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3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21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22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2"/>
  </p:notesMasterIdLst>
  <p:sldIdLst>
    <p:sldId id="400" r:id="rId2"/>
    <p:sldId id="276" r:id="rId3"/>
    <p:sldId id="274" r:id="rId4"/>
    <p:sldId id="279" r:id="rId5"/>
    <p:sldId id="367" r:id="rId6"/>
    <p:sldId id="356" r:id="rId7"/>
    <p:sldId id="332" r:id="rId8"/>
    <p:sldId id="334" r:id="rId9"/>
    <p:sldId id="337" r:id="rId10"/>
    <p:sldId id="342" r:id="rId11"/>
    <p:sldId id="376" r:id="rId12"/>
    <p:sldId id="344" r:id="rId13"/>
    <p:sldId id="345" r:id="rId14"/>
    <p:sldId id="346" r:id="rId15"/>
    <p:sldId id="347" r:id="rId16"/>
    <p:sldId id="383" r:id="rId17"/>
    <p:sldId id="370" r:id="rId18"/>
    <p:sldId id="362" r:id="rId19"/>
    <p:sldId id="382" r:id="rId20"/>
    <p:sldId id="315" r:id="rId21"/>
    <p:sldId id="317" r:id="rId22"/>
    <p:sldId id="329" r:id="rId23"/>
    <p:sldId id="322" r:id="rId24"/>
    <p:sldId id="318" r:id="rId25"/>
    <p:sldId id="319" r:id="rId26"/>
    <p:sldId id="396" r:id="rId27"/>
    <p:sldId id="377" r:id="rId28"/>
    <p:sldId id="378" r:id="rId29"/>
    <p:sldId id="379" r:id="rId30"/>
    <p:sldId id="380" r:id="rId31"/>
    <p:sldId id="381" r:id="rId32"/>
    <p:sldId id="313" r:id="rId33"/>
    <p:sldId id="311" r:id="rId34"/>
    <p:sldId id="399" r:id="rId35"/>
    <p:sldId id="314" r:id="rId36"/>
    <p:sldId id="310" r:id="rId37"/>
    <p:sldId id="365" r:id="rId38"/>
    <p:sldId id="336" r:id="rId39"/>
    <p:sldId id="385" r:id="rId40"/>
    <p:sldId id="397" r:id="rId41"/>
    <p:sldId id="386" r:id="rId42"/>
    <p:sldId id="387" r:id="rId43"/>
    <p:sldId id="388" r:id="rId44"/>
    <p:sldId id="389" r:id="rId45"/>
    <p:sldId id="390" r:id="rId46"/>
    <p:sldId id="391" r:id="rId47"/>
    <p:sldId id="392" r:id="rId48"/>
    <p:sldId id="393" r:id="rId49"/>
    <p:sldId id="394" r:id="rId50"/>
    <p:sldId id="401" r:id="rId51"/>
  </p:sldIdLst>
  <p:sldSz cx="12192000" cy="6858000"/>
  <p:notesSz cx="6858000" cy="9144000"/>
  <p:custDataLst>
    <p:tags r:id="rId5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908" userDrawn="1">
          <p15:clr>
            <a:srgbClr val="A4A3A4"/>
          </p15:clr>
        </p15:guide>
        <p15:guide id="3" orient="horz" pos="213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5AEDC"/>
    <a:srgbClr val="0D182E"/>
    <a:srgbClr val="ECEDEF"/>
    <a:srgbClr val="2F65C3"/>
    <a:srgbClr val="0B162A"/>
    <a:srgbClr val="0B1627"/>
    <a:srgbClr val="F3F3F3"/>
    <a:srgbClr val="0F1940"/>
    <a:srgbClr val="070D19"/>
    <a:srgbClr val="2021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99" autoAdjust="0"/>
    <p:restoredTop sz="93208" autoAdjust="0"/>
  </p:normalViewPr>
  <p:slideViewPr>
    <p:cSldViewPr snapToGrid="0" showGuides="1">
      <p:cViewPr varScale="1">
        <p:scale>
          <a:sx n="86" d="100"/>
          <a:sy n="86" d="100"/>
        </p:scale>
        <p:origin x="624" y="60"/>
      </p:cViewPr>
      <p:guideLst>
        <p:guide pos="3908"/>
        <p:guide orient="horz" pos="213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gs" Target="tags/tag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microsoft.com/office/2011/relationships/chartColorStyle" Target="colors4.xml"/><Relationship Id="rId1" Type="http://schemas.microsoft.com/office/2011/relationships/chartStyle" Target="style4.xml"/><Relationship Id="rId5" Type="http://schemas.openxmlformats.org/officeDocument/2006/relationships/package" Target="../embeddings/Microsoft_Excel____4.xlsx"/><Relationship Id="rId4" Type="http://schemas.openxmlformats.org/officeDocument/2006/relationships/image" Target="../media/image33.png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7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8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9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0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1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2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3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gradFill>
                <a:gsLst>
                  <a:gs pos="15000">
                    <a:srgbClr val="242D52"/>
                  </a:gs>
                  <a:gs pos="100000">
                    <a:srgbClr val="0070C0"/>
                  </a:gs>
                </a:gsLst>
                <a:lin ang="16800000" scaled="0"/>
              </a:gra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1A5-40EB-9D7A-FF59C5B02A77}"/>
              </c:ext>
            </c:extLst>
          </c:dPt>
          <c:dPt>
            <c:idx val="1"/>
            <c:bubble3D val="0"/>
            <c:spPr>
              <a:solidFill>
                <a:schemeClr val="tx1">
                  <a:lumMod val="20000"/>
                  <a:lumOff val="8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1A5-40EB-9D7A-FF59C5B02A77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11A5-40EB-9D7A-FF59C5B02A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9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gradFill>
                <a:gsLst>
                  <a:gs pos="7000">
                    <a:srgbClr val="326B9A"/>
                  </a:gs>
                  <a:gs pos="100000">
                    <a:srgbClr val="37ADE0"/>
                  </a:gs>
                </a:gsLst>
                <a:lin ang="16800000" scaled="0"/>
              </a:gra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D40-46A6-BDAD-CCB4AECDE1C5}"/>
              </c:ext>
            </c:extLst>
          </c:dPt>
          <c:dPt>
            <c:idx val="1"/>
            <c:bubble3D val="0"/>
            <c:spPr>
              <a:solidFill>
                <a:schemeClr val="tx1">
                  <a:lumMod val="20000"/>
                  <a:lumOff val="8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D40-46A6-BDAD-CCB4AECDE1C5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3D40-46A6-BDAD-CCB4AECDE1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9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37ADE0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AE1-4817-B5B6-1192D9E1059A}"/>
              </c:ext>
            </c:extLst>
          </c:dPt>
          <c:dPt>
            <c:idx val="1"/>
            <c:bubble3D val="0"/>
            <c:spPr>
              <a:solidFill>
                <a:schemeClr val="tx1">
                  <a:lumMod val="20000"/>
                  <a:lumOff val="8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AE1-4817-B5B6-1192D9E1059A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30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DAE1-4817-B5B6-1192D9E105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9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blipFill>
              <a:blip xmlns:r="http://schemas.openxmlformats.org/officeDocument/2006/relationships" r:embed="rId3"/>
              <a:stretch>
                <a:fillRect/>
              </a:stretch>
            </a:blipFill>
            <a:ln>
              <a:noFill/>
            </a:ln>
            <a:effectLst/>
          </c:spPr>
          <c:invertIfNegative val="0"/>
          <c:pictureOptions>
            <c:pictureFormat val="stretch"/>
          </c:pictureOption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</c:v>
                </c:pt>
                <c:pt idx="1">
                  <c:v>5</c:v>
                </c:pt>
                <c:pt idx="2">
                  <c:v>5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7FC-4480-B614-6734FC8F2E1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blipFill>
              <a:blip xmlns:r="http://schemas.openxmlformats.org/officeDocument/2006/relationships" r:embed="rId4"/>
              <a:stretch>
                <a:fillRect/>
              </a:stretch>
            </a:blipFill>
            <a:ln>
              <a:noFill/>
            </a:ln>
            <a:effectLst/>
          </c:spPr>
          <c:invertIfNegative val="0"/>
          <c:pictureOptions>
            <c:pictureFormat val="stretch"/>
          </c:pictureOption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7FC-4480-B614-6734FC8F2E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8"/>
        <c:overlap val="100"/>
        <c:axId val="-1675375632"/>
        <c:axId val="-1675381072"/>
      </c:barChart>
      <c:catAx>
        <c:axId val="-167537563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1675381072"/>
        <c:crosses val="autoZero"/>
        <c:auto val="1"/>
        <c:lblAlgn val="ctr"/>
        <c:lblOffset val="100"/>
        <c:noMultiLvlLbl val="0"/>
      </c:catAx>
      <c:valAx>
        <c:axId val="-1675381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16753756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5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609-4318-B550-AC792F1C7AD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609-4318-B550-AC792F1C7A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8"/>
        <c:overlap val="100"/>
        <c:axId val="-1432368096"/>
        <c:axId val="-1432367008"/>
      </c:barChart>
      <c:catAx>
        <c:axId val="-143236809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1432367008"/>
        <c:crosses val="autoZero"/>
        <c:auto val="1"/>
        <c:lblAlgn val="ctr"/>
        <c:lblOffset val="100"/>
        <c:noMultiLvlLbl val="0"/>
      </c:catAx>
      <c:valAx>
        <c:axId val="-14323670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14323680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0A667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BBA-45E5-976C-23D76BC9953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BBA-45E5-976C-23D76BC995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82737136"/>
        <c:axId val="-82757808"/>
      </c:barChart>
      <c:catAx>
        <c:axId val="-8273713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82757808"/>
        <c:crosses val="autoZero"/>
        <c:auto val="1"/>
        <c:lblAlgn val="ctr"/>
        <c:lblOffset val="100"/>
        <c:noMultiLvlLbl val="0"/>
      </c:catAx>
      <c:valAx>
        <c:axId val="-8275780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82737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0A667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329-4BC8-93ED-D88EF4BFCA0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329-4BC8-93ED-D88EF4BFCA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432353408"/>
        <c:axId val="-1432356672"/>
      </c:barChart>
      <c:catAx>
        <c:axId val="-143235340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1432356672"/>
        <c:crosses val="autoZero"/>
        <c:auto val="1"/>
        <c:lblAlgn val="ctr"/>
        <c:lblOffset val="100"/>
        <c:noMultiLvlLbl val="0"/>
      </c:catAx>
      <c:valAx>
        <c:axId val="-143235667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14323534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0A667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7EF-4560-B014-1A4F50B28F3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7EF-4560-B014-1A4F50B28F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432380608"/>
        <c:axId val="-1432364832"/>
      </c:barChart>
      <c:catAx>
        <c:axId val="-143238060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1432364832"/>
        <c:crosses val="autoZero"/>
        <c:auto val="1"/>
        <c:lblAlgn val="ctr"/>
        <c:lblOffset val="100"/>
        <c:noMultiLvlLbl val="0"/>
      </c:catAx>
      <c:valAx>
        <c:axId val="-143236483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14323806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0A667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486-47E5-BCB0-ACCE22EE996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486-47E5-BCB0-ACCE22EE99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432355584"/>
        <c:axId val="-1432380064"/>
      </c:barChart>
      <c:catAx>
        <c:axId val="-143235558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1432380064"/>
        <c:crosses val="autoZero"/>
        <c:auto val="1"/>
        <c:lblAlgn val="ctr"/>
        <c:lblOffset val="100"/>
        <c:noMultiLvlLbl val="0"/>
      </c:catAx>
      <c:valAx>
        <c:axId val="-143238006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14323555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2868A3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5D6-4252-A62F-A1FDD60702D6}"/>
              </c:ext>
            </c:extLst>
          </c:dPt>
          <c:dPt>
            <c:idx val="1"/>
            <c:invertIfNegative val="0"/>
            <c:bubble3D val="0"/>
            <c:spPr>
              <a:solidFill>
                <a:srgbClr val="2868A3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5D6-4252-A62F-A1FDD60702D6}"/>
              </c:ext>
            </c:extLst>
          </c:dPt>
          <c:dPt>
            <c:idx val="2"/>
            <c:invertIfNegative val="0"/>
            <c:bubble3D val="0"/>
            <c:spPr>
              <a:solidFill>
                <a:srgbClr val="2868A3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5D6-4252-A62F-A1FDD60702D6}"/>
              </c:ext>
            </c:extLst>
          </c:dPt>
          <c:dPt>
            <c:idx val="3"/>
            <c:invertIfNegative val="0"/>
            <c:bubble3D val="0"/>
            <c:spPr>
              <a:solidFill>
                <a:srgbClr val="2868A3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45D6-4252-A62F-A1FDD60702D6}"/>
              </c:ext>
            </c:extLst>
          </c:dPt>
          <c:dPt>
            <c:idx val="4"/>
            <c:invertIfNegative val="0"/>
            <c:bubble3D val="0"/>
            <c:spPr>
              <a:solidFill>
                <a:srgbClr val="2C5D86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45D6-4252-A62F-A1FDD60702D6}"/>
              </c:ext>
            </c:extLst>
          </c:dPt>
          <c:dPt>
            <c:idx val="5"/>
            <c:invertIfNegative val="0"/>
            <c:bubble3D val="0"/>
            <c:spPr>
              <a:solidFill>
                <a:srgbClr val="2C5D86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45D6-4252-A62F-A1FDD60702D6}"/>
              </c:ext>
            </c:extLst>
          </c:dPt>
          <c:dPt>
            <c:idx val="6"/>
            <c:invertIfNegative val="0"/>
            <c:bubble3D val="0"/>
            <c:spPr>
              <a:solidFill>
                <a:srgbClr val="2C5D86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45D6-4252-A62F-A1FDD60702D6}"/>
              </c:ext>
            </c:extLst>
          </c:dPt>
          <c:dPt>
            <c:idx val="7"/>
            <c:invertIfNegative val="0"/>
            <c:bubble3D val="0"/>
            <c:spPr>
              <a:solidFill>
                <a:srgbClr val="2C5E87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45D6-4252-A62F-A1FDD60702D6}"/>
              </c:ext>
            </c:extLst>
          </c:dPt>
          <c:dPt>
            <c:idx val="8"/>
            <c:invertIfNegative val="0"/>
            <c:bubble3D val="0"/>
            <c:spPr>
              <a:solidFill>
                <a:srgbClr val="2C5E87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45D6-4252-A62F-A1FDD60702D6}"/>
              </c:ext>
            </c:extLst>
          </c:dPt>
          <c:dPt>
            <c:idx val="9"/>
            <c:invertIfNegative val="0"/>
            <c:bubble3D val="0"/>
            <c:spPr>
              <a:solidFill>
                <a:srgbClr val="20345D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45D6-4252-A62F-A1FDD60702D6}"/>
              </c:ext>
            </c:extLst>
          </c:dPt>
          <c:dPt>
            <c:idx val="10"/>
            <c:invertIfNegative val="0"/>
            <c:bubble3D val="0"/>
            <c:spPr>
              <a:solidFill>
                <a:srgbClr val="20345D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5-45D6-4252-A62F-A1FDD60702D6}"/>
              </c:ext>
            </c:extLst>
          </c:dPt>
          <c:dPt>
            <c:idx val="11"/>
            <c:invertIfNegative val="0"/>
            <c:bubble3D val="0"/>
            <c:spPr>
              <a:solidFill>
                <a:srgbClr val="232F5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7-45D6-4252-A62F-A1FDD60702D6}"/>
              </c:ext>
            </c:extLst>
          </c:dPt>
          <c:cat>
            <c:strRef>
              <c:f>Sheet1!$A$2:$A$13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1.2</c:v>
                </c:pt>
                <c:pt idx="2">
                  <c:v>1.3</c:v>
                </c:pt>
                <c:pt idx="3">
                  <c:v>1.5</c:v>
                </c:pt>
                <c:pt idx="4">
                  <c:v>4</c:v>
                </c:pt>
                <c:pt idx="5">
                  <c:v>6</c:v>
                </c:pt>
                <c:pt idx="6">
                  <c:v>8</c:v>
                </c:pt>
                <c:pt idx="7">
                  <c:v>10</c:v>
                </c:pt>
                <c:pt idx="8">
                  <c:v>10</c:v>
                </c:pt>
                <c:pt idx="9">
                  <c:v>15</c:v>
                </c:pt>
                <c:pt idx="10">
                  <c:v>17</c:v>
                </c:pt>
                <c:pt idx="11">
                  <c:v>30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8-45D6-4252-A62F-A1FDD60702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1"/>
        <c:overlap val="-100"/>
        <c:axId val="-1675388144"/>
        <c:axId val="-1675387600"/>
      </c:barChart>
      <c:catAx>
        <c:axId val="-167538814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1675387600"/>
        <c:crosses val="autoZero"/>
        <c:auto val="1"/>
        <c:lblAlgn val="ctr"/>
        <c:lblOffset val="100"/>
        <c:noMultiLvlLbl val="0"/>
      </c:catAx>
      <c:valAx>
        <c:axId val="-1675387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16753881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20345D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7EB-439B-8D76-406DDBA2684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7EB-439B-8D76-406DDBA2684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rgbClr val="308CC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7EB-439B-8D76-406DDBA2684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47EB-439B-8D76-406DDBA2684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47EB-439B-8D76-406DDBA2684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47EB-439B-8D76-406DDBA268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8"/>
        <c:overlap val="1"/>
        <c:axId val="-1675390864"/>
        <c:axId val="-1675362576"/>
      </c:barChart>
      <c:catAx>
        <c:axId val="-167539086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1675362576"/>
        <c:crosses val="autoZero"/>
        <c:auto val="1"/>
        <c:lblAlgn val="ctr"/>
        <c:lblOffset val="100"/>
        <c:noMultiLvlLbl val="0"/>
      </c:catAx>
      <c:valAx>
        <c:axId val="-167536257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16753908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c:spPr>
          <c:explosion val="1"/>
          <c:dPt>
            <c:idx val="0"/>
            <c:bubble3D val="0"/>
            <c:spPr>
              <a:solidFill>
                <a:srgbClr val="37ADE0"/>
              </a:solidFill>
              <a:ln w="19050"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BC3-4C0E-A489-C74124BF2A57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50"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BC3-4C0E-A489-C74124BF2A57}"/>
              </c:ext>
            </c:extLst>
          </c:dPt>
          <c:dPt>
            <c:idx val="2"/>
            <c:bubble3D val="0"/>
            <c:spPr>
              <a:solidFill>
                <a:schemeClr val="bg1"/>
              </a:solidFill>
              <a:ln w="19050"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BC3-4C0E-A489-C74124BF2A57}"/>
              </c:ext>
            </c:extLst>
          </c:dPt>
          <c:dPt>
            <c:idx val="3"/>
            <c:bubble3D val="0"/>
            <c:spPr>
              <a:solidFill>
                <a:schemeClr val="bg1"/>
              </a:solidFill>
              <a:ln w="19050"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5BC3-4C0E-A489-C74124BF2A57}"/>
              </c:ext>
            </c:extLst>
          </c:dPt>
          <c:dPt>
            <c:idx val="4"/>
            <c:bubble3D val="0"/>
            <c:spPr>
              <a:solidFill>
                <a:schemeClr val="bg1"/>
              </a:solidFill>
              <a:ln w="19050"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5BC3-4C0E-A489-C74124BF2A57}"/>
              </c:ext>
            </c:extLst>
          </c:dPt>
          <c:cat>
            <c:strRef>
              <c:f>Sheet1!$A$2:$A$6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0.25</c:v>
                </c:pt>
                <c:pt idx="1">
                  <c:v>0.25</c:v>
                </c:pt>
                <c:pt idx="2">
                  <c:v>0.25</c:v>
                </c:pt>
                <c:pt idx="3">
                  <c:v>0.25</c:v>
                </c:pt>
                <c:pt idx="4">
                  <c:v>0.3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5BC3-4C0E-A489-C74124BF2A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 w="76200">
              <a:solidFill>
                <a:srgbClr val="F4F4F4"/>
              </a:solidFill>
            </a:ln>
          </c:spPr>
          <c:dPt>
            <c:idx val="0"/>
            <c:bubble3D val="0"/>
            <c:spPr>
              <a:solidFill>
                <a:schemeClr val="accent1"/>
              </a:solidFill>
              <a:ln w="76200">
                <a:solidFill>
                  <a:srgbClr val="F4F4F4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067-494D-A0E6-548FC5CFC7CE}"/>
              </c:ext>
            </c:extLst>
          </c:dPt>
          <c:dPt>
            <c:idx val="1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 w="127000">
                <a:solidFill>
                  <a:srgbClr val="F4F4F4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067-494D-A0E6-548FC5CFC7C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76200">
                <a:solidFill>
                  <a:srgbClr val="F4F4F4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F067-494D-A0E6-548FC5CFC7CE}"/>
              </c:ext>
            </c:extLst>
          </c:dPt>
          <c:dPt>
            <c:idx val="3"/>
            <c:bubble3D val="0"/>
            <c:spPr>
              <a:solidFill>
                <a:schemeClr val="bg1">
                  <a:lumMod val="85000"/>
                </a:schemeClr>
              </a:solidFill>
              <a:ln w="76200">
                <a:solidFill>
                  <a:srgbClr val="F4F4F4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F067-494D-A0E6-548FC5CFC7CE}"/>
              </c:ext>
            </c:extLst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F067-494D-A0E6-548FC5CFC7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0DF084-6545-4202-8FBC-D5A3672F3520}" type="datetimeFigureOut">
              <a:rPr lang="zh-CN" altLang="en-US" smtClean="0"/>
              <a:t>2020/3/23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5EA7A0-1A07-498D-AB28-2B7E28175B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5696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8361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58943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47129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96911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54448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10449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39543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09154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06511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07373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82472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18012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74286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00837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42798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79653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03544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022648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511979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78813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497970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174534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604531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242371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505824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616330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468806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511184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007421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996600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605677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941125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613151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153074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51187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226281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372186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528200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296441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164010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654806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92766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82882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511750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449859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9411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617269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947617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639291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8130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2655"/>
          <a:stretch/>
        </p:blipFill>
        <p:spPr>
          <a:xfrm>
            <a:off x="0" y="7883"/>
            <a:ext cx="12172950" cy="6858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809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4208756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2488374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8446250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348775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937710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170618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7369192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/>
        </p:nvGrpSpPr>
        <p:grpSpPr>
          <a:xfrm>
            <a:off x="116622" y="238760"/>
            <a:ext cx="351055" cy="264160"/>
            <a:chOff x="6190000" y="665863"/>
            <a:chExt cx="384810" cy="289560"/>
          </a:xfrm>
        </p:grpSpPr>
        <p:sp>
          <p:nvSpPr>
            <p:cNvPr id="8" name="等腰三角形 7"/>
            <p:cNvSpPr/>
            <p:nvPr/>
          </p:nvSpPr>
          <p:spPr>
            <a:xfrm rot="5400000">
              <a:off x="6301760" y="682373"/>
              <a:ext cx="289560" cy="256540"/>
            </a:xfrm>
            <a:prstGeom prst="triangle">
              <a:avLst/>
            </a:prstGeom>
            <a:solidFill>
              <a:srgbClr val="242D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8"/>
            <p:cNvSpPr/>
            <p:nvPr/>
          </p:nvSpPr>
          <p:spPr>
            <a:xfrm rot="5400000">
              <a:off x="6173490" y="682373"/>
              <a:ext cx="289560" cy="256540"/>
            </a:xfrm>
            <a:prstGeom prst="triangle">
              <a:avLst/>
            </a:prstGeom>
            <a:solidFill>
              <a:srgbClr val="37A6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262978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827765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46DE5B7-9408-4AD9-9F4A-B07753F414D3}" type="datetimeFigureOut">
              <a:rPr lang="zh-CN" altLang="en-US" smtClean="0"/>
              <a:t>2020/3/23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CA7FA8F-20A3-4265-9579-6A8F009ED9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09650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46DE5B7-9408-4AD9-9F4A-B07753F414D3}" type="datetimeFigureOut">
              <a:rPr lang="zh-CN" altLang="en-US" smtClean="0"/>
              <a:t>2020/3/23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CA7FA8F-20A3-4265-9579-6A8F009ED9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99367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46DE5B7-9408-4AD9-9F4A-B07753F414D3}" type="datetimeFigureOut">
              <a:rPr lang="zh-CN" altLang="en-US" smtClean="0"/>
              <a:t>2020/3/23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CA7FA8F-20A3-4265-9579-6A8F009ED9B7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9167040" y="6429313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13523385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46DE5B7-9408-4AD9-9F4A-B07753F414D3}" type="datetimeFigureOut">
              <a:rPr lang="zh-CN" altLang="en-US" smtClean="0"/>
              <a:t>2020/3/23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CA7FA8F-20A3-4265-9579-6A8F009ED9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01104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46DE5B7-9408-4AD9-9F4A-B07753F414D3}" type="datetimeFigureOut">
              <a:rPr lang="zh-CN" altLang="en-US" smtClean="0"/>
              <a:t>2020/3/23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CA7FA8F-20A3-4265-9579-6A8F009ED9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59673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46DE5B7-9408-4AD9-9F4A-B07753F414D3}" type="datetimeFigureOut">
              <a:rPr lang="zh-CN" altLang="en-US" smtClean="0"/>
              <a:t>2020/3/23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CA7FA8F-20A3-4265-9579-6A8F009ED9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25758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46DE5B7-9408-4AD9-9F4A-B07753F414D3}" type="datetimeFigureOut">
              <a:rPr lang="zh-CN" altLang="en-US" smtClean="0"/>
              <a:t>2020/3/23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CA7FA8F-20A3-4265-9579-6A8F009ED9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17862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46DE5B7-9408-4AD9-9F4A-B07753F414D3}" type="datetimeFigureOut">
              <a:rPr lang="zh-CN" altLang="en-US" smtClean="0"/>
              <a:t>2020/3/23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CA7FA8F-20A3-4265-9579-6A8F009ED9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3503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2655"/>
          <a:stretch/>
        </p:blipFill>
        <p:spPr>
          <a:xfrm>
            <a:off x="0" y="7883"/>
            <a:ext cx="12172950" cy="6858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87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8" r:id="rId2"/>
    <p:sldLayoutId id="2147483679" r:id="rId3"/>
    <p:sldLayoutId id="2147483680" r:id="rId4"/>
    <p:sldLayoutId id="2147483676" r:id="rId5"/>
    <p:sldLayoutId id="2147483677" r:id="rId6"/>
    <p:sldLayoutId id="2147483673" r:id="rId7"/>
    <p:sldLayoutId id="2147483674" r:id="rId8"/>
    <p:sldLayoutId id="2147483662" r:id="rId9"/>
    <p:sldLayoutId id="2147483675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18" Type="http://schemas.openxmlformats.org/officeDocument/2006/relationships/image" Target="../media/image2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19" Type="http://schemas.openxmlformats.org/officeDocument/2006/relationships/image" Target="../media/image24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6" Type="http://schemas.openxmlformats.org/officeDocument/2006/relationships/chart" Target="../charts/chart9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1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9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9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1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9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2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" name="组合 97"/>
          <p:cNvGrpSpPr/>
          <p:nvPr/>
        </p:nvGrpSpPr>
        <p:grpSpPr>
          <a:xfrm>
            <a:off x="391" y="0"/>
            <a:ext cx="12240769" cy="6858000"/>
            <a:chOff x="391" y="0"/>
            <a:chExt cx="12240769" cy="6858000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1" y="0"/>
              <a:ext cx="12240769" cy="6858000"/>
            </a:xfrm>
            <a:prstGeom prst="rect">
              <a:avLst/>
            </a:prstGeom>
          </p:spPr>
        </p:pic>
        <p:pic>
          <p:nvPicPr>
            <p:cNvPr id="96" name="图片 95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250" t="43228"/>
            <a:stretch/>
          </p:blipFill>
          <p:spPr>
            <a:xfrm>
              <a:off x="4437670" y="2964561"/>
              <a:ext cx="7803490" cy="3893439"/>
            </a:xfrm>
            <a:prstGeom prst="rect">
              <a:avLst/>
            </a:prstGeom>
          </p:spPr>
        </p:pic>
      </p:grpSp>
      <p:sp>
        <p:nvSpPr>
          <p:cNvPr id="5" name="文本框 4"/>
          <p:cNvSpPr txBox="1"/>
          <p:nvPr/>
        </p:nvSpPr>
        <p:spPr>
          <a:xfrm>
            <a:off x="3958326" y="831010"/>
            <a:ext cx="677108" cy="440774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3200" dirty="0">
                <a:solidFill>
                  <a:schemeClr val="bg1">
                    <a:alpha val="90000"/>
                  </a:schemeClr>
                </a:solidFill>
                <a:latin typeface="汉仪大宋繁" panose="02010609000101010101" pitchFamily="49" charset="-122"/>
                <a:ea typeface="汉仪大宋繁" panose="02010609000101010101" pitchFamily="49" charset="-122"/>
              </a:rPr>
              <a:t>装饰公司竞标</a:t>
            </a:r>
            <a:r>
              <a:rPr lang="en-US" altLang="zh-CN" sz="3200" dirty="0" err="1">
                <a:solidFill>
                  <a:schemeClr val="bg1">
                    <a:alpha val="90000"/>
                  </a:schemeClr>
                </a:solidFill>
                <a:latin typeface="汉仪大宋繁" panose="02010609000101010101" pitchFamily="49" charset="-122"/>
                <a:ea typeface="汉仪大宋繁" panose="02010609000101010101" pitchFamily="49" charset="-122"/>
              </a:rPr>
              <a:t>ppt</a:t>
            </a:r>
            <a:r>
              <a:rPr lang="zh-CN" altLang="en-US" sz="3200" dirty="0">
                <a:solidFill>
                  <a:schemeClr val="bg1">
                    <a:alpha val="90000"/>
                  </a:schemeClr>
                </a:solidFill>
                <a:latin typeface="汉仪大宋繁" panose="02010609000101010101" pitchFamily="49" charset="-122"/>
                <a:ea typeface="汉仪大宋繁" panose="02010609000101010101" pitchFamily="49" charset="-122"/>
              </a:rPr>
              <a:t>模板</a:t>
            </a:r>
            <a:endParaRPr lang="zh-CN" altLang="en-US" sz="3200" dirty="0">
              <a:solidFill>
                <a:schemeClr val="bg1">
                  <a:alpha val="90000"/>
                </a:schemeClr>
              </a:solidFill>
              <a:latin typeface="汉仪大宋繁" panose="02010609000101010101" pitchFamily="49" charset="-122"/>
              <a:ea typeface="汉仪大宋繁" panose="02010609000101010101" pitchFamily="49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 rot="5400000" flipH="1">
            <a:off x="1951387" y="1206709"/>
            <a:ext cx="9976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defTabSz="609585"/>
            <a:r>
              <a:rPr kumimoji="1" lang="en-US" altLang="zh-CN" sz="1000" dirty="0">
                <a:solidFill>
                  <a:prstClr val="white">
                    <a:alpha val="32000"/>
                  </a:prstClr>
                </a:solidFill>
                <a:latin typeface="PMingLiU-ExtB" panose="02020500000000000000" pitchFamily="18" charset="-120"/>
                <a:ea typeface="PMingLiU-ExtB" panose="02020500000000000000" pitchFamily="18" charset="-120"/>
                <a:cs typeface="Baskerville Old Face"/>
              </a:rPr>
              <a:t>YOUER NAME</a:t>
            </a:r>
          </a:p>
        </p:txBody>
      </p:sp>
      <p:sp>
        <p:nvSpPr>
          <p:cNvPr id="22" name="矩形 21"/>
          <p:cNvSpPr/>
          <p:nvPr/>
        </p:nvSpPr>
        <p:spPr>
          <a:xfrm>
            <a:off x="271230" y="6462810"/>
            <a:ext cx="4650885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9585"/>
            <a:r>
              <a:rPr kumimoji="1" lang="en-US" altLang="zh-CN" sz="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Adobe Hebrew"/>
              </a:rPr>
              <a:t>20XX-20XX</a:t>
            </a:r>
            <a:endParaRPr kumimoji="1" lang="en-US" altLang="zh-CN" sz="800" dirty="0">
              <a:solidFill>
                <a:schemeClr val="tx2">
                  <a:lumMod val="60000"/>
                  <a:lumOff val="40000"/>
                </a:schemeClr>
              </a:solidFill>
              <a:latin typeface="Segoe UI Symbol" panose="020B0502040204020203" pitchFamily="34" charset="0"/>
              <a:ea typeface="Segoe UI Symbol" panose="020B0502040204020203" pitchFamily="34" charset="0"/>
              <a:cs typeface="Adobe Hebrew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4324417" y="2779678"/>
            <a:ext cx="12343568" cy="12528451"/>
            <a:chOff x="4324417" y="2779678"/>
            <a:chExt cx="12343568" cy="12528451"/>
          </a:xfrm>
        </p:grpSpPr>
        <p:sp>
          <p:nvSpPr>
            <p:cNvPr id="49" name="弧形 48"/>
            <p:cNvSpPr/>
            <p:nvPr/>
          </p:nvSpPr>
          <p:spPr>
            <a:xfrm>
              <a:off x="4324417" y="2964561"/>
              <a:ext cx="12343568" cy="12343568"/>
            </a:xfrm>
            <a:prstGeom prst="arc">
              <a:avLst>
                <a:gd name="adj1" fmla="val 12025101"/>
                <a:gd name="adj2" fmla="val 17295845"/>
              </a:avLst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椭圆 51"/>
            <p:cNvSpPr/>
            <p:nvPr/>
          </p:nvSpPr>
          <p:spPr>
            <a:xfrm>
              <a:off x="6961014" y="3992159"/>
              <a:ext cx="79029" cy="79029"/>
            </a:xfrm>
            <a:prstGeom prst="ellipse">
              <a:avLst/>
            </a:prstGeom>
            <a:solidFill>
              <a:srgbClr val="2F65C3"/>
            </a:solidFill>
            <a:ln w="6350">
              <a:solidFill>
                <a:srgbClr val="2CA1F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矩形 54"/>
            <p:cNvSpPr/>
            <p:nvPr/>
          </p:nvSpPr>
          <p:spPr>
            <a:xfrm>
              <a:off x="6750645" y="3776715"/>
              <a:ext cx="797514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609585"/>
              <a:r>
                <a:rPr kumimoji="1" lang="en-US" altLang="zh-CN" sz="800" dirty="0">
                  <a:solidFill>
                    <a:schemeClr val="tx1">
                      <a:lumMod val="40000"/>
                      <a:lumOff val="60000"/>
                    </a:schemeClr>
                  </a:solidFill>
                  <a:latin typeface="Segoe UI Symbol" panose="020B0502040204020203" pitchFamily="34" charset="0"/>
                  <a:ea typeface="Segoe UI Symbol" panose="020B0502040204020203" pitchFamily="34" charset="0"/>
                  <a:cs typeface="Adobe Hebrew"/>
                </a:rPr>
                <a:t>182,000</a:t>
              </a:r>
            </a:p>
          </p:txBody>
        </p:sp>
        <p:grpSp>
          <p:nvGrpSpPr>
            <p:cNvPr id="60" name="组合 59"/>
            <p:cNvGrpSpPr/>
            <p:nvPr/>
          </p:nvGrpSpPr>
          <p:grpSpPr>
            <a:xfrm>
              <a:off x="9291743" y="2779678"/>
              <a:ext cx="797514" cy="294473"/>
              <a:chOff x="9256248" y="3001707"/>
              <a:chExt cx="797514" cy="294473"/>
            </a:xfrm>
          </p:grpSpPr>
          <p:sp>
            <p:nvSpPr>
              <p:cNvPr id="53" name="椭圆 52"/>
              <p:cNvSpPr/>
              <p:nvPr/>
            </p:nvSpPr>
            <p:spPr>
              <a:xfrm>
                <a:off x="9486217" y="3217151"/>
                <a:ext cx="79029" cy="79029"/>
              </a:xfrm>
              <a:prstGeom prst="ellipse">
                <a:avLst/>
              </a:prstGeom>
              <a:solidFill>
                <a:srgbClr val="12265D"/>
              </a:solidFill>
              <a:ln w="6350">
                <a:solidFill>
                  <a:srgbClr val="2CA1F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9256248" y="3001707"/>
                <a:ext cx="797514" cy="2154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609585"/>
                <a:r>
                  <a:rPr kumimoji="1" lang="en-US" altLang="zh-CN" sz="800" dirty="0">
                    <a:solidFill>
                      <a:schemeClr val="tx1">
                        <a:lumMod val="40000"/>
                        <a:lumOff val="60000"/>
                      </a:schemeClr>
                    </a:solidFill>
                    <a:latin typeface="Segoe UI Symbol" panose="020B0502040204020203" pitchFamily="34" charset="0"/>
                    <a:ea typeface="Segoe UI Symbol" panose="020B0502040204020203" pitchFamily="34" charset="0"/>
                    <a:cs typeface="Adobe Hebrew"/>
                  </a:rPr>
                  <a:t>264,000</a:t>
                </a: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 rot="433811">
            <a:off x="-12220423" y="4902683"/>
            <a:ext cx="24459429" cy="24748934"/>
            <a:chOff x="-4895913" y="5668400"/>
            <a:chExt cx="14985170" cy="15162536"/>
          </a:xfrm>
        </p:grpSpPr>
        <p:sp>
          <p:nvSpPr>
            <p:cNvPr id="64" name="弧形 63"/>
            <p:cNvSpPr/>
            <p:nvPr/>
          </p:nvSpPr>
          <p:spPr>
            <a:xfrm>
              <a:off x="-4895913" y="5845766"/>
              <a:ext cx="14985170" cy="14985170"/>
            </a:xfrm>
            <a:prstGeom prst="arc">
              <a:avLst>
                <a:gd name="adj1" fmla="val 14749636"/>
                <a:gd name="adj2" fmla="val 17201352"/>
              </a:avLst>
            </a:prstGeom>
            <a:ln>
              <a:solidFill>
                <a:schemeClr val="accent1">
                  <a:lumMod val="60000"/>
                  <a:lumOff val="40000"/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椭圆 65"/>
            <p:cNvSpPr/>
            <p:nvPr/>
          </p:nvSpPr>
          <p:spPr>
            <a:xfrm>
              <a:off x="1933355" y="5831272"/>
              <a:ext cx="79029" cy="79029"/>
            </a:xfrm>
            <a:prstGeom prst="ellipse">
              <a:avLst/>
            </a:prstGeom>
            <a:solidFill>
              <a:srgbClr val="0B183D"/>
            </a:solidFill>
            <a:ln w="6350">
              <a:solidFill>
                <a:srgbClr val="2CA1F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矩形 67"/>
            <p:cNvSpPr/>
            <p:nvPr/>
          </p:nvSpPr>
          <p:spPr>
            <a:xfrm>
              <a:off x="1844255" y="5668400"/>
              <a:ext cx="797514" cy="1319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609585"/>
              <a:r>
                <a:rPr kumimoji="1" lang="en-US" altLang="zh-CN" sz="800" dirty="0">
                  <a:solidFill>
                    <a:schemeClr val="tx1">
                      <a:lumMod val="40000"/>
                      <a:lumOff val="60000"/>
                    </a:schemeClr>
                  </a:solidFill>
                  <a:latin typeface="Segoe UI Symbol" panose="020B0502040204020203" pitchFamily="34" charset="0"/>
                  <a:ea typeface="Segoe UI Symbol" panose="020B0502040204020203" pitchFamily="34" charset="0"/>
                  <a:cs typeface="Adobe Hebrew"/>
                </a:rPr>
                <a:t>543,000</a:t>
              </a:r>
            </a:p>
          </p:txBody>
        </p:sp>
      </p:grpSp>
      <p:sp>
        <p:nvSpPr>
          <p:cNvPr id="31" name="文本框 30"/>
          <p:cNvSpPr txBox="1"/>
          <p:nvPr/>
        </p:nvSpPr>
        <p:spPr>
          <a:xfrm>
            <a:off x="2475042" y="869110"/>
            <a:ext cx="553998" cy="75527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>
                    <a:alpha val="82000"/>
                  </a:schemeClr>
                </a:solidFill>
                <a:latin typeface="汉仪书宋一简" panose="02010609000101010101" pitchFamily="49" charset="-122"/>
                <a:ea typeface="汉仪书宋一简" panose="02010609000101010101" pitchFamily="49" charset="-122"/>
              </a:rPr>
              <a:t>姓名</a:t>
            </a:r>
          </a:p>
        </p:txBody>
      </p:sp>
      <p:sp>
        <p:nvSpPr>
          <p:cNvPr id="37" name="文本框 36"/>
          <p:cNvSpPr txBox="1"/>
          <p:nvPr/>
        </p:nvSpPr>
        <p:spPr>
          <a:xfrm rot="5400000" flipH="1">
            <a:off x="1416386" y="2812114"/>
            <a:ext cx="42553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defTabSz="609585"/>
            <a:r>
              <a:rPr kumimoji="1" lang="en-US" altLang="zh-CN" dirty="0">
                <a:solidFill>
                  <a:prstClr val="white">
                    <a:alpha val="32000"/>
                  </a:prstClr>
                </a:solidFill>
                <a:latin typeface="PMingLiU-ExtB" panose="02020500000000000000" pitchFamily="18" charset="-120"/>
                <a:ea typeface="PMingLiU-ExtB" panose="02020500000000000000" pitchFamily="18" charset="-120"/>
                <a:cs typeface="Baskerville Old Face"/>
              </a:rPr>
              <a:t>ANNUAL BUSINESS REPORT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4336070" y="1866731"/>
            <a:ext cx="14985170" cy="14990224"/>
            <a:chOff x="4336070" y="1866731"/>
            <a:chExt cx="14985170" cy="14990224"/>
          </a:xfrm>
        </p:grpSpPr>
        <p:sp>
          <p:nvSpPr>
            <p:cNvPr id="59" name="弧形 58"/>
            <p:cNvSpPr/>
            <p:nvPr/>
          </p:nvSpPr>
          <p:spPr>
            <a:xfrm>
              <a:off x="4336070" y="1871785"/>
              <a:ext cx="14985170" cy="14985170"/>
            </a:xfrm>
            <a:prstGeom prst="arc">
              <a:avLst>
                <a:gd name="adj1" fmla="val 11923743"/>
                <a:gd name="adj2" fmla="val 16389598"/>
              </a:avLst>
            </a:prstGeom>
            <a:ln w="19050">
              <a:solidFill>
                <a:schemeClr val="accent1">
                  <a:lumMod val="60000"/>
                  <a:lumOff val="40000"/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1" name="组合 60"/>
            <p:cNvGrpSpPr/>
            <p:nvPr/>
          </p:nvGrpSpPr>
          <p:grpSpPr>
            <a:xfrm>
              <a:off x="9655005" y="1866731"/>
              <a:ext cx="797514" cy="294473"/>
              <a:chOff x="9256248" y="3001707"/>
              <a:chExt cx="797514" cy="294473"/>
            </a:xfrm>
          </p:grpSpPr>
          <p:sp>
            <p:nvSpPr>
              <p:cNvPr id="62" name="椭圆 61"/>
              <p:cNvSpPr/>
              <p:nvPr/>
            </p:nvSpPr>
            <p:spPr>
              <a:xfrm>
                <a:off x="9486217" y="3217151"/>
                <a:ext cx="79029" cy="79029"/>
              </a:xfrm>
              <a:prstGeom prst="ellipse">
                <a:avLst/>
              </a:prstGeom>
              <a:solidFill>
                <a:srgbClr val="0E183B"/>
              </a:solidFill>
              <a:ln w="19050">
                <a:solidFill>
                  <a:srgbClr val="2CA1F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3" name="矩形 62"/>
              <p:cNvSpPr/>
              <p:nvPr/>
            </p:nvSpPr>
            <p:spPr>
              <a:xfrm>
                <a:off x="9256248" y="3001707"/>
                <a:ext cx="797514" cy="215444"/>
              </a:xfrm>
              <a:prstGeom prst="rect">
                <a:avLst/>
              </a:prstGeom>
              <a:ln w="19050">
                <a:noFill/>
              </a:ln>
            </p:spPr>
            <p:txBody>
              <a:bodyPr wrap="square">
                <a:spAutoFit/>
              </a:bodyPr>
              <a:lstStyle/>
              <a:p>
                <a:pPr defTabSz="609585"/>
                <a:r>
                  <a:rPr kumimoji="1" lang="en-US" altLang="zh-CN" sz="800" dirty="0">
                    <a:solidFill>
                      <a:schemeClr val="tx1">
                        <a:lumMod val="40000"/>
                        <a:lumOff val="60000"/>
                      </a:schemeClr>
                    </a:solidFill>
                    <a:latin typeface="Segoe UI Symbol" panose="020B0502040204020203" pitchFamily="34" charset="0"/>
                    <a:ea typeface="Segoe UI Symbol" panose="020B0502040204020203" pitchFamily="34" charset="0"/>
                    <a:cs typeface="Adobe Hebrew"/>
                  </a:rPr>
                  <a:t>284.000</a:t>
                </a:r>
              </a:p>
            </p:txBody>
          </p:sp>
        </p:grpSp>
        <p:sp>
          <p:nvSpPr>
            <p:cNvPr id="39" name="椭圆 38"/>
            <p:cNvSpPr/>
            <p:nvPr/>
          </p:nvSpPr>
          <p:spPr>
            <a:xfrm>
              <a:off x="4941768" y="6168094"/>
              <a:ext cx="180097" cy="180092"/>
            </a:xfrm>
            <a:prstGeom prst="ellipse">
              <a:avLst/>
            </a:prstGeom>
            <a:solidFill>
              <a:srgbClr val="153C7D"/>
            </a:solidFill>
            <a:ln w="19050">
              <a:solidFill>
                <a:srgbClr val="2CA1F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-4650916" y="5853463"/>
            <a:ext cx="14985170" cy="15083573"/>
            <a:chOff x="-4803316" y="5701063"/>
            <a:chExt cx="14985170" cy="15083573"/>
          </a:xfrm>
        </p:grpSpPr>
        <p:sp>
          <p:nvSpPr>
            <p:cNvPr id="41" name="弧形 40"/>
            <p:cNvSpPr/>
            <p:nvPr/>
          </p:nvSpPr>
          <p:spPr>
            <a:xfrm>
              <a:off x="-4803316" y="5799466"/>
              <a:ext cx="14985170" cy="14985170"/>
            </a:xfrm>
            <a:prstGeom prst="arc">
              <a:avLst>
                <a:gd name="adj1" fmla="val 14749636"/>
                <a:gd name="adj2" fmla="val 17173028"/>
              </a:avLst>
            </a:prstGeom>
            <a:ln w="19050">
              <a:solidFill>
                <a:schemeClr val="accent1">
                  <a:lumMod val="60000"/>
                  <a:lumOff val="40000"/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矩形 41"/>
            <p:cNvSpPr/>
            <p:nvPr/>
          </p:nvSpPr>
          <p:spPr>
            <a:xfrm>
              <a:off x="4392366" y="5701063"/>
              <a:ext cx="797514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609585"/>
              <a:r>
                <a:rPr kumimoji="1" lang="en-US" altLang="zh-CN" sz="800" dirty="0">
                  <a:solidFill>
                    <a:schemeClr val="tx1">
                      <a:lumMod val="40000"/>
                      <a:lumOff val="60000"/>
                    </a:schemeClr>
                  </a:solidFill>
                  <a:latin typeface="Segoe UI Symbol" panose="020B0502040204020203" pitchFamily="34" charset="0"/>
                  <a:ea typeface="Segoe UI Symbol" panose="020B0502040204020203" pitchFamily="34" charset="0"/>
                  <a:cs typeface="Adobe Hebrew"/>
                </a:rPr>
                <a:t>123,000</a:t>
              </a:r>
            </a:p>
          </p:txBody>
        </p:sp>
        <p:sp>
          <p:nvSpPr>
            <p:cNvPr id="43" name="椭圆 42"/>
            <p:cNvSpPr/>
            <p:nvPr/>
          </p:nvSpPr>
          <p:spPr>
            <a:xfrm>
              <a:off x="928237" y="5948226"/>
              <a:ext cx="79029" cy="79029"/>
            </a:xfrm>
            <a:prstGeom prst="ellipse">
              <a:avLst/>
            </a:prstGeom>
            <a:solidFill>
              <a:srgbClr val="0B183D"/>
            </a:solidFill>
            <a:ln w="6350">
              <a:solidFill>
                <a:srgbClr val="2CA1F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745919" y="5747293"/>
              <a:ext cx="797514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609585"/>
              <a:r>
                <a:rPr kumimoji="1" lang="en-US" altLang="zh-CN" sz="800" dirty="0">
                  <a:solidFill>
                    <a:schemeClr val="tx1">
                      <a:lumMod val="40000"/>
                      <a:lumOff val="60000"/>
                    </a:schemeClr>
                  </a:solidFill>
                  <a:latin typeface="Segoe UI Symbol" panose="020B0502040204020203" pitchFamily="34" charset="0"/>
                  <a:ea typeface="Segoe UI Symbol" panose="020B0502040204020203" pitchFamily="34" charset="0"/>
                  <a:cs typeface="Adobe Hebrew"/>
                </a:rPr>
                <a:t>133,000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64556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8000" fill="hold"/>
                                        <p:tgtEl>
                                          <p:spTgt spid="98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23" presetClass="entr" presetSubtype="36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7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36" fill="hold" grpId="0" nodeType="withEffect">
                                  <p:stCondLst>
                                    <p:cond delay="7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7" grpId="0"/>
      <p:bldP spid="31" grpId="0"/>
      <p:bldP spid="3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48769" y="0"/>
            <a:ext cx="12240769" cy="2921876"/>
          </a:xfrm>
          <a:custGeom>
            <a:avLst/>
            <a:gdLst>
              <a:gd name="connsiteX0" fmla="*/ 0 w 12240769"/>
              <a:gd name="connsiteY0" fmla="*/ 0 h 2921876"/>
              <a:gd name="connsiteX1" fmla="*/ 12240769 w 12240769"/>
              <a:gd name="connsiteY1" fmla="*/ 0 h 2921876"/>
              <a:gd name="connsiteX2" fmla="*/ 12240769 w 12240769"/>
              <a:gd name="connsiteY2" fmla="*/ 930283 h 2921876"/>
              <a:gd name="connsiteX3" fmla="*/ 12218352 w 12240769"/>
              <a:gd name="connsiteY3" fmla="*/ 957908 h 2921876"/>
              <a:gd name="connsiteX4" fmla="*/ 6120384 w 12240769"/>
              <a:gd name="connsiteY4" fmla="*/ 2921876 h 2921876"/>
              <a:gd name="connsiteX5" fmla="*/ 22416 w 12240769"/>
              <a:gd name="connsiteY5" fmla="*/ 957908 h 2921876"/>
              <a:gd name="connsiteX6" fmla="*/ 0 w 12240769"/>
              <a:gd name="connsiteY6" fmla="*/ 930284 h 2921876"/>
              <a:gd name="connsiteX7" fmla="*/ 0 w 12240769"/>
              <a:gd name="connsiteY7" fmla="*/ 0 h 2921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240769" h="2921876">
                <a:moveTo>
                  <a:pt x="0" y="0"/>
                </a:moveTo>
                <a:lnTo>
                  <a:pt x="12240769" y="0"/>
                </a:lnTo>
                <a:lnTo>
                  <a:pt x="12240769" y="930283"/>
                </a:lnTo>
                <a:lnTo>
                  <a:pt x="12218352" y="957908"/>
                </a:lnTo>
                <a:cubicBezTo>
                  <a:pt x="11213678" y="2112050"/>
                  <a:pt x="8861668" y="2921876"/>
                  <a:pt x="6120384" y="2921876"/>
                </a:cubicBezTo>
                <a:cubicBezTo>
                  <a:pt x="3379100" y="2921876"/>
                  <a:pt x="1027090" y="2112050"/>
                  <a:pt x="22416" y="957908"/>
                </a:cubicBezTo>
                <a:lnTo>
                  <a:pt x="0" y="930284"/>
                </a:lnTo>
                <a:lnTo>
                  <a:pt x="0" y="0"/>
                </a:lnTo>
                <a:close/>
              </a:path>
            </a:pathLst>
          </a:custGeom>
        </p:spPr>
      </p:pic>
      <p:grpSp>
        <p:nvGrpSpPr>
          <p:cNvPr id="19" name="组合 18"/>
          <p:cNvGrpSpPr/>
          <p:nvPr/>
        </p:nvGrpSpPr>
        <p:grpSpPr>
          <a:xfrm>
            <a:off x="6070855" y="6285484"/>
            <a:ext cx="55626" cy="234695"/>
            <a:chOff x="5984747" y="5129785"/>
            <a:chExt cx="222506" cy="938788"/>
          </a:xfrm>
        </p:grpSpPr>
        <p:sp>
          <p:nvSpPr>
            <p:cNvPr id="16" name="椭圆 15"/>
            <p:cNvSpPr/>
            <p:nvPr/>
          </p:nvSpPr>
          <p:spPr>
            <a:xfrm>
              <a:off x="5984747" y="5487926"/>
              <a:ext cx="222506" cy="222506"/>
            </a:xfrm>
            <a:prstGeom prst="ellipse">
              <a:avLst/>
            </a:prstGeom>
            <a:solidFill>
              <a:srgbClr val="2867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5984747" y="5129785"/>
              <a:ext cx="222506" cy="222506"/>
            </a:xfrm>
            <a:prstGeom prst="ellipse">
              <a:avLst/>
            </a:prstGeom>
            <a:solidFill>
              <a:srgbClr val="2327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5984747" y="5846067"/>
              <a:ext cx="222506" cy="222506"/>
            </a:xfrm>
            <a:prstGeom prst="ellipse">
              <a:avLst/>
            </a:prstGeom>
            <a:solidFill>
              <a:srgbClr val="5BB8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644978" y="1787739"/>
            <a:ext cx="851130" cy="851130"/>
            <a:chOff x="1644978" y="1787739"/>
            <a:chExt cx="851130" cy="851130"/>
          </a:xfrm>
        </p:grpSpPr>
        <p:grpSp>
          <p:nvGrpSpPr>
            <p:cNvPr id="30" name="组合 29"/>
            <p:cNvGrpSpPr/>
            <p:nvPr/>
          </p:nvGrpSpPr>
          <p:grpSpPr>
            <a:xfrm>
              <a:off x="1644978" y="1787739"/>
              <a:ext cx="851130" cy="851130"/>
              <a:chOff x="1644978" y="1787739"/>
              <a:chExt cx="851130" cy="851130"/>
            </a:xfrm>
          </p:grpSpPr>
          <p:sp>
            <p:nvSpPr>
              <p:cNvPr id="12" name="椭圆 11"/>
              <p:cNvSpPr/>
              <p:nvPr/>
            </p:nvSpPr>
            <p:spPr>
              <a:xfrm>
                <a:off x="1693747" y="1836508"/>
                <a:ext cx="753592" cy="753592"/>
              </a:xfrm>
              <a:prstGeom prst="ellipse">
                <a:avLst/>
              </a:prstGeom>
              <a:solidFill>
                <a:srgbClr val="242D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椭圆 19"/>
              <p:cNvSpPr/>
              <p:nvPr/>
            </p:nvSpPr>
            <p:spPr>
              <a:xfrm>
                <a:off x="1644978" y="1787739"/>
                <a:ext cx="851130" cy="851130"/>
              </a:xfrm>
              <a:prstGeom prst="ellipse">
                <a:avLst/>
              </a:prstGeom>
              <a:noFill/>
              <a:ln>
                <a:solidFill>
                  <a:srgbClr val="5BB8E1">
                    <a:alpha val="52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3" name="组合 42"/>
            <p:cNvGrpSpPr/>
            <p:nvPr/>
          </p:nvGrpSpPr>
          <p:grpSpPr>
            <a:xfrm>
              <a:off x="1905661" y="2047723"/>
              <a:ext cx="329764" cy="331162"/>
              <a:chOff x="942976" y="987426"/>
              <a:chExt cx="749300" cy="752475"/>
            </a:xfrm>
            <a:solidFill>
              <a:schemeClr val="bg1">
                <a:alpha val="73000"/>
              </a:schemeClr>
            </a:solidFill>
          </p:grpSpPr>
          <p:sp>
            <p:nvSpPr>
              <p:cNvPr id="44" name="Freeform 5"/>
              <p:cNvSpPr>
                <a:spLocks/>
              </p:cNvSpPr>
              <p:nvPr/>
            </p:nvSpPr>
            <p:spPr bwMode="auto">
              <a:xfrm>
                <a:off x="942976" y="987426"/>
                <a:ext cx="749300" cy="395288"/>
              </a:xfrm>
              <a:custGeom>
                <a:avLst/>
                <a:gdLst>
                  <a:gd name="T0" fmla="*/ 236 w 472"/>
                  <a:gd name="T1" fmla="*/ 0 h 249"/>
                  <a:gd name="T2" fmla="*/ 141 w 472"/>
                  <a:gd name="T3" fmla="*/ 95 h 249"/>
                  <a:gd name="T4" fmla="*/ 141 w 472"/>
                  <a:gd name="T5" fmla="*/ 57 h 249"/>
                  <a:gd name="T6" fmla="*/ 66 w 472"/>
                  <a:gd name="T7" fmla="*/ 57 h 249"/>
                  <a:gd name="T8" fmla="*/ 66 w 472"/>
                  <a:gd name="T9" fmla="*/ 171 h 249"/>
                  <a:gd name="T10" fmla="*/ 0 w 472"/>
                  <a:gd name="T11" fmla="*/ 237 h 249"/>
                  <a:gd name="T12" fmla="*/ 11 w 472"/>
                  <a:gd name="T13" fmla="*/ 249 h 249"/>
                  <a:gd name="T14" fmla="*/ 236 w 472"/>
                  <a:gd name="T15" fmla="*/ 27 h 249"/>
                  <a:gd name="T16" fmla="*/ 458 w 472"/>
                  <a:gd name="T17" fmla="*/ 249 h 249"/>
                  <a:gd name="T18" fmla="*/ 472 w 472"/>
                  <a:gd name="T19" fmla="*/ 237 h 249"/>
                  <a:gd name="T20" fmla="*/ 236 w 472"/>
                  <a:gd name="T21" fmla="*/ 0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72" h="249">
                    <a:moveTo>
                      <a:pt x="236" y="0"/>
                    </a:moveTo>
                    <a:lnTo>
                      <a:pt x="141" y="95"/>
                    </a:lnTo>
                    <a:lnTo>
                      <a:pt x="141" y="57"/>
                    </a:lnTo>
                    <a:lnTo>
                      <a:pt x="66" y="57"/>
                    </a:lnTo>
                    <a:lnTo>
                      <a:pt x="66" y="171"/>
                    </a:lnTo>
                    <a:lnTo>
                      <a:pt x="0" y="237"/>
                    </a:lnTo>
                    <a:lnTo>
                      <a:pt x="11" y="249"/>
                    </a:lnTo>
                    <a:lnTo>
                      <a:pt x="236" y="27"/>
                    </a:lnTo>
                    <a:lnTo>
                      <a:pt x="458" y="249"/>
                    </a:lnTo>
                    <a:lnTo>
                      <a:pt x="472" y="237"/>
                    </a:lnTo>
                    <a:lnTo>
                      <a:pt x="23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" name="Freeform 6"/>
              <p:cNvSpPr>
                <a:spLocks/>
              </p:cNvSpPr>
              <p:nvPr/>
            </p:nvSpPr>
            <p:spPr bwMode="auto">
              <a:xfrm>
                <a:off x="1047751" y="1108076"/>
                <a:ext cx="539750" cy="631825"/>
              </a:xfrm>
              <a:custGeom>
                <a:avLst/>
                <a:gdLst>
                  <a:gd name="T0" fmla="*/ 0 w 340"/>
                  <a:gd name="T1" fmla="*/ 171 h 398"/>
                  <a:gd name="T2" fmla="*/ 0 w 340"/>
                  <a:gd name="T3" fmla="*/ 398 h 398"/>
                  <a:gd name="T4" fmla="*/ 132 w 340"/>
                  <a:gd name="T5" fmla="*/ 398 h 398"/>
                  <a:gd name="T6" fmla="*/ 132 w 340"/>
                  <a:gd name="T7" fmla="*/ 265 h 398"/>
                  <a:gd name="T8" fmla="*/ 208 w 340"/>
                  <a:gd name="T9" fmla="*/ 265 h 398"/>
                  <a:gd name="T10" fmla="*/ 208 w 340"/>
                  <a:gd name="T11" fmla="*/ 398 h 398"/>
                  <a:gd name="T12" fmla="*/ 340 w 340"/>
                  <a:gd name="T13" fmla="*/ 398 h 398"/>
                  <a:gd name="T14" fmla="*/ 340 w 340"/>
                  <a:gd name="T15" fmla="*/ 171 h 398"/>
                  <a:gd name="T16" fmla="*/ 170 w 340"/>
                  <a:gd name="T17" fmla="*/ 0 h 398"/>
                  <a:gd name="T18" fmla="*/ 0 w 340"/>
                  <a:gd name="T19" fmla="*/ 171 h 3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40" h="398">
                    <a:moveTo>
                      <a:pt x="0" y="171"/>
                    </a:moveTo>
                    <a:lnTo>
                      <a:pt x="0" y="398"/>
                    </a:lnTo>
                    <a:lnTo>
                      <a:pt x="132" y="398"/>
                    </a:lnTo>
                    <a:lnTo>
                      <a:pt x="132" y="265"/>
                    </a:lnTo>
                    <a:lnTo>
                      <a:pt x="208" y="265"/>
                    </a:lnTo>
                    <a:lnTo>
                      <a:pt x="208" y="398"/>
                    </a:lnTo>
                    <a:lnTo>
                      <a:pt x="340" y="398"/>
                    </a:lnTo>
                    <a:lnTo>
                      <a:pt x="340" y="171"/>
                    </a:lnTo>
                    <a:lnTo>
                      <a:pt x="170" y="0"/>
                    </a:lnTo>
                    <a:lnTo>
                      <a:pt x="0" y="17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4163601" y="2238249"/>
            <a:ext cx="1140942" cy="1140942"/>
            <a:chOff x="4163601" y="2238249"/>
            <a:chExt cx="1140942" cy="1140942"/>
          </a:xfrm>
        </p:grpSpPr>
        <p:grpSp>
          <p:nvGrpSpPr>
            <p:cNvPr id="25" name="组合 24"/>
            <p:cNvGrpSpPr/>
            <p:nvPr/>
          </p:nvGrpSpPr>
          <p:grpSpPr>
            <a:xfrm>
              <a:off x="4163601" y="2238249"/>
              <a:ext cx="1140942" cy="1140942"/>
              <a:chOff x="3901325" y="2179271"/>
              <a:chExt cx="1140942" cy="1140942"/>
            </a:xfrm>
          </p:grpSpPr>
          <p:sp>
            <p:nvSpPr>
              <p:cNvPr id="13" name="椭圆 12"/>
              <p:cNvSpPr/>
              <p:nvPr/>
            </p:nvSpPr>
            <p:spPr>
              <a:xfrm>
                <a:off x="3971925" y="2249871"/>
                <a:ext cx="999742" cy="999742"/>
              </a:xfrm>
              <a:prstGeom prst="ellipse">
                <a:avLst/>
              </a:prstGeom>
              <a:solidFill>
                <a:srgbClr val="242D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椭圆 23"/>
              <p:cNvSpPr/>
              <p:nvPr/>
            </p:nvSpPr>
            <p:spPr>
              <a:xfrm>
                <a:off x="3901325" y="2179271"/>
                <a:ext cx="1140942" cy="1140942"/>
              </a:xfrm>
              <a:prstGeom prst="ellipse">
                <a:avLst/>
              </a:prstGeom>
              <a:noFill/>
              <a:ln>
                <a:solidFill>
                  <a:srgbClr val="5BB8E1">
                    <a:alpha val="52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6" name="组合 45"/>
            <p:cNvGrpSpPr/>
            <p:nvPr/>
          </p:nvGrpSpPr>
          <p:grpSpPr>
            <a:xfrm>
              <a:off x="4555915" y="2694250"/>
              <a:ext cx="356313" cy="238241"/>
              <a:chOff x="2301876" y="3878263"/>
              <a:chExt cx="809625" cy="541338"/>
            </a:xfrm>
            <a:solidFill>
              <a:schemeClr val="bg1">
                <a:alpha val="73000"/>
              </a:schemeClr>
            </a:solidFill>
          </p:grpSpPr>
          <p:sp>
            <p:nvSpPr>
              <p:cNvPr id="47" name="Freeform 79"/>
              <p:cNvSpPr>
                <a:spLocks/>
              </p:cNvSpPr>
              <p:nvPr/>
            </p:nvSpPr>
            <p:spPr bwMode="auto">
              <a:xfrm>
                <a:off x="2301876" y="3878263"/>
                <a:ext cx="809625" cy="104775"/>
              </a:xfrm>
              <a:custGeom>
                <a:avLst/>
                <a:gdLst>
                  <a:gd name="T0" fmla="*/ 204 w 216"/>
                  <a:gd name="T1" fmla="*/ 0 h 28"/>
                  <a:gd name="T2" fmla="*/ 12 w 216"/>
                  <a:gd name="T3" fmla="*/ 0 h 28"/>
                  <a:gd name="T4" fmla="*/ 0 w 216"/>
                  <a:gd name="T5" fmla="*/ 12 h 28"/>
                  <a:gd name="T6" fmla="*/ 0 w 216"/>
                  <a:gd name="T7" fmla="*/ 24 h 28"/>
                  <a:gd name="T8" fmla="*/ 0 w 216"/>
                  <a:gd name="T9" fmla="*/ 28 h 28"/>
                  <a:gd name="T10" fmla="*/ 8 w 216"/>
                  <a:gd name="T11" fmla="*/ 28 h 28"/>
                  <a:gd name="T12" fmla="*/ 208 w 216"/>
                  <a:gd name="T13" fmla="*/ 28 h 28"/>
                  <a:gd name="T14" fmla="*/ 216 w 216"/>
                  <a:gd name="T15" fmla="*/ 28 h 28"/>
                  <a:gd name="T16" fmla="*/ 216 w 216"/>
                  <a:gd name="T17" fmla="*/ 24 h 28"/>
                  <a:gd name="T18" fmla="*/ 216 w 216"/>
                  <a:gd name="T19" fmla="*/ 12 h 28"/>
                  <a:gd name="T20" fmla="*/ 204 w 216"/>
                  <a:gd name="T21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6" h="28">
                    <a:moveTo>
                      <a:pt x="204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8" y="28"/>
                      <a:pt x="8" y="28"/>
                      <a:pt x="8" y="28"/>
                    </a:cubicBezTo>
                    <a:cubicBezTo>
                      <a:pt x="208" y="28"/>
                      <a:pt x="208" y="28"/>
                      <a:pt x="208" y="28"/>
                    </a:cubicBezTo>
                    <a:cubicBezTo>
                      <a:pt x="216" y="28"/>
                      <a:pt x="216" y="28"/>
                      <a:pt x="216" y="28"/>
                    </a:cubicBezTo>
                    <a:cubicBezTo>
                      <a:pt x="216" y="24"/>
                      <a:pt x="216" y="24"/>
                      <a:pt x="216" y="24"/>
                    </a:cubicBezTo>
                    <a:cubicBezTo>
                      <a:pt x="216" y="12"/>
                      <a:pt x="216" y="12"/>
                      <a:pt x="216" y="12"/>
                    </a:cubicBezTo>
                    <a:cubicBezTo>
                      <a:pt x="216" y="5"/>
                      <a:pt x="210" y="0"/>
                      <a:pt x="20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Freeform 80"/>
              <p:cNvSpPr>
                <a:spLocks noEditPoints="1"/>
              </p:cNvSpPr>
              <p:nvPr/>
            </p:nvSpPr>
            <p:spPr bwMode="auto">
              <a:xfrm>
                <a:off x="2301876" y="4073526"/>
                <a:ext cx="809625" cy="346075"/>
              </a:xfrm>
              <a:custGeom>
                <a:avLst/>
                <a:gdLst>
                  <a:gd name="T0" fmla="*/ 8 w 216"/>
                  <a:gd name="T1" fmla="*/ 0 h 92"/>
                  <a:gd name="T2" fmla="*/ 0 w 216"/>
                  <a:gd name="T3" fmla="*/ 0 h 92"/>
                  <a:gd name="T4" fmla="*/ 0 w 216"/>
                  <a:gd name="T5" fmla="*/ 4 h 92"/>
                  <a:gd name="T6" fmla="*/ 0 w 216"/>
                  <a:gd name="T7" fmla="*/ 80 h 92"/>
                  <a:gd name="T8" fmla="*/ 12 w 216"/>
                  <a:gd name="T9" fmla="*/ 92 h 92"/>
                  <a:gd name="T10" fmla="*/ 204 w 216"/>
                  <a:gd name="T11" fmla="*/ 92 h 92"/>
                  <a:gd name="T12" fmla="*/ 216 w 216"/>
                  <a:gd name="T13" fmla="*/ 80 h 92"/>
                  <a:gd name="T14" fmla="*/ 216 w 216"/>
                  <a:gd name="T15" fmla="*/ 4 h 92"/>
                  <a:gd name="T16" fmla="*/ 216 w 216"/>
                  <a:gd name="T17" fmla="*/ 0 h 92"/>
                  <a:gd name="T18" fmla="*/ 208 w 216"/>
                  <a:gd name="T19" fmla="*/ 0 h 92"/>
                  <a:gd name="T20" fmla="*/ 8 w 216"/>
                  <a:gd name="T21" fmla="*/ 0 h 92"/>
                  <a:gd name="T22" fmla="*/ 24 w 216"/>
                  <a:gd name="T23" fmla="*/ 36 h 92"/>
                  <a:gd name="T24" fmla="*/ 72 w 216"/>
                  <a:gd name="T25" fmla="*/ 36 h 92"/>
                  <a:gd name="T26" fmla="*/ 72 w 216"/>
                  <a:gd name="T27" fmla="*/ 44 h 92"/>
                  <a:gd name="T28" fmla="*/ 24 w 216"/>
                  <a:gd name="T29" fmla="*/ 44 h 92"/>
                  <a:gd name="T30" fmla="*/ 24 w 216"/>
                  <a:gd name="T31" fmla="*/ 36 h 92"/>
                  <a:gd name="T32" fmla="*/ 104 w 216"/>
                  <a:gd name="T33" fmla="*/ 68 h 92"/>
                  <a:gd name="T34" fmla="*/ 24 w 216"/>
                  <a:gd name="T35" fmla="*/ 68 h 92"/>
                  <a:gd name="T36" fmla="*/ 24 w 216"/>
                  <a:gd name="T37" fmla="*/ 60 h 92"/>
                  <a:gd name="T38" fmla="*/ 104 w 216"/>
                  <a:gd name="T39" fmla="*/ 60 h 92"/>
                  <a:gd name="T40" fmla="*/ 104 w 216"/>
                  <a:gd name="T41" fmla="*/ 68 h 92"/>
                  <a:gd name="T42" fmla="*/ 192 w 216"/>
                  <a:gd name="T43" fmla="*/ 60 h 92"/>
                  <a:gd name="T44" fmla="*/ 184 w 216"/>
                  <a:gd name="T45" fmla="*/ 68 h 92"/>
                  <a:gd name="T46" fmla="*/ 167 w 216"/>
                  <a:gd name="T47" fmla="*/ 68 h 92"/>
                  <a:gd name="T48" fmla="*/ 160 w 216"/>
                  <a:gd name="T49" fmla="*/ 60 h 92"/>
                  <a:gd name="T50" fmla="*/ 160 w 216"/>
                  <a:gd name="T51" fmla="*/ 59 h 92"/>
                  <a:gd name="T52" fmla="*/ 167 w 216"/>
                  <a:gd name="T53" fmla="*/ 52 h 92"/>
                  <a:gd name="T54" fmla="*/ 184 w 216"/>
                  <a:gd name="T55" fmla="*/ 52 h 92"/>
                  <a:gd name="T56" fmla="*/ 192 w 216"/>
                  <a:gd name="T57" fmla="*/ 59 h 92"/>
                  <a:gd name="T58" fmla="*/ 192 w 216"/>
                  <a:gd name="T59" fmla="*/ 6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16" h="92">
                    <a:moveTo>
                      <a:pt x="8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80"/>
                      <a:pt x="0" y="80"/>
                      <a:pt x="0" y="80"/>
                    </a:cubicBezTo>
                    <a:cubicBezTo>
                      <a:pt x="0" y="86"/>
                      <a:pt x="5" y="92"/>
                      <a:pt x="12" y="92"/>
                    </a:cubicBezTo>
                    <a:cubicBezTo>
                      <a:pt x="204" y="92"/>
                      <a:pt x="204" y="92"/>
                      <a:pt x="204" y="92"/>
                    </a:cubicBezTo>
                    <a:cubicBezTo>
                      <a:pt x="210" y="92"/>
                      <a:pt x="216" y="86"/>
                      <a:pt x="216" y="80"/>
                    </a:cubicBezTo>
                    <a:cubicBezTo>
                      <a:pt x="216" y="4"/>
                      <a:pt x="216" y="4"/>
                      <a:pt x="216" y="4"/>
                    </a:cubicBezTo>
                    <a:cubicBezTo>
                      <a:pt x="216" y="0"/>
                      <a:pt x="216" y="0"/>
                      <a:pt x="216" y="0"/>
                    </a:cubicBezTo>
                    <a:cubicBezTo>
                      <a:pt x="208" y="0"/>
                      <a:pt x="208" y="0"/>
                      <a:pt x="208" y="0"/>
                    </a:cubicBezTo>
                    <a:lnTo>
                      <a:pt x="8" y="0"/>
                    </a:lnTo>
                    <a:close/>
                    <a:moveTo>
                      <a:pt x="24" y="36"/>
                    </a:moveTo>
                    <a:cubicBezTo>
                      <a:pt x="72" y="36"/>
                      <a:pt x="72" y="36"/>
                      <a:pt x="72" y="36"/>
                    </a:cubicBezTo>
                    <a:cubicBezTo>
                      <a:pt x="72" y="44"/>
                      <a:pt x="72" y="44"/>
                      <a:pt x="72" y="44"/>
                    </a:cubicBezTo>
                    <a:cubicBezTo>
                      <a:pt x="24" y="44"/>
                      <a:pt x="24" y="44"/>
                      <a:pt x="24" y="44"/>
                    </a:cubicBezTo>
                    <a:lnTo>
                      <a:pt x="24" y="36"/>
                    </a:lnTo>
                    <a:close/>
                    <a:moveTo>
                      <a:pt x="104" y="68"/>
                    </a:moveTo>
                    <a:cubicBezTo>
                      <a:pt x="24" y="68"/>
                      <a:pt x="24" y="68"/>
                      <a:pt x="24" y="68"/>
                    </a:cubicBezTo>
                    <a:cubicBezTo>
                      <a:pt x="24" y="60"/>
                      <a:pt x="24" y="60"/>
                      <a:pt x="24" y="60"/>
                    </a:cubicBezTo>
                    <a:cubicBezTo>
                      <a:pt x="104" y="60"/>
                      <a:pt x="104" y="60"/>
                      <a:pt x="104" y="60"/>
                    </a:cubicBezTo>
                    <a:lnTo>
                      <a:pt x="104" y="68"/>
                    </a:lnTo>
                    <a:close/>
                    <a:moveTo>
                      <a:pt x="192" y="60"/>
                    </a:moveTo>
                    <a:cubicBezTo>
                      <a:pt x="192" y="64"/>
                      <a:pt x="188" y="68"/>
                      <a:pt x="184" y="68"/>
                    </a:cubicBezTo>
                    <a:cubicBezTo>
                      <a:pt x="167" y="68"/>
                      <a:pt x="167" y="68"/>
                      <a:pt x="167" y="68"/>
                    </a:cubicBezTo>
                    <a:cubicBezTo>
                      <a:pt x="163" y="68"/>
                      <a:pt x="160" y="64"/>
                      <a:pt x="160" y="60"/>
                    </a:cubicBezTo>
                    <a:cubicBezTo>
                      <a:pt x="160" y="59"/>
                      <a:pt x="160" y="59"/>
                      <a:pt x="160" y="59"/>
                    </a:cubicBezTo>
                    <a:cubicBezTo>
                      <a:pt x="160" y="55"/>
                      <a:pt x="163" y="52"/>
                      <a:pt x="167" y="52"/>
                    </a:cubicBezTo>
                    <a:cubicBezTo>
                      <a:pt x="184" y="52"/>
                      <a:pt x="184" y="52"/>
                      <a:pt x="184" y="52"/>
                    </a:cubicBezTo>
                    <a:cubicBezTo>
                      <a:pt x="188" y="52"/>
                      <a:pt x="192" y="55"/>
                      <a:pt x="192" y="59"/>
                    </a:cubicBezTo>
                    <a:lnTo>
                      <a:pt x="192" y="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6972036" y="2238249"/>
            <a:ext cx="1140942" cy="1140942"/>
            <a:chOff x="6972036" y="2238249"/>
            <a:chExt cx="1140942" cy="1140942"/>
          </a:xfrm>
        </p:grpSpPr>
        <p:grpSp>
          <p:nvGrpSpPr>
            <p:cNvPr id="26" name="组合 25"/>
            <p:cNvGrpSpPr/>
            <p:nvPr/>
          </p:nvGrpSpPr>
          <p:grpSpPr>
            <a:xfrm>
              <a:off x="6972036" y="2238249"/>
              <a:ext cx="1140942" cy="1140942"/>
              <a:chOff x="3901325" y="2179271"/>
              <a:chExt cx="1140942" cy="1140942"/>
            </a:xfrm>
          </p:grpSpPr>
          <p:sp>
            <p:nvSpPr>
              <p:cNvPr id="27" name="椭圆 26"/>
              <p:cNvSpPr/>
              <p:nvPr/>
            </p:nvSpPr>
            <p:spPr>
              <a:xfrm>
                <a:off x="3971925" y="2249871"/>
                <a:ext cx="999742" cy="999742"/>
              </a:xfrm>
              <a:prstGeom prst="ellipse">
                <a:avLst/>
              </a:prstGeom>
              <a:solidFill>
                <a:srgbClr val="242D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椭圆 27"/>
              <p:cNvSpPr/>
              <p:nvPr/>
            </p:nvSpPr>
            <p:spPr>
              <a:xfrm>
                <a:off x="3901325" y="2179271"/>
                <a:ext cx="1140942" cy="1140942"/>
              </a:xfrm>
              <a:prstGeom prst="ellipse">
                <a:avLst/>
              </a:prstGeom>
              <a:noFill/>
              <a:ln>
                <a:solidFill>
                  <a:srgbClr val="5BB8E1">
                    <a:alpha val="52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9" name="组合 48"/>
            <p:cNvGrpSpPr/>
            <p:nvPr/>
          </p:nvGrpSpPr>
          <p:grpSpPr>
            <a:xfrm>
              <a:off x="7370638" y="2690757"/>
              <a:ext cx="343737" cy="331162"/>
              <a:chOff x="9061451" y="987426"/>
              <a:chExt cx="781050" cy="752475"/>
            </a:xfrm>
            <a:solidFill>
              <a:schemeClr val="bg1">
                <a:alpha val="73000"/>
              </a:schemeClr>
            </a:solidFill>
          </p:grpSpPr>
          <p:sp>
            <p:nvSpPr>
              <p:cNvPr id="50" name="Rectangle 56"/>
              <p:cNvSpPr>
                <a:spLocks noChangeArrowheads="1"/>
              </p:cNvSpPr>
              <p:nvPr/>
            </p:nvSpPr>
            <p:spPr bwMode="auto">
              <a:xfrm>
                <a:off x="9240838" y="987426"/>
                <a:ext cx="420688" cy="1206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Rectangle 57"/>
              <p:cNvSpPr>
                <a:spLocks noChangeArrowheads="1"/>
              </p:cNvSpPr>
              <p:nvPr/>
            </p:nvSpPr>
            <p:spPr bwMode="auto">
              <a:xfrm>
                <a:off x="9271001" y="1439863"/>
                <a:ext cx="360363" cy="3000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58"/>
              <p:cNvSpPr>
                <a:spLocks noEditPoints="1"/>
              </p:cNvSpPr>
              <p:nvPr/>
            </p:nvSpPr>
            <p:spPr bwMode="auto">
              <a:xfrm>
                <a:off x="9061451" y="1138238"/>
                <a:ext cx="781050" cy="481013"/>
              </a:xfrm>
              <a:custGeom>
                <a:avLst/>
                <a:gdLst>
                  <a:gd name="T0" fmla="*/ 204 w 208"/>
                  <a:gd name="T1" fmla="*/ 0 h 128"/>
                  <a:gd name="T2" fmla="*/ 191 w 208"/>
                  <a:gd name="T3" fmla="*/ 0 h 128"/>
                  <a:gd name="T4" fmla="*/ 160 w 208"/>
                  <a:gd name="T5" fmla="*/ 0 h 128"/>
                  <a:gd name="T6" fmla="*/ 48 w 208"/>
                  <a:gd name="T7" fmla="*/ 0 h 128"/>
                  <a:gd name="T8" fmla="*/ 40 w 208"/>
                  <a:gd name="T9" fmla="*/ 0 h 128"/>
                  <a:gd name="T10" fmla="*/ 4 w 208"/>
                  <a:gd name="T11" fmla="*/ 0 h 128"/>
                  <a:gd name="T12" fmla="*/ 0 w 208"/>
                  <a:gd name="T13" fmla="*/ 4 h 128"/>
                  <a:gd name="T14" fmla="*/ 0 w 208"/>
                  <a:gd name="T15" fmla="*/ 124 h 128"/>
                  <a:gd name="T16" fmla="*/ 4 w 208"/>
                  <a:gd name="T17" fmla="*/ 128 h 128"/>
                  <a:gd name="T18" fmla="*/ 48 w 208"/>
                  <a:gd name="T19" fmla="*/ 128 h 128"/>
                  <a:gd name="T20" fmla="*/ 48 w 208"/>
                  <a:gd name="T21" fmla="*/ 80 h 128"/>
                  <a:gd name="T22" fmla="*/ 48 w 208"/>
                  <a:gd name="T23" fmla="*/ 72 h 128"/>
                  <a:gd name="T24" fmla="*/ 56 w 208"/>
                  <a:gd name="T25" fmla="*/ 72 h 128"/>
                  <a:gd name="T26" fmla="*/ 152 w 208"/>
                  <a:gd name="T27" fmla="*/ 72 h 128"/>
                  <a:gd name="T28" fmla="*/ 160 w 208"/>
                  <a:gd name="T29" fmla="*/ 72 h 128"/>
                  <a:gd name="T30" fmla="*/ 160 w 208"/>
                  <a:gd name="T31" fmla="*/ 80 h 128"/>
                  <a:gd name="T32" fmla="*/ 160 w 208"/>
                  <a:gd name="T33" fmla="*/ 128 h 128"/>
                  <a:gd name="T34" fmla="*/ 204 w 208"/>
                  <a:gd name="T35" fmla="*/ 128 h 128"/>
                  <a:gd name="T36" fmla="*/ 208 w 208"/>
                  <a:gd name="T37" fmla="*/ 124 h 128"/>
                  <a:gd name="T38" fmla="*/ 208 w 208"/>
                  <a:gd name="T39" fmla="*/ 4 h 128"/>
                  <a:gd name="T40" fmla="*/ 204 w 208"/>
                  <a:gd name="T41" fmla="*/ 0 h 128"/>
                  <a:gd name="T42" fmla="*/ 40 w 208"/>
                  <a:gd name="T43" fmla="*/ 48 h 128"/>
                  <a:gd name="T44" fmla="*/ 32 w 208"/>
                  <a:gd name="T45" fmla="*/ 40 h 128"/>
                  <a:gd name="T46" fmla="*/ 40 w 208"/>
                  <a:gd name="T47" fmla="*/ 32 h 128"/>
                  <a:gd name="T48" fmla="*/ 48 w 208"/>
                  <a:gd name="T49" fmla="*/ 40 h 128"/>
                  <a:gd name="T50" fmla="*/ 40 w 208"/>
                  <a:gd name="T51" fmla="*/ 48 h 128"/>
                  <a:gd name="T52" fmla="*/ 64 w 208"/>
                  <a:gd name="T53" fmla="*/ 48 h 128"/>
                  <a:gd name="T54" fmla="*/ 56 w 208"/>
                  <a:gd name="T55" fmla="*/ 40 h 128"/>
                  <a:gd name="T56" fmla="*/ 64 w 208"/>
                  <a:gd name="T57" fmla="*/ 32 h 128"/>
                  <a:gd name="T58" fmla="*/ 72 w 208"/>
                  <a:gd name="T59" fmla="*/ 40 h 128"/>
                  <a:gd name="T60" fmla="*/ 64 w 208"/>
                  <a:gd name="T61" fmla="*/ 4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08" h="128">
                    <a:moveTo>
                      <a:pt x="204" y="0"/>
                    </a:moveTo>
                    <a:cubicBezTo>
                      <a:pt x="191" y="0"/>
                      <a:pt x="191" y="0"/>
                      <a:pt x="191" y="0"/>
                    </a:cubicBezTo>
                    <a:cubicBezTo>
                      <a:pt x="160" y="0"/>
                      <a:pt x="160" y="0"/>
                      <a:pt x="160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1"/>
                      <a:pt x="0" y="4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0" y="126"/>
                      <a:pt x="2" y="128"/>
                      <a:pt x="4" y="128"/>
                    </a:cubicBezTo>
                    <a:cubicBezTo>
                      <a:pt x="48" y="128"/>
                      <a:pt x="48" y="128"/>
                      <a:pt x="48" y="128"/>
                    </a:cubicBezTo>
                    <a:cubicBezTo>
                      <a:pt x="48" y="80"/>
                      <a:pt x="48" y="80"/>
                      <a:pt x="48" y="80"/>
                    </a:cubicBezTo>
                    <a:cubicBezTo>
                      <a:pt x="48" y="72"/>
                      <a:pt x="48" y="72"/>
                      <a:pt x="48" y="72"/>
                    </a:cubicBezTo>
                    <a:cubicBezTo>
                      <a:pt x="56" y="72"/>
                      <a:pt x="56" y="72"/>
                      <a:pt x="56" y="72"/>
                    </a:cubicBezTo>
                    <a:cubicBezTo>
                      <a:pt x="152" y="72"/>
                      <a:pt x="152" y="72"/>
                      <a:pt x="152" y="72"/>
                    </a:cubicBezTo>
                    <a:cubicBezTo>
                      <a:pt x="160" y="72"/>
                      <a:pt x="160" y="72"/>
                      <a:pt x="160" y="72"/>
                    </a:cubicBezTo>
                    <a:cubicBezTo>
                      <a:pt x="160" y="80"/>
                      <a:pt x="160" y="80"/>
                      <a:pt x="160" y="80"/>
                    </a:cubicBezTo>
                    <a:cubicBezTo>
                      <a:pt x="160" y="128"/>
                      <a:pt x="160" y="128"/>
                      <a:pt x="160" y="128"/>
                    </a:cubicBezTo>
                    <a:cubicBezTo>
                      <a:pt x="204" y="128"/>
                      <a:pt x="204" y="128"/>
                      <a:pt x="204" y="128"/>
                    </a:cubicBezTo>
                    <a:cubicBezTo>
                      <a:pt x="206" y="128"/>
                      <a:pt x="208" y="126"/>
                      <a:pt x="208" y="124"/>
                    </a:cubicBezTo>
                    <a:cubicBezTo>
                      <a:pt x="208" y="4"/>
                      <a:pt x="208" y="4"/>
                      <a:pt x="208" y="4"/>
                    </a:cubicBezTo>
                    <a:cubicBezTo>
                      <a:pt x="208" y="1"/>
                      <a:pt x="206" y="0"/>
                      <a:pt x="204" y="0"/>
                    </a:cubicBezTo>
                    <a:close/>
                    <a:moveTo>
                      <a:pt x="40" y="48"/>
                    </a:moveTo>
                    <a:cubicBezTo>
                      <a:pt x="36" y="48"/>
                      <a:pt x="32" y="44"/>
                      <a:pt x="32" y="40"/>
                    </a:cubicBezTo>
                    <a:cubicBezTo>
                      <a:pt x="32" y="35"/>
                      <a:pt x="36" y="32"/>
                      <a:pt x="40" y="32"/>
                    </a:cubicBezTo>
                    <a:cubicBezTo>
                      <a:pt x="45" y="32"/>
                      <a:pt x="48" y="35"/>
                      <a:pt x="48" y="40"/>
                    </a:cubicBezTo>
                    <a:cubicBezTo>
                      <a:pt x="48" y="44"/>
                      <a:pt x="45" y="48"/>
                      <a:pt x="40" y="48"/>
                    </a:cubicBezTo>
                    <a:close/>
                    <a:moveTo>
                      <a:pt x="64" y="48"/>
                    </a:moveTo>
                    <a:cubicBezTo>
                      <a:pt x="60" y="48"/>
                      <a:pt x="56" y="44"/>
                      <a:pt x="56" y="40"/>
                    </a:cubicBezTo>
                    <a:cubicBezTo>
                      <a:pt x="56" y="35"/>
                      <a:pt x="60" y="32"/>
                      <a:pt x="64" y="32"/>
                    </a:cubicBezTo>
                    <a:cubicBezTo>
                      <a:pt x="69" y="32"/>
                      <a:pt x="72" y="35"/>
                      <a:pt x="72" y="40"/>
                    </a:cubicBezTo>
                    <a:cubicBezTo>
                      <a:pt x="72" y="44"/>
                      <a:pt x="69" y="48"/>
                      <a:pt x="64" y="4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9780472" y="1787739"/>
            <a:ext cx="851130" cy="851130"/>
            <a:chOff x="9780472" y="1787739"/>
            <a:chExt cx="851130" cy="851130"/>
          </a:xfrm>
        </p:grpSpPr>
        <p:grpSp>
          <p:nvGrpSpPr>
            <p:cNvPr id="31" name="组合 30"/>
            <p:cNvGrpSpPr/>
            <p:nvPr/>
          </p:nvGrpSpPr>
          <p:grpSpPr>
            <a:xfrm>
              <a:off x="9780472" y="1787739"/>
              <a:ext cx="851130" cy="851130"/>
              <a:chOff x="1644978" y="1787739"/>
              <a:chExt cx="851130" cy="851130"/>
            </a:xfrm>
          </p:grpSpPr>
          <p:sp>
            <p:nvSpPr>
              <p:cNvPr id="32" name="椭圆 31"/>
              <p:cNvSpPr/>
              <p:nvPr/>
            </p:nvSpPr>
            <p:spPr>
              <a:xfrm>
                <a:off x="1693747" y="1836508"/>
                <a:ext cx="753592" cy="753592"/>
              </a:xfrm>
              <a:prstGeom prst="ellipse">
                <a:avLst/>
              </a:prstGeom>
              <a:solidFill>
                <a:srgbClr val="242D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1644978" y="1787739"/>
                <a:ext cx="851130" cy="851130"/>
              </a:xfrm>
              <a:prstGeom prst="ellipse">
                <a:avLst/>
              </a:prstGeom>
              <a:noFill/>
              <a:ln>
                <a:solidFill>
                  <a:srgbClr val="5BB8E1">
                    <a:alpha val="52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10040805" y="2065262"/>
              <a:ext cx="330463" cy="317888"/>
              <a:chOff x="6332538" y="1025526"/>
              <a:chExt cx="750888" cy="722313"/>
            </a:xfrm>
            <a:solidFill>
              <a:schemeClr val="bg1">
                <a:alpha val="73000"/>
              </a:schemeClr>
            </a:solidFill>
          </p:grpSpPr>
          <p:sp>
            <p:nvSpPr>
              <p:cNvPr id="54" name="Freeform 52"/>
              <p:cNvSpPr>
                <a:spLocks/>
              </p:cNvSpPr>
              <p:nvPr/>
            </p:nvSpPr>
            <p:spPr bwMode="auto">
              <a:xfrm>
                <a:off x="6542088" y="1025526"/>
                <a:ext cx="150813" cy="706438"/>
              </a:xfrm>
              <a:custGeom>
                <a:avLst/>
                <a:gdLst>
                  <a:gd name="T0" fmla="*/ 95 w 95"/>
                  <a:gd name="T1" fmla="*/ 48 h 445"/>
                  <a:gd name="T2" fmla="*/ 3 w 95"/>
                  <a:gd name="T3" fmla="*/ 3 h 445"/>
                  <a:gd name="T4" fmla="*/ 0 w 95"/>
                  <a:gd name="T5" fmla="*/ 0 h 445"/>
                  <a:gd name="T6" fmla="*/ 0 w 95"/>
                  <a:gd name="T7" fmla="*/ 398 h 445"/>
                  <a:gd name="T8" fmla="*/ 93 w 95"/>
                  <a:gd name="T9" fmla="*/ 445 h 445"/>
                  <a:gd name="T10" fmla="*/ 95 w 95"/>
                  <a:gd name="T11" fmla="*/ 445 h 445"/>
                  <a:gd name="T12" fmla="*/ 95 w 95"/>
                  <a:gd name="T13" fmla="*/ 48 h 4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5" h="445">
                    <a:moveTo>
                      <a:pt x="95" y="48"/>
                    </a:moveTo>
                    <a:lnTo>
                      <a:pt x="3" y="3"/>
                    </a:lnTo>
                    <a:lnTo>
                      <a:pt x="0" y="0"/>
                    </a:lnTo>
                    <a:lnTo>
                      <a:pt x="0" y="398"/>
                    </a:lnTo>
                    <a:lnTo>
                      <a:pt x="93" y="445"/>
                    </a:lnTo>
                    <a:lnTo>
                      <a:pt x="95" y="445"/>
                    </a:lnTo>
                    <a:lnTo>
                      <a:pt x="95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53"/>
              <p:cNvSpPr>
                <a:spLocks/>
              </p:cNvSpPr>
              <p:nvPr/>
            </p:nvSpPr>
            <p:spPr bwMode="auto">
              <a:xfrm>
                <a:off x="6332538" y="1025526"/>
                <a:ext cx="179388" cy="722313"/>
              </a:xfrm>
              <a:custGeom>
                <a:avLst/>
                <a:gdLst>
                  <a:gd name="T0" fmla="*/ 113 w 113"/>
                  <a:gd name="T1" fmla="*/ 0 h 455"/>
                  <a:gd name="T2" fmla="*/ 0 w 113"/>
                  <a:gd name="T3" fmla="*/ 57 h 455"/>
                  <a:gd name="T4" fmla="*/ 0 w 113"/>
                  <a:gd name="T5" fmla="*/ 455 h 455"/>
                  <a:gd name="T6" fmla="*/ 113 w 113"/>
                  <a:gd name="T7" fmla="*/ 398 h 455"/>
                  <a:gd name="T8" fmla="*/ 113 w 113"/>
                  <a:gd name="T9" fmla="*/ 0 h 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3" h="455">
                    <a:moveTo>
                      <a:pt x="113" y="0"/>
                    </a:moveTo>
                    <a:lnTo>
                      <a:pt x="0" y="57"/>
                    </a:lnTo>
                    <a:lnTo>
                      <a:pt x="0" y="455"/>
                    </a:lnTo>
                    <a:lnTo>
                      <a:pt x="113" y="398"/>
                    </a:lnTo>
                    <a:lnTo>
                      <a:pt x="11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54"/>
              <p:cNvSpPr>
                <a:spLocks/>
              </p:cNvSpPr>
              <p:nvPr/>
            </p:nvSpPr>
            <p:spPr bwMode="auto">
              <a:xfrm>
                <a:off x="6902451" y="1025526"/>
                <a:ext cx="180975" cy="722313"/>
              </a:xfrm>
              <a:custGeom>
                <a:avLst/>
                <a:gdLst>
                  <a:gd name="T0" fmla="*/ 3 w 114"/>
                  <a:gd name="T1" fmla="*/ 3 h 455"/>
                  <a:gd name="T2" fmla="*/ 0 w 114"/>
                  <a:gd name="T3" fmla="*/ 0 h 455"/>
                  <a:gd name="T4" fmla="*/ 0 w 114"/>
                  <a:gd name="T5" fmla="*/ 398 h 455"/>
                  <a:gd name="T6" fmla="*/ 114 w 114"/>
                  <a:gd name="T7" fmla="*/ 455 h 455"/>
                  <a:gd name="T8" fmla="*/ 114 w 114"/>
                  <a:gd name="T9" fmla="*/ 57 h 455"/>
                  <a:gd name="T10" fmla="*/ 3 w 114"/>
                  <a:gd name="T11" fmla="*/ 3 h 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4" h="455">
                    <a:moveTo>
                      <a:pt x="3" y="3"/>
                    </a:moveTo>
                    <a:lnTo>
                      <a:pt x="0" y="0"/>
                    </a:lnTo>
                    <a:lnTo>
                      <a:pt x="0" y="398"/>
                    </a:lnTo>
                    <a:lnTo>
                      <a:pt x="114" y="455"/>
                    </a:lnTo>
                    <a:lnTo>
                      <a:pt x="114" y="57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" name="Freeform 55"/>
              <p:cNvSpPr>
                <a:spLocks/>
              </p:cNvSpPr>
              <p:nvPr/>
            </p:nvSpPr>
            <p:spPr bwMode="auto">
              <a:xfrm>
                <a:off x="6723063" y="1025526"/>
                <a:ext cx="149225" cy="706438"/>
              </a:xfrm>
              <a:custGeom>
                <a:avLst/>
                <a:gdLst>
                  <a:gd name="T0" fmla="*/ 94 w 94"/>
                  <a:gd name="T1" fmla="*/ 0 h 445"/>
                  <a:gd name="T2" fmla="*/ 0 w 94"/>
                  <a:gd name="T3" fmla="*/ 48 h 445"/>
                  <a:gd name="T4" fmla="*/ 0 w 94"/>
                  <a:gd name="T5" fmla="*/ 445 h 445"/>
                  <a:gd name="T6" fmla="*/ 5 w 94"/>
                  <a:gd name="T7" fmla="*/ 443 h 445"/>
                  <a:gd name="T8" fmla="*/ 94 w 94"/>
                  <a:gd name="T9" fmla="*/ 398 h 445"/>
                  <a:gd name="T10" fmla="*/ 94 w 94"/>
                  <a:gd name="T11" fmla="*/ 0 h 4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4" h="445">
                    <a:moveTo>
                      <a:pt x="94" y="0"/>
                    </a:moveTo>
                    <a:lnTo>
                      <a:pt x="0" y="48"/>
                    </a:lnTo>
                    <a:lnTo>
                      <a:pt x="0" y="445"/>
                    </a:lnTo>
                    <a:lnTo>
                      <a:pt x="5" y="443"/>
                    </a:lnTo>
                    <a:lnTo>
                      <a:pt x="94" y="398"/>
                    </a:lnTo>
                    <a:lnTo>
                      <a:pt x="9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60" name="椭圆 59"/>
          <p:cNvSpPr/>
          <p:nvPr/>
        </p:nvSpPr>
        <p:spPr>
          <a:xfrm>
            <a:off x="30481" y="6615944"/>
            <a:ext cx="12192000" cy="746760"/>
          </a:xfrm>
          <a:prstGeom prst="ellipse">
            <a:avLst/>
          </a:prstGeom>
          <a:gradFill>
            <a:gsLst>
              <a:gs pos="3000">
                <a:srgbClr val="242D52"/>
              </a:gs>
              <a:gs pos="99000">
                <a:srgbClr val="3ECAFB"/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3" name="组合 72"/>
          <p:cNvGrpSpPr/>
          <p:nvPr/>
        </p:nvGrpSpPr>
        <p:grpSpPr>
          <a:xfrm>
            <a:off x="3529350" y="3524491"/>
            <a:ext cx="2409442" cy="582629"/>
            <a:chOff x="3529350" y="3524491"/>
            <a:chExt cx="2409442" cy="582629"/>
          </a:xfrm>
        </p:grpSpPr>
        <p:sp>
          <p:nvSpPr>
            <p:cNvPr id="63" name="文本框 62"/>
            <p:cNvSpPr txBox="1"/>
            <p:nvPr/>
          </p:nvSpPr>
          <p:spPr>
            <a:xfrm>
              <a:off x="4516704" y="3524491"/>
              <a:ext cx="4347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02</a:t>
              </a:r>
              <a:endParaRPr lang="zh-CN" altLang="en-US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3529350" y="3799343"/>
              <a:ext cx="24094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ANNUAL BUSINESS REPORT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430008" y="3524491"/>
            <a:ext cx="2409442" cy="582629"/>
            <a:chOff x="6430008" y="3524491"/>
            <a:chExt cx="2409442" cy="582629"/>
          </a:xfrm>
        </p:grpSpPr>
        <p:sp>
          <p:nvSpPr>
            <p:cNvPr id="64" name="文本框 63"/>
            <p:cNvSpPr txBox="1"/>
            <p:nvPr/>
          </p:nvSpPr>
          <p:spPr>
            <a:xfrm>
              <a:off x="7376478" y="3524491"/>
              <a:ext cx="5165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03</a:t>
              </a:r>
              <a:endParaRPr lang="zh-CN" altLang="en-US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71" name="文本框 70"/>
            <p:cNvSpPr txBox="1"/>
            <p:nvPr/>
          </p:nvSpPr>
          <p:spPr>
            <a:xfrm>
              <a:off x="6430008" y="3799343"/>
              <a:ext cx="24094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ANNUAL BUSINESS REPORT</a:t>
              </a: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860846" y="2747320"/>
            <a:ext cx="2409442" cy="582629"/>
            <a:chOff x="3529350" y="3524491"/>
            <a:chExt cx="2409442" cy="582629"/>
          </a:xfrm>
        </p:grpSpPr>
        <p:sp>
          <p:nvSpPr>
            <p:cNvPr id="75" name="文本框 74"/>
            <p:cNvSpPr txBox="1"/>
            <p:nvPr/>
          </p:nvSpPr>
          <p:spPr>
            <a:xfrm>
              <a:off x="4516704" y="3524491"/>
              <a:ext cx="4347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01</a:t>
              </a:r>
              <a:endParaRPr lang="zh-CN" altLang="en-US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76" name="文本框 75"/>
            <p:cNvSpPr txBox="1"/>
            <p:nvPr/>
          </p:nvSpPr>
          <p:spPr>
            <a:xfrm>
              <a:off x="3529350" y="3799343"/>
              <a:ext cx="24094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ANNUAL BUSINESS REPORT</a:t>
              </a: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9058386" y="2745844"/>
            <a:ext cx="2409442" cy="582629"/>
            <a:chOff x="3529350" y="3524491"/>
            <a:chExt cx="2409442" cy="582629"/>
          </a:xfrm>
        </p:grpSpPr>
        <p:sp>
          <p:nvSpPr>
            <p:cNvPr id="78" name="文本框 77"/>
            <p:cNvSpPr txBox="1"/>
            <p:nvPr/>
          </p:nvSpPr>
          <p:spPr>
            <a:xfrm>
              <a:off x="4516704" y="3524491"/>
              <a:ext cx="4347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04</a:t>
              </a:r>
              <a:endParaRPr lang="zh-CN" altLang="en-US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79" name="文本框 78"/>
            <p:cNvSpPr txBox="1"/>
            <p:nvPr/>
          </p:nvSpPr>
          <p:spPr>
            <a:xfrm>
              <a:off x="3529350" y="3799343"/>
              <a:ext cx="24094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ANNUAL BUSINESS REPORT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177050" y="739198"/>
            <a:ext cx="1868382" cy="461665"/>
            <a:chOff x="5177050" y="739198"/>
            <a:chExt cx="1868382" cy="461665"/>
          </a:xfrm>
        </p:grpSpPr>
        <p:sp>
          <p:nvSpPr>
            <p:cNvPr id="66" name="文本框 65"/>
            <p:cNvSpPr txBox="1"/>
            <p:nvPr/>
          </p:nvSpPr>
          <p:spPr>
            <a:xfrm>
              <a:off x="5241856" y="739198"/>
              <a:ext cx="170828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CONTENTS</a:t>
              </a:r>
              <a:endParaRPr lang="zh-CN" altLang="en-US" sz="2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cxnSp>
          <p:nvCxnSpPr>
            <p:cNvPr id="81" name="直接连接符 80"/>
            <p:cNvCxnSpPr/>
            <p:nvPr/>
          </p:nvCxnSpPr>
          <p:spPr>
            <a:xfrm>
              <a:off x="5177050" y="1148949"/>
              <a:ext cx="1868382" cy="0"/>
            </a:xfrm>
            <a:prstGeom prst="line">
              <a:avLst/>
            </a:prstGeom>
            <a:ln>
              <a:solidFill>
                <a:schemeClr val="bg1">
                  <a:alpha val="2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32556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2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4000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4000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" presetID="23" presetClass="entr" presetSubtype="3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1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1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20" presetID="23" presetClass="entr" presetSubtype="3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1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700"/>
                                </p:stCondLst>
                                <p:childTnLst>
                                  <p:par>
                                    <p:cTn id="27" presetID="23" presetClass="entr" presetSubtype="3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1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800"/>
                                </p:stCondLst>
                                <p:childTnLst>
                                  <p:par>
                                    <p:cTn id="34" presetID="23" presetClass="entr" presetSubtype="3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1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41" presetID="23" presetClass="entr" presetSubtype="3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2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2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2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2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48" presetID="23" presetClass="entr" presetSubtype="3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2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2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2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2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55" presetID="23" presetClass="entr" presetSubtype="3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2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2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2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2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62" presetID="23" presetClass="entr" presetSubtype="3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2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2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2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2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0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0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" presetID="23" presetClass="entr" presetSubtype="3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1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1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20" presetID="23" presetClass="entr" presetSubtype="3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1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700"/>
                                </p:stCondLst>
                                <p:childTnLst>
                                  <p:par>
                                    <p:cTn id="27" presetID="23" presetClass="entr" presetSubtype="3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1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800"/>
                                </p:stCondLst>
                                <p:childTnLst>
                                  <p:par>
                                    <p:cTn id="34" presetID="23" presetClass="entr" presetSubtype="3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1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41" presetID="23" presetClass="entr" presetSubtype="3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2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2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2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2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48" presetID="23" presetClass="entr" presetSubtype="3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2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2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2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2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55" presetID="23" presetClass="entr" presetSubtype="3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2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2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2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2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62" presetID="23" presetClass="entr" presetSubtype="3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2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2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2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2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0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0" grpId="0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2655"/>
          <a:stretch/>
        </p:blipFill>
        <p:spPr>
          <a:xfrm>
            <a:off x="0" y="7883"/>
            <a:ext cx="12172950" cy="6858594"/>
          </a:xfrm>
          <a:prstGeom prst="rect">
            <a:avLst/>
          </a:prstGeom>
        </p:spPr>
      </p:pic>
      <p:sp>
        <p:nvSpPr>
          <p:cNvPr id="33" name="椭圆 32"/>
          <p:cNvSpPr/>
          <p:nvPr/>
        </p:nvSpPr>
        <p:spPr>
          <a:xfrm>
            <a:off x="0" y="-373380"/>
            <a:ext cx="12192000" cy="746760"/>
          </a:xfrm>
          <a:prstGeom prst="ellipse">
            <a:avLst/>
          </a:prstGeom>
          <a:gradFill>
            <a:gsLst>
              <a:gs pos="3000">
                <a:srgbClr val="242D52"/>
              </a:gs>
              <a:gs pos="99000">
                <a:srgbClr val="3ECAFB"/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538350" y="2548454"/>
            <a:ext cx="2297937" cy="1612603"/>
            <a:chOff x="538350" y="2548454"/>
            <a:chExt cx="2297937" cy="1612603"/>
          </a:xfrm>
        </p:grpSpPr>
        <p:sp>
          <p:nvSpPr>
            <p:cNvPr id="7" name="文本框 6"/>
            <p:cNvSpPr txBox="1"/>
            <p:nvPr/>
          </p:nvSpPr>
          <p:spPr>
            <a:xfrm>
              <a:off x="538350" y="2804081"/>
              <a:ext cx="22979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37A6FA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 PROFILE</a:t>
              </a:r>
              <a:endParaRPr lang="zh-CN" altLang="en-US" b="1" dirty="0">
                <a:solidFill>
                  <a:srgbClr val="37A6FA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3" name="等腰三角形 22"/>
            <p:cNvSpPr/>
            <p:nvPr/>
          </p:nvSpPr>
          <p:spPr>
            <a:xfrm flipV="1">
              <a:off x="1449659" y="3273108"/>
              <a:ext cx="195563" cy="137160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538350" y="3514726"/>
              <a:ext cx="22681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37A6FA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363242" y="254845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37A6FA"/>
                  </a:solidFill>
                </a:rPr>
                <a:t>1</a:t>
              </a:r>
              <a:endParaRPr lang="zh-CN" altLang="en-US" b="1" dirty="0">
                <a:solidFill>
                  <a:srgbClr val="37A6FA"/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058163" y="2548454"/>
            <a:ext cx="3460819" cy="1612603"/>
            <a:chOff x="3058163" y="2548454"/>
            <a:chExt cx="3460819" cy="1612603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3058163" y="2883853"/>
              <a:ext cx="0" cy="22860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文本框 7"/>
            <p:cNvSpPr txBox="1"/>
            <p:nvPr/>
          </p:nvSpPr>
          <p:spPr>
            <a:xfrm>
              <a:off x="3542205" y="2804081"/>
              <a:ext cx="29767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PROJECT INTRODUCTION</a:t>
              </a:r>
              <a:endParaRPr lang="zh-CN" altLang="en-US" b="1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3542205" y="3514726"/>
              <a:ext cx="22681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4528788" y="254845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242D52"/>
                  </a:solidFill>
                </a:rPr>
                <a:t>2</a:t>
              </a:r>
              <a:endParaRPr lang="zh-CN" altLang="en-US" b="1" dirty="0">
                <a:solidFill>
                  <a:srgbClr val="242D52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9337043" y="2548454"/>
            <a:ext cx="2412045" cy="1612603"/>
            <a:chOff x="9337043" y="2548454"/>
            <a:chExt cx="2412045" cy="1612603"/>
          </a:xfrm>
        </p:grpSpPr>
        <p:cxnSp>
          <p:nvCxnSpPr>
            <p:cNvPr id="22" name="直接连接符 21"/>
            <p:cNvCxnSpPr/>
            <p:nvPr/>
          </p:nvCxnSpPr>
          <p:spPr>
            <a:xfrm>
              <a:off x="9337043" y="2883853"/>
              <a:ext cx="0" cy="22860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组合 4"/>
            <p:cNvGrpSpPr/>
            <p:nvPr/>
          </p:nvGrpSpPr>
          <p:grpSpPr>
            <a:xfrm>
              <a:off x="9480946" y="2548454"/>
              <a:ext cx="2268142" cy="1612603"/>
              <a:chOff x="9480946" y="2548454"/>
              <a:chExt cx="2268142" cy="1612603"/>
            </a:xfrm>
          </p:grpSpPr>
          <p:sp>
            <p:nvSpPr>
              <p:cNvPr id="20" name="文本框 19"/>
              <p:cNvSpPr txBox="1"/>
              <p:nvPr/>
            </p:nvSpPr>
            <p:spPr>
              <a:xfrm>
                <a:off x="9675961" y="2804081"/>
                <a:ext cx="16001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b="1" dirty="0">
                    <a:solidFill>
                      <a:srgbClr val="242D52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CONTACT US</a:t>
                </a:r>
                <a:endParaRPr lang="zh-CN" altLang="en-US" b="1" dirty="0">
                  <a:solidFill>
                    <a:srgbClr val="242D52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30" name="文本框 29"/>
              <p:cNvSpPr txBox="1"/>
              <p:nvPr/>
            </p:nvSpPr>
            <p:spPr>
              <a:xfrm>
                <a:off x="9480946" y="3514726"/>
                <a:ext cx="226814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dirty="0">
                    <a:solidFill>
                      <a:srgbClr val="242D52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Lorem Ipsum is simply dummy text of the printing and typesetting industry. </a:t>
                </a:r>
              </a:p>
            </p:txBody>
          </p:sp>
          <p:sp>
            <p:nvSpPr>
              <p:cNvPr id="37" name="文本框 36"/>
              <p:cNvSpPr txBox="1"/>
              <p:nvPr/>
            </p:nvSpPr>
            <p:spPr>
              <a:xfrm>
                <a:off x="10145937" y="2548454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b="1" dirty="0">
                    <a:solidFill>
                      <a:srgbClr val="242D52"/>
                    </a:solidFill>
                  </a:rPr>
                  <a:t>4</a:t>
                </a:r>
                <a:endParaRPr lang="zh-CN" altLang="en-US" b="1" dirty="0">
                  <a:solidFill>
                    <a:srgbClr val="242D52"/>
                  </a:solidFill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6670043" y="2548454"/>
            <a:ext cx="2545969" cy="1612603"/>
            <a:chOff x="6670043" y="2548454"/>
            <a:chExt cx="2545969" cy="1612603"/>
          </a:xfrm>
        </p:grpSpPr>
        <p:sp>
          <p:nvSpPr>
            <p:cNvPr id="9" name="文本框 8"/>
            <p:cNvSpPr txBox="1"/>
            <p:nvPr/>
          </p:nvSpPr>
          <p:spPr>
            <a:xfrm>
              <a:off x="6947870" y="2804081"/>
              <a:ext cx="21875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PROJECT  BUDGET</a:t>
              </a:r>
              <a:endParaRPr lang="zh-CN" altLang="en-US" b="1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6947870" y="3514726"/>
              <a:ext cx="22681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7755623" y="254845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242D52"/>
                  </a:solidFill>
                </a:rPr>
                <a:t>3</a:t>
              </a:r>
              <a:endParaRPr lang="zh-CN" altLang="en-US" b="1" dirty="0">
                <a:solidFill>
                  <a:srgbClr val="242D52"/>
                </a:solidFill>
              </a:endParaRPr>
            </a:p>
          </p:txBody>
        </p:sp>
        <p:cxnSp>
          <p:nvCxnSpPr>
            <p:cNvPr id="21" name="直接连接符 20"/>
            <p:cNvCxnSpPr/>
            <p:nvPr/>
          </p:nvCxnSpPr>
          <p:spPr>
            <a:xfrm>
              <a:off x="6670043" y="2883853"/>
              <a:ext cx="0" cy="22860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669118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6" presetClass="emph" presetSubtype="0" repeatCount="2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2655"/>
          <a:stretch/>
        </p:blipFill>
        <p:spPr>
          <a:xfrm>
            <a:off x="0" y="7883"/>
            <a:ext cx="12172950" cy="6858594"/>
          </a:xfrm>
          <a:prstGeom prst="rect">
            <a:avLst/>
          </a:prstGeom>
        </p:spPr>
      </p:pic>
      <p:sp>
        <p:nvSpPr>
          <p:cNvPr id="60" name="椭圆 59"/>
          <p:cNvSpPr/>
          <p:nvPr/>
        </p:nvSpPr>
        <p:spPr>
          <a:xfrm>
            <a:off x="1146727" y="1425188"/>
            <a:ext cx="4366400" cy="4366400"/>
          </a:xfrm>
          <a:prstGeom prst="ellipse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椭圆 62"/>
          <p:cNvSpPr/>
          <p:nvPr/>
        </p:nvSpPr>
        <p:spPr>
          <a:xfrm>
            <a:off x="-39058" y="3827967"/>
            <a:ext cx="6737970" cy="1458069"/>
          </a:xfrm>
          <a:prstGeom prst="ellipse">
            <a:avLst/>
          </a:prstGeom>
          <a:solidFill>
            <a:schemeClr val="bg1">
              <a:alpha val="15000"/>
            </a:schemeClr>
          </a:solidFill>
          <a:ln>
            <a:noFill/>
          </a:ln>
          <a:effectLst>
            <a:softEdge rad="469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 rot="5400000" flipV="1">
            <a:off x="1207327" y="3551340"/>
            <a:ext cx="4245201" cy="175748"/>
            <a:chOff x="4100641" y="531802"/>
            <a:chExt cx="6913747" cy="286224"/>
          </a:xfrm>
          <a:solidFill>
            <a:schemeClr val="bg1"/>
          </a:solidFill>
        </p:grpSpPr>
        <p:sp>
          <p:nvSpPr>
            <p:cNvPr id="15" name="等腰三角形 14"/>
            <p:cNvSpPr/>
            <p:nvPr/>
          </p:nvSpPr>
          <p:spPr>
            <a:xfrm rot="5400000">
              <a:off x="10747907" y="551542"/>
              <a:ext cx="286222" cy="246741"/>
            </a:xfrm>
            <a:prstGeom prst="triangle">
              <a:avLst/>
            </a:pr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609585"/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6" name="等腰三角形 15"/>
            <p:cNvSpPr/>
            <p:nvPr/>
          </p:nvSpPr>
          <p:spPr>
            <a:xfrm rot="16200000" flipH="1">
              <a:off x="4080902" y="551543"/>
              <a:ext cx="286222" cy="246743"/>
            </a:xfrm>
            <a:prstGeom prst="triangle">
              <a:avLst/>
            </a:pr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609585"/>
              <a:endParaRPr lang="zh-CN" altLang="en-US"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147700" y="1818312"/>
            <a:ext cx="8947015" cy="4324109"/>
            <a:chOff x="0" y="1747567"/>
            <a:chExt cx="8947015" cy="4324109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3382" b="-1632"/>
            <a:stretch/>
          </p:blipFill>
          <p:spPr>
            <a:xfrm flipH="1">
              <a:off x="0" y="1747567"/>
              <a:ext cx="8947015" cy="4324109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454372" y="2207055"/>
              <a:ext cx="2971097" cy="2201227"/>
            </a:xfrm>
            <a:custGeom>
              <a:avLst/>
              <a:gdLst>
                <a:gd name="connsiteX0" fmla="*/ 0 w 2971097"/>
                <a:gd name="connsiteY0" fmla="*/ 0 h 2201227"/>
                <a:gd name="connsiteX1" fmla="*/ 2770010 w 2971097"/>
                <a:gd name="connsiteY1" fmla="*/ 143018 h 2201227"/>
                <a:gd name="connsiteX2" fmla="*/ 2971097 w 2971097"/>
                <a:gd name="connsiteY2" fmla="*/ 2144079 h 2201227"/>
                <a:gd name="connsiteX3" fmla="*/ 182881 w 2971097"/>
                <a:gd name="connsiteY3" fmla="*/ 2201227 h 2201227"/>
                <a:gd name="connsiteX4" fmla="*/ 0 w 2971097"/>
                <a:gd name="connsiteY4" fmla="*/ 0 h 2201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1097" h="2201227">
                  <a:moveTo>
                    <a:pt x="0" y="0"/>
                  </a:moveTo>
                  <a:lnTo>
                    <a:pt x="2770010" y="143018"/>
                  </a:lnTo>
                  <a:lnTo>
                    <a:pt x="2971097" y="2144079"/>
                  </a:lnTo>
                  <a:lnTo>
                    <a:pt x="182881" y="2201227"/>
                  </a:lnTo>
                  <a:lnTo>
                    <a:pt x="0" y="0"/>
                  </a:lnTo>
                  <a:close/>
                </a:path>
              </a:pathLst>
            </a:custGeom>
          </p:spPr>
        </p:pic>
      </p:grpSp>
      <p:sp>
        <p:nvSpPr>
          <p:cNvPr id="20" name="等腰三角形 19"/>
          <p:cNvSpPr/>
          <p:nvPr/>
        </p:nvSpPr>
        <p:spPr>
          <a:xfrm rot="16200000" flipH="1" flipV="1">
            <a:off x="5288900" y="3563462"/>
            <a:ext cx="175747" cy="15150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609585"/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6425750" y="3366302"/>
            <a:ext cx="20181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37A6FA"/>
                </a:solidFill>
              </a:rPr>
              <a:t>COMPANY PROFILE</a:t>
            </a:r>
            <a:endParaRPr lang="zh-CN" altLang="en-US" dirty="0">
              <a:solidFill>
                <a:srgbClr val="37A6FA"/>
              </a:solidFill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6425750" y="4058013"/>
            <a:ext cx="50647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 </a:t>
            </a:r>
          </a:p>
          <a:p>
            <a:endParaRPr lang="en-US" altLang="zh-CN" sz="1200" dirty="0">
              <a:solidFill>
                <a:srgbClr val="242D52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6412895" y="3015875"/>
            <a:ext cx="10600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37A6FA"/>
                </a:solidFill>
              </a:rPr>
              <a:t>PART 1</a:t>
            </a:r>
            <a:endParaRPr lang="zh-CN" altLang="en-US" sz="2400" b="1" dirty="0">
              <a:solidFill>
                <a:srgbClr val="37A6FA"/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543289" y="3786999"/>
            <a:ext cx="747146" cy="0"/>
          </a:xfrm>
          <a:prstGeom prst="line">
            <a:avLst/>
          </a:prstGeom>
          <a:ln w="38100">
            <a:solidFill>
              <a:srgbClr val="37A6F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1491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4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4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900"/>
                            </p:stCondLst>
                            <p:childTnLst>
                              <p:par>
                                <p:cTn id="2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900"/>
                            </p:stCondLst>
                            <p:childTnLst>
                              <p:par>
                                <p:cTn id="30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320"/>
                            </p:stCondLst>
                            <p:childTnLst>
                              <p:par>
                                <p:cTn id="3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10"/>
                            </p:stCondLst>
                            <p:childTnLst>
                              <p:par>
                                <p:cTn id="43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284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20" grpId="0" animBg="1"/>
      <p:bldP spid="58" grpId="0"/>
      <p:bldP spid="59" grpId="0"/>
      <p:bldP spid="6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-969557" y="1987372"/>
            <a:ext cx="5301845" cy="5301845"/>
          </a:xfrm>
          <a:prstGeom prst="ellipse">
            <a:avLst/>
          </a:prstGeom>
          <a:gradFill>
            <a:gsLst>
              <a:gs pos="15000">
                <a:srgbClr val="242D52"/>
              </a:gs>
              <a:gs pos="100000">
                <a:srgbClr val="0070C0"/>
              </a:gs>
            </a:gsLst>
            <a:lin ang="16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 rot="2958573">
            <a:off x="7442494" y="1138662"/>
            <a:ext cx="2030237" cy="2058169"/>
          </a:xfrm>
          <a:prstGeom prst="ellipse">
            <a:avLst/>
          </a:prstGeom>
          <a:solidFill>
            <a:schemeClr val="bg1">
              <a:alpha val="22000"/>
            </a:schemeClr>
          </a:solidFill>
          <a:ln>
            <a:noFill/>
          </a:ln>
          <a:effectLst>
            <a:softEdge rad="393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3161429" y="4659625"/>
            <a:ext cx="1709013" cy="1709013"/>
          </a:xfrm>
          <a:prstGeom prst="ellipse">
            <a:avLst/>
          </a:prstGeom>
          <a:gradFill>
            <a:gsLst>
              <a:gs pos="27000">
                <a:srgbClr val="0E629B">
                  <a:alpha val="90000"/>
                </a:srgbClr>
              </a:gs>
              <a:gs pos="100000">
                <a:srgbClr val="3ECAFB"/>
              </a:gs>
            </a:gsLst>
            <a:lin ang="18600000" scaled="0"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 rot="15497052">
            <a:off x="-649455" y="5716570"/>
            <a:ext cx="1546259" cy="154625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2180273" y="2285793"/>
            <a:ext cx="2645187" cy="2645189"/>
            <a:chOff x="7687417" y="1733196"/>
            <a:chExt cx="2645187" cy="2645189"/>
          </a:xfrm>
        </p:grpSpPr>
        <p:sp>
          <p:nvSpPr>
            <p:cNvPr id="3" name="椭圆 2"/>
            <p:cNvSpPr/>
            <p:nvPr/>
          </p:nvSpPr>
          <p:spPr>
            <a:xfrm rot="18643970">
              <a:off x="8078874" y="2124713"/>
              <a:ext cx="2249801" cy="2249801"/>
            </a:xfrm>
            <a:prstGeom prst="ellipse">
              <a:avLst/>
            </a:prstGeom>
            <a:gradFill>
              <a:gsLst>
                <a:gs pos="29000">
                  <a:srgbClr val="00B0F0">
                    <a:alpha val="79000"/>
                  </a:srgbClr>
                </a:gs>
                <a:gs pos="100000">
                  <a:schemeClr val="accent1">
                    <a:lumMod val="40000"/>
                    <a:lumOff val="60000"/>
                    <a:alpha val="75000"/>
                  </a:schemeClr>
                </a:gs>
              </a:gsLst>
              <a:lin ang="18600000" scaled="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 rot="2958573">
              <a:off x="7687416" y="1733197"/>
              <a:ext cx="2645189" cy="2645187"/>
            </a:xfrm>
            <a:prstGeom prst="ellipse">
              <a:avLst/>
            </a:prstGeom>
            <a:solidFill>
              <a:schemeClr val="bg1">
                <a:alpha val="34000"/>
              </a:schemeClr>
            </a:solidFill>
            <a:ln>
              <a:noFill/>
            </a:ln>
            <a:effectLst>
              <a:softEdge rad="685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椭圆 8"/>
          <p:cNvSpPr/>
          <p:nvPr/>
        </p:nvSpPr>
        <p:spPr>
          <a:xfrm rot="2958573">
            <a:off x="2920656" y="4104088"/>
            <a:ext cx="2102538" cy="2102536"/>
          </a:xfrm>
          <a:prstGeom prst="ellipse">
            <a:avLst/>
          </a:prstGeom>
          <a:solidFill>
            <a:schemeClr val="bg1">
              <a:alpha val="34000"/>
            </a:schemeClr>
          </a:solidFill>
          <a:ln>
            <a:noFill/>
          </a:ln>
          <a:effectLst>
            <a:softEdge rad="787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674808" y="4229764"/>
            <a:ext cx="2013115" cy="847129"/>
            <a:chOff x="674808" y="4229764"/>
            <a:chExt cx="2013115" cy="847129"/>
          </a:xfrm>
        </p:grpSpPr>
        <p:sp>
          <p:nvSpPr>
            <p:cNvPr id="15" name="文本框 14"/>
            <p:cNvSpPr txBox="1"/>
            <p:nvPr/>
          </p:nvSpPr>
          <p:spPr>
            <a:xfrm>
              <a:off x="1242784" y="4229764"/>
              <a:ext cx="84350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>
                  <a:solidFill>
                    <a:schemeClr val="bg1"/>
                  </a:solidFill>
                  <a:latin typeface="Source Han Sans Light" panose="020B0300000000000000" pitchFamily="34" charset="-122"/>
                  <a:ea typeface="Source Han Sans Light" panose="020B0300000000000000" pitchFamily="34" charset="-122"/>
                </a:rPr>
                <a:t>182</a:t>
              </a:r>
              <a:endParaRPr lang="zh-CN" altLang="en-US" sz="3200" b="1" dirty="0">
                <a:solidFill>
                  <a:schemeClr val="bg1"/>
                </a:solidFill>
                <a:latin typeface="Source Han Sans Light" panose="020B0300000000000000" pitchFamily="34" charset="-122"/>
                <a:ea typeface="Source Han Sans Light" panose="020B0300000000000000" pitchFamily="34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74808" y="4738339"/>
              <a:ext cx="201311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sz="1600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PROFILE</a:t>
              </a:r>
              <a:endParaRPr lang="zh-CN" altLang="en-US" sz="16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326814" y="3608388"/>
            <a:ext cx="984519" cy="646692"/>
            <a:chOff x="3326814" y="3608388"/>
            <a:chExt cx="984519" cy="646692"/>
          </a:xfrm>
        </p:grpSpPr>
        <p:sp>
          <p:nvSpPr>
            <p:cNvPr id="13" name="Freeform 22"/>
            <p:cNvSpPr>
              <a:spLocks/>
            </p:cNvSpPr>
            <p:nvPr/>
          </p:nvSpPr>
          <p:spPr bwMode="auto">
            <a:xfrm>
              <a:off x="3502901" y="3608388"/>
              <a:ext cx="456766" cy="404670"/>
            </a:xfrm>
            <a:custGeom>
              <a:avLst/>
              <a:gdLst>
                <a:gd name="T0" fmla="*/ 491 w 491"/>
                <a:gd name="T1" fmla="*/ 341 h 435"/>
                <a:gd name="T2" fmla="*/ 491 w 491"/>
                <a:gd name="T3" fmla="*/ 0 h 435"/>
                <a:gd name="T4" fmla="*/ 0 w 491"/>
                <a:gd name="T5" fmla="*/ 0 h 435"/>
                <a:gd name="T6" fmla="*/ 0 w 491"/>
                <a:gd name="T7" fmla="*/ 341 h 435"/>
                <a:gd name="T8" fmla="*/ 236 w 491"/>
                <a:gd name="T9" fmla="*/ 341 h 435"/>
                <a:gd name="T10" fmla="*/ 236 w 491"/>
                <a:gd name="T11" fmla="*/ 416 h 435"/>
                <a:gd name="T12" fmla="*/ 170 w 491"/>
                <a:gd name="T13" fmla="*/ 416 h 435"/>
                <a:gd name="T14" fmla="*/ 170 w 491"/>
                <a:gd name="T15" fmla="*/ 435 h 435"/>
                <a:gd name="T16" fmla="*/ 321 w 491"/>
                <a:gd name="T17" fmla="*/ 435 h 435"/>
                <a:gd name="T18" fmla="*/ 321 w 491"/>
                <a:gd name="T19" fmla="*/ 416 h 435"/>
                <a:gd name="T20" fmla="*/ 255 w 491"/>
                <a:gd name="T21" fmla="*/ 416 h 435"/>
                <a:gd name="T22" fmla="*/ 255 w 491"/>
                <a:gd name="T23" fmla="*/ 341 h 435"/>
                <a:gd name="T24" fmla="*/ 491 w 491"/>
                <a:gd name="T25" fmla="*/ 341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1" h="435">
                  <a:moveTo>
                    <a:pt x="491" y="341"/>
                  </a:moveTo>
                  <a:lnTo>
                    <a:pt x="491" y="0"/>
                  </a:lnTo>
                  <a:lnTo>
                    <a:pt x="0" y="0"/>
                  </a:lnTo>
                  <a:lnTo>
                    <a:pt x="0" y="341"/>
                  </a:lnTo>
                  <a:lnTo>
                    <a:pt x="236" y="341"/>
                  </a:lnTo>
                  <a:lnTo>
                    <a:pt x="236" y="416"/>
                  </a:lnTo>
                  <a:lnTo>
                    <a:pt x="170" y="416"/>
                  </a:lnTo>
                  <a:lnTo>
                    <a:pt x="170" y="435"/>
                  </a:lnTo>
                  <a:lnTo>
                    <a:pt x="321" y="435"/>
                  </a:lnTo>
                  <a:lnTo>
                    <a:pt x="321" y="416"/>
                  </a:lnTo>
                  <a:lnTo>
                    <a:pt x="255" y="416"/>
                  </a:lnTo>
                  <a:lnTo>
                    <a:pt x="255" y="341"/>
                  </a:lnTo>
                  <a:lnTo>
                    <a:pt x="491" y="34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3326814" y="3978081"/>
              <a:ext cx="9845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Key words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601134" y="5364480"/>
            <a:ext cx="984519" cy="521280"/>
            <a:chOff x="3601134" y="5364480"/>
            <a:chExt cx="984519" cy="521280"/>
          </a:xfrm>
        </p:grpSpPr>
        <p:sp>
          <p:nvSpPr>
            <p:cNvPr id="14" name="Freeform 70"/>
            <p:cNvSpPr>
              <a:spLocks/>
            </p:cNvSpPr>
            <p:nvPr/>
          </p:nvSpPr>
          <p:spPr bwMode="auto">
            <a:xfrm>
              <a:off x="3935730" y="5364480"/>
              <a:ext cx="292173" cy="269318"/>
            </a:xfrm>
            <a:custGeom>
              <a:avLst/>
              <a:gdLst>
                <a:gd name="T0" fmla="*/ 184 w 200"/>
                <a:gd name="T1" fmla="*/ 0 h 184"/>
                <a:gd name="T2" fmla="*/ 112 w 200"/>
                <a:gd name="T3" fmla="*/ 0 h 184"/>
                <a:gd name="T4" fmla="*/ 104 w 200"/>
                <a:gd name="T5" fmla="*/ 2 h 184"/>
                <a:gd name="T6" fmla="*/ 104 w 200"/>
                <a:gd name="T7" fmla="*/ 160 h 184"/>
                <a:gd name="T8" fmla="*/ 96 w 200"/>
                <a:gd name="T9" fmla="*/ 160 h 184"/>
                <a:gd name="T10" fmla="*/ 96 w 200"/>
                <a:gd name="T11" fmla="*/ 2 h 184"/>
                <a:gd name="T12" fmla="*/ 88 w 200"/>
                <a:gd name="T13" fmla="*/ 0 h 184"/>
                <a:gd name="T14" fmla="*/ 16 w 200"/>
                <a:gd name="T15" fmla="*/ 0 h 184"/>
                <a:gd name="T16" fmla="*/ 0 w 200"/>
                <a:gd name="T17" fmla="*/ 16 h 184"/>
                <a:gd name="T18" fmla="*/ 0 w 200"/>
                <a:gd name="T19" fmla="*/ 152 h 184"/>
                <a:gd name="T20" fmla="*/ 16 w 200"/>
                <a:gd name="T21" fmla="*/ 168 h 184"/>
                <a:gd name="T22" fmla="*/ 88 w 200"/>
                <a:gd name="T23" fmla="*/ 168 h 184"/>
                <a:gd name="T24" fmla="*/ 89 w 200"/>
                <a:gd name="T25" fmla="*/ 168 h 184"/>
                <a:gd name="T26" fmla="*/ 96 w 200"/>
                <a:gd name="T27" fmla="*/ 176 h 184"/>
                <a:gd name="T28" fmla="*/ 96 w 200"/>
                <a:gd name="T29" fmla="*/ 184 h 184"/>
                <a:gd name="T30" fmla="*/ 104 w 200"/>
                <a:gd name="T31" fmla="*/ 184 h 184"/>
                <a:gd name="T32" fmla="*/ 104 w 200"/>
                <a:gd name="T33" fmla="*/ 179 h 184"/>
                <a:gd name="T34" fmla="*/ 105 w 200"/>
                <a:gd name="T35" fmla="*/ 179 h 184"/>
                <a:gd name="T36" fmla="*/ 105 w 200"/>
                <a:gd name="T37" fmla="*/ 176 h 184"/>
                <a:gd name="T38" fmla="*/ 112 w 200"/>
                <a:gd name="T39" fmla="*/ 168 h 184"/>
                <a:gd name="T40" fmla="*/ 112 w 200"/>
                <a:gd name="T41" fmla="*/ 168 h 184"/>
                <a:gd name="T42" fmla="*/ 184 w 200"/>
                <a:gd name="T43" fmla="*/ 168 h 184"/>
                <a:gd name="T44" fmla="*/ 200 w 200"/>
                <a:gd name="T45" fmla="*/ 152 h 184"/>
                <a:gd name="T46" fmla="*/ 200 w 200"/>
                <a:gd name="T47" fmla="*/ 16 h 184"/>
                <a:gd name="T48" fmla="*/ 184 w 200"/>
                <a:gd name="T49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0" h="184">
                  <a:moveTo>
                    <a:pt x="184" y="0"/>
                  </a:moveTo>
                  <a:cubicBezTo>
                    <a:pt x="112" y="0"/>
                    <a:pt x="112" y="0"/>
                    <a:pt x="112" y="0"/>
                  </a:cubicBezTo>
                  <a:cubicBezTo>
                    <a:pt x="109" y="0"/>
                    <a:pt x="107" y="1"/>
                    <a:pt x="104" y="2"/>
                  </a:cubicBezTo>
                  <a:cubicBezTo>
                    <a:pt x="104" y="160"/>
                    <a:pt x="104" y="160"/>
                    <a:pt x="104" y="160"/>
                  </a:cubicBezTo>
                  <a:cubicBezTo>
                    <a:pt x="96" y="160"/>
                    <a:pt x="96" y="160"/>
                    <a:pt x="96" y="160"/>
                  </a:cubicBezTo>
                  <a:cubicBezTo>
                    <a:pt x="96" y="2"/>
                    <a:pt x="96" y="2"/>
                    <a:pt x="96" y="2"/>
                  </a:cubicBezTo>
                  <a:cubicBezTo>
                    <a:pt x="94" y="1"/>
                    <a:pt x="91" y="0"/>
                    <a:pt x="88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8" y="0"/>
                    <a:pt x="0" y="7"/>
                    <a:pt x="0" y="16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161"/>
                    <a:pt x="8" y="168"/>
                    <a:pt x="16" y="168"/>
                  </a:cubicBezTo>
                  <a:cubicBezTo>
                    <a:pt x="88" y="168"/>
                    <a:pt x="88" y="168"/>
                    <a:pt x="88" y="168"/>
                  </a:cubicBezTo>
                  <a:cubicBezTo>
                    <a:pt x="89" y="168"/>
                    <a:pt x="89" y="168"/>
                    <a:pt x="89" y="168"/>
                  </a:cubicBezTo>
                  <a:cubicBezTo>
                    <a:pt x="93" y="168"/>
                    <a:pt x="96" y="171"/>
                    <a:pt x="96" y="176"/>
                  </a:cubicBezTo>
                  <a:cubicBezTo>
                    <a:pt x="96" y="184"/>
                    <a:pt x="96" y="184"/>
                    <a:pt x="96" y="184"/>
                  </a:cubicBezTo>
                  <a:cubicBezTo>
                    <a:pt x="104" y="184"/>
                    <a:pt x="104" y="184"/>
                    <a:pt x="104" y="184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5" y="176"/>
                    <a:pt x="105" y="176"/>
                    <a:pt x="105" y="176"/>
                  </a:cubicBezTo>
                  <a:cubicBezTo>
                    <a:pt x="105" y="172"/>
                    <a:pt x="108" y="168"/>
                    <a:pt x="112" y="168"/>
                  </a:cubicBezTo>
                  <a:cubicBezTo>
                    <a:pt x="112" y="168"/>
                    <a:pt x="112" y="168"/>
                    <a:pt x="112" y="168"/>
                  </a:cubicBezTo>
                  <a:cubicBezTo>
                    <a:pt x="184" y="168"/>
                    <a:pt x="184" y="168"/>
                    <a:pt x="184" y="168"/>
                  </a:cubicBezTo>
                  <a:cubicBezTo>
                    <a:pt x="193" y="168"/>
                    <a:pt x="200" y="161"/>
                    <a:pt x="200" y="152"/>
                  </a:cubicBezTo>
                  <a:cubicBezTo>
                    <a:pt x="200" y="16"/>
                    <a:pt x="200" y="16"/>
                    <a:pt x="200" y="16"/>
                  </a:cubicBezTo>
                  <a:cubicBezTo>
                    <a:pt x="200" y="7"/>
                    <a:pt x="193" y="0"/>
                    <a:pt x="18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3601134" y="5608761"/>
              <a:ext cx="9845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Key words</a:t>
              </a:r>
            </a:p>
          </p:txBody>
        </p:sp>
      </p:grpSp>
      <p:cxnSp>
        <p:nvCxnSpPr>
          <p:cNvPr id="20" name="直接连接符 19"/>
          <p:cNvCxnSpPr/>
          <p:nvPr/>
        </p:nvCxnSpPr>
        <p:spPr>
          <a:xfrm>
            <a:off x="4826953" y="4206240"/>
            <a:ext cx="2457767" cy="0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4826953" y="5882640"/>
            <a:ext cx="1665287" cy="0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4868385" y="3249613"/>
            <a:ext cx="146546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b="1" dirty="0">
                <a:solidFill>
                  <a:srgbClr val="00B0F0"/>
                </a:solidFill>
                <a:latin typeface="Source Han Sans Light" panose="020B0300000000000000" pitchFamily="34" charset="-122"/>
                <a:ea typeface="Source Han Sans Light" panose="020B0300000000000000" pitchFamily="34" charset="-122"/>
              </a:rPr>
              <a:t>48</a:t>
            </a:r>
            <a:r>
              <a:rPr lang="en-US" altLang="zh-CN" sz="3000" dirty="0">
                <a:solidFill>
                  <a:srgbClr val="00B0F0"/>
                </a:solidFill>
                <a:latin typeface="Source Han Sans Light" panose="020B0300000000000000" pitchFamily="34" charset="-122"/>
                <a:ea typeface="Source Han Sans Light" panose="020B0300000000000000" pitchFamily="34" charset="-122"/>
              </a:rPr>
              <a:t>%</a:t>
            </a:r>
            <a:endParaRPr lang="zh-CN" altLang="en-US" sz="3000" dirty="0">
              <a:solidFill>
                <a:srgbClr val="00B0F0"/>
              </a:solidFill>
              <a:latin typeface="Source Han Sans Light" panose="020B0300000000000000" pitchFamily="34" charset="-122"/>
              <a:ea typeface="Source Han Sans Light" panose="020B0300000000000000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975065" y="4888548"/>
            <a:ext cx="146546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b="1" dirty="0">
                <a:solidFill>
                  <a:srgbClr val="105D93"/>
                </a:solidFill>
                <a:latin typeface="Source Han Sans Light" panose="020B0300000000000000" pitchFamily="34" charset="-122"/>
                <a:ea typeface="Source Han Sans Light" panose="020B0300000000000000" pitchFamily="34" charset="-122"/>
              </a:rPr>
              <a:t>20</a:t>
            </a:r>
            <a:r>
              <a:rPr lang="en-US" altLang="zh-CN" sz="3000" dirty="0">
                <a:solidFill>
                  <a:srgbClr val="105D93"/>
                </a:solidFill>
                <a:latin typeface="Source Han Sans Light" panose="020B0300000000000000" pitchFamily="34" charset="-122"/>
                <a:ea typeface="Source Han Sans Light" panose="020B0300000000000000" pitchFamily="34" charset="-122"/>
              </a:rPr>
              <a:t>%</a:t>
            </a:r>
            <a:endParaRPr lang="zh-CN" altLang="en-US" sz="3000" dirty="0">
              <a:solidFill>
                <a:srgbClr val="105D93"/>
              </a:solidFill>
              <a:latin typeface="Source Han Sans Light" panose="020B0300000000000000" pitchFamily="34" charset="-122"/>
              <a:ea typeface="Source Han Sans Light" panose="020B0300000000000000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069878" y="4215766"/>
            <a:ext cx="56895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00B0F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5014932" y="5907406"/>
            <a:ext cx="56895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105D9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</a:t>
            </a:r>
          </a:p>
        </p:txBody>
      </p:sp>
      <p:sp>
        <p:nvSpPr>
          <p:cNvPr id="29" name="椭圆 28"/>
          <p:cNvSpPr/>
          <p:nvPr/>
        </p:nvSpPr>
        <p:spPr>
          <a:xfrm rot="15497052">
            <a:off x="10591240" y="-283520"/>
            <a:ext cx="2041375" cy="2041375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442913" y="208718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442913" y="478690"/>
            <a:ext cx="3720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4104940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7.40741E-7 L 0.01684 0.00023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8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52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5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52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7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2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7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200"/>
                            </p:stCondLst>
                            <p:childTnLst>
                              <p:par>
                                <p:cTn id="66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3" presetClass="entr" presetSubtype="32" fill="hold" grpId="0" nodeType="withEffect">
                                  <p:stCondLst>
                                    <p:cond delay="9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6" grpId="1" animBg="1"/>
      <p:bldP spid="9" grpId="0" animBg="1"/>
      <p:bldP spid="23" grpId="0"/>
      <p:bldP spid="24" grpId="0"/>
      <p:bldP spid="26" grpId="0"/>
      <p:bldP spid="2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图片 9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0253" y="3249613"/>
            <a:ext cx="2152075" cy="2213040"/>
          </a:xfrm>
          <a:prstGeom prst="rect">
            <a:avLst/>
          </a:prstGeom>
        </p:spPr>
      </p:pic>
      <p:pic>
        <p:nvPicPr>
          <p:cNvPr id="113" name="图片 11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24506" y="3925887"/>
            <a:ext cx="2399454" cy="2467424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3252122" y="2327657"/>
            <a:ext cx="3544918" cy="3645340"/>
            <a:chOff x="3252122" y="2327657"/>
            <a:chExt cx="3544918" cy="3645340"/>
          </a:xfrm>
        </p:grpSpPr>
        <p:pic>
          <p:nvPicPr>
            <p:cNvPr id="110" name="图片 10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252122" y="2327657"/>
              <a:ext cx="3544918" cy="3645340"/>
            </a:xfrm>
            <a:prstGeom prst="rect">
              <a:avLst/>
            </a:prstGeom>
          </p:spPr>
        </p:pic>
        <p:sp>
          <p:nvSpPr>
            <p:cNvPr id="14" name="椭圆 13"/>
            <p:cNvSpPr/>
            <p:nvPr/>
          </p:nvSpPr>
          <p:spPr>
            <a:xfrm rot="2958573">
              <a:off x="3573461" y="3018220"/>
              <a:ext cx="1751446" cy="1751446"/>
            </a:xfrm>
            <a:prstGeom prst="ellipse">
              <a:avLst/>
            </a:prstGeom>
            <a:solidFill>
              <a:schemeClr val="bg1">
                <a:alpha val="6000"/>
              </a:schemeClr>
            </a:solidFill>
            <a:ln>
              <a:noFill/>
            </a:ln>
            <a:effectLst>
              <a:softEdge rad="393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1" name="椭圆 110"/>
          <p:cNvSpPr/>
          <p:nvPr/>
        </p:nvSpPr>
        <p:spPr>
          <a:xfrm>
            <a:off x="2152016" y="4792346"/>
            <a:ext cx="3178174" cy="436879"/>
          </a:xfrm>
          <a:prstGeom prst="ellipse">
            <a:avLst/>
          </a:prstGeom>
          <a:solidFill>
            <a:srgbClr val="042744"/>
          </a:solidFill>
          <a:ln>
            <a:noFill/>
          </a:ln>
          <a:effectLst>
            <a:softEdge rad="190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4" name="图片 93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7993" y="3961569"/>
            <a:ext cx="1115108" cy="1146696"/>
          </a:xfrm>
          <a:prstGeom prst="rect">
            <a:avLst/>
          </a:prstGeom>
        </p:spPr>
      </p:pic>
      <p:pic>
        <p:nvPicPr>
          <p:cNvPr id="95" name="图片 94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3112" y="3682048"/>
            <a:ext cx="1448647" cy="148968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1616" y="4792467"/>
            <a:ext cx="1209040" cy="145293"/>
          </a:xfrm>
          <a:prstGeom prst="rect">
            <a:avLst/>
          </a:prstGeom>
        </p:spPr>
      </p:pic>
      <p:sp>
        <p:nvSpPr>
          <p:cNvPr id="8" name="椭圆 7"/>
          <p:cNvSpPr/>
          <p:nvPr/>
        </p:nvSpPr>
        <p:spPr>
          <a:xfrm>
            <a:off x="793751" y="4669595"/>
            <a:ext cx="3178174" cy="436879"/>
          </a:xfrm>
          <a:prstGeom prst="ellipse">
            <a:avLst/>
          </a:prstGeom>
          <a:solidFill>
            <a:srgbClr val="042744"/>
          </a:solidFill>
          <a:ln>
            <a:noFill/>
          </a:ln>
          <a:effectLst>
            <a:softEdge rad="190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5" name="组合 54"/>
          <p:cNvGrpSpPr/>
          <p:nvPr/>
        </p:nvGrpSpPr>
        <p:grpSpPr>
          <a:xfrm>
            <a:off x="9182736" y="4483100"/>
            <a:ext cx="1858328" cy="2006600"/>
            <a:chOff x="2355216" y="3757613"/>
            <a:chExt cx="1858328" cy="2006600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10816" y="5255578"/>
              <a:ext cx="1209040" cy="197168"/>
            </a:xfrm>
            <a:prstGeom prst="rect">
              <a:avLst/>
            </a:prstGeom>
          </p:spPr>
        </p:pic>
        <p:grpSp>
          <p:nvGrpSpPr>
            <p:cNvPr id="16" name="组合 15"/>
            <p:cNvGrpSpPr/>
            <p:nvPr/>
          </p:nvGrpSpPr>
          <p:grpSpPr>
            <a:xfrm>
              <a:off x="2355216" y="3757613"/>
              <a:ext cx="1858328" cy="2006600"/>
              <a:chOff x="1564640" y="2958148"/>
              <a:chExt cx="1858328" cy="2006600"/>
            </a:xfrm>
          </p:grpSpPr>
          <p:grpSp>
            <p:nvGrpSpPr>
              <p:cNvPr id="17" name="组合 16"/>
              <p:cNvGrpSpPr/>
              <p:nvPr/>
            </p:nvGrpSpPr>
            <p:grpSpPr>
              <a:xfrm>
                <a:off x="1645920" y="2958148"/>
                <a:ext cx="1777048" cy="2006600"/>
                <a:chOff x="1645920" y="2958148"/>
                <a:chExt cx="1777048" cy="2006600"/>
              </a:xfrm>
            </p:grpSpPr>
            <p:sp>
              <p:nvSpPr>
                <p:cNvPr id="19" name="椭圆 18"/>
                <p:cNvSpPr/>
                <p:nvPr/>
              </p:nvSpPr>
              <p:spPr>
                <a:xfrm>
                  <a:off x="1747520" y="4358641"/>
                  <a:ext cx="1554480" cy="355600"/>
                </a:xfrm>
                <a:prstGeom prst="ellipse">
                  <a:avLst/>
                </a:prstGeom>
                <a:solidFill>
                  <a:srgbClr val="042744">
                    <a:alpha val="80000"/>
                  </a:srgbClr>
                </a:solidFill>
                <a:ln>
                  <a:noFill/>
                </a:ln>
                <a:effectLst>
                  <a:softEdge rad="1143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0" name="椭圆 19"/>
                <p:cNvSpPr/>
                <p:nvPr/>
              </p:nvSpPr>
              <p:spPr>
                <a:xfrm>
                  <a:off x="1960880" y="3429000"/>
                  <a:ext cx="1132840" cy="1132840"/>
                </a:xfrm>
                <a:prstGeom prst="ellipse">
                  <a:avLst/>
                </a:prstGeom>
                <a:gradFill>
                  <a:gsLst>
                    <a:gs pos="15000">
                      <a:srgbClr val="242D52"/>
                    </a:gs>
                    <a:gs pos="100000">
                      <a:srgbClr val="0070C0"/>
                    </a:gs>
                  </a:gsLst>
                  <a:lin ang="15600000" scaled="0"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1" name="椭圆 20"/>
                <p:cNvSpPr/>
                <p:nvPr/>
              </p:nvSpPr>
              <p:spPr>
                <a:xfrm>
                  <a:off x="1645920" y="2958148"/>
                  <a:ext cx="1300480" cy="1300480"/>
                </a:xfrm>
                <a:prstGeom prst="ellipse">
                  <a:avLst/>
                </a:prstGeom>
                <a:solidFill>
                  <a:schemeClr val="bg1">
                    <a:alpha val="32000"/>
                  </a:schemeClr>
                </a:solidFill>
                <a:ln>
                  <a:noFill/>
                </a:ln>
                <a:effectLst>
                  <a:softEdge rad="393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2" name="椭圆 21"/>
                <p:cNvSpPr/>
                <p:nvPr/>
              </p:nvSpPr>
              <p:spPr>
                <a:xfrm>
                  <a:off x="2066608" y="3608388"/>
                  <a:ext cx="1356360" cy="1356360"/>
                </a:xfrm>
                <a:prstGeom prst="ellipse">
                  <a:avLst/>
                </a:prstGeom>
                <a:solidFill>
                  <a:schemeClr val="bg2">
                    <a:lumMod val="10000"/>
                    <a:alpha val="34000"/>
                  </a:schemeClr>
                </a:solidFill>
                <a:ln>
                  <a:noFill/>
                </a:ln>
                <a:effectLst>
                  <a:softEdge rad="4445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8" name="椭圆 17"/>
              <p:cNvSpPr/>
              <p:nvPr/>
            </p:nvSpPr>
            <p:spPr>
              <a:xfrm>
                <a:off x="1564640" y="3180081"/>
                <a:ext cx="1300480" cy="1300480"/>
              </a:xfrm>
              <a:prstGeom prst="ellipse">
                <a:avLst/>
              </a:prstGeom>
              <a:solidFill>
                <a:schemeClr val="bg1">
                  <a:alpha val="32000"/>
                </a:schemeClr>
              </a:solidFill>
              <a:ln>
                <a:noFill/>
              </a:ln>
              <a:effectLst>
                <a:softEdge rad="393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pic>
        <p:nvPicPr>
          <p:cNvPr id="23" name="图片 22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913" y="3608388"/>
            <a:ext cx="654367" cy="705858"/>
          </a:xfrm>
          <a:prstGeom prst="rect">
            <a:avLst/>
          </a:prstGeom>
        </p:spPr>
      </p:pic>
      <p:cxnSp>
        <p:nvCxnSpPr>
          <p:cNvPr id="147" name="直接连接符 146"/>
          <p:cNvCxnSpPr/>
          <p:nvPr/>
        </p:nvCxnSpPr>
        <p:spPr>
          <a:xfrm>
            <a:off x="1943100" y="2781974"/>
            <a:ext cx="0" cy="124753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直接连接符 147"/>
          <p:cNvCxnSpPr/>
          <p:nvPr/>
        </p:nvCxnSpPr>
        <p:spPr>
          <a:xfrm>
            <a:off x="2700656" y="1416192"/>
            <a:ext cx="0" cy="27871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直接连接符 148"/>
          <p:cNvCxnSpPr/>
          <p:nvPr/>
        </p:nvCxnSpPr>
        <p:spPr>
          <a:xfrm>
            <a:off x="3568313" y="1967244"/>
            <a:ext cx="0" cy="17809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直接连接符 149"/>
          <p:cNvCxnSpPr/>
          <p:nvPr/>
        </p:nvCxnSpPr>
        <p:spPr>
          <a:xfrm>
            <a:off x="5041900" y="1402080"/>
            <a:ext cx="0" cy="1786694"/>
          </a:xfrm>
          <a:prstGeom prst="line">
            <a:avLst/>
          </a:prstGeom>
          <a:ln>
            <a:solidFill>
              <a:srgbClr val="0A66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接连接符 150"/>
          <p:cNvCxnSpPr/>
          <p:nvPr/>
        </p:nvCxnSpPr>
        <p:spPr>
          <a:xfrm>
            <a:off x="6778009" y="3182610"/>
            <a:ext cx="0" cy="20455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直接连接符 152"/>
          <p:cNvCxnSpPr/>
          <p:nvPr/>
        </p:nvCxnSpPr>
        <p:spPr>
          <a:xfrm>
            <a:off x="7542213" y="1935480"/>
            <a:ext cx="0" cy="25995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直接连接符 153"/>
          <p:cNvCxnSpPr/>
          <p:nvPr/>
        </p:nvCxnSpPr>
        <p:spPr>
          <a:xfrm>
            <a:off x="9106218" y="1950720"/>
            <a:ext cx="0" cy="24248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直接连接符 154"/>
          <p:cNvCxnSpPr/>
          <p:nvPr/>
        </p:nvCxnSpPr>
        <p:spPr>
          <a:xfrm>
            <a:off x="10071737" y="2784967"/>
            <a:ext cx="0" cy="20455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组合 56"/>
          <p:cNvGrpSpPr/>
          <p:nvPr/>
        </p:nvGrpSpPr>
        <p:grpSpPr>
          <a:xfrm>
            <a:off x="1204125" y="2138710"/>
            <a:ext cx="1866275" cy="647715"/>
            <a:chOff x="929805" y="2596741"/>
            <a:chExt cx="1866275" cy="647715"/>
          </a:xfrm>
        </p:grpSpPr>
        <p:sp>
          <p:nvSpPr>
            <p:cNvPr id="56" name="文本框 55"/>
            <p:cNvSpPr txBox="1"/>
            <p:nvPr/>
          </p:nvSpPr>
          <p:spPr>
            <a:xfrm>
              <a:off x="978091" y="2936679"/>
              <a:ext cx="181798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026F9E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your text here</a:t>
              </a: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929805" y="2596741"/>
              <a:ext cx="105281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srgbClr val="026F9E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</a:t>
              </a:r>
              <a:r>
                <a:rPr lang="en-US" altLang="zh-CN" sz="1400" b="1" dirty="0">
                  <a:solidFill>
                    <a:srgbClr val="026F9E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-1</a:t>
              </a:r>
            </a:p>
          </p:txBody>
        </p:sp>
      </p:grpSp>
      <p:pic>
        <p:nvPicPr>
          <p:cNvPr id="62" name="图片 61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05238" y="4838400"/>
            <a:ext cx="422769" cy="456036"/>
          </a:xfrm>
          <a:prstGeom prst="rect">
            <a:avLst/>
          </a:prstGeom>
        </p:spPr>
      </p:pic>
      <p:grpSp>
        <p:nvGrpSpPr>
          <p:cNvPr id="58" name="组合 57"/>
          <p:cNvGrpSpPr/>
          <p:nvPr/>
        </p:nvGrpSpPr>
        <p:grpSpPr>
          <a:xfrm>
            <a:off x="1897742" y="818770"/>
            <a:ext cx="1863347" cy="646723"/>
            <a:chOff x="1623422" y="1170121"/>
            <a:chExt cx="1863347" cy="646723"/>
          </a:xfrm>
        </p:grpSpPr>
        <p:sp>
          <p:nvSpPr>
            <p:cNvPr id="67" name="文本框 66"/>
            <p:cNvSpPr txBox="1"/>
            <p:nvPr/>
          </p:nvSpPr>
          <p:spPr>
            <a:xfrm>
              <a:off x="1668780" y="1509067"/>
              <a:ext cx="181798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026F9E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your text here</a:t>
              </a:r>
            </a:p>
          </p:txBody>
        </p:sp>
        <p:sp>
          <p:nvSpPr>
            <p:cNvPr id="75" name="文本框 74"/>
            <p:cNvSpPr txBox="1"/>
            <p:nvPr/>
          </p:nvSpPr>
          <p:spPr>
            <a:xfrm>
              <a:off x="1623422" y="1170121"/>
              <a:ext cx="105281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srgbClr val="026F9E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B</a:t>
              </a:r>
              <a:r>
                <a:rPr lang="en-US" altLang="zh-CN" sz="1400" b="1" dirty="0">
                  <a:solidFill>
                    <a:srgbClr val="026F9E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-2</a:t>
              </a: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2950553" y="1135430"/>
            <a:ext cx="1817989" cy="662428"/>
            <a:chOff x="2676233" y="1532501"/>
            <a:chExt cx="1817989" cy="662428"/>
          </a:xfrm>
        </p:grpSpPr>
        <p:sp>
          <p:nvSpPr>
            <p:cNvPr id="68" name="文本框 67"/>
            <p:cNvSpPr txBox="1"/>
            <p:nvPr/>
          </p:nvSpPr>
          <p:spPr>
            <a:xfrm>
              <a:off x="2676233" y="1887152"/>
              <a:ext cx="181798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026F9E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your text here</a:t>
              </a:r>
            </a:p>
          </p:txBody>
        </p:sp>
        <p:sp>
          <p:nvSpPr>
            <p:cNvPr id="76" name="文本框 75"/>
            <p:cNvSpPr txBox="1"/>
            <p:nvPr/>
          </p:nvSpPr>
          <p:spPr>
            <a:xfrm>
              <a:off x="3241557" y="1532501"/>
              <a:ext cx="105281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srgbClr val="026F9E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</a:t>
              </a:r>
              <a:r>
                <a:rPr lang="en-US" altLang="zh-CN" sz="1400" b="1" dirty="0">
                  <a:solidFill>
                    <a:srgbClr val="026F9E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-3</a:t>
              </a: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4385961" y="731520"/>
            <a:ext cx="1817989" cy="661418"/>
            <a:chOff x="3884296" y="351351"/>
            <a:chExt cx="1817989" cy="661418"/>
          </a:xfrm>
        </p:grpSpPr>
        <p:sp>
          <p:nvSpPr>
            <p:cNvPr id="69" name="文本框 68"/>
            <p:cNvSpPr txBox="1"/>
            <p:nvPr/>
          </p:nvSpPr>
          <p:spPr>
            <a:xfrm>
              <a:off x="3884296" y="704992"/>
              <a:ext cx="181798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026F9E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your text here</a:t>
              </a:r>
            </a:p>
          </p:txBody>
        </p:sp>
        <p:sp>
          <p:nvSpPr>
            <p:cNvPr id="77" name="文本框 76"/>
            <p:cNvSpPr txBox="1"/>
            <p:nvPr/>
          </p:nvSpPr>
          <p:spPr>
            <a:xfrm>
              <a:off x="3884296" y="351351"/>
              <a:ext cx="105281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srgbClr val="026F9E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D</a:t>
              </a:r>
              <a:r>
                <a:rPr lang="en-US" altLang="zh-CN" sz="1400" b="1" dirty="0">
                  <a:solidFill>
                    <a:srgbClr val="026F9E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-4</a:t>
              </a: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6082038" y="2530526"/>
            <a:ext cx="1817989" cy="681655"/>
            <a:chOff x="5635615" y="1987919"/>
            <a:chExt cx="1817989" cy="681655"/>
          </a:xfrm>
        </p:grpSpPr>
        <p:sp>
          <p:nvSpPr>
            <p:cNvPr id="70" name="文本框 69"/>
            <p:cNvSpPr txBox="1"/>
            <p:nvPr/>
          </p:nvSpPr>
          <p:spPr>
            <a:xfrm>
              <a:off x="5635615" y="2361797"/>
              <a:ext cx="181798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026F9E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your text here</a:t>
              </a:r>
            </a:p>
          </p:txBody>
        </p:sp>
        <p:sp>
          <p:nvSpPr>
            <p:cNvPr id="78" name="文本框 77"/>
            <p:cNvSpPr txBox="1"/>
            <p:nvPr/>
          </p:nvSpPr>
          <p:spPr>
            <a:xfrm>
              <a:off x="6150815" y="1987919"/>
              <a:ext cx="105281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srgbClr val="026F9E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</a:t>
              </a:r>
              <a:r>
                <a:rPr lang="en-US" altLang="zh-CN" sz="1400" b="1" dirty="0">
                  <a:solidFill>
                    <a:srgbClr val="026F9E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-5</a:t>
              </a: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6757119" y="1257016"/>
            <a:ext cx="1874288" cy="677109"/>
            <a:chOff x="7564839" y="1324009"/>
            <a:chExt cx="1874288" cy="677109"/>
          </a:xfrm>
        </p:grpSpPr>
        <p:sp>
          <p:nvSpPr>
            <p:cNvPr id="72" name="文本框 71"/>
            <p:cNvSpPr txBox="1"/>
            <p:nvPr/>
          </p:nvSpPr>
          <p:spPr>
            <a:xfrm>
              <a:off x="7621138" y="1693341"/>
              <a:ext cx="181798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026F9E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your text here</a:t>
              </a:r>
            </a:p>
          </p:txBody>
        </p:sp>
        <p:sp>
          <p:nvSpPr>
            <p:cNvPr id="83" name="文本框 82"/>
            <p:cNvSpPr txBox="1"/>
            <p:nvPr/>
          </p:nvSpPr>
          <p:spPr>
            <a:xfrm>
              <a:off x="7564839" y="1324009"/>
              <a:ext cx="105281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srgbClr val="026F9E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G</a:t>
              </a:r>
              <a:r>
                <a:rPr lang="en-US" altLang="zh-CN" sz="1400" b="1" dirty="0">
                  <a:solidFill>
                    <a:srgbClr val="026F9E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-7</a:t>
              </a: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8545651" y="1199338"/>
            <a:ext cx="1831356" cy="696971"/>
            <a:chOff x="9383851" y="1037731"/>
            <a:chExt cx="1831356" cy="696971"/>
          </a:xfrm>
        </p:grpSpPr>
        <p:sp>
          <p:nvSpPr>
            <p:cNvPr id="73" name="文本框 72"/>
            <p:cNvSpPr txBox="1"/>
            <p:nvPr/>
          </p:nvSpPr>
          <p:spPr>
            <a:xfrm>
              <a:off x="9397218" y="1426925"/>
              <a:ext cx="181798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026F9E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your text here</a:t>
              </a:r>
            </a:p>
          </p:txBody>
        </p:sp>
        <p:sp>
          <p:nvSpPr>
            <p:cNvPr id="84" name="文本框 83"/>
            <p:cNvSpPr txBox="1"/>
            <p:nvPr/>
          </p:nvSpPr>
          <p:spPr>
            <a:xfrm>
              <a:off x="9383851" y="1037731"/>
              <a:ext cx="105281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srgbClr val="026F9E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H</a:t>
              </a:r>
              <a:r>
                <a:rPr lang="en-US" altLang="zh-CN" sz="1400" b="1" dirty="0">
                  <a:solidFill>
                    <a:srgbClr val="026F9E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-8</a:t>
              </a: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9446595" y="2068410"/>
            <a:ext cx="1817989" cy="656698"/>
            <a:chOff x="10315275" y="1571523"/>
            <a:chExt cx="1817989" cy="656698"/>
          </a:xfrm>
        </p:grpSpPr>
        <p:sp>
          <p:nvSpPr>
            <p:cNvPr id="74" name="文本框 73"/>
            <p:cNvSpPr txBox="1"/>
            <p:nvPr/>
          </p:nvSpPr>
          <p:spPr>
            <a:xfrm>
              <a:off x="10315275" y="1920444"/>
              <a:ext cx="181798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026F9E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your text here</a:t>
              </a:r>
            </a:p>
          </p:txBody>
        </p:sp>
        <p:sp>
          <p:nvSpPr>
            <p:cNvPr id="85" name="文本框 84"/>
            <p:cNvSpPr txBox="1"/>
            <p:nvPr/>
          </p:nvSpPr>
          <p:spPr>
            <a:xfrm>
              <a:off x="10860656" y="1571523"/>
              <a:ext cx="105281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srgbClr val="026F9E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I</a:t>
              </a:r>
              <a:r>
                <a:rPr lang="en-US" altLang="zh-CN" sz="1400" b="1" dirty="0">
                  <a:solidFill>
                    <a:srgbClr val="026F9E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-9</a:t>
              </a:r>
            </a:p>
          </p:txBody>
        </p:sp>
      </p:grpSp>
      <p:pic>
        <p:nvPicPr>
          <p:cNvPr id="93" name="图片 92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759" y="6255083"/>
            <a:ext cx="456307" cy="469233"/>
          </a:xfrm>
          <a:prstGeom prst="rect">
            <a:avLst/>
          </a:prstGeom>
        </p:spPr>
      </p:pic>
      <p:pic>
        <p:nvPicPr>
          <p:cNvPr id="96" name="图片 95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5453" y="4591300"/>
            <a:ext cx="578227" cy="594607"/>
          </a:xfrm>
          <a:prstGeom prst="rect">
            <a:avLst/>
          </a:prstGeom>
        </p:spPr>
      </p:pic>
      <p:pic>
        <p:nvPicPr>
          <p:cNvPr id="97" name="图片 96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0601" y="4262572"/>
            <a:ext cx="853440" cy="877616"/>
          </a:xfrm>
          <a:prstGeom prst="rect">
            <a:avLst/>
          </a:prstGeom>
        </p:spPr>
      </p:pic>
      <p:pic>
        <p:nvPicPr>
          <p:cNvPr id="114" name="图片 113"/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22826" y="3925887"/>
            <a:ext cx="1702905" cy="1751144"/>
          </a:xfrm>
          <a:prstGeom prst="rect">
            <a:avLst/>
          </a:prstGeom>
        </p:spPr>
      </p:pic>
      <p:pic>
        <p:nvPicPr>
          <p:cNvPr id="116" name="图片 115"/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16215" y="5730519"/>
            <a:ext cx="591265" cy="637791"/>
          </a:xfrm>
          <a:prstGeom prst="rect">
            <a:avLst/>
          </a:prstGeom>
        </p:spPr>
      </p:pic>
      <p:pic>
        <p:nvPicPr>
          <p:cNvPr id="118" name="图片 117"/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7681" y="4799012"/>
            <a:ext cx="978806" cy="1006533"/>
          </a:xfrm>
          <a:prstGeom prst="rect">
            <a:avLst/>
          </a:prstGeom>
        </p:spPr>
      </p:pic>
      <p:pic>
        <p:nvPicPr>
          <p:cNvPr id="120" name="图片 119"/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33561" y="3746500"/>
            <a:ext cx="597805" cy="614739"/>
          </a:xfrm>
          <a:prstGeom prst="rect">
            <a:avLst/>
          </a:prstGeom>
        </p:spPr>
      </p:pic>
      <p:pic>
        <p:nvPicPr>
          <p:cNvPr id="63" name="图片 62"/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9061" y="5553092"/>
            <a:ext cx="806179" cy="869616"/>
          </a:xfrm>
          <a:prstGeom prst="rect">
            <a:avLst/>
          </a:prstGeom>
        </p:spPr>
      </p:pic>
      <p:sp>
        <p:nvSpPr>
          <p:cNvPr id="129" name="椭圆 128"/>
          <p:cNvSpPr/>
          <p:nvPr/>
        </p:nvSpPr>
        <p:spPr>
          <a:xfrm>
            <a:off x="-2756218" y="4046538"/>
            <a:ext cx="1554480" cy="355600"/>
          </a:xfrm>
          <a:prstGeom prst="ellipse">
            <a:avLst/>
          </a:prstGeom>
          <a:solidFill>
            <a:srgbClr val="042744">
              <a:alpha val="80000"/>
            </a:srgbClr>
          </a:soli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0" name="椭圆 129"/>
          <p:cNvSpPr/>
          <p:nvPr/>
        </p:nvSpPr>
        <p:spPr>
          <a:xfrm>
            <a:off x="-2527618" y="3071177"/>
            <a:ext cx="1132840" cy="1132840"/>
          </a:xfrm>
          <a:prstGeom prst="ellipse">
            <a:avLst/>
          </a:prstGeom>
          <a:gradFill>
            <a:gsLst>
              <a:gs pos="0">
                <a:srgbClr val="242D52"/>
              </a:gs>
              <a:gs pos="80000">
                <a:srgbClr val="00B0F0"/>
              </a:gs>
            </a:gsLst>
            <a:lin ang="14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1" name="椭圆 130"/>
          <p:cNvSpPr/>
          <p:nvPr/>
        </p:nvSpPr>
        <p:spPr>
          <a:xfrm>
            <a:off x="-3094355" y="2646045"/>
            <a:ext cx="1437640" cy="1437640"/>
          </a:xfrm>
          <a:prstGeom prst="ellipse">
            <a:avLst/>
          </a:prstGeom>
          <a:solidFill>
            <a:schemeClr val="bg1">
              <a:alpha val="32000"/>
            </a:schemeClr>
          </a:solidFill>
          <a:ln>
            <a:noFill/>
          </a:ln>
          <a:effectLst>
            <a:softEdge rad="393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2" name="椭圆 131"/>
          <p:cNvSpPr/>
          <p:nvPr/>
        </p:nvSpPr>
        <p:spPr>
          <a:xfrm>
            <a:off x="-2299970" y="3357245"/>
            <a:ext cx="1356360" cy="1356360"/>
          </a:xfrm>
          <a:prstGeom prst="ellipse">
            <a:avLst/>
          </a:prstGeom>
          <a:solidFill>
            <a:schemeClr val="bg2">
              <a:lumMod val="10000"/>
              <a:alpha val="34000"/>
            </a:schemeClr>
          </a:solidFill>
          <a:ln>
            <a:noFill/>
          </a:ln>
          <a:effectLst>
            <a:softEdge rad="444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8" name="椭圆 127"/>
          <p:cNvSpPr/>
          <p:nvPr/>
        </p:nvSpPr>
        <p:spPr>
          <a:xfrm>
            <a:off x="-2723832" y="2503170"/>
            <a:ext cx="1300480" cy="1300480"/>
          </a:xfrm>
          <a:prstGeom prst="ellipse">
            <a:avLst/>
          </a:prstGeom>
          <a:solidFill>
            <a:schemeClr val="bg1">
              <a:alpha val="32000"/>
            </a:schemeClr>
          </a:solidFill>
          <a:ln>
            <a:noFill/>
          </a:ln>
          <a:effectLst>
            <a:softEdge rad="393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6" name="椭圆 125"/>
          <p:cNvSpPr/>
          <p:nvPr/>
        </p:nvSpPr>
        <p:spPr>
          <a:xfrm>
            <a:off x="-2952432" y="2646045"/>
            <a:ext cx="1437640" cy="1437640"/>
          </a:xfrm>
          <a:prstGeom prst="ellipse">
            <a:avLst/>
          </a:prstGeom>
          <a:solidFill>
            <a:schemeClr val="bg1">
              <a:alpha val="32000"/>
            </a:schemeClr>
          </a:solidFill>
          <a:ln>
            <a:noFill/>
          </a:ln>
          <a:effectLst>
            <a:softEdge rad="393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4" name="图片 133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699384" y="5575618"/>
            <a:ext cx="1209040" cy="197168"/>
          </a:xfrm>
          <a:prstGeom prst="rect">
            <a:avLst/>
          </a:prstGeom>
        </p:spPr>
      </p:pic>
      <p:sp>
        <p:nvSpPr>
          <p:cNvPr id="138" name="椭圆 137"/>
          <p:cNvSpPr/>
          <p:nvPr/>
        </p:nvSpPr>
        <p:spPr>
          <a:xfrm>
            <a:off x="-2872104" y="5478146"/>
            <a:ext cx="1554480" cy="355600"/>
          </a:xfrm>
          <a:prstGeom prst="ellipse">
            <a:avLst/>
          </a:prstGeom>
          <a:solidFill>
            <a:srgbClr val="042744">
              <a:alpha val="80000"/>
            </a:srgbClr>
          </a:soli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9" name="椭圆 138"/>
          <p:cNvSpPr/>
          <p:nvPr/>
        </p:nvSpPr>
        <p:spPr>
          <a:xfrm>
            <a:off x="-2658744" y="4548505"/>
            <a:ext cx="1132840" cy="1132840"/>
          </a:xfrm>
          <a:prstGeom prst="ellipse">
            <a:avLst/>
          </a:prstGeom>
          <a:gradFill>
            <a:gsLst>
              <a:gs pos="15000">
                <a:srgbClr val="242D52"/>
              </a:gs>
              <a:gs pos="100000">
                <a:srgbClr val="0070C0"/>
              </a:gs>
            </a:gsLst>
            <a:lin ang="156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0" name="椭圆 139"/>
          <p:cNvSpPr/>
          <p:nvPr/>
        </p:nvSpPr>
        <p:spPr>
          <a:xfrm>
            <a:off x="-2973704" y="4077653"/>
            <a:ext cx="1300480" cy="1300480"/>
          </a:xfrm>
          <a:prstGeom prst="ellipse">
            <a:avLst/>
          </a:prstGeom>
          <a:solidFill>
            <a:schemeClr val="bg1">
              <a:alpha val="32000"/>
            </a:schemeClr>
          </a:solidFill>
          <a:ln>
            <a:noFill/>
          </a:ln>
          <a:effectLst>
            <a:softEdge rad="393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1" name="椭圆 140"/>
          <p:cNvSpPr/>
          <p:nvPr/>
        </p:nvSpPr>
        <p:spPr>
          <a:xfrm>
            <a:off x="-2553016" y="4727893"/>
            <a:ext cx="1356360" cy="1356360"/>
          </a:xfrm>
          <a:prstGeom prst="ellipse">
            <a:avLst/>
          </a:prstGeom>
          <a:solidFill>
            <a:schemeClr val="bg2">
              <a:lumMod val="10000"/>
              <a:alpha val="34000"/>
            </a:schemeClr>
          </a:solidFill>
          <a:ln>
            <a:noFill/>
          </a:ln>
          <a:effectLst>
            <a:softEdge rad="444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7" name="椭圆 136"/>
          <p:cNvSpPr/>
          <p:nvPr/>
        </p:nvSpPr>
        <p:spPr>
          <a:xfrm>
            <a:off x="-3054984" y="4299586"/>
            <a:ext cx="1300480" cy="1300480"/>
          </a:xfrm>
          <a:prstGeom prst="ellipse">
            <a:avLst/>
          </a:prstGeom>
          <a:solidFill>
            <a:schemeClr val="bg1">
              <a:alpha val="32000"/>
            </a:schemeClr>
          </a:solidFill>
          <a:ln>
            <a:noFill/>
          </a:ln>
          <a:effectLst>
            <a:softEdge rad="393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文本框 45"/>
          <p:cNvSpPr txBox="1"/>
          <p:nvPr/>
        </p:nvSpPr>
        <p:spPr>
          <a:xfrm>
            <a:off x="-1295400" y="3608388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/>
              <a:t>原图</a:t>
            </a:r>
          </a:p>
        </p:txBody>
      </p:sp>
      <p:sp>
        <p:nvSpPr>
          <p:cNvPr id="145" name="文本框 144"/>
          <p:cNvSpPr txBox="1"/>
          <p:nvPr/>
        </p:nvSpPr>
        <p:spPr>
          <a:xfrm>
            <a:off x="-1295400" y="5010468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/>
              <a:t>原图</a:t>
            </a:r>
          </a:p>
        </p:txBody>
      </p:sp>
      <p:pic>
        <p:nvPicPr>
          <p:cNvPr id="112" name="图片 111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26049" y="4878300"/>
            <a:ext cx="1448647" cy="1489683"/>
          </a:xfrm>
          <a:prstGeom prst="rect">
            <a:avLst/>
          </a:prstGeom>
        </p:spPr>
      </p:pic>
      <p:sp>
        <p:nvSpPr>
          <p:cNvPr id="79" name="文本框 78"/>
          <p:cNvSpPr txBox="1"/>
          <p:nvPr/>
        </p:nvSpPr>
        <p:spPr>
          <a:xfrm>
            <a:off x="442913" y="208718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2" name="文本框 81"/>
          <p:cNvSpPr txBox="1"/>
          <p:nvPr/>
        </p:nvSpPr>
        <p:spPr>
          <a:xfrm>
            <a:off x="442913" y="478690"/>
            <a:ext cx="3720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3871141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"/>
                            </p:stCondLst>
                            <p:childTnLst>
                              <p:par>
                                <p:cTn id="12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"/>
                            </p:stCondLst>
                            <p:childTnLst>
                              <p:par>
                                <p:cTn id="19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"/>
                            </p:stCondLst>
                            <p:childTnLst>
                              <p:par>
                                <p:cTn id="26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"/>
                            </p:stCondLst>
                            <p:childTnLst>
                              <p:par>
                                <p:cTn id="33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"/>
                            </p:stCondLst>
                            <p:childTnLst>
                              <p:par>
                                <p:cTn id="47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00"/>
                            </p:stCondLst>
                            <p:childTnLst>
                              <p:par>
                                <p:cTn id="54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00"/>
                            </p:stCondLst>
                            <p:childTnLst>
                              <p:par>
                                <p:cTn id="61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00"/>
                            </p:stCondLst>
                            <p:childTnLst>
                              <p:par>
                                <p:cTn id="68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100"/>
                            </p:stCondLst>
                            <p:childTnLst>
                              <p:par>
                                <p:cTn id="82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200"/>
                            </p:stCondLst>
                            <p:childTnLst>
                              <p:par>
                                <p:cTn id="89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300"/>
                            </p:stCondLst>
                            <p:childTnLst>
                              <p:par>
                                <p:cTn id="96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400"/>
                            </p:stCondLst>
                            <p:childTnLst>
                              <p:par>
                                <p:cTn id="103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500"/>
                            </p:stCondLst>
                            <p:childTnLst>
                              <p:par>
                                <p:cTn id="110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000"/>
                            </p:stCondLst>
                            <p:childTnLst>
                              <p:par>
                                <p:cTn id="1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8" dur="3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2300"/>
                            </p:stCondLst>
                            <p:childTnLst>
                              <p:par>
                                <p:cTn id="1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3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2600"/>
                            </p:stCondLst>
                            <p:childTnLst>
                              <p:par>
                                <p:cTn id="1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8" dur="3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2900"/>
                            </p:stCondLst>
                            <p:childTnLst>
                              <p:par>
                                <p:cTn id="1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3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3200"/>
                            </p:stCondLst>
                            <p:childTnLst>
                              <p:par>
                                <p:cTn id="14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8" dur="3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3500"/>
                            </p:stCondLst>
                            <p:childTnLst>
                              <p:par>
                                <p:cTn id="1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3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3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3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3800"/>
                            </p:stCondLst>
                            <p:childTnLst>
                              <p:par>
                                <p:cTn id="15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8" dur="3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4100"/>
                            </p:stCondLst>
                            <p:childTnLst>
                              <p:par>
                                <p:cTn id="16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4" dur="3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4400"/>
                            </p:stCondLst>
                            <p:childTnLst>
                              <p:par>
                                <p:cTn id="16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8" dur="3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4700"/>
                            </p:stCondLst>
                            <p:childTnLst>
                              <p:par>
                                <p:cTn id="17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3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3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4" dur="3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5000"/>
                            </p:stCondLst>
                            <p:childTnLst>
                              <p:par>
                                <p:cTn id="17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8" dur="3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5300"/>
                            </p:stCondLst>
                            <p:childTnLst>
                              <p:par>
                                <p:cTn id="18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3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3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4" dur="3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5600"/>
                            </p:stCondLst>
                            <p:childTnLst>
                              <p:par>
                                <p:cTn id="18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8" dur="3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5900"/>
                            </p:stCondLst>
                            <p:childTnLst>
                              <p:par>
                                <p:cTn id="19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3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3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3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6200"/>
                            </p:stCondLst>
                            <p:childTnLst>
                              <p:par>
                                <p:cTn id="19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8" dur="3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>
                            <p:stCondLst>
                              <p:cond delay="6500"/>
                            </p:stCondLst>
                            <p:childTnLst>
                              <p:par>
                                <p:cTn id="20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2" dur="3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3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4" dur="3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2912" y="662909"/>
            <a:ext cx="11306175" cy="3543300"/>
          </a:xfrm>
          <a:prstGeom prst="rect">
            <a:avLst/>
          </a:prstGeom>
          <a:gradFill>
            <a:gsLst>
              <a:gs pos="15000">
                <a:srgbClr val="242D52"/>
              </a:gs>
              <a:gs pos="100000">
                <a:srgbClr val="0070C0"/>
              </a:gs>
            </a:gsLst>
            <a:lin ang="16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3139735" y="1986658"/>
            <a:ext cx="2167201" cy="1372809"/>
            <a:chOff x="3139735" y="1986658"/>
            <a:chExt cx="2167201" cy="1372809"/>
          </a:xfrm>
        </p:grpSpPr>
        <p:sp>
          <p:nvSpPr>
            <p:cNvPr id="6" name="矩形 5"/>
            <p:cNvSpPr/>
            <p:nvPr/>
          </p:nvSpPr>
          <p:spPr>
            <a:xfrm>
              <a:off x="3383071" y="1986658"/>
              <a:ext cx="1680528" cy="12629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3801585" y="2279044"/>
              <a:ext cx="84350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latin typeface="Source Han Sans Light" panose="020B0300000000000000" pitchFamily="34" charset="-122"/>
                  <a:ea typeface="Source Han Sans Light" panose="020B0300000000000000" pitchFamily="34" charset="-122"/>
                </a:rPr>
                <a:t>182</a:t>
              </a:r>
              <a:endParaRPr lang="zh-CN" altLang="en-US" sz="3200" dirty="0">
                <a:latin typeface="Source Han Sans Light" panose="020B0300000000000000" pitchFamily="34" charset="-122"/>
                <a:ea typeface="Source Han Sans Light" panose="020B0300000000000000" pitchFamily="34" charset="-122"/>
              </a:endParaRPr>
            </a:p>
          </p:txBody>
        </p:sp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39735" y="3226753"/>
              <a:ext cx="2167201" cy="132714"/>
            </a:xfrm>
            <a:prstGeom prst="rect">
              <a:avLst/>
            </a:prstGeom>
          </p:spPr>
        </p:pic>
        <p:sp>
          <p:nvSpPr>
            <p:cNvPr id="21" name="文本框 20"/>
            <p:cNvSpPr txBox="1"/>
            <p:nvPr/>
          </p:nvSpPr>
          <p:spPr>
            <a:xfrm>
              <a:off x="3446328" y="2863819"/>
              <a:ext cx="155401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solidFill>
                    <a:srgbClr val="232F55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sz="1200" dirty="0">
                  <a:solidFill>
                    <a:srgbClr val="232F55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PROFILE</a:t>
              </a:r>
              <a:endParaRPr lang="zh-CN" altLang="en-US" sz="1200" dirty="0">
                <a:solidFill>
                  <a:srgbClr val="232F55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064549" y="1539240"/>
            <a:ext cx="2167201" cy="1820227"/>
            <a:chOff x="5064549" y="1539240"/>
            <a:chExt cx="2167201" cy="1820227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64549" y="3226753"/>
              <a:ext cx="2167201" cy="132714"/>
            </a:xfrm>
            <a:prstGeom prst="rect">
              <a:avLst/>
            </a:prstGeom>
          </p:spPr>
        </p:pic>
        <p:grpSp>
          <p:nvGrpSpPr>
            <p:cNvPr id="3" name="组合 2"/>
            <p:cNvGrpSpPr/>
            <p:nvPr/>
          </p:nvGrpSpPr>
          <p:grpSpPr>
            <a:xfrm>
              <a:off x="5307886" y="1539240"/>
              <a:ext cx="1680528" cy="1710373"/>
              <a:chOff x="5307886" y="1539240"/>
              <a:chExt cx="1680528" cy="1710373"/>
            </a:xfrm>
          </p:grpSpPr>
          <p:sp>
            <p:nvSpPr>
              <p:cNvPr id="7" name="矩形 6"/>
              <p:cNvSpPr/>
              <p:nvPr/>
            </p:nvSpPr>
            <p:spPr>
              <a:xfrm>
                <a:off x="5307886" y="1539240"/>
                <a:ext cx="1680528" cy="171037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5709569" y="1986658"/>
                <a:ext cx="877163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b="1" dirty="0">
                    <a:latin typeface="Source Han Sans Light" panose="020B0300000000000000" pitchFamily="34" charset="-122"/>
                    <a:ea typeface="Source Han Sans Light" panose="020B0300000000000000" pitchFamily="34" charset="-122"/>
                  </a:rPr>
                  <a:t>586</a:t>
                </a:r>
                <a:endParaRPr lang="zh-CN" altLang="en-US" sz="3200" b="1" dirty="0">
                  <a:latin typeface="Source Han Sans Light" panose="020B0300000000000000" pitchFamily="34" charset="-122"/>
                  <a:ea typeface="Source Han Sans Light" panose="020B0300000000000000" pitchFamily="34" charset="-122"/>
                </a:endParaRPr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5371143" y="2863819"/>
                <a:ext cx="155401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b="1" dirty="0">
                    <a:solidFill>
                      <a:srgbClr val="232F55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COMPANY</a:t>
                </a:r>
                <a:r>
                  <a:rPr lang="en-US" altLang="zh-CN" sz="1200" dirty="0">
                    <a:solidFill>
                      <a:srgbClr val="232F55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PROFILE</a:t>
                </a:r>
                <a:endParaRPr lang="zh-CN" altLang="en-US" sz="1200" dirty="0">
                  <a:solidFill>
                    <a:srgbClr val="232F55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6836675" y="1828800"/>
            <a:ext cx="2167201" cy="1530667"/>
            <a:chOff x="6836675" y="1828800"/>
            <a:chExt cx="2167201" cy="1530667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836675" y="3226753"/>
              <a:ext cx="2167201" cy="132714"/>
            </a:xfrm>
            <a:prstGeom prst="rect">
              <a:avLst/>
            </a:prstGeom>
          </p:spPr>
        </p:pic>
        <p:grpSp>
          <p:nvGrpSpPr>
            <p:cNvPr id="4" name="组合 3"/>
            <p:cNvGrpSpPr/>
            <p:nvPr/>
          </p:nvGrpSpPr>
          <p:grpSpPr>
            <a:xfrm>
              <a:off x="7247652" y="1828800"/>
              <a:ext cx="1680528" cy="1420813"/>
              <a:chOff x="7247652" y="1828800"/>
              <a:chExt cx="1680528" cy="1420813"/>
            </a:xfrm>
          </p:grpSpPr>
          <p:sp>
            <p:nvSpPr>
              <p:cNvPr id="8" name="矩形 7"/>
              <p:cNvSpPr/>
              <p:nvPr/>
            </p:nvSpPr>
            <p:spPr>
              <a:xfrm>
                <a:off x="7247652" y="1828800"/>
                <a:ext cx="1680528" cy="142081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7666166" y="2379186"/>
                <a:ext cx="843501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dirty="0">
                    <a:latin typeface="Source Han Sans Light" panose="020B0300000000000000" pitchFamily="34" charset="-122"/>
                    <a:ea typeface="Source Han Sans Light" panose="020B0300000000000000" pitchFamily="34" charset="-122"/>
                  </a:rPr>
                  <a:t>206</a:t>
                </a:r>
                <a:endParaRPr lang="zh-CN" altLang="en-US" sz="3200" dirty="0">
                  <a:latin typeface="Source Han Sans Light" panose="020B0300000000000000" pitchFamily="34" charset="-122"/>
                  <a:ea typeface="Source Han Sans Light" panose="020B0300000000000000" pitchFamily="34" charset="-122"/>
                </a:endParaRPr>
              </a:p>
            </p:txBody>
          </p:sp>
          <p:sp>
            <p:nvSpPr>
              <p:cNvPr id="23" name="文本框 22"/>
              <p:cNvSpPr txBox="1"/>
              <p:nvPr/>
            </p:nvSpPr>
            <p:spPr>
              <a:xfrm>
                <a:off x="7310909" y="2863819"/>
                <a:ext cx="155401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b="1" dirty="0">
                    <a:solidFill>
                      <a:srgbClr val="232F55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COMPANY</a:t>
                </a:r>
                <a:r>
                  <a:rPr lang="en-US" altLang="zh-CN" sz="1200" dirty="0">
                    <a:solidFill>
                      <a:srgbClr val="232F55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PROFILE</a:t>
                </a:r>
                <a:endParaRPr lang="zh-CN" altLang="en-US" sz="1200" dirty="0">
                  <a:solidFill>
                    <a:srgbClr val="232F55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</p:grpSp>
      <p:sp>
        <p:nvSpPr>
          <p:cNvPr id="24" name="椭圆 23"/>
          <p:cNvSpPr/>
          <p:nvPr/>
        </p:nvSpPr>
        <p:spPr>
          <a:xfrm>
            <a:off x="3971925" y="4099090"/>
            <a:ext cx="251343" cy="251343"/>
          </a:xfrm>
          <a:prstGeom prst="ellipse">
            <a:avLst/>
          </a:prstGeom>
          <a:solidFill>
            <a:srgbClr val="232E54"/>
          </a:solid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6006841" y="4099090"/>
            <a:ext cx="251343" cy="251343"/>
          </a:xfrm>
          <a:prstGeom prst="ellipse">
            <a:avLst/>
          </a:prstGeom>
          <a:solidFill>
            <a:srgbClr val="232E54"/>
          </a:solid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8056245" y="4099090"/>
            <a:ext cx="251343" cy="251343"/>
          </a:xfrm>
          <a:prstGeom prst="ellipse">
            <a:avLst/>
          </a:prstGeom>
          <a:solidFill>
            <a:srgbClr val="232E54"/>
          </a:solid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8" name="直接连接符 27"/>
          <p:cNvCxnSpPr/>
          <p:nvPr/>
        </p:nvCxnSpPr>
        <p:spPr>
          <a:xfrm>
            <a:off x="4097596" y="4350433"/>
            <a:ext cx="0" cy="441960"/>
          </a:xfrm>
          <a:prstGeom prst="line">
            <a:avLst/>
          </a:prstGeom>
          <a:ln>
            <a:solidFill>
              <a:srgbClr val="232E5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合 14"/>
          <p:cNvGrpSpPr/>
          <p:nvPr/>
        </p:nvGrpSpPr>
        <p:grpSpPr>
          <a:xfrm>
            <a:off x="2224685" y="4734336"/>
            <a:ext cx="3720258" cy="729318"/>
            <a:chOff x="2224685" y="4734336"/>
            <a:chExt cx="3720258" cy="729318"/>
          </a:xfrm>
        </p:grpSpPr>
        <p:sp>
          <p:nvSpPr>
            <p:cNvPr id="29" name="文本框 28"/>
            <p:cNvSpPr txBox="1"/>
            <p:nvPr/>
          </p:nvSpPr>
          <p:spPr>
            <a:xfrm>
              <a:off x="2999741" y="4734336"/>
              <a:ext cx="2170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 PROFILE</a:t>
              </a:r>
              <a:endParaRPr lang="zh-CN" altLang="en-US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2224685" y="5001989"/>
              <a:ext cx="37202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</p:grpSp>
      <p:cxnSp>
        <p:nvCxnSpPr>
          <p:cNvPr id="31" name="直接连接符 30"/>
          <p:cNvCxnSpPr/>
          <p:nvPr/>
        </p:nvCxnSpPr>
        <p:spPr>
          <a:xfrm>
            <a:off x="6139756" y="4350433"/>
            <a:ext cx="0" cy="1463024"/>
          </a:xfrm>
          <a:prstGeom prst="line">
            <a:avLst/>
          </a:prstGeom>
          <a:ln>
            <a:solidFill>
              <a:srgbClr val="232E5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/>
          <p:cNvGrpSpPr/>
          <p:nvPr/>
        </p:nvGrpSpPr>
        <p:grpSpPr>
          <a:xfrm>
            <a:off x="4279627" y="5765744"/>
            <a:ext cx="3720258" cy="729318"/>
            <a:chOff x="4279627" y="5765744"/>
            <a:chExt cx="3720258" cy="729318"/>
          </a:xfrm>
        </p:grpSpPr>
        <p:sp>
          <p:nvSpPr>
            <p:cNvPr id="33" name="文本框 32"/>
            <p:cNvSpPr txBox="1"/>
            <p:nvPr/>
          </p:nvSpPr>
          <p:spPr>
            <a:xfrm>
              <a:off x="5054683" y="5765744"/>
              <a:ext cx="2170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 PROFILE</a:t>
              </a:r>
              <a:endParaRPr lang="zh-CN" altLang="en-US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4279627" y="6033397"/>
              <a:ext cx="37202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321787" y="4880708"/>
            <a:ext cx="3720258" cy="729318"/>
            <a:chOff x="6321787" y="4880708"/>
            <a:chExt cx="3720258" cy="729318"/>
          </a:xfrm>
        </p:grpSpPr>
        <p:sp>
          <p:nvSpPr>
            <p:cNvPr id="36" name="文本框 35"/>
            <p:cNvSpPr txBox="1"/>
            <p:nvPr/>
          </p:nvSpPr>
          <p:spPr>
            <a:xfrm>
              <a:off x="7096843" y="4880708"/>
              <a:ext cx="2170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 PROFILE</a:t>
              </a:r>
              <a:endParaRPr lang="zh-CN" altLang="en-US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6321787" y="5148361"/>
              <a:ext cx="37202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</p:grpSp>
      <p:cxnSp>
        <p:nvCxnSpPr>
          <p:cNvPr id="38" name="直接连接符 37"/>
          <p:cNvCxnSpPr/>
          <p:nvPr/>
        </p:nvCxnSpPr>
        <p:spPr>
          <a:xfrm>
            <a:off x="8181916" y="4350433"/>
            <a:ext cx="0" cy="441960"/>
          </a:xfrm>
          <a:prstGeom prst="line">
            <a:avLst/>
          </a:prstGeom>
          <a:ln>
            <a:solidFill>
              <a:srgbClr val="232E5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34"/>
          <p:cNvSpPr txBox="1"/>
          <p:nvPr/>
        </p:nvSpPr>
        <p:spPr>
          <a:xfrm>
            <a:off x="442913" y="208718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573526"/>
      </p:ext>
    </p:extLst>
  </p:cSld>
  <p:clrMapOvr>
    <a:masterClrMapping/>
  </p:clrMapOvr>
  <p:transition spd="slow">
    <p:comb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2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3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9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26" presetID="2" presetClass="entr" presetSubtype="4" fill="hold" grpId="0" nodeType="afterEffect" p14:presetBounceEnd="2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4000">
                                          <p:cBhvr additive="base">
                                            <p:cTn id="2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4000">
                                          <p:cBhvr additive="base">
                                            <p:cTn id="29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grpId="0" nodeType="withEffect" p14:presetBounceEnd="24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4000">
                                          <p:cBhvr additive="base">
                                            <p:cTn id="3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4000">
                                          <p:cBhvr additive="base">
                                            <p:cTn id="33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4" fill="hold" grpId="0" nodeType="withEffect" p14:presetBounceEnd="24000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4000">
                                          <p:cBhvr additive="base">
                                            <p:cTn id="36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4000">
                                          <p:cBhvr additive="base">
                                            <p:cTn id="37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39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1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4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49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1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3600"/>
                                </p:stCondLst>
                                <p:childTnLst>
                                  <p:par>
                                    <p:cTn id="5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4100"/>
                                </p:stCondLst>
                                <p:childTnLst>
                                  <p:par>
                                    <p:cTn id="59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1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4600"/>
                                </p:stCondLst>
                                <p:childTnLst>
                                  <p:par>
                                    <p:cTn id="6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 animBg="1"/>
          <p:bldP spid="25" grpId="0" animBg="1"/>
          <p:bldP spid="26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2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3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9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26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4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39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1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4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49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1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3600"/>
                                </p:stCondLst>
                                <p:childTnLst>
                                  <p:par>
                                    <p:cTn id="5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4100"/>
                                </p:stCondLst>
                                <p:childTnLst>
                                  <p:par>
                                    <p:cTn id="59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1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4600"/>
                                </p:stCondLst>
                                <p:childTnLst>
                                  <p:par>
                                    <p:cTn id="6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 animBg="1"/>
          <p:bldP spid="25" grpId="0" animBg="1"/>
          <p:bldP spid="26" grpId="0" animBg="1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9050" y="1407357"/>
            <a:ext cx="6151562" cy="416777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1407357"/>
            <a:ext cx="6132513" cy="4167770"/>
          </a:xfrm>
          <a:prstGeom prst="rect">
            <a:avLst/>
          </a:prstGeom>
          <a:gradFill>
            <a:gsLst>
              <a:gs pos="15000">
                <a:srgbClr val="242D52">
                  <a:alpha val="70000"/>
                </a:srgbClr>
              </a:gs>
              <a:gs pos="100000">
                <a:srgbClr val="0070C0">
                  <a:alpha val="62000"/>
                </a:srgbClr>
              </a:gs>
            </a:gsLst>
            <a:lin ang="16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569720" y="2144691"/>
            <a:ext cx="2356485" cy="2651760"/>
          </a:xfrm>
          <a:prstGeom prst="rect">
            <a:avLst/>
          </a:prstGeom>
          <a:noFill/>
          <a:ln w="28575">
            <a:solidFill>
              <a:schemeClr val="bg1">
                <a:alpha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148951" y="2467195"/>
            <a:ext cx="11980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Noto Sans CJK Light" panose="020B0300000000000000" pitchFamily="34" charset="-122"/>
                <a:ea typeface="Noto Sans CJK Light" panose="020B0300000000000000" pitchFamily="34" charset="-122"/>
                <a:cs typeface="Segoe UI" panose="020B0502040204020203" pitchFamily="34" charset="0"/>
              </a:rPr>
              <a:t>OUR </a:t>
            </a:r>
          </a:p>
          <a:p>
            <a:pPr algn="ctr"/>
            <a:r>
              <a:rPr lang="en-US" altLang="zh-CN" dirty="0">
                <a:solidFill>
                  <a:schemeClr val="bg1"/>
                </a:solidFill>
                <a:latin typeface="Noto Sans CJK Light" panose="020B0300000000000000" pitchFamily="34" charset="-122"/>
                <a:ea typeface="Noto Sans CJK Light" panose="020B0300000000000000" pitchFamily="34" charset="-122"/>
                <a:cs typeface="Segoe UI" panose="020B0502040204020203" pitchFamily="34" charset="0"/>
              </a:rPr>
              <a:t>SERVICES</a:t>
            </a:r>
            <a:endParaRPr lang="zh-CN" altLang="en-US" dirty="0">
              <a:solidFill>
                <a:schemeClr val="bg1"/>
              </a:solidFill>
              <a:latin typeface="Noto Sans CJK Light" panose="020B0300000000000000" pitchFamily="34" charset="-122"/>
              <a:ea typeface="Noto Sans CJK Light" panose="020B0300000000000000" pitchFamily="34" charset="-122"/>
              <a:cs typeface="Segoe UI" panose="020B0502040204020203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839117" y="3455331"/>
            <a:ext cx="18176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6668432" y="1620933"/>
            <a:ext cx="1830136" cy="868850"/>
            <a:chOff x="6668432" y="1620933"/>
            <a:chExt cx="1830136" cy="868850"/>
          </a:xfrm>
        </p:grpSpPr>
        <p:grpSp>
          <p:nvGrpSpPr>
            <p:cNvPr id="8" name="组合 7"/>
            <p:cNvGrpSpPr/>
            <p:nvPr/>
          </p:nvGrpSpPr>
          <p:grpSpPr>
            <a:xfrm>
              <a:off x="7205644" y="1620933"/>
              <a:ext cx="488450" cy="397643"/>
              <a:chOff x="5057775" y="5124451"/>
              <a:chExt cx="811213" cy="660400"/>
            </a:xfrm>
            <a:solidFill>
              <a:srgbClr val="232E54"/>
            </a:solidFill>
          </p:grpSpPr>
          <p:sp>
            <p:nvSpPr>
              <p:cNvPr id="9" name="Freeform 48"/>
              <p:cNvSpPr>
                <a:spLocks/>
              </p:cNvSpPr>
              <p:nvPr/>
            </p:nvSpPr>
            <p:spPr bwMode="auto">
              <a:xfrm>
                <a:off x="5162550" y="5245101"/>
                <a:ext cx="706438" cy="539750"/>
              </a:xfrm>
              <a:custGeom>
                <a:avLst/>
                <a:gdLst>
                  <a:gd name="T0" fmla="*/ 402 w 445"/>
                  <a:gd name="T1" fmla="*/ 0 h 340"/>
                  <a:gd name="T2" fmla="*/ 379 w 445"/>
                  <a:gd name="T3" fmla="*/ 0 h 340"/>
                  <a:gd name="T4" fmla="*/ 360 w 445"/>
                  <a:gd name="T5" fmla="*/ 0 h 340"/>
                  <a:gd name="T6" fmla="*/ 324 w 445"/>
                  <a:gd name="T7" fmla="*/ 0 h 340"/>
                  <a:gd name="T8" fmla="*/ 0 w 445"/>
                  <a:gd name="T9" fmla="*/ 0 h 340"/>
                  <a:gd name="T10" fmla="*/ 0 w 445"/>
                  <a:gd name="T11" fmla="*/ 11 h 340"/>
                  <a:gd name="T12" fmla="*/ 0 w 445"/>
                  <a:gd name="T13" fmla="*/ 246 h 340"/>
                  <a:gd name="T14" fmla="*/ 0 w 445"/>
                  <a:gd name="T15" fmla="*/ 265 h 340"/>
                  <a:gd name="T16" fmla="*/ 0 w 445"/>
                  <a:gd name="T17" fmla="*/ 272 h 340"/>
                  <a:gd name="T18" fmla="*/ 0 w 445"/>
                  <a:gd name="T19" fmla="*/ 340 h 340"/>
                  <a:gd name="T20" fmla="*/ 445 w 445"/>
                  <a:gd name="T21" fmla="*/ 340 h 340"/>
                  <a:gd name="T22" fmla="*/ 445 w 445"/>
                  <a:gd name="T23" fmla="*/ 0 h 340"/>
                  <a:gd name="T24" fmla="*/ 402 w 445"/>
                  <a:gd name="T25" fmla="*/ 0 h 3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5" h="340">
                    <a:moveTo>
                      <a:pt x="402" y="0"/>
                    </a:moveTo>
                    <a:lnTo>
                      <a:pt x="379" y="0"/>
                    </a:lnTo>
                    <a:lnTo>
                      <a:pt x="360" y="0"/>
                    </a:lnTo>
                    <a:lnTo>
                      <a:pt x="32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0" y="246"/>
                    </a:lnTo>
                    <a:lnTo>
                      <a:pt x="0" y="265"/>
                    </a:lnTo>
                    <a:lnTo>
                      <a:pt x="0" y="272"/>
                    </a:lnTo>
                    <a:lnTo>
                      <a:pt x="0" y="340"/>
                    </a:lnTo>
                    <a:lnTo>
                      <a:pt x="445" y="340"/>
                    </a:lnTo>
                    <a:lnTo>
                      <a:pt x="445" y="0"/>
                    </a:lnTo>
                    <a:lnTo>
                      <a:pt x="402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10" name="Freeform 49"/>
              <p:cNvSpPr>
                <a:spLocks/>
              </p:cNvSpPr>
              <p:nvPr/>
            </p:nvSpPr>
            <p:spPr bwMode="auto">
              <a:xfrm>
                <a:off x="5057775" y="5124451"/>
                <a:ext cx="706438" cy="541338"/>
              </a:xfrm>
              <a:custGeom>
                <a:avLst/>
                <a:gdLst>
                  <a:gd name="T0" fmla="*/ 426 w 445"/>
                  <a:gd name="T1" fmla="*/ 57 h 341"/>
                  <a:gd name="T2" fmla="*/ 445 w 445"/>
                  <a:gd name="T3" fmla="*/ 57 h 341"/>
                  <a:gd name="T4" fmla="*/ 445 w 445"/>
                  <a:gd name="T5" fmla="*/ 0 h 341"/>
                  <a:gd name="T6" fmla="*/ 0 w 445"/>
                  <a:gd name="T7" fmla="*/ 0 h 341"/>
                  <a:gd name="T8" fmla="*/ 0 w 445"/>
                  <a:gd name="T9" fmla="*/ 341 h 341"/>
                  <a:gd name="T10" fmla="*/ 47 w 445"/>
                  <a:gd name="T11" fmla="*/ 341 h 341"/>
                  <a:gd name="T12" fmla="*/ 47 w 445"/>
                  <a:gd name="T13" fmla="*/ 322 h 341"/>
                  <a:gd name="T14" fmla="*/ 47 w 445"/>
                  <a:gd name="T15" fmla="*/ 57 h 341"/>
                  <a:gd name="T16" fmla="*/ 390 w 445"/>
                  <a:gd name="T17" fmla="*/ 57 h 341"/>
                  <a:gd name="T18" fmla="*/ 426 w 445"/>
                  <a:gd name="T19" fmla="*/ 57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45" h="341">
                    <a:moveTo>
                      <a:pt x="426" y="57"/>
                    </a:moveTo>
                    <a:lnTo>
                      <a:pt x="445" y="57"/>
                    </a:lnTo>
                    <a:lnTo>
                      <a:pt x="445" y="0"/>
                    </a:lnTo>
                    <a:lnTo>
                      <a:pt x="0" y="0"/>
                    </a:lnTo>
                    <a:lnTo>
                      <a:pt x="0" y="341"/>
                    </a:lnTo>
                    <a:lnTo>
                      <a:pt x="47" y="341"/>
                    </a:lnTo>
                    <a:lnTo>
                      <a:pt x="47" y="322"/>
                    </a:lnTo>
                    <a:lnTo>
                      <a:pt x="47" y="57"/>
                    </a:lnTo>
                    <a:lnTo>
                      <a:pt x="390" y="57"/>
                    </a:lnTo>
                    <a:lnTo>
                      <a:pt x="426" y="57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  <p:sp>
          <p:nvSpPr>
            <p:cNvPr id="39" name="文本框 38"/>
            <p:cNvSpPr txBox="1"/>
            <p:nvPr/>
          </p:nvSpPr>
          <p:spPr>
            <a:xfrm>
              <a:off x="6668432" y="2120451"/>
              <a:ext cx="183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200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9082741" y="1554847"/>
            <a:ext cx="1830136" cy="934936"/>
            <a:chOff x="9082741" y="1554847"/>
            <a:chExt cx="1830136" cy="934936"/>
          </a:xfrm>
        </p:grpSpPr>
        <p:grpSp>
          <p:nvGrpSpPr>
            <p:cNvPr id="11" name="组合 10"/>
            <p:cNvGrpSpPr/>
            <p:nvPr/>
          </p:nvGrpSpPr>
          <p:grpSpPr>
            <a:xfrm>
              <a:off x="9503912" y="1554847"/>
              <a:ext cx="531029" cy="529815"/>
              <a:chOff x="3830638" y="2357438"/>
              <a:chExt cx="693737" cy="692150"/>
            </a:xfrm>
            <a:solidFill>
              <a:srgbClr val="232E54"/>
            </a:solidFill>
          </p:grpSpPr>
          <p:sp>
            <p:nvSpPr>
              <p:cNvPr id="12" name="Freeform 61"/>
              <p:cNvSpPr>
                <a:spLocks/>
              </p:cNvSpPr>
              <p:nvPr/>
            </p:nvSpPr>
            <p:spPr bwMode="auto">
              <a:xfrm>
                <a:off x="4070350" y="2357438"/>
                <a:ext cx="454025" cy="450850"/>
              </a:xfrm>
              <a:custGeom>
                <a:avLst/>
                <a:gdLst>
                  <a:gd name="T0" fmla="*/ 116 w 121"/>
                  <a:gd name="T1" fmla="*/ 3 h 120"/>
                  <a:gd name="T2" fmla="*/ 107 w 121"/>
                  <a:gd name="T3" fmla="*/ 0 h 120"/>
                  <a:gd name="T4" fmla="*/ 99 w 121"/>
                  <a:gd name="T5" fmla="*/ 3 h 120"/>
                  <a:gd name="T6" fmla="*/ 70 w 121"/>
                  <a:gd name="T7" fmla="*/ 32 h 120"/>
                  <a:gd name="T8" fmla="*/ 66 w 121"/>
                  <a:gd name="T9" fmla="*/ 36 h 120"/>
                  <a:gd name="T10" fmla="*/ 62 w 121"/>
                  <a:gd name="T11" fmla="*/ 40 h 120"/>
                  <a:gd name="T12" fmla="*/ 39 w 121"/>
                  <a:gd name="T13" fmla="*/ 63 h 120"/>
                  <a:gd name="T14" fmla="*/ 0 w 121"/>
                  <a:gd name="T15" fmla="*/ 103 h 120"/>
                  <a:gd name="T16" fmla="*/ 0 w 121"/>
                  <a:gd name="T17" fmla="*/ 103 h 120"/>
                  <a:gd name="T18" fmla="*/ 0 w 121"/>
                  <a:gd name="T19" fmla="*/ 120 h 120"/>
                  <a:gd name="T20" fmla="*/ 16 w 121"/>
                  <a:gd name="T21" fmla="*/ 120 h 120"/>
                  <a:gd name="T22" fmla="*/ 16 w 121"/>
                  <a:gd name="T23" fmla="*/ 120 h 120"/>
                  <a:gd name="T24" fmla="*/ 36 w 121"/>
                  <a:gd name="T25" fmla="*/ 100 h 120"/>
                  <a:gd name="T26" fmla="*/ 80 w 121"/>
                  <a:gd name="T27" fmla="*/ 57 h 120"/>
                  <a:gd name="T28" fmla="*/ 80 w 121"/>
                  <a:gd name="T29" fmla="*/ 56 h 120"/>
                  <a:gd name="T30" fmla="*/ 80 w 121"/>
                  <a:gd name="T31" fmla="*/ 56 h 120"/>
                  <a:gd name="T32" fmla="*/ 82 w 121"/>
                  <a:gd name="T33" fmla="*/ 54 h 120"/>
                  <a:gd name="T34" fmla="*/ 82 w 121"/>
                  <a:gd name="T35" fmla="*/ 54 h 120"/>
                  <a:gd name="T36" fmla="*/ 116 w 121"/>
                  <a:gd name="T37" fmla="*/ 20 h 120"/>
                  <a:gd name="T38" fmla="*/ 116 w 121"/>
                  <a:gd name="T39" fmla="*/ 3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1" h="120">
                    <a:moveTo>
                      <a:pt x="116" y="3"/>
                    </a:moveTo>
                    <a:cubicBezTo>
                      <a:pt x="113" y="1"/>
                      <a:pt x="110" y="0"/>
                      <a:pt x="107" y="0"/>
                    </a:cubicBezTo>
                    <a:cubicBezTo>
                      <a:pt x="104" y="0"/>
                      <a:pt x="101" y="1"/>
                      <a:pt x="99" y="3"/>
                    </a:cubicBezTo>
                    <a:cubicBezTo>
                      <a:pt x="70" y="32"/>
                      <a:pt x="70" y="32"/>
                      <a:pt x="70" y="32"/>
                    </a:cubicBezTo>
                    <a:cubicBezTo>
                      <a:pt x="66" y="36"/>
                      <a:pt x="66" y="36"/>
                      <a:pt x="66" y="36"/>
                    </a:cubicBezTo>
                    <a:cubicBezTo>
                      <a:pt x="62" y="40"/>
                      <a:pt x="62" y="40"/>
                      <a:pt x="62" y="40"/>
                    </a:cubicBezTo>
                    <a:cubicBezTo>
                      <a:pt x="39" y="63"/>
                      <a:pt x="39" y="63"/>
                      <a:pt x="39" y="63"/>
                    </a:cubicBezTo>
                    <a:cubicBezTo>
                      <a:pt x="0" y="103"/>
                      <a:pt x="0" y="103"/>
                      <a:pt x="0" y="103"/>
                    </a:cubicBezTo>
                    <a:cubicBezTo>
                      <a:pt x="0" y="103"/>
                      <a:pt x="0" y="103"/>
                      <a:pt x="0" y="103"/>
                    </a:cubicBezTo>
                    <a:cubicBezTo>
                      <a:pt x="0" y="120"/>
                      <a:pt x="0" y="120"/>
                      <a:pt x="0" y="120"/>
                    </a:cubicBezTo>
                    <a:cubicBezTo>
                      <a:pt x="16" y="120"/>
                      <a:pt x="16" y="120"/>
                      <a:pt x="16" y="120"/>
                    </a:cubicBezTo>
                    <a:cubicBezTo>
                      <a:pt x="16" y="120"/>
                      <a:pt x="16" y="120"/>
                      <a:pt x="16" y="120"/>
                    </a:cubicBezTo>
                    <a:cubicBezTo>
                      <a:pt x="36" y="100"/>
                      <a:pt x="36" y="100"/>
                      <a:pt x="36" y="100"/>
                    </a:cubicBezTo>
                    <a:cubicBezTo>
                      <a:pt x="80" y="57"/>
                      <a:pt x="80" y="57"/>
                      <a:pt x="80" y="57"/>
                    </a:cubicBezTo>
                    <a:cubicBezTo>
                      <a:pt x="80" y="56"/>
                      <a:pt x="80" y="56"/>
                      <a:pt x="80" y="56"/>
                    </a:cubicBezTo>
                    <a:cubicBezTo>
                      <a:pt x="80" y="56"/>
                      <a:pt x="80" y="56"/>
                      <a:pt x="80" y="56"/>
                    </a:cubicBezTo>
                    <a:cubicBezTo>
                      <a:pt x="82" y="54"/>
                      <a:pt x="82" y="54"/>
                      <a:pt x="82" y="54"/>
                    </a:cubicBezTo>
                    <a:cubicBezTo>
                      <a:pt x="82" y="54"/>
                      <a:pt x="82" y="54"/>
                      <a:pt x="82" y="54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21" y="16"/>
                      <a:pt x="121" y="8"/>
                      <a:pt x="116" y="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13" name="Freeform 62"/>
              <p:cNvSpPr>
                <a:spLocks/>
              </p:cNvSpPr>
              <p:nvPr/>
            </p:nvSpPr>
            <p:spPr bwMode="auto">
              <a:xfrm>
                <a:off x="3830638" y="2478088"/>
                <a:ext cx="569913" cy="571500"/>
              </a:xfrm>
              <a:custGeom>
                <a:avLst/>
                <a:gdLst>
                  <a:gd name="T0" fmla="*/ 352 w 359"/>
                  <a:gd name="T1" fmla="*/ 71 h 360"/>
                  <a:gd name="T2" fmla="*/ 248 w 359"/>
                  <a:gd name="T3" fmla="*/ 175 h 360"/>
                  <a:gd name="T4" fmla="*/ 203 w 359"/>
                  <a:gd name="T5" fmla="*/ 223 h 360"/>
                  <a:gd name="T6" fmla="*/ 196 w 359"/>
                  <a:gd name="T7" fmla="*/ 227 h 360"/>
                  <a:gd name="T8" fmla="*/ 189 w 359"/>
                  <a:gd name="T9" fmla="*/ 227 h 360"/>
                  <a:gd name="T10" fmla="*/ 151 w 359"/>
                  <a:gd name="T11" fmla="*/ 227 h 360"/>
                  <a:gd name="T12" fmla="*/ 132 w 359"/>
                  <a:gd name="T13" fmla="*/ 227 h 360"/>
                  <a:gd name="T14" fmla="*/ 132 w 359"/>
                  <a:gd name="T15" fmla="*/ 208 h 360"/>
                  <a:gd name="T16" fmla="*/ 132 w 359"/>
                  <a:gd name="T17" fmla="*/ 168 h 360"/>
                  <a:gd name="T18" fmla="*/ 132 w 359"/>
                  <a:gd name="T19" fmla="*/ 159 h 360"/>
                  <a:gd name="T20" fmla="*/ 137 w 359"/>
                  <a:gd name="T21" fmla="*/ 154 h 360"/>
                  <a:gd name="T22" fmla="*/ 231 w 359"/>
                  <a:gd name="T23" fmla="*/ 59 h 360"/>
                  <a:gd name="T24" fmla="*/ 286 w 359"/>
                  <a:gd name="T25" fmla="*/ 5 h 360"/>
                  <a:gd name="T26" fmla="*/ 291 w 359"/>
                  <a:gd name="T27" fmla="*/ 0 h 360"/>
                  <a:gd name="T28" fmla="*/ 0 w 359"/>
                  <a:gd name="T29" fmla="*/ 0 h 360"/>
                  <a:gd name="T30" fmla="*/ 0 w 359"/>
                  <a:gd name="T31" fmla="*/ 360 h 360"/>
                  <a:gd name="T32" fmla="*/ 359 w 359"/>
                  <a:gd name="T33" fmla="*/ 360 h 360"/>
                  <a:gd name="T34" fmla="*/ 359 w 359"/>
                  <a:gd name="T35" fmla="*/ 66 h 360"/>
                  <a:gd name="T36" fmla="*/ 354 w 359"/>
                  <a:gd name="T37" fmla="*/ 71 h 360"/>
                  <a:gd name="T38" fmla="*/ 352 w 359"/>
                  <a:gd name="T39" fmla="*/ 71 h 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59" h="360">
                    <a:moveTo>
                      <a:pt x="352" y="71"/>
                    </a:moveTo>
                    <a:lnTo>
                      <a:pt x="248" y="175"/>
                    </a:lnTo>
                    <a:lnTo>
                      <a:pt x="203" y="223"/>
                    </a:lnTo>
                    <a:lnTo>
                      <a:pt x="196" y="227"/>
                    </a:lnTo>
                    <a:lnTo>
                      <a:pt x="189" y="227"/>
                    </a:lnTo>
                    <a:lnTo>
                      <a:pt x="151" y="227"/>
                    </a:lnTo>
                    <a:lnTo>
                      <a:pt x="132" y="227"/>
                    </a:lnTo>
                    <a:lnTo>
                      <a:pt x="132" y="208"/>
                    </a:lnTo>
                    <a:lnTo>
                      <a:pt x="132" y="168"/>
                    </a:lnTo>
                    <a:lnTo>
                      <a:pt x="132" y="159"/>
                    </a:lnTo>
                    <a:lnTo>
                      <a:pt x="137" y="154"/>
                    </a:lnTo>
                    <a:lnTo>
                      <a:pt x="231" y="59"/>
                    </a:lnTo>
                    <a:lnTo>
                      <a:pt x="286" y="5"/>
                    </a:lnTo>
                    <a:lnTo>
                      <a:pt x="291" y="0"/>
                    </a:lnTo>
                    <a:lnTo>
                      <a:pt x="0" y="0"/>
                    </a:lnTo>
                    <a:lnTo>
                      <a:pt x="0" y="360"/>
                    </a:lnTo>
                    <a:lnTo>
                      <a:pt x="359" y="360"/>
                    </a:lnTo>
                    <a:lnTo>
                      <a:pt x="359" y="66"/>
                    </a:lnTo>
                    <a:lnTo>
                      <a:pt x="354" y="71"/>
                    </a:lnTo>
                    <a:lnTo>
                      <a:pt x="352" y="71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  <p:sp>
          <p:nvSpPr>
            <p:cNvPr id="41" name="文本框 40"/>
            <p:cNvSpPr txBox="1"/>
            <p:nvPr/>
          </p:nvSpPr>
          <p:spPr>
            <a:xfrm>
              <a:off x="9082741" y="2120451"/>
              <a:ext cx="183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200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6668432" y="3273099"/>
            <a:ext cx="1830136" cy="930228"/>
            <a:chOff x="6668432" y="3273099"/>
            <a:chExt cx="1830136" cy="930228"/>
          </a:xfrm>
        </p:grpSpPr>
        <p:sp>
          <p:nvSpPr>
            <p:cNvPr id="14" name="Freeform 70"/>
            <p:cNvSpPr>
              <a:spLocks/>
            </p:cNvSpPr>
            <p:nvPr/>
          </p:nvSpPr>
          <p:spPr bwMode="auto">
            <a:xfrm>
              <a:off x="7210950" y="3273099"/>
              <a:ext cx="477838" cy="440459"/>
            </a:xfrm>
            <a:custGeom>
              <a:avLst/>
              <a:gdLst>
                <a:gd name="T0" fmla="*/ 184 w 200"/>
                <a:gd name="T1" fmla="*/ 0 h 184"/>
                <a:gd name="T2" fmla="*/ 112 w 200"/>
                <a:gd name="T3" fmla="*/ 0 h 184"/>
                <a:gd name="T4" fmla="*/ 104 w 200"/>
                <a:gd name="T5" fmla="*/ 2 h 184"/>
                <a:gd name="T6" fmla="*/ 104 w 200"/>
                <a:gd name="T7" fmla="*/ 160 h 184"/>
                <a:gd name="T8" fmla="*/ 96 w 200"/>
                <a:gd name="T9" fmla="*/ 160 h 184"/>
                <a:gd name="T10" fmla="*/ 96 w 200"/>
                <a:gd name="T11" fmla="*/ 2 h 184"/>
                <a:gd name="T12" fmla="*/ 88 w 200"/>
                <a:gd name="T13" fmla="*/ 0 h 184"/>
                <a:gd name="T14" fmla="*/ 16 w 200"/>
                <a:gd name="T15" fmla="*/ 0 h 184"/>
                <a:gd name="T16" fmla="*/ 0 w 200"/>
                <a:gd name="T17" fmla="*/ 16 h 184"/>
                <a:gd name="T18" fmla="*/ 0 w 200"/>
                <a:gd name="T19" fmla="*/ 152 h 184"/>
                <a:gd name="T20" fmla="*/ 16 w 200"/>
                <a:gd name="T21" fmla="*/ 168 h 184"/>
                <a:gd name="T22" fmla="*/ 88 w 200"/>
                <a:gd name="T23" fmla="*/ 168 h 184"/>
                <a:gd name="T24" fmla="*/ 89 w 200"/>
                <a:gd name="T25" fmla="*/ 168 h 184"/>
                <a:gd name="T26" fmla="*/ 96 w 200"/>
                <a:gd name="T27" fmla="*/ 176 h 184"/>
                <a:gd name="T28" fmla="*/ 96 w 200"/>
                <a:gd name="T29" fmla="*/ 184 h 184"/>
                <a:gd name="T30" fmla="*/ 104 w 200"/>
                <a:gd name="T31" fmla="*/ 184 h 184"/>
                <a:gd name="T32" fmla="*/ 104 w 200"/>
                <a:gd name="T33" fmla="*/ 179 h 184"/>
                <a:gd name="T34" fmla="*/ 105 w 200"/>
                <a:gd name="T35" fmla="*/ 179 h 184"/>
                <a:gd name="T36" fmla="*/ 105 w 200"/>
                <a:gd name="T37" fmla="*/ 176 h 184"/>
                <a:gd name="T38" fmla="*/ 112 w 200"/>
                <a:gd name="T39" fmla="*/ 168 h 184"/>
                <a:gd name="T40" fmla="*/ 112 w 200"/>
                <a:gd name="T41" fmla="*/ 168 h 184"/>
                <a:gd name="T42" fmla="*/ 184 w 200"/>
                <a:gd name="T43" fmla="*/ 168 h 184"/>
                <a:gd name="T44" fmla="*/ 200 w 200"/>
                <a:gd name="T45" fmla="*/ 152 h 184"/>
                <a:gd name="T46" fmla="*/ 200 w 200"/>
                <a:gd name="T47" fmla="*/ 16 h 184"/>
                <a:gd name="T48" fmla="*/ 184 w 200"/>
                <a:gd name="T49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0" h="184">
                  <a:moveTo>
                    <a:pt x="184" y="0"/>
                  </a:moveTo>
                  <a:cubicBezTo>
                    <a:pt x="112" y="0"/>
                    <a:pt x="112" y="0"/>
                    <a:pt x="112" y="0"/>
                  </a:cubicBezTo>
                  <a:cubicBezTo>
                    <a:pt x="109" y="0"/>
                    <a:pt x="107" y="1"/>
                    <a:pt x="104" y="2"/>
                  </a:cubicBezTo>
                  <a:cubicBezTo>
                    <a:pt x="104" y="160"/>
                    <a:pt x="104" y="160"/>
                    <a:pt x="104" y="160"/>
                  </a:cubicBezTo>
                  <a:cubicBezTo>
                    <a:pt x="96" y="160"/>
                    <a:pt x="96" y="160"/>
                    <a:pt x="96" y="160"/>
                  </a:cubicBezTo>
                  <a:cubicBezTo>
                    <a:pt x="96" y="2"/>
                    <a:pt x="96" y="2"/>
                    <a:pt x="96" y="2"/>
                  </a:cubicBezTo>
                  <a:cubicBezTo>
                    <a:pt x="94" y="1"/>
                    <a:pt x="91" y="0"/>
                    <a:pt x="88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8" y="0"/>
                    <a:pt x="0" y="7"/>
                    <a:pt x="0" y="16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161"/>
                    <a:pt x="8" y="168"/>
                    <a:pt x="16" y="168"/>
                  </a:cubicBezTo>
                  <a:cubicBezTo>
                    <a:pt x="88" y="168"/>
                    <a:pt x="88" y="168"/>
                    <a:pt x="88" y="168"/>
                  </a:cubicBezTo>
                  <a:cubicBezTo>
                    <a:pt x="89" y="168"/>
                    <a:pt x="89" y="168"/>
                    <a:pt x="89" y="168"/>
                  </a:cubicBezTo>
                  <a:cubicBezTo>
                    <a:pt x="93" y="168"/>
                    <a:pt x="96" y="171"/>
                    <a:pt x="96" y="176"/>
                  </a:cubicBezTo>
                  <a:cubicBezTo>
                    <a:pt x="96" y="184"/>
                    <a:pt x="96" y="184"/>
                    <a:pt x="96" y="184"/>
                  </a:cubicBezTo>
                  <a:cubicBezTo>
                    <a:pt x="104" y="184"/>
                    <a:pt x="104" y="184"/>
                    <a:pt x="104" y="184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5" y="176"/>
                    <a:pt x="105" y="176"/>
                    <a:pt x="105" y="176"/>
                  </a:cubicBezTo>
                  <a:cubicBezTo>
                    <a:pt x="105" y="172"/>
                    <a:pt x="108" y="168"/>
                    <a:pt x="112" y="168"/>
                  </a:cubicBezTo>
                  <a:cubicBezTo>
                    <a:pt x="112" y="168"/>
                    <a:pt x="112" y="168"/>
                    <a:pt x="112" y="168"/>
                  </a:cubicBezTo>
                  <a:cubicBezTo>
                    <a:pt x="184" y="168"/>
                    <a:pt x="184" y="168"/>
                    <a:pt x="184" y="168"/>
                  </a:cubicBezTo>
                  <a:cubicBezTo>
                    <a:pt x="193" y="168"/>
                    <a:pt x="200" y="161"/>
                    <a:pt x="200" y="152"/>
                  </a:cubicBezTo>
                  <a:cubicBezTo>
                    <a:pt x="200" y="16"/>
                    <a:pt x="200" y="16"/>
                    <a:pt x="200" y="16"/>
                  </a:cubicBezTo>
                  <a:cubicBezTo>
                    <a:pt x="200" y="7"/>
                    <a:pt x="193" y="0"/>
                    <a:pt x="184" y="0"/>
                  </a:cubicBezTo>
                  <a:close/>
                </a:path>
              </a:pathLst>
            </a:custGeom>
            <a:solidFill>
              <a:srgbClr val="232E54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6668432" y="3833995"/>
              <a:ext cx="183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200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9082741" y="3216133"/>
            <a:ext cx="1830136" cy="987194"/>
            <a:chOff x="9082741" y="3216133"/>
            <a:chExt cx="1830136" cy="987194"/>
          </a:xfrm>
        </p:grpSpPr>
        <p:grpSp>
          <p:nvGrpSpPr>
            <p:cNvPr id="16" name="组合 15"/>
            <p:cNvGrpSpPr/>
            <p:nvPr/>
          </p:nvGrpSpPr>
          <p:grpSpPr>
            <a:xfrm>
              <a:off x="9490986" y="3216133"/>
              <a:ext cx="556881" cy="554390"/>
              <a:chOff x="7797800" y="2395538"/>
              <a:chExt cx="709613" cy="706438"/>
            </a:xfrm>
          </p:grpSpPr>
          <p:sp>
            <p:nvSpPr>
              <p:cNvPr id="17" name="Freeform 39"/>
              <p:cNvSpPr>
                <a:spLocks noEditPoints="1"/>
              </p:cNvSpPr>
              <p:nvPr/>
            </p:nvSpPr>
            <p:spPr bwMode="auto">
              <a:xfrm>
                <a:off x="7797800" y="2395538"/>
                <a:ext cx="709613" cy="706438"/>
              </a:xfrm>
              <a:custGeom>
                <a:avLst/>
                <a:gdLst>
                  <a:gd name="T0" fmla="*/ 134 w 189"/>
                  <a:gd name="T1" fmla="*/ 124 h 188"/>
                  <a:gd name="T2" fmla="*/ 152 w 189"/>
                  <a:gd name="T3" fmla="*/ 76 h 188"/>
                  <a:gd name="T4" fmla="*/ 76 w 189"/>
                  <a:gd name="T5" fmla="*/ 0 h 188"/>
                  <a:gd name="T6" fmla="*/ 0 w 189"/>
                  <a:gd name="T7" fmla="*/ 76 h 188"/>
                  <a:gd name="T8" fmla="*/ 76 w 189"/>
                  <a:gd name="T9" fmla="*/ 152 h 188"/>
                  <a:gd name="T10" fmla="*/ 125 w 189"/>
                  <a:gd name="T11" fmla="*/ 134 h 188"/>
                  <a:gd name="T12" fmla="*/ 179 w 189"/>
                  <a:gd name="T13" fmla="*/ 188 h 188"/>
                  <a:gd name="T14" fmla="*/ 189 w 189"/>
                  <a:gd name="T15" fmla="*/ 179 h 188"/>
                  <a:gd name="T16" fmla="*/ 134 w 189"/>
                  <a:gd name="T17" fmla="*/ 124 h 188"/>
                  <a:gd name="T18" fmla="*/ 76 w 189"/>
                  <a:gd name="T19" fmla="*/ 144 h 188"/>
                  <a:gd name="T20" fmla="*/ 8 w 189"/>
                  <a:gd name="T21" fmla="*/ 76 h 188"/>
                  <a:gd name="T22" fmla="*/ 76 w 189"/>
                  <a:gd name="T23" fmla="*/ 8 h 188"/>
                  <a:gd name="T24" fmla="*/ 144 w 189"/>
                  <a:gd name="T25" fmla="*/ 76 h 188"/>
                  <a:gd name="T26" fmla="*/ 76 w 189"/>
                  <a:gd name="T27" fmla="*/ 144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89" h="188">
                    <a:moveTo>
                      <a:pt x="134" y="124"/>
                    </a:moveTo>
                    <a:cubicBezTo>
                      <a:pt x="145" y="111"/>
                      <a:pt x="152" y="94"/>
                      <a:pt x="152" y="76"/>
                    </a:cubicBezTo>
                    <a:cubicBezTo>
                      <a:pt x="152" y="34"/>
                      <a:pt x="118" y="0"/>
                      <a:pt x="76" y="0"/>
                    </a:cubicBezTo>
                    <a:cubicBezTo>
                      <a:pt x="34" y="0"/>
                      <a:pt x="0" y="34"/>
                      <a:pt x="0" y="76"/>
                    </a:cubicBezTo>
                    <a:cubicBezTo>
                      <a:pt x="0" y="118"/>
                      <a:pt x="34" y="152"/>
                      <a:pt x="76" y="152"/>
                    </a:cubicBezTo>
                    <a:cubicBezTo>
                      <a:pt x="94" y="152"/>
                      <a:pt x="111" y="145"/>
                      <a:pt x="125" y="134"/>
                    </a:cubicBezTo>
                    <a:cubicBezTo>
                      <a:pt x="179" y="188"/>
                      <a:pt x="179" y="188"/>
                      <a:pt x="179" y="188"/>
                    </a:cubicBezTo>
                    <a:cubicBezTo>
                      <a:pt x="189" y="179"/>
                      <a:pt x="189" y="179"/>
                      <a:pt x="189" y="179"/>
                    </a:cubicBezTo>
                    <a:lnTo>
                      <a:pt x="134" y="124"/>
                    </a:lnTo>
                    <a:close/>
                    <a:moveTo>
                      <a:pt x="76" y="144"/>
                    </a:moveTo>
                    <a:cubicBezTo>
                      <a:pt x="38" y="144"/>
                      <a:pt x="8" y="113"/>
                      <a:pt x="8" y="76"/>
                    </a:cubicBezTo>
                    <a:cubicBezTo>
                      <a:pt x="8" y="38"/>
                      <a:pt x="38" y="8"/>
                      <a:pt x="76" y="8"/>
                    </a:cubicBezTo>
                    <a:cubicBezTo>
                      <a:pt x="113" y="8"/>
                      <a:pt x="144" y="38"/>
                      <a:pt x="144" y="76"/>
                    </a:cubicBezTo>
                    <a:cubicBezTo>
                      <a:pt x="144" y="113"/>
                      <a:pt x="113" y="144"/>
                      <a:pt x="76" y="144"/>
                    </a:cubicBezTo>
                    <a:close/>
                  </a:path>
                </a:pathLst>
              </a:custGeom>
              <a:solidFill>
                <a:srgbClr val="232E5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18" name="Oval 40"/>
              <p:cNvSpPr>
                <a:spLocks noChangeArrowheads="1"/>
              </p:cNvSpPr>
              <p:nvPr/>
            </p:nvSpPr>
            <p:spPr bwMode="auto">
              <a:xfrm>
                <a:off x="7858125" y="2455863"/>
                <a:ext cx="450850" cy="450850"/>
              </a:xfrm>
              <a:prstGeom prst="ellipse">
                <a:avLst/>
              </a:prstGeom>
              <a:solidFill>
                <a:srgbClr val="232E5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  <p:sp>
          <p:nvSpPr>
            <p:cNvPr id="43" name="文本框 42"/>
            <p:cNvSpPr txBox="1"/>
            <p:nvPr/>
          </p:nvSpPr>
          <p:spPr>
            <a:xfrm>
              <a:off x="9082741" y="3833995"/>
              <a:ext cx="183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200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668432" y="4655973"/>
            <a:ext cx="1830136" cy="919153"/>
            <a:chOff x="6668432" y="4655973"/>
            <a:chExt cx="1830136" cy="919153"/>
          </a:xfrm>
        </p:grpSpPr>
        <p:grpSp>
          <p:nvGrpSpPr>
            <p:cNvPr id="19" name="组合 18"/>
            <p:cNvGrpSpPr/>
            <p:nvPr/>
          </p:nvGrpSpPr>
          <p:grpSpPr>
            <a:xfrm>
              <a:off x="7226522" y="4655973"/>
              <a:ext cx="446695" cy="447640"/>
              <a:chOff x="1033463" y="3729038"/>
              <a:chExt cx="750888" cy="752475"/>
            </a:xfrm>
          </p:grpSpPr>
          <p:sp>
            <p:nvSpPr>
              <p:cNvPr id="20" name="Freeform 16"/>
              <p:cNvSpPr>
                <a:spLocks noEditPoints="1"/>
              </p:cNvSpPr>
              <p:nvPr/>
            </p:nvSpPr>
            <p:spPr bwMode="auto">
              <a:xfrm>
                <a:off x="1033463" y="3729038"/>
                <a:ext cx="750888" cy="752475"/>
              </a:xfrm>
              <a:custGeom>
                <a:avLst/>
                <a:gdLst>
                  <a:gd name="T0" fmla="*/ 100 w 200"/>
                  <a:gd name="T1" fmla="*/ 0 h 200"/>
                  <a:gd name="T2" fmla="*/ 100 w 200"/>
                  <a:gd name="T3" fmla="*/ 0 h 200"/>
                  <a:gd name="T4" fmla="*/ 100 w 200"/>
                  <a:gd name="T5" fmla="*/ 0 h 200"/>
                  <a:gd name="T6" fmla="*/ 100 w 200"/>
                  <a:gd name="T7" fmla="*/ 0 h 200"/>
                  <a:gd name="T8" fmla="*/ 0 w 200"/>
                  <a:gd name="T9" fmla="*/ 100 h 200"/>
                  <a:gd name="T10" fmla="*/ 100 w 200"/>
                  <a:gd name="T11" fmla="*/ 200 h 200"/>
                  <a:gd name="T12" fmla="*/ 100 w 200"/>
                  <a:gd name="T13" fmla="*/ 200 h 200"/>
                  <a:gd name="T14" fmla="*/ 100 w 200"/>
                  <a:gd name="T15" fmla="*/ 200 h 200"/>
                  <a:gd name="T16" fmla="*/ 100 w 200"/>
                  <a:gd name="T17" fmla="*/ 200 h 200"/>
                  <a:gd name="T18" fmla="*/ 200 w 200"/>
                  <a:gd name="T19" fmla="*/ 100 h 200"/>
                  <a:gd name="T20" fmla="*/ 100 w 200"/>
                  <a:gd name="T21" fmla="*/ 0 h 200"/>
                  <a:gd name="T22" fmla="*/ 100 w 200"/>
                  <a:gd name="T23" fmla="*/ 192 h 200"/>
                  <a:gd name="T24" fmla="*/ 100 w 200"/>
                  <a:gd name="T25" fmla="*/ 192 h 200"/>
                  <a:gd name="T26" fmla="*/ 100 w 200"/>
                  <a:gd name="T27" fmla="*/ 192 h 200"/>
                  <a:gd name="T28" fmla="*/ 100 w 200"/>
                  <a:gd name="T29" fmla="*/ 192 h 200"/>
                  <a:gd name="T30" fmla="*/ 8 w 200"/>
                  <a:gd name="T31" fmla="*/ 100 h 200"/>
                  <a:gd name="T32" fmla="*/ 100 w 200"/>
                  <a:gd name="T33" fmla="*/ 8 h 200"/>
                  <a:gd name="T34" fmla="*/ 100 w 200"/>
                  <a:gd name="T35" fmla="*/ 8 h 200"/>
                  <a:gd name="T36" fmla="*/ 100 w 200"/>
                  <a:gd name="T37" fmla="*/ 8 h 200"/>
                  <a:gd name="T38" fmla="*/ 100 w 200"/>
                  <a:gd name="T39" fmla="*/ 8 h 200"/>
                  <a:gd name="T40" fmla="*/ 192 w 200"/>
                  <a:gd name="T41" fmla="*/ 100 h 200"/>
                  <a:gd name="T42" fmla="*/ 100 w 200"/>
                  <a:gd name="T43" fmla="*/ 192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00" h="200">
                    <a:moveTo>
                      <a:pt x="100" y="0"/>
                    </a:moveTo>
                    <a:cubicBezTo>
                      <a:pt x="100" y="0"/>
                      <a:pt x="100" y="0"/>
                      <a:pt x="100" y="0"/>
                    </a:cubicBezTo>
                    <a:cubicBezTo>
                      <a:pt x="100" y="0"/>
                      <a:pt x="100" y="0"/>
                      <a:pt x="100" y="0"/>
                    </a:cubicBezTo>
                    <a:cubicBezTo>
                      <a:pt x="100" y="0"/>
                      <a:pt x="100" y="0"/>
                      <a:pt x="100" y="0"/>
                    </a:cubicBezTo>
                    <a:cubicBezTo>
                      <a:pt x="45" y="0"/>
                      <a:pt x="0" y="45"/>
                      <a:pt x="0" y="100"/>
                    </a:cubicBezTo>
                    <a:cubicBezTo>
                      <a:pt x="0" y="155"/>
                      <a:pt x="45" y="200"/>
                      <a:pt x="100" y="200"/>
                    </a:cubicBezTo>
                    <a:cubicBezTo>
                      <a:pt x="100" y="200"/>
                      <a:pt x="100" y="200"/>
                      <a:pt x="100" y="200"/>
                    </a:cubicBezTo>
                    <a:cubicBezTo>
                      <a:pt x="100" y="200"/>
                      <a:pt x="100" y="200"/>
                      <a:pt x="100" y="200"/>
                    </a:cubicBezTo>
                    <a:cubicBezTo>
                      <a:pt x="100" y="200"/>
                      <a:pt x="100" y="200"/>
                      <a:pt x="100" y="200"/>
                    </a:cubicBezTo>
                    <a:cubicBezTo>
                      <a:pt x="156" y="200"/>
                      <a:pt x="200" y="155"/>
                      <a:pt x="200" y="100"/>
                    </a:cubicBezTo>
                    <a:cubicBezTo>
                      <a:pt x="200" y="45"/>
                      <a:pt x="156" y="0"/>
                      <a:pt x="100" y="0"/>
                    </a:cubicBezTo>
                    <a:close/>
                    <a:moveTo>
                      <a:pt x="100" y="192"/>
                    </a:moveTo>
                    <a:cubicBezTo>
                      <a:pt x="100" y="192"/>
                      <a:pt x="100" y="192"/>
                      <a:pt x="100" y="192"/>
                    </a:cubicBezTo>
                    <a:cubicBezTo>
                      <a:pt x="100" y="192"/>
                      <a:pt x="100" y="192"/>
                      <a:pt x="100" y="192"/>
                    </a:cubicBezTo>
                    <a:cubicBezTo>
                      <a:pt x="100" y="192"/>
                      <a:pt x="100" y="192"/>
                      <a:pt x="100" y="192"/>
                    </a:cubicBezTo>
                    <a:cubicBezTo>
                      <a:pt x="50" y="192"/>
                      <a:pt x="8" y="151"/>
                      <a:pt x="8" y="100"/>
                    </a:cubicBezTo>
                    <a:cubicBezTo>
                      <a:pt x="8" y="49"/>
                      <a:pt x="50" y="8"/>
                      <a:pt x="100" y="8"/>
                    </a:cubicBezTo>
                    <a:cubicBezTo>
                      <a:pt x="100" y="8"/>
                      <a:pt x="100" y="8"/>
                      <a:pt x="100" y="8"/>
                    </a:cubicBezTo>
                    <a:cubicBezTo>
                      <a:pt x="100" y="8"/>
                      <a:pt x="100" y="8"/>
                      <a:pt x="100" y="8"/>
                    </a:cubicBezTo>
                    <a:cubicBezTo>
                      <a:pt x="100" y="8"/>
                      <a:pt x="100" y="8"/>
                      <a:pt x="100" y="8"/>
                    </a:cubicBezTo>
                    <a:cubicBezTo>
                      <a:pt x="151" y="8"/>
                      <a:pt x="192" y="49"/>
                      <a:pt x="192" y="100"/>
                    </a:cubicBezTo>
                    <a:cubicBezTo>
                      <a:pt x="192" y="151"/>
                      <a:pt x="151" y="192"/>
                      <a:pt x="100" y="192"/>
                    </a:cubicBezTo>
                    <a:close/>
                  </a:path>
                </a:pathLst>
              </a:custGeom>
              <a:solidFill>
                <a:srgbClr val="232E5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21" name="Freeform 17"/>
              <p:cNvSpPr>
                <a:spLocks/>
              </p:cNvSpPr>
              <p:nvPr/>
            </p:nvSpPr>
            <p:spPr bwMode="auto">
              <a:xfrm>
                <a:off x="1423988" y="3951288"/>
                <a:ext cx="123825" cy="139700"/>
              </a:xfrm>
              <a:custGeom>
                <a:avLst/>
                <a:gdLst>
                  <a:gd name="T0" fmla="*/ 28 w 33"/>
                  <a:gd name="T1" fmla="*/ 0 h 37"/>
                  <a:gd name="T2" fmla="*/ 0 w 33"/>
                  <a:gd name="T3" fmla="*/ 4 h 37"/>
                  <a:gd name="T4" fmla="*/ 0 w 33"/>
                  <a:gd name="T5" fmla="*/ 37 h 37"/>
                  <a:gd name="T6" fmla="*/ 33 w 33"/>
                  <a:gd name="T7" fmla="*/ 37 h 37"/>
                  <a:gd name="T8" fmla="*/ 28 w 33"/>
                  <a:gd name="T9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7">
                    <a:moveTo>
                      <a:pt x="28" y="0"/>
                    </a:moveTo>
                    <a:cubicBezTo>
                      <a:pt x="19" y="3"/>
                      <a:pt x="10" y="4"/>
                      <a:pt x="0" y="4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33" y="23"/>
                      <a:pt x="31" y="11"/>
                      <a:pt x="28" y="0"/>
                    </a:cubicBezTo>
                    <a:close/>
                  </a:path>
                </a:pathLst>
              </a:custGeom>
              <a:solidFill>
                <a:srgbClr val="232E5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22" name="Freeform 18"/>
              <p:cNvSpPr>
                <a:spLocks/>
              </p:cNvSpPr>
              <p:nvPr/>
            </p:nvSpPr>
            <p:spPr bwMode="auto">
              <a:xfrm>
                <a:off x="1423988" y="3794126"/>
                <a:ext cx="96838" cy="146050"/>
              </a:xfrm>
              <a:custGeom>
                <a:avLst/>
                <a:gdLst>
                  <a:gd name="T0" fmla="*/ 0 w 26"/>
                  <a:gd name="T1" fmla="*/ 0 h 39"/>
                  <a:gd name="T2" fmla="*/ 0 w 26"/>
                  <a:gd name="T3" fmla="*/ 39 h 39"/>
                  <a:gd name="T4" fmla="*/ 26 w 26"/>
                  <a:gd name="T5" fmla="*/ 35 h 39"/>
                  <a:gd name="T6" fmla="*/ 0 w 26"/>
                  <a:gd name="T7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" h="39">
                    <a:moveTo>
                      <a:pt x="0" y="0"/>
                    </a:moveTo>
                    <a:cubicBezTo>
                      <a:pt x="0" y="39"/>
                      <a:pt x="0" y="39"/>
                      <a:pt x="0" y="39"/>
                    </a:cubicBezTo>
                    <a:cubicBezTo>
                      <a:pt x="9" y="39"/>
                      <a:pt x="18" y="37"/>
                      <a:pt x="26" y="35"/>
                    </a:cubicBezTo>
                    <a:cubicBezTo>
                      <a:pt x="20" y="15"/>
                      <a:pt x="10" y="2"/>
                      <a:pt x="0" y="0"/>
                    </a:cubicBezTo>
                    <a:close/>
                  </a:path>
                </a:pathLst>
              </a:custGeom>
              <a:solidFill>
                <a:srgbClr val="232E5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23" name="Freeform 19"/>
              <p:cNvSpPr>
                <a:spLocks/>
              </p:cNvSpPr>
              <p:nvPr/>
            </p:nvSpPr>
            <p:spPr bwMode="auto">
              <a:xfrm>
                <a:off x="1295400" y="3789363"/>
                <a:ext cx="98425" cy="150813"/>
              </a:xfrm>
              <a:custGeom>
                <a:avLst/>
                <a:gdLst>
                  <a:gd name="T0" fmla="*/ 0 w 26"/>
                  <a:gd name="T1" fmla="*/ 36 h 40"/>
                  <a:gd name="T2" fmla="*/ 26 w 26"/>
                  <a:gd name="T3" fmla="*/ 40 h 40"/>
                  <a:gd name="T4" fmla="*/ 26 w 26"/>
                  <a:gd name="T5" fmla="*/ 0 h 40"/>
                  <a:gd name="T6" fmla="*/ 0 w 26"/>
                  <a:gd name="T7" fmla="*/ 3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" h="40">
                    <a:moveTo>
                      <a:pt x="0" y="36"/>
                    </a:moveTo>
                    <a:cubicBezTo>
                      <a:pt x="9" y="38"/>
                      <a:pt x="17" y="40"/>
                      <a:pt x="26" y="4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17" y="3"/>
                      <a:pt x="7" y="16"/>
                      <a:pt x="0" y="36"/>
                    </a:cubicBezTo>
                    <a:close/>
                  </a:path>
                </a:pathLst>
              </a:custGeom>
              <a:solidFill>
                <a:srgbClr val="232E5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24" name="Freeform 20"/>
              <p:cNvSpPr>
                <a:spLocks/>
              </p:cNvSpPr>
              <p:nvPr/>
            </p:nvSpPr>
            <p:spPr bwMode="auto">
              <a:xfrm>
                <a:off x="1484313" y="3797301"/>
                <a:ext cx="149225" cy="120650"/>
              </a:xfrm>
              <a:custGeom>
                <a:avLst/>
                <a:gdLst>
                  <a:gd name="T0" fmla="*/ 40 w 40"/>
                  <a:gd name="T1" fmla="*/ 23 h 32"/>
                  <a:gd name="T2" fmla="*/ 0 w 40"/>
                  <a:gd name="T3" fmla="*/ 0 h 32"/>
                  <a:gd name="T4" fmla="*/ 17 w 40"/>
                  <a:gd name="T5" fmla="*/ 32 h 32"/>
                  <a:gd name="T6" fmla="*/ 40 w 40"/>
                  <a:gd name="T7" fmla="*/ 23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" h="32">
                    <a:moveTo>
                      <a:pt x="40" y="23"/>
                    </a:moveTo>
                    <a:cubicBezTo>
                      <a:pt x="29" y="12"/>
                      <a:pt x="16" y="4"/>
                      <a:pt x="0" y="0"/>
                    </a:cubicBezTo>
                    <a:cubicBezTo>
                      <a:pt x="7" y="8"/>
                      <a:pt x="13" y="19"/>
                      <a:pt x="17" y="32"/>
                    </a:cubicBezTo>
                    <a:cubicBezTo>
                      <a:pt x="25" y="30"/>
                      <a:pt x="33" y="27"/>
                      <a:pt x="40" y="23"/>
                    </a:cubicBezTo>
                    <a:close/>
                  </a:path>
                </a:pathLst>
              </a:custGeom>
              <a:solidFill>
                <a:srgbClr val="232E5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25" name="Freeform 21"/>
              <p:cNvSpPr>
                <a:spLocks/>
              </p:cNvSpPr>
              <p:nvPr/>
            </p:nvSpPr>
            <p:spPr bwMode="auto">
              <a:xfrm>
                <a:off x="1554163" y="3906838"/>
                <a:ext cx="169863" cy="184150"/>
              </a:xfrm>
              <a:custGeom>
                <a:avLst/>
                <a:gdLst>
                  <a:gd name="T0" fmla="*/ 5 w 45"/>
                  <a:gd name="T1" fmla="*/ 49 h 49"/>
                  <a:gd name="T2" fmla="*/ 45 w 45"/>
                  <a:gd name="T3" fmla="*/ 49 h 49"/>
                  <a:gd name="T4" fmla="*/ 26 w 45"/>
                  <a:gd name="T5" fmla="*/ 0 h 49"/>
                  <a:gd name="T6" fmla="*/ 0 w 45"/>
                  <a:gd name="T7" fmla="*/ 11 h 49"/>
                  <a:gd name="T8" fmla="*/ 5 w 45"/>
                  <a:gd name="T9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9">
                    <a:moveTo>
                      <a:pt x="5" y="49"/>
                    </a:moveTo>
                    <a:cubicBezTo>
                      <a:pt x="45" y="49"/>
                      <a:pt x="45" y="49"/>
                      <a:pt x="45" y="49"/>
                    </a:cubicBezTo>
                    <a:cubicBezTo>
                      <a:pt x="45" y="30"/>
                      <a:pt x="38" y="13"/>
                      <a:pt x="26" y="0"/>
                    </a:cubicBezTo>
                    <a:cubicBezTo>
                      <a:pt x="18" y="4"/>
                      <a:pt x="9" y="8"/>
                      <a:pt x="0" y="11"/>
                    </a:cubicBezTo>
                    <a:cubicBezTo>
                      <a:pt x="3" y="22"/>
                      <a:pt x="5" y="35"/>
                      <a:pt x="5" y="49"/>
                    </a:cubicBezTo>
                    <a:close/>
                  </a:path>
                </a:pathLst>
              </a:custGeom>
              <a:solidFill>
                <a:srgbClr val="232E5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26" name="Freeform 22"/>
              <p:cNvSpPr>
                <a:spLocks/>
              </p:cNvSpPr>
              <p:nvPr/>
            </p:nvSpPr>
            <p:spPr bwMode="auto">
              <a:xfrm>
                <a:off x="1273175" y="3951288"/>
                <a:ext cx="120650" cy="139700"/>
              </a:xfrm>
              <a:custGeom>
                <a:avLst/>
                <a:gdLst>
                  <a:gd name="T0" fmla="*/ 0 w 32"/>
                  <a:gd name="T1" fmla="*/ 37 h 37"/>
                  <a:gd name="T2" fmla="*/ 32 w 32"/>
                  <a:gd name="T3" fmla="*/ 37 h 37"/>
                  <a:gd name="T4" fmla="*/ 32 w 32"/>
                  <a:gd name="T5" fmla="*/ 4 h 37"/>
                  <a:gd name="T6" fmla="*/ 4 w 32"/>
                  <a:gd name="T7" fmla="*/ 0 h 37"/>
                  <a:gd name="T8" fmla="*/ 0 w 32"/>
                  <a:gd name="T9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7">
                    <a:moveTo>
                      <a:pt x="0" y="37"/>
                    </a:moveTo>
                    <a:cubicBezTo>
                      <a:pt x="32" y="37"/>
                      <a:pt x="32" y="37"/>
                      <a:pt x="32" y="37"/>
                    </a:cubicBezTo>
                    <a:cubicBezTo>
                      <a:pt x="32" y="4"/>
                      <a:pt x="32" y="4"/>
                      <a:pt x="32" y="4"/>
                    </a:cubicBezTo>
                    <a:cubicBezTo>
                      <a:pt x="23" y="4"/>
                      <a:pt x="13" y="3"/>
                      <a:pt x="4" y="0"/>
                    </a:cubicBezTo>
                    <a:cubicBezTo>
                      <a:pt x="2" y="11"/>
                      <a:pt x="0" y="23"/>
                      <a:pt x="0" y="37"/>
                    </a:cubicBezTo>
                    <a:close/>
                  </a:path>
                </a:pathLst>
              </a:custGeom>
              <a:solidFill>
                <a:srgbClr val="232E5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27" name="Freeform 23"/>
              <p:cNvSpPr>
                <a:spLocks/>
              </p:cNvSpPr>
              <p:nvPr/>
            </p:nvSpPr>
            <p:spPr bwMode="auto">
              <a:xfrm>
                <a:off x="1423988" y="4121151"/>
                <a:ext cx="123825" cy="134938"/>
              </a:xfrm>
              <a:custGeom>
                <a:avLst/>
                <a:gdLst>
                  <a:gd name="T0" fmla="*/ 33 w 33"/>
                  <a:gd name="T1" fmla="*/ 0 h 36"/>
                  <a:gd name="T2" fmla="*/ 0 w 33"/>
                  <a:gd name="T3" fmla="*/ 0 h 36"/>
                  <a:gd name="T4" fmla="*/ 0 w 33"/>
                  <a:gd name="T5" fmla="*/ 33 h 36"/>
                  <a:gd name="T6" fmla="*/ 28 w 33"/>
                  <a:gd name="T7" fmla="*/ 36 h 36"/>
                  <a:gd name="T8" fmla="*/ 33 w 33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6">
                    <a:moveTo>
                      <a:pt x="3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10" y="33"/>
                      <a:pt x="19" y="34"/>
                      <a:pt x="28" y="36"/>
                    </a:cubicBezTo>
                    <a:cubicBezTo>
                      <a:pt x="31" y="26"/>
                      <a:pt x="33" y="13"/>
                      <a:pt x="33" y="0"/>
                    </a:cubicBezTo>
                    <a:close/>
                  </a:path>
                </a:pathLst>
              </a:custGeom>
              <a:solidFill>
                <a:srgbClr val="232E5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28" name="Freeform 24"/>
              <p:cNvSpPr>
                <a:spLocks/>
              </p:cNvSpPr>
              <p:nvPr/>
            </p:nvSpPr>
            <p:spPr bwMode="auto">
              <a:xfrm>
                <a:off x="1273175" y="4121151"/>
                <a:ext cx="120650" cy="134938"/>
              </a:xfrm>
              <a:custGeom>
                <a:avLst/>
                <a:gdLst>
                  <a:gd name="T0" fmla="*/ 4 w 32"/>
                  <a:gd name="T1" fmla="*/ 36 h 36"/>
                  <a:gd name="T2" fmla="*/ 32 w 32"/>
                  <a:gd name="T3" fmla="*/ 33 h 36"/>
                  <a:gd name="T4" fmla="*/ 32 w 32"/>
                  <a:gd name="T5" fmla="*/ 0 h 36"/>
                  <a:gd name="T6" fmla="*/ 0 w 32"/>
                  <a:gd name="T7" fmla="*/ 0 h 36"/>
                  <a:gd name="T8" fmla="*/ 4 w 32"/>
                  <a:gd name="T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6">
                    <a:moveTo>
                      <a:pt x="4" y="36"/>
                    </a:moveTo>
                    <a:cubicBezTo>
                      <a:pt x="13" y="34"/>
                      <a:pt x="23" y="33"/>
                      <a:pt x="32" y="33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3"/>
                      <a:pt x="2" y="26"/>
                      <a:pt x="4" y="36"/>
                    </a:cubicBezTo>
                    <a:close/>
                  </a:path>
                </a:pathLst>
              </a:custGeom>
              <a:solidFill>
                <a:srgbClr val="232E5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29" name="Freeform 25"/>
              <p:cNvSpPr>
                <a:spLocks/>
              </p:cNvSpPr>
              <p:nvPr/>
            </p:nvSpPr>
            <p:spPr bwMode="auto">
              <a:xfrm>
                <a:off x="1295400" y="4270376"/>
                <a:ext cx="98425" cy="147638"/>
              </a:xfrm>
              <a:custGeom>
                <a:avLst/>
                <a:gdLst>
                  <a:gd name="T0" fmla="*/ 26 w 26"/>
                  <a:gd name="T1" fmla="*/ 39 h 39"/>
                  <a:gd name="T2" fmla="*/ 26 w 26"/>
                  <a:gd name="T3" fmla="*/ 0 h 39"/>
                  <a:gd name="T4" fmla="*/ 0 w 26"/>
                  <a:gd name="T5" fmla="*/ 3 h 39"/>
                  <a:gd name="T6" fmla="*/ 26 w 26"/>
                  <a:gd name="T7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" h="39">
                    <a:moveTo>
                      <a:pt x="26" y="39"/>
                    </a:moveTo>
                    <a:cubicBezTo>
                      <a:pt x="26" y="0"/>
                      <a:pt x="26" y="0"/>
                      <a:pt x="26" y="0"/>
                    </a:cubicBezTo>
                    <a:cubicBezTo>
                      <a:pt x="17" y="0"/>
                      <a:pt x="9" y="1"/>
                      <a:pt x="0" y="3"/>
                    </a:cubicBezTo>
                    <a:cubicBezTo>
                      <a:pt x="7" y="23"/>
                      <a:pt x="17" y="37"/>
                      <a:pt x="26" y="39"/>
                    </a:cubicBezTo>
                    <a:close/>
                  </a:path>
                </a:pathLst>
              </a:custGeom>
              <a:solidFill>
                <a:srgbClr val="232E5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30" name="Freeform 26"/>
              <p:cNvSpPr>
                <a:spLocks/>
              </p:cNvSpPr>
              <p:nvPr/>
            </p:nvSpPr>
            <p:spPr bwMode="auto">
              <a:xfrm>
                <a:off x="1484313" y="4289426"/>
                <a:ext cx="149225" cy="123825"/>
              </a:xfrm>
              <a:custGeom>
                <a:avLst/>
                <a:gdLst>
                  <a:gd name="T0" fmla="*/ 0 w 40"/>
                  <a:gd name="T1" fmla="*/ 33 h 33"/>
                  <a:gd name="T2" fmla="*/ 40 w 40"/>
                  <a:gd name="T3" fmla="*/ 10 h 33"/>
                  <a:gd name="T4" fmla="*/ 17 w 40"/>
                  <a:gd name="T5" fmla="*/ 0 h 33"/>
                  <a:gd name="T6" fmla="*/ 0 w 40"/>
                  <a:gd name="T7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" h="33">
                    <a:moveTo>
                      <a:pt x="0" y="33"/>
                    </a:moveTo>
                    <a:cubicBezTo>
                      <a:pt x="16" y="29"/>
                      <a:pt x="30" y="21"/>
                      <a:pt x="40" y="10"/>
                    </a:cubicBezTo>
                    <a:cubicBezTo>
                      <a:pt x="33" y="6"/>
                      <a:pt x="25" y="3"/>
                      <a:pt x="17" y="0"/>
                    </a:cubicBezTo>
                    <a:cubicBezTo>
                      <a:pt x="13" y="14"/>
                      <a:pt x="7" y="25"/>
                      <a:pt x="0" y="33"/>
                    </a:cubicBezTo>
                    <a:close/>
                  </a:path>
                </a:pathLst>
              </a:custGeom>
              <a:solidFill>
                <a:srgbClr val="232E5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31" name="Freeform 27"/>
              <p:cNvSpPr>
                <a:spLocks/>
              </p:cNvSpPr>
              <p:nvPr/>
            </p:nvSpPr>
            <p:spPr bwMode="auto">
              <a:xfrm>
                <a:off x="1187450" y="3797301"/>
                <a:ext cx="149225" cy="120650"/>
              </a:xfrm>
              <a:custGeom>
                <a:avLst/>
                <a:gdLst>
                  <a:gd name="T0" fmla="*/ 40 w 40"/>
                  <a:gd name="T1" fmla="*/ 0 h 32"/>
                  <a:gd name="T2" fmla="*/ 0 w 40"/>
                  <a:gd name="T3" fmla="*/ 23 h 32"/>
                  <a:gd name="T4" fmla="*/ 22 w 40"/>
                  <a:gd name="T5" fmla="*/ 32 h 32"/>
                  <a:gd name="T6" fmla="*/ 40 w 40"/>
                  <a:gd name="T7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" h="32">
                    <a:moveTo>
                      <a:pt x="40" y="0"/>
                    </a:moveTo>
                    <a:cubicBezTo>
                      <a:pt x="24" y="4"/>
                      <a:pt x="10" y="12"/>
                      <a:pt x="0" y="23"/>
                    </a:cubicBezTo>
                    <a:cubicBezTo>
                      <a:pt x="7" y="27"/>
                      <a:pt x="14" y="30"/>
                      <a:pt x="22" y="32"/>
                    </a:cubicBezTo>
                    <a:cubicBezTo>
                      <a:pt x="27" y="19"/>
                      <a:pt x="33" y="8"/>
                      <a:pt x="40" y="0"/>
                    </a:cubicBezTo>
                    <a:close/>
                  </a:path>
                </a:pathLst>
              </a:custGeom>
              <a:solidFill>
                <a:srgbClr val="232E5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32" name="Freeform 28"/>
              <p:cNvSpPr>
                <a:spLocks/>
              </p:cNvSpPr>
              <p:nvPr/>
            </p:nvSpPr>
            <p:spPr bwMode="auto">
              <a:xfrm>
                <a:off x="1554163" y="4121151"/>
                <a:ext cx="169863" cy="184150"/>
              </a:xfrm>
              <a:custGeom>
                <a:avLst/>
                <a:gdLst>
                  <a:gd name="T0" fmla="*/ 0 w 45"/>
                  <a:gd name="T1" fmla="*/ 38 h 49"/>
                  <a:gd name="T2" fmla="*/ 26 w 45"/>
                  <a:gd name="T3" fmla="*/ 49 h 49"/>
                  <a:gd name="T4" fmla="*/ 45 w 45"/>
                  <a:gd name="T5" fmla="*/ 0 h 49"/>
                  <a:gd name="T6" fmla="*/ 5 w 45"/>
                  <a:gd name="T7" fmla="*/ 0 h 49"/>
                  <a:gd name="T8" fmla="*/ 0 w 45"/>
                  <a:gd name="T9" fmla="*/ 38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9">
                    <a:moveTo>
                      <a:pt x="0" y="38"/>
                    </a:moveTo>
                    <a:cubicBezTo>
                      <a:pt x="10" y="41"/>
                      <a:pt x="18" y="45"/>
                      <a:pt x="26" y="49"/>
                    </a:cubicBezTo>
                    <a:cubicBezTo>
                      <a:pt x="38" y="36"/>
                      <a:pt x="45" y="19"/>
                      <a:pt x="4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14"/>
                      <a:pt x="3" y="27"/>
                      <a:pt x="0" y="38"/>
                    </a:cubicBezTo>
                    <a:close/>
                  </a:path>
                </a:pathLst>
              </a:custGeom>
              <a:solidFill>
                <a:srgbClr val="232E5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33" name="Freeform 29"/>
              <p:cNvSpPr>
                <a:spLocks/>
              </p:cNvSpPr>
              <p:nvPr/>
            </p:nvSpPr>
            <p:spPr bwMode="auto">
              <a:xfrm>
                <a:off x="1423988" y="4270376"/>
                <a:ext cx="96838" cy="147638"/>
              </a:xfrm>
              <a:custGeom>
                <a:avLst/>
                <a:gdLst>
                  <a:gd name="T0" fmla="*/ 0 w 26"/>
                  <a:gd name="T1" fmla="*/ 0 h 39"/>
                  <a:gd name="T2" fmla="*/ 0 w 26"/>
                  <a:gd name="T3" fmla="*/ 39 h 39"/>
                  <a:gd name="T4" fmla="*/ 26 w 26"/>
                  <a:gd name="T5" fmla="*/ 3 h 39"/>
                  <a:gd name="T6" fmla="*/ 0 w 26"/>
                  <a:gd name="T7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" h="39">
                    <a:moveTo>
                      <a:pt x="0" y="0"/>
                    </a:moveTo>
                    <a:cubicBezTo>
                      <a:pt x="0" y="39"/>
                      <a:pt x="0" y="39"/>
                      <a:pt x="0" y="39"/>
                    </a:cubicBezTo>
                    <a:cubicBezTo>
                      <a:pt x="10" y="36"/>
                      <a:pt x="20" y="23"/>
                      <a:pt x="26" y="3"/>
                    </a:cubicBezTo>
                    <a:cubicBezTo>
                      <a:pt x="18" y="1"/>
                      <a:pt x="9" y="0"/>
                      <a:pt x="0" y="0"/>
                    </a:cubicBezTo>
                    <a:close/>
                  </a:path>
                </a:pathLst>
              </a:custGeom>
              <a:solidFill>
                <a:srgbClr val="232E5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34" name="Freeform 30"/>
              <p:cNvSpPr>
                <a:spLocks/>
              </p:cNvSpPr>
              <p:nvPr/>
            </p:nvSpPr>
            <p:spPr bwMode="auto">
              <a:xfrm>
                <a:off x="1093788" y="3906838"/>
                <a:ext cx="168275" cy="184150"/>
              </a:xfrm>
              <a:custGeom>
                <a:avLst/>
                <a:gdLst>
                  <a:gd name="T0" fmla="*/ 45 w 45"/>
                  <a:gd name="T1" fmla="*/ 10 h 49"/>
                  <a:gd name="T2" fmla="*/ 19 w 45"/>
                  <a:gd name="T3" fmla="*/ 0 h 49"/>
                  <a:gd name="T4" fmla="*/ 0 w 45"/>
                  <a:gd name="T5" fmla="*/ 49 h 49"/>
                  <a:gd name="T6" fmla="*/ 40 w 45"/>
                  <a:gd name="T7" fmla="*/ 49 h 49"/>
                  <a:gd name="T8" fmla="*/ 45 w 45"/>
                  <a:gd name="T9" fmla="*/ 1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9">
                    <a:moveTo>
                      <a:pt x="45" y="10"/>
                    </a:moveTo>
                    <a:cubicBezTo>
                      <a:pt x="36" y="8"/>
                      <a:pt x="28" y="4"/>
                      <a:pt x="19" y="0"/>
                    </a:cubicBezTo>
                    <a:cubicBezTo>
                      <a:pt x="8" y="13"/>
                      <a:pt x="1" y="30"/>
                      <a:pt x="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1" y="35"/>
                      <a:pt x="42" y="22"/>
                      <a:pt x="45" y="10"/>
                    </a:cubicBezTo>
                    <a:close/>
                  </a:path>
                </a:pathLst>
              </a:custGeom>
              <a:solidFill>
                <a:srgbClr val="232E5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35" name="Freeform 31"/>
              <p:cNvSpPr>
                <a:spLocks/>
              </p:cNvSpPr>
              <p:nvPr/>
            </p:nvSpPr>
            <p:spPr bwMode="auto">
              <a:xfrm>
                <a:off x="1093788" y="4121151"/>
                <a:ext cx="168275" cy="184150"/>
              </a:xfrm>
              <a:custGeom>
                <a:avLst/>
                <a:gdLst>
                  <a:gd name="T0" fmla="*/ 40 w 45"/>
                  <a:gd name="T1" fmla="*/ 0 h 49"/>
                  <a:gd name="T2" fmla="*/ 0 w 45"/>
                  <a:gd name="T3" fmla="*/ 0 h 49"/>
                  <a:gd name="T4" fmla="*/ 19 w 45"/>
                  <a:gd name="T5" fmla="*/ 49 h 49"/>
                  <a:gd name="T6" fmla="*/ 45 w 45"/>
                  <a:gd name="T7" fmla="*/ 38 h 49"/>
                  <a:gd name="T8" fmla="*/ 40 w 45"/>
                  <a:gd name="T9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9">
                    <a:moveTo>
                      <a:pt x="4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9"/>
                      <a:pt x="8" y="36"/>
                      <a:pt x="19" y="49"/>
                    </a:cubicBezTo>
                    <a:cubicBezTo>
                      <a:pt x="28" y="45"/>
                      <a:pt x="36" y="41"/>
                      <a:pt x="45" y="38"/>
                    </a:cubicBezTo>
                    <a:cubicBezTo>
                      <a:pt x="42" y="27"/>
                      <a:pt x="41" y="14"/>
                      <a:pt x="40" y="0"/>
                    </a:cubicBezTo>
                    <a:close/>
                  </a:path>
                </a:pathLst>
              </a:custGeom>
              <a:solidFill>
                <a:srgbClr val="232E5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36" name="Freeform 32"/>
              <p:cNvSpPr>
                <a:spLocks/>
              </p:cNvSpPr>
              <p:nvPr/>
            </p:nvSpPr>
            <p:spPr bwMode="auto">
              <a:xfrm>
                <a:off x="1182688" y="4289426"/>
                <a:ext cx="153988" cy="123825"/>
              </a:xfrm>
              <a:custGeom>
                <a:avLst/>
                <a:gdLst>
                  <a:gd name="T0" fmla="*/ 0 w 41"/>
                  <a:gd name="T1" fmla="*/ 10 h 33"/>
                  <a:gd name="T2" fmla="*/ 41 w 41"/>
                  <a:gd name="T3" fmla="*/ 33 h 33"/>
                  <a:gd name="T4" fmla="*/ 23 w 41"/>
                  <a:gd name="T5" fmla="*/ 0 h 33"/>
                  <a:gd name="T6" fmla="*/ 0 w 41"/>
                  <a:gd name="T7" fmla="*/ 1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" h="33">
                    <a:moveTo>
                      <a:pt x="0" y="10"/>
                    </a:moveTo>
                    <a:cubicBezTo>
                      <a:pt x="11" y="21"/>
                      <a:pt x="25" y="29"/>
                      <a:pt x="41" y="33"/>
                    </a:cubicBezTo>
                    <a:cubicBezTo>
                      <a:pt x="33" y="25"/>
                      <a:pt x="28" y="14"/>
                      <a:pt x="23" y="0"/>
                    </a:cubicBezTo>
                    <a:cubicBezTo>
                      <a:pt x="15" y="3"/>
                      <a:pt x="8" y="6"/>
                      <a:pt x="0" y="10"/>
                    </a:cubicBezTo>
                    <a:close/>
                  </a:path>
                </a:pathLst>
              </a:custGeom>
              <a:solidFill>
                <a:srgbClr val="232E5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  <p:sp>
          <p:nvSpPr>
            <p:cNvPr id="44" name="文本框 43"/>
            <p:cNvSpPr txBox="1"/>
            <p:nvPr/>
          </p:nvSpPr>
          <p:spPr>
            <a:xfrm>
              <a:off x="6668432" y="5205794"/>
              <a:ext cx="183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200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9082741" y="4677458"/>
            <a:ext cx="1830136" cy="897668"/>
            <a:chOff x="9082741" y="4677458"/>
            <a:chExt cx="1830136" cy="897668"/>
          </a:xfrm>
        </p:grpSpPr>
        <p:sp>
          <p:nvSpPr>
            <p:cNvPr id="38" name="Freeform 22"/>
            <p:cNvSpPr>
              <a:spLocks/>
            </p:cNvSpPr>
            <p:nvPr/>
          </p:nvSpPr>
          <p:spPr bwMode="auto">
            <a:xfrm>
              <a:off x="9541043" y="4677458"/>
              <a:ext cx="456766" cy="404670"/>
            </a:xfrm>
            <a:custGeom>
              <a:avLst/>
              <a:gdLst>
                <a:gd name="T0" fmla="*/ 491 w 491"/>
                <a:gd name="T1" fmla="*/ 341 h 435"/>
                <a:gd name="T2" fmla="*/ 491 w 491"/>
                <a:gd name="T3" fmla="*/ 0 h 435"/>
                <a:gd name="T4" fmla="*/ 0 w 491"/>
                <a:gd name="T5" fmla="*/ 0 h 435"/>
                <a:gd name="T6" fmla="*/ 0 w 491"/>
                <a:gd name="T7" fmla="*/ 341 h 435"/>
                <a:gd name="T8" fmla="*/ 236 w 491"/>
                <a:gd name="T9" fmla="*/ 341 h 435"/>
                <a:gd name="T10" fmla="*/ 236 w 491"/>
                <a:gd name="T11" fmla="*/ 416 h 435"/>
                <a:gd name="T12" fmla="*/ 170 w 491"/>
                <a:gd name="T13" fmla="*/ 416 h 435"/>
                <a:gd name="T14" fmla="*/ 170 w 491"/>
                <a:gd name="T15" fmla="*/ 435 h 435"/>
                <a:gd name="T16" fmla="*/ 321 w 491"/>
                <a:gd name="T17" fmla="*/ 435 h 435"/>
                <a:gd name="T18" fmla="*/ 321 w 491"/>
                <a:gd name="T19" fmla="*/ 416 h 435"/>
                <a:gd name="T20" fmla="*/ 255 w 491"/>
                <a:gd name="T21" fmla="*/ 416 h 435"/>
                <a:gd name="T22" fmla="*/ 255 w 491"/>
                <a:gd name="T23" fmla="*/ 341 h 435"/>
                <a:gd name="T24" fmla="*/ 491 w 491"/>
                <a:gd name="T25" fmla="*/ 341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1" h="435">
                  <a:moveTo>
                    <a:pt x="491" y="341"/>
                  </a:moveTo>
                  <a:lnTo>
                    <a:pt x="491" y="0"/>
                  </a:lnTo>
                  <a:lnTo>
                    <a:pt x="0" y="0"/>
                  </a:lnTo>
                  <a:lnTo>
                    <a:pt x="0" y="341"/>
                  </a:lnTo>
                  <a:lnTo>
                    <a:pt x="236" y="341"/>
                  </a:lnTo>
                  <a:lnTo>
                    <a:pt x="236" y="416"/>
                  </a:lnTo>
                  <a:lnTo>
                    <a:pt x="170" y="416"/>
                  </a:lnTo>
                  <a:lnTo>
                    <a:pt x="170" y="435"/>
                  </a:lnTo>
                  <a:lnTo>
                    <a:pt x="321" y="435"/>
                  </a:lnTo>
                  <a:lnTo>
                    <a:pt x="321" y="416"/>
                  </a:lnTo>
                  <a:lnTo>
                    <a:pt x="255" y="416"/>
                  </a:lnTo>
                  <a:lnTo>
                    <a:pt x="255" y="341"/>
                  </a:lnTo>
                  <a:lnTo>
                    <a:pt x="491" y="341"/>
                  </a:lnTo>
                  <a:close/>
                </a:path>
              </a:pathLst>
            </a:custGeom>
            <a:solidFill>
              <a:srgbClr val="232E54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9082741" y="5205794"/>
              <a:ext cx="183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200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48" name="文本框 47"/>
          <p:cNvSpPr txBox="1"/>
          <p:nvPr/>
        </p:nvSpPr>
        <p:spPr>
          <a:xfrm>
            <a:off x="442913" y="208718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442913" y="478690"/>
            <a:ext cx="3720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947711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600"/>
                            </p:stCondLst>
                            <p:childTnLst>
                              <p:par>
                                <p:cTn id="2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0" presetClass="pat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0052 7.40741E-7 L 0.01684 0.00023 " pathEditMode="relative" rAng="0" ptsTypes="AA">
                                      <p:cBhvr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8" y="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760"/>
                            </p:stCondLst>
                            <p:childTnLst>
                              <p:par>
                                <p:cTn id="38" presetID="0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7.40741E-7 L 0.01684 0.00023 " pathEditMode="relative" rAng="0" ptsTypes="AA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26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7.40741E-7 L 0.01684 0.00023 " pathEditMode="relative" rAng="0" ptsTypes="AA">
                                      <p:cBhvr>
                                        <p:cTn id="4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76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7.40741E-7 L 0.01684 0.00023 " pathEditMode="relative" rAng="0" ptsTypes="AA">
                                      <p:cBhvr>
                                        <p:cTn id="5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26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360"/>
                            </p:stCondLst>
                            <p:childTnLst>
                              <p:par>
                                <p:cTn id="57" presetID="0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7.40741E-7 L 0.01684 0.00023 " pathEditMode="relative" rAng="0" ptsTypes="AA">
                                      <p:cBhvr>
                                        <p:cTn id="5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86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7.40741E-7 L 0.01684 0.00023 " pathEditMode="relative" rAng="0" ptsTypes="AA">
                                      <p:cBhvr>
                                        <p:cTn id="6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0" y="0"/>
            <a:ext cx="12192000" cy="1060141"/>
          </a:xfrm>
          <a:prstGeom prst="rect">
            <a:avLst/>
          </a:prstGeom>
          <a:gradFill>
            <a:gsLst>
              <a:gs pos="15000">
                <a:srgbClr val="242D52"/>
              </a:gs>
              <a:gs pos="100000">
                <a:srgbClr val="0070C0"/>
              </a:gs>
            </a:gsLst>
            <a:lin ang="16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719463" y="2360189"/>
            <a:ext cx="2550688" cy="1700459"/>
            <a:chOff x="1489380" y="2674125"/>
            <a:chExt cx="3046186" cy="2030791"/>
          </a:xfrm>
        </p:grpSpPr>
        <p:graphicFrame>
          <p:nvGraphicFramePr>
            <p:cNvPr id="3" name="图表 2"/>
            <p:cNvGraphicFramePr/>
            <p:nvPr>
              <p:extLst>
                <p:ext uri="{D42A27DB-BD31-4B8C-83A1-F6EECF244321}">
                  <p14:modId xmlns:p14="http://schemas.microsoft.com/office/powerpoint/2010/main" val="2712616930"/>
                </p:ext>
              </p:extLst>
            </p:nvPr>
          </p:nvGraphicFramePr>
          <p:xfrm>
            <a:off x="1489380" y="2674125"/>
            <a:ext cx="3046186" cy="203079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4" name="圆角矩形 3"/>
            <p:cNvSpPr/>
            <p:nvPr/>
          </p:nvSpPr>
          <p:spPr>
            <a:xfrm rot="16200000">
              <a:off x="2965509" y="2836757"/>
              <a:ext cx="90997" cy="102930"/>
            </a:xfrm>
            <a:prstGeom prst="roundRect">
              <a:avLst>
                <a:gd name="adj" fmla="val 50000"/>
              </a:avLst>
            </a:prstGeom>
            <a:solidFill>
              <a:srgbClr val="0469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圆角矩形 4"/>
            <p:cNvSpPr/>
            <p:nvPr/>
          </p:nvSpPr>
          <p:spPr>
            <a:xfrm rot="8225146">
              <a:off x="2395006" y="3079253"/>
              <a:ext cx="101487" cy="88570"/>
            </a:xfrm>
            <a:prstGeom prst="roundRect">
              <a:avLst>
                <a:gd name="adj" fmla="val 50000"/>
              </a:avLst>
            </a:prstGeom>
            <a:solidFill>
              <a:srgbClr val="0C59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849767" y="2310876"/>
            <a:ext cx="2550688" cy="1700459"/>
            <a:chOff x="1489380" y="2674125"/>
            <a:chExt cx="3046186" cy="2030791"/>
          </a:xfrm>
        </p:grpSpPr>
        <p:graphicFrame>
          <p:nvGraphicFramePr>
            <p:cNvPr id="7" name="图表 6"/>
            <p:cNvGraphicFramePr/>
            <p:nvPr>
              <p:extLst>
                <p:ext uri="{D42A27DB-BD31-4B8C-83A1-F6EECF244321}">
                  <p14:modId xmlns:p14="http://schemas.microsoft.com/office/powerpoint/2010/main" val="3410001989"/>
                </p:ext>
              </p:extLst>
            </p:nvPr>
          </p:nvGraphicFramePr>
          <p:xfrm>
            <a:off x="1489380" y="2674125"/>
            <a:ext cx="3046186" cy="203079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8" name="圆角矩形 7"/>
            <p:cNvSpPr/>
            <p:nvPr/>
          </p:nvSpPr>
          <p:spPr>
            <a:xfrm rot="16200000">
              <a:off x="2965509" y="2836757"/>
              <a:ext cx="90997" cy="102930"/>
            </a:xfrm>
            <a:prstGeom prst="roundRect">
              <a:avLst>
                <a:gd name="adj" fmla="val 50000"/>
              </a:avLst>
            </a:prstGeom>
            <a:solidFill>
              <a:srgbClr val="36A5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圆角矩形 8"/>
            <p:cNvSpPr/>
            <p:nvPr/>
          </p:nvSpPr>
          <p:spPr>
            <a:xfrm rot="2759126">
              <a:off x="2402158" y="4214808"/>
              <a:ext cx="101487" cy="94258"/>
            </a:xfrm>
            <a:prstGeom prst="roundRect">
              <a:avLst>
                <a:gd name="adj" fmla="val 50000"/>
              </a:avLst>
            </a:prstGeom>
            <a:solidFill>
              <a:srgbClr val="326E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8540673" y="2310876"/>
            <a:ext cx="2550688" cy="1700459"/>
            <a:chOff x="1489380" y="2674125"/>
            <a:chExt cx="3046186" cy="2030791"/>
          </a:xfrm>
        </p:grpSpPr>
        <p:graphicFrame>
          <p:nvGraphicFramePr>
            <p:cNvPr id="11" name="图表 10"/>
            <p:cNvGraphicFramePr/>
            <p:nvPr>
              <p:extLst>
                <p:ext uri="{D42A27DB-BD31-4B8C-83A1-F6EECF244321}">
                  <p14:modId xmlns:p14="http://schemas.microsoft.com/office/powerpoint/2010/main" val="2855043042"/>
                </p:ext>
              </p:extLst>
            </p:nvPr>
          </p:nvGraphicFramePr>
          <p:xfrm>
            <a:off x="1489380" y="2674125"/>
            <a:ext cx="3046186" cy="203079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12" name="圆角矩形 11"/>
            <p:cNvSpPr/>
            <p:nvPr/>
          </p:nvSpPr>
          <p:spPr>
            <a:xfrm rot="16200000">
              <a:off x="2965509" y="2836757"/>
              <a:ext cx="90997" cy="102930"/>
            </a:xfrm>
            <a:prstGeom prst="roundRect">
              <a:avLst>
                <a:gd name="adj" fmla="val 50000"/>
              </a:avLst>
            </a:prstGeom>
            <a:solidFill>
              <a:srgbClr val="36A5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圆角矩形 12"/>
            <p:cNvSpPr/>
            <p:nvPr/>
          </p:nvSpPr>
          <p:spPr>
            <a:xfrm rot="4349292">
              <a:off x="3741896" y="3452829"/>
              <a:ext cx="101487" cy="94258"/>
            </a:xfrm>
            <a:prstGeom prst="roundRect">
              <a:avLst>
                <a:gd name="adj" fmla="val 50000"/>
              </a:avLst>
            </a:prstGeom>
            <a:solidFill>
              <a:srgbClr val="37AD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矩形 14"/>
          <p:cNvSpPr/>
          <p:nvPr/>
        </p:nvSpPr>
        <p:spPr>
          <a:xfrm>
            <a:off x="0" y="5524500"/>
            <a:ext cx="12192000" cy="1333500"/>
          </a:xfrm>
          <a:prstGeom prst="rect">
            <a:avLst/>
          </a:prstGeom>
          <a:gradFill>
            <a:gsLst>
              <a:gs pos="15000">
                <a:srgbClr val="242D52"/>
              </a:gs>
              <a:gs pos="100000">
                <a:srgbClr val="0070C0"/>
              </a:gs>
            </a:gsLst>
            <a:lin ang="36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1694943" y="2952300"/>
            <a:ext cx="726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latin typeface="Source Han Sans Light" panose="020B0300000000000000" pitchFamily="34" charset="-122"/>
                <a:ea typeface="Source Han Sans Light" panose="020B0300000000000000" pitchFamily="34" charset="-122"/>
              </a:rPr>
              <a:t>98</a:t>
            </a:r>
            <a:r>
              <a:rPr lang="en-US" altLang="zh-CN" sz="1200" dirty="0">
                <a:latin typeface="Source Han Sans Light" panose="020B0300000000000000" pitchFamily="34" charset="-122"/>
                <a:ea typeface="Source Han Sans Light" panose="020B0300000000000000" pitchFamily="34" charset="-122"/>
              </a:rPr>
              <a:t>%</a:t>
            </a:r>
            <a:endParaRPr lang="zh-CN" altLang="en-US" sz="1200" dirty="0">
              <a:latin typeface="Source Han Sans Light" panose="020B0300000000000000" pitchFamily="34" charset="-122"/>
              <a:ea typeface="Source Han Sans Light" panose="020B0300000000000000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818535" y="2902987"/>
            <a:ext cx="726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latin typeface="Source Han Sans Light" panose="020B0300000000000000" pitchFamily="34" charset="-122"/>
                <a:ea typeface="Source Han Sans Light" panose="020B0300000000000000" pitchFamily="34" charset="-122"/>
              </a:rPr>
              <a:t>72</a:t>
            </a:r>
            <a:r>
              <a:rPr lang="en-US" altLang="zh-CN" sz="1200" dirty="0">
                <a:latin typeface="Source Han Sans Light" panose="020B0300000000000000" pitchFamily="34" charset="-122"/>
                <a:ea typeface="Source Han Sans Light" panose="020B0300000000000000" pitchFamily="34" charset="-122"/>
              </a:rPr>
              <a:t>%</a:t>
            </a:r>
            <a:endParaRPr lang="zh-CN" altLang="en-US" sz="1200" dirty="0">
              <a:latin typeface="Source Han Sans Light" panose="020B0300000000000000" pitchFamily="34" charset="-122"/>
              <a:ea typeface="Source Han Sans Light" panose="020B0300000000000000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9451548" y="2902987"/>
            <a:ext cx="726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latin typeface="Source Han Sans Light" panose="020B0300000000000000" pitchFamily="34" charset="-122"/>
                <a:ea typeface="Source Han Sans Light" panose="020B0300000000000000" pitchFamily="34" charset="-122"/>
              </a:rPr>
              <a:t>20</a:t>
            </a:r>
            <a:r>
              <a:rPr lang="en-US" altLang="zh-CN" sz="1200" dirty="0">
                <a:latin typeface="Source Han Sans Light" panose="020B0300000000000000" pitchFamily="34" charset="-122"/>
                <a:ea typeface="Source Han Sans Light" panose="020B0300000000000000" pitchFamily="34" charset="-122"/>
              </a:rPr>
              <a:t>%</a:t>
            </a:r>
            <a:endParaRPr lang="zh-CN" altLang="en-US" sz="1200" dirty="0">
              <a:latin typeface="Source Han Sans Light" panose="020B0300000000000000" pitchFamily="34" charset="-122"/>
              <a:ea typeface="Source Han Sans Light" panose="020B0300000000000000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288155" y="4199668"/>
            <a:ext cx="3720258" cy="739704"/>
            <a:chOff x="288155" y="4199668"/>
            <a:chExt cx="3720258" cy="739704"/>
          </a:xfrm>
        </p:grpSpPr>
        <p:sp>
          <p:nvSpPr>
            <p:cNvPr id="21" name="文本框 20"/>
            <p:cNvSpPr txBox="1"/>
            <p:nvPr/>
          </p:nvSpPr>
          <p:spPr>
            <a:xfrm>
              <a:off x="1233216" y="4199668"/>
              <a:ext cx="183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200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288155" y="4477707"/>
              <a:ext cx="37202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248700" y="4199668"/>
            <a:ext cx="3720258" cy="739704"/>
            <a:chOff x="4248700" y="4199668"/>
            <a:chExt cx="3720258" cy="739704"/>
          </a:xfrm>
        </p:grpSpPr>
        <p:sp>
          <p:nvSpPr>
            <p:cNvPr id="23" name="文本框 22"/>
            <p:cNvSpPr txBox="1"/>
            <p:nvPr/>
          </p:nvSpPr>
          <p:spPr>
            <a:xfrm>
              <a:off x="5193761" y="4199668"/>
              <a:ext cx="183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200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4248700" y="4477707"/>
              <a:ext cx="37202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8140408" y="4199668"/>
            <a:ext cx="3720258" cy="739704"/>
            <a:chOff x="8140408" y="4199668"/>
            <a:chExt cx="3720258" cy="739704"/>
          </a:xfrm>
        </p:grpSpPr>
        <p:sp>
          <p:nvSpPr>
            <p:cNvPr id="25" name="文本框 24"/>
            <p:cNvSpPr txBox="1"/>
            <p:nvPr/>
          </p:nvSpPr>
          <p:spPr>
            <a:xfrm>
              <a:off x="9085469" y="4199668"/>
              <a:ext cx="183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200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8140408" y="4477707"/>
              <a:ext cx="37202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30317725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9" grpId="0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89535" y="3051492"/>
            <a:ext cx="12371070" cy="1688147"/>
          </a:xfrm>
          <a:prstGeom prst="rect">
            <a:avLst/>
          </a:prstGeom>
          <a:gradFill>
            <a:gsLst>
              <a:gs pos="15000">
                <a:srgbClr val="242D52"/>
              </a:gs>
              <a:gs pos="100000">
                <a:srgbClr val="0070C0"/>
              </a:gs>
            </a:gsLst>
            <a:lin ang="16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4273047" y="1649413"/>
            <a:ext cx="1652904" cy="1600200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067609" y="1649413"/>
            <a:ext cx="1736407" cy="1600200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7962292" y="1649413"/>
            <a:ext cx="1652904" cy="1600200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386673" y="1649413"/>
            <a:ext cx="1736407" cy="1600200"/>
          </a:xfrm>
          <a:prstGeom prst="rect">
            <a:avLst/>
          </a:prstGeom>
          <a:blipFill dpi="0"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2386673" y="3142932"/>
            <a:ext cx="1860616" cy="1947227"/>
            <a:chOff x="2386673" y="3142932"/>
            <a:chExt cx="1860616" cy="1947227"/>
          </a:xfrm>
        </p:grpSpPr>
        <p:sp>
          <p:nvSpPr>
            <p:cNvPr id="2" name="矩形 1"/>
            <p:cNvSpPr/>
            <p:nvPr/>
          </p:nvSpPr>
          <p:spPr>
            <a:xfrm>
              <a:off x="2386673" y="3142932"/>
              <a:ext cx="1736407" cy="19472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2417153" y="3899612"/>
              <a:ext cx="183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200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2432392" y="4147769"/>
              <a:ext cx="13435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12</a:t>
              </a:r>
              <a:r>
                <a:rPr lang="zh-CN" altLang="en-US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，</a:t>
              </a:r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000</a:t>
              </a:r>
              <a:endParaRPr lang="zh-CN" altLang="en-US" sz="1200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2404254" y="3490582"/>
              <a:ext cx="776247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000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01</a:t>
              </a:r>
              <a:endParaRPr lang="zh-CN" altLang="en-US" sz="3000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247289" y="3142932"/>
            <a:ext cx="1843035" cy="1947227"/>
            <a:chOff x="4247289" y="3142932"/>
            <a:chExt cx="1843035" cy="1947227"/>
          </a:xfrm>
        </p:grpSpPr>
        <p:sp>
          <p:nvSpPr>
            <p:cNvPr id="3" name="矩形 2"/>
            <p:cNvSpPr/>
            <p:nvPr/>
          </p:nvSpPr>
          <p:spPr>
            <a:xfrm>
              <a:off x="4273047" y="3142932"/>
              <a:ext cx="1652904" cy="19472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4247289" y="3490582"/>
              <a:ext cx="1843035" cy="934186"/>
              <a:chOff x="4342355" y="3490582"/>
              <a:chExt cx="1843035" cy="934186"/>
            </a:xfrm>
          </p:grpSpPr>
          <p:sp>
            <p:nvSpPr>
              <p:cNvPr id="22" name="文本框 21"/>
              <p:cNvSpPr txBox="1"/>
              <p:nvPr/>
            </p:nvSpPr>
            <p:spPr>
              <a:xfrm>
                <a:off x="4355254" y="3899612"/>
                <a:ext cx="1830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b="1" dirty="0">
                    <a:solidFill>
                      <a:srgbClr val="242D52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COMPANY</a:t>
                </a:r>
                <a:r>
                  <a:rPr lang="en-US" altLang="zh-CN" b="1" dirty="0">
                    <a:solidFill>
                      <a:srgbClr val="242D52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zh-CN" sz="1200" dirty="0">
                    <a:solidFill>
                      <a:srgbClr val="242D52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PROFILE</a:t>
                </a:r>
                <a:endParaRPr lang="zh-CN" altLang="en-US" sz="1200" dirty="0">
                  <a:solidFill>
                    <a:srgbClr val="242D52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23" name="文本框 22"/>
              <p:cNvSpPr txBox="1"/>
              <p:nvPr/>
            </p:nvSpPr>
            <p:spPr>
              <a:xfrm>
                <a:off x="4370493" y="4147769"/>
                <a:ext cx="134350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dirty="0">
                    <a:solidFill>
                      <a:srgbClr val="242D52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12</a:t>
                </a:r>
                <a:r>
                  <a:rPr lang="zh-CN" altLang="en-US" sz="1200" dirty="0">
                    <a:solidFill>
                      <a:srgbClr val="242D52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，</a:t>
                </a:r>
                <a:r>
                  <a:rPr lang="en-US" altLang="zh-CN" sz="1200" dirty="0">
                    <a:solidFill>
                      <a:srgbClr val="242D52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000</a:t>
                </a:r>
                <a:endParaRPr lang="zh-CN" altLang="en-US" sz="1200" dirty="0">
                  <a:solidFill>
                    <a:srgbClr val="242D52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24" name="文本框 23"/>
              <p:cNvSpPr txBox="1"/>
              <p:nvPr/>
            </p:nvSpPr>
            <p:spPr>
              <a:xfrm>
                <a:off x="4342355" y="3490582"/>
                <a:ext cx="776247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000" b="1" dirty="0">
                    <a:solidFill>
                      <a:srgbClr val="242D52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02</a:t>
                </a:r>
                <a:endParaRPr lang="zh-CN" altLang="en-US" sz="3000" dirty="0">
                  <a:solidFill>
                    <a:srgbClr val="242D52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</p:grpSp>
      <p:grpSp>
        <p:nvGrpSpPr>
          <p:cNvPr id="15" name="组合 14"/>
          <p:cNvGrpSpPr/>
          <p:nvPr/>
        </p:nvGrpSpPr>
        <p:grpSpPr>
          <a:xfrm>
            <a:off x="6067609" y="3142932"/>
            <a:ext cx="1843035" cy="1947227"/>
            <a:chOff x="6067609" y="3142932"/>
            <a:chExt cx="1843035" cy="1947227"/>
          </a:xfrm>
        </p:grpSpPr>
        <p:sp>
          <p:nvSpPr>
            <p:cNvPr id="5" name="矩形 4"/>
            <p:cNvSpPr/>
            <p:nvPr/>
          </p:nvSpPr>
          <p:spPr>
            <a:xfrm>
              <a:off x="6075918" y="3142932"/>
              <a:ext cx="1736407" cy="19472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6067609" y="3490582"/>
              <a:ext cx="1843035" cy="934186"/>
              <a:chOff x="4342355" y="3490582"/>
              <a:chExt cx="1843035" cy="934186"/>
            </a:xfrm>
          </p:grpSpPr>
          <p:sp>
            <p:nvSpPr>
              <p:cNvPr id="27" name="文本框 26"/>
              <p:cNvSpPr txBox="1"/>
              <p:nvPr/>
            </p:nvSpPr>
            <p:spPr>
              <a:xfrm>
                <a:off x="4355254" y="3899612"/>
                <a:ext cx="1830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b="1" dirty="0">
                    <a:solidFill>
                      <a:srgbClr val="242D52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COMPANY</a:t>
                </a:r>
                <a:r>
                  <a:rPr lang="en-US" altLang="zh-CN" b="1" dirty="0">
                    <a:solidFill>
                      <a:srgbClr val="242D52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zh-CN" sz="1200" dirty="0">
                    <a:solidFill>
                      <a:srgbClr val="242D52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PROFILE</a:t>
                </a:r>
                <a:endParaRPr lang="zh-CN" altLang="en-US" sz="1200" dirty="0">
                  <a:solidFill>
                    <a:srgbClr val="242D52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28" name="文本框 27"/>
              <p:cNvSpPr txBox="1"/>
              <p:nvPr/>
            </p:nvSpPr>
            <p:spPr>
              <a:xfrm>
                <a:off x="4370493" y="4147769"/>
                <a:ext cx="134350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dirty="0">
                    <a:solidFill>
                      <a:srgbClr val="242D52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12</a:t>
                </a:r>
                <a:r>
                  <a:rPr lang="zh-CN" altLang="en-US" sz="1200" dirty="0">
                    <a:solidFill>
                      <a:srgbClr val="242D52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，</a:t>
                </a:r>
                <a:r>
                  <a:rPr lang="en-US" altLang="zh-CN" sz="1200" dirty="0">
                    <a:solidFill>
                      <a:srgbClr val="242D52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000</a:t>
                </a:r>
                <a:endParaRPr lang="zh-CN" altLang="en-US" sz="1200" dirty="0">
                  <a:solidFill>
                    <a:srgbClr val="242D52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29" name="文本框 28"/>
              <p:cNvSpPr txBox="1"/>
              <p:nvPr/>
            </p:nvSpPr>
            <p:spPr>
              <a:xfrm>
                <a:off x="4342355" y="3490582"/>
                <a:ext cx="776247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000" b="1" dirty="0">
                    <a:solidFill>
                      <a:srgbClr val="242D52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03</a:t>
                </a:r>
                <a:endParaRPr lang="zh-CN" altLang="en-US" sz="3000" dirty="0">
                  <a:solidFill>
                    <a:srgbClr val="242D52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</p:grpSp>
      <p:grpSp>
        <p:nvGrpSpPr>
          <p:cNvPr id="16" name="组合 15"/>
          <p:cNvGrpSpPr/>
          <p:nvPr/>
        </p:nvGrpSpPr>
        <p:grpSpPr>
          <a:xfrm>
            <a:off x="7962292" y="3142932"/>
            <a:ext cx="1843035" cy="1947227"/>
            <a:chOff x="7962292" y="3142932"/>
            <a:chExt cx="1843035" cy="1947227"/>
          </a:xfrm>
          <a:effectLst>
            <a:reflection blurRad="6350" stA="52000" endA="300" endPos="35000" dir="5400000" sy="-100000" algn="bl" rotWithShape="0"/>
          </a:effectLst>
        </p:grpSpPr>
        <p:sp>
          <p:nvSpPr>
            <p:cNvPr id="6" name="矩形 5"/>
            <p:cNvSpPr/>
            <p:nvPr/>
          </p:nvSpPr>
          <p:spPr>
            <a:xfrm>
              <a:off x="7962292" y="3142932"/>
              <a:ext cx="1652904" cy="19472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7962292" y="3490582"/>
              <a:ext cx="1843035" cy="934186"/>
              <a:chOff x="4342355" y="3490582"/>
              <a:chExt cx="1843035" cy="934186"/>
            </a:xfrm>
          </p:grpSpPr>
          <p:sp>
            <p:nvSpPr>
              <p:cNvPr id="31" name="文本框 30"/>
              <p:cNvSpPr txBox="1"/>
              <p:nvPr/>
            </p:nvSpPr>
            <p:spPr>
              <a:xfrm>
                <a:off x="4355254" y="3899612"/>
                <a:ext cx="1830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b="1" dirty="0">
                    <a:solidFill>
                      <a:srgbClr val="242D52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COMPANY</a:t>
                </a:r>
                <a:r>
                  <a:rPr lang="en-US" altLang="zh-CN" b="1" dirty="0">
                    <a:solidFill>
                      <a:srgbClr val="242D52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zh-CN" sz="1200" dirty="0">
                    <a:solidFill>
                      <a:srgbClr val="242D52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PROFILE</a:t>
                </a:r>
                <a:endParaRPr lang="zh-CN" altLang="en-US" sz="1200" dirty="0">
                  <a:solidFill>
                    <a:srgbClr val="242D52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32" name="文本框 31"/>
              <p:cNvSpPr txBox="1"/>
              <p:nvPr/>
            </p:nvSpPr>
            <p:spPr>
              <a:xfrm>
                <a:off x="4370493" y="4147769"/>
                <a:ext cx="134350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dirty="0">
                    <a:solidFill>
                      <a:srgbClr val="242D52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12</a:t>
                </a:r>
                <a:r>
                  <a:rPr lang="zh-CN" altLang="en-US" sz="1200" dirty="0">
                    <a:solidFill>
                      <a:srgbClr val="242D52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，</a:t>
                </a:r>
                <a:r>
                  <a:rPr lang="en-US" altLang="zh-CN" sz="1200" dirty="0">
                    <a:solidFill>
                      <a:srgbClr val="242D52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000</a:t>
                </a:r>
                <a:endParaRPr lang="zh-CN" altLang="en-US" sz="1200" dirty="0">
                  <a:solidFill>
                    <a:srgbClr val="242D52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33" name="文本框 32"/>
              <p:cNvSpPr txBox="1"/>
              <p:nvPr/>
            </p:nvSpPr>
            <p:spPr>
              <a:xfrm>
                <a:off x="4342355" y="3490582"/>
                <a:ext cx="776247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000" b="1" dirty="0">
                    <a:solidFill>
                      <a:srgbClr val="242D52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04</a:t>
                </a:r>
                <a:endParaRPr lang="zh-CN" altLang="en-US" sz="3000" dirty="0">
                  <a:solidFill>
                    <a:srgbClr val="242D52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</p:grpSp>
      <p:grpSp>
        <p:nvGrpSpPr>
          <p:cNvPr id="17" name="组合 16"/>
          <p:cNvGrpSpPr/>
          <p:nvPr/>
        </p:nvGrpSpPr>
        <p:grpSpPr>
          <a:xfrm>
            <a:off x="2386673" y="5740158"/>
            <a:ext cx="3720258" cy="734390"/>
            <a:chOff x="2386673" y="5740158"/>
            <a:chExt cx="3720258" cy="734390"/>
          </a:xfrm>
        </p:grpSpPr>
        <p:sp>
          <p:nvSpPr>
            <p:cNvPr id="35" name="文本框 34"/>
            <p:cNvSpPr txBox="1"/>
            <p:nvPr/>
          </p:nvSpPr>
          <p:spPr>
            <a:xfrm>
              <a:off x="2386673" y="5740158"/>
              <a:ext cx="183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200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2386673" y="6012883"/>
              <a:ext cx="37202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cxnSp>
          <p:nvCxnSpPr>
            <p:cNvPr id="38" name="直接连接符 37"/>
            <p:cNvCxnSpPr/>
            <p:nvPr/>
          </p:nvCxnSpPr>
          <p:spPr>
            <a:xfrm>
              <a:off x="2422696" y="5864393"/>
              <a:ext cx="0" cy="513547"/>
            </a:xfrm>
            <a:prstGeom prst="line">
              <a:avLst/>
            </a:prstGeom>
            <a:ln>
              <a:solidFill>
                <a:srgbClr val="084B8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组合 17"/>
          <p:cNvGrpSpPr/>
          <p:nvPr/>
        </p:nvGrpSpPr>
        <p:grpSpPr>
          <a:xfrm>
            <a:off x="6228182" y="5740158"/>
            <a:ext cx="3729615" cy="734390"/>
            <a:chOff x="6228182" y="5740158"/>
            <a:chExt cx="3729615" cy="734390"/>
          </a:xfrm>
        </p:grpSpPr>
        <p:sp>
          <p:nvSpPr>
            <p:cNvPr id="41" name="文本框 40"/>
            <p:cNvSpPr txBox="1"/>
            <p:nvPr/>
          </p:nvSpPr>
          <p:spPr>
            <a:xfrm>
              <a:off x="6237539" y="5740158"/>
              <a:ext cx="183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200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6237539" y="6012883"/>
              <a:ext cx="37202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cxnSp>
          <p:nvCxnSpPr>
            <p:cNvPr id="43" name="直接连接符 42"/>
            <p:cNvCxnSpPr/>
            <p:nvPr/>
          </p:nvCxnSpPr>
          <p:spPr>
            <a:xfrm>
              <a:off x="6228182" y="5864393"/>
              <a:ext cx="0" cy="513547"/>
            </a:xfrm>
            <a:prstGeom prst="line">
              <a:avLst/>
            </a:prstGeom>
            <a:ln>
              <a:solidFill>
                <a:srgbClr val="084B8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文本框 44"/>
          <p:cNvSpPr txBox="1"/>
          <p:nvPr/>
        </p:nvSpPr>
        <p:spPr>
          <a:xfrm>
            <a:off x="442913" y="208718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442913" y="478690"/>
            <a:ext cx="3720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2863659443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7562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22"/>
          <a:stretch/>
        </p:blipFill>
        <p:spPr>
          <a:xfrm>
            <a:off x="-5073445" y="-2141507"/>
            <a:ext cx="17963535" cy="11711526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7581900" y="-228600"/>
            <a:ext cx="3638549" cy="3989388"/>
          </a:xfrm>
          <a:prstGeom prst="rect">
            <a:avLst/>
          </a:prstGeom>
          <a:gradFill>
            <a:gsLst>
              <a:gs pos="34000">
                <a:srgbClr val="0D1D3F">
                  <a:alpha val="74000"/>
                </a:srgbClr>
              </a:gs>
              <a:gs pos="99000">
                <a:srgbClr val="5BB8E1">
                  <a:alpha val="69000"/>
                </a:srgbClr>
              </a:gs>
            </a:gsLst>
            <a:lin ang="186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793425" y="854029"/>
            <a:ext cx="32171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prstClr val="white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OUR COMPANY</a:t>
            </a:r>
            <a:endParaRPr lang="zh-CN" altLang="en-US" sz="3200" b="1" dirty="0">
              <a:solidFill>
                <a:prstClr val="white"/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793425" y="1320609"/>
            <a:ext cx="25575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prstClr val="white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ANNUAL BUSINESS REPORT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7793425" y="2079815"/>
            <a:ext cx="342702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prstClr val="white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 </a:t>
            </a:r>
          </a:p>
          <a:p>
            <a:endParaRPr lang="en-US" altLang="zh-CN" sz="1200" dirty="0">
              <a:solidFill>
                <a:prstClr val="white"/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9931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3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91667E-6 4.81481E-6 L 0.17149 4.81481E-6 " pathEditMode="relative" rAng="0" ptsTypes="AA">
                                          <p:cBhvr>
                                            <p:cTn id="6" dur="5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6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8" dur="500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70000" y="7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1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8000">
                                          <p:cBhvr additive="base">
                                            <p:cTn id="1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8000">
                                          <p:cBhvr additive="base">
                                            <p:cTn id="1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3" presetClass="entr" presetSubtype="32" fill="hold" grpId="0" nodeType="withEffect">
                                      <p:stCondLst>
                                        <p:cond delay="8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3" presetClass="entr" presetSubtype="32" fill="hold" grpId="0" nodeType="withEffect">
                                      <p:stCondLst>
                                        <p:cond delay="12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3" presetClass="entr" presetSubtype="32" fill="hold" grpId="0" nodeType="withEffect">
                                      <p:stCondLst>
                                        <p:cond delay="1500"/>
                                      </p:stCondLst>
                                      <p:iterate type="lt">
                                        <p:tmPct val="6931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4" grpId="0"/>
          <p:bldP spid="7" grpId="0"/>
          <p:bldP spid="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3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91667E-6 4.81481E-6 L 0.17149 4.81481E-6 " pathEditMode="relative" rAng="0" ptsTypes="AA">
                                          <p:cBhvr>
                                            <p:cTn id="6" dur="5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6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8" dur="500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70000" y="7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3" presetClass="entr" presetSubtype="32" fill="hold" grpId="0" nodeType="withEffect">
                                      <p:stCondLst>
                                        <p:cond delay="8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3" presetClass="entr" presetSubtype="32" fill="hold" grpId="0" nodeType="withEffect">
                                      <p:stCondLst>
                                        <p:cond delay="12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3" presetClass="entr" presetSubtype="32" fill="hold" grpId="0" nodeType="withEffect">
                                      <p:stCondLst>
                                        <p:cond delay="1500"/>
                                      </p:stCondLst>
                                      <p:iterate type="lt">
                                        <p:tmPct val="6931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4" grpId="0"/>
          <p:bldP spid="7" grpId="0"/>
          <p:bldP spid="6" grpId="0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42913" y="1182408"/>
            <a:ext cx="6376987" cy="5133866"/>
            <a:chOff x="442913" y="1182408"/>
            <a:chExt cx="6376987" cy="5133866"/>
          </a:xfrm>
        </p:grpSpPr>
        <p:sp>
          <p:nvSpPr>
            <p:cNvPr id="6" name="矩形 5"/>
            <p:cNvSpPr/>
            <p:nvPr/>
          </p:nvSpPr>
          <p:spPr>
            <a:xfrm>
              <a:off x="442913" y="1182408"/>
              <a:ext cx="5653087" cy="5133866"/>
            </a:xfrm>
            <a:prstGeom prst="rect">
              <a:avLst/>
            </a:prstGeom>
            <a:gradFill>
              <a:gsLst>
                <a:gs pos="15000">
                  <a:srgbClr val="242D52"/>
                </a:gs>
                <a:gs pos="100000">
                  <a:srgbClr val="0070C0"/>
                </a:gs>
              </a:gsLst>
              <a:lin ang="16800000" scaled="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直角三角形 7"/>
            <p:cNvSpPr/>
            <p:nvPr/>
          </p:nvSpPr>
          <p:spPr>
            <a:xfrm rot="16200000" flipH="1" flipV="1">
              <a:off x="6273800" y="1004608"/>
              <a:ext cx="368300" cy="723900"/>
            </a:xfrm>
            <a:prstGeom prst="rtTriangle">
              <a:avLst/>
            </a:prstGeom>
            <a:solidFill>
              <a:srgbClr val="016E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411504" y="1423579"/>
            <a:ext cx="3846773" cy="3781957"/>
            <a:chOff x="1411504" y="1423579"/>
            <a:chExt cx="3846773" cy="3781957"/>
          </a:xfrm>
        </p:grpSpPr>
        <p:sp>
          <p:nvSpPr>
            <p:cNvPr id="9" name="文本框 8"/>
            <p:cNvSpPr txBox="1"/>
            <p:nvPr/>
          </p:nvSpPr>
          <p:spPr>
            <a:xfrm>
              <a:off x="1443464" y="1423579"/>
              <a:ext cx="2060179" cy="32932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800" b="1" dirty="0">
                  <a:solidFill>
                    <a:schemeClr val="bg1"/>
                  </a:solidFill>
                </a:rPr>
                <a:t>A</a:t>
              </a:r>
              <a:endParaRPr lang="zh-CN" altLang="en-US" sz="8000" dirty="0">
                <a:solidFill>
                  <a:schemeClr val="bg1"/>
                </a:solidFill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550457" y="4836204"/>
              <a:ext cx="9877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b="1" dirty="0" smtClean="0">
                  <a:solidFill>
                    <a:schemeClr val="bg1"/>
                  </a:solidFill>
                  <a:latin typeface="Noto Sans CJK Light" panose="020B0300000000000000" pitchFamily="34" charset="-122"/>
                  <a:ea typeface="Noto Sans CJK Light" panose="020B0300000000000000" pitchFamily="34" charset="-122"/>
                  <a:cs typeface="Segoe UI" panose="020B0502040204020203" pitchFamily="34" charset="0"/>
                </a:rPr>
                <a:t>20XX-20XX</a:t>
              </a:r>
              <a:endParaRPr lang="zh-CN" altLang="en-US" b="1" dirty="0">
                <a:solidFill>
                  <a:schemeClr val="bg1"/>
                </a:solidFill>
                <a:latin typeface="Noto Sans CJK Light" panose="020B0300000000000000" pitchFamily="34" charset="-122"/>
                <a:ea typeface="Noto Sans CJK Light" panose="020B0300000000000000" pitchFamily="34" charset="-122"/>
                <a:cs typeface="Segoe UI" panose="020B0502040204020203" pitchFamily="34" charset="0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3413481" y="2905797"/>
              <a:ext cx="583814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0" dirty="0">
                  <a:solidFill>
                    <a:schemeClr val="bg1"/>
                  </a:solidFill>
                </a:rPr>
                <a:t>/</a:t>
              </a:r>
              <a:endParaRPr lang="zh-CN" altLang="en-US" sz="1400" dirty="0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411504" y="4178757"/>
              <a:ext cx="19556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200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2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411504" y="4454303"/>
              <a:ext cx="384677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cxnSp>
          <p:nvCxnSpPr>
            <p:cNvPr id="17" name="直接连接符 16"/>
            <p:cNvCxnSpPr/>
            <p:nvPr/>
          </p:nvCxnSpPr>
          <p:spPr>
            <a:xfrm>
              <a:off x="1411504" y="4141993"/>
              <a:ext cx="3728055" cy="0"/>
            </a:xfrm>
            <a:prstGeom prst="line">
              <a:avLst/>
            </a:prstGeom>
            <a:ln w="28575">
              <a:solidFill>
                <a:schemeClr val="bg1"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文本框 18"/>
            <p:cNvSpPr txBox="1"/>
            <p:nvPr/>
          </p:nvSpPr>
          <p:spPr>
            <a:xfrm>
              <a:off x="3848821" y="2946668"/>
              <a:ext cx="1290738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0" dirty="0">
                  <a:solidFill>
                    <a:schemeClr val="bg1"/>
                  </a:solidFill>
                </a:rPr>
                <a:t>01</a:t>
              </a:r>
              <a:endParaRPr lang="zh-CN" altLang="en-US" sz="8000" dirty="0">
                <a:solidFill>
                  <a:schemeClr val="bg1"/>
                </a:solidFill>
              </a:endParaRPr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6959864" y="1135209"/>
            <a:ext cx="46525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Lorem Ipsum is simply dummy text of the printing and typesetting industry. </a:t>
            </a:r>
          </a:p>
          <a:p>
            <a:endParaRPr lang="en-US" altLang="zh-CN" sz="1200" dirty="0">
              <a:solidFill>
                <a:srgbClr val="242D52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104" name="图表 103"/>
          <p:cNvGraphicFramePr/>
          <p:nvPr>
            <p:extLst>
              <p:ext uri="{D42A27DB-BD31-4B8C-83A1-F6EECF244321}">
                <p14:modId xmlns:p14="http://schemas.microsoft.com/office/powerpoint/2010/main" val="4217819376"/>
              </p:ext>
            </p:extLst>
          </p:nvPr>
        </p:nvGraphicFramePr>
        <p:xfrm>
          <a:off x="6871574" y="2139398"/>
          <a:ext cx="3968412" cy="40787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5" name="梯形 104"/>
          <p:cNvSpPr/>
          <p:nvPr/>
        </p:nvSpPr>
        <p:spPr>
          <a:xfrm rot="5400000">
            <a:off x="11434762" y="4162624"/>
            <a:ext cx="2252009" cy="214966"/>
          </a:xfrm>
          <a:prstGeom prst="trapezoid">
            <a:avLst/>
          </a:prstGeom>
          <a:solidFill>
            <a:srgbClr val="095F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梯形 105"/>
          <p:cNvSpPr/>
          <p:nvPr/>
        </p:nvSpPr>
        <p:spPr>
          <a:xfrm rot="5400000">
            <a:off x="11821178" y="4162624"/>
            <a:ext cx="2252009" cy="214966"/>
          </a:xfrm>
          <a:prstGeom prst="trapezoid">
            <a:avLst/>
          </a:prstGeom>
          <a:solidFill>
            <a:srgbClr val="232F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文本框 107"/>
          <p:cNvSpPr txBox="1"/>
          <p:nvPr/>
        </p:nvSpPr>
        <p:spPr>
          <a:xfrm>
            <a:off x="7373488" y="6114309"/>
            <a:ext cx="46525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12                13                    14                 15 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442913" y="208718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42913" y="478690"/>
            <a:ext cx="3720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2520467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0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8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0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800"/>
                            </p:stCondLst>
                            <p:childTnLst>
                              <p:par>
                                <p:cTn id="24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Graphic spid="104" grpId="0">
        <p:bldSub>
          <a:bldChart bld="series"/>
        </p:bldSub>
      </p:bldGraphic>
      <p:bldP spid="10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flipH="1">
            <a:off x="5372101" y="1156879"/>
            <a:ext cx="6376987" cy="5133866"/>
            <a:chOff x="442913" y="1182408"/>
            <a:chExt cx="6376987" cy="513386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" name="直角三角形 7"/>
            <p:cNvSpPr/>
            <p:nvPr/>
          </p:nvSpPr>
          <p:spPr>
            <a:xfrm rot="16200000" flipH="1" flipV="1">
              <a:off x="6273800" y="1004608"/>
              <a:ext cx="368300" cy="723900"/>
            </a:xfrm>
            <a:prstGeom prst="rtTriangle">
              <a:avLst/>
            </a:prstGeom>
            <a:solidFill>
              <a:srgbClr val="066F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442913" y="1182408"/>
              <a:ext cx="5653087" cy="5133866"/>
            </a:xfrm>
            <a:prstGeom prst="rect">
              <a:avLst/>
            </a:prstGeom>
            <a:gradFill>
              <a:gsLst>
                <a:gs pos="3000">
                  <a:srgbClr val="242D52"/>
                </a:gs>
                <a:gs pos="62000">
                  <a:srgbClr val="096877"/>
                </a:gs>
                <a:gs pos="99000">
                  <a:srgbClr val="03747E"/>
                </a:gs>
              </a:gsLst>
              <a:lin ang="15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1443464" y="1423579"/>
            <a:ext cx="1895071" cy="3293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800" b="1" dirty="0">
                <a:solidFill>
                  <a:srgbClr val="0A6675"/>
                </a:solidFill>
              </a:rPr>
              <a:t>B</a:t>
            </a:r>
            <a:endParaRPr lang="zh-CN" altLang="en-US" sz="8000" dirty="0">
              <a:solidFill>
                <a:srgbClr val="0A6675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550457" y="4836204"/>
            <a:ext cx="9877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rgbClr val="0A6675"/>
                </a:solidFill>
                <a:latin typeface="Noto Sans CJK Light" panose="020B0300000000000000" pitchFamily="34" charset="-122"/>
                <a:ea typeface="Noto Sans CJK Light" panose="020B0300000000000000" pitchFamily="34" charset="-122"/>
                <a:cs typeface="Segoe UI" panose="020B0502040204020203" pitchFamily="34" charset="0"/>
              </a:rPr>
              <a:t>20XX-20XX</a:t>
            </a:r>
            <a:endParaRPr lang="zh-CN" altLang="en-US" b="1" dirty="0">
              <a:solidFill>
                <a:srgbClr val="0A6675"/>
              </a:solidFill>
              <a:latin typeface="Noto Sans CJK Light" panose="020B0300000000000000" pitchFamily="34" charset="-122"/>
              <a:ea typeface="Noto Sans CJK Light" panose="020B0300000000000000" pitchFamily="34" charset="-122"/>
              <a:cs typeface="Segoe UI" panose="020B0502040204020203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411504" y="4178757"/>
            <a:ext cx="19556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0A6675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COMPANY</a:t>
            </a:r>
            <a:r>
              <a:rPr lang="en-US" altLang="zh-CN" dirty="0">
                <a:solidFill>
                  <a:srgbClr val="0A6675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200" dirty="0">
                <a:solidFill>
                  <a:srgbClr val="0A6675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PROFILE</a:t>
            </a:r>
            <a:endParaRPr lang="zh-CN" altLang="en-US" sz="1200" dirty="0">
              <a:solidFill>
                <a:srgbClr val="0A6675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11504" y="4454303"/>
            <a:ext cx="39605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0A6675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</a:t>
            </a:r>
          </a:p>
        </p:txBody>
      </p:sp>
      <p:cxnSp>
        <p:nvCxnSpPr>
          <p:cNvPr id="17" name="直接连接符 16"/>
          <p:cNvCxnSpPr/>
          <p:nvPr/>
        </p:nvCxnSpPr>
        <p:spPr>
          <a:xfrm>
            <a:off x="1411504" y="4141993"/>
            <a:ext cx="3728055" cy="0"/>
          </a:xfrm>
          <a:prstGeom prst="line">
            <a:avLst/>
          </a:prstGeom>
          <a:ln w="28575">
            <a:solidFill>
              <a:srgbClr val="0A6675">
                <a:alpha val="7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3413481" y="2905797"/>
            <a:ext cx="1726078" cy="1364310"/>
            <a:chOff x="3413481" y="2905797"/>
            <a:chExt cx="1726078" cy="1364310"/>
          </a:xfrm>
        </p:grpSpPr>
        <p:sp>
          <p:nvSpPr>
            <p:cNvPr id="12" name="文本框 11"/>
            <p:cNvSpPr txBox="1"/>
            <p:nvPr/>
          </p:nvSpPr>
          <p:spPr>
            <a:xfrm>
              <a:off x="3413481" y="2905797"/>
              <a:ext cx="583814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0" dirty="0">
                  <a:solidFill>
                    <a:srgbClr val="0A6675"/>
                  </a:solidFill>
                </a:rPr>
                <a:t>/</a:t>
              </a:r>
              <a:endParaRPr lang="zh-CN" altLang="en-US" sz="1400" dirty="0">
                <a:solidFill>
                  <a:srgbClr val="0A6675"/>
                </a:solidFill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3848821" y="2946668"/>
              <a:ext cx="1290738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0" dirty="0">
                  <a:solidFill>
                    <a:srgbClr val="0A6675"/>
                  </a:solidFill>
                </a:rPr>
                <a:t>02</a:t>
              </a:r>
              <a:endParaRPr lang="zh-CN" altLang="en-US" sz="8000" dirty="0">
                <a:solidFill>
                  <a:srgbClr val="0A6675"/>
                </a:solidFill>
              </a:endParaRPr>
            </a:p>
          </p:txBody>
        </p:sp>
      </p:grpSp>
      <p:graphicFrame>
        <p:nvGraphicFramePr>
          <p:cNvPr id="104" name="图表 103"/>
          <p:cNvGraphicFramePr/>
          <p:nvPr>
            <p:extLst>
              <p:ext uri="{D42A27DB-BD31-4B8C-83A1-F6EECF244321}">
                <p14:modId xmlns:p14="http://schemas.microsoft.com/office/powerpoint/2010/main" val="2214024896"/>
              </p:ext>
            </p:extLst>
          </p:nvPr>
        </p:nvGraphicFramePr>
        <p:xfrm>
          <a:off x="6957267" y="1538565"/>
          <a:ext cx="3968412" cy="40787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8" name="文本框 107"/>
          <p:cNvSpPr txBox="1"/>
          <p:nvPr/>
        </p:nvSpPr>
        <p:spPr>
          <a:xfrm>
            <a:off x="7373488" y="5847609"/>
            <a:ext cx="46525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12                13                    14                 15 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442913" y="208718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42913" y="478690"/>
            <a:ext cx="3720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1422605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800"/>
                            </p:stCondLst>
                            <p:childTnLst>
                              <p:par>
                                <p:cTn id="18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300"/>
                            </p:stCondLst>
                            <p:childTnLst>
                              <p:par>
                                <p:cTn id="22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990"/>
                            </p:stCondLst>
                            <p:childTnLst>
                              <p:par>
                                <p:cTn id="27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150"/>
                            </p:stCondLst>
                            <p:childTnLst>
                              <p:par>
                                <p:cTn id="32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0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0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0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69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3" grpId="0"/>
      <p:bldP spid="14" grpId="0"/>
      <p:bldGraphic spid="104" grpId="0">
        <p:bldSub>
          <a:bldChart bld="series"/>
        </p:bldSub>
      </p:bldGraphic>
      <p:bldP spid="10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443464" y="1423579"/>
            <a:ext cx="1895071" cy="3293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800" b="1" dirty="0">
                <a:solidFill>
                  <a:srgbClr val="232F55"/>
                </a:solidFill>
              </a:rPr>
              <a:t>C</a:t>
            </a:r>
            <a:endParaRPr lang="zh-CN" altLang="en-US" sz="8000" dirty="0">
              <a:solidFill>
                <a:srgbClr val="232F55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550457" y="4836204"/>
            <a:ext cx="9877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rgbClr val="232F55"/>
                </a:solidFill>
                <a:latin typeface="Noto Sans CJK Light" panose="020B0300000000000000" pitchFamily="34" charset="-122"/>
                <a:ea typeface="Noto Sans CJK Light" panose="020B0300000000000000" pitchFamily="34" charset="-122"/>
                <a:cs typeface="Segoe UI" panose="020B0502040204020203" pitchFamily="34" charset="0"/>
              </a:rPr>
              <a:t>20XX-20XX</a:t>
            </a:r>
            <a:endParaRPr lang="zh-CN" altLang="en-US" b="1" dirty="0">
              <a:solidFill>
                <a:srgbClr val="232F55"/>
              </a:solidFill>
              <a:latin typeface="Noto Sans CJK Light" panose="020B0300000000000000" pitchFamily="34" charset="-122"/>
              <a:ea typeface="Noto Sans CJK Light" panose="020B0300000000000000" pitchFamily="34" charset="-122"/>
              <a:cs typeface="Segoe UI" panose="020B0502040204020203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413481" y="2905797"/>
            <a:ext cx="58381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0" dirty="0">
                <a:solidFill>
                  <a:srgbClr val="232F55"/>
                </a:solidFill>
              </a:rPr>
              <a:t>/</a:t>
            </a:r>
            <a:endParaRPr lang="zh-CN" altLang="en-US" sz="1400" dirty="0">
              <a:solidFill>
                <a:srgbClr val="232F55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411504" y="4178757"/>
            <a:ext cx="19556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232F55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COMPANY</a:t>
            </a:r>
            <a:r>
              <a:rPr lang="en-US" altLang="zh-CN" dirty="0">
                <a:solidFill>
                  <a:srgbClr val="232F55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200" dirty="0">
                <a:solidFill>
                  <a:srgbClr val="232F55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PROFILE</a:t>
            </a:r>
            <a:endParaRPr lang="zh-CN" altLang="en-US" sz="1200" dirty="0">
              <a:solidFill>
                <a:srgbClr val="232F55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411504" y="4454303"/>
            <a:ext cx="39605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32F55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</a:t>
            </a:r>
          </a:p>
        </p:txBody>
      </p:sp>
      <p:cxnSp>
        <p:nvCxnSpPr>
          <p:cNvPr id="7" name="直接连接符 6"/>
          <p:cNvCxnSpPr/>
          <p:nvPr/>
        </p:nvCxnSpPr>
        <p:spPr>
          <a:xfrm>
            <a:off x="1411504" y="4141993"/>
            <a:ext cx="3728055" cy="0"/>
          </a:xfrm>
          <a:prstGeom prst="line">
            <a:avLst/>
          </a:prstGeom>
          <a:ln w="28575">
            <a:solidFill>
              <a:srgbClr val="232F55">
                <a:alpha val="7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3848821" y="2946668"/>
            <a:ext cx="129073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0" dirty="0">
                <a:solidFill>
                  <a:srgbClr val="232F55"/>
                </a:solidFill>
              </a:rPr>
              <a:t>03</a:t>
            </a:r>
            <a:endParaRPr lang="zh-CN" altLang="en-US" sz="8000" dirty="0">
              <a:solidFill>
                <a:srgbClr val="232F55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67439" y="368300"/>
            <a:ext cx="5581650" cy="2971801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6130153" y="3835115"/>
            <a:ext cx="3170775" cy="1256875"/>
            <a:chOff x="6130153" y="3835115"/>
            <a:chExt cx="3170775" cy="1256875"/>
          </a:xfrm>
        </p:grpSpPr>
        <p:sp>
          <p:nvSpPr>
            <p:cNvPr id="10" name="椭圆 9"/>
            <p:cNvSpPr/>
            <p:nvPr/>
          </p:nvSpPr>
          <p:spPr>
            <a:xfrm>
              <a:off x="8220075" y="3835115"/>
              <a:ext cx="1080853" cy="1080853"/>
            </a:xfrm>
            <a:prstGeom prst="ellipse">
              <a:avLst/>
            </a:prstGeom>
            <a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28575">
              <a:solidFill>
                <a:srgbClr val="232F5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130153" y="3957327"/>
              <a:ext cx="19556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232F55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dirty="0">
                  <a:solidFill>
                    <a:srgbClr val="232F55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200" dirty="0">
                  <a:solidFill>
                    <a:srgbClr val="232F55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200" dirty="0">
                <a:solidFill>
                  <a:srgbClr val="232F55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6130153" y="4260993"/>
              <a:ext cx="181188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32F55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8220075" y="5210422"/>
            <a:ext cx="3199492" cy="1144794"/>
            <a:chOff x="8220075" y="5210422"/>
            <a:chExt cx="3199492" cy="1144794"/>
          </a:xfrm>
        </p:grpSpPr>
        <p:sp>
          <p:nvSpPr>
            <p:cNvPr id="14" name="椭圆 13"/>
            <p:cNvSpPr/>
            <p:nvPr/>
          </p:nvSpPr>
          <p:spPr>
            <a:xfrm>
              <a:off x="8220075" y="5274363"/>
              <a:ext cx="1080853" cy="1080853"/>
            </a:xfrm>
            <a:prstGeom prst="ellipse">
              <a:avLst/>
            </a:prstGeom>
            <a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28575">
              <a:solidFill>
                <a:srgbClr val="232F5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9463903" y="5210422"/>
              <a:ext cx="19556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232F55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dirty="0">
                  <a:solidFill>
                    <a:srgbClr val="232F55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200" dirty="0">
                  <a:solidFill>
                    <a:srgbClr val="232F55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200" dirty="0">
                <a:solidFill>
                  <a:srgbClr val="232F55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9463903" y="5514088"/>
              <a:ext cx="181188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32F55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442913" y="208718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42913" y="478690"/>
            <a:ext cx="3720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3505891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90"/>
                            </p:stCondLst>
                            <p:childTnLst>
                              <p:par>
                                <p:cTn id="10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850"/>
                            </p:stCondLst>
                            <p:childTnLst>
                              <p:par>
                                <p:cTn id="1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390"/>
                            </p:stCondLst>
                            <p:childTnLst>
                              <p:par>
                                <p:cTn id="20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890"/>
                            </p:stCondLst>
                            <p:childTnLst>
                              <p:par>
                                <p:cTn id="2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42913" y="1025660"/>
            <a:ext cx="3529012" cy="546403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26"/>
          <p:cNvSpPr>
            <a:spLocks/>
          </p:cNvSpPr>
          <p:nvPr/>
        </p:nvSpPr>
        <p:spPr bwMode="auto">
          <a:xfrm>
            <a:off x="1524794" y="2114514"/>
            <a:ext cx="1365249" cy="1314486"/>
          </a:xfrm>
          <a:custGeom>
            <a:avLst/>
            <a:gdLst>
              <a:gd name="T0" fmla="*/ 184 w 216"/>
              <a:gd name="T1" fmla="*/ 0 h 208"/>
              <a:gd name="T2" fmla="*/ 152 w 216"/>
              <a:gd name="T3" fmla="*/ 32 h 208"/>
              <a:gd name="T4" fmla="*/ 154 w 216"/>
              <a:gd name="T5" fmla="*/ 41 h 208"/>
              <a:gd name="T6" fmla="*/ 60 w 216"/>
              <a:gd name="T7" fmla="*/ 80 h 208"/>
              <a:gd name="T8" fmla="*/ 32 w 216"/>
              <a:gd name="T9" fmla="*/ 64 h 208"/>
              <a:gd name="T10" fmla="*/ 0 w 216"/>
              <a:gd name="T11" fmla="*/ 96 h 208"/>
              <a:gd name="T12" fmla="*/ 32 w 216"/>
              <a:gd name="T13" fmla="*/ 128 h 208"/>
              <a:gd name="T14" fmla="*/ 56 w 216"/>
              <a:gd name="T15" fmla="*/ 118 h 208"/>
              <a:gd name="T16" fmla="*/ 116 w 216"/>
              <a:gd name="T17" fmla="*/ 161 h 208"/>
              <a:gd name="T18" fmla="*/ 112 w 216"/>
              <a:gd name="T19" fmla="*/ 176 h 208"/>
              <a:gd name="T20" fmla="*/ 144 w 216"/>
              <a:gd name="T21" fmla="*/ 208 h 208"/>
              <a:gd name="T22" fmla="*/ 176 w 216"/>
              <a:gd name="T23" fmla="*/ 176 h 208"/>
              <a:gd name="T24" fmla="*/ 144 w 216"/>
              <a:gd name="T25" fmla="*/ 144 h 208"/>
              <a:gd name="T26" fmla="*/ 121 w 216"/>
              <a:gd name="T27" fmla="*/ 154 h 208"/>
              <a:gd name="T28" fmla="*/ 61 w 216"/>
              <a:gd name="T29" fmla="*/ 111 h 208"/>
              <a:gd name="T30" fmla="*/ 64 w 216"/>
              <a:gd name="T31" fmla="*/ 96 h 208"/>
              <a:gd name="T32" fmla="*/ 63 w 216"/>
              <a:gd name="T33" fmla="*/ 87 h 208"/>
              <a:gd name="T34" fmla="*/ 157 w 216"/>
              <a:gd name="T35" fmla="*/ 48 h 208"/>
              <a:gd name="T36" fmla="*/ 184 w 216"/>
              <a:gd name="T37" fmla="*/ 64 h 208"/>
              <a:gd name="T38" fmla="*/ 216 w 216"/>
              <a:gd name="T39" fmla="*/ 32 h 208"/>
              <a:gd name="T40" fmla="*/ 184 w 216"/>
              <a:gd name="T41" fmla="*/ 0 h 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16" h="208">
                <a:moveTo>
                  <a:pt x="184" y="0"/>
                </a:moveTo>
                <a:cubicBezTo>
                  <a:pt x="167" y="0"/>
                  <a:pt x="152" y="14"/>
                  <a:pt x="152" y="32"/>
                </a:cubicBezTo>
                <a:cubicBezTo>
                  <a:pt x="152" y="35"/>
                  <a:pt x="153" y="38"/>
                  <a:pt x="154" y="41"/>
                </a:cubicBezTo>
                <a:cubicBezTo>
                  <a:pt x="60" y="80"/>
                  <a:pt x="60" y="80"/>
                  <a:pt x="60" y="80"/>
                </a:cubicBezTo>
                <a:cubicBezTo>
                  <a:pt x="55" y="70"/>
                  <a:pt x="44" y="64"/>
                  <a:pt x="32" y="64"/>
                </a:cubicBezTo>
                <a:cubicBezTo>
                  <a:pt x="15" y="64"/>
                  <a:pt x="0" y="78"/>
                  <a:pt x="0" y="96"/>
                </a:cubicBezTo>
                <a:cubicBezTo>
                  <a:pt x="0" y="113"/>
                  <a:pt x="15" y="128"/>
                  <a:pt x="32" y="128"/>
                </a:cubicBezTo>
                <a:cubicBezTo>
                  <a:pt x="42" y="128"/>
                  <a:pt x="50" y="124"/>
                  <a:pt x="56" y="118"/>
                </a:cubicBezTo>
                <a:cubicBezTo>
                  <a:pt x="116" y="161"/>
                  <a:pt x="116" y="161"/>
                  <a:pt x="116" y="161"/>
                </a:cubicBezTo>
                <a:cubicBezTo>
                  <a:pt x="114" y="165"/>
                  <a:pt x="112" y="170"/>
                  <a:pt x="112" y="176"/>
                </a:cubicBezTo>
                <a:cubicBezTo>
                  <a:pt x="112" y="193"/>
                  <a:pt x="127" y="208"/>
                  <a:pt x="144" y="208"/>
                </a:cubicBezTo>
                <a:cubicBezTo>
                  <a:pt x="162" y="208"/>
                  <a:pt x="176" y="193"/>
                  <a:pt x="176" y="176"/>
                </a:cubicBezTo>
                <a:cubicBezTo>
                  <a:pt x="176" y="158"/>
                  <a:pt x="162" y="144"/>
                  <a:pt x="144" y="144"/>
                </a:cubicBezTo>
                <a:cubicBezTo>
                  <a:pt x="135" y="144"/>
                  <a:pt x="127" y="148"/>
                  <a:pt x="121" y="154"/>
                </a:cubicBezTo>
                <a:cubicBezTo>
                  <a:pt x="61" y="111"/>
                  <a:pt x="61" y="111"/>
                  <a:pt x="61" y="111"/>
                </a:cubicBezTo>
                <a:cubicBezTo>
                  <a:pt x="63" y="107"/>
                  <a:pt x="64" y="101"/>
                  <a:pt x="64" y="96"/>
                </a:cubicBezTo>
                <a:cubicBezTo>
                  <a:pt x="64" y="93"/>
                  <a:pt x="64" y="90"/>
                  <a:pt x="63" y="87"/>
                </a:cubicBezTo>
                <a:cubicBezTo>
                  <a:pt x="157" y="48"/>
                  <a:pt x="157" y="48"/>
                  <a:pt x="157" y="48"/>
                </a:cubicBezTo>
                <a:cubicBezTo>
                  <a:pt x="162" y="57"/>
                  <a:pt x="173" y="64"/>
                  <a:pt x="184" y="64"/>
                </a:cubicBezTo>
                <a:cubicBezTo>
                  <a:pt x="202" y="64"/>
                  <a:pt x="216" y="49"/>
                  <a:pt x="216" y="32"/>
                </a:cubicBezTo>
                <a:cubicBezTo>
                  <a:pt x="216" y="14"/>
                  <a:pt x="202" y="0"/>
                  <a:pt x="184" y="0"/>
                </a:cubicBezTo>
                <a:close/>
              </a:path>
            </a:pathLst>
          </a:custGeom>
          <a:solidFill>
            <a:srgbClr val="134F88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814184" y="4125220"/>
            <a:ext cx="2786468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000" b="1" dirty="0">
                <a:solidFill>
                  <a:srgbClr val="134F88"/>
                </a:solidFill>
              </a:rPr>
              <a:t>OUR </a:t>
            </a:r>
            <a:r>
              <a:rPr lang="en-US" altLang="zh-CN" sz="2800" dirty="0">
                <a:solidFill>
                  <a:srgbClr val="134F88"/>
                </a:solidFill>
              </a:rPr>
              <a:t>CASEA</a:t>
            </a:r>
            <a:endParaRPr lang="zh-CN" altLang="en-US" sz="2800" dirty="0">
              <a:solidFill>
                <a:srgbClr val="134F88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09745" y="4934892"/>
            <a:ext cx="28545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32F55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</a:t>
            </a:r>
          </a:p>
        </p:txBody>
      </p:sp>
      <p:cxnSp>
        <p:nvCxnSpPr>
          <p:cNvPr id="8" name="直接连接符 7"/>
          <p:cNvCxnSpPr/>
          <p:nvPr/>
        </p:nvCxnSpPr>
        <p:spPr>
          <a:xfrm>
            <a:off x="971550" y="4876800"/>
            <a:ext cx="2552902" cy="0"/>
          </a:xfrm>
          <a:prstGeom prst="line">
            <a:avLst/>
          </a:prstGeom>
          <a:ln>
            <a:solidFill>
              <a:srgbClr val="134F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909744" y="5335001"/>
            <a:ext cx="30621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232F55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From </a:t>
            </a:r>
            <a:r>
              <a:rPr lang="en-US" altLang="zh-CN" b="1" dirty="0" smtClean="0">
                <a:solidFill>
                  <a:srgbClr val="232F55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2010-20XX</a:t>
            </a:r>
            <a:endParaRPr lang="en-US" altLang="zh-CN" b="1" dirty="0">
              <a:solidFill>
                <a:srgbClr val="232F55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4724400" y="1333500"/>
            <a:ext cx="438150" cy="438150"/>
            <a:chOff x="4724400" y="1333500"/>
            <a:chExt cx="438150" cy="438150"/>
          </a:xfrm>
        </p:grpSpPr>
        <p:sp>
          <p:nvSpPr>
            <p:cNvPr id="13" name="椭圆 12"/>
            <p:cNvSpPr/>
            <p:nvPr/>
          </p:nvSpPr>
          <p:spPr>
            <a:xfrm>
              <a:off x="4724400" y="1333500"/>
              <a:ext cx="438150" cy="438150"/>
            </a:xfrm>
            <a:prstGeom prst="ellipse">
              <a:avLst/>
            </a:prstGeom>
            <a:solidFill>
              <a:srgbClr val="134F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4743927" y="1409664"/>
              <a:ext cx="360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solidFill>
                    <a:schemeClr val="bg1"/>
                  </a:solidFill>
                </a:rPr>
                <a:t>10</a:t>
              </a:r>
              <a:endParaRPr lang="zh-CN" altLang="en-US" sz="1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314950" y="1333500"/>
            <a:ext cx="438150" cy="438150"/>
            <a:chOff x="5314950" y="1333500"/>
            <a:chExt cx="438150" cy="438150"/>
          </a:xfrm>
        </p:grpSpPr>
        <p:sp>
          <p:nvSpPr>
            <p:cNvPr id="14" name="椭圆 13"/>
            <p:cNvSpPr/>
            <p:nvPr/>
          </p:nvSpPr>
          <p:spPr>
            <a:xfrm>
              <a:off x="5314950" y="1333500"/>
              <a:ext cx="438150" cy="43815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5334001" y="1409664"/>
              <a:ext cx="360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solidFill>
                    <a:schemeClr val="bg1"/>
                  </a:solidFill>
                </a:rPr>
                <a:t>12</a:t>
              </a:r>
              <a:endParaRPr lang="zh-CN" altLang="en-US" sz="1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915025" y="1333500"/>
            <a:ext cx="438150" cy="438150"/>
            <a:chOff x="5915025" y="1333500"/>
            <a:chExt cx="438150" cy="438150"/>
          </a:xfrm>
        </p:grpSpPr>
        <p:sp>
          <p:nvSpPr>
            <p:cNvPr id="15" name="椭圆 14"/>
            <p:cNvSpPr/>
            <p:nvPr/>
          </p:nvSpPr>
          <p:spPr>
            <a:xfrm>
              <a:off x="5915025" y="1333500"/>
              <a:ext cx="438150" cy="43815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5967890" y="1409664"/>
              <a:ext cx="360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solidFill>
                    <a:schemeClr val="bg1"/>
                  </a:solidFill>
                </a:rPr>
                <a:t>13</a:t>
              </a:r>
              <a:endParaRPr lang="zh-CN" altLang="en-US" sz="1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510338" y="1333500"/>
            <a:ext cx="438150" cy="438150"/>
            <a:chOff x="6510338" y="1333500"/>
            <a:chExt cx="438150" cy="438150"/>
          </a:xfrm>
        </p:grpSpPr>
        <p:sp>
          <p:nvSpPr>
            <p:cNvPr id="16" name="椭圆 15"/>
            <p:cNvSpPr/>
            <p:nvPr/>
          </p:nvSpPr>
          <p:spPr>
            <a:xfrm>
              <a:off x="6510338" y="1333500"/>
              <a:ext cx="438150" cy="43815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6572251" y="1409664"/>
              <a:ext cx="360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solidFill>
                    <a:schemeClr val="bg1"/>
                  </a:solidFill>
                </a:rPr>
                <a:t>14</a:t>
              </a:r>
              <a:endParaRPr lang="zh-CN" altLang="en-US" sz="1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7167564" y="1333500"/>
            <a:ext cx="438150" cy="438150"/>
            <a:chOff x="7167564" y="1333500"/>
            <a:chExt cx="438150" cy="438150"/>
          </a:xfrm>
        </p:grpSpPr>
        <p:sp>
          <p:nvSpPr>
            <p:cNvPr id="17" name="椭圆 16"/>
            <p:cNvSpPr/>
            <p:nvPr/>
          </p:nvSpPr>
          <p:spPr>
            <a:xfrm>
              <a:off x="7167564" y="1333500"/>
              <a:ext cx="438150" cy="43815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7206141" y="1409664"/>
              <a:ext cx="360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solidFill>
                    <a:schemeClr val="bg1"/>
                  </a:solidFill>
                </a:rPr>
                <a:t>15</a:t>
              </a:r>
              <a:endParaRPr lang="zh-CN" altLang="en-US" sz="12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4707226" y="2108981"/>
            <a:ext cx="230543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500" b="1" dirty="0">
                <a:solidFill>
                  <a:srgbClr val="134F88"/>
                </a:solidFill>
              </a:rPr>
              <a:t>TECHNOLOGY</a:t>
            </a:r>
            <a:endParaRPr lang="zh-CN" altLang="en-US" sz="2500" dirty="0">
              <a:solidFill>
                <a:srgbClr val="134F88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767534" y="2475672"/>
            <a:ext cx="7377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 err="1">
                <a:solidFill>
                  <a:srgbClr val="134F88"/>
                </a:solidFill>
              </a:rPr>
              <a:t>tianjing</a:t>
            </a:r>
            <a:endParaRPr lang="zh-CN" altLang="en-US" sz="1200" b="1" dirty="0">
              <a:solidFill>
                <a:srgbClr val="134F88"/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707226" y="3327226"/>
            <a:ext cx="18649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solidFill>
                  <a:srgbClr val="134F88"/>
                </a:solidFill>
              </a:rPr>
              <a:t>Time</a:t>
            </a:r>
            <a:r>
              <a:rPr lang="en-US" altLang="zh-CN" sz="2000" dirty="0">
                <a:solidFill>
                  <a:srgbClr val="134F88"/>
                </a:solidFill>
              </a:rPr>
              <a:t>: </a:t>
            </a:r>
            <a:r>
              <a:rPr lang="en-US" altLang="zh-CN" sz="2000" b="1" dirty="0">
                <a:solidFill>
                  <a:srgbClr val="134F88"/>
                </a:solidFill>
              </a:rPr>
              <a:t>2 weeks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4724400" y="3728278"/>
            <a:ext cx="70246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32F55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Lorem Ipsum is simply dummy text of the printing and typesetting industry. </a:t>
            </a:r>
          </a:p>
          <a:p>
            <a:r>
              <a:rPr lang="en-US" altLang="zh-CN" sz="1200" dirty="0">
                <a:solidFill>
                  <a:srgbClr val="232F55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</a:t>
            </a:r>
          </a:p>
          <a:p>
            <a:endParaRPr lang="en-US" altLang="zh-CN" sz="1200" dirty="0">
              <a:solidFill>
                <a:srgbClr val="232F55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17272" y="4591050"/>
            <a:ext cx="2556095" cy="1352550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59713" y="4574379"/>
            <a:ext cx="3265487" cy="1388272"/>
          </a:xfrm>
          <a:prstGeom prst="rect">
            <a:avLst/>
          </a:prstGeom>
        </p:spPr>
      </p:pic>
      <p:sp>
        <p:nvSpPr>
          <p:cNvPr id="29" name="文本框 28"/>
          <p:cNvSpPr txBox="1"/>
          <p:nvPr/>
        </p:nvSpPr>
        <p:spPr>
          <a:xfrm>
            <a:off x="442913" y="208718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442913" y="478690"/>
            <a:ext cx="3720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1438323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10"/>
                            </p:stCondLst>
                            <p:childTnLst>
                              <p:par>
                                <p:cTn id="19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170"/>
                            </p:stCondLst>
                            <p:childTnLst>
                              <p:par>
                                <p:cTn id="24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83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93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3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13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23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330"/>
                            </p:stCondLst>
                            <p:childTnLst>
                              <p:par>
                                <p:cTn id="49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900"/>
                            </p:stCondLst>
                            <p:childTnLst>
                              <p:par>
                                <p:cTn id="57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500"/>
                            </p:stCondLst>
                            <p:childTnLst>
                              <p:par>
                                <p:cTn id="72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12" grpId="0"/>
      <p:bldP spid="24" grpId="0"/>
      <p:bldP spid="25" grpId="0"/>
      <p:bldP spid="26" grpId="0"/>
      <p:bldP spid="2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矩形 55"/>
          <p:cNvSpPr/>
          <p:nvPr/>
        </p:nvSpPr>
        <p:spPr>
          <a:xfrm>
            <a:off x="4311985" y="1007004"/>
            <a:ext cx="7416800" cy="51774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699195" y="1312280"/>
            <a:ext cx="2764092" cy="2764092"/>
            <a:chOff x="699195" y="1312280"/>
            <a:chExt cx="2764092" cy="2764092"/>
          </a:xfrm>
        </p:grpSpPr>
        <p:sp>
          <p:nvSpPr>
            <p:cNvPr id="8" name="椭圆 7"/>
            <p:cNvSpPr/>
            <p:nvPr/>
          </p:nvSpPr>
          <p:spPr>
            <a:xfrm>
              <a:off x="699195" y="1312280"/>
              <a:ext cx="2764092" cy="276409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63500" sx="102000" sy="102000" algn="c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" name="Freeform 56"/>
            <p:cNvSpPr>
              <a:spLocks noEditPoints="1"/>
            </p:cNvSpPr>
            <p:nvPr/>
          </p:nvSpPr>
          <p:spPr bwMode="auto">
            <a:xfrm>
              <a:off x="1358703" y="2218976"/>
              <a:ext cx="1445076" cy="1204701"/>
            </a:xfrm>
            <a:custGeom>
              <a:avLst/>
              <a:gdLst>
                <a:gd name="T0" fmla="*/ 473 w 511"/>
                <a:gd name="T1" fmla="*/ 0 h 426"/>
                <a:gd name="T2" fmla="*/ 38 w 511"/>
                <a:gd name="T3" fmla="*/ 0 h 426"/>
                <a:gd name="T4" fmla="*/ 0 w 511"/>
                <a:gd name="T5" fmla="*/ 0 h 426"/>
                <a:gd name="T6" fmla="*/ 0 w 511"/>
                <a:gd name="T7" fmla="*/ 19 h 426"/>
                <a:gd name="T8" fmla="*/ 38 w 511"/>
                <a:gd name="T9" fmla="*/ 19 h 426"/>
                <a:gd name="T10" fmla="*/ 38 w 511"/>
                <a:gd name="T11" fmla="*/ 360 h 426"/>
                <a:gd name="T12" fmla="*/ 246 w 511"/>
                <a:gd name="T13" fmla="*/ 360 h 426"/>
                <a:gd name="T14" fmla="*/ 246 w 511"/>
                <a:gd name="T15" fmla="*/ 407 h 426"/>
                <a:gd name="T16" fmla="*/ 95 w 511"/>
                <a:gd name="T17" fmla="*/ 407 h 426"/>
                <a:gd name="T18" fmla="*/ 95 w 511"/>
                <a:gd name="T19" fmla="*/ 426 h 426"/>
                <a:gd name="T20" fmla="*/ 416 w 511"/>
                <a:gd name="T21" fmla="*/ 426 h 426"/>
                <a:gd name="T22" fmla="*/ 416 w 511"/>
                <a:gd name="T23" fmla="*/ 407 h 426"/>
                <a:gd name="T24" fmla="*/ 265 w 511"/>
                <a:gd name="T25" fmla="*/ 407 h 426"/>
                <a:gd name="T26" fmla="*/ 265 w 511"/>
                <a:gd name="T27" fmla="*/ 360 h 426"/>
                <a:gd name="T28" fmla="*/ 473 w 511"/>
                <a:gd name="T29" fmla="*/ 360 h 426"/>
                <a:gd name="T30" fmla="*/ 473 w 511"/>
                <a:gd name="T31" fmla="*/ 19 h 426"/>
                <a:gd name="T32" fmla="*/ 511 w 511"/>
                <a:gd name="T33" fmla="*/ 19 h 426"/>
                <a:gd name="T34" fmla="*/ 511 w 511"/>
                <a:gd name="T35" fmla="*/ 0 h 426"/>
                <a:gd name="T36" fmla="*/ 473 w 511"/>
                <a:gd name="T37" fmla="*/ 0 h 426"/>
                <a:gd name="T38" fmla="*/ 114 w 511"/>
                <a:gd name="T39" fmla="*/ 76 h 426"/>
                <a:gd name="T40" fmla="*/ 227 w 511"/>
                <a:gd name="T41" fmla="*/ 76 h 426"/>
                <a:gd name="T42" fmla="*/ 227 w 511"/>
                <a:gd name="T43" fmla="*/ 189 h 426"/>
                <a:gd name="T44" fmla="*/ 114 w 511"/>
                <a:gd name="T45" fmla="*/ 189 h 426"/>
                <a:gd name="T46" fmla="*/ 114 w 511"/>
                <a:gd name="T47" fmla="*/ 76 h 426"/>
                <a:gd name="T48" fmla="*/ 398 w 511"/>
                <a:gd name="T49" fmla="*/ 303 h 426"/>
                <a:gd name="T50" fmla="*/ 114 w 511"/>
                <a:gd name="T51" fmla="*/ 303 h 426"/>
                <a:gd name="T52" fmla="*/ 114 w 511"/>
                <a:gd name="T53" fmla="*/ 284 h 426"/>
                <a:gd name="T54" fmla="*/ 398 w 511"/>
                <a:gd name="T55" fmla="*/ 284 h 426"/>
                <a:gd name="T56" fmla="*/ 398 w 511"/>
                <a:gd name="T57" fmla="*/ 303 h 426"/>
                <a:gd name="T58" fmla="*/ 398 w 511"/>
                <a:gd name="T59" fmla="*/ 246 h 426"/>
                <a:gd name="T60" fmla="*/ 114 w 511"/>
                <a:gd name="T61" fmla="*/ 246 h 426"/>
                <a:gd name="T62" fmla="*/ 114 w 511"/>
                <a:gd name="T63" fmla="*/ 227 h 426"/>
                <a:gd name="T64" fmla="*/ 398 w 511"/>
                <a:gd name="T65" fmla="*/ 227 h 426"/>
                <a:gd name="T66" fmla="*/ 398 w 511"/>
                <a:gd name="T67" fmla="*/ 246 h 426"/>
                <a:gd name="T68" fmla="*/ 398 w 511"/>
                <a:gd name="T69" fmla="*/ 189 h 426"/>
                <a:gd name="T70" fmla="*/ 265 w 511"/>
                <a:gd name="T71" fmla="*/ 189 h 426"/>
                <a:gd name="T72" fmla="*/ 265 w 511"/>
                <a:gd name="T73" fmla="*/ 170 h 426"/>
                <a:gd name="T74" fmla="*/ 398 w 511"/>
                <a:gd name="T75" fmla="*/ 170 h 426"/>
                <a:gd name="T76" fmla="*/ 398 w 511"/>
                <a:gd name="T77" fmla="*/ 189 h 426"/>
                <a:gd name="T78" fmla="*/ 398 w 511"/>
                <a:gd name="T79" fmla="*/ 142 h 426"/>
                <a:gd name="T80" fmla="*/ 265 w 511"/>
                <a:gd name="T81" fmla="*/ 142 h 426"/>
                <a:gd name="T82" fmla="*/ 265 w 511"/>
                <a:gd name="T83" fmla="*/ 123 h 426"/>
                <a:gd name="T84" fmla="*/ 398 w 511"/>
                <a:gd name="T85" fmla="*/ 123 h 426"/>
                <a:gd name="T86" fmla="*/ 398 w 511"/>
                <a:gd name="T87" fmla="*/ 142 h 426"/>
                <a:gd name="T88" fmla="*/ 398 w 511"/>
                <a:gd name="T89" fmla="*/ 95 h 426"/>
                <a:gd name="T90" fmla="*/ 265 w 511"/>
                <a:gd name="T91" fmla="*/ 95 h 426"/>
                <a:gd name="T92" fmla="*/ 265 w 511"/>
                <a:gd name="T93" fmla="*/ 76 h 426"/>
                <a:gd name="T94" fmla="*/ 398 w 511"/>
                <a:gd name="T95" fmla="*/ 76 h 426"/>
                <a:gd name="T96" fmla="*/ 398 w 511"/>
                <a:gd name="T97" fmla="*/ 95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11" h="426">
                  <a:moveTo>
                    <a:pt x="473" y="0"/>
                  </a:moveTo>
                  <a:lnTo>
                    <a:pt x="38" y="0"/>
                  </a:lnTo>
                  <a:lnTo>
                    <a:pt x="0" y="0"/>
                  </a:lnTo>
                  <a:lnTo>
                    <a:pt x="0" y="19"/>
                  </a:lnTo>
                  <a:lnTo>
                    <a:pt x="38" y="19"/>
                  </a:lnTo>
                  <a:lnTo>
                    <a:pt x="38" y="360"/>
                  </a:lnTo>
                  <a:lnTo>
                    <a:pt x="246" y="360"/>
                  </a:lnTo>
                  <a:lnTo>
                    <a:pt x="246" y="407"/>
                  </a:lnTo>
                  <a:lnTo>
                    <a:pt x="95" y="407"/>
                  </a:lnTo>
                  <a:lnTo>
                    <a:pt x="95" y="426"/>
                  </a:lnTo>
                  <a:lnTo>
                    <a:pt x="416" y="426"/>
                  </a:lnTo>
                  <a:lnTo>
                    <a:pt x="416" y="407"/>
                  </a:lnTo>
                  <a:lnTo>
                    <a:pt x="265" y="407"/>
                  </a:lnTo>
                  <a:lnTo>
                    <a:pt x="265" y="360"/>
                  </a:lnTo>
                  <a:lnTo>
                    <a:pt x="473" y="360"/>
                  </a:lnTo>
                  <a:lnTo>
                    <a:pt x="473" y="19"/>
                  </a:lnTo>
                  <a:lnTo>
                    <a:pt x="511" y="19"/>
                  </a:lnTo>
                  <a:lnTo>
                    <a:pt x="511" y="0"/>
                  </a:lnTo>
                  <a:lnTo>
                    <a:pt x="473" y="0"/>
                  </a:lnTo>
                  <a:close/>
                  <a:moveTo>
                    <a:pt x="114" y="76"/>
                  </a:moveTo>
                  <a:lnTo>
                    <a:pt x="227" y="76"/>
                  </a:lnTo>
                  <a:lnTo>
                    <a:pt x="227" y="189"/>
                  </a:lnTo>
                  <a:lnTo>
                    <a:pt x="114" y="189"/>
                  </a:lnTo>
                  <a:lnTo>
                    <a:pt x="114" y="76"/>
                  </a:lnTo>
                  <a:close/>
                  <a:moveTo>
                    <a:pt x="398" y="303"/>
                  </a:moveTo>
                  <a:lnTo>
                    <a:pt x="114" y="303"/>
                  </a:lnTo>
                  <a:lnTo>
                    <a:pt x="114" y="284"/>
                  </a:lnTo>
                  <a:lnTo>
                    <a:pt x="398" y="284"/>
                  </a:lnTo>
                  <a:lnTo>
                    <a:pt x="398" y="303"/>
                  </a:lnTo>
                  <a:close/>
                  <a:moveTo>
                    <a:pt x="398" y="246"/>
                  </a:moveTo>
                  <a:lnTo>
                    <a:pt x="114" y="246"/>
                  </a:lnTo>
                  <a:lnTo>
                    <a:pt x="114" y="227"/>
                  </a:lnTo>
                  <a:lnTo>
                    <a:pt x="398" y="227"/>
                  </a:lnTo>
                  <a:lnTo>
                    <a:pt x="398" y="246"/>
                  </a:lnTo>
                  <a:close/>
                  <a:moveTo>
                    <a:pt x="398" y="189"/>
                  </a:moveTo>
                  <a:lnTo>
                    <a:pt x="265" y="189"/>
                  </a:lnTo>
                  <a:lnTo>
                    <a:pt x="265" y="170"/>
                  </a:lnTo>
                  <a:lnTo>
                    <a:pt x="398" y="170"/>
                  </a:lnTo>
                  <a:lnTo>
                    <a:pt x="398" y="189"/>
                  </a:lnTo>
                  <a:close/>
                  <a:moveTo>
                    <a:pt x="398" y="142"/>
                  </a:moveTo>
                  <a:lnTo>
                    <a:pt x="265" y="142"/>
                  </a:lnTo>
                  <a:lnTo>
                    <a:pt x="265" y="123"/>
                  </a:lnTo>
                  <a:lnTo>
                    <a:pt x="398" y="123"/>
                  </a:lnTo>
                  <a:lnTo>
                    <a:pt x="398" y="142"/>
                  </a:lnTo>
                  <a:close/>
                  <a:moveTo>
                    <a:pt x="398" y="95"/>
                  </a:moveTo>
                  <a:lnTo>
                    <a:pt x="265" y="95"/>
                  </a:lnTo>
                  <a:lnTo>
                    <a:pt x="265" y="76"/>
                  </a:lnTo>
                  <a:lnTo>
                    <a:pt x="398" y="76"/>
                  </a:lnTo>
                  <a:lnTo>
                    <a:pt x="398" y="95"/>
                  </a:lnTo>
                  <a:close/>
                </a:path>
              </a:pathLst>
            </a:custGeom>
            <a:solidFill>
              <a:srgbClr val="0A6675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</p:grpSp>
      <p:cxnSp>
        <p:nvCxnSpPr>
          <p:cNvPr id="6" name="直接连接符 5"/>
          <p:cNvCxnSpPr/>
          <p:nvPr/>
        </p:nvCxnSpPr>
        <p:spPr>
          <a:xfrm>
            <a:off x="814186" y="4903980"/>
            <a:ext cx="2824364" cy="0"/>
          </a:xfrm>
          <a:prstGeom prst="line">
            <a:avLst/>
          </a:prstGeom>
          <a:ln>
            <a:solidFill>
              <a:srgbClr val="0A66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814186" y="4151551"/>
            <a:ext cx="1550424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000" b="1" dirty="0">
                <a:solidFill>
                  <a:srgbClr val="0A6675"/>
                </a:solidFill>
              </a:rPr>
              <a:t>02-1</a:t>
            </a:r>
            <a:endParaRPr lang="zh-CN" altLang="en-US" sz="2800" dirty="0">
              <a:solidFill>
                <a:srgbClr val="0A6675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14186" y="4961223"/>
            <a:ext cx="30621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0A6675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814186" y="5361332"/>
            <a:ext cx="30621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0A6675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From </a:t>
            </a:r>
            <a:r>
              <a:rPr lang="en-US" altLang="zh-CN" b="1" dirty="0" smtClean="0">
                <a:solidFill>
                  <a:srgbClr val="0A6675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2010-20XX</a:t>
            </a:r>
            <a:endParaRPr lang="en-US" altLang="zh-CN" b="1" dirty="0">
              <a:solidFill>
                <a:srgbClr val="0A6675"/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3353004" y="1935756"/>
            <a:ext cx="4596784" cy="1659958"/>
            <a:chOff x="3353004" y="1935756"/>
            <a:chExt cx="4596784" cy="1659958"/>
          </a:xfrm>
        </p:grpSpPr>
        <p:graphicFrame>
          <p:nvGraphicFramePr>
            <p:cNvPr id="22" name="图表 21"/>
            <p:cNvGraphicFramePr/>
            <p:nvPr>
              <p:extLst/>
            </p:nvPr>
          </p:nvGraphicFramePr>
          <p:xfrm>
            <a:off x="3353004" y="2002358"/>
            <a:ext cx="4596784" cy="124725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pSp>
          <p:nvGrpSpPr>
            <p:cNvPr id="13" name="组合 12"/>
            <p:cNvGrpSpPr/>
            <p:nvPr/>
          </p:nvGrpSpPr>
          <p:grpSpPr>
            <a:xfrm>
              <a:off x="4420439" y="1935756"/>
              <a:ext cx="3317176" cy="1659958"/>
              <a:chOff x="4420439" y="1935756"/>
              <a:chExt cx="3317176" cy="1659958"/>
            </a:xfrm>
          </p:grpSpPr>
          <p:grpSp>
            <p:nvGrpSpPr>
              <p:cNvPr id="26" name="组合 25"/>
              <p:cNvGrpSpPr/>
              <p:nvPr/>
            </p:nvGrpSpPr>
            <p:grpSpPr>
              <a:xfrm>
                <a:off x="4420439" y="1935756"/>
                <a:ext cx="3317176" cy="1307981"/>
                <a:chOff x="4664279" y="1935756"/>
                <a:chExt cx="3317176" cy="1307981"/>
              </a:xfrm>
            </p:grpSpPr>
            <p:sp>
              <p:nvSpPr>
                <p:cNvPr id="18" name="文本框 17"/>
                <p:cNvSpPr txBox="1"/>
                <p:nvPr/>
              </p:nvSpPr>
              <p:spPr>
                <a:xfrm>
                  <a:off x="4815751" y="2255961"/>
                  <a:ext cx="1202007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200" b="1" dirty="0">
                      <a:solidFill>
                        <a:prstClr val="white"/>
                      </a:solidFill>
                      <a:ea typeface="Segoe UI" panose="020B0502040204020203" pitchFamily="34" charset="0"/>
                      <a:cs typeface="Segoe UI" panose="020B0502040204020203" pitchFamily="34" charset="0"/>
                    </a:rPr>
                    <a:t>Key words</a:t>
                  </a:r>
                </a:p>
              </p:txBody>
            </p:sp>
            <p:sp>
              <p:nvSpPr>
                <p:cNvPr id="19" name="文本框 18"/>
                <p:cNvSpPr txBox="1"/>
                <p:nvPr/>
              </p:nvSpPr>
              <p:spPr>
                <a:xfrm>
                  <a:off x="6017758" y="2648063"/>
                  <a:ext cx="1314450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200" b="1" dirty="0">
                      <a:solidFill>
                        <a:prstClr val="white"/>
                      </a:solidFill>
                      <a:ea typeface="Segoe UI" panose="020B0502040204020203" pitchFamily="34" charset="0"/>
                      <a:cs typeface="Segoe UI" panose="020B0502040204020203" pitchFamily="34" charset="0"/>
                    </a:rPr>
                    <a:t>Key words</a:t>
                  </a:r>
                </a:p>
              </p:txBody>
            </p:sp>
            <p:cxnSp>
              <p:nvCxnSpPr>
                <p:cNvPr id="23" name="直接连接符 22"/>
                <p:cNvCxnSpPr/>
                <p:nvPr/>
              </p:nvCxnSpPr>
              <p:spPr>
                <a:xfrm>
                  <a:off x="4774746" y="3162301"/>
                  <a:ext cx="3054460" cy="0"/>
                </a:xfrm>
                <a:prstGeom prst="line">
                  <a:avLst/>
                </a:prstGeom>
                <a:ln>
                  <a:solidFill>
                    <a:schemeClr val="bg2">
                      <a:lumMod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" name="文本框 14"/>
                <p:cNvSpPr txBox="1"/>
                <p:nvPr/>
              </p:nvSpPr>
              <p:spPr>
                <a:xfrm>
                  <a:off x="7203678" y="2843627"/>
                  <a:ext cx="777777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altLang="zh-CN" sz="2000" b="1" dirty="0">
                      <a:solidFill>
                        <a:srgbClr val="0A6675"/>
                      </a:solidFill>
                      <a:latin typeface="Noto Sans CJK Light" panose="020B0300000000000000" pitchFamily="34" charset="-122"/>
                      <a:ea typeface="Noto Sans CJK Light" panose="020B0300000000000000" pitchFamily="34" charset="-122"/>
                      <a:cs typeface="Segoe UI" panose="020B0502040204020203" pitchFamily="34" charset="0"/>
                    </a:rPr>
                    <a:t>120</a:t>
                  </a:r>
                  <a:r>
                    <a:rPr lang="en-US" altLang="zh-CN" sz="1200" dirty="0">
                      <a:solidFill>
                        <a:srgbClr val="0A6675"/>
                      </a:solidFill>
                      <a:latin typeface="Noto Sans CJK Light" panose="020B0300000000000000" pitchFamily="34" charset="-122"/>
                      <a:ea typeface="Noto Sans CJK Light" panose="020B0300000000000000" pitchFamily="34" charset="-122"/>
                      <a:cs typeface="Segoe UI" panose="020B0502040204020203" pitchFamily="34" charset="0"/>
                    </a:rPr>
                    <a:t>%</a:t>
                  </a:r>
                  <a:endParaRPr lang="zh-CN" altLang="en-US" sz="1200" dirty="0">
                    <a:solidFill>
                      <a:srgbClr val="0A6675"/>
                    </a:solidFill>
                    <a:latin typeface="Noto Sans CJK Light" panose="020B0300000000000000" pitchFamily="34" charset="-122"/>
                    <a:ea typeface="Noto Sans CJK Light" panose="020B0300000000000000" pitchFamily="34" charset="-122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24" name="文本框 23"/>
                <p:cNvSpPr txBox="1"/>
                <p:nvPr/>
              </p:nvSpPr>
              <p:spPr>
                <a:xfrm>
                  <a:off x="4664279" y="1935756"/>
                  <a:ext cx="1079142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altLang="zh-CN" sz="1200" b="1" dirty="0">
                      <a:solidFill>
                        <a:srgbClr val="0A6675"/>
                      </a:solidFill>
                      <a:latin typeface="Noto Sans CJK Light" panose="020B0300000000000000" pitchFamily="34" charset="-122"/>
                      <a:ea typeface="Noto Sans CJK Light" panose="020B0300000000000000" pitchFamily="34" charset="-122"/>
                      <a:cs typeface="Segoe UI" panose="020B0502040204020203" pitchFamily="34" charset="0"/>
                    </a:rPr>
                    <a:t>12,000</a:t>
                  </a:r>
                  <a:r>
                    <a:rPr lang="zh-CN" altLang="en-US" sz="1200" b="1" dirty="0">
                      <a:solidFill>
                        <a:srgbClr val="0A6675"/>
                      </a:solidFill>
                      <a:latin typeface="Noto Sans CJK Light" panose="020B0300000000000000" pitchFamily="34" charset="-122"/>
                      <a:ea typeface="Noto Sans CJK Light" panose="020B0300000000000000" pitchFamily="34" charset="-122"/>
                      <a:cs typeface="Segoe UI" panose="020B0502040204020203" pitchFamily="34" charset="0"/>
                    </a:rPr>
                    <a:t>，</a:t>
                  </a:r>
                  <a:r>
                    <a:rPr lang="en-US" altLang="zh-CN" sz="1200" b="1" dirty="0">
                      <a:solidFill>
                        <a:srgbClr val="0A6675"/>
                      </a:solidFill>
                      <a:latin typeface="Noto Sans CJK Light" panose="020B0300000000000000" pitchFamily="34" charset="-122"/>
                      <a:ea typeface="Noto Sans CJK Light" panose="020B0300000000000000" pitchFamily="34" charset="-122"/>
                      <a:cs typeface="Segoe UI" panose="020B0502040204020203" pitchFamily="34" charset="0"/>
                    </a:rPr>
                    <a:t>000</a:t>
                  </a:r>
                  <a:endParaRPr lang="zh-CN" altLang="en-US" sz="1200" dirty="0">
                    <a:solidFill>
                      <a:srgbClr val="0A6675"/>
                    </a:solidFill>
                    <a:latin typeface="Noto Sans CJK Light" panose="020B0300000000000000" pitchFamily="34" charset="-122"/>
                    <a:ea typeface="Noto Sans CJK Light" panose="020B0300000000000000" pitchFamily="34" charset="-122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25" name="文本框 24"/>
                <p:cNvSpPr txBox="1"/>
                <p:nvPr/>
              </p:nvSpPr>
              <p:spPr>
                <a:xfrm>
                  <a:off x="5961179" y="2371063"/>
                  <a:ext cx="833883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altLang="zh-CN" sz="1200" b="1" dirty="0">
                      <a:solidFill>
                        <a:srgbClr val="3F3F3F">
                          <a:lumMod val="75000"/>
                        </a:srgbClr>
                      </a:solidFill>
                      <a:latin typeface="Noto Sans CJK Light" panose="020B0300000000000000" pitchFamily="34" charset="-122"/>
                      <a:ea typeface="Noto Sans CJK Light" panose="020B0300000000000000" pitchFamily="34" charset="-122"/>
                      <a:cs typeface="Segoe UI" panose="020B0502040204020203" pitchFamily="34" charset="0"/>
                    </a:rPr>
                    <a:t>100,0000</a:t>
                  </a:r>
                  <a:endParaRPr lang="zh-CN" altLang="en-US" sz="1200" dirty="0">
                    <a:solidFill>
                      <a:srgbClr val="3F3F3F">
                        <a:lumMod val="75000"/>
                      </a:srgbClr>
                    </a:solidFill>
                    <a:latin typeface="Noto Sans CJK Light" panose="020B0300000000000000" pitchFamily="34" charset="-122"/>
                    <a:ea typeface="Noto Sans CJK Light" panose="020B0300000000000000" pitchFamily="34" charset="-122"/>
                    <a:cs typeface="Segoe UI" panose="020B0502040204020203" pitchFamily="34" charset="0"/>
                  </a:endParaRPr>
                </a:p>
              </p:txBody>
            </p:sp>
          </p:grpSp>
          <p:sp>
            <p:nvSpPr>
              <p:cNvPr id="73" name="文本框 72"/>
              <p:cNvSpPr txBox="1"/>
              <p:nvPr/>
            </p:nvSpPr>
            <p:spPr>
              <a:xfrm>
                <a:off x="4485052" y="3257160"/>
                <a:ext cx="62388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b="1" dirty="0">
                    <a:solidFill>
                      <a:srgbClr val="D8D8D8">
                        <a:lumMod val="50000"/>
                      </a:srgbClr>
                    </a:solidFill>
                  </a:rPr>
                  <a:t>02-1</a:t>
                </a:r>
                <a:endParaRPr lang="zh-CN" altLang="en-US" sz="1600" b="1" dirty="0">
                  <a:solidFill>
                    <a:srgbClr val="D8D8D8">
                      <a:lumMod val="50000"/>
                    </a:srgbClr>
                  </a:solidFill>
                </a:endParaRPr>
              </a:p>
            </p:txBody>
          </p:sp>
        </p:grpSp>
      </p:grpSp>
      <p:grpSp>
        <p:nvGrpSpPr>
          <p:cNvPr id="21" name="组合 20"/>
          <p:cNvGrpSpPr/>
          <p:nvPr/>
        </p:nvGrpSpPr>
        <p:grpSpPr>
          <a:xfrm>
            <a:off x="7282124" y="2024435"/>
            <a:ext cx="4596784" cy="1571279"/>
            <a:chOff x="7282124" y="2024435"/>
            <a:chExt cx="4596784" cy="1571279"/>
          </a:xfrm>
        </p:grpSpPr>
        <p:graphicFrame>
          <p:nvGraphicFramePr>
            <p:cNvPr id="34" name="图表 33"/>
            <p:cNvGraphicFramePr/>
            <p:nvPr>
              <p:extLst/>
            </p:nvPr>
          </p:nvGraphicFramePr>
          <p:xfrm>
            <a:off x="7282124" y="2024435"/>
            <a:ext cx="4596784" cy="124725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pSp>
          <p:nvGrpSpPr>
            <p:cNvPr id="12" name="组合 11"/>
            <p:cNvGrpSpPr/>
            <p:nvPr/>
          </p:nvGrpSpPr>
          <p:grpSpPr>
            <a:xfrm>
              <a:off x="8400126" y="2236081"/>
              <a:ext cx="3202000" cy="1359633"/>
              <a:chOff x="8400126" y="2236081"/>
              <a:chExt cx="3202000" cy="1359633"/>
            </a:xfrm>
          </p:grpSpPr>
          <p:grpSp>
            <p:nvGrpSpPr>
              <p:cNvPr id="35" name="组合 34"/>
              <p:cNvGrpSpPr/>
              <p:nvPr/>
            </p:nvGrpSpPr>
            <p:grpSpPr>
              <a:xfrm>
                <a:off x="8400126" y="2236081"/>
                <a:ext cx="3202000" cy="1018068"/>
                <a:chOff x="4724084" y="2236081"/>
                <a:chExt cx="3202000" cy="1018068"/>
              </a:xfrm>
            </p:grpSpPr>
            <p:sp>
              <p:nvSpPr>
                <p:cNvPr id="36" name="文本框 35"/>
                <p:cNvSpPr txBox="1"/>
                <p:nvPr/>
              </p:nvSpPr>
              <p:spPr>
                <a:xfrm>
                  <a:off x="4779000" y="2845699"/>
                  <a:ext cx="1202007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200" b="1" dirty="0">
                      <a:solidFill>
                        <a:prstClr val="white"/>
                      </a:solidFill>
                      <a:ea typeface="Segoe UI" panose="020B0502040204020203" pitchFamily="34" charset="0"/>
                      <a:cs typeface="Segoe UI" panose="020B0502040204020203" pitchFamily="34" charset="0"/>
                    </a:rPr>
                    <a:t>Key words</a:t>
                  </a:r>
                </a:p>
              </p:txBody>
            </p:sp>
            <p:sp>
              <p:nvSpPr>
                <p:cNvPr id="37" name="文本框 36"/>
                <p:cNvSpPr txBox="1"/>
                <p:nvPr/>
              </p:nvSpPr>
              <p:spPr>
                <a:xfrm>
                  <a:off x="6017758" y="2533763"/>
                  <a:ext cx="1314450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200" b="1" dirty="0">
                      <a:solidFill>
                        <a:prstClr val="white"/>
                      </a:solidFill>
                      <a:ea typeface="Segoe UI" panose="020B0502040204020203" pitchFamily="34" charset="0"/>
                      <a:cs typeface="Segoe UI" panose="020B0502040204020203" pitchFamily="34" charset="0"/>
                    </a:rPr>
                    <a:t>Key words</a:t>
                  </a:r>
                </a:p>
              </p:txBody>
            </p:sp>
            <p:cxnSp>
              <p:nvCxnSpPr>
                <p:cNvPr id="38" name="直接连接符 37"/>
                <p:cNvCxnSpPr/>
                <p:nvPr/>
              </p:nvCxnSpPr>
              <p:spPr>
                <a:xfrm>
                  <a:off x="4774746" y="3162301"/>
                  <a:ext cx="3054460" cy="0"/>
                </a:xfrm>
                <a:prstGeom prst="line">
                  <a:avLst/>
                </a:prstGeom>
                <a:ln>
                  <a:solidFill>
                    <a:schemeClr val="bg2">
                      <a:lumMod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9" name="文本框 38"/>
                <p:cNvSpPr txBox="1"/>
                <p:nvPr/>
              </p:nvSpPr>
              <p:spPr>
                <a:xfrm>
                  <a:off x="7148307" y="2854039"/>
                  <a:ext cx="777777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altLang="zh-CN" sz="2000" b="1" dirty="0">
                      <a:solidFill>
                        <a:srgbClr val="0A6675"/>
                      </a:solidFill>
                      <a:latin typeface="Noto Sans CJK Light" panose="020B0300000000000000" pitchFamily="34" charset="-122"/>
                      <a:ea typeface="Noto Sans CJK Light" panose="020B0300000000000000" pitchFamily="34" charset="-122"/>
                      <a:cs typeface="Segoe UI" panose="020B0502040204020203" pitchFamily="34" charset="0"/>
                    </a:rPr>
                    <a:t>150</a:t>
                  </a:r>
                  <a:r>
                    <a:rPr lang="en-US" altLang="zh-CN" sz="1200" dirty="0">
                      <a:solidFill>
                        <a:srgbClr val="0A6675"/>
                      </a:solidFill>
                      <a:latin typeface="Noto Sans CJK Light" panose="020B0300000000000000" pitchFamily="34" charset="-122"/>
                      <a:ea typeface="Noto Sans CJK Light" panose="020B0300000000000000" pitchFamily="34" charset="-122"/>
                      <a:cs typeface="Segoe UI" panose="020B0502040204020203" pitchFamily="34" charset="0"/>
                    </a:rPr>
                    <a:t>%</a:t>
                  </a:r>
                  <a:endParaRPr lang="zh-CN" altLang="en-US" sz="1200" dirty="0">
                    <a:solidFill>
                      <a:srgbClr val="0A6675"/>
                    </a:solidFill>
                    <a:latin typeface="Noto Sans CJK Light" panose="020B0300000000000000" pitchFamily="34" charset="-122"/>
                    <a:ea typeface="Noto Sans CJK Light" panose="020B0300000000000000" pitchFamily="34" charset="-122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40" name="文本框 39"/>
                <p:cNvSpPr txBox="1"/>
                <p:nvPr/>
              </p:nvSpPr>
              <p:spPr>
                <a:xfrm>
                  <a:off x="4724084" y="2599591"/>
                  <a:ext cx="1079142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altLang="zh-CN" sz="1200" b="1" dirty="0">
                      <a:solidFill>
                        <a:srgbClr val="0A6675"/>
                      </a:solidFill>
                      <a:latin typeface="Noto Sans CJK Light" panose="020B0300000000000000" pitchFamily="34" charset="-122"/>
                      <a:ea typeface="Noto Sans CJK Light" panose="020B0300000000000000" pitchFamily="34" charset="-122"/>
                      <a:cs typeface="Segoe UI" panose="020B0502040204020203" pitchFamily="34" charset="0"/>
                    </a:rPr>
                    <a:t>12,000</a:t>
                  </a:r>
                  <a:r>
                    <a:rPr lang="zh-CN" altLang="en-US" sz="1200" b="1" dirty="0">
                      <a:solidFill>
                        <a:srgbClr val="0A6675"/>
                      </a:solidFill>
                      <a:latin typeface="Noto Sans CJK Light" panose="020B0300000000000000" pitchFamily="34" charset="-122"/>
                      <a:ea typeface="Noto Sans CJK Light" panose="020B0300000000000000" pitchFamily="34" charset="-122"/>
                      <a:cs typeface="Segoe UI" panose="020B0502040204020203" pitchFamily="34" charset="0"/>
                    </a:rPr>
                    <a:t>，</a:t>
                  </a:r>
                  <a:r>
                    <a:rPr lang="en-US" altLang="zh-CN" sz="1200" b="1" dirty="0">
                      <a:solidFill>
                        <a:srgbClr val="0A6675"/>
                      </a:solidFill>
                      <a:latin typeface="Noto Sans CJK Light" panose="020B0300000000000000" pitchFamily="34" charset="-122"/>
                      <a:ea typeface="Noto Sans CJK Light" panose="020B0300000000000000" pitchFamily="34" charset="-122"/>
                      <a:cs typeface="Segoe UI" panose="020B0502040204020203" pitchFamily="34" charset="0"/>
                    </a:rPr>
                    <a:t>000</a:t>
                  </a:r>
                  <a:endParaRPr lang="zh-CN" altLang="en-US" sz="1200" dirty="0">
                    <a:solidFill>
                      <a:srgbClr val="0A6675"/>
                    </a:solidFill>
                    <a:latin typeface="Noto Sans CJK Light" panose="020B0300000000000000" pitchFamily="34" charset="-122"/>
                    <a:ea typeface="Noto Sans CJK Light" panose="020B0300000000000000" pitchFamily="34" charset="-122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41" name="文本框 40"/>
                <p:cNvSpPr txBox="1"/>
                <p:nvPr/>
              </p:nvSpPr>
              <p:spPr>
                <a:xfrm>
                  <a:off x="5931195" y="2236081"/>
                  <a:ext cx="833883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altLang="zh-CN" sz="1200" b="1" dirty="0">
                      <a:solidFill>
                        <a:srgbClr val="3F3F3F">
                          <a:lumMod val="75000"/>
                        </a:srgbClr>
                      </a:solidFill>
                      <a:latin typeface="Noto Sans CJK Light" panose="020B0300000000000000" pitchFamily="34" charset="-122"/>
                      <a:ea typeface="Noto Sans CJK Light" panose="020B0300000000000000" pitchFamily="34" charset="-122"/>
                      <a:cs typeface="Segoe UI" panose="020B0502040204020203" pitchFamily="34" charset="0"/>
                    </a:rPr>
                    <a:t>100,0000</a:t>
                  </a:r>
                  <a:endParaRPr lang="zh-CN" altLang="en-US" sz="1200" dirty="0">
                    <a:solidFill>
                      <a:srgbClr val="3F3F3F">
                        <a:lumMod val="75000"/>
                      </a:srgbClr>
                    </a:solidFill>
                    <a:latin typeface="Noto Sans CJK Light" panose="020B0300000000000000" pitchFamily="34" charset="-122"/>
                    <a:ea typeface="Noto Sans CJK Light" panose="020B0300000000000000" pitchFamily="34" charset="-122"/>
                    <a:cs typeface="Segoe UI" panose="020B0502040204020203" pitchFamily="34" charset="0"/>
                  </a:endParaRPr>
                </a:p>
              </p:txBody>
            </p:sp>
          </p:grpSp>
          <p:sp>
            <p:nvSpPr>
              <p:cNvPr id="74" name="文本框 73"/>
              <p:cNvSpPr txBox="1"/>
              <p:nvPr/>
            </p:nvSpPr>
            <p:spPr>
              <a:xfrm>
                <a:off x="8520351" y="3257160"/>
                <a:ext cx="62388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b="1" dirty="0">
                    <a:solidFill>
                      <a:srgbClr val="D8D8D8">
                        <a:lumMod val="50000"/>
                      </a:srgbClr>
                    </a:solidFill>
                  </a:rPr>
                  <a:t>02-2</a:t>
                </a:r>
                <a:endParaRPr lang="zh-CN" altLang="en-US" sz="1600" b="1" dirty="0">
                  <a:solidFill>
                    <a:srgbClr val="D8D8D8">
                      <a:lumMod val="50000"/>
                    </a:srgbClr>
                  </a:solidFill>
                </a:endParaRPr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3353004" y="4405027"/>
            <a:ext cx="4596784" cy="1443466"/>
            <a:chOff x="3353004" y="4405027"/>
            <a:chExt cx="4596784" cy="1443466"/>
          </a:xfrm>
        </p:grpSpPr>
        <p:graphicFrame>
          <p:nvGraphicFramePr>
            <p:cNvPr id="58" name="图表 57"/>
            <p:cNvGraphicFramePr/>
            <p:nvPr>
              <p:extLst/>
            </p:nvPr>
          </p:nvGraphicFramePr>
          <p:xfrm>
            <a:off x="3353004" y="4405027"/>
            <a:ext cx="4596784" cy="124725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pSp>
          <p:nvGrpSpPr>
            <p:cNvPr id="16" name="组合 15"/>
            <p:cNvGrpSpPr/>
            <p:nvPr/>
          </p:nvGrpSpPr>
          <p:grpSpPr>
            <a:xfrm>
              <a:off x="4420439" y="4704724"/>
              <a:ext cx="3279099" cy="1143769"/>
              <a:chOff x="4420439" y="4704724"/>
              <a:chExt cx="3279099" cy="1143769"/>
            </a:xfrm>
          </p:grpSpPr>
          <p:grpSp>
            <p:nvGrpSpPr>
              <p:cNvPr id="59" name="组合 58"/>
              <p:cNvGrpSpPr/>
              <p:nvPr/>
            </p:nvGrpSpPr>
            <p:grpSpPr>
              <a:xfrm>
                <a:off x="4420439" y="4704724"/>
                <a:ext cx="3279099" cy="934665"/>
                <a:chOff x="4664279" y="2302055"/>
                <a:chExt cx="3279099" cy="934665"/>
              </a:xfrm>
            </p:grpSpPr>
            <p:sp>
              <p:nvSpPr>
                <p:cNvPr id="60" name="文本框 59"/>
                <p:cNvSpPr txBox="1"/>
                <p:nvPr/>
              </p:nvSpPr>
              <p:spPr>
                <a:xfrm>
                  <a:off x="4780478" y="2616738"/>
                  <a:ext cx="1202007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200" b="1" dirty="0">
                      <a:solidFill>
                        <a:prstClr val="white"/>
                      </a:solidFill>
                      <a:ea typeface="Segoe UI" panose="020B0502040204020203" pitchFamily="34" charset="0"/>
                      <a:cs typeface="Segoe UI" panose="020B0502040204020203" pitchFamily="34" charset="0"/>
                    </a:rPr>
                    <a:t>Key words</a:t>
                  </a:r>
                </a:p>
              </p:txBody>
            </p:sp>
            <p:sp>
              <p:nvSpPr>
                <p:cNvPr id="61" name="文本框 60"/>
                <p:cNvSpPr txBox="1"/>
                <p:nvPr/>
              </p:nvSpPr>
              <p:spPr>
                <a:xfrm>
                  <a:off x="5998849" y="2820163"/>
                  <a:ext cx="1314450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200" b="1" dirty="0">
                      <a:solidFill>
                        <a:prstClr val="white"/>
                      </a:solidFill>
                      <a:ea typeface="Segoe UI" panose="020B0502040204020203" pitchFamily="34" charset="0"/>
                      <a:cs typeface="Segoe UI" panose="020B0502040204020203" pitchFamily="34" charset="0"/>
                    </a:rPr>
                    <a:t>Key words</a:t>
                  </a:r>
                </a:p>
              </p:txBody>
            </p:sp>
            <p:cxnSp>
              <p:nvCxnSpPr>
                <p:cNvPr id="62" name="直接连接符 61"/>
                <p:cNvCxnSpPr/>
                <p:nvPr/>
              </p:nvCxnSpPr>
              <p:spPr>
                <a:xfrm>
                  <a:off x="4774746" y="3162301"/>
                  <a:ext cx="3054460" cy="0"/>
                </a:xfrm>
                <a:prstGeom prst="line">
                  <a:avLst/>
                </a:prstGeom>
                <a:ln>
                  <a:solidFill>
                    <a:schemeClr val="bg2">
                      <a:lumMod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3" name="文本框 62"/>
                <p:cNvSpPr txBox="1"/>
                <p:nvPr/>
              </p:nvSpPr>
              <p:spPr>
                <a:xfrm>
                  <a:off x="7165601" y="2836610"/>
                  <a:ext cx="777777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altLang="zh-CN" sz="2000" b="1" dirty="0">
                      <a:solidFill>
                        <a:srgbClr val="0A6675"/>
                      </a:solidFill>
                      <a:latin typeface="Noto Sans CJK Light" panose="020B0300000000000000" pitchFamily="34" charset="-122"/>
                      <a:ea typeface="Noto Sans CJK Light" panose="020B0300000000000000" pitchFamily="34" charset="-122"/>
                      <a:cs typeface="Segoe UI" panose="020B0502040204020203" pitchFamily="34" charset="0"/>
                    </a:rPr>
                    <a:t>180</a:t>
                  </a:r>
                  <a:r>
                    <a:rPr lang="en-US" altLang="zh-CN" sz="1200" dirty="0">
                      <a:solidFill>
                        <a:srgbClr val="0A6675"/>
                      </a:solidFill>
                      <a:latin typeface="Noto Sans CJK Light" panose="020B0300000000000000" pitchFamily="34" charset="-122"/>
                      <a:ea typeface="Noto Sans CJK Light" panose="020B0300000000000000" pitchFamily="34" charset="-122"/>
                      <a:cs typeface="Segoe UI" panose="020B0502040204020203" pitchFamily="34" charset="0"/>
                    </a:rPr>
                    <a:t>%</a:t>
                  </a:r>
                  <a:endParaRPr lang="zh-CN" altLang="en-US" sz="1200" dirty="0">
                    <a:solidFill>
                      <a:srgbClr val="0A6675"/>
                    </a:solidFill>
                    <a:latin typeface="Noto Sans CJK Light" panose="020B0300000000000000" pitchFamily="34" charset="-122"/>
                    <a:ea typeface="Noto Sans CJK Light" panose="020B0300000000000000" pitchFamily="34" charset="-122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64" name="文本框 63"/>
                <p:cNvSpPr txBox="1"/>
                <p:nvPr/>
              </p:nvSpPr>
              <p:spPr>
                <a:xfrm>
                  <a:off x="4664279" y="2302055"/>
                  <a:ext cx="1079142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altLang="zh-CN" sz="1200" b="1" dirty="0">
                      <a:solidFill>
                        <a:srgbClr val="0A6675"/>
                      </a:solidFill>
                      <a:latin typeface="Noto Sans CJK Light" panose="020B0300000000000000" pitchFamily="34" charset="-122"/>
                      <a:ea typeface="Noto Sans CJK Light" panose="020B0300000000000000" pitchFamily="34" charset="-122"/>
                      <a:cs typeface="Segoe UI" panose="020B0502040204020203" pitchFamily="34" charset="0"/>
                    </a:rPr>
                    <a:t>12,000</a:t>
                  </a:r>
                  <a:r>
                    <a:rPr lang="zh-CN" altLang="en-US" sz="1200" b="1" dirty="0">
                      <a:solidFill>
                        <a:srgbClr val="0A6675"/>
                      </a:solidFill>
                      <a:latin typeface="Noto Sans CJK Light" panose="020B0300000000000000" pitchFamily="34" charset="-122"/>
                      <a:ea typeface="Noto Sans CJK Light" panose="020B0300000000000000" pitchFamily="34" charset="-122"/>
                      <a:cs typeface="Segoe UI" panose="020B0502040204020203" pitchFamily="34" charset="0"/>
                    </a:rPr>
                    <a:t>，</a:t>
                  </a:r>
                  <a:r>
                    <a:rPr lang="en-US" altLang="zh-CN" sz="1200" b="1" dirty="0">
                      <a:solidFill>
                        <a:srgbClr val="0A6675"/>
                      </a:solidFill>
                      <a:latin typeface="Noto Sans CJK Light" panose="020B0300000000000000" pitchFamily="34" charset="-122"/>
                      <a:ea typeface="Noto Sans CJK Light" panose="020B0300000000000000" pitchFamily="34" charset="-122"/>
                      <a:cs typeface="Segoe UI" panose="020B0502040204020203" pitchFamily="34" charset="0"/>
                    </a:rPr>
                    <a:t>000</a:t>
                  </a:r>
                  <a:endParaRPr lang="zh-CN" altLang="en-US" sz="1200" dirty="0">
                    <a:solidFill>
                      <a:srgbClr val="0A6675"/>
                    </a:solidFill>
                    <a:latin typeface="Noto Sans CJK Light" panose="020B0300000000000000" pitchFamily="34" charset="-122"/>
                    <a:ea typeface="Noto Sans CJK Light" panose="020B0300000000000000" pitchFamily="34" charset="-122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65" name="文本框 64"/>
                <p:cNvSpPr txBox="1"/>
                <p:nvPr/>
              </p:nvSpPr>
              <p:spPr>
                <a:xfrm>
                  <a:off x="5982485" y="2561706"/>
                  <a:ext cx="833883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altLang="zh-CN" sz="1200" b="1" dirty="0">
                      <a:solidFill>
                        <a:srgbClr val="3F3F3F">
                          <a:lumMod val="75000"/>
                        </a:srgbClr>
                      </a:solidFill>
                      <a:latin typeface="Noto Sans CJK Light" panose="020B0300000000000000" pitchFamily="34" charset="-122"/>
                      <a:ea typeface="Noto Sans CJK Light" panose="020B0300000000000000" pitchFamily="34" charset="-122"/>
                      <a:cs typeface="Segoe UI" panose="020B0502040204020203" pitchFamily="34" charset="0"/>
                    </a:rPr>
                    <a:t>100,0000</a:t>
                  </a:r>
                  <a:endParaRPr lang="zh-CN" altLang="en-US" sz="1200" dirty="0">
                    <a:solidFill>
                      <a:srgbClr val="3F3F3F">
                        <a:lumMod val="75000"/>
                      </a:srgbClr>
                    </a:solidFill>
                    <a:latin typeface="Noto Sans CJK Light" panose="020B0300000000000000" pitchFamily="34" charset="-122"/>
                    <a:ea typeface="Noto Sans CJK Light" panose="020B0300000000000000" pitchFamily="34" charset="-122"/>
                    <a:cs typeface="Segoe UI" panose="020B0502040204020203" pitchFamily="34" charset="0"/>
                  </a:endParaRPr>
                </a:p>
              </p:txBody>
            </p:sp>
          </p:grpSp>
          <p:sp>
            <p:nvSpPr>
              <p:cNvPr id="75" name="文本框 74"/>
              <p:cNvSpPr txBox="1"/>
              <p:nvPr/>
            </p:nvSpPr>
            <p:spPr>
              <a:xfrm>
                <a:off x="4500292" y="5509939"/>
                <a:ext cx="62388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b="1" dirty="0">
                    <a:solidFill>
                      <a:srgbClr val="D8D8D8">
                        <a:lumMod val="50000"/>
                      </a:srgbClr>
                    </a:solidFill>
                  </a:rPr>
                  <a:t>02-3</a:t>
                </a:r>
                <a:endParaRPr lang="zh-CN" altLang="en-US" sz="1600" b="1" dirty="0">
                  <a:solidFill>
                    <a:srgbClr val="D8D8D8">
                      <a:lumMod val="50000"/>
                    </a:srgbClr>
                  </a:solidFill>
                </a:endParaRPr>
              </a:p>
            </p:txBody>
          </p:sp>
        </p:grpSp>
      </p:grpSp>
      <p:grpSp>
        <p:nvGrpSpPr>
          <p:cNvPr id="27" name="组合 26"/>
          <p:cNvGrpSpPr/>
          <p:nvPr/>
        </p:nvGrpSpPr>
        <p:grpSpPr>
          <a:xfrm>
            <a:off x="7282124" y="4427104"/>
            <a:ext cx="4596784" cy="1421389"/>
            <a:chOff x="7282124" y="4427104"/>
            <a:chExt cx="4596784" cy="1421389"/>
          </a:xfrm>
        </p:grpSpPr>
        <p:graphicFrame>
          <p:nvGraphicFramePr>
            <p:cNvPr id="57" name="图表 56"/>
            <p:cNvGraphicFramePr/>
            <p:nvPr>
              <p:extLst/>
            </p:nvPr>
          </p:nvGraphicFramePr>
          <p:xfrm>
            <a:off x="7282124" y="4427104"/>
            <a:ext cx="4596784" cy="124725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grpSp>
          <p:nvGrpSpPr>
            <p:cNvPr id="14" name="组合 13"/>
            <p:cNvGrpSpPr/>
            <p:nvPr/>
          </p:nvGrpSpPr>
          <p:grpSpPr>
            <a:xfrm>
              <a:off x="8400126" y="4508259"/>
              <a:ext cx="3190780" cy="1340234"/>
              <a:chOff x="8400126" y="4508259"/>
              <a:chExt cx="3190780" cy="1340234"/>
            </a:xfrm>
          </p:grpSpPr>
          <p:grpSp>
            <p:nvGrpSpPr>
              <p:cNvPr id="66" name="组合 65"/>
              <p:cNvGrpSpPr/>
              <p:nvPr/>
            </p:nvGrpSpPr>
            <p:grpSpPr>
              <a:xfrm>
                <a:off x="8400126" y="4508259"/>
                <a:ext cx="3190780" cy="1083906"/>
                <a:chOff x="4724084" y="2105590"/>
                <a:chExt cx="3190780" cy="1083906"/>
              </a:xfrm>
            </p:grpSpPr>
            <p:sp>
              <p:nvSpPr>
                <p:cNvPr id="67" name="文本框 66"/>
                <p:cNvSpPr txBox="1"/>
                <p:nvPr/>
              </p:nvSpPr>
              <p:spPr>
                <a:xfrm>
                  <a:off x="4815751" y="2463744"/>
                  <a:ext cx="1202007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200" b="1" dirty="0">
                      <a:solidFill>
                        <a:prstClr val="white"/>
                      </a:solidFill>
                      <a:ea typeface="Segoe UI" panose="020B0502040204020203" pitchFamily="34" charset="0"/>
                      <a:cs typeface="Segoe UI" panose="020B0502040204020203" pitchFamily="34" charset="0"/>
                    </a:rPr>
                    <a:t>Key words</a:t>
                  </a:r>
                </a:p>
              </p:txBody>
            </p:sp>
            <p:sp>
              <p:nvSpPr>
                <p:cNvPr id="68" name="文本框 67"/>
                <p:cNvSpPr txBox="1"/>
                <p:nvPr/>
              </p:nvSpPr>
              <p:spPr>
                <a:xfrm>
                  <a:off x="6033759" y="2762989"/>
                  <a:ext cx="1314450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200" b="1" dirty="0">
                      <a:solidFill>
                        <a:prstClr val="white"/>
                      </a:solidFill>
                      <a:ea typeface="Segoe UI" panose="020B0502040204020203" pitchFamily="34" charset="0"/>
                      <a:cs typeface="Segoe UI" panose="020B0502040204020203" pitchFamily="34" charset="0"/>
                    </a:rPr>
                    <a:t>Key words</a:t>
                  </a:r>
                </a:p>
              </p:txBody>
            </p:sp>
            <p:cxnSp>
              <p:nvCxnSpPr>
                <p:cNvPr id="69" name="直接连接符 68"/>
                <p:cNvCxnSpPr/>
                <p:nvPr/>
              </p:nvCxnSpPr>
              <p:spPr>
                <a:xfrm>
                  <a:off x="4774746" y="3162301"/>
                  <a:ext cx="3054460" cy="0"/>
                </a:xfrm>
                <a:prstGeom prst="line">
                  <a:avLst/>
                </a:prstGeom>
                <a:ln>
                  <a:solidFill>
                    <a:schemeClr val="bg2">
                      <a:lumMod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0" name="文本框 69"/>
                <p:cNvSpPr txBox="1"/>
                <p:nvPr/>
              </p:nvSpPr>
              <p:spPr>
                <a:xfrm>
                  <a:off x="7159528" y="2789386"/>
                  <a:ext cx="75533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altLang="zh-CN" sz="2000" b="1" dirty="0">
                      <a:solidFill>
                        <a:srgbClr val="0A6675"/>
                      </a:solidFill>
                      <a:latin typeface="Noto Sans CJK Light" panose="020B0300000000000000" pitchFamily="34" charset="-122"/>
                      <a:ea typeface="Noto Sans CJK Light" panose="020B0300000000000000" pitchFamily="34" charset="-122"/>
                      <a:cs typeface="Segoe UI" panose="020B0502040204020203" pitchFamily="34" charset="0"/>
                    </a:rPr>
                    <a:t>160</a:t>
                  </a:r>
                  <a:r>
                    <a:rPr lang="en-US" altLang="zh-CN" sz="1200" dirty="0">
                      <a:solidFill>
                        <a:srgbClr val="0A6675"/>
                      </a:solidFill>
                      <a:latin typeface="Noto Sans CJK Light" panose="020B0300000000000000" pitchFamily="34" charset="-122"/>
                      <a:ea typeface="Noto Sans CJK Light" panose="020B0300000000000000" pitchFamily="34" charset="-122"/>
                      <a:cs typeface="Segoe UI" panose="020B0502040204020203" pitchFamily="34" charset="0"/>
                    </a:rPr>
                    <a:t>%</a:t>
                  </a:r>
                  <a:endParaRPr lang="zh-CN" altLang="en-US" sz="1200" dirty="0">
                    <a:solidFill>
                      <a:srgbClr val="0A6675"/>
                    </a:solidFill>
                    <a:latin typeface="Noto Sans CJK Light" panose="020B0300000000000000" pitchFamily="34" charset="-122"/>
                    <a:ea typeface="Noto Sans CJK Light" panose="020B0300000000000000" pitchFamily="34" charset="-122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71" name="文本框 70"/>
                <p:cNvSpPr txBox="1"/>
                <p:nvPr/>
              </p:nvSpPr>
              <p:spPr>
                <a:xfrm>
                  <a:off x="4724084" y="2105590"/>
                  <a:ext cx="1079142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altLang="zh-CN" sz="1200" b="1" dirty="0">
                      <a:solidFill>
                        <a:srgbClr val="0A6675"/>
                      </a:solidFill>
                      <a:latin typeface="Noto Sans CJK Light" panose="020B0300000000000000" pitchFamily="34" charset="-122"/>
                      <a:ea typeface="Noto Sans CJK Light" panose="020B0300000000000000" pitchFamily="34" charset="-122"/>
                      <a:cs typeface="Segoe UI" panose="020B0502040204020203" pitchFamily="34" charset="0"/>
                    </a:rPr>
                    <a:t>12,000</a:t>
                  </a:r>
                  <a:r>
                    <a:rPr lang="zh-CN" altLang="en-US" sz="1200" b="1" dirty="0">
                      <a:solidFill>
                        <a:srgbClr val="0A6675"/>
                      </a:solidFill>
                      <a:latin typeface="Noto Sans CJK Light" panose="020B0300000000000000" pitchFamily="34" charset="-122"/>
                      <a:ea typeface="Noto Sans CJK Light" panose="020B0300000000000000" pitchFamily="34" charset="-122"/>
                      <a:cs typeface="Segoe UI" panose="020B0502040204020203" pitchFamily="34" charset="0"/>
                    </a:rPr>
                    <a:t>，</a:t>
                  </a:r>
                  <a:r>
                    <a:rPr lang="en-US" altLang="zh-CN" sz="1200" b="1" dirty="0">
                      <a:solidFill>
                        <a:srgbClr val="0A6675"/>
                      </a:solidFill>
                      <a:latin typeface="Noto Sans CJK Light" panose="020B0300000000000000" pitchFamily="34" charset="-122"/>
                      <a:ea typeface="Noto Sans CJK Light" panose="020B0300000000000000" pitchFamily="34" charset="-122"/>
                      <a:cs typeface="Segoe UI" panose="020B0502040204020203" pitchFamily="34" charset="0"/>
                    </a:rPr>
                    <a:t>000</a:t>
                  </a:r>
                  <a:endParaRPr lang="zh-CN" altLang="en-US" sz="1200" dirty="0">
                    <a:solidFill>
                      <a:srgbClr val="0A6675"/>
                    </a:solidFill>
                    <a:latin typeface="Noto Sans CJK Light" panose="020B0300000000000000" pitchFamily="34" charset="-122"/>
                    <a:ea typeface="Noto Sans CJK Light" panose="020B0300000000000000" pitchFamily="34" charset="-122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72" name="文本框 71"/>
                <p:cNvSpPr txBox="1"/>
                <p:nvPr/>
              </p:nvSpPr>
              <p:spPr>
                <a:xfrm>
                  <a:off x="5931195" y="2236081"/>
                  <a:ext cx="833883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altLang="zh-CN" sz="1200" b="1" dirty="0">
                      <a:solidFill>
                        <a:srgbClr val="3F3F3F">
                          <a:lumMod val="75000"/>
                        </a:srgbClr>
                      </a:solidFill>
                      <a:latin typeface="Noto Sans CJK Light" panose="020B0300000000000000" pitchFamily="34" charset="-122"/>
                      <a:ea typeface="Noto Sans CJK Light" panose="020B0300000000000000" pitchFamily="34" charset="-122"/>
                      <a:cs typeface="Segoe UI" panose="020B0502040204020203" pitchFamily="34" charset="0"/>
                    </a:rPr>
                    <a:t>100,0000</a:t>
                  </a:r>
                  <a:endParaRPr lang="zh-CN" altLang="en-US" sz="1200" dirty="0">
                    <a:solidFill>
                      <a:srgbClr val="3F3F3F">
                        <a:lumMod val="75000"/>
                      </a:srgbClr>
                    </a:solidFill>
                    <a:latin typeface="Noto Sans CJK Light" panose="020B0300000000000000" pitchFamily="34" charset="-122"/>
                    <a:ea typeface="Noto Sans CJK Light" panose="020B0300000000000000" pitchFamily="34" charset="-122"/>
                    <a:cs typeface="Segoe UI" panose="020B0502040204020203" pitchFamily="34" charset="0"/>
                  </a:endParaRPr>
                </a:p>
              </p:txBody>
            </p:sp>
          </p:grpSp>
          <p:sp>
            <p:nvSpPr>
              <p:cNvPr id="76" name="文本框 75"/>
              <p:cNvSpPr txBox="1"/>
              <p:nvPr/>
            </p:nvSpPr>
            <p:spPr>
              <a:xfrm>
                <a:off x="8535591" y="5509939"/>
                <a:ext cx="62388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b="1" dirty="0">
                    <a:solidFill>
                      <a:srgbClr val="D8D8D8">
                        <a:lumMod val="50000"/>
                      </a:srgbClr>
                    </a:solidFill>
                  </a:rPr>
                  <a:t>02-4</a:t>
                </a:r>
                <a:endParaRPr lang="zh-CN" altLang="en-US" sz="1600" b="1" dirty="0">
                  <a:solidFill>
                    <a:srgbClr val="D8D8D8">
                      <a:lumMod val="50000"/>
                    </a:srgbClr>
                  </a:solidFill>
                </a:endParaRPr>
              </a:p>
            </p:txBody>
          </p:sp>
        </p:grpSp>
      </p:grpSp>
      <p:sp>
        <p:nvSpPr>
          <p:cNvPr id="54" name="文本框 53"/>
          <p:cNvSpPr txBox="1"/>
          <p:nvPr/>
        </p:nvSpPr>
        <p:spPr>
          <a:xfrm>
            <a:off x="442913" y="208718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442913" y="478690"/>
            <a:ext cx="3720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1756248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3" presetClass="entr" presetSubtype="32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3" presetClass="entr" presetSubtype="32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3" presetClass="entr" presetSubtype="32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6" presetClass="entr" presetSubtype="37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4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1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1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4" grpId="0"/>
      <p:bldP spid="5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2655"/>
          <a:stretch/>
        </p:blipFill>
        <p:spPr>
          <a:xfrm>
            <a:off x="0" y="7883"/>
            <a:ext cx="12172950" cy="6858594"/>
          </a:xfrm>
          <a:prstGeom prst="rect">
            <a:avLst/>
          </a:prstGeom>
        </p:spPr>
      </p:pic>
      <p:sp>
        <p:nvSpPr>
          <p:cNvPr id="60" name="椭圆 59"/>
          <p:cNvSpPr/>
          <p:nvPr/>
        </p:nvSpPr>
        <p:spPr>
          <a:xfrm>
            <a:off x="1146727" y="1425188"/>
            <a:ext cx="4366400" cy="4366400"/>
          </a:xfrm>
          <a:prstGeom prst="ellipse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椭圆 62"/>
          <p:cNvSpPr/>
          <p:nvPr/>
        </p:nvSpPr>
        <p:spPr>
          <a:xfrm>
            <a:off x="-39058" y="3827967"/>
            <a:ext cx="6737970" cy="1458069"/>
          </a:xfrm>
          <a:prstGeom prst="ellipse">
            <a:avLst/>
          </a:prstGeom>
          <a:solidFill>
            <a:schemeClr val="bg1">
              <a:alpha val="15000"/>
            </a:schemeClr>
          </a:solidFill>
          <a:ln>
            <a:noFill/>
          </a:ln>
          <a:effectLst>
            <a:softEdge rad="469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 rot="5400000" flipV="1">
            <a:off x="1207327" y="3551340"/>
            <a:ext cx="4245201" cy="175748"/>
            <a:chOff x="4100641" y="531802"/>
            <a:chExt cx="6913747" cy="286224"/>
          </a:xfrm>
          <a:solidFill>
            <a:schemeClr val="bg1"/>
          </a:solidFill>
        </p:grpSpPr>
        <p:sp>
          <p:nvSpPr>
            <p:cNvPr id="15" name="等腰三角形 14"/>
            <p:cNvSpPr/>
            <p:nvPr/>
          </p:nvSpPr>
          <p:spPr>
            <a:xfrm rot="5400000">
              <a:off x="10747907" y="551542"/>
              <a:ext cx="286222" cy="246741"/>
            </a:xfrm>
            <a:prstGeom prst="triangle">
              <a:avLst/>
            </a:pr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609585"/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6" name="等腰三角形 15"/>
            <p:cNvSpPr/>
            <p:nvPr/>
          </p:nvSpPr>
          <p:spPr>
            <a:xfrm rot="16200000" flipH="1">
              <a:off x="4080902" y="551543"/>
              <a:ext cx="286222" cy="246743"/>
            </a:xfrm>
            <a:prstGeom prst="triangle">
              <a:avLst/>
            </a:pr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609585"/>
              <a:endParaRPr lang="zh-CN" altLang="en-US"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147700" y="1818312"/>
            <a:ext cx="8947015" cy="4324109"/>
            <a:chOff x="0" y="1747567"/>
            <a:chExt cx="8947015" cy="4324109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3382" b="-1632"/>
            <a:stretch/>
          </p:blipFill>
          <p:spPr>
            <a:xfrm flipH="1">
              <a:off x="0" y="1747567"/>
              <a:ext cx="8947015" cy="4324109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454372" y="2207055"/>
              <a:ext cx="2971097" cy="2201227"/>
            </a:xfrm>
            <a:custGeom>
              <a:avLst/>
              <a:gdLst>
                <a:gd name="connsiteX0" fmla="*/ 0 w 2971097"/>
                <a:gd name="connsiteY0" fmla="*/ 0 h 2201227"/>
                <a:gd name="connsiteX1" fmla="*/ 2770010 w 2971097"/>
                <a:gd name="connsiteY1" fmla="*/ 143018 h 2201227"/>
                <a:gd name="connsiteX2" fmla="*/ 2971097 w 2971097"/>
                <a:gd name="connsiteY2" fmla="*/ 2144079 h 2201227"/>
                <a:gd name="connsiteX3" fmla="*/ 182881 w 2971097"/>
                <a:gd name="connsiteY3" fmla="*/ 2201227 h 2201227"/>
                <a:gd name="connsiteX4" fmla="*/ 0 w 2971097"/>
                <a:gd name="connsiteY4" fmla="*/ 0 h 2201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1097" h="2201227">
                  <a:moveTo>
                    <a:pt x="0" y="0"/>
                  </a:moveTo>
                  <a:lnTo>
                    <a:pt x="2770010" y="143018"/>
                  </a:lnTo>
                  <a:lnTo>
                    <a:pt x="2971097" y="2144079"/>
                  </a:lnTo>
                  <a:lnTo>
                    <a:pt x="182881" y="2201227"/>
                  </a:lnTo>
                  <a:lnTo>
                    <a:pt x="0" y="0"/>
                  </a:lnTo>
                  <a:close/>
                </a:path>
              </a:pathLst>
            </a:custGeom>
          </p:spPr>
        </p:pic>
      </p:grpSp>
      <p:sp>
        <p:nvSpPr>
          <p:cNvPr id="20" name="等腰三角形 19"/>
          <p:cNvSpPr/>
          <p:nvPr/>
        </p:nvSpPr>
        <p:spPr>
          <a:xfrm rot="16200000" flipH="1" flipV="1">
            <a:off x="5288900" y="3563462"/>
            <a:ext cx="175747" cy="15150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609585"/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6425750" y="3366302"/>
            <a:ext cx="20181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37A6FA"/>
                </a:solidFill>
              </a:rPr>
              <a:t>COMPANY PROFILE</a:t>
            </a:r>
            <a:endParaRPr lang="zh-CN" altLang="en-US" dirty="0">
              <a:solidFill>
                <a:srgbClr val="37A6FA"/>
              </a:solidFill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6425750" y="4058013"/>
            <a:ext cx="50647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 </a:t>
            </a:r>
          </a:p>
          <a:p>
            <a:endParaRPr lang="en-US" altLang="zh-CN" sz="1200" dirty="0">
              <a:solidFill>
                <a:srgbClr val="242D52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6412895" y="3015875"/>
            <a:ext cx="12086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37A6FA"/>
                </a:solidFill>
              </a:rPr>
              <a:t>PART 2</a:t>
            </a:r>
            <a:endParaRPr lang="zh-CN" altLang="en-US" sz="2400" b="1" dirty="0">
              <a:solidFill>
                <a:srgbClr val="37A6FA"/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543289" y="3786999"/>
            <a:ext cx="747146" cy="0"/>
          </a:xfrm>
          <a:prstGeom prst="line">
            <a:avLst/>
          </a:prstGeom>
          <a:ln w="38100">
            <a:solidFill>
              <a:srgbClr val="37A6F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6096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4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4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900"/>
                            </p:stCondLst>
                            <p:childTnLst>
                              <p:par>
                                <p:cTn id="2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900"/>
                            </p:stCondLst>
                            <p:childTnLst>
                              <p:par>
                                <p:cTn id="30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320"/>
                            </p:stCondLst>
                            <p:childTnLst>
                              <p:par>
                                <p:cTn id="3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10"/>
                            </p:stCondLst>
                            <p:childTnLst>
                              <p:par>
                                <p:cTn id="43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20" grpId="0" animBg="1"/>
      <p:bldP spid="58" grpId="0"/>
      <p:bldP spid="59" grpId="0"/>
      <p:bldP spid="6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2655"/>
          <a:stretch/>
        </p:blipFill>
        <p:spPr>
          <a:xfrm>
            <a:off x="0" y="7883"/>
            <a:ext cx="12172950" cy="6858594"/>
          </a:xfrm>
          <a:prstGeom prst="rect">
            <a:avLst/>
          </a:prstGeom>
        </p:spPr>
      </p:pic>
      <p:sp>
        <p:nvSpPr>
          <p:cNvPr id="33" name="椭圆 32"/>
          <p:cNvSpPr/>
          <p:nvPr/>
        </p:nvSpPr>
        <p:spPr>
          <a:xfrm>
            <a:off x="0" y="-373380"/>
            <a:ext cx="12192000" cy="746760"/>
          </a:xfrm>
          <a:prstGeom prst="ellipse">
            <a:avLst/>
          </a:prstGeom>
          <a:gradFill>
            <a:gsLst>
              <a:gs pos="3000">
                <a:srgbClr val="242D52"/>
              </a:gs>
              <a:gs pos="99000">
                <a:srgbClr val="3ECAFB"/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538350" y="2548454"/>
            <a:ext cx="2519813" cy="1612603"/>
            <a:chOff x="538350" y="2548454"/>
            <a:chExt cx="2519813" cy="1612603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3058163" y="2883853"/>
              <a:ext cx="0" cy="22860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文本框 6"/>
            <p:cNvSpPr txBox="1"/>
            <p:nvPr/>
          </p:nvSpPr>
          <p:spPr>
            <a:xfrm>
              <a:off x="538350" y="2804081"/>
              <a:ext cx="22979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 PROFILE</a:t>
              </a:r>
              <a:endParaRPr lang="zh-CN" altLang="en-US" b="1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538350" y="3514726"/>
              <a:ext cx="22681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363242" y="2548454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1</a:t>
              </a:r>
              <a:endParaRPr lang="zh-CN" altLang="en-US" b="1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563363" y="2548454"/>
            <a:ext cx="2652649" cy="1612603"/>
            <a:chOff x="6563363" y="2548454"/>
            <a:chExt cx="2652649" cy="1612603"/>
          </a:xfrm>
        </p:grpSpPr>
        <p:cxnSp>
          <p:nvCxnSpPr>
            <p:cNvPr id="12" name="直接连接符 11"/>
            <p:cNvCxnSpPr/>
            <p:nvPr/>
          </p:nvCxnSpPr>
          <p:spPr>
            <a:xfrm>
              <a:off x="6563363" y="2883853"/>
              <a:ext cx="0" cy="22860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文本框 8"/>
            <p:cNvSpPr txBox="1"/>
            <p:nvPr/>
          </p:nvSpPr>
          <p:spPr>
            <a:xfrm>
              <a:off x="6947870" y="2804081"/>
              <a:ext cx="21875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PROJECT  BUDGET</a:t>
              </a:r>
              <a:endParaRPr lang="zh-CN" altLang="en-US" b="1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cxnSp>
          <p:nvCxnSpPr>
            <p:cNvPr id="22" name="直接连接符 21"/>
            <p:cNvCxnSpPr/>
            <p:nvPr/>
          </p:nvCxnSpPr>
          <p:spPr>
            <a:xfrm>
              <a:off x="9199883" y="2883853"/>
              <a:ext cx="0" cy="22860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文本框 28"/>
            <p:cNvSpPr txBox="1"/>
            <p:nvPr/>
          </p:nvSpPr>
          <p:spPr>
            <a:xfrm>
              <a:off x="6947870" y="3514726"/>
              <a:ext cx="22681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7755623" y="254845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242D52"/>
                  </a:solidFill>
                </a:rPr>
                <a:t>3</a:t>
              </a:r>
              <a:endParaRPr lang="zh-CN" altLang="en-US" b="1" dirty="0">
                <a:solidFill>
                  <a:srgbClr val="242D52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9480946" y="2548454"/>
            <a:ext cx="2268142" cy="1612603"/>
            <a:chOff x="9480946" y="2548454"/>
            <a:chExt cx="2268142" cy="1612603"/>
          </a:xfrm>
        </p:grpSpPr>
        <p:sp>
          <p:nvSpPr>
            <p:cNvPr id="20" name="文本框 19"/>
            <p:cNvSpPr txBox="1"/>
            <p:nvPr/>
          </p:nvSpPr>
          <p:spPr>
            <a:xfrm>
              <a:off x="9675961" y="2804081"/>
              <a:ext cx="16001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CONTACT US</a:t>
              </a:r>
              <a:endParaRPr lang="zh-CN" altLang="en-US" b="1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9480946" y="3514726"/>
              <a:ext cx="22681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10145937" y="254845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242D52"/>
                  </a:solidFill>
                </a:rPr>
                <a:t>4</a:t>
              </a:r>
              <a:endParaRPr lang="zh-CN" altLang="en-US" b="1" dirty="0">
                <a:solidFill>
                  <a:srgbClr val="242D52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206227" y="2548454"/>
            <a:ext cx="3140731" cy="1521599"/>
            <a:chOff x="3460227" y="2548454"/>
            <a:chExt cx="3140731" cy="1521599"/>
          </a:xfrm>
        </p:grpSpPr>
        <p:sp>
          <p:nvSpPr>
            <p:cNvPr id="8" name="文本框 7"/>
            <p:cNvSpPr txBox="1"/>
            <p:nvPr/>
          </p:nvSpPr>
          <p:spPr>
            <a:xfrm>
              <a:off x="3542205" y="2804081"/>
              <a:ext cx="29767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37A6FA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PROJECT INTRODUCTION</a:t>
              </a:r>
              <a:endParaRPr lang="zh-CN" altLang="en-US" b="1" dirty="0">
                <a:solidFill>
                  <a:srgbClr val="37A6F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3460227" y="3608388"/>
              <a:ext cx="314073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37A6FA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4528788" y="2548454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37A6FA"/>
                  </a:solidFill>
                </a:rPr>
                <a:t>2</a:t>
              </a:r>
              <a:endParaRPr lang="zh-CN" altLang="en-US" b="1" dirty="0">
                <a:solidFill>
                  <a:srgbClr val="37A6FA"/>
                </a:solidFill>
              </a:endParaRPr>
            </a:p>
          </p:txBody>
        </p:sp>
        <p:sp>
          <p:nvSpPr>
            <p:cNvPr id="19" name="等腰三角形 18"/>
            <p:cNvSpPr/>
            <p:nvPr/>
          </p:nvSpPr>
          <p:spPr>
            <a:xfrm flipV="1">
              <a:off x="4748722" y="3273108"/>
              <a:ext cx="195563" cy="137160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39443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"/>
                            </p:stCondLst>
                            <p:childTnLst>
                              <p:par>
                                <p:cTn id="12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"/>
                            </p:stCondLst>
                            <p:childTnLst>
                              <p:par>
                                <p:cTn id="19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"/>
                            </p:stCondLst>
                            <p:childTnLst>
                              <p:par>
                                <p:cTn id="26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6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189706"/>
            <a:ext cx="12192000" cy="272415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4581525" y="2715752"/>
            <a:ext cx="3102949" cy="1804950"/>
            <a:chOff x="4581525" y="2715752"/>
            <a:chExt cx="3102949" cy="1804950"/>
          </a:xfrm>
        </p:grpSpPr>
        <p:grpSp>
          <p:nvGrpSpPr>
            <p:cNvPr id="17" name="组合 16"/>
            <p:cNvGrpSpPr/>
            <p:nvPr/>
          </p:nvGrpSpPr>
          <p:grpSpPr>
            <a:xfrm>
              <a:off x="4581525" y="2715752"/>
              <a:ext cx="3028950" cy="1804950"/>
              <a:chOff x="1421755" y="2487610"/>
              <a:chExt cx="3028950" cy="1804950"/>
            </a:xfrm>
            <a:effectLst>
              <a:reflection blurRad="6350" stA="17000" endPos="40000" dist="101600" dir="5400000" sy="-100000" algn="bl" rotWithShape="0"/>
            </a:effectLst>
          </p:grpSpPr>
          <p:sp>
            <p:nvSpPr>
              <p:cNvPr id="18" name="同侧圆角矩形 17"/>
              <p:cNvSpPr/>
              <p:nvPr/>
            </p:nvSpPr>
            <p:spPr>
              <a:xfrm>
                <a:off x="1421755" y="2487610"/>
                <a:ext cx="3028950" cy="1136650"/>
              </a:xfrm>
              <a:prstGeom prst="round2SameRect">
                <a:avLst/>
              </a:prstGeom>
              <a:gradFill>
                <a:gsLst>
                  <a:gs pos="50000">
                    <a:srgbClr val="0A5DA2"/>
                  </a:gs>
                  <a:gs pos="50000">
                    <a:srgbClr val="084B82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9" name="同侧圆角矩形 18"/>
              <p:cNvSpPr/>
              <p:nvPr/>
            </p:nvSpPr>
            <p:spPr>
              <a:xfrm flipV="1">
                <a:off x="1421755" y="3608386"/>
                <a:ext cx="3028950" cy="684174"/>
              </a:xfrm>
              <a:prstGeom prst="round2Same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8" name="文本框 27"/>
            <p:cNvSpPr txBox="1"/>
            <p:nvPr/>
          </p:nvSpPr>
          <p:spPr>
            <a:xfrm>
              <a:off x="4791566" y="3983593"/>
              <a:ext cx="10640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242D52"/>
                  </a:solidFill>
                </a:rPr>
                <a:t>Part /02</a:t>
              </a:r>
              <a:endParaRPr lang="zh-CN" altLang="en-US" b="1" dirty="0">
                <a:solidFill>
                  <a:srgbClr val="242D52"/>
                </a:solidFill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5854338" y="3970824"/>
              <a:ext cx="183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200" dirty="0">
                <a:solidFill>
                  <a:srgbClr val="242D52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4728289" y="3174676"/>
              <a:ext cx="13362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prstClr val="white"/>
                  </a:solidFill>
                </a:rPr>
                <a:t>Page11-50</a:t>
              </a:r>
              <a:endParaRPr lang="zh-CN" altLang="en-US" b="1" dirty="0">
                <a:solidFill>
                  <a:prstClr val="white"/>
                </a:solidFill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6167438" y="3158745"/>
              <a:ext cx="1213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156</a:t>
              </a:r>
              <a:r>
                <a:rPr lang="zh-CN" altLang="en-US" b="1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，</a:t>
              </a:r>
              <a:r>
                <a:rPr lang="en-US" altLang="zh-CN" b="1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342</a:t>
              </a:r>
              <a:endParaRPr lang="zh-CN" altLang="en-US" b="1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741104" y="3778958"/>
            <a:ext cx="2952301" cy="1748010"/>
            <a:chOff x="741104" y="3778958"/>
            <a:chExt cx="2952301" cy="1748010"/>
          </a:xfrm>
        </p:grpSpPr>
        <p:grpSp>
          <p:nvGrpSpPr>
            <p:cNvPr id="16" name="组合 15"/>
            <p:cNvGrpSpPr/>
            <p:nvPr/>
          </p:nvGrpSpPr>
          <p:grpSpPr>
            <a:xfrm>
              <a:off x="741104" y="3778958"/>
              <a:ext cx="2933396" cy="1748010"/>
              <a:chOff x="1421755" y="2487610"/>
              <a:chExt cx="3028950" cy="1804950"/>
            </a:xfrm>
            <a:effectLst>
              <a:reflection blurRad="6350" stA="17000" endPos="40000" dist="101600" dir="5400000" sy="-100000" algn="bl" rotWithShape="0"/>
            </a:effectLst>
          </p:grpSpPr>
          <p:sp>
            <p:nvSpPr>
              <p:cNvPr id="14" name="同侧圆角矩形 13"/>
              <p:cNvSpPr/>
              <p:nvPr/>
            </p:nvSpPr>
            <p:spPr>
              <a:xfrm>
                <a:off x="1421755" y="2487610"/>
                <a:ext cx="3028950" cy="1136650"/>
              </a:xfrm>
              <a:prstGeom prst="round2SameRect">
                <a:avLst/>
              </a:prstGeom>
              <a:gradFill>
                <a:gsLst>
                  <a:gs pos="50000">
                    <a:srgbClr val="232E54"/>
                  </a:gs>
                  <a:gs pos="51000">
                    <a:srgbClr val="171D35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5" name="同侧圆角矩形 14"/>
              <p:cNvSpPr/>
              <p:nvPr/>
            </p:nvSpPr>
            <p:spPr>
              <a:xfrm flipV="1">
                <a:off x="1421755" y="3608386"/>
                <a:ext cx="3028950" cy="684174"/>
              </a:xfrm>
              <a:prstGeom prst="round2Same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7" name="文本框 26"/>
            <p:cNvSpPr txBox="1"/>
            <p:nvPr/>
          </p:nvSpPr>
          <p:spPr>
            <a:xfrm>
              <a:off x="892830" y="5019076"/>
              <a:ext cx="10640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242D52"/>
                  </a:solidFill>
                </a:rPr>
                <a:t>Part /01</a:t>
              </a:r>
              <a:endParaRPr lang="zh-CN" altLang="en-US" b="1" dirty="0">
                <a:solidFill>
                  <a:srgbClr val="242D52"/>
                </a:solidFill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863269" y="5001902"/>
              <a:ext cx="183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200" dirty="0">
                <a:solidFill>
                  <a:srgbClr val="242D52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865768" y="4189706"/>
              <a:ext cx="12032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prstClr val="white"/>
                  </a:solidFill>
                </a:rPr>
                <a:t>Page1-10</a:t>
              </a:r>
              <a:endParaRPr lang="zh-CN" altLang="en-US" b="1" dirty="0">
                <a:solidFill>
                  <a:prstClr val="white"/>
                </a:solidFill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2304917" y="4249975"/>
              <a:ext cx="126797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PUT YOUR TEXT</a:t>
              </a:r>
              <a:endParaRPr lang="zh-CN" altLang="en-US" sz="12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8693958" y="3608388"/>
            <a:ext cx="2995804" cy="1717800"/>
            <a:chOff x="8693958" y="3608388"/>
            <a:chExt cx="2995804" cy="1717800"/>
          </a:xfrm>
        </p:grpSpPr>
        <p:grpSp>
          <p:nvGrpSpPr>
            <p:cNvPr id="20" name="组合 19"/>
            <p:cNvGrpSpPr/>
            <p:nvPr/>
          </p:nvGrpSpPr>
          <p:grpSpPr>
            <a:xfrm>
              <a:off x="8693958" y="3608388"/>
              <a:ext cx="2882704" cy="1717800"/>
              <a:chOff x="1421755" y="2487610"/>
              <a:chExt cx="3028950" cy="1804950"/>
            </a:xfrm>
            <a:effectLst>
              <a:reflection blurRad="6350" stA="17000" endPos="40000" dist="101600" dir="5400000" sy="-100000" algn="bl" rotWithShape="0"/>
            </a:effectLst>
          </p:grpSpPr>
          <p:sp>
            <p:nvSpPr>
              <p:cNvPr id="21" name="同侧圆角矩形 20"/>
              <p:cNvSpPr/>
              <p:nvPr/>
            </p:nvSpPr>
            <p:spPr>
              <a:xfrm>
                <a:off x="1421755" y="2487610"/>
                <a:ext cx="3028950" cy="1136650"/>
              </a:xfrm>
              <a:prstGeom prst="round2SameRect">
                <a:avLst/>
              </a:prstGeom>
              <a:gradFill>
                <a:gsLst>
                  <a:gs pos="50000">
                    <a:srgbClr val="0A6675"/>
                  </a:gs>
                  <a:gs pos="51000">
                    <a:srgbClr val="084D58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2" name="同侧圆角矩形 21"/>
              <p:cNvSpPr/>
              <p:nvPr/>
            </p:nvSpPr>
            <p:spPr>
              <a:xfrm flipV="1">
                <a:off x="1421755" y="3608386"/>
                <a:ext cx="3028950" cy="684174"/>
              </a:xfrm>
              <a:prstGeom prst="round2Same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9" name="文本框 28"/>
            <p:cNvSpPr txBox="1"/>
            <p:nvPr/>
          </p:nvSpPr>
          <p:spPr>
            <a:xfrm>
              <a:off x="8888685" y="4817236"/>
              <a:ext cx="10640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242D52"/>
                  </a:solidFill>
                </a:rPr>
                <a:t>Part /03</a:t>
              </a:r>
              <a:endParaRPr lang="zh-CN" altLang="en-US" b="1" dirty="0">
                <a:solidFill>
                  <a:srgbClr val="242D52"/>
                </a:solidFill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9859626" y="4810933"/>
              <a:ext cx="183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200" dirty="0">
                <a:solidFill>
                  <a:srgbClr val="242D52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8748907" y="3994884"/>
              <a:ext cx="14693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prstClr val="white"/>
                  </a:solidFill>
                </a:rPr>
                <a:t>Page60-100</a:t>
              </a:r>
              <a:endParaRPr lang="zh-CN" altLang="en-US" b="1" dirty="0">
                <a:solidFill>
                  <a:prstClr val="white"/>
                </a:solidFill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10211882" y="4057065"/>
              <a:ext cx="126797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PUT YOUR TEXT</a:t>
              </a:r>
              <a:endParaRPr lang="zh-CN" altLang="en-US" sz="12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66713" y="1350930"/>
            <a:ext cx="3720258" cy="712230"/>
            <a:chOff x="366713" y="969930"/>
            <a:chExt cx="3720258" cy="712230"/>
          </a:xfrm>
        </p:grpSpPr>
        <p:sp>
          <p:nvSpPr>
            <p:cNvPr id="51" name="文本框 50"/>
            <p:cNvSpPr txBox="1"/>
            <p:nvPr/>
          </p:nvSpPr>
          <p:spPr>
            <a:xfrm>
              <a:off x="1311774" y="969930"/>
              <a:ext cx="183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200" dirty="0">
                <a:solidFill>
                  <a:srgbClr val="242D52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366713" y="1220495"/>
              <a:ext cx="37202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307309" y="1350930"/>
            <a:ext cx="3720258" cy="712230"/>
            <a:chOff x="4307309" y="969930"/>
            <a:chExt cx="3720258" cy="712230"/>
          </a:xfrm>
        </p:grpSpPr>
        <p:sp>
          <p:nvSpPr>
            <p:cNvPr id="53" name="文本框 52"/>
            <p:cNvSpPr txBox="1"/>
            <p:nvPr/>
          </p:nvSpPr>
          <p:spPr>
            <a:xfrm>
              <a:off x="5252370" y="969930"/>
              <a:ext cx="183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200" dirty="0">
                <a:solidFill>
                  <a:srgbClr val="242D52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4307309" y="1220495"/>
              <a:ext cx="37202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028830" y="1350930"/>
            <a:ext cx="3720258" cy="712230"/>
            <a:chOff x="8028830" y="969930"/>
            <a:chExt cx="3720258" cy="712230"/>
          </a:xfrm>
        </p:grpSpPr>
        <p:sp>
          <p:nvSpPr>
            <p:cNvPr id="55" name="文本框 54"/>
            <p:cNvSpPr txBox="1"/>
            <p:nvPr/>
          </p:nvSpPr>
          <p:spPr>
            <a:xfrm>
              <a:off x="8973891" y="969930"/>
              <a:ext cx="183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200" dirty="0">
                <a:solidFill>
                  <a:srgbClr val="242D52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8028830" y="1220495"/>
              <a:ext cx="37202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</p:grpSp>
      <p:sp>
        <p:nvSpPr>
          <p:cNvPr id="62" name="任意多边形 61"/>
          <p:cNvSpPr/>
          <p:nvPr/>
        </p:nvSpPr>
        <p:spPr>
          <a:xfrm rot="16200000">
            <a:off x="2126783" y="2313916"/>
            <a:ext cx="200118" cy="226276"/>
          </a:xfrm>
          <a:custGeom>
            <a:avLst/>
            <a:gdLst>
              <a:gd name="connsiteX0" fmla="*/ 164919 w 297560"/>
              <a:gd name="connsiteY0" fmla="*/ 168228 h 336455"/>
              <a:gd name="connsiteX1" fmla="*/ 82460 w 297560"/>
              <a:gd name="connsiteY1" fmla="*/ 336455 h 336455"/>
              <a:gd name="connsiteX2" fmla="*/ 0 w 297560"/>
              <a:gd name="connsiteY2" fmla="*/ 336455 h 336455"/>
              <a:gd name="connsiteX3" fmla="*/ 82460 w 297560"/>
              <a:gd name="connsiteY3" fmla="*/ 168228 h 336455"/>
              <a:gd name="connsiteX4" fmla="*/ 0 w 297560"/>
              <a:gd name="connsiteY4" fmla="*/ 0 h 336455"/>
              <a:gd name="connsiteX5" fmla="*/ 82460 w 297560"/>
              <a:gd name="connsiteY5" fmla="*/ 0 h 336455"/>
              <a:gd name="connsiteX6" fmla="*/ 297560 w 297560"/>
              <a:gd name="connsiteY6" fmla="*/ 168228 h 336455"/>
              <a:gd name="connsiteX7" fmla="*/ 215101 w 297560"/>
              <a:gd name="connsiteY7" fmla="*/ 336455 h 336455"/>
              <a:gd name="connsiteX8" fmla="*/ 132641 w 297560"/>
              <a:gd name="connsiteY8" fmla="*/ 336455 h 336455"/>
              <a:gd name="connsiteX9" fmla="*/ 215101 w 297560"/>
              <a:gd name="connsiteY9" fmla="*/ 168228 h 336455"/>
              <a:gd name="connsiteX10" fmla="*/ 132641 w 297560"/>
              <a:gd name="connsiteY10" fmla="*/ 0 h 336455"/>
              <a:gd name="connsiteX11" fmla="*/ 215101 w 297560"/>
              <a:gd name="connsiteY11" fmla="*/ 0 h 336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97560" h="336455">
                <a:moveTo>
                  <a:pt x="164919" y="168228"/>
                </a:moveTo>
                <a:lnTo>
                  <a:pt x="82460" y="336455"/>
                </a:lnTo>
                <a:lnTo>
                  <a:pt x="0" y="336455"/>
                </a:lnTo>
                <a:lnTo>
                  <a:pt x="82460" y="168228"/>
                </a:lnTo>
                <a:lnTo>
                  <a:pt x="0" y="0"/>
                </a:lnTo>
                <a:lnTo>
                  <a:pt x="82460" y="0"/>
                </a:lnTo>
                <a:close/>
                <a:moveTo>
                  <a:pt x="297560" y="168228"/>
                </a:moveTo>
                <a:lnTo>
                  <a:pt x="215101" y="336455"/>
                </a:lnTo>
                <a:lnTo>
                  <a:pt x="132641" y="336455"/>
                </a:lnTo>
                <a:lnTo>
                  <a:pt x="215101" y="168228"/>
                </a:lnTo>
                <a:lnTo>
                  <a:pt x="132641" y="0"/>
                </a:lnTo>
                <a:lnTo>
                  <a:pt x="215101" y="0"/>
                </a:lnTo>
                <a:close/>
              </a:path>
            </a:pathLst>
          </a:custGeom>
          <a:gradFill>
            <a:gsLst>
              <a:gs pos="0">
                <a:srgbClr val="F4F4F4">
                  <a:alpha val="32000"/>
                </a:srgbClr>
              </a:gs>
              <a:gs pos="85000">
                <a:srgbClr val="171D35"/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F3F3F"/>
              </a:solidFill>
            </a:endParaRPr>
          </a:p>
        </p:txBody>
      </p:sp>
      <p:sp>
        <p:nvSpPr>
          <p:cNvPr id="64" name="任意多边形 63"/>
          <p:cNvSpPr/>
          <p:nvPr/>
        </p:nvSpPr>
        <p:spPr>
          <a:xfrm rot="16200000">
            <a:off x="6067379" y="2313916"/>
            <a:ext cx="200118" cy="226276"/>
          </a:xfrm>
          <a:custGeom>
            <a:avLst/>
            <a:gdLst>
              <a:gd name="connsiteX0" fmla="*/ 164919 w 297560"/>
              <a:gd name="connsiteY0" fmla="*/ 168228 h 336455"/>
              <a:gd name="connsiteX1" fmla="*/ 82460 w 297560"/>
              <a:gd name="connsiteY1" fmla="*/ 336455 h 336455"/>
              <a:gd name="connsiteX2" fmla="*/ 0 w 297560"/>
              <a:gd name="connsiteY2" fmla="*/ 336455 h 336455"/>
              <a:gd name="connsiteX3" fmla="*/ 82460 w 297560"/>
              <a:gd name="connsiteY3" fmla="*/ 168228 h 336455"/>
              <a:gd name="connsiteX4" fmla="*/ 0 w 297560"/>
              <a:gd name="connsiteY4" fmla="*/ 0 h 336455"/>
              <a:gd name="connsiteX5" fmla="*/ 82460 w 297560"/>
              <a:gd name="connsiteY5" fmla="*/ 0 h 336455"/>
              <a:gd name="connsiteX6" fmla="*/ 297560 w 297560"/>
              <a:gd name="connsiteY6" fmla="*/ 168228 h 336455"/>
              <a:gd name="connsiteX7" fmla="*/ 215101 w 297560"/>
              <a:gd name="connsiteY7" fmla="*/ 336455 h 336455"/>
              <a:gd name="connsiteX8" fmla="*/ 132641 w 297560"/>
              <a:gd name="connsiteY8" fmla="*/ 336455 h 336455"/>
              <a:gd name="connsiteX9" fmla="*/ 215101 w 297560"/>
              <a:gd name="connsiteY9" fmla="*/ 168228 h 336455"/>
              <a:gd name="connsiteX10" fmla="*/ 132641 w 297560"/>
              <a:gd name="connsiteY10" fmla="*/ 0 h 336455"/>
              <a:gd name="connsiteX11" fmla="*/ 215101 w 297560"/>
              <a:gd name="connsiteY11" fmla="*/ 0 h 336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97560" h="336455">
                <a:moveTo>
                  <a:pt x="164919" y="168228"/>
                </a:moveTo>
                <a:lnTo>
                  <a:pt x="82460" y="336455"/>
                </a:lnTo>
                <a:lnTo>
                  <a:pt x="0" y="336455"/>
                </a:lnTo>
                <a:lnTo>
                  <a:pt x="82460" y="168228"/>
                </a:lnTo>
                <a:lnTo>
                  <a:pt x="0" y="0"/>
                </a:lnTo>
                <a:lnTo>
                  <a:pt x="82460" y="0"/>
                </a:lnTo>
                <a:close/>
                <a:moveTo>
                  <a:pt x="297560" y="168228"/>
                </a:moveTo>
                <a:lnTo>
                  <a:pt x="215101" y="336455"/>
                </a:lnTo>
                <a:lnTo>
                  <a:pt x="132641" y="336455"/>
                </a:lnTo>
                <a:lnTo>
                  <a:pt x="215101" y="168228"/>
                </a:lnTo>
                <a:lnTo>
                  <a:pt x="132641" y="0"/>
                </a:lnTo>
                <a:lnTo>
                  <a:pt x="215101" y="0"/>
                </a:lnTo>
                <a:close/>
              </a:path>
            </a:pathLst>
          </a:custGeom>
          <a:gradFill>
            <a:gsLst>
              <a:gs pos="0">
                <a:srgbClr val="F4F4F4">
                  <a:alpha val="32000"/>
                </a:srgbClr>
              </a:gs>
              <a:gs pos="85000">
                <a:srgbClr val="0A5DA2"/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F3F3F"/>
              </a:solidFill>
            </a:endParaRPr>
          </a:p>
        </p:txBody>
      </p:sp>
      <p:sp>
        <p:nvSpPr>
          <p:cNvPr id="65" name="任意多边形 64"/>
          <p:cNvSpPr/>
          <p:nvPr/>
        </p:nvSpPr>
        <p:spPr>
          <a:xfrm rot="16200000">
            <a:off x="9788900" y="2313916"/>
            <a:ext cx="200118" cy="226276"/>
          </a:xfrm>
          <a:custGeom>
            <a:avLst/>
            <a:gdLst>
              <a:gd name="connsiteX0" fmla="*/ 164919 w 297560"/>
              <a:gd name="connsiteY0" fmla="*/ 168228 h 336455"/>
              <a:gd name="connsiteX1" fmla="*/ 82460 w 297560"/>
              <a:gd name="connsiteY1" fmla="*/ 336455 h 336455"/>
              <a:gd name="connsiteX2" fmla="*/ 0 w 297560"/>
              <a:gd name="connsiteY2" fmla="*/ 336455 h 336455"/>
              <a:gd name="connsiteX3" fmla="*/ 82460 w 297560"/>
              <a:gd name="connsiteY3" fmla="*/ 168228 h 336455"/>
              <a:gd name="connsiteX4" fmla="*/ 0 w 297560"/>
              <a:gd name="connsiteY4" fmla="*/ 0 h 336455"/>
              <a:gd name="connsiteX5" fmla="*/ 82460 w 297560"/>
              <a:gd name="connsiteY5" fmla="*/ 0 h 336455"/>
              <a:gd name="connsiteX6" fmla="*/ 297560 w 297560"/>
              <a:gd name="connsiteY6" fmla="*/ 168228 h 336455"/>
              <a:gd name="connsiteX7" fmla="*/ 215101 w 297560"/>
              <a:gd name="connsiteY7" fmla="*/ 336455 h 336455"/>
              <a:gd name="connsiteX8" fmla="*/ 132641 w 297560"/>
              <a:gd name="connsiteY8" fmla="*/ 336455 h 336455"/>
              <a:gd name="connsiteX9" fmla="*/ 215101 w 297560"/>
              <a:gd name="connsiteY9" fmla="*/ 168228 h 336455"/>
              <a:gd name="connsiteX10" fmla="*/ 132641 w 297560"/>
              <a:gd name="connsiteY10" fmla="*/ 0 h 336455"/>
              <a:gd name="connsiteX11" fmla="*/ 215101 w 297560"/>
              <a:gd name="connsiteY11" fmla="*/ 0 h 336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97560" h="336455">
                <a:moveTo>
                  <a:pt x="164919" y="168228"/>
                </a:moveTo>
                <a:lnTo>
                  <a:pt x="82460" y="336455"/>
                </a:lnTo>
                <a:lnTo>
                  <a:pt x="0" y="336455"/>
                </a:lnTo>
                <a:lnTo>
                  <a:pt x="82460" y="168228"/>
                </a:lnTo>
                <a:lnTo>
                  <a:pt x="0" y="0"/>
                </a:lnTo>
                <a:lnTo>
                  <a:pt x="82460" y="0"/>
                </a:lnTo>
                <a:close/>
                <a:moveTo>
                  <a:pt x="297560" y="168228"/>
                </a:moveTo>
                <a:lnTo>
                  <a:pt x="215101" y="336455"/>
                </a:lnTo>
                <a:lnTo>
                  <a:pt x="132641" y="336455"/>
                </a:lnTo>
                <a:lnTo>
                  <a:pt x="215101" y="168228"/>
                </a:lnTo>
                <a:lnTo>
                  <a:pt x="132641" y="0"/>
                </a:lnTo>
                <a:lnTo>
                  <a:pt x="215101" y="0"/>
                </a:lnTo>
                <a:close/>
              </a:path>
            </a:pathLst>
          </a:custGeom>
          <a:gradFill>
            <a:gsLst>
              <a:gs pos="0">
                <a:srgbClr val="F4F4F4">
                  <a:alpha val="32000"/>
                </a:srgbClr>
              </a:gs>
              <a:gs pos="85000">
                <a:srgbClr val="0A6675"/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F3F3F"/>
              </a:solidFill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442913" y="208718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442913" y="478690"/>
            <a:ext cx="3720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2770462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36" fill="hold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36" fill="hold" nodeType="withEffect">
                                  <p:stCondLst>
                                    <p:cond delay="4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64" grpId="0" animBg="1"/>
      <p:bldP spid="6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椭圆 12"/>
          <p:cNvSpPr/>
          <p:nvPr/>
        </p:nvSpPr>
        <p:spPr>
          <a:xfrm>
            <a:off x="1201225" y="2844801"/>
            <a:ext cx="3291840" cy="3291840"/>
          </a:xfrm>
          <a:prstGeom prst="ellipse">
            <a:avLst/>
          </a:prstGeom>
          <a:solidFill>
            <a:schemeClr val="bg1"/>
          </a:solidFill>
          <a:ln w="6350">
            <a:solidFill>
              <a:srgbClr val="20345D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4" name="图表 3"/>
          <p:cNvGraphicFramePr/>
          <p:nvPr>
            <p:extLst>
              <p:ext uri="{D42A27DB-BD31-4B8C-83A1-F6EECF244321}">
                <p14:modId xmlns:p14="http://schemas.microsoft.com/office/powerpoint/2010/main" val="1005634495"/>
              </p:ext>
            </p:extLst>
          </p:nvPr>
        </p:nvGraphicFramePr>
        <p:xfrm>
          <a:off x="1642171" y="1363928"/>
          <a:ext cx="2490788" cy="44889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3" name="组合 2"/>
          <p:cNvGrpSpPr/>
          <p:nvPr/>
        </p:nvGrpSpPr>
        <p:grpSpPr>
          <a:xfrm>
            <a:off x="4815486" y="4645300"/>
            <a:ext cx="1280514" cy="213567"/>
            <a:chOff x="4560888" y="4637151"/>
            <a:chExt cx="1845386" cy="307777"/>
          </a:xfrm>
        </p:grpSpPr>
        <p:sp>
          <p:nvSpPr>
            <p:cNvPr id="6" name="流程图: 联系 5"/>
            <p:cNvSpPr/>
            <p:nvPr/>
          </p:nvSpPr>
          <p:spPr>
            <a:xfrm>
              <a:off x="4560888" y="4680167"/>
              <a:ext cx="246743" cy="246743"/>
            </a:xfrm>
            <a:prstGeom prst="flowChartConnector">
              <a:avLst/>
            </a:prstGeom>
            <a:solidFill>
              <a:srgbClr val="348AB6"/>
            </a:solidFill>
            <a:ln>
              <a:noFill/>
            </a:ln>
            <a:effectLst>
              <a:outerShdw blurRad="50800" dist="12700" dir="5400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4807631" y="4637151"/>
              <a:ext cx="159864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rgbClr val="172247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Put your text here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815486" y="5028303"/>
            <a:ext cx="1280514" cy="213567"/>
            <a:chOff x="4560888" y="5020154"/>
            <a:chExt cx="1845386" cy="307777"/>
          </a:xfrm>
        </p:grpSpPr>
        <p:sp>
          <p:nvSpPr>
            <p:cNvPr id="7" name="流程图: 联系 6"/>
            <p:cNvSpPr/>
            <p:nvPr/>
          </p:nvSpPr>
          <p:spPr>
            <a:xfrm>
              <a:off x="4560888" y="5043024"/>
              <a:ext cx="246743" cy="246743"/>
            </a:xfrm>
            <a:prstGeom prst="flowChartConnector">
              <a:avLst/>
            </a:prstGeom>
            <a:solidFill>
              <a:srgbClr val="2868A3"/>
            </a:solidFill>
            <a:ln>
              <a:noFill/>
            </a:ln>
            <a:effectLst>
              <a:outerShdw blurRad="50800" dist="12700" dir="5400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4807631" y="5020154"/>
              <a:ext cx="159864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rgbClr val="172247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Put your text here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815486" y="5375865"/>
            <a:ext cx="1280514" cy="213567"/>
            <a:chOff x="4560888" y="5367716"/>
            <a:chExt cx="1845386" cy="307777"/>
          </a:xfrm>
        </p:grpSpPr>
        <p:sp>
          <p:nvSpPr>
            <p:cNvPr id="8" name="流程图: 联系 7"/>
            <p:cNvSpPr/>
            <p:nvPr/>
          </p:nvSpPr>
          <p:spPr>
            <a:xfrm>
              <a:off x="4560888" y="5398621"/>
              <a:ext cx="246743" cy="246743"/>
            </a:xfrm>
            <a:prstGeom prst="flowChartConnector">
              <a:avLst/>
            </a:prstGeom>
            <a:solidFill>
              <a:srgbClr val="20345D"/>
            </a:solidFill>
            <a:ln>
              <a:noFill/>
            </a:ln>
            <a:effectLst>
              <a:outerShdw blurRad="50800" dist="12700" dir="5400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4807631" y="5367716"/>
              <a:ext cx="159864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rgbClr val="172247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Put your text here</a:t>
              </a: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6621427" y="4846571"/>
            <a:ext cx="54163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 </a:t>
            </a:r>
          </a:p>
          <a:p>
            <a:endParaRPr lang="en-US" altLang="zh-CN" sz="1200" dirty="0">
              <a:solidFill>
                <a:srgbClr val="242D52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667085" y="1796587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rgbClr val="172247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30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442913" y="208718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42913" y="478690"/>
            <a:ext cx="3720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2790373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"/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100"/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00"/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100"/>
                                        <p:tgtEl>
                                          <p:spTgt spid="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100"/>
                                        <p:tgtEl>
                                          <p:spTgt spid="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100"/>
                                        <p:tgtEl>
                                          <p:spTgt spid="4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9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100"/>
                                        <p:tgtEl>
                                          <p:spTgt spid="4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100"/>
                                        <p:tgtEl>
                                          <p:spTgt spid="4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100"/>
                            </p:stCondLst>
                            <p:childTnLst>
                              <p:par>
                                <p:cTn id="4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100"/>
                                        <p:tgtEl>
                                          <p:spTgt spid="4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20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100"/>
                                        <p:tgtEl>
                                          <p:spTgt spid="4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300"/>
                            </p:stCondLst>
                            <p:childTnLst>
                              <p:par>
                                <p:cTn id="5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100"/>
                                        <p:tgtEl>
                                          <p:spTgt spid="4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400"/>
                            </p:stCondLst>
                            <p:childTnLst>
                              <p:par>
                                <p:cTn id="5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100"/>
                                        <p:tgtEl>
                                          <p:spTgt spid="4">
                                            <p:graphicEl>
                                              <a:chart seriesIdx="-4" categoryIdx="1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5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5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000"/>
                            </p:stCondLst>
                            <p:childTnLst>
                              <p:par>
                                <p:cTn id="78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62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Graphic spid="4" grpId="0">
        <p:bldSub>
          <a:bldChart bld="category"/>
        </p:bldSub>
      </p:bldGraphic>
      <p:bldP spid="12" grpId="0"/>
      <p:bldP spid="1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椭圆 19"/>
          <p:cNvSpPr/>
          <p:nvPr/>
        </p:nvSpPr>
        <p:spPr>
          <a:xfrm>
            <a:off x="2125226" y="1570554"/>
            <a:ext cx="3601958" cy="3601958"/>
          </a:xfrm>
          <a:prstGeom prst="ellipse">
            <a:avLst/>
          </a:prstGeom>
          <a:solidFill>
            <a:schemeClr val="bg1"/>
          </a:solidFill>
          <a:ln w="6350">
            <a:solidFill>
              <a:srgbClr val="20345D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6" name="图表 5"/>
          <p:cNvGraphicFramePr/>
          <p:nvPr>
            <p:extLst>
              <p:ext uri="{D42A27DB-BD31-4B8C-83A1-F6EECF244321}">
                <p14:modId xmlns:p14="http://schemas.microsoft.com/office/powerpoint/2010/main" val="2241876890"/>
              </p:ext>
            </p:extLst>
          </p:nvPr>
        </p:nvGraphicFramePr>
        <p:xfrm>
          <a:off x="2961640" y="1595589"/>
          <a:ext cx="8128000" cy="33080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" name="组合 1"/>
          <p:cNvGrpSpPr/>
          <p:nvPr/>
        </p:nvGrpSpPr>
        <p:grpSpPr>
          <a:xfrm>
            <a:off x="9056688" y="3972704"/>
            <a:ext cx="1768414" cy="307777"/>
            <a:chOff x="9056688" y="3972704"/>
            <a:chExt cx="1768414" cy="307777"/>
          </a:xfrm>
        </p:grpSpPr>
        <p:sp>
          <p:nvSpPr>
            <p:cNvPr id="7" name="流程图: 联系 6"/>
            <p:cNvSpPr/>
            <p:nvPr/>
          </p:nvSpPr>
          <p:spPr>
            <a:xfrm>
              <a:off x="9056688" y="4042547"/>
              <a:ext cx="168093" cy="168092"/>
            </a:xfrm>
            <a:prstGeom prst="flowChartConnector">
              <a:avLst/>
            </a:prstGeom>
            <a:solidFill>
              <a:srgbClr val="2868A3"/>
            </a:solidFill>
            <a:ln>
              <a:noFill/>
            </a:ln>
            <a:effectLst>
              <a:outerShdw blurRad="50800" dist="12700" dir="5400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9226459" y="3972704"/>
              <a:ext cx="159864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rgbClr val="172247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Put your text here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9056688" y="4378586"/>
            <a:ext cx="1766736" cy="307777"/>
            <a:chOff x="9056688" y="4378586"/>
            <a:chExt cx="1766736" cy="307777"/>
          </a:xfrm>
        </p:grpSpPr>
        <p:sp>
          <p:nvSpPr>
            <p:cNvPr id="8" name="流程图: 联系 7"/>
            <p:cNvSpPr/>
            <p:nvPr/>
          </p:nvSpPr>
          <p:spPr>
            <a:xfrm>
              <a:off x="9056688" y="4448429"/>
              <a:ext cx="168093" cy="168092"/>
            </a:xfrm>
            <a:prstGeom prst="flowChartConnector">
              <a:avLst/>
            </a:prstGeom>
            <a:solidFill>
              <a:srgbClr val="20345D"/>
            </a:solidFill>
            <a:ln>
              <a:noFill/>
            </a:ln>
            <a:effectLst>
              <a:outerShdw blurRad="50800" dist="12700" dir="5400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9224781" y="4378586"/>
              <a:ext cx="159864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rgbClr val="172247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Put your text here</a:t>
              </a: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1675582" y="5826599"/>
            <a:ext cx="94140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 </a:t>
            </a:r>
          </a:p>
          <a:p>
            <a:endParaRPr lang="en-US" altLang="zh-CN" sz="1200" dirty="0">
              <a:solidFill>
                <a:srgbClr val="242D52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9046029" y="1833277"/>
            <a:ext cx="7040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rgbClr val="172247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12,130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8079252" y="4300198"/>
            <a:ext cx="7040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rgbClr val="172247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12,000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8262331" y="2450910"/>
            <a:ext cx="7040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rgbClr val="172247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12,100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2584614" y="2143133"/>
            <a:ext cx="377026" cy="2560787"/>
            <a:chOff x="2584614" y="2143133"/>
            <a:chExt cx="377026" cy="2560787"/>
          </a:xfrm>
        </p:grpSpPr>
        <p:sp>
          <p:nvSpPr>
            <p:cNvPr id="11" name="文本框 10"/>
            <p:cNvSpPr txBox="1"/>
            <p:nvPr/>
          </p:nvSpPr>
          <p:spPr>
            <a:xfrm>
              <a:off x="2584614" y="2143133"/>
              <a:ext cx="37702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rgbClr val="172247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01</a:t>
              </a: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2584614" y="2911354"/>
              <a:ext cx="37702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rgbClr val="172247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02</a:t>
              </a: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2584614" y="3620136"/>
              <a:ext cx="37702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rgbClr val="172247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03</a:t>
              </a: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2584614" y="4396143"/>
              <a:ext cx="37702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rgbClr val="172247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04</a:t>
              </a:r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442913" y="208718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442913" y="478690"/>
            <a:ext cx="3720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2449866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400"/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400"/>
                                        <p:tgtEl>
                                          <p:spTgt spid="6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1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400"/>
                                        <p:tgtEl>
                                          <p:spTgt spid="6">
                                            <p:graphicEl>
                                              <a:chart seriesIdx="1" categoryIdx="0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2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400"/>
                                        <p:tgtEl>
                                          <p:spTgt spid="6">
                                            <p:graphicEl>
                                              <a:chart seriesIdx="2" categoryIdx="0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3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400"/>
                                        <p:tgtEl>
                                          <p:spTgt spid="6">
                                            <p:graphicEl>
                                              <a:chart seriesIdx="3" categoryIdx="0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4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400"/>
                                        <p:tgtEl>
                                          <p:spTgt spid="6">
                                            <p:graphicEl>
                                              <a:chart seriesIdx="4" categoryIdx="0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5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400"/>
                                        <p:tgtEl>
                                          <p:spTgt spid="6">
                                            <p:graphicEl>
                                              <a:chart seriesIdx="5" categoryIdx="0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400"/>
                                        <p:tgtEl>
                                          <p:spTgt spid="6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1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400"/>
                                        <p:tgtEl>
                                          <p:spTgt spid="6">
                                            <p:graphicEl>
                                              <a:chart seriesIdx="1" categoryIdx="1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2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400"/>
                                        <p:tgtEl>
                                          <p:spTgt spid="6">
                                            <p:graphicEl>
                                              <a:chart seriesIdx="2" categoryIdx="1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3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400"/>
                                        <p:tgtEl>
                                          <p:spTgt spid="6">
                                            <p:graphicEl>
                                              <a:chart seriesIdx="3" categoryIdx="1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4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400"/>
                                        <p:tgtEl>
                                          <p:spTgt spid="6">
                                            <p:graphicEl>
                                              <a:chart seriesIdx="4" categoryIdx="1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5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400"/>
                                        <p:tgtEl>
                                          <p:spTgt spid="6">
                                            <p:graphicEl>
                                              <a:chart seriesIdx="5" categoryIdx="1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400"/>
                                        <p:tgtEl>
                                          <p:spTgt spid="6">
                                            <p:graphicEl>
                                              <a:chart seriesIdx="0" categoryIdx="2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1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400"/>
                                        <p:tgtEl>
                                          <p:spTgt spid="6">
                                            <p:graphicEl>
                                              <a:chart seriesIdx="1" categoryIdx="2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2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400"/>
                                        <p:tgtEl>
                                          <p:spTgt spid="6">
                                            <p:graphicEl>
                                              <a:chart seriesIdx="2" categoryIdx="2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3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400"/>
                                        <p:tgtEl>
                                          <p:spTgt spid="6">
                                            <p:graphicEl>
                                              <a:chart seriesIdx="3" categoryIdx="2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4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400"/>
                                        <p:tgtEl>
                                          <p:spTgt spid="6">
                                            <p:graphicEl>
                                              <a:chart seriesIdx="4" categoryIdx="2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5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400"/>
                                        <p:tgtEl>
                                          <p:spTgt spid="6">
                                            <p:graphicEl>
                                              <a:chart seriesIdx="5" categoryIdx="2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400"/>
                                        <p:tgtEl>
                                          <p:spTgt spid="6">
                                            <p:graphicEl>
                                              <a:chart seriesIdx="0" categoryIdx="3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1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400"/>
                                        <p:tgtEl>
                                          <p:spTgt spid="6">
                                            <p:graphicEl>
                                              <a:chart seriesIdx="1" categoryIdx="3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2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400"/>
                                        <p:tgtEl>
                                          <p:spTgt spid="6">
                                            <p:graphicEl>
                                              <a:chart seriesIdx="2" categoryIdx="3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3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400"/>
                                        <p:tgtEl>
                                          <p:spTgt spid="6">
                                            <p:graphicEl>
                                              <a:chart seriesIdx="3" categoryIdx="3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4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400"/>
                                        <p:tgtEl>
                                          <p:spTgt spid="6">
                                            <p:graphicEl>
                                              <a:chart seriesIdx="4" categoryIdx="3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5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400"/>
                                        <p:tgtEl>
                                          <p:spTgt spid="6">
                                            <p:graphicEl>
                                              <a:chart seriesIdx="5" categoryIdx="3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00"/>
                            </p:stCondLst>
                            <p:childTnLst>
                              <p:par>
                                <p:cTn id="10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Graphic spid="6" grpId="0" uiExpand="1">
        <p:bldSub>
          <a:bldChart bld="categoryEl"/>
        </p:bldSub>
      </p:bldGraphic>
      <p:bldP spid="18" grpId="0"/>
      <p:bldP spid="22" grpId="0"/>
      <p:bldP spid="23" grpId="0"/>
      <p:bldP spid="2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1965126" y="1151995"/>
            <a:ext cx="7636074" cy="5090716"/>
            <a:chOff x="2032000" y="719666"/>
            <a:chExt cx="8128000" cy="5418668"/>
          </a:xfrm>
        </p:grpSpPr>
        <p:graphicFrame>
          <p:nvGraphicFramePr>
            <p:cNvPr id="5" name="图表 4"/>
            <p:cNvGraphicFramePr/>
            <p:nvPr>
              <p:extLst>
                <p:ext uri="{D42A27DB-BD31-4B8C-83A1-F6EECF244321}">
                  <p14:modId xmlns:p14="http://schemas.microsoft.com/office/powerpoint/2010/main" val="2584976551"/>
                </p:ext>
              </p:extLst>
            </p:nvPr>
          </p:nvGraphicFramePr>
          <p:xfrm>
            <a:off x="2032000" y="719666"/>
            <a:ext cx="8128000" cy="541866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6" name="椭圆 5"/>
            <p:cNvSpPr/>
            <p:nvPr/>
          </p:nvSpPr>
          <p:spPr>
            <a:xfrm>
              <a:off x="4134643" y="1467643"/>
              <a:ext cx="3922713" cy="3922713"/>
            </a:xfrm>
            <a:prstGeom prst="ellipse">
              <a:avLst/>
            </a:prstGeom>
            <a:solidFill>
              <a:srgbClr val="F7F7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910144" y="2787948"/>
            <a:ext cx="2086790" cy="1259318"/>
            <a:chOff x="4910144" y="2787948"/>
            <a:chExt cx="2086790" cy="1259318"/>
          </a:xfrm>
        </p:grpSpPr>
        <p:sp>
          <p:nvSpPr>
            <p:cNvPr id="13" name="文本框 12"/>
            <p:cNvSpPr txBox="1"/>
            <p:nvPr/>
          </p:nvSpPr>
          <p:spPr>
            <a:xfrm>
              <a:off x="4914152" y="3496117"/>
              <a:ext cx="207877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>
                  <a:solidFill>
                    <a:srgbClr val="275275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OUR COMPANY</a:t>
              </a:r>
              <a:endParaRPr lang="zh-CN" altLang="en-US" sz="2000" b="1" dirty="0">
                <a:solidFill>
                  <a:srgbClr val="275275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4910144" y="3770267"/>
              <a:ext cx="208679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solidFill>
                    <a:srgbClr val="275275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ANNUAL BUSINESS REPORT</a:t>
              </a: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5253668" y="2787948"/>
              <a:ext cx="139974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400" b="1" dirty="0">
                  <a:solidFill>
                    <a:srgbClr val="37ADE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23</a:t>
              </a:r>
              <a:r>
                <a:rPr lang="en-US" altLang="zh-CN" sz="4000" dirty="0">
                  <a:solidFill>
                    <a:srgbClr val="37ADE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%</a:t>
              </a:r>
              <a:endParaRPr lang="zh-CN" altLang="en-US" sz="4000" dirty="0">
                <a:solidFill>
                  <a:srgbClr val="37ADE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9667570" y="5816351"/>
            <a:ext cx="1979388" cy="523220"/>
            <a:chOff x="9667570" y="5816351"/>
            <a:chExt cx="1979388" cy="523220"/>
          </a:xfrm>
        </p:grpSpPr>
        <p:sp>
          <p:nvSpPr>
            <p:cNvPr id="16" name="文本框 15"/>
            <p:cNvSpPr txBox="1"/>
            <p:nvPr/>
          </p:nvSpPr>
          <p:spPr>
            <a:xfrm>
              <a:off x="9667570" y="5948739"/>
              <a:ext cx="30328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>
                  <a:solidFill>
                    <a:srgbClr val="275275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$</a:t>
              </a:r>
              <a:endParaRPr lang="zh-CN" altLang="en-US" sz="1600" dirty="0">
                <a:solidFill>
                  <a:srgbClr val="275275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9819214" y="5816351"/>
              <a:ext cx="182774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>
                  <a:solidFill>
                    <a:srgbClr val="275275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3,622,887</a:t>
              </a:r>
              <a:endParaRPr lang="zh-CN" altLang="en-US" sz="2800" dirty="0">
                <a:solidFill>
                  <a:srgbClr val="275275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0353647" y="5579407"/>
            <a:ext cx="1288554" cy="369332"/>
            <a:chOff x="10353647" y="5579407"/>
            <a:chExt cx="1288554" cy="369332"/>
          </a:xfrm>
        </p:grpSpPr>
        <p:sp>
          <p:nvSpPr>
            <p:cNvPr id="18" name="矩形 17"/>
            <p:cNvSpPr/>
            <p:nvPr/>
          </p:nvSpPr>
          <p:spPr>
            <a:xfrm>
              <a:off x="10353647" y="5665036"/>
              <a:ext cx="198075" cy="19807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10514072" y="5579407"/>
              <a:ext cx="11281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en-US" altLang="zh-CN" dirty="0">
                  <a:solidFill>
                    <a:srgbClr val="275275"/>
                  </a:solidFill>
                </a:rPr>
                <a:t>Our work</a:t>
              </a:r>
              <a:endParaRPr lang="zh-CN" altLang="en-US" dirty="0">
                <a:solidFill>
                  <a:srgbClr val="275275"/>
                </a:solidFill>
              </a:endParaRP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10677044" y="5401502"/>
            <a:ext cx="8995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altLang="zh-CN" sz="1200" dirty="0">
                <a:solidFill>
                  <a:srgbClr val="275275"/>
                </a:solidFill>
              </a:rPr>
              <a:t>Date from:</a:t>
            </a:r>
            <a:endParaRPr lang="zh-CN" altLang="en-US" sz="1200" dirty="0">
              <a:solidFill>
                <a:srgbClr val="275275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500076" y="1684738"/>
            <a:ext cx="25575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0E629B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ANNUAL BUSINESS REPORT</a:t>
            </a:r>
          </a:p>
        </p:txBody>
      </p:sp>
      <p:sp>
        <p:nvSpPr>
          <p:cNvPr id="24" name="椭圆 23"/>
          <p:cNvSpPr/>
          <p:nvPr/>
        </p:nvSpPr>
        <p:spPr>
          <a:xfrm>
            <a:off x="4028181" y="1913769"/>
            <a:ext cx="3479481" cy="3479481"/>
          </a:xfrm>
          <a:prstGeom prst="ellipse">
            <a:avLst/>
          </a:prstGeom>
          <a:noFill/>
          <a:ln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 rot="2631301">
            <a:off x="6610350" y="1866900"/>
            <a:ext cx="850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part01</a:t>
            </a:r>
            <a:endParaRPr lang="zh-CN" altLang="en-US" dirty="0">
              <a:solidFill>
                <a:schemeClr val="bg1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7561053" y="4091852"/>
            <a:ext cx="2953019" cy="850361"/>
            <a:chOff x="7561053" y="4091852"/>
            <a:chExt cx="2953019" cy="850361"/>
          </a:xfrm>
        </p:grpSpPr>
        <p:sp>
          <p:nvSpPr>
            <p:cNvPr id="26" name="文本框 25"/>
            <p:cNvSpPr txBox="1"/>
            <p:nvPr/>
          </p:nvSpPr>
          <p:spPr>
            <a:xfrm>
              <a:off x="8104630" y="4499074"/>
              <a:ext cx="24094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rgbClr val="275275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ANNUAL BUSINESS REPORT</a:t>
              </a:r>
            </a:p>
          </p:txBody>
        </p:sp>
        <p:sp>
          <p:nvSpPr>
            <p:cNvPr id="31" name="文本框 30"/>
            <p:cNvSpPr txBox="1"/>
            <p:nvPr/>
          </p:nvSpPr>
          <p:spPr>
            <a:xfrm rot="7183276">
              <a:off x="7320538" y="4332367"/>
              <a:ext cx="8503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275275"/>
                  </a:solidFill>
                </a:rPr>
                <a:t>part02</a:t>
              </a:r>
              <a:endParaRPr lang="zh-CN" altLang="en-US" dirty="0">
                <a:solidFill>
                  <a:srgbClr val="275275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738878" y="5721057"/>
            <a:ext cx="2409442" cy="750898"/>
            <a:chOff x="4738878" y="5721057"/>
            <a:chExt cx="2409442" cy="750898"/>
          </a:xfrm>
        </p:grpSpPr>
        <p:sp>
          <p:nvSpPr>
            <p:cNvPr id="27" name="文本框 26"/>
            <p:cNvSpPr txBox="1"/>
            <p:nvPr/>
          </p:nvSpPr>
          <p:spPr>
            <a:xfrm>
              <a:off x="4738878" y="6164178"/>
              <a:ext cx="24094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rgbClr val="275275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ANNUAL BUSINESS REPORT</a:t>
              </a: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5590875" y="5721057"/>
              <a:ext cx="7253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275275"/>
                  </a:solidFill>
                </a:rPr>
                <a:t>part3</a:t>
              </a:r>
              <a:endParaRPr lang="zh-CN" altLang="en-US" dirty="0">
                <a:solidFill>
                  <a:srgbClr val="275275"/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085086" y="4208298"/>
            <a:ext cx="2994873" cy="725327"/>
            <a:chOff x="1085086" y="4208298"/>
            <a:chExt cx="2994873" cy="725327"/>
          </a:xfrm>
        </p:grpSpPr>
        <p:sp>
          <p:nvSpPr>
            <p:cNvPr id="28" name="文本框 27"/>
            <p:cNvSpPr txBox="1"/>
            <p:nvPr/>
          </p:nvSpPr>
          <p:spPr>
            <a:xfrm>
              <a:off x="1085086" y="4499073"/>
              <a:ext cx="24094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rgbClr val="275275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ANNUAL BUSINESS REPORT</a:t>
              </a:r>
            </a:p>
          </p:txBody>
        </p:sp>
        <p:sp>
          <p:nvSpPr>
            <p:cNvPr id="33" name="文本框 32"/>
            <p:cNvSpPr txBox="1"/>
            <p:nvPr/>
          </p:nvSpPr>
          <p:spPr>
            <a:xfrm rot="14504004">
              <a:off x="3532629" y="4386296"/>
              <a:ext cx="7253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275275"/>
                  </a:solidFill>
                </a:rPr>
                <a:t>part4</a:t>
              </a:r>
              <a:endParaRPr lang="zh-CN" altLang="en-US" dirty="0">
                <a:solidFill>
                  <a:srgbClr val="275275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1794346" y="1651566"/>
            <a:ext cx="2975038" cy="558325"/>
            <a:chOff x="1794346" y="1651566"/>
            <a:chExt cx="2975038" cy="558325"/>
          </a:xfrm>
        </p:grpSpPr>
        <p:sp>
          <p:nvSpPr>
            <p:cNvPr id="29" name="文本框 28"/>
            <p:cNvSpPr txBox="1"/>
            <p:nvPr/>
          </p:nvSpPr>
          <p:spPr>
            <a:xfrm>
              <a:off x="1794346" y="1651566"/>
              <a:ext cx="24094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rgbClr val="275275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ANNUAL BUSINESS REPORT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 rot="19219734">
              <a:off x="4044057" y="1840559"/>
              <a:ext cx="7253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275275"/>
                  </a:solidFill>
                </a:rPr>
                <a:t>part5</a:t>
              </a:r>
              <a:endParaRPr lang="zh-CN" altLang="en-US" dirty="0">
                <a:solidFill>
                  <a:srgbClr val="275275"/>
                </a:solidFill>
              </a:endParaRPr>
            </a:p>
          </p:txBody>
        </p:sp>
      </p:grpSp>
      <p:sp>
        <p:nvSpPr>
          <p:cNvPr id="37" name="文本框 36"/>
          <p:cNvSpPr txBox="1"/>
          <p:nvPr/>
        </p:nvSpPr>
        <p:spPr>
          <a:xfrm>
            <a:off x="442913" y="208718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442913" y="478690"/>
            <a:ext cx="3720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206538071"/>
      </p:ext>
    </p:extLst>
  </p:cSld>
  <p:clrMapOvr>
    <a:masterClrMapping/>
  </p:clrMapOvr>
  <p:transition spd="slow">
    <p:comb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1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2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2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3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4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6" dur="3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38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0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42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4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46" presetID="2" presetClass="entr" presetSubtype="2" fill="hold" grpId="0" nodeType="afterEffect" p14:presetBounceEnd="2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000">
                                          <p:cBhvr additive="base">
                                            <p:cTn id="4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000">
                                          <p:cBhvr additive="base">
                                            <p:cTn id="4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3900"/>
                                </p:stCondLst>
                                <p:childTnLst>
                                  <p:par>
                                    <p:cTn id="51" presetID="2" presetClass="entr" presetSubtype="2" fill="hold" nodeType="afterEffect" p14:presetBounceEnd="2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000">
                                          <p:cBhvr additive="base">
                                            <p:cTn id="5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000">
                                          <p:cBhvr additive="base">
                                            <p:cTn id="5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56" presetID="2" presetClass="entr" presetSubtype="2" fill="hold" nodeType="afterEffect" p14:presetBounceEnd="2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000">
                                          <p:cBhvr additive="base">
                                            <p:cTn id="58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000">
                                          <p:cBhvr additive="base">
                                            <p:cTn id="59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/>
          <p:bldP spid="25" grpId="0"/>
          <p:bldP spid="24" grpId="0" animBg="1"/>
          <p:bldP spid="3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1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2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2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3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4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6" dur="3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38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0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42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4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46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3900"/>
                                </p:stCondLst>
                                <p:childTnLst>
                                  <p:par>
                                    <p:cTn id="51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56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/>
          <p:bldP spid="25" grpId="0"/>
          <p:bldP spid="24" grpId="0" animBg="1"/>
          <p:bldP spid="30" grpId="0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饼形 31"/>
          <p:cNvSpPr/>
          <p:nvPr/>
        </p:nvSpPr>
        <p:spPr>
          <a:xfrm flipH="1">
            <a:off x="4542716" y="1552680"/>
            <a:ext cx="3166533" cy="3166533"/>
          </a:xfrm>
          <a:prstGeom prst="pie">
            <a:avLst>
              <a:gd name="adj1" fmla="val 5400000"/>
              <a:gd name="adj2" fmla="val 16200000"/>
            </a:avLst>
          </a:prstGeom>
          <a:noFill/>
          <a:ln>
            <a:solidFill>
              <a:srgbClr val="242D52"/>
            </a:solidFill>
            <a:prstDash val="sys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3" name="饼形 32"/>
          <p:cNvSpPr/>
          <p:nvPr/>
        </p:nvSpPr>
        <p:spPr>
          <a:xfrm flipH="1">
            <a:off x="5230103" y="2925964"/>
            <a:ext cx="1791758" cy="1791758"/>
          </a:xfrm>
          <a:prstGeom prst="pie">
            <a:avLst>
              <a:gd name="adj1" fmla="val 5400000"/>
              <a:gd name="adj2" fmla="val 16200000"/>
            </a:avLst>
          </a:prstGeom>
          <a:noFill/>
          <a:ln>
            <a:solidFill>
              <a:srgbClr val="326B9A"/>
            </a:solidFill>
            <a:prstDash val="sys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饼形 17"/>
          <p:cNvSpPr/>
          <p:nvPr/>
        </p:nvSpPr>
        <p:spPr>
          <a:xfrm>
            <a:off x="4549246" y="1552681"/>
            <a:ext cx="3166533" cy="3166533"/>
          </a:xfrm>
          <a:prstGeom prst="pie">
            <a:avLst>
              <a:gd name="adj1" fmla="val 5400000"/>
              <a:gd name="adj2" fmla="val 16200000"/>
            </a:avLst>
          </a:prstGeom>
          <a:gradFill>
            <a:gsLst>
              <a:gs pos="15000">
                <a:srgbClr val="242D52"/>
              </a:gs>
              <a:gs pos="100000">
                <a:srgbClr val="0070C0"/>
              </a:gs>
            </a:gsLst>
            <a:lin ang="16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" name="饼形 18"/>
          <p:cNvSpPr/>
          <p:nvPr/>
        </p:nvSpPr>
        <p:spPr>
          <a:xfrm>
            <a:off x="5236633" y="2927456"/>
            <a:ext cx="1791758" cy="1791758"/>
          </a:xfrm>
          <a:prstGeom prst="pie">
            <a:avLst>
              <a:gd name="adj1" fmla="val 5400000"/>
              <a:gd name="adj2" fmla="val 16200000"/>
            </a:avLst>
          </a:prstGeom>
          <a:gradFill>
            <a:gsLst>
              <a:gs pos="29000">
                <a:srgbClr val="242D52"/>
              </a:gs>
              <a:gs pos="100000">
                <a:srgbClr val="3ECAFB"/>
              </a:gs>
            </a:gsLst>
            <a:lin ang="186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5" name="饼形 34"/>
          <p:cNvSpPr/>
          <p:nvPr/>
        </p:nvSpPr>
        <p:spPr>
          <a:xfrm flipH="1">
            <a:off x="5723030" y="3901306"/>
            <a:ext cx="805904" cy="805904"/>
          </a:xfrm>
          <a:prstGeom prst="pie">
            <a:avLst>
              <a:gd name="adj1" fmla="val 5400000"/>
              <a:gd name="adj2" fmla="val 16200000"/>
            </a:avLst>
          </a:prstGeom>
          <a:noFill/>
          <a:ln>
            <a:solidFill>
              <a:srgbClr val="37AADE"/>
            </a:solidFill>
            <a:prstDash val="sys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组合 3"/>
          <p:cNvGrpSpPr/>
          <p:nvPr/>
        </p:nvGrpSpPr>
        <p:grpSpPr>
          <a:xfrm>
            <a:off x="5757398" y="1823951"/>
            <a:ext cx="1272718" cy="646331"/>
            <a:chOff x="5757398" y="1823951"/>
            <a:chExt cx="1272718" cy="646331"/>
          </a:xfrm>
        </p:grpSpPr>
        <p:sp>
          <p:nvSpPr>
            <p:cNvPr id="25" name="矩形 24"/>
            <p:cNvSpPr/>
            <p:nvPr/>
          </p:nvSpPr>
          <p:spPr>
            <a:xfrm>
              <a:off x="5757398" y="2193283"/>
              <a:ext cx="36099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b="1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03</a:t>
              </a:r>
              <a:endParaRPr lang="zh-CN" altLang="en-US" sz="1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6124099" y="1823951"/>
              <a:ext cx="906017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5400" baseline="-250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98</a:t>
              </a:r>
              <a:r>
                <a:rPr lang="en-US" altLang="zh-CN" sz="3200" baseline="-250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%</a:t>
              </a:r>
              <a:endParaRPr lang="zh-CN" altLang="en-US" sz="5400" baseline="-25000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757398" y="3135946"/>
            <a:ext cx="1059519" cy="502702"/>
            <a:chOff x="5757398" y="3135946"/>
            <a:chExt cx="1059519" cy="502702"/>
          </a:xfrm>
        </p:grpSpPr>
        <p:sp>
          <p:nvSpPr>
            <p:cNvPr id="24" name="矩形 23"/>
            <p:cNvSpPr/>
            <p:nvPr/>
          </p:nvSpPr>
          <p:spPr>
            <a:xfrm>
              <a:off x="5757398" y="3361649"/>
              <a:ext cx="36099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b="1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02</a:t>
              </a:r>
              <a:endParaRPr lang="zh-CN" altLang="en-US" sz="1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6124099" y="3135946"/>
              <a:ext cx="692818" cy="50270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4000" baseline="-250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42</a:t>
              </a:r>
              <a:r>
                <a:rPr lang="en-US" altLang="zh-CN" sz="2000" baseline="-250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%</a:t>
              </a:r>
              <a:endParaRPr lang="zh-CN" altLang="en-US" sz="4000" baseline="-25000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cxnSp>
        <p:nvCxnSpPr>
          <p:cNvPr id="39" name="直接连接符 38"/>
          <p:cNvCxnSpPr/>
          <p:nvPr/>
        </p:nvCxnSpPr>
        <p:spPr>
          <a:xfrm flipH="1">
            <a:off x="4132264" y="3901306"/>
            <a:ext cx="600076" cy="0"/>
          </a:xfrm>
          <a:prstGeom prst="line">
            <a:avLst/>
          </a:prstGeom>
          <a:ln>
            <a:solidFill>
              <a:srgbClr val="275275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 flipH="1">
            <a:off x="4132264" y="4309514"/>
            <a:ext cx="1262696" cy="0"/>
          </a:xfrm>
          <a:prstGeom prst="line">
            <a:avLst/>
          </a:prstGeom>
          <a:ln>
            <a:solidFill>
              <a:srgbClr val="275275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/>
        </p:nvCxnSpPr>
        <p:spPr>
          <a:xfrm flipH="1">
            <a:off x="4132264" y="4717722"/>
            <a:ext cx="2069651" cy="0"/>
          </a:xfrm>
          <a:prstGeom prst="line">
            <a:avLst/>
          </a:prstGeom>
          <a:ln>
            <a:solidFill>
              <a:srgbClr val="275275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文本框 49"/>
          <p:cNvSpPr txBox="1"/>
          <p:nvPr/>
        </p:nvSpPr>
        <p:spPr>
          <a:xfrm>
            <a:off x="2488445" y="3667954"/>
            <a:ext cx="15986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rgbClr val="172247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  <p:sp>
        <p:nvSpPr>
          <p:cNvPr id="51" name="文本框 50"/>
          <p:cNvSpPr txBox="1"/>
          <p:nvPr/>
        </p:nvSpPr>
        <p:spPr>
          <a:xfrm>
            <a:off x="2488445" y="4150369"/>
            <a:ext cx="15986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rgbClr val="172247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  <p:sp>
        <p:nvSpPr>
          <p:cNvPr id="52" name="文本框 51"/>
          <p:cNvSpPr txBox="1"/>
          <p:nvPr/>
        </p:nvSpPr>
        <p:spPr>
          <a:xfrm>
            <a:off x="2488445" y="4563833"/>
            <a:ext cx="15986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rgbClr val="172247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  <p:cxnSp>
        <p:nvCxnSpPr>
          <p:cNvPr id="53" name="直接连接符 52"/>
          <p:cNvCxnSpPr/>
          <p:nvPr/>
        </p:nvCxnSpPr>
        <p:spPr>
          <a:xfrm>
            <a:off x="7526431" y="3916412"/>
            <a:ext cx="675733" cy="0"/>
          </a:xfrm>
          <a:prstGeom prst="line">
            <a:avLst/>
          </a:prstGeom>
          <a:ln>
            <a:solidFill>
              <a:srgbClr val="275275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/>
          <p:nvPr/>
        </p:nvCxnSpPr>
        <p:spPr>
          <a:xfrm>
            <a:off x="6832788" y="4309514"/>
            <a:ext cx="1387287" cy="0"/>
          </a:xfrm>
          <a:prstGeom prst="line">
            <a:avLst/>
          </a:prstGeom>
          <a:ln>
            <a:solidFill>
              <a:srgbClr val="275275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/>
          <p:cNvCxnSpPr/>
          <p:nvPr/>
        </p:nvCxnSpPr>
        <p:spPr>
          <a:xfrm>
            <a:off x="6132513" y="4717722"/>
            <a:ext cx="2069651" cy="0"/>
          </a:xfrm>
          <a:prstGeom prst="line">
            <a:avLst/>
          </a:prstGeom>
          <a:ln>
            <a:solidFill>
              <a:srgbClr val="275275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文本框 58"/>
          <p:cNvSpPr txBox="1"/>
          <p:nvPr/>
        </p:nvSpPr>
        <p:spPr>
          <a:xfrm>
            <a:off x="8429466" y="3608724"/>
            <a:ext cx="15986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rgbClr val="172247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  <p:sp>
        <p:nvSpPr>
          <p:cNvPr id="60" name="文本框 59"/>
          <p:cNvSpPr txBox="1"/>
          <p:nvPr/>
        </p:nvSpPr>
        <p:spPr>
          <a:xfrm>
            <a:off x="8429466" y="4091139"/>
            <a:ext cx="15986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rgbClr val="172247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  <p:sp>
        <p:nvSpPr>
          <p:cNvPr id="61" name="文本框 60"/>
          <p:cNvSpPr txBox="1"/>
          <p:nvPr/>
        </p:nvSpPr>
        <p:spPr>
          <a:xfrm>
            <a:off x="8429466" y="4504603"/>
            <a:ext cx="15986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rgbClr val="172247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  <p:sp>
        <p:nvSpPr>
          <p:cNvPr id="62" name="矩形 61"/>
          <p:cNvSpPr/>
          <p:nvPr/>
        </p:nvSpPr>
        <p:spPr>
          <a:xfrm>
            <a:off x="471011" y="5572099"/>
            <a:ext cx="11306175" cy="917601"/>
          </a:xfrm>
          <a:prstGeom prst="rect">
            <a:avLst/>
          </a:prstGeom>
          <a:gradFill>
            <a:gsLst>
              <a:gs pos="3000">
                <a:srgbClr val="242D52"/>
              </a:gs>
              <a:gs pos="62000">
                <a:srgbClr val="096877"/>
              </a:gs>
              <a:gs pos="99000">
                <a:srgbClr val="03747E"/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饼形 21"/>
          <p:cNvSpPr/>
          <p:nvPr/>
        </p:nvSpPr>
        <p:spPr>
          <a:xfrm>
            <a:off x="5723031" y="3901306"/>
            <a:ext cx="805904" cy="805904"/>
          </a:xfrm>
          <a:prstGeom prst="pie">
            <a:avLst>
              <a:gd name="adj1" fmla="val 5400000"/>
              <a:gd name="adj2" fmla="val 16200000"/>
            </a:avLst>
          </a:prstGeom>
          <a:gradFill>
            <a:gsLst>
              <a:gs pos="28000">
                <a:srgbClr val="242D52"/>
              </a:gs>
              <a:gs pos="100000">
                <a:srgbClr val="00B0F0"/>
              </a:gs>
            </a:gsLst>
            <a:lin ang="192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" name="组合 2"/>
          <p:cNvGrpSpPr/>
          <p:nvPr/>
        </p:nvGrpSpPr>
        <p:grpSpPr>
          <a:xfrm>
            <a:off x="5772720" y="4091271"/>
            <a:ext cx="839591" cy="385107"/>
            <a:chOff x="5772720" y="4091271"/>
            <a:chExt cx="839591" cy="385107"/>
          </a:xfrm>
        </p:grpSpPr>
        <p:sp>
          <p:nvSpPr>
            <p:cNvPr id="38" name="矩形 37"/>
            <p:cNvSpPr/>
            <p:nvPr/>
          </p:nvSpPr>
          <p:spPr>
            <a:xfrm>
              <a:off x="6108647" y="4091271"/>
              <a:ext cx="503664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baseline="-250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12</a:t>
              </a:r>
              <a:r>
                <a:rPr lang="en-US" altLang="zh-CN" sz="1200" baseline="-250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%</a:t>
              </a:r>
              <a:endParaRPr lang="zh-CN" altLang="en-US" sz="2400" baseline="-25000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772720" y="4199379"/>
              <a:ext cx="36099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b="1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01</a:t>
              </a:r>
              <a:endParaRPr lang="zh-CN" altLang="en-US" sz="1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63" name="文本框 62"/>
          <p:cNvSpPr txBox="1"/>
          <p:nvPr/>
        </p:nvSpPr>
        <p:spPr>
          <a:xfrm>
            <a:off x="2606099" y="5706679"/>
            <a:ext cx="75396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 </a:t>
            </a:r>
          </a:p>
          <a:p>
            <a:pPr algn="ctr"/>
            <a:endParaRPr lang="en-US" altLang="zh-CN" sz="12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442913" y="208718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442913" y="478690"/>
            <a:ext cx="3720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121402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500"/>
                            </p:stCondLst>
                            <p:childTnLst>
                              <p:par>
                                <p:cTn id="6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400"/>
                            </p:stCondLst>
                            <p:childTnLst>
                              <p:par>
                                <p:cTn id="7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2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600"/>
                            </p:stCondLst>
                            <p:childTnLst>
                              <p:par>
                                <p:cTn id="89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3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/>
      <p:bldP spid="52" grpId="0"/>
      <p:bldP spid="59" grpId="0"/>
      <p:bldP spid="60" grpId="0"/>
      <p:bldP spid="61" grpId="0"/>
      <p:bldP spid="6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矩形 5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矩形 56"/>
          <p:cNvSpPr/>
          <p:nvPr/>
        </p:nvSpPr>
        <p:spPr>
          <a:xfrm>
            <a:off x="442913" y="368300"/>
            <a:ext cx="11306175" cy="6121400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文本框 57"/>
          <p:cNvSpPr txBox="1"/>
          <p:nvPr/>
        </p:nvSpPr>
        <p:spPr>
          <a:xfrm>
            <a:off x="442913" y="208718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442913" y="478690"/>
            <a:ext cx="3720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  <p:sp>
        <p:nvSpPr>
          <p:cNvPr id="31" name="椭圆 30"/>
          <p:cNvSpPr/>
          <p:nvPr/>
        </p:nvSpPr>
        <p:spPr>
          <a:xfrm>
            <a:off x="2120628" y="1338090"/>
            <a:ext cx="4920901" cy="4920901"/>
          </a:xfrm>
          <a:prstGeom prst="ellipse">
            <a:avLst/>
          </a:prstGeom>
          <a:solidFill>
            <a:srgbClr val="65AD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2120628" y="1664307"/>
            <a:ext cx="4268469" cy="4268469"/>
          </a:xfrm>
          <a:prstGeom prst="ellipse">
            <a:avLst/>
          </a:prstGeom>
          <a:solidFill>
            <a:srgbClr val="65AD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2120628" y="2009576"/>
            <a:ext cx="3577940" cy="3577932"/>
          </a:xfrm>
          <a:prstGeom prst="ellipse">
            <a:avLst/>
          </a:prstGeom>
          <a:solidFill>
            <a:srgbClr val="308C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2120628" y="2577935"/>
            <a:ext cx="2441221" cy="2441215"/>
          </a:xfrm>
          <a:prstGeom prst="ellipse">
            <a:avLst/>
          </a:prstGeom>
          <a:solidFill>
            <a:srgbClr val="3B7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2120628" y="2914147"/>
            <a:ext cx="1768793" cy="1768789"/>
          </a:xfrm>
          <a:prstGeom prst="ellipse">
            <a:avLst/>
          </a:prstGeom>
          <a:solidFill>
            <a:srgbClr val="326B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2120628" y="3185636"/>
            <a:ext cx="1225813" cy="1225811"/>
          </a:xfrm>
          <a:prstGeom prst="ellipse">
            <a:avLst/>
          </a:prstGeom>
          <a:solidFill>
            <a:srgbClr val="2752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2552883" y="3471228"/>
            <a:ext cx="541557" cy="597409"/>
            <a:chOff x="2552883" y="3471228"/>
            <a:chExt cx="541557" cy="597409"/>
          </a:xfrm>
        </p:grpSpPr>
        <p:sp>
          <p:nvSpPr>
            <p:cNvPr id="25" name="文本框 24"/>
            <p:cNvSpPr txBox="1"/>
            <p:nvPr/>
          </p:nvSpPr>
          <p:spPr>
            <a:xfrm>
              <a:off x="2552883" y="3791638"/>
              <a:ext cx="51809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</a:rPr>
                <a:t>2011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2563525" y="3471228"/>
              <a:ext cx="53091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chemeClr val="bg1"/>
                  </a:solidFill>
                  <a:latin typeface="造字工房尚黑（非商用）粗体" pitchFamily="50" charset="-122"/>
                  <a:ea typeface="造字工房尚黑（非商用）粗体" pitchFamily="50" charset="-122"/>
                </a:rPr>
                <a:t>20</a:t>
              </a:r>
              <a:endParaRPr lang="zh-CN" altLang="en-US" sz="2400" dirty="0">
                <a:solidFill>
                  <a:schemeClr val="bg1"/>
                </a:solidFill>
                <a:latin typeface="造字工房尚黑（非商用）粗体" pitchFamily="50" charset="-122"/>
                <a:ea typeface="造字工房尚黑（非商用）粗体" pitchFamily="50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327293" y="3471228"/>
            <a:ext cx="518091" cy="597409"/>
            <a:chOff x="3327293" y="3471228"/>
            <a:chExt cx="518091" cy="597409"/>
          </a:xfrm>
        </p:grpSpPr>
        <p:sp>
          <p:nvSpPr>
            <p:cNvPr id="26" name="文本框 25"/>
            <p:cNvSpPr txBox="1"/>
            <p:nvPr/>
          </p:nvSpPr>
          <p:spPr>
            <a:xfrm>
              <a:off x="3327293" y="3791638"/>
              <a:ext cx="51809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</a:rPr>
                <a:t>2012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3327293" y="3471228"/>
              <a:ext cx="49084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chemeClr val="bg1"/>
                  </a:solidFill>
                  <a:latin typeface="造字工房尚黑（非商用）粗体" pitchFamily="50" charset="-122"/>
                  <a:ea typeface="造字工房尚黑（非商用）粗体" pitchFamily="50" charset="-122"/>
                </a:rPr>
                <a:t>35</a:t>
              </a:r>
              <a:endParaRPr lang="zh-CN" altLang="en-US" sz="2400" dirty="0">
                <a:solidFill>
                  <a:schemeClr val="bg1"/>
                </a:solidFill>
                <a:latin typeface="造字工房尚黑（非商用）粗体" pitchFamily="50" charset="-122"/>
                <a:ea typeface="造字工房尚黑（非商用）粗体" pitchFamily="50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934689" y="3471228"/>
            <a:ext cx="519694" cy="597409"/>
            <a:chOff x="3934689" y="3471228"/>
            <a:chExt cx="519694" cy="597409"/>
          </a:xfrm>
        </p:grpSpPr>
        <p:sp>
          <p:nvSpPr>
            <p:cNvPr id="27" name="文本框 26"/>
            <p:cNvSpPr txBox="1"/>
            <p:nvPr/>
          </p:nvSpPr>
          <p:spPr>
            <a:xfrm>
              <a:off x="3934689" y="3791638"/>
              <a:ext cx="51809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</a:rPr>
                <a:t>2013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3934689" y="3471228"/>
              <a:ext cx="51969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chemeClr val="bg1"/>
                  </a:solidFill>
                  <a:latin typeface="造字工房尚黑（非商用）粗体" pitchFamily="50" charset="-122"/>
                  <a:ea typeface="造字工房尚黑（非商用）粗体" pitchFamily="50" charset="-122"/>
                </a:rPr>
                <a:t>67</a:t>
              </a:r>
              <a:endParaRPr lang="zh-CN" altLang="en-US" sz="2400" dirty="0">
                <a:solidFill>
                  <a:schemeClr val="bg1"/>
                </a:solidFill>
                <a:latin typeface="造字工房尚黑（非商用）粗体" pitchFamily="50" charset="-122"/>
                <a:ea typeface="造字工房尚黑（非商用）粗体" pitchFamily="50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782534" y="3471228"/>
            <a:ext cx="599844" cy="597409"/>
            <a:chOff x="4782534" y="3471228"/>
            <a:chExt cx="599844" cy="597409"/>
          </a:xfrm>
        </p:grpSpPr>
        <p:sp>
          <p:nvSpPr>
            <p:cNvPr id="28" name="文本框 27"/>
            <p:cNvSpPr txBox="1"/>
            <p:nvPr/>
          </p:nvSpPr>
          <p:spPr>
            <a:xfrm>
              <a:off x="4782534" y="3791638"/>
              <a:ext cx="51809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</a:rPr>
                <a:t>2014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4782534" y="3471228"/>
              <a:ext cx="5998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chemeClr val="bg1"/>
                  </a:solidFill>
                  <a:latin typeface="造字工房尚黑（非商用）粗体" pitchFamily="50" charset="-122"/>
                  <a:ea typeface="造字工房尚黑（非商用）粗体" pitchFamily="50" charset="-122"/>
                </a:rPr>
                <a:t>158</a:t>
              </a:r>
              <a:endParaRPr lang="zh-CN" altLang="en-US" sz="2400" dirty="0">
                <a:solidFill>
                  <a:schemeClr val="bg1"/>
                </a:solidFill>
                <a:latin typeface="造字工房尚黑（非商用）粗体" pitchFamily="50" charset="-122"/>
                <a:ea typeface="造字工房尚黑（非商用）粗体" pitchFamily="50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082650" y="3471228"/>
            <a:ext cx="679994" cy="597409"/>
            <a:chOff x="6082650" y="3471228"/>
            <a:chExt cx="679994" cy="597409"/>
          </a:xfrm>
        </p:grpSpPr>
        <p:sp>
          <p:nvSpPr>
            <p:cNvPr id="29" name="文本框 28"/>
            <p:cNvSpPr txBox="1"/>
            <p:nvPr/>
          </p:nvSpPr>
          <p:spPr>
            <a:xfrm>
              <a:off x="6082650" y="3791638"/>
              <a:ext cx="53412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 smtClean="0">
                  <a:solidFill>
                    <a:schemeClr val="bg1"/>
                  </a:solidFill>
                </a:rPr>
                <a:t>20XX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6082650" y="3471228"/>
              <a:ext cx="67999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chemeClr val="bg1"/>
                  </a:solidFill>
                  <a:latin typeface="造字工房尚黑（非商用）粗体" pitchFamily="50" charset="-122"/>
                  <a:ea typeface="造字工房尚黑（非商用）粗体" pitchFamily="50" charset="-122"/>
                </a:rPr>
                <a:t>378</a:t>
              </a:r>
              <a:endParaRPr lang="zh-CN" altLang="en-US" sz="2400" dirty="0">
                <a:solidFill>
                  <a:schemeClr val="bg1"/>
                </a:solidFill>
                <a:latin typeface="造字工房尚黑（非商用）粗体" pitchFamily="50" charset="-122"/>
                <a:ea typeface="造字工房尚黑（非商用）粗体" pitchFamily="50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959304" y="3360602"/>
            <a:ext cx="1123193" cy="714937"/>
            <a:chOff x="959304" y="3360602"/>
            <a:chExt cx="1123193" cy="714937"/>
          </a:xfrm>
        </p:grpSpPr>
        <p:sp>
          <p:nvSpPr>
            <p:cNvPr id="44" name="文本框 43"/>
            <p:cNvSpPr txBox="1"/>
            <p:nvPr/>
          </p:nvSpPr>
          <p:spPr>
            <a:xfrm>
              <a:off x="973776" y="3360602"/>
              <a:ext cx="110158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>
                  <a:solidFill>
                    <a:srgbClr val="275275"/>
                  </a:solidFill>
                </a:rPr>
                <a:t>&gt;50</a:t>
              </a:r>
              <a:r>
                <a:rPr lang="en-US" altLang="zh-CN" sz="1400" b="1" dirty="0">
                  <a:solidFill>
                    <a:srgbClr val="275275"/>
                  </a:solidFill>
                </a:rPr>
                <a:t>%</a:t>
              </a:r>
              <a:endParaRPr lang="zh-CN" altLang="en-US" sz="1400" b="1" dirty="0">
                <a:solidFill>
                  <a:srgbClr val="275275"/>
                </a:solidFill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959304" y="3798540"/>
              <a:ext cx="112319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solidFill>
                    <a:srgbClr val="172247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your text here</a:t>
              </a: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116622" y="238760"/>
            <a:ext cx="351055" cy="264160"/>
            <a:chOff x="6190000" y="665863"/>
            <a:chExt cx="384810" cy="289560"/>
          </a:xfrm>
        </p:grpSpPr>
        <p:sp>
          <p:nvSpPr>
            <p:cNvPr id="61" name="等腰三角形 60"/>
            <p:cNvSpPr/>
            <p:nvPr/>
          </p:nvSpPr>
          <p:spPr>
            <a:xfrm rot="5400000">
              <a:off x="6301760" y="682373"/>
              <a:ext cx="289560" cy="256540"/>
            </a:xfrm>
            <a:prstGeom prst="triangle">
              <a:avLst/>
            </a:prstGeom>
            <a:solidFill>
              <a:srgbClr val="242D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等腰三角形 61"/>
            <p:cNvSpPr/>
            <p:nvPr/>
          </p:nvSpPr>
          <p:spPr>
            <a:xfrm rot="5400000">
              <a:off x="6173490" y="682373"/>
              <a:ext cx="289560" cy="256540"/>
            </a:xfrm>
            <a:prstGeom prst="triangle">
              <a:avLst/>
            </a:prstGeom>
            <a:solidFill>
              <a:srgbClr val="37A6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7908727" y="2208603"/>
            <a:ext cx="3750738" cy="862221"/>
            <a:chOff x="7908727" y="2208603"/>
            <a:chExt cx="3750738" cy="862221"/>
          </a:xfrm>
        </p:grpSpPr>
        <p:sp>
          <p:nvSpPr>
            <p:cNvPr id="48" name="文本框 47"/>
            <p:cNvSpPr txBox="1"/>
            <p:nvPr/>
          </p:nvSpPr>
          <p:spPr>
            <a:xfrm>
              <a:off x="7939207" y="2208603"/>
              <a:ext cx="2170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 PROFILE</a:t>
              </a:r>
              <a:endParaRPr lang="zh-CN" altLang="en-US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7939207" y="2609159"/>
              <a:ext cx="37202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cxnSp>
          <p:nvCxnSpPr>
            <p:cNvPr id="3" name="直接连接符 2"/>
            <p:cNvCxnSpPr/>
            <p:nvPr/>
          </p:nvCxnSpPr>
          <p:spPr>
            <a:xfrm>
              <a:off x="7908727" y="2303615"/>
              <a:ext cx="0" cy="697355"/>
            </a:xfrm>
            <a:prstGeom prst="line">
              <a:avLst/>
            </a:prstGeom>
            <a:ln w="57150">
              <a:solidFill>
                <a:srgbClr val="232E5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组合 14"/>
          <p:cNvGrpSpPr/>
          <p:nvPr/>
        </p:nvGrpSpPr>
        <p:grpSpPr>
          <a:xfrm>
            <a:off x="7908727" y="3558315"/>
            <a:ext cx="3750738" cy="862221"/>
            <a:chOff x="7908727" y="3558315"/>
            <a:chExt cx="3750738" cy="862221"/>
          </a:xfrm>
        </p:grpSpPr>
        <p:sp>
          <p:nvSpPr>
            <p:cNvPr id="50" name="文本框 49"/>
            <p:cNvSpPr txBox="1"/>
            <p:nvPr/>
          </p:nvSpPr>
          <p:spPr>
            <a:xfrm>
              <a:off x="7939207" y="3558315"/>
              <a:ext cx="2170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 PROFILE</a:t>
              </a:r>
              <a:endParaRPr lang="zh-CN" altLang="en-US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7939207" y="3958871"/>
              <a:ext cx="37202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cxnSp>
          <p:nvCxnSpPr>
            <p:cNvPr id="64" name="直接连接符 63"/>
            <p:cNvCxnSpPr/>
            <p:nvPr/>
          </p:nvCxnSpPr>
          <p:spPr>
            <a:xfrm>
              <a:off x="7908727" y="3613874"/>
              <a:ext cx="0" cy="697355"/>
            </a:xfrm>
            <a:prstGeom prst="line">
              <a:avLst/>
            </a:prstGeom>
            <a:ln w="57150">
              <a:solidFill>
                <a:srgbClr val="232E5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/>
        </p:nvGrpSpPr>
        <p:grpSpPr>
          <a:xfrm>
            <a:off x="7908727" y="4977951"/>
            <a:ext cx="3750738" cy="862221"/>
            <a:chOff x="7908727" y="4977951"/>
            <a:chExt cx="3750738" cy="862221"/>
          </a:xfrm>
        </p:grpSpPr>
        <p:sp>
          <p:nvSpPr>
            <p:cNvPr id="52" name="文本框 51"/>
            <p:cNvSpPr txBox="1"/>
            <p:nvPr/>
          </p:nvSpPr>
          <p:spPr>
            <a:xfrm>
              <a:off x="7939207" y="4977951"/>
              <a:ext cx="2170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 PROFILE</a:t>
              </a:r>
              <a:endParaRPr lang="zh-CN" altLang="en-US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7939207" y="5378507"/>
              <a:ext cx="37202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cxnSp>
          <p:nvCxnSpPr>
            <p:cNvPr id="65" name="直接连接符 64"/>
            <p:cNvCxnSpPr/>
            <p:nvPr/>
          </p:nvCxnSpPr>
          <p:spPr>
            <a:xfrm>
              <a:off x="7908727" y="5050755"/>
              <a:ext cx="0" cy="697355"/>
            </a:xfrm>
            <a:prstGeom prst="line">
              <a:avLst/>
            </a:prstGeom>
            <a:ln w="57150">
              <a:solidFill>
                <a:srgbClr val="232E5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67588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52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7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9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1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300"/>
                            </p:stCondLst>
                            <p:childTnLst>
                              <p:par>
                                <p:cTn id="6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500"/>
                            </p:stCondLst>
                            <p:childTnLst>
                              <p:par>
                                <p:cTn id="6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000"/>
                            </p:stCondLst>
                            <p:childTnLst>
                              <p:par>
                                <p:cTn id="7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500"/>
                            </p:stCondLst>
                            <p:childTnLst>
                              <p:par>
                                <p:cTn id="7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4000"/>
                            </p:stCondLst>
                            <p:childTnLst>
                              <p:par>
                                <p:cTn id="8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7" grpId="0" animBg="1"/>
      <p:bldP spid="8" grpId="0" animBg="1"/>
      <p:bldP spid="11" grpId="0" animBg="1"/>
      <p:bldP spid="13" grpId="0" animBg="1"/>
      <p:bldP spid="1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 3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442913" y="368300"/>
            <a:ext cx="11306175" cy="6121400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4717831" y="1849438"/>
            <a:ext cx="2800350" cy="2800350"/>
            <a:chOff x="8458200" y="628650"/>
            <a:chExt cx="2800350" cy="280035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3" name="弧形 2"/>
            <p:cNvSpPr/>
            <p:nvPr/>
          </p:nvSpPr>
          <p:spPr>
            <a:xfrm rot="16200000">
              <a:off x="8458200" y="628650"/>
              <a:ext cx="2800350" cy="2800350"/>
            </a:xfrm>
            <a:prstGeom prst="arc">
              <a:avLst>
                <a:gd name="adj1" fmla="val 16200000"/>
                <a:gd name="adj2" fmla="val 2063351"/>
              </a:avLst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弧形 3"/>
            <p:cNvSpPr/>
            <p:nvPr/>
          </p:nvSpPr>
          <p:spPr>
            <a:xfrm rot="16200000">
              <a:off x="8458200" y="628650"/>
              <a:ext cx="2800350" cy="2800350"/>
            </a:xfrm>
            <a:prstGeom prst="arc">
              <a:avLst>
                <a:gd name="adj1" fmla="val 2695987"/>
                <a:gd name="adj2" fmla="val 8404188"/>
              </a:avLst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弧形 4"/>
            <p:cNvSpPr/>
            <p:nvPr/>
          </p:nvSpPr>
          <p:spPr>
            <a:xfrm rot="16200000">
              <a:off x="8458200" y="628650"/>
              <a:ext cx="2800350" cy="2800350"/>
            </a:xfrm>
            <a:prstGeom prst="arc">
              <a:avLst>
                <a:gd name="adj1" fmla="val 9273960"/>
                <a:gd name="adj2" fmla="val 15286115"/>
              </a:avLst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椭圆 9"/>
          <p:cNvSpPr/>
          <p:nvPr/>
        </p:nvSpPr>
        <p:spPr>
          <a:xfrm>
            <a:off x="4717831" y="1835675"/>
            <a:ext cx="2800350" cy="2800348"/>
          </a:xfrm>
          <a:prstGeom prst="ellipse">
            <a:avLst/>
          </a:prstGeom>
          <a:gradFill>
            <a:gsLst>
              <a:gs pos="15000">
                <a:srgbClr val="242D52"/>
              </a:gs>
              <a:gs pos="100000">
                <a:srgbClr val="0070C0"/>
              </a:gs>
            </a:gsLst>
            <a:lin ang="16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0" name="直接连接符 19"/>
          <p:cNvCxnSpPr/>
          <p:nvPr/>
        </p:nvCxnSpPr>
        <p:spPr>
          <a:xfrm>
            <a:off x="7710805" y="3310425"/>
            <a:ext cx="1091565" cy="0"/>
          </a:xfrm>
          <a:prstGeom prst="line">
            <a:avLst/>
          </a:prstGeom>
          <a:ln>
            <a:solidFill>
              <a:srgbClr val="275275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flipH="1">
            <a:off x="3640773" y="2700825"/>
            <a:ext cx="1091565" cy="0"/>
          </a:xfrm>
          <a:prstGeom prst="line">
            <a:avLst/>
          </a:prstGeom>
          <a:ln>
            <a:solidFill>
              <a:srgbClr val="275275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6077474" y="4761083"/>
            <a:ext cx="0" cy="671345"/>
          </a:xfrm>
          <a:prstGeom prst="line">
            <a:avLst/>
          </a:prstGeom>
          <a:ln>
            <a:solidFill>
              <a:srgbClr val="275275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/>
        </p:nvGrpSpPr>
        <p:grpSpPr>
          <a:xfrm>
            <a:off x="5032933" y="2906956"/>
            <a:ext cx="2170146" cy="757652"/>
            <a:chOff x="5032933" y="2906956"/>
            <a:chExt cx="2170146" cy="757652"/>
          </a:xfrm>
        </p:grpSpPr>
        <p:grpSp>
          <p:nvGrpSpPr>
            <p:cNvPr id="18" name="组合 17"/>
            <p:cNvGrpSpPr/>
            <p:nvPr/>
          </p:nvGrpSpPr>
          <p:grpSpPr>
            <a:xfrm>
              <a:off x="5889253" y="2906956"/>
              <a:ext cx="457506" cy="380511"/>
              <a:chOff x="4183272" y="3011834"/>
              <a:chExt cx="457506" cy="380511"/>
            </a:xfrm>
          </p:grpSpPr>
          <p:sp>
            <p:nvSpPr>
              <p:cNvPr id="12" name="Freeform 171"/>
              <p:cNvSpPr>
                <a:spLocks/>
              </p:cNvSpPr>
              <p:nvPr/>
            </p:nvSpPr>
            <p:spPr bwMode="auto">
              <a:xfrm>
                <a:off x="4183272" y="3059816"/>
                <a:ext cx="399481" cy="239912"/>
              </a:xfrm>
              <a:custGeom>
                <a:avLst/>
                <a:gdLst>
                  <a:gd name="T0" fmla="*/ 71 w 151"/>
                  <a:gd name="T1" fmla="*/ 91 h 91"/>
                  <a:gd name="T2" fmla="*/ 4 w 151"/>
                  <a:gd name="T3" fmla="*/ 65 h 91"/>
                  <a:gd name="T4" fmla="*/ 1 w 151"/>
                  <a:gd name="T5" fmla="*/ 59 h 91"/>
                  <a:gd name="T6" fmla="*/ 7 w 151"/>
                  <a:gd name="T7" fmla="*/ 55 h 91"/>
                  <a:gd name="T8" fmla="*/ 68 w 151"/>
                  <a:gd name="T9" fmla="*/ 78 h 91"/>
                  <a:gd name="T10" fmla="*/ 142 w 151"/>
                  <a:gd name="T11" fmla="*/ 2 h 91"/>
                  <a:gd name="T12" fmla="*/ 149 w 151"/>
                  <a:gd name="T13" fmla="*/ 2 h 91"/>
                  <a:gd name="T14" fmla="*/ 149 w 151"/>
                  <a:gd name="T15" fmla="*/ 9 h 91"/>
                  <a:gd name="T16" fmla="*/ 71 w 151"/>
                  <a:gd name="T17" fmla="*/ 9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1" h="91">
                    <a:moveTo>
                      <a:pt x="71" y="91"/>
                    </a:moveTo>
                    <a:cubicBezTo>
                      <a:pt x="4" y="65"/>
                      <a:pt x="4" y="65"/>
                      <a:pt x="4" y="65"/>
                    </a:cubicBezTo>
                    <a:cubicBezTo>
                      <a:pt x="1" y="64"/>
                      <a:pt x="0" y="61"/>
                      <a:pt x="1" y="59"/>
                    </a:cubicBezTo>
                    <a:cubicBezTo>
                      <a:pt x="2" y="56"/>
                      <a:pt x="5" y="54"/>
                      <a:pt x="7" y="55"/>
                    </a:cubicBezTo>
                    <a:cubicBezTo>
                      <a:pt x="68" y="78"/>
                      <a:pt x="68" y="78"/>
                      <a:pt x="68" y="78"/>
                    </a:cubicBezTo>
                    <a:cubicBezTo>
                      <a:pt x="142" y="2"/>
                      <a:pt x="142" y="2"/>
                      <a:pt x="142" y="2"/>
                    </a:cubicBezTo>
                    <a:cubicBezTo>
                      <a:pt x="144" y="0"/>
                      <a:pt x="147" y="0"/>
                      <a:pt x="149" y="2"/>
                    </a:cubicBezTo>
                    <a:cubicBezTo>
                      <a:pt x="151" y="4"/>
                      <a:pt x="151" y="7"/>
                      <a:pt x="149" y="9"/>
                    </a:cubicBezTo>
                    <a:lnTo>
                      <a:pt x="71" y="9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" name="Freeform 172"/>
              <p:cNvSpPr>
                <a:spLocks/>
              </p:cNvSpPr>
              <p:nvPr/>
            </p:nvSpPr>
            <p:spPr bwMode="auto">
              <a:xfrm>
                <a:off x="4511337" y="3011834"/>
                <a:ext cx="118282" cy="119398"/>
              </a:xfrm>
              <a:custGeom>
                <a:avLst/>
                <a:gdLst>
                  <a:gd name="T0" fmla="*/ 78 w 106"/>
                  <a:gd name="T1" fmla="*/ 107 h 107"/>
                  <a:gd name="T2" fmla="*/ 106 w 106"/>
                  <a:gd name="T3" fmla="*/ 0 h 107"/>
                  <a:gd name="T4" fmla="*/ 0 w 106"/>
                  <a:gd name="T5" fmla="*/ 31 h 107"/>
                  <a:gd name="T6" fmla="*/ 78 w 106"/>
                  <a:gd name="T7" fmla="*/ 107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6" h="107">
                    <a:moveTo>
                      <a:pt x="78" y="107"/>
                    </a:moveTo>
                    <a:lnTo>
                      <a:pt x="106" y="0"/>
                    </a:lnTo>
                    <a:lnTo>
                      <a:pt x="0" y="31"/>
                    </a:lnTo>
                    <a:lnTo>
                      <a:pt x="78" y="10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" name="Freeform 173"/>
              <p:cNvSpPr>
                <a:spLocks/>
              </p:cNvSpPr>
              <p:nvPr/>
            </p:nvSpPr>
            <p:spPr bwMode="auto">
              <a:xfrm>
                <a:off x="4183272" y="3262903"/>
                <a:ext cx="98196" cy="129441"/>
              </a:xfrm>
              <a:custGeom>
                <a:avLst/>
                <a:gdLst>
                  <a:gd name="T0" fmla="*/ 0 w 88"/>
                  <a:gd name="T1" fmla="*/ 0 h 116"/>
                  <a:gd name="T2" fmla="*/ 0 w 88"/>
                  <a:gd name="T3" fmla="*/ 116 h 116"/>
                  <a:gd name="T4" fmla="*/ 88 w 88"/>
                  <a:gd name="T5" fmla="*/ 116 h 116"/>
                  <a:gd name="T6" fmla="*/ 88 w 88"/>
                  <a:gd name="T7" fmla="*/ 33 h 116"/>
                  <a:gd name="T8" fmla="*/ 0 w 88"/>
                  <a:gd name="T9" fmla="*/ 0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8" h="116">
                    <a:moveTo>
                      <a:pt x="0" y="0"/>
                    </a:moveTo>
                    <a:lnTo>
                      <a:pt x="0" y="116"/>
                    </a:lnTo>
                    <a:lnTo>
                      <a:pt x="88" y="116"/>
                    </a:lnTo>
                    <a:lnTo>
                      <a:pt x="88" y="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" name="Freeform 174"/>
              <p:cNvSpPr>
                <a:spLocks/>
              </p:cNvSpPr>
              <p:nvPr/>
            </p:nvSpPr>
            <p:spPr bwMode="auto">
              <a:xfrm>
                <a:off x="4302670" y="3307538"/>
                <a:ext cx="100428" cy="84806"/>
              </a:xfrm>
              <a:custGeom>
                <a:avLst/>
                <a:gdLst>
                  <a:gd name="T0" fmla="*/ 68 w 90"/>
                  <a:gd name="T1" fmla="*/ 26 h 76"/>
                  <a:gd name="T2" fmla="*/ 0 w 90"/>
                  <a:gd name="T3" fmla="*/ 0 h 76"/>
                  <a:gd name="T4" fmla="*/ 0 w 90"/>
                  <a:gd name="T5" fmla="*/ 76 h 76"/>
                  <a:gd name="T6" fmla="*/ 90 w 90"/>
                  <a:gd name="T7" fmla="*/ 76 h 76"/>
                  <a:gd name="T8" fmla="*/ 90 w 90"/>
                  <a:gd name="T9" fmla="*/ 7 h 76"/>
                  <a:gd name="T10" fmla="*/ 68 w 90"/>
                  <a:gd name="T11" fmla="*/ 2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6">
                    <a:moveTo>
                      <a:pt x="68" y="26"/>
                    </a:moveTo>
                    <a:lnTo>
                      <a:pt x="0" y="0"/>
                    </a:lnTo>
                    <a:lnTo>
                      <a:pt x="0" y="76"/>
                    </a:lnTo>
                    <a:lnTo>
                      <a:pt x="90" y="76"/>
                    </a:lnTo>
                    <a:lnTo>
                      <a:pt x="90" y="7"/>
                    </a:lnTo>
                    <a:lnTo>
                      <a:pt x="68" y="2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" name="Freeform 175"/>
              <p:cNvSpPr>
                <a:spLocks/>
              </p:cNvSpPr>
              <p:nvPr/>
            </p:nvSpPr>
            <p:spPr bwMode="auto">
              <a:xfrm>
                <a:off x="4420952" y="3191488"/>
                <a:ext cx="100428" cy="200856"/>
              </a:xfrm>
              <a:custGeom>
                <a:avLst/>
                <a:gdLst>
                  <a:gd name="T0" fmla="*/ 0 w 90"/>
                  <a:gd name="T1" fmla="*/ 92 h 180"/>
                  <a:gd name="T2" fmla="*/ 0 w 90"/>
                  <a:gd name="T3" fmla="*/ 180 h 180"/>
                  <a:gd name="T4" fmla="*/ 90 w 90"/>
                  <a:gd name="T5" fmla="*/ 180 h 180"/>
                  <a:gd name="T6" fmla="*/ 90 w 90"/>
                  <a:gd name="T7" fmla="*/ 0 h 180"/>
                  <a:gd name="T8" fmla="*/ 0 w 90"/>
                  <a:gd name="T9" fmla="*/ 92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" h="180">
                    <a:moveTo>
                      <a:pt x="0" y="92"/>
                    </a:moveTo>
                    <a:lnTo>
                      <a:pt x="0" y="180"/>
                    </a:lnTo>
                    <a:lnTo>
                      <a:pt x="90" y="180"/>
                    </a:lnTo>
                    <a:lnTo>
                      <a:pt x="90" y="0"/>
                    </a:lnTo>
                    <a:lnTo>
                      <a:pt x="0" y="9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" name="Freeform 176"/>
              <p:cNvSpPr>
                <a:spLocks/>
              </p:cNvSpPr>
              <p:nvPr/>
            </p:nvSpPr>
            <p:spPr bwMode="auto">
              <a:xfrm>
                <a:off x="4540350" y="3143506"/>
                <a:ext cx="100428" cy="248839"/>
              </a:xfrm>
              <a:custGeom>
                <a:avLst/>
                <a:gdLst>
                  <a:gd name="T0" fmla="*/ 23 w 90"/>
                  <a:gd name="T1" fmla="*/ 0 h 223"/>
                  <a:gd name="T2" fmla="*/ 0 w 90"/>
                  <a:gd name="T3" fmla="*/ 26 h 223"/>
                  <a:gd name="T4" fmla="*/ 0 w 90"/>
                  <a:gd name="T5" fmla="*/ 223 h 223"/>
                  <a:gd name="T6" fmla="*/ 90 w 90"/>
                  <a:gd name="T7" fmla="*/ 223 h 223"/>
                  <a:gd name="T8" fmla="*/ 90 w 90"/>
                  <a:gd name="T9" fmla="*/ 71 h 223"/>
                  <a:gd name="T10" fmla="*/ 23 w 90"/>
                  <a:gd name="T11" fmla="*/ 0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223">
                    <a:moveTo>
                      <a:pt x="23" y="0"/>
                    </a:moveTo>
                    <a:lnTo>
                      <a:pt x="0" y="26"/>
                    </a:lnTo>
                    <a:lnTo>
                      <a:pt x="0" y="223"/>
                    </a:lnTo>
                    <a:lnTo>
                      <a:pt x="90" y="223"/>
                    </a:lnTo>
                    <a:lnTo>
                      <a:pt x="90" y="71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25" name="文本框 24"/>
            <p:cNvSpPr txBox="1"/>
            <p:nvPr/>
          </p:nvSpPr>
          <p:spPr>
            <a:xfrm>
              <a:off x="5032933" y="3295276"/>
              <a:ext cx="2170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 PROFILE</a:t>
              </a:r>
              <a:endParaRPr lang="zh-CN" alt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26" name="椭圆 25"/>
          <p:cNvSpPr/>
          <p:nvPr/>
        </p:nvSpPr>
        <p:spPr>
          <a:xfrm>
            <a:off x="3698876" y="2182665"/>
            <a:ext cx="487680" cy="487680"/>
          </a:xfrm>
          <a:prstGeom prst="ellipse">
            <a:avLst/>
          </a:prstGeom>
          <a:solidFill>
            <a:schemeClr val="bg1"/>
          </a:solidFill>
          <a:ln>
            <a:solidFill>
              <a:srgbClr val="2752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solidFill>
                  <a:srgbClr val="275275"/>
                </a:solidFill>
              </a:rPr>
              <a:t>1</a:t>
            </a:r>
            <a:endParaRPr lang="zh-CN" altLang="en-US" sz="1400" dirty="0">
              <a:solidFill>
                <a:srgbClr val="275275"/>
              </a:solidFill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6123586" y="4781459"/>
            <a:ext cx="487680" cy="487680"/>
          </a:xfrm>
          <a:prstGeom prst="ellipse">
            <a:avLst/>
          </a:prstGeom>
          <a:solidFill>
            <a:schemeClr val="bg1"/>
          </a:solidFill>
          <a:ln>
            <a:solidFill>
              <a:srgbClr val="2752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solidFill>
                  <a:srgbClr val="275275"/>
                </a:solidFill>
              </a:rPr>
              <a:t>2</a:t>
            </a:r>
            <a:endParaRPr lang="zh-CN" altLang="en-US" sz="1400" dirty="0">
              <a:solidFill>
                <a:srgbClr val="275275"/>
              </a:solidFill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8136573" y="2799786"/>
            <a:ext cx="487680" cy="487680"/>
          </a:xfrm>
          <a:prstGeom prst="ellipse">
            <a:avLst/>
          </a:prstGeom>
          <a:solidFill>
            <a:schemeClr val="bg1"/>
          </a:solidFill>
          <a:ln>
            <a:solidFill>
              <a:srgbClr val="2752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solidFill>
                  <a:srgbClr val="275275"/>
                </a:solidFill>
              </a:rPr>
              <a:t>3</a:t>
            </a:r>
            <a:endParaRPr lang="zh-CN" altLang="en-US" sz="1400" dirty="0">
              <a:solidFill>
                <a:srgbClr val="275275"/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7650970" y="3333385"/>
            <a:ext cx="3720258" cy="740533"/>
            <a:chOff x="7650970" y="3333385"/>
            <a:chExt cx="3720258" cy="740533"/>
          </a:xfrm>
        </p:grpSpPr>
        <p:sp>
          <p:nvSpPr>
            <p:cNvPr id="29" name="文本框 28"/>
            <p:cNvSpPr txBox="1"/>
            <p:nvPr/>
          </p:nvSpPr>
          <p:spPr>
            <a:xfrm>
              <a:off x="7650970" y="3333385"/>
              <a:ext cx="2170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 PROFILE</a:t>
              </a:r>
              <a:endParaRPr lang="zh-CN" altLang="en-US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7650970" y="3612253"/>
              <a:ext cx="37202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763594" y="2799786"/>
            <a:ext cx="3720258" cy="716711"/>
            <a:chOff x="763594" y="2799786"/>
            <a:chExt cx="3720258" cy="716711"/>
          </a:xfrm>
        </p:grpSpPr>
        <p:sp>
          <p:nvSpPr>
            <p:cNvPr id="31" name="文本框 30"/>
            <p:cNvSpPr txBox="1"/>
            <p:nvPr/>
          </p:nvSpPr>
          <p:spPr>
            <a:xfrm>
              <a:off x="2313706" y="2799786"/>
              <a:ext cx="2170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 PROFILE</a:t>
              </a:r>
              <a:endParaRPr lang="zh-CN" altLang="en-US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763594" y="3054832"/>
              <a:ext cx="37202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163029" y="5568453"/>
            <a:ext cx="3720258" cy="716711"/>
            <a:chOff x="4163029" y="5568453"/>
            <a:chExt cx="3720258" cy="716711"/>
          </a:xfrm>
        </p:grpSpPr>
        <p:sp>
          <p:nvSpPr>
            <p:cNvPr id="33" name="文本框 32"/>
            <p:cNvSpPr txBox="1"/>
            <p:nvPr/>
          </p:nvSpPr>
          <p:spPr>
            <a:xfrm>
              <a:off x="4938085" y="5568453"/>
              <a:ext cx="2170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 PROFILE</a:t>
              </a:r>
              <a:endParaRPr lang="zh-CN" altLang="en-US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4163029" y="5823499"/>
              <a:ext cx="37202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</p:grpSp>
      <p:sp>
        <p:nvSpPr>
          <p:cNvPr id="37" name="文本框 36"/>
          <p:cNvSpPr txBox="1"/>
          <p:nvPr/>
        </p:nvSpPr>
        <p:spPr>
          <a:xfrm>
            <a:off x="442913" y="208718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442913" y="478690"/>
            <a:ext cx="3720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  <p:grpSp>
        <p:nvGrpSpPr>
          <p:cNvPr id="39" name="组合 38"/>
          <p:cNvGrpSpPr/>
          <p:nvPr/>
        </p:nvGrpSpPr>
        <p:grpSpPr>
          <a:xfrm>
            <a:off x="116622" y="238760"/>
            <a:ext cx="351055" cy="264160"/>
            <a:chOff x="6190000" y="665863"/>
            <a:chExt cx="384810" cy="289560"/>
          </a:xfrm>
        </p:grpSpPr>
        <p:sp>
          <p:nvSpPr>
            <p:cNvPr id="40" name="等腰三角形 39"/>
            <p:cNvSpPr/>
            <p:nvPr/>
          </p:nvSpPr>
          <p:spPr>
            <a:xfrm rot="5400000">
              <a:off x="6301760" y="682373"/>
              <a:ext cx="289560" cy="256540"/>
            </a:xfrm>
            <a:prstGeom prst="triangle">
              <a:avLst/>
            </a:prstGeom>
            <a:solidFill>
              <a:srgbClr val="242D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等腰三角形 40"/>
            <p:cNvSpPr/>
            <p:nvPr/>
          </p:nvSpPr>
          <p:spPr>
            <a:xfrm rot="5400000">
              <a:off x="6173490" y="682373"/>
              <a:ext cx="289560" cy="256540"/>
            </a:xfrm>
            <a:prstGeom prst="triangle">
              <a:avLst/>
            </a:prstGeom>
            <a:solidFill>
              <a:srgbClr val="37A6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683637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8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8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300"/>
                            </p:stCondLst>
                            <p:childTnLst>
                              <p:par>
                                <p:cTn id="3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8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300"/>
                            </p:stCondLst>
                            <p:childTnLst>
                              <p:par>
                                <p:cTn id="50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8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300"/>
                            </p:stCondLst>
                            <p:childTnLst>
                              <p:par>
                                <p:cTn id="6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6" grpId="0" animBg="1"/>
      <p:bldP spid="27" grpId="0" animBg="1"/>
      <p:bldP spid="2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2655"/>
          <a:stretch/>
        </p:blipFill>
        <p:spPr>
          <a:xfrm>
            <a:off x="0" y="7883"/>
            <a:ext cx="12172950" cy="6858594"/>
          </a:xfrm>
          <a:prstGeom prst="rect">
            <a:avLst/>
          </a:prstGeom>
        </p:spPr>
      </p:pic>
      <p:sp>
        <p:nvSpPr>
          <p:cNvPr id="60" name="椭圆 59"/>
          <p:cNvSpPr/>
          <p:nvPr/>
        </p:nvSpPr>
        <p:spPr>
          <a:xfrm>
            <a:off x="1146727" y="1425188"/>
            <a:ext cx="4366400" cy="4366400"/>
          </a:xfrm>
          <a:prstGeom prst="ellipse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3" name="椭圆 62"/>
          <p:cNvSpPr/>
          <p:nvPr/>
        </p:nvSpPr>
        <p:spPr>
          <a:xfrm>
            <a:off x="-39058" y="3827967"/>
            <a:ext cx="6737970" cy="1458069"/>
          </a:xfrm>
          <a:prstGeom prst="ellipse">
            <a:avLst/>
          </a:prstGeom>
          <a:solidFill>
            <a:schemeClr val="bg1">
              <a:alpha val="15000"/>
            </a:schemeClr>
          </a:solidFill>
          <a:ln>
            <a:noFill/>
          </a:ln>
          <a:effectLst>
            <a:softEdge rad="469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 rot="5400000" flipV="1">
            <a:off x="1207327" y="3551340"/>
            <a:ext cx="4245201" cy="175748"/>
            <a:chOff x="4100641" y="531802"/>
            <a:chExt cx="6913747" cy="286224"/>
          </a:xfrm>
          <a:solidFill>
            <a:schemeClr val="bg1"/>
          </a:solidFill>
        </p:grpSpPr>
        <p:sp>
          <p:nvSpPr>
            <p:cNvPr id="15" name="等腰三角形 14"/>
            <p:cNvSpPr/>
            <p:nvPr/>
          </p:nvSpPr>
          <p:spPr>
            <a:xfrm rot="5400000">
              <a:off x="10747907" y="551542"/>
              <a:ext cx="286222" cy="246741"/>
            </a:xfrm>
            <a:prstGeom prst="triangle">
              <a:avLst/>
            </a:pr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609585"/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6" name="等腰三角形 15"/>
            <p:cNvSpPr/>
            <p:nvPr/>
          </p:nvSpPr>
          <p:spPr>
            <a:xfrm rot="16200000" flipH="1">
              <a:off x="4080902" y="551543"/>
              <a:ext cx="286222" cy="246743"/>
            </a:xfrm>
            <a:prstGeom prst="triangle">
              <a:avLst/>
            </a:pr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609585"/>
              <a:endParaRPr lang="zh-CN" altLang="en-US"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147700" y="1818312"/>
            <a:ext cx="8947015" cy="4324109"/>
            <a:chOff x="0" y="1747567"/>
            <a:chExt cx="8947015" cy="4324109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3382" b="-1632"/>
            <a:stretch/>
          </p:blipFill>
          <p:spPr>
            <a:xfrm flipH="1">
              <a:off x="0" y="1747567"/>
              <a:ext cx="8947015" cy="4324109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454372" y="2207055"/>
              <a:ext cx="2971097" cy="2201227"/>
            </a:xfrm>
            <a:custGeom>
              <a:avLst/>
              <a:gdLst>
                <a:gd name="connsiteX0" fmla="*/ 0 w 2971097"/>
                <a:gd name="connsiteY0" fmla="*/ 0 h 2201227"/>
                <a:gd name="connsiteX1" fmla="*/ 2770010 w 2971097"/>
                <a:gd name="connsiteY1" fmla="*/ 143018 h 2201227"/>
                <a:gd name="connsiteX2" fmla="*/ 2971097 w 2971097"/>
                <a:gd name="connsiteY2" fmla="*/ 2144079 h 2201227"/>
                <a:gd name="connsiteX3" fmla="*/ 182881 w 2971097"/>
                <a:gd name="connsiteY3" fmla="*/ 2201227 h 2201227"/>
                <a:gd name="connsiteX4" fmla="*/ 0 w 2971097"/>
                <a:gd name="connsiteY4" fmla="*/ 0 h 2201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1097" h="2201227">
                  <a:moveTo>
                    <a:pt x="0" y="0"/>
                  </a:moveTo>
                  <a:lnTo>
                    <a:pt x="2770010" y="143018"/>
                  </a:lnTo>
                  <a:lnTo>
                    <a:pt x="2971097" y="2144079"/>
                  </a:lnTo>
                  <a:lnTo>
                    <a:pt x="182881" y="2201227"/>
                  </a:lnTo>
                  <a:lnTo>
                    <a:pt x="0" y="0"/>
                  </a:lnTo>
                  <a:close/>
                </a:path>
              </a:pathLst>
            </a:custGeom>
          </p:spPr>
        </p:pic>
      </p:grpSp>
      <p:sp>
        <p:nvSpPr>
          <p:cNvPr id="20" name="等腰三角形 19"/>
          <p:cNvSpPr/>
          <p:nvPr/>
        </p:nvSpPr>
        <p:spPr>
          <a:xfrm rot="16200000" flipH="1" flipV="1">
            <a:off x="5288900" y="3563462"/>
            <a:ext cx="175747" cy="15150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609585"/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6425750" y="3366302"/>
            <a:ext cx="20181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37A6FA"/>
                </a:solidFill>
              </a:rPr>
              <a:t>COMPANY PROFILE</a:t>
            </a:r>
            <a:endParaRPr lang="zh-CN" altLang="en-US" dirty="0">
              <a:solidFill>
                <a:srgbClr val="37A6FA"/>
              </a:solidFill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6425750" y="4058013"/>
            <a:ext cx="50647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 </a:t>
            </a:r>
          </a:p>
          <a:p>
            <a:endParaRPr lang="en-US" altLang="zh-CN" sz="1200" dirty="0">
              <a:solidFill>
                <a:srgbClr val="242D52"/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6412895" y="3015875"/>
            <a:ext cx="12086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37A6FA"/>
                </a:solidFill>
              </a:rPr>
              <a:t>PART 3</a:t>
            </a:r>
            <a:endParaRPr lang="zh-CN" altLang="en-US" sz="2400" b="1" dirty="0">
              <a:solidFill>
                <a:srgbClr val="37A6FA"/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543289" y="3786999"/>
            <a:ext cx="747146" cy="0"/>
          </a:xfrm>
          <a:prstGeom prst="line">
            <a:avLst/>
          </a:prstGeom>
          <a:ln w="38100">
            <a:solidFill>
              <a:srgbClr val="37A6F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0314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4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900"/>
                            </p:stCondLst>
                            <p:childTnLst>
                              <p:par>
                                <p:cTn id="1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900"/>
                            </p:stCondLst>
                            <p:childTnLst>
                              <p:par>
                                <p:cTn id="1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400"/>
                            </p:stCondLst>
                            <p:childTnLst>
                              <p:par>
                                <p:cTn id="2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9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400"/>
                            </p:stCondLst>
                            <p:childTnLst>
                              <p:par>
                                <p:cTn id="31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820"/>
                            </p:stCondLst>
                            <p:childTnLst>
                              <p:par>
                                <p:cTn id="36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510"/>
                            </p:stCondLst>
                            <p:childTnLst>
                              <p:par>
                                <p:cTn id="44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20" grpId="0" animBg="1"/>
      <p:bldP spid="58" grpId="0"/>
      <p:bldP spid="59" grpId="0"/>
      <p:bldP spid="6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椭圆 6"/>
          <p:cNvSpPr/>
          <p:nvPr/>
        </p:nvSpPr>
        <p:spPr>
          <a:xfrm>
            <a:off x="5348546" y="3849217"/>
            <a:ext cx="166946" cy="166946"/>
          </a:xfrm>
          <a:prstGeom prst="ellipse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8139936" y="2165164"/>
            <a:ext cx="3015744" cy="737240"/>
            <a:chOff x="8139936" y="2165164"/>
            <a:chExt cx="3015744" cy="737240"/>
          </a:xfrm>
        </p:grpSpPr>
        <p:sp>
          <p:nvSpPr>
            <p:cNvPr id="13" name="文本框 12"/>
            <p:cNvSpPr txBox="1"/>
            <p:nvPr/>
          </p:nvSpPr>
          <p:spPr>
            <a:xfrm>
              <a:off x="8139936" y="2165164"/>
              <a:ext cx="2170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COMPANY PROFILE</a:t>
              </a:r>
              <a:endParaRPr lang="zh-CN" altLang="en-US" dirty="0">
                <a:solidFill>
                  <a:srgbClr val="242D52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8139936" y="2440739"/>
              <a:ext cx="301574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16622" y="238760"/>
            <a:ext cx="351055" cy="264160"/>
            <a:chOff x="6190000" y="665863"/>
            <a:chExt cx="384810" cy="289560"/>
          </a:xfrm>
        </p:grpSpPr>
        <p:sp>
          <p:nvSpPr>
            <p:cNvPr id="18" name="等腰三角形 17"/>
            <p:cNvSpPr/>
            <p:nvPr/>
          </p:nvSpPr>
          <p:spPr>
            <a:xfrm rot="5400000">
              <a:off x="6301760" y="682373"/>
              <a:ext cx="289560" cy="256540"/>
            </a:xfrm>
            <a:prstGeom prst="triangle">
              <a:avLst/>
            </a:prstGeom>
            <a:solidFill>
              <a:srgbClr val="242D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9" name="等腰三角形 18"/>
            <p:cNvSpPr/>
            <p:nvPr/>
          </p:nvSpPr>
          <p:spPr>
            <a:xfrm rot="5400000">
              <a:off x="6173490" y="682373"/>
              <a:ext cx="289560" cy="256540"/>
            </a:xfrm>
            <a:prstGeom prst="triangle">
              <a:avLst/>
            </a:prstGeom>
            <a:solidFill>
              <a:srgbClr val="37A6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5273040" y="1306354"/>
            <a:ext cx="2724150" cy="2724150"/>
            <a:chOff x="5273040" y="1306354"/>
            <a:chExt cx="2724150" cy="2724150"/>
          </a:xfrm>
        </p:grpSpPr>
        <p:sp>
          <p:nvSpPr>
            <p:cNvPr id="3" name="椭圆 2"/>
            <p:cNvSpPr/>
            <p:nvPr/>
          </p:nvSpPr>
          <p:spPr>
            <a:xfrm>
              <a:off x="5273040" y="1306354"/>
              <a:ext cx="2724150" cy="2724150"/>
            </a:xfrm>
            <a:prstGeom prst="ellipse">
              <a:avLst/>
            </a:prstGeom>
            <a:gradFill>
              <a:gsLst>
                <a:gs pos="29000">
                  <a:srgbClr val="242D52"/>
                </a:gs>
                <a:gs pos="100000">
                  <a:srgbClr val="3ECAFB"/>
                </a:gs>
              </a:gsLst>
              <a:lin ang="18600000" scaled="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6109398" y="2306269"/>
              <a:ext cx="1184940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800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98</a:t>
              </a:r>
              <a:r>
                <a:rPr lang="en-US" altLang="zh-CN" sz="3200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%</a:t>
              </a:r>
              <a:endParaRPr lang="zh-CN" altLang="en-US" sz="3200" dirty="0">
                <a:solidFill>
                  <a:prstClr val="white"/>
                </a:solidFill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2" name="弧形 21"/>
            <p:cNvSpPr/>
            <p:nvPr/>
          </p:nvSpPr>
          <p:spPr>
            <a:xfrm>
              <a:off x="5389039" y="1411421"/>
              <a:ext cx="2531634" cy="2531634"/>
            </a:xfrm>
            <a:prstGeom prst="arc">
              <a:avLst>
                <a:gd name="adj1" fmla="val 15977252"/>
                <a:gd name="adj2" fmla="val 14809548"/>
              </a:avLst>
            </a:prstGeom>
            <a:ln>
              <a:solidFill>
                <a:schemeClr val="bg1"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F3F3F"/>
                </a:solidFill>
              </a:endParaRP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1174094" y="5074071"/>
            <a:ext cx="2072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</a:t>
            </a:r>
          </a:p>
        </p:txBody>
      </p:sp>
      <p:grpSp>
        <p:nvGrpSpPr>
          <p:cNvPr id="35" name="组合 34"/>
          <p:cNvGrpSpPr/>
          <p:nvPr/>
        </p:nvGrpSpPr>
        <p:grpSpPr>
          <a:xfrm>
            <a:off x="3148965" y="4256723"/>
            <a:ext cx="1809750" cy="1809750"/>
            <a:chOff x="3148965" y="4256723"/>
            <a:chExt cx="1809750" cy="1809750"/>
          </a:xfrm>
        </p:grpSpPr>
        <p:sp>
          <p:nvSpPr>
            <p:cNvPr id="4" name="椭圆 3"/>
            <p:cNvSpPr/>
            <p:nvPr/>
          </p:nvSpPr>
          <p:spPr>
            <a:xfrm>
              <a:off x="3148965" y="4256723"/>
              <a:ext cx="1809750" cy="1809750"/>
            </a:xfrm>
            <a:prstGeom prst="ellipse">
              <a:avLst/>
            </a:prstGeom>
            <a:gradFill>
              <a:gsLst>
                <a:gs pos="29000">
                  <a:srgbClr val="2867A2"/>
                </a:gs>
                <a:gs pos="100000">
                  <a:srgbClr val="3ECAFB"/>
                </a:gs>
              </a:gsLst>
              <a:lin ang="18600000" scaled="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reflection blurRad="6350" stA="50000" endA="300" endPos="38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3645715" y="4888499"/>
              <a:ext cx="81624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82</a:t>
              </a:r>
              <a:r>
                <a:rPr lang="en-US" altLang="zh-CN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%</a:t>
              </a:r>
              <a:endParaRPr lang="zh-CN" altLang="en-US" dirty="0">
                <a:solidFill>
                  <a:prstClr val="white"/>
                </a:solidFill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4" name="弧形 23"/>
            <p:cNvSpPr/>
            <p:nvPr/>
          </p:nvSpPr>
          <p:spPr>
            <a:xfrm>
              <a:off x="3246118" y="4373166"/>
              <a:ext cx="1615442" cy="1615440"/>
            </a:xfrm>
            <a:prstGeom prst="arc">
              <a:avLst>
                <a:gd name="adj1" fmla="val 16785431"/>
                <a:gd name="adj2" fmla="val 11123000"/>
              </a:avLst>
            </a:prstGeom>
            <a:ln>
              <a:solidFill>
                <a:schemeClr val="bg1"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F3F3F"/>
                </a:solidFill>
              </a:endParaRPr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9338581" y="4348019"/>
            <a:ext cx="2574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</a:t>
            </a:r>
          </a:p>
        </p:txBody>
      </p:sp>
      <p:grpSp>
        <p:nvGrpSpPr>
          <p:cNvPr id="36" name="组合 35"/>
          <p:cNvGrpSpPr/>
          <p:nvPr/>
        </p:nvGrpSpPr>
        <p:grpSpPr>
          <a:xfrm>
            <a:off x="8160891" y="3981292"/>
            <a:ext cx="1095375" cy="1095375"/>
            <a:chOff x="8160891" y="3981292"/>
            <a:chExt cx="1095375" cy="1095375"/>
          </a:xfrm>
        </p:grpSpPr>
        <p:sp>
          <p:nvSpPr>
            <p:cNvPr id="5" name="椭圆 4"/>
            <p:cNvSpPr/>
            <p:nvPr/>
          </p:nvSpPr>
          <p:spPr>
            <a:xfrm>
              <a:off x="8160891" y="3981292"/>
              <a:ext cx="1095375" cy="1095375"/>
            </a:xfrm>
            <a:prstGeom prst="ellipse">
              <a:avLst/>
            </a:prstGeom>
            <a:gradFill>
              <a:gsLst>
                <a:gs pos="15000">
                  <a:srgbClr val="242D52"/>
                </a:gs>
                <a:gs pos="100000">
                  <a:srgbClr val="0070C0"/>
                </a:gs>
              </a:gsLst>
              <a:lin ang="16800000" scaled="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8458967" y="4340744"/>
              <a:ext cx="60785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55</a:t>
              </a:r>
              <a:r>
                <a:rPr lang="en-US" altLang="zh-CN" sz="1200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%</a:t>
              </a:r>
              <a:endParaRPr lang="zh-CN" altLang="en-US" sz="1200" dirty="0">
                <a:solidFill>
                  <a:prstClr val="white"/>
                </a:solidFill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5" name="弧形 24"/>
            <p:cNvSpPr/>
            <p:nvPr/>
          </p:nvSpPr>
          <p:spPr>
            <a:xfrm>
              <a:off x="8243206" y="4063608"/>
              <a:ext cx="930743" cy="930742"/>
            </a:xfrm>
            <a:prstGeom prst="arc">
              <a:avLst>
                <a:gd name="adj1" fmla="val 19593509"/>
                <a:gd name="adj2" fmla="val 7891899"/>
              </a:avLst>
            </a:prstGeom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F3F3F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802248" y="1365357"/>
            <a:ext cx="1599613" cy="1599613"/>
            <a:chOff x="2802248" y="1365357"/>
            <a:chExt cx="1599613" cy="1599613"/>
          </a:xfrm>
          <a:effectLst>
            <a:reflection blurRad="6350" stA="52000" endA="300" endPos="35000" dir="5400000" sy="-100000" algn="bl" rotWithShape="0"/>
          </a:effectLst>
        </p:grpSpPr>
        <p:sp>
          <p:nvSpPr>
            <p:cNvPr id="2" name="椭圆 1"/>
            <p:cNvSpPr/>
            <p:nvPr/>
          </p:nvSpPr>
          <p:spPr>
            <a:xfrm>
              <a:off x="2802248" y="1365357"/>
              <a:ext cx="1599613" cy="1599613"/>
            </a:xfrm>
            <a:prstGeom prst="ellipse">
              <a:avLst/>
            </a:prstGeom>
            <a:gradFill>
              <a:gsLst>
                <a:gs pos="15000">
                  <a:srgbClr val="242D52"/>
                </a:gs>
                <a:gs pos="100000">
                  <a:srgbClr val="0070C0"/>
                </a:gs>
              </a:gsLst>
              <a:lin ang="16800000" scaled="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3223987" y="1917519"/>
              <a:ext cx="76174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78</a:t>
              </a:r>
              <a:r>
                <a:rPr lang="en-US" altLang="zh-CN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%</a:t>
              </a:r>
              <a:endParaRPr lang="zh-CN" altLang="en-US" dirty="0">
                <a:solidFill>
                  <a:prstClr val="white"/>
                </a:solidFill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3" name="弧形 22"/>
            <p:cNvSpPr/>
            <p:nvPr/>
          </p:nvSpPr>
          <p:spPr>
            <a:xfrm>
              <a:off x="2871767" y="1467761"/>
              <a:ext cx="1422738" cy="1422736"/>
            </a:xfrm>
            <a:prstGeom prst="arc">
              <a:avLst>
                <a:gd name="adj1" fmla="val 17608911"/>
                <a:gd name="adj2" fmla="val 11134459"/>
              </a:avLst>
            </a:prstGeom>
            <a:ln>
              <a:solidFill>
                <a:schemeClr val="bg1"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F3F3F"/>
                </a:solidFill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666862" y="2058236"/>
            <a:ext cx="2170146" cy="952519"/>
            <a:chOff x="915515" y="2197117"/>
            <a:chExt cx="2170146" cy="952519"/>
          </a:xfrm>
        </p:grpSpPr>
        <p:sp>
          <p:nvSpPr>
            <p:cNvPr id="16" name="文本框 15"/>
            <p:cNvSpPr txBox="1"/>
            <p:nvPr/>
          </p:nvSpPr>
          <p:spPr>
            <a:xfrm>
              <a:off x="990157" y="2197117"/>
              <a:ext cx="207202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915515" y="2780304"/>
              <a:ext cx="2170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COMPANY PROFILE</a:t>
              </a:r>
              <a:endParaRPr lang="zh-CN" altLang="en-US" dirty="0">
                <a:solidFill>
                  <a:srgbClr val="242D52"/>
                </a:solidFill>
                <a:cs typeface="Segoe UI" panose="020B0502040204020203" pitchFamily="34" charset="0"/>
              </a:endParaRPr>
            </a:p>
          </p:txBody>
        </p:sp>
      </p:grpSp>
      <p:sp>
        <p:nvSpPr>
          <p:cNvPr id="38" name="椭圆 37"/>
          <p:cNvSpPr/>
          <p:nvPr/>
        </p:nvSpPr>
        <p:spPr>
          <a:xfrm>
            <a:off x="8160891" y="1763405"/>
            <a:ext cx="232275" cy="232275"/>
          </a:xfrm>
          <a:prstGeom prst="ellipse">
            <a:avLst/>
          </a:prstGeom>
          <a:solidFill>
            <a:srgbClr val="242D5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442913" y="208718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442913" y="478690"/>
            <a:ext cx="3720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972890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7" grpId="0"/>
      <p:bldP spid="15" grpId="0"/>
      <p:bldP spid="3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442913" y="368300"/>
            <a:ext cx="11306175" cy="6121400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442913" y="2713038"/>
            <a:ext cx="11306175" cy="1790700"/>
          </a:xfrm>
          <a:prstGeom prst="rect">
            <a:avLst/>
          </a:prstGeom>
          <a:gradFill>
            <a:gsLst>
              <a:gs pos="29000">
                <a:srgbClr val="2867A2"/>
              </a:gs>
              <a:gs pos="100000">
                <a:srgbClr val="3ECAFB"/>
              </a:gs>
            </a:gsLst>
            <a:lin ang="150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252538" y="3111471"/>
            <a:ext cx="9797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b="1" dirty="0">
                <a:solidFill>
                  <a:prstClr val="white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02</a:t>
            </a:r>
            <a:endParaRPr lang="zh-CN" altLang="en-US" sz="5400" b="1" dirty="0">
              <a:solidFill>
                <a:prstClr val="white"/>
              </a:solidFill>
              <a:cs typeface="Segoe UI" panose="020B0502040204020203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252538" y="4913680"/>
            <a:ext cx="9797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b="1" dirty="0">
                <a:solidFill>
                  <a:prstClr val="white">
                    <a:lumMod val="50000"/>
                  </a:prstClr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03</a:t>
            </a:r>
            <a:endParaRPr lang="zh-CN" altLang="en-US" sz="5400" b="1" dirty="0">
              <a:solidFill>
                <a:prstClr val="white">
                  <a:lumMod val="50000"/>
                </a:prstClr>
              </a:solidFill>
              <a:cs typeface="Segoe UI" panose="020B0502040204020203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925854" y="1571687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cs typeface="Segoe UI" panose="020B0502040204020203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925854" y="1948470"/>
            <a:ext cx="78232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 </a:t>
            </a:r>
          </a:p>
          <a:p>
            <a:endParaRPr lang="en-US" altLang="zh-CN" sz="1200" dirty="0">
              <a:solidFill>
                <a:srgbClr val="242D52"/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925854" y="3182154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prstClr val="white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prstClr val="white"/>
              </a:solidFill>
              <a:cs typeface="Segoe UI" panose="020B0502040204020203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925854" y="3558937"/>
            <a:ext cx="78232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prstClr val="white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 </a:t>
            </a:r>
          </a:p>
          <a:p>
            <a:endParaRPr lang="en-US" altLang="zh-CN" sz="1200" dirty="0">
              <a:solidFill>
                <a:prstClr val="white"/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925854" y="4906425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cs typeface="Segoe UI" panose="020B0502040204020203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925854" y="5283208"/>
            <a:ext cx="78232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 </a:t>
            </a:r>
          </a:p>
          <a:p>
            <a:endParaRPr lang="en-US" altLang="zh-CN" sz="1200" dirty="0">
              <a:solidFill>
                <a:srgbClr val="242D52"/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925854" y="6516892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prstClr val="white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prstClr val="white"/>
              </a:solidFill>
              <a:cs typeface="Segoe UI" panose="020B0502040204020203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42913" y="208718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cs typeface="Segoe UI" panose="020B0502040204020203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42913" y="478690"/>
            <a:ext cx="3720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  <p:grpSp>
        <p:nvGrpSpPr>
          <p:cNvPr id="18" name="组合 17"/>
          <p:cNvGrpSpPr/>
          <p:nvPr/>
        </p:nvGrpSpPr>
        <p:grpSpPr>
          <a:xfrm>
            <a:off x="116622" y="238760"/>
            <a:ext cx="351055" cy="264160"/>
            <a:chOff x="6190000" y="665863"/>
            <a:chExt cx="384810" cy="289560"/>
          </a:xfrm>
        </p:grpSpPr>
        <p:sp>
          <p:nvSpPr>
            <p:cNvPr id="19" name="等腰三角形 18"/>
            <p:cNvSpPr/>
            <p:nvPr/>
          </p:nvSpPr>
          <p:spPr>
            <a:xfrm rot="5400000">
              <a:off x="6301760" y="682373"/>
              <a:ext cx="289560" cy="256540"/>
            </a:xfrm>
            <a:prstGeom prst="triangle">
              <a:avLst/>
            </a:prstGeom>
            <a:solidFill>
              <a:srgbClr val="242D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0" name="等腰三角形 19"/>
            <p:cNvSpPr/>
            <p:nvPr/>
          </p:nvSpPr>
          <p:spPr>
            <a:xfrm rot="5400000">
              <a:off x="6173490" y="682373"/>
              <a:ext cx="289560" cy="256540"/>
            </a:xfrm>
            <a:prstGeom prst="triangle">
              <a:avLst/>
            </a:prstGeom>
            <a:solidFill>
              <a:srgbClr val="37A6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1252538" y="1671471"/>
            <a:ext cx="9797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b="1" dirty="0">
                <a:solidFill>
                  <a:prstClr val="white">
                    <a:lumMod val="50000"/>
                  </a:prstClr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01</a:t>
            </a:r>
            <a:endParaRPr lang="zh-CN" altLang="en-US" sz="5400" b="1" dirty="0">
              <a:solidFill>
                <a:prstClr val="white">
                  <a:lumMod val="50000"/>
                </a:prstClr>
              </a:solidFill>
              <a:cs typeface="Segoe UI" panose="020B0502040204020203" pitchFamily="34" charset="0"/>
            </a:endParaRPr>
          </a:p>
        </p:txBody>
      </p:sp>
      <p:sp>
        <p:nvSpPr>
          <p:cNvPr id="4" name="等腰三角形 3"/>
          <p:cNvSpPr/>
          <p:nvPr/>
        </p:nvSpPr>
        <p:spPr>
          <a:xfrm flipV="1">
            <a:off x="1577890" y="2684814"/>
            <a:ext cx="447675" cy="171450"/>
          </a:xfrm>
          <a:prstGeom prst="triangle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等腰三角形 20"/>
          <p:cNvSpPr/>
          <p:nvPr/>
        </p:nvSpPr>
        <p:spPr>
          <a:xfrm flipV="1">
            <a:off x="1577890" y="4473066"/>
            <a:ext cx="447675" cy="171450"/>
          </a:xfrm>
          <a:prstGeom prst="triangle">
            <a:avLst/>
          </a:prstGeom>
          <a:solidFill>
            <a:srgbClr val="329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72970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32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3" presetClass="entr" presetSubtype="32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7096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37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3" presetClass="entr" presetSubtype="32" fill="hold" grpId="0" nodeType="withEffect">
                                  <p:stCondLst>
                                    <p:cond delay="4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32" fill="hold" grpId="0" nodeType="withEffect">
                                  <p:stCondLst>
                                    <p:cond delay="4700"/>
                                  </p:stCondLst>
                                  <p:iterate type="lt">
                                    <p:tmPct val="6106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6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3" presetClass="entr" presetSubtype="32" fill="hold" grpId="0" nodeType="withEffect">
                                  <p:stCondLst>
                                    <p:cond delay="67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3" presetClass="entr" presetSubtype="32" fill="hold" grpId="0" nodeType="withEffect">
                                  <p:stCondLst>
                                    <p:cond delay="7700"/>
                                  </p:stCondLst>
                                  <p:iterate type="lt">
                                    <p:tmPct val="495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6" grpId="0"/>
      <p:bldP spid="4" grpId="0" animBg="1"/>
      <p:bldP spid="2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2655"/>
          <a:stretch/>
        </p:blipFill>
        <p:spPr>
          <a:xfrm>
            <a:off x="0" y="7883"/>
            <a:ext cx="12172950" cy="6858594"/>
          </a:xfrm>
          <a:prstGeom prst="rect">
            <a:avLst/>
          </a:prstGeom>
        </p:spPr>
      </p:pic>
      <p:sp>
        <p:nvSpPr>
          <p:cNvPr id="33" name="椭圆 32"/>
          <p:cNvSpPr/>
          <p:nvPr/>
        </p:nvSpPr>
        <p:spPr>
          <a:xfrm>
            <a:off x="0" y="-373380"/>
            <a:ext cx="12192000" cy="746760"/>
          </a:xfrm>
          <a:prstGeom prst="ellipse">
            <a:avLst/>
          </a:prstGeom>
          <a:gradFill>
            <a:gsLst>
              <a:gs pos="3000">
                <a:srgbClr val="242D52"/>
              </a:gs>
              <a:gs pos="99000">
                <a:srgbClr val="3ECAFB"/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38350" y="2548454"/>
            <a:ext cx="2297937" cy="1612603"/>
            <a:chOff x="538350" y="2548454"/>
            <a:chExt cx="2297937" cy="1612603"/>
          </a:xfrm>
        </p:grpSpPr>
        <p:sp>
          <p:nvSpPr>
            <p:cNvPr id="7" name="文本框 6"/>
            <p:cNvSpPr txBox="1"/>
            <p:nvPr/>
          </p:nvSpPr>
          <p:spPr>
            <a:xfrm>
              <a:off x="538350" y="2804081"/>
              <a:ext cx="22979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COMPANY PROFILE</a:t>
              </a:r>
              <a:endParaRPr lang="zh-CN" altLang="en-US" b="1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538350" y="3514726"/>
              <a:ext cx="22681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363242" y="2548454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1</a:t>
              </a:r>
              <a:endParaRPr lang="zh-CN" altLang="en-US" b="1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058163" y="2548454"/>
            <a:ext cx="3505200" cy="1612603"/>
            <a:chOff x="3058163" y="2548454"/>
            <a:chExt cx="3505200" cy="1612603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3058163" y="2883853"/>
              <a:ext cx="0" cy="22860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6563363" y="2883853"/>
              <a:ext cx="0" cy="22860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文本框 7"/>
            <p:cNvSpPr txBox="1"/>
            <p:nvPr/>
          </p:nvSpPr>
          <p:spPr>
            <a:xfrm>
              <a:off x="3542205" y="2804081"/>
              <a:ext cx="29767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PROJECT INTRODUCTION</a:t>
              </a:r>
              <a:endParaRPr lang="zh-CN" altLang="en-US" b="1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3542205" y="3514726"/>
              <a:ext cx="22681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4528788" y="2548454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2</a:t>
              </a:r>
              <a:endParaRPr lang="zh-CN" altLang="en-US" b="1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9480946" y="2548454"/>
            <a:ext cx="2268142" cy="1612603"/>
            <a:chOff x="9480946" y="2548454"/>
            <a:chExt cx="2268142" cy="1612603"/>
          </a:xfrm>
        </p:grpSpPr>
        <p:sp>
          <p:nvSpPr>
            <p:cNvPr id="20" name="文本框 19"/>
            <p:cNvSpPr txBox="1"/>
            <p:nvPr/>
          </p:nvSpPr>
          <p:spPr>
            <a:xfrm>
              <a:off x="9675961" y="2804081"/>
              <a:ext cx="16001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CONTACT US</a:t>
              </a:r>
              <a:endParaRPr lang="zh-CN" altLang="en-US" b="1" dirty="0">
                <a:solidFill>
                  <a:srgbClr val="242D52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9480946" y="3514726"/>
              <a:ext cx="22681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10145937" y="254845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242D52"/>
                  </a:solidFill>
                </a:rPr>
                <a:t>4</a:t>
              </a:r>
              <a:endParaRPr lang="zh-CN" altLang="en-US" b="1" dirty="0">
                <a:solidFill>
                  <a:srgbClr val="242D52"/>
                </a:solidFill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947870" y="2548454"/>
            <a:ext cx="2268142" cy="1612603"/>
            <a:chOff x="6947870" y="2548454"/>
            <a:chExt cx="2268142" cy="1612603"/>
          </a:xfrm>
        </p:grpSpPr>
        <p:sp>
          <p:nvSpPr>
            <p:cNvPr id="9" name="文本框 8"/>
            <p:cNvSpPr txBox="1"/>
            <p:nvPr/>
          </p:nvSpPr>
          <p:spPr>
            <a:xfrm>
              <a:off x="6947870" y="2804081"/>
              <a:ext cx="21875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37A6FA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PROJECT  BUDGET</a:t>
              </a:r>
              <a:endParaRPr lang="zh-CN" altLang="en-US" b="1" dirty="0">
                <a:solidFill>
                  <a:srgbClr val="37A6FA"/>
                </a:solidFill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cxnSp>
          <p:nvCxnSpPr>
            <p:cNvPr id="22" name="直接连接符 21"/>
            <p:cNvCxnSpPr/>
            <p:nvPr/>
          </p:nvCxnSpPr>
          <p:spPr>
            <a:xfrm>
              <a:off x="9199883" y="2883853"/>
              <a:ext cx="0" cy="22860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文本框 28"/>
            <p:cNvSpPr txBox="1"/>
            <p:nvPr/>
          </p:nvSpPr>
          <p:spPr>
            <a:xfrm>
              <a:off x="6947870" y="3514726"/>
              <a:ext cx="22681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37A6FA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7755623" y="2548454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37A6FA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3</a:t>
              </a:r>
              <a:endParaRPr lang="zh-CN" altLang="en-US" b="1" dirty="0">
                <a:solidFill>
                  <a:srgbClr val="37A6FA"/>
                </a:solidFill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1" name="等腰三角形 20"/>
            <p:cNvSpPr/>
            <p:nvPr/>
          </p:nvSpPr>
          <p:spPr>
            <a:xfrm flipV="1">
              <a:off x="7816699" y="3273108"/>
              <a:ext cx="195563" cy="137160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63908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"/>
                            </p:stCondLst>
                            <p:childTnLst>
                              <p:par>
                                <p:cTn id="12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"/>
                            </p:stCondLst>
                            <p:childTnLst>
                              <p:par>
                                <p:cTn id="19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"/>
                            </p:stCondLst>
                            <p:childTnLst>
                              <p:par>
                                <p:cTn id="26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6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2899984" y="1118936"/>
            <a:ext cx="6392032" cy="4261354"/>
            <a:chOff x="3475868" y="929736"/>
            <a:chExt cx="6392032" cy="4261354"/>
          </a:xfrm>
        </p:grpSpPr>
        <p:graphicFrame>
          <p:nvGraphicFramePr>
            <p:cNvPr id="5" name="图表 4"/>
            <p:cNvGraphicFramePr/>
            <p:nvPr>
              <p:extLst/>
            </p:nvPr>
          </p:nvGraphicFramePr>
          <p:xfrm>
            <a:off x="3475868" y="929736"/>
            <a:ext cx="6392032" cy="426135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6" name="椭圆 5"/>
            <p:cNvSpPr/>
            <p:nvPr/>
          </p:nvSpPr>
          <p:spPr>
            <a:xfrm>
              <a:off x="4885568" y="1255047"/>
              <a:ext cx="3572632" cy="3572632"/>
            </a:xfrm>
            <a:prstGeom prst="ellipse">
              <a:avLst/>
            </a:prstGeom>
            <a:solidFill>
              <a:srgbClr val="F6F6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360924" y="2736290"/>
            <a:ext cx="1432626" cy="972282"/>
            <a:chOff x="5360924" y="2736290"/>
            <a:chExt cx="1432626" cy="972282"/>
          </a:xfrm>
        </p:grpSpPr>
        <p:sp>
          <p:nvSpPr>
            <p:cNvPr id="10" name="文本框 9"/>
            <p:cNvSpPr txBox="1"/>
            <p:nvPr/>
          </p:nvSpPr>
          <p:spPr>
            <a:xfrm>
              <a:off x="5690279" y="2736290"/>
              <a:ext cx="81144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400" dirty="0" smtClean="0">
                  <a:solidFill>
                    <a:srgbClr val="242D52"/>
                  </a:solidFill>
                  <a:latin typeface="Noto Sans CJK Light" panose="020B0300000000000000" pitchFamily="34" charset="-122"/>
                  <a:ea typeface="Noto Sans CJK Light" panose="020B0300000000000000" pitchFamily="34" charset="-122"/>
                  <a:cs typeface="Segoe UI" panose="020B0502040204020203" pitchFamily="34" charset="0"/>
                </a:rPr>
                <a:t>20XX-20XX</a:t>
              </a:r>
              <a:endParaRPr lang="zh-CN" altLang="en-US" sz="1400" dirty="0">
                <a:solidFill>
                  <a:srgbClr val="242D52"/>
                </a:solidFill>
                <a:latin typeface="Noto Sans CJK Light" panose="020B0300000000000000" pitchFamily="34" charset="-122"/>
                <a:ea typeface="Noto Sans CJK Light" panose="020B0300000000000000" pitchFamily="34" charset="-122"/>
                <a:cs typeface="Segoe UI" panose="020B0502040204020203" pitchFamily="34" charset="0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5645258" y="3123797"/>
              <a:ext cx="11079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rgbClr val="242D52"/>
                  </a:solidFill>
                  <a:latin typeface="Noto Sans CJK Light" panose="020B0300000000000000" pitchFamily="34" charset="-122"/>
                  <a:ea typeface="Noto Sans CJK Light" panose="020B0300000000000000" pitchFamily="34" charset="-122"/>
                  <a:cs typeface="Segoe UI" panose="020B0502040204020203" pitchFamily="34" charset="0"/>
                </a:rPr>
                <a:t>6188</a:t>
              </a:r>
              <a:endParaRPr lang="zh-CN" altLang="en-US" sz="3200" b="1" dirty="0">
                <a:solidFill>
                  <a:srgbClr val="242D52"/>
                </a:solidFill>
                <a:latin typeface="Noto Sans CJK Light" panose="020B0300000000000000" pitchFamily="34" charset="-122"/>
                <a:ea typeface="Noto Sans CJK Light" panose="020B0300000000000000" pitchFamily="34" charset="-122"/>
                <a:cs typeface="Segoe UI" panose="020B0502040204020203" pitchFamily="34" charset="0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5451894" y="2964350"/>
              <a:ext cx="134165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42D52"/>
                  </a:solidFill>
                  <a:latin typeface="Noto Sans CJK Light" panose="020B0300000000000000" pitchFamily="34" charset="-122"/>
                  <a:ea typeface="Noto Sans CJK Light" panose="020B0300000000000000" pitchFamily="34" charset="-122"/>
                  <a:cs typeface="Segoe UI" panose="020B0502040204020203" pitchFamily="34" charset="0"/>
                </a:rPr>
                <a:t>OUR  SERVICES</a:t>
              </a:r>
              <a:endParaRPr lang="zh-CN" altLang="en-US" sz="1200" dirty="0">
                <a:solidFill>
                  <a:srgbClr val="242D52"/>
                </a:solidFill>
                <a:latin typeface="Noto Sans CJK Light" panose="020B0300000000000000" pitchFamily="34" charset="-122"/>
                <a:ea typeface="Noto Sans CJK Light" panose="020B0300000000000000" pitchFamily="34" charset="-122"/>
                <a:cs typeface="Segoe UI" panose="020B0502040204020203" pitchFamily="34" charset="0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5360924" y="3230761"/>
              <a:ext cx="44755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242D52"/>
                  </a:solidFill>
                  <a:latin typeface="Noto Sans CJK Light" panose="020B0300000000000000" pitchFamily="34" charset="-122"/>
                  <a:ea typeface="Noto Sans CJK Light" panose="020B0300000000000000" pitchFamily="34" charset="-122"/>
                  <a:cs typeface="Segoe UI" panose="020B0502040204020203" pitchFamily="34" charset="0"/>
                </a:rPr>
                <a:t>￥</a:t>
              </a: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442913" y="6489700"/>
            <a:ext cx="11310307" cy="0"/>
            <a:chOff x="442913" y="6489700"/>
            <a:chExt cx="11310307" cy="0"/>
          </a:xfrm>
        </p:grpSpPr>
        <p:cxnSp>
          <p:nvCxnSpPr>
            <p:cNvPr id="43" name="直接连接符 42"/>
            <p:cNvCxnSpPr/>
            <p:nvPr/>
          </p:nvCxnSpPr>
          <p:spPr>
            <a:xfrm>
              <a:off x="3955652" y="6489700"/>
              <a:ext cx="4264423" cy="0"/>
            </a:xfrm>
            <a:prstGeom prst="line">
              <a:avLst/>
            </a:prstGeom>
            <a:ln w="12700">
              <a:solidFill>
                <a:srgbClr val="242D5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>
              <a:off x="442913" y="6489700"/>
              <a:ext cx="3533145" cy="0"/>
            </a:xfrm>
            <a:prstGeom prst="line">
              <a:avLst/>
            </a:prstGeom>
            <a:ln w="57150">
              <a:solidFill>
                <a:srgbClr val="242D5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>
              <a:off x="8220075" y="6489700"/>
              <a:ext cx="3533145" cy="0"/>
            </a:xfrm>
            <a:prstGeom prst="line">
              <a:avLst/>
            </a:prstGeom>
            <a:ln w="57150">
              <a:solidFill>
                <a:srgbClr val="242D5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文本框 45"/>
          <p:cNvSpPr txBox="1"/>
          <p:nvPr/>
        </p:nvSpPr>
        <p:spPr>
          <a:xfrm>
            <a:off x="442913" y="5821938"/>
            <a:ext cx="21406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Important words</a:t>
            </a:r>
          </a:p>
        </p:txBody>
      </p:sp>
      <p:grpSp>
        <p:nvGrpSpPr>
          <p:cNvPr id="66" name="组合 65"/>
          <p:cNvGrpSpPr/>
          <p:nvPr/>
        </p:nvGrpSpPr>
        <p:grpSpPr>
          <a:xfrm>
            <a:off x="567843" y="6187293"/>
            <a:ext cx="1641957" cy="284080"/>
            <a:chOff x="567843" y="6187293"/>
            <a:chExt cx="1641957" cy="284080"/>
          </a:xfrm>
        </p:grpSpPr>
        <p:sp>
          <p:nvSpPr>
            <p:cNvPr id="48" name="Freeform 46"/>
            <p:cNvSpPr>
              <a:spLocks/>
            </p:cNvSpPr>
            <p:nvPr/>
          </p:nvSpPr>
          <p:spPr bwMode="auto">
            <a:xfrm>
              <a:off x="567843" y="6226862"/>
              <a:ext cx="218713" cy="212022"/>
            </a:xfrm>
            <a:custGeom>
              <a:avLst/>
              <a:gdLst>
                <a:gd name="T0" fmla="*/ 213 w 221"/>
                <a:gd name="T1" fmla="*/ 180 h 214"/>
                <a:gd name="T2" fmla="*/ 170 w 221"/>
                <a:gd name="T3" fmla="*/ 138 h 214"/>
                <a:gd name="T4" fmla="*/ 176 w 221"/>
                <a:gd name="T5" fmla="*/ 132 h 214"/>
                <a:gd name="T6" fmla="*/ 170 w 221"/>
                <a:gd name="T7" fmla="*/ 127 h 214"/>
                <a:gd name="T8" fmla="*/ 153 w 221"/>
                <a:gd name="T9" fmla="*/ 143 h 214"/>
                <a:gd name="T10" fmla="*/ 125 w 221"/>
                <a:gd name="T11" fmla="*/ 115 h 214"/>
                <a:gd name="T12" fmla="*/ 159 w 221"/>
                <a:gd name="T13" fmla="*/ 81 h 214"/>
                <a:gd name="T14" fmla="*/ 173 w 221"/>
                <a:gd name="T15" fmla="*/ 84 h 214"/>
                <a:gd name="T16" fmla="*/ 203 w 221"/>
                <a:gd name="T17" fmla="*/ 71 h 214"/>
                <a:gd name="T18" fmla="*/ 212 w 221"/>
                <a:gd name="T19" fmla="*/ 25 h 214"/>
                <a:gd name="T20" fmla="*/ 209 w 221"/>
                <a:gd name="T21" fmla="*/ 20 h 214"/>
                <a:gd name="T22" fmla="*/ 191 w 221"/>
                <a:gd name="T23" fmla="*/ 38 h 214"/>
                <a:gd name="T24" fmla="*/ 176 w 221"/>
                <a:gd name="T25" fmla="*/ 38 h 214"/>
                <a:gd name="T26" fmla="*/ 177 w 221"/>
                <a:gd name="T27" fmla="*/ 24 h 214"/>
                <a:gd name="T28" fmla="*/ 195 w 221"/>
                <a:gd name="T29" fmla="*/ 5 h 214"/>
                <a:gd name="T30" fmla="*/ 190 w 221"/>
                <a:gd name="T31" fmla="*/ 3 h 214"/>
                <a:gd name="T32" fmla="*/ 173 w 221"/>
                <a:gd name="T33" fmla="*/ 0 h 214"/>
                <a:gd name="T34" fmla="*/ 143 w 221"/>
                <a:gd name="T35" fmla="*/ 12 h 214"/>
                <a:gd name="T36" fmla="*/ 134 w 221"/>
                <a:gd name="T37" fmla="*/ 56 h 214"/>
                <a:gd name="T38" fmla="*/ 100 w 221"/>
                <a:gd name="T39" fmla="*/ 90 h 214"/>
                <a:gd name="T40" fmla="*/ 52 w 221"/>
                <a:gd name="T41" fmla="*/ 42 h 214"/>
                <a:gd name="T42" fmla="*/ 57 w 221"/>
                <a:gd name="T43" fmla="*/ 36 h 214"/>
                <a:gd name="T44" fmla="*/ 26 w 221"/>
                <a:gd name="T45" fmla="*/ 5 h 214"/>
                <a:gd name="T46" fmla="*/ 9 w 221"/>
                <a:gd name="T47" fmla="*/ 22 h 214"/>
                <a:gd name="T48" fmla="*/ 40 w 221"/>
                <a:gd name="T49" fmla="*/ 53 h 214"/>
                <a:gd name="T50" fmla="*/ 46 w 221"/>
                <a:gd name="T51" fmla="*/ 47 h 214"/>
                <a:gd name="T52" fmla="*/ 94 w 221"/>
                <a:gd name="T53" fmla="*/ 95 h 214"/>
                <a:gd name="T54" fmla="*/ 60 w 221"/>
                <a:gd name="T55" fmla="*/ 129 h 214"/>
                <a:gd name="T56" fmla="*/ 46 w 221"/>
                <a:gd name="T57" fmla="*/ 127 h 214"/>
                <a:gd name="T58" fmla="*/ 16 w 221"/>
                <a:gd name="T59" fmla="*/ 139 h 214"/>
                <a:gd name="T60" fmla="*/ 7 w 221"/>
                <a:gd name="T61" fmla="*/ 186 h 214"/>
                <a:gd name="T62" fmla="*/ 10 w 221"/>
                <a:gd name="T63" fmla="*/ 191 h 214"/>
                <a:gd name="T64" fmla="*/ 28 w 221"/>
                <a:gd name="T65" fmla="*/ 172 h 214"/>
                <a:gd name="T66" fmla="*/ 42 w 221"/>
                <a:gd name="T67" fmla="*/ 172 h 214"/>
                <a:gd name="T68" fmla="*/ 42 w 221"/>
                <a:gd name="T69" fmla="*/ 187 h 214"/>
                <a:gd name="T70" fmla="*/ 24 w 221"/>
                <a:gd name="T71" fmla="*/ 205 h 214"/>
                <a:gd name="T72" fmla="*/ 29 w 221"/>
                <a:gd name="T73" fmla="*/ 207 h 214"/>
                <a:gd name="T74" fmla="*/ 46 w 221"/>
                <a:gd name="T75" fmla="*/ 211 h 214"/>
                <a:gd name="T76" fmla="*/ 76 w 221"/>
                <a:gd name="T77" fmla="*/ 199 h 214"/>
                <a:gd name="T78" fmla="*/ 85 w 221"/>
                <a:gd name="T79" fmla="*/ 155 h 214"/>
                <a:gd name="T80" fmla="*/ 119 w 221"/>
                <a:gd name="T81" fmla="*/ 121 h 214"/>
                <a:gd name="T82" fmla="*/ 148 w 221"/>
                <a:gd name="T83" fmla="*/ 149 h 214"/>
                <a:gd name="T84" fmla="*/ 131 w 221"/>
                <a:gd name="T85" fmla="*/ 166 h 214"/>
                <a:gd name="T86" fmla="*/ 136 w 221"/>
                <a:gd name="T87" fmla="*/ 172 h 214"/>
                <a:gd name="T88" fmla="*/ 142 w 221"/>
                <a:gd name="T89" fmla="*/ 166 h 214"/>
                <a:gd name="T90" fmla="*/ 184 w 221"/>
                <a:gd name="T91" fmla="*/ 209 h 214"/>
                <a:gd name="T92" fmla="*/ 199 w 221"/>
                <a:gd name="T93" fmla="*/ 214 h 214"/>
                <a:gd name="T94" fmla="*/ 213 w 221"/>
                <a:gd name="T95" fmla="*/ 209 h 214"/>
                <a:gd name="T96" fmla="*/ 213 w 221"/>
                <a:gd name="T97" fmla="*/ 180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21" h="214">
                  <a:moveTo>
                    <a:pt x="213" y="180"/>
                  </a:moveTo>
                  <a:cubicBezTo>
                    <a:pt x="170" y="138"/>
                    <a:pt x="170" y="138"/>
                    <a:pt x="170" y="138"/>
                  </a:cubicBezTo>
                  <a:cubicBezTo>
                    <a:pt x="176" y="132"/>
                    <a:pt x="176" y="132"/>
                    <a:pt x="176" y="132"/>
                  </a:cubicBezTo>
                  <a:cubicBezTo>
                    <a:pt x="170" y="127"/>
                    <a:pt x="170" y="127"/>
                    <a:pt x="170" y="127"/>
                  </a:cubicBezTo>
                  <a:cubicBezTo>
                    <a:pt x="153" y="143"/>
                    <a:pt x="153" y="143"/>
                    <a:pt x="153" y="143"/>
                  </a:cubicBezTo>
                  <a:cubicBezTo>
                    <a:pt x="125" y="115"/>
                    <a:pt x="125" y="115"/>
                    <a:pt x="125" y="115"/>
                  </a:cubicBezTo>
                  <a:cubicBezTo>
                    <a:pt x="159" y="81"/>
                    <a:pt x="159" y="81"/>
                    <a:pt x="159" y="81"/>
                  </a:cubicBezTo>
                  <a:cubicBezTo>
                    <a:pt x="164" y="83"/>
                    <a:pt x="168" y="84"/>
                    <a:pt x="173" y="84"/>
                  </a:cubicBezTo>
                  <a:cubicBezTo>
                    <a:pt x="184" y="84"/>
                    <a:pt x="195" y="79"/>
                    <a:pt x="203" y="71"/>
                  </a:cubicBezTo>
                  <a:cubicBezTo>
                    <a:pt x="215" y="59"/>
                    <a:pt x="219" y="41"/>
                    <a:pt x="212" y="25"/>
                  </a:cubicBezTo>
                  <a:cubicBezTo>
                    <a:pt x="209" y="20"/>
                    <a:pt x="209" y="20"/>
                    <a:pt x="209" y="20"/>
                  </a:cubicBezTo>
                  <a:cubicBezTo>
                    <a:pt x="191" y="38"/>
                    <a:pt x="191" y="38"/>
                    <a:pt x="191" y="38"/>
                  </a:cubicBezTo>
                  <a:cubicBezTo>
                    <a:pt x="176" y="38"/>
                    <a:pt x="176" y="38"/>
                    <a:pt x="176" y="38"/>
                  </a:cubicBezTo>
                  <a:cubicBezTo>
                    <a:pt x="177" y="24"/>
                    <a:pt x="177" y="24"/>
                    <a:pt x="177" y="24"/>
                  </a:cubicBezTo>
                  <a:cubicBezTo>
                    <a:pt x="195" y="5"/>
                    <a:pt x="195" y="5"/>
                    <a:pt x="195" y="5"/>
                  </a:cubicBezTo>
                  <a:cubicBezTo>
                    <a:pt x="190" y="3"/>
                    <a:pt x="190" y="3"/>
                    <a:pt x="190" y="3"/>
                  </a:cubicBezTo>
                  <a:cubicBezTo>
                    <a:pt x="185" y="1"/>
                    <a:pt x="179" y="0"/>
                    <a:pt x="173" y="0"/>
                  </a:cubicBezTo>
                  <a:cubicBezTo>
                    <a:pt x="162" y="0"/>
                    <a:pt x="151" y="4"/>
                    <a:pt x="143" y="12"/>
                  </a:cubicBezTo>
                  <a:cubicBezTo>
                    <a:pt x="132" y="24"/>
                    <a:pt x="128" y="40"/>
                    <a:pt x="134" y="56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7" y="36"/>
                    <a:pt x="57" y="36"/>
                    <a:pt x="57" y="36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40" y="53"/>
                    <a:pt x="40" y="53"/>
                    <a:pt x="40" y="53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94" y="95"/>
                    <a:pt x="94" y="95"/>
                    <a:pt x="94" y="95"/>
                  </a:cubicBezTo>
                  <a:cubicBezTo>
                    <a:pt x="60" y="129"/>
                    <a:pt x="60" y="129"/>
                    <a:pt x="60" y="129"/>
                  </a:cubicBezTo>
                  <a:cubicBezTo>
                    <a:pt x="55" y="128"/>
                    <a:pt x="51" y="127"/>
                    <a:pt x="46" y="127"/>
                  </a:cubicBezTo>
                  <a:cubicBezTo>
                    <a:pt x="35" y="127"/>
                    <a:pt x="24" y="131"/>
                    <a:pt x="16" y="139"/>
                  </a:cubicBezTo>
                  <a:cubicBezTo>
                    <a:pt x="4" y="151"/>
                    <a:pt x="0" y="170"/>
                    <a:pt x="7" y="186"/>
                  </a:cubicBezTo>
                  <a:cubicBezTo>
                    <a:pt x="10" y="191"/>
                    <a:pt x="10" y="191"/>
                    <a:pt x="10" y="191"/>
                  </a:cubicBezTo>
                  <a:cubicBezTo>
                    <a:pt x="28" y="172"/>
                    <a:pt x="28" y="172"/>
                    <a:pt x="28" y="172"/>
                  </a:cubicBezTo>
                  <a:cubicBezTo>
                    <a:pt x="42" y="172"/>
                    <a:pt x="42" y="172"/>
                    <a:pt x="42" y="172"/>
                  </a:cubicBezTo>
                  <a:cubicBezTo>
                    <a:pt x="42" y="187"/>
                    <a:pt x="42" y="187"/>
                    <a:pt x="42" y="187"/>
                  </a:cubicBezTo>
                  <a:cubicBezTo>
                    <a:pt x="24" y="205"/>
                    <a:pt x="24" y="205"/>
                    <a:pt x="24" y="205"/>
                  </a:cubicBezTo>
                  <a:cubicBezTo>
                    <a:pt x="29" y="207"/>
                    <a:pt x="29" y="207"/>
                    <a:pt x="29" y="207"/>
                  </a:cubicBezTo>
                  <a:cubicBezTo>
                    <a:pt x="35" y="210"/>
                    <a:pt x="40" y="211"/>
                    <a:pt x="46" y="211"/>
                  </a:cubicBezTo>
                  <a:cubicBezTo>
                    <a:pt x="57" y="211"/>
                    <a:pt x="68" y="207"/>
                    <a:pt x="76" y="199"/>
                  </a:cubicBezTo>
                  <a:cubicBezTo>
                    <a:pt x="87" y="187"/>
                    <a:pt x="91" y="170"/>
                    <a:pt x="85" y="155"/>
                  </a:cubicBezTo>
                  <a:cubicBezTo>
                    <a:pt x="119" y="121"/>
                    <a:pt x="119" y="121"/>
                    <a:pt x="119" y="121"/>
                  </a:cubicBezTo>
                  <a:cubicBezTo>
                    <a:pt x="148" y="149"/>
                    <a:pt x="148" y="149"/>
                    <a:pt x="148" y="149"/>
                  </a:cubicBezTo>
                  <a:cubicBezTo>
                    <a:pt x="131" y="166"/>
                    <a:pt x="131" y="166"/>
                    <a:pt x="131" y="166"/>
                  </a:cubicBezTo>
                  <a:cubicBezTo>
                    <a:pt x="136" y="172"/>
                    <a:pt x="136" y="172"/>
                    <a:pt x="136" y="172"/>
                  </a:cubicBezTo>
                  <a:cubicBezTo>
                    <a:pt x="142" y="166"/>
                    <a:pt x="142" y="166"/>
                    <a:pt x="142" y="166"/>
                  </a:cubicBezTo>
                  <a:cubicBezTo>
                    <a:pt x="184" y="209"/>
                    <a:pt x="184" y="209"/>
                    <a:pt x="184" y="209"/>
                  </a:cubicBezTo>
                  <a:cubicBezTo>
                    <a:pt x="188" y="212"/>
                    <a:pt x="193" y="214"/>
                    <a:pt x="199" y="214"/>
                  </a:cubicBezTo>
                  <a:cubicBezTo>
                    <a:pt x="204" y="214"/>
                    <a:pt x="209" y="212"/>
                    <a:pt x="213" y="209"/>
                  </a:cubicBezTo>
                  <a:cubicBezTo>
                    <a:pt x="221" y="201"/>
                    <a:pt x="221" y="188"/>
                    <a:pt x="213" y="180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786556" y="6187293"/>
              <a:ext cx="1423244" cy="2840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srgbClr val="D8D8D8">
                      <a:lumMod val="50000"/>
                    </a:srgbClr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123,456</a:t>
              </a: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5539008" y="6212693"/>
            <a:ext cx="1561236" cy="284080"/>
            <a:chOff x="5539008" y="6212693"/>
            <a:chExt cx="1561236" cy="284080"/>
          </a:xfrm>
        </p:grpSpPr>
        <p:sp>
          <p:nvSpPr>
            <p:cNvPr id="52" name="文本框 51"/>
            <p:cNvSpPr txBox="1"/>
            <p:nvPr/>
          </p:nvSpPr>
          <p:spPr>
            <a:xfrm>
              <a:off x="5677000" y="6212693"/>
              <a:ext cx="1423244" cy="2840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srgbClr val="D8D8D8">
                      <a:lumMod val="50000"/>
                    </a:srgbClr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138.023</a:t>
              </a:r>
            </a:p>
          </p:txBody>
        </p:sp>
        <p:grpSp>
          <p:nvGrpSpPr>
            <p:cNvPr id="53" name="组合 52"/>
            <p:cNvGrpSpPr/>
            <p:nvPr/>
          </p:nvGrpSpPr>
          <p:grpSpPr>
            <a:xfrm>
              <a:off x="5539008" y="6236151"/>
              <a:ext cx="194338" cy="194766"/>
              <a:chOff x="957263" y="3787776"/>
              <a:chExt cx="720725" cy="722312"/>
            </a:xfrm>
          </p:grpSpPr>
          <p:sp>
            <p:nvSpPr>
              <p:cNvPr id="54" name="Freeform 66"/>
              <p:cNvSpPr>
                <a:spLocks/>
              </p:cNvSpPr>
              <p:nvPr/>
            </p:nvSpPr>
            <p:spPr bwMode="auto">
              <a:xfrm>
                <a:off x="957263" y="3787776"/>
                <a:ext cx="600075" cy="120650"/>
              </a:xfrm>
              <a:custGeom>
                <a:avLst/>
                <a:gdLst>
                  <a:gd name="T0" fmla="*/ 160 w 160"/>
                  <a:gd name="T1" fmla="*/ 18 h 32"/>
                  <a:gd name="T2" fmla="*/ 142 w 160"/>
                  <a:gd name="T3" fmla="*/ 0 h 32"/>
                  <a:gd name="T4" fmla="*/ 18 w 160"/>
                  <a:gd name="T5" fmla="*/ 0 h 32"/>
                  <a:gd name="T6" fmla="*/ 0 w 160"/>
                  <a:gd name="T7" fmla="*/ 18 h 32"/>
                  <a:gd name="T8" fmla="*/ 0 w 160"/>
                  <a:gd name="T9" fmla="*/ 32 h 32"/>
                  <a:gd name="T10" fmla="*/ 160 w 160"/>
                  <a:gd name="T11" fmla="*/ 32 h 32"/>
                  <a:gd name="T12" fmla="*/ 160 w 160"/>
                  <a:gd name="T13" fmla="*/ 1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0" h="32">
                    <a:moveTo>
                      <a:pt x="160" y="18"/>
                    </a:moveTo>
                    <a:cubicBezTo>
                      <a:pt x="160" y="8"/>
                      <a:pt x="152" y="0"/>
                      <a:pt x="142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8" y="0"/>
                      <a:pt x="0" y="8"/>
                      <a:pt x="0" y="18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160" y="32"/>
                      <a:pt x="160" y="32"/>
                      <a:pt x="160" y="32"/>
                    </a:cubicBezTo>
                    <a:lnTo>
                      <a:pt x="160" y="18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55" name="Freeform 67"/>
              <p:cNvSpPr>
                <a:spLocks noEditPoints="1"/>
              </p:cNvSpPr>
              <p:nvPr/>
            </p:nvSpPr>
            <p:spPr bwMode="auto">
              <a:xfrm>
                <a:off x="957263" y="3938588"/>
                <a:ext cx="720725" cy="571500"/>
              </a:xfrm>
              <a:custGeom>
                <a:avLst/>
                <a:gdLst>
                  <a:gd name="T0" fmla="*/ 186 w 192"/>
                  <a:gd name="T1" fmla="*/ 0 h 152"/>
                  <a:gd name="T2" fmla="*/ 169 w 192"/>
                  <a:gd name="T3" fmla="*/ 0 h 152"/>
                  <a:gd name="T4" fmla="*/ 160 w 192"/>
                  <a:gd name="T5" fmla="*/ 0 h 152"/>
                  <a:gd name="T6" fmla="*/ 0 w 192"/>
                  <a:gd name="T7" fmla="*/ 0 h 152"/>
                  <a:gd name="T8" fmla="*/ 0 w 192"/>
                  <a:gd name="T9" fmla="*/ 6 h 152"/>
                  <a:gd name="T10" fmla="*/ 0 w 192"/>
                  <a:gd name="T11" fmla="*/ 6 h 152"/>
                  <a:gd name="T12" fmla="*/ 0 w 192"/>
                  <a:gd name="T13" fmla="*/ 146 h 152"/>
                  <a:gd name="T14" fmla="*/ 6 w 192"/>
                  <a:gd name="T15" fmla="*/ 152 h 152"/>
                  <a:gd name="T16" fmla="*/ 186 w 192"/>
                  <a:gd name="T17" fmla="*/ 152 h 152"/>
                  <a:gd name="T18" fmla="*/ 192 w 192"/>
                  <a:gd name="T19" fmla="*/ 146 h 152"/>
                  <a:gd name="T20" fmla="*/ 192 w 192"/>
                  <a:gd name="T21" fmla="*/ 6 h 152"/>
                  <a:gd name="T22" fmla="*/ 186 w 192"/>
                  <a:gd name="T23" fmla="*/ 0 h 152"/>
                  <a:gd name="T24" fmla="*/ 148 w 192"/>
                  <a:gd name="T25" fmla="*/ 92 h 152"/>
                  <a:gd name="T26" fmla="*/ 132 w 192"/>
                  <a:gd name="T27" fmla="*/ 76 h 152"/>
                  <a:gd name="T28" fmla="*/ 148 w 192"/>
                  <a:gd name="T29" fmla="*/ 60 h 152"/>
                  <a:gd name="T30" fmla="*/ 164 w 192"/>
                  <a:gd name="T31" fmla="*/ 76 h 152"/>
                  <a:gd name="T32" fmla="*/ 148 w 192"/>
                  <a:gd name="T33" fmla="*/ 9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92" h="152">
                    <a:moveTo>
                      <a:pt x="186" y="0"/>
                    </a:moveTo>
                    <a:cubicBezTo>
                      <a:pt x="169" y="0"/>
                      <a:pt x="169" y="0"/>
                      <a:pt x="169" y="0"/>
                    </a:cubicBezTo>
                    <a:cubicBezTo>
                      <a:pt x="160" y="0"/>
                      <a:pt x="160" y="0"/>
                      <a:pt x="1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146"/>
                      <a:pt x="0" y="146"/>
                      <a:pt x="0" y="146"/>
                    </a:cubicBezTo>
                    <a:cubicBezTo>
                      <a:pt x="0" y="149"/>
                      <a:pt x="3" y="152"/>
                      <a:pt x="6" y="152"/>
                    </a:cubicBezTo>
                    <a:cubicBezTo>
                      <a:pt x="186" y="152"/>
                      <a:pt x="186" y="152"/>
                      <a:pt x="186" y="152"/>
                    </a:cubicBezTo>
                    <a:cubicBezTo>
                      <a:pt x="189" y="152"/>
                      <a:pt x="192" y="149"/>
                      <a:pt x="192" y="146"/>
                    </a:cubicBezTo>
                    <a:cubicBezTo>
                      <a:pt x="192" y="6"/>
                      <a:pt x="192" y="6"/>
                      <a:pt x="192" y="6"/>
                    </a:cubicBezTo>
                    <a:cubicBezTo>
                      <a:pt x="192" y="2"/>
                      <a:pt x="189" y="0"/>
                      <a:pt x="186" y="0"/>
                    </a:cubicBezTo>
                    <a:close/>
                    <a:moveTo>
                      <a:pt x="148" y="92"/>
                    </a:moveTo>
                    <a:cubicBezTo>
                      <a:pt x="139" y="92"/>
                      <a:pt x="132" y="84"/>
                      <a:pt x="132" y="76"/>
                    </a:cubicBezTo>
                    <a:cubicBezTo>
                      <a:pt x="132" y="67"/>
                      <a:pt x="139" y="60"/>
                      <a:pt x="148" y="60"/>
                    </a:cubicBezTo>
                    <a:cubicBezTo>
                      <a:pt x="157" y="60"/>
                      <a:pt x="164" y="67"/>
                      <a:pt x="164" y="76"/>
                    </a:cubicBezTo>
                    <a:cubicBezTo>
                      <a:pt x="164" y="84"/>
                      <a:pt x="157" y="92"/>
                      <a:pt x="148" y="92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</p:grpSp>
      </p:grpSp>
      <p:grpSp>
        <p:nvGrpSpPr>
          <p:cNvPr id="68" name="组合 67"/>
          <p:cNvGrpSpPr/>
          <p:nvPr/>
        </p:nvGrpSpPr>
        <p:grpSpPr>
          <a:xfrm>
            <a:off x="8220075" y="6187293"/>
            <a:ext cx="1659962" cy="284080"/>
            <a:chOff x="8220075" y="6187293"/>
            <a:chExt cx="1659962" cy="284080"/>
          </a:xfrm>
        </p:grpSpPr>
        <p:sp>
          <p:nvSpPr>
            <p:cNvPr id="56" name="Freeform 22"/>
            <p:cNvSpPr>
              <a:spLocks/>
            </p:cNvSpPr>
            <p:nvPr/>
          </p:nvSpPr>
          <p:spPr bwMode="auto">
            <a:xfrm>
              <a:off x="8220075" y="6196093"/>
              <a:ext cx="262991" cy="232996"/>
            </a:xfrm>
            <a:custGeom>
              <a:avLst/>
              <a:gdLst>
                <a:gd name="T0" fmla="*/ 491 w 491"/>
                <a:gd name="T1" fmla="*/ 341 h 435"/>
                <a:gd name="T2" fmla="*/ 491 w 491"/>
                <a:gd name="T3" fmla="*/ 0 h 435"/>
                <a:gd name="T4" fmla="*/ 0 w 491"/>
                <a:gd name="T5" fmla="*/ 0 h 435"/>
                <a:gd name="T6" fmla="*/ 0 w 491"/>
                <a:gd name="T7" fmla="*/ 341 h 435"/>
                <a:gd name="T8" fmla="*/ 236 w 491"/>
                <a:gd name="T9" fmla="*/ 341 h 435"/>
                <a:gd name="T10" fmla="*/ 236 w 491"/>
                <a:gd name="T11" fmla="*/ 416 h 435"/>
                <a:gd name="T12" fmla="*/ 170 w 491"/>
                <a:gd name="T13" fmla="*/ 416 h 435"/>
                <a:gd name="T14" fmla="*/ 170 w 491"/>
                <a:gd name="T15" fmla="*/ 435 h 435"/>
                <a:gd name="T16" fmla="*/ 321 w 491"/>
                <a:gd name="T17" fmla="*/ 435 h 435"/>
                <a:gd name="T18" fmla="*/ 321 w 491"/>
                <a:gd name="T19" fmla="*/ 416 h 435"/>
                <a:gd name="T20" fmla="*/ 255 w 491"/>
                <a:gd name="T21" fmla="*/ 416 h 435"/>
                <a:gd name="T22" fmla="*/ 255 w 491"/>
                <a:gd name="T23" fmla="*/ 341 h 435"/>
                <a:gd name="T24" fmla="*/ 491 w 491"/>
                <a:gd name="T25" fmla="*/ 341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1" h="435">
                  <a:moveTo>
                    <a:pt x="491" y="341"/>
                  </a:moveTo>
                  <a:lnTo>
                    <a:pt x="491" y="0"/>
                  </a:lnTo>
                  <a:lnTo>
                    <a:pt x="0" y="0"/>
                  </a:lnTo>
                  <a:lnTo>
                    <a:pt x="0" y="341"/>
                  </a:lnTo>
                  <a:lnTo>
                    <a:pt x="236" y="341"/>
                  </a:lnTo>
                  <a:lnTo>
                    <a:pt x="236" y="416"/>
                  </a:lnTo>
                  <a:lnTo>
                    <a:pt x="170" y="416"/>
                  </a:lnTo>
                  <a:lnTo>
                    <a:pt x="170" y="435"/>
                  </a:lnTo>
                  <a:lnTo>
                    <a:pt x="321" y="435"/>
                  </a:lnTo>
                  <a:lnTo>
                    <a:pt x="321" y="416"/>
                  </a:lnTo>
                  <a:lnTo>
                    <a:pt x="255" y="416"/>
                  </a:lnTo>
                  <a:lnTo>
                    <a:pt x="255" y="341"/>
                  </a:lnTo>
                  <a:lnTo>
                    <a:pt x="491" y="341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8456793" y="6187293"/>
              <a:ext cx="1423244" cy="2840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srgbClr val="D8D8D8">
                      <a:lumMod val="50000"/>
                    </a:srgbClr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145.86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7964832" y="849267"/>
            <a:ext cx="3720258" cy="1146688"/>
            <a:chOff x="7964832" y="849267"/>
            <a:chExt cx="3720258" cy="1146688"/>
          </a:xfrm>
        </p:grpSpPr>
        <p:grpSp>
          <p:nvGrpSpPr>
            <p:cNvPr id="3" name="组合 2"/>
            <p:cNvGrpSpPr/>
            <p:nvPr/>
          </p:nvGrpSpPr>
          <p:grpSpPr>
            <a:xfrm>
              <a:off x="7964832" y="849267"/>
              <a:ext cx="3720258" cy="1146688"/>
              <a:chOff x="7964832" y="849267"/>
              <a:chExt cx="3720258" cy="1146688"/>
            </a:xfrm>
          </p:grpSpPr>
          <p:sp>
            <p:nvSpPr>
              <p:cNvPr id="12" name="文本框 11"/>
              <p:cNvSpPr txBox="1"/>
              <p:nvPr/>
            </p:nvSpPr>
            <p:spPr>
              <a:xfrm>
                <a:off x="8060348" y="849267"/>
                <a:ext cx="66877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b="1" dirty="0">
                    <a:solidFill>
                      <a:srgbClr val="0399D8"/>
                    </a:solidFill>
                    <a:latin typeface="Source Han Sans Light" panose="020B0300000000000000" pitchFamily="34" charset="-122"/>
                    <a:ea typeface="Source Han Sans Light" panose="020B0300000000000000" pitchFamily="34" charset="-122"/>
                  </a:rPr>
                  <a:t>35</a:t>
                </a:r>
                <a:r>
                  <a:rPr lang="en-US" altLang="zh-CN" sz="1100" dirty="0">
                    <a:solidFill>
                      <a:srgbClr val="0399D8"/>
                    </a:solidFill>
                    <a:latin typeface="Source Han Sans Light" panose="020B0300000000000000" pitchFamily="34" charset="-122"/>
                    <a:ea typeface="Source Han Sans Light" panose="020B0300000000000000" pitchFamily="34" charset="-122"/>
                  </a:rPr>
                  <a:t>%</a:t>
                </a:r>
                <a:endParaRPr lang="zh-CN" altLang="en-US" sz="1100" dirty="0">
                  <a:solidFill>
                    <a:srgbClr val="0399D8"/>
                  </a:solidFill>
                  <a:latin typeface="Source Han Sans Light" panose="020B0300000000000000" pitchFamily="34" charset="-122"/>
                  <a:ea typeface="Source Han Sans Light" panose="020B0300000000000000" pitchFamily="34" charset="-122"/>
                </a:endParaRPr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>
                <a:off x="7964832" y="1297415"/>
                <a:ext cx="164186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 b="1" dirty="0">
                    <a:solidFill>
                      <a:srgbClr val="0399D8"/>
                    </a:solidFill>
                    <a:ea typeface="Segoe UI" panose="020B0502040204020203" pitchFamily="34" charset="0"/>
                    <a:cs typeface="Segoe UI" panose="020B0502040204020203" pitchFamily="34" charset="0"/>
                  </a:rPr>
                  <a:t>COMPANY</a:t>
                </a:r>
                <a:r>
                  <a:rPr lang="en-US" altLang="zh-CN" sz="1400" dirty="0">
                    <a:solidFill>
                      <a:srgbClr val="0399D8"/>
                    </a:solidFill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zh-CN" sz="1050" dirty="0">
                    <a:solidFill>
                      <a:srgbClr val="0399D8"/>
                    </a:solidFill>
                    <a:ea typeface="Segoe UI" panose="020B0502040204020203" pitchFamily="34" charset="0"/>
                    <a:cs typeface="Segoe UI" panose="020B0502040204020203" pitchFamily="34" charset="0"/>
                  </a:rPr>
                  <a:t>PROFILE</a:t>
                </a:r>
                <a:endParaRPr lang="zh-CN" altLang="en-US" sz="1050" dirty="0">
                  <a:solidFill>
                    <a:srgbClr val="0399D8"/>
                  </a:solidFill>
                  <a:cs typeface="Segoe UI" panose="020B0502040204020203" pitchFamily="34" charset="0"/>
                </a:endParaRP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7964832" y="1565068"/>
                <a:ext cx="3720258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50" dirty="0">
                    <a:solidFill>
                      <a:srgbClr val="0399D8"/>
                    </a:solidFill>
                    <a:ea typeface="Segoe UI" panose="020B0502040204020203" pitchFamily="34" charset="0"/>
                    <a:cs typeface="Segoe UI" panose="020B0502040204020203" pitchFamily="34" charset="0"/>
                  </a:rPr>
                  <a:t>Lorem Ipsum is simply dummy text of the printing and typesetting industry. </a:t>
                </a:r>
              </a:p>
            </p:txBody>
          </p:sp>
        </p:grpSp>
        <p:cxnSp>
          <p:nvCxnSpPr>
            <p:cNvPr id="13" name="直接连接符 12"/>
            <p:cNvCxnSpPr/>
            <p:nvPr/>
          </p:nvCxnSpPr>
          <p:spPr>
            <a:xfrm>
              <a:off x="8060348" y="906619"/>
              <a:ext cx="0" cy="35814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组合 46"/>
          <p:cNvGrpSpPr/>
          <p:nvPr/>
        </p:nvGrpSpPr>
        <p:grpSpPr>
          <a:xfrm>
            <a:off x="8150550" y="4019838"/>
            <a:ext cx="3720258" cy="1195038"/>
            <a:chOff x="8150550" y="4019838"/>
            <a:chExt cx="3720258" cy="1195038"/>
          </a:xfrm>
        </p:grpSpPr>
        <p:grpSp>
          <p:nvGrpSpPr>
            <p:cNvPr id="4" name="组合 3"/>
            <p:cNvGrpSpPr/>
            <p:nvPr/>
          </p:nvGrpSpPr>
          <p:grpSpPr>
            <a:xfrm>
              <a:off x="8150550" y="4027892"/>
              <a:ext cx="3720258" cy="1186984"/>
              <a:chOff x="8150550" y="4027892"/>
              <a:chExt cx="3720258" cy="1186984"/>
            </a:xfrm>
          </p:grpSpPr>
          <p:sp>
            <p:nvSpPr>
              <p:cNvPr id="23" name="文本框 22"/>
              <p:cNvSpPr txBox="1"/>
              <p:nvPr/>
            </p:nvSpPr>
            <p:spPr>
              <a:xfrm>
                <a:off x="8278323" y="4027892"/>
                <a:ext cx="66877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b="1" dirty="0">
                    <a:solidFill>
                      <a:srgbClr val="D8D8D8">
                        <a:lumMod val="50000"/>
                      </a:srgbClr>
                    </a:solidFill>
                    <a:latin typeface="Source Han Sans Light" panose="020B0300000000000000" pitchFamily="34" charset="-122"/>
                    <a:ea typeface="Source Han Sans Light" panose="020B0300000000000000" pitchFamily="34" charset="-122"/>
                  </a:rPr>
                  <a:t>45</a:t>
                </a:r>
                <a:r>
                  <a:rPr lang="en-US" altLang="zh-CN" sz="1100" dirty="0">
                    <a:solidFill>
                      <a:srgbClr val="D8D8D8">
                        <a:lumMod val="50000"/>
                      </a:srgbClr>
                    </a:solidFill>
                    <a:latin typeface="Source Han Sans Light" panose="020B0300000000000000" pitchFamily="34" charset="-122"/>
                    <a:ea typeface="Source Han Sans Light" panose="020B0300000000000000" pitchFamily="34" charset="-122"/>
                  </a:rPr>
                  <a:t>%</a:t>
                </a:r>
                <a:endParaRPr lang="zh-CN" altLang="en-US" sz="1100" dirty="0">
                  <a:solidFill>
                    <a:srgbClr val="D8D8D8">
                      <a:lumMod val="50000"/>
                    </a:srgbClr>
                  </a:solidFill>
                  <a:latin typeface="Source Han Sans Light" panose="020B0300000000000000" pitchFamily="34" charset="-122"/>
                  <a:ea typeface="Source Han Sans Light" panose="020B0300000000000000" pitchFamily="34" charset="-122"/>
                </a:endParaRPr>
              </a:p>
            </p:txBody>
          </p:sp>
          <p:sp>
            <p:nvSpPr>
              <p:cNvPr id="24" name="文本框 23"/>
              <p:cNvSpPr txBox="1"/>
              <p:nvPr/>
            </p:nvSpPr>
            <p:spPr>
              <a:xfrm>
                <a:off x="8150550" y="4516336"/>
                <a:ext cx="164186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 b="1" dirty="0">
                    <a:solidFill>
                      <a:srgbClr val="D8D8D8">
                        <a:lumMod val="50000"/>
                      </a:srgbClr>
                    </a:solidFill>
                    <a:ea typeface="Segoe UI" panose="020B0502040204020203" pitchFamily="34" charset="0"/>
                    <a:cs typeface="Segoe UI" panose="020B0502040204020203" pitchFamily="34" charset="0"/>
                  </a:rPr>
                  <a:t>COMPANY</a:t>
                </a:r>
                <a:r>
                  <a:rPr lang="en-US" altLang="zh-CN" sz="1400" dirty="0">
                    <a:solidFill>
                      <a:srgbClr val="D8D8D8">
                        <a:lumMod val="50000"/>
                      </a:srgbClr>
                    </a:solidFill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zh-CN" sz="1050" dirty="0">
                    <a:solidFill>
                      <a:srgbClr val="D8D8D8">
                        <a:lumMod val="50000"/>
                      </a:srgbClr>
                    </a:solidFill>
                    <a:ea typeface="Segoe UI" panose="020B0502040204020203" pitchFamily="34" charset="0"/>
                    <a:cs typeface="Segoe UI" panose="020B0502040204020203" pitchFamily="34" charset="0"/>
                  </a:rPr>
                  <a:t>PROFILE</a:t>
                </a:r>
                <a:endParaRPr lang="zh-CN" altLang="en-US" sz="1050" dirty="0">
                  <a:solidFill>
                    <a:srgbClr val="D8D8D8">
                      <a:lumMod val="50000"/>
                    </a:srgbClr>
                  </a:solidFill>
                  <a:cs typeface="Segoe UI" panose="020B0502040204020203" pitchFamily="34" charset="0"/>
                </a:endParaRPr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8150550" y="4783989"/>
                <a:ext cx="3720258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50" dirty="0">
                    <a:solidFill>
                      <a:srgbClr val="D8D8D8">
                        <a:lumMod val="50000"/>
                      </a:srgbClr>
                    </a:solidFill>
                    <a:ea typeface="Segoe UI" panose="020B0502040204020203" pitchFamily="34" charset="0"/>
                    <a:cs typeface="Segoe UI" panose="020B0502040204020203" pitchFamily="34" charset="0"/>
                  </a:rPr>
                  <a:t>Lorem Ipsum is simply dummy text of the printing and typesetting industry. </a:t>
                </a:r>
              </a:p>
            </p:txBody>
          </p:sp>
        </p:grpSp>
        <p:cxnSp>
          <p:nvCxnSpPr>
            <p:cNvPr id="58" name="直接连接符 57"/>
            <p:cNvCxnSpPr/>
            <p:nvPr/>
          </p:nvCxnSpPr>
          <p:spPr>
            <a:xfrm>
              <a:off x="8218551" y="4019838"/>
              <a:ext cx="0" cy="404363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组合 48"/>
          <p:cNvGrpSpPr/>
          <p:nvPr/>
        </p:nvGrpSpPr>
        <p:grpSpPr>
          <a:xfrm>
            <a:off x="255800" y="3708572"/>
            <a:ext cx="3720258" cy="1146688"/>
            <a:chOff x="255800" y="3708572"/>
            <a:chExt cx="3720258" cy="1146688"/>
          </a:xfrm>
        </p:grpSpPr>
        <p:grpSp>
          <p:nvGrpSpPr>
            <p:cNvPr id="7" name="组合 6"/>
            <p:cNvGrpSpPr/>
            <p:nvPr/>
          </p:nvGrpSpPr>
          <p:grpSpPr>
            <a:xfrm>
              <a:off x="255800" y="3708572"/>
              <a:ext cx="3720258" cy="1146688"/>
              <a:chOff x="255800" y="3708572"/>
              <a:chExt cx="3720258" cy="1146688"/>
            </a:xfrm>
          </p:grpSpPr>
          <p:sp>
            <p:nvSpPr>
              <p:cNvPr id="29" name="文本框 28"/>
              <p:cNvSpPr txBox="1"/>
              <p:nvPr/>
            </p:nvSpPr>
            <p:spPr>
              <a:xfrm>
                <a:off x="3212030" y="3708572"/>
                <a:ext cx="66877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altLang="zh-CN" sz="2400" b="1" dirty="0">
                    <a:solidFill>
                      <a:srgbClr val="D8D8D8">
                        <a:lumMod val="50000"/>
                      </a:srgbClr>
                    </a:solidFill>
                    <a:latin typeface="Source Han Sans Light" panose="020B0300000000000000" pitchFamily="34" charset="-122"/>
                    <a:ea typeface="Source Han Sans Light" panose="020B0300000000000000" pitchFamily="34" charset="-122"/>
                  </a:rPr>
                  <a:t>12</a:t>
                </a:r>
                <a:r>
                  <a:rPr lang="en-US" altLang="zh-CN" sz="1100" dirty="0">
                    <a:solidFill>
                      <a:srgbClr val="D8D8D8">
                        <a:lumMod val="50000"/>
                      </a:srgbClr>
                    </a:solidFill>
                    <a:latin typeface="Source Han Sans Light" panose="020B0300000000000000" pitchFamily="34" charset="-122"/>
                    <a:ea typeface="Source Han Sans Light" panose="020B0300000000000000" pitchFamily="34" charset="-122"/>
                  </a:rPr>
                  <a:t>%</a:t>
                </a:r>
                <a:endParaRPr lang="zh-CN" altLang="en-US" sz="1100" dirty="0">
                  <a:solidFill>
                    <a:srgbClr val="D8D8D8">
                      <a:lumMod val="50000"/>
                    </a:srgbClr>
                  </a:solidFill>
                  <a:latin typeface="Source Han Sans Light" panose="020B0300000000000000" pitchFamily="34" charset="-122"/>
                  <a:ea typeface="Source Han Sans Light" panose="020B0300000000000000" pitchFamily="34" charset="-122"/>
                </a:endParaRPr>
              </a:p>
            </p:txBody>
          </p:sp>
          <p:sp>
            <p:nvSpPr>
              <p:cNvPr id="30" name="文本框 29"/>
              <p:cNvSpPr txBox="1"/>
              <p:nvPr/>
            </p:nvSpPr>
            <p:spPr>
              <a:xfrm>
                <a:off x="2334198" y="4156720"/>
                <a:ext cx="164186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altLang="zh-CN" sz="1400" b="1" dirty="0">
                    <a:solidFill>
                      <a:srgbClr val="D8D8D8">
                        <a:lumMod val="50000"/>
                      </a:srgbClr>
                    </a:solidFill>
                    <a:ea typeface="Segoe UI" panose="020B0502040204020203" pitchFamily="34" charset="0"/>
                    <a:cs typeface="Segoe UI" panose="020B0502040204020203" pitchFamily="34" charset="0"/>
                  </a:rPr>
                  <a:t>COMPANY</a:t>
                </a:r>
                <a:r>
                  <a:rPr lang="en-US" altLang="zh-CN" sz="1400" dirty="0">
                    <a:solidFill>
                      <a:srgbClr val="D8D8D8">
                        <a:lumMod val="50000"/>
                      </a:srgbClr>
                    </a:solidFill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zh-CN" sz="1050" dirty="0">
                    <a:solidFill>
                      <a:srgbClr val="D8D8D8">
                        <a:lumMod val="50000"/>
                      </a:srgbClr>
                    </a:solidFill>
                    <a:ea typeface="Segoe UI" panose="020B0502040204020203" pitchFamily="34" charset="0"/>
                    <a:cs typeface="Segoe UI" panose="020B0502040204020203" pitchFamily="34" charset="0"/>
                  </a:rPr>
                  <a:t>PROFILE</a:t>
                </a:r>
                <a:endParaRPr lang="zh-CN" altLang="en-US" sz="1050" dirty="0">
                  <a:solidFill>
                    <a:srgbClr val="D8D8D8">
                      <a:lumMod val="50000"/>
                    </a:srgbClr>
                  </a:solidFill>
                  <a:cs typeface="Segoe UI" panose="020B0502040204020203" pitchFamily="34" charset="0"/>
                </a:endParaRPr>
              </a:p>
            </p:txBody>
          </p:sp>
          <p:sp>
            <p:nvSpPr>
              <p:cNvPr id="31" name="文本框 30"/>
              <p:cNvSpPr txBox="1"/>
              <p:nvPr/>
            </p:nvSpPr>
            <p:spPr>
              <a:xfrm>
                <a:off x="255800" y="4424373"/>
                <a:ext cx="3720258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1050" dirty="0">
                    <a:solidFill>
                      <a:srgbClr val="D8D8D8">
                        <a:lumMod val="50000"/>
                      </a:srgbClr>
                    </a:solidFill>
                    <a:ea typeface="Segoe UI" panose="020B0502040204020203" pitchFamily="34" charset="0"/>
                    <a:cs typeface="Segoe UI" panose="020B0502040204020203" pitchFamily="34" charset="0"/>
                  </a:rPr>
                  <a:t>Lorem Ipsum is simply dummy text of the printing and typesetting industry. </a:t>
                </a:r>
              </a:p>
            </p:txBody>
          </p:sp>
        </p:grpSp>
        <p:cxnSp>
          <p:nvCxnSpPr>
            <p:cNvPr id="59" name="直接连接符 58"/>
            <p:cNvCxnSpPr/>
            <p:nvPr/>
          </p:nvCxnSpPr>
          <p:spPr>
            <a:xfrm>
              <a:off x="3854925" y="3765554"/>
              <a:ext cx="0" cy="404683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组合 40"/>
          <p:cNvGrpSpPr/>
          <p:nvPr/>
        </p:nvGrpSpPr>
        <p:grpSpPr>
          <a:xfrm>
            <a:off x="616476" y="1033933"/>
            <a:ext cx="3720258" cy="1146688"/>
            <a:chOff x="616476" y="1033933"/>
            <a:chExt cx="3720258" cy="1146688"/>
          </a:xfrm>
        </p:grpSpPr>
        <p:sp>
          <p:nvSpPr>
            <p:cNvPr id="35" name="文本框 34"/>
            <p:cNvSpPr txBox="1"/>
            <p:nvPr/>
          </p:nvSpPr>
          <p:spPr>
            <a:xfrm>
              <a:off x="3714085" y="1033933"/>
              <a:ext cx="4956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2400" b="1" dirty="0">
                  <a:solidFill>
                    <a:srgbClr val="D8D8D8">
                      <a:lumMod val="50000"/>
                    </a:srgbClr>
                  </a:solidFill>
                  <a:latin typeface="Source Han Sans Light" panose="020B0300000000000000" pitchFamily="34" charset="-122"/>
                  <a:ea typeface="Source Han Sans Light" panose="020B0300000000000000" pitchFamily="34" charset="-122"/>
                </a:rPr>
                <a:t>8</a:t>
              </a:r>
              <a:r>
                <a:rPr lang="en-US" altLang="zh-CN" sz="1100" dirty="0">
                  <a:solidFill>
                    <a:srgbClr val="D8D8D8">
                      <a:lumMod val="50000"/>
                    </a:srgbClr>
                  </a:solidFill>
                  <a:latin typeface="Source Han Sans Light" panose="020B0300000000000000" pitchFamily="34" charset="-122"/>
                  <a:ea typeface="Source Han Sans Light" panose="020B0300000000000000" pitchFamily="34" charset="-122"/>
                </a:rPr>
                <a:t>%</a:t>
              </a:r>
              <a:endParaRPr lang="zh-CN" altLang="en-US" sz="1100" dirty="0">
                <a:solidFill>
                  <a:srgbClr val="D8D8D8">
                    <a:lumMod val="50000"/>
                  </a:srgbClr>
                </a:solidFill>
                <a:latin typeface="Source Han Sans Light" panose="020B0300000000000000" pitchFamily="34" charset="-122"/>
                <a:ea typeface="Source Han Sans Light" panose="020B0300000000000000" pitchFamily="34" charset="-122"/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616476" y="1482081"/>
              <a:ext cx="3720258" cy="698540"/>
              <a:chOff x="616476" y="1482081"/>
              <a:chExt cx="3720258" cy="698540"/>
            </a:xfrm>
          </p:grpSpPr>
          <p:sp>
            <p:nvSpPr>
              <p:cNvPr id="36" name="文本框 35"/>
              <p:cNvSpPr txBox="1"/>
              <p:nvPr/>
            </p:nvSpPr>
            <p:spPr>
              <a:xfrm>
                <a:off x="2694874" y="1482081"/>
                <a:ext cx="164186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altLang="zh-CN" sz="1400" b="1" dirty="0">
                    <a:solidFill>
                      <a:srgbClr val="D8D8D8">
                        <a:lumMod val="50000"/>
                      </a:srgbClr>
                    </a:solidFill>
                    <a:ea typeface="Segoe UI" panose="020B0502040204020203" pitchFamily="34" charset="0"/>
                    <a:cs typeface="Segoe UI" panose="020B0502040204020203" pitchFamily="34" charset="0"/>
                  </a:rPr>
                  <a:t>COMPANY</a:t>
                </a:r>
                <a:r>
                  <a:rPr lang="en-US" altLang="zh-CN" sz="1400" dirty="0">
                    <a:solidFill>
                      <a:srgbClr val="D8D8D8">
                        <a:lumMod val="50000"/>
                      </a:srgbClr>
                    </a:solidFill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zh-CN" sz="1050" dirty="0">
                    <a:solidFill>
                      <a:srgbClr val="D8D8D8">
                        <a:lumMod val="50000"/>
                      </a:srgbClr>
                    </a:solidFill>
                    <a:ea typeface="Segoe UI" panose="020B0502040204020203" pitchFamily="34" charset="0"/>
                    <a:cs typeface="Segoe UI" panose="020B0502040204020203" pitchFamily="34" charset="0"/>
                  </a:rPr>
                  <a:t>PROFILE</a:t>
                </a:r>
                <a:endParaRPr lang="zh-CN" altLang="en-US" sz="1050" dirty="0">
                  <a:solidFill>
                    <a:srgbClr val="D8D8D8">
                      <a:lumMod val="50000"/>
                    </a:srgbClr>
                  </a:solidFill>
                  <a:cs typeface="Segoe UI" panose="020B0502040204020203" pitchFamily="34" charset="0"/>
                </a:endParaRPr>
              </a:p>
            </p:txBody>
          </p:sp>
          <p:sp>
            <p:nvSpPr>
              <p:cNvPr id="37" name="文本框 36"/>
              <p:cNvSpPr txBox="1"/>
              <p:nvPr/>
            </p:nvSpPr>
            <p:spPr>
              <a:xfrm>
                <a:off x="616476" y="1749734"/>
                <a:ext cx="3720258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1050" dirty="0">
                    <a:solidFill>
                      <a:srgbClr val="D8D8D8">
                        <a:lumMod val="50000"/>
                      </a:srgbClr>
                    </a:solidFill>
                    <a:ea typeface="Segoe UI" panose="020B0502040204020203" pitchFamily="34" charset="0"/>
                    <a:cs typeface="Segoe UI" panose="020B0502040204020203" pitchFamily="34" charset="0"/>
                  </a:rPr>
                  <a:t>Lorem Ipsum is simply dummy text of the printing and typesetting industry. </a:t>
                </a:r>
              </a:p>
            </p:txBody>
          </p:sp>
        </p:grpSp>
        <p:cxnSp>
          <p:nvCxnSpPr>
            <p:cNvPr id="60" name="直接连接符 59"/>
            <p:cNvCxnSpPr/>
            <p:nvPr/>
          </p:nvCxnSpPr>
          <p:spPr>
            <a:xfrm>
              <a:off x="4209734" y="1075619"/>
              <a:ext cx="0" cy="368628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" name="文本框 50"/>
          <p:cNvSpPr txBox="1"/>
          <p:nvPr/>
        </p:nvSpPr>
        <p:spPr>
          <a:xfrm>
            <a:off x="442913" y="208718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442913" y="478690"/>
            <a:ext cx="3720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3987321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32" fill="hold" nodeType="withEffect">
                                  <p:stCondLst>
                                    <p:cond delay="1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2" presetClass="entr" presetSubtype="4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400"/>
                            </p:stCondLst>
                            <p:childTnLst>
                              <p:par>
                                <p:cTn id="2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900"/>
                            </p:stCondLst>
                            <p:childTnLst>
                              <p:par>
                                <p:cTn id="26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3" presetClass="entr" presetSubtype="32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弧形 37"/>
          <p:cNvSpPr/>
          <p:nvPr/>
        </p:nvSpPr>
        <p:spPr>
          <a:xfrm rot="3655508">
            <a:off x="5404815" y="-315400"/>
            <a:ext cx="7961874" cy="7961874"/>
          </a:xfrm>
          <a:prstGeom prst="arc">
            <a:avLst>
              <a:gd name="adj1" fmla="val 1614016"/>
              <a:gd name="adj2" fmla="val 11837642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F3F3F"/>
              </a:solidFill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6219011" y="684213"/>
            <a:ext cx="5962650" cy="5962650"/>
          </a:xfrm>
          <a:prstGeom prst="ellipse">
            <a:avLst/>
          </a:prstGeom>
          <a:gradFill>
            <a:gsLst>
              <a:gs pos="15000">
                <a:srgbClr val="242D52"/>
              </a:gs>
              <a:gs pos="100000">
                <a:srgbClr val="0070C0"/>
              </a:gs>
            </a:gsLst>
            <a:lin ang="16800000" scaled="0"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椭圆 2"/>
          <p:cNvSpPr/>
          <p:nvPr/>
        </p:nvSpPr>
        <p:spPr>
          <a:xfrm>
            <a:off x="5855963" y="1313363"/>
            <a:ext cx="285750" cy="28575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椭圆 3"/>
          <p:cNvSpPr/>
          <p:nvPr/>
        </p:nvSpPr>
        <p:spPr>
          <a:xfrm>
            <a:off x="5348909" y="2548406"/>
            <a:ext cx="285750" cy="28575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椭圆 4"/>
          <p:cNvSpPr/>
          <p:nvPr/>
        </p:nvSpPr>
        <p:spPr>
          <a:xfrm>
            <a:off x="5218202" y="3945517"/>
            <a:ext cx="285750" cy="28575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椭圆 5"/>
          <p:cNvSpPr/>
          <p:nvPr/>
        </p:nvSpPr>
        <p:spPr>
          <a:xfrm>
            <a:off x="5886179" y="5644946"/>
            <a:ext cx="285750" cy="28575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575490" y="2244130"/>
            <a:ext cx="3720258" cy="739704"/>
            <a:chOff x="1575490" y="2244130"/>
            <a:chExt cx="3720258" cy="739704"/>
          </a:xfrm>
        </p:grpSpPr>
        <p:sp>
          <p:nvSpPr>
            <p:cNvPr id="11" name="文本框 10"/>
            <p:cNvSpPr txBox="1"/>
            <p:nvPr/>
          </p:nvSpPr>
          <p:spPr>
            <a:xfrm>
              <a:off x="3465612" y="2244130"/>
              <a:ext cx="183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400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200" dirty="0">
                <a:solidFill>
                  <a:srgbClr val="242D52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575490" y="2522169"/>
              <a:ext cx="37202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2135705" y="5292694"/>
            <a:ext cx="3720258" cy="739704"/>
            <a:chOff x="2344157" y="5668848"/>
            <a:chExt cx="3720258" cy="739704"/>
          </a:xfrm>
        </p:grpSpPr>
        <p:sp>
          <p:nvSpPr>
            <p:cNvPr id="13" name="文本框 12"/>
            <p:cNvSpPr txBox="1"/>
            <p:nvPr/>
          </p:nvSpPr>
          <p:spPr>
            <a:xfrm>
              <a:off x="4234279" y="5668848"/>
              <a:ext cx="183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400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200" dirty="0">
                <a:solidFill>
                  <a:srgbClr val="242D52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2344157" y="5946887"/>
              <a:ext cx="37202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540199" y="3644350"/>
            <a:ext cx="3720258" cy="739704"/>
            <a:chOff x="1540199" y="3644350"/>
            <a:chExt cx="3720258" cy="739704"/>
          </a:xfrm>
        </p:grpSpPr>
        <p:sp>
          <p:nvSpPr>
            <p:cNvPr id="15" name="文本框 14"/>
            <p:cNvSpPr txBox="1"/>
            <p:nvPr/>
          </p:nvSpPr>
          <p:spPr>
            <a:xfrm>
              <a:off x="3430321" y="3644350"/>
              <a:ext cx="183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400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200" dirty="0">
                <a:solidFill>
                  <a:srgbClr val="242D52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540199" y="3922389"/>
              <a:ext cx="37202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018950" y="998038"/>
            <a:ext cx="3720258" cy="739704"/>
            <a:chOff x="2018950" y="998038"/>
            <a:chExt cx="3720258" cy="739704"/>
          </a:xfrm>
        </p:grpSpPr>
        <p:sp>
          <p:nvSpPr>
            <p:cNvPr id="29" name="文本框 28"/>
            <p:cNvSpPr txBox="1"/>
            <p:nvPr/>
          </p:nvSpPr>
          <p:spPr>
            <a:xfrm>
              <a:off x="3909072" y="998038"/>
              <a:ext cx="183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400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200" dirty="0">
                <a:solidFill>
                  <a:srgbClr val="242D52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2018950" y="1276077"/>
              <a:ext cx="37202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</p:grpSp>
      <p:sp>
        <p:nvSpPr>
          <p:cNvPr id="32" name="椭圆 31"/>
          <p:cNvSpPr/>
          <p:nvPr/>
        </p:nvSpPr>
        <p:spPr>
          <a:xfrm>
            <a:off x="6819900" y="406400"/>
            <a:ext cx="201443" cy="201443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5533937" y="4840488"/>
            <a:ext cx="201443" cy="201443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7934879" y="3076819"/>
            <a:ext cx="2542621" cy="1380290"/>
            <a:chOff x="7934879" y="3076819"/>
            <a:chExt cx="2542621" cy="1380290"/>
          </a:xfrm>
        </p:grpSpPr>
        <p:grpSp>
          <p:nvGrpSpPr>
            <p:cNvPr id="21" name="组合 20"/>
            <p:cNvGrpSpPr/>
            <p:nvPr/>
          </p:nvGrpSpPr>
          <p:grpSpPr>
            <a:xfrm>
              <a:off x="8855054" y="3076819"/>
              <a:ext cx="690563" cy="784225"/>
              <a:chOff x="3686176" y="969963"/>
              <a:chExt cx="690563" cy="784225"/>
            </a:xfrm>
            <a:solidFill>
              <a:schemeClr val="bg1"/>
            </a:solidFill>
          </p:grpSpPr>
          <p:sp>
            <p:nvSpPr>
              <p:cNvPr id="22" name="Freeform 11"/>
              <p:cNvSpPr>
                <a:spLocks/>
              </p:cNvSpPr>
              <p:nvPr/>
            </p:nvSpPr>
            <p:spPr bwMode="auto">
              <a:xfrm>
                <a:off x="4256088" y="1184276"/>
                <a:ext cx="117475" cy="231775"/>
              </a:xfrm>
              <a:custGeom>
                <a:avLst/>
                <a:gdLst>
                  <a:gd name="T0" fmla="*/ 0 w 74"/>
                  <a:gd name="T1" fmla="*/ 0 h 146"/>
                  <a:gd name="T2" fmla="*/ 0 w 74"/>
                  <a:gd name="T3" fmla="*/ 146 h 146"/>
                  <a:gd name="T4" fmla="*/ 74 w 74"/>
                  <a:gd name="T5" fmla="*/ 73 h 146"/>
                  <a:gd name="T6" fmla="*/ 0 w 74"/>
                  <a:gd name="T7" fmla="*/ 0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4" h="146">
                    <a:moveTo>
                      <a:pt x="0" y="0"/>
                    </a:moveTo>
                    <a:lnTo>
                      <a:pt x="0" y="146"/>
                    </a:lnTo>
                    <a:lnTo>
                      <a:pt x="74" y="7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23" name="Freeform 12"/>
              <p:cNvSpPr>
                <a:spLocks/>
              </p:cNvSpPr>
              <p:nvPr/>
            </p:nvSpPr>
            <p:spPr bwMode="auto">
              <a:xfrm>
                <a:off x="3956051" y="969963"/>
                <a:ext cx="150813" cy="63500"/>
              </a:xfrm>
              <a:custGeom>
                <a:avLst/>
                <a:gdLst>
                  <a:gd name="T0" fmla="*/ 27 w 40"/>
                  <a:gd name="T1" fmla="*/ 3 h 17"/>
                  <a:gd name="T2" fmla="*/ 14 w 40"/>
                  <a:gd name="T3" fmla="*/ 3 h 17"/>
                  <a:gd name="T4" fmla="*/ 0 w 40"/>
                  <a:gd name="T5" fmla="*/ 17 h 17"/>
                  <a:gd name="T6" fmla="*/ 40 w 40"/>
                  <a:gd name="T7" fmla="*/ 17 h 17"/>
                  <a:gd name="T8" fmla="*/ 27 w 40"/>
                  <a:gd name="T9" fmla="*/ 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17">
                    <a:moveTo>
                      <a:pt x="27" y="3"/>
                    </a:moveTo>
                    <a:cubicBezTo>
                      <a:pt x="23" y="0"/>
                      <a:pt x="17" y="0"/>
                      <a:pt x="14" y="3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40" y="17"/>
                      <a:pt x="40" y="17"/>
                      <a:pt x="40" y="17"/>
                    </a:cubicBezTo>
                    <a:lnTo>
                      <a:pt x="27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24" name="Freeform 13"/>
              <p:cNvSpPr>
                <a:spLocks/>
              </p:cNvSpPr>
              <p:nvPr/>
            </p:nvSpPr>
            <p:spPr bwMode="auto">
              <a:xfrm>
                <a:off x="3689351" y="1184276"/>
                <a:ext cx="117475" cy="231775"/>
              </a:xfrm>
              <a:custGeom>
                <a:avLst/>
                <a:gdLst>
                  <a:gd name="T0" fmla="*/ 74 w 74"/>
                  <a:gd name="T1" fmla="*/ 0 h 146"/>
                  <a:gd name="T2" fmla="*/ 10 w 74"/>
                  <a:gd name="T3" fmla="*/ 63 h 146"/>
                  <a:gd name="T4" fmla="*/ 0 w 74"/>
                  <a:gd name="T5" fmla="*/ 73 h 146"/>
                  <a:gd name="T6" fmla="*/ 74 w 74"/>
                  <a:gd name="T7" fmla="*/ 146 h 146"/>
                  <a:gd name="T8" fmla="*/ 74 w 74"/>
                  <a:gd name="T9" fmla="*/ 0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4" h="146">
                    <a:moveTo>
                      <a:pt x="74" y="0"/>
                    </a:moveTo>
                    <a:lnTo>
                      <a:pt x="10" y="63"/>
                    </a:lnTo>
                    <a:lnTo>
                      <a:pt x="0" y="73"/>
                    </a:lnTo>
                    <a:lnTo>
                      <a:pt x="74" y="146"/>
                    </a:lnTo>
                    <a:lnTo>
                      <a:pt x="7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25" name="Freeform 14"/>
              <p:cNvSpPr>
                <a:spLocks/>
              </p:cNvSpPr>
              <p:nvPr/>
            </p:nvSpPr>
            <p:spPr bwMode="auto">
              <a:xfrm>
                <a:off x="3686176" y="1341438"/>
                <a:ext cx="198438" cy="395288"/>
              </a:xfrm>
              <a:custGeom>
                <a:avLst/>
                <a:gdLst>
                  <a:gd name="T0" fmla="*/ 123 w 125"/>
                  <a:gd name="T1" fmla="*/ 125 h 249"/>
                  <a:gd name="T2" fmla="*/ 125 w 125"/>
                  <a:gd name="T3" fmla="*/ 123 h 249"/>
                  <a:gd name="T4" fmla="*/ 0 w 125"/>
                  <a:gd name="T5" fmla="*/ 0 h 249"/>
                  <a:gd name="T6" fmla="*/ 0 w 125"/>
                  <a:gd name="T7" fmla="*/ 2 h 249"/>
                  <a:gd name="T8" fmla="*/ 0 w 125"/>
                  <a:gd name="T9" fmla="*/ 5 h 249"/>
                  <a:gd name="T10" fmla="*/ 0 w 125"/>
                  <a:gd name="T11" fmla="*/ 14 h 249"/>
                  <a:gd name="T12" fmla="*/ 0 w 125"/>
                  <a:gd name="T13" fmla="*/ 249 h 249"/>
                  <a:gd name="T14" fmla="*/ 123 w 125"/>
                  <a:gd name="T15" fmla="*/ 125 h 249"/>
                  <a:gd name="T16" fmla="*/ 123 w 125"/>
                  <a:gd name="T17" fmla="*/ 125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5" h="249">
                    <a:moveTo>
                      <a:pt x="123" y="125"/>
                    </a:moveTo>
                    <a:lnTo>
                      <a:pt x="125" y="123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14"/>
                    </a:lnTo>
                    <a:lnTo>
                      <a:pt x="0" y="249"/>
                    </a:lnTo>
                    <a:lnTo>
                      <a:pt x="123" y="125"/>
                    </a:lnTo>
                    <a:lnTo>
                      <a:pt x="123" y="12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26" name="Freeform 15"/>
              <p:cNvSpPr>
                <a:spLocks/>
              </p:cNvSpPr>
              <p:nvPr/>
            </p:nvSpPr>
            <p:spPr bwMode="auto">
              <a:xfrm>
                <a:off x="3713163" y="1443038"/>
                <a:ext cx="641350" cy="311150"/>
              </a:xfrm>
              <a:custGeom>
                <a:avLst/>
                <a:gdLst>
                  <a:gd name="T0" fmla="*/ 165 w 171"/>
                  <a:gd name="T1" fmla="*/ 76 h 83"/>
                  <a:gd name="T2" fmla="*/ 165 w 171"/>
                  <a:gd name="T3" fmla="*/ 76 h 83"/>
                  <a:gd name="T4" fmla="*/ 92 w 171"/>
                  <a:gd name="T5" fmla="*/ 4 h 83"/>
                  <a:gd name="T6" fmla="*/ 79 w 171"/>
                  <a:gd name="T7" fmla="*/ 4 h 83"/>
                  <a:gd name="T8" fmla="*/ 4 w 171"/>
                  <a:gd name="T9" fmla="*/ 78 h 83"/>
                  <a:gd name="T10" fmla="*/ 4 w 171"/>
                  <a:gd name="T11" fmla="*/ 78 h 83"/>
                  <a:gd name="T12" fmla="*/ 0 w 171"/>
                  <a:gd name="T13" fmla="*/ 83 h 83"/>
                  <a:gd name="T14" fmla="*/ 171 w 171"/>
                  <a:gd name="T15" fmla="*/ 83 h 83"/>
                  <a:gd name="T16" fmla="*/ 169 w 171"/>
                  <a:gd name="T17" fmla="*/ 81 h 83"/>
                  <a:gd name="T18" fmla="*/ 165 w 171"/>
                  <a:gd name="T19" fmla="*/ 76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1" h="83">
                    <a:moveTo>
                      <a:pt x="165" y="76"/>
                    </a:moveTo>
                    <a:cubicBezTo>
                      <a:pt x="165" y="76"/>
                      <a:pt x="165" y="76"/>
                      <a:pt x="165" y="76"/>
                    </a:cubicBezTo>
                    <a:cubicBezTo>
                      <a:pt x="92" y="4"/>
                      <a:pt x="92" y="4"/>
                      <a:pt x="92" y="4"/>
                    </a:cubicBezTo>
                    <a:cubicBezTo>
                      <a:pt x="88" y="0"/>
                      <a:pt x="82" y="0"/>
                      <a:pt x="79" y="4"/>
                    </a:cubicBezTo>
                    <a:cubicBezTo>
                      <a:pt x="4" y="78"/>
                      <a:pt x="4" y="78"/>
                      <a:pt x="4" y="78"/>
                    </a:cubicBezTo>
                    <a:cubicBezTo>
                      <a:pt x="4" y="78"/>
                      <a:pt x="4" y="78"/>
                      <a:pt x="4" y="78"/>
                    </a:cubicBezTo>
                    <a:cubicBezTo>
                      <a:pt x="0" y="83"/>
                      <a:pt x="0" y="83"/>
                      <a:pt x="0" y="83"/>
                    </a:cubicBezTo>
                    <a:cubicBezTo>
                      <a:pt x="171" y="83"/>
                      <a:pt x="171" y="83"/>
                      <a:pt x="171" y="83"/>
                    </a:cubicBezTo>
                    <a:cubicBezTo>
                      <a:pt x="169" y="81"/>
                      <a:pt x="169" y="81"/>
                      <a:pt x="169" y="81"/>
                    </a:cubicBezTo>
                    <a:lnTo>
                      <a:pt x="165" y="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27" name="Freeform 16"/>
              <p:cNvSpPr>
                <a:spLocks/>
              </p:cNvSpPr>
              <p:nvPr/>
            </p:nvSpPr>
            <p:spPr bwMode="auto">
              <a:xfrm>
                <a:off x="4178301" y="1338263"/>
                <a:ext cx="198438" cy="398463"/>
              </a:xfrm>
              <a:custGeom>
                <a:avLst/>
                <a:gdLst>
                  <a:gd name="T0" fmla="*/ 0 w 125"/>
                  <a:gd name="T1" fmla="*/ 125 h 251"/>
                  <a:gd name="T2" fmla="*/ 2 w 125"/>
                  <a:gd name="T3" fmla="*/ 127 h 251"/>
                  <a:gd name="T4" fmla="*/ 2 w 125"/>
                  <a:gd name="T5" fmla="*/ 127 h 251"/>
                  <a:gd name="T6" fmla="*/ 125 w 125"/>
                  <a:gd name="T7" fmla="*/ 251 h 251"/>
                  <a:gd name="T8" fmla="*/ 125 w 125"/>
                  <a:gd name="T9" fmla="*/ 7 h 251"/>
                  <a:gd name="T10" fmla="*/ 125 w 125"/>
                  <a:gd name="T11" fmla="*/ 4 h 251"/>
                  <a:gd name="T12" fmla="*/ 125 w 125"/>
                  <a:gd name="T13" fmla="*/ 0 h 251"/>
                  <a:gd name="T14" fmla="*/ 0 w 125"/>
                  <a:gd name="T15" fmla="*/ 125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5" h="251">
                    <a:moveTo>
                      <a:pt x="0" y="125"/>
                    </a:moveTo>
                    <a:lnTo>
                      <a:pt x="2" y="127"/>
                    </a:lnTo>
                    <a:lnTo>
                      <a:pt x="2" y="127"/>
                    </a:lnTo>
                    <a:lnTo>
                      <a:pt x="125" y="251"/>
                    </a:lnTo>
                    <a:lnTo>
                      <a:pt x="125" y="7"/>
                    </a:lnTo>
                    <a:lnTo>
                      <a:pt x="125" y="4"/>
                    </a:lnTo>
                    <a:lnTo>
                      <a:pt x="125" y="0"/>
                    </a:lnTo>
                    <a:lnTo>
                      <a:pt x="0" y="12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28" name="Freeform 17"/>
              <p:cNvSpPr>
                <a:spLocks noEditPoints="1"/>
              </p:cNvSpPr>
              <p:nvPr/>
            </p:nvSpPr>
            <p:spPr bwMode="auto">
              <a:xfrm>
                <a:off x="3836988" y="1063626"/>
                <a:ext cx="388938" cy="450850"/>
              </a:xfrm>
              <a:custGeom>
                <a:avLst/>
                <a:gdLst>
                  <a:gd name="T0" fmla="*/ 40 w 104"/>
                  <a:gd name="T1" fmla="*/ 99 h 120"/>
                  <a:gd name="T2" fmla="*/ 52 w 104"/>
                  <a:gd name="T3" fmla="*/ 94 h 120"/>
                  <a:gd name="T4" fmla="*/ 64 w 104"/>
                  <a:gd name="T5" fmla="*/ 99 h 120"/>
                  <a:gd name="T6" fmla="*/ 67 w 104"/>
                  <a:gd name="T7" fmla="*/ 102 h 120"/>
                  <a:gd name="T8" fmla="*/ 86 w 104"/>
                  <a:gd name="T9" fmla="*/ 120 h 120"/>
                  <a:gd name="T10" fmla="*/ 104 w 104"/>
                  <a:gd name="T11" fmla="*/ 102 h 120"/>
                  <a:gd name="T12" fmla="*/ 104 w 104"/>
                  <a:gd name="T13" fmla="*/ 24 h 120"/>
                  <a:gd name="T14" fmla="*/ 80 w 104"/>
                  <a:gd name="T15" fmla="*/ 0 h 120"/>
                  <a:gd name="T16" fmla="*/ 0 w 104"/>
                  <a:gd name="T17" fmla="*/ 0 h 120"/>
                  <a:gd name="T18" fmla="*/ 0 w 104"/>
                  <a:gd name="T19" fmla="*/ 102 h 120"/>
                  <a:gd name="T20" fmla="*/ 18 w 104"/>
                  <a:gd name="T21" fmla="*/ 120 h 120"/>
                  <a:gd name="T22" fmla="*/ 40 w 104"/>
                  <a:gd name="T23" fmla="*/ 99 h 120"/>
                  <a:gd name="T24" fmla="*/ 24 w 104"/>
                  <a:gd name="T25" fmla="*/ 24 h 120"/>
                  <a:gd name="T26" fmla="*/ 80 w 104"/>
                  <a:gd name="T27" fmla="*/ 24 h 120"/>
                  <a:gd name="T28" fmla="*/ 80 w 104"/>
                  <a:gd name="T29" fmla="*/ 32 h 120"/>
                  <a:gd name="T30" fmla="*/ 24 w 104"/>
                  <a:gd name="T31" fmla="*/ 32 h 120"/>
                  <a:gd name="T32" fmla="*/ 24 w 104"/>
                  <a:gd name="T33" fmla="*/ 24 h 120"/>
                  <a:gd name="T34" fmla="*/ 24 w 104"/>
                  <a:gd name="T35" fmla="*/ 48 h 120"/>
                  <a:gd name="T36" fmla="*/ 64 w 104"/>
                  <a:gd name="T37" fmla="*/ 48 h 120"/>
                  <a:gd name="T38" fmla="*/ 64 w 104"/>
                  <a:gd name="T39" fmla="*/ 56 h 120"/>
                  <a:gd name="T40" fmla="*/ 24 w 104"/>
                  <a:gd name="T41" fmla="*/ 56 h 120"/>
                  <a:gd name="T42" fmla="*/ 24 w 104"/>
                  <a:gd name="T43" fmla="*/ 48 h 120"/>
                  <a:gd name="T44" fmla="*/ 24 w 104"/>
                  <a:gd name="T45" fmla="*/ 72 h 120"/>
                  <a:gd name="T46" fmla="*/ 80 w 104"/>
                  <a:gd name="T47" fmla="*/ 72 h 120"/>
                  <a:gd name="T48" fmla="*/ 80 w 104"/>
                  <a:gd name="T49" fmla="*/ 80 h 120"/>
                  <a:gd name="T50" fmla="*/ 24 w 104"/>
                  <a:gd name="T51" fmla="*/ 80 h 120"/>
                  <a:gd name="T52" fmla="*/ 24 w 104"/>
                  <a:gd name="T53" fmla="*/ 72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04" h="120">
                    <a:moveTo>
                      <a:pt x="40" y="99"/>
                    </a:moveTo>
                    <a:cubicBezTo>
                      <a:pt x="43" y="96"/>
                      <a:pt x="48" y="94"/>
                      <a:pt x="52" y="94"/>
                    </a:cubicBezTo>
                    <a:cubicBezTo>
                      <a:pt x="57" y="94"/>
                      <a:pt x="61" y="96"/>
                      <a:pt x="64" y="99"/>
                    </a:cubicBezTo>
                    <a:cubicBezTo>
                      <a:pt x="67" y="102"/>
                      <a:pt x="67" y="102"/>
                      <a:pt x="67" y="102"/>
                    </a:cubicBezTo>
                    <a:cubicBezTo>
                      <a:pt x="86" y="120"/>
                      <a:pt x="86" y="120"/>
                      <a:pt x="86" y="120"/>
                    </a:cubicBezTo>
                    <a:cubicBezTo>
                      <a:pt x="104" y="102"/>
                      <a:pt x="104" y="102"/>
                      <a:pt x="104" y="102"/>
                    </a:cubicBezTo>
                    <a:cubicBezTo>
                      <a:pt x="104" y="24"/>
                      <a:pt x="104" y="24"/>
                      <a:pt x="104" y="24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02"/>
                      <a:pt x="0" y="102"/>
                      <a:pt x="0" y="102"/>
                    </a:cubicBezTo>
                    <a:cubicBezTo>
                      <a:pt x="18" y="120"/>
                      <a:pt x="18" y="120"/>
                      <a:pt x="18" y="120"/>
                    </a:cubicBezTo>
                    <a:lnTo>
                      <a:pt x="40" y="99"/>
                    </a:lnTo>
                    <a:close/>
                    <a:moveTo>
                      <a:pt x="24" y="24"/>
                    </a:moveTo>
                    <a:cubicBezTo>
                      <a:pt x="80" y="24"/>
                      <a:pt x="80" y="24"/>
                      <a:pt x="80" y="24"/>
                    </a:cubicBezTo>
                    <a:cubicBezTo>
                      <a:pt x="80" y="32"/>
                      <a:pt x="80" y="32"/>
                      <a:pt x="80" y="32"/>
                    </a:cubicBezTo>
                    <a:cubicBezTo>
                      <a:pt x="24" y="32"/>
                      <a:pt x="24" y="32"/>
                      <a:pt x="24" y="32"/>
                    </a:cubicBezTo>
                    <a:lnTo>
                      <a:pt x="24" y="24"/>
                    </a:lnTo>
                    <a:close/>
                    <a:moveTo>
                      <a:pt x="24" y="48"/>
                    </a:moveTo>
                    <a:cubicBezTo>
                      <a:pt x="64" y="48"/>
                      <a:pt x="64" y="48"/>
                      <a:pt x="64" y="48"/>
                    </a:cubicBezTo>
                    <a:cubicBezTo>
                      <a:pt x="64" y="56"/>
                      <a:pt x="64" y="56"/>
                      <a:pt x="64" y="56"/>
                    </a:cubicBezTo>
                    <a:cubicBezTo>
                      <a:pt x="24" y="56"/>
                      <a:pt x="24" y="56"/>
                      <a:pt x="24" y="56"/>
                    </a:cubicBezTo>
                    <a:lnTo>
                      <a:pt x="24" y="48"/>
                    </a:lnTo>
                    <a:close/>
                    <a:moveTo>
                      <a:pt x="24" y="72"/>
                    </a:moveTo>
                    <a:cubicBezTo>
                      <a:pt x="80" y="72"/>
                      <a:pt x="80" y="72"/>
                      <a:pt x="80" y="72"/>
                    </a:cubicBezTo>
                    <a:cubicBezTo>
                      <a:pt x="80" y="80"/>
                      <a:pt x="80" y="80"/>
                      <a:pt x="80" y="80"/>
                    </a:cubicBezTo>
                    <a:cubicBezTo>
                      <a:pt x="24" y="80"/>
                      <a:pt x="24" y="80"/>
                      <a:pt x="24" y="80"/>
                    </a:cubicBezTo>
                    <a:lnTo>
                      <a:pt x="24" y="7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</p:grpSp>
        <p:sp>
          <p:nvSpPr>
            <p:cNvPr id="36" name="文本框 35"/>
            <p:cNvSpPr txBox="1"/>
            <p:nvPr/>
          </p:nvSpPr>
          <p:spPr>
            <a:xfrm>
              <a:off x="7934879" y="3995444"/>
              <a:ext cx="254262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sz="2400" b="1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600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600" dirty="0">
                <a:solidFill>
                  <a:prstClr val="white"/>
                </a:solidFill>
                <a:cs typeface="Segoe UI" panose="020B0502040204020203" pitchFamily="34" charset="0"/>
              </a:endParaRPr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442913" y="208718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442913" y="478690"/>
            <a:ext cx="3720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3025421085"/>
      </p:ext>
    </p:extLst>
  </p:cSld>
  <p:clrMapOvr>
    <a:masterClrMapping/>
  </p:clrMapOvr>
  <p:transition spd="med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1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23" presetClass="entr" presetSubtype="3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26" presetID="23" presetClass="entr" presetSubtype="3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33" presetID="23" presetClass="entr" presetSubtype="3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40" presetID="23" presetClass="entr" presetSubtype="3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47" presetID="23" presetClass="entr" presetSubtype="3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4" presetID="23" presetClass="entr" presetSubtype="3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4" fill="hold" nodeType="with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6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63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4" fill="hold" nodeType="withEffect" p14:presetBounceEnd="3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6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6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2" presetClass="entr" presetSubtype="4" fill="hold" nodeType="withEffect" p14:presetBounceEnd="3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7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7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2" presetClass="entr" presetSubtype="4" fill="hold" nodeType="withEffect" p14:presetBounceEnd="30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7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7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8" grpId="0" animBg="1"/>
          <p:bldP spid="35" grpId="0" animBg="1"/>
          <p:bldP spid="3" grpId="0" animBg="1"/>
          <p:bldP spid="4" grpId="0" animBg="1"/>
          <p:bldP spid="5" grpId="0" animBg="1"/>
          <p:bldP spid="6" grpId="0" animBg="1"/>
          <p:bldP spid="32" grpId="0" animBg="1"/>
          <p:bldP spid="34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1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23" presetClass="entr" presetSubtype="3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26" presetID="23" presetClass="entr" presetSubtype="3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33" presetID="23" presetClass="entr" presetSubtype="3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40" presetID="23" presetClass="entr" presetSubtype="3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47" presetID="23" presetClass="entr" presetSubtype="3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4" presetID="23" presetClass="entr" presetSubtype="3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4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2" presetClass="entr" presetSubtype="4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8" grpId="0" animBg="1"/>
          <p:bldP spid="35" grpId="0" animBg="1"/>
          <p:bldP spid="3" grpId="0" animBg="1"/>
          <p:bldP spid="4" grpId="0" animBg="1"/>
          <p:bldP spid="5" grpId="0" animBg="1"/>
          <p:bldP spid="6" grpId="0" animBg="1"/>
          <p:bldP spid="32" grpId="0" animBg="1"/>
          <p:bldP spid="34" grpId="0" animBg="1"/>
        </p:bldLst>
      </p:timing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442913" y="368300"/>
            <a:ext cx="11306175" cy="6121400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71926" y="368301"/>
            <a:ext cx="7777162" cy="439420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410383" y="5334317"/>
            <a:ext cx="3720258" cy="862221"/>
            <a:chOff x="410383" y="5334317"/>
            <a:chExt cx="3720258" cy="862221"/>
          </a:xfrm>
        </p:grpSpPr>
        <p:sp>
          <p:nvSpPr>
            <p:cNvPr id="10" name="文本框 9"/>
            <p:cNvSpPr txBox="1"/>
            <p:nvPr/>
          </p:nvSpPr>
          <p:spPr>
            <a:xfrm>
              <a:off x="410383" y="5334317"/>
              <a:ext cx="2170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 PROFILE</a:t>
              </a:r>
              <a:endParaRPr lang="zh-CN" altLang="en-US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410383" y="5734873"/>
              <a:ext cx="37202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</p:grpSp>
      <p:sp>
        <p:nvSpPr>
          <p:cNvPr id="12" name="矩形 11"/>
          <p:cNvSpPr/>
          <p:nvPr/>
        </p:nvSpPr>
        <p:spPr>
          <a:xfrm>
            <a:off x="442911" y="368300"/>
            <a:ext cx="3529014" cy="4392613"/>
          </a:xfrm>
          <a:prstGeom prst="rect">
            <a:avLst/>
          </a:prstGeom>
          <a:solidFill>
            <a:srgbClr val="0E62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754762" y="1425529"/>
            <a:ext cx="32171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OUR COMPANY</a:t>
            </a:r>
            <a:endParaRPr lang="zh-CN" altLang="en-US" sz="3200" b="1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54762" y="1892109"/>
            <a:ext cx="25575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ANNUAL BUSINESS REPORT</a:t>
            </a:r>
          </a:p>
        </p:txBody>
      </p:sp>
      <p:sp>
        <p:nvSpPr>
          <p:cNvPr id="13" name="椭圆 12"/>
          <p:cNvSpPr/>
          <p:nvPr/>
        </p:nvSpPr>
        <p:spPr>
          <a:xfrm>
            <a:off x="869062" y="2476884"/>
            <a:ext cx="324768" cy="32476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0E629B"/>
                </a:solidFill>
              </a:rPr>
              <a:t>1</a:t>
            </a:r>
            <a:endParaRPr lang="zh-CN" altLang="en-US" dirty="0">
              <a:solidFill>
                <a:srgbClr val="0E629B"/>
              </a:solidFill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1399342" y="2476884"/>
            <a:ext cx="324768" cy="32476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0E629B"/>
                </a:solidFill>
              </a:rPr>
              <a:t>2</a:t>
            </a:r>
            <a:endParaRPr lang="zh-CN" altLang="en-US" dirty="0">
              <a:solidFill>
                <a:srgbClr val="0E629B"/>
              </a:solidFill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1929622" y="2476884"/>
            <a:ext cx="324768" cy="32476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0E629B"/>
                </a:solidFill>
              </a:rPr>
              <a:t>3</a:t>
            </a:r>
            <a:endParaRPr lang="zh-CN" altLang="en-US" dirty="0">
              <a:solidFill>
                <a:srgbClr val="0E629B"/>
              </a:solidFill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332288" y="5334317"/>
            <a:ext cx="3720258" cy="862221"/>
            <a:chOff x="4332288" y="5334317"/>
            <a:chExt cx="3720258" cy="862221"/>
          </a:xfrm>
        </p:grpSpPr>
        <p:sp>
          <p:nvSpPr>
            <p:cNvPr id="21" name="文本框 20"/>
            <p:cNvSpPr txBox="1"/>
            <p:nvPr/>
          </p:nvSpPr>
          <p:spPr>
            <a:xfrm>
              <a:off x="4332288" y="5334317"/>
              <a:ext cx="2170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 PROFILE</a:t>
              </a:r>
              <a:endParaRPr lang="zh-CN" altLang="en-US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4332288" y="5734873"/>
              <a:ext cx="37202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254193" y="5334317"/>
            <a:ext cx="3720258" cy="862221"/>
            <a:chOff x="8254193" y="5334317"/>
            <a:chExt cx="3720258" cy="862221"/>
          </a:xfrm>
        </p:grpSpPr>
        <p:sp>
          <p:nvSpPr>
            <p:cNvPr id="23" name="文本框 22"/>
            <p:cNvSpPr txBox="1"/>
            <p:nvPr/>
          </p:nvSpPr>
          <p:spPr>
            <a:xfrm>
              <a:off x="8254193" y="5334317"/>
              <a:ext cx="2170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 PROFILE</a:t>
              </a:r>
              <a:endParaRPr lang="zh-CN" altLang="en-US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254193" y="5734873"/>
              <a:ext cx="37202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</p:grpSp>
      <p:sp>
        <p:nvSpPr>
          <p:cNvPr id="18" name="矩形 17"/>
          <p:cNvSpPr/>
          <p:nvPr/>
        </p:nvSpPr>
        <p:spPr>
          <a:xfrm flipH="1">
            <a:off x="3971925" y="368300"/>
            <a:ext cx="7777164" cy="4392613"/>
          </a:xfrm>
          <a:prstGeom prst="rect">
            <a:avLst/>
          </a:prstGeom>
          <a:gradFill>
            <a:gsLst>
              <a:gs pos="62000">
                <a:schemeClr val="accent1">
                  <a:lumMod val="50000"/>
                  <a:alpha val="36000"/>
                </a:schemeClr>
              </a:gs>
              <a:gs pos="40000">
                <a:srgbClr val="03747E">
                  <a:alpha val="26000"/>
                </a:srgbClr>
              </a:gs>
              <a:gs pos="19000">
                <a:srgbClr val="2FA7D3">
                  <a:alpha val="26000"/>
                </a:srgbClr>
              </a:gs>
              <a:gs pos="0">
                <a:srgbClr val="0E629B">
                  <a:alpha val="59000"/>
                </a:srgbClr>
              </a:gs>
              <a:gs pos="98000">
                <a:srgbClr val="0E629B">
                  <a:alpha val="81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8663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7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7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17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27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370"/>
                            </p:stCondLst>
                            <p:childTnLst>
                              <p:par>
                                <p:cTn id="4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870"/>
                            </p:stCondLst>
                            <p:childTnLst>
                              <p:par>
                                <p:cTn id="4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370"/>
                            </p:stCondLst>
                            <p:childTnLst>
                              <p:par>
                                <p:cTn id="5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7" grpId="0"/>
      <p:bldP spid="8" grpId="0"/>
      <p:bldP spid="13" grpId="0" animBg="1"/>
      <p:bldP spid="14" grpId="0" animBg="1"/>
      <p:bldP spid="15" grpId="0" animBg="1"/>
      <p:bldP spid="18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/>
          <p:nvPr/>
        </p:nvSpPr>
        <p:spPr>
          <a:xfrm>
            <a:off x="442912" y="1456840"/>
            <a:ext cx="11306175" cy="46959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2240280" y="3608388"/>
            <a:ext cx="0" cy="1396206"/>
          </a:xfrm>
          <a:prstGeom prst="line">
            <a:avLst/>
          </a:prstGeom>
          <a:ln>
            <a:solidFill>
              <a:srgbClr val="1722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3657600" y="3608388"/>
            <a:ext cx="0" cy="1396206"/>
          </a:xfrm>
          <a:prstGeom prst="line">
            <a:avLst/>
          </a:prstGeom>
          <a:ln>
            <a:solidFill>
              <a:srgbClr val="1722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4526280" y="3608388"/>
            <a:ext cx="0" cy="1396206"/>
          </a:xfrm>
          <a:prstGeom prst="line">
            <a:avLst/>
          </a:prstGeom>
          <a:ln>
            <a:solidFill>
              <a:srgbClr val="1722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4934958" y="3608388"/>
            <a:ext cx="0" cy="1396206"/>
          </a:xfrm>
          <a:prstGeom prst="line">
            <a:avLst/>
          </a:prstGeom>
          <a:ln>
            <a:solidFill>
              <a:srgbClr val="1722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5206659" y="3608388"/>
            <a:ext cx="0" cy="1396206"/>
          </a:xfrm>
          <a:prstGeom prst="line">
            <a:avLst/>
          </a:prstGeom>
          <a:ln>
            <a:solidFill>
              <a:srgbClr val="1722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 rot="16200000">
            <a:off x="1884881" y="5187473"/>
            <a:ext cx="7107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PART01</a:t>
            </a:r>
          </a:p>
        </p:txBody>
      </p:sp>
      <p:sp>
        <p:nvSpPr>
          <p:cNvPr id="16" name="文本框 15"/>
          <p:cNvSpPr txBox="1"/>
          <p:nvPr/>
        </p:nvSpPr>
        <p:spPr>
          <a:xfrm rot="16200000">
            <a:off x="3302201" y="5187473"/>
            <a:ext cx="7107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PART02</a:t>
            </a:r>
          </a:p>
        </p:txBody>
      </p:sp>
      <p:sp>
        <p:nvSpPr>
          <p:cNvPr id="17" name="文本框 16"/>
          <p:cNvSpPr txBox="1"/>
          <p:nvPr/>
        </p:nvSpPr>
        <p:spPr>
          <a:xfrm rot="16200000">
            <a:off x="4170881" y="5187473"/>
            <a:ext cx="7107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PART03</a:t>
            </a:r>
          </a:p>
        </p:txBody>
      </p:sp>
      <p:sp>
        <p:nvSpPr>
          <p:cNvPr id="18" name="文本框 17"/>
          <p:cNvSpPr txBox="1"/>
          <p:nvPr/>
        </p:nvSpPr>
        <p:spPr>
          <a:xfrm rot="16200000">
            <a:off x="4607137" y="5187473"/>
            <a:ext cx="7107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PART04</a:t>
            </a:r>
          </a:p>
        </p:txBody>
      </p:sp>
      <p:sp>
        <p:nvSpPr>
          <p:cNvPr id="19" name="文本框 18"/>
          <p:cNvSpPr txBox="1"/>
          <p:nvPr/>
        </p:nvSpPr>
        <p:spPr>
          <a:xfrm rot="16200000">
            <a:off x="4865074" y="5187473"/>
            <a:ext cx="7107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PART05</a:t>
            </a:r>
          </a:p>
        </p:txBody>
      </p:sp>
      <p:grpSp>
        <p:nvGrpSpPr>
          <p:cNvPr id="45" name="组合 44"/>
          <p:cNvGrpSpPr/>
          <p:nvPr/>
        </p:nvGrpSpPr>
        <p:grpSpPr>
          <a:xfrm>
            <a:off x="1386840" y="1798320"/>
            <a:ext cx="1810068" cy="1810068"/>
            <a:chOff x="1386840" y="1798320"/>
            <a:chExt cx="1810068" cy="1810068"/>
          </a:xfrm>
        </p:grpSpPr>
        <p:sp>
          <p:nvSpPr>
            <p:cNvPr id="2" name="椭圆 1"/>
            <p:cNvSpPr/>
            <p:nvPr/>
          </p:nvSpPr>
          <p:spPr>
            <a:xfrm>
              <a:off x="1386840" y="1798320"/>
              <a:ext cx="1810068" cy="1810068"/>
            </a:xfrm>
            <a:prstGeom prst="ellipse">
              <a:avLst/>
            </a:prstGeom>
            <a:gradFill>
              <a:gsLst>
                <a:gs pos="15000">
                  <a:srgbClr val="242D52"/>
                </a:gs>
                <a:gs pos="100000">
                  <a:srgbClr val="0070C0"/>
                </a:gs>
              </a:gsLst>
              <a:lin ang="16800000" scaled="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688984" y="2349411"/>
              <a:ext cx="120577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>
                  <a:solidFill>
                    <a:schemeClr val="bg1"/>
                  </a:solidFill>
                </a:rPr>
                <a:t>100</a:t>
              </a:r>
              <a:r>
                <a:rPr lang="en-US" altLang="zh-CN" dirty="0">
                  <a:solidFill>
                    <a:schemeClr val="bg1"/>
                  </a:solidFill>
                </a:rPr>
                <a:t>%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3210984" y="2644776"/>
            <a:ext cx="963612" cy="963612"/>
            <a:chOff x="3210984" y="2644776"/>
            <a:chExt cx="963612" cy="963612"/>
          </a:xfrm>
        </p:grpSpPr>
        <p:sp>
          <p:nvSpPr>
            <p:cNvPr id="3" name="椭圆 2"/>
            <p:cNvSpPr/>
            <p:nvPr/>
          </p:nvSpPr>
          <p:spPr>
            <a:xfrm>
              <a:off x="3210984" y="2644776"/>
              <a:ext cx="963612" cy="963612"/>
            </a:xfrm>
            <a:prstGeom prst="ellipse">
              <a:avLst/>
            </a:prstGeom>
            <a:gradFill>
              <a:gsLst>
                <a:gs pos="29000">
                  <a:srgbClr val="242D52"/>
                </a:gs>
                <a:gs pos="100000">
                  <a:srgbClr val="3ECAFB"/>
                </a:gs>
              </a:gsLst>
              <a:lin ang="18600000" scaled="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3404890" y="2918589"/>
              <a:ext cx="57579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>
                  <a:solidFill>
                    <a:schemeClr val="bg1"/>
                  </a:solidFill>
                </a:rPr>
                <a:t>42</a:t>
              </a:r>
              <a:r>
                <a:rPr lang="en-US" altLang="zh-CN" sz="1050" dirty="0">
                  <a:solidFill>
                    <a:schemeClr val="bg1"/>
                  </a:solidFill>
                </a:rPr>
                <a:t>%</a:t>
              </a:r>
              <a:endParaRPr lang="zh-CN" altLang="en-US" sz="105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4325304" y="3149442"/>
            <a:ext cx="458946" cy="458946"/>
            <a:chOff x="4325304" y="3149442"/>
            <a:chExt cx="458946" cy="458946"/>
          </a:xfrm>
        </p:grpSpPr>
        <p:sp>
          <p:nvSpPr>
            <p:cNvPr id="6" name="椭圆 5"/>
            <p:cNvSpPr/>
            <p:nvPr/>
          </p:nvSpPr>
          <p:spPr>
            <a:xfrm>
              <a:off x="4325304" y="3149442"/>
              <a:ext cx="458946" cy="458946"/>
            </a:xfrm>
            <a:prstGeom prst="ellipse">
              <a:avLst/>
            </a:prstGeom>
            <a:gradFill>
              <a:gsLst>
                <a:gs pos="29000">
                  <a:srgbClr val="242D52"/>
                </a:gs>
                <a:gs pos="100000">
                  <a:srgbClr val="3ECAFB"/>
                </a:gs>
              </a:gsLst>
              <a:lin ang="18600000" scaled="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4368502" y="3248110"/>
              <a:ext cx="39786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100" dirty="0">
                  <a:solidFill>
                    <a:schemeClr val="bg1"/>
                  </a:solidFill>
                </a:rPr>
                <a:t>25</a:t>
              </a:r>
              <a:r>
                <a:rPr lang="en-US" altLang="zh-CN" sz="600" dirty="0">
                  <a:solidFill>
                    <a:schemeClr val="bg1"/>
                  </a:solidFill>
                </a:rPr>
                <a:t>%</a:t>
              </a:r>
              <a:endParaRPr lang="zh-CN" altLang="en-US" sz="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4757992" y="3318699"/>
            <a:ext cx="397866" cy="289689"/>
            <a:chOff x="4757992" y="3318699"/>
            <a:chExt cx="397866" cy="289689"/>
          </a:xfrm>
        </p:grpSpPr>
        <p:sp>
          <p:nvSpPr>
            <p:cNvPr id="4" name="椭圆 3"/>
            <p:cNvSpPr/>
            <p:nvPr/>
          </p:nvSpPr>
          <p:spPr>
            <a:xfrm>
              <a:off x="4797798" y="3318699"/>
              <a:ext cx="289689" cy="289689"/>
            </a:xfrm>
            <a:prstGeom prst="ellipse">
              <a:avLst/>
            </a:prstGeom>
            <a:gradFill>
              <a:gsLst>
                <a:gs pos="29000">
                  <a:srgbClr val="2867A2"/>
                </a:gs>
                <a:gs pos="100000">
                  <a:srgbClr val="3ECAFB"/>
                </a:gs>
              </a:gsLst>
              <a:lin ang="18600000" scaled="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4757992" y="3332738"/>
              <a:ext cx="39786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100" dirty="0">
                  <a:solidFill>
                    <a:schemeClr val="bg1"/>
                  </a:solidFill>
                </a:rPr>
                <a:t>15</a:t>
              </a:r>
              <a:r>
                <a:rPr lang="en-US" altLang="zh-CN" sz="600" dirty="0">
                  <a:solidFill>
                    <a:schemeClr val="bg1"/>
                  </a:solidFill>
                </a:rPr>
                <a:t>%</a:t>
              </a:r>
              <a:endParaRPr lang="zh-CN" altLang="en-US" sz="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5050064" y="3411385"/>
            <a:ext cx="295274" cy="246221"/>
            <a:chOff x="5050064" y="3411385"/>
            <a:chExt cx="295274" cy="246221"/>
          </a:xfrm>
        </p:grpSpPr>
        <p:sp>
          <p:nvSpPr>
            <p:cNvPr id="5" name="椭圆 4"/>
            <p:cNvSpPr/>
            <p:nvPr/>
          </p:nvSpPr>
          <p:spPr>
            <a:xfrm>
              <a:off x="5101035" y="3423762"/>
              <a:ext cx="184626" cy="184626"/>
            </a:xfrm>
            <a:prstGeom prst="ellipse">
              <a:avLst/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5050064" y="3411385"/>
              <a:ext cx="29527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dirty="0">
                  <a:solidFill>
                    <a:schemeClr val="bg1"/>
                  </a:solidFill>
                </a:rPr>
                <a:t>5</a:t>
              </a:r>
              <a:r>
                <a:rPr lang="en-US" altLang="zh-CN" sz="400" dirty="0">
                  <a:solidFill>
                    <a:schemeClr val="bg1"/>
                  </a:solidFill>
                </a:rPr>
                <a:t>%</a:t>
              </a:r>
              <a:endParaRPr lang="zh-CN" altLang="en-US" sz="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6246709" y="2630895"/>
            <a:ext cx="5301403" cy="1342554"/>
            <a:chOff x="6246709" y="2630895"/>
            <a:chExt cx="5301403" cy="1342554"/>
          </a:xfrm>
        </p:grpSpPr>
        <p:sp>
          <p:nvSpPr>
            <p:cNvPr id="26" name="文本框 25"/>
            <p:cNvSpPr txBox="1"/>
            <p:nvPr/>
          </p:nvSpPr>
          <p:spPr>
            <a:xfrm>
              <a:off x="6371485" y="2630895"/>
              <a:ext cx="22354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PROFILE</a:t>
              </a:r>
              <a:endParaRPr lang="zh-CN" altLang="en-US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6246709" y="2957786"/>
              <a:ext cx="530140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Lorem Ipsum has been the industry's standard dummy text ever since the 1500s, when an unknown printer took a galley of type and scrambled it to make a type specimen book. </a:t>
              </a:r>
            </a:p>
            <a:p>
              <a:endPara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6371485" y="2703354"/>
              <a:ext cx="0" cy="215235"/>
            </a:xfrm>
            <a:prstGeom prst="line">
              <a:avLst/>
            </a:prstGeom>
            <a:ln w="28575">
              <a:solidFill>
                <a:srgbClr val="0B183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组合 6"/>
          <p:cNvGrpSpPr/>
          <p:nvPr/>
        </p:nvGrpSpPr>
        <p:grpSpPr>
          <a:xfrm>
            <a:off x="6246709" y="4388078"/>
            <a:ext cx="5301403" cy="1342554"/>
            <a:chOff x="6246709" y="4388078"/>
            <a:chExt cx="5301403" cy="1342554"/>
          </a:xfrm>
        </p:grpSpPr>
        <p:sp>
          <p:nvSpPr>
            <p:cNvPr id="42" name="文本框 41"/>
            <p:cNvSpPr txBox="1"/>
            <p:nvPr/>
          </p:nvSpPr>
          <p:spPr>
            <a:xfrm>
              <a:off x="6371485" y="4388078"/>
              <a:ext cx="22354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PROFILE</a:t>
              </a:r>
              <a:endParaRPr lang="zh-CN" altLang="en-US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6246709" y="4714969"/>
              <a:ext cx="530140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Lorem Ipsum has been the industry's standard dummy text ever since the 1500s, when an unknown printer took a galley of type and scrambled it to make a type specimen book. </a:t>
              </a:r>
            </a:p>
            <a:p>
              <a:endPara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cxnSp>
          <p:nvCxnSpPr>
            <p:cNvPr id="44" name="直接连接符 43"/>
            <p:cNvCxnSpPr/>
            <p:nvPr/>
          </p:nvCxnSpPr>
          <p:spPr>
            <a:xfrm>
              <a:off x="6371485" y="4460537"/>
              <a:ext cx="0" cy="215235"/>
            </a:xfrm>
            <a:prstGeom prst="line">
              <a:avLst/>
            </a:prstGeom>
            <a:ln w="28575">
              <a:solidFill>
                <a:srgbClr val="0B183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文本框 35"/>
          <p:cNvSpPr txBox="1"/>
          <p:nvPr/>
        </p:nvSpPr>
        <p:spPr>
          <a:xfrm>
            <a:off x="442913" y="208718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442913" y="478690"/>
            <a:ext cx="3720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3862848611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6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9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2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800"/>
                            </p:stCondLst>
                            <p:childTnLst>
                              <p:par>
                                <p:cTn id="4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10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400"/>
                            </p:stCondLst>
                            <p:childTnLst>
                              <p:par>
                                <p:cTn id="5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7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000"/>
                            </p:stCondLst>
                            <p:childTnLst>
                              <p:par>
                                <p:cTn id="6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300"/>
                            </p:stCondLst>
                            <p:childTnLst>
                              <p:par>
                                <p:cTn id="6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600"/>
                            </p:stCondLst>
                            <p:childTnLst>
                              <p:par>
                                <p:cTn id="7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100"/>
                            </p:stCondLst>
                            <p:childTnLst>
                              <p:par>
                                <p:cTn id="7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圆角矩形 56"/>
          <p:cNvSpPr/>
          <p:nvPr/>
        </p:nvSpPr>
        <p:spPr>
          <a:xfrm>
            <a:off x="7005182" y="1585317"/>
            <a:ext cx="2942860" cy="2942858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>
                <a:lumMod val="50000"/>
              </a:schemeClr>
            </a:solidFill>
            <a:prstDash val="sysDash"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5" name="圆角矩形 54"/>
          <p:cNvSpPr/>
          <p:nvPr/>
        </p:nvSpPr>
        <p:spPr>
          <a:xfrm>
            <a:off x="2357186" y="1567949"/>
            <a:ext cx="2855325" cy="286554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>
                <a:lumMod val="50000"/>
              </a:schemeClr>
            </a:solidFill>
            <a:prstDash val="sys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6" name="圆角矩形 55"/>
          <p:cNvSpPr/>
          <p:nvPr/>
        </p:nvSpPr>
        <p:spPr>
          <a:xfrm>
            <a:off x="4851656" y="1872091"/>
            <a:ext cx="2400378" cy="2400377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bg1">
                <a:lumMod val="50000"/>
              </a:schemeClr>
            </a:solidFill>
            <a:prstDash val="sys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2982636" y="2272360"/>
            <a:ext cx="1647641" cy="1647641"/>
          </a:xfrm>
          <a:prstGeom prst="roundRect">
            <a:avLst>
              <a:gd name="adj" fmla="val 36550"/>
            </a:avLst>
          </a:prstGeom>
          <a:gradFill>
            <a:gsLst>
              <a:gs pos="15000">
                <a:srgbClr val="242D52"/>
              </a:gs>
              <a:gs pos="100000">
                <a:srgbClr val="0070C0"/>
              </a:gs>
            </a:gsLst>
            <a:lin ang="16800000" scaled="0"/>
          </a:gradFill>
          <a:ln>
            <a:noFill/>
          </a:ln>
          <a:effectLst>
            <a:reflection blurRad="6350" stA="290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7635498" y="2176381"/>
            <a:ext cx="1760730" cy="1760730"/>
          </a:xfrm>
          <a:prstGeom prst="roundRect">
            <a:avLst>
              <a:gd name="adj" fmla="val 36550"/>
            </a:avLst>
          </a:prstGeom>
          <a:gradFill>
            <a:gsLst>
              <a:gs pos="15000">
                <a:srgbClr val="242D52"/>
              </a:gs>
              <a:gs pos="100000">
                <a:srgbClr val="0070C0"/>
              </a:gs>
            </a:gsLst>
            <a:lin ang="16800000" scaled="0"/>
          </a:gradFill>
          <a:ln>
            <a:noFill/>
          </a:ln>
          <a:effectLst>
            <a:reflection blurRad="6350" stA="310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3001747" y="2704065"/>
            <a:ext cx="1830136" cy="868850"/>
            <a:chOff x="10981352" y="919893"/>
            <a:chExt cx="1830136" cy="868850"/>
          </a:xfrm>
        </p:grpSpPr>
        <p:grpSp>
          <p:nvGrpSpPr>
            <p:cNvPr id="8" name="组合 7"/>
            <p:cNvGrpSpPr/>
            <p:nvPr/>
          </p:nvGrpSpPr>
          <p:grpSpPr>
            <a:xfrm>
              <a:off x="11518564" y="919893"/>
              <a:ext cx="488450" cy="397643"/>
              <a:chOff x="5057775" y="5124451"/>
              <a:chExt cx="811213" cy="660400"/>
            </a:xfrm>
            <a:solidFill>
              <a:schemeClr val="bg1"/>
            </a:solidFill>
          </p:grpSpPr>
          <p:sp>
            <p:nvSpPr>
              <p:cNvPr id="10" name="Freeform 48"/>
              <p:cNvSpPr>
                <a:spLocks/>
              </p:cNvSpPr>
              <p:nvPr/>
            </p:nvSpPr>
            <p:spPr bwMode="auto">
              <a:xfrm>
                <a:off x="5162550" y="5245101"/>
                <a:ext cx="706438" cy="539750"/>
              </a:xfrm>
              <a:custGeom>
                <a:avLst/>
                <a:gdLst>
                  <a:gd name="T0" fmla="*/ 402 w 445"/>
                  <a:gd name="T1" fmla="*/ 0 h 340"/>
                  <a:gd name="T2" fmla="*/ 379 w 445"/>
                  <a:gd name="T3" fmla="*/ 0 h 340"/>
                  <a:gd name="T4" fmla="*/ 360 w 445"/>
                  <a:gd name="T5" fmla="*/ 0 h 340"/>
                  <a:gd name="T6" fmla="*/ 324 w 445"/>
                  <a:gd name="T7" fmla="*/ 0 h 340"/>
                  <a:gd name="T8" fmla="*/ 0 w 445"/>
                  <a:gd name="T9" fmla="*/ 0 h 340"/>
                  <a:gd name="T10" fmla="*/ 0 w 445"/>
                  <a:gd name="T11" fmla="*/ 11 h 340"/>
                  <a:gd name="T12" fmla="*/ 0 w 445"/>
                  <a:gd name="T13" fmla="*/ 246 h 340"/>
                  <a:gd name="T14" fmla="*/ 0 w 445"/>
                  <a:gd name="T15" fmla="*/ 265 h 340"/>
                  <a:gd name="T16" fmla="*/ 0 w 445"/>
                  <a:gd name="T17" fmla="*/ 272 h 340"/>
                  <a:gd name="T18" fmla="*/ 0 w 445"/>
                  <a:gd name="T19" fmla="*/ 340 h 340"/>
                  <a:gd name="T20" fmla="*/ 445 w 445"/>
                  <a:gd name="T21" fmla="*/ 340 h 340"/>
                  <a:gd name="T22" fmla="*/ 445 w 445"/>
                  <a:gd name="T23" fmla="*/ 0 h 340"/>
                  <a:gd name="T24" fmla="*/ 402 w 445"/>
                  <a:gd name="T25" fmla="*/ 0 h 3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5" h="340">
                    <a:moveTo>
                      <a:pt x="402" y="0"/>
                    </a:moveTo>
                    <a:lnTo>
                      <a:pt x="379" y="0"/>
                    </a:lnTo>
                    <a:lnTo>
                      <a:pt x="360" y="0"/>
                    </a:lnTo>
                    <a:lnTo>
                      <a:pt x="32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0" y="246"/>
                    </a:lnTo>
                    <a:lnTo>
                      <a:pt x="0" y="265"/>
                    </a:lnTo>
                    <a:lnTo>
                      <a:pt x="0" y="272"/>
                    </a:lnTo>
                    <a:lnTo>
                      <a:pt x="0" y="340"/>
                    </a:lnTo>
                    <a:lnTo>
                      <a:pt x="445" y="340"/>
                    </a:lnTo>
                    <a:lnTo>
                      <a:pt x="445" y="0"/>
                    </a:lnTo>
                    <a:lnTo>
                      <a:pt x="402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" name="Freeform 49"/>
              <p:cNvSpPr>
                <a:spLocks/>
              </p:cNvSpPr>
              <p:nvPr/>
            </p:nvSpPr>
            <p:spPr bwMode="auto">
              <a:xfrm>
                <a:off x="5057775" y="5124451"/>
                <a:ext cx="706438" cy="541338"/>
              </a:xfrm>
              <a:custGeom>
                <a:avLst/>
                <a:gdLst>
                  <a:gd name="T0" fmla="*/ 426 w 445"/>
                  <a:gd name="T1" fmla="*/ 57 h 341"/>
                  <a:gd name="T2" fmla="*/ 445 w 445"/>
                  <a:gd name="T3" fmla="*/ 57 h 341"/>
                  <a:gd name="T4" fmla="*/ 445 w 445"/>
                  <a:gd name="T5" fmla="*/ 0 h 341"/>
                  <a:gd name="T6" fmla="*/ 0 w 445"/>
                  <a:gd name="T7" fmla="*/ 0 h 341"/>
                  <a:gd name="T8" fmla="*/ 0 w 445"/>
                  <a:gd name="T9" fmla="*/ 341 h 341"/>
                  <a:gd name="T10" fmla="*/ 47 w 445"/>
                  <a:gd name="T11" fmla="*/ 341 h 341"/>
                  <a:gd name="T12" fmla="*/ 47 w 445"/>
                  <a:gd name="T13" fmla="*/ 322 h 341"/>
                  <a:gd name="T14" fmla="*/ 47 w 445"/>
                  <a:gd name="T15" fmla="*/ 57 h 341"/>
                  <a:gd name="T16" fmla="*/ 390 w 445"/>
                  <a:gd name="T17" fmla="*/ 57 h 341"/>
                  <a:gd name="T18" fmla="*/ 426 w 445"/>
                  <a:gd name="T19" fmla="*/ 57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45" h="341">
                    <a:moveTo>
                      <a:pt x="426" y="57"/>
                    </a:moveTo>
                    <a:lnTo>
                      <a:pt x="445" y="57"/>
                    </a:lnTo>
                    <a:lnTo>
                      <a:pt x="445" y="0"/>
                    </a:lnTo>
                    <a:lnTo>
                      <a:pt x="0" y="0"/>
                    </a:lnTo>
                    <a:lnTo>
                      <a:pt x="0" y="341"/>
                    </a:lnTo>
                    <a:lnTo>
                      <a:pt x="47" y="341"/>
                    </a:lnTo>
                    <a:lnTo>
                      <a:pt x="47" y="322"/>
                    </a:lnTo>
                    <a:lnTo>
                      <a:pt x="47" y="57"/>
                    </a:lnTo>
                    <a:lnTo>
                      <a:pt x="390" y="57"/>
                    </a:lnTo>
                    <a:lnTo>
                      <a:pt x="426" y="57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9" name="文本框 8"/>
            <p:cNvSpPr txBox="1"/>
            <p:nvPr/>
          </p:nvSpPr>
          <p:spPr>
            <a:xfrm>
              <a:off x="10981352" y="1419411"/>
              <a:ext cx="183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b="1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200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200" dirty="0">
                <a:solidFill>
                  <a:prstClr val="white"/>
                </a:solidFill>
                <a:cs typeface="Segoe UI" panose="020B0502040204020203" pitchFamily="34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7753411" y="2517890"/>
            <a:ext cx="1830136" cy="987194"/>
            <a:chOff x="8015941" y="2426653"/>
            <a:chExt cx="1830136" cy="987194"/>
          </a:xfrm>
        </p:grpSpPr>
        <p:grpSp>
          <p:nvGrpSpPr>
            <p:cNvPr id="13" name="组合 12"/>
            <p:cNvGrpSpPr/>
            <p:nvPr/>
          </p:nvGrpSpPr>
          <p:grpSpPr>
            <a:xfrm>
              <a:off x="8545889" y="2426653"/>
              <a:ext cx="556881" cy="554390"/>
              <a:chOff x="7797800" y="2395538"/>
              <a:chExt cx="709613" cy="706438"/>
            </a:xfrm>
            <a:solidFill>
              <a:schemeClr val="bg1"/>
            </a:solidFill>
          </p:grpSpPr>
          <p:sp>
            <p:nvSpPr>
              <p:cNvPr id="15" name="Freeform 39"/>
              <p:cNvSpPr>
                <a:spLocks noEditPoints="1"/>
              </p:cNvSpPr>
              <p:nvPr/>
            </p:nvSpPr>
            <p:spPr bwMode="auto">
              <a:xfrm>
                <a:off x="7797800" y="2395538"/>
                <a:ext cx="709613" cy="706438"/>
              </a:xfrm>
              <a:custGeom>
                <a:avLst/>
                <a:gdLst>
                  <a:gd name="T0" fmla="*/ 134 w 189"/>
                  <a:gd name="T1" fmla="*/ 124 h 188"/>
                  <a:gd name="T2" fmla="*/ 152 w 189"/>
                  <a:gd name="T3" fmla="*/ 76 h 188"/>
                  <a:gd name="T4" fmla="*/ 76 w 189"/>
                  <a:gd name="T5" fmla="*/ 0 h 188"/>
                  <a:gd name="T6" fmla="*/ 0 w 189"/>
                  <a:gd name="T7" fmla="*/ 76 h 188"/>
                  <a:gd name="T8" fmla="*/ 76 w 189"/>
                  <a:gd name="T9" fmla="*/ 152 h 188"/>
                  <a:gd name="T10" fmla="*/ 125 w 189"/>
                  <a:gd name="T11" fmla="*/ 134 h 188"/>
                  <a:gd name="T12" fmla="*/ 179 w 189"/>
                  <a:gd name="T13" fmla="*/ 188 h 188"/>
                  <a:gd name="T14" fmla="*/ 189 w 189"/>
                  <a:gd name="T15" fmla="*/ 179 h 188"/>
                  <a:gd name="T16" fmla="*/ 134 w 189"/>
                  <a:gd name="T17" fmla="*/ 124 h 188"/>
                  <a:gd name="T18" fmla="*/ 76 w 189"/>
                  <a:gd name="T19" fmla="*/ 144 h 188"/>
                  <a:gd name="T20" fmla="*/ 8 w 189"/>
                  <a:gd name="T21" fmla="*/ 76 h 188"/>
                  <a:gd name="T22" fmla="*/ 76 w 189"/>
                  <a:gd name="T23" fmla="*/ 8 h 188"/>
                  <a:gd name="T24" fmla="*/ 144 w 189"/>
                  <a:gd name="T25" fmla="*/ 76 h 188"/>
                  <a:gd name="T26" fmla="*/ 76 w 189"/>
                  <a:gd name="T27" fmla="*/ 144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89" h="188">
                    <a:moveTo>
                      <a:pt x="134" y="124"/>
                    </a:moveTo>
                    <a:cubicBezTo>
                      <a:pt x="145" y="111"/>
                      <a:pt x="152" y="94"/>
                      <a:pt x="152" y="76"/>
                    </a:cubicBezTo>
                    <a:cubicBezTo>
                      <a:pt x="152" y="34"/>
                      <a:pt x="118" y="0"/>
                      <a:pt x="76" y="0"/>
                    </a:cubicBezTo>
                    <a:cubicBezTo>
                      <a:pt x="34" y="0"/>
                      <a:pt x="0" y="34"/>
                      <a:pt x="0" y="76"/>
                    </a:cubicBezTo>
                    <a:cubicBezTo>
                      <a:pt x="0" y="118"/>
                      <a:pt x="34" y="152"/>
                      <a:pt x="76" y="152"/>
                    </a:cubicBezTo>
                    <a:cubicBezTo>
                      <a:pt x="94" y="152"/>
                      <a:pt x="111" y="145"/>
                      <a:pt x="125" y="134"/>
                    </a:cubicBezTo>
                    <a:cubicBezTo>
                      <a:pt x="179" y="188"/>
                      <a:pt x="179" y="188"/>
                      <a:pt x="179" y="188"/>
                    </a:cubicBezTo>
                    <a:cubicBezTo>
                      <a:pt x="189" y="179"/>
                      <a:pt x="189" y="179"/>
                      <a:pt x="189" y="179"/>
                    </a:cubicBezTo>
                    <a:lnTo>
                      <a:pt x="134" y="124"/>
                    </a:lnTo>
                    <a:close/>
                    <a:moveTo>
                      <a:pt x="76" y="144"/>
                    </a:moveTo>
                    <a:cubicBezTo>
                      <a:pt x="38" y="144"/>
                      <a:pt x="8" y="113"/>
                      <a:pt x="8" y="76"/>
                    </a:cubicBezTo>
                    <a:cubicBezTo>
                      <a:pt x="8" y="38"/>
                      <a:pt x="38" y="8"/>
                      <a:pt x="76" y="8"/>
                    </a:cubicBezTo>
                    <a:cubicBezTo>
                      <a:pt x="113" y="8"/>
                      <a:pt x="144" y="38"/>
                      <a:pt x="144" y="76"/>
                    </a:cubicBezTo>
                    <a:cubicBezTo>
                      <a:pt x="144" y="113"/>
                      <a:pt x="113" y="144"/>
                      <a:pt x="76" y="14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6" name="Oval 40"/>
              <p:cNvSpPr>
                <a:spLocks noChangeArrowheads="1"/>
              </p:cNvSpPr>
              <p:nvPr/>
            </p:nvSpPr>
            <p:spPr bwMode="auto">
              <a:xfrm>
                <a:off x="7858125" y="2455863"/>
                <a:ext cx="450850" cy="450850"/>
              </a:xfrm>
              <a:prstGeom prst="ellipse">
                <a:avLst/>
              </a:pr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4" name="文本框 13"/>
            <p:cNvSpPr txBox="1"/>
            <p:nvPr/>
          </p:nvSpPr>
          <p:spPr>
            <a:xfrm>
              <a:off x="8015941" y="3044515"/>
              <a:ext cx="183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b="1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200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200" dirty="0">
                <a:solidFill>
                  <a:prstClr val="white"/>
                </a:solidFill>
                <a:cs typeface="Segoe UI" panose="020B0502040204020203" pitchFamily="34" charset="0"/>
              </a:endParaRPr>
            </a:p>
          </p:txBody>
        </p:sp>
      </p:grpSp>
      <p:sp>
        <p:nvSpPr>
          <p:cNvPr id="39" name="文本框 38"/>
          <p:cNvSpPr txBox="1"/>
          <p:nvPr/>
        </p:nvSpPr>
        <p:spPr>
          <a:xfrm>
            <a:off x="1963526" y="5015186"/>
            <a:ext cx="91311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 </a:t>
            </a:r>
          </a:p>
          <a:p>
            <a:endParaRPr lang="en-US" altLang="zh-CN" sz="1200" dirty="0">
              <a:solidFill>
                <a:srgbClr val="242D52"/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40" name="直接连接符 39"/>
          <p:cNvCxnSpPr/>
          <p:nvPr/>
        </p:nvCxnSpPr>
        <p:spPr>
          <a:xfrm>
            <a:off x="442913" y="6489700"/>
            <a:ext cx="3533145" cy="0"/>
          </a:xfrm>
          <a:prstGeom prst="line">
            <a:avLst/>
          </a:prstGeom>
          <a:ln w="57150">
            <a:solidFill>
              <a:srgbClr val="242D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>
            <a:off x="3955652" y="6489700"/>
            <a:ext cx="4264423" cy="0"/>
          </a:xfrm>
          <a:prstGeom prst="line">
            <a:avLst/>
          </a:prstGeom>
          <a:ln w="12700">
            <a:solidFill>
              <a:srgbClr val="242D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>
            <a:off x="8220075" y="6489700"/>
            <a:ext cx="3533145" cy="0"/>
          </a:xfrm>
          <a:prstGeom prst="line">
            <a:avLst/>
          </a:prstGeom>
          <a:ln w="57150">
            <a:solidFill>
              <a:srgbClr val="242D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/>
          <p:cNvSpPr txBox="1"/>
          <p:nvPr/>
        </p:nvSpPr>
        <p:spPr>
          <a:xfrm>
            <a:off x="335975" y="5796496"/>
            <a:ext cx="21406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Important words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567843" y="6187293"/>
            <a:ext cx="1641957" cy="284080"/>
            <a:chOff x="567843" y="6187293"/>
            <a:chExt cx="1641957" cy="284080"/>
          </a:xfrm>
        </p:grpSpPr>
        <p:sp>
          <p:nvSpPr>
            <p:cNvPr id="44" name="Freeform 46"/>
            <p:cNvSpPr>
              <a:spLocks/>
            </p:cNvSpPr>
            <p:nvPr/>
          </p:nvSpPr>
          <p:spPr bwMode="auto">
            <a:xfrm>
              <a:off x="567843" y="6226862"/>
              <a:ext cx="218713" cy="212022"/>
            </a:xfrm>
            <a:custGeom>
              <a:avLst/>
              <a:gdLst>
                <a:gd name="T0" fmla="*/ 213 w 221"/>
                <a:gd name="T1" fmla="*/ 180 h 214"/>
                <a:gd name="T2" fmla="*/ 170 w 221"/>
                <a:gd name="T3" fmla="*/ 138 h 214"/>
                <a:gd name="T4" fmla="*/ 176 w 221"/>
                <a:gd name="T5" fmla="*/ 132 h 214"/>
                <a:gd name="T6" fmla="*/ 170 w 221"/>
                <a:gd name="T7" fmla="*/ 127 h 214"/>
                <a:gd name="T8" fmla="*/ 153 w 221"/>
                <a:gd name="T9" fmla="*/ 143 h 214"/>
                <a:gd name="T10" fmla="*/ 125 w 221"/>
                <a:gd name="T11" fmla="*/ 115 h 214"/>
                <a:gd name="T12" fmla="*/ 159 w 221"/>
                <a:gd name="T13" fmla="*/ 81 h 214"/>
                <a:gd name="T14" fmla="*/ 173 w 221"/>
                <a:gd name="T15" fmla="*/ 84 h 214"/>
                <a:gd name="T16" fmla="*/ 203 w 221"/>
                <a:gd name="T17" fmla="*/ 71 h 214"/>
                <a:gd name="T18" fmla="*/ 212 w 221"/>
                <a:gd name="T19" fmla="*/ 25 h 214"/>
                <a:gd name="T20" fmla="*/ 209 w 221"/>
                <a:gd name="T21" fmla="*/ 20 h 214"/>
                <a:gd name="T22" fmla="*/ 191 w 221"/>
                <a:gd name="T23" fmla="*/ 38 h 214"/>
                <a:gd name="T24" fmla="*/ 176 w 221"/>
                <a:gd name="T25" fmla="*/ 38 h 214"/>
                <a:gd name="T26" fmla="*/ 177 w 221"/>
                <a:gd name="T27" fmla="*/ 24 h 214"/>
                <a:gd name="T28" fmla="*/ 195 w 221"/>
                <a:gd name="T29" fmla="*/ 5 h 214"/>
                <a:gd name="T30" fmla="*/ 190 w 221"/>
                <a:gd name="T31" fmla="*/ 3 h 214"/>
                <a:gd name="T32" fmla="*/ 173 w 221"/>
                <a:gd name="T33" fmla="*/ 0 h 214"/>
                <a:gd name="T34" fmla="*/ 143 w 221"/>
                <a:gd name="T35" fmla="*/ 12 h 214"/>
                <a:gd name="T36" fmla="*/ 134 w 221"/>
                <a:gd name="T37" fmla="*/ 56 h 214"/>
                <a:gd name="T38" fmla="*/ 100 w 221"/>
                <a:gd name="T39" fmla="*/ 90 h 214"/>
                <a:gd name="T40" fmla="*/ 52 w 221"/>
                <a:gd name="T41" fmla="*/ 42 h 214"/>
                <a:gd name="T42" fmla="*/ 57 w 221"/>
                <a:gd name="T43" fmla="*/ 36 h 214"/>
                <a:gd name="T44" fmla="*/ 26 w 221"/>
                <a:gd name="T45" fmla="*/ 5 h 214"/>
                <a:gd name="T46" fmla="*/ 9 w 221"/>
                <a:gd name="T47" fmla="*/ 22 h 214"/>
                <a:gd name="T48" fmla="*/ 40 w 221"/>
                <a:gd name="T49" fmla="*/ 53 h 214"/>
                <a:gd name="T50" fmla="*/ 46 w 221"/>
                <a:gd name="T51" fmla="*/ 47 h 214"/>
                <a:gd name="T52" fmla="*/ 94 w 221"/>
                <a:gd name="T53" fmla="*/ 95 h 214"/>
                <a:gd name="T54" fmla="*/ 60 w 221"/>
                <a:gd name="T55" fmla="*/ 129 h 214"/>
                <a:gd name="T56" fmla="*/ 46 w 221"/>
                <a:gd name="T57" fmla="*/ 127 h 214"/>
                <a:gd name="T58" fmla="*/ 16 w 221"/>
                <a:gd name="T59" fmla="*/ 139 h 214"/>
                <a:gd name="T60" fmla="*/ 7 w 221"/>
                <a:gd name="T61" fmla="*/ 186 h 214"/>
                <a:gd name="T62" fmla="*/ 10 w 221"/>
                <a:gd name="T63" fmla="*/ 191 h 214"/>
                <a:gd name="T64" fmla="*/ 28 w 221"/>
                <a:gd name="T65" fmla="*/ 172 h 214"/>
                <a:gd name="T66" fmla="*/ 42 w 221"/>
                <a:gd name="T67" fmla="*/ 172 h 214"/>
                <a:gd name="T68" fmla="*/ 42 w 221"/>
                <a:gd name="T69" fmla="*/ 187 h 214"/>
                <a:gd name="T70" fmla="*/ 24 w 221"/>
                <a:gd name="T71" fmla="*/ 205 h 214"/>
                <a:gd name="T72" fmla="*/ 29 w 221"/>
                <a:gd name="T73" fmla="*/ 207 h 214"/>
                <a:gd name="T74" fmla="*/ 46 w 221"/>
                <a:gd name="T75" fmla="*/ 211 h 214"/>
                <a:gd name="T76" fmla="*/ 76 w 221"/>
                <a:gd name="T77" fmla="*/ 199 h 214"/>
                <a:gd name="T78" fmla="*/ 85 w 221"/>
                <a:gd name="T79" fmla="*/ 155 h 214"/>
                <a:gd name="T80" fmla="*/ 119 w 221"/>
                <a:gd name="T81" fmla="*/ 121 h 214"/>
                <a:gd name="T82" fmla="*/ 148 w 221"/>
                <a:gd name="T83" fmla="*/ 149 h 214"/>
                <a:gd name="T84" fmla="*/ 131 w 221"/>
                <a:gd name="T85" fmla="*/ 166 h 214"/>
                <a:gd name="T86" fmla="*/ 136 w 221"/>
                <a:gd name="T87" fmla="*/ 172 h 214"/>
                <a:gd name="T88" fmla="*/ 142 w 221"/>
                <a:gd name="T89" fmla="*/ 166 h 214"/>
                <a:gd name="T90" fmla="*/ 184 w 221"/>
                <a:gd name="T91" fmla="*/ 209 h 214"/>
                <a:gd name="T92" fmla="*/ 199 w 221"/>
                <a:gd name="T93" fmla="*/ 214 h 214"/>
                <a:gd name="T94" fmla="*/ 213 w 221"/>
                <a:gd name="T95" fmla="*/ 209 h 214"/>
                <a:gd name="T96" fmla="*/ 213 w 221"/>
                <a:gd name="T97" fmla="*/ 180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21" h="214">
                  <a:moveTo>
                    <a:pt x="213" y="180"/>
                  </a:moveTo>
                  <a:cubicBezTo>
                    <a:pt x="170" y="138"/>
                    <a:pt x="170" y="138"/>
                    <a:pt x="170" y="138"/>
                  </a:cubicBezTo>
                  <a:cubicBezTo>
                    <a:pt x="176" y="132"/>
                    <a:pt x="176" y="132"/>
                    <a:pt x="176" y="132"/>
                  </a:cubicBezTo>
                  <a:cubicBezTo>
                    <a:pt x="170" y="127"/>
                    <a:pt x="170" y="127"/>
                    <a:pt x="170" y="127"/>
                  </a:cubicBezTo>
                  <a:cubicBezTo>
                    <a:pt x="153" y="143"/>
                    <a:pt x="153" y="143"/>
                    <a:pt x="153" y="143"/>
                  </a:cubicBezTo>
                  <a:cubicBezTo>
                    <a:pt x="125" y="115"/>
                    <a:pt x="125" y="115"/>
                    <a:pt x="125" y="115"/>
                  </a:cubicBezTo>
                  <a:cubicBezTo>
                    <a:pt x="159" y="81"/>
                    <a:pt x="159" y="81"/>
                    <a:pt x="159" y="81"/>
                  </a:cubicBezTo>
                  <a:cubicBezTo>
                    <a:pt x="164" y="83"/>
                    <a:pt x="168" y="84"/>
                    <a:pt x="173" y="84"/>
                  </a:cubicBezTo>
                  <a:cubicBezTo>
                    <a:pt x="184" y="84"/>
                    <a:pt x="195" y="79"/>
                    <a:pt x="203" y="71"/>
                  </a:cubicBezTo>
                  <a:cubicBezTo>
                    <a:pt x="215" y="59"/>
                    <a:pt x="219" y="41"/>
                    <a:pt x="212" y="25"/>
                  </a:cubicBezTo>
                  <a:cubicBezTo>
                    <a:pt x="209" y="20"/>
                    <a:pt x="209" y="20"/>
                    <a:pt x="209" y="20"/>
                  </a:cubicBezTo>
                  <a:cubicBezTo>
                    <a:pt x="191" y="38"/>
                    <a:pt x="191" y="38"/>
                    <a:pt x="191" y="38"/>
                  </a:cubicBezTo>
                  <a:cubicBezTo>
                    <a:pt x="176" y="38"/>
                    <a:pt x="176" y="38"/>
                    <a:pt x="176" y="38"/>
                  </a:cubicBezTo>
                  <a:cubicBezTo>
                    <a:pt x="177" y="24"/>
                    <a:pt x="177" y="24"/>
                    <a:pt x="177" y="24"/>
                  </a:cubicBezTo>
                  <a:cubicBezTo>
                    <a:pt x="195" y="5"/>
                    <a:pt x="195" y="5"/>
                    <a:pt x="195" y="5"/>
                  </a:cubicBezTo>
                  <a:cubicBezTo>
                    <a:pt x="190" y="3"/>
                    <a:pt x="190" y="3"/>
                    <a:pt x="190" y="3"/>
                  </a:cubicBezTo>
                  <a:cubicBezTo>
                    <a:pt x="185" y="1"/>
                    <a:pt x="179" y="0"/>
                    <a:pt x="173" y="0"/>
                  </a:cubicBezTo>
                  <a:cubicBezTo>
                    <a:pt x="162" y="0"/>
                    <a:pt x="151" y="4"/>
                    <a:pt x="143" y="12"/>
                  </a:cubicBezTo>
                  <a:cubicBezTo>
                    <a:pt x="132" y="24"/>
                    <a:pt x="128" y="40"/>
                    <a:pt x="134" y="56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7" y="36"/>
                    <a:pt x="57" y="36"/>
                    <a:pt x="57" y="36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40" y="53"/>
                    <a:pt x="40" y="53"/>
                    <a:pt x="40" y="53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94" y="95"/>
                    <a:pt x="94" y="95"/>
                    <a:pt x="94" y="95"/>
                  </a:cubicBezTo>
                  <a:cubicBezTo>
                    <a:pt x="60" y="129"/>
                    <a:pt x="60" y="129"/>
                    <a:pt x="60" y="129"/>
                  </a:cubicBezTo>
                  <a:cubicBezTo>
                    <a:pt x="55" y="128"/>
                    <a:pt x="51" y="127"/>
                    <a:pt x="46" y="127"/>
                  </a:cubicBezTo>
                  <a:cubicBezTo>
                    <a:pt x="35" y="127"/>
                    <a:pt x="24" y="131"/>
                    <a:pt x="16" y="139"/>
                  </a:cubicBezTo>
                  <a:cubicBezTo>
                    <a:pt x="4" y="151"/>
                    <a:pt x="0" y="170"/>
                    <a:pt x="7" y="186"/>
                  </a:cubicBezTo>
                  <a:cubicBezTo>
                    <a:pt x="10" y="191"/>
                    <a:pt x="10" y="191"/>
                    <a:pt x="10" y="191"/>
                  </a:cubicBezTo>
                  <a:cubicBezTo>
                    <a:pt x="28" y="172"/>
                    <a:pt x="28" y="172"/>
                    <a:pt x="28" y="172"/>
                  </a:cubicBezTo>
                  <a:cubicBezTo>
                    <a:pt x="42" y="172"/>
                    <a:pt x="42" y="172"/>
                    <a:pt x="42" y="172"/>
                  </a:cubicBezTo>
                  <a:cubicBezTo>
                    <a:pt x="42" y="187"/>
                    <a:pt x="42" y="187"/>
                    <a:pt x="42" y="187"/>
                  </a:cubicBezTo>
                  <a:cubicBezTo>
                    <a:pt x="24" y="205"/>
                    <a:pt x="24" y="205"/>
                    <a:pt x="24" y="205"/>
                  </a:cubicBezTo>
                  <a:cubicBezTo>
                    <a:pt x="29" y="207"/>
                    <a:pt x="29" y="207"/>
                    <a:pt x="29" y="207"/>
                  </a:cubicBezTo>
                  <a:cubicBezTo>
                    <a:pt x="35" y="210"/>
                    <a:pt x="40" y="211"/>
                    <a:pt x="46" y="211"/>
                  </a:cubicBezTo>
                  <a:cubicBezTo>
                    <a:pt x="57" y="211"/>
                    <a:pt x="68" y="207"/>
                    <a:pt x="76" y="199"/>
                  </a:cubicBezTo>
                  <a:cubicBezTo>
                    <a:pt x="87" y="187"/>
                    <a:pt x="91" y="170"/>
                    <a:pt x="85" y="155"/>
                  </a:cubicBezTo>
                  <a:cubicBezTo>
                    <a:pt x="119" y="121"/>
                    <a:pt x="119" y="121"/>
                    <a:pt x="119" y="121"/>
                  </a:cubicBezTo>
                  <a:cubicBezTo>
                    <a:pt x="148" y="149"/>
                    <a:pt x="148" y="149"/>
                    <a:pt x="148" y="149"/>
                  </a:cubicBezTo>
                  <a:cubicBezTo>
                    <a:pt x="131" y="166"/>
                    <a:pt x="131" y="166"/>
                    <a:pt x="131" y="166"/>
                  </a:cubicBezTo>
                  <a:cubicBezTo>
                    <a:pt x="136" y="172"/>
                    <a:pt x="136" y="172"/>
                    <a:pt x="136" y="172"/>
                  </a:cubicBezTo>
                  <a:cubicBezTo>
                    <a:pt x="142" y="166"/>
                    <a:pt x="142" y="166"/>
                    <a:pt x="142" y="166"/>
                  </a:cubicBezTo>
                  <a:cubicBezTo>
                    <a:pt x="184" y="209"/>
                    <a:pt x="184" y="209"/>
                    <a:pt x="184" y="209"/>
                  </a:cubicBezTo>
                  <a:cubicBezTo>
                    <a:pt x="188" y="212"/>
                    <a:pt x="193" y="214"/>
                    <a:pt x="199" y="214"/>
                  </a:cubicBezTo>
                  <a:cubicBezTo>
                    <a:pt x="204" y="214"/>
                    <a:pt x="209" y="212"/>
                    <a:pt x="213" y="209"/>
                  </a:cubicBezTo>
                  <a:cubicBezTo>
                    <a:pt x="221" y="201"/>
                    <a:pt x="221" y="188"/>
                    <a:pt x="213" y="180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786556" y="6187293"/>
              <a:ext cx="1423244" cy="2840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srgbClr val="D8D8D8">
                      <a:lumMod val="50000"/>
                    </a:srgbClr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123,456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539008" y="6212693"/>
            <a:ext cx="1561236" cy="284080"/>
            <a:chOff x="5539008" y="6212693"/>
            <a:chExt cx="1561236" cy="284080"/>
          </a:xfrm>
        </p:grpSpPr>
        <p:sp>
          <p:nvSpPr>
            <p:cNvPr id="46" name="文本框 45"/>
            <p:cNvSpPr txBox="1"/>
            <p:nvPr/>
          </p:nvSpPr>
          <p:spPr>
            <a:xfrm>
              <a:off x="5677000" y="6212693"/>
              <a:ext cx="1423244" cy="2840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srgbClr val="D8D8D8">
                      <a:lumMod val="50000"/>
                    </a:srgbClr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138.023</a:t>
              </a:r>
            </a:p>
          </p:txBody>
        </p:sp>
        <p:grpSp>
          <p:nvGrpSpPr>
            <p:cNvPr id="47" name="组合 46"/>
            <p:cNvGrpSpPr/>
            <p:nvPr/>
          </p:nvGrpSpPr>
          <p:grpSpPr>
            <a:xfrm>
              <a:off x="5539008" y="6236151"/>
              <a:ext cx="194338" cy="194766"/>
              <a:chOff x="957263" y="3787776"/>
              <a:chExt cx="720725" cy="722312"/>
            </a:xfrm>
          </p:grpSpPr>
          <p:sp>
            <p:nvSpPr>
              <p:cNvPr id="48" name="Freeform 66"/>
              <p:cNvSpPr>
                <a:spLocks/>
              </p:cNvSpPr>
              <p:nvPr/>
            </p:nvSpPr>
            <p:spPr bwMode="auto">
              <a:xfrm>
                <a:off x="957263" y="3787776"/>
                <a:ext cx="600075" cy="120650"/>
              </a:xfrm>
              <a:custGeom>
                <a:avLst/>
                <a:gdLst>
                  <a:gd name="T0" fmla="*/ 160 w 160"/>
                  <a:gd name="T1" fmla="*/ 18 h 32"/>
                  <a:gd name="T2" fmla="*/ 142 w 160"/>
                  <a:gd name="T3" fmla="*/ 0 h 32"/>
                  <a:gd name="T4" fmla="*/ 18 w 160"/>
                  <a:gd name="T5" fmla="*/ 0 h 32"/>
                  <a:gd name="T6" fmla="*/ 0 w 160"/>
                  <a:gd name="T7" fmla="*/ 18 h 32"/>
                  <a:gd name="T8" fmla="*/ 0 w 160"/>
                  <a:gd name="T9" fmla="*/ 32 h 32"/>
                  <a:gd name="T10" fmla="*/ 160 w 160"/>
                  <a:gd name="T11" fmla="*/ 32 h 32"/>
                  <a:gd name="T12" fmla="*/ 160 w 160"/>
                  <a:gd name="T13" fmla="*/ 1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0" h="32">
                    <a:moveTo>
                      <a:pt x="160" y="18"/>
                    </a:moveTo>
                    <a:cubicBezTo>
                      <a:pt x="160" y="8"/>
                      <a:pt x="152" y="0"/>
                      <a:pt x="142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8" y="0"/>
                      <a:pt x="0" y="8"/>
                      <a:pt x="0" y="18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160" y="32"/>
                      <a:pt x="160" y="32"/>
                      <a:pt x="160" y="32"/>
                    </a:cubicBezTo>
                    <a:lnTo>
                      <a:pt x="160" y="18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49" name="Freeform 67"/>
              <p:cNvSpPr>
                <a:spLocks noEditPoints="1"/>
              </p:cNvSpPr>
              <p:nvPr/>
            </p:nvSpPr>
            <p:spPr bwMode="auto">
              <a:xfrm>
                <a:off x="957263" y="3938588"/>
                <a:ext cx="720725" cy="571500"/>
              </a:xfrm>
              <a:custGeom>
                <a:avLst/>
                <a:gdLst>
                  <a:gd name="T0" fmla="*/ 186 w 192"/>
                  <a:gd name="T1" fmla="*/ 0 h 152"/>
                  <a:gd name="T2" fmla="*/ 169 w 192"/>
                  <a:gd name="T3" fmla="*/ 0 h 152"/>
                  <a:gd name="T4" fmla="*/ 160 w 192"/>
                  <a:gd name="T5" fmla="*/ 0 h 152"/>
                  <a:gd name="T6" fmla="*/ 0 w 192"/>
                  <a:gd name="T7" fmla="*/ 0 h 152"/>
                  <a:gd name="T8" fmla="*/ 0 w 192"/>
                  <a:gd name="T9" fmla="*/ 6 h 152"/>
                  <a:gd name="T10" fmla="*/ 0 w 192"/>
                  <a:gd name="T11" fmla="*/ 6 h 152"/>
                  <a:gd name="T12" fmla="*/ 0 w 192"/>
                  <a:gd name="T13" fmla="*/ 146 h 152"/>
                  <a:gd name="T14" fmla="*/ 6 w 192"/>
                  <a:gd name="T15" fmla="*/ 152 h 152"/>
                  <a:gd name="T16" fmla="*/ 186 w 192"/>
                  <a:gd name="T17" fmla="*/ 152 h 152"/>
                  <a:gd name="T18" fmla="*/ 192 w 192"/>
                  <a:gd name="T19" fmla="*/ 146 h 152"/>
                  <a:gd name="T20" fmla="*/ 192 w 192"/>
                  <a:gd name="T21" fmla="*/ 6 h 152"/>
                  <a:gd name="T22" fmla="*/ 186 w 192"/>
                  <a:gd name="T23" fmla="*/ 0 h 152"/>
                  <a:gd name="T24" fmla="*/ 148 w 192"/>
                  <a:gd name="T25" fmla="*/ 92 h 152"/>
                  <a:gd name="T26" fmla="*/ 132 w 192"/>
                  <a:gd name="T27" fmla="*/ 76 h 152"/>
                  <a:gd name="T28" fmla="*/ 148 w 192"/>
                  <a:gd name="T29" fmla="*/ 60 h 152"/>
                  <a:gd name="T30" fmla="*/ 164 w 192"/>
                  <a:gd name="T31" fmla="*/ 76 h 152"/>
                  <a:gd name="T32" fmla="*/ 148 w 192"/>
                  <a:gd name="T33" fmla="*/ 9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92" h="152">
                    <a:moveTo>
                      <a:pt x="186" y="0"/>
                    </a:moveTo>
                    <a:cubicBezTo>
                      <a:pt x="169" y="0"/>
                      <a:pt x="169" y="0"/>
                      <a:pt x="169" y="0"/>
                    </a:cubicBezTo>
                    <a:cubicBezTo>
                      <a:pt x="160" y="0"/>
                      <a:pt x="160" y="0"/>
                      <a:pt x="1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146"/>
                      <a:pt x="0" y="146"/>
                      <a:pt x="0" y="146"/>
                    </a:cubicBezTo>
                    <a:cubicBezTo>
                      <a:pt x="0" y="149"/>
                      <a:pt x="3" y="152"/>
                      <a:pt x="6" y="152"/>
                    </a:cubicBezTo>
                    <a:cubicBezTo>
                      <a:pt x="186" y="152"/>
                      <a:pt x="186" y="152"/>
                      <a:pt x="186" y="152"/>
                    </a:cubicBezTo>
                    <a:cubicBezTo>
                      <a:pt x="189" y="152"/>
                      <a:pt x="192" y="149"/>
                      <a:pt x="192" y="146"/>
                    </a:cubicBezTo>
                    <a:cubicBezTo>
                      <a:pt x="192" y="6"/>
                      <a:pt x="192" y="6"/>
                      <a:pt x="192" y="6"/>
                    </a:cubicBezTo>
                    <a:cubicBezTo>
                      <a:pt x="192" y="2"/>
                      <a:pt x="189" y="0"/>
                      <a:pt x="186" y="0"/>
                    </a:cubicBezTo>
                    <a:close/>
                    <a:moveTo>
                      <a:pt x="148" y="92"/>
                    </a:moveTo>
                    <a:cubicBezTo>
                      <a:pt x="139" y="92"/>
                      <a:pt x="132" y="84"/>
                      <a:pt x="132" y="76"/>
                    </a:cubicBezTo>
                    <a:cubicBezTo>
                      <a:pt x="132" y="67"/>
                      <a:pt x="139" y="60"/>
                      <a:pt x="148" y="60"/>
                    </a:cubicBezTo>
                    <a:cubicBezTo>
                      <a:pt x="157" y="60"/>
                      <a:pt x="164" y="67"/>
                      <a:pt x="164" y="76"/>
                    </a:cubicBezTo>
                    <a:cubicBezTo>
                      <a:pt x="164" y="84"/>
                      <a:pt x="157" y="92"/>
                      <a:pt x="148" y="92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</p:grpSp>
      </p:grpSp>
      <p:grpSp>
        <p:nvGrpSpPr>
          <p:cNvPr id="12" name="组合 11"/>
          <p:cNvGrpSpPr/>
          <p:nvPr/>
        </p:nvGrpSpPr>
        <p:grpSpPr>
          <a:xfrm>
            <a:off x="8220075" y="6187293"/>
            <a:ext cx="1659962" cy="284080"/>
            <a:chOff x="8220075" y="6187293"/>
            <a:chExt cx="1659962" cy="284080"/>
          </a:xfrm>
        </p:grpSpPr>
        <p:sp>
          <p:nvSpPr>
            <p:cNvPr id="50" name="Freeform 22"/>
            <p:cNvSpPr>
              <a:spLocks/>
            </p:cNvSpPr>
            <p:nvPr/>
          </p:nvSpPr>
          <p:spPr bwMode="auto">
            <a:xfrm>
              <a:off x="8220075" y="6196093"/>
              <a:ext cx="262991" cy="232996"/>
            </a:xfrm>
            <a:custGeom>
              <a:avLst/>
              <a:gdLst>
                <a:gd name="T0" fmla="*/ 491 w 491"/>
                <a:gd name="T1" fmla="*/ 341 h 435"/>
                <a:gd name="T2" fmla="*/ 491 w 491"/>
                <a:gd name="T3" fmla="*/ 0 h 435"/>
                <a:gd name="T4" fmla="*/ 0 w 491"/>
                <a:gd name="T5" fmla="*/ 0 h 435"/>
                <a:gd name="T6" fmla="*/ 0 w 491"/>
                <a:gd name="T7" fmla="*/ 341 h 435"/>
                <a:gd name="T8" fmla="*/ 236 w 491"/>
                <a:gd name="T9" fmla="*/ 341 h 435"/>
                <a:gd name="T10" fmla="*/ 236 w 491"/>
                <a:gd name="T11" fmla="*/ 416 h 435"/>
                <a:gd name="T12" fmla="*/ 170 w 491"/>
                <a:gd name="T13" fmla="*/ 416 h 435"/>
                <a:gd name="T14" fmla="*/ 170 w 491"/>
                <a:gd name="T15" fmla="*/ 435 h 435"/>
                <a:gd name="T16" fmla="*/ 321 w 491"/>
                <a:gd name="T17" fmla="*/ 435 h 435"/>
                <a:gd name="T18" fmla="*/ 321 w 491"/>
                <a:gd name="T19" fmla="*/ 416 h 435"/>
                <a:gd name="T20" fmla="*/ 255 w 491"/>
                <a:gd name="T21" fmla="*/ 416 h 435"/>
                <a:gd name="T22" fmla="*/ 255 w 491"/>
                <a:gd name="T23" fmla="*/ 341 h 435"/>
                <a:gd name="T24" fmla="*/ 491 w 491"/>
                <a:gd name="T25" fmla="*/ 341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1" h="435">
                  <a:moveTo>
                    <a:pt x="491" y="341"/>
                  </a:moveTo>
                  <a:lnTo>
                    <a:pt x="491" y="0"/>
                  </a:lnTo>
                  <a:lnTo>
                    <a:pt x="0" y="0"/>
                  </a:lnTo>
                  <a:lnTo>
                    <a:pt x="0" y="341"/>
                  </a:lnTo>
                  <a:lnTo>
                    <a:pt x="236" y="341"/>
                  </a:lnTo>
                  <a:lnTo>
                    <a:pt x="236" y="416"/>
                  </a:lnTo>
                  <a:lnTo>
                    <a:pt x="170" y="416"/>
                  </a:lnTo>
                  <a:lnTo>
                    <a:pt x="170" y="435"/>
                  </a:lnTo>
                  <a:lnTo>
                    <a:pt x="321" y="435"/>
                  </a:lnTo>
                  <a:lnTo>
                    <a:pt x="321" y="416"/>
                  </a:lnTo>
                  <a:lnTo>
                    <a:pt x="255" y="416"/>
                  </a:lnTo>
                  <a:lnTo>
                    <a:pt x="255" y="341"/>
                  </a:lnTo>
                  <a:lnTo>
                    <a:pt x="491" y="341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8456793" y="6187293"/>
              <a:ext cx="1423244" cy="2840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srgbClr val="D8D8D8">
                      <a:lumMod val="50000"/>
                    </a:srgbClr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145.86</a:t>
              </a:r>
            </a:p>
          </p:txBody>
        </p:sp>
      </p:grpSp>
      <p:pic>
        <p:nvPicPr>
          <p:cNvPr id="58" name="图片 5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1971" y="3850176"/>
            <a:ext cx="2167201" cy="132714"/>
          </a:xfrm>
          <a:prstGeom prst="rect">
            <a:avLst/>
          </a:prstGeom>
        </p:spPr>
      </p:pic>
      <p:pic>
        <p:nvPicPr>
          <p:cNvPr id="59" name="图片 5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2262" y="3850176"/>
            <a:ext cx="2167201" cy="132714"/>
          </a:xfrm>
          <a:prstGeom prst="rect">
            <a:avLst/>
          </a:prstGeom>
        </p:spPr>
      </p:pic>
      <p:pic>
        <p:nvPicPr>
          <p:cNvPr id="60" name="图片 5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6207" y="3939744"/>
            <a:ext cx="2167201" cy="132714"/>
          </a:xfrm>
          <a:prstGeom prst="rect">
            <a:avLst/>
          </a:prstGeom>
        </p:spPr>
      </p:pic>
      <p:sp>
        <p:nvSpPr>
          <p:cNvPr id="4" name="圆角矩形 3"/>
          <p:cNvSpPr/>
          <p:nvPr/>
        </p:nvSpPr>
        <p:spPr>
          <a:xfrm>
            <a:off x="5184000" y="2182140"/>
            <a:ext cx="1820658" cy="1820656"/>
          </a:xfrm>
          <a:prstGeom prst="roundRect">
            <a:avLst>
              <a:gd name="adj" fmla="val 36550"/>
            </a:avLst>
          </a:prstGeom>
          <a:gradFill>
            <a:gsLst>
              <a:gs pos="15000">
                <a:srgbClr val="242D52"/>
              </a:gs>
              <a:gs pos="100000">
                <a:srgbClr val="0070C0"/>
              </a:gs>
            </a:gsLst>
            <a:lin ang="16800000" scaled="0"/>
          </a:gradFill>
          <a:ln>
            <a:noFill/>
          </a:ln>
          <a:effectLst>
            <a:reflection blurRad="6350" stA="280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5351153" y="2654384"/>
            <a:ext cx="1830136" cy="919153"/>
            <a:chOff x="10981352" y="3954933"/>
            <a:chExt cx="1830136" cy="919153"/>
          </a:xfrm>
        </p:grpSpPr>
        <p:grpSp>
          <p:nvGrpSpPr>
            <p:cNvPr id="18" name="组合 17"/>
            <p:cNvGrpSpPr/>
            <p:nvPr/>
          </p:nvGrpSpPr>
          <p:grpSpPr>
            <a:xfrm>
              <a:off x="11539442" y="3954933"/>
              <a:ext cx="446695" cy="447640"/>
              <a:chOff x="1033463" y="3729038"/>
              <a:chExt cx="750888" cy="752475"/>
            </a:xfrm>
            <a:solidFill>
              <a:schemeClr val="bg1"/>
            </a:solidFill>
          </p:grpSpPr>
          <p:sp>
            <p:nvSpPr>
              <p:cNvPr id="20" name="Freeform 16"/>
              <p:cNvSpPr>
                <a:spLocks noEditPoints="1"/>
              </p:cNvSpPr>
              <p:nvPr/>
            </p:nvSpPr>
            <p:spPr bwMode="auto">
              <a:xfrm>
                <a:off x="1033463" y="3729038"/>
                <a:ext cx="750888" cy="752475"/>
              </a:xfrm>
              <a:custGeom>
                <a:avLst/>
                <a:gdLst>
                  <a:gd name="T0" fmla="*/ 100 w 200"/>
                  <a:gd name="T1" fmla="*/ 0 h 200"/>
                  <a:gd name="T2" fmla="*/ 100 w 200"/>
                  <a:gd name="T3" fmla="*/ 0 h 200"/>
                  <a:gd name="T4" fmla="*/ 100 w 200"/>
                  <a:gd name="T5" fmla="*/ 0 h 200"/>
                  <a:gd name="T6" fmla="*/ 100 w 200"/>
                  <a:gd name="T7" fmla="*/ 0 h 200"/>
                  <a:gd name="T8" fmla="*/ 0 w 200"/>
                  <a:gd name="T9" fmla="*/ 100 h 200"/>
                  <a:gd name="T10" fmla="*/ 100 w 200"/>
                  <a:gd name="T11" fmla="*/ 200 h 200"/>
                  <a:gd name="T12" fmla="*/ 100 w 200"/>
                  <a:gd name="T13" fmla="*/ 200 h 200"/>
                  <a:gd name="T14" fmla="*/ 100 w 200"/>
                  <a:gd name="T15" fmla="*/ 200 h 200"/>
                  <a:gd name="T16" fmla="*/ 100 w 200"/>
                  <a:gd name="T17" fmla="*/ 200 h 200"/>
                  <a:gd name="T18" fmla="*/ 200 w 200"/>
                  <a:gd name="T19" fmla="*/ 100 h 200"/>
                  <a:gd name="T20" fmla="*/ 100 w 200"/>
                  <a:gd name="T21" fmla="*/ 0 h 200"/>
                  <a:gd name="T22" fmla="*/ 100 w 200"/>
                  <a:gd name="T23" fmla="*/ 192 h 200"/>
                  <a:gd name="T24" fmla="*/ 100 w 200"/>
                  <a:gd name="T25" fmla="*/ 192 h 200"/>
                  <a:gd name="T26" fmla="*/ 100 w 200"/>
                  <a:gd name="T27" fmla="*/ 192 h 200"/>
                  <a:gd name="T28" fmla="*/ 100 w 200"/>
                  <a:gd name="T29" fmla="*/ 192 h 200"/>
                  <a:gd name="T30" fmla="*/ 8 w 200"/>
                  <a:gd name="T31" fmla="*/ 100 h 200"/>
                  <a:gd name="T32" fmla="*/ 100 w 200"/>
                  <a:gd name="T33" fmla="*/ 8 h 200"/>
                  <a:gd name="T34" fmla="*/ 100 w 200"/>
                  <a:gd name="T35" fmla="*/ 8 h 200"/>
                  <a:gd name="T36" fmla="*/ 100 w 200"/>
                  <a:gd name="T37" fmla="*/ 8 h 200"/>
                  <a:gd name="T38" fmla="*/ 100 w 200"/>
                  <a:gd name="T39" fmla="*/ 8 h 200"/>
                  <a:gd name="T40" fmla="*/ 192 w 200"/>
                  <a:gd name="T41" fmla="*/ 100 h 200"/>
                  <a:gd name="T42" fmla="*/ 100 w 200"/>
                  <a:gd name="T43" fmla="*/ 192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00" h="200">
                    <a:moveTo>
                      <a:pt x="100" y="0"/>
                    </a:moveTo>
                    <a:cubicBezTo>
                      <a:pt x="100" y="0"/>
                      <a:pt x="100" y="0"/>
                      <a:pt x="100" y="0"/>
                    </a:cubicBezTo>
                    <a:cubicBezTo>
                      <a:pt x="100" y="0"/>
                      <a:pt x="100" y="0"/>
                      <a:pt x="100" y="0"/>
                    </a:cubicBezTo>
                    <a:cubicBezTo>
                      <a:pt x="100" y="0"/>
                      <a:pt x="100" y="0"/>
                      <a:pt x="100" y="0"/>
                    </a:cubicBezTo>
                    <a:cubicBezTo>
                      <a:pt x="45" y="0"/>
                      <a:pt x="0" y="45"/>
                      <a:pt x="0" y="100"/>
                    </a:cubicBezTo>
                    <a:cubicBezTo>
                      <a:pt x="0" y="155"/>
                      <a:pt x="45" y="200"/>
                      <a:pt x="100" y="200"/>
                    </a:cubicBezTo>
                    <a:cubicBezTo>
                      <a:pt x="100" y="200"/>
                      <a:pt x="100" y="200"/>
                      <a:pt x="100" y="200"/>
                    </a:cubicBezTo>
                    <a:cubicBezTo>
                      <a:pt x="100" y="200"/>
                      <a:pt x="100" y="200"/>
                      <a:pt x="100" y="200"/>
                    </a:cubicBezTo>
                    <a:cubicBezTo>
                      <a:pt x="100" y="200"/>
                      <a:pt x="100" y="200"/>
                      <a:pt x="100" y="200"/>
                    </a:cubicBezTo>
                    <a:cubicBezTo>
                      <a:pt x="156" y="200"/>
                      <a:pt x="200" y="155"/>
                      <a:pt x="200" y="100"/>
                    </a:cubicBezTo>
                    <a:cubicBezTo>
                      <a:pt x="200" y="45"/>
                      <a:pt x="156" y="0"/>
                      <a:pt x="100" y="0"/>
                    </a:cubicBezTo>
                    <a:close/>
                    <a:moveTo>
                      <a:pt x="100" y="192"/>
                    </a:moveTo>
                    <a:cubicBezTo>
                      <a:pt x="100" y="192"/>
                      <a:pt x="100" y="192"/>
                      <a:pt x="100" y="192"/>
                    </a:cubicBezTo>
                    <a:cubicBezTo>
                      <a:pt x="100" y="192"/>
                      <a:pt x="100" y="192"/>
                      <a:pt x="100" y="192"/>
                    </a:cubicBezTo>
                    <a:cubicBezTo>
                      <a:pt x="100" y="192"/>
                      <a:pt x="100" y="192"/>
                      <a:pt x="100" y="192"/>
                    </a:cubicBezTo>
                    <a:cubicBezTo>
                      <a:pt x="50" y="192"/>
                      <a:pt x="8" y="151"/>
                      <a:pt x="8" y="100"/>
                    </a:cubicBezTo>
                    <a:cubicBezTo>
                      <a:pt x="8" y="49"/>
                      <a:pt x="50" y="8"/>
                      <a:pt x="100" y="8"/>
                    </a:cubicBezTo>
                    <a:cubicBezTo>
                      <a:pt x="100" y="8"/>
                      <a:pt x="100" y="8"/>
                      <a:pt x="100" y="8"/>
                    </a:cubicBezTo>
                    <a:cubicBezTo>
                      <a:pt x="100" y="8"/>
                      <a:pt x="100" y="8"/>
                      <a:pt x="100" y="8"/>
                    </a:cubicBezTo>
                    <a:cubicBezTo>
                      <a:pt x="100" y="8"/>
                      <a:pt x="100" y="8"/>
                      <a:pt x="100" y="8"/>
                    </a:cubicBezTo>
                    <a:cubicBezTo>
                      <a:pt x="151" y="8"/>
                      <a:pt x="192" y="49"/>
                      <a:pt x="192" y="100"/>
                    </a:cubicBezTo>
                    <a:cubicBezTo>
                      <a:pt x="192" y="151"/>
                      <a:pt x="151" y="192"/>
                      <a:pt x="100" y="192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1" name="Freeform 17"/>
              <p:cNvSpPr>
                <a:spLocks/>
              </p:cNvSpPr>
              <p:nvPr/>
            </p:nvSpPr>
            <p:spPr bwMode="auto">
              <a:xfrm>
                <a:off x="1423988" y="3951288"/>
                <a:ext cx="123825" cy="139700"/>
              </a:xfrm>
              <a:custGeom>
                <a:avLst/>
                <a:gdLst>
                  <a:gd name="T0" fmla="*/ 28 w 33"/>
                  <a:gd name="T1" fmla="*/ 0 h 37"/>
                  <a:gd name="T2" fmla="*/ 0 w 33"/>
                  <a:gd name="T3" fmla="*/ 4 h 37"/>
                  <a:gd name="T4" fmla="*/ 0 w 33"/>
                  <a:gd name="T5" fmla="*/ 37 h 37"/>
                  <a:gd name="T6" fmla="*/ 33 w 33"/>
                  <a:gd name="T7" fmla="*/ 37 h 37"/>
                  <a:gd name="T8" fmla="*/ 28 w 33"/>
                  <a:gd name="T9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7">
                    <a:moveTo>
                      <a:pt x="28" y="0"/>
                    </a:moveTo>
                    <a:cubicBezTo>
                      <a:pt x="19" y="3"/>
                      <a:pt x="10" y="4"/>
                      <a:pt x="0" y="4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33" y="23"/>
                      <a:pt x="31" y="11"/>
                      <a:pt x="28" y="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2" name="Freeform 18"/>
              <p:cNvSpPr>
                <a:spLocks/>
              </p:cNvSpPr>
              <p:nvPr/>
            </p:nvSpPr>
            <p:spPr bwMode="auto">
              <a:xfrm>
                <a:off x="1423988" y="3794126"/>
                <a:ext cx="96838" cy="146050"/>
              </a:xfrm>
              <a:custGeom>
                <a:avLst/>
                <a:gdLst>
                  <a:gd name="T0" fmla="*/ 0 w 26"/>
                  <a:gd name="T1" fmla="*/ 0 h 39"/>
                  <a:gd name="T2" fmla="*/ 0 w 26"/>
                  <a:gd name="T3" fmla="*/ 39 h 39"/>
                  <a:gd name="T4" fmla="*/ 26 w 26"/>
                  <a:gd name="T5" fmla="*/ 35 h 39"/>
                  <a:gd name="T6" fmla="*/ 0 w 26"/>
                  <a:gd name="T7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" h="39">
                    <a:moveTo>
                      <a:pt x="0" y="0"/>
                    </a:moveTo>
                    <a:cubicBezTo>
                      <a:pt x="0" y="39"/>
                      <a:pt x="0" y="39"/>
                      <a:pt x="0" y="39"/>
                    </a:cubicBezTo>
                    <a:cubicBezTo>
                      <a:pt x="9" y="39"/>
                      <a:pt x="18" y="37"/>
                      <a:pt x="26" y="35"/>
                    </a:cubicBezTo>
                    <a:cubicBezTo>
                      <a:pt x="20" y="15"/>
                      <a:pt x="10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3" name="Freeform 19"/>
              <p:cNvSpPr>
                <a:spLocks/>
              </p:cNvSpPr>
              <p:nvPr/>
            </p:nvSpPr>
            <p:spPr bwMode="auto">
              <a:xfrm>
                <a:off x="1295400" y="3789363"/>
                <a:ext cx="98425" cy="150813"/>
              </a:xfrm>
              <a:custGeom>
                <a:avLst/>
                <a:gdLst>
                  <a:gd name="T0" fmla="*/ 0 w 26"/>
                  <a:gd name="T1" fmla="*/ 36 h 40"/>
                  <a:gd name="T2" fmla="*/ 26 w 26"/>
                  <a:gd name="T3" fmla="*/ 40 h 40"/>
                  <a:gd name="T4" fmla="*/ 26 w 26"/>
                  <a:gd name="T5" fmla="*/ 0 h 40"/>
                  <a:gd name="T6" fmla="*/ 0 w 26"/>
                  <a:gd name="T7" fmla="*/ 3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" h="40">
                    <a:moveTo>
                      <a:pt x="0" y="36"/>
                    </a:moveTo>
                    <a:cubicBezTo>
                      <a:pt x="9" y="38"/>
                      <a:pt x="17" y="40"/>
                      <a:pt x="26" y="4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17" y="3"/>
                      <a:pt x="7" y="16"/>
                      <a:pt x="0" y="3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4" name="Freeform 20"/>
              <p:cNvSpPr>
                <a:spLocks/>
              </p:cNvSpPr>
              <p:nvPr/>
            </p:nvSpPr>
            <p:spPr bwMode="auto">
              <a:xfrm>
                <a:off x="1484313" y="3797301"/>
                <a:ext cx="149225" cy="120650"/>
              </a:xfrm>
              <a:custGeom>
                <a:avLst/>
                <a:gdLst>
                  <a:gd name="T0" fmla="*/ 40 w 40"/>
                  <a:gd name="T1" fmla="*/ 23 h 32"/>
                  <a:gd name="T2" fmla="*/ 0 w 40"/>
                  <a:gd name="T3" fmla="*/ 0 h 32"/>
                  <a:gd name="T4" fmla="*/ 17 w 40"/>
                  <a:gd name="T5" fmla="*/ 32 h 32"/>
                  <a:gd name="T6" fmla="*/ 40 w 40"/>
                  <a:gd name="T7" fmla="*/ 23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" h="32">
                    <a:moveTo>
                      <a:pt x="40" y="23"/>
                    </a:moveTo>
                    <a:cubicBezTo>
                      <a:pt x="29" y="12"/>
                      <a:pt x="16" y="4"/>
                      <a:pt x="0" y="0"/>
                    </a:cubicBezTo>
                    <a:cubicBezTo>
                      <a:pt x="7" y="8"/>
                      <a:pt x="13" y="19"/>
                      <a:pt x="17" y="32"/>
                    </a:cubicBezTo>
                    <a:cubicBezTo>
                      <a:pt x="25" y="30"/>
                      <a:pt x="33" y="27"/>
                      <a:pt x="40" y="2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5" name="Freeform 21"/>
              <p:cNvSpPr>
                <a:spLocks/>
              </p:cNvSpPr>
              <p:nvPr/>
            </p:nvSpPr>
            <p:spPr bwMode="auto">
              <a:xfrm>
                <a:off x="1554163" y="3906838"/>
                <a:ext cx="169863" cy="184150"/>
              </a:xfrm>
              <a:custGeom>
                <a:avLst/>
                <a:gdLst>
                  <a:gd name="T0" fmla="*/ 5 w 45"/>
                  <a:gd name="T1" fmla="*/ 49 h 49"/>
                  <a:gd name="T2" fmla="*/ 45 w 45"/>
                  <a:gd name="T3" fmla="*/ 49 h 49"/>
                  <a:gd name="T4" fmla="*/ 26 w 45"/>
                  <a:gd name="T5" fmla="*/ 0 h 49"/>
                  <a:gd name="T6" fmla="*/ 0 w 45"/>
                  <a:gd name="T7" fmla="*/ 11 h 49"/>
                  <a:gd name="T8" fmla="*/ 5 w 45"/>
                  <a:gd name="T9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9">
                    <a:moveTo>
                      <a:pt x="5" y="49"/>
                    </a:moveTo>
                    <a:cubicBezTo>
                      <a:pt x="45" y="49"/>
                      <a:pt x="45" y="49"/>
                      <a:pt x="45" y="49"/>
                    </a:cubicBezTo>
                    <a:cubicBezTo>
                      <a:pt x="45" y="30"/>
                      <a:pt x="38" y="13"/>
                      <a:pt x="26" y="0"/>
                    </a:cubicBezTo>
                    <a:cubicBezTo>
                      <a:pt x="18" y="4"/>
                      <a:pt x="9" y="8"/>
                      <a:pt x="0" y="11"/>
                    </a:cubicBezTo>
                    <a:cubicBezTo>
                      <a:pt x="3" y="22"/>
                      <a:pt x="5" y="35"/>
                      <a:pt x="5" y="4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6" name="Freeform 22"/>
              <p:cNvSpPr>
                <a:spLocks/>
              </p:cNvSpPr>
              <p:nvPr/>
            </p:nvSpPr>
            <p:spPr bwMode="auto">
              <a:xfrm>
                <a:off x="1273175" y="3951288"/>
                <a:ext cx="120650" cy="139700"/>
              </a:xfrm>
              <a:custGeom>
                <a:avLst/>
                <a:gdLst>
                  <a:gd name="T0" fmla="*/ 0 w 32"/>
                  <a:gd name="T1" fmla="*/ 37 h 37"/>
                  <a:gd name="T2" fmla="*/ 32 w 32"/>
                  <a:gd name="T3" fmla="*/ 37 h 37"/>
                  <a:gd name="T4" fmla="*/ 32 w 32"/>
                  <a:gd name="T5" fmla="*/ 4 h 37"/>
                  <a:gd name="T6" fmla="*/ 4 w 32"/>
                  <a:gd name="T7" fmla="*/ 0 h 37"/>
                  <a:gd name="T8" fmla="*/ 0 w 32"/>
                  <a:gd name="T9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7">
                    <a:moveTo>
                      <a:pt x="0" y="37"/>
                    </a:moveTo>
                    <a:cubicBezTo>
                      <a:pt x="32" y="37"/>
                      <a:pt x="32" y="37"/>
                      <a:pt x="32" y="37"/>
                    </a:cubicBezTo>
                    <a:cubicBezTo>
                      <a:pt x="32" y="4"/>
                      <a:pt x="32" y="4"/>
                      <a:pt x="32" y="4"/>
                    </a:cubicBezTo>
                    <a:cubicBezTo>
                      <a:pt x="23" y="4"/>
                      <a:pt x="13" y="3"/>
                      <a:pt x="4" y="0"/>
                    </a:cubicBezTo>
                    <a:cubicBezTo>
                      <a:pt x="2" y="11"/>
                      <a:pt x="0" y="23"/>
                      <a:pt x="0" y="3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7" name="Freeform 23"/>
              <p:cNvSpPr>
                <a:spLocks/>
              </p:cNvSpPr>
              <p:nvPr/>
            </p:nvSpPr>
            <p:spPr bwMode="auto">
              <a:xfrm>
                <a:off x="1423988" y="4121151"/>
                <a:ext cx="123825" cy="134938"/>
              </a:xfrm>
              <a:custGeom>
                <a:avLst/>
                <a:gdLst>
                  <a:gd name="T0" fmla="*/ 33 w 33"/>
                  <a:gd name="T1" fmla="*/ 0 h 36"/>
                  <a:gd name="T2" fmla="*/ 0 w 33"/>
                  <a:gd name="T3" fmla="*/ 0 h 36"/>
                  <a:gd name="T4" fmla="*/ 0 w 33"/>
                  <a:gd name="T5" fmla="*/ 33 h 36"/>
                  <a:gd name="T6" fmla="*/ 28 w 33"/>
                  <a:gd name="T7" fmla="*/ 36 h 36"/>
                  <a:gd name="T8" fmla="*/ 33 w 33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6">
                    <a:moveTo>
                      <a:pt x="3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10" y="33"/>
                      <a:pt x="19" y="34"/>
                      <a:pt x="28" y="36"/>
                    </a:cubicBezTo>
                    <a:cubicBezTo>
                      <a:pt x="31" y="26"/>
                      <a:pt x="33" y="13"/>
                      <a:pt x="33" y="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8" name="Freeform 24"/>
              <p:cNvSpPr>
                <a:spLocks/>
              </p:cNvSpPr>
              <p:nvPr/>
            </p:nvSpPr>
            <p:spPr bwMode="auto">
              <a:xfrm>
                <a:off x="1273175" y="4121151"/>
                <a:ext cx="120650" cy="134938"/>
              </a:xfrm>
              <a:custGeom>
                <a:avLst/>
                <a:gdLst>
                  <a:gd name="T0" fmla="*/ 4 w 32"/>
                  <a:gd name="T1" fmla="*/ 36 h 36"/>
                  <a:gd name="T2" fmla="*/ 32 w 32"/>
                  <a:gd name="T3" fmla="*/ 33 h 36"/>
                  <a:gd name="T4" fmla="*/ 32 w 32"/>
                  <a:gd name="T5" fmla="*/ 0 h 36"/>
                  <a:gd name="T6" fmla="*/ 0 w 32"/>
                  <a:gd name="T7" fmla="*/ 0 h 36"/>
                  <a:gd name="T8" fmla="*/ 4 w 32"/>
                  <a:gd name="T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6">
                    <a:moveTo>
                      <a:pt x="4" y="36"/>
                    </a:moveTo>
                    <a:cubicBezTo>
                      <a:pt x="13" y="34"/>
                      <a:pt x="23" y="33"/>
                      <a:pt x="32" y="33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3"/>
                      <a:pt x="2" y="26"/>
                      <a:pt x="4" y="3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9" name="Freeform 25"/>
              <p:cNvSpPr>
                <a:spLocks/>
              </p:cNvSpPr>
              <p:nvPr/>
            </p:nvSpPr>
            <p:spPr bwMode="auto">
              <a:xfrm>
                <a:off x="1295400" y="4270376"/>
                <a:ext cx="98425" cy="147638"/>
              </a:xfrm>
              <a:custGeom>
                <a:avLst/>
                <a:gdLst>
                  <a:gd name="T0" fmla="*/ 26 w 26"/>
                  <a:gd name="T1" fmla="*/ 39 h 39"/>
                  <a:gd name="T2" fmla="*/ 26 w 26"/>
                  <a:gd name="T3" fmla="*/ 0 h 39"/>
                  <a:gd name="T4" fmla="*/ 0 w 26"/>
                  <a:gd name="T5" fmla="*/ 3 h 39"/>
                  <a:gd name="T6" fmla="*/ 26 w 26"/>
                  <a:gd name="T7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" h="39">
                    <a:moveTo>
                      <a:pt x="26" y="39"/>
                    </a:moveTo>
                    <a:cubicBezTo>
                      <a:pt x="26" y="0"/>
                      <a:pt x="26" y="0"/>
                      <a:pt x="26" y="0"/>
                    </a:cubicBezTo>
                    <a:cubicBezTo>
                      <a:pt x="17" y="0"/>
                      <a:pt x="9" y="1"/>
                      <a:pt x="0" y="3"/>
                    </a:cubicBezTo>
                    <a:cubicBezTo>
                      <a:pt x="7" y="23"/>
                      <a:pt x="17" y="37"/>
                      <a:pt x="26" y="3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0" name="Freeform 26"/>
              <p:cNvSpPr>
                <a:spLocks/>
              </p:cNvSpPr>
              <p:nvPr/>
            </p:nvSpPr>
            <p:spPr bwMode="auto">
              <a:xfrm>
                <a:off x="1484313" y="4289426"/>
                <a:ext cx="149225" cy="123825"/>
              </a:xfrm>
              <a:custGeom>
                <a:avLst/>
                <a:gdLst>
                  <a:gd name="T0" fmla="*/ 0 w 40"/>
                  <a:gd name="T1" fmla="*/ 33 h 33"/>
                  <a:gd name="T2" fmla="*/ 40 w 40"/>
                  <a:gd name="T3" fmla="*/ 10 h 33"/>
                  <a:gd name="T4" fmla="*/ 17 w 40"/>
                  <a:gd name="T5" fmla="*/ 0 h 33"/>
                  <a:gd name="T6" fmla="*/ 0 w 40"/>
                  <a:gd name="T7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" h="33">
                    <a:moveTo>
                      <a:pt x="0" y="33"/>
                    </a:moveTo>
                    <a:cubicBezTo>
                      <a:pt x="16" y="29"/>
                      <a:pt x="30" y="21"/>
                      <a:pt x="40" y="10"/>
                    </a:cubicBezTo>
                    <a:cubicBezTo>
                      <a:pt x="33" y="6"/>
                      <a:pt x="25" y="3"/>
                      <a:pt x="17" y="0"/>
                    </a:cubicBezTo>
                    <a:cubicBezTo>
                      <a:pt x="13" y="14"/>
                      <a:pt x="7" y="25"/>
                      <a:pt x="0" y="3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1" name="Freeform 27"/>
              <p:cNvSpPr>
                <a:spLocks/>
              </p:cNvSpPr>
              <p:nvPr/>
            </p:nvSpPr>
            <p:spPr bwMode="auto">
              <a:xfrm>
                <a:off x="1187450" y="3797301"/>
                <a:ext cx="149225" cy="120650"/>
              </a:xfrm>
              <a:custGeom>
                <a:avLst/>
                <a:gdLst>
                  <a:gd name="T0" fmla="*/ 40 w 40"/>
                  <a:gd name="T1" fmla="*/ 0 h 32"/>
                  <a:gd name="T2" fmla="*/ 0 w 40"/>
                  <a:gd name="T3" fmla="*/ 23 h 32"/>
                  <a:gd name="T4" fmla="*/ 22 w 40"/>
                  <a:gd name="T5" fmla="*/ 32 h 32"/>
                  <a:gd name="T6" fmla="*/ 40 w 40"/>
                  <a:gd name="T7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" h="32">
                    <a:moveTo>
                      <a:pt x="40" y="0"/>
                    </a:moveTo>
                    <a:cubicBezTo>
                      <a:pt x="24" y="4"/>
                      <a:pt x="10" y="12"/>
                      <a:pt x="0" y="23"/>
                    </a:cubicBezTo>
                    <a:cubicBezTo>
                      <a:pt x="7" y="27"/>
                      <a:pt x="14" y="30"/>
                      <a:pt x="22" y="32"/>
                    </a:cubicBezTo>
                    <a:cubicBezTo>
                      <a:pt x="27" y="19"/>
                      <a:pt x="33" y="8"/>
                      <a:pt x="40" y="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2" name="Freeform 28"/>
              <p:cNvSpPr>
                <a:spLocks/>
              </p:cNvSpPr>
              <p:nvPr/>
            </p:nvSpPr>
            <p:spPr bwMode="auto">
              <a:xfrm>
                <a:off x="1554163" y="4121151"/>
                <a:ext cx="169863" cy="184150"/>
              </a:xfrm>
              <a:custGeom>
                <a:avLst/>
                <a:gdLst>
                  <a:gd name="T0" fmla="*/ 0 w 45"/>
                  <a:gd name="T1" fmla="*/ 38 h 49"/>
                  <a:gd name="T2" fmla="*/ 26 w 45"/>
                  <a:gd name="T3" fmla="*/ 49 h 49"/>
                  <a:gd name="T4" fmla="*/ 45 w 45"/>
                  <a:gd name="T5" fmla="*/ 0 h 49"/>
                  <a:gd name="T6" fmla="*/ 5 w 45"/>
                  <a:gd name="T7" fmla="*/ 0 h 49"/>
                  <a:gd name="T8" fmla="*/ 0 w 45"/>
                  <a:gd name="T9" fmla="*/ 38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9">
                    <a:moveTo>
                      <a:pt x="0" y="38"/>
                    </a:moveTo>
                    <a:cubicBezTo>
                      <a:pt x="10" y="41"/>
                      <a:pt x="18" y="45"/>
                      <a:pt x="26" y="49"/>
                    </a:cubicBezTo>
                    <a:cubicBezTo>
                      <a:pt x="38" y="36"/>
                      <a:pt x="45" y="19"/>
                      <a:pt x="4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14"/>
                      <a:pt x="3" y="27"/>
                      <a:pt x="0" y="38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3" name="Freeform 29"/>
              <p:cNvSpPr>
                <a:spLocks/>
              </p:cNvSpPr>
              <p:nvPr/>
            </p:nvSpPr>
            <p:spPr bwMode="auto">
              <a:xfrm>
                <a:off x="1423988" y="4270376"/>
                <a:ext cx="96838" cy="147638"/>
              </a:xfrm>
              <a:custGeom>
                <a:avLst/>
                <a:gdLst>
                  <a:gd name="T0" fmla="*/ 0 w 26"/>
                  <a:gd name="T1" fmla="*/ 0 h 39"/>
                  <a:gd name="T2" fmla="*/ 0 w 26"/>
                  <a:gd name="T3" fmla="*/ 39 h 39"/>
                  <a:gd name="T4" fmla="*/ 26 w 26"/>
                  <a:gd name="T5" fmla="*/ 3 h 39"/>
                  <a:gd name="T6" fmla="*/ 0 w 26"/>
                  <a:gd name="T7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" h="39">
                    <a:moveTo>
                      <a:pt x="0" y="0"/>
                    </a:moveTo>
                    <a:cubicBezTo>
                      <a:pt x="0" y="39"/>
                      <a:pt x="0" y="39"/>
                      <a:pt x="0" y="39"/>
                    </a:cubicBezTo>
                    <a:cubicBezTo>
                      <a:pt x="10" y="36"/>
                      <a:pt x="20" y="23"/>
                      <a:pt x="26" y="3"/>
                    </a:cubicBezTo>
                    <a:cubicBezTo>
                      <a:pt x="18" y="1"/>
                      <a:pt x="9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4" name="Freeform 30"/>
              <p:cNvSpPr>
                <a:spLocks/>
              </p:cNvSpPr>
              <p:nvPr/>
            </p:nvSpPr>
            <p:spPr bwMode="auto">
              <a:xfrm>
                <a:off x="1093788" y="3906838"/>
                <a:ext cx="168275" cy="184150"/>
              </a:xfrm>
              <a:custGeom>
                <a:avLst/>
                <a:gdLst>
                  <a:gd name="T0" fmla="*/ 45 w 45"/>
                  <a:gd name="T1" fmla="*/ 10 h 49"/>
                  <a:gd name="T2" fmla="*/ 19 w 45"/>
                  <a:gd name="T3" fmla="*/ 0 h 49"/>
                  <a:gd name="T4" fmla="*/ 0 w 45"/>
                  <a:gd name="T5" fmla="*/ 49 h 49"/>
                  <a:gd name="T6" fmla="*/ 40 w 45"/>
                  <a:gd name="T7" fmla="*/ 49 h 49"/>
                  <a:gd name="T8" fmla="*/ 45 w 45"/>
                  <a:gd name="T9" fmla="*/ 1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9">
                    <a:moveTo>
                      <a:pt x="45" y="10"/>
                    </a:moveTo>
                    <a:cubicBezTo>
                      <a:pt x="36" y="8"/>
                      <a:pt x="28" y="4"/>
                      <a:pt x="19" y="0"/>
                    </a:cubicBezTo>
                    <a:cubicBezTo>
                      <a:pt x="8" y="13"/>
                      <a:pt x="1" y="30"/>
                      <a:pt x="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1" y="35"/>
                      <a:pt x="42" y="22"/>
                      <a:pt x="45" y="1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5" name="Freeform 31"/>
              <p:cNvSpPr>
                <a:spLocks/>
              </p:cNvSpPr>
              <p:nvPr/>
            </p:nvSpPr>
            <p:spPr bwMode="auto">
              <a:xfrm>
                <a:off x="1093788" y="4121151"/>
                <a:ext cx="168275" cy="184150"/>
              </a:xfrm>
              <a:custGeom>
                <a:avLst/>
                <a:gdLst>
                  <a:gd name="T0" fmla="*/ 40 w 45"/>
                  <a:gd name="T1" fmla="*/ 0 h 49"/>
                  <a:gd name="T2" fmla="*/ 0 w 45"/>
                  <a:gd name="T3" fmla="*/ 0 h 49"/>
                  <a:gd name="T4" fmla="*/ 19 w 45"/>
                  <a:gd name="T5" fmla="*/ 49 h 49"/>
                  <a:gd name="T6" fmla="*/ 45 w 45"/>
                  <a:gd name="T7" fmla="*/ 38 h 49"/>
                  <a:gd name="T8" fmla="*/ 40 w 45"/>
                  <a:gd name="T9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9">
                    <a:moveTo>
                      <a:pt x="4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9"/>
                      <a:pt x="8" y="36"/>
                      <a:pt x="19" y="49"/>
                    </a:cubicBezTo>
                    <a:cubicBezTo>
                      <a:pt x="28" y="45"/>
                      <a:pt x="36" y="41"/>
                      <a:pt x="45" y="38"/>
                    </a:cubicBezTo>
                    <a:cubicBezTo>
                      <a:pt x="42" y="27"/>
                      <a:pt x="41" y="14"/>
                      <a:pt x="40" y="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6" name="Freeform 32"/>
              <p:cNvSpPr>
                <a:spLocks/>
              </p:cNvSpPr>
              <p:nvPr/>
            </p:nvSpPr>
            <p:spPr bwMode="auto">
              <a:xfrm>
                <a:off x="1182688" y="4289426"/>
                <a:ext cx="153988" cy="123825"/>
              </a:xfrm>
              <a:custGeom>
                <a:avLst/>
                <a:gdLst>
                  <a:gd name="T0" fmla="*/ 0 w 41"/>
                  <a:gd name="T1" fmla="*/ 10 h 33"/>
                  <a:gd name="T2" fmla="*/ 41 w 41"/>
                  <a:gd name="T3" fmla="*/ 33 h 33"/>
                  <a:gd name="T4" fmla="*/ 23 w 41"/>
                  <a:gd name="T5" fmla="*/ 0 h 33"/>
                  <a:gd name="T6" fmla="*/ 0 w 41"/>
                  <a:gd name="T7" fmla="*/ 1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" h="33">
                    <a:moveTo>
                      <a:pt x="0" y="10"/>
                    </a:moveTo>
                    <a:cubicBezTo>
                      <a:pt x="11" y="21"/>
                      <a:pt x="25" y="29"/>
                      <a:pt x="41" y="33"/>
                    </a:cubicBezTo>
                    <a:cubicBezTo>
                      <a:pt x="33" y="25"/>
                      <a:pt x="28" y="14"/>
                      <a:pt x="23" y="0"/>
                    </a:cubicBezTo>
                    <a:cubicBezTo>
                      <a:pt x="15" y="3"/>
                      <a:pt x="8" y="6"/>
                      <a:pt x="0" y="1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9" name="文本框 18"/>
            <p:cNvSpPr txBox="1"/>
            <p:nvPr/>
          </p:nvSpPr>
          <p:spPr>
            <a:xfrm>
              <a:off x="10981352" y="4504754"/>
              <a:ext cx="183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b="1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200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200" dirty="0">
                <a:solidFill>
                  <a:prstClr val="white"/>
                </a:solidFill>
                <a:cs typeface="Segoe UI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72248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1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1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6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000"/>
                            </p:stCondLst>
                            <p:childTnLst>
                              <p:par>
                                <p:cTn id="64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3" presetClass="entr" presetSubtype="32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3" presetClass="entr" presetSubtype="32" fill="hold" nodeType="withEffect">
                                  <p:stCondLst>
                                    <p:cond delay="1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3" presetClass="entr" presetSubtype="32" fill="hold" nodeType="withEffect">
                                  <p:stCondLst>
                                    <p:cond delay="16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3" presetClass="entr" presetSubtype="32" fill="hold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55" grpId="0" animBg="1"/>
      <p:bldP spid="56" grpId="0" animBg="1"/>
      <p:bldP spid="5" grpId="0" animBg="1"/>
      <p:bldP spid="6" grpId="0" animBg="1"/>
      <p:bldP spid="39" grpId="0"/>
      <p:bldP spid="43" grpId="0"/>
      <p:bldP spid="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42913" y="1295400"/>
            <a:ext cx="11306175" cy="3543300"/>
          </a:xfrm>
          <a:prstGeom prst="rect">
            <a:avLst/>
          </a:prstGeom>
          <a:gradFill>
            <a:gsLst>
              <a:gs pos="3000">
                <a:srgbClr val="242D52"/>
              </a:gs>
              <a:gs pos="62000">
                <a:srgbClr val="096877"/>
              </a:gs>
              <a:gs pos="99000">
                <a:srgbClr val="03747E"/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6105608" y="2260867"/>
            <a:ext cx="51648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1</a:t>
            </a:r>
            <a:endParaRPr lang="zh-CN" altLang="en-US" sz="48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105608" y="3496588"/>
            <a:ext cx="51648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2</a:t>
            </a:r>
            <a:endParaRPr lang="zh-CN" altLang="en-US" sz="48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751058" y="1714523"/>
            <a:ext cx="4629150" cy="2414565"/>
            <a:chOff x="2419351" y="2786084"/>
            <a:chExt cx="4629150" cy="2414565"/>
          </a:xfrm>
        </p:grpSpPr>
        <p:grpSp>
          <p:nvGrpSpPr>
            <p:cNvPr id="5" name="组合 4"/>
            <p:cNvGrpSpPr/>
            <p:nvPr/>
          </p:nvGrpSpPr>
          <p:grpSpPr>
            <a:xfrm>
              <a:off x="2419351" y="2786084"/>
              <a:ext cx="4629150" cy="2414565"/>
              <a:chOff x="2457450" y="2743200"/>
              <a:chExt cx="5953125" cy="3105150"/>
            </a:xfrm>
          </p:grpSpPr>
          <p:sp>
            <p:nvSpPr>
              <p:cNvPr id="3" name="空心弧 2"/>
              <p:cNvSpPr/>
              <p:nvPr/>
            </p:nvSpPr>
            <p:spPr>
              <a:xfrm>
                <a:off x="2457450" y="2743200"/>
                <a:ext cx="3105150" cy="3105150"/>
              </a:xfrm>
              <a:prstGeom prst="blockArc">
                <a:avLst>
                  <a:gd name="adj1" fmla="val 10800000"/>
                  <a:gd name="adj2" fmla="val 0"/>
                  <a:gd name="adj3" fmla="val 13344"/>
                </a:avLst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" name="空心弧 3"/>
              <p:cNvSpPr/>
              <p:nvPr/>
            </p:nvSpPr>
            <p:spPr>
              <a:xfrm flipV="1">
                <a:off x="5305425" y="2743200"/>
                <a:ext cx="3105150" cy="3105150"/>
              </a:xfrm>
              <a:prstGeom prst="blockArc">
                <a:avLst>
                  <a:gd name="adj1" fmla="val 10800000"/>
                  <a:gd name="adj2" fmla="val 90745"/>
                  <a:gd name="adj3" fmla="val 3512"/>
                </a:avLst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3411270" y="3531430"/>
              <a:ext cx="430725" cy="480939"/>
              <a:chOff x="1122448" y="2961619"/>
              <a:chExt cx="430725" cy="480939"/>
            </a:xfrm>
          </p:grpSpPr>
          <p:sp>
            <p:nvSpPr>
              <p:cNvPr id="10" name="Freeform 249"/>
              <p:cNvSpPr>
                <a:spLocks/>
              </p:cNvSpPr>
              <p:nvPr/>
            </p:nvSpPr>
            <p:spPr bwMode="auto">
              <a:xfrm>
                <a:off x="1212833" y="3197068"/>
                <a:ext cx="65837" cy="73647"/>
              </a:xfrm>
              <a:custGeom>
                <a:avLst/>
                <a:gdLst>
                  <a:gd name="T0" fmla="*/ 21 w 25"/>
                  <a:gd name="T1" fmla="*/ 28 h 28"/>
                  <a:gd name="T2" fmla="*/ 4 w 25"/>
                  <a:gd name="T3" fmla="*/ 28 h 28"/>
                  <a:gd name="T4" fmla="*/ 0 w 25"/>
                  <a:gd name="T5" fmla="*/ 24 h 28"/>
                  <a:gd name="T6" fmla="*/ 0 w 25"/>
                  <a:gd name="T7" fmla="*/ 4 h 28"/>
                  <a:gd name="T8" fmla="*/ 4 w 25"/>
                  <a:gd name="T9" fmla="*/ 0 h 28"/>
                  <a:gd name="T10" fmla="*/ 21 w 25"/>
                  <a:gd name="T11" fmla="*/ 0 h 28"/>
                  <a:gd name="T12" fmla="*/ 25 w 25"/>
                  <a:gd name="T13" fmla="*/ 4 h 28"/>
                  <a:gd name="T14" fmla="*/ 25 w 25"/>
                  <a:gd name="T15" fmla="*/ 24 h 28"/>
                  <a:gd name="T16" fmla="*/ 21 w 25"/>
                  <a:gd name="T17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8">
                    <a:moveTo>
                      <a:pt x="21" y="28"/>
                    </a:moveTo>
                    <a:cubicBezTo>
                      <a:pt x="4" y="28"/>
                      <a:pt x="4" y="28"/>
                      <a:pt x="4" y="28"/>
                    </a:cubicBezTo>
                    <a:cubicBezTo>
                      <a:pt x="2" y="28"/>
                      <a:pt x="0" y="26"/>
                      <a:pt x="0" y="2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3" y="0"/>
                      <a:pt x="25" y="2"/>
                      <a:pt x="25" y="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6"/>
                      <a:pt x="23" y="28"/>
                      <a:pt x="21" y="2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" name="Freeform 250"/>
              <p:cNvSpPr>
                <a:spLocks/>
              </p:cNvSpPr>
              <p:nvPr/>
            </p:nvSpPr>
            <p:spPr bwMode="auto">
              <a:xfrm>
                <a:off x="1292060" y="3160244"/>
                <a:ext cx="62489" cy="110471"/>
              </a:xfrm>
              <a:custGeom>
                <a:avLst/>
                <a:gdLst>
                  <a:gd name="T0" fmla="*/ 20 w 24"/>
                  <a:gd name="T1" fmla="*/ 42 h 42"/>
                  <a:gd name="T2" fmla="*/ 4 w 24"/>
                  <a:gd name="T3" fmla="*/ 42 h 42"/>
                  <a:gd name="T4" fmla="*/ 0 w 24"/>
                  <a:gd name="T5" fmla="*/ 38 h 42"/>
                  <a:gd name="T6" fmla="*/ 0 w 24"/>
                  <a:gd name="T7" fmla="*/ 4 h 42"/>
                  <a:gd name="T8" fmla="*/ 4 w 24"/>
                  <a:gd name="T9" fmla="*/ 0 h 42"/>
                  <a:gd name="T10" fmla="*/ 20 w 24"/>
                  <a:gd name="T11" fmla="*/ 0 h 42"/>
                  <a:gd name="T12" fmla="*/ 24 w 24"/>
                  <a:gd name="T13" fmla="*/ 4 h 42"/>
                  <a:gd name="T14" fmla="*/ 24 w 24"/>
                  <a:gd name="T15" fmla="*/ 38 h 42"/>
                  <a:gd name="T16" fmla="*/ 20 w 24"/>
                  <a:gd name="T17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42">
                    <a:moveTo>
                      <a:pt x="20" y="42"/>
                    </a:moveTo>
                    <a:cubicBezTo>
                      <a:pt x="4" y="42"/>
                      <a:pt x="4" y="42"/>
                      <a:pt x="4" y="42"/>
                    </a:cubicBezTo>
                    <a:cubicBezTo>
                      <a:pt x="1" y="42"/>
                      <a:pt x="0" y="40"/>
                      <a:pt x="0" y="38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1" y="0"/>
                      <a:pt x="4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2" y="0"/>
                      <a:pt x="24" y="2"/>
                      <a:pt x="24" y="4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40"/>
                      <a:pt x="22" y="42"/>
                      <a:pt x="20" y="4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" name="Freeform 251"/>
              <p:cNvSpPr>
                <a:spLocks/>
              </p:cNvSpPr>
              <p:nvPr/>
            </p:nvSpPr>
            <p:spPr bwMode="auto">
              <a:xfrm>
                <a:off x="1346737" y="3040846"/>
                <a:ext cx="106008" cy="229869"/>
              </a:xfrm>
              <a:custGeom>
                <a:avLst/>
                <a:gdLst>
                  <a:gd name="T0" fmla="*/ 22 w 40"/>
                  <a:gd name="T1" fmla="*/ 2 h 87"/>
                  <a:gd name="T2" fmla="*/ 21 w 40"/>
                  <a:gd name="T3" fmla="*/ 1 h 87"/>
                  <a:gd name="T4" fmla="*/ 18 w 40"/>
                  <a:gd name="T5" fmla="*/ 1 h 87"/>
                  <a:gd name="T6" fmla="*/ 17 w 40"/>
                  <a:gd name="T7" fmla="*/ 2 h 87"/>
                  <a:gd name="T8" fmla="*/ 1 w 40"/>
                  <a:gd name="T9" fmla="*/ 20 h 87"/>
                  <a:gd name="T10" fmla="*/ 3 w 40"/>
                  <a:gd name="T11" fmla="*/ 24 h 87"/>
                  <a:gd name="T12" fmla="*/ 5 w 40"/>
                  <a:gd name="T13" fmla="*/ 24 h 87"/>
                  <a:gd name="T14" fmla="*/ 8 w 40"/>
                  <a:gd name="T15" fmla="*/ 26 h 87"/>
                  <a:gd name="T16" fmla="*/ 8 w 40"/>
                  <a:gd name="T17" fmla="*/ 85 h 87"/>
                  <a:gd name="T18" fmla="*/ 10 w 40"/>
                  <a:gd name="T19" fmla="*/ 87 h 87"/>
                  <a:gd name="T20" fmla="*/ 30 w 40"/>
                  <a:gd name="T21" fmla="*/ 87 h 87"/>
                  <a:gd name="T22" fmla="*/ 32 w 40"/>
                  <a:gd name="T23" fmla="*/ 85 h 87"/>
                  <a:gd name="T24" fmla="*/ 32 w 40"/>
                  <a:gd name="T25" fmla="*/ 26 h 87"/>
                  <a:gd name="T26" fmla="*/ 34 w 40"/>
                  <a:gd name="T27" fmla="*/ 24 h 87"/>
                  <a:gd name="T28" fmla="*/ 37 w 40"/>
                  <a:gd name="T29" fmla="*/ 24 h 87"/>
                  <a:gd name="T30" fmla="*/ 38 w 40"/>
                  <a:gd name="T31" fmla="*/ 20 h 87"/>
                  <a:gd name="T32" fmla="*/ 22 w 40"/>
                  <a:gd name="T33" fmla="*/ 2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0" h="87">
                    <a:moveTo>
                      <a:pt x="22" y="2"/>
                    </a:moveTo>
                    <a:cubicBezTo>
                      <a:pt x="21" y="1"/>
                      <a:pt x="21" y="1"/>
                      <a:pt x="21" y="1"/>
                    </a:cubicBezTo>
                    <a:cubicBezTo>
                      <a:pt x="20" y="0"/>
                      <a:pt x="19" y="0"/>
                      <a:pt x="18" y="1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0" y="22"/>
                      <a:pt x="1" y="24"/>
                      <a:pt x="3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7" y="24"/>
                      <a:pt x="8" y="25"/>
                      <a:pt x="8" y="26"/>
                    </a:cubicBezTo>
                    <a:cubicBezTo>
                      <a:pt x="8" y="85"/>
                      <a:pt x="8" y="85"/>
                      <a:pt x="8" y="85"/>
                    </a:cubicBezTo>
                    <a:cubicBezTo>
                      <a:pt x="8" y="86"/>
                      <a:pt x="9" y="87"/>
                      <a:pt x="10" y="87"/>
                    </a:cubicBezTo>
                    <a:cubicBezTo>
                      <a:pt x="30" y="87"/>
                      <a:pt x="30" y="87"/>
                      <a:pt x="30" y="87"/>
                    </a:cubicBezTo>
                    <a:cubicBezTo>
                      <a:pt x="31" y="87"/>
                      <a:pt x="32" y="86"/>
                      <a:pt x="32" y="85"/>
                    </a:cubicBezTo>
                    <a:cubicBezTo>
                      <a:pt x="32" y="26"/>
                      <a:pt x="32" y="26"/>
                      <a:pt x="32" y="26"/>
                    </a:cubicBezTo>
                    <a:cubicBezTo>
                      <a:pt x="32" y="25"/>
                      <a:pt x="33" y="24"/>
                      <a:pt x="34" y="24"/>
                    </a:cubicBezTo>
                    <a:cubicBezTo>
                      <a:pt x="37" y="24"/>
                      <a:pt x="37" y="24"/>
                      <a:pt x="37" y="24"/>
                    </a:cubicBezTo>
                    <a:cubicBezTo>
                      <a:pt x="39" y="24"/>
                      <a:pt x="40" y="22"/>
                      <a:pt x="38" y="20"/>
                    </a:cubicBezTo>
                    <a:lnTo>
                      <a:pt x="22" y="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" name="Freeform 252"/>
              <p:cNvSpPr>
                <a:spLocks noEditPoints="1"/>
              </p:cNvSpPr>
              <p:nvPr/>
            </p:nvSpPr>
            <p:spPr bwMode="auto">
              <a:xfrm>
                <a:off x="1122448" y="2961619"/>
                <a:ext cx="430725" cy="480939"/>
              </a:xfrm>
              <a:custGeom>
                <a:avLst/>
                <a:gdLst>
                  <a:gd name="T0" fmla="*/ 159 w 163"/>
                  <a:gd name="T1" fmla="*/ 163 h 182"/>
                  <a:gd name="T2" fmla="*/ 136 w 163"/>
                  <a:gd name="T3" fmla="*/ 140 h 182"/>
                  <a:gd name="T4" fmla="*/ 130 w 163"/>
                  <a:gd name="T5" fmla="*/ 137 h 182"/>
                  <a:gd name="T6" fmla="*/ 129 w 163"/>
                  <a:gd name="T7" fmla="*/ 134 h 182"/>
                  <a:gd name="T8" fmla="*/ 129 w 163"/>
                  <a:gd name="T9" fmla="*/ 134 h 182"/>
                  <a:gd name="T10" fmla="*/ 154 w 163"/>
                  <a:gd name="T11" fmla="*/ 77 h 182"/>
                  <a:gd name="T12" fmla="*/ 77 w 163"/>
                  <a:gd name="T13" fmla="*/ 0 h 182"/>
                  <a:gd name="T14" fmla="*/ 0 w 163"/>
                  <a:gd name="T15" fmla="*/ 77 h 182"/>
                  <a:gd name="T16" fmla="*/ 77 w 163"/>
                  <a:gd name="T17" fmla="*/ 154 h 182"/>
                  <a:gd name="T18" fmla="*/ 114 w 163"/>
                  <a:gd name="T19" fmla="*/ 145 h 182"/>
                  <a:gd name="T20" fmla="*/ 116 w 163"/>
                  <a:gd name="T21" fmla="*/ 148 h 182"/>
                  <a:gd name="T22" fmla="*/ 118 w 163"/>
                  <a:gd name="T23" fmla="*/ 149 h 182"/>
                  <a:gd name="T24" fmla="*/ 121 w 163"/>
                  <a:gd name="T25" fmla="*/ 155 h 182"/>
                  <a:gd name="T26" fmla="*/ 144 w 163"/>
                  <a:gd name="T27" fmla="*/ 178 h 182"/>
                  <a:gd name="T28" fmla="*/ 159 w 163"/>
                  <a:gd name="T29" fmla="*/ 178 h 182"/>
                  <a:gd name="T30" fmla="*/ 159 w 163"/>
                  <a:gd name="T31" fmla="*/ 163 h 182"/>
                  <a:gd name="T32" fmla="*/ 10 w 163"/>
                  <a:gd name="T33" fmla="*/ 77 h 182"/>
                  <a:gd name="T34" fmla="*/ 77 w 163"/>
                  <a:gd name="T35" fmla="*/ 11 h 182"/>
                  <a:gd name="T36" fmla="*/ 144 w 163"/>
                  <a:gd name="T37" fmla="*/ 77 h 182"/>
                  <a:gd name="T38" fmla="*/ 77 w 163"/>
                  <a:gd name="T39" fmla="*/ 144 h 182"/>
                  <a:gd name="T40" fmla="*/ 10 w 163"/>
                  <a:gd name="T41" fmla="*/ 77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63" h="182">
                    <a:moveTo>
                      <a:pt x="159" y="163"/>
                    </a:moveTo>
                    <a:cubicBezTo>
                      <a:pt x="136" y="140"/>
                      <a:pt x="136" y="140"/>
                      <a:pt x="136" y="140"/>
                    </a:cubicBezTo>
                    <a:cubicBezTo>
                      <a:pt x="134" y="138"/>
                      <a:pt x="132" y="137"/>
                      <a:pt x="130" y="137"/>
                    </a:cubicBezTo>
                    <a:cubicBezTo>
                      <a:pt x="130" y="136"/>
                      <a:pt x="130" y="135"/>
                      <a:pt x="129" y="134"/>
                    </a:cubicBezTo>
                    <a:cubicBezTo>
                      <a:pt x="129" y="134"/>
                      <a:pt x="129" y="134"/>
                      <a:pt x="129" y="134"/>
                    </a:cubicBezTo>
                    <a:cubicBezTo>
                      <a:pt x="144" y="120"/>
                      <a:pt x="154" y="100"/>
                      <a:pt x="154" y="77"/>
                    </a:cubicBezTo>
                    <a:cubicBezTo>
                      <a:pt x="154" y="35"/>
                      <a:pt x="119" y="0"/>
                      <a:pt x="77" y="0"/>
                    </a:cubicBezTo>
                    <a:cubicBezTo>
                      <a:pt x="34" y="0"/>
                      <a:pt x="0" y="35"/>
                      <a:pt x="0" y="77"/>
                    </a:cubicBezTo>
                    <a:cubicBezTo>
                      <a:pt x="0" y="120"/>
                      <a:pt x="34" y="154"/>
                      <a:pt x="77" y="154"/>
                    </a:cubicBezTo>
                    <a:cubicBezTo>
                      <a:pt x="90" y="154"/>
                      <a:pt x="103" y="151"/>
                      <a:pt x="114" y="145"/>
                    </a:cubicBezTo>
                    <a:cubicBezTo>
                      <a:pt x="114" y="146"/>
                      <a:pt x="115" y="147"/>
                      <a:pt x="116" y="148"/>
                    </a:cubicBezTo>
                    <a:cubicBezTo>
                      <a:pt x="116" y="148"/>
                      <a:pt x="117" y="149"/>
                      <a:pt x="118" y="149"/>
                    </a:cubicBezTo>
                    <a:cubicBezTo>
                      <a:pt x="119" y="151"/>
                      <a:pt x="119" y="153"/>
                      <a:pt x="121" y="155"/>
                    </a:cubicBezTo>
                    <a:cubicBezTo>
                      <a:pt x="144" y="178"/>
                      <a:pt x="144" y="178"/>
                      <a:pt x="144" y="178"/>
                    </a:cubicBezTo>
                    <a:cubicBezTo>
                      <a:pt x="148" y="182"/>
                      <a:pt x="155" y="182"/>
                      <a:pt x="159" y="178"/>
                    </a:cubicBezTo>
                    <a:cubicBezTo>
                      <a:pt x="163" y="174"/>
                      <a:pt x="163" y="167"/>
                      <a:pt x="159" y="163"/>
                    </a:cubicBezTo>
                    <a:close/>
                    <a:moveTo>
                      <a:pt x="10" y="77"/>
                    </a:moveTo>
                    <a:cubicBezTo>
                      <a:pt x="10" y="41"/>
                      <a:pt x="40" y="11"/>
                      <a:pt x="77" y="11"/>
                    </a:cubicBezTo>
                    <a:cubicBezTo>
                      <a:pt x="114" y="11"/>
                      <a:pt x="144" y="41"/>
                      <a:pt x="144" y="77"/>
                    </a:cubicBezTo>
                    <a:cubicBezTo>
                      <a:pt x="144" y="114"/>
                      <a:pt x="114" y="144"/>
                      <a:pt x="77" y="144"/>
                    </a:cubicBezTo>
                    <a:cubicBezTo>
                      <a:pt x="40" y="144"/>
                      <a:pt x="10" y="114"/>
                      <a:pt x="10" y="7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5653752" y="4472511"/>
              <a:ext cx="374931" cy="421799"/>
              <a:chOff x="4223444" y="1387130"/>
              <a:chExt cx="374931" cy="421799"/>
            </a:xfrm>
          </p:grpSpPr>
          <p:sp>
            <p:nvSpPr>
              <p:cNvPr id="14" name="Freeform 144"/>
              <p:cNvSpPr>
                <a:spLocks/>
              </p:cNvSpPr>
              <p:nvPr/>
            </p:nvSpPr>
            <p:spPr bwMode="auto">
              <a:xfrm>
                <a:off x="4521380" y="1418375"/>
                <a:ext cx="76995" cy="82574"/>
              </a:xfrm>
              <a:custGeom>
                <a:avLst/>
                <a:gdLst>
                  <a:gd name="T0" fmla="*/ 55 w 69"/>
                  <a:gd name="T1" fmla="*/ 0 h 74"/>
                  <a:gd name="T2" fmla="*/ 69 w 69"/>
                  <a:gd name="T3" fmla="*/ 74 h 74"/>
                  <a:gd name="T4" fmla="*/ 0 w 69"/>
                  <a:gd name="T5" fmla="*/ 50 h 74"/>
                  <a:gd name="T6" fmla="*/ 55 w 69"/>
                  <a:gd name="T7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9" h="74">
                    <a:moveTo>
                      <a:pt x="55" y="0"/>
                    </a:moveTo>
                    <a:lnTo>
                      <a:pt x="69" y="74"/>
                    </a:lnTo>
                    <a:lnTo>
                      <a:pt x="0" y="50"/>
                    </a:lnTo>
                    <a:lnTo>
                      <a:pt x="55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" name="Rectangle 145"/>
              <p:cNvSpPr>
                <a:spLocks noChangeArrowheads="1"/>
              </p:cNvSpPr>
              <p:nvPr/>
            </p:nvSpPr>
            <p:spPr bwMode="auto">
              <a:xfrm>
                <a:off x="4395287" y="1579060"/>
                <a:ext cx="60257" cy="12163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" name="Rectangle 146"/>
              <p:cNvSpPr>
                <a:spLocks noChangeArrowheads="1"/>
              </p:cNvSpPr>
              <p:nvPr/>
            </p:nvSpPr>
            <p:spPr bwMode="auto">
              <a:xfrm>
                <a:off x="4310481" y="1619231"/>
                <a:ext cx="63605" cy="8145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" name="Rectangle 147"/>
              <p:cNvSpPr>
                <a:spLocks noChangeArrowheads="1"/>
              </p:cNvSpPr>
              <p:nvPr/>
            </p:nvSpPr>
            <p:spPr bwMode="auto">
              <a:xfrm>
                <a:off x="4476745" y="1505412"/>
                <a:ext cx="60257" cy="19527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" name="Freeform 148"/>
              <p:cNvSpPr>
                <a:spLocks/>
              </p:cNvSpPr>
              <p:nvPr/>
            </p:nvSpPr>
            <p:spPr bwMode="auto">
              <a:xfrm>
                <a:off x="4320524" y="1387130"/>
                <a:ext cx="258881" cy="84806"/>
              </a:xfrm>
              <a:custGeom>
                <a:avLst/>
                <a:gdLst>
                  <a:gd name="T0" fmla="*/ 95 w 98"/>
                  <a:gd name="T1" fmla="*/ 20 h 32"/>
                  <a:gd name="T2" fmla="*/ 43 w 98"/>
                  <a:gd name="T3" fmla="*/ 0 h 32"/>
                  <a:gd name="T4" fmla="*/ 0 w 98"/>
                  <a:gd name="T5" fmla="*/ 13 h 32"/>
                  <a:gd name="T6" fmla="*/ 9 w 98"/>
                  <a:gd name="T7" fmla="*/ 23 h 32"/>
                  <a:gd name="T8" fmla="*/ 43 w 98"/>
                  <a:gd name="T9" fmla="*/ 14 h 32"/>
                  <a:gd name="T10" fmla="*/ 87 w 98"/>
                  <a:gd name="T11" fmla="*/ 30 h 32"/>
                  <a:gd name="T12" fmla="*/ 91 w 98"/>
                  <a:gd name="T13" fmla="*/ 32 h 32"/>
                  <a:gd name="T14" fmla="*/ 96 w 98"/>
                  <a:gd name="T15" fmla="*/ 30 h 32"/>
                  <a:gd name="T16" fmla="*/ 95 w 98"/>
                  <a:gd name="T17" fmla="*/ 2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32">
                    <a:moveTo>
                      <a:pt x="95" y="20"/>
                    </a:moveTo>
                    <a:cubicBezTo>
                      <a:pt x="81" y="8"/>
                      <a:pt x="62" y="0"/>
                      <a:pt x="43" y="0"/>
                    </a:cubicBezTo>
                    <a:cubicBezTo>
                      <a:pt x="27" y="0"/>
                      <a:pt x="12" y="5"/>
                      <a:pt x="0" y="1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19" y="17"/>
                      <a:pt x="31" y="14"/>
                      <a:pt x="43" y="14"/>
                    </a:cubicBezTo>
                    <a:cubicBezTo>
                      <a:pt x="59" y="14"/>
                      <a:pt x="75" y="20"/>
                      <a:pt x="87" y="30"/>
                    </a:cubicBezTo>
                    <a:cubicBezTo>
                      <a:pt x="88" y="31"/>
                      <a:pt x="89" y="32"/>
                      <a:pt x="91" y="32"/>
                    </a:cubicBezTo>
                    <a:cubicBezTo>
                      <a:pt x="93" y="32"/>
                      <a:pt x="95" y="31"/>
                      <a:pt x="96" y="30"/>
                    </a:cubicBezTo>
                    <a:cubicBezTo>
                      <a:pt x="98" y="27"/>
                      <a:pt x="98" y="23"/>
                      <a:pt x="95" y="2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149"/>
              <p:cNvSpPr>
                <a:spLocks/>
              </p:cNvSpPr>
              <p:nvPr/>
            </p:nvSpPr>
            <p:spPr bwMode="auto">
              <a:xfrm>
                <a:off x="4223444" y="1439577"/>
                <a:ext cx="295705" cy="369352"/>
              </a:xfrm>
              <a:custGeom>
                <a:avLst/>
                <a:gdLst>
                  <a:gd name="T0" fmla="*/ 102 w 112"/>
                  <a:gd name="T1" fmla="*/ 123 h 140"/>
                  <a:gd name="T2" fmla="*/ 80 w 112"/>
                  <a:gd name="T3" fmla="*/ 127 h 140"/>
                  <a:gd name="T4" fmla="*/ 13 w 112"/>
                  <a:gd name="T5" fmla="*/ 60 h 140"/>
                  <a:gd name="T6" fmla="*/ 36 w 112"/>
                  <a:gd name="T7" fmla="*/ 10 h 140"/>
                  <a:gd name="T8" fmla="*/ 27 w 112"/>
                  <a:gd name="T9" fmla="*/ 0 h 140"/>
                  <a:gd name="T10" fmla="*/ 0 w 112"/>
                  <a:gd name="T11" fmla="*/ 60 h 140"/>
                  <a:gd name="T12" fmla="*/ 80 w 112"/>
                  <a:gd name="T13" fmla="*/ 140 h 140"/>
                  <a:gd name="T14" fmla="*/ 112 w 112"/>
                  <a:gd name="T15" fmla="*/ 133 h 140"/>
                  <a:gd name="T16" fmla="*/ 102 w 112"/>
                  <a:gd name="T17" fmla="*/ 123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2" h="140">
                    <a:moveTo>
                      <a:pt x="102" y="123"/>
                    </a:moveTo>
                    <a:cubicBezTo>
                      <a:pt x="95" y="126"/>
                      <a:pt x="87" y="127"/>
                      <a:pt x="80" y="127"/>
                    </a:cubicBezTo>
                    <a:cubicBezTo>
                      <a:pt x="43" y="127"/>
                      <a:pt x="13" y="97"/>
                      <a:pt x="13" y="60"/>
                    </a:cubicBezTo>
                    <a:cubicBezTo>
                      <a:pt x="13" y="41"/>
                      <a:pt x="21" y="22"/>
                      <a:pt x="36" y="1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10" y="16"/>
                      <a:pt x="0" y="37"/>
                      <a:pt x="0" y="60"/>
                    </a:cubicBezTo>
                    <a:cubicBezTo>
                      <a:pt x="0" y="104"/>
                      <a:pt x="35" y="140"/>
                      <a:pt x="80" y="140"/>
                    </a:cubicBezTo>
                    <a:cubicBezTo>
                      <a:pt x="91" y="140"/>
                      <a:pt x="102" y="138"/>
                      <a:pt x="112" y="133"/>
                    </a:cubicBezTo>
                    <a:lnTo>
                      <a:pt x="102" y="12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" name="Freeform 150"/>
              <p:cNvSpPr>
                <a:spLocks/>
              </p:cNvSpPr>
              <p:nvPr/>
            </p:nvSpPr>
            <p:spPr bwMode="auto">
              <a:xfrm>
                <a:off x="4563783" y="1700689"/>
                <a:ext cx="34592" cy="42403"/>
              </a:xfrm>
              <a:custGeom>
                <a:avLst/>
                <a:gdLst>
                  <a:gd name="T0" fmla="*/ 9 w 13"/>
                  <a:gd name="T1" fmla="*/ 16 h 16"/>
                  <a:gd name="T2" fmla="*/ 12 w 13"/>
                  <a:gd name="T3" fmla="*/ 12 h 16"/>
                  <a:gd name="T4" fmla="*/ 13 w 13"/>
                  <a:gd name="T5" fmla="*/ 11 h 16"/>
                  <a:gd name="T6" fmla="*/ 5 w 13"/>
                  <a:gd name="T7" fmla="*/ 0 h 16"/>
                  <a:gd name="T8" fmla="*/ 3 w 13"/>
                  <a:gd name="T9" fmla="*/ 2 h 16"/>
                  <a:gd name="T10" fmla="*/ 0 w 13"/>
                  <a:gd name="T11" fmla="*/ 6 h 16"/>
                  <a:gd name="T12" fmla="*/ 9 w 13"/>
                  <a:gd name="T13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16">
                    <a:moveTo>
                      <a:pt x="9" y="16"/>
                    </a:moveTo>
                    <a:cubicBezTo>
                      <a:pt x="10" y="15"/>
                      <a:pt x="11" y="13"/>
                      <a:pt x="12" y="12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4"/>
                      <a:pt x="1" y="5"/>
                      <a:pt x="0" y="6"/>
                    </a:cubicBezTo>
                    <a:lnTo>
                      <a:pt x="9" y="1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" name="Freeform 151"/>
              <p:cNvSpPr>
                <a:spLocks/>
              </p:cNvSpPr>
              <p:nvPr/>
            </p:nvSpPr>
            <p:spPr bwMode="auto">
              <a:xfrm>
                <a:off x="4521380" y="1733049"/>
                <a:ext cx="50214" cy="41287"/>
              </a:xfrm>
              <a:custGeom>
                <a:avLst/>
                <a:gdLst>
                  <a:gd name="T0" fmla="*/ 10 w 19"/>
                  <a:gd name="T1" fmla="*/ 0 h 16"/>
                  <a:gd name="T2" fmla="*/ 10 w 19"/>
                  <a:gd name="T3" fmla="*/ 0 h 16"/>
                  <a:gd name="T4" fmla="*/ 2 w 19"/>
                  <a:gd name="T5" fmla="*/ 6 h 16"/>
                  <a:gd name="T6" fmla="*/ 0 w 19"/>
                  <a:gd name="T7" fmla="*/ 7 h 16"/>
                  <a:gd name="T8" fmla="*/ 10 w 19"/>
                  <a:gd name="T9" fmla="*/ 16 h 16"/>
                  <a:gd name="T10" fmla="*/ 18 w 19"/>
                  <a:gd name="T11" fmla="*/ 10 h 16"/>
                  <a:gd name="T12" fmla="*/ 19 w 19"/>
                  <a:gd name="T13" fmla="*/ 9 h 16"/>
                  <a:gd name="T14" fmla="*/ 18 w 19"/>
                  <a:gd name="T15" fmla="*/ 7 h 16"/>
                  <a:gd name="T16" fmla="*/ 10 w 19"/>
                  <a:gd name="T17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" h="16">
                    <a:moveTo>
                      <a:pt x="10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7" y="2"/>
                      <a:pt x="4" y="4"/>
                      <a:pt x="2" y="6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3" y="15"/>
                      <a:pt x="15" y="13"/>
                      <a:pt x="18" y="10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18" y="7"/>
                      <a:pt x="18" y="7"/>
                      <a:pt x="18" y="7"/>
                    </a:cubicBezTo>
                    <a:lnTo>
                      <a:pt x="1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23" name="文本框 22"/>
          <p:cNvSpPr txBox="1"/>
          <p:nvPr/>
        </p:nvSpPr>
        <p:spPr>
          <a:xfrm>
            <a:off x="6507001" y="2354430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508735" y="2672993"/>
            <a:ext cx="52324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6507001" y="3607517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508735" y="3926080"/>
            <a:ext cx="52324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424006" y="5584046"/>
            <a:ext cx="113250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 </a:t>
            </a:r>
          </a:p>
          <a:p>
            <a:endParaRPr lang="en-US" altLang="zh-CN" sz="1200" dirty="0">
              <a:solidFill>
                <a:srgbClr val="242D52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442913" y="208718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442913" y="478690"/>
            <a:ext cx="3720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3809370180"/>
      </p:ext>
    </p:extLst>
  </p:cSld>
  <p:clrMapOvr>
    <a:masterClrMapping/>
  </p:clrMapOvr>
  <p:transition spd="slow">
    <p:comb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442913" y="368300"/>
            <a:ext cx="11306175" cy="6121400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442913" y="1254079"/>
            <a:ext cx="32171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0E629B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OUR COMPANY</a:t>
            </a:r>
            <a:endParaRPr lang="zh-CN" altLang="en-US" sz="3200" b="1" dirty="0">
              <a:solidFill>
                <a:srgbClr val="0E629B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42913" y="1720659"/>
            <a:ext cx="25575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0E629B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ANNUAL BUSINESS REPORT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27856" y="2136625"/>
            <a:ext cx="103965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0E629B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 </a:t>
            </a:r>
          </a:p>
          <a:p>
            <a:endParaRPr lang="en-US" altLang="zh-CN" sz="1200" dirty="0">
              <a:solidFill>
                <a:srgbClr val="0E629B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364264" y="4510578"/>
            <a:ext cx="32252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>
                <a:solidFill>
                  <a:schemeClr val="bg1"/>
                </a:solidFill>
              </a:rPr>
              <a:t>5</a:t>
            </a:r>
            <a:r>
              <a:rPr lang="en-US" altLang="zh-CN" sz="600" dirty="0">
                <a:solidFill>
                  <a:schemeClr val="bg1"/>
                </a:solidFill>
              </a:rPr>
              <a:t>%</a:t>
            </a:r>
            <a:endParaRPr lang="zh-CN" altLang="en-US" sz="600" dirty="0">
              <a:solidFill>
                <a:schemeClr val="bg1"/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465174" y="3617555"/>
            <a:ext cx="999098" cy="999098"/>
            <a:chOff x="465174" y="3724235"/>
            <a:chExt cx="999098" cy="999098"/>
          </a:xfrm>
        </p:grpSpPr>
        <p:sp>
          <p:nvSpPr>
            <p:cNvPr id="8" name="椭圆 7"/>
            <p:cNvSpPr/>
            <p:nvPr/>
          </p:nvSpPr>
          <p:spPr>
            <a:xfrm>
              <a:off x="465174" y="3724235"/>
              <a:ext cx="999098" cy="999098"/>
            </a:xfrm>
            <a:prstGeom prst="ellipse">
              <a:avLst/>
            </a:prstGeom>
            <a:gradFill>
              <a:gsLst>
                <a:gs pos="15000">
                  <a:srgbClr val="242D52"/>
                </a:gs>
                <a:gs pos="100000">
                  <a:srgbClr val="0070C0"/>
                </a:gs>
              </a:gsLst>
              <a:lin ang="16800000" scaled="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761783" y="3946785"/>
              <a:ext cx="405880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b="1" dirty="0">
                  <a:solidFill>
                    <a:schemeClr val="bg1"/>
                  </a:solidFill>
                </a:rPr>
                <a:t>1</a:t>
              </a:r>
              <a:endParaRPr lang="zh-CN" altLang="en-US" sz="3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730948" y="3617555"/>
            <a:ext cx="999098" cy="999098"/>
            <a:chOff x="1730948" y="3724235"/>
            <a:chExt cx="999098" cy="999098"/>
          </a:xfrm>
        </p:grpSpPr>
        <p:sp>
          <p:nvSpPr>
            <p:cNvPr id="13" name="椭圆 12"/>
            <p:cNvSpPr/>
            <p:nvPr/>
          </p:nvSpPr>
          <p:spPr>
            <a:xfrm>
              <a:off x="1730948" y="3724235"/>
              <a:ext cx="999098" cy="999098"/>
            </a:xfrm>
            <a:prstGeom prst="ellipse">
              <a:avLst/>
            </a:prstGeom>
            <a:gradFill>
              <a:gsLst>
                <a:gs pos="7000">
                  <a:srgbClr val="242D52"/>
                </a:gs>
                <a:gs pos="100000">
                  <a:srgbClr val="3ECAFB"/>
                </a:gs>
              </a:gsLst>
              <a:lin ang="18600000" scaled="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2027557" y="3946785"/>
              <a:ext cx="405880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b="1" dirty="0">
                  <a:solidFill>
                    <a:schemeClr val="bg1"/>
                  </a:solidFill>
                </a:rPr>
                <a:t>2</a:t>
              </a:r>
              <a:endParaRPr lang="zh-CN" altLang="en-US" sz="3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007570" y="3617555"/>
            <a:ext cx="999098" cy="999098"/>
            <a:chOff x="3007570" y="3724235"/>
            <a:chExt cx="999098" cy="999098"/>
          </a:xfrm>
        </p:grpSpPr>
        <p:sp>
          <p:nvSpPr>
            <p:cNvPr id="14" name="椭圆 13"/>
            <p:cNvSpPr/>
            <p:nvPr/>
          </p:nvSpPr>
          <p:spPr>
            <a:xfrm>
              <a:off x="3007570" y="3724235"/>
              <a:ext cx="999098" cy="999098"/>
            </a:xfrm>
            <a:prstGeom prst="ellipse">
              <a:avLst/>
            </a:prstGeom>
            <a:gradFill>
              <a:gsLst>
                <a:gs pos="29000">
                  <a:srgbClr val="2867A2"/>
                </a:gs>
                <a:gs pos="100000">
                  <a:srgbClr val="3ECAFB"/>
                </a:gs>
              </a:gsLst>
              <a:lin ang="18600000" scaled="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3304179" y="3946785"/>
              <a:ext cx="405880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b="1" dirty="0">
                  <a:solidFill>
                    <a:schemeClr val="bg1"/>
                  </a:solidFill>
                </a:rPr>
                <a:t>3</a:t>
              </a:r>
              <a:endParaRPr lang="zh-CN" altLang="en-US" sz="3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319829" y="3657600"/>
            <a:ext cx="999098" cy="999098"/>
            <a:chOff x="4319829" y="3764280"/>
            <a:chExt cx="999098" cy="999098"/>
          </a:xfrm>
        </p:grpSpPr>
        <p:sp>
          <p:nvSpPr>
            <p:cNvPr id="15" name="椭圆 14"/>
            <p:cNvSpPr/>
            <p:nvPr/>
          </p:nvSpPr>
          <p:spPr>
            <a:xfrm>
              <a:off x="4319829" y="3764280"/>
              <a:ext cx="999098" cy="999098"/>
            </a:xfrm>
            <a:prstGeom prst="ellipse">
              <a:avLst/>
            </a:prstGeom>
            <a:gradFill>
              <a:gsLst>
                <a:gs pos="27000">
                  <a:srgbClr val="0E629B"/>
                </a:gs>
                <a:gs pos="100000">
                  <a:srgbClr val="3ECAFB"/>
                </a:gs>
              </a:gsLst>
              <a:lin ang="18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4616438" y="3986830"/>
              <a:ext cx="405880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b="1" dirty="0">
                  <a:solidFill>
                    <a:schemeClr val="bg1"/>
                  </a:solidFill>
                </a:rPr>
                <a:t>4</a:t>
              </a:r>
              <a:endParaRPr lang="zh-CN" altLang="en-US" sz="3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596451" y="3657600"/>
            <a:ext cx="999098" cy="999098"/>
            <a:chOff x="5596451" y="3764280"/>
            <a:chExt cx="999098" cy="999098"/>
          </a:xfrm>
        </p:grpSpPr>
        <p:sp>
          <p:nvSpPr>
            <p:cNvPr id="16" name="椭圆 15"/>
            <p:cNvSpPr/>
            <p:nvPr/>
          </p:nvSpPr>
          <p:spPr>
            <a:xfrm>
              <a:off x="5596451" y="3764280"/>
              <a:ext cx="999098" cy="999098"/>
            </a:xfrm>
            <a:prstGeom prst="ellipse">
              <a:avLst/>
            </a:prstGeom>
            <a:gradFill>
              <a:gsLst>
                <a:gs pos="27000">
                  <a:srgbClr val="0E629B"/>
                </a:gs>
                <a:gs pos="100000">
                  <a:srgbClr val="3ECAFB"/>
                </a:gs>
              </a:gsLst>
              <a:lin ang="18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5893060" y="3986830"/>
              <a:ext cx="405880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b="1" dirty="0">
                  <a:solidFill>
                    <a:schemeClr val="bg1"/>
                  </a:solidFill>
                </a:rPr>
                <a:t>5</a:t>
              </a:r>
              <a:endParaRPr lang="zh-CN" altLang="en-US" sz="3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430458" y="4936143"/>
            <a:ext cx="25575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0E629B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ANNUAL BUSINESS REPORT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430458" y="5298284"/>
            <a:ext cx="24390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rgbClr val="172247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Put your important text here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30458" y="5529065"/>
            <a:ext cx="2232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rgbClr val="172247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Our company information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430458" y="5740501"/>
            <a:ext cx="61175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rgbClr val="172247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</a:t>
            </a:r>
          </a:p>
        </p:txBody>
      </p:sp>
    </p:spTree>
    <p:extLst>
      <p:ext uri="{BB962C8B-B14F-4D97-AF65-F5344CB8AC3E}">
        <p14:creationId xmlns:p14="http://schemas.microsoft.com/office/powerpoint/2010/main" val="485341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7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70"/>
                            </p:stCondLst>
                            <p:childTnLst>
                              <p:par>
                                <p:cTn id="14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170"/>
                            </p:stCondLst>
                            <p:childTnLst>
                              <p:par>
                                <p:cTn id="21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270"/>
                            </p:stCondLst>
                            <p:childTnLst>
                              <p:par>
                                <p:cTn id="28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370"/>
                            </p:stCondLst>
                            <p:childTnLst>
                              <p:par>
                                <p:cTn id="35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470"/>
                            </p:stCondLst>
                            <p:childTnLst>
                              <p:par>
                                <p:cTn id="42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70"/>
                            </p:stCondLst>
                            <p:childTnLst>
                              <p:par>
                                <p:cTn id="49" presetID="23" presetClass="entr" presetSubtype="32" fill="hold" grpId="0" nodeType="afterEffect">
                                  <p:stCondLst>
                                    <p:cond delay="3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32" fill="hold" grpId="0" nodeType="withEffect">
                                  <p:stCondLst>
                                    <p:cond delay="183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263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293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323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23" grpId="0"/>
      <p:bldP spid="24" grpId="0"/>
      <p:bldP spid="25" grpId="0"/>
      <p:bldP spid="2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066491" y="963018"/>
            <a:ext cx="10165871" cy="4998799"/>
            <a:chOff x="1066491" y="963018"/>
            <a:chExt cx="10165871" cy="4998799"/>
          </a:xfrm>
        </p:grpSpPr>
        <p:sp>
          <p:nvSpPr>
            <p:cNvPr id="33" name="矩形 32"/>
            <p:cNvSpPr/>
            <p:nvPr/>
          </p:nvSpPr>
          <p:spPr>
            <a:xfrm>
              <a:off x="1932860" y="1504950"/>
              <a:ext cx="870520" cy="414909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>
                  <a:lumMod val="20000"/>
                  <a:lumOff val="8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矩形 59"/>
            <p:cNvSpPr/>
            <p:nvPr/>
          </p:nvSpPr>
          <p:spPr>
            <a:xfrm>
              <a:off x="3427286" y="1504950"/>
              <a:ext cx="870520" cy="414909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>
                  <a:lumMod val="20000"/>
                  <a:lumOff val="8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4849657" y="1504950"/>
              <a:ext cx="870520" cy="414909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>
                  <a:lumMod val="20000"/>
                  <a:lumOff val="8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>
              <a:off x="6314838" y="1504950"/>
              <a:ext cx="870520" cy="414909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>
                  <a:lumMod val="20000"/>
                  <a:lumOff val="8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7766627" y="1504950"/>
              <a:ext cx="870520" cy="414909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>
                  <a:lumMod val="20000"/>
                  <a:lumOff val="8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矩形 63"/>
            <p:cNvSpPr/>
            <p:nvPr/>
          </p:nvSpPr>
          <p:spPr>
            <a:xfrm>
              <a:off x="9261103" y="1504950"/>
              <a:ext cx="870520" cy="414909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>
                  <a:lumMod val="20000"/>
                  <a:lumOff val="8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圆角矩形 17"/>
            <p:cNvSpPr/>
            <p:nvPr/>
          </p:nvSpPr>
          <p:spPr>
            <a:xfrm>
              <a:off x="6030039" y="5581650"/>
              <a:ext cx="4380071" cy="7239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圆角矩形 16"/>
            <p:cNvSpPr/>
            <p:nvPr/>
          </p:nvSpPr>
          <p:spPr>
            <a:xfrm>
              <a:off x="1715929" y="5581650"/>
              <a:ext cx="4380071" cy="72390"/>
            </a:xfrm>
            <a:prstGeom prst="roundRect">
              <a:avLst>
                <a:gd name="adj" fmla="val 50000"/>
              </a:avLst>
            </a:prstGeom>
            <a:gradFill>
              <a:gsLst>
                <a:gs pos="100000">
                  <a:srgbClr val="242D52"/>
                </a:gs>
                <a:gs pos="62000">
                  <a:srgbClr val="096877"/>
                </a:gs>
                <a:gs pos="0">
                  <a:srgbClr val="03747E"/>
                </a:gs>
              </a:gsLst>
              <a:lin ang="21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>
              <a:off x="1927860" y="5532120"/>
              <a:ext cx="144000" cy="144000"/>
            </a:xfrm>
            <a:prstGeom prst="ellipse">
              <a:avLst/>
            </a:prstGeom>
            <a:solidFill>
              <a:srgbClr val="0A66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2659380" y="5532120"/>
              <a:ext cx="144000" cy="144000"/>
            </a:xfrm>
            <a:prstGeom prst="ellipse">
              <a:avLst/>
            </a:prstGeom>
            <a:solidFill>
              <a:srgbClr val="0A66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3390900" y="5532120"/>
              <a:ext cx="144000" cy="144000"/>
            </a:xfrm>
            <a:prstGeom prst="ellipse">
              <a:avLst/>
            </a:prstGeom>
            <a:solidFill>
              <a:srgbClr val="0A66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4122420" y="5532120"/>
              <a:ext cx="144000" cy="144000"/>
            </a:xfrm>
            <a:prstGeom prst="ellipse">
              <a:avLst/>
            </a:prstGeom>
            <a:solidFill>
              <a:srgbClr val="0A66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4853940" y="5532120"/>
              <a:ext cx="144000" cy="144000"/>
            </a:xfrm>
            <a:prstGeom prst="ellipse">
              <a:avLst/>
            </a:prstGeom>
            <a:solidFill>
              <a:srgbClr val="0A66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>
            <a:xfrm>
              <a:off x="5585460" y="5532120"/>
              <a:ext cx="144000" cy="144000"/>
            </a:xfrm>
            <a:prstGeom prst="ellipse">
              <a:avLst/>
            </a:prstGeom>
            <a:solidFill>
              <a:srgbClr val="0A66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>
              <a:off x="6316980" y="5532120"/>
              <a:ext cx="144000" cy="1440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7048500" y="5532120"/>
              <a:ext cx="144000" cy="1440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7780020" y="5532120"/>
              <a:ext cx="144000" cy="1440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8511540" y="5532120"/>
              <a:ext cx="144000" cy="1440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9243060" y="5532120"/>
              <a:ext cx="144000" cy="1440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9974580" y="5532120"/>
              <a:ext cx="144000" cy="1440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819362" y="5676120"/>
              <a:ext cx="360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/>
                <a:t>01</a:t>
              </a:r>
              <a:endParaRPr lang="zh-CN" altLang="en-US" sz="1200" b="1" dirty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2555646" y="5676120"/>
              <a:ext cx="360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/>
                <a:t>02</a:t>
              </a:r>
              <a:endParaRPr lang="zh-CN" altLang="en-US" sz="1200" b="1" dirty="0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3272213" y="5676120"/>
              <a:ext cx="360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/>
                <a:t>03</a:t>
              </a:r>
              <a:endParaRPr lang="zh-CN" altLang="en-US" sz="1200" b="1" dirty="0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4018686" y="5676120"/>
              <a:ext cx="360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/>
                <a:t>04</a:t>
              </a:r>
              <a:endParaRPr lang="zh-CN" altLang="en-US" sz="1200" b="1" dirty="0"/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4741835" y="5676120"/>
              <a:ext cx="360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/>
                <a:t>05</a:t>
              </a:r>
              <a:endParaRPr lang="zh-CN" altLang="en-US" sz="1200" b="1" dirty="0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5464984" y="5676120"/>
              <a:ext cx="360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/>
                <a:t>06</a:t>
              </a:r>
              <a:endParaRPr lang="zh-CN" altLang="en-US" sz="1200" b="1" dirty="0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6188133" y="5676120"/>
              <a:ext cx="360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/>
                <a:t>07</a:t>
              </a:r>
              <a:endParaRPr lang="zh-CN" altLang="en-US" sz="1200" b="1" dirty="0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6951980" y="5676120"/>
              <a:ext cx="360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/>
                <a:t>08</a:t>
              </a:r>
              <a:endParaRPr lang="zh-CN" altLang="en-US" sz="1200" b="1" dirty="0"/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7657249" y="5676120"/>
              <a:ext cx="360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/>
                <a:t>09</a:t>
              </a:r>
              <a:endParaRPr lang="zh-CN" altLang="en-US" sz="1200" b="1" dirty="0"/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8362518" y="5676120"/>
              <a:ext cx="360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/>
                <a:t>10</a:t>
              </a:r>
              <a:endParaRPr lang="zh-CN" altLang="en-US" sz="1200" b="1" dirty="0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9176414" y="5676120"/>
              <a:ext cx="360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/>
                <a:t>11</a:t>
              </a:r>
              <a:endParaRPr lang="zh-CN" altLang="en-US" sz="1200" b="1" dirty="0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9876458" y="5676120"/>
              <a:ext cx="360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/>
                <a:t>12</a:t>
              </a:r>
              <a:endParaRPr lang="zh-CN" altLang="en-US" sz="1200" b="1" dirty="0"/>
            </a:p>
          </p:txBody>
        </p:sp>
        <p:grpSp>
          <p:nvGrpSpPr>
            <p:cNvPr id="43" name="组合 42"/>
            <p:cNvGrpSpPr/>
            <p:nvPr/>
          </p:nvGrpSpPr>
          <p:grpSpPr>
            <a:xfrm>
              <a:off x="1927860" y="1953311"/>
              <a:ext cx="1793385" cy="216002"/>
              <a:chOff x="1927860" y="1953311"/>
              <a:chExt cx="1793385" cy="216002"/>
            </a:xfrm>
          </p:grpSpPr>
          <p:sp>
            <p:nvSpPr>
              <p:cNvPr id="3" name="圆角矩形 2"/>
              <p:cNvSpPr/>
              <p:nvPr/>
            </p:nvSpPr>
            <p:spPr>
              <a:xfrm>
                <a:off x="1927860" y="1953313"/>
                <a:ext cx="1793385" cy="216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圆角矩形 31"/>
              <p:cNvSpPr/>
              <p:nvPr/>
            </p:nvSpPr>
            <p:spPr>
              <a:xfrm>
                <a:off x="1927860" y="1953311"/>
                <a:ext cx="1242927" cy="216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rgbClr val="242D52"/>
                  </a:gs>
                  <a:gs pos="62000">
                    <a:srgbClr val="096877"/>
                  </a:gs>
                  <a:gs pos="0">
                    <a:srgbClr val="03747E"/>
                  </a:gs>
                </a:gsLst>
                <a:lin ang="210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2762688" y="2303476"/>
              <a:ext cx="1346661" cy="216000"/>
              <a:chOff x="2762688" y="2401672"/>
              <a:chExt cx="1346661" cy="216000"/>
            </a:xfrm>
          </p:grpSpPr>
          <p:sp>
            <p:nvSpPr>
              <p:cNvPr id="34" name="圆角矩形 33"/>
              <p:cNvSpPr/>
              <p:nvPr/>
            </p:nvSpPr>
            <p:spPr>
              <a:xfrm>
                <a:off x="2762688" y="2401674"/>
                <a:ext cx="1346661" cy="215998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圆角矩形 34"/>
              <p:cNvSpPr/>
              <p:nvPr/>
            </p:nvSpPr>
            <p:spPr>
              <a:xfrm>
                <a:off x="2762689" y="2401672"/>
                <a:ext cx="870520" cy="216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rgbClr val="242D52"/>
                  </a:gs>
                  <a:gs pos="62000">
                    <a:srgbClr val="096877"/>
                  </a:gs>
                  <a:gs pos="0">
                    <a:srgbClr val="03747E"/>
                  </a:gs>
                </a:gsLst>
                <a:lin ang="210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0" name="组合 39"/>
            <p:cNvGrpSpPr/>
            <p:nvPr/>
          </p:nvGrpSpPr>
          <p:grpSpPr>
            <a:xfrm>
              <a:off x="3062099" y="2653639"/>
              <a:ext cx="1346661" cy="216000"/>
              <a:chOff x="3062099" y="2667202"/>
              <a:chExt cx="1346661" cy="216000"/>
            </a:xfrm>
          </p:grpSpPr>
          <p:sp>
            <p:nvSpPr>
              <p:cNvPr id="36" name="圆角矩形 35"/>
              <p:cNvSpPr/>
              <p:nvPr/>
            </p:nvSpPr>
            <p:spPr>
              <a:xfrm>
                <a:off x="3062099" y="2667204"/>
                <a:ext cx="1346661" cy="215998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圆角矩形 36"/>
              <p:cNvSpPr/>
              <p:nvPr/>
            </p:nvSpPr>
            <p:spPr>
              <a:xfrm>
                <a:off x="3062100" y="2667202"/>
                <a:ext cx="1163601" cy="216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rgbClr val="242D52"/>
                  </a:gs>
                  <a:gs pos="62000">
                    <a:srgbClr val="096877"/>
                  </a:gs>
                  <a:gs pos="0">
                    <a:srgbClr val="03747E"/>
                  </a:gs>
                </a:gsLst>
                <a:lin ang="210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1" name="组合 40"/>
            <p:cNvGrpSpPr/>
            <p:nvPr/>
          </p:nvGrpSpPr>
          <p:grpSpPr>
            <a:xfrm>
              <a:off x="3971924" y="3003802"/>
              <a:ext cx="3685325" cy="216002"/>
              <a:chOff x="3971924" y="3003802"/>
              <a:chExt cx="3685325" cy="216002"/>
            </a:xfrm>
          </p:grpSpPr>
          <p:sp>
            <p:nvSpPr>
              <p:cNvPr id="38" name="圆角矩形 37"/>
              <p:cNvSpPr/>
              <p:nvPr/>
            </p:nvSpPr>
            <p:spPr>
              <a:xfrm>
                <a:off x="3971924" y="3003804"/>
                <a:ext cx="3685325" cy="216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圆角矩形 38"/>
              <p:cNvSpPr/>
              <p:nvPr/>
            </p:nvSpPr>
            <p:spPr>
              <a:xfrm>
                <a:off x="3971924" y="3003802"/>
                <a:ext cx="2489055" cy="216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rgbClr val="242D52"/>
                  </a:gs>
                  <a:gs pos="62000">
                    <a:srgbClr val="096877"/>
                  </a:gs>
                  <a:gs pos="0">
                    <a:srgbClr val="03747E"/>
                  </a:gs>
                </a:gsLst>
                <a:lin ang="210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5" name="组合 44"/>
            <p:cNvGrpSpPr/>
            <p:nvPr/>
          </p:nvGrpSpPr>
          <p:grpSpPr>
            <a:xfrm>
              <a:off x="4898215" y="3403384"/>
              <a:ext cx="1650915" cy="216002"/>
              <a:chOff x="3971924" y="3003802"/>
              <a:chExt cx="1650915" cy="216002"/>
            </a:xfrm>
          </p:grpSpPr>
          <p:sp>
            <p:nvSpPr>
              <p:cNvPr id="46" name="圆角矩形 45"/>
              <p:cNvSpPr/>
              <p:nvPr/>
            </p:nvSpPr>
            <p:spPr>
              <a:xfrm>
                <a:off x="3971925" y="3003804"/>
                <a:ext cx="1650914" cy="216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" name="圆角矩形 46"/>
              <p:cNvSpPr/>
              <p:nvPr/>
            </p:nvSpPr>
            <p:spPr>
              <a:xfrm>
                <a:off x="3971924" y="3003802"/>
                <a:ext cx="437059" cy="216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rgbClr val="242D52"/>
                  </a:gs>
                  <a:gs pos="62000">
                    <a:srgbClr val="096877"/>
                  </a:gs>
                  <a:gs pos="0">
                    <a:srgbClr val="03747E"/>
                  </a:gs>
                </a:gsLst>
                <a:lin ang="210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8" name="组合 47"/>
            <p:cNvGrpSpPr/>
            <p:nvPr/>
          </p:nvGrpSpPr>
          <p:grpSpPr>
            <a:xfrm>
              <a:off x="6272028" y="4070014"/>
              <a:ext cx="2544143" cy="216000"/>
              <a:chOff x="3971924" y="3003802"/>
              <a:chExt cx="2544143" cy="216000"/>
            </a:xfrm>
          </p:grpSpPr>
          <p:sp>
            <p:nvSpPr>
              <p:cNvPr id="49" name="圆角矩形 48"/>
              <p:cNvSpPr/>
              <p:nvPr/>
            </p:nvSpPr>
            <p:spPr>
              <a:xfrm>
                <a:off x="3971925" y="3003804"/>
                <a:ext cx="2544142" cy="215998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0" name="圆角矩形 49"/>
              <p:cNvSpPr/>
              <p:nvPr/>
            </p:nvSpPr>
            <p:spPr>
              <a:xfrm>
                <a:off x="3971924" y="3003802"/>
                <a:ext cx="1680342" cy="216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rgbClr val="242D52"/>
                  </a:gs>
                  <a:gs pos="62000">
                    <a:srgbClr val="096877"/>
                  </a:gs>
                  <a:gs pos="0">
                    <a:srgbClr val="03747E"/>
                  </a:gs>
                </a:gsLst>
                <a:lin ang="210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4" name="组合 53"/>
            <p:cNvGrpSpPr/>
            <p:nvPr/>
          </p:nvGrpSpPr>
          <p:grpSpPr>
            <a:xfrm>
              <a:off x="8220074" y="4531918"/>
              <a:ext cx="1166986" cy="227042"/>
              <a:chOff x="3900031" y="3003802"/>
              <a:chExt cx="1166986" cy="227042"/>
            </a:xfrm>
          </p:grpSpPr>
          <p:sp>
            <p:nvSpPr>
              <p:cNvPr id="55" name="圆角矩形 54"/>
              <p:cNvSpPr/>
              <p:nvPr/>
            </p:nvSpPr>
            <p:spPr>
              <a:xfrm>
                <a:off x="3900031" y="3014844"/>
                <a:ext cx="1166986" cy="216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" name="圆角矩形 55"/>
              <p:cNvSpPr/>
              <p:nvPr/>
            </p:nvSpPr>
            <p:spPr>
              <a:xfrm>
                <a:off x="3900031" y="3003802"/>
                <a:ext cx="835145" cy="2270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rgbClr val="242D52"/>
                  </a:gs>
                  <a:gs pos="62000">
                    <a:srgbClr val="096877"/>
                  </a:gs>
                  <a:gs pos="0">
                    <a:srgbClr val="03747E"/>
                  </a:gs>
                </a:gsLst>
                <a:lin ang="210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7" name="组合 56"/>
            <p:cNvGrpSpPr/>
            <p:nvPr/>
          </p:nvGrpSpPr>
          <p:grpSpPr>
            <a:xfrm>
              <a:off x="8949054" y="5200174"/>
              <a:ext cx="1166986" cy="227042"/>
              <a:chOff x="3900031" y="3003802"/>
              <a:chExt cx="1166986" cy="227042"/>
            </a:xfrm>
          </p:grpSpPr>
          <p:sp>
            <p:nvSpPr>
              <p:cNvPr id="58" name="圆角矩形 57"/>
              <p:cNvSpPr/>
              <p:nvPr/>
            </p:nvSpPr>
            <p:spPr>
              <a:xfrm>
                <a:off x="3900031" y="3014844"/>
                <a:ext cx="1166986" cy="216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9" name="圆角矩形 58"/>
              <p:cNvSpPr/>
              <p:nvPr/>
            </p:nvSpPr>
            <p:spPr>
              <a:xfrm>
                <a:off x="3900031" y="3003802"/>
                <a:ext cx="835145" cy="2270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rgbClr val="242D52"/>
                  </a:gs>
                  <a:gs pos="62000">
                    <a:srgbClr val="096877"/>
                  </a:gs>
                  <a:gs pos="0">
                    <a:srgbClr val="03747E"/>
                  </a:gs>
                </a:gsLst>
                <a:lin ang="210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5" name="文本框 64"/>
            <p:cNvSpPr txBox="1"/>
            <p:nvPr/>
          </p:nvSpPr>
          <p:spPr>
            <a:xfrm>
              <a:off x="1066491" y="5654040"/>
              <a:ext cx="72475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b="1" dirty="0">
                  <a:solidFill>
                    <a:srgbClr val="0A6675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START</a:t>
              </a: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10462599" y="5654040"/>
              <a:ext cx="76976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b="1" dirty="0">
                  <a:solidFill>
                    <a:srgbClr val="0A6675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FINISH</a:t>
              </a: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1975157" y="1922811"/>
              <a:ext cx="62010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step 1</a:t>
              </a:r>
            </a:p>
          </p:txBody>
        </p:sp>
        <p:sp>
          <p:nvSpPr>
            <p:cNvPr id="68" name="文本框 67"/>
            <p:cNvSpPr txBox="1"/>
            <p:nvPr/>
          </p:nvSpPr>
          <p:spPr>
            <a:xfrm>
              <a:off x="2757401" y="2272976"/>
              <a:ext cx="62010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step 2</a:t>
              </a:r>
            </a:p>
          </p:txBody>
        </p:sp>
        <p:sp>
          <p:nvSpPr>
            <p:cNvPr id="69" name="文本框 68"/>
            <p:cNvSpPr txBox="1"/>
            <p:nvPr/>
          </p:nvSpPr>
          <p:spPr>
            <a:xfrm>
              <a:off x="3187718" y="2629710"/>
              <a:ext cx="62010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step 3</a:t>
              </a: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4806691" y="2955316"/>
              <a:ext cx="62010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step 4</a:t>
              </a:r>
            </a:p>
          </p:txBody>
        </p:sp>
        <p:sp>
          <p:nvSpPr>
            <p:cNvPr id="71" name="文本框 70"/>
            <p:cNvSpPr txBox="1"/>
            <p:nvPr/>
          </p:nvSpPr>
          <p:spPr>
            <a:xfrm>
              <a:off x="5353317" y="3370815"/>
              <a:ext cx="10277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schemeClr val="bg2">
                      <a:lumMod val="25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step 5</a:t>
              </a:r>
            </a:p>
          </p:txBody>
        </p:sp>
        <p:sp>
          <p:nvSpPr>
            <p:cNvPr id="72" name="文本框 71"/>
            <p:cNvSpPr txBox="1"/>
            <p:nvPr/>
          </p:nvSpPr>
          <p:spPr>
            <a:xfrm>
              <a:off x="6768701" y="4039514"/>
              <a:ext cx="63549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Step 8</a:t>
              </a:r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8241220" y="4506939"/>
              <a:ext cx="63549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Step 9</a:t>
              </a:r>
            </a:p>
          </p:txBody>
        </p:sp>
        <p:sp>
          <p:nvSpPr>
            <p:cNvPr id="74" name="文本框 73"/>
            <p:cNvSpPr txBox="1"/>
            <p:nvPr/>
          </p:nvSpPr>
          <p:spPr>
            <a:xfrm>
              <a:off x="8951798" y="5175195"/>
              <a:ext cx="72366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Step 10</a:t>
              </a:r>
            </a:p>
          </p:txBody>
        </p:sp>
        <p:sp>
          <p:nvSpPr>
            <p:cNvPr id="75" name="文本框 74"/>
            <p:cNvSpPr txBox="1"/>
            <p:nvPr/>
          </p:nvSpPr>
          <p:spPr>
            <a:xfrm>
              <a:off x="1791241" y="963018"/>
              <a:ext cx="307430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>
                  <a:solidFill>
                    <a:srgbClr val="0A6675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BUINESS PLAN</a:t>
              </a:r>
              <a:endParaRPr lang="zh-CN" altLang="en-US" sz="3200" b="1" dirty="0">
                <a:solidFill>
                  <a:srgbClr val="0A6675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76" name="文本框 75"/>
          <p:cNvSpPr txBox="1"/>
          <p:nvPr/>
        </p:nvSpPr>
        <p:spPr>
          <a:xfrm>
            <a:off x="442913" y="208718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442913" y="478690"/>
            <a:ext cx="3720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280256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/>
        </p:nvSpPr>
        <p:spPr>
          <a:xfrm>
            <a:off x="1197432" y="-33338"/>
            <a:ext cx="11029950" cy="6924675"/>
          </a:xfrm>
          <a:custGeom>
            <a:avLst/>
            <a:gdLst>
              <a:gd name="connsiteX0" fmla="*/ 8686800 w 11029950"/>
              <a:gd name="connsiteY0" fmla="*/ 0 h 6924675"/>
              <a:gd name="connsiteX1" fmla="*/ 8686800 w 11029950"/>
              <a:gd name="connsiteY1" fmla="*/ 1 h 6924675"/>
              <a:gd name="connsiteX2" fmla="*/ 11029950 w 11029950"/>
              <a:gd name="connsiteY2" fmla="*/ 1 h 6924675"/>
              <a:gd name="connsiteX3" fmla="*/ 11029950 w 11029950"/>
              <a:gd name="connsiteY3" fmla="*/ 6924675 h 6924675"/>
              <a:gd name="connsiteX4" fmla="*/ 8686800 w 11029950"/>
              <a:gd name="connsiteY4" fmla="*/ 6924675 h 6924675"/>
              <a:gd name="connsiteX5" fmla="*/ 8667750 w 11029950"/>
              <a:gd name="connsiteY5" fmla="*/ 6924675 h 6924675"/>
              <a:gd name="connsiteX6" fmla="*/ 0 w 11029950"/>
              <a:gd name="connsiteY6" fmla="*/ 6924675 h 6924675"/>
              <a:gd name="connsiteX7" fmla="*/ 8667750 w 11029950"/>
              <a:gd name="connsiteY7" fmla="*/ 15186 h 6924675"/>
              <a:gd name="connsiteX8" fmla="*/ 8667750 w 11029950"/>
              <a:gd name="connsiteY8" fmla="*/ 1 h 6924675"/>
              <a:gd name="connsiteX9" fmla="*/ 8686799 w 11029950"/>
              <a:gd name="connsiteY9" fmla="*/ 1 h 692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029950" h="6924675">
                <a:moveTo>
                  <a:pt x="8686800" y="0"/>
                </a:moveTo>
                <a:lnTo>
                  <a:pt x="8686800" y="1"/>
                </a:lnTo>
                <a:lnTo>
                  <a:pt x="11029950" y="1"/>
                </a:lnTo>
                <a:lnTo>
                  <a:pt x="11029950" y="6924675"/>
                </a:lnTo>
                <a:lnTo>
                  <a:pt x="8686800" y="6924675"/>
                </a:lnTo>
                <a:lnTo>
                  <a:pt x="8667750" y="6924675"/>
                </a:lnTo>
                <a:lnTo>
                  <a:pt x="0" y="6924675"/>
                </a:lnTo>
                <a:lnTo>
                  <a:pt x="8667750" y="15186"/>
                </a:lnTo>
                <a:lnTo>
                  <a:pt x="8667750" y="1"/>
                </a:lnTo>
                <a:lnTo>
                  <a:pt x="8686799" y="1"/>
                </a:lnTo>
                <a:close/>
              </a:path>
            </a:pathLst>
          </a:custGeom>
          <a:gradFill>
            <a:gsLst>
              <a:gs pos="15000">
                <a:srgbClr val="242D52"/>
              </a:gs>
              <a:gs pos="100000">
                <a:srgbClr val="0070C0"/>
              </a:gs>
            </a:gsLst>
            <a:lin ang="16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 flipV="1">
            <a:off x="3478149" y="6167111"/>
            <a:ext cx="2057400" cy="45719"/>
          </a:xfrm>
          <a:prstGeom prst="ellipse">
            <a:avLst/>
          </a:prstGeom>
          <a:solidFill>
            <a:schemeClr val="tx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1" name="组合 30"/>
          <p:cNvGrpSpPr/>
          <p:nvPr/>
        </p:nvGrpSpPr>
        <p:grpSpPr>
          <a:xfrm>
            <a:off x="2886439" y="368300"/>
            <a:ext cx="3982061" cy="6858000"/>
            <a:chOff x="2886439" y="368300"/>
            <a:chExt cx="3982061" cy="6858000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886439" y="368300"/>
              <a:ext cx="3982061" cy="6858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478149" y="2043956"/>
              <a:ext cx="2016189" cy="3525611"/>
            </a:xfrm>
            <a:prstGeom prst="rect">
              <a:avLst/>
            </a:prstGeom>
          </p:spPr>
        </p:pic>
      </p:grpSp>
      <p:grpSp>
        <p:nvGrpSpPr>
          <p:cNvPr id="3" name="组合 2"/>
          <p:cNvGrpSpPr/>
          <p:nvPr/>
        </p:nvGrpSpPr>
        <p:grpSpPr>
          <a:xfrm>
            <a:off x="1601372" y="1833773"/>
            <a:ext cx="1657494" cy="1424597"/>
            <a:chOff x="1601372" y="1833773"/>
            <a:chExt cx="1657494" cy="1424597"/>
          </a:xfrm>
        </p:grpSpPr>
        <p:cxnSp>
          <p:nvCxnSpPr>
            <p:cNvPr id="20" name="直接连接符 19"/>
            <p:cNvCxnSpPr/>
            <p:nvPr/>
          </p:nvCxnSpPr>
          <p:spPr>
            <a:xfrm flipV="1">
              <a:off x="1622735" y="1894153"/>
              <a:ext cx="0" cy="1355460"/>
            </a:xfrm>
            <a:prstGeom prst="line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文本框 26"/>
            <p:cNvSpPr txBox="1"/>
            <p:nvPr/>
          </p:nvSpPr>
          <p:spPr>
            <a:xfrm>
              <a:off x="1601372" y="1833773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 / 1</a:t>
              </a:r>
              <a:endParaRPr lang="zh-CN" altLang="en-US" b="1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601372" y="2116507"/>
              <a:ext cx="10395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123,000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1601372" y="2427373"/>
              <a:ext cx="165749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016383" y="4120914"/>
            <a:ext cx="1657494" cy="1424597"/>
            <a:chOff x="6016383" y="4120914"/>
            <a:chExt cx="1657494" cy="1424597"/>
          </a:xfrm>
        </p:grpSpPr>
        <p:sp>
          <p:nvSpPr>
            <p:cNvPr id="33" name="文本框 32"/>
            <p:cNvSpPr txBox="1"/>
            <p:nvPr/>
          </p:nvSpPr>
          <p:spPr>
            <a:xfrm>
              <a:off x="6016383" y="4120914"/>
              <a:ext cx="6960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B / 2</a:t>
              </a:r>
              <a:endParaRPr lang="zh-CN" altLang="en-US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6016383" y="4403648"/>
              <a:ext cx="10395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203,000</a:t>
              </a: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6016383" y="4714514"/>
              <a:ext cx="165749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cxnSp>
          <p:nvCxnSpPr>
            <p:cNvPr id="38" name="直接连接符 37"/>
            <p:cNvCxnSpPr/>
            <p:nvPr/>
          </p:nvCxnSpPr>
          <p:spPr>
            <a:xfrm flipV="1">
              <a:off x="6016383" y="4190051"/>
              <a:ext cx="0" cy="135546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组合 5"/>
          <p:cNvGrpSpPr/>
          <p:nvPr/>
        </p:nvGrpSpPr>
        <p:grpSpPr>
          <a:xfrm>
            <a:off x="8198515" y="4120914"/>
            <a:ext cx="1766847" cy="1424597"/>
            <a:chOff x="8198515" y="4120914"/>
            <a:chExt cx="1766847" cy="1424597"/>
          </a:xfrm>
        </p:grpSpPr>
        <p:cxnSp>
          <p:nvCxnSpPr>
            <p:cNvPr id="40" name="直接连接符 39"/>
            <p:cNvCxnSpPr/>
            <p:nvPr/>
          </p:nvCxnSpPr>
          <p:spPr>
            <a:xfrm flipV="1">
              <a:off x="8198515" y="4190051"/>
              <a:ext cx="0" cy="135546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文本框 40"/>
            <p:cNvSpPr txBox="1"/>
            <p:nvPr/>
          </p:nvSpPr>
          <p:spPr>
            <a:xfrm>
              <a:off x="8307868" y="4120914"/>
              <a:ext cx="6286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C/ 3</a:t>
              </a:r>
              <a:endParaRPr lang="zh-CN" altLang="en-US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8307868" y="4403648"/>
              <a:ext cx="10395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423,000</a:t>
              </a: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8307868" y="4714514"/>
              <a:ext cx="165749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442913" y="208718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42913" y="478690"/>
            <a:ext cx="3720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1581038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2655"/>
          <a:stretch/>
        </p:blipFill>
        <p:spPr>
          <a:xfrm>
            <a:off x="0" y="7883"/>
            <a:ext cx="12172950" cy="6858594"/>
          </a:xfrm>
          <a:prstGeom prst="rect">
            <a:avLst/>
          </a:prstGeom>
        </p:spPr>
      </p:pic>
      <p:sp>
        <p:nvSpPr>
          <p:cNvPr id="33" name="椭圆 32"/>
          <p:cNvSpPr/>
          <p:nvPr/>
        </p:nvSpPr>
        <p:spPr>
          <a:xfrm>
            <a:off x="0" y="-373380"/>
            <a:ext cx="12192000" cy="746760"/>
          </a:xfrm>
          <a:prstGeom prst="ellipse">
            <a:avLst/>
          </a:prstGeom>
          <a:gradFill>
            <a:gsLst>
              <a:gs pos="3000">
                <a:srgbClr val="242D52"/>
              </a:gs>
              <a:gs pos="99000">
                <a:srgbClr val="3ECAFB"/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38350" y="2548454"/>
            <a:ext cx="2519813" cy="1612603"/>
            <a:chOff x="538350" y="2548454"/>
            <a:chExt cx="2519813" cy="1612603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3058163" y="2883853"/>
              <a:ext cx="0" cy="22860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文本框 6"/>
            <p:cNvSpPr txBox="1"/>
            <p:nvPr/>
          </p:nvSpPr>
          <p:spPr>
            <a:xfrm>
              <a:off x="538350" y="2804081"/>
              <a:ext cx="22979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COMPANY PROFILE</a:t>
              </a:r>
              <a:endParaRPr lang="zh-CN" altLang="en-US" b="1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538350" y="3514726"/>
              <a:ext cx="22681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363242" y="2548454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1</a:t>
              </a:r>
              <a:endParaRPr lang="zh-CN" altLang="en-US" b="1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442670" y="2548454"/>
            <a:ext cx="2976777" cy="1612603"/>
            <a:chOff x="3442670" y="2548454"/>
            <a:chExt cx="2976777" cy="1612603"/>
          </a:xfrm>
        </p:grpSpPr>
        <p:sp>
          <p:nvSpPr>
            <p:cNvPr id="8" name="文本框 7"/>
            <p:cNvSpPr txBox="1"/>
            <p:nvPr/>
          </p:nvSpPr>
          <p:spPr>
            <a:xfrm>
              <a:off x="3442670" y="2804081"/>
              <a:ext cx="29767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PROJECT INTRODUCTION</a:t>
              </a:r>
              <a:endParaRPr lang="zh-CN" altLang="en-US" b="1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3442670" y="3514726"/>
              <a:ext cx="22681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4429253" y="2548454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2</a:t>
              </a:r>
              <a:endParaRPr lang="zh-CN" altLang="en-US" b="1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563363" y="2548454"/>
            <a:ext cx="2652649" cy="1612603"/>
            <a:chOff x="6563363" y="2548454"/>
            <a:chExt cx="2652649" cy="1612603"/>
          </a:xfrm>
        </p:grpSpPr>
        <p:cxnSp>
          <p:nvCxnSpPr>
            <p:cNvPr id="12" name="直接连接符 11"/>
            <p:cNvCxnSpPr/>
            <p:nvPr/>
          </p:nvCxnSpPr>
          <p:spPr>
            <a:xfrm>
              <a:off x="6563363" y="2883853"/>
              <a:ext cx="0" cy="22860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" name="组合 3"/>
            <p:cNvGrpSpPr/>
            <p:nvPr/>
          </p:nvGrpSpPr>
          <p:grpSpPr>
            <a:xfrm>
              <a:off x="6947870" y="2548454"/>
              <a:ext cx="2268142" cy="1612603"/>
              <a:chOff x="6947870" y="2548454"/>
              <a:chExt cx="2268142" cy="1612603"/>
            </a:xfrm>
          </p:grpSpPr>
          <p:sp>
            <p:nvSpPr>
              <p:cNvPr id="9" name="文本框 8"/>
              <p:cNvSpPr txBox="1"/>
              <p:nvPr/>
            </p:nvSpPr>
            <p:spPr>
              <a:xfrm>
                <a:off x="6947870" y="2804081"/>
                <a:ext cx="218758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b="1" dirty="0">
                    <a:solidFill>
                      <a:srgbClr val="242D52"/>
                    </a:solidFill>
                    <a:ea typeface="Segoe UI" panose="020B0502040204020203" pitchFamily="34" charset="0"/>
                    <a:cs typeface="Segoe UI" panose="020B0502040204020203" pitchFamily="34" charset="0"/>
                  </a:rPr>
                  <a:t>PROJECT  BUDGET</a:t>
                </a:r>
                <a:endParaRPr lang="zh-CN" altLang="en-US" b="1" dirty="0">
                  <a:solidFill>
                    <a:srgbClr val="242D52"/>
                  </a:solidFill>
                  <a:cs typeface="Segoe UI" panose="020B0502040204020203" pitchFamily="34" charset="0"/>
                </a:endParaRPr>
              </a:p>
            </p:txBody>
          </p:sp>
          <p:sp>
            <p:nvSpPr>
              <p:cNvPr id="29" name="文本框 28"/>
              <p:cNvSpPr txBox="1"/>
              <p:nvPr/>
            </p:nvSpPr>
            <p:spPr>
              <a:xfrm>
                <a:off x="6947870" y="3514726"/>
                <a:ext cx="226814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dirty="0">
                    <a:solidFill>
                      <a:srgbClr val="242D52"/>
                    </a:solidFill>
                    <a:ea typeface="Segoe UI" panose="020B0502040204020203" pitchFamily="34" charset="0"/>
                    <a:cs typeface="Segoe UI" panose="020B0502040204020203" pitchFamily="34" charset="0"/>
                  </a:rPr>
                  <a:t>Lorem Ipsum is simply dummy text of the printing and typesetting industry. </a:t>
                </a:r>
              </a:p>
            </p:txBody>
          </p:sp>
          <p:sp>
            <p:nvSpPr>
              <p:cNvPr id="36" name="文本框 35"/>
              <p:cNvSpPr txBox="1"/>
              <p:nvPr/>
            </p:nvSpPr>
            <p:spPr>
              <a:xfrm>
                <a:off x="7755623" y="2548454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b="1" dirty="0">
                    <a:solidFill>
                      <a:srgbClr val="242D52"/>
                    </a:solidFill>
                  </a:rPr>
                  <a:t>3</a:t>
                </a:r>
                <a:endParaRPr lang="zh-CN" altLang="en-US" b="1" dirty="0">
                  <a:solidFill>
                    <a:srgbClr val="242D52"/>
                  </a:solidFill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9199883" y="2548454"/>
            <a:ext cx="2549205" cy="1612603"/>
            <a:chOff x="9199883" y="2548454"/>
            <a:chExt cx="2549205" cy="1612603"/>
          </a:xfrm>
        </p:grpSpPr>
        <p:sp>
          <p:nvSpPr>
            <p:cNvPr id="20" name="文本框 19"/>
            <p:cNvSpPr txBox="1"/>
            <p:nvPr/>
          </p:nvSpPr>
          <p:spPr>
            <a:xfrm>
              <a:off x="9675961" y="2804081"/>
              <a:ext cx="16001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37A6FA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CONTACT US</a:t>
              </a:r>
              <a:endParaRPr lang="zh-CN" altLang="en-US" b="1" dirty="0">
                <a:solidFill>
                  <a:srgbClr val="37A6FA"/>
                </a:solidFill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cxnSp>
          <p:nvCxnSpPr>
            <p:cNvPr id="22" name="直接连接符 21"/>
            <p:cNvCxnSpPr/>
            <p:nvPr/>
          </p:nvCxnSpPr>
          <p:spPr>
            <a:xfrm>
              <a:off x="9199883" y="2883853"/>
              <a:ext cx="0" cy="22860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文本框 29"/>
            <p:cNvSpPr txBox="1"/>
            <p:nvPr/>
          </p:nvSpPr>
          <p:spPr>
            <a:xfrm>
              <a:off x="9480946" y="3514726"/>
              <a:ext cx="22681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37A6FA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10145937" y="2548454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37A6FA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4</a:t>
              </a:r>
              <a:endParaRPr lang="zh-CN" altLang="en-US" b="1" dirty="0">
                <a:solidFill>
                  <a:srgbClr val="37A6FA"/>
                </a:solidFill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3" name="等腰三角形 22"/>
            <p:cNvSpPr/>
            <p:nvPr/>
          </p:nvSpPr>
          <p:spPr>
            <a:xfrm flipV="1">
              <a:off x="10419454" y="3273108"/>
              <a:ext cx="195563" cy="137160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869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"/>
                            </p:stCondLst>
                            <p:childTnLst>
                              <p:par>
                                <p:cTn id="12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"/>
                            </p:stCondLst>
                            <p:childTnLst>
                              <p:par>
                                <p:cTn id="19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"/>
                            </p:stCondLst>
                            <p:childTnLst>
                              <p:par>
                                <p:cTn id="26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2655"/>
          <a:stretch/>
        </p:blipFill>
        <p:spPr>
          <a:xfrm>
            <a:off x="0" y="7883"/>
            <a:ext cx="12172950" cy="6858594"/>
          </a:xfrm>
          <a:prstGeom prst="rect">
            <a:avLst/>
          </a:prstGeom>
        </p:spPr>
      </p:pic>
      <p:sp>
        <p:nvSpPr>
          <p:cNvPr id="60" name="椭圆 59"/>
          <p:cNvSpPr/>
          <p:nvPr/>
        </p:nvSpPr>
        <p:spPr>
          <a:xfrm>
            <a:off x="1146727" y="1425188"/>
            <a:ext cx="4366400" cy="4366400"/>
          </a:xfrm>
          <a:prstGeom prst="ellipse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3" name="椭圆 62"/>
          <p:cNvSpPr/>
          <p:nvPr/>
        </p:nvSpPr>
        <p:spPr>
          <a:xfrm>
            <a:off x="-39058" y="3827967"/>
            <a:ext cx="6737970" cy="1458069"/>
          </a:xfrm>
          <a:prstGeom prst="ellipse">
            <a:avLst/>
          </a:prstGeom>
          <a:solidFill>
            <a:schemeClr val="bg1">
              <a:alpha val="15000"/>
            </a:schemeClr>
          </a:solidFill>
          <a:ln>
            <a:noFill/>
          </a:ln>
          <a:effectLst>
            <a:softEdge rad="469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 rot="5400000" flipV="1">
            <a:off x="1207327" y="3551340"/>
            <a:ext cx="4245201" cy="175748"/>
            <a:chOff x="4100641" y="531802"/>
            <a:chExt cx="6913747" cy="286224"/>
          </a:xfrm>
          <a:solidFill>
            <a:schemeClr val="bg1"/>
          </a:solidFill>
        </p:grpSpPr>
        <p:sp>
          <p:nvSpPr>
            <p:cNvPr id="15" name="等腰三角形 14"/>
            <p:cNvSpPr/>
            <p:nvPr/>
          </p:nvSpPr>
          <p:spPr>
            <a:xfrm rot="5400000">
              <a:off x="10747907" y="551542"/>
              <a:ext cx="286222" cy="246741"/>
            </a:xfrm>
            <a:prstGeom prst="triangle">
              <a:avLst/>
            </a:pr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609585"/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6" name="等腰三角形 15"/>
            <p:cNvSpPr/>
            <p:nvPr/>
          </p:nvSpPr>
          <p:spPr>
            <a:xfrm rot="16200000" flipH="1">
              <a:off x="4080902" y="551543"/>
              <a:ext cx="286222" cy="246743"/>
            </a:xfrm>
            <a:prstGeom prst="triangle">
              <a:avLst/>
            </a:pr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609585"/>
              <a:endParaRPr lang="zh-CN" altLang="en-US"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147700" y="1818312"/>
            <a:ext cx="8947015" cy="4324109"/>
            <a:chOff x="0" y="1747567"/>
            <a:chExt cx="8947015" cy="4324109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3382" b="-1632"/>
            <a:stretch/>
          </p:blipFill>
          <p:spPr>
            <a:xfrm flipH="1">
              <a:off x="0" y="1747567"/>
              <a:ext cx="8947015" cy="4324109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454372" y="2207055"/>
              <a:ext cx="2971097" cy="2201227"/>
            </a:xfrm>
            <a:custGeom>
              <a:avLst/>
              <a:gdLst>
                <a:gd name="connsiteX0" fmla="*/ 0 w 2971097"/>
                <a:gd name="connsiteY0" fmla="*/ 0 h 2201227"/>
                <a:gd name="connsiteX1" fmla="*/ 2770010 w 2971097"/>
                <a:gd name="connsiteY1" fmla="*/ 143018 h 2201227"/>
                <a:gd name="connsiteX2" fmla="*/ 2971097 w 2971097"/>
                <a:gd name="connsiteY2" fmla="*/ 2144079 h 2201227"/>
                <a:gd name="connsiteX3" fmla="*/ 182881 w 2971097"/>
                <a:gd name="connsiteY3" fmla="*/ 2201227 h 2201227"/>
                <a:gd name="connsiteX4" fmla="*/ 0 w 2971097"/>
                <a:gd name="connsiteY4" fmla="*/ 0 h 2201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1097" h="2201227">
                  <a:moveTo>
                    <a:pt x="0" y="0"/>
                  </a:moveTo>
                  <a:lnTo>
                    <a:pt x="2770010" y="143018"/>
                  </a:lnTo>
                  <a:lnTo>
                    <a:pt x="2971097" y="2144079"/>
                  </a:lnTo>
                  <a:lnTo>
                    <a:pt x="182881" y="2201227"/>
                  </a:lnTo>
                  <a:lnTo>
                    <a:pt x="0" y="0"/>
                  </a:lnTo>
                  <a:close/>
                </a:path>
              </a:pathLst>
            </a:custGeom>
          </p:spPr>
        </p:pic>
      </p:grpSp>
      <p:sp>
        <p:nvSpPr>
          <p:cNvPr id="20" name="等腰三角形 19"/>
          <p:cNvSpPr/>
          <p:nvPr/>
        </p:nvSpPr>
        <p:spPr>
          <a:xfrm rot="16200000" flipH="1" flipV="1">
            <a:off x="5288900" y="3563462"/>
            <a:ext cx="175747" cy="15150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609585"/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6425750" y="3366302"/>
            <a:ext cx="20181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37A6FA"/>
                </a:solidFill>
              </a:rPr>
              <a:t>COMPANY PROFILE</a:t>
            </a:r>
            <a:endParaRPr lang="zh-CN" altLang="en-US" dirty="0">
              <a:solidFill>
                <a:srgbClr val="37A6FA"/>
              </a:solidFill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6425750" y="4058013"/>
            <a:ext cx="50647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 </a:t>
            </a:r>
          </a:p>
          <a:p>
            <a:endParaRPr lang="en-US" altLang="zh-CN" sz="1200" dirty="0">
              <a:solidFill>
                <a:srgbClr val="242D52"/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6412895" y="3015875"/>
            <a:ext cx="11237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37A6FA"/>
                </a:solidFill>
              </a:rPr>
              <a:t>PART4</a:t>
            </a:r>
            <a:endParaRPr lang="zh-CN" altLang="en-US" sz="2400" b="1" dirty="0">
              <a:solidFill>
                <a:srgbClr val="37A6FA"/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543289" y="3786999"/>
            <a:ext cx="747146" cy="0"/>
          </a:xfrm>
          <a:prstGeom prst="line">
            <a:avLst/>
          </a:prstGeom>
          <a:ln w="38100">
            <a:solidFill>
              <a:srgbClr val="37A6F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8809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4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4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9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400"/>
                            </p:stCondLst>
                            <p:childTnLst>
                              <p:par>
                                <p:cTn id="29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820"/>
                            </p:stCondLst>
                            <p:childTnLst>
                              <p:par>
                                <p:cTn id="34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510"/>
                            </p:stCondLst>
                            <p:childTnLst>
                              <p:par>
                                <p:cTn id="42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934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20" grpId="0" animBg="1"/>
      <p:bldP spid="58" grpId="0"/>
      <p:bldP spid="59" grpId="0"/>
      <p:bldP spid="61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矩形 111"/>
          <p:cNvSpPr/>
          <p:nvPr/>
        </p:nvSpPr>
        <p:spPr>
          <a:xfrm>
            <a:off x="800545" y="1117600"/>
            <a:ext cx="10776630" cy="47451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2268723" y="2245061"/>
            <a:ext cx="7797429" cy="2367878"/>
            <a:chOff x="2004689" y="2065675"/>
            <a:chExt cx="7797429" cy="2367878"/>
          </a:xfrm>
          <a:effectLst/>
        </p:grpSpPr>
        <p:sp>
          <p:nvSpPr>
            <p:cNvPr id="30" name="梯形 29"/>
            <p:cNvSpPr/>
            <p:nvPr/>
          </p:nvSpPr>
          <p:spPr>
            <a:xfrm rot="5400000">
              <a:off x="1518282" y="2632708"/>
              <a:ext cx="2206625" cy="1233812"/>
            </a:xfrm>
            <a:prstGeom prst="trapezoid">
              <a:avLst/>
            </a:prstGeom>
            <a:solidFill>
              <a:schemeClr val="bg1">
                <a:lumMod val="5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25" name="梯形 24"/>
            <p:cNvSpPr/>
            <p:nvPr/>
          </p:nvSpPr>
          <p:spPr>
            <a:xfrm rot="5400000">
              <a:off x="4036054" y="2587626"/>
              <a:ext cx="2367878" cy="1323975"/>
            </a:xfrm>
            <a:prstGeom prst="trapezoid">
              <a:avLst/>
            </a:prstGeom>
            <a:solidFill>
              <a:schemeClr val="bg1">
                <a:lumMod val="5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7" name="梯形 26"/>
            <p:cNvSpPr/>
            <p:nvPr/>
          </p:nvSpPr>
          <p:spPr>
            <a:xfrm rot="5400000">
              <a:off x="2794940" y="2632707"/>
              <a:ext cx="2206625" cy="1233812"/>
            </a:xfrm>
            <a:prstGeom prst="trapezoid">
              <a:avLst/>
            </a:prstGeom>
            <a:solidFill>
              <a:schemeClr val="bg1">
                <a:lumMod val="5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1" name="梯形 30"/>
            <p:cNvSpPr/>
            <p:nvPr/>
          </p:nvSpPr>
          <p:spPr>
            <a:xfrm rot="16200000" flipH="1">
              <a:off x="8081899" y="2632708"/>
              <a:ext cx="2206625" cy="1233812"/>
            </a:xfrm>
            <a:prstGeom prst="trapezoid">
              <a:avLst/>
            </a:prstGeom>
            <a:solidFill>
              <a:srgbClr val="134F88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2" name="梯形 31"/>
            <p:cNvSpPr/>
            <p:nvPr/>
          </p:nvSpPr>
          <p:spPr>
            <a:xfrm rot="16200000" flipH="1">
              <a:off x="5402875" y="2587626"/>
              <a:ext cx="2367878" cy="1323975"/>
            </a:xfrm>
            <a:prstGeom prst="trapezoid">
              <a:avLst/>
            </a:prstGeom>
            <a:solidFill>
              <a:srgbClr val="134F88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3" name="梯形 32"/>
            <p:cNvSpPr/>
            <p:nvPr/>
          </p:nvSpPr>
          <p:spPr>
            <a:xfrm rot="16200000" flipH="1">
              <a:off x="6805240" y="2632707"/>
              <a:ext cx="2206625" cy="1233812"/>
            </a:xfrm>
            <a:prstGeom prst="trapezoid">
              <a:avLst/>
            </a:prstGeom>
            <a:solidFill>
              <a:srgbClr val="134F88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58" name="Freeform 8"/>
          <p:cNvSpPr>
            <a:spLocks/>
          </p:cNvSpPr>
          <p:nvPr/>
        </p:nvSpPr>
        <p:spPr bwMode="auto">
          <a:xfrm>
            <a:off x="2647950" y="3224711"/>
            <a:ext cx="401637" cy="408575"/>
          </a:xfrm>
          <a:custGeom>
            <a:avLst/>
            <a:gdLst>
              <a:gd name="T0" fmla="*/ 200 w 220"/>
              <a:gd name="T1" fmla="*/ 0 h 224"/>
              <a:gd name="T2" fmla="*/ 180 w 220"/>
              <a:gd name="T3" fmla="*/ 20 h 224"/>
              <a:gd name="T4" fmla="*/ 189 w 220"/>
              <a:gd name="T5" fmla="*/ 36 h 224"/>
              <a:gd name="T6" fmla="*/ 152 w 220"/>
              <a:gd name="T7" fmla="*/ 136 h 224"/>
              <a:gd name="T8" fmla="*/ 148 w 220"/>
              <a:gd name="T9" fmla="*/ 136 h 224"/>
              <a:gd name="T10" fmla="*/ 136 w 220"/>
              <a:gd name="T11" fmla="*/ 140 h 224"/>
              <a:gd name="T12" fmla="*/ 98 w 220"/>
              <a:gd name="T13" fmla="*/ 109 h 224"/>
              <a:gd name="T14" fmla="*/ 100 w 220"/>
              <a:gd name="T15" fmla="*/ 100 h 224"/>
              <a:gd name="T16" fmla="*/ 80 w 220"/>
              <a:gd name="T17" fmla="*/ 80 h 224"/>
              <a:gd name="T18" fmla="*/ 60 w 220"/>
              <a:gd name="T19" fmla="*/ 100 h 224"/>
              <a:gd name="T20" fmla="*/ 67 w 220"/>
              <a:gd name="T21" fmla="*/ 115 h 224"/>
              <a:gd name="T22" fmla="*/ 27 w 220"/>
              <a:gd name="T23" fmla="*/ 185 h 224"/>
              <a:gd name="T24" fmla="*/ 20 w 220"/>
              <a:gd name="T25" fmla="*/ 184 h 224"/>
              <a:gd name="T26" fmla="*/ 0 w 220"/>
              <a:gd name="T27" fmla="*/ 204 h 224"/>
              <a:gd name="T28" fmla="*/ 20 w 220"/>
              <a:gd name="T29" fmla="*/ 224 h 224"/>
              <a:gd name="T30" fmla="*/ 40 w 220"/>
              <a:gd name="T31" fmla="*/ 204 h 224"/>
              <a:gd name="T32" fmla="*/ 34 w 220"/>
              <a:gd name="T33" fmla="*/ 189 h 224"/>
              <a:gd name="T34" fmla="*/ 74 w 220"/>
              <a:gd name="T35" fmla="*/ 119 h 224"/>
              <a:gd name="T36" fmla="*/ 80 w 220"/>
              <a:gd name="T37" fmla="*/ 120 h 224"/>
              <a:gd name="T38" fmla="*/ 93 w 220"/>
              <a:gd name="T39" fmla="*/ 115 h 224"/>
              <a:gd name="T40" fmla="*/ 131 w 220"/>
              <a:gd name="T41" fmla="*/ 147 h 224"/>
              <a:gd name="T42" fmla="*/ 128 w 220"/>
              <a:gd name="T43" fmla="*/ 156 h 224"/>
              <a:gd name="T44" fmla="*/ 148 w 220"/>
              <a:gd name="T45" fmla="*/ 176 h 224"/>
              <a:gd name="T46" fmla="*/ 168 w 220"/>
              <a:gd name="T47" fmla="*/ 156 h 224"/>
              <a:gd name="T48" fmla="*/ 159 w 220"/>
              <a:gd name="T49" fmla="*/ 139 h 224"/>
              <a:gd name="T50" fmla="*/ 197 w 220"/>
              <a:gd name="T51" fmla="*/ 39 h 224"/>
              <a:gd name="T52" fmla="*/ 200 w 220"/>
              <a:gd name="T53" fmla="*/ 40 h 224"/>
              <a:gd name="T54" fmla="*/ 220 w 220"/>
              <a:gd name="T55" fmla="*/ 20 h 224"/>
              <a:gd name="T56" fmla="*/ 200 w 220"/>
              <a:gd name="T57" fmla="*/ 0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20" h="224">
                <a:moveTo>
                  <a:pt x="200" y="0"/>
                </a:moveTo>
                <a:cubicBezTo>
                  <a:pt x="189" y="0"/>
                  <a:pt x="180" y="9"/>
                  <a:pt x="180" y="20"/>
                </a:cubicBezTo>
                <a:cubicBezTo>
                  <a:pt x="180" y="27"/>
                  <a:pt x="184" y="33"/>
                  <a:pt x="189" y="36"/>
                </a:cubicBezTo>
                <a:cubicBezTo>
                  <a:pt x="152" y="136"/>
                  <a:pt x="152" y="136"/>
                  <a:pt x="152" y="136"/>
                </a:cubicBezTo>
                <a:cubicBezTo>
                  <a:pt x="151" y="136"/>
                  <a:pt x="149" y="136"/>
                  <a:pt x="148" y="136"/>
                </a:cubicBezTo>
                <a:cubicBezTo>
                  <a:pt x="144" y="136"/>
                  <a:pt x="139" y="138"/>
                  <a:pt x="136" y="140"/>
                </a:cubicBezTo>
                <a:cubicBezTo>
                  <a:pt x="98" y="109"/>
                  <a:pt x="98" y="109"/>
                  <a:pt x="98" y="109"/>
                </a:cubicBezTo>
                <a:cubicBezTo>
                  <a:pt x="99" y="106"/>
                  <a:pt x="100" y="103"/>
                  <a:pt x="100" y="100"/>
                </a:cubicBezTo>
                <a:cubicBezTo>
                  <a:pt x="100" y="89"/>
                  <a:pt x="91" y="80"/>
                  <a:pt x="80" y="80"/>
                </a:cubicBezTo>
                <a:cubicBezTo>
                  <a:pt x="69" y="80"/>
                  <a:pt x="60" y="89"/>
                  <a:pt x="60" y="100"/>
                </a:cubicBezTo>
                <a:cubicBezTo>
                  <a:pt x="60" y="106"/>
                  <a:pt x="63" y="111"/>
                  <a:pt x="67" y="115"/>
                </a:cubicBezTo>
                <a:cubicBezTo>
                  <a:pt x="27" y="185"/>
                  <a:pt x="27" y="185"/>
                  <a:pt x="27" y="185"/>
                </a:cubicBezTo>
                <a:cubicBezTo>
                  <a:pt x="25" y="184"/>
                  <a:pt x="23" y="184"/>
                  <a:pt x="20" y="184"/>
                </a:cubicBezTo>
                <a:cubicBezTo>
                  <a:pt x="9" y="184"/>
                  <a:pt x="0" y="193"/>
                  <a:pt x="0" y="204"/>
                </a:cubicBezTo>
                <a:cubicBezTo>
                  <a:pt x="0" y="215"/>
                  <a:pt x="9" y="224"/>
                  <a:pt x="20" y="224"/>
                </a:cubicBezTo>
                <a:cubicBezTo>
                  <a:pt x="31" y="224"/>
                  <a:pt x="40" y="215"/>
                  <a:pt x="40" y="204"/>
                </a:cubicBezTo>
                <a:cubicBezTo>
                  <a:pt x="40" y="198"/>
                  <a:pt x="38" y="193"/>
                  <a:pt x="34" y="189"/>
                </a:cubicBezTo>
                <a:cubicBezTo>
                  <a:pt x="74" y="119"/>
                  <a:pt x="74" y="119"/>
                  <a:pt x="74" y="119"/>
                </a:cubicBezTo>
                <a:cubicBezTo>
                  <a:pt x="76" y="119"/>
                  <a:pt x="78" y="120"/>
                  <a:pt x="80" y="120"/>
                </a:cubicBezTo>
                <a:cubicBezTo>
                  <a:pt x="85" y="120"/>
                  <a:pt x="89" y="118"/>
                  <a:pt x="93" y="115"/>
                </a:cubicBezTo>
                <a:cubicBezTo>
                  <a:pt x="131" y="147"/>
                  <a:pt x="131" y="147"/>
                  <a:pt x="131" y="147"/>
                </a:cubicBezTo>
                <a:cubicBezTo>
                  <a:pt x="129" y="149"/>
                  <a:pt x="128" y="152"/>
                  <a:pt x="128" y="156"/>
                </a:cubicBezTo>
                <a:cubicBezTo>
                  <a:pt x="128" y="167"/>
                  <a:pt x="137" y="176"/>
                  <a:pt x="148" y="176"/>
                </a:cubicBezTo>
                <a:cubicBezTo>
                  <a:pt x="159" y="176"/>
                  <a:pt x="168" y="167"/>
                  <a:pt x="168" y="156"/>
                </a:cubicBezTo>
                <a:cubicBezTo>
                  <a:pt x="168" y="149"/>
                  <a:pt x="165" y="142"/>
                  <a:pt x="159" y="139"/>
                </a:cubicBezTo>
                <a:cubicBezTo>
                  <a:pt x="197" y="39"/>
                  <a:pt x="197" y="39"/>
                  <a:pt x="197" y="39"/>
                </a:cubicBezTo>
                <a:cubicBezTo>
                  <a:pt x="198" y="40"/>
                  <a:pt x="199" y="40"/>
                  <a:pt x="200" y="40"/>
                </a:cubicBezTo>
                <a:cubicBezTo>
                  <a:pt x="211" y="40"/>
                  <a:pt x="220" y="31"/>
                  <a:pt x="220" y="20"/>
                </a:cubicBezTo>
                <a:cubicBezTo>
                  <a:pt x="220" y="9"/>
                  <a:pt x="211" y="0"/>
                  <a:pt x="2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3F3F3F"/>
              </a:solidFill>
            </a:endParaRPr>
          </a:p>
        </p:txBody>
      </p:sp>
      <p:sp>
        <p:nvSpPr>
          <p:cNvPr id="59" name="Freeform 22"/>
          <p:cNvSpPr>
            <a:spLocks/>
          </p:cNvSpPr>
          <p:nvPr/>
        </p:nvSpPr>
        <p:spPr bwMode="auto">
          <a:xfrm>
            <a:off x="4034717" y="3282729"/>
            <a:ext cx="330199" cy="292539"/>
          </a:xfrm>
          <a:custGeom>
            <a:avLst/>
            <a:gdLst>
              <a:gd name="T0" fmla="*/ 491 w 491"/>
              <a:gd name="T1" fmla="*/ 341 h 435"/>
              <a:gd name="T2" fmla="*/ 491 w 491"/>
              <a:gd name="T3" fmla="*/ 0 h 435"/>
              <a:gd name="T4" fmla="*/ 0 w 491"/>
              <a:gd name="T5" fmla="*/ 0 h 435"/>
              <a:gd name="T6" fmla="*/ 0 w 491"/>
              <a:gd name="T7" fmla="*/ 341 h 435"/>
              <a:gd name="T8" fmla="*/ 236 w 491"/>
              <a:gd name="T9" fmla="*/ 341 h 435"/>
              <a:gd name="T10" fmla="*/ 236 w 491"/>
              <a:gd name="T11" fmla="*/ 416 h 435"/>
              <a:gd name="T12" fmla="*/ 170 w 491"/>
              <a:gd name="T13" fmla="*/ 416 h 435"/>
              <a:gd name="T14" fmla="*/ 170 w 491"/>
              <a:gd name="T15" fmla="*/ 435 h 435"/>
              <a:gd name="T16" fmla="*/ 321 w 491"/>
              <a:gd name="T17" fmla="*/ 435 h 435"/>
              <a:gd name="T18" fmla="*/ 321 w 491"/>
              <a:gd name="T19" fmla="*/ 416 h 435"/>
              <a:gd name="T20" fmla="*/ 255 w 491"/>
              <a:gd name="T21" fmla="*/ 416 h 435"/>
              <a:gd name="T22" fmla="*/ 255 w 491"/>
              <a:gd name="T23" fmla="*/ 341 h 435"/>
              <a:gd name="T24" fmla="*/ 491 w 491"/>
              <a:gd name="T25" fmla="*/ 341 h 4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91" h="435">
                <a:moveTo>
                  <a:pt x="491" y="341"/>
                </a:moveTo>
                <a:lnTo>
                  <a:pt x="491" y="0"/>
                </a:lnTo>
                <a:lnTo>
                  <a:pt x="0" y="0"/>
                </a:lnTo>
                <a:lnTo>
                  <a:pt x="0" y="341"/>
                </a:lnTo>
                <a:lnTo>
                  <a:pt x="236" y="341"/>
                </a:lnTo>
                <a:lnTo>
                  <a:pt x="236" y="416"/>
                </a:lnTo>
                <a:lnTo>
                  <a:pt x="170" y="416"/>
                </a:lnTo>
                <a:lnTo>
                  <a:pt x="170" y="435"/>
                </a:lnTo>
                <a:lnTo>
                  <a:pt x="321" y="435"/>
                </a:lnTo>
                <a:lnTo>
                  <a:pt x="321" y="416"/>
                </a:lnTo>
                <a:lnTo>
                  <a:pt x="255" y="416"/>
                </a:lnTo>
                <a:lnTo>
                  <a:pt x="255" y="341"/>
                </a:lnTo>
                <a:lnTo>
                  <a:pt x="491" y="34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3F3F3F"/>
              </a:solidFill>
            </a:endParaRPr>
          </a:p>
        </p:txBody>
      </p:sp>
      <p:grpSp>
        <p:nvGrpSpPr>
          <p:cNvPr id="60" name="组合 59"/>
          <p:cNvGrpSpPr/>
          <p:nvPr/>
        </p:nvGrpSpPr>
        <p:grpSpPr>
          <a:xfrm>
            <a:off x="5350046" y="3248252"/>
            <a:ext cx="359967" cy="361492"/>
            <a:chOff x="942976" y="987426"/>
            <a:chExt cx="749300" cy="752475"/>
          </a:xfrm>
          <a:solidFill>
            <a:schemeClr val="bg1"/>
          </a:solidFill>
        </p:grpSpPr>
        <p:sp>
          <p:nvSpPr>
            <p:cNvPr id="61" name="Freeform 5"/>
            <p:cNvSpPr>
              <a:spLocks/>
            </p:cNvSpPr>
            <p:nvPr/>
          </p:nvSpPr>
          <p:spPr bwMode="auto">
            <a:xfrm>
              <a:off x="942976" y="987426"/>
              <a:ext cx="749300" cy="395288"/>
            </a:xfrm>
            <a:custGeom>
              <a:avLst/>
              <a:gdLst>
                <a:gd name="T0" fmla="*/ 236 w 472"/>
                <a:gd name="T1" fmla="*/ 0 h 249"/>
                <a:gd name="T2" fmla="*/ 141 w 472"/>
                <a:gd name="T3" fmla="*/ 95 h 249"/>
                <a:gd name="T4" fmla="*/ 141 w 472"/>
                <a:gd name="T5" fmla="*/ 57 h 249"/>
                <a:gd name="T6" fmla="*/ 66 w 472"/>
                <a:gd name="T7" fmla="*/ 57 h 249"/>
                <a:gd name="T8" fmla="*/ 66 w 472"/>
                <a:gd name="T9" fmla="*/ 171 h 249"/>
                <a:gd name="T10" fmla="*/ 0 w 472"/>
                <a:gd name="T11" fmla="*/ 237 h 249"/>
                <a:gd name="T12" fmla="*/ 11 w 472"/>
                <a:gd name="T13" fmla="*/ 249 h 249"/>
                <a:gd name="T14" fmla="*/ 236 w 472"/>
                <a:gd name="T15" fmla="*/ 27 h 249"/>
                <a:gd name="T16" fmla="*/ 458 w 472"/>
                <a:gd name="T17" fmla="*/ 249 h 249"/>
                <a:gd name="T18" fmla="*/ 472 w 472"/>
                <a:gd name="T19" fmla="*/ 237 h 249"/>
                <a:gd name="T20" fmla="*/ 236 w 472"/>
                <a:gd name="T21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72" h="249">
                  <a:moveTo>
                    <a:pt x="236" y="0"/>
                  </a:moveTo>
                  <a:lnTo>
                    <a:pt x="141" y="95"/>
                  </a:lnTo>
                  <a:lnTo>
                    <a:pt x="141" y="57"/>
                  </a:lnTo>
                  <a:lnTo>
                    <a:pt x="66" y="57"/>
                  </a:lnTo>
                  <a:lnTo>
                    <a:pt x="66" y="171"/>
                  </a:lnTo>
                  <a:lnTo>
                    <a:pt x="0" y="237"/>
                  </a:lnTo>
                  <a:lnTo>
                    <a:pt x="11" y="249"/>
                  </a:lnTo>
                  <a:lnTo>
                    <a:pt x="236" y="27"/>
                  </a:lnTo>
                  <a:lnTo>
                    <a:pt x="458" y="249"/>
                  </a:lnTo>
                  <a:lnTo>
                    <a:pt x="472" y="237"/>
                  </a:lnTo>
                  <a:lnTo>
                    <a:pt x="2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62" name="Freeform 6"/>
            <p:cNvSpPr>
              <a:spLocks/>
            </p:cNvSpPr>
            <p:nvPr/>
          </p:nvSpPr>
          <p:spPr bwMode="auto">
            <a:xfrm>
              <a:off x="1047751" y="1108076"/>
              <a:ext cx="539750" cy="631825"/>
            </a:xfrm>
            <a:custGeom>
              <a:avLst/>
              <a:gdLst>
                <a:gd name="T0" fmla="*/ 0 w 340"/>
                <a:gd name="T1" fmla="*/ 171 h 398"/>
                <a:gd name="T2" fmla="*/ 0 w 340"/>
                <a:gd name="T3" fmla="*/ 398 h 398"/>
                <a:gd name="T4" fmla="*/ 132 w 340"/>
                <a:gd name="T5" fmla="*/ 398 h 398"/>
                <a:gd name="T6" fmla="*/ 132 w 340"/>
                <a:gd name="T7" fmla="*/ 265 h 398"/>
                <a:gd name="T8" fmla="*/ 208 w 340"/>
                <a:gd name="T9" fmla="*/ 265 h 398"/>
                <a:gd name="T10" fmla="*/ 208 w 340"/>
                <a:gd name="T11" fmla="*/ 398 h 398"/>
                <a:gd name="T12" fmla="*/ 340 w 340"/>
                <a:gd name="T13" fmla="*/ 398 h 398"/>
                <a:gd name="T14" fmla="*/ 340 w 340"/>
                <a:gd name="T15" fmla="*/ 171 h 398"/>
                <a:gd name="T16" fmla="*/ 170 w 340"/>
                <a:gd name="T17" fmla="*/ 0 h 398"/>
                <a:gd name="T18" fmla="*/ 0 w 340"/>
                <a:gd name="T19" fmla="*/ 171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0" h="398">
                  <a:moveTo>
                    <a:pt x="0" y="171"/>
                  </a:moveTo>
                  <a:lnTo>
                    <a:pt x="0" y="398"/>
                  </a:lnTo>
                  <a:lnTo>
                    <a:pt x="132" y="398"/>
                  </a:lnTo>
                  <a:lnTo>
                    <a:pt x="132" y="265"/>
                  </a:lnTo>
                  <a:lnTo>
                    <a:pt x="208" y="265"/>
                  </a:lnTo>
                  <a:lnTo>
                    <a:pt x="208" y="398"/>
                  </a:lnTo>
                  <a:lnTo>
                    <a:pt x="340" y="398"/>
                  </a:lnTo>
                  <a:lnTo>
                    <a:pt x="340" y="171"/>
                  </a:lnTo>
                  <a:lnTo>
                    <a:pt x="170" y="0"/>
                  </a:lnTo>
                  <a:lnTo>
                    <a:pt x="0" y="1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6695143" y="3269850"/>
            <a:ext cx="305159" cy="318297"/>
            <a:chOff x="10420351" y="3719513"/>
            <a:chExt cx="811212" cy="846138"/>
          </a:xfrm>
          <a:solidFill>
            <a:schemeClr val="bg1"/>
          </a:solidFill>
        </p:grpSpPr>
        <p:sp>
          <p:nvSpPr>
            <p:cNvPr id="64" name="Freeform 42"/>
            <p:cNvSpPr>
              <a:spLocks/>
            </p:cNvSpPr>
            <p:nvPr/>
          </p:nvSpPr>
          <p:spPr bwMode="auto">
            <a:xfrm>
              <a:off x="10420351" y="3892551"/>
              <a:ext cx="390525" cy="673100"/>
            </a:xfrm>
            <a:custGeom>
              <a:avLst/>
              <a:gdLst>
                <a:gd name="T0" fmla="*/ 180 w 246"/>
                <a:gd name="T1" fmla="*/ 67 h 424"/>
                <a:gd name="T2" fmla="*/ 0 w 246"/>
                <a:gd name="T3" fmla="*/ 0 h 424"/>
                <a:gd name="T4" fmla="*/ 0 w 246"/>
                <a:gd name="T5" fmla="*/ 3 h 424"/>
                <a:gd name="T6" fmla="*/ 0 w 246"/>
                <a:gd name="T7" fmla="*/ 334 h 424"/>
                <a:gd name="T8" fmla="*/ 246 w 246"/>
                <a:gd name="T9" fmla="*/ 424 h 424"/>
                <a:gd name="T10" fmla="*/ 246 w 246"/>
                <a:gd name="T11" fmla="*/ 90 h 424"/>
                <a:gd name="T12" fmla="*/ 180 w 246"/>
                <a:gd name="T13" fmla="*/ 67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6" h="424">
                  <a:moveTo>
                    <a:pt x="180" y="67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0" y="334"/>
                  </a:lnTo>
                  <a:lnTo>
                    <a:pt x="246" y="424"/>
                  </a:lnTo>
                  <a:lnTo>
                    <a:pt x="246" y="90"/>
                  </a:lnTo>
                  <a:lnTo>
                    <a:pt x="180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65" name="Freeform 43"/>
            <p:cNvSpPr>
              <a:spLocks/>
            </p:cNvSpPr>
            <p:nvPr/>
          </p:nvSpPr>
          <p:spPr bwMode="auto">
            <a:xfrm>
              <a:off x="10431463" y="3719513"/>
              <a:ext cx="781050" cy="285750"/>
            </a:xfrm>
            <a:custGeom>
              <a:avLst/>
              <a:gdLst>
                <a:gd name="T0" fmla="*/ 248 w 492"/>
                <a:gd name="T1" fmla="*/ 180 h 180"/>
                <a:gd name="T2" fmla="*/ 492 w 492"/>
                <a:gd name="T3" fmla="*/ 93 h 180"/>
                <a:gd name="T4" fmla="*/ 248 w 492"/>
                <a:gd name="T5" fmla="*/ 0 h 180"/>
                <a:gd name="T6" fmla="*/ 2 w 492"/>
                <a:gd name="T7" fmla="*/ 93 h 180"/>
                <a:gd name="T8" fmla="*/ 0 w 492"/>
                <a:gd name="T9" fmla="*/ 93 h 180"/>
                <a:gd name="T10" fmla="*/ 132 w 492"/>
                <a:gd name="T11" fmla="*/ 140 h 180"/>
                <a:gd name="T12" fmla="*/ 248 w 492"/>
                <a:gd name="T13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2" h="180">
                  <a:moveTo>
                    <a:pt x="248" y="180"/>
                  </a:moveTo>
                  <a:lnTo>
                    <a:pt x="492" y="93"/>
                  </a:lnTo>
                  <a:lnTo>
                    <a:pt x="248" y="0"/>
                  </a:lnTo>
                  <a:lnTo>
                    <a:pt x="2" y="93"/>
                  </a:lnTo>
                  <a:lnTo>
                    <a:pt x="0" y="93"/>
                  </a:lnTo>
                  <a:lnTo>
                    <a:pt x="132" y="140"/>
                  </a:lnTo>
                  <a:lnTo>
                    <a:pt x="248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66" name="Freeform 44"/>
            <p:cNvSpPr>
              <a:spLocks/>
            </p:cNvSpPr>
            <p:nvPr/>
          </p:nvSpPr>
          <p:spPr bwMode="auto">
            <a:xfrm>
              <a:off x="10841038" y="3892551"/>
              <a:ext cx="390525" cy="673100"/>
            </a:xfrm>
            <a:custGeom>
              <a:avLst/>
              <a:gdLst>
                <a:gd name="T0" fmla="*/ 246 w 246"/>
                <a:gd name="T1" fmla="*/ 5 h 424"/>
                <a:gd name="T2" fmla="*/ 246 w 246"/>
                <a:gd name="T3" fmla="*/ 0 h 424"/>
                <a:gd name="T4" fmla="*/ 246 w 246"/>
                <a:gd name="T5" fmla="*/ 0 h 424"/>
                <a:gd name="T6" fmla="*/ 0 w 246"/>
                <a:gd name="T7" fmla="*/ 90 h 424"/>
                <a:gd name="T8" fmla="*/ 0 w 246"/>
                <a:gd name="T9" fmla="*/ 424 h 424"/>
                <a:gd name="T10" fmla="*/ 246 w 246"/>
                <a:gd name="T11" fmla="*/ 334 h 424"/>
                <a:gd name="T12" fmla="*/ 246 w 246"/>
                <a:gd name="T13" fmla="*/ 5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6" h="424">
                  <a:moveTo>
                    <a:pt x="246" y="5"/>
                  </a:moveTo>
                  <a:lnTo>
                    <a:pt x="246" y="0"/>
                  </a:lnTo>
                  <a:lnTo>
                    <a:pt x="246" y="0"/>
                  </a:lnTo>
                  <a:lnTo>
                    <a:pt x="0" y="90"/>
                  </a:lnTo>
                  <a:lnTo>
                    <a:pt x="0" y="424"/>
                  </a:lnTo>
                  <a:lnTo>
                    <a:pt x="246" y="334"/>
                  </a:lnTo>
                  <a:lnTo>
                    <a:pt x="246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</p:grpSp>
      <p:sp>
        <p:nvSpPr>
          <p:cNvPr id="67" name="Freeform 46"/>
          <p:cNvSpPr>
            <a:spLocks/>
          </p:cNvSpPr>
          <p:nvPr/>
        </p:nvSpPr>
        <p:spPr bwMode="auto">
          <a:xfrm>
            <a:off x="7985432" y="3273542"/>
            <a:ext cx="320725" cy="310913"/>
          </a:xfrm>
          <a:custGeom>
            <a:avLst/>
            <a:gdLst>
              <a:gd name="T0" fmla="*/ 213 w 221"/>
              <a:gd name="T1" fmla="*/ 180 h 214"/>
              <a:gd name="T2" fmla="*/ 170 w 221"/>
              <a:gd name="T3" fmla="*/ 138 h 214"/>
              <a:gd name="T4" fmla="*/ 176 w 221"/>
              <a:gd name="T5" fmla="*/ 132 h 214"/>
              <a:gd name="T6" fmla="*/ 170 w 221"/>
              <a:gd name="T7" fmla="*/ 127 h 214"/>
              <a:gd name="T8" fmla="*/ 153 w 221"/>
              <a:gd name="T9" fmla="*/ 143 h 214"/>
              <a:gd name="T10" fmla="*/ 125 w 221"/>
              <a:gd name="T11" fmla="*/ 115 h 214"/>
              <a:gd name="T12" fmla="*/ 159 w 221"/>
              <a:gd name="T13" fmla="*/ 81 h 214"/>
              <a:gd name="T14" fmla="*/ 173 w 221"/>
              <a:gd name="T15" fmla="*/ 84 h 214"/>
              <a:gd name="T16" fmla="*/ 203 w 221"/>
              <a:gd name="T17" fmla="*/ 71 h 214"/>
              <a:gd name="T18" fmla="*/ 212 w 221"/>
              <a:gd name="T19" fmla="*/ 25 h 214"/>
              <a:gd name="T20" fmla="*/ 209 w 221"/>
              <a:gd name="T21" fmla="*/ 20 h 214"/>
              <a:gd name="T22" fmla="*/ 191 w 221"/>
              <a:gd name="T23" fmla="*/ 38 h 214"/>
              <a:gd name="T24" fmla="*/ 176 w 221"/>
              <a:gd name="T25" fmla="*/ 38 h 214"/>
              <a:gd name="T26" fmla="*/ 177 w 221"/>
              <a:gd name="T27" fmla="*/ 24 h 214"/>
              <a:gd name="T28" fmla="*/ 195 w 221"/>
              <a:gd name="T29" fmla="*/ 5 h 214"/>
              <a:gd name="T30" fmla="*/ 190 w 221"/>
              <a:gd name="T31" fmla="*/ 3 h 214"/>
              <a:gd name="T32" fmla="*/ 173 w 221"/>
              <a:gd name="T33" fmla="*/ 0 h 214"/>
              <a:gd name="T34" fmla="*/ 143 w 221"/>
              <a:gd name="T35" fmla="*/ 12 h 214"/>
              <a:gd name="T36" fmla="*/ 134 w 221"/>
              <a:gd name="T37" fmla="*/ 56 h 214"/>
              <a:gd name="T38" fmla="*/ 100 w 221"/>
              <a:gd name="T39" fmla="*/ 90 h 214"/>
              <a:gd name="T40" fmla="*/ 52 w 221"/>
              <a:gd name="T41" fmla="*/ 42 h 214"/>
              <a:gd name="T42" fmla="*/ 57 w 221"/>
              <a:gd name="T43" fmla="*/ 36 h 214"/>
              <a:gd name="T44" fmla="*/ 26 w 221"/>
              <a:gd name="T45" fmla="*/ 5 h 214"/>
              <a:gd name="T46" fmla="*/ 9 w 221"/>
              <a:gd name="T47" fmla="*/ 22 h 214"/>
              <a:gd name="T48" fmla="*/ 40 w 221"/>
              <a:gd name="T49" fmla="*/ 53 h 214"/>
              <a:gd name="T50" fmla="*/ 46 w 221"/>
              <a:gd name="T51" fmla="*/ 47 h 214"/>
              <a:gd name="T52" fmla="*/ 94 w 221"/>
              <a:gd name="T53" fmla="*/ 95 h 214"/>
              <a:gd name="T54" fmla="*/ 60 w 221"/>
              <a:gd name="T55" fmla="*/ 129 h 214"/>
              <a:gd name="T56" fmla="*/ 46 w 221"/>
              <a:gd name="T57" fmla="*/ 127 h 214"/>
              <a:gd name="T58" fmla="*/ 16 w 221"/>
              <a:gd name="T59" fmla="*/ 139 h 214"/>
              <a:gd name="T60" fmla="*/ 7 w 221"/>
              <a:gd name="T61" fmla="*/ 186 h 214"/>
              <a:gd name="T62" fmla="*/ 10 w 221"/>
              <a:gd name="T63" fmla="*/ 191 h 214"/>
              <a:gd name="T64" fmla="*/ 28 w 221"/>
              <a:gd name="T65" fmla="*/ 172 h 214"/>
              <a:gd name="T66" fmla="*/ 42 w 221"/>
              <a:gd name="T67" fmla="*/ 172 h 214"/>
              <a:gd name="T68" fmla="*/ 42 w 221"/>
              <a:gd name="T69" fmla="*/ 187 h 214"/>
              <a:gd name="T70" fmla="*/ 24 w 221"/>
              <a:gd name="T71" fmla="*/ 205 h 214"/>
              <a:gd name="T72" fmla="*/ 29 w 221"/>
              <a:gd name="T73" fmla="*/ 207 h 214"/>
              <a:gd name="T74" fmla="*/ 46 w 221"/>
              <a:gd name="T75" fmla="*/ 211 h 214"/>
              <a:gd name="T76" fmla="*/ 76 w 221"/>
              <a:gd name="T77" fmla="*/ 199 h 214"/>
              <a:gd name="T78" fmla="*/ 85 w 221"/>
              <a:gd name="T79" fmla="*/ 155 h 214"/>
              <a:gd name="T80" fmla="*/ 119 w 221"/>
              <a:gd name="T81" fmla="*/ 121 h 214"/>
              <a:gd name="T82" fmla="*/ 148 w 221"/>
              <a:gd name="T83" fmla="*/ 149 h 214"/>
              <a:gd name="T84" fmla="*/ 131 w 221"/>
              <a:gd name="T85" fmla="*/ 166 h 214"/>
              <a:gd name="T86" fmla="*/ 136 w 221"/>
              <a:gd name="T87" fmla="*/ 172 h 214"/>
              <a:gd name="T88" fmla="*/ 142 w 221"/>
              <a:gd name="T89" fmla="*/ 166 h 214"/>
              <a:gd name="T90" fmla="*/ 184 w 221"/>
              <a:gd name="T91" fmla="*/ 209 h 214"/>
              <a:gd name="T92" fmla="*/ 199 w 221"/>
              <a:gd name="T93" fmla="*/ 214 h 214"/>
              <a:gd name="T94" fmla="*/ 213 w 221"/>
              <a:gd name="T95" fmla="*/ 209 h 214"/>
              <a:gd name="T96" fmla="*/ 213 w 221"/>
              <a:gd name="T97" fmla="*/ 180 h 2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21" h="214">
                <a:moveTo>
                  <a:pt x="213" y="180"/>
                </a:moveTo>
                <a:cubicBezTo>
                  <a:pt x="170" y="138"/>
                  <a:pt x="170" y="138"/>
                  <a:pt x="170" y="138"/>
                </a:cubicBezTo>
                <a:cubicBezTo>
                  <a:pt x="176" y="132"/>
                  <a:pt x="176" y="132"/>
                  <a:pt x="176" y="132"/>
                </a:cubicBezTo>
                <a:cubicBezTo>
                  <a:pt x="170" y="127"/>
                  <a:pt x="170" y="127"/>
                  <a:pt x="170" y="127"/>
                </a:cubicBezTo>
                <a:cubicBezTo>
                  <a:pt x="153" y="143"/>
                  <a:pt x="153" y="143"/>
                  <a:pt x="153" y="143"/>
                </a:cubicBezTo>
                <a:cubicBezTo>
                  <a:pt x="125" y="115"/>
                  <a:pt x="125" y="115"/>
                  <a:pt x="125" y="115"/>
                </a:cubicBezTo>
                <a:cubicBezTo>
                  <a:pt x="159" y="81"/>
                  <a:pt x="159" y="81"/>
                  <a:pt x="159" y="81"/>
                </a:cubicBezTo>
                <a:cubicBezTo>
                  <a:pt x="164" y="83"/>
                  <a:pt x="168" y="84"/>
                  <a:pt x="173" y="84"/>
                </a:cubicBezTo>
                <a:cubicBezTo>
                  <a:pt x="184" y="84"/>
                  <a:pt x="195" y="79"/>
                  <a:pt x="203" y="71"/>
                </a:cubicBezTo>
                <a:cubicBezTo>
                  <a:pt x="215" y="59"/>
                  <a:pt x="219" y="41"/>
                  <a:pt x="212" y="25"/>
                </a:cubicBezTo>
                <a:cubicBezTo>
                  <a:pt x="209" y="20"/>
                  <a:pt x="209" y="20"/>
                  <a:pt x="209" y="20"/>
                </a:cubicBezTo>
                <a:cubicBezTo>
                  <a:pt x="191" y="38"/>
                  <a:pt x="191" y="38"/>
                  <a:pt x="191" y="38"/>
                </a:cubicBezTo>
                <a:cubicBezTo>
                  <a:pt x="176" y="38"/>
                  <a:pt x="176" y="38"/>
                  <a:pt x="176" y="38"/>
                </a:cubicBezTo>
                <a:cubicBezTo>
                  <a:pt x="177" y="24"/>
                  <a:pt x="177" y="24"/>
                  <a:pt x="177" y="24"/>
                </a:cubicBezTo>
                <a:cubicBezTo>
                  <a:pt x="195" y="5"/>
                  <a:pt x="195" y="5"/>
                  <a:pt x="195" y="5"/>
                </a:cubicBezTo>
                <a:cubicBezTo>
                  <a:pt x="190" y="3"/>
                  <a:pt x="190" y="3"/>
                  <a:pt x="190" y="3"/>
                </a:cubicBezTo>
                <a:cubicBezTo>
                  <a:pt x="185" y="1"/>
                  <a:pt x="179" y="0"/>
                  <a:pt x="173" y="0"/>
                </a:cubicBezTo>
                <a:cubicBezTo>
                  <a:pt x="162" y="0"/>
                  <a:pt x="151" y="4"/>
                  <a:pt x="143" y="12"/>
                </a:cubicBezTo>
                <a:cubicBezTo>
                  <a:pt x="132" y="24"/>
                  <a:pt x="128" y="40"/>
                  <a:pt x="134" y="56"/>
                </a:cubicBezTo>
                <a:cubicBezTo>
                  <a:pt x="100" y="90"/>
                  <a:pt x="100" y="90"/>
                  <a:pt x="100" y="90"/>
                </a:cubicBezTo>
                <a:cubicBezTo>
                  <a:pt x="52" y="42"/>
                  <a:pt x="52" y="42"/>
                  <a:pt x="52" y="42"/>
                </a:cubicBezTo>
                <a:cubicBezTo>
                  <a:pt x="57" y="36"/>
                  <a:pt x="57" y="36"/>
                  <a:pt x="57" y="36"/>
                </a:cubicBezTo>
                <a:cubicBezTo>
                  <a:pt x="26" y="5"/>
                  <a:pt x="26" y="5"/>
                  <a:pt x="26" y="5"/>
                </a:cubicBezTo>
                <a:cubicBezTo>
                  <a:pt x="9" y="22"/>
                  <a:pt x="9" y="22"/>
                  <a:pt x="9" y="22"/>
                </a:cubicBezTo>
                <a:cubicBezTo>
                  <a:pt x="40" y="53"/>
                  <a:pt x="40" y="53"/>
                  <a:pt x="40" y="53"/>
                </a:cubicBezTo>
                <a:cubicBezTo>
                  <a:pt x="46" y="47"/>
                  <a:pt x="46" y="47"/>
                  <a:pt x="46" y="47"/>
                </a:cubicBezTo>
                <a:cubicBezTo>
                  <a:pt x="94" y="95"/>
                  <a:pt x="94" y="95"/>
                  <a:pt x="94" y="95"/>
                </a:cubicBezTo>
                <a:cubicBezTo>
                  <a:pt x="60" y="129"/>
                  <a:pt x="60" y="129"/>
                  <a:pt x="60" y="129"/>
                </a:cubicBezTo>
                <a:cubicBezTo>
                  <a:pt x="55" y="128"/>
                  <a:pt x="51" y="127"/>
                  <a:pt x="46" y="127"/>
                </a:cubicBezTo>
                <a:cubicBezTo>
                  <a:pt x="35" y="127"/>
                  <a:pt x="24" y="131"/>
                  <a:pt x="16" y="139"/>
                </a:cubicBezTo>
                <a:cubicBezTo>
                  <a:pt x="4" y="151"/>
                  <a:pt x="0" y="170"/>
                  <a:pt x="7" y="186"/>
                </a:cubicBezTo>
                <a:cubicBezTo>
                  <a:pt x="10" y="191"/>
                  <a:pt x="10" y="191"/>
                  <a:pt x="10" y="191"/>
                </a:cubicBezTo>
                <a:cubicBezTo>
                  <a:pt x="28" y="172"/>
                  <a:pt x="28" y="172"/>
                  <a:pt x="28" y="172"/>
                </a:cubicBezTo>
                <a:cubicBezTo>
                  <a:pt x="42" y="172"/>
                  <a:pt x="42" y="172"/>
                  <a:pt x="42" y="172"/>
                </a:cubicBezTo>
                <a:cubicBezTo>
                  <a:pt x="42" y="187"/>
                  <a:pt x="42" y="187"/>
                  <a:pt x="42" y="187"/>
                </a:cubicBezTo>
                <a:cubicBezTo>
                  <a:pt x="24" y="205"/>
                  <a:pt x="24" y="205"/>
                  <a:pt x="24" y="205"/>
                </a:cubicBezTo>
                <a:cubicBezTo>
                  <a:pt x="29" y="207"/>
                  <a:pt x="29" y="207"/>
                  <a:pt x="29" y="207"/>
                </a:cubicBezTo>
                <a:cubicBezTo>
                  <a:pt x="35" y="210"/>
                  <a:pt x="40" y="211"/>
                  <a:pt x="46" y="211"/>
                </a:cubicBezTo>
                <a:cubicBezTo>
                  <a:pt x="57" y="211"/>
                  <a:pt x="68" y="207"/>
                  <a:pt x="76" y="199"/>
                </a:cubicBezTo>
                <a:cubicBezTo>
                  <a:pt x="87" y="187"/>
                  <a:pt x="91" y="170"/>
                  <a:pt x="85" y="155"/>
                </a:cubicBezTo>
                <a:cubicBezTo>
                  <a:pt x="119" y="121"/>
                  <a:pt x="119" y="121"/>
                  <a:pt x="119" y="121"/>
                </a:cubicBezTo>
                <a:cubicBezTo>
                  <a:pt x="148" y="149"/>
                  <a:pt x="148" y="149"/>
                  <a:pt x="148" y="149"/>
                </a:cubicBezTo>
                <a:cubicBezTo>
                  <a:pt x="131" y="166"/>
                  <a:pt x="131" y="166"/>
                  <a:pt x="131" y="166"/>
                </a:cubicBezTo>
                <a:cubicBezTo>
                  <a:pt x="136" y="172"/>
                  <a:pt x="136" y="172"/>
                  <a:pt x="136" y="172"/>
                </a:cubicBezTo>
                <a:cubicBezTo>
                  <a:pt x="142" y="166"/>
                  <a:pt x="142" y="166"/>
                  <a:pt x="142" y="166"/>
                </a:cubicBezTo>
                <a:cubicBezTo>
                  <a:pt x="184" y="209"/>
                  <a:pt x="184" y="209"/>
                  <a:pt x="184" y="209"/>
                </a:cubicBezTo>
                <a:cubicBezTo>
                  <a:pt x="188" y="212"/>
                  <a:pt x="193" y="214"/>
                  <a:pt x="199" y="214"/>
                </a:cubicBezTo>
                <a:cubicBezTo>
                  <a:pt x="204" y="214"/>
                  <a:pt x="209" y="212"/>
                  <a:pt x="213" y="209"/>
                </a:cubicBezTo>
                <a:cubicBezTo>
                  <a:pt x="221" y="201"/>
                  <a:pt x="221" y="188"/>
                  <a:pt x="213" y="18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3F3F3F"/>
              </a:solidFill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9291289" y="3270708"/>
            <a:ext cx="315912" cy="316580"/>
            <a:chOff x="9075738" y="5121276"/>
            <a:chExt cx="750888" cy="752475"/>
          </a:xfrm>
          <a:solidFill>
            <a:schemeClr val="bg1"/>
          </a:solidFill>
        </p:grpSpPr>
        <p:sp>
          <p:nvSpPr>
            <p:cNvPr id="69" name="Freeform 73"/>
            <p:cNvSpPr>
              <a:spLocks/>
            </p:cNvSpPr>
            <p:nvPr/>
          </p:nvSpPr>
          <p:spPr bwMode="auto">
            <a:xfrm>
              <a:off x="9075738" y="5513388"/>
              <a:ext cx="301625" cy="311150"/>
            </a:xfrm>
            <a:custGeom>
              <a:avLst/>
              <a:gdLst>
                <a:gd name="T0" fmla="*/ 55 w 80"/>
                <a:gd name="T1" fmla="*/ 76 h 83"/>
                <a:gd name="T2" fmla="*/ 80 w 80"/>
                <a:gd name="T3" fmla="*/ 0 h 83"/>
                <a:gd name="T4" fmla="*/ 0 w 80"/>
                <a:gd name="T5" fmla="*/ 0 h 83"/>
                <a:gd name="T6" fmla="*/ 50 w 80"/>
                <a:gd name="T7" fmla="*/ 83 h 83"/>
                <a:gd name="T8" fmla="*/ 55 w 80"/>
                <a:gd name="T9" fmla="*/ 7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83">
                  <a:moveTo>
                    <a:pt x="55" y="76"/>
                  </a:moveTo>
                  <a:cubicBezTo>
                    <a:pt x="71" y="54"/>
                    <a:pt x="79" y="28"/>
                    <a:pt x="8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35"/>
                    <a:pt x="21" y="66"/>
                    <a:pt x="50" y="83"/>
                  </a:cubicBezTo>
                  <a:cubicBezTo>
                    <a:pt x="50" y="83"/>
                    <a:pt x="53" y="79"/>
                    <a:pt x="55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70" name="Freeform 74"/>
            <p:cNvSpPr>
              <a:spLocks/>
            </p:cNvSpPr>
            <p:nvPr/>
          </p:nvSpPr>
          <p:spPr bwMode="auto">
            <a:xfrm>
              <a:off x="9264651" y="5121276"/>
              <a:ext cx="374650" cy="361950"/>
            </a:xfrm>
            <a:custGeom>
              <a:avLst/>
              <a:gdLst>
                <a:gd name="T0" fmla="*/ 7 w 100"/>
                <a:gd name="T1" fmla="*/ 10 h 96"/>
                <a:gd name="T2" fmla="*/ 12 w 100"/>
                <a:gd name="T3" fmla="*/ 16 h 96"/>
                <a:gd name="T4" fmla="*/ 38 w 100"/>
                <a:gd name="T5" fmla="*/ 96 h 96"/>
                <a:gd name="T6" fmla="*/ 62 w 100"/>
                <a:gd name="T7" fmla="*/ 96 h 96"/>
                <a:gd name="T8" fmla="*/ 88 w 100"/>
                <a:gd name="T9" fmla="*/ 16 h 96"/>
                <a:gd name="T10" fmla="*/ 93 w 100"/>
                <a:gd name="T11" fmla="*/ 10 h 96"/>
                <a:gd name="T12" fmla="*/ 100 w 100"/>
                <a:gd name="T13" fmla="*/ 14 h 96"/>
                <a:gd name="T14" fmla="*/ 50 w 100"/>
                <a:gd name="T15" fmla="*/ 0 h 96"/>
                <a:gd name="T16" fmla="*/ 0 w 100"/>
                <a:gd name="T17" fmla="*/ 13 h 96"/>
                <a:gd name="T18" fmla="*/ 7 w 100"/>
                <a:gd name="T19" fmla="*/ 1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0" h="96">
                  <a:moveTo>
                    <a:pt x="7" y="10"/>
                  </a:moveTo>
                  <a:cubicBezTo>
                    <a:pt x="9" y="12"/>
                    <a:pt x="12" y="16"/>
                    <a:pt x="12" y="16"/>
                  </a:cubicBezTo>
                  <a:cubicBezTo>
                    <a:pt x="29" y="40"/>
                    <a:pt x="37" y="67"/>
                    <a:pt x="38" y="96"/>
                  </a:cubicBezTo>
                  <a:cubicBezTo>
                    <a:pt x="62" y="96"/>
                    <a:pt x="62" y="96"/>
                    <a:pt x="62" y="96"/>
                  </a:cubicBezTo>
                  <a:cubicBezTo>
                    <a:pt x="63" y="67"/>
                    <a:pt x="72" y="40"/>
                    <a:pt x="88" y="16"/>
                  </a:cubicBezTo>
                  <a:cubicBezTo>
                    <a:pt x="88" y="16"/>
                    <a:pt x="91" y="12"/>
                    <a:pt x="93" y="10"/>
                  </a:cubicBezTo>
                  <a:cubicBezTo>
                    <a:pt x="96" y="11"/>
                    <a:pt x="98" y="12"/>
                    <a:pt x="100" y="14"/>
                  </a:cubicBezTo>
                  <a:cubicBezTo>
                    <a:pt x="86" y="5"/>
                    <a:pt x="68" y="0"/>
                    <a:pt x="50" y="0"/>
                  </a:cubicBezTo>
                  <a:cubicBezTo>
                    <a:pt x="32" y="0"/>
                    <a:pt x="15" y="5"/>
                    <a:pt x="0" y="13"/>
                  </a:cubicBezTo>
                  <a:cubicBezTo>
                    <a:pt x="3" y="12"/>
                    <a:pt x="5" y="11"/>
                    <a:pt x="7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71" name="Freeform 75"/>
            <p:cNvSpPr>
              <a:spLocks/>
            </p:cNvSpPr>
            <p:nvPr/>
          </p:nvSpPr>
          <p:spPr bwMode="auto">
            <a:xfrm>
              <a:off x="9526588" y="5175251"/>
              <a:ext cx="300038" cy="307975"/>
            </a:xfrm>
            <a:custGeom>
              <a:avLst/>
              <a:gdLst>
                <a:gd name="T0" fmla="*/ 25 w 80"/>
                <a:gd name="T1" fmla="*/ 6 h 82"/>
                <a:gd name="T2" fmla="*/ 0 w 80"/>
                <a:gd name="T3" fmla="*/ 82 h 82"/>
                <a:gd name="T4" fmla="*/ 80 w 80"/>
                <a:gd name="T5" fmla="*/ 82 h 82"/>
                <a:gd name="T6" fmla="*/ 30 w 80"/>
                <a:gd name="T7" fmla="*/ 0 h 82"/>
                <a:gd name="T8" fmla="*/ 25 w 80"/>
                <a:gd name="T9" fmla="*/ 6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82">
                  <a:moveTo>
                    <a:pt x="25" y="6"/>
                  </a:moveTo>
                  <a:cubicBezTo>
                    <a:pt x="10" y="28"/>
                    <a:pt x="1" y="55"/>
                    <a:pt x="0" y="82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79" y="47"/>
                    <a:pt x="59" y="16"/>
                    <a:pt x="30" y="0"/>
                  </a:cubicBezTo>
                  <a:cubicBezTo>
                    <a:pt x="30" y="0"/>
                    <a:pt x="27" y="4"/>
                    <a:pt x="2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72" name="Freeform 76"/>
            <p:cNvSpPr>
              <a:spLocks/>
            </p:cNvSpPr>
            <p:nvPr/>
          </p:nvSpPr>
          <p:spPr bwMode="auto">
            <a:xfrm>
              <a:off x="9075738" y="5170488"/>
              <a:ext cx="301625" cy="312738"/>
            </a:xfrm>
            <a:custGeom>
              <a:avLst/>
              <a:gdLst>
                <a:gd name="T0" fmla="*/ 80 w 80"/>
                <a:gd name="T1" fmla="*/ 83 h 83"/>
                <a:gd name="T2" fmla="*/ 55 w 80"/>
                <a:gd name="T3" fmla="*/ 7 h 83"/>
                <a:gd name="T4" fmla="*/ 50 w 80"/>
                <a:gd name="T5" fmla="*/ 0 h 83"/>
                <a:gd name="T6" fmla="*/ 0 w 80"/>
                <a:gd name="T7" fmla="*/ 83 h 83"/>
                <a:gd name="T8" fmla="*/ 80 w 80"/>
                <a:gd name="T9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83">
                  <a:moveTo>
                    <a:pt x="80" y="83"/>
                  </a:moveTo>
                  <a:cubicBezTo>
                    <a:pt x="79" y="56"/>
                    <a:pt x="71" y="29"/>
                    <a:pt x="55" y="7"/>
                  </a:cubicBezTo>
                  <a:cubicBezTo>
                    <a:pt x="54" y="5"/>
                    <a:pt x="52" y="2"/>
                    <a:pt x="50" y="0"/>
                  </a:cubicBezTo>
                  <a:cubicBezTo>
                    <a:pt x="21" y="17"/>
                    <a:pt x="2" y="48"/>
                    <a:pt x="0" y="83"/>
                  </a:cubicBezTo>
                  <a:lnTo>
                    <a:pt x="80" y="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73" name="Freeform 77"/>
            <p:cNvSpPr>
              <a:spLocks/>
            </p:cNvSpPr>
            <p:nvPr/>
          </p:nvSpPr>
          <p:spPr bwMode="auto">
            <a:xfrm>
              <a:off x="9526588" y="5513388"/>
              <a:ext cx="300038" cy="322263"/>
            </a:xfrm>
            <a:custGeom>
              <a:avLst/>
              <a:gdLst>
                <a:gd name="T0" fmla="*/ 0 w 80"/>
                <a:gd name="T1" fmla="*/ 0 h 86"/>
                <a:gd name="T2" fmla="*/ 25 w 80"/>
                <a:gd name="T3" fmla="*/ 76 h 86"/>
                <a:gd name="T4" fmla="*/ 30 w 80"/>
                <a:gd name="T5" fmla="*/ 83 h 86"/>
                <a:gd name="T6" fmla="*/ 23 w 80"/>
                <a:gd name="T7" fmla="*/ 86 h 86"/>
                <a:gd name="T8" fmla="*/ 80 w 80"/>
                <a:gd name="T9" fmla="*/ 0 h 86"/>
                <a:gd name="T10" fmla="*/ 0 w 80"/>
                <a:gd name="T11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0" h="86">
                  <a:moveTo>
                    <a:pt x="0" y="0"/>
                  </a:moveTo>
                  <a:cubicBezTo>
                    <a:pt x="1" y="28"/>
                    <a:pt x="10" y="54"/>
                    <a:pt x="25" y="76"/>
                  </a:cubicBezTo>
                  <a:cubicBezTo>
                    <a:pt x="27" y="78"/>
                    <a:pt x="30" y="82"/>
                    <a:pt x="30" y="83"/>
                  </a:cubicBezTo>
                  <a:cubicBezTo>
                    <a:pt x="28" y="84"/>
                    <a:pt x="26" y="85"/>
                    <a:pt x="23" y="86"/>
                  </a:cubicBezTo>
                  <a:cubicBezTo>
                    <a:pt x="56" y="71"/>
                    <a:pt x="79" y="38"/>
                    <a:pt x="8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74" name="Freeform 78"/>
            <p:cNvSpPr>
              <a:spLocks/>
            </p:cNvSpPr>
            <p:nvPr/>
          </p:nvSpPr>
          <p:spPr bwMode="auto">
            <a:xfrm>
              <a:off x="9264651" y="5513388"/>
              <a:ext cx="349250" cy="360363"/>
            </a:xfrm>
            <a:custGeom>
              <a:avLst/>
              <a:gdLst>
                <a:gd name="T0" fmla="*/ 88 w 93"/>
                <a:gd name="T1" fmla="*/ 80 h 96"/>
                <a:gd name="T2" fmla="*/ 62 w 93"/>
                <a:gd name="T3" fmla="*/ 0 h 96"/>
                <a:gd name="T4" fmla="*/ 38 w 93"/>
                <a:gd name="T5" fmla="*/ 0 h 96"/>
                <a:gd name="T6" fmla="*/ 12 w 93"/>
                <a:gd name="T7" fmla="*/ 80 h 96"/>
                <a:gd name="T8" fmla="*/ 7 w 93"/>
                <a:gd name="T9" fmla="*/ 86 h 96"/>
                <a:gd name="T10" fmla="*/ 0 w 93"/>
                <a:gd name="T11" fmla="*/ 83 h 96"/>
                <a:gd name="T12" fmla="*/ 50 w 93"/>
                <a:gd name="T13" fmla="*/ 96 h 96"/>
                <a:gd name="T14" fmla="*/ 93 w 93"/>
                <a:gd name="T15" fmla="*/ 86 h 96"/>
                <a:gd name="T16" fmla="*/ 88 w 93"/>
                <a:gd name="T17" fmla="*/ 8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" h="96">
                  <a:moveTo>
                    <a:pt x="88" y="80"/>
                  </a:moveTo>
                  <a:cubicBezTo>
                    <a:pt x="72" y="56"/>
                    <a:pt x="63" y="29"/>
                    <a:pt x="62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7" y="29"/>
                    <a:pt x="29" y="56"/>
                    <a:pt x="12" y="80"/>
                  </a:cubicBezTo>
                  <a:cubicBezTo>
                    <a:pt x="12" y="80"/>
                    <a:pt x="9" y="84"/>
                    <a:pt x="7" y="86"/>
                  </a:cubicBezTo>
                  <a:cubicBezTo>
                    <a:pt x="5" y="85"/>
                    <a:pt x="3" y="84"/>
                    <a:pt x="0" y="83"/>
                  </a:cubicBezTo>
                  <a:cubicBezTo>
                    <a:pt x="15" y="91"/>
                    <a:pt x="32" y="96"/>
                    <a:pt x="50" y="96"/>
                  </a:cubicBezTo>
                  <a:cubicBezTo>
                    <a:pt x="66" y="96"/>
                    <a:pt x="80" y="93"/>
                    <a:pt x="93" y="86"/>
                  </a:cubicBezTo>
                  <a:cubicBezTo>
                    <a:pt x="91" y="84"/>
                    <a:pt x="88" y="80"/>
                    <a:pt x="88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873407" y="4390827"/>
            <a:ext cx="8307550" cy="219659"/>
            <a:chOff x="1873407" y="4390827"/>
            <a:chExt cx="8307550" cy="219659"/>
          </a:xfrm>
        </p:grpSpPr>
        <p:pic>
          <p:nvPicPr>
            <p:cNvPr id="81" name="图片 80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0677394">
              <a:off x="4556982" y="4446858"/>
              <a:ext cx="2066723" cy="117216"/>
            </a:xfrm>
            <a:prstGeom prst="rect">
              <a:avLst/>
            </a:prstGeom>
          </p:spPr>
        </p:pic>
        <p:pic>
          <p:nvPicPr>
            <p:cNvPr id="82" name="图片 81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0677394">
              <a:off x="3166454" y="4390827"/>
              <a:ext cx="2066723" cy="117216"/>
            </a:xfrm>
            <a:prstGeom prst="rect">
              <a:avLst/>
            </a:prstGeom>
          </p:spPr>
        </p:pic>
        <p:pic>
          <p:nvPicPr>
            <p:cNvPr id="83" name="图片 82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0677394">
              <a:off x="1873407" y="4395953"/>
              <a:ext cx="2066723" cy="117216"/>
            </a:xfrm>
            <a:prstGeom prst="rect">
              <a:avLst/>
            </a:prstGeom>
          </p:spPr>
        </p:pic>
        <p:pic>
          <p:nvPicPr>
            <p:cNvPr id="85" name="图片 84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856627">
              <a:off x="5961033" y="4483164"/>
              <a:ext cx="1583596" cy="127322"/>
            </a:xfrm>
            <a:prstGeom prst="rect">
              <a:avLst/>
            </a:prstGeom>
          </p:spPr>
        </p:pic>
        <p:pic>
          <p:nvPicPr>
            <p:cNvPr id="86" name="图片 85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856627">
              <a:off x="7326679" y="4400364"/>
              <a:ext cx="1583596" cy="127322"/>
            </a:xfrm>
            <a:prstGeom prst="rect">
              <a:avLst/>
            </a:prstGeom>
          </p:spPr>
        </p:pic>
        <p:pic>
          <p:nvPicPr>
            <p:cNvPr id="87" name="图片 86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856627">
              <a:off x="8597361" y="4403252"/>
              <a:ext cx="1583596" cy="127322"/>
            </a:xfrm>
            <a:prstGeom prst="rect">
              <a:avLst/>
            </a:prstGeom>
          </p:spPr>
        </p:pic>
      </p:grpSp>
      <p:sp>
        <p:nvSpPr>
          <p:cNvPr id="96" name="文本框 95"/>
          <p:cNvSpPr txBox="1"/>
          <p:nvPr/>
        </p:nvSpPr>
        <p:spPr>
          <a:xfrm>
            <a:off x="2268722" y="1729784"/>
            <a:ext cx="19556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prstClr val="white">
                    <a:lumMod val="50000"/>
                  </a:prstClr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COMPANY</a:t>
            </a:r>
            <a:r>
              <a:rPr lang="en-US" altLang="zh-CN" dirty="0">
                <a:solidFill>
                  <a:prstClr val="white">
                    <a:lumMod val="50000"/>
                  </a:prstClr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200" dirty="0">
                <a:solidFill>
                  <a:prstClr val="white">
                    <a:lumMod val="50000"/>
                  </a:prstClr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PROFILE</a:t>
            </a:r>
            <a:endParaRPr lang="zh-CN" altLang="en-US" sz="1200" dirty="0">
              <a:solidFill>
                <a:prstClr val="white">
                  <a:lumMod val="50000"/>
                </a:prstClr>
              </a:solidFill>
              <a:cs typeface="Segoe UI" panose="020B0502040204020203" pitchFamily="34" charset="0"/>
            </a:endParaRPr>
          </a:p>
        </p:txBody>
      </p:sp>
      <p:sp>
        <p:nvSpPr>
          <p:cNvPr id="98" name="文本框 97"/>
          <p:cNvSpPr txBox="1"/>
          <p:nvPr/>
        </p:nvSpPr>
        <p:spPr>
          <a:xfrm>
            <a:off x="3528363" y="4803787"/>
            <a:ext cx="19556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prstClr val="white">
                    <a:lumMod val="50000"/>
                  </a:prstClr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COMPANY</a:t>
            </a:r>
            <a:r>
              <a:rPr lang="en-US" altLang="zh-CN" dirty="0">
                <a:solidFill>
                  <a:prstClr val="white">
                    <a:lumMod val="50000"/>
                  </a:prstClr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200" dirty="0">
                <a:solidFill>
                  <a:prstClr val="white">
                    <a:lumMod val="50000"/>
                  </a:prstClr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PROFILE</a:t>
            </a:r>
            <a:endParaRPr lang="zh-CN" altLang="en-US" sz="1200" dirty="0">
              <a:solidFill>
                <a:prstClr val="white">
                  <a:lumMod val="50000"/>
                </a:prstClr>
              </a:solidFill>
              <a:cs typeface="Segoe UI" panose="020B0502040204020203" pitchFamily="34" charset="0"/>
            </a:endParaRPr>
          </a:p>
        </p:txBody>
      </p:sp>
      <p:cxnSp>
        <p:nvCxnSpPr>
          <p:cNvPr id="100" name="直接连接符 99"/>
          <p:cNvCxnSpPr/>
          <p:nvPr/>
        </p:nvCxnSpPr>
        <p:spPr>
          <a:xfrm>
            <a:off x="2270494" y="1682166"/>
            <a:ext cx="0" cy="108110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3545380" y="4118913"/>
            <a:ext cx="0" cy="108110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4826532" y="1682166"/>
            <a:ext cx="0" cy="108110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文本框 102"/>
          <p:cNvSpPr txBox="1"/>
          <p:nvPr/>
        </p:nvSpPr>
        <p:spPr>
          <a:xfrm>
            <a:off x="4809424" y="1729784"/>
            <a:ext cx="19556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prstClr val="white">
                    <a:lumMod val="50000"/>
                  </a:prstClr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COMPANY</a:t>
            </a:r>
            <a:r>
              <a:rPr lang="en-US" altLang="zh-CN" dirty="0">
                <a:solidFill>
                  <a:prstClr val="white">
                    <a:lumMod val="50000"/>
                  </a:prstClr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200" dirty="0">
                <a:solidFill>
                  <a:prstClr val="white">
                    <a:lumMod val="50000"/>
                  </a:prstClr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PROFILE</a:t>
            </a:r>
            <a:endParaRPr lang="zh-CN" altLang="en-US" sz="1200" dirty="0">
              <a:solidFill>
                <a:prstClr val="white">
                  <a:lumMod val="50000"/>
                </a:prstClr>
              </a:solidFill>
              <a:cs typeface="Segoe UI" panose="020B0502040204020203" pitchFamily="34" charset="0"/>
            </a:endParaRPr>
          </a:p>
        </p:txBody>
      </p:sp>
      <p:cxnSp>
        <p:nvCxnSpPr>
          <p:cNvPr id="104" name="直接连接符 103"/>
          <p:cNvCxnSpPr/>
          <p:nvPr/>
        </p:nvCxnSpPr>
        <p:spPr>
          <a:xfrm>
            <a:off x="7498322" y="4118913"/>
            <a:ext cx="0" cy="1081108"/>
          </a:xfrm>
          <a:prstGeom prst="line">
            <a:avLst/>
          </a:prstGeom>
          <a:ln>
            <a:solidFill>
              <a:srgbClr val="095F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文本框 104"/>
          <p:cNvSpPr txBox="1"/>
          <p:nvPr/>
        </p:nvSpPr>
        <p:spPr>
          <a:xfrm>
            <a:off x="5567076" y="4818520"/>
            <a:ext cx="19556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095FA5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COMPANY</a:t>
            </a:r>
            <a:r>
              <a:rPr lang="en-US" altLang="zh-CN" dirty="0">
                <a:solidFill>
                  <a:srgbClr val="095FA5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200" dirty="0">
                <a:solidFill>
                  <a:srgbClr val="095FA5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PROFILE</a:t>
            </a:r>
            <a:endParaRPr lang="zh-CN" altLang="en-US" sz="1200" dirty="0">
              <a:solidFill>
                <a:srgbClr val="095FA5"/>
              </a:solidFill>
              <a:cs typeface="Segoe UI" panose="020B0502040204020203" pitchFamily="34" charset="0"/>
            </a:endParaRPr>
          </a:p>
        </p:txBody>
      </p:sp>
      <p:cxnSp>
        <p:nvCxnSpPr>
          <p:cNvPr id="107" name="直接连接符 106"/>
          <p:cNvCxnSpPr/>
          <p:nvPr/>
        </p:nvCxnSpPr>
        <p:spPr>
          <a:xfrm>
            <a:off x="10066152" y="4136037"/>
            <a:ext cx="0" cy="1081108"/>
          </a:xfrm>
          <a:prstGeom prst="line">
            <a:avLst/>
          </a:prstGeom>
          <a:ln>
            <a:solidFill>
              <a:srgbClr val="095F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文本框 107"/>
          <p:cNvSpPr txBox="1"/>
          <p:nvPr/>
        </p:nvSpPr>
        <p:spPr>
          <a:xfrm>
            <a:off x="8134906" y="4835644"/>
            <a:ext cx="19556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095FA5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COMPANY</a:t>
            </a:r>
            <a:r>
              <a:rPr lang="en-US" altLang="zh-CN" dirty="0">
                <a:solidFill>
                  <a:srgbClr val="095FA5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200" dirty="0">
                <a:solidFill>
                  <a:srgbClr val="095FA5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PROFILE</a:t>
            </a:r>
            <a:endParaRPr lang="zh-CN" altLang="en-US" sz="1200" dirty="0">
              <a:solidFill>
                <a:srgbClr val="095FA5"/>
              </a:solidFill>
              <a:cs typeface="Segoe UI" panose="020B0502040204020203" pitchFamily="34" charset="0"/>
            </a:endParaRPr>
          </a:p>
        </p:txBody>
      </p:sp>
      <p:cxnSp>
        <p:nvCxnSpPr>
          <p:cNvPr id="109" name="直接连接符 108"/>
          <p:cNvCxnSpPr/>
          <p:nvPr/>
        </p:nvCxnSpPr>
        <p:spPr>
          <a:xfrm>
            <a:off x="8774979" y="1682166"/>
            <a:ext cx="0" cy="1081108"/>
          </a:xfrm>
          <a:prstGeom prst="line">
            <a:avLst/>
          </a:prstGeom>
          <a:ln>
            <a:solidFill>
              <a:srgbClr val="095F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文本框 110"/>
          <p:cNvSpPr txBox="1"/>
          <p:nvPr/>
        </p:nvSpPr>
        <p:spPr>
          <a:xfrm>
            <a:off x="6842049" y="1729784"/>
            <a:ext cx="19556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095FA5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COMPANY</a:t>
            </a:r>
            <a:r>
              <a:rPr lang="en-US" altLang="zh-CN" dirty="0">
                <a:solidFill>
                  <a:srgbClr val="095FA5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200" dirty="0">
                <a:solidFill>
                  <a:srgbClr val="095FA5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PROFILE</a:t>
            </a:r>
            <a:endParaRPr lang="zh-CN" altLang="en-US" sz="1200" dirty="0">
              <a:solidFill>
                <a:srgbClr val="095FA5"/>
              </a:solidFill>
              <a:cs typeface="Segoe UI" panose="020B0502040204020203" pitchFamily="34" charset="0"/>
            </a:endParaRPr>
          </a:p>
        </p:txBody>
      </p:sp>
      <p:sp>
        <p:nvSpPr>
          <p:cNvPr id="114" name="文本框 113"/>
          <p:cNvSpPr txBox="1"/>
          <p:nvPr/>
        </p:nvSpPr>
        <p:spPr>
          <a:xfrm>
            <a:off x="1676400" y="5862777"/>
            <a:ext cx="8839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rgbClr val="134F88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Lorem Ipsum is simply dummy text of the printing and typesetting industry. </a:t>
            </a:r>
          </a:p>
        </p:txBody>
      </p:sp>
      <p:sp>
        <p:nvSpPr>
          <p:cNvPr id="115" name="任意多边形 114"/>
          <p:cNvSpPr/>
          <p:nvPr/>
        </p:nvSpPr>
        <p:spPr>
          <a:xfrm rot="5400000" flipV="1">
            <a:off x="5995940" y="5372133"/>
            <a:ext cx="200118" cy="226276"/>
          </a:xfrm>
          <a:custGeom>
            <a:avLst/>
            <a:gdLst>
              <a:gd name="connsiteX0" fmla="*/ 164919 w 297560"/>
              <a:gd name="connsiteY0" fmla="*/ 168228 h 336455"/>
              <a:gd name="connsiteX1" fmla="*/ 82460 w 297560"/>
              <a:gd name="connsiteY1" fmla="*/ 336455 h 336455"/>
              <a:gd name="connsiteX2" fmla="*/ 0 w 297560"/>
              <a:gd name="connsiteY2" fmla="*/ 336455 h 336455"/>
              <a:gd name="connsiteX3" fmla="*/ 82460 w 297560"/>
              <a:gd name="connsiteY3" fmla="*/ 168228 h 336455"/>
              <a:gd name="connsiteX4" fmla="*/ 0 w 297560"/>
              <a:gd name="connsiteY4" fmla="*/ 0 h 336455"/>
              <a:gd name="connsiteX5" fmla="*/ 82460 w 297560"/>
              <a:gd name="connsiteY5" fmla="*/ 0 h 336455"/>
              <a:gd name="connsiteX6" fmla="*/ 297560 w 297560"/>
              <a:gd name="connsiteY6" fmla="*/ 168228 h 336455"/>
              <a:gd name="connsiteX7" fmla="*/ 215101 w 297560"/>
              <a:gd name="connsiteY7" fmla="*/ 336455 h 336455"/>
              <a:gd name="connsiteX8" fmla="*/ 132641 w 297560"/>
              <a:gd name="connsiteY8" fmla="*/ 336455 h 336455"/>
              <a:gd name="connsiteX9" fmla="*/ 215101 w 297560"/>
              <a:gd name="connsiteY9" fmla="*/ 168228 h 336455"/>
              <a:gd name="connsiteX10" fmla="*/ 132641 w 297560"/>
              <a:gd name="connsiteY10" fmla="*/ 0 h 336455"/>
              <a:gd name="connsiteX11" fmla="*/ 215101 w 297560"/>
              <a:gd name="connsiteY11" fmla="*/ 0 h 336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97560" h="336455">
                <a:moveTo>
                  <a:pt x="164919" y="168228"/>
                </a:moveTo>
                <a:lnTo>
                  <a:pt x="82460" y="336455"/>
                </a:lnTo>
                <a:lnTo>
                  <a:pt x="0" y="336455"/>
                </a:lnTo>
                <a:lnTo>
                  <a:pt x="82460" y="168228"/>
                </a:lnTo>
                <a:lnTo>
                  <a:pt x="0" y="0"/>
                </a:lnTo>
                <a:lnTo>
                  <a:pt x="82460" y="0"/>
                </a:lnTo>
                <a:close/>
                <a:moveTo>
                  <a:pt x="297560" y="168228"/>
                </a:moveTo>
                <a:lnTo>
                  <a:pt x="215101" y="336455"/>
                </a:lnTo>
                <a:lnTo>
                  <a:pt x="132641" y="336455"/>
                </a:lnTo>
                <a:lnTo>
                  <a:pt x="215101" y="168228"/>
                </a:lnTo>
                <a:lnTo>
                  <a:pt x="132641" y="0"/>
                </a:lnTo>
                <a:lnTo>
                  <a:pt x="215101" y="0"/>
                </a:lnTo>
                <a:close/>
              </a:path>
            </a:pathLst>
          </a:custGeom>
          <a:solidFill>
            <a:srgbClr val="2F65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F3F3F"/>
              </a:solidFill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442913" y="208718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cs typeface="Segoe UI" panose="020B0502040204020203" pitchFamily="34" charset="0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442913" y="478690"/>
            <a:ext cx="3720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7238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000"/>
                            </p:stCondLst>
                            <p:childTnLst>
                              <p:par>
                                <p:cTn id="7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0"/>
                            </p:stCondLst>
                            <p:childTnLst>
                              <p:par>
                                <p:cTn id="7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1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4" presetClass="emph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3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4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5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86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3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 animBg="1"/>
      <p:bldP spid="112" grpId="1" animBg="1"/>
      <p:bldP spid="58" grpId="0" animBg="1"/>
      <p:bldP spid="59" grpId="0" animBg="1"/>
      <p:bldP spid="67" grpId="0" animBg="1"/>
      <p:bldP spid="96" grpId="0"/>
      <p:bldP spid="98" grpId="0"/>
      <p:bldP spid="103" grpId="0"/>
      <p:bldP spid="105" grpId="0"/>
      <p:bldP spid="108" grpId="0"/>
      <p:bldP spid="111" grpId="0"/>
      <p:bldP spid="114" grpId="0"/>
      <p:bldP spid="115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38100"/>
            <a:ext cx="12178979" cy="6896100"/>
          </a:xfrm>
          <a:prstGeom prst="rect">
            <a:avLst/>
          </a:prstGeom>
        </p:spPr>
      </p:pic>
      <p:sp>
        <p:nvSpPr>
          <p:cNvPr id="42" name="矩形 41"/>
          <p:cNvSpPr/>
          <p:nvPr/>
        </p:nvSpPr>
        <p:spPr>
          <a:xfrm>
            <a:off x="0" y="-87312"/>
            <a:ext cx="12192000" cy="6926262"/>
          </a:xfrm>
          <a:prstGeom prst="rect">
            <a:avLst/>
          </a:prstGeom>
          <a:gradFill>
            <a:gsLst>
              <a:gs pos="62000">
                <a:schemeClr val="accent1">
                  <a:lumMod val="50000"/>
                  <a:alpha val="92000"/>
                </a:schemeClr>
              </a:gs>
              <a:gs pos="40000">
                <a:srgbClr val="03747E">
                  <a:alpha val="73000"/>
                </a:srgbClr>
              </a:gs>
              <a:gs pos="19000">
                <a:srgbClr val="2FA7D3">
                  <a:alpha val="65000"/>
                </a:srgbClr>
              </a:gs>
              <a:gs pos="0">
                <a:srgbClr val="0E629B">
                  <a:alpha val="59000"/>
                </a:srgbClr>
              </a:gs>
              <a:gs pos="98000">
                <a:srgbClr val="0E629B">
                  <a:alpha val="81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4760913"/>
            <a:ext cx="12192000" cy="20970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308191" y="1619250"/>
            <a:ext cx="1871116" cy="1871116"/>
            <a:chOff x="1185461" y="1213398"/>
            <a:chExt cx="2276968" cy="227696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椭圆 6"/>
            <p:cNvSpPr/>
            <p:nvPr/>
          </p:nvSpPr>
          <p:spPr>
            <a:xfrm>
              <a:off x="1185461" y="1213398"/>
              <a:ext cx="2276968" cy="2276968"/>
            </a:xfrm>
            <a:prstGeom prst="ellipse">
              <a:avLst/>
            </a:prstGeom>
            <a:solidFill>
              <a:schemeClr val="bg1"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1358186" y="1386123"/>
              <a:ext cx="1931518" cy="1931518"/>
              <a:chOff x="1482166" y="1653616"/>
              <a:chExt cx="1931518" cy="1931518"/>
            </a:xfrm>
          </p:grpSpPr>
          <p:sp>
            <p:nvSpPr>
              <p:cNvPr id="5" name="流程图: 联系 4"/>
              <p:cNvSpPr/>
              <p:nvPr/>
            </p:nvSpPr>
            <p:spPr>
              <a:xfrm rot="18961612">
                <a:off x="1524000" y="1695450"/>
                <a:ext cx="1847850" cy="1847850"/>
              </a:xfrm>
              <a:prstGeom prst="flowChartConnector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" name="空心弧 5"/>
              <p:cNvSpPr/>
              <p:nvPr/>
            </p:nvSpPr>
            <p:spPr>
              <a:xfrm rot="13561612">
                <a:off x="1482166" y="1653616"/>
                <a:ext cx="1931518" cy="1931518"/>
              </a:xfrm>
              <a:prstGeom prst="blockArc">
                <a:avLst>
                  <a:gd name="adj1" fmla="val 10800000"/>
                  <a:gd name="adj2" fmla="val 5488403"/>
                  <a:gd name="adj3" fmla="val 4887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3F3F3F"/>
                  </a:solidFill>
                </a:endParaRPr>
              </a:p>
            </p:txBody>
          </p:sp>
        </p:grpSp>
        <p:sp>
          <p:nvSpPr>
            <p:cNvPr id="20" name="Freeform 563"/>
            <p:cNvSpPr>
              <a:spLocks/>
            </p:cNvSpPr>
            <p:nvPr/>
          </p:nvSpPr>
          <p:spPr bwMode="auto">
            <a:xfrm>
              <a:off x="2081851" y="2102644"/>
              <a:ext cx="484187" cy="498475"/>
            </a:xfrm>
            <a:custGeom>
              <a:avLst/>
              <a:gdLst/>
              <a:ahLst/>
              <a:cxnLst/>
              <a:rect l="l" t="t" r="r" b="b"/>
              <a:pathLst>
                <a:path w="484187" h="498475">
                  <a:moveTo>
                    <a:pt x="68262" y="322262"/>
                  </a:moveTo>
                  <a:lnTo>
                    <a:pt x="239712" y="420688"/>
                  </a:lnTo>
                  <a:lnTo>
                    <a:pt x="412750" y="322262"/>
                  </a:lnTo>
                  <a:lnTo>
                    <a:pt x="484187" y="360362"/>
                  </a:lnTo>
                  <a:lnTo>
                    <a:pt x="239712" y="498475"/>
                  </a:lnTo>
                  <a:lnTo>
                    <a:pt x="0" y="360362"/>
                  </a:lnTo>
                  <a:close/>
                  <a:moveTo>
                    <a:pt x="68262" y="211137"/>
                  </a:moveTo>
                  <a:lnTo>
                    <a:pt x="239712" y="307975"/>
                  </a:lnTo>
                  <a:lnTo>
                    <a:pt x="412750" y="211137"/>
                  </a:lnTo>
                  <a:lnTo>
                    <a:pt x="484187" y="247650"/>
                  </a:lnTo>
                  <a:lnTo>
                    <a:pt x="239712" y="387350"/>
                  </a:lnTo>
                  <a:lnTo>
                    <a:pt x="0" y="247650"/>
                  </a:lnTo>
                  <a:close/>
                  <a:moveTo>
                    <a:pt x="239712" y="0"/>
                  </a:moveTo>
                  <a:lnTo>
                    <a:pt x="484187" y="139700"/>
                  </a:lnTo>
                  <a:lnTo>
                    <a:pt x="239712" y="274638"/>
                  </a:lnTo>
                  <a:lnTo>
                    <a:pt x="0" y="13970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107031" y="1619250"/>
            <a:ext cx="1871116" cy="1871116"/>
            <a:chOff x="4957516" y="1213398"/>
            <a:chExt cx="2276968" cy="227696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9" name="椭圆 8"/>
            <p:cNvSpPr/>
            <p:nvPr/>
          </p:nvSpPr>
          <p:spPr>
            <a:xfrm>
              <a:off x="4957516" y="1213398"/>
              <a:ext cx="2276968" cy="2276968"/>
            </a:xfrm>
            <a:prstGeom prst="ellipse">
              <a:avLst/>
            </a:prstGeom>
            <a:solidFill>
              <a:schemeClr val="bg1"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 rot="16200000">
              <a:off x="5130241" y="1386123"/>
              <a:ext cx="1931518" cy="1931518"/>
              <a:chOff x="1482166" y="1653616"/>
              <a:chExt cx="1931518" cy="1931518"/>
            </a:xfrm>
          </p:grpSpPr>
          <p:sp>
            <p:nvSpPr>
              <p:cNvPr id="11" name="流程图: 联系 10"/>
              <p:cNvSpPr/>
              <p:nvPr/>
            </p:nvSpPr>
            <p:spPr>
              <a:xfrm rot="18961612">
                <a:off x="1524000" y="1695450"/>
                <a:ext cx="1847850" cy="1847850"/>
              </a:xfrm>
              <a:prstGeom prst="flowChartConnector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2" name="空心弧 11"/>
              <p:cNvSpPr/>
              <p:nvPr/>
            </p:nvSpPr>
            <p:spPr>
              <a:xfrm rot="13561612">
                <a:off x="1482166" y="1653616"/>
                <a:ext cx="1931518" cy="1931518"/>
              </a:xfrm>
              <a:prstGeom prst="blockArc">
                <a:avLst>
                  <a:gd name="adj1" fmla="val 16655353"/>
                  <a:gd name="adj2" fmla="val 5488403"/>
                  <a:gd name="adj3" fmla="val 4887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3F3F3F"/>
                  </a:solidFill>
                </a:endParaRPr>
              </a:p>
            </p:txBody>
          </p:sp>
        </p:grpSp>
        <p:sp>
          <p:nvSpPr>
            <p:cNvPr id="22" name="Freeform 462"/>
            <p:cNvSpPr>
              <a:spLocks/>
            </p:cNvSpPr>
            <p:nvPr/>
          </p:nvSpPr>
          <p:spPr bwMode="auto">
            <a:xfrm>
              <a:off x="5920250" y="2144728"/>
              <a:ext cx="351499" cy="208668"/>
            </a:xfrm>
            <a:custGeom>
              <a:avLst/>
              <a:gdLst>
                <a:gd name="T0" fmla="*/ 12 w 133"/>
                <a:gd name="T1" fmla="*/ 79 h 79"/>
                <a:gd name="T2" fmla="*/ 122 w 133"/>
                <a:gd name="T3" fmla="*/ 79 h 79"/>
                <a:gd name="T4" fmla="*/ 128 w 133"/>
                <a:gd name="T5" fmla="*/ 65 h 79"/>
                <a:gd name="T6" fmla="*/ 73 w 133"/>
                <a:gd name="T7" fmla="*/ 4 h 79"/>
                <a:gd name="T8" fmla="*/ 60 w 133"/>
                <a:gd name="T9" fmla="*/ 4 h 79"/>
                <a:gd name="T10" fmla="*/ 5 w 133"/>
                <a:gd name="T11" fmla="*/ 65 h 79"/>
                <a:gd name="T12" fmla="*/ 12 w 133"/>
                <a:gd name="T13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3" h="79">
                  <a:moveTo>
                    <a:pt x="12" y="79"/>
                  </a:moveTo>
                  <a:cubicBezTo>
                    <a:pt x="122" y="79"/>
                    <a:pt x="122" y="79"/>
                    <a:pt x="122" y="79"/>
                  </a:cubicBezTo>
                  <a:cubicBezTo>
                    <a:pt x="129" y="79"/>
                    <a:pt x="133" y="70"/>
                    <a:pt x="128" y="65"/>
                  </a:cubicBezTo>
                  <a:cubicBezTo>
                    <a:pt x="73" y="4"/>
                    <a:pt x="73" y="4"/>
                    <a:pt x="73" y="4"/>
                  </a:cubicBezTo>
                  <a:cubicBezTo>
                    <a:pt x="69" y="0"/>
                    <a:pt x="63" y="0"/>
                    <a:pt x="60" y="4"/>
                  </a:cubicBezTo>
                  <a:cubicBezTo>
                    <a:pt x="5" y="65"/>
                    <a:pt x="5" y="65"/>
                    <a:pt x="5" y="65"/>
                  </a:cubicBezTo>
                  <a:cubicBezTo>
                    <a:pt x="0" y="70"/>
                    <a:pt x="4" y="79"/>
                    <a:pt x="12" y="7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23" name="Freeform 463"/>
            <p:cNvSpPr>
              <a:spLocks/>
            </p:cNvSpPr>
            <p:nvPr/>
          </p:nvSpPr>
          <p:spPr bwMode="auto">
            <a:xfrm>
              <a:off x="5925830" y="2386872"/>
              <a:ext cx="340340" cy="214247"/>
            </a:xfrm>
            <a:custGeom>
              <a:avLst/>
              <a:gdLst>
                <a:gd name="T0" fmla="*/ 0 w 129"/>
                <a:gd name="T1" fmla="*/ 9 h 81"/>
                <a:gd name="T2" fmla="*/ 0 w 129"/>
                <a:gd name="T3" fmla="*/ 72 h 81"/>
                <a:gd name="T4" fmla="*/ 9 w 129"/>
                <a:gd name="T5" fmla="*/ 81 h 81"/>
                <a:gd name="T6" fmla="*/ 42 w 129"/>
                <a:gd name="T7" fmla="*/ 81 h 81"/>
                <a:gd name="T8" fmla="*/ 50 w 129"/>
                <a:gd name="T9" fmla="*/ 72 h 81"/>
                <a:gd name="T10" fmla="*/ 50 w 129"/>
                <a:gd name="T11" fmla="*/ 45 h 81"/>
                <a:gd name="T12" fmla="*/ 59 w 129"/>
                <a:gd name="T13" fmla="*/ 37 h 81"/>
                <a:gd name="T14" fmla="*/ 71 w 129"/>
                <a:gd name="T15" fmla="*/ 37 h 81"/>
                <a:gd name="T16" fmla="*/ 79 w 129"/>
                <a:gd name="T17" fmla="*/ 45 h 81"/>
                <a:gd name="T18" fmla="*/ 79 w 129"/>
                <a:gd name="T19" fmla="*/ 72 h 81"/>
                <a:gd name="T20" fmla="*/ 88 w 129"/>
                <a:gd name="T21" fmla="*/ 81 h 81"/>
                <a:gd name="T22" fmla="*/ 121 w 129"/>
                <a:gd name="T23" fmla="*/ 81 h 81"/>
                <a:gd name="T24" fmla="*/ 129 w 129"/>
                <a:gd name="T25" fmla="*/ 72 h 81"/>
                <a:gd name="T26" fmla="*/ 129 w 129"/>
                <a:gd name="T27" fmla="*/ 9 h 81"/>
                <a:gd name="T28" fmla="*/ 121 w 129"/>
                <a:gd name="T29" fmla="*/ 0 h 81"/>
                <a:gd name="T30" fmla="*/ 9 w 129"/>
                <a:gd name="T31" fmla="*/ 0 h 81"/>
                <a:gd name="T32" fmla="*/ 0 w 129"/>
                <a:gd name="T33" fmla="*/ 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9" h="81">
                  <a:moveTo>
                    <a:pt x="0" y="9"/>
                  </a:moveTo>
                  <a:cubicBezTo>
                    <a:pt x="0" y="72"/>
                    <a:pt x="0" y="72"/>
                    <a:pt x="0" y="72"/>
                  </a:cubicBezTo>
                  <a:cubicBezTo>
                    <a:pt x="0" y="77"/>
                    <a:pt x="4" y="81"/>
                    <a:pt x="9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6" y="81"/>
                    <a:pt x="50" y="77"/>
                    <a:pt x="50" y="72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1"/>
                    <a:pt x="54" y="37"/>
                    <a:pt x="59" y="37"/>
                  </a:cubicBezTo>
                  <a:cubicBezTo>
                    <a:pt x="71" y="37"/>
                    <a:pt x="71" y="37"/>
                    <a:pt x="71" y="37"/>
                  </a:cubicBezTo>
                  <a:cubicBezTo>
                    <a:pt x="76" y="37"/>
                    <a:pt x="79" y="41"/>
                    <a:pt x="79" y="45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9" y="77"/>
                    <a:pt x="83" y="81"/>
                    <a:pt x="88" y="81"/>
                  </a:cubicBezTo>
                  <a:cubicBezTo>
                    <a:pt x="121" y="81"/>
                    <a:pt x="121" y="81"/>
                    <a:pt x="121" y="81"/>
                  </a:cubicBezTo>
                  <a:cubicBezTo>
                    <a:pt x="125" y="81"/>
                    <a:pt x="129" y="77"/>
                    <a:pt x="129" y="72"/>
                  </a:cubicBezTo>
                  <a:cubicBezTo>
                    <a:pt x="129" y="9"/>
                    <a:pt x="129" y="9"/>
                    <a:pt x="129" y="9"/>
                  </a:cubicBezTo>
                  <a:cubicBezTo>
                    <a:pt x="129" y="4"/>
                    <a:pt x="125" y="0"/>
                    <a:pt x="121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8778397" y="1619250"/>
            <a:ext cx="1871116" cy="1871116"/>
            <a:chOff x="8593808" y="1213398"/>
            <a:chExt cx="2276968" cy="227696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6" name="椭圆 15"/>
            <p:cNvSpPr/>
            <p:nvPr/>
          </p:nvSpPr>
          <p:spPr>
            <a:xfrm>
              <a:off x="8593808" y="1213398"/>
              <a:ext cx="2276968" cy="2276968"/>
            </a:xfrm>
            <a:prstGeom prst="ellipse">
              <a:avLst/>
            </a:prstGeom>
            <a:solidFill>
              <a:schemeClr val="bg1"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 rot="16200000">
              <a:off x="8766533" y="1386123"/>
              <a:ext cx="1931518" cy="1931518"/>
              <a:chOff x="1482166" y="1653616"/>
              <a:chExt cx="1931518" cy="1931518"/>
            </a:xfrm>
          </p:grpSpPr>
          <p:sp>
            <p:nvSpPr>
              <p:cNvPr id="18" name="流程图: 联系 17"/>
              <p:cNvSpPr/>
              <p:nvPr/>
            </p:nvSpPr>
            <p:spPr>
              <a:xfrm rot="18961612">
                <a:off x="1524000" y="1695450"/>
                <a:ext cx="1847850" cy="1847850"/>
              </a:xfrm>
              <a:prstGeom prst="flowChartConnector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9" name="空心弧 18"/>
              <p:cNvSpPr/>
              <p:nvPr/>
            </p:nvSpPr>
            <p:spPr>
              <a:xfrm rot="13561612">
                <a:off x="1482166" y="1653616"/>
                <a:ext cx="1931518" cy="1931518"/>
              </a:xfrm>
              <a:prstGeom prst="blockArc">
                <a:avLst>
                  <a:gd name="adj1" fmla="val 18895510"/>
                  <a:gd name="adj2" fmla="val 5488403"/>
                  <a:gd name="adj3" fmla="val 4887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3F3F3F"/>
                  </a:solidFill>
                </a:endParaRPr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>
              <a:off x="9516929" y="2120180"/>
              <a:ext cx="430725" cy="480939"/>
              <a:chOff x="1122448" y="2961619"/>
              <a:chExt cx="430725" cy="480939"/>
            </a:xfrm>
          </p:grpSpPr>
          <p:sp>
            <p:nvSpPr>
              <p:cNvPr id="25" name="Freeform 249"/>
              <p:cNvSpPr>
                <a:spLocks/>
              </p:cNvSpPr>
              <p:nvPr/>
            </p:nvSpPr>
            <p:spPr bwMode="auto">
              <a:xfrm>
                <a:off x="1212833" y="3197068"/>
                <a:ext cx="65837" cy="73647"/>
              </a:xfrm>
              <a:custGeom>
                <a:avLst/>
                <a:gdLst>
                  <a:gd name="T0" fmla="*/ 21 w 25"/>
                  <a:gd name="T1" fmla="*/ 28 h 28"/>
                  <a:gd name="T2" fmla="*/ 4 w 25"/>
                  <a:gd name="T3" fmla="*/ 28 h 28"/>
                  <a:gd name="T4" fmla="*/ 0 w 25"/>
                  <a:gd name="T5" fmla="*/ 24 h 28"/>
                  <a:gd name="T6" fmla="*/ 0 w 25"/>
                  <a:gd name="T7" fmla="*/ 4 h 28"/>
                  <a:gd name="T8" fmla="*/ 4 w 25"/>
                  <a:gd name="T9" fmla="*/ 0 h 28"/>
                  <a:gd name="T10" fmla="*/ 21 w 25"/>
                  <a:gd name="T11" fmla="*/ 0 h 28"/>
                  <a:gd name="T12" fmla="*/ 25 w 25"/>
                  <a:gd name="T13" fmla="*/ 4 h 28"/>
                  <a:gd name="T14" fmla="*/ 25 w 25"/>
                  <a:gd name="T15" fmla="*/ 24 h 28"/>
                  <a:gd name="T16" fmla="*/ 21 w 25"/>
                  <a:gd name="T17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8">
                    <a:moveTo>
                      <a:pt x="21" y="28"/>
                    </a:moveTo>
                    <a:cubicBezTo>
                      <a:pt x="4" y="28"/>
                      <a:pt x="4" y="28"/>
                      <a:pt x="4" y="28"/>
                    </a:cubicBezTo>
                    <a:cubicBezTo>
                      <a:pt x="2" y="28"/>
                      <a:pt x="0" y="26"/>
                      <a:pt x="0" y="2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3" y="0"/>
                      <a:pt x="25" y="2"/>
                      <a:pt x="25" y="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6"/>
                      <a:pt x="23" y="28"/>
                      <a:pt x="21" y="2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26" name="Freeform 250"/>
              <p:cNvSpPr>
                <a:spLocks/>
              </p:cNvSpPr>
              <p:nvPr/>
            </p:nvSpPr>
            <p:spPr bwMode="auto">
              <a:xfrm>
                <a:off x="1292060" y="3160244"/>
                <a:ext cx="62489" cy="110471"/>
              </a:xfrm>
              <a:custGeom>
                <a:avLst/>
                <a:gdLst>
                  <a:gd name="T0" fmla="*/ 20 w 24"/>
                  <a:gd name="T1" fmla="*/ 42 h 42"/>
                  <a:gd name="T2" fmla="*/ 4 w 24"/>
                  <a:gd name="T3" fmla="*/ 42 h 42"/>
                  <a:gd name="T4" fmla="*/ 0 w 24"/>
                  <a:gd name="T5" fmla="*/ 38 h 42"/>
                  <a:gd name="T6" fmla="*/ 0 w 24"/>
                  <a:gd name="T7" fmla="*/ 4 h 42"/>
                  <a:gd name="T8" fmla="*/ 4 w 24"/>
                  <a:gd name="T9" fmla="*/ 0 h 42"/>
                  <a:gd name="T10" fmla="*/ 20 w 24"/>
                  <a:gd name="T11" fmla="*/ 0 h 42"/>
                  <a:gd name="T12" fmla="*/ 24 w 24"/>
                  <a:gd name="T13" fmla="*/ 4 h 42"/>
                  <a:gd name="T14" fmla="*/ 24 w 24"/>
                  <a:gd name="T15" fmla="*/ 38 h 42"/>
                  <a:gd name="T16" fmla="*/ 20 w 24"/>
                  <a:gd name="T17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42">
                    <a:moveTo>
                      <a:pt x="20" y="42"/>
                    </a:moveTo>
                    <a:cubicBezTo>
                      <a:pt x="4" y="42"/>
                      <a:pt x="4" y="42"/>
                      <a:pt x="4" y="42"/>
                    </a:cubicBezTo>
                    <a:cubicBezTo>
                      <a:pt x="1" y="42"/>
                      <a:pt x="0" y="40"/>
                      <a:pt x="0" y="38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1" y="0"/>
                      <a:pt x="4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2" y="0"/>
                      <a:pt x="24" y="2"/>
                      <a:pt x="24" y="4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40"/>
                      <a:pt x="22" y="42"/>
                      <a:pt x="20" y="4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27" name="Freeform 251"/>
              <p:cNvSpPr>
                <a:spLocks/>
              </p:cNvSpPr>
              <p:nvPr/>
            </p:nvSpPr>
            <p:spPr bwMode="auto">
              <a:xfrm>
                <a:off x="1346737" y="3040846"/>
                <a:ext cx="106008" cy="229869"/>
              </a:xfrm>
              <a:custGeom>
                <a:avLst/>
                <a:gdLst>
                  <a:gd name="T0" fmla="*/ 22 w 40"/>
                  <a:gd name="T1" fmla="*/ 2 h 87"/>
                  <a:gd name="T2" fmla="*/ 21 w 40"/>
                  <a:gd name="T3" fmla="*/ 1 h 87"/>
                  <a:gd name="T4" fmla="*/ 18 w 40"/>
                  <a:gd name="T5" fmla="*/ 1 h 87"/>
                  <a:gd name="T6" fmla="*/ 17 w 40"/>
                  <a:gd name="T7" fmla="*/ 2 h 87"/>
                  <a:gd name="T8" fmla="*/ 1 w 40"/>
                  <a:gd name="T9" fmla="*/ 20 h 87"/>
                  <a:gd name="T10" fmla="*/ 3 w 40"/>
                  <a:gd name="T11" fmla="*/ 24 h 87"/>
                  <a:gd name="T12" fmla="*/ 5 w 40"/>
                  <a:gd name="T13" fmla="*/ 24 h 87"/>
                  <a:gd name="T14" fmla="*/ 8 w 40"/>
                  <a:gd name="T15" fmla="*/ 26 h 87"/>
                  <a:gd name="T16" fmla="*/ 8 w 40"/>
                  <a:gd name="T17" fmla="*/ 85 h 87"/>
                  <a:gd name="T18" fmla="*/ 10 w 40"/>
                  <a:gd name="T19" fmla="*/ 87 h 87"/>
                  <a:gd name="T20" fmla="*/ 30 w 40"/>
                  <a:gd name="T21" fmla="*/ 87 h 87"/>
                  <a:gd name="T22" fmla="*/ 32 w 40"/>
                  <a:gd name="T23" fmla="*/ 85 h 87"/>
                  <a:gd name="T24" fmla="*/ 32 w 40"/>
                  <a:gd name="T25" fmla="*/ 26 h 87"/>
                  <a:gd name="T26" fmla="*/ 34 w 40"/>
                  <a:gd name="T27" fmla="*/ 24 h 87"/>
                  <a:gd name="T28" fmla="*/ 37 w 40"/>
                  <a:gd name="T29" fmla="*/ 24 h 87"/>
                  <a:gd name="T30" fmla="*/ 38 w 40"/>
                  <a:gd name="T31" fmla="*/ 20 h 87"/>
                  <a:gd name="T32" fmla="*/ 22 w 40"/>
                  <a:gd name="T33" fmla="*/ 2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0" h="87">
                    <a:moveTo>
                      <a:pt x="22" y="2"/>
                    </a:moveTo>
                    <a:cubicBezTo>
                      <a:pt x="21" y="1"/>
                      <a:pt x="21" y="1"/>
                      <a:pt x="21" y="1"/>
                    </a:cubicBezTo>
                    <a:cubicBezTo>
                      <a:pt x="20" y="0"/>
                      <a:pt x="19" y="0"/>
                      <a:pt x="18" y="1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0" y="22"/>
                      <a:pt x="1" y="24"/>
                      <a:pt x="3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7" y="24"/>
                      <a:pt x="8" y="25"/>
                      <a:pt x="8" y="26"/>
                    </a:cubicBezTo>
                    <a:cubicBezTo>
                      <a:pt x="8" y="85"/>
                      <a:pt x="8" y="85"/>
                      <a:pt x="8" y="85"/>
                    </a:cubicBezTo>
                    <a:cubicBezTo>
                      <a:pt x="8" y="86"/>
                      <a:pt x="9" y="87"/>
                      <a:pt x="10" y="87"/>
                    </a:cubicBezTo>
                    <a:cubicBezTo>
                      <a:pt x="30" y="87"/>
                      <a:pt x="30" y="87"/>
                      <a:pt x="30" y="87"/>
                    </a:cubicBezTo>
                    <a:cubicBezTo>
                      <a:pt x="31" y="87"/>
                      <a:pt x="32" y="86"/>
                      <a:pt x="32" y="85"/>
                    </a:cubicBezTo>
                    <a:cubicBezTo>
                      <a:pt x="32" y="26"/>
                      <a:pt x="32" y="26"/>
                      <a:pt x="32" y="26"/>
                    </a:cubicBezTo>
                    <a:cubicBezTo>
                      <a:pt x="32" y="25"/>
                      <a:pt x="33" y="24"/>
                      <a:pt x="34" y="24"/>
                    </a:cubicBezTo>
                    <a:cubicBezTo>
                      <a:pt x="37" y="24"/>
                      <a:pt x="37" y="24"/>
                      <a:pt x="37" y="24"/>
                    </a:cubicBezTo>
                    <a:cubicBezTo>
                      <a:pt x="39" y="24"/>
                      <a:pt x="40" y="22"/>
                      <a:pt x="38" y="20"/>
                    </a:cubicBezTo>
                    <a:lnTo>
                      <a:pt x="22" y="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28" name="Freeform 252"/>
              <p:cNvSpPr>
                <a:spLocks noEditPoints="1"/>
              </p:cNvSpPr>
              <p:nvPr/>
            </p:nvSpPr>
            <p:spPr bwMode="auto">
              <a:xfrm>
                <a:off x="1122448" y="2961619"/>
                <a:ext cx="430725" cy="480939"/>
              </a:xfrm>
              <a:custGeom>
                <a:avLst/>
                <a:gdLst>
                  <a:gd name="T0" fmla="*/ 159 w 163"/>
                  <a:gd name="T1" fmla="*/ 163 h 182"/>
                  <a:gd name="T2" fmla="*/ 136 w 163"/>
                  <a:gd name="T3" fmla="*/ 140 h 182"/>
                  <a:gd name="T4" fmla="*/ 130 w 163"/>
                  <a:gd name="T5" fmla="*/ 137 h 182"/>
                  <a:gd name="T6" fmla="*/ 129 w 163"/>
                  <a:gd name="T7" fmla="*/ 134 h 182"/>
                  <a:gd name="T8" fmla="*/ 129 w 163"/>
                  <a:gd name="T9" fmla="*/ 134 h 182"/>
                  <a:gd name="T10" fmla="*/ 154 w 163"/>
                  <a:gd name="T11" fmla="*/ 77 h 182"/>
                  <a:gd name="T12" fmla="*/ 77 w 163"/>
                  <a:gd name="T13" fmla="*/ 0 h 182"/>
                  <a:gd name="T14" fmla="*/ 0 w 163"/>
                  <a:gd name="T15" fmla="*/ 77 h 182"/>
                  <a:gd name="T16" fmla="*/ 77 w 163"/>
                  <a:gd name="T17" fmla="*/ 154 h 182"/>
                  <a:gd name="T18" fmla="*/ 114 w 163"/>
                  <a:gd name="T19" fmla="*/ 145 h 182"/>
                  <a:gd name="T20" fmla="*/ 116 w 163"/>
                  <a:gd name="T21" fmla="*/ 148 h 182"/>
                  <a:gd name="T22" fmla="*/ 118 w 163"/>
                  <a:gd name="T23" fmla="*/ 149 h 182"/>
                  <a:gd name="T24" fmla="*/ 121 w 163"/>
                  <a:gd name="T25" fmla="*/ 155 h 182"/>
                  <a:gd name="T26" fmla="*/ 144 w 163"/>
                  <a:gd name="T27" fmla="*/ 178 h 182"/>
                  <a:gd name="T28" fmla="*/ 159 w 163"/>
                  <a:gd name="T29" fmla="*/ 178 h 182"/>
                  <a:gd name="T30" fmla="*/ 159 w 163"/>
                  <a:gd name="T31" fmla="*/ 163 h 182"/>
                  <a:gd name="T32" fmla="*/ 10 w 163"/>
                  <a:gd name="T33" fmla="*/ 77 h 182"/>
                  <a:gd name="T34" fmla="*/ 77 w 163"/>
                  <a:gd name="T35" fmla="*/ 11 h 182"/>
                  <a:gd name="T36" fmla="*/ 144 w 163"/>
                  <a:gd name="T37" fmla="*/ 77 h 182"/>
                  <a:gd name="T38" fmla="*/ 77 w 163"/>
                  <a:gd name="T39" fmla="*/ 144 h 182"/>
                  <a:gd name="T40" fmla="*/ 10 w 163"/>
                  <a:gd name="T41" fmla="*/ 77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63" h="182">
                    <a:moveTo>
                      <a:pt x="159" y="163"/>
                    </a:moveTo>
                    <a:cubicBezTo>
                      <a:pt x="136" y="140"/>
                      <a:pt x="136" y="140"/>
                      <a:pt x="136" y="140"/>
                    </a:cubicBezTo>
                    <a:cubicBezTo>
                      <a:pt x="134" y="138"/>
                      <a:pt x="132" y="137"/>
                      <a:pt x="130" y="137"/>
                    </a:cubicBezTo>
                    <a:cubicBezTo>
                      <a:pt x="130" y="136"/>
                      <a:pt x="130" y="135"/>
                      <a:pt x="129" y="134"/>
                    </a:cubicBezTo>
                    <a:cubicBezTo>
                      <a:pt x="129" y="134"/>
                      <a:pt x="129" y="134"/>
                      <a:pt x="129" y="134"/>
                    </a:cubicBezTo>
                    <a:cubicBezTo>
                      <a:pt x="144" y="120"/>
                      <a:pt x="154" y="100"/>
                      <a:pt x="154" y="77"/>
                    </a:cubicBezTo>
                    <a:cubicBezTo>
                      <a:pt x="154" y="35"/>
                      <a:pt x="119" y="0"/>
                      <a:pt x="77" y="0"/>
                    </a:cubicBezTo>
                    <a:cubicBezTo>
                      <a:pt x="34" y="0"/>
                      <a:pt x="0" y="35"/>
                      <a:pt x="0" y="77"/>
                    </a:cubicBezTo>
                    <a:cubicBezTo>
                      <a:pt x="0" y="120"/>
                      <a:pt x="34" y="154"/>
                      <a:pt x="77" y="154"/>
                    </a:cubicBezTo>
                    <a:cubicBezTo>
                      <a:pt x="90" y="154"/>
                      <a:pt x="103" y="151"/>
                      <a:pt x="114" y="145"/>
                    </a:cubicBezTo>
                    <a:cubicBezTo>
                      <a:pt x="114" y="146"/>
                      <a:pt x="115" y="147"/>
                      <a:pt x="116" y="148"/>
                    </a:cubicBezTo>
                    <a:cubicBezTo>
                      <a:pt x="116" y="148"/>
                      <a:pt x="117" y="149"/>
                      <a:pt x="118" y="149"/>
                    </a:cubicBezTo>
                    <a:cubicBezTo>
                      <a:pt x="119" y="151"/>
                      <a:pt x="119" y="153"/>
                      <a:pt x="121" y="155"/>
                    </a:cubicBezTo>
                    <a:cubicBezTo>
                      <a:pt x="144" y="178"/>
                      <a:pt x="144" y="178"/>
                      <a:pt x="144" y="178"/>
                    </a:cubicBezTo>
                    <a:cubicBezTo>
                      <a:pt x="148" y="182"/>
                      <a:pt x="155" y="182"/>
                      <a:pt x="159" y="178"/>
                    </a:cubicBezTo>
                    <a:cubicBezTo>
                      <a:pt x="163" y="174"/>
                      <a:pt x="163" y="167"/>
                      <a:pt x="159" y="163"/>
                    </a:cubicBezTo>
                    <a:close/>
                    <a:moveTo>
                      <a:pt x="10" y="77"/>
                    </a:moveTo>
                    <a:cubicBezTo>
                      <a:pt x="10" y="41"/>
                      <a:pt x="40" y="11"/>
                      <a:pt x="77" y="11"/>
                    </a:cubicBezTo>
                    <a:cubicBezTo>
                      <a:pt x="114" y="11"/>
                      <a:pt x="144" y="41"/>
                      <a:pt x="144" y="77"/>
                    </a:cubicBezTo>
                    <a:cubicBezTo>
                      <a:pt x="144" y="114"/>
                      <a:pt x="114" y="144"/>
                      <a:pt x="77" y="144"/>
                    </a:cubicBezTo>
                    <a:cubicBezTo>
                      <a:pt x="40" y="144"/>
                      <a:pt x="10" y="114"/>
                      <a:pt x="10" y="7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</p:grpSp>
      </p:grpSp>
      <p:grpSp>
        <p:nvGrpSpPr>
          <p:cNvPr id="21" name="组合 20"/>
          <p:cNvGrpSpPr/>
          <p:nvPr/>
        </p:nvGrpSpPr>
        <p:grpSpPr>
          <a:xfrm>
            <a:off x="1158676" y="3608388"/>
            <a:ext cx="2170146" cy="757504"/>
            <a:chOff x="1158676" y="3608388"/>
            <a:chExt cx="2170146" cy="757504"/>
          </a:xfrm>
        </p:grpSpPr>
        <p:sp>
          <p:nvSpPr>
            <p:cNvPr id="29" name="文本框 28"/>
            <p:cNvSpPr txBox="1"/>
            <p:nvPr/>
          </p:nvSpPr>
          <p:spPr>
            <a:xfrm>
              <a:off x="1598989" y="3608388"/>
              <a:ext cx="12895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PART 01</a:t>
              </a:r>
              <a:endParaRPr lang="zh-CN" altLang="en-US" sz="2400" dirty="0">
                <a:solidFill>
                  <a:prstClr val="white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1158676" y="3996560"/>
              <a:ext cx="2170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COMPANY PROFILE</a:t>
              </a:r>
              <a:endParaRPr lang="zh-CN" altLang="en-US" dirty="0">
                <a:solidFill>
                  <a:prstClr val="white"/>
                </a:solidFill>
                <a:cs typeface="Segoe UI" panose="020B0502040204020203" pitchFamily="34" charset="0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957516" y="3608388"/>
            <a:ext cx="2170146" cy="757504"/>
            <a:chOff x="4957516" y="3608388"/>
            <a:chExt cx="2170146" cy="757504"/>
          </a:xfrm>
        </p:grpSpPr>
        <p:sp>
          <p:nvSpPr>
            <p:cNvPr id="30" name="文本框 29"/>
            <p:cNvSpPr txBox="1"/>
            <p:nvPr/>
          </p:nvSpPr>
          <p:spPr>
            <a:xfrm>
              <a:off x="5397829" y="3608388"/>
              <a:ext cx="12895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PART 02</a:t>
              </a:r>
              <a:endParaRPr lang="zh-CN" altLang="en-US" sz="2400" dirty="0">
                <a:solidFill>
                  <a:prstClr val="white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4957516" y="3996560"/>
              <a:ext cx="2170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COMPANY PROFILE</a:t>
              </a:r>
              <a:endParaRPr lang="zh-CN" altLang="en-US" dirty="0">
                <a:solidFill>
                  <a:prstClr val="white"/>
                </a:solidFill>
                <a:cs typeface="Segoe UI" panose="020B0502040204020203" pitchFamily="34" charset="0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8628882" y="3608388"/>
            <a:ext cx="2170146" cy="757504"/>
            <a:chOff x="8628882" y="3608388"/>
            <a:chExt cx="2170146" cy="757504"/>
          </a:xfrm>
        </p:grpSpPr>
        <p:sp>
          <p:nvSpPr>
            <p:cNvPr id="31" name="文本框 30"/>
            <p:cNvSpPr txBox="1"/>
            <p:nvPr/>
          </p:nvSpPr>
          <p:spPr>
            <a:xfrm>
              <a:off x="9069195" y="3608388"/>
              <a:ext cx="12895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PART 03</a:t>
              </a:r>
              <a:endParaRPr lang="zh-CN" altLang="en-US" sz="2400" dirty="0">
                <a:solidFill>
                  <a:prstClr val="white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628882" y="3996560"/>
              <a:ext cx="2170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COMPANY PROFILE</a:t>
              </a:r>
              <a:endParaRPr lang="zh-CN" altLang="en-US" dirty="0">
                <a:solidFill>
                  <a:prstClr val="white"/>
                </a:solidFill>
                <a:cs typeface="Segoe UI" panose="020B0502040204020203" pitchFamily="34" charset="0"/>
              </a:endParaRPr>
            </a:p>
          </p:txBody>
        </p:sp>
      </p:grpSp>
      <p:sp>
        <p:nvSpPr>
          <p:cNvPr id="35" name="文本框 34"/>
          <p:cNvSpPr txBox="1"/>
          <p:nvPr/>
        </p:nvSpPr>
        <p:spPr>
          <a:xfrm>
            <a:off x="1207755" y="5664259"/>
            <a:ext cx="99124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 </a:t>
            </a:r>
          </a:p>
          <a:p>
            <a:endParaRPr lang="en-US" altLang="zh-CN" sz="1200" dirty="0">
              <a:solidFill>
                <a:srgbClr val="242D52"/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442913" y="208718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prstClr val="white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prstClr val="white"/>
              </a:solidFill>
              <a:cs typeface="Segoe UI" panose="020B0502040204020203" pitchFamily="34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442913" y="478690"/>
            <a:ext cx="3720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prstClr val="white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  <p:grpSp>
        <p:nvGrpSpPr>
          <p:cNvPr id="39" name="组合 38"/>
          <p:cNvGrpSpPr/>
          <p:nvPr/>
        </p:nvGrpSpPr>
        <p:grpSpPr>
          <a:xfrm>
            <a:off x="116622" y="238760"/>
            <a:ext cx="351055" cy="264160"/>
            <a:chOff x="6190000" y="665863"/>
            <a:chExt cx="384810" cy="289560"/>
          </a:xfrm>
          <a:solidFill>
            <a:schemeClr val="bg1"/>
          </a:solidFill>
        </p:grpSpPr>
        <p:sp>
          <p:nvSpPr>
            <p:cNvPr id="40" name="等腰三角形 39"/>
            <p:cNvSpPr/>
            <p:nvPr/>
          </p:nvSpPr>
          <p:spPr>
            <a:xfrm rot="5400000">
              <a:off x="6301760" y="682373"/>
              <a:ext cx="289560" cy="25654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1" name="等腰三角形 40"/>
            <p:cNvSpPr/>
            <p:nvPr/>
          </p:nvSpPr>
          <p:spPr>
            <a:xfrm rot="5400000">
              <a:off x="6173490" y="682373"/>
              <a:ext cx="289560" cy="25654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32437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3" presetClass="entr" presetSubtype="32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35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42913" y="868363"/>
            <a:ext cx="11306175" cy="5480050"/>
          </a:xfrm>
          <a:prstGeom prst="rect">
            <a:avLst/>
          </a:prstGeom>
          <a:solidFill>
            <a:srgbClr val="134F88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302786" y="2210690"/>
            <a:ext cx="3062179" cy="761159"/>
            <a:chOff x="7302786" y="2210690"/>
            <a:chExt cx="3062179" cy="761159"/>
          </a:xfrm>
        </p:grpSpPr>
        <p:sp>
          <p:nvSpPr>
            <p:cNvPr id="7" name="文本框 6"/>
            <p:cNvSpPr txBox="1"/>
            <p:nvPr/>
          </p:nvSpPr>
          <p:spPr>
            <a:xfrm>
              <a:off x="7302786" y="2510184"/>
              <a:ext cx="306217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7302786" y="2210690"/>
              <a:ext cx="3062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From </a:t>
              </a:r>
              <a:r>
                <a:rPr lang="en-US" altLang="zh-CN" b="1" dirty="0" smtClean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2010-20XX</a:t>
              </a:r>
              <a:endParaRPr lang="en-US" altLang="zh-CN" b="1" dirty="0">
                <a:solidFill>
                  <a:prstClr val="white"/>
                </a:solidFill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7330588" y="3910849"/>
            <a:ext cx="267165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134F88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7330588" y="4300967"/>
            <a:ext cx="3705467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134F88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dummy text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7330588" y="4691086"/>
            <a:ext cx="4124568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134F88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dummy </a:t>
            </a:r>
            <a:r>
              <a:rPr lang="en-US" altLang="zh-CN" sz="1200" dirty="0" err="1">
                <a:solidFill>
                  <a:srgbClr val="134F88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texdummy</a:t>
            </a:r>
            <a:r>
              <a:rPr lang="en-US" altLang="zh-CN" sz="1200" dirty="0">
                <a:solidFill>
                  <a:srgbClr val="134F88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200" dirty="0" err="1">
                <a:solidFill>
                  <a:srgbClr val="134F88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tet</a:t>
            </a:r>
            <a:endParaRPr lang="en-US" altLang="zh-CN" sz="1200" dirty="0">
              <a:solidFill>
                <a:srgbClr val="134F88"/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1654"/>
          <a:stretch/>
        </p:blipFill>
        <p:spPr>
          <a:xfrm>
            <a:off x="907193" y="2086773"/>
            <a:ext cx="6129463" cy="2881312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442913" y="208718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cs typeface="Segoe UI" panose="020B0502040204020203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42913" y="478690"/>
            <a:ext cx="3720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3260248859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矩形 106"/>
          <p:cNvSpPr/>
          <p:nvPr/>
        </p:nvSpPr>
        <p:spPr>
          <a:xfrm>
            <a:off x="800545" y="848022"/>
            <a:ext cx="10776630" cy="56416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8365828" y="1406304"/>
            <a:ext cx="2689676" cy="3524058"/>
            <a:chOff x="8365828" y="1406304"/>
            <a:chExt cx="2689676" cy="3524058"/>
          </a:xfrm>
        </p:grpSpPr>
        <p:grpSp>
          <p:nvGrpSpPr>
            <p:cNvPr id="8" name="组合 7"/>
            <p:cNvGrpSpPr/>
            <p:nvPr/>
          </p:nvGrpSpPr>
          <p:grpSpPr>
            <a:xfrm>
              <a:off x="8365828" y="1406304"/>
              <a:ext cx="2689676" cy="3524058"/>
              <a:chOff x="6592768" y="1194744"/>
              <a:chExt cx="3160039" cy="4140339"/>
            </a:xfrm>
          </p:grpSpPr>
          <p:sp>
            <p:nvSpPr>
              <p:cNvPr id="6" name="平行四边形 5"/>
              <p:cNvSpPr/>
              <p:nvPr/>
            </p:nvSpPr>
            <p:spPr>
              <a:xfrm>
                <a:off x="6592768" y="1194744"/>
                <a:ext cx="3160039" cy="2073895"/>
              </a:xfrm>
              <a:prstGeom prst="parallelogram">
                <a:avLst>
                  <a:gd name="adj" fmla="val 75633"/>
                </a:avLst>
              </a:prstGeom>
              <a:solidFill>
                <a:srgbClr val="0A5DA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" name="平行四边形 10"/>
              <p:cNvSpPr/>
              <p:nvPr/>
            </p:nvSpPr>
            <p:spPr>
              <a:xfrm flipV="1">
                <a:off x="6592768" y="3261188"/>
                <a:ext cx="3160039" cy="2073895"/>
              </a:xfrm>
              <a:prstGeom prst="parallelogram">
                <a:avLst>
                  <a:gd name="adj" fmla="val 75633"/>
                </a:avLst>
              </a:prstGeom>
              <a:solidFill>
                <a:srgbClr val="084B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8972134" y="2919307"/>
              <a:ext cx="962028" cy="488219"/>
              <a:chOff x="2338386" y="3005503"/>
              <a:chExt cx="962028" cy="488219"/>
            </a:xfrm>
          </p:grpSpPr>
          <p:sp>
            <p:nvSpPr>
              <p:cNvPr id="21" name="椭圆 20"/>
              <p:cNvSpPr/>
              <p:nvPr/>
            </p:nvSpPr>
            <p:spPr>
              <a:xfrm>
                <a:off x="2394314" y="3005503"/>
                <a:ext cx="488219" cy="488219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0A5DA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2338386" y="3121223"/>
                <a:ext cx="96202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b="1" dirty="0" smtClean="0">
                    <a:solidFill>
                      <a:srgbClr val="134F88"/>
                    </a:solidFill>
                    <a:ea typeface="Segoe UI" panose="020B0502040204020203" pitchFamily="34" charset="0"/>
                    <a:cs typeface="Segoe UI" panose="020B0502040204020203" pitchFamily="34" charset="0"/>
                  </a:rPr>
                  <a:t>20XX</a:t>
                </a:r>
                <a:endParaRPr lang="en-US" altLang="zh-CN" sz="1400" b="1" dirty="0">
                  <a:solidFill>
                    <a:srgbClr val="134F88"/>
                  </a:solidFill>
                  <a:ea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59" name="文本框 58"/>
            <p:cNvSpPr txBox="1"/>
            <p:nvPr/>
          </p:nvSpPr>
          <p:spPr>
            <a:xfrm>
              <a:off x="9120614" y="2322014"/>
              <a:ext cx="7489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180%</a:t>
              </a: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9076745" y="3713961"/>
              <a:ext cx="83388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200" b="1" dirty="0">
                  <a:solidFill>
                    <a:prstClr val="white"/>
                  </a:solidFill>
                  <a:latin typeface="Noto Sans CJK Light" panose="020B0300000000000000" pitchFamily="34" charset="-122"/>
                  <a:ea typeface="Noto Sans CJK Light" panose="020B0300000000000000" pitchFamily="34" charset="-122"/>
                  <a:cs typeface="Segoe UI" panose="020B0502040204020203" pitchFamily="34" charset="0"/>
                </a:rPr>
                <a:t>100,0000</a:t>
              </a: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9135633" y="3888995"/>
              <a:ext cx="13102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put your text</a:t>
              </a: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9160382" y="2179597"/>
              <a:ext cx="120200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Key words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912352" y="1804817"/>
            <a:ext cx="2185575" cy="2727032"/>
            <a:chOff x="4912352" y="1804817"/>
            <a:chExt cx="2185575" cy="2727032"/>
          </a:xfrm>
        </p:grpSpPr>
        <p:grpSp>
          <p:nvGrpSpPr>
            <p:cNvPr id="3" name="组合 2"/>
            <p:cNvGrpSpPr/>
            <p:nvPr/>
          </p:nvGrpSpPr>
          <p:grpSpPr>
            <a:xfrm>
              <a:off x="4912352" y="1804817"/>
              <a:ext cx="2185575" cy="2727032"/>
              <a:chOff x="4509229" y="1460998"/>
              <a:chExt cx="2882231" cy="3596279"/>
            </a:xfrm>
          </p:grpSpPr>
          <p:sp>
            <p:nvSpPr>
              <p:cNvPr id="5" name="平行四边形 4"/>
              <p:cNvSpPr/>
              <p:nvPr/>
            </p:nvSpPr>
            <p:spPr>
              <a:xfrm>
                <a:off x="4509229" y="1460998"/>
                <a:ext cx="2882231" cy="1796089"/>
              </a:xfrm>
              <a:prstGeom prst="parallelogram">
                <a:avLst>
                  <a:gd name="adj" fmla="val 75633"/>
                </a:avLst>
              </a:prstGeom>
              <a:solidFill>
                <a:schemeClr val="tx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" name="平行四边形 9"/>
              <p:cNvSpPr/>
              <p:nvPr/>
            </p:nvSpPr>
            <p:spPr>
              <a:xfrm flipV="1">
                <a:off x="4509229" y="3261188"/>
                <a:ext cx="2882231" cy="1796089"/>
              </a:xfrm>
              <a:prstGeom prst="parallelogram">
                <a:avLst>
                  <a:gd name="adj" fmla="val 75633"/>
                </a:avLst>
              </a:pr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7" name="组合 16"/>
            <p:cNvGrpSpPr/>
            <p:nvPr/>
          </p:nvGrpSpPr>
          <p:grpSpPr>
            <a:xfrm>
              <a:off x="5322544" y="2924223"/>
              <a:ext cx="962028" cy="488219"/>
              <a:chOff x="2338386" y="3005503"/>
              <a:chExt cx="962028" cy="488219"/>
            </a:xfrm>
          </p:grpSpPr>
          <p:sp>
            <p:nvSpPr>
              <p:cNvPr id="18" name="椭圆 17"/>
              <p:cNvSpPr/>
              <p:nvPr/>
            </p:nvSpPr>
            <p:spPr>
              <a:xfrm>
                <a:off x="2394314" y="3005503"/>
                <a:ext cx="488219" cy="488219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2338386" y="3121223"/>
                <a:ext cx="96202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b="1" dirty="0">
                    <a:solidFill>
                      <a:srgbClr val="D8D8D8">
                        <a:lumMod val="25000"/>
                      </a:srgbClr>
                    </a:solidFill>
                    <a:ea typeface="Segoe UI" panose="020B0502040204020203" pitchFamily="34" charset="0"/>
                    <a:cs typeface="Segoe UI" panose="020B0502040204020203" pitchFamily="34" charset="0"/>
                  </a:rPr>
                  <a:t>2014</a:t>
                </a:r>
              </a:p>
            </p:txBody>
          </p:sp>
        </p:grpSp>
        <p:sp>
          <p:nvSpPr>
            <p:cNvPr id="57" name="文本框 56"/>
            <p:cNvSpPr txBox="1"/>
            <p:nvPr/>
          </p:nvSpPr>
          <p:spPr>
            <a:xfrm>
              <a:off x="5549764" y="2326930"/>
              <a:ext cx="7965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words</a:t>
              </a:r>
              <a:endParaRPr lang="zh-CN" altLang="en-US" sz="1200" dirty="0">
                <a:solidFill>
                  <a:prstClr val="white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5511084" y="3738541"/>
              <a:ext cx="107914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200" b="1" dirty="0">
                  <a:solidFill>
                    <a:prstClr val="white"/>
                  </a:solidFill>
                  <a:latin typeface="Noto Sans CJK Light" panose="020B0300000000000000" pitchFamily="34" charset="-122"/>
                  <a:ea typeface="Noto Sans CJK Light" panose="020B0300000000000000" pitchFamily="34" charset="-122"/>
                  <a:cs typeface="Segoe UI" panose="020B0502040204020203" pitchFamily="34" charset="0"/>
                </a:rPr>
                <a:t>12,000</a:t>
              </a:r>
              <a:r>
                <a:rPr lang="zh-CN" altLang="en-US" sz="1200" b="1" dirty="0">
                  <a:solidFill>
                    <a:prstClr val="white"/>
                  </a:solidFill>
                  <a:latin typeface="Noto Sans CJK Light" panose="020B0300000000000000" pitchFamily="34" charset="-122"/>
                  <a:ea typeface="Noto Sans CJK Light" panose="020B0300000000000000" pitchFamily="34" charset="-122"/>
                  <a:cs typeface="Segoe UI" panose="020B0502040204020203" pitchFamily="34" charset="0"/>
                </a:rPr>
                <a:t>，</a:t>
              </a:r>
              <a:r>
                <a:rPr lang="en-US" altLang="zh-CN" sz="1200" b="1" dirty="0">
                  <a:solidFill>
                    <a:prstClr val="white"/>
                  </a:solidFill>
                  <a:latin typeface="Noto Sans CJK Light" panose="020B0300000000000000" pitchFamily="34" charset="-122"/>
                  <a:ea typeface="Noto Sans CJK Light" panose="020B0300000000000000" pitchFamily="34" charset="-122"/>
                  <a:cs typeface="Segoe UI" panose="020B0502040204020203" pitchFamily="34" charset="0"/>
                </a:rPr>
                <a:t>000</a:t>
              </a:r>
              <a:endParaRPr lang="zh-CN" altLang="en-US" sz="1200" dirty="0">
                <a:solidFill>
                  <a:prstClr val="white"/>
                </a:solidFill>
                <a:latin typeface="Noto Sans CJK Light" panose="020B0300000000000000" pitchFamily="34" charset="-122"/>
                <a:ea typeface="Noto Sans CJK Light" panose="020B0300000000000000" pitchFamily="34" charset="-122"/>
                <a:cs typeface="Segoe UI" panose="020B0502040204020203" pitchFamily="34" charset="0"/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5552815" y="2209095"/>
              <a:ext cx="120200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Key words</a:t>
              </a: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5567563" y="3914991"/>
              <a:ext cx="120200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Key words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718243" y="2121744"/>
            <a:ext cx="1893093" cy="2093177"/>
            <a:chOff x="1718243" y="2121744"/>
            <a:chExt cx="1893093" cy="2093177"/>
          </a:xfrm>
        </p:grpSpPr>
        <p:grpSp>
          <p:nvGrpSpPr>
            <p:cNvPr id="7" name="组合 6"/>
            <p:cNvGrpSpPr/>
            <p:nvPr/>
          </p:nvGrpSpPr>
          <p:grpSpPr>
            <a:xfrm>
              <a:off x="1718243" y="2121744"/>
              <a:ext cx="1893093" cy="2093177"/>
              <a:chOff x="2439194" y="2085563"/>
              <a:chExt cx="2509895" cy="2358226"/>
            </a:xfrm>
          </p:grpSpPr>
          <p:sp>
            <p:nvSpPr>
              <p:cNvPr id="4" name="平行四边形 3"/>
              <p:cNvSpPr/>
              <p:nvPr/>
            </p:nvSpPr>
            <p:spPr>
              <a:xfrm>
                <a:off x="2439194" y="2085563"/>
                <a:ext cx="2509895" cy="1182600"/>
              </a:xfrm>
              <a:prstGeom prst="parallelogram">
                <a:avLst>
                  <a:gd name="adj" fmla="val 75633"/>
                </a:avLst>
              </a:prstGeom>
              <a:solidFill>
                <a:srgbClr val="232E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" name="平行四边形 8"/>
              <p:cNvSpPr/>
              <p:nvPr/>
            </p:nvSpPr>
            <p:spPr>
              <a:xfrm flipV="1">
                <a:off x="2439194" y="3261188"/>
                <a:ext cx="2509895" cy="1182601"/>
              </a:xfrm>
              <a:prstGeom prst="parallelogram">
                <a:avLst>
                  <a:gd name="adj" fmla="val 75633"/>
                </a:avLst>
              </a:prstGeom>
              <a:solidFill>
                <a:srgbClr val="171D3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2125461" y="2919307"/>
              <a:ext cx="962028" cy="488219"/>
              <a:chOff x="2338386" y="3005503"/>
              <a:chExt cx="962028" cy="488219"/>
            </a:xfrm>
          </p:grpSpPr>
          <p:sp>
            <p:nvSpPr>
              <p:cNvPr id="13" name="椭圆 12"/>
              <p:cNvSpPr/>
              <p:nvPr/>
            </p:nvSpPr>
            <p:spPr>
              <a:xfrm>
                <a:off x="2394314" y="3005503"/>
                <a:ext cx="488219" cy="488219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232E5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2338386" y="3121223"/>
                <a:ext cx="96202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b="1" dirty="0">
                    <a:solidFill>
                      <a:srgbClr val="232E54"/>
                    </a:solidFill>
                    <a:ea typeface="Segoe UI" panose="020B0502040204020203" pitchFamily="34" charset="0"/>
                    <a:cs typeface="Segoe UI" panose="020B0502040204020203" pitchFamily="34" charset="0"/>
                  </a:rPr>
                  <a:t>2013</a:t>
                </a:r>
              </a:p>
            </p:txBody>
          </p:sp>
        </p:grpSp>
        <p:sp>
          <p:nvSpPr>
            <p:cNvPr id="51" name="文本框 50"/>
            <p:cNvSpPr txBox="1"/>
            <p:nvPr/>
          </p:nvSpPr>
          <p:spPr>
            <a:xfrm>
              <a:off x="2279987" y="3733625"/>
              <a:ext cx="107914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200" b="1" dirty="0">
                  <a:solidFill>
                    <a:prstClr val="white"/>
                  </a:solidFill>
                  <a:latin typeface="Noto Sans CJK Light" panose="020B0300000000000000" pitchFamily="34" charset="-122"/>
                  <a:ea typeface="Noto Sans CJK Light" panose="020B0300000000000000" pitchFamily="34" charset="-122"/>
                  <a:cs typeface="Segoe UI" panose="020B0502040204020203" pitchFamily="34" charset="0"/>
                </a:rPr>
                <a:t>12,000</a:t>
              </a:r>
              <a:r>
                <a:rPr lang="zh-CN" altLang="en-US" sz="1200" b="1" dirty="0">
                  <a:solidFill>
                    <a:prstClr val="white"/>
                  </a:solidFill>
                  <a:latin typeface="Noto Sans CJK Light" panose="020B0300000000000000" pitchFamily="34" charset="-122"/>
                  <a:ea typeface="Noto Sans CJK Light" panose="020B0300000000000000" pitchFamily="34" charset="-122"/>
                  <a:cs typeface="Segoe UI" panose="020B0502040204020203" pitchFamily="34" charset="0"/>
                </a:rPr>
                <a:t>，</a:t>
              </a:r>
              <a:r>
                <a:rPr lang="en-US" altLang="zh-CN" sz="1200" b="1" dirty="0">
                  <a:solidFill>
                    <a:prstClr val="white"/>
                  </a:solidFill>
                  <a:latin typeface="Noto Sans CJK Light" panose="020B0300000000000000" pitchFamily="34" charset="-122"/>
                  <a:ea typeface="Noto Sans CJK Light" panose="020B0300000000000000" pitchFamily="34" charset="-122"/>
                  <a:cs typeface="Segoe UI" panose="020B0502040204020203" pitchFamily="34" charset="0"/>
                </a:rPr>
                <a:t>000</a:t>
              </a:r>
              <a:endParaRPr lang="zh-CN" altLang="en-US" sz="1200" dirty="0">
                <a:solidFill>
                  <a:prstClr val="white"/>
                </a:solidFill>
                <a:latin typeface="Noto Sans CJK Light" panose="020B0300000000000000" pitchFamily="34" charset="-122"/>
                <a:ea typeface="Noto Sans CJK Light" panose="020B0300000000000000" pitchFamily="34" charset="-122"/>
                <a:cs typeface="Segoe UI" panose="020B0502040204020203" pitchFamily="34" charset="0"/>
              </a:endParaRP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2232350" y="2440153"/>
              <a:ext cx="120200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Key words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1464247" y="5194442"/>
            <a:ext cx="2734374" cy="771706"/>
            <a:chOff x="1464247" y="5194442"/>
            <a:chExt cx="2734374" cy="771706"/>
          </a:xfrm>
        </p:grpSpPr>
        <p:sp>
          <p:nvSpPr>
            <p:cNvPr id="75" name="文本框 74"/>
            <p:cNvSpPr txBox="1"/>
            <p:nvPr/>
          </p:nvSpPr>
          <p:spPr>
            <a:xfrm>
              <a:off x="1464247" y="5504483"/>
              <a:ext cx="273437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32E54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sp>
          <p:nvSpPr>
            <p:cNvPr id="76" name="文本框 75"/>
            <p:cNvSpPr txBox="1"/>
            <p:nvPr/>
          </p:nvSpPr>
          <p:spPr>
            <a:xfrm>
              <a:off x="1949223" y="5197451"/>
              <a:ext cx="21249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rgbClr val="232E54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From </a:t>
              </a:r>
              <a:r>
                <a:rPr lang="en-US" altLang="zh-CN" b="1" dirty="0" smtClean="0">
                  <a:solidFill>
                    <a:srgbClr val="232E54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2010-20XX</a:t>
              </a:r>
              <a:endParaRPr lang="en-US" altLang="zh-CN" b="1" dirty="0">
                <a:solidFill>
                  <a:srgbClr val="232E54"/>
                </a:solidFill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cxnSp>
          <p:nvCxnSpPr>
            <p:cNvPr id="78" name="直接连接符 77"/>
            <p:cNvCxnSpPr/>
            <p:nvPr/>
          </p:nvCxnSpPr>
          <p:spPr>
            <a:xfrm>
              <a:off x="1966779" y="5257309"/>
              <a:ext cx="0" cy="229091"/>
            </a:xfrm>
            <a:prstGeom prst="line">
              <a:avLst/>
            </a:prstGeom>
            <a:ln w="19050">
              <a:solidFill>
                <a:srgbClr val="232E5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Freeform 6"/>
            <p:cNvSpPr>
              <a:spLocks/>
            </p:cNvSpPr>
            <p:nvPr/>
          </p:nvSpPr>
          <p:spPr bwMode="auto">
            <a:xfrm>
              <a:off x="1539621" y="5194442"/>
              <a:ext cx="367838" cy="297726"/>
            </a:xfrm>
            <a:custGeom>
              <a:avLst/>
              <a:gdLst/>
              <a:ahLst/>
              <a:cxnLst/>
              <a:rect l="l" t="t" r="r" b="b"/>
              <a:pathLst>
                <a:path w="574675" h="465138">
                  <a:moveTo>
                    <a:pt x="450850" y="55562"/>
                  </a:moveTo>
                  <a:lnTo>
                    <a:pt x="506413" y="55562"/>
                  </a:lnTo>
                  <a:lnTo>
                    <a:pt x="506413" y="173037"/>
                  </a:lnTo>
                  <a:lnTo>
                    <a:pt x="450850" y="123825"/>
                  </a:lnTo>
                  <a:close/>
                  <a:moveTo>
                    <a:pt x="292972" y="0"/>
                  </a:moveTo>
                  <a:lnTo>
                    <a:pt x="574675" y="255076"/>
                  </a:lnTo>
                  <a:cubicBezTo>
                    <a:pt x="574665" y="255097"/>
                    <a:pt x="559635" y="288825"/>
                    <a:pt x="510822" y="255076"/>
                  </a:cubicBezTo>
                  <a:cubicBezTo>
                    <a:pt x="510819" y="255073"/>
                    <a:pt x="510736" y="254989"/>
                    <a:pt x="508475" y="252731"/>
                  </a:cubicBezTo>
                  <a:lnTo>
                    <a:pt x="492042" y="236320"/>
                  </a:lnTo>
                  <a:cubicBezTo>
                    <a:pt x="492042" y="236330"/>
                    <a:pt x="492042" y="237803"/>
                    <a:pt x="492042" y="450134"/>
                  </a:cubicBezTo>
                  <a:cubicBezTo>
                    <a:pt x="492042" y="450158"/>
                    <a:pt x="492030" y="465138"/>
                    <a:pt x="477018" y="465138"/>
                  </a:cubicBezTo>
                  <a:cubicBezTo>
                    <a:pt x="454485" y="465138"/>
                    <a:pt x="334321" y="465138"/>
                    <a:pt x="334288" y="465138"/>
                  </a:cubicBezTo>
                  <a:cubicBezTo>
                    <a:pt x="334288" y="465132"/>
                    <a:pt x="334288" y="464300"/>
                    <a:pt x="334288" y="345102"/>
                  </a:cubicBezTo>
                  <a:cubicBezTo>
                    <a:pt x="334288" y="345082"/>
                    <a:pt x="334276" y="326347"/>
                    <a:pt x="311752" y="326347"/>
                  </a:cubicBezTo>
                  <a:cubicBezTo>
                    <a:pt x="311747" y="326347"/>
                    <a:pt x="311198" y="326347"/>
                    <a:pt x="251655" y="326347"/>
                  </a:cubicBezTo>
                  <a:cubicBezTo>
                    <a:pt x="232881" y="326347"/>
                    <a:pt x="236628" y="345089"/>
                    <a:pt x="236631" y="345102"/>
                  </a:cubicBezTo>
                  <a:cubicBezTo>
                    <a:pt x="236631" y="345108"/>
                    <a:pt x="236631" y="345945"/>
                    <a:pt x="236631" y="465138"/>
                  </a:cubicBezTo>
                  <a:cubicBezTo>
                    <a:pt x="236584" y="465138"/>
                    <a:pt x="105167" y="465138"/>
                    <a:pt x="90145" y="465138"/>
                  </a:cubicBezTo>
                  <a:cubicBezTo>
                    <a:pt x="78885" y="465138"/>
                    <a:pt x="78877" y="453900"/>
                    <a:pt x="78877" y="453885"/>
                  </a:cubicBezTo>
                  <a:cubicBezTo>
                    <a:pt x="78877" y="453874"/>
                    <a:pt x="78877" y="452394"/>
                    <a:pt x="78877" y="240071"/>
                  </a:cubicBezTo>
                  <a:cubicBezTo>
                    <a:pt x="78873" y="240074"/>
                    <a:pt x="78561" y="240281"/>
                    <a:pt x="56341" y="255076"/>
                  </a:cubicBezTo>
                  <a:cubicBezTo>
                    <a:pt x="18790" y="288827"/>
                    <a:pt x="9" y="255092"/>
                    <a:pt x="0" y="255076"/>
                  </a:cubicBezTo>
                  <a:cubicBezTo>
                    <a:pt x="8" y="255069"/>
                    <a:pt x="1550" y="253727"/>
                    <a:pt x="292972" y="0"/>
                  </a:cubicBezTo>
                  <a:close/>
                </a:path>
              </a:pathLst>
            </a:custGeom>
            <a:solidFill>
              <a:srgbClr val="232E5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</p:grpSp>
      <p:cxnSp>
        <p:nvCxnSpPr>
          <p:cNvPr id="89" name="直接连接符 88"/>
          <p:cNvCxnSpPr/>
          <p:nvPr/>
        </p:nvCxnSpPr>
        <p:spPr>
          <a:xfrm>
            <a:off x="4332288" y="2153920"/>
            <a:ext cx="0" cy="2184400"/>
          </a:xfrm>
          <a:prstGeom prst="line">
            <a:avLst/>
          </a:prstGeom>
          <a:ln>
            <a:solidFill>
              <a:srgbClr val="232E5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直接连接符 99"/>
          <p:cNvCxnSpPr/>
          <p:nvPr/>
        </p:nvCxnSpPr>
        <p:spPr>
          <a:xfrm>
            <a:off x="7859713" y="2153920"/>
            <a:ext cx="0" cy="2184400"/>
          </a:xfrm>
          <a:prstGeom prst="line">
            <a:avLst/>
          </a:prstGeom>
          <a:ln>
            <a:solidFill>
              <a:srgbClr val="0A5DA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组合 23"/>
          <p:cNvGrpSpPr/>
          <p:nvPr/>
        </p:nvGrpSpPr>
        <p:grpSpPr>
          <a:xfrm>
            <a:off x="5125339" y="5197451"/>
            <a:ext cx="2734374" cy="768697"/>
            <a:chOff x="5125339" y="5197451"/>
            <a:chExt cx="2734374" cy="768697"/>
          </a:xfrm>
        </p:grpSpPr>
        <p:sp>
          <p:nvSpPr>
            <p:cNvPr id="94" name="文本框 93"/>
            <p:cNvSpPr txBox="1"/>
            <p:nvPr/>
          </p:nvSpPr>
          <p:spPr>
            <a:xfrm>
              <a:off x="5125339" y="5504483"/>
              <a:ext cx="273437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D8D8D8">
                      <a:lumMod val="25000"/>
                    </a:srgbClr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sp>
          <p:nvSpPr>
            <p:cNvPr id="95" name="文本框 94"/>
            <p:cNvSpPr txBox="1"/>
            <p:nvPr/>
          </p:nvSpPr>
          <p:spPr>
            <a:xfrm>
              <a:off x="5610315" y="5197451"/>
              <a:ext cx="21249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rgbClr val="D8D8D8">
                      <a:lumMod val="25000"/>
                    </a:srgbClr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From </a:t>
              </a:r>
              <a:r>
                <a:rPr lang="en-US" altLang="zh-CN" b="1" dirty="0" smtClean="0">
                  <a:solidFill>
                    <a:srgbClr val="D8D8D8">
                      <a:lumMod val="25000"/>
                    </a:srgbClr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2010-20XX</a:t>
              </a:r>
              <a:endParaRPr lang="en-US" altLang="zh-CN" b="1" dirty="0">
                <a:solidFill>
                  <a:srgbClr val="D8D8D8">
                    <a:lumMod val="25000"/>
                  </a:srgbClr>
                </a:solidFill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cxnSp>
          <p:nvCxnSpPr>
            <p:cNvPr id="96" name="直接连接符 95"/>
            <p:cNvCxnSpPr/>
            <p:nvPr/>
          </p:nvCxnSpPr>
          <p:spPr>
            <a:xfrm>
              <a:off x="5627871" y="5257309"/>
              <a:ext cx="0" cy="229091"/>
            </a:xfrm>
            <a:prstGeom prst="line">
              <a:avLst/>
            </a:prstGeom>
            <a:ln w="1905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Freeform 52"/>
            <p:cNvSpPr>
              <a:spLocks/>
            </p:cNvSpPr>
            <p:nvPr/>
          </p:nvSpPr>
          <p:spPr bwMode="auto">
            <a:xfrm>
              <a:off x="5259389" y="5201919"/>
              <a:ext cx="290176" cy="275273"/>
            </a:xfrm>
            <a:custGeom>
              <a:avLst/>
              <a:gdLst/>
              <a:ahLst/>
              <a:cxnLst/>
              <a:rect l="l" t="t" r="r" b="b"/>
              <a:pathLst>
                <a:path w="525463" h="498476">
                  <a:moveTo>
                    <a:pt x="0" y="195263"/>
                  </a:moveTo>
                  <a:lnTo>
                    <a:pt x="66675" y="242888"/>
                  </a:lnTo>
                  <a:lnTo>
                    <a:pt x="261938" y="382588"/>
                  </a:lnTo>
                  <a:lnTo>
                    <a:pt x="460376" y="242888"/>
                  </a:lnTo>
                  <a:lnTo>
                    <a:pt x="525463" y="195263"/>
                  </a:lnTo>
                  <a:lnTo>
                    <a:pt x="525463" y="498476"/>
                  </a:lnTo>
                  <a:lnTo>
                    <a:pt x="0" y="498476"/>
                  </a:lnTo>
                  <a:close/>
                  <a:moveTo>
                    <a:pt x="66675" y="82550"/>
                  </a:moveTo>
                  <a:lnTo>
                    <a:pt x="146050" y="82550"/>
                  </a:lnTo>
                  <a:lnTo>
                    <a:pt x="382588" y="82550"/>
                  </a:lnTo>
                  <a:lnTo>
                    <a:pt x="460375" y="82550"/>
                  </a:lnTo>
                  <a:lnTo>
                    <a:pt x="460375" y="209550"/>
                  </a:lnTo>
                  <a:lnTo>
                    <a:pt x="261938" y="352425"/>
                  </a:lnTo>
                  <a:lnTo>
                    <a:pt x="66675" y="209550"/>
                  </a:lnTo>
                  <a:close/>
                  <a:moveTo>
                    <a:pt x="261938" y="0"/>
                  </a:moveTo>
                  <a:lnTo>
                    <a:pt x="382588" y="63500"/>
                  </a:lnTo>
                  <a:lnTo>
                    <a:pt x="146050" y="63500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8762619" y="5197451"/>
            <a:ext cx="2734374" cy="768697"/>
            <a:chOff x="8762619" y="5197451"/>
            <a:chExt cx="2734374" cy="768697"/>
          </a:xfrm>
        </p:grpSpPr>
        <p:sp>
          <p:nvSpPr>
            <p:cNvPr id="102" name="文本框 101"/>
            <p:cNvSpPr txBox="1"/>
            <p:nvPr/>
          </p:nvSpPr>
          <p:spPr>
            <a:xfrm>
              <a:off x="8762619" y="5504483"/>
              <a:ext cx="273437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0A5DA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sp>
          <p:nvSpPr>
            <p:cNvPr id="103" name="文本框 102"/>
            <p:cNvSpPr txBox="1"/>
            <p:nvPr/>
          </p:nvSpPr>
          <p:spPr>
            <a:xfrm>
              <a:off x="9247595" y="5197451"/>
              <a:ext cx="21249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rgbClr val="0A5DA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From </a:t>
              </a:r>
              <a:r>
                <a:rPr lang="en-US" altLang="zh-CN" b="1" dirty="0" smtClean="0">
                  <a:solidFill>
                    <a:srgbClr val="0A5DA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2010-20XX</a:t>
              </a:r>
              <a:endParaRPr lang="en-US" altLang="zh-CN" b="1" dirty="0">
                <a:solidFill>
                  <a:srgbClr val="0A5DA2"/>
                </a:solidFill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cxnSp>
          <p:nvCxnSpPr>
            <p:cNvPr id="104" name="直接连接符 103"/>
            <p:cNvCxnSpPr/>
            <p:nvPr/>
          </p:nvCxnSpPr>
          <p:spPr>
            <a:xfrm>
              <a:off x="9265151" y="5257309"/>
              <a:ext cx="0" cy="229091"/>
            </a:xfrm>
            <a:prstGeom prst="line">
              <a:avLst/>
            </a:prstGeom>
            <a:ln w="19050">
              <a:solidFill>
                <a:srgbClr val="0A5DA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Oval 288"/>
            <p:cNvSpPr>
              <a:spLocks noChangeArrowheads="1"/>
            </p:cNvSpPr>
            <p:nvPr/>
          </p:nvSpPr>
          <p:spPr bwMode="auto">
            <a:xfrm>
              <a:off x="8882381" y="5219784"/>
              <a:ext cx="292099" cy="294873"/>
            </a:xfrm>
            <a:custGeom>
              <a:avLst/>
              <a:gdLst/>
              <a:ahLst/>
              <a:cxnLst/>
              <a:rect l="l" t="t" r="r" b="b"/>
              <a:pathLst>
                <a:path w="501650" h="506414">
                  <a:moveTo>
                    <a:pt x="146625" y="151374"/>
                  </a:moveTo>
                  <a:cubicBezTo>
                    <a:pt x="150375" y="147639"/>
                    <a:pt x="157876" y="147639"/>
                    <a:pt x="161626" y="151374"/>
                  </a:cubicBezTo>
                  <a:cubicBezTo>
                    <a:pt x="161626" y="151374"/>
                    <a:pt x="161626" y="151374"/>
                    <a:pt x="244130" y="233551"/>
                  </a:cubicBezTo>
                  <a:cubicBezTo>
                    <a:pt x="247880" y="233551"/>
                    <a:pt x="247880" y="233551"/>
                    <a:pt x="251631" y="233551"/>
                  </a:cubicBezTo>
                  <a:cubicBezTo>
                    <a:pt x="259131" y="233551"/>
                    <a:pt x="266631" y="237286"/>
                    <a:pt x="270381" y="244757"/>
                  </a:cubicBezTo>
                  <a:cubicBezTo>
                    <a:pt x="270381" y="244757"/>
                    <a:pt x="270381" y="244757"/>
                    <a:pt x="390388" y="244757"/>
                  </a:cubicBezTo>
                  <a:cubicBezTo>
                    <a:pt x="394138" y="244757"/>
                    <a:pt x="401638" y="248492"/>
                    <a:pt x="401638" y="252227"/>
                  </a:cubicBezTo>
                  <a:cubicBezTo>
                    <a:pt x="401638" y="259698"/>
                    <a:pt x="394138" y="263433"/>
                    <a:pt x="390388" y="263433"/>
                  </a:cubicBezTo>
                  <a:cubicBezTo>
                    <a:pt x="390388" y="263433"/>
                    <a:pt x="390388" y="263433"/>
                    <a:pt x="270381" y="263433"/>
                  </a:cubicBezTo>
                  <a:cubicBezTo>
                    <a:pt x="266631" y="270904"/>
                    <a:pt x="259131" y="274639"/>
                    <a:pt x="251631" y="274639"/>
                  </a:cubicBezTo>
                  <a:cubicBezTo>
                    <a:pt x="240380" y="274639"/>
                    <a:pt x="229129" y="263433"/>
                    <a:pt x="229129" y="252227"/>
                  </a:cubicBezTo>
                  <a:cubicBezTo>
                    <a:pt x="232880" y="252227"/>
                    <a:pt x="232880" y="252227"/>
                    <a:pt x="146625" y="166316"/>
                  </a:cubicBezTo>
                  <a:cubicBezTo>
                    <a:pt x="142875" y="162580"/>
                    <a:pt x="142875" y="155110"/>
                    <a:pt x="146625" y="151374"/>
                  </a:cubicBezTo>
                  <a:close/>
                  <a:moveTo>
                    <a:pt x="239599" y="41275"/>
                  </a:moveTo>
                  <a:cubicBezTo>
                    <a:pt x="131082" y="48777"/>
                    <a:pt x="45017" y="135050"/>
                    <a:pt x="41275" y="243829"/>
                  </a:cubicBezTo>
                  <a:cubicBezTo>
                    <a:pt x="41283" y="243829"/>
                    <a:pt x="41808" y="243829"/>
                    <a:pt x="74953" y="243829"/>
                  </a:cubicBezTo>
                  <a:cubicBezTo>
                    <a:pt x="82437" y="243829"/>
                    <a:pt x="86179" y="247580"/>
                    <a:pt x="86179" y="251331"/>
                  </a:cubicBezTo>
                  <a:cubicBezTo>
                    <a:pt x="86179" y="258833"/>
                    <a:pt x="82437" y="262584"/>
                    <a:pt x="74953" y="262584"/>
                  </a:cubicBezTo>
                  <a:cubicBezTo>
                    <a:pt x="74945" y="262584"/>
                    <a:pt x="74418" y="262584"/>
                    <a:pt x="41275" y="262584"/>
                  </a:cubicBezTo>
                  <a:cubicBezTo>
                    <a:pt x="45017" y="371363"/>
                    <a:pt x="131082" y="457636"/>
                    <a:pt x="239599" y="465138"/>
                  </a:cubicBezTo>
                  <a:cubicBezTo>
                    <a:pt x="239599" y="465129"/>
                    <a:pt x="239599" y="464546"/>
                    <a:pt x="239599" y="427628"/>
                  </a:cubicBezTo>
                  <a:cubicBezTo>
                    <a:pt x="239599" y="420126"/>
                    <a:pt x="243341" y="416375"/>
                    <a:pt x="250825" y="416375"/>
                  </a:cubicBezTo>
                  <a:cubicBezTo>
                    <a:pt x="258309" y="416375"/>
                    <a:pt x="262051" y="420126"/>
                    <a:pt x="262051" y="427628"/>
                  </a:cubicBezTo>
                  <a:cubicBezTo>
                    <a:pt x="262051" y="427638"/>
                    <a:pt x="262051" y="428220"/>
                    <a:pt x="262051" y="465138"/>
                  </a:cubicBezTo>
                  <a:cubicBezTo>
                    <a:pt x="370568" y="457636"/>
                    <a:pt x="456633" y="371363"/>
                    <a:pt x="460375" y="262584"/>
                  </a:cubicBezTo>
                  <a:cubicBezTo>
                    <a:pt x="460367" y="262584"/>
                    <a:pt x="459842" y="262584"/>
                    <a:pt x="426697" y="262584"/>
                  </a:cubicBezTo>
                  <a:cubicBezTo>
                    <a:pt x="419213" y="262584"/>
                    <a:pt x="415472" y="258833"/>
                    <a:pt x="415472" y="251331"/>
                  </a:cubicBezTo>
                  <a:cubicBezTo>
                    <a:pt x="415472" y="247580"/>
                    <a:pt x="419213" y="243829"/>
                    <a:pt x="426697" y="243829"/>
                  </a:cubicBezTo>
                  <a:cubicBezTo>
                    <a:pt x="426706" y="243829"/>
                    <a:pt x="427232" y="243829"/>
                    <a:pt x="460375" y="243829"/>
                  </a:cubicBezTo>
                  <a:cubicBezTo>
                    <a:pt x="456633" y="135050"/>
                    <a:pt x="370568" y="48777"/>
                    <a:pt x="262051" y="41275"/>
                  </a:cubicBezTo>
                  <a:cubicBezTo>
                    <a:pt x="262051" y="41283"/>
                    <a:pt x="262051" y="41858"/>
                    <a:pt x="262051" y="82536"/>
                  </a:cubicBezTo>
                  <a:cubicBezTo>
                    <a:pt x="262051" y="86287"/>
                    <a:pt x="258309" y="93789"/>
                    <a:pt x="250825" y="93789"/>
                  </a:cubicBezTo>
                  <a:cubicBezTo>
                    <a:pt x="243341" y="93789"/>
                    <a:pt x="239599" y="86287"/>
                    <a:pt x="239599" y="82536"/>
                  </a:cubicBezTo>
                  <a:cubicBezTo>
                    <a:pt x="239599" y="82528"/>
                    <a:pt x="239599" y="81953"/>
                    <a:pt x="239599" y="41275"/>
                  </a:cubicBezTo>
                  <a:close/>
                  <a:moveTo>
                    <a:pt x="250825" y="0"/>
                  </a:moveTo>
                  <a:cubicBezTo>
                    <a:pt x="389352" y="0"/>
                    <a:pt x="501650" y="113365"/>
                    <a:pt x="501650" y="253207"/>
                  </a:cubicBezTo>
                  <a:cubicBezTo>
                    <a:pt x="501650" y="393049"/>
                    <a:pt x="389352" y="506414"/>
                    <a:pt x="250825" y="506414"/>
                  </a:cubicBezTo>
                  <a:cubicBezTo>
                    <a:pt x="112298" y="506414"/>
                    <a:pt x="0" y="393049"/>
                    <a:pt x="0" y="253207"/>
                  </a:cubicBezTo>
                  <a:cubicBezTo>
                    <a:pt x="0" y="113365"/>
                    <a:pt x="112298" y="0"/>
                    <a:pt x="250825" y="0"/>
                  </a:cubicBezTo>
                  <a:close/>
                </a:path>
              </a:pathLst>
            </a:custGeom>
            <a:solidFill>
              <a:srgbClr val="0A5DA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</p:grpSp>
      <p:sp>
        <p:nvSpPr>
          <p:cNvPr id="45" name="文本框 44"/>
          <p:cNvSpPr txBox="1"/>
          <p:nvPr/>
        </p:nvSpPr>
        <p:spPr>
          <a:xfrm>
            <a:off x="442913" y="208718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cs typeface="Segoe UI" panose="020B0502040204020203" pitchFamily="34" charset="0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442913" y="478690"/>
            <a:ext cx="3720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2091210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16" presetClass="entr" presetSubtype="4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28" dur="5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6" presetClass="entr" presetSubtype="4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31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3" presetID="2" presetClass="entr" presetSubtype="4" fill="hold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35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36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8" presetID="2" presetClass="entr" presetSubtype="4" fill="hold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40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41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3" presetID="2" presetClass="entr" presetSubtype="4" fill="hold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45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46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16" presetClass="entr" presetSubtype="4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28" dur="5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6" presetClass="entr" presetSubtype="4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31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3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8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3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128337" y="0"/>
            <a:ext cx="1232033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椭圆 2"/>
          <p:cNvSpPr/>
          <p:nvPr/>
        </p:nvSpPr>
        <p:spPr>
          <a:xfrm>
            <a:off x="-349607" y="2324100"/>
            <a:ext cx="12891214" cy="1104900"/>
          </a:xfrm>
          <a:prstGeom prst="ellipse">
            <a:avLst/>
          </a:prstGeom>
          <a:solidFill>
            <a:srgbClr val="042744">
              <a:alpha val="29000"/>
            </a:srgbClr>
          </a:solidFill>
          <a:ln>
            <a:noFill/>
          </a:ln>
          <a:effectLst>
            <a:softEdge rad="431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-699214" y="2455060"/>
            <a:ext cx="12891214" cy="901233"/>
          </a:xfrm>
          <a:prstGeom prst="ellipse">
            <a:avLst/>
          </a:prstGeom>
          <a:solidFill>
            <a:srgbClr val="042744">
              <a:alpha val="29000"/>
            </a:srgbClr>
          </a:solidFill>
          <a:ln>
            <a:noFill/>
          </a:ln>
          <a:effectLst>
            <a:softEdge rad="431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1392843" y="1660330"/>
            <a:ext cx="1563718" cy="1608016"/>
            <a:chOff x="1392843" y="1660330"/>
            <a:chExt cx="1563718" cy="1608016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92843" y="1660330"/>
              <a:ext cx="1563718" cy="1608016"/>
            </a:xfrm>
            <a:prstGeom prst="rect">
              <a:avLst/>
            </a:prstGeom>
          </p:spPr>
        </p:pic>
        <p:sp>
          <p:nvSpPr>
            <p:cNvPr id="16" name="文本框 15"/>
            <p:cNvSpPr txBox="1"/>
            <p:nvPr/>
          </p:nvSpPr>
          <p:spPr>
            <a:xfrm>
              <a:off x="1901687" y="2317099"/>
              <a:ext cx="55195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2013</a:t>
              </a:r>
            </a:p>
          </p:txBody>
        </p:sp>
      </p:grpSp>
      <p:cxnSp>
        <p:nvCxnSpPr>
          <p:cNvPr id="22" name="直接连接符 21"/>
          <p:cNvCxnSpPr/>
          <p:nvPr/>
        </p:nvCxnSpPr>
        <p:spPr>
          <a:xfrm>
            <a:off x="2169160" y="2885625"/>
            <a:ext cx="0" cy="1572075"/>
          </a:xfrm>
          <a:prstGeom prst="line">
            <a:avLst/>
          </a:prstGeom>
          <a:ln>
            <a:solidFill>
              <a:srgbClr val="0A66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3979054" y="2724331"/>
            <a:ext cx="0" cy="2791275"/>
          </a:xfrm>
          <a:prstGeom prst="line">
            <a:avLst/>
          </a:prstGeom>
          <a:ln>
            <a:solidFill>
              <a:srgbClr val="0A66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6006147" y="3220905"/>
            <a:ext cx="0" cy="1572075"/>
          </a:xfrm>
          <a:prstGeom prst="line">
            <a:avLst/>
          </a:prstGeom>
          <a:ln>
            <a:solidFill>
              <a:srgbClr val="0A66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8060055" y="2800218"/>
            <a:ext cx="0" cy="2353125"/>
          </a:xfrm>
          <a:prstGeom prst="line">
            <a:avLst/>
          </a:prstGeom>
          <a:ln>
            <a:solidFill>
              <a:srgbClr val="0A66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9770745" y="3249613"/>
            <a:ext cx="0" cy="1572075"/>
          </a:xfrm>
          <a:prstGeom prst="line">
            <a:avLst/>
          </a:prstGeom>
          <a:ln>
            <a:solidFill>
              <a:srgbClr val="0A66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3"/>
          <p:cNvGrpSpPr/>
          <p:nvPr/>
        </p:nvGrpSpPr>
        <p:grpSpPr>
          <a:xfrm>
            <a:off x="2118044" y="3515169"/>
            <a:ext cx="1829880" cy="1035007"/>
            <a:chOff x="2118044" y="3515169"/>
            <a:chExt cx="1829880" cy="1035007"/>
          </a:xfrm>
        </p:grpSpPr>
        <p:sp>
          <p:nvSpPr>
            <p:cNvPr id="32" name="文本框 31"/>
            <p:cNvSpPr txBox="1"/>
            <p:nvPr/>
          </p:nvSpPr>
          <p:spPr>
            <a:xfrm>
              <a:off x="2118044" y="3719179"/>
              <a:ext cx="182988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32E54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2118044" y="3515169"/>
              <a:ext cx="120200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srgbClr val="042744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Key words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979054" y="4706644"/>
            <a:ext cx="1829880" cy="1035007"/>
            <a:chOff x="3979054" y="4706644"/>
            <a:chExt cx="1829880" cy="1035007"/>
          </a:xfrm>
        </p:grpSpPr>
        <p:sp>
          <p:nvSpPr>
            <p:cNvPr id="34" name="文本框 33"/>
            <p:cNvSpPr txBox="1"/>
            <p:nvPr/>
          </p:nvSpPr>
          <p:spPr>
            <a:xfrm>
              <a:off x="3979054" y="4910654"/>
              <a:ext cx="182988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32E54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3979054" y="4706644"/>
              <a:ext cx="120200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srgbClr val="042744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Key words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029833" y="3915959"/>
            <a:ext cx="1829880" cy="1035007"/>
            <a:chOff x="6029833" y="3915959"/>
            <a:chExt cx="1829880" cy="1035007"/>
          </a:xfrm>
        </p:grpSpPr>
        <p:sp>
          <p:nvSpPr>
            <p:cNvPr id="36" name="文本框 35"/>
            <p:cNvSpPr txBox="1"/>
            <p:nvPr/>
          </p:nvSpPr>
          <p:spPr>
            <a:xfrm>
              <a:off x="6029833" y="4119969"/>
              <a:ext cx="182988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32E54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6029833" y="3915959"/>
              <a:ext cx="120200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srgbClr val="042744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Key words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044815" y="4303915"/>
            <a:ext cx="1829880" cy="1035007"/>
            <a:chOff x="8044815" y="4303915"/>
            <a:chExt cx="1829880" cy="1035007"/>
          </a:xfrm>
        </p:grpSpPr>
        <p:sp>
          <p:nvSpPr>
            <p:cNvPr id="38" name="文本框 37"/>
            <p:cNvSpPr txBox="1"/>
            <p:nvPr/>
          </p:nvSpPr>
          <p:spPr>
            <a:xfrm>
              <a:off x="8044815" y="4507925"/>
              <a:ext cx="182988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32E54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8044815" y="4303915"/>
              <a:ext cx="120200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srgbClr val="042744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Key words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9801224" y="3494088"/>
            <a:ext cx="1829880" cy="1035007"/>
            <a:chOff x="9801224" y="3494088"/>
            <a:chExt cx="1829880" cy="1035007"/>
          </a:xfrm>
        </p:grpSpPr>
        <p:sp>
          <p:nvSpPr>
            <p:cNvPr id="40" name="文本框 39"/>
            <p:cNvSpPr txBox="1"/>
            <p:nvPr/>
          </p:nvSpPr>
          <p:spPr>
            <a:xfrm>
              <a:off x="9801224" y="3698098"/>
              <a:ext cx="182988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32E54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9801224" y="3494088"/>
              <a:ext cx="120200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srgbClr val="042744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Key words</a:t>
              </a:r>
            </a:p>
          </p:txBody>
        </p:sp>
      </p:grpSp>
      <p:sp>
        <p:nvSpPr>
          <p:cNvPr id="42" name="矩形 41"/>
          <p:cNvSpPr/>
          <p:nvPr/>
        </p:nvSpPr>
        <p:spPr>
          <a:xfrm>
            <a:off x="0" y="0"/>
            <a:ext cx="12192000" cy="375453"/>
          </a:xfrm>
          <a:prstGeom prst="rect">
            <a:avLst/>
          </a:prstGeom>
          <a:gradFill>
            <a:gsLst>
              <a:gs pos="15000">
                <a:srgbClr val="242D52"/>
              </a:gs>
              <a:gs pos="100000">
                <a:srgbClr val="0070C0"/>
              </a:gs>
            </a:gsLst>
            <a:lin ang="16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0" y="6482318"/>
            <a:ext cx="12192000" cy="375682"/>
          </a:xfrm>
          <a:prstGeom prst="rect">
            <a:avLst/>
          </a:prstGeom>
          <a:gradFill>
            <a:gsLst>
              <a:gs pos="15000">
                <a:srgbClr val="242D52"/>
              </a:gs>
              <a:gs pos="100000">
                <a:srgbClr val="0070C0"/>
              </a:gs>
            </a:gsLst>
            <a:lin ang="36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-3048635" y="2323782"/>
            <a:ext cx="2150745" cy="2210435"/>
            <a:chOff x="4190365" y="3465513"/>
            <a:chExt cx="2150745" cy="2210435"/>
          </a:xfrm>
        </p:grpSpPr>
        <p:grpSp>
          <p:nvGrpSpPr>
            <p:cNvPr id="46" name="组合 45"/>
            <p:cNvGrpSpPr/>
            <p:nvPr/>
          </p:nvGrpSpPr>
          <p:grpSpPr>
            <a:xfrm>
              <a:off x="4190365" y="3465513"/>
              <a:ext cx="2150745" cy="2210435"/>
              <a:chOff x="4190365" y="3465513"/>
              <a:chExt cx="2150745" cy="2210435"/>
            </a:xfrm>
          </p:grpSpPr>
          <p:grpSp>
            <p:nvGrpSpPr>
              <p:cNvPr id="48" name="组合 47"/>
              <p:cNvGrpSpPr/>
              <p:nvPr/>
            </p:nvGrpSpPr>
            <p:grpSpPr>
              <a:xfrm>
                <a:off x="4190365" y="3608388"/>
                <a:ext cx="2150745" cy="2067560"/>
                <a:chOff x="1409383" y="2958148"/>
                <a:chExt cx="2150745" cy="2067560"/>
              </a:xfrm>
            </p:grpSpPr>
            <p:sp>
              <p:nvSpPr>
                <p:cNvPr id="50" name="椭圆 49"/>
                <p:cNvSpPr/>
                <p:nvPr/>
              </p:nvSpPr>
              <p:spPr>
                <a:xfrm>
                  <a:off x="1930400" y="4312921"/>
                  <a:ext cx="1554480" cy="355600"/>
                </a:xfrm>
                <a:prstGeom prst="ellipse">
                  <a:avLst/>
                </a:prstGeom>
                <a:solidFill>
                  <a:srgbClr val="042744">
                    <a:alpha val="80000"/>
                  </a:srgbClr>
                </a:solidFill>
                <a:ln>
                  <a:noFill/>
                </a:ln>
                <a:effectLst>
                  <a:softEdge rad="1143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1" name="椭圆 50"/>
                <p:cNvSpPr/>
                <p:nvPr/>
              </p:nvSpPr>
              <p:spPr>
                <a:xfrm>
                  <a:off x="1976120" y="3383280"/>
                  <a:ext cx="1132840" cy="1132840"/>
                </a:xfrm>
                <a:prstGeom prst="ellipse">
                  <a:avLst/>
                </a:prstGeom>
                <a:gradFill>
                  <a:gsLst>
                    <a:gs pos="0">
                      <a:srgbClr val="242D52"/>
                    </a:gs>
                    <a:gs pos="80000">
                      <a:srgbClr val="00B0F0"/>
                    </a:gs>
                  </a:gsLst>
                  <a:lin ang="14400000" scaled="0"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2" name="椭圆 51"/>
                <p:cNvSpPr/>
                <p:nvPr/>
              </p:nvSpPr>
              <p:spPr>
                <a:xfrm>
                  <a:off x="1409383" y="2958148"/>
                  <a:ext cx="1437640" cy="1437640"/>
                </a:xfrm>
                <a:prstGeom prst="ellipse">
                  <a:avLst/>
                </a:prstGeom>
                <a:solidFill>
                  <a:schemeClr val="bg1">
                    <a:alpha val="32000"/>
                  </a:schemeClr>
                </a:solidFill>
                <a:ln>
                  <a:noFill/>
                </a:ln>
                <a:effectLst>
                  <a:softEdge rad="393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3" name="椭圆 52"/>
                <p:cNvSpPr/>
                <p:nvPr/>
              </p:nvSpPr>
              <p:spPr>
                <a:xfrm>
                  <a:off x="2203768" y="3669348"/>
                  <a:ext cx="1356360" cy="1356360"/>
                </a:xfrm>
                <a:prstGeom prst="ellipse">
                  <a:avLst/>
                </a:prstGeom>
                <a:solidFill>
                  <a:schemeClr val="bg2">
                    <a:lumMod val="10000"/>
                    <a:alpha val="34000"/>
                  </a:schemeClr>
                </a:solidFill>
                <a:ln>
                  <a:noFill/>
                </a:ln>
                <a:effectLst>
                  <a:softEdge rad="4445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49" name="椭圆 48"/>
              <p:cNvSpPr/>
              <p:nvPr/>
            </p:nvSpPr>
            <p:spPr>
              <a:xfrm>
                <a:off x="4560888" y="3465513"/>
                <a:ext cx="1300480" cy="1300480"/>
              </a:xfrm>
              <a:prstGeom prst="ellipse">
                <a:avLst/>
              </a:prstGeom>
              <a:solidFill>
                <a:schemeClr val="bg1">
                  <a:alpha val="32000"/>
                </a:schemeClr>
              </a:solidFill>
              <a:ln>
                <a:noFill/>
              </a:ln>
              <a:effectLst>
                <a:softEdge rad="393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7" name="椭圆 46"/>
            <p:cNvSpPr/>
            <p:nvPr/>
          </p:nvSpPr>
          <p:spPr>
            <a:xfrm>
              <a:off x="4332288" y="3608388"/>
              <a:ext cx="1437640" cy="1437640"/>
            </a:xfrm>
            <a:prstGeom prst="ellipse">
              <a:avLst/>
            </a:prstGeom>
            <a:solidFill>
              <a:schemeClr val="bg1">
                <a:alpha val="32000"/>
              </a:schemeClr>
            </a:solidFill>
            <a:ln>
              <a:noFill/>
            </a:ln>
            <a:effectLst>
              <a:softEdge rad="393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-1264920" y="3465513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3F3F3F"/>
                </a:solidFill>
              </a:rPr>
              <a:t>原图</a:t>
            </a:r>
          </a:p>
        </p:txBody>
      </p:sp>
      <p:grpSp>
        <p:nvGrpSpPr>
          <p:cNvPr id="63" name="组合 62"/>
          <p:cNvGrpSpPr/>
          <p:nvPr/>
        </p:nvGrpSpPr>
        <p:grpSpPr>
          <a:xfrm>
            <a:off x="3190066" y="1416490"/>
            <a:ext cx="1563718" cy="1608016"/>
            <a:chOff x="1392843" y="1660330"/>
            <a:chExt cx="1563718" cy="1608016"/>
          </a:xfrm>
        </p:grpSpPr>
        <p:pic>
          <p:nvPicPr>
            <p:cNvPr id="64" name="图片 63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92843" y="1660330"/>
              <a:ext cx="1563718" cy="1608016"/>
            </a:xfrm>
            <a:prstGeom prst="rect">
              <a:avLst/>
            </a:prstGeom>
          </p:spPr>
        </p:pic>
        <p:sp>
          <p:nvSpPr>
            <p:cNvPr id="65" name="文本框 64"/>
            <p:cNvSpPr txBox="1"/>
            <p:nvPr/>
          </p:nvSpPr>
          <p:spPr>
            <a:xfrm>
              <a:off x="1901687" y="2317099"/>
              <a:ext cx="55195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2014</a:t>
              </a: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5156026" y="1857497"/>
            <a:ext cx="1563718" cy="1608016"/>
            <a:chOff x="1392843" y="1660330"/>
            <a:chExt cx="1563718" cy="1608016"/>
          </a:xfrm>
        </p:grpSpPr>
        <p:pic>
          <p:nvPicPr>
            <p:cNvPr id="67" name="图片 66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92843" y="1660330"/>
              <a:ext cx="1563718" cy="1608016"/>
            </a:xfrm>
            <a:prstGeom prst="rect">
              <a:avLst/>
            </a:prstGeom>
          </p:spPr>
        </p:pic>
        <p:sp>
          <p:nvSpPr>
            <p:cNvPr id="68" name="文本框 67"/>
            <p:cNvSpPr txBox="1"/>
            <p:nvPr/>
          </p:nvSpPr>
          <p:spPr>
            <a:xfrm>
              <a:off x="1901687" y="2317099"/>
              <a:ext cx="55195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 smtClean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20XX</a:t>
              </a:r>
              <a:endParaRPr lang="en-US" altLang="zh-CN" sz="1200" b="1" dirty="0">
                <a:solidFill>
                  <a:prstClr val="white"/>
                </a:solidFill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7255336" y="1523170"/>
            <a:ext cx="1563718" cy="1608016"/>
            <a:chOff x="1392843" y="1660330"/>
            <a:chExt cx="1563718" cy="1608016"/>
          </a:xfrm>
        </p:grpSpPr>
        <p:pic>
          <p:nvPicPr>
            <p:cNvPr id="70" name="图片 69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92843" y="1660330"/>
              <a:ext cx="1563718" cy="1608016"/>
            </a:xfrm>
            <a:prstGeom prst="rect">
              <a:avLst/>
            </a:prstGeom>
          </p:spPr>
        </p:pic>
        <p:sp>
          <p:nvSpPr>
            <p:cNvPr id="71" name="文本框 70"/>
            <p:cNvSpPr txBox="1"/>
            <p:nvPr/>
          </p:nvSpPr>
          <p:spPr>
            <a:xfrm>
              <a:off x="1901687" y="2317099"/>
              <a:ext cx="55195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 smtClean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20XX</a:t>
              </a:r>
              <a:endParaRPr lang="en-US" altLang="zh-CN" sz="1200" b="1" dirty="0">
                <a:solidFill>
                  <a:prstClr val="white"/>
                </a:solidFill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8916496" y="2000372"/>
            <a:ext cx="1563718" cy="1608016"/>
            <a:chOff x="1392843" y="1660330"/>
            <a:chExt cx="1563718" cy="1608016"/>
          </a:xfrm>
        </p:grpSpPr>
        <p:pic>
          <p:nvPicPr>
            <p:cNvPr id="73" name="图片 72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92843" y="1660330"/>
              <a:ext cx="1563718" cy="1608016"/>
            </a:xfrm>
            <a:prstGeom prst="rect">
              <a:avLst/>
            </a:prstGeom>
          </p:spPr>
        </p:pic>
        <p:sp>
          <p:nvSpPr>
            <p:cNvPr id="74" name="文本框 73"/>
            <p:cNvSpPr txBox="1"/>
            <p:nvPr/>
          </p:nvSpPr>
          <p:spPr>
            <a:xfrm>
              <a:off x="1901687" y="2317099"/>
              <a:ext cx="55195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 smtClean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20XX</a:t>
              </a:r>
              <a:endParaRPr lang="en-US" altLang="zh-CN" sz="1200" b="1" dirty="0">
                <a:solidFill>
                  <a:prstClr val="white"/>
                </a:solidFill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13906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36" fill="hold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36" fill="hold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36" fill="hold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36" fill="hold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4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90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400"/>
                            </p:stCondLst>
                            <p:childTnLst>
                              <p:par>
                                <p:cTn id="40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7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200"/>
                            </p:stCondLst>
                            <p:childTnLst>
                              <p:par>
                                <p:cTn id="49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00"/>
                            </p:stCondLst>
                            <p:childTnLst>
                              <p:par>
                                <p:cTn id="5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300"/>
                            </p:stCondLst>
                            <p:childTnLst>
                              <p:par>
                                <p:cTn id="6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800"/>
                            </p:stCondLst>
                            <p:childTnLst>
                              <p:par>
                                <p:cTn id="67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100"/>
                            </p:stCondLst>
                            <p:childTnLst>
                              <p:par>
                                <p:cTn id="7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600"/>
                            </p:stCondLst>
                            <p:childTnLst>
                              <p:par>
                                <p:cTn id="76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2913" y="1676400"/>
            <a:ext cx="11291887" cy="481965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 flipH="1">
            <a:off x="442913" y="1676400"/>
            <a:ext cx="11291094" cy="4813300"/>
          </a:xfrm>
          <a:prstGeom prst="rect">
            <a:avLst/>
          </a:prstGeom>
          <a:gradFill>
            <a:gsLst>
              <a:gs pos="3000">
                <a:srgbClr val="242D52">
                  <a:alpha val="48000"/>
                </a:srgbClr>
              </a:gs>
              <a:gs pos="62000">
                <a:srgbClr val="096877">
                  <a:alpha val="73000"/>
                </a:srgbClr>
              </a:gs>
              <a:gs pos="99000">
                <a:srgbClr val="03747E">
                  <a:alpha val="80000"/>
                </a:srgb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任意多边形 15"/>
          <p:cNvSpPr/>
          <p:nvPr/>
        </p:nvSpPr>
        <p:spPr>
          <a:xfrm>
            <a:off x="442913" y="3029519"/>
            <a:ext cx="11220450" cy="2114550"/>
          </a:xfrm>
          <a:custGeom>
            <a:avLst/>
            <a:gdLst>
              <a:gd name="connsiteX0" fmla="*/ 0 w 11220450"/>
              <a:gd name="connsiteY0" fmla="*/ 2114550 h 2114550"/>
              <a:gd name="connsiteX1" fmla="*/ 1809750 w 11220450"/>
              <a:gd name="connsiteY1" fmla="*/ 1200150 h 2114550"/>
              <a:gd name="connsiteX2" fmla="*/ 4895850 w 11220450"/>
              <a:gd name="connsiteY2" fmla="*/ 1771650 h 2114550"/>
              <a:gd name="connsiteX3" fmla="*/ 7524750 w 11220450"/>
              <a:gd name="connsiteY3" fmla="*/ 628650 h 2114550"/>
              <a:gd name="connsiteX4" fmla="*/ 10248900 w 11220450"/>
              <a:gd name="connsiteY4" fmla="*/ 876300 h 2114550"/>
              <a:gd name="connsiteX5" fmla="*/ 11220450 w 11220450"/>
              <a:gd name="connsiteY5" fmla="*/ 0 h 211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220450" h="2114550">
                <a:moveTo>
                  <a:pt x="0" y="2114550"/>
                </a:moveTo>
                <a:cubicBezTo>
                  <a:pt x="496887" y="1685925"/>
                  <a:pt x="993775" y="1257300"/>
                  <a:pt x="1809750" y="1200150"/>
                </a:cubicBezTo>
                <a:cubicBezTo>
                  <a:pt x="2625725" y="1143000"/>
                  <a:pt x="3943350" y="1866900"/>
                  <a:pt x="4895850" y="1771650"/>
                </a:cubicBezTo>
                <a:cubicBezTo>
                  <a:pt x="5848350" y="1676400"/>
                  <a:pt x="6632575" y="777875"/>
                  <a:pt x="7524750" y="628650"/>
                </a:cubicBezTo>
                <a:cubicBezTo>
                  <a:pt x="8416925" y="479425"/>
                  <a:pt x="9632950" y="981075"/>
                  <a:pt x="10248900" y="876300"/>
                </a:cubicBezTo>
                <a:cubicBezTo>
                  <a:pt x="10864850" y="771525"/>
                  <a:pt x="11042650" y="385762"/>
                  <a:pt x="11220450" y="0"/>
                </a:cubicBezTo>
              </a:path>
            </a:pathLst>
          </a:custGeom>
          <a:noFill/>
          <a:ln>
            <a:solidFill>
              <a:schemeClr val="bg1">
                <a:alpha val="65000"/>
              </a:schemeClr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7510655" y="2864457"/>
            <a:ext cx="698116" cy="1169949"/>
            <a:chOff x="7510655" y="2864457"/>
            <a:chExt cx="698116" cy="1169949"/>
          </a:xfrm>
        </p:grpSpPr>
        <p:cxnSp>
          <p:nvCxnSpPr>
            <p:cNvPr id="28" name="直接连接符 27"/>
            <p:cNvCxnSpPr/>
            <p:nvPr/>
          </p:nvCxnSpPr>
          <p:spPr>
            <a:xfrm flipV="1">
              <a:off x="7859713" y="2864457"/>
              <a:ext cx="0" cy="411805"/>
            </a:xfrm>
            <a:prstGeom prst="line">
              <a:avLst/>
            </a:prstGeom>
            <a:ln>
              <a:solidFill>
                <a:srgbClr val="37AADE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组合 12"/>
            <p:cNvGrpSpPr/>
            <p:nvPr/>
          </p:nvGrpSpPr>
          <p:grpSpPr>
            <a:xfrm>
              <a:off x="7510655" y="3336288"/>
              <a:ext cx="698116" cy="698118"/>
              <a:chOff x="7510655" y="3336288"/>
              <a:chExt cx="698116" cy="698118"/>
            </a:xfrm>
          </p:grpSpPr>
          <p:sp>
            <p:nvSpPr>
              <p:cNvPr id="19" name="椭圆 18"/>
              <p:cNvSpPr/>
              <p:nvPr/>
            </p:nvSpPr>
            <p:spPr>
              <a:xfrm flipV="1">
                <a:off x="7510655" y="3336288"/>
                <a:ext cx="698116" cy="698118"/>
              </a:xfrm>
              <a:prstGeom prst="ellipse">
                <a:avLst/>
              </a:prstGeom>
              <a:solidFill>
                <a:srgbClr val="37AADE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3" name="文本框 32"/>
              <p:cNvSpPr txBox="1"/>
              <p:nvPr/>
            </p:nvSpPr>
            <p:spPr>
              <a:xfrm>
                <a:off x="7634331" y="3480409"/>
                <a:ext cx="4507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b="1" dirty="0">
                    <a:solidFill>
                      <a:prstClr val="white"/>
                    </a:solidFill>
                  </a:rPr>
                  <a:t>07</a:t>
                </a:r>
                <a:endParaRPr lang="zh-CN" altLang="en-US" b="1" dirty="0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21" name="组合 20"/>
          <p:cNvGrpSpPr/>
          <p:nvPr/>
        </p:nvGrpSpPr>
        <p:grpSpPr>
          <a:xfrm>
            <a:off x="9911258" y="3673788"/>
            <a:ext cx="376663" cy="1022225"/>
            <a:chOff x="9911258" y="3673788"/>
            <a:chExt cx="376663" cy="1022225"/>
          </a:xfrm>
        </p:grpSpPr>
        <p:sp>
          <p:nvSpPr>
            <p:cNvPr id="20" name="椭圆 19"/>
            <p:cNvSpPr/>
            <p:nvPr/>
          </p:nvSpPr>
          <p:spPr>
            <a:xfrm flipV="1">
              <a:off x="9927304" y="3673788"/>
              <a:ext cx="360617" cy="36061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cxnSp>
          <p:nvCxnSpPr>
            <p:cNvPr id="32" name="直接连接符 31"/>
            <p:cNvCxnSpPr/>
            <p:nvPr/>
          </p:nvCxnSpPr>
          <p:spPr>
            <a:xfrm>
              <a:off x="10107612" y="4102668"/>
              <a:ext cx="0" cy="593345"/>
            </a:xfrm>
            <a:prstGeom prst="line">
              <a:avLst/>
            </a:prstGeom>
            <a:ln>
              <a:solidFill>
                <a:schemeClr val="bg1">
                  <a:alpha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文本框 33"/>
            <p:cNvSpPr txBox="1"/>
            <p:nvPr/>
          </p:nvSpPr>
          <p:spPr>
            <a:xfrm>
              <a:off x="9911258" y="3712443"/>
              <a:ext cx="360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solidFill>
                    <a:srgbClr val="242D52"/>
                  </a:solidFill>
                </a:rPr>
                <a:t>08</a:t>
              </a:r>
              <a:endParaRPr lang="zh-CN" altLang="en-US" sz="1200" b="1" dirty="0">
                <a:solidFill>
                  <a:srgbClr val="242D52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5915691" y="4368092"/>
            <a:ext cx="367622" cy="1025853"/>
            <a:chOff x="5915691" y="4368092"/>
            <a:chExt cx="367622" cy="1025853"/>
          </a:xfrm>
        </p:grpSpPr>
        <p:sp>
          <p:nvSpPr>
            <p:cNvPr id="18" name="椭圆 17"/>
            <p:cNvSpPr/>
            <p:nvPr/>
          </p:nvSpPr>
          <p:spPr>
            <a:xfrm flipV="1">
              <a:off x="5915691" y="4368092"/>
              <a:ext cx="360617" cy="36061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cxnSp>
          <p:nvCxnSpPr>
            <p:cNvPr id="27" name="直接连接符 26"/>
            <p:cNvCxnSpPr/>
            <p:nvPr/>
          </p:nvCxnSpPr>
          <p:spPr>
            <a:xfrm>
              <a:off x="6103485" y="4800600"/>
              <a:ext cx="0" cy="593345"/>
            </a:xfrm>
            <a:prstGeom prst="line">
              <a:avLst/>
            </a:prstGeom>
            <a:ln>
              <a:solidFill>
                <a:schemeClr val="bg1">
                  <a:alpha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文本框 34"/>
            <p:cNvSpPr txBox="1"/>
            <p:nvPr/>
          </p:nvSpPr>
          <p:spPr>
            <a:xfrm>
              <a:off x="5922317" y="4438150"/>
              <a:ext cx="360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solidFill>
                    <a:srgbClr val="242D52"/>
                  </a:solidFill>
                </a:rPr>
                <a:t>06</a:t>
              </a:r>
              <a:endParaRPr lang="zh-CN" altLang="en-US" sz="1200" b="1" dirty="0">
                <a:solidFill>
                  <a:srgbClr val="242D52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349110" y="3722162"/>
            <a:ext cx="523875" cy="1227212"/>
            <a:chOff x="4349110" y="3722162"/>
            <a:chExt cx="523875" cy="1227212"/>
          </a:xfrm>
        </p:grpSpPr>
        <p:cxnSp>
          <p:nvCxnSpPr>
            <p:cNvPr id="26" name="直接连接符 25"/>
            <p:cNvCxnSpPr/>
            <p:nvPr/>
          </p:nvCxnSpPr>
          <p:spPr>
            <a:xfrm flipV="1">
              <a:off x="4635580" y="3722162"/>
              <a:ext cx="0" cy="661170"/>
            </a:xfrm>
            <a:prstGeom prst="line">
              <a:avLst/>
            </a:prstGeom>
            <a:ln>
              <a:solidFill>
                <a:schemeClr val="bg1">
                  <a:alpha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组合 6"/>
            <p:cNvGrpSpPr/>
            <p:nvPr/>
          </p:nvGrpSpPr>
          <p:grpSpPr>
            <a:xfrm>
              <a:off x="4349110" y="4425497"/>
              <a:ext cx="523875" cy="523877"/>
              <a:chOff x="4349110" y="4425497"/>
              <a:chExt cx="523875" cy="523877"/>
            </a:xfrm>
          </p:grpSpPr>
          <p:sp>
            <p:nvSpPr>
              <p:cNvPr id="17" name="椭圆 16"/>
              <p:cNvSpPr/>
              <p:nvPr/>
            </p:nvSpPr>
            <p:spPr>
              <a:xfrm flipV="1">
                <a:off x="4349110" y="4425497"/>
                <a:ext cx="523875" cy="523877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6" name="文本框 35"/>
              <p:cNvSpPr txBox="1"/>
              <p:nvPr/>
            </p:nvSpPr>
            <p:spPr>
              <a:xfrm>
                <a:off x="4430549" y="4576649"/>
                <a:ext cx="36099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b="1" dirty="0">
                    <a:solidFill>
                      <a:srgbClr val="242D52"/>
                    </a:solidFill>
                  </a:rPr>
                  <a:t>05</a:t>
                </a:r>
                <a:endParaRPr lang="zh-CN" altLang="en-US" sz="1200" b="1" dirty="0">
                  <a:solidFill>
                    <a:srgbClr val="242D52"/>
                  </a:solidFill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1910514" y="4102668"/>
            <a:ext cx="360996" cy="1041403"/>
            <a:chOff x="1910514" y="4102668"/>
            <a:chExt cx="360996" cy="1041403"/>
          </a:xfrm>
        </p:grpSpPr>
        <p:sp>
          <p:nvSpPr>
            <p:cNvPr id="9" name="椭圆 8"/>
            <p:cNvSpPr/>
            <p:nvPr/>
          </p:nvSpPr>
          <p:spPr>
            <a:xfrm flipV="1">
              <a:off x="1951628" y="4102668"/>
              <a:ext cx="278769" cy="27877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1910514" y="4125346"/>
              <a:ext cx="360996" cy="1018725"/>
              <a:chOff x="1910514" y="4125346"/>
              <a:chExt cx="360996" cy="1018725"/>
            </a:xfrm>
          </p:grpSpPr>
          <p:cxnSp>
            <p:nvCxnSpPr>
              <p:cNvPr id="24" name="直接连接符 23"/>
              <p:cNvCxnSpPr/>
              <p:nvPr/>
            </p:nvCxnSpPr>
            <p:spPr>
              <a:xfrm>
                <a:off x="2091012" y="4425496"/>
                <a:ext cx="0" cy="718575"/>
              </a:xfrm>
              <a:prstGeom prst="line">
                <a:avLst/>
              </a:prstGeom>
              <a:ln>
                <a:solidFill>
                  <a:schemeClr val="bg1">
                    <a:alpha val="50000"/>
                  </a:schemeClr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文本框 36"/>
              <p:cNvSpPr txBox="1"/>
              <p:nvPr/>
            </p:nvSpPr>
            <p:spPr>
              <a:xfrm>
                <a:off x="1910514" y="4125346"/>
                <a:ext cx="36099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b="1" dirty="0">
                    <a:solidFill>
                      <a:srgbClr val="242D52"/>
                    </a:solidFill>
                  </a:rPr>
                  <a:t>04</a:t>
                </a:r>
                <a:endParaRPr lang="zh-CN" altLang="en-US" sz="1200" b="1" dirty="0">
                  <a:solidFill>
                    <a:srgbClr val="242D52"/>
                  </a:solidFill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1005939" y="5209279"/>
            <a:ext cx="3720258" cy="585804"/>
            <a:chOff x="1005939" y="5209279"/>
            <a:chExt cx="3720258" cy="585804"/>
          </a:xfrm>
        </p:grpSpPr>
        <p:sp>
          <p:nvSpPr>
            <p:cNvPr id="38" name="文本框 37"/>
            <p:cNvSpPr txBox="1"/>
            <p:nvPr/>
          </p:nvSpPr>
          <p:spPr>
            <a:xfrm>
              <a:off x="1005939" y="5209279"/>
              <a:ext cx="150618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COMPANY PROFILE</a:t>
              </a:r>
              <a:endParaRPr lang="zh-CN" altLang="en-US" sz="1200" dirty="0">
                <a:solidFill>
                  <a:prstClr val="white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1005939" y="5394973"/>
              <a:ext cx="372025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892662" y="3027265"/>
            <a:ext cx="3720258" cy="614485"/>
            <a:chOff x="3892662" y="3027265"/>
            <a:chExt cx="3720258" cy="614485"/>
          </a:xfrm>
        </p:grpSpPr>
        <p:sp>
          <p:nvSpPr>
            <p:cNvPr id="40" name="文本框 39"/>
            <p:cNvSpPr txBox="1"/>
            <p:nvPr/>
          </p:nvSpPr>
          <p:spPr>
            <a:xfrm>
              <a:off x="3892662" y="3027265"/>
              <a:ext cx="150618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COMPANY PROFILE</a:t>
              </a:r>
              <a:endParaRPr lang="zh-CN" altLang="en-US" sz="1200" dirty="0">
                <a:solidFill>
                  <a:prstClr val="white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3892662" y="3241640"/>
              <a:ext cx="372025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191235" y="5506470"/>
            <a:ext cx="3720258" cy="588889"/>
            <a:chOff x="5191235" y="5506470"/>
            <a:chExt cx="3720258" cy="588889"/>
          </a:xfrm>
        </p:grpSpPr>
        <p:sp>
          <p:nvSpPr>
            <p:cNvPr id="42" name="文本框 41"/>
            <p:cNvSpPr txBox="1"/>
            <p:nvPr/>
          </p:nvSpPr>
          <p:spPr>
            <a:xfrm>
              <a:off x="5191235" y="5506470"/>
              <a:ext cx="150618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COMPANY PROFILE</a:t>
              </a:r>
              <a:endParaRPr lang="zh-CN" altLang="en-US" sz="1200" dirty="0">
                <a:solidFill>
                  <a:prstClr val="white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5191235" y="5695249"/>
              <a:ext cx="372025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867597" y="1991454"/>
            <a:ext cx="3720258" cy="748610"/>
            <a:chOff x="6867597" y="1991454"/>
            <a:chExt cx="3720258" cy="748610"/>
          </a:xfrm>
        </p:grpSpPr>
        <p:sp>
          <p:nvSpPr>
            <p:cNvPr id="44" name="文本框 43"/>
            <p:cNvSpPr txBox="1"/>
            <p:nvPr/>
          </p:nvSpPr>
          <p:spPr>
            <a:xfrm>
              <a:off x="6867597" y="1991454"/>
              <a:ext cx="2170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COMPANY PROFILE</a:t>
              </a:r>
              <a:endParaRPr lang="zh-CN" altLang="en-US" dirty="0">
                <a:solidFill>
                  <a:prstClr val="white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6867597" y="2278399"/>
              <a:ext cx="37202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9591148" y="4796654"/>
            <a:ext cx="1917680" cy="742777"/>
            <a:chOff x="9591148" y="4796654"/>
            <a:chExt cx="1917680" cy="742777"/>
          </a:xfrm>
        </p:grpSpPr>
        <p:sp>
          <p:nvSpPr>
            <p:cNvPr id="46" name="文本框 45"/>
            <p:cNvSpPr txBox="1"/>
            <p:nvPr/>
          </p:nvSpPr>
          <p:spPr>
            <a:xfrm>
              <a:off x="9591148" y="4796654"/>
              <a:ext cx="150618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COMPANY PROFILE</a:t>
              </a:r>
              <a:endParaRPr lang="zh-CN" altLang="en-US" sz="1200" dirty="0">
                <a:solidFill>
                  <a:prstClr val="white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9591148" y="4985433"/>
              <a:ext cx="191768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</p:grpSp>
      <p:sp>
        <p:nvSpPr>
          <p:cNvPr id="48" name="文本框 47"/>
          <p:cNvSpPr txBox="1"/>
          <p:nvPr/>
        </p:nvSpPr>
        <p:spPr>
          <a:xfrm>
            <a:off x="442913" y="208718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cs typeface="Segoe UI" panose="020B0502040204020203" pitchFamily="34" charset="0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442913" y="478690"/>
            <a:ext cx="3720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2191898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6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42913" y="368300"/>
            <a:ext cx="11306175" cy="6121400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42913" y="208718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cs typeface="Segoe UI" panose="020B0502040204020203" pitchFamily="34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42913" y="478690"/>
            <a:ext cx="3720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  <p:grpSp>
        <p:nvGrpSpPr>
          <p:cNvPr id="27" name="组合 26"/>
          <p:cNvGrpSpPr/>
          <p:nvPr/>
        </p:nvGrpSpPr>
        <p:grpSpPr>
          <a:xfrm>
            <a:off x="116622" y="238760"/>
            <a:ext cx="351055" cy="264160"/>
            <a:chOff x="6190000" y="665863"/>
            <a:chExt cx="384810" cy="289560"/>
          </a:xfrm>
        </p:grpSpPr>
        <p:sp>
          <p:nvSpPr>
            <p:cNvPr id="28" name="等腰三角形 27"/>
            <p:cNvSpPr/>
            <p:nvPr/>
          </p:nvSpPr>
          <p:spPr>
            <a:xfrm rot="5400000">
              <a:off x="6301760" y="682373"/>
              <a:ext cx="289560" cy="256540"/>
            </a:xfrm>
            <a:prstGeom prst="triangle">
              <a:avLst/>
            </a:prstGeom>
            <a:solidFill>
              <a:srgbClr val="242D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9" name="等腰三角形 28"/>
            <p:cNvSpPr/>
            <p:nvPr/>
          </p:nvSpPr>
          <p:spPr>
            <a:xfrm rot="5400000">
              <a:off x="6173490" y="682373"/>
              <a:ext cx="289560" cy="256540"/>
            </a:xfrm>
            <a:prstGeom prst="triangle">
              <a:avLst/>
            </a:prstGeom>
            <a:solidFill>
              <a:srgbClr val="37A6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645650" y="2506980"/>
            <a:ext cx="1645922" cy="1738189"/>
            <a:chOff x="1645650" y="2506980"/>
            <a:chExt cx="1645922" cy="1738189"/>
          </a:xfrm>
        </p:grpSpPr>
        <p:sp>
          <p:nvSpPr>
            <p:cNvPr id="2" name="椭圆 1"/>
            <p:cNvSpPr/>
            <p:nvPr/>
          </p:nvSpPr>
          <p:spPr>
            <a:xfrm>
              <a:off x="1645650" y="2506980"/>
              <a:ext cx="1645922" cy="1645920"/>
            </a:xfrm>
            <a:prstGeom prst="ellipse">
              <a:avLst/>
            </a:prstGeom>
            <a:noFill/>
            <a:ln>
              <a:solidFill>
                <a:srgbClr val="326B9A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848890" y="2914441"/>
              <a:ext cx="1239442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>
                  <a:gradFill>
                    <a:gsLst>
                      <a:gs pos="0">
                        <a:srgbClr val="326B9A"/>
                      </a:gs>
                      <a:gs pos="43000">
                        <a:srgbClr val="242D52"/>
                      </a:gs>
                      <a:gs pos="90000">
                        <a:srgbClr val="37ADE0"/>
                      </a:gs>
                    </a:gsLst>
                    <a:lin ang="10200000" scaled="0"/>
                  </a:gra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25+</a:t>
              </a:r>
              <a:endParaRPr lang="zh-CN" altLang="en-US" sz="4400" dirty="0">
                <a:gradFill>
                  <a:gsLst>
                    <a:gs pos="0">
                      <a:srgbClr val="326B9A"/>
                    </a:gs>
                    <a:gs pos="43000">
                      <a:srgbClr val="242D52"/>
                    </a:gs>
                    <a:gs pos="90000">
                      <a:srgbClr val="37ADE0"/>
                    </a:gs>
                  </a:gsLst>
                  <a:lin ang="10200000" scaled="0"/>
                </a:gra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47188" y="4119237"/>
              <a:ext cx="1463167" cy="125932"/>
            </a:xfrm>
            <a:prstGeom prst="rect">
              <a:avLst/>
            </a:prstGeom>
          </p:spPr>
        </p:pic>
      </p:grpSp>
      <p:grpSp>
        <p:nvGrpSpPr>
          <p:cNvPr id="9" name="组合 8"/>
          <p:cNvGrpSpPr/>
          <p:nvPr/>
        </p:nvGrpSpPr>
        <p:grpSpPr>
          <a:xfrm>
            <a:off x="5309552" y="3438517"/>
            <a:ext cx="1645922" cy="1717869"/>
            <a:chOff x="5309552" y="3438517"/>
            <a:chExt cx="1645922" cy="1717869"/>
          </a:xfrm>
        </p:grpSpPr>
        <p:sp>
          <p:nvSpPr>
            <p:cNvPr id="3" name="椭圆 2"/>
            <p:cNvSpPr/>
            <p:nvPr/>
          </p:nvSpPr>
          <p:spPr>
            <a:xfrm>
              <a:off x="5309552" y="3438517"/>
              <a:ext cx="1645922" cy="1645920"/>
            </a:xfrm>
            <a:prstGeom prst="ellipse">
              <a:avLst/>
            </a:prstGeom>
            <a:noFill/>
            <a:ln>
              <a:gradFill>
                <a:gsLst>
                  <a:gs pos="0">
                    <a:srgbClr val="326B9A"/>
                  </a:gs>
                  <a:gs pos="74000">
                    <a:srgbClr val="242D52"/>
                  </a:gs>
                  <a:gs pos="83000">
                    <a:srgbClr val="275275"/>
                  </a:gs>
                </a:gsLst>
                <a:lin ang="5400000" scaled="1"/>
              </a:gra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5323638" y="3845978"/>
              <a:ext cx="1617751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>
                  <a:gradFill>
                    <a:gsLst>
                      <a:gs pos="0">
                        <a:srgbClr val="326B9A"/>
                      </a:gs>
                      <a:gs pos="43000">
                        <a:srgbClr val="242D52"/>
                      </a:gs>
                      <a:gs pos="90000">
                        <a:srgbClr val="37ADE0"/>
                      </a:gs>
                    </a:gsLst>
                    <a:lin ang="10200000" scaled="0"/>
                  </a:gra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120</a:t>
              </a:r>
              <a:r>
                <a:rPr lang="en-US" altLang="zh-CN" sz="4800" dirty="0">
                  <a:gradFill>
                    <a:gsLst>
                      <a:gs pos="0">
                        <a:srgbClr val="326B9A"/>
                      </a:gs>
                      <a:gs pos="43000">
                        <a:srgbClr val="242D52"/>
                      </a:gs>
                      <a:gs pos="90000">
                        <a:srgbClr val="37ADE0"/>
                      </a:gs>
                    </a:gsLst>
                    <a:lin ang="10200000" scaled="0"/>
                  </a:gra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+</a:t>
              </a:r>
              <a:endParaRPr lang="zh-CN" altLang="en-US" sz="4800" dirty="0">
                <a:gradFill>
                  <a:gsLst>
                    <a:gs pos="0">
                      <a:srgbClr val="326B9A"/>
                    </a:gs>
                    <a:gs pos="43000">
                      <a:srgbClr val="242D52"/>
                    </a:gs>
                    <a:gs pos="90000">
                      <a:srgbClr val="37ADE0"/>
                    </a:gs>
                  </a:gsLst>
                  <a:lin ang="10200000" scaled="0"/>
                </a:gra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64416" y="5030454"/>
              <a:ext cx="1463167" cy="125932"/>
            </a:xfrm>
            <a:prstGeom prst="rect">
              <a:avLst/>
            </a:prstGeom>
          </p:spPr>
        </p:pic>
      </p:grpSp>
      <p:grpSp>
        <p:nvGrpSpPr>
          <p:cNvPr id="19" name="组合 18"/>
          <p:cNvGrpSpPr/>
          <p:nvPr/>
        </p:nvGrpSpPr>
        <p:grpSpPr>
          <a:xfrm>
            <a:off x="7443260" y="1569720"/>
            <a:ext cx="1645922" cy="1748349"/>
            <a:chOff x="7443260" y="1569720"/>
            <a:chExt cx="1645922" cy="1748349"/>
          </a:xfrm>
        </p:grpSpPr>
        <p:sp>
          <p:nvSpPr>
            <p:cNvPr id="4" name="椭圆 3"/>
            <p:cNvSpPr/>
            <p:nvPr/>
          </p:nvSpPr>
          <p:spPr>
            <a:xfrm>
              <a:off x="7443260" y="1569720"/>
              <a:ext cx="1645922" cy="1645920"/>
            </a:xfrm>
            <a:prstGeom prst="ellipse">
              <a:avLst/>
            </a:prstGeom>
            <a:noFill/>
            <a:ln>
              <a:solidFill>
                <a:srgbClr val="326B9A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7626462" y="1977181"/>
              <a:ext cx="1245854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>
                  <a:gradFill>
                    <a:gsLst>
                      <a:gs pos="0">
                        <a:srgbClr val="326B9A"/>
                      </a:gs>
                      <a:gs pos="43000">
                        <a:srgbClr val="242D52"/>
                      </a:gs>
                      <a:gs pos="90000">
                        <a:srgbClr val="37ADE0"/>
                      </a:gs>
                    </a:gsLst>
                    <a:lin ang="10200000" scaled="0"/>
                  </a:gra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90+</a:t>
              </a:r>
              <a:endParaRPr lang="zh-CN" altLang="en-US" sz="4400" dirty="0">
                <a:gradFill>
                  <a:gsLst>
                    <a:gs pos="0">
                      <a:srgbClr val="326B9A"/>
                    </a:gs>
                    <a:gs pos="43000">
                      <a:srgbClr val="242D52"/>
                    </a:gs>
                    <a:gs pos="90000">
                      <a:srgbClr val="37ADE0"/>
                    </a:gs>
                  </a:gsLst>
                  <a:lin ang="10200000" scaled="0"/>
                </a:gra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44735" y="3192137"/>
              <a:ext cx="1463167" cy="125932"/>
            </a:xfrm>
            <a:prstGeom prst="rect">
              <a:avLst/>
            </a:prstGeom>
          </p:spPr>
        </p:pic>
      </p:grpSp>
      <p:sp>
        <p:nvSpPr>
          <p:cNvPr id="13" name="文本框 12"/>
          <p:cNvSpPr txBox="1"/>
          <p:nvPr/>
        </p:nvSpPr>
        <p:spPr>
          <a:xfrm>
            <a:off x="1657069" y="4495986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cs typeface="Segoe UI" panose="020B0502040204020203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657069" y="4746739"/>
            <a:ext cx="31152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5509828" y="5318946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cs typeface="Segoe UI" panose="020B0502040204020203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509828" y="5569699"/>
            <a:ext cx="34460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7787243" y="3374060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cs typeface="Segoe UI" panose="020B0502040204020203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787243" y="3624813"/>
            <a:ext cx="31093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</a:t>
            </a:r>
          </a:p>
        </p:txBody>
      </p:sp>
    </p:spTree>
    <p:extLst>
      <p:ext uri="{BB962C8B-B14F-4D97-AF65-F5344CB8AC3E}">
        <p14:creationId xmlns:p14="http://schemas.microsoft.com/office/powerpoint/2010/main" val="1575891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3" presetClass="entr" presetSubtype="32" fill="hold" grpId="0" nodeType="withEffect">
                                  <p:stCondLst>
                                    <p:cond delay="7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3" presetClass="entr" presetSubtype="32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3" presetClass="entr" presetSubtype="32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3" presetClass="entr" presetSubtype="32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2655"/>
          <a:stretch/>
        </p:blipFill>
        <p:spPr>
          <a:xfrm>
            <a:off x="0" y="7883"/>
            <a:ext cx="12172950" cy="6858594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69"/>
          <a:stretch/>
        </p:blipFill>
        <p:spPr>
          <a:xfrm>
            <a:off x="473124" y="342900"/>
            <a:ext cx="11261242" cy="6172200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487846" y="368300"/>
            <a:ext cx="11261242" cy="6146800"/>
          </a:xfrm>
          <a:prstGeom prst="rect">
            <a:avLst/>
          </a:prstGeom>
          <a:gradFill>
            <a:gsLst>
              <a:gs pos="62000">
                <a:schemeClr val="accent1">
                  <a:lumMod val="50000"/>
                  <a:alpha val="83000"/>
                </a:schemeClr>
              </a:gs>
              <a:gs pos="40000">
                <a:srgbClr val="03747E">
                  <a:alpha val="73000"/>
                </a:srgbClr>
              </a:gs>
              <a:gs pos="10000">
                <a:srgbClr val="2FA7D3">
                  <a:alpha val="44000"/>
                </a:srgbClr>
              </a:gs>
              <a:gs pos="0">
                <a:srgbClr val="0E629B">
                  <a:alpha val="50000"/>
                </a:srgbClr>
              </a:gs>
              <a:gs pos="98000">
                <a:srgbClr val="0E629B">
                  <a:alpha val="80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414607" y="1611811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prstClr val="white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prstClr val="white"/>
              </a:solidFill>
              <a:cs typeface="Segoe UI" panose="020B0502040204020203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523936" y="2352327"/>
            <a:ext cx="5172578" cy="809973"/>
            <a:chOff x="5523936" y="2352327"/>
            <a:chExt cx="5172578" cy="809973"/>
          </a:xfrm>
        </p:grpSpPr>
        <p:sp>
          <p:nvSpPr>
            <p:cNvPr id="10" name="文本框 9"/>
            <p:cNvSpPr txBox="1"/>
            <p:nvPr/>
          </p:nvSpPr>
          <p:spPr>
            <a:xfrm>
              <a:off x="9482471" y="2352327"/>
              <a:ext cx="912429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dirty="0">
                  <a:solidFill>
                    <a:prstClr val="white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89+</a:t>
              </a:r>
              <a:endParaRPr lang="zh-CN" altLang="en-US" sz="3000" dirty="0">
                <a:solidFill>
                  <a:prstClr val="white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7786809" y="2352327"/>
              <a:ext cx="910827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dirty="0">
                  <a:solidFill>
                    <a:prstClr val="white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78+</a:t>
              </a:r>
              <a:endParaRPr lang="zh-CN" altLang="en-US" sz="3000" dirty="0">
                <a:solidFill>
                  <a:prstClr val="white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5804805" y="2352327"/>
              <a:ext cx="1136850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dirty="0">
                  <a:solidFill>
                    <a:prstClr val="white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125+</a:t>
              </a:r>
              <a:endParaRPr lang="zh-CN" altLang="en-US" sz="3000" dirty="0">
                <a:solidFill>
                  <a:prstClr val="white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sp>
          <p:nvSpPr>
            <p:cNvPr id="18" name="弧形 17"/>
            <p:cNvSpPr/>
            <p:nvPr/>
          </p:nvSpPr>
          <p:spPr>
            <a:xfrm rot="13757168">
              <a:off x="5523936" y="2534290"/>
              <a:ext cx="532973" cy="532973"/>
            </a:xfrm>
            <a:prstGeom prst="arc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9" name="弧形 18"/>
            <p:cNvSpPr/>
            <p:nvPr/>
          </p:nvSpPr>
          <p:spPr>
            <a:xfrm rot="7842832" flipH="1">
              <a:off x="10163541" y="2534290"/>
              <a:ext cx="532973" cy="532973"/>
            </a:xfrm>
            <a:prstGeom prst="arc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5916524" y="2885301"/>
              <a:ext cx="6930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PART01</a:t>
              </a:r>
              <a:endParaRPr lang="zh-CN" altLang="en-US" sz="1200" dirty="0">
                <a:solidFill>
                  <a:prstClr val="white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7818821" y="2885301"/>
              <a:ext cx="6930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PART02</a:t>
              </a:r>
              <a:endParaRPr lang="zh-CN" altLang="en-US" sz="1200" dirty="0">
                <a:solidFill>
                  <a:prstClr val="white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9568374" y="2885301"/>
              <a:ext cx="6930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PART03</a:t>
              </a:r>
              <a:endParaRPr lang="zh-CN" altLang="en-US" sz="1200" dirty="0">
                <a:solidFill>
                  <a:prstClr val="white"/>
                </a:solidFill>
                <a:cs typeface="Segoe UI" panose="020B0502040204020203" pitchFamily="34" charset="0"/>
              </a:endParaRPr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5524460" y="3759488"/>
            <a:ext cx="54483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prstClr val="white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1. Lorem Ipsum is simply dummy text of the printing and typesetting industry. 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5524460" y="4266404"/>
            <a:ext cx="54483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prstClr val="white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2. Lorem Ipsum is simply dummy text of the printing and typesetting industry. 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5524460" y="4773320"/>
            <a:ext cx="54483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prstClr val="white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3. Lorem Ipsum is simply dummy text of the printing and typesetting industry. </a:t>
            </a:r>
          </a:p>
        </p:txBody>
      </p:sp>
    </p:spTree>
    <p:extLst>
      <p:ext uri="{BB962C8B-B14F-4D97-AF65-F5344CB8AC3E}">
        <p14:creationId xmlns:p14="http://schemas.microsoft.com/office/powerpoint/2010/main" val="398922206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17" grpId="0"/>
      <p:bldP spid="24" grpId="0"/>
      <p:bldP spid="25" grpId="0"/>
      <p:bldP spid="26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8" name="图片 94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2655"/>
          <a:stretch/>
        </p:blipFill>
        <p:spPr>
          <a:xfrm>
            <a:off x="0" y="7883"/>
            <a:ext cx="12172950" cy="6858594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442913" y="368300"/>
            <a:ext cx="11306175" cy="613180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88" name="组合 1187"/>
          <p:cNvGrpSpPr/>
          <p:nvPr/>
        </p:nvGrpSpPr>
        <p:grpSpPr>
          <a:xfrm>
            <a:off x="0" y="-458689"/>
            <a:ext cx="9501187" cy="7775378"/>
            <a:chOff x="0" y="-458689"/>
            <a:chExt cx="9501187" cy="7775378"/>
          </a:xfrm>
          <a:solidFill>
            <a:schemeClr val="bg2">
              <a:alpha val="89000"/>
            </a:schemeClr>
          </a:solidFill>
        </p:grpSpPr>
        <p:sp>
          <p:nvSpPr>
            <p:cNvPr id="490" name="Freeform 300"/>
            <p:cNvSpPr>
              <a:spLocks noEditPoints="1"/>
            </p:cNvSpPr>
            <p:nvPr/>
          </p:nvSpPr>
          <p:spPr bwMode="auto">
            <a:xfrm>
              <a:off x="1529198" y="6668041"/>
              <a:ext cx="746113" cy="643608"/>
            </a:xfrm>
            <a:custGeom>
              <a:avLst/>
              <a:gdLst>
                <a:gd name="T0" fmla="*/ 33 w 188"/>
                <a:gd name="T1" fmla="*/ 159 h 162"/>
                <a:gd name="T2" fmla="*/ 32 w 188"/>
                <a:gd name="T3" fmla="*/ 159 h 162"/>
                <a:gd name="T4" fmla="*/ 24 w 188"/>
                <a:gd name="T5" fmla="*/ 157 h 162"/>
                <a:gd name="T6" fmla="*/ 25 w 188"/>
                <a:gd name="T7" fmla="*/ 152 h 162"/>
                <a:gd name="T8" fmla="*/ 25 w 188"/>
                <a:gd name="T9" fmla="*/ 151 h 162"/>
                <a:gd name="T10" fmla="*/ 21 w 188"/>
                <a:gd name="T11" fmla="*/ 137 h 162"/>
                <a:gd name="T12" fmla="*/ 12 w 188"/>
                <a:gd name="T13" fmla="*/ 102 h 162"/>
                <a:gd name="T14" fmla="*/ 0 w 188"/>
                <a:gd name="T15" fmla="*/ 81 h 162"/>
                <a:gd name="T16" fmla="*/ 8 w 188"/>
                <a:gd name="T17" fmla="*/ 76 h 162"/>
                <a:gd name="T18" fmla="*/ 11 w 188"/>
                <a:gd name="T19" fmla="*/ 78 h 162"/>
                <a:gd name="T20" fmla="*/ 11 w 188"/>
                <a:gd name="T21" fmla="*/ 79 h 162"/>
                <a:gd name="T22" fmla="*/ 15 w 188"/>
                <a:gd name="T23" fmla="*/ 83 h 162"/>
                <a:gd name="T24" fmla="*/ 21 w 188"/>
                <a:gd name="T25" fmla="*/ 84 h 162"/>
                <a:gd name="T26" fmla="*/ 29 w 188"/>
                <a:gd name="T27" fmla="*/ 87 h 162"/>
                <a:gd name="T28" fmla="*/ 32 w 188"/>
                <a:gd name="T29" fmla="*/ 87 h 162"/>
                <a:gd name="T30" fmla="*/ 41 w 188"/>
                <a:gd name="T31" fmla="*/ 78 h 162"/>
                <a:gd name="T32" fmla="*/ 41 w 188"/>
                <a:gd name="T33" fmla="*/ 78 h 162"/>
                <a:gd name="T34" fmla="*/ 49 w 188"/>
                <a:gd name="T35" fmla="*/ 44 h 162"/>
                <a:gd name="T36" fmla="*/ 53 w 188"/>
                <a:gd name="T37" fmla="*/ 59 h 162"/>
                <a:gd name="T38" fmla="*/ 70 w 188"/>
                <a:gd name="T39" fmla="*/ 51 h 162"/>
                <a:gd name="T40" fmla="*/ 79 w 188"/>
                <a:gd name="T41" fmla="*/ 41 h 162"/>
                <a:gd name="T42" fmla="*/ 88 w 188"/>
                <a:gd name="T43" fmla="*/ 44 h 162"/>
                <a:gd name="T44" fmla="*/ 103 w 188"/>
                <a:gd name="T45" fmla="*/ 45 h 162"/>
                <a:gd name="T46" fmla="*/ 108 w 188"/>
                <a:gd name="T47" fmla="*/ 40 h 162"/>
                <a:gd name="T48" fmla="*/ 113 w 188"/>
                <a:gd name="T49" fmla="*/ 32 h 162"/>
                <a:gd name="T50" fmla="*/ 122 w 188"/>
                <a:gd name="T51" fmla="*/ 21 h 162"/>
                <a:gd name="T52" fmla="*/ 126 w 188"/>
                <a:gd name="T53" fmla="*/ 17 h 162"/>
                <a:gd name="T54" fmla="*/ 142 w 188"/>
                <a:gd name="T55" fmla="*/ 4 h 162"/>
                <a:gd name="T56" fmla="*/ 149 w 188"/>
                <a:gd name="T57" fmla="*/ 0 h 162"/>
                <a:gd name="T58" fmla="*/ 171 w 188"/>
                <a:gd name="T59" fmla="*/ 4 h 162"/>
                <a:gd name="T60" fmla="*/ 178 w 188"/>
                <a:gd name="T61" fmla="*/ 37 h 162"/>
                <a:gd name="T62" fmla="*/ 174 w 188"/>
                <a:gd name="T63" fmla="*/ 43 h 162"/>
                <a:gd name="T64" fmla="*/ 174 w 188"/>
                <a:gd name="T65" fmla="*/ 43 h 162"/>
                <a:gd name="T66" fmla="*/ 166 w 188"/>
                <a:gd name="T67" fmla="*/ 54 h 162"/>
                <a:gd name="T68" fmla="*/ 174 w 188"/>
                <a:gd name="T69" fmla="*/ 65 h 162"/>
                <a:gd name="T70" fmla="*/ 181 w 188"/>
                <a:gd name="T71" fmla="*/ 60 h 162"/>
                <a:gd name="T72" fmla="*/ 188 w 188"/>
                <a:gd name="T73" fmla="*/ 61 h 162"/>
                <a:gd name="T74" fmla="*/ 176 w 188"/>
                <a:gd name="T75" fmla="*/ 87 h 162"/>
                <a:gd name="T76" fmla="*/ 150 w 188"/>
                <a:gd name="T77" fmla="*/ 121 h 162"/>
                <a:gd name="T78" fmla="*/ 119 w 188"/>
                <a:gd name="T79" fmla="*/ 150 h 162"/>
                <a:gd name="T80" fmla="*/ 106 w 188"/>
                <a:gd name="T81" fmla="*/ 151 h 162"/>
                <a:gd name="T82" fmla="*/ 106 w 188"/>
                <a:gd name="T83" fmla="*/ 151 h 162"/>
                <a:gd name="T84" fmla="*/ 97 w 188"/>
                <a:gd name="T85" fmla="*/ 155 h 162"/>
                <a:gd name="T86" fmla="*/ 61 w 188"/>
                <a:gd name="T87" fmla="*/ 156 h 162"/>
                <a:gd name="T88" fmla="*/ 37 w 188"/>
                <a:gd name="T89" fmla="*/ 162 h 162"/>
                <a:gd name="T90" fmla="*/ 140 w 188"/>
                <a:gd name="T91" fmla="*/ 80 h 162"/>
                <a:gd name="T92" fmla="*/ 131 w 188"/>
                <a:gd name="T93" fmla="*/ 84 h 162"/>
                <a:gd name="T94" fmla="*/ 122 w 188"/>
                <a:gd name="T95" fmla="*/ 101 h 162"/>
                <a:gd name="T96" fmla="*/ 132 w 188"/>
                <a:gd name="T97" fmla="*/ 111 h 162"/>
                <a:gd name="T98" fmla="*/ 137 w 188"/>
                <a:gd name="T99" fmla="*/ 105 h 162"/>
                <a:gd name="T100" fmla="*/ 147 w 188"/>
                <a:gd name="T101" fmla="*/ 99 h 162"/>
                <a:gd name="T102" fmla="*/ 148 w 188"/>
                <a:gd name="T103" fmla="*/ 88 h 162"/>
                <a:gd name="T104" fmla="*/ 141 w 188"/>
                <a:gd name="T105" fmla="*/ 8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88" h="162">
                  <a:moveTo>
                    <a:pt x="37" y="162"/>
                  </a:moveTo>
                  <a:cubicBezTo>
                    <a:pt x="33" y="159"/>
                    <a:pt x="33" y="159"/>
                    <a:pt x="33" y="159"/>
                  </a:cubicBezTo>
                  <a:cubicBezTo>
                    <a:pt x="32" y="159"/>
                    <a:pt x="32" y="159"/>
                    <a:pt x="32" y="159"/>
                  </a:cubicBezTo>
                  <a:cubicBezTo>
                    <a:pt x="32" y="159"/>
                    <a:pt x="32" y="159"/>
                    <a:pt x="32" y="159"/>
                  </a:cubicBezTo>
                  <a:cubicBezTo>
                    <a:pt x="28" y="158"/>
                    <a:pt x="28" y="158"/>
                    <a:pt x="28" y="158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55"/>
                    <a:pt x="24" y="155"/>
                    <a:pt x="24" y="155"/>
                  </a:cubicBezTo>
                  <a:cubicBezTo>
                    <a:pt x="25" y="152"/>
                    <a:pt x="25" y="152"/>
                    <a:pt x="25" y="152"/>
                  </a:cubicBezTo>
                  <a:cubicBezTo>
                    <a:pt x="25" y="151"/>
                    <a:pt x="25" y="151"/>
                    <a:pt x="25" y="151"/>
                  </a:cubicBezTo>
                  <a:cubicBezTo>
                    <a:pt x="25" y="151"/>
                    <a:pt x="25" y="151"/>
                    <a:pt x="25" y="151"/>
                  </a:cubicBezTo>
                  <a:cubicBezTo>
                    <a:pt x="20" y="141"/>
                    <a:pt x="20" y="141"/>
                    <a:pt x="20" y="141"/>
                  </a:cubicBezTo>
                  <a:cubicBezTo>
                    <a:pt x="19" y="140"/>
                    <a:pt x="20" y="138"/>
                    <a:pt x="21" y="137"/>
                  </a:cubicBezTo>
                  <a:cubicBezTo>
                    <a:pt x="23" y="134"/>
                    <a:pt x="24" y="132"/>
                    <a:pt x="24" y="130"/>
                  </a:cubicBezTo>
                  <a:cubicBezTo>
                    <a:pt x="22" y="122"/>
                    <a:pt x="18" y="113"/>
                    <a:pt x="12" y="102"/>
                  </a:cubicBezTo>
                  <a:cubicBezTo>
                    <a:pt x="8" y="94"/>
                    <a:pt x="4" y="88"/>
                    <a:pt x="1" y="83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4" y="79"/>
                    <a:pt x="4" y="79"/>
                    <a:pt x="4" y="79"/>
                  </a:cubicBezTo>
                  <a:cubicBezTo>
                    <a:pt x="8" y="76"/>
                    <a:pt x="8" y="76"/>
                    <a:pt x="8" y="76"/>
                  </a:cubicBezTo>
                  <a:cubicBezTo>
                    <a:pt x="8" y="76"/>
                    <a:pt x="9" y="76"/>
                    <a:pt x="9" y="76"/>
                  </a:cubicBezTo>
                  <a:cubicBezTo>
                    <a:pt x="10" y="76"/>
                    <a:pt x="11" y="77"/>
                    <a:pt x="11" y="78"/>
                  </a:cubicBezTo>
                  <a:cubicBezTo>
                    <a:pt x="11" y="78"/>
                    <a:pt x="11" y="78"/>
                    <a:pt x="11" y="78"/>
                  </a:cubicBezTo>
                  <a:cubicBezTo>
                    <a:pt x="11" y="79"/>
                    <a:pt x="11" y="79"/>
                    <a:pt x="11" y="79"/>
                  </a:cubicBezTo>
                  <a:cubicBezTo>
                    <a:pt x="15" y="83"/>
                    <a:pt x="15" y="83"/>
                    <a:pt x="15" y="83"/>
                  </a:cubicBezTo>
                  <a:cubicBezTo>
                    <a:pt x="15" y="83"/>
                    <a:pt x="15" y="83"/>
                    <a:pt x="15" y="83"/>
                  </a:cubicBezTo>
                  <a:cubicBezTo>
                    <a:pt x="16" y="83"/>
                    <a:pt x="16" y="83"/>
                    <a:pt x="16" y="83"/>
                  </a:cubicBezTo>
                  <a:cubicBezTo>
                    <a:pt x="21" y="84"/>
                    <a:pt x="21" y="84"/>
                    <a:pt x="21" y="84"/>
                  </a:cubicBezTo>
                  <a:cubicBezTo>
                    <a:pt x="25" y="85"/>
                    <a:pt x="25" y="85"/>
                    <a:pt x="25" y="85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32" y="87"/>
                    <a:pt x="32" y="87"/>
                    <a:pt x="32" y="87"/>
                  </a:cubicBezTo>
                  <a:cubicBezTo>
                    <a:pt x="32" y="87"/>
                    <a:pt x="32" y="87"/>
                    <a:pt x="32" y="87"/>
                  </a:cubicBezTo>
                  <a:cubicBezTo>
                    <a:pt x="33" y="86"/>
                    <a:pt x="33" y="86"/>
                    <a:pt x="33" y="86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34"/>
                    <a:pt x="41" y="34"/>
                    <a:pt x="41" y="34"/>
                  </a:cubicBezTo>
                  <a:cubicBezTo>
                    <a:pt x="42" y="35"/>
                    <a:pt x="44" y="38"/>
                    <a:pt x="49" y="44"/>
                  </a:cubicBezTo>
                  <a:cubicBezTo>
                    <a:pt x="49" y="53"/>
                    <a:pt x="49" y="53"/>
                    <a:pt x="49" y="53"/>
                  </a:cubicBezTo>
                  <a:cubicBezTo>
                    <a:pt x="48" y="55"/>
                    <a:pt x="50" y="58"/>
                    <a:pt x="53" y="59"/>
                  </a:cubicBezTo>
                  <a:cubicBezTo>
                    <a:pt x="55" y="59"/>
                    <a:pt x="56" y="59"/>
                    <a:pt x="57" y="59"/>
                  </a:cubicBezTo>
                  <a:cubicBezTo>
                    <a:pt x="61" y="59"/>
                    <a:pt x="66" y="57"/>
                    <a:pt x="70" y="51"/>
                  </a:cubicBezTo>
                  <a:cubicBezTo>
                    <a:pt x="75" y="44"/>
                    <a:pt x="75" y="44"/>
                    <a:pt x="75" y="44"/>
                  </a:cubicBezTo>
                  <a:cubicBezTo>
                    <a:pt x="79" y="41"/>
                    <a:pt x="79" y="41"/>
                    <a:pt x="79" y="41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88" y="44"/>
                    <a:pt x="88" y="44"/>
                    <a:pt x="88" y="44"/>
                  </a:cubicBezTo>
                  <a:cubicBezTo>
                    <a:pt x="103" y="45"/>
                    <a:pt x="103" y="45"/>
                    <a:pt x="103" y="45"/>
                  </a:cubicBezTo>
                  <a:cubicBezTo>
                    <a:pt x="103" y="45"/>
                    <a:pt x="103" y="45"/>
                    <a:pt x="103" y="45"/>
                  </a:cubicBezTo>
                  <a:cubicBezTo>
                    <a:pt x="103" y="45"/>
                    <a:pt x="103" y="45"/>
                    <a:pt x="103" y="45"/>
                  </a:cubicBezTo>
                  <a:cubicBezTo>
                    <a:pt x="106" y="44"/>
                    <a:pt x="107" y="42"/>
                    <a:pt x="108" y="40"/>
                  </a:cubicBezTo>
                  <a:cubicBezTo>
                    <a:pt x="110" y="34"/>
                    <a:pt x="110" y="34"/>
                    <a:pt x="110" y="34"/>
                  </a:cubicBezTo>
                  <a:cubicBezTo>
                    <a:pt x="113" y="32"/>
                    <a:pt x="113" y="32"/>
                    <a:pt x="113" y="32"/>
                  </a:cubicBezTo>
                  <a:cubicBezTo>
                    <a:pt x="114" y="32"/>
                    <a:pt x="116" y="31"/>
                    <a:pt x="116" y="31"/>
                  </a:cubicBezTo>
                  <a:cubicBezTo>
                    <a:pt x="122" y="21"/>
                    <a:pt x="122" y="21"/>
                    <a:pt x="122" y="21"/>
                  </a:cubicBezTo>
                  <a:cubicBezTo>
                    <a:pt x="122" y="20"/>
                    <a:pt x="123" y="19"/>
                    <a:pt x="125" y="18"/>
                  </a:cubicBezTo>
                  <a:cubicBezTo>
                    <a:pt x="126" y="17"/>
                    <a:pt x="126" y="17"/>
                    <a:pt x="126" y="17"/>
                  </a:cubicBezTo>
                  <a:cubicBezTo>
                    <a:pt x="133" y="11"/>
                    <a:pt x="133" y="11"/>
                    <a:pt x="133" y="11"/>
                  </a:cubicBezTo>
                  <a:cubicBezTo>
                    <a:pt x="135" y="8"/>
                    <a:pt x="138" y="6"/>
                    <a:pt x="142" y="4"/>
                  </a:cubicBezTo>
                  <a:cubicBezTo>
                    <a:pt x="147" y="1"/>
                    <a:pt x="147" y="1"/>
                    <a:pt x="147" y="1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60" y="4"/>
                    <a:pt x="160" y="4"/>
                    <a:pt x="160" y="4"/>
                  </a:cubicBezTo>
                  <a:cubicBezTo>
                    <a:pt x="171" y="4"/>
                    <a:pt x="171" y="4"/>
                    <a:pt x="171" y="4"/>
                  </a:cubicBezTo>
                  <a:cubicBezTo>
                    <a:pt x="171" y="8"/>
                    <a:pt x="172" y="14"/>
                    <a:pt x="174" y="20"/>
                  </a:cubicBezTo>
                  <a:cubicBezTo>
                    <a:pt x="178" y="37"/>
                    <a:pt x="178" y="37"/>
                    <a:pt x="178" y="37"/>
                  </a:cubicBezTo>
                  <a:cubicBezTo>
                    <a:pt x="178" y="46"/>
                    <a:pt x="178" y="46"/>
                    <a:pt x="178" y="46"/>
                  </a:cubicBezTo>
                  <a:cubicBezTo>
                    <a:pt x="174" y="43"/>
                    <a:pt x="174" y="43"/>
                    <a:pt x="174" y="43"/>
                  </a:cubicBezTo>
                  <a:cubicBezTo>
                    <a:pt x="174" y="43"/>
                    <a:pt x="174" y="43"/>
                    <a:pt x="174" y="43"/>
                  </a:cubicBezTo>
                  <a:cubicBezTo>
                    <a:pt x="174" y="43"/>
                    <a:pt x="174" y="43"/>
                    <a:pt x="174" y="43"/>
                  </a:cubicBezTo>
                  <a:cubicBezTo>
                    <a:pt x="171" y="43"/>
                    <a:pt x="169" y="45"/>
                    <a:pt x="168" y="47"/>
                  </a:cubicBezTo>
                  <a:cubicBezTo>
                    <a:pt x="167" y="49"/>
                    <a:pt x="166" y="52"/>
                    <a:pt x="166" y="54"/>
                  </a:cubicBezTo>
                  <a:cubicBezTo>
                    <a:pt x="166" y="58"/>
                    <a:pt x="168" y="60"/>
                    <a:pt x="169" y="63"/>
                  </a:cubicBezTo>
                  <a:cubicBezTo>
                    <a:pt x="171" y="65"/>
                    <a:pt x="172" y="65"/>
                    <a:pt x="174" y="65"/>
                  </a:cubicBezTo>
                  <a:cubicBezTo>
                    <a:pt x="175" y="65"/>
                    <a:pt x="177" y="65"/>
                    <a:pt x="178" y="64"/>
                  </a:cubicBezTo>
                  <a:cubicBezTo>
                    <a:pt x="181" y="60"/>
                    <a:pt x="181" y="60"/>
                    <a:pt x="181" y="60"/>
                  </a:cubicBezTo>
                  <a:cubicBezTo>
                    <a:pt x="182" y="60"/>
                    <a:pt x="182" y="60"/>
                    <a:pt x="182" y="60"/>
                  </a:cubicBezTo>
                  <a:cubicBezTo>
                    <a:pt x="188" y="61"/>
                    <a:pt x="188" y="61"/>
                    <a:pt x="188" y="61"/>
                  </a:cubicBezTo>
                  <a:cubicBezTo>
                    <a:pt x="185" y="74"/>
                    <a:pt x="185" y="74"/>
                    <a:pt x="185" y="74"/>
                  </a:cubicBezTo>
                  <a:cubicBezTo>
                    <a:pt x="183" y="80"/>
                    <a:pt x="181" y="84"/>
                    <a:pt x="176" y="87"/>
                  </a:cubicBezTo>
                  <a:cubicBezTo>
                    <a:pt x="174" y="88"/>
                    <a:pt x="171" y="92"/>
                    <a:pt x="165" y="100"/>
                  </a:cubicBezTo>
                  <a:cubicBezTo>
                    <a:pt x="150" y="121"/>
                    <a:pt x="150" y="121"/>
                    <a:pt x="150" y="121"/>
                  </a:cubicBezTo>
                  <a:cubicBezTo>
                    <a:pt x="134" y="137"/>
                    <a:pt x="134" y="137"/>
                    <a:pt x="134" y="137"/>
                  </a:cubicBezTo>
                  <a:cubicBezTo>
                    <a:pt x="119" y="150"/>
                    <a:pt x="119" y="150"/>
                    <a:pt x="119" y="150"/>
                  </a:cubicBezTo>
                  <a:cubicBezTo>
                    <a:pt x="112" y="150"/>
                    <a:pt x="112" y="150"/>
                    <a:pt x="112" y="150"/>
                  </a:cubicBezTo>
                  <a:cubicBezTo>
                    <a:pt x="106" y="151"/>
                    <a:pt x="106" y="151"/>
                    <a:pt x="106" y="151"/>
                  </a:cubicBezTo>
                  <a:cubicBezTo>
                    <a:pt x="106" y="151"/>
                    <a:pt x="106" y="151"/>
                    <a:pt x="106" y="151"/>
                  </a:cubicBezTo>
                  <a:cubicBezTo>
                    <a:pt x="106" y="151"/>
                    <a:pt x="106" y="151"/>
                    <a:pt x="106" y="151"/>
                  </a:cubicBezTo>
                  <a:cubicBezTo>
                    <a:pt x="104" y="154"/>
                    <a:pt x="101" y="155"/>
                    <a:pt x="99" y="155"/>
                  </a:cubicBezTo>
                  <a:cubicBezTo>
                    <a:pt x="98" y="155"/>
                    <a:pt x="98" y="155"/>
                    <a:pt x="97" y="155"/>
                  </a:cubicBezTo>
                  <a:cubicBezTo>
                    <a:pt x="84" y="152"/>
                    <a:pt x="84" y="152"/>
                    <a:pt x="84" y="152"/>
                  </a:cubicBezTo>
                  <a:cubicBezTo>
                    <a:pt x="61" y="156"/>
                    <a:pt x="61" y="156"/>
                    <a:pt x="61" y="156"/>
                  </a:cubicBezTo>
                  <a:cubicBezTo>
                    <a:pt x="41" y="161"/>
                    <a:pt x="41" y="161"/>
                    <a:pt x="41" y="161"/>
                  </a:cubicBezTo>
                  <a:cubicBezTo>
                    <a:pt x="37" y="162"/>
                    <a:pt x="37" y="162"/>
                    <a:pt x="37" y="162"/>
                  </a:cubicBezTo>
                  <a:close/>
                  <a:moveTo>
                    <a:pt x="141" y="80"/>
                  </a:moveTo>
                  <a:cubicBezTo>
                    <a:pt x="140" y="80"/>
                    <a:pt x="140" y="80"/>
                    <a:pt x="140" y="80"/>
                  </a:cubicBezTo>
                  <a:cubicBezTo>
                    <a:pt x="135" y="82"/>
                    <a:pt x="135" y="82"/>
                    <a:pt x="135" y="82"/>
                  </a:cubicBezTo>
                  <a:cubicBezTo>
                    <a:pt x="131" y="84"/>
                    <a:pt x="131" y="84"/>
                    <a:pt x="131" y="84"/>
                  </a:cubicBezTo>
                  <a:cubicBezTo>
                    <a:pt x="129" y="85"/>
                    <a:pt x="126" y="86"/>
                    <a:pt x="123" y="91"/>
                  </a:cubicBezTo>
                  <a:cubicBezTo>
                    <a:pt x="120" y="97"/>
                    <a:pt x="121" y="100"/>
                    <a:pt x="122" y="101"/>
                  </a:cubicBezTo>
                  <a:cubicBezTo>
                    <a:pt x="126" y="107"/>
                    <a:pt x="126" y="107"/>
                    <a:pt x="126" y="107"/>
                  </a:cubicBezTo>
                  <a:cubicBezTo>
                    <a:pt x="129" y="110"/>
                    <a:pt x="130" y="111"/>
                    <a:pt x="132" y="111"/>
                  </a:cubicBezTo>
                  <a:cubicBezTo>
                    <a:pt x="132" y="111"/>
                    <a:pt x="133" y="110"/>
                    <a:pt x="134" y="110"/>
                  </a:cubicBezTo>
                  <a:cubicBezTo>
                    <a:pt x="137" y="105"/>
                    <a:pt x="137" y="105"/>
                    <a:pt x="137" y="105"/>
                  </a:cubicBezTo>
                  <a:cubicBezTo>
                    <a:pt x="137" y="105"/>
                    <a:pt x="138" y="104"/>
                    <a:pt x="140" y="103"/>
                  </a:cubicBezTo>
                  <a:cubicBezTo>
                    <a:pt x="145" y="102"/>
                    <a:pt x="147" y="101"/>
                    <a:pt x="147" y="99"/>
                  </a:cubicBezTo>
                  <a:cubicBezTo>
                    <a:pt x="147" y="98"/>
                    <a:pt x="148" y="97"/>
                    <a:pt x="150" y="94"/>
                  </a:cubicBezTo>
                  <a:cubicBezTo>
                    <a:pt x="150" y="92"/>
                    <a:pt x="151" y="90"/>
                    <a:pt x="148" y="88"/>
                  </a:cubicBezTo>
                  <a:cubicBezTo>
                    <a:pt x="141" y="81"/>
                    <a:pt x="141" y="81"/>
                    <a:pt x="141" y="81"/>
                  </a:cubicBezTo>
                  <a:cubicBezTo>
                    <a:pt x="141" y="80"/>
                    <a:pt x="141" y="80"/>
                    <a:pt x="141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491" name="Freeform 301"/>
            <p:cNvSpPr>
              <a:spLocks noEditPoints="1"/>
            </p:cNvSpPr>
            <p:nvPr/>
          </p:nvSpPr>
          <p:spPr bwMode="auto">
            <a:xfrm>
              <a:off x="1525836" y="6664679"/>
              <a:ext cx="754517" cy="652010"/>
            </a:xfrm>
            <a:custGeom>
              <a:avLst/>
              <a:gdLst>
                <a:gd name="T0" fmla="*/ 173 w 190"/>
                <a:gd name="T1" fmla="*/ 4 h 164"/>
                <a:gd name="T2" fmla="*/ 175 w 190"/>
                <a:gd name="T3" fmla="*/ 45 h 164"/>
                <a:gd name="T4" fmla="*/ 175 w 190"/>
                <a:gd name="T5" fmla="*/ 66 h 164"/>
                <a:gd name="T6" fmla="*/ 190 w 190"/>
                <a:gd name="T7" fmla="*/ 61 h 164"/>
                <a:gd name="T8" fmla="*/ 167 w 190"/>
                <a:gd name="T9" fmla="*/ 102 h 164"/>
                <a:gd name="T10" fmla="*/ 113 w 190"/>
                <a:gd name="T11" fmla="*/ 151 h 164"/>
                <a:gd name="T12" fmla="*/ 85 w 190"/>
                <a:gd name="T13" fmla="*/ 154 h 164"/>
                <a:gd name="T14" fmla="*/ 33 w 190"/>
                <a:gd name="T15" fmla="*/ 160 h 164"/>
                <a:gd name="T16" fmla="*/ 25 w 190"/>
                <a:gd name="T17" fmla="*/ 152 h 164"/>
                <a:gd name="T18" fmla="*/ 13 w 190"/>
                <a:gd name="T19" fmla="*/ 104 h 164"/>
                <a:gd name="T20" fmla="*/ 8 w 190"/>
                <a:gd name="T21" fmla="*/ 77 h 164"/>
                <a:gd name="T22" fmla="*/ 22 w 190"/>
                <a:gd name="T23" fmla="*/ 84 h 164"/>
                <a:gd name="T24" fmla="*/ 41 w 190"/>
                <a:gd name="T25" fmla="*/ 79 h 164"/>
                <a:gd name="T26" fmla="*/ 51 w 190"/>
                <a:gd name="T27" fmla="*/ 54 h 164"/>
                <a:gd name="T28" fmla="*/ 76 w 190"/>
                <a:gd name="T29" fmla="*/ 45 h 164"/>
                <a:gd name="T30" fmla="*/ 104 w 190"/>
                <a:gd name="T31" fmla="*/ 46 h 164"/>
                <a:gd name="T32" fmla="*/ 117 w 190"/>
                <a:gd name="T33" fmla="*/ 31 h 164"/>
                <a:gd name="T34" fmla="*/ 143 w 190"/>
                <a:gd name="T35" fmla="*/ 4 h 164"/>
                <a:gd name="T36" fmla="*/ 134 w 190"/>
                <a:gd name="T37" fmla="*/ 110 h 164"/>
                <a:gd name="T38" fmla="*/ 150 w 190"/>
                <a:gd name="T39" fmla="*/ 94 h 164"/>
                <a:gd name="T40" fmla="*/ 132 w 190"/>
                <a:gd name="T41" fmla="*/ 86 h 164"/>
                <a:gd name="T42" fmla="*/ 133 w 190"/>
                <a:gd name="T43" fmla="*/ 111 h 164"/>
                <a:gd name="T44" fmla="*/ 149 w 190"/>
                <a:gd name="T45" fmla="*/ 3 h 164"/>
                <a:gd name="T46" fmla="*/ 135 w 190"/>
                <a:gd name="T47" fmla="*/ 13 h 164"/>
                <a:gd name="T48" fmla="*/ 126 w 190"/>
                <a:gd name="T49" fmla="*/ 20 h 164"/>
                <a:gd name="T50" fmla="*/ 118 w 190"/>
                <a:gd name="T51" fmla="*/ 32 h 164"/>
                <a:gd name="T52" fmla="*/ 111 w 190"/>
                <a:gd name="T53" fmla="*/ 36 h 164"/>
                <a:gd name="T54" fmla="*/ 103 w 190"/>
                <a:gd name="T55" fmla="*/ 47 h 164"/>
                <a:gd name="T56" fmla="*/ 83 w 190"/>
                <a:gd name="T57" fmla="*/ 44 h 164"/>
                <a:gd name="T58" fmla="*/ 72 w 190"/>
                <a:gd name="T59" fmla="*/ 53 h 164"/>
                <a:gd name="T60" fmla="*/ 54 w 190"/>
                <a:gd name="T61" fmla="*/ 61 h 164"/>
                <a:gd name="T62" fmla="*/ 43 w 190"/>
                <a:gd name="T63" fmla="*/ 37 h 164"/>
                <a:gd name="T64" fmla="*/ 34 w 190"/>
                <a:gd name="T65" fmla="*/ 88 h 164"/>
                <a:gd name="T66" fmla="*/ 30 w 190"/>
                <a:gd name="T67" fmla="*/ 89 h 164"/>
                <a:gd name="T68" fmla="*/ 16 w 190"/>
                <a:gd name="T69" fmla="*/ 85 h 164"/>
                <a:gd name="T70" fmla="*/ 11 w 190"/>
                <a:gd name="T71" fmla="*/ 80 h 164"/>
                <a:gd name="T72" fmla="*/ 6 w 190"/>
                <a:gd name="T73" fmla="*/ 80 h 164"/>
                <a:gd name="T74" fmla="*/ 3 w 190"/>
                <a:gd name="T75" fmla="*/ 84 h 164"/>
                <a:gd name="T76" fmla="*/ 26 w 190"/>
                <a:gd name="T77" fmla="*/ 131 h 164"/>
                <a:gd name="T78" fmla="*/ 22 w 190"/>
                <a:gd name="T79" fmla="*/ 142 h 164"/>
                <a:gd name="T80" fmla="*/ 26 w 190"/>
                <a:gd name="T81" fmla="*/ 156 h 164"/>
                <a:gd name="T82" fmla="*/ 34 w 190"/>
                <a:gd name="T83" fmla="*/ 159 h 164"/>
                <a:gd name="T84" fmla="*/ 62 w 190"/>
                <a:gd name="T85" fmla="*/ 156 h 164"/>
                <a:gd name="T86" fmla="*/ 98 w 190"/>
                <a:gd name="T87" fmla="*/ 155 h 164"/>
                <a:gd name="T88" fmla="*/ 107 w 190"/>
                <a:gd name="T89" fmla="*/ 151 h 164"/>
                <a:gd name="T90" fmla="*/ 119 w 190"/>
                <a:gd name="T91" fmla="*/ 150 h 164"/>
                <a:gd name="T92" fmla="*/ 177 w 190"/>
                <a:gd name="T93" fmla="*/ 87 h 164"/>
                <a:gd name="T94" fmla="*/ 183 w 190"/>
                <a:gd name="T95" fmla="*/ 62 h 164"/>
                <a:gd name="T96" fmla="*/ 180 w 190"/>
                <a:gd name="T97" fmla="*/ 65 h 164"/>
                <a:gd name="T98" fmla="*/ 170 w 190"/>
                <a:gd name="T99" fmla="*/ 64 h 164"/>
                <a:gd name="T100" fmla="*/ 175 w 190"/>
                <a:gd name="T101" fmla="*/ 43 h 164"/>
                <a:gd name="T102" fmla="*/ 178 w 190"/>
                <a:gd name="T103" fmla="*/ 38 h 164"/>
                <a:gd name="T104" fmla="*/ 161 w 190"/>
                <a:gd name="T105" fmla="*/ 6 h 164"/>
                <a:gd name="T106" fmla="*/ 136 w 190"/>
                <a:gd name="T107" fmla="*/ 82 h 164"/>
                <a:gd name="T108" fmla="*/ 142 w 190"/>
                <a:gd name="T109" fmla="*/ 80 h 164"/>
                <a:gd name="T110" fmla="*/ 149 w 190"/>
                <a:gd name="T111" fmla="*/ 99 h 164"/>
                <a:gd name="T112" fmla="*/ 139 w 190"/>
                <a:gd name="T113" fmla="*/ 107 h 164"/>
                <a:gd name="T114" fmla="*/ 133 w 190"/>
                <a:gd name="T115" fmla="*/ 113 h 164"/>
                <a:gd name="T116" fmla="*/ 123 w 190"/>
                <a:gd name="T117" fmla="*/ 102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90" h="164">
                  <a:moveTo>
                    <a:pt x="150" y="0"/>
                  </a:moveTo>
                  <a:cubicBezTo>
                    <a:pt x="161" y="4"/>
                    <a:pt x="161" y="4"/>
                    <a:pt x="161" y="4"/>
                  </a:cubicBezTo>
                  <a:cubicBezTo>
                    <a:pt x="173" y="4"/>
                    <a:pt x="173" y="4"/>
                    <a:pt x="173" y="4"/>
                  </a:cubicBezTo>
                  <a:cubicBezTo>
                    <a:pt x="173" y="4"/>
                    <a:pt x="173" y="4"/>
                    <a:pt x="173" y="4"/>
                  </a:cubicBezTo>
                  <a:cubicBezTo>
                    <a:pt x="173" y="8"/>
                    <a:pt x="174" y="14"/>
                    <a:pt x="176" y="21"/>
                  </a:cubicBezTo>
                  <a:cubicBezTo>
                    <a:pt x="180" y="38"/>
                    <a:pt x="180" y="38"/>
                    <a:pt x="180" y="38"/>
                  </a:cubicBezTo>
                  <a:cubicBezTo>
                    <a:pt x="180" y="49"/>
                    <a:pt x="180" y="49"/>
                    <a:pt x="180" y="49"/>
                  </a:cubicBezTo>
                  <a:cubicBezTo>
                    <a:pt x="175" y="45"/>
                    <a:pt x="175" y="45"/>
                    <a:pt x="175" y="45"/>
                  </a:cubicBezTo>
                  <a:cubicBezTo>
                    <a:pt x="173" y="45"/>
                    <a:pt x="171" y="46"/>
                    <a:pt x="170" y="48"/>
                  </a:cubicBezTo>
                  <a:cubicBezTo>
                    <a:pt x="169" y="50"/>
                    <a:pt x="168" y="52"/>
                    <a:pt x="168" y="55"/>
                  </a:cubicBezTo>
                  <a:cubicBezTo>
                    <a:pt x="168" y="58"/>
                    <a:pt x="169" y="60"/>
                    <a:pt x="171" y="63"/>
                  </a:cubicBezTo>
                  <a:cubicBezTo>
                    <a:pt x="172" y="65"/>
                    <a:pt x="174" y="66"/>
                    <a:pt x="175" y="66"/>
                  </a:cubicBezTo>
                  <a:cubicBezTo>
                    <a:pt x="176" y="66"/>
                    <a:pt x="177" y="65"/>
                    <a:pt x="178" y="64"/>
                  </a:cubicBezTo>
                  <a:cubicBezTo>
                    <a:pt x="182" y="60"/>
                    <a:pt x="182" y="60"/>
                    <a:pt x="182" y="60"/>
                  </a:cubicBezTo>
                  <a:cubicBezTo>
                    <a:pt x="184" y="60"/>
                    <a:pt x="184" y="60"/>
                    <a:pt x="184" y="60"/>
                  </a:cubicBezTo>
                  <a:cubicBezTo>
                    <a:pt x="190" y="61"/>
                    <a:pt x="190" y="61"/>
                    <a:pt x="190" y="61"/>
                  </a:cubicBezTo>
                  <a:cubicBezTo>
                    <a:pt x="190" y="61"/>
                    <a:pt x="190" y="61"/>
                    <a:pt x="190" y="61"/>
                  </a:cubicBezTo>
                  <a:cubicBezTo>
                    <a:pt x="187" y="75"/>
                    <a:pt x="187" y="75"/>
                    <a:pt x="187" y="75"/>
                  </a:cubicBezTo>
                  <a:cubicBezTo>
                    <a:pt x="185" y="81"/>
                    <a:pt x="182" y="85"/>
                    <a:pt x="178" y="89"/>
                  </a:cubicBezTo>
                  <a:cubicBezTo>
                    <a:pt x="176" y="90"/>
                    <a:pt x="172" y="94"/>
                    <a:pt x="167" y="102"/>
                  </a:cubicBezTo>
                  <a:cubicBezTo>
                    <a:pt x="152" y="123"/>
                    <a:pt x="152" y="123"/>
                    <a:pt x="152" y="123"/>
                  </a:cubicBezTo>
                  <a:cubicBezTo>
                    <a:pt x="135" y="139"/>
                    <a:pt x="135" y="139"/>
                    <a:pt x="135" y="139"/>
                  </a:cubicBezTo>
                  <a:cubicBezTo>
                    <a:pt x="120" y="151"/>
                    <a:pt x="120" y="151"/>
                    <a:pt x="120" y="151"/>
                  </a:cubicBezTo>
                  <a:cubicBezTo>
                    <a:pt x="113" y="151"/>
                    <a:pt x="113" y="151"/>
                    <a:pt x="113" y="151"/>
                  </a:cubicBezTo>
                  <a:cubicBezTo>
                    <a:pt x="108" y="153"/>
                    <a:pt x="108" y="153"/>
                    <a:pt x="108" y="153"/>
                  </a:cubicBezTo>
                  <a:cubicBezTo>
                    <a:pt x="105" y="155"/>
                    <a:pt x="103" y="157"/>
                    <a:pt x="100" y="157"/>
                  </a:cubicBezTo>
                  <a:cubicBezTo>
                    <a:pt x="99" y="157"/>
                    <a:pt x="98" y="157"/>
                    <a:pt x="98" y="157"/>
                  </a:cubicBezTo>
                  <a:cubicBezTo>
                    <a:pt x="85" y="154"/>
                    <a:pt x="85" y="154"/>
                    <a:pt x="85" y="154"/>
                  </a:cubicBezTo>
                  <a:cubicBezTo>
                    <a:pt x="62" y="158"/>
                    <a:pt x="62" y="158"/>
                    <a:pt x="62" y="158"/>
                  </a:cubicBezTo>
                  <a:cubicBezTo>
                    <a:pt x="42" y="163"/>
                    <a:pt x="42" y="163"/>
                    <a:pt x="42" y="163"/>
                  </a:cubicBezTo>
                  <a:cubicBezTo>
                    <a:pt x="38" y="164"/>
                    <a:pt x="38" y="164"/>
                    <a:pt x="38" y="164"/>
                  </a:cubicBezTo>
                  <a:cubicBezTo>
                    <a:pt x="33" y="160"/>
                    <a:pt x="33" y="160"/>
                    <a:pt x="33" y="160"/>
                  </a:cubicBezTo>
                  <a:cubicBezTo>
                    <a:pt x="28" y="160"/>
                    <a:pt x="28" y="160"/>
                    <a:pt x="28" y="160"/>
                  </a:cubicBezTo>
                  <a:cubicBezTo>
                    <a:pt x="24" y="158"/>
                    <a:pt x="24" y="158"/>
                    <a:pt x="24" y="158"/>
                  </a:cubicBezTo>
                  <a:cubicBezTo>
                    <a:pt x="24" y="156"/>
                    <a:pt x="24" y="156"/>
                    <a:pt x="24" y="156"/>
                  </a:cubicBezTo>
                  <a:cubicBezTo>
                    <a:pt x="25" y="152"/>
                    <a:pt x="25" y="152"/>
                    <a:pt x="25" y="152"/>
                  </a:cubicBezTo>
                  <a:cubicBezTo>
                    <a:pt x="20" y="142"/>
                    <a:pt x="20" y="142"/>
                    <a:pt x="20" y="142"/>
                  </a:cubicBezTo>
                  <a:cubicBezTo>
                    <a:pt x="19" y="141"/>
                    <a:pt x="20" y="139"/>
                    <a:pt x="22" y="137"/>
                  </a:cubicBezTo>
                  <a:cubicBezTo>
                    <a:pt x="24" y="135"/>
                    <a:pt x="24" y="133"/>
                    <a:pt x="24" y="131"/>
                  </a:cubicBezTo>
                  <a:cubicBezTo>
                    <a:pt x="22" y="124"/>
                    <a:pt x="19" y="115"/>
                    <a:pt x="13" y="104"/>
                  </a:cubicBezTo>
                  <a:cubicBezTo>
                    <a:pt x="8" y="96"/>
                    <a:pt x="4" y="89"/>
                    <a:pt x="1" y="84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5" y="79"/>
                    <a:pt x="5" y="79"/>
                    <a:pt x="5" y="79"/>
                  </a:cubicBezTo>
                  <a:cubicBezTo>
                    <a:pt x="8" y="77"/>
                    <a:pt x="8" y="77"/>
                    <a:pt x="8" y="77"/>
                  </a:cubicBezTo>
                  <a:cubicBezTo>
                    <a:pt x="9" y="76"/>
                    <a:pt x="10" y="76"/>
                    <a:pt x="10" y="76"/>
                  </a:cubicBezTo>
                  <a:cubicBezTo>
                    <a:pt x="12" y="76"/>
                    <a:pt x="13" y="77"/>
                    <a:pt x="13" y="79"/>
                  </a:cubicBezTo>
                  <a:cubicBezTo>
                    <a:pt x="17" y="84"/>
                    <a:pt x="17" y="84"/>
                    <a:pt x="17" y="84"/>
                  </a:cubicBezTo>
                  <a:cubicBezTo>
                    <a:pt x="22" y="84"/>
                    <a:pt x="22" y="84"/>
                    <a:pt x="22" y="84"/>
                  </a:cubicBezTo>
                  <a:cubicBezTo>
                    <a:pt x="26" y="85"/>
                    <a:pt x="26" y="85"/>
                    <a:pt x="26" y="85"/>
                  </a:cubicBezTo>
                  <a:cubicBezTo>
                    <a:pt x="30" y="87"/>
                    <a:pt x="30" y="87"/>
                    <a:pt x="30" y="87"/>
                  </a:cubicBezTo>
                  <a:cubicBezTo>
                    <a:pt x="33" y="87"/>
                    <a:pt x="33" y="87"/>
                    <a:pt x="33" y="87"/>
                  </a:cubicBezTo>
                  <a:cubicBezTo>
                    <a:pt x="41" y="79"/>
                    <a:pt x="41" y="79"/>
                    <a:pt x="41" y="79"/>
                  </a:cubicBezTo>
                  <a:cubicBezTo>
                    <a:pt x="41" y="34"/>
                    <a:pt x="41" y="34"/>
                    <a:pt x="41" y="34"/>
                  </a:cubicBezTo>
                  <a:cubicBezTo>
                    <a:pt x="41" y="34"/>
                    <a:pt x="41" y="34"/>
                    <a:pt x="42" y="34"/>
                  </a:cubicBezTo>
                  <a:cubicBezTo>
                    <a:pt x="43" y="34"/>
                    <a:pt x="46" y="37"/>
                    <a:pt x="51" y="45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50" y="56"/>
                    <a:pt x="51" y="58"/>
                    <a:pt x="55" y="59"/>
                  </a:cubicBezTo>
                  <a:cubicBezTo>
                    <a:pt x="56" y="59"/>
                    <a:pt x="57" y="59"/>
                    <a:pt x="58" y="59"/>
                  </a:cubicBezTo>
                  <a:cubicBezTo>
                    <a:pt x="62" y="59"/>
                    <a:pt x="66" y="57"/>
                    <a:pt x="71" y="52"/>
                  </a:cubicBezTo>
                  <a:cubicBezTo>
                    <a:pt x="76" y="45"/>
                    <a:pt x="76" y="45"/>
                    <a:pt x="76" y="45"/>
                  </a:cubicBezTo>
                  <a:cubicBezTo>
                    <a:pt x="80" y="41"/>
                    <a:pt x="80" y="41"/>
                    <a:pt x="80" y="41"/>
                  </a:cubicBezTo>
                  <a:cubicBezTo>
                    <a:pt x="83" y="42"/>
                    <a:pt x="83" y="42"/>
                    <a:pt x="83" y="42"/>
                  </a:cubicBezTo>
                  <a:cubicBezTo>
                    <a:pt x="89" y="45"/>
                    <a:pt x="89" y="45"/>
                    <a:pt x="89" y="45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5" y="45"/>
                    <a:pt x="107" y="43"/>
                    <a:pt x="108" y="41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15" y="32"/>
                    <a:pt x="116" y="32"/>
                    <a:pt x="117" y="31"/>
                  </a:cubicBezTo>
                  <a:cubicBezTo>
                    <a:pt x="122" y="21"/>
                    <a:pt x="122" y="21"/>
                    <a:pt x="122" y="21"/>
                  </a:cubicBezTo>
                  <a:cubicBezTo>
                    <a:pt x="122" y="20"/>
                    <a:pt x="124" y="19"/>
                    <a:pt x="126" y="17"/>
                  </a:cubicBezTo>
                  <a:cubicBezTo>
                    <a:pt x="134" y="11"/>
                    <a:pt x="134" y="11"/>
                    <a:pt x="134" y="11"/>
                  </a:cubicBezTo>
                  <a:cubicBezTo>
                    <a:pt x="135" y="9"/>
                    <a:pt x="138" y="6"/>
                    <a:pt x="143" y="4"/>
                  </a:cubicBezTo>
                  <a:cubicBezTo>
                    <a:pt x="148" y="2"/>
                    <a:pt x="148" y="2"/>
                    <a:pt x="148" y="2"/>
                  </a:cubicBezTo>
                  <a:cubicBezTo>
                    <a:pt x="150" y="0"/>
                    <a:pt x="150" y="0"/>
                    <a:pt x="150" y="0"/>
                  </a:cubicBezTo>
                  <a:moveTo>
                    <a:pt x="133" y="111"/>
                  </a:moveTo>
                  <a:cubicBezTo>
                    <a:pt x="133" y="111"/>
                    <a:pt x="134" y="111"/>
                    <a:pt x="134" y="110"/>
                  </a:cubicBezTo>
                  <a:cubicBezTo>
                    <a:pt x="137" y="106"/>
                    <a:pt x="137" y="106"/>
                    <a:pt x="137" y="106"/>
                  </a:cubicBezTo>
                  <a:cubicBezTo>
                    <a:pt x="138" y="105"/>
                    <a:pt x="139" y="104"/>
                    <a:pt x="141" y="103"/>
                  </a:cubicBezTo>
                  <a:cubicBezTo>
                    <a:pt x="145" y="103"/>
                    <a:pt x="147" y="101"/>
                    <a:pt x="148" y="99"/>
                  </a:cubicBezTo>
                  <a:cubicBezTo>
                    <a:pt x="148" y="98"/>
                    <a:pt x="148" y="97"/>
                    <a:pt x="150" y="94"/>
                  </a:cubicBezTo>
                  <a:cubicBezTo>
                    <a:pt x="151" y="93"/>
                    <a:pt x="151" y="91"/>
                    <a:pt x="149" y="90"/>
                  </a:cubicBezTo>
                  <a:cubicBezTo>
                    <a:pt x="142" y="82"/>
                    <a:pt x="142" y="82"/>
                    <a:pt x="142" y="82"/>
                  </a:cubicBezTo>
                  <a:cubicBezTo>
                    <a:pt x="137" y="84"/>
                    <a:pt x="137" y="84"/>
                    <a:pt x="137" y="84"/>
                  </a:cubicBezTo>
                  <a:cubicBezTo>
                    <a:pt x="132" y="86"/>
                    <a:pt x="132" y="86"/>
                    <a:pt x="132" y="86"/>
                  </a:cubicBezTo>
                  <a:cubicBezTo>
                    <a:pt x="130" y="87"/>
                    <a:pt x="127" y="89"/>
                    <a:pt x="125" y="93"/>
                  </a:cubicBezTo>
                  <a:cubicBezTo>
                    <a:pt x="123" y="97"/>
                    <a:pt x="122" y="100"/>
                    <a:pt x="124" y="101"/>
                  </a:cubicBezTo>
                  <a:cubicBezTo>
                    <a:pt x="128" y="108"/>
                    <a:pt x="128" y="108"/>
                    <a:pt x="128" y="108"/>
                  </a:cubicBezTo>
                  <a:cubicBezTo>
                    <a:pt x="130" y="110"/>
                    <a:pt x="131" y="111"/>
                    <a:pt x="133" y="111"/>
                  </a:cubicBezTo>
                  <a:moveTo>
                    <a:pt x="150" y="2"/>
                  </a:moveTo>
                  <a:cubicBezTo>
                    <a:pt x="149" y="3"/>
                    <a:pt x="149" y="3"/>
                    <a:pt x="149" y="3"/>
                  </a:cubicBezTo>
                  <a:cubicBezTo>
                    <a:pt x="149" y="3"/>
                    <a:pt x="149" y="3"/>
                    <a:pt x="149" y="3"/>
                  </a:cubicBezTo>
                  <a:cubicBezTo>
                    <a:pt x="149" y="3"/>
                    <a:pt x="149" y="3"/>
                    <a:pt x="149" y="3"/>
                  </a:cubicBezTo>
                  <a:cubicBezTo>
                    <a:pt x="143" y="6"/>
                    <a:pt x="143" y="6"/>
                    <a:pt x="143" y="6"/>
                  </a:cubicBezTo>
                  <a:cubicBezTo>
                    <a:pt x="139" y="8"/>
                    <a:pt x="136" y="10"/>
                    <a:pt x="135" y="12"/>
                  </a:cubicBezTo>
                  <a:cubicBezTo>
                    <a:pt x="135" y="12"/>
                    <a:pt x="135" y="12"/>
                    <a:pt x="135" y="12"/>
                  </a:cubicBezTo>
                  <a:cubicBezTo>
                    <a:pt x="135" y="13"/>
                    <a:pt x="135" y="13"/>
                    <a:pt x="135" y="13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6" y="20"/>
                    <a:pt x="126" y="20"/>
                    <a:pt x="126" y="20"/>
                  </a:cubicBezTo>
                  <a:cubicBezTo>
                    <a:pt x="125" y="20"/>
                    <a:pt x="124" y="21"/>
                    <a:pt x="123" y="22"/>
                  </a:cubicBezTo>
                  <a:cubicBezTo>
                    <a:pt x="123" y="22"/>
                    <a:pt x="123" y="22"/>
                    <a:pt x="123" y="22"/>
                  </a:cubicBezTo>
                  <a:cubicBezTo>
                    <a:pt x="123" y="22"/>
                    <a:pt x="123" y="22"/>
                    <a:pt x="123" y="22"/>
                  </a:cubicBezTo>
                  <a:cubicBezTo>
                    <a:pt x="118" y="32"/>
                    <a:pt x="118" y="32"/>
                    <a:pt x="118" y="32"/>
                  </a:cubicBezTo>
                  <a:cubicBezTo>
                    <a:pt x="118" y="32"/>
                    <a:pt x="118" y="32"/>
                    <a:pt x="118" y="32"/>
                  </a:cubicBezTo>
                  <a:cubicBezTo>
                    <a:pt x="118" y="32"/>
                    <a:pt x="118" y="32"/>
                    <a:pt x="118" y="32"/>
                  </a:cubicBezTo>
                  <a:cubicBezTo>
                    <a:pt x="117" y="33"/>
                    <a:pt x="116" y="34"/>
                    <a:pt x="114" y="34"/>
                  </a:cubicBezTo>
                  <a:cubicBezTo>
                    <a:pt x="111" y="36"/>
                    <a:pt x="111" y="36"/>
                    <a:pt x="111" y="36"/>
                  </a:cubicBezTo>
                  <a:cubicBezTo>
                    <a:pt x="109" y="41"/>
                    <a:pt x="109" y="41"/>
                    <a:pt x="109" y="41"/>
                  </a:cubicBezTo>
                  <a:cubicBezTo>
                    <a:pt x="109" y="44"/>
                    <a:pt x="107" y="46"/>
                    <a:pt x="104" y="47"/>
                  </a:cubicBezTo>
                  <a:cubicBezTo>
                    <a:pt x="104" y="47"/>
                    <a:pt x="104" y="47"/>
                    <a:pt x="104" y="47"/>
                  </a:cubicBezTo>
                  <a:cubicBezTo>
                    <a:pt x="103" y="47"/>
                    <a:pt x="103" y="47"/>
                    <a:pt x="103" y="47"/>
                  </a:cubicBezTo>
                  <a:cubicBezTo>
                    <a:pt x="89" y="46"/>
                    <a:pt x="89" y="46"/>
                    <a:pt x="89" y="46"/>
                  </a:cubicBezTo>
                  <a:cubicBezTo>
                    <a:pt x="89" y="46"/>
                    <a:pt x="89" y="46"/>
                    <a:pt x="89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3" y="44"/>
                    <a:pt x="83" y="44"/>
                    <a:pt x="83" y="44"/>
                  </a:cubicBezTo>
                  <a:cubicBezTo>
                    <a:pt x="80" y="43"/>
                    <a:pt x="80" y="43"/>
                    <a:pt x="80" y="43"/>
                  </a:cubicBezTo>
                  <a:cubicBezTo>
                    <a:pt x="77" y="46"/>
                    <a:pt x="77" y="46"/>
                    <a:pt x="77" y="46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67" y="59"/>
                    <a:pt x="63" y="61"/>
                    <a:pt x="58" y="61"/>
                  </a:cubicBezTo>
                  <a:cubicBezTo>
                    <a:pt x="57" y="61"/>
                    <a:pt x="55" y="61"/>
                    <a:pt x="54" y="61"/>
                  </a:cubicBezTo>
                  <a:cubicBezTo>
                    <a:pt x="54" y="61"/>
                    <a:pt x="54" y="61"/>
                    <a:pt x="54" y="61"/>
                  </a:cubicBezTo>
                  <a:cubicBezTo>
                    <a:pt x="54" y="61"/>
                    <a:pt x="54" y="61"/>
                    <a:pt x="54" y="61"/>
                  </a:cubicBezTo>
                  <a:cubicBezTo>
                    <a:pt x="50" y="59"/>
                    <a:pt x="48" y="57"/>
                    <a:pt x="49" y="53"/>
                  </a:cubicBezTo>
                  <a:cubicBezTo>
                    <a:pt x="49" y="46"/>
                    <a:pt x="49" y="46"/>
                    <a:pt x="49" y="46"/>
                  </a:cubicBezTo>
                  <a:cubicBezTo>
                    <a:pt x="46" y="41"/>
                    <a:pt x="44" y="39"/>
                    <a:pt x="43" y="37"/>
                  </a:cubicBezTo>
                  <a:cubicBezTo>
                    <a:pt x="43" y="79"/>
                    <a:pt x="43" y="79"/>
                    <a:pt x="43" y="79"/>
                  </a:cubicBezTo>
                  <a:cubicBezTo>
                    <a:pt x="43" y="79"/>
                    <a:pt x="43" y="79"/>
                    <a:pt x="43" y="79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34" y="88"/>
                    <a:pt x="34" y="88"/>
                    <a:pt x="34" y="88"/>
                  </a:cubicBezTo>
                  <a:cubicBezTo>
                    <a:pt x="34" y="89"/>
                    <a:pt x="34" y="89"/>
                    <a:pt x="34" y="89"/>
                  </a:cubicBezTo>
                  <a:cubicBezTo>
                    <a:pt x="33" y="89"/>
                    <a:pt x="33" y="89"/>
                    <a:pt x="33" y="89"/>
                  </a:cubicBezTo>
                  <a:cubicBezTo>
                    <a:pt x="30" y="89"/>
                    <a:pt x="30" y="89"/>
                    <a:pt x="30" y="89"/>
                  </a:cubicBezTo>
                  <a:cubicBezTo>
                    <a:pt x="30" y="89"/>
                    <a:pt x="30" y="89"/>
                    <a:pt x="30" y="89"/>
                  </a:cubicBezTo>
                  <a:cubicBezTo>
                    <a:pt x="29" y="88"/>
                    <a:pt x="29" y="88"/>
                    <a:pt x="29" y="88"/>
                  </a:cubicBezTo>
                  <a:cubicBezTo>
                    <a:pt x="26" y="87"/>
                    <a:pt x="26" y="87"/>
                    <a:pt x="26" y="87"/>
                  </a:cubicBezTo>
                  <a:cubicBezTo>
                    <a:pt x="21" y="86"/>
                    <a:pt x="21" y="86"/>
                    <a:pt x="21" y="86"/>
                  </a:cubicBezTo>
                  <a:cubicBezTo>
                    <a:pt x="16" y="85"/>
                    <a:pt x="16" y="85"/>
                    <a:pt x="16" y="85"/>
                  </a:cubicBezTo>
                  <a:cubicBezTo>
                    <a:pt x="16" y="85"/>
                    <a:pt x="16" y="85"/>
                    <a:pt x="16" y="85"/>
                  </a:cubicBezTo>
                  <a:cubicBezTo>
                    <a:pt x="15" y="85"/>
                    <a:pt x="15" y="85"/>
                    <a:pt x="15" y="85"/>
                  </a:cubicBezTo>
                  <a:cubicBezTo>
                    <a:pt x="12" y="80"/>
                    <a:pt x="12" y="80"/>
                    <a:pt x="12" y="80"/>
                  </a:cubicBezTo>
                  <a:cubicBezTo>
                    <a:pt x="11" y="80"/>
                    <a:pt x="11" y="80"/>
                    <a:pt x="11" y="80"/>
                  </a:cubicBezTo>
                  <a:cubicBezTo>
                    <a:pt x="11" y="79"/>
                    <a:pt x="11" y="79"/>
                    <a:pt x="11" y="79"/>
                  </a:cubicBezTo>
                  <a:cubicBezTo>
                    <a:pt x="11" y="79"/>
                    <a:pt x="11" y="78"/>
                    <a:pt x="10" y="78"/>
                  </a:cubicBezTo>
                  <a:cubicBezTo>
                    <a:pt x="10" y="78"/>
                    <a:pt x="9" y="78"/>
                    <a:pt x="9" y="78"/>
                  </a:cubicBezTo>
                  <a:cubicBezTo>
                    <a:pt x="6" y="80"/>
                    <a:pt x="6" y="80"/>
                    <a:pt x="6" y="80"/>
                  </a:cubicBezTo>
                  <a:cubicBezTo>
                    <a:pt x="2" y="83"/>
                    <a:pt x="2" y="83"/>
                    <a:pt x="2" y="83"/>
                  </a:cubicBezTo>
                  <a:cubicBezTo>
                    <a:pt x="3" y="83"/>
                    <a:pt x="3" y="83"/>
                    <a:pt x="3" y="83"/>
                  </a:cubicBezTo>
                  <a:cubicBezTo>
                    <a:pt x="3" y="83"/>
                    <a:pt x="3" y="83"/>
                    <a:pt x="3" y="83"/>
                  </a:cubicBezTo>
                  <a:cubicBezTo>
                    <a:pt x="3" y="84"/>
                    <a:pt x="3" y="84"/>
                    <a:pt x="3" y="84"/>
                  </a:cubicBezTo>
                  <a:cubicBezTo>
                    <a:pt x="6" y="88"/>
                    <a:pt x="10" y="95"/>
                    <a:pt x="14" y="103"/>
                  </a:cubicBezTo>
                  <a:cubicBezTo>
                    <a:pt x="20" y="114"/>
                    <a:pt x="23" y="123"/>
                    <a:pt x="26" y="131"/>
                  </a:cubicBezTo>
                  <a:cubicBezTo>
                    <a:pt x="26" y="131"/>
                    <a:pt x="26" y="131"/>
                    <a:pt x="26" y="131"/>
                  </a:cubicBezTo>
                  <a:cubicBezTo>
                    <a:pt x="26" y="131"/>
                    <a:pt x="26" y="131"/>
                    <a:pt x="26" y="131"/>
                  </a:cubicBezTo>
                  <a:cubicBezTo>
                    <a:pt x="26" y="134"/>
                    <a:pt x="25" y="136"/>
                    <a:pt x="23" y="138"/>
                  </a:cubicBezTo>
                  <a:cubicBezTo>
                    <a:pt x="23" y="138"/>
                    <a:pt x="23" y="138"/>
                    <a:pt x="23" y="138"/>
                  </a:cubicBezTo>
                  <a:cubicBezTo>
                    <a:pt x="23" y="138"/>
                    <a:pt x="23" y="138"/>
                    <a:pt x="23" y="138"/>
                  </a:cubicBezTo>
                  <a:cubicBezTo>
                    <a:pt x="22" y="139"/>
                    <a:pt x="21" y="141"/>
                    <a:pt x="22" y="14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7" y="152"/>
                    <a:pt x="27" y="152"/>
                  </a:cubicBezTo>
                  <a:cubicBezTo>
                    <a:pt x="27" y="153"/>
                    <a:pt x="27" y="153"/>
                    <a:pt x="27" y="153"/>
                  </a:cubicBezTo>
                  <a:cubicBezTo>
                    <a:pt x="26" y="156"/>
                    <a:pt x="26" y="156"/>
                    <a:pt x="26" y="156"/>
                  </a:cubicBezTo>
                  <a:cubicBezTo>
                    <a:pt x="26" y="157"/>
                    <a:pt x="26" y="157"/>
                    <a:pt x="26" y="157"/>
                  </a:cubicBezTo>
                  <a:cubicBezTo>
                    <a:pt x="29" y="158"/>
                    <a:pt x="29" y="158"/>
                    <a:pt x="29" y="158"/>
                  </a:cubicBezTo>
                  <a:cubicBezTo>
                    <a:pt x="33" y="159"/>
                    <a:pt x="33" y="159"/>
                    <a:pt x="33" y="159"/>
                  </a:cubicBezTo>
                  <a:cubicBezTo>
                    <a:pt x="34" y="159"/>
                    <a:pt x="34" y="159"/>
                    <a:pt x="34" y="159"/>
                  </a:cubicBezTo>
                  <a:cubicBezTo>
                    <a:pt x="34" y="159"/>
                    <a:pt x="34" y="159"/>
                    <a:pt x="34" y="159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42" y="161"/>
                    <a:pt x="42" y="161"/>
                    <a:pt x="42" y="161"/>
                  </a:cubicBezTo>
                  <a:cubicBezTo>
                    <a:pt x="62" y="156"/>
                    <a:pt x="62" y="156"/>
                    <a:pt x="62" y="156"/>
                  </a:cubicBezTo>
                  <a:cubicBezTo>
                    <a:pt x="85" y="152"/>
                    <a:pt x="85" y="152"/>
                    <a:pt x="85" y="152"/>
                  </a:cubicBezTo>
                  <a:cubicBezTo>
                    <a:pt x="85" y="152"/>
                    <a:pt x="85" y="152"/>
                    <a:pt x="85" y="152"/>
                  </a:cubicBezTo>
                  <a:cubicBezTo>
                    <a:pt x="85" y="152"/>
                    <a:pt x="85" y="152"/>
                    <a:pt x="85" y="152"/>
                  </a:cubicBezTo>
                  <a:cubicBezTo>
                    <a:pt x="98" y="155"/>
                    <a:pt x="98" y="155"/>
                    <a:pt x="98" y="155"/>
                  </a:cubicBezTo>
                  <a:cubicBezTo>
                    <a:pt x="99" y="155"/>
                    <a:pt x="99" y="155"/>
                    <a:pt x="100" y="155"/>
                  </a:cubicBezTo>
                  <a:cubicBezTo>
                    <a:pt x="102" y="155"/>
                    <a:pt x="104" y="154"/>
                    <a:pt x="106" y="152"/>
                  </a:cubicBezTo>
                  <a:cubicBezTo>
                    <a:pt x="107" y="151"/>
                    <a:pt x="107" y="151"/>
                    <a:pt x="107" y="151"/>
                  </a:cubicBezTo>
                  <a:cubicBezTo>
                    <a:pt x="107" y="151"/>
                    <a:pt x="107" y="151"/>
                    <a:pt x="107" y="151"/>
                  </a:cubicBezTo>
                  <a:cubicBezTo>
                    <a:pt x="112" y="150"/>
                    <a:pt x="112" y="150"/>
                    <a:pt x="112" y="150"/>
                  </a:cubicBezTo>
                  <a:cubicBezTo>
                    <a:pt x="112" y="150"/>
                    <a:pt x="112" y="150"/>
                    <a:pt x="112" y="150"/>
                  </a:cubicBezTo>
                  <a:cubicBezTo>
                    <a:pt x="113" y="150"/>
                    <a:pt x="113" y="150"/>
                    <a:pt x="113" y="150"/>
                  </a:cubicBezTo>
                  <a:cubicBezTo>
                    <a:pt x="119" y="150"/>
                    <a:pt x="119" y="150"/>
                    <a:pt x="119" y="150"/>
                  </a:cubicBezTo>
                  <a:cubicBezTo>
                    <a:pt x="134" y="137"/>
                    <a:pt x="134" y="137"/>
                    <a:pt x="134" y="137"/>
                  </a:cubicBezTo>
                  <a:cubicBezTo>
                    <a:pt x="151" y="122"/>
                    <a:pt x="151" y="122"/>
                    <a:pt x="151" y="122"/>
                  </a:cubicBezTo>
                  <a:cubicBezTo>
                    <a:pt x="165" y="101"/>
                    <a:pt x="165" y="101"/>
                    <a:pt x="165" y="101"/>
                  </a:cubicBezTo>
                  <a:cubicBezTo>
                    <a:pt x="171" y="93"/>
                    <a:pt x="174" y="88"/>
                    <a:pt x="177" y="87"/>
                  </a:cubicBezTo>
                  <a:cubicBezTo>
                    <a:pt x="181" y="84"/>
                    <a:pt x="183" y="81"/>
                    <a:pt x="185" y="75"/>
                  </a:cubicBezTo>
                  <a:cubicBezTo>
                    <a:pt x="188" y="63"/>
                    <a:pt x="188" y="63"/>
                    <a:pt x="188" y="63"/>
                  </a:cubicBezTo>
                  <a:cubicBezTo>
                    <a:pt x="184" y="62"/>
                    <a:pt x="184" y="62"/>
                    <a:pt x="184" y="62"/>
                  </a:cubicBezTo>
                  <a:cubicBezTo>
                    <a:pt x="183" y="62"/>
                    <a:pt x="183" y="62"/>
                    <a:pt x="183" y="62"/>
                  </a:cubicBezTo>
                  <a:cubicBezTo>
                    <a:pt x="183" y="62"/>
                    <a:pt x="183" y="62"/>
                    <a:pt x="183" y="62"/>
                  </a:cubicBezTo>
                  <a:cubicBezTo>
                    <a:pt x="182" y="62"/>
                    <a:pt x="182" y="62"/>
                    <a:pt x="182" y="62"/>
                  </a:cubicBezTo>
                  <a:cubicBezTo>
                    <a:pt x="180" y="65"/>
                    <a:pt x="180" y="65"/>
                    <a:pt x="180" y="65"/>
                  </a:cubicBezTo>
                  <a:cubicBezTo>
                    <a:pt x="180" y="65"/>
                    <a:pt x="180" y="65"/>
                    <a:pt x="180" y="65"/>
                  </a:cubicBezTo>
                  <a:cubicBezTo>
                    <a:pt x="179" y="65"/>
                    <a:pt x="179" y="65"/>
                    <a:pt x="179" y="65"/>
                  </a:cubicBezTo>
                  <a:cubicBezTo>
                    <a:pt x="178" y="67"/>
                    <a:pt x="176" y="67"/>
                    <a:pt x="175" y="67"/>
                  </a:cubicBezTo>
                  <a:cubicBezTo>
                    <a:pt x="173" y="67"/>
                    <a:pt x="171" y="66"/>
                    <a:pt x="170" y="64"/>
                  </a:cubicBezTo>
                  <a:cubicBezTo>
                    <a:pt x="170" y="64"/>
                    <a:pt x="170" y="64"/>
                    <a:pt x="170" y="64"/>
                  </a:cubicBezTo>
                  <a:cubicBezTo>
                    <a:pt x="170" y="64"/>
                    <a:pt x="170" y="64"/>
                    <a:pt x="170" y="64"/>
                  </a:cubicBezTo>
                  <a:cubicBezTo>
                    <a:pt x="168" y="61"/>
                    <a:pt x="167" y="59"/>
                    <a:pt x="167" y="55"/>
                  </a:cubicBezTo>
                  <a:cubicBezTo>
                    <a:pt x="166" y="52"/>
                    <a:pt x="167" y="50"/>
                    <a:pt x="169" y="47"/>
                  </a:cubicBezTo>
                  <a:cubicBezTo>
                    <a:pt x="170" y="45"/>
                    <a:pt x="172" y="43"/>
                    <a:pt x="175" y="43"/>
                  </a:cubicBezTo>
                  <a:cubicBezTo>
                    <a:pt x="175" y="43"/>
                    <a:pt x="175" y="43"/>
                    <a:pt x="175" y="43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8" y="46"/>
                    <a:pt x="178" y="46"/>
                    <a:pt x="178" y="46"/>
                  </a:cubicBezTo>
                  <a:cubicBezTo>
                    <a:pt x="178" y="38"/>
                    <a:pt x="178" y="38"/>
                    <a:pt x="178" y="38"/>
                  </a:cubicBezTo>
                  <a:cubicBezTo>
                    <a:pt x="174" y="21"/>
                    <a:pt x="174" y="21"/>
                    <a:pt x="174" y="21"/>
                  </a:cubicBezTo>
                  <a:cubicBezTo>
                    <a:pt x="172" y="15"/>
                    <a:pt x="171" y="10"/>
                    <a:pt x="171" y="6"/>
                  </a:cubicBezTo>
                  <a:cubicBezTo>
                    <a:pt x="161" y="6"/>
                    <a:pt x="161" y="6"/>
                    <a:pt x="161" y="6"/>
                  </a:cubicBezTo>
                  <a:cubicBezTo>
                    <a:pt x="161" y="6"/>
                    <a:pt x="161" y="6"/>
                    <a:pt x="161" y="6"/>
                  </a:cubicBezTo>
                  <a:cubicBezTo>
                    <a:pt x="160" y="6"/>
                    <a:pt x="160" y="6"/>
                    <a:pt x="160" y="6"/>
                  </a:cubicBezTo>
                  <a:cubicBezTo>
                    <a:pt x="150" y="2"/>
                    <a:pt x="150" y="2"/>
                    <a:pt x="150" y="2"/>
                  </a:cubicBezTo>
                  <a:close/>
                  <a:moveTo>
                    <a:pt x="132" y="85"/>
                  </a:moveTo>
                  <a:cubicBezTo>
                    <a:pt x="136" y="82"/>
                    <a:pt x="136" y="82"/>
                    <a:pt x="136" y="82"/>
                  </a:cubicBezTo>
                  <a:cubicBezTo>
                    <a:pt x="136" y="82"/>
                    <a:pt x="136" y="82"/>
                    <a:pt x="136" y="82"/>
                  </a:cubicBezTo>
                  <a:cubicBezTo>
                    <a:pt x="136" y="82"/>
                    <a:pt x="136" y="82"/>
                    <a:pt x="136" y="82"/>
                  </a:cubicBezTo>
                  <a:cubicBezTo>
                    <a:pt x="141" y="81"/>
                    <a:pt x="141" y="81"/>
                    <a:pt x="141" y="81"/>
                  </a:cubicBezTo>
                  <a:cubicBezTo>
                    <a:pt x="142" y="80"/>
                    <a:pt x="142" y="80"/>
                    <a:pt x="142" y="80"/>
                  </a:cubicBezTo>
                  <a:cubicBezTo>
                    <a:pt x="143" y="81"/>
                    <a:pt x="143" y="81"/>
                    <a:pt x="143" y="81"/>
                  </a:cubicBezTo>
                  <a:cubicBezTo>
                    <a:pt x="150" y="89"/>
                    <a:pt x="150" y="89"/>
                    <a:pt x="150" y="89"/>
                  </a:cubicBezTo>
                  <a:cubicBezTo>
                    <a:pt x="153" y="91"/>
                    <a:pt x="152" y="94"/>
                    <a:pt x="151" y="95"/>
                  </a:cubicBezTo>
                  <a:cubicBezTo>
                    <a:pt x="149" y="98"/>
                    <a:pt x="149" y="99"/>
                    <a:pt x="149" y="99"/>
                  </a:cubicBezTo>
                  <a:cubicBezTo>
                    <a:pt x="149" y="100"/>
                    <a:pt x="149" y="100"/>
                    <a:pt x="149" y="100"/>
                  </a:cubicBezTo>
                  <a:cubicBezTo>
                    <a:pt x="149" y="100"/>
                    <a:pt x="149" y="100"/>
                    <a:pt x="149" y="100"/>
                  </a:cubicBezTo>
                  <a:cubicBezTo>
                    <a:pt x="148" y="103"/>
                    <a:pt x="144" y="105"/>
                    <a:pt x="142" y="105"/>
                  </a:cubicBezTo>
                  <a:cubicBezTo>
                    <a:pt x="140" y="106"/>
                    <a:pt x="139" y="106"/>
                    <a:pt x="139" y="107"/>
                  </a:cubicBezTo>
                  <a:cubicBezTo>
                    <a:pt x="136" y="111"/>
                    <a:pt x="136" y="111"/>
                    <a:pt x="136" y="111"/>
                  </a:cubicBezTo>
                  <a:cubicBezTo>
                    <a:pt x="136" y="111"/>
                    <a:pt x="136" y="111"/>
                    <a:pt x="136" y="111"/>
                  </a:cubicBezTo>
                  <a:cubicBezTo>
                    <a:pt x="135" y="112"/>
                    <a:pt x="135" y="112"/>
                    <a:pt x="135" y="112"/>
                  </a:cubicBezTo>
                  <a:cubicBezTo>
                    <a:pt x="135" y="112"/>
                    <a:pt x="134" y="113"/>
                    <a:pt x="133" y="113"/>
                  </a:cubicBezTo>
                  <a:cubicBezTo>
                    <a:pt x="130" y="113"/>
                    <a:pt x="129" y="111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3" y="102"/>
                    <a:pt x="123" y="102"/>
                    <a:pt x="123" y="102"/>
                  </a:cubicBezTo>
                  <a:cubicBezTo>
                    <a:pt x="121" y="101"/>
                    <a:pt x="120" y="98"/>
                    <a:pt x="123" y="92"/>
                  </a:cubicBezTo>
                  <a:cubicBezTo>
                    <a:pt x="126" y="87"/>
                    <a:pt x="130" y="85"/>
                    <a:pt x="132" y="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492" name="Freeform 302"/>
            <p:cNvSpPr>
              <a:spLocks noEditPoints="1"/>
            </p:cNvSpPr>
            <p:nvPr/>
          </p:nvSpPr>
          <p:spPr bwMode="auto">
            <a:xfrm>
              <a:off x="1529198" y="6668041"/>
              <a:ext cx="746113" cy="643608"/>
            </a:xfrm>
            <a:custGeom>
              <a:avLst/>
              <a:gdLst>
                <a:gd name="T0" fmla="*/ 33 w 188"/>
                <a:gd name="T1" fmla="*/ 159 h 162"/>
                <a:gd name="T2" fmla="*/ 32 w 188"/>
                <a:gd name="T3" fmla="*/ 159 h 162"/>
                <a:gd name="T4" fmla="*/ 24 w 188"/>
                <a:gd name="T5" fmla="*/ 157 h 162"/>
                <a:gd name="T6" fmla="*/ 25 w 188"/>
                <a:gd name="T7" fmla="*/ 152 h 162"/>
                <a:gd name="T8" fmla="*/ 25 w 188"/>
                <a:gd name="T9" fmla="*/ 151 h 162"/>
                <a:gd name="T10" fmla="*/ 21 w 188"/>
                <a:gd name="T11" fmla="*/ 137 h 162"/>
                <a:gd name="T12" fmla="*/ 12 w 188"/>
                <a:gd name="T13" fmla="*/ 102 h 162"/>
                <a:gd name="T14" fmla="*/ 0 w 188"/>
                <a:gd name="T15" fmla="*/ 81 h 162"/>
                <a:gd name="T16" fmla="*/ 8 w 188"/>
                <a:gd name="T17" fmla="*/ 76 h 162"/>
                <a:gd name="T18" fmla="*/ 11 w 188"/>
                <a:gd name="T19" fmla="*/ 78 h 162"/>
                <a:gd name="T20" fmla="*/ 11 w 188"/>
                <a:gd name="T21" fmla="*/ 79 h 162"/>
                <a:gd name="T22" fmla="*/ 15 w 188"/>
                <a:gd name="T23" fmla="*/ 83 h 162"/>
                <a:gd name="T24" fmla="*/ 21 w 188"/>
                <a:gd name="T25" fmla="*/ 84 h 162"/>
                <a:gd name="T26" fmla="*/ 29 w 188"/>
                <a:gd name="T27" fmla="*/ 87 h 162"/>
                <a:gd name="T28" fmla="*/ 32 w 188"/>
                <a:gd name="T29" fmla="*/ 87 h 162"/>
                <a:gd name="T30" fmla="*/ 41 w 188"/>
                <a:gd name="T31" fmla="*/ 78 h 162"/>
                <a:gd name="T32" fmla="*/ 41 w 188"/>
                <a:gd name="T33" fmla="*/ 78 h 162"/>
                <a:gd name="T34" fmla="*/ 49 w 188"/>
                <a:gd name="T35" fmla="*/ 44 h 162"/>
                <a:gd name="T36" fmla="*/ 53 w 188"/>
                <a:gd name="T37" fmla="*/ 59 h 162"/>
                <a:gd name="T38" fmla="*/ 70 w 188"/>
                <a:gd name="T39" fmla="*/ 51 h 162"/>
                <a:gd name="T40" fmla="*/ 79 w 188"/>
                <a:gd name="T41" fmla="*/ 41 h 162"/>
                <a:gd name="T42" fmla="*/ 88 w 188"/>
                <a:gd name="T43" fmla="*/ 44 h 162"/>
                <a:gd name="T44" fmla="*/ 103 w 188"/>
                <a:gd name="T45" fmla="*/ 45 h 162"/>
                <a:gd name="T46" fmla="*/ 108 w 188"/>
                <a:gd name="T47" fmla="*/ 40 h 162"/>
                <a:gd name="T48" fmla="*/ 113 w 188"/>
                <a:gd name="T49" fmla="*/ 32 h 162"/>
                <a:gd name="T50" fmla="*/ 122 w 188"/>
                <a:gd name="T51" fmla="*/ 21 h 162"/>
                <a:gd name="T52" fmla="*/ 126 w 188"/>
                <a:gd name="T53" fmla="*/ 17 h 162"/>
                <a:gd name="T54" fmla="*/ 142 w 188"/>
                <a:gd name="T55" fmla="*/ 4 h 162"/>
                <a:gd name="T56" fmla="*/ 149 w 188"/>
                <a:gd name="T57" fmla="*/ 0 h 162"/>
                <a:gd name="T58" fmla="*/ 171 w 188"/>
                <a:gd name="T59" fmla="*/ 4 h 162"/>
                <a:gd name="T60" fmla="*/ 178 w 188"/>
                <a:gd name="T61" fmla="*/ 37 h 162"/>
                <a:gd name="T62" fmla="*/ 174 w 188"/>
                <a:gd name="T63" fmla="*/ 43 h 162"/>
                <a:gd name="T64" fmla="*/ 174 w 188"/>
                <a:gd name="T65" fmla="*/ 43 h 162"/>
                <a:gd name="T66" fmla="*/ 166 w 188"/>
                <a:gd name="T67" fmla="*/ 54 h 162"/>
                <a:gd name="T68" fmla="*/ 174 w 188"/>
                <a:gd name="T69" fmla="*/ 65 h 162"/>
                <a:gd name="T70" fmla="*/ 181 w 188"/>
                <a:gd name="T71" fmla="*/ 60 h 162"/>
                <a:gd name="T72" fmla="*/ 188 w 188"/>
                <a:gd name="T73" fmla="*/ 61 h 162"/>
                <a:gd name="T74" fmla="*/ 176 w 188"/>
                <a:gd name="T75" fmla="*/ 87 h 162"/>
                <a:gd name="T76" fmla="*/ 150 w 188"/>
                <a:gd name="T77" fmla="*/ 121 h 162"/>
                <a:gd name="T78" fmla="*/ 119 w 188"/>
                <a:gd name="T79" fmla="*/ 150 h 162"/>
                <a:gd name="T80" fmla="*/ 106 w 188"/>
                <a:gd name="T81" fmla="*/ 151 h 162"/>
                <a:gd name="T82" fmla="*/ 106 w 188"/>
                <a:gd name="T83" fmla="*/ 151 h 162"/>
                <a:gd name="T84" fmla="*/ 97 w 188"/>
                <a:gd name="T85" fmla="*/ 155 h 162"/>
                <a:gd name="T86" fmla="*/ 61 w 188"/>
                <a:gd name="T87" fmla="*/ 156 h 162"/>
                <a:gd name="T88" fmla="*/ 37 w 188"/>
                <a:gd name="T89" fmla="*/ 162 h 162"/>
                <a:gd name="T90" fmla="*/ 140 w 188"/>
                <a:gd name="T91" fmla="*/ 80 h 162"/>
                <a:gd name="T92" fmla="*/ 131 w 188"/>
                <a:gd name="T93" fmla="*/ 84 h 162"/>
                <a:gd name="T94" fmla="*/ 122 w 188"/>
                <a:gd name="T95" fmla="*/ 101 h 162"/>
                <a:gd name="T96" fmla="*/ 132 w 188"/>
                <a:gd name="T97" fmla="*/ 111 h 162"/>
                <a:gd name="T98" fmla="*/ 137 w 188"/>
                <a:gd name="T99" fmla="*/ 105 h 162"/>
                <a:gd name="T100" fmla="*/ 147 w 188"/>
                <a:gd name="T101" fmla="*/ 99 h 162"/>
                <a:gd name="T102" fmla="*/ 148 w 188"/>
                <a:gd name="T103" fmla="*/ 88 h 162"/>
                <a:gd name="T104" fmla="*/ 141 w 188"/>
                <a:gd name="T105" fmla="*/ 8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88" h="162">
                  <a:moveTo>
                    <a:pt x="37" y="162"/>
                  </a:moveTo>
                  <a:cubicBezTo>
                    <a:pt x="33" y="159"/>
                    <a:pt x="33" y="159"/>
                    <a:pt x="33" y="159"/>
                  </a:cubicBezTo>
                  <a:cubicBezTo>
                    <a:pt x="32" y="159"/>
                    <a:pt x="32" y="159"/>
                    <a:pt x="32" y="159"/>
                  </a:cubicBezTo>
                  <a:cubicBezTo>
                    <a:pt x="32" y="159"/>
                    <a:pt x="32" y="159"/>
                    <a:pt x="32" y="159"/>
                  </a:cubicBezTo>
                  <a:cubicBezTo>
                    <a:pt x="28" y="158"/>
                    <a:pt x="28" y="158"/>
                    <a:pt x="28" y="158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55"/>
                    <a:pt x="24" y="155"/>
                    <a:pt x="24" y="155"/>
                  </a:cubicBezTo>
                  <a:cubicBezTo>
                    <a:pt x="25" y="152"/>
                    <a:pt x="25" y="152"/>
                    <a:pt x="25" y="152"/>
                  </a:cubicBezTo>
                  <a:cubicBezTo>
                    <a:pt x="25" y="151"/>
                    <a:pt x="25" y="151"/>
                    <a:pt x="25" y="151"/>
                  </a:cubicBezTo>
                  <a:cubicBezTo>
                    <a:pt x="25" y="151"/>
                    <a:pt x="25" y="151"/>
                    <a:pt x="25" y="151"/>
                  </a:cubicBezTo>
                  <a:cubicBezTo>
                    <a:pt x="20" y="141"/>
                    <a:pt x="20" y="141"/>
                    <a:pt x="20" y="141"/>
                  </a:cubicBezTo>
                  <a:cubicBezTo>
                    <a:pt x="19" y="140"/>
                    <a:pt x="20" y="138"/>
                    <a:pt x="21" y="137"/>
                  </a:cubicBezTo>
                  <a:cubicBezTo>
                    <a:pt x="23" y="134"/>
                    <a:pt x="24" y="132"/>
                    <a:pt x="24" y="130"/>
                  </a:cubicBezTo>
                  <a:cubicBezTo>
                    <a:pt x="22" y="122"/>
                    <a:pt x="18" y="113"/>
                    <a:pt x="12" y="102"/>
                  </a:cubicBezTo>
                  <a:cubicBezTo>
                    <a:pt x="8" y="94"/>
                    <a:pt x="4" y="88"/>
                    <a:pt x="1" y="83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4" y="79"/>
                    <a:pt x="4" y="79"/>
                    <a:pt x="4" y="79"/>
                  </a:cubicBezTo>
                  <a:cubicBezTo>
                    <a:pt x="8" y="76"/>
                    <a:pt x="8" y="76"/>
                    <a:pt x="8" y="76"/>
                  </a:cubicBezTo>
                  <a:cubicBezTo>
                    <a:pt x="8" y="76"/>
                    <a:pt x="9" y="76"/>
                    <a:pt x="9" y="76"/>
                  </a:cubicBezTo>
                  <a:cubicBezTo>
                    <a:pt x="10" y="76"/>
                    <a:pt x="11" y="77"/>
                    <a:pt x="11" y="78"/>
                  </a:cubicBezTo>
                  <a:cubicBezTo>
                    <a:pt x="11" y="78"/>
                    <a:pt x="11" y="78"/>
                    <a:pt x="11" y="78"/>
                  </a:cubicBezTo>
                  <a:cubicBezTo>
                    <a:pt x="11" y="79"/>
                    <a:pt x="11" y="79"/>
                    <a:pt x="11" y="79"/>
                  </a:cubicBezTo>
                  <a:cubicBezTo>
                    <a:pt x="15" y="83"/>
                    <a:pt x="15" y="83"/>
                    <a:pt x="15" y="83"/>
                  </a:cubicBezTo>
                  <a:cubicBezTo>
                    <a:pt x="15" y="83"/>
                    <a:pt x="15" y="83"/>
                    <a:pt x="15" y="83"/>
                  </a:cubicBezTo>
                  <a:cubicBezTo>
                    <a:pt x="16" y="83"/>
                    <a:pt x="16" y="83"/>
                    <a:pt x="16" y="83"/>
                  </a:cubicBezTo>
                  <a:cubicBezTo>
                    <a:pt x="21" y="84"/>
                    <a:pt x="21" y="84"/>
                    <a:pt x="21" y="84"/>
                  </a:cubicBezTo>
                  <a:cubicBezTo>
                    <a:pt x="25" y="85"/>
                    <a:pt x="25" y="85"/>
                    <a:pt x="25" y="85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32" y="87"/>
                    <a:pt x="32" y="87"/>
                    <a:pt x="32" y="87"/>
                  </a:cubicBezTo>
                  <a:cubicBezTo>
                    <a:pt x="32" y="87"/>
                    <a:pt x="32" y="87"/>
                    <a:pt x="32" y="87"/>
                  </a:cubicBezTo>
                  <a:cubicBezTo>
                    <a:pt x="33" y="86"/>
                    <a:pt x="33" y="86"/>
                    <a:pt x="33" y="86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34"/>
                    <a:pt x="41" y="34"/>
                    <a:pt x="41" y="34"/>
                  </a:cubicBezTo>
                  <a:cubicBezTo>
                    <a:pt x="42" y="35"/>
                    <a:pt x="44" y="38"/>
                    <a:pt x="49" y="44"/>
                  </a:cubicBezTo>
                  <a:cubicBezTo>
                    <a:pt x="49" y="53"/>
                    <a:pt x="49" y="53"/>
                    <a:pt x="49" y="53"/>
                  </a:cubicBezTo>
                  <a:cubicBezTo>
                    <a:pt x="48" y="55"/>
                    <a:pt x="50" y="58"/>
                    <a:pt x="53" y="59"/>
                  </a:cubicBezTo>
                  <a:cubicBezTo>
                    <a:pt x="55" y="59"/>
                    <a:pt x="56" y="59"/>
                    <a:pt x="57" y="59"/>
                  </a:cubicBezTo>
                  <a:cubicBezTo>
                    <a:pt x="61" y="59"/>
                    <a:pt x="66" y="57"/>
                    <a:pt x="70" y="51"/>
                  </a:cubicBezTo>
                  <a:cubicBezTo>
                    <a:pt x="75" y="44"/>
                    <a:pt x="75" y="44"/>
                    <a:pt x="75" y="44"/>
                  </a:cubicBezTo>
                  <a:cubicBezTo>
                    <a:pt x="79" y="41"/>
                    <a:pt x="79" y="41"/>
                    <a:pt x="79" y="41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88" y="44"/>
                    <a:pt x="88" y="44"/>
                    <a:pt x="88" y="44"/>
                  </a:cubicBezTo>
                  <a:cubicBezTo>
                    <a:pt x="103" y="45"/>
                    <a:pt x="103" y="45"/>
                    <a:pt x="103" y="45"/>
                  </a:cubicBezTo>
                  <a:cubicBezTo>
                    <a:pt x="103" y="45"/>
                    <a:pt x="103" y="45"/>
                    <a:pt x="103" y="45"/>
                  </a:cubicBezTo>
                  <a:cubicBezTo>
                    <a:pt x="103" y="45"/>
                    <a:pt x="103" y="45"/>
                    <a:pt x="103" y="45"/>
                  </a:cubicBezTo>
                  <a:cubicBezTo>
                    <a:pt x="106" y="44"/>
                    <a:pt x="107" y="42"/>
                    <a:pt x="108" y="40"/>
                  </a:cubicBezTo>
                  <a:cubicBezTo>
                    <a:pt x="110" y="34"/>
                    <a:pt x="110" y="34"/>
                    <a:pt x="110" y="34"/>
                  </a:cubicBezTo>
                  <a:cubicBezTo>
                    <a:pt x="113" y="32"/>
                    <a:pt x="113" y="32"/>
                    <a:pt x="113" y="32"/>
                  </a:cubicBezTo>
                  <a:cubicBezTo>
                    <a:pt x="114" y="32"/>
                    <a:pt x="116" y="31"/>
                    <a:pt x="116" y="31"/>
                  </a:cubicBezTo>
                  <a:cubicBezTo>
                    <a:pt x="122" y="21"/>
                    <a:pt x="122" y="21"/>
                    <a:pt x="122" y="21"/>
                  </a:cubicBezTo>
                  <a:cubicBezTo>
                    <a:pt x="122" y="20"/>
                    <a:pt x="123" y="19"/>
                    <a:pt x="125" y="18"/>
                  </a:cubicBezTo>
                  <a:cubicBezTo>
                    <a:pt x="126" y="17"/>
                    <a:pt x="126" y="17"/>
                    <a:pt x="126" y="17"/>
                  </a:cubicBezTo>
                  <a:cubicBezTo>
                    <a:pt x="133" y="11"/>
                    <a:pt x="133" y="11"/>
                    <a:pt x="133" y="11"/>
                  </a:cubicBezTo>
                  <a:cubicBezTo>
                    <a:pt x="135" y="8"/>
                    <a:pt x="138" y="6"/>
                    <a:pt x="142" y="4"/>
                  </a:cubicBezTo>
                  <a:cubicBezTo>
                    <a:pt x="147" y="1"/>
                    <a:pt x="147" y="1"/>
                    <a:pt x="147" y="1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60" y="4"/>
                    <a:pt x="160" y="4"/>
                    <a:pt x="160" y="4"/>
                  </a:cubicBezTo>
                  <a:cubicBezTo>
                    <a:pt x="171" y="4"/>
                    <a:pt x="171" y="4"/>
                    <a:pt x="171" y="4"/>
                  </a:cubicBezTo>
                  <a:cubicBezTo>
                    <a:pt x="171" y="8"/>
                    <a:pt x="172" y="14"/>
                    <a:pt x="174" y="20"/>
                  </a:cubicBezTo>
                  <a:cubicBezTo>
                    <a:pt x="178" y="37"/>
                    <a:pt x="178" y="37"/>
                    <a:pt x="178" y="37"/>
                  </a:cubicBezTo>
                  <a:cubicBezTo>
                    <a:pt x="178" y="46"/>
                    <a:pt x="178" y="46"/>
                    <a:pt x="178" y="46"/>
                  </a:cubicBezTo>
                  <a:cubicBezTo>
                    <a:pt x="174" y="43"/>
                    <a:pt x="174" y="43"/>
                    <a:pt x="174" y="43"/>
                  </a:cubicBezTo>
                  <a:cubicBezTo>
                    <a:pt x="174" y="43"/>
                    <a:pt x="174" y="43"/>
                    <a:pt x="174" y="43"/>
                  </a:cubicBezTo>
                  <a:cubicBezTo>
                    <a:pt x="174" y="43"/>
                    <a:pt x="174" y="43"/>
                    <a:pt x="174" y="43"/>
                  </a:cubicBezTo>
                  <a:cubicBezTo>
                    <a:pt x="171" y="43"/>
                    <a:pt x="169" y="45"/>
                    <a:pt x="168" y="47"/>
                  </a:cubicBezTo>
                  <a:cubicBezTo>
                    <a:pt x="167" y="49"/>
                    <a:pt x="166" y="52"/>
                    <a:pt x="166" y="54"/>
                  </a:cubicBezTo>
                  <a:cubicBezTo>
                    <a:pt x="166" y="58"/>
                    <a:pt x="168" y="60"/>
                    <a:pt x="169" y="63"/>
                  </a:cubicBezTo>
                  <a:cubicBezTo>
                    <a:pt x="171" y="65"/>
                    <a:pt x="172" y="65"/>
                    <a:pt x="174" y="65"/>
                  </a:cubicBezTo>
                  <a:cubicBezTo>
                    <a:pt x="175" y="65"/>
                    <a:pt x="177" y="65"/>
                    <a:pt x="178" y="64"/>
                  </a:cubicBezTo>
                  <a:cubicBezTo>
                    <a:pt x="181" y="60"/>
                    <a:pt x="181" y="60"/>
                    <a:pt x="181" y="60"/>
                  </a:cubicBezTo>
                  <a:cubicBezTo>
                    <a:pt x="182" y="60"/>
                    <a:pt x="182" y="60"/>
                    <a:pt x="182" y="60"/>
                  </a:cubicBezTo>
                  <a:cubicBezTo>
                    <a:pt x="188" y="61"/>
                    <a:pt x="188" y="61"/>
                    <a:pt x="188" y="61"/>
                  </a:cubicBezTo>
                  <a:cubicBezTo>
                    <a:pt x="185" y="74"/>
                    <a:pt x="185" y="74"/>
                    <a:pt x="185" y="74"/>
                  </a:cubicBezTo>
                  <a:cubicBezTo>
                    <a:pt x="183" y="80"/>
                    <a:pt x="181" y="84"/>
                    <a:pt x="176" y="87"/>
                  </a:cubicBezTo>
                  <a:cubicBezTo>
                    <a:pt x="174" y="88"/>
                    <a:pt x="171" y="92"/>
                    <a:pt x="165" y="100"/>
                  </a:cubicBezTo>
                  <a:cubicBezTo>
                    <a:pt x="150" y="121"/>
                    <a:pt x="150" y="121"/>
                    <a:pt x="150" y="121"/>
                  </a:cubicBezTo>
                  <a:cubicBezTo>
                    <a:pt x="134" y="137"/>
                    <a:pt x="134" y="137"/>
                    <a:pt x="134" y="137"/>
                  </a:cubicBezTo>
                  <a:cubicBezTo>
                    <a:pt x="119" y="150"/>
                    <a:pt x="119" y="150"/>
                    <a:pt x="119" y="150"/>
                  </a:cubicBezTo>
                  <a:cubicBezTo>
                    <a:pt x="112" y="150"/>
                    <a:pt x="112" y="150"/>
                    <a:pt x="112" y="150"/>
                  </a:cubicBezTo>
                  <a:cubicBezTo>
                    <a:pt x="106" y="151"/>
                    <a:pt x="106" y="151"/>
                    <a:pt x="106" y="151"/>
                  </a:cubicBezTo>
                  <a:cubicBezTo>
                    <a:pt x="106" y="151"/>
                    <a:pt x="106" y="151"/>
                    <a:pt x="106" y="151"/>
                  </a:cubicBezTo>
                  <a:cubicBezTo>
                    <a:pt x="106" y="151"/>
                    <a:pt x="106" y="151"/>
                    <a:pt x="106" y="151"/>
                  </a:cubicBezTo>
                  <a:cubicBezTo>
                    <a:pt x="104" y="154"/>
                    <a:pt x="101" y="155"/>
                    <a:pt x="99" y="155"/>
                  </a:cubicBezTo>
                  <a:cubicBezTo>
                    <a:pt x="98" y="155"/>
                    <a:pt x="98" y="155"/>
                    <a:pt x="97" y="155"/>
                  </a:cubicBezTo>
                  <a:cubicBezTo>
                    <a:pt x="84" y="152"/>
                    <a:pt x="84" y="152"/>
                    <a:pt x="84" y="152"/>
                  </a:cubicBezTo>
                  <a:cubicBezTo>
                    <a:pt x="61" y="156"/>
                    <a:pt x="61" y="156"/>
                    <a:pt x="61" y="156"/>
                  </a:cubicBezTo>
                  <a:cubicBezTo>
                    <a:pt x="41" y="161"/>
                    <a:pt x="41" y="161"/>
                    <a:pt x="41" y="161"/>
                  </a:cubicBezTo>
                  <a:cubicBezTo>
                    <a:pt x="37" y="162"/>
                    <a:pt x="37" y="162"/>
                    <a:pt x="37" y="162"/>
                  </a:cubicBezTo>
                  <a:close/>
                  <a:moveTo>
                    <a:pt x="141" y="80"/>
                  </a:moveTo>
                  <a:cubicBezTo>
                    <a:pt x="140" y="80"/>
                    <a:pt x="140" y="80"/>
                    <a:pt x="140" y="80"/>
                  </a:cubicBezTo>
                  <a:cubicBezTo>
                    <a:pt x="135" y="82"/>
                    <a:pt x="135" y="82"/>
                    <a:pt x="135" y="82"/>
                  </a:cubicBezTo>
                  <a:cubicBezTo>
                    <a:pt x="131" y="84"/>
                    <a:pt x="131" y="84"/>
                    <a:pt x="131" y="84"/>
                  </a:cubicBezTo>
                  <a:cubicBezTo>
                    <a:pt x="129" y="85"/>
                    <a:pt x="126" y="86"/>
                    <a:pt x="123" y="91"/>
                  </a:cubicBezTo>
                  <a:cubicBezTo>
                    <a:pt x="120" y="97"/>
                    <a:pt x="121" y="100"/>
                    <a:pt x="122" y="101"/>
                  </a:cubicBezTo>
                  <a:cubicBezTo>
                    <a:pt x="126" y="107"/>
                    <a:pt x="126" y="107"/>
                    <a:pt x="126" y="107"/>
                  </a:cubicBezTo>
                  <a:cubicBezTo>
                    <a:pt x="129" y="110"/>
                    <a:pt x="130" y="111"/>
                    <a:pt x="132" y="111"/>
                  </a:cubicBezTo>
                  <a:cubicBezTo>
                    <a:pt x="132" y="111"/>
                    <a:pt x="133" y="110"/>
                    <a:pt x="134" y="110"/>
                  </a:cubicBezTo>
                  <a:cubicBezTo>
                    <a:pt x="137" y="105"/>
                    <a:pt x="137" y="105"/>
                    <a:pt x="137" y="105"/>
                  </a:cubicBezTo>
                  <a:cubicBezTo>
                    <a:pt x="137" y="105"/>
                    <a:pt x="138" y="104"/>
                    <a:pt x="140" y="103"/>
                  </a:cubicBezTo>
                  <a:cubicBezTo>
                    <a:pt x="145" y="102"/>
                    <a:pt x="147" y="101"/>
                    <a:pt x="147" y="99"/>
                  </a:cubicBezTo>
                  <a:cubicBezTo>
                    <a:pt x="147" y="98"/>
                    <a:pt x="148" y="97"/>
                    <a:pt x="150" y="94"/>
                  </a:cubicBezTo>
                  <a:cubicBezTo>
                    <a:pt x="150" y="92"/>
                    <a:pt x="151" y="90"/>
                    <a:pt x="148" y="88"/>
                  </a:cubicBezTo>
                  <a:cubicBezTo>
                    <a:pt x="141" y="81"/>
                    <a:pt x="141" y="81"/>
                    <a:pt x="141" y="81"/>
                  </a:cubicBezTo>
                  <a:cubicBezTo>
                    <a:pt x="141" y="80"/>
                    <a:pt x="141" y="80"/>
                    <a:pt x="141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493" name="Freeform 303"/>
            <p:cNvSpPr>
              <a:spLocks noEditPoints="1"/>
            </p:cNvSpPr>
            <p:nvPr/>
          </p:nvSpPr>
          <p:spPr bwMode="auto">
            <a:xfrm>
              <a:off x="1525836" y="6664679"/>
              <a:ext cx="754517" cy="652010"/>
            </a:xfrm>
            <a:custGeom>
              <a:avLst/>
              <a:gdLst>
                <a:gd name="T0" fmla="*/ 173 w 190"/>
                <a:gd name="T1" fmla="*/ 4 h 164"/>
                <a:gd name="T2" fmla="*/ 175 w 190"/>
                <a:gd name="T3" fmla="*/ 45 h 164"/>
                <a:gd name="T4" fmla="*/ 175 w 190"/>
                <a:gd name="T5" fmla="*/ 66 h 164"/>
                <a:gd name="T6" fmla="*/ 190 w 190"/>
                <a:gd name="T7" fmla="*/ 61 h 164"/>
                <a:gd name="T8" fmla="*/ 167 w 190"/>
                <a:gd name="T9" fmla="*/ 102 h 164"/>
                <a:gd name="T10" fmla="*/ 113 w 190"/>
                <a:gd name="T11" fmla="*/ 151 h 164"/>
                <a:gd name="T12" fmla="*/ 85 w 190"/>
                <a:gd name="T13" fmla="*/ 154 h 164"/>
                <a:gd name="T14" fmla="*/ 33 w 190"/>
                <a:gd name="T15" fmla="*/ 160 h 164"/>
                <a:gd name="T16" fmla="*/ 25 w 190"/>
                <a:gd name="T17" fmla="*/ 152 h 164"/>
                <a:gd name="T18" fmla="*/ 13 w 190"/>
                <a:gd name="T19" fmla="*/ 104 h 164"/>
                <a:gd name="T20" fmla="*/ 8 w 190"/>
                <a:gd name="T21" fmla="*/ 77 h 164"/>
                <a:gd name="T22" fmla="*/ 22 w 190"/>
                <a:gd name="T23" fmla="*/ 84 h 164"/>
                <a:gd name="T24" fmla="*/ 41 w 190"/>
                <a:gd name="T25" fmla="*/ 79 h 164"/>
                <a:gd name="T26" fmla="*/ 51 w 190"/>
                <a:gd name="T27" fmla="*/ 54 h 164"/>
                <a:gd name="T28" fmla="*/ 76 w 190"/>
                <a:gd name="T29" fmla="*/ 45 h 164"/>
                <a:gd name="T30" fmla="*/ 104 w 190"/>
                <a:gd name="T31" fmla="*/ 46 h 164"/>
                <a:gd name="T32" fmla="*/ 117 w 190"/>
                <a:gd name="T33" fmla="*/ 31 h 164"/>
                <a:gd name="T34" fmla="*/ 143 w 190"/>
                <a:gd name="T35" fmla="*/ 4 h 164"/>
                <a:gd name="T36" fmla="*/ 134 w 190"/>
                <a:gd name="T37" fmla="*/ 110 h 164"/>
                <a:gd name="T38" fmla="*/ 150 w 190"/>
                <a:gd name="T39" fmla="*/ 94 h 164"/>
                <a:gd name="T40" fmla="*/ 132 w 190"/>
                <a:gd name="T41" fmla="*/ 86 h 164"/>
                <a:gd name="T42" fmla="*/ 133 w 190"/>
                <a:gd name="T43" fmla="*/ 111 h 164"/>
                <a:gd name="T44" fmla="*/ 149 w 190"/>
                <a:gd name="T45" fmla="*/ 3 h 164"/>
                <a:gd name="T46" fmla="*/ 135 w 190"/>
                <a:gd name="T47" fmla="*/ 13 h 164"/>
                <a:gd name="T48" fmla="*/ 126 w 190"/>
                <a:gd name="T49" fmla="*/ 20 h 164"/>
                <a:gd name="T50" fmla="*/ 118 w 190"/>
                <a:gd name="T51" fmla="*/ 32 h 164"/>
                <a:gd name="T52" fmla="*/ 111 w 190"/>
                <a:gd name="T53" fmla="*/ 36 h 164"/>
                <a:gd name="T54" fmla="*/ 103 w 190"/>
                <a:gd name="T55" fmla="*/ 47 h 164"/>
                <a:gd name="T56" fmla="*/ 83 w 190"/>
                <a:gd name="T57" fmla="*/ 44 h 164"/>
                <a:gd name="T58" fmla="*/ 72 w 190"/>
                <a:gd name="T59" fmla="*/ 53 h 164"/>
                <a:gd name="T60" fmla="*/ 54 w 190"/>
                <a:gd name="T61" fmla="*/ 61 h 164"/>
                <a:gd name="T62" fmla="*/ 43 w 190"/>
                <a:gd name="T63" fmla="*/ 37 h 164"/>
                <a:gd name="T64" fmla="*/ 34 w 190"/>
                <a:gd name="T65" fmla="*/ 88 h 164"/>
                <a:gd name="T66" fmla="*/ 30 w 190"/>
                <a:gd name="T67" fmla="*/ 89 h 164"/>
                <a:gd name="T68" fmla="*/ 16 w 190"/>
                <a:gd name="T69" fmla="*/ 85 h 164"/>
                <a:gd name="T70" fmla="*/ 11 w 190"/>
                <a:gd name="T71" fmla="*/ 80 h 164"/>
                <a:gd name="T72" fmla="*/ 6 w 190"/>
                <a:gd name="T73" fmla="*/ 80 h 164"/>
                <a:gd name="T74" fmla="*/ 3 w 190"/>
                <a:gd name="T75" fmla="*/ 84 h 164"/>
                <a:gd name="T76" fmla="*/ 26 w 190"/>
                <a:gd name="T77" fmla="*/ 131 h 164"/>
                <a:gd name="T78" fmla="*/ 22 w 190"/>
                <a:gd name="T79" fmla="*/ 142 h 164"/>
                <a:gd name="T80" fmla="*/ 26 w 190"/>
                <a:gd name="T81" fmla="*/ 156 h 164"/>
                <a:gd name="T82" fmla="*/ 34 w 190"/>
                <a:gd name="T83" fmla="*/ 159 h 164"/>
                <a:gd name="T84" fmla="*/ 62 w 190"/>
                <a:gd name="T85" fmla="*/ 156 h 164"/>
                <a:gd name="T86" fmla="*/ 98 w 190"/>
                <a:gd name="T87" fmla="*/ 155 h 164"/>
                <a:gd name="T88" fmla="*/ 107 w 190"/>
                <a:gd name="T89" fmla="*/ 151 h 164"/>
                <a:gd name="T90" fmla="*/ 119 w 190"/>
                <a:gd name="T91" fmla="*/ 150 h 164"/>
                <a:gd name="T92" fmla="*/ 177 w 190"/>
                <a:gd name="T93" fmla="*/ 87 h 164"/>
                <a:gd name="T94" fmla="*/ 183 w 190"/>
                <a:gd name="T95" fmla="*/ 62 h 164"/>
                <a:gd name="T96" fmla="*/ 180 w 190"/>
                <a:gd name="T97" fmla="*/ 65 h 164"/>
                <a:gd name="T98" fmla="*/ 170 w 190"/>
                <a:gd name="T99" fmla="*/ 64 h 164"/>
                <a:gd name="T100" fmla="*/ 175 w 190"/>
                <a:gd name="T101" fmla="*/ 43 h 164"/>
                <a:gd name="T102" fmla="*/ 178 w 190"/>
                <a:gd name="T103" fmla="*/ 38 h 164"/>
                <a:gd name="T104" fmla="*/ 161 w 190"/>
                <a:gd name="T105" fmla="*/ 6 h 164"/>
                <a:gd name="T106" fmla="*/ 136 w 190"/>
                <a:gd name="T107" fmla="*/ 82 h 164"/>
                <a:gd name="T108" fmla="*/ 142 w 190"/>
                <a:gd name="T109" fmla="*/ 80 h 164"/>
                <a:gd name="T110" fmla="*/ 149 w 190"/>
                <a:gd name="T111" fmla="*/ 99 h 164"/>
                <a:gd name="T112" fmla="*/ 139 w 190"/>
                <a:gd name="T113" fmla="*/ 107 h 164"/>
                <a:gd name="T114" fmla="*/ 133 w 190"/>
                <a:gd name="T115" fmla="*/ 113 h 164"/>
                <a:gd name="T116" fmla="*/ 123 w 190"/>
                <a:gd name="T117" fmla="*/ 102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90" h="164">
                  <a:moveTo>
                    <a:pt x="150" y="0"/>
                  </a:moveTo>
                  <a:cubicBezTo>
                    <a:pt x="161" y="4"/>
                    <a:pt x="161" y="4"/>
                    <a:pt x="161" y="4"/>
                  </a:cubicBezTo>
                  <a:cubicBezTo>
                    <a:pt x="173" y="4"/>
                    <a:pt x="173" y="4"/>
                    <a:pt x="173" y="4"/>
                  </a:cubicBezTo>
                  <a:cubicBezTo>
                    <a:pt x="173" y="4"/>
                    <a:pt x="173" y="4"/>
                    <a:pt x="173" y="4"/>
                  </a:cubicBezTo>
                  <a:cubicBezTo>
                    <a:pt x="173" y="8"/>
                    <a:pt x="174" y="14"/>
                    <a:pt x="176" y="21"/>
                  </a:cubicBezTo>
                  <a:cubicBezTo>
                    <a:pt x="180" y="38"/>
                    <a:pt x="180" y="38"/>
                    <a:pt x="180" y="38"/>
                  </a:cubicBezTo>
                  <a:cubicBezTo>
                    <a:pt x="180" y="49"/>
                    <a:pt x="180" y="49"/>
                    <a:pt x="180" y="49"/>
                  </a:cubicBezTo>
                  <a:cubicBezTo>
                    <a:pt x="175" y="45"/>
                    <a:pt x="175" y="45"/>
                    <a:pt x="175" y="45"/>
                  </a:cubicBezTo>
                  <a:cubicBezTo>
                    <a:pt x="173" y="45"/>
                    <a:pt x="171" y="46"/>
                    <a:pt x="170" y="48"/>
                  </a:cubicBezTo>
                  <a:cubicBezTo>
                    <a:pt x="169" y="50"/>
                    <a:pt x="168" y="52"/>
                    <a:pt x="168" y="55"/>
                  </a:cubicBezTo>
                  <a:cubicBezTo>
                    <a:pt x="168" y="58"/>
                    <a:pt x="169" y="60"/>
                    <a:pt x="171" y="63"/>
                  </a:cubicBezTo>
                  <a:cubicBezTo>
                    <a:pt x="172" y="65"/>
                    <a:pt x="174" y="66"/>
                    <a:pt x="175" y="66"/>
                  </a:cubicBezTo>
                  <a:cubicBezTo>
                    <a:pt x="176" y="66"/>
                    <a:pt x="177" y="65"/>
                    <a:pt x="178" y="64"/>
                  </a:cubicBezTo>
                  <a:cubicBezTo>
                    <a:pt x="182" y="60"/>
                    <a:pt x="182" y="60"/>
                    <a:pt x="182" y="60"/>
                  </a:cubicBezTo>
                  <a:cubicBezTo>
                    <a:pt x="184" y="60"/>
                    <a:pt x="184" y="60"/>
                    <a:pt x="184" y="60"/>
                  </a:cubicBezTo>
                  <a:cubicBezTo>
                    <a:pt x="190" y="61"/>
                    <a:pt x="190" y="61"/>
                    <a:pt x="190" y="61"/>
                  </a:cubicBezTo>
                  <a:cubicBezTo>
                    <a:pt x="190" y="61"/>
                    <a:pt x="190" y="61"/>
                    <a:pt x="190" y="61"/>
                  </a:cubicBezTo>
                  <a:cubicBezTo>
                    <a:pt x="187" y="75"/>
                    <a:pt x="187" y="75"/>
                    <a:pt x="187" y="75"/>
                  </a:cubicBezTo>
                  <a:cubicBezTo>
                    <a:pt x="185" y="81"/>
                    <a:pt x="182" y="85"/>
                    <a:pt x="178" y="89"/>
                  </a:cubicBezTo>
                  <a:cubicBezTo>
                    <a:pt x="176" y="90"/>
                    <a:pt x="172" y="94"/>
                    <a:pt x="167" y="102"/>
                  </a:cubicBezTo>
                  <a:cubicBezTo>
                    <a:pt x="152" y="123"/>
                    <a:pt x="152" y="123"/>
                    <a:pt x="152" y="123"/>
                  </a:cubicBezTo>
                  <a:cubicBezTo>
                    <a:pt x="135" y="139"/>
                    <a:pt x="135" y="139"/>
                    <a:pt x="135" y="139"/>
                  </a:cubicBezTo>
                  <a:cubicBezTo>
                    <a:pt x="120" y="151"/>
                    <a:pt x="120" y="151"/>
                    <a:pt x="120" y="151"/>
                  </a:cubicBezTo>
                  <a:cubicBezTo>
                    <a:pt x="113" y="151"/>
                    <a:pt x="113" y="151"/>
                    <a:pt x="113" y="151"/>
                  </a:cubicBezTo>
                  <a:cubicBezTo>
                    <a:pt x="108" y="153"/>
                    <a:pt x="108" y="153"/>
                    <a:pt x="108" y="153"/>
                  </a:cubicBezTo>
                  <a:cubicBezTo>
                    <a:pt x="105" y="155"/>
                    <a:pt x="103" y="157"/>
                    <a:pt x="100" y="157"/>
                  </a:cubicBezTo>
                  <a:cubicBezTo>
                    <a:pt x="99" y="157"/>
                    <a:pt x="98" y="157"/>
                    <a:pt x="98" y="157"/>
                  </a:cubicBezTo>
                  <a:cubicBezTo>
                    <a:pt x="85" y="154"/>
                    <a:pt x="85" y="154"/>
                    <a:pt x="85" y="154"/>
                  </a:cubicBezTo>
                  <a:cubicBezTo>
                    <a:pt x="62" y="158"/>
                    <a:pt x="62" y="158"/>
                    <a:pt x="62" y="158"/>
                  </a:cubicBezTo>
                  <a:cubicBezTo>
                    <a:pt x="42" y="163"/>
                    <a:pt x="42" y="163"/>
                    <a:pt x="42" y="163"/>
                  </a:cubicBezTo>
                  <a:cubicBezTo>
                    <a:pt x="38" y="164"/>
                    <a:pt x="38" y="164"/>
                    <a:pt x="38" y="164"/>
                  </a:cubicBezTo>
                  <a:cubicBezTo>
                    <a:pt x="33" y="160"/>
                    <a:pt x="33" y="160"/>
                    <a:pt x="33" y="160"/>
                  </a:cubicBezTo>
                  <a:cubicBezTo>
                    <a:pt x="28" y="160"/>
                    <a:pt x="28" y="160"/>
                    <a:pt x="28" y="160"/>
                  </a:cubicBezTo>
                  <a:cubicBezTo>
                    <a:pt x="24" y="158"/>
                    <a:pt x="24" y="158"/>
                    <a:pt x="24" y="158"/>
                  </a:cubicBezTo>
                  <a:cubicBezTo>
                    <a:pt x="24" y="156"/>
                    <a:pt x="24" y="156"/>
                    <a:pt x="24" y="156"/>
                  </a:cubicBezTo>
                  <a:cubicBezTo>
                    <a:pt x="25" y="152"/>
                    <a:pt x="25" y="152"/>
                    <a:pt x="25" y="152"/>
                  </a:cubicBezTo>
                  <a:cubicBezTo>
                    <a:pt x="20" y="142"/>
                    <a:pt x="20" y="142"/>
                    <a:pt x="20" y="142"/>
                  </a:cubicBezTo>
                  <a:cubicBezTo>
                    <a:pt x="19" y="141"/>
                    <a:pt x="20" y="139"/>
                    <a:pt x="22" y="137"/>
                  </a:cubicBezTo>
                  <a:cubicBezTo>
                    <a:pt x="24" y="135"/>
                    <a:pt x="24" y="133"/>
                    <a:pt x="24" y="131"/>
                  </a:cubicBezTo>
                  <a:cubicBezTo>
                    <a:pt x="22" y="124"/>
                    <a:pt x="19" y="115"/>
                    <a:pt x="13" y="104"/>
                  </a:cubicBezTo>
                  <a:cubicBezTo>
                    <a:pt x="8" y="96"/>
                    <a:pt x="4" y="89"/>
                    <a:pt x="1" y="84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5" y="79"/>
                    <a:pt x="5" y="79"/>
                    <a:pt x="5" y="79"/>
                  </a:cubicBezTo>
                  <a:cubicBezTo>
                    <a:pt x="8" y="77"/>
                    <a:pt x="8" y="77"/>
                    <a:pt x="8" y="77"/>
                  </a:cubicBezTo>
                  <a:cubicBezTo>
                    <a:pt x="9" y="76"/>
                    <a:pt x="10" y="76"/>
                    <a:pt x="10" y="76"/>
                  </a:cubicBezTo>
                  <a:cubicBezTo>
                    <a:pt x="12" y="76"/>
                    <a:pt x="13" y="77"/>
                    <a:pt x="13" y="79"/>
                  </a:cubicBezTo>
                  <a:cubicBezTo>
                    <a:pt x="17" y="84"/>
                    <a:pt x="17" y="84"/>
                    <a:pt x="17" y="84"/>
                  </a:cubicBezTo>
                  <a:cubicBezTo>
                    <a:pt x="22" y="84"/>
                    <a:pt x="22" y="84"/>
                    <a:pt x="22" y="84"/>
                  </a:cubicBezTo>
                  <a:cubicBezTo>
                    <a:pt x="26" y="85"/>
                    <a:pt x="26" y="85"/>
                    <a:pt x="26" y="85"/>
                  </a:cubicBezTo>
                  <a:cubicBezTo>
                    <a:pt x="30" y="87"/>
                    <a:pt x="30" y="87"/>
                    <a:pt x="30" y="87"/>
                  </a:cubicBezTo>
                  <a:cubicBezTo>
                    <a:pt x="33" y="87"/>
                    <a:pt x="33" y="87"/>
                    <a:pt x="33" y="87"/>
                  </a:cubicBezTo>
                  <a:cubicBezTo>
                    <a:pt x="41" y="79"/>
                    <a:pt x="41" y="79"/>
                    <a:pt x="41" y="79"/>
                  </a:cubicBezTo>
                  <a:cubicBezTo>
                    <a:pt x="41" y="34"/>
                    <a:pt x="41" y="34"/>
                    <a:pt x="41" y="34"/>
                  </a:cubicBezTo>
                  <a:cubicBezTo>
                    <a:pt x="41" y="34"/>
                    <a:pt x="41" y="34"/>
                    <a:pt x="42" y="34"/>
                  </a:cubicBezTo>
                  <a:cubicBezTo>
                    <a:pt x="43" y="34"/>
                    <a:pt x="46" y="37"/>
                    <a:pt x="51" y="45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50" y="56"/>
                    <a:pt x="51" y="58"/>
                    <a:pt x="55" y="59"/>
                  </a:cubicBezTo>
                  <a:cubicBezTo>
                    <a:pt x="56" y="59"/>
                    <a:pt x="57" y="59"/>
                    <a:pt x="58" y="59"/>
                  </a:cubicBezTo>
                  <a:cubicBezTo>
                    <a:pt x="62" y="59"/>
                    <a:pt x="66" y="57"/>
                    <a:pt x="71" y="52"/>
                  </a:cubicBezTo>
                  <a:cubicBezTo>
                    <a:pt x="76" y="45"/>
                    <a:pt x="76" y="45"/>
                    <a:pt x="76" y="45"/>
                  </a:cubicBezTo>
                  <a:cubicBezTo>
                    <a:pt x="80" y="41"/>
                    <a:pt x="80" y="41"/>
                    <a:pt x="80" y="41"/>
                  </a:cubicBezTo>
                  <a:cubicBezTo>
                    <a:pt x="83" y="42"/>
                    <a:pt x="83" y="42"/>
                    <a:pt x="83" y="42"/>
                  </a:cubicBezTo>
                  <a:cubicBezTo>
                    <a:pt x="89" y="45"/>
                    <a:pt x="89" y="45"/>
                    <a:pt x="89" y="45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5" y="45"/>
                    <a:pt x="107" y="43"/>
                    <a:pt x="108" y="41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15" y="32"/>
                    <a:pt x="116" y="32"/>
                    <a:pt x="117" y="31"/>
                  </a:cubicBezTo>
                  <a:cubicBezTo>
                    <a:pt x="122" y="21"/>
                    <a:pt x="122" y="21"/>
                    <a:pt x="122" y="21"/>
                  </a:cubicBezTo>
                  <a:cubicBezTo>
                    <a:pt x="122" y="20"/>
                    <a:pt x="124" y="19"/>
                    <a:pt x="126" y="17"/>
                  </a:cubicBezTo>
                  <a:cubicBezTo>
                    <a:pt x="134" y="11"/>
                    <a:pt x="134" y="11"/>
                    <a:pt x="134" y="11"/>
                  </a:cubicBezTo>
                  <a:cubicBezTo>
                    <a:pt x="135" y="9"/>
                    <a:pt x="138" y="6"/>
                    <a:pt x="143" y="4"/>
                  </a:cubicBezTo>
                  <a:cubicBezTo>
                    <a:pt x="148" y="2"/>
                    <a:pt x="148" y="2"/>
                    <a:pt x="148" y="2"/>
                  </a:cubicBezTo>
                  <a:cubicBezTo>
                    <a:pt x="150" y="0"/>
                    <a:pt x="150" y="0"/>
                    <a:pt x="150" y="0"/>
                  </a:cubicBezTo>
                  <a:moveTo>
                    <a:pt x="133" y="111"/>
                  </a:moveTo>
                  <a:cubicBezTo>
                    <a:pt x="133" y="111"/>
                    <a:pt x="134" y="111"/>
                    <a:pt x="134" y="110"/>
                  </a:cubicBezTo>
                  <a:cubicBezTo>
                    <a:pt x="137" y="106"/>
                    <a:pt x="137" y="106"/>
                    <a:pt x="137" y="106"/>
                  </a:cubicBezTo>
                  <a:cubicBezTo>
                    <a:pt x="138" y="105"/>
                    <a:pt x="139" y="104"/>
                    <a:pt x="141" y="103"/>
                  </a:cubicBezTo>
                  <a:cubicBezTo>
                    <a:pt x="145" y="103"/>
                    <a:pt x="147" y="101"/>
                    <a:pt x="148" y="99"/>
                  </a:cubicBezTo>
                  <a:cubicBezTo>
                    <a:pt x="148" y="98"/>
                    <a:pt x="148" y="97"/>
                    <a:pt x="150" y="94"/>
                  </a:cubicBezTo>
                  <a:cubicBezTo>
                    <a:pt x="151" y="93"/>
                    <a:pt x="151" y="91"/>
                    <a:pt x="149" y="90"/>
                  </a:cubicBezTo>
                  <a:cubicBezTo>
                    <a:pt x="142" y="82"/>
                    <a:pt x="142" y="82"/>
                    <a:pt x="142" y="82"/>
                  </a:cubicBezTo>
                  <a:cubicBezTo>
                    <a:pt x="137" y="84"/>
                    <a:pt x="137" y="84"/>
                    <a:pt x="137" y="84"/>
                  </a:cubicBezTo>
                  <a:cubicBezTo>
                    <a:pt x="132" y="86"/>
                    <a:pt x="132" y="86"/>
                    <a:pt x="132" y="86"/>
                  </a:cubicBezTo>
                  <a:cubicBezTo>
                    <a:pt x="130" y="87"/>
                    <a:pt x="127" y="89"/>
                    <a:pt x="125" y="93"/>
                  </a:cubicBezTo>
                  <a:cubicBezTo>
                    <a:pt x="123" y="97"/>
                    <a:pt x="122" y="100"/>
                    <a:pt x="124" y="101"/>
                  </a:cubicBezTo>
                  <a:cubicBezTo>
                    <a:pt x="128" y="108"/>
                    <a:pt x="128" y="108"/>
                    <a:pt x="128" y="108"/>
                  </a:cubicBezTo>
                  <a:cubicBezTo>
                    <a:pt x="130" y="110"/>
                    <a:pt x="131" y="111"/>
                    <a:pt x="133" y="111"/>
                  </a:cubicBezTo>
                  <a:moveTo>
                    <a:pt x="150" y="2"/>
                  </a:moveTo>
                  <a:cubicBezTo>
                    <a:pt x="149" y="3"/>
                    <a:pt x="149" y="3"/>
                    <a:pt x="149" y="3"/>
                  </a:cubicBezTo>
                  <a:cubicBezTo>
                    <a:pt x="149" y="3"/>
                    <a:pt x="149" y="3"/>
                    <a:pt x="149" y="3"/>
                  </a:cubicBezTo>
                  <a:cubicBezTo>
                    <a:pt x="149" y="3"/>
                    <a:pt x="149" y="3"/>
                    <a:pt x="149" y="3"/>
                  </a:cubicBezTo>
                  <a:cubicBezTo>
                    <a:pt x="143" y="6"/>
                    <a:pt x="143" y="6"/>
                    <a:pt x="143" y="6"/>
                  </a:cubicBezTo>
                  <a:cubicBezTo>
                    <a:pt x="139" y="8"/>
                    <a:pt x="136" y="10"/>
                    <a:pt x="135" y="12"/>
                  </a:cubicBezTo>
                  <a:cubicBezTo>
                    <a:pt x="135" y="12"/>
                    <a:pt x="135" y="12"/>
                    <a:pt x="135" y="12"/>
                  </a:cubicBezTo>
                  <a:cubicBezTo>
                    <a:pt x="135" y="13"/>
                    <a:pt x="135" y="13"/>
                    <a:pt x="135" y="13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6" y="20"/>
                    <a:pt x="126" y="20"/>
                    <a:pt x="126" y="20"/>
                  </a:cubicBezTo>
                  <a:cubicBezTo>
                    <a:pt x="125" y="20"/>
                    <a:pt x="124" y="21"/>
                    <a:pt x="123" y="22"/>
                  </a:cubicBezTo>
                  <a:cubicBezTo>
                    <a:pt x="123" y="22"/>
                    <a:pt x="123" y="22"/>
                    <a:pt x="123" y="22"/>
                  </a:cubicBezTo>
                  <a:cubicBezTo>
                    <a:pt x="123" y="22"/>
                    <a:pt x="123" y="22"/>
                    <a:pt x="123" y="22"/>
                  </a:cubicBezTo>
                  <a:cubicBezTo>
                    <a:pt x="118" y="32"/>
                    <a:pt x="118" y="32"/>
                    <a:pt x="118" y="32"/>
                  </a:cubicBezTo>
                  <a:cubicBezTo>
                    <a:pt x="118" y="32"/>
                    <a:pt x="118" y="32"/>
                    <a:pt x="118" y="32"/>
                  </a:cubicBezTo>
                  <a:cubicBezTo>
                    <a:pt x="118" y="32"/>
                    <a:pt x="118" y="32"/>
                    <a:pt x="118" y="32"/>
                  </a:cubicBezTo>
                  <a:cubicBezTo>
                    <a:pt x="117" y="33"/>
                    <a:pt x="116" y="34"/>
                    <a:pt x="114" y="34"/>
                  </a:cubicBezTo>
                  <a:cubicBezTo>
                    <a:pt x="111" y="36"/>
                    <a:pt x="111" y="36"/>
                    <a:pt x="111" y="36"/>
                  </a:cubicBezTo>
                  <a:cubicBezTo>
                    <a:pt x="109" y="41"/>
                    <a:pt x="109" y="41"/>
                    <a:pt x="109" y="41"/>
                  </a:cubicBezTo>
                  <a:cubicBezTo>
                    <a:pt x="109" y="44"/>
                    <a:pt x="107" y="46"/>
                    <a:pt x="104" y="47"/>
                  </a:cubicBezTo>
                  <a:cubicBezTo>
                    <a:pt x="104" y="47"/>
                    <a:pt x="104" y="47"/>
                    <a:pt x="104" y="47"/>
                  </a:cubicBezTo>
                  <a:cubicBezTo>
                    <a:pt x="103" y="47"/>
                    <a:pt x="103" y="47"/>
                    <a:pt x="103" y="47"/>
                  </a:cubicBezTo>
                  <a:cubicBezTo>
                    <a:pt x="89" y="46"/>
                    <a:pt x="89" y="46"/>
                    <a:pt x="89" y="46"/>
                  </a:cubicBezTo>
                  <a:cubicBezTo>
                    <a:pt x="89" y="46"/>
                    <a:pt x="89" y="46"/>
                    <a:pt x="89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3" y="44"/>
                    <a:pt x="83" y="44"/>
                    <a:pt x="83" y="44"/>
                  </a:cubicBezTo>
                  <a:cubicBezTo>
                    <a:pt x="80" y="43"/>
                    <a:pt x="80" y="43"/>
                    <a:pt x="80" y="43"/>
                  </a:cubicBezTo>
                  <a:cubicBezTo>
                    <a:pt x="77" y="46"/>
                    <a:pt x="77" y="46"/>
                    <a:pt x="77" y="46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67" y="59"/>
                    <a:pt x="63" y="61"/>
                    <a:pt x="58" y="61"/>
                  </a:cubicBezTo>
                  <a:cubicBezTo>
                    <a:pt x="57" y="61"/>
                    <a:pt x="55" y="61"/>
                    <a:pt x="54" y="61"/>
                  </a:cubicBezTo>
                  <a:cubicBezTo>
                    <a:pt x="54" y="61"/>
                    <a:pt x="54" y="61"/>
                    <a:pt x="54" y="61"/>
                  </a:cubicBezTo>
                  <a:cubicBezTo>
                    <a:pt x="54" y="61"/>
                    <a:pt x="54" y="61"/>
                    <a:pt x="54" y="61"/>
                  </a:cubicBezTo>
                  <a:cubicBezTo>
                    <a:pt x="50" y="59"/>
                    <a:pt x="48" y="57"/>
                    <a:pt x="49" y="53"/>
                  </a:cubicBezTo>
                  <a:cubicBezTo>
                    <a:pt x="49" y="46"/>
                    <a:pt x="49" y="46"/>
                    <a:pt x="49" y="46"/>
                  </a:cubicBezTo>
                  <a:cubicBezTo>
                    <a:pt x="46" y="41"/>
                    <a:pt x="44" y="39"/>
                    <a:pt x="43" y="37"/>
                  </a:cubicBezTo>
                  <a:cubicBezTo>
                    <a:pt x="43" y="79"/>
                    <a:pt x="43" y="79"/>
                    <a:pt x="43" y="79"/>
                  </a:cubicBezTo>
                  <a:cubicBezTo>
                    <a:pt x="43" y="79"/>
                    <a:pt x="43" y="79"/>
                    <a:pt x="43" y="79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34" y="88"/>
                    <a:pt x="34" y="88"/>
                    <a:pt x="34" y="88"/>
                  </a:cubicBezTo>
                  <a:cubicBezTo>
                    <a:pt x="34" y="89"/>
                    <a:pt x="34" y="89"/>
                    <a:pt x="34" y="89"/>
                  </a:cubicBezTo>
                  <a:cubicBezTo>
                    <a:pt x="33" y="89"/>
                    <a:pt x="33" y="89"/>
                    <a:pt x="33" y="89"/>
                  </a:cubicBezTo>
                  <a:cubicBezTo>
                    <a:pt x="30" y="89"/>
                    <a:pt x="30" y="89"/>
                    <a:pt x="30" y="89"/>
                  </a:cubicBezTo>
                  <a:cubicBezTo>
                    <a:pt x="30" y="89"/>
                    <a:pt x="30" y="89"/>
                    <a:pt x="30" y="89"/>
                  </a:cubicBezTo>
                  <a:cubicBezTo>
                    <a:pt x="29" y="88"/>
                    <a:pt x="29" y="88"/>
                    <a:pt x="29" y="88"/>
                  </a:cubicBezTo>
                  <a:cubicBezTo>
                    <a:pt x="26" y="87"/>
                    <a:pt x="26" y="87"/>
                    <a:pt x="26" y="87"/>
                  </a:cubicBezTo>
                  <a:cubicBezTo>
                    <a:pt x="21" y="86"/>
                    <a:pt x="21" y="86"/>
                    <a:pt x="21" y="86"/>
                  </a:cubicBezTo>
                  <a:cubicBezTo>
                    <a:pt x="16" y="85"/>
                    <a:pt x="16" y="85"/>
                    <a:pt x="16" y="85"/>
                  </a:cubicBezTo>
                  <a:cubicBezTo>
                    <a:pt x="16" y="85"/>
                    <a:pt x="16" y="85"/>
                    <a:pt x="16" y="85"/>
                  </a:cubicBezTo>
                  <a:cubicBezTo>
                    <a:pt x="15" y="85"/>
                    <a:pt x="15" y="85"/>
                    <a:pt x="15" y="85"/>
                  </a:cubicBezTo>
                  <a:cubicBezTo>
                    <a:pt x="12" y="80"/>
                    <a:pt x="12" y="80"/>
                    <a:pt x="12" y="80"/>
                  </a:cubicBezTo>
                  <a:cubicBezTo>
                    <a:pt x="11" y="80"/>
                    <a:pt x="11" y="80"/>
                    <a:pt x="11" y="80"/>
                  </a:cubicBezTo>
                  <a:cubicBezTo>
                    <a:pt x="11" y="79"/>
                    <a:pt x="11" y="79"/>
                    <a:pt x="11" y="79"/>
                  </a:cubicBezTo>
                  <a:cubicBezTo>
                    <a:pt x="11" y="79"/>
                    <a:pt x="11" y="78"/>
                    <a:pt x="10" y="78"/>
                  </a:cubicBezTo>
                  <a:cubicBezTo>
                    <a:pt x="10" y="78"/>
                    <a:pt x="9" y="78"/>
                    <a:pt x="9" y="78"/>
                  </a:cubicBezTo>
                  <a:cubicBezTo>
                    <a:pt x="6" y="80"/>
                    <a:pt x="6" y="80"/>
                    <a:pt x="6" y="80"/>
                  </a:cubicBezTo>
                  <a:cubicBezTo>
                    <a:pt x="2" y="83"/>
                    <a:pt x="2" y="83"/>
                    <a:pt x="2" y="83"/>
                  </a:cubicBezTo>
                  <a:cubicBezTo>
                    <a:pt x="3" y="83"/>
                    <a:pt x="3" y="83"/>
                    <a:pt x="3" y="83"/>
                  </a:cubicBezTo>
                  <a:cubicBezTo>
                    <a:pt x="3" y="83"/>
                    <a:pt x="3" y="83"/>
                    <a:pt x="3" y="83"/>
                  </a:cubicBezTo>
                  <a:cubicBezTo>
                    <a:pt x="3" y="84"/>
                    <a:pt x="3" y="84"/>
                    <a:pt x="3" y="84"/>
                  </a:cubicBezTo>
                  <a:cubicBezTo>
                    <a:pt x="6" y="88"/>
                    <a:pt x="10" y="95"/>
                    <a:pt x="14" y="103"/>
                  </a:cubicBezTo>
                  <a:cubicBezTo>
                    <a:pt x="20" y="114"/>
                    <a:pt x="23" y="123"/>
                    <a:pt x="26" y="131"/>
                  </a:cubicBezTo>
                  <a:cubicBezTo>
                    <a:pt x="26" y="131"/>
                    <a:pt x="26" y="131"/>
                    <a:pt x="26" y="131"/>
                  </a:cubicBezTo>
                  <a:cubicBezTo>
                    <a:pt x="26" y="131"/>
                    <a:pt x="26" y="131"/>
                    <a:pt x="26" y="131"/>
                  </a:cubicBezTo>
                  <a:cubicBezTo>
                    <a:pt x="26" y="134"/>
                    <a:pt x="25" y="136"/>
                    <a:pt x="23" y="138"/>
                  </a:cubicBezTo>
                  <a:cubicBezTo>
                    <a:pt x="23" y="138"/>
                    <a:pt x="23" y="138"/>
                    <a:pt x="23" y="138"/>
                  </a:cubicBezTo>
                  <a:cubicBezTo>
                    <a:pt x="23" y="138"/>
                    <a:pt x="23" y="138"/>
                    <a:pt x="23" y="138"/>
                  </a:cubicBezTo>
                  <a:cubicBezTo>
                    <a:pt x="22" y="139"/>
                    <a:pt x="21" y="141"/>
                    <a:pt x="22" y="14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7" y="152"/>
                    <a:pt x="27" y="152"/>
                  </a:cubicBezTo>
                  <a:cubicBezTo>
                    <a:pt x="27" y="153"/>
                    <a:pt x="27" y="153"/>
                    <a:pt x="27" y="153"/>
                  </a:cubicBezTo>
                  <a:cubicBezTo>
                    <a:pt x="26" y="156"/>
                    <a:pt x="26" y="156"/>
                    <a:pt x="26" y="156"/>
                  </a:cubicBezTo>
                  <a:cubicBezTo>
                    <a:pt x="26" y="157"/>
                    <a:pt x="26" y="157"/>
                    <a:pt x="26" y="157"/>
                  </a:cubicBezTo>
                  <a:cubicBezTo>
                    <a:pt x="29" y="158"/>
                    <a:pt x="29" y="158"/>
                    <a:pt x="29" y="158"/>
                  </a:cubicBezTo>
                  <a:cubicBezTo>
                    <a:pt x="33" y="159"/>
                    <a:pt x="33" y="159"/>
                    <a:pt x="33" y="159"/>
                  </a:cubicBezTo>
                  <a:cubicBezTo>
                    <a:pt x="34" y="159"/>
                    <a:pt x="34" y="159"/>
                    <a:pt x="34" y="159"/>
                  </a:cubicBezTo>
                  <a:cubicBezTo>
                    <a:pt x="34" y="159"/>
                    <a:pt x="34" y="159"/>
                    <a:pt x="34" y="159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42" y="161"/>
                    <a:pt x="42" y="161"/>
                    <a:pt x="42" y="161"/>
                  </a:cubicBezTo>
                  <a:cubicBezTo>
                    <a:pt x="62" y="156"/>
                    <a:pt x="62" y="156"/>
                    <a:pt x="62" y="156"/>
                  </a:cubicBezTo>
                  <a:cubicBezTo>
                    <a:pt x="85" y="152"/>
                    <a:pt x="85" y="152"/>
                    <a:pt x="85" y="152"/>
                  </a:cubicBezTo>
                  <a:cubicBezTo>
                    <a:pt x="85" y="152"/>
                    <a:pt x="85" y="152"/>
                    <a:pt x="85" y="152"/>
                  </a:cubicBezTo>
                  <a:cubicBezTo>
                    <a:pt x="85" y="152"/>
                    <a:pt x="85" y="152"/>
                    <a:pt x="85" y="152"/>
                  </a:cubicBezTo>
                  <a:cubicBezTo>
                    <a:pt x="98" y="155"/>
                    <a:pt x="98" y="155"/>
                    <a:pt x="98" y="155"/>
                  </a:cubicBezTo>
                  <a:cubicBezTo>
                    <a:pt x="99" y="155"/>
                    <a:pt x="99" y="155"/>
                    <a:pt x="100" y="155"/>
                  </a:cubicBezTo>
                  <a:cubicBezTo>
                    <a:pt x="102" y="155"/>
                    <a:pt x="104" y="154"/>
                    <a:pt x="106" y="152"/>
                  </a:cubicBezTo>
                  <a:cubicBezTo>
                    <a:pt x="107" y="151"/>
                    <a:pt x="107" y="151"/>
                    <a:pt x="107" y="151"/>
                  </a:cubicBezTo>
                  <a:cubicBezTo>
                    <a:pt x="107" y="151"/>
                    <a:pt x="107" y="151"/>
                    <a:pt x="107" y="151"/>
                  </a:cubicBezTo>
                  <a:cubicBezTo>
                    <a:pt x="112" y="150"/>
                    <a:pt x="112" y="150"/>
                    <a:pt x="112" y="150"/>
                  </a:cubicBezTo>
                  <a:cubicBezTo>
                    <a:pt x="112" y="150"/>
                    <a:pt x="112" y="150"/>
                    <a:pt x="112" y="150"/>
                  </a:cubicBezTo>
                  <a:cubicBezTo>
                    <a:pt x="113" y="150"/>
                    <a:pt x="113" y="150"/>
                    <a:pt x="113" y="150"/>
                  </a:cubicBezTo>
                  <a:cubicBezTo>
                    <a:pt x="119" y="150"/>
                    <a:pt x="119" y="150"/>
                    <a:pt x="119" y="150"/>
                  </a:cubicBezTo>
                  <a:cubicBezTo>
                    <a:pt x="134" y="137"/>
                    <a:pt x="134" y="137"/>
                    <a:pt x="134" y="137"/>
                  </a:cubicBezTo>
                  <a:cubicBezTo>
                    <a:pt x="151" y="122"/>
                    <a:pt x="151" y="122"/>
                    <a:pt x="151" y="122"/>
                  </a:cubicBezTo>
                  <a:cubicBezTo>
                    <a:pt x="165" y="101"/>
                    <a:pt x="165" y="101"/>
                    <a:pt x="165" y="101"/>
                  </a:cubicBezTo>
                  <a:cubicBezTo>
                    <a:pt x="171" y="93"/>
                    <a:pt x="174" y="88"/>
                    <a:pt x="177" y="87"/>
                  </a:cubicBezTo>
                  <a:cubicBezTo>
                    <a:pt x="181" y="84"/>
                    <a:pt x="183" y="81"/>
                    <a:pt x="185" y="75"/>
                  </a:cubicBezTo>
                  <a:cubicBezTo>
                    <a:pt x="188" y="63"/>
                    <a:pt x="188" y="63"/>
                    <a:pt x="188" y="63"/>
                  </a:cubicBezTo>
                  <a:cubicBezTo>
                    <a:pt x="184" y="62"/>
                    <a:pt x="184" y="62"/>
                    <a:pt x="184" y="62"/>
                  </a:cubicBezTo>
                  <a:cubicBezTo>
                    <a:pt x="183" y="62"/>
                    <a:pt x="183" y="62"/>
                    <a:pt x="183" y="62"/>
                  </a:cubicBezTo>
                  <a:cubicBezTo>
                    <a:pt x="183" y="62"/>
                    <a:pt x="183" y="62"/>
                    <a:pt x="183" y="62"/>
                  </a:cubicBezTo>
                  <a:cubicBezTo>
                    <a:pt x="182" y="62"/>
                    <a:pt x="182" y="62"/>
                    <a:pt x="182" y="62"/>
                  </a:cubicBezTo>
                  <a:cubicBezTo>
                    <a:pt x="180" y="65"/>
                    <a:pt x="180" y="65"/>
                    <a:pt x="180" y="65"/>
                  </a:cubicBezTo>
                  <a:cubicBezTo>
                    <a:pt x="180" y="65"/>
                    <a:pt x="180" y="65"/>
                    <a:pt x="180" y="65"/>
                  </a:cubicBezTo>
                  <a:cubicBezTo>
                    <a:pt x="179" y="65"/>
                    <a:pt x="179" y="65"/>
                    <a:pt x="179" y="65"/>
                  </a:cubicBezTo>
                  <a:cubicBezTo>
                    <a:pt x="178" y="67"/>
                    <a:pt x="176" y="67"/>
                    <a:pt x="175" y="67"/>
                  </a:cubicBezTo>
                  <a:cubicBezTo>
                    <a:pt x="173" y="67"/>
                    <a:pt x="171" y="66"/>
                    <a:pt x="170" y="64"/>
                  </a:cubicBezTo>
                  <a:cubicBezTo>
                    <a:pt x="170" y="64"/>
                    <a:pt x="170" y="64"/>
                    <a:pt x="170" y="64"/>
                  </a:cubicBezTo>
                  <a:cubicBezTo>
                    <a:pt x="170" y="64"/>
                    <a:pt x="170" y="64"/>
                    <a:pt x="170" y="64"/>
                  </a:cubicBezTo>
                  <a:cubicBezTo>
                    <a:pt x="168" y="61"/>
                    <a:pt x="167" y="59"/>
                    <a:pt x="167" y="55"/>
                  </a:cubicBezTo>
                  <a:cubicBezTo>
                    <a:pt x="166" y="52"/>
                    <a:pt x="167" y="50"/>
                    <a:pt x="169" y="47"/>
                  </a:cubicBezTo>
                  <a:cubicBezTo>
                    <a:pt x="170" y="45"/>
                    <a:pt x="172" y="43"/>
                    <a:pt x="175" y="43"/>
                  </a:cubicBezTo>
                  <a:cubicBezTo>
                    <a:pt x="175" y="43"/>
                    <a:pt x="175" y="43"/>
                    <a:pt x="175" y="43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8" y="46"/>
                    <a:pt x="178" y="46"/>
                    <a:pt x="178" y="46"/>
                  </a:cubicBezTo>
                  <a:cubicBezTo>
                    <a:pt x="178" y="38"/>
                    <a:pt x="178" y="38"/>
                    <a:pt x="178" y="38"/>
                  </a:cubicBezTo>
                  <a:cubicBezTo>
                    <a:pt x="174" y="21"/>
                    <a:pt x="174" y="21"/>
                    <a:pt x="174" y="21"/>
                  </a:cubicBezTo>
                  <a:cubicBezTo>
                    <a:pt x="172" y="15"/>
                    <a:pt x="171" y="10"/>
                    <a:pt x="171" y="6"/>
                  </a:cubicBezTo>
                  <a:cubicBezTo>
                    <a:pt x="161" y="6"/>
                    <a:pt x="161" y="6"/>
                    <a:pt x="161" y="6"/>
                  </a:cubicBezTo>
                  <a:cubicBezTo>
                    <a:pt x="161" y="6"/>
                    <a:pt x="161" y="6"/>
                    <a:pt x="161" y="6"/>
                  </a:cubicBezTo>
                  <a:cubicBezTo>
                    <a:pt x="160" y="6"/>
                    <a:pt x="160" y="6"/>
                    <a:pt x="160" y="6"/>
                  </a:cubicBezTo>
                  <a:cubicBezTo>
                    <a:pt x="150" y="2"/>
                    <a:pt x="150" y="2"/>
                    <a:pt x="150" y="2"/>
                  </a:cubicBezTo>
                  <a:close/>
                  <a:moveTo>
                    <a:pt x="132" y="85"/>
                  </a:moveTo>
                  <a:cubicBezTo>
                    <a:pt x="136" y="82"/>
                    <a:pt x="136" y="82"/>
                    <a:pt x="136" y="82"/>
                  </a:cubicBezTo>
                  <a:cubicBezTo>
                    <a:pt x="136" y="82"/>
                    <a:pt x="136" y="82"/>
                    <a:pt x="136" y="82"/>
                  </a:cubicBezTo>
                  <a:cubicBezTo>
                    <a:pt x="136" y="82"/>
                    <a:pt x="136" y="82"/>
                    <a:pt x="136" y="82"/>
                  </a:cubicBezTo>
                  <a:cubicBezTo>
                    <a:pt x="141" y="81"/>
                    <a:pt x="141" y="81"/>
                    <a:pt x="141" y="81"/>
                  </a:cubicBezTo>
                  <a:cubicBezTo>
                    <a:pt x="142" y="80"/>
                    <a:pt x="142" y="80"/>
                    <a:pt x="142" y="80"/>
                  </a:cubicBezTo>
                  <a:cubicBezTo>
                    <a:pt x="143" y="81"/>
                    <a:pt x="143" y="81"/>
                    <a:pt x="143" y="81"/>
                  </a:cubicBezTo>
                  <a:cubicBezTo>
                    <a:pt x="150" y="89"/>
                    <a:pt x="150" y="89"/>
                    <a:pt x="150" y="89"/>
                  </a:cubicBezTo>
                  <a:cubicBezTo>
                    <a:pt x="153" y="91"/>
                    <a:pt x="152" y="94"/>
                    <a:pt x="151" y="95"/>
                  </a:cubicBezTo>
                  <a:cubicBezTo>
                    <a:pt x="149" y="98"/>
                    <a:pt x="149" y="99"/>
                    <a:pt x="149" y="99"/>
                  </a:cubicBezTo>
                  <a:cubicBezTo>
                    <a:pt x="149" y="100"/>
                    <a:pt x="149" y="100"/>
                    <a:pt x="149" y="100"/>
                  </a:cubicBezTo>
                  <a:cubicBezTo>
                    <a:pt x="149" y="100"/>
                    <a:pt x="149" y="100"/>
                    <a:pt x="149" y="100"/>
                  </a:cubicBezTo>
                  <a:cubicBezTo>
                    <a:pt x="148" y="103"/>
                    <a:pt x="144" y="105"/>
                    <a:pt x="142" y="105"/>
                  </a:cubicBezTo>
                  <a:cubicBezTo>
                    <a:pt x="140" y="106"/>
                    <a:pt x="139" y="106"/>
                    <a:pt x="139" y="107"/>
                  </a:cubicBezTo>
                  <a:cubicBezTo>
                    <a:pt x="136" y="111"/>
                    <a:pt x="136" y="111"/>
                    <a:pt x="136" y="111"/>
                  </a:cubicBezTo>
                  <a:cubicBezTo>
                    <a:pt x="136" y="111"/>
                    <a:pt x="136" y="111"/>
                    <a:pt x="136" y="111"/>
                  </a:cubicBezTo>
                  <a:cubicBezTo>
                    <a:pt x="135" y="112"/>
                    <a:pt x="135" y="112"/>
                    <a:pt x="135" y="112"/>
                  </a:cubicBezTo>
                  <a:cubicBezTo>
                    <a:pt x="135" y="112"/>
                    <a:pt x="134" y="113"/>
                    <a:pt x="133" y="113"/>
                  </a:cubicBezTo>
                  <a:cubicBezTo>
                    <a:pt x="130" y="113"/>
                    <a:pt x="129" y="111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3" y="102"/>
                    <a:pt x="123" y="102"/>
                    <a:pt x="123" y="102"/>
                  </a:cubicBezTo>
                  <a:cubicBezTo>
                    <a:pt x="121" y="101"/>
                    <a:pt x="120" y="98"/>
                    <a:pt x="123" y="92"/>
                  </a:cubicBezTo>
                  <a:cubicBezTo>
                    <a:pt x="126" y="87"/>
                    <a:pt x="130" y="85"/>
                    <a:pt x="132" y="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494" name="Freeform 304"/>
            <p:cNvSpPr>
              <a:spLocks/>
            </p:cNvSpPr>
            <p:nvPr/>
          </p:nvSpPr>
          <p:spPr bwMode="auto">
            <a:xfrm>
              <a:off x="2295476" y="4962398"/>
              <a:ext cx="652010" cy="505812"/>
            </a:xfrm>
            <a:custGeom>
              <a:avLst/>
              <a:gdLst>
                <a:gd name="T0" fmla="*/ 63 w 164"/>
                <a:gd name="T1" fmla="*/ 127 h 127"/>
                <a:gd name="T2" fmla="*/ 50 w 164"/>
                <a:gd name="T3" fmla="*/ 123 h 127"/>
                <a:gd name="T4" fmla="*/ 30 w 164"/>
                <a:gd name="T5" fmla="*/ 116 h 127"/>
                <a:gd name="T6" fmla="*/ 28 w 164"/>
                <a:gd name="T7" fmla="*/ 110 h 127"/>
                <a:gd name="T8" fmla="*/ 23 w 164"/>
                <a:gd name="T9" fmla="*/ 102 h 127"/>
                <a:gd name="T10" fmla="*/ 7 w 164"/>
                <a:gd name="T11" fmla="*/ 82 h 127"/>
                <a:gd name="T12" fmla="*/ 7 w 164"/>
                <a:gd name="T13" fmla="*/ 82 h 127"/>
                <a:gd name="T14" fmla="*/ 0 w 164"/>
                <a:gd name="T15" fmla="*/ 77 h 127"/>
                <a:gd name="T16" fmla="*/ 4 w 164"/>
                <a:gd name="T17" fmla="*/ 73 h 127"/>
                <a:gd name="T18" fmla="*/ 10 w 164"/>
                <a:gd name="T19" fmla="*/ 67 h 127"/>
                <a:gd name="T20" fmla="*/ 11 w 164"/>
                <a:gd name="T21" fmla="*/ 55 h 127"/>
                <a:gd name="T22" fmla="*/ 13 w 164"/>
                <a:gd name="T23" fmla="*/ 46 h 127"/>
                <a:gd name="T24" fmla="*/ 22 w 164"/>
                <a:gd name="T25" fmla="*/ 34 h 127"/>
                <a:gd name="T26" fmla="*/ 29 w 164"/>
                <a:gd name="T27" fmla="*/ 22 h 127"/>
                <a:gd name="T28" fmla="*/ 37 w 164"/>
                <a:gd name="T29" fmla="*/ 5 h 127"/>
                <a:gd name="T30" fmla="*/ 41 w 164"/>
                <a:gd name="T31" fmla="*/ 4 h 127"/>
                <a:gd name="T32" fmla="*/ 43 w 164"/>
                <a:gd name="T33" fmla="*/ 4 h 127"/>
                <a:gd name="T34" fmla="*/ 47 w 164"/>
                <a:gd name="T35" fmla="*/ 4 h 127"/>
                <a:gd name="T36" fmla="*/ 48 w 164"/>
                <a:gd name="T37" fmla="*/ 4 h 127"/>
                <a:gd name="T38" fmla="*/ 48 w 164"/>
                <a:gd name="T39" fmla="*/ 4 h 127"/>
                <a:gd name="T40" fmla="*/ 51 w 164"/>
                <a:gd name="T41" fmla="*/ 0 h 127"/>
                <a:gd name="T42" fmla="*/ 55 w 164"/>
                <a:gd name="T43" fmla="*/ 2 h 127"/>
                <a:gd name="T44" fmla="*/ 58 w 164"/>
                <a:gd name="T45" fmla="*/ 3 h 127"/>
                <a:gd name="T46" fmla="*/ 62 w 164"/>
                <a:gd name="T47" fmla="*/ 2 h 127"/>
                <a:gd name="T48" fmla="*/ 62 w 164"/>
                <a:gd name="T49" fmla="*/ 2 h 127"/>
                <a:gd name="T50" fmla="*/ 62 w 164"/>
                <a:gd name="T51" fmla="*/ 2 h 127"/>
                <a:gd name="T52" fmla="*/ 64 w 164"/>
                <a:gd name="T53" fmla="*/ 0 h 127"/>
                <a:gd name="T54" fmla="*/ 72 w 164"/>
                <a:gd name="T55" fmla="*/ 3 h 127"/>
                <a:gd name="T56" fmla="*/ 81 w 164"/>
                <a:gd name="T57" fmla="*/ 4 h 127"/>
                <a:gd name="T58" fmla="*/ 101 w 164"/>
                <a:gd name="T59" fmla="*/ 25 h 127"/>
                <a:gd name="T60" fmla="*/ 101 w 164"/>
                <a:gd name="T61" fmla="*/ 25 h 127"/>
                <a:gd name="T62" fmla="*/ 101 w 164"/>
                <a:gd name="T63" fmla="*/ 25 h 127"/>
                <a:gd name="T64" fmla="*/ 101 w 164"/>
                <a:gd name="T65" fmla="*/ 26 h 127"/>
                <a:gd name="T66" fmla="*/ 100 w 164"/>
                <a:gd name="T67" fmla="*/ 33 h 127"/>
                <a:gd name="T68" fmla="*/ 97 w 164"/>
                <a:gd name="T69" fmla="*/ 40 h 127"/>
                <a:gd name="T70" fmla="*/ 98 w 164"/>
                <a:gd name="T71" fmla="*/ 44 h 127"/>
                <a:gd name="T72" fmla="*/ 102 w 164"/>
                <a:gd name="T73" fmla="*/ 46 h 127"/>
                <a:gd name="T74" fmla="*/ 109 w 164"/>
                <a:gd name="T75" fmla="*/ 45 h 127"/>
                <a:gd name="T76" fmla="*/ 116 w 164"/>
                <a:gd name="T77" fmla="*/ 61 h 127"/>
                <a:gd name="T78" fmla="*/ 132 w 164"/>
                <a:gd name="T79" fmla="*/ 72 h 127"/>
                <a:gd name="T80" fmla="*/ 147 w 164"/>
                <a:gd name="T81" fmla="*/ 76 h 127"/>
                <a:gd name="T82" fmla="*/ 164 w 164"/>
                <a:gd name="T83" fmla="*/ 77 h 127"/>
                <a:gd name="T84" fmla="*/ 133 w 164"/>
                <a:gd name="T85" fmla="*/ 112 h 127"/>
                <a:gd name="T86" fmla="*/ 124 w 164"/>
                <a:gd name="T87" fmla="*/ 112 h 127"/>
                <a:gd name="T88" fmla="*/ 117 w 164"/>
                <a:gd name="T89" fmla="*/ 114 h 127"/>
                <a:gd name="T90" fmla="*/ 112 w 164"/>
                <a:gd name="T91" fmla="*/ 117 h 127"/>
                <a:gd name="T92" fmla="*/ 103 w 164"/>
                <a:gd name="T93" fmla="*/ 121 h 127"/>
                <a:gd name="T94" fmla="*/ 97 w 164"/>
                <a:gd name="T95" fmla="*/ 123 h 127"/>
                <a:gd name="T96" fmla="*/ 93 w 164"/>
                <a:gd name="T97" fmla="*/ 123 h 127"/>
                <a:gd name="T98" fmla="*/ 83 w 164"/>
                <a:gd name="T99" fmla="*/ 124 h 127"/>
                <a:gd name="T100" fmla="*/ 71 w 164"/>
                <a:gd name="T101" fmla="*/ 126 h 127"/>
                <a:gd name="T102" fmla="*/ 63 w 164"/>
                <a:gd name="T103" fmla="*/ 127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64" h="127">
                  <a:moveTo>
                    <a:pt x="63" y="127"/>
                  </a:moveTo>
                  <a:cubicBezTo>
                    <a:pt x="58" y="127"/>
                    <a:pt x="54" y="126"/>
                    <a:pt x="50" y="123"/>
                  </a:cubicBezTo>
                  <a:cubicBezTo>
                    <a:pt x="45" y="119"/>
                    <a:pt x="38" y="116"/>
                    <a:pt x="30" y="116"/>
                  </a:cubicBezTo>
                  <a:cubicBezTo>
                    <a:pt x="30" y="114"/>
                    <a:pt x="29" y="112"/>
                    <a:pt x="28" y="110"/>
                  </a:cubicBezTo>
                  <a:cubicBezTo>
                    <a:pt x="23" y="102"/>
                    <a:pt x="23" y="102"/>
                    <a:pt x="23" y="102"/>
                  </a:cubicBezTo>
                  <a:cubicBezTo>
                    <a:pt x="15" y="88"/>
                    <a:pt x="10" y="82"/>
                    <a:pt x="7" y="82"/>
                  </a:cubicBezTo>
                  <a:cubicBezTo>
                    <a:pt x="7" y="82"/>
                    <a:pt x="7" y="82"/>
                    <a:pt x="7" y="82"/>
                  </a:cubicBezTo>
                  <a:cubicBezTo>
                    <a:pt x="3" y="82"/>
                    <a:pt x="1" y="81"/>
                    <a:pt x="0" y="77"/>
                  </a:cubicBezTo>
                  <a:cubicBezTo>
                    <a:pt x="0" y="76"/>
                    <a:pt x="0" y="75"/>
                    <a:pt x="4" y="73"/>
                  </a:cubicBezTo>
                  <a:cubicBezTo>
                    <a:pt x="8" y="71"/>
                    <a:pt x="10" y="70"/>
                    <a:pt x="10" y="67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1" y="50"/>
                    <a:pt x="12" y="47"/>
                    <a:pt x="13" y="46"/>
                  </a:cubicBezTo>
                  <a:cubicBezTo>
                    <a:pt x="18" y="44"/>
                    <a:pt x="20" y="40"/>
                    <a:pt x="22" y="34"/>
                  </a:cubicBezTo>
                  <a:cubicBezTo>
                    <a:pt x="24" y="28"/>
                    <a:pt x="26" y="24"/>
                    <a:pt x="29" y="22"/>
                  </a:cubicBezTo>
                  <a:cubicBezTo>
                    <a:pt x="33" y="18"/>
                    <a:pt x="36" y="12"/>
                    <a:pt x="37" y="5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7" y="4"/>
                    <a:pt x="47" y="4"/>
                    <a:pt x="47" y="4"/>
                  </a:cubicBezTo>
                  <a:cubicBezTo>
                    <a:pt x="48" y="4"/>
                    <a:pt x="48" y="4"/>
                    <a:pt x="48" y="4"/>
                  </a:cubicBezTo>
                  <a:cubicBezTo>
                    <a:pt x="48" y="4"/>
                    <a:pt x="48" y="4"/>
                    <a:pt x="48" y="4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56" y="3"/>
                    <a:pt x="57" y="3"/>
                    <a:pt x="58" y="3"/>
                  </a:cubicBezTo>
                  <a:cubicBezTo>
                    <a:pt x="59" y="3"/>
                    <a:pt x="60" y="3"/>
                    <a:pt x="62" y="2"/>
                  </a:cubicBezTo>
                  <a:cubicBezTo>
                    <a:pt x="62" y="2"/>
                    <a:pt x="62" y="2"/>
                    <a:pt x="62" y="2"/>
                  </a:cubicBezTo>
                  <a:cubicBezTo>
                    <a:pt x="62" y="2"/>
                    <a:pt x="62" y="2"/>
                    <a:pt x="62" y="2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4" y="1"/>
                    <a:pt x="66" y="2"/>
                    <a:pt x="72" y="3"/>
                  </a:cubicBezTo>
                  <a:cubicBezTo>
                    <a:pt x="81" y="4"/>
                    <a:pt x="81" y="4"/>
                    <a:pt x="81" y="4"/>
                  </a:cubicBezTo>
                  <a:cubicBezTo>
                    <a:pt x="87" y="10"/>
                    <a:pt x="101" y="22"/>
                    <a:pt x="101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0" y="33"/>
                    <a:pt x="100" y="33"/>
                    <a:pt x="100" y="33"/>
                  </a:cubicBezTo>
                  <a:cubicBezTo>
                    <a:pt x="97" y="40"/>
                    <a:pt x="97" y="40"/>
                    <a:pt x="97" y="40"/>
                  </a:cubicBezTo>
                  <a:cubicBezTo>
                    <a:pt x="97" y="42"/>
                    <a:pt x="97" y="43"/>
                    <a:pt x="98" y="44"/>
                  </a:cubicBezTo>
                  <a:cubicBezTo>
                    <a:pt x="99" y="45"/>
                    <a:pt x="100" y="46"/>
                    <a:pt x="102" y="46"/>
                  </a:cubicBezTo>
                  <a:cubicBezTo>
                    <a:pt x="104" y="46"/>
                    <a:pt x="106" y="45"/>
                    <a:pt x="109" y="45"/>
                  </a:cubicBezTo>
                  <a:cubicBezTo>
                    <a:pt x="108" y="50"/>
                    <a:pt x="110" y="56"/>
                    <a:pt x="116" y="61"/>
                  </a:cubicBezTo>
                  <a:cubicBezTo>
                    <a:pt x="119" y="65"/>
                    <a:pt x="125" y="68"/>
                    <a:pt x="132" y="72"/>
                  </a:cubicBezTo>
                  <a:cubicBezTo>
                    <a:pt x="147" y="76"/>
                    <a:pt x="147" y="76"/>
                    <a:pt x="147" y="76"/>
                  </a:cubicBezTo>
                  <a:cubicBezTo>
                    <a:pt x="164" y="77"/>
                    <a:pt x="164" y="77"/>
                    <a:pt x="164" y="77"/>
                  </a:cubicBezTo>
                  <a:cubicBezTo>
                    <a:pt x="133" y="112"/>
                    <a:pt x="133" y="112"/>
                    <a:pt x="133" y="112"/>
                  </a:cubicBezTo>
                  <a:cubicBezTo>
                    <a:pt x="124" y="112"/>
                    <a:pt x="124" y="112"/>
                    <a:pt x="124" y="112"/>
                  </a:cubicBezTo>
                  <a:cubicBezTo>
                    <a:pt x="122" y="112"/>
                    <a:pt x="120" y="112"/>
                    <a:pt x="117" y="114"/>
                  </a:cubicBezTo>
                  <a:cubicBezTo>
                    <a:pt x="112" y="117"/>
                    <a:pt x="112" y="117"/>
                    <a:pt x="112" y="117"/>
                  </a:cubicBezTo>
                  <a:cubicBezTo>
                    <a:pt x="110" y="119"/>
                    <a:pt x="108" y="120"/>
                    <a:pt x="103" y="121"/>
                  </a:cubicBezTo>
                  <a:cubicBezTo>
                    <a:pt x="97" y="123"/>
                    <a:pt x="97" y="123"/>
                    <a:pt x="97" y="123"/>
                  </a:cubicBezTo>
                  <a:cubicBezTo>
                    <a:pt x="93" y="123"/>
                    <a:pt x="93" y="123"/>
                    <a:pt x="93" y="123"/>
                  </a:cubicBezTo>
                  <a:cubicBezTo>
                    <a:pt x="83" y="124"/>
                    <a:pt x="83" y="124"/>
                    <a:pt x="83" y="124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69" y="127"/>
                    <a:pt x="66" y="127"/>
                    <a:pt x="63" y="1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495" name="Freeform 305"/>
            <p:cNvSpPr>
              <a:spLocks noEditPoints="1"/>
            </p:cNvSpPr>
            <p:nvPr/>
          </p:nvSpPr>
          <p:spPr bwMode="auto">
            <a:xfrm>
              <a:off x="2292115" y="4959037"/>
              <a:ext cx="663773" cy="512533"/>
            </a:xfrm>
            <a:custGeom>
              <a:avLst/>
              <a:gdLst>
                <a:gd name="T0" fmla="*/ 66 w 167"/>
                <a:gd name="T1" fmla="*/ 1 h 129"/>
                <a:gd name="T2" fmla="*/ 82 w 167"/>
                <a:gd name="T3" fmla="*/ 4 h 129"/>
                <a:gd name="T4" fmla="*/ 103 w 167"/>
                <a:gd name="T5" fmla="*/ 26 h 129"/>
                <a:gd name="T6" fmla="*/ 99 w 167"/>
                <a:gd name="T7" fmla="*/ 41 h 129"/>
                <a:gd name="T8" fmla="*/ 110 w 167"/>
                <a:gd name="T9" fmla="*/ 45 h 129"/>
                <a:gd name="T10" fmla="*/ 117 w 167"/>
                <a:gd name="T11" fmla="*/ 62 h 129"/>
                <a:gd name="T12" fmla="*/ 149 w 167"/>
                <a:gd name="T13" fmla="*/ 76 h 129"/>
                <a:gd name="T14" fmla="*/ 135 w 167"/>
                <a:gd name="T15" fmla="*/ 113 h 129"/>
                <a:gd name="T16" fmla="*/ 119 w 167"/>
                <a:gd name="T17" fmla="*/ 116 h 129"/>
                <a:gd name="T18" fmla="*/ 105 w 167"/>
                <a:gd name="T19" fmla="*/ 123 h 129"/>
                <a:gd name="T20" fmla="*/ 94 w 167"/>
                <a:gd name="T21" fmla="*/ 125 h 129"/>
                <a:gd name="T22" fmla="*/ 73 w 167"/>
                <a:gd name="T23" fmla="*/ 128 h 129"/>
                <a:gd name="T24" fmla="*/ 51 w 167"/>
                <a:gd name="T25" fmla="*/ 125 h 129"/>
                <a:gd name="T26" fmla="*/ 28 w 167"/>
                <a:gd name="T27" fmla="*/ 111 h 129"/>
                <a:gd name="T28" fmla="*/ 8 w 167"/>
                <a:gd name="T29" fmla="*/ 84 h 129"/>
                <a:gd name="T30" fmla="*/ 0 w 167"/>
                <a:gd name="T31" fmla="*/ 78 h 129"/>
                <a:gd name="T32" fmla="*/ 10 w 167"/>
                <a:gd name="T33" fmla="*/ 68 h 129"/>
                <a:gd name="T34" fmla="*/ 14 w 167"/>
                <a:gd name="T35" fmla="*/ 46 h 129"/>
                <a:gd name="T36" fmla="*/ 29 w 167"/>
                <a:gd name="T37" fmla="*/ 22 h 129"/>
                <a:gd name="T38" fmla="*/ 41 w 167"/>
                <a:gd name="T39" fmla="*/ 4 h 129"/>
                <a:gd name="T40" fmla="*/ 48 w 167"/>
                <a:gd name="T41" fmla="*/ 4 h 129"/>
                <a:gd name="T42" fmla="*/ 57 w 167"/>
                <a:gd name="T43" fmla="*/ 3 h 129"/>
                <a:gd name="T44" fmla="*/ 62 w 167"/>
                <a:gd name="T45" fmla="*/ 3 h 129"/>
                <a:gd name="T46" fmla="*/ 65 w 167"/>
                <a:gd name="T47" fmla="*/ 2 h 129"/>
                <a:gd name="T48" fmla="*/ 63 w 167"/>
                <a:gd name="T49" fmla="*/ 4 h 129"/>
                <a:gd name="T50" fmla="*/ 59 w 167"/>
                <a:gd name="T51" fmla="*/ 5 h 129"/>
                <a:gd name="T52" fmla="*/ 53 w 167"/>
                <a:gd name="T53" fmla="*/ 2 h 129"/>
                <a:gd name="T54" fmla="*/ 49 w 167"/>
                <a:gd name="T55" fmla="*/ 6 h 129"/>
                <a:gd name="T56" fmla="*/ 44 w 167"/>
                <a:gd name="T57" fmla="*/ 6 h 129"/>
                <a:gd name="T58" fmla="*/ 39 w 167"/>
                <a:gd name="T59" fmla="*/ 7 h 129"/>
                <a:gd name="T60" fmla="*/ 24 w 167"/>
                <a:gd name="T61" fmla="*/ 36 h 129"/>
                <a:gd name="T62" fmla="*/ 12 w 167"/>
                <a:gd name="T63" fmla="*/ 56 h 129"/>
                <a:gd name="T64" fmla="*/ 5 w 167"/>
                <a:gd name="T65" fmla="*/ 75 h 129"/>
                <a:gd name="T66" fmla="*/ 2 w 167"/>
                <a:gd name="T67" fmla="*/ 78 h 129"/>
                <a:gd name="T68" fmla="*/ 7 w 167"/>
                <a:gd name="T69" fmla="*/ 83 h 129"/>
                <a:gd name="T70" fmla="*/ 24 w 167"/>
                <a:gd name="T71" fmla="*/ 102 h 129"/>
                <a:gd name="T72" fmla="*/ 32 w 167"/>
                <a:gd name="T73" fmla="*/ 116 h 129"/>
                <a:gd name="T74" fmla="*/ 64 w 167"/>
                <a:gd name="T75" fmla="*/ 127 h 129"/>
                <a:gd name="T76" fmla="*/ 84 w 167"/>
                <a:gd name="T77" fmla="*/ 124 h 129"/>
                <a:gd name="T78" fmla="*/ 84 w 167"/>
                <a:gd name="T79" fmla="*/ 124 h 129"/>
                <a:gd name="T80" fmla="*/ 98 w 167"/>
                <a:gd name="T81" fmla="*/ 123 h 129"/>
                <a:gd name="T82" fmla="*/ 113 w 167"/>
                <a:gd name="T83" fmla="*/ 118 h 129"/>
                <a:gd name="T84" fmla="*/ 113 w 167"/>
                <a:gd name="T85" fmla="*/ 117 h 129"/>
                <a:gd name="T86" fmla="*/ 125 w 167"/>
                <a:gd name="T87" fmla="*/ 112 h 129"/>
                <a:gd name="T88" fmla="*/ 163 w 167"/>
                <a:gd name="T89" fmla="*/ 79 h 129"/>
                <a:gd name="T90" fmla="*/ 148 w 167"/>
                <a:gd name="T91" fmla="*/ 78 h 129"/>
                <a:gd name="T92" fmla="*/ 133 w 167"/>
                <a:gd name="T93" fmla="*/ 73 h 129"/>
                <a:gd name="T94" fmla="*/ 133 w 167"/>
                <a:gd name="T95" fmla="*/ 73 h 129"/>
                <a:gd name="T96" fmla="*/ 108 w 167"/>
                <a:gd name="T97" fmla="*/ 47 h 129"/>
                <a:gd name="T98" fmla="*/ 98 w 167"/>
                <a:gd name="T99" fmla="*/ 46 h 129"/>
                <a:gd name="T100" fmla="*/ 100 w 167"/>
                <a:gd name="T101" fmla="*/ 33 h 129"/>
                <a:gd name="T102" fmla="*/ 101 w 167"/>
                <a:gd name="T103" fmla="*/ 26 h 129"/>
                <a:gd name="T104" fmla="*/ 101 w 167"/>
                <a:gd name="T105" fmla="*/ 26 h 129"/>
                <a:gd name="T106" fmla="*/ 72 w 167"/>
                <a:gd name="T107" fmla="*/ 5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67" h="129">
                  <a:moveTo>
                    <a:pt x="65" y="0"/>
                  </a:moveTo>
                  <a:cubicBezTo>
                    <a:pt x="65" y="0"/>
                    <a:pt x="66" y="0"/>
                    <a:pt x="66" y="1"/>
                  </a:cubicBezTo>
                  <a:cubicBezTo>
                    <a:pt x="66" y="2"/>
                    <a:pt x="69" y="3"/>
                    <a:pt x="73" y="3"/>
                  </a:cubicBezTo>
                  <a:cubicBezTo>
                    <a:pt x="82" y="4"/>
                    <a:pt x="82" y="4"/>
                    <a:pt x="82" y="4"/>
                  </a:cubicBezTo>
                  <a:cubicBezTo>
                    <a:pt x="96" y="17"/>
                    <a:pt x="102" y="23"/>
                    <a:pt x="102" y="26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99" y="41"/>
                    <a:pt x="99" y="41"/>
                    <a:pt x="99" y="41"/>
                  </a:cubicBezTo>
                  <a:cubicBezTo>
                    <a:pt x="98" y="44"/>
                    <a:pt x="100" y="46"/>
                    <a:pt x="103" y="46"/>
                  </a:cubicBezTo>
                  <a:cubicBezTo>
                    <a:pt x="105" y="46"/>
                    <a:pt x="107" y="45"/>
                    <a:pt x="110" y="45"/>
                  </a:cubicBezTo>
                  <a:cubicBezTo>
                    <a:pt x="111" y="45"/>
                    <a:pt x="111" y="45"/>
                    <a:pt x="111" y="45"/>
                  </a:cubicBezTo>
                  <a:cubicBezTo>
                    <a:pt x="109" y="50"/>
                    <a:pt x="112" y="56"/>
                    <a:pt x="117" y="62"/>
                  </a:cubicBezTo>
                  <a:cubicBezTo>
                    <a:pt x="122" y="66"/>
                    <a:pt x="127" y="69"/>
                    <a:pt x="134" y="72"/>
                  </a:cubicBezTo>
                  <a:cubicBezTo>
                    <a:pt x="149" y="76"/>
                    <a:pt x="149" y="76"/>
                    <a:pt x="149" y="76"/>
                  </a:cubicBezTo>
                  <a:cubicBezTo>
                    <a:pt x="167" y="78"/>
                    <a:pt x="167" y="78"/>
                    <a:pt x="167" y="78"/>
                  </a:cubicBezTo>
                  <a:cubicBezTo>
                    <a:pt x="135" y="113"/>
                    <a:pt x="135" y="113"/>
                    <a:pt x="135" y="113"/>
                  </a:cubicBezTo>
                  <a:cubicBezTo>
                    <a:pt x="125" y="114"/>
                    <a:pt x="125" y="114"/>
                    <a:pt x="125" y="114"/>
                  </a:cubicBezTo>
                  <a:cubicBezTo>
                    <a:pt x="123" y="114"/>
                    <a:pt x="121" y="114"/>
                    <a:pt x="119" y="116"/>
                  </a:cubicBezTo>
                  <a:cubicBezTo>
                    <a:pt x="114" y="119"/>
                    <a:pt x="114" y="119"/>
                    <a:pt x="114" y="119"/>
                  </a:cubicBezTo>
                  <a:cubicBezTo>
                    <a:pt x="112" y="121"/>
                    <a:pt x="109" y="122"/>
                    <a:pt x="105" y="123"/>
                  </a:cubicBezTo>
                  <a:cubicBezTo>
                    <a:pt x="98" y="125"/>
                    <a:pt x="98" y="125"/>
                    <a:pt x="98" y="125"/>
                  </a:cubicBezTo>
                  <a:cubicBezTo>
                    <a:pt x="94" y="125"/>
                    <a:pt x="94" y="125"/>
                    <a:pt x="94" y="125"/>
                  </a:cubicBezTo>
                  <a:cubicBezTo>
                    <a:pt x="84" y="126"/>
                    <a:pt x="84" y="126"/>
                    <a:pt x="84" y="126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0" y="129"/>
                    <a:pt x="67" y="129"/>
                    <a:pt x="64" y="129"/>
                  </a:cubicBezTo>
                  <a:cubicBezTo>
                    <a:pt x="59" y="129"/>
                    <a:pt x="55" y="128"/>
                    <a:pt x="51" y="125"/>
                  </a:cubicBezTo>
                  <a:cubicBezTo>
                    <a:pt x="45" y="120"/>
                    <a:pt x="38" y="118"/>
                    <a:pt x="31" y="118"/>
                  </a:cubicBezTo>
                  <a:cubicBezTo>
                    <a:pt x="31" y="116"/>
                    <a:pt x="30" y="114"/>
                    <a:pt x="28" y="111"/>
                  </a:cubicBezTo>
                  <a:cubicBezTo>
                    <a:pt x="23" y="103"/>
                    <a:pt x="23" y="103"/>
                    <a:pt x="23" y="103"/>
                  </a:cubicBezTo>
                  <a:cubicBezTo>
                    <a:pt x="16" y="91"/>
                    <a:pt x="11" y="84"/>
                    <a:pt x="8" y="84"/>
                  </a:cubicBezTo>
                  <a:cubicBezTo>
                    <a:pt x="8" y="84"/>
                    <a:pt x="8" y="84"/>
                    <a:pt x="7" y="84"/>
                  </a:cubicBezTo>
                  <a:cubicBezTo>
                    <a:pt x="3" y="84"/>
                    <a:pt x="1" y="82"/>
                    <a:pt x="0" y="78"/>
                  </a:cubicBezTo>
                  <a:cubicBezTo>
                    <a:pt x="0" y="76"/>
                    <a:pt x="1" y="75"/>
                    <a:pt x="4" y="74"/>
                  </a:cubicBezTo>
                  <a:cubicBezTo>
                    <a:pt x="8" y="72"/>
                    <a:pt x="10" y="70"/>
                    <a:pt x="10" y="68"/>
                  </a:cubicBezTo>
                  <a:cubicBezTo>
                    <a:pt x="11" y="56"/>
                    <a:pt x="11" y="56"/>
                    <a:pt x="11" y="56"/>
                  </a:cubicBezTo>
                  <a:cubicBezTo>
                    <a:pt x="11" y="50"/>
                    <a:pt x="12" y="47"/>
                    <a:pt x="14" y="46"/>
                  </a:cubicBezTo>
                  <a:cubicBezTo>
                    <a:pt x="18" y="44"/>
                    <a:pt x="21" y="41"/>
                    <a:pt x="22" y="35"/>
                  </a:cubicBezTo>
                  <a:cubicBezTo>
                    <a:pt x="24" y="29"/>
                    <a:pt x="26" y="25"/>
                    <a:pt x="29" y="22"/>
                  </a:cubicBezTo>
                  <a:cubicBezTo>
                    <a:pt x="34" y="19"/>
                    <a:pt x="36" y="13"/>
                    <a:pt x="37" y="5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8" y="4"/>
                    <a:pt x="48" y="4"/>
                    <a:pt x="48" y="4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7" y="3"/>
                    <a:pt x="57" y="3"/>
                    <a:pt x="57" y="3"/>
                  </a:cubicBezTo>
                  <a:cubicBezTo>
                    <a:pt x="58" y="3"/>
                    <a:pt x="58" y="3"/>
                    <a:pt x="59" y="3"/>
                  </a:cubicBezTo>
                  <a:cubicBezTo>
                    <a:pt x="60" y="3"/>
                    <a:pt x="61" y="3"/>
                    <a:pt x="62" y="3"/>
                  </a:cubicBezTo>
                  <a:cubicBezTo>
                    <a:pt x="63" y="1"/>
                    <a:pt x="64" y="0"/>
                    <a:pt x="65" y="0"/>
                  </a:cubicBezTo>
                  <a:moveTo>
                    <a:pt x="65" y="2"/>
                  </a:moveTo>
                  <a:cubicBezTo>
                    <a:pt x="64" y="3"/>
                    <a:pt x="64" y="3"/>
                    <a:pt x="64" y="4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1" y="5"/>
                    <a:pt x="60" y="5"/>
                    <a:pt x="59" y="5"/>
                  </a:cubicBezTo>
                  <a:cubicBezTo>
                    <a:pt x="58" y="5"/>
                    <a:pt x="57" y="5"/>
                    <a:pt x="56" y="4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49" y="6"/>
                    <a:pt x="49" y="6"/>
                    <a:pt x="49" y="6"/>
                  </a:cubicBezTo>
                  <a:cubicBezTo>
                    <a:pt x="49" y="6"/>
                    <a:pt x="49" y="6"/>
                    <a:pt x="49" y="6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44" y="6"/>
                    <a:pt x="44" y="6"/>
                    <a:pt x="44" y="6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39" y="7"/>
                    <a:pt x="39" y="7"/>
                    <a:pt x="39" y="7"/>
                  </a:cubicBezTo>
                  <a:cubicBezTo>
                    <a:pt x="38" y="14"/>
                    <a:pt x="35" y="20"/>
                    <a:pt x="30" y="24"/>
                  </a:cubicBezTo>
                  <a:cubicBezTo>
                    <a:pt x="28" y="26"/>
                    <a:pt x="26" y="30"/>
                    <a:pt x="24" y="36"/>
                  </a:cubicBezTo>
                  <a:cubicBezTo>
                    <a:pt x="22" y="42"/>
                    <a:pt x="19" y="45"/>
                    <a:pt x="15" y="48"/>
                  </a:cubicBezTo>
                  <a:cubicBezTo>
                    <a:pt x="14" y="48"/>
                    <a:pt x="13" y="50"/>
                    <a:pt x="12" y="56"/>
                  </a:cubicBezTo>
                  <a:cubicBezTo>
                    <a:pt x="12" y="68"/>
                    <a:pt x="12" y="68"/>
                    <a:pt x="12" y="68"/>
                  </a:cubicBezTo>
                  <a:cubicBezTo>
                    <a:pt x="12" y="72"/>
                    <a:pt x="8" y="73"/>
                    <a:pt x="5" y="75"/>
                  </a:cubicBezTo>
                  <a:cubicBezTo>
                    <a:pt x="3" y="76"/>
                    <a:pt x="2" y="77"/>
                    <a:pt x="2" y="78"/>
                  </a:cubicBezTo>
                  <a:cubicBezTo>
                    <a:pt x="2" y="78"/>
                    <a:pt x="2" y="78"/>
                    <a:pt x="2" y="78"/>
                  </a:cubicBezTo>
                  <a:cubicBezTo>
                    <a:pt x="2" y="78"/>
                    <a:pt x="2" y="78"/>
                    <a:pt x="2" y="78"/>
                  </a:cubicBezTo>
                  <a:cubicBezTo>
                    <a:pt x="2" y="81"/>
                    <a:pt x="4" y="83"/>
                    <a:pt x="7" y="83"/>
                  </a:cubicBezTo>
                  <a:cubicBezTo>
                    <a:pt x="7" y="83"/>
                    <a:pt x="8" y="83"/>
                    <a:pt x="8" y="83"/>
                  </a:cubicBezTo>
                  <a:cubicBezTo>
                    <a:pt x="11" y="83"/>
                    <a:pt x="15" y="86"/>
                    <a:pt x="24" y="102"/>
                  </a:cubicBezTo>
                  <a:cubicBezTo>
                    <a:pt x="29" y="110"/>
                    <a:pt x="29" y="110"/>
                    <a:pt x="29" y="110"/>
                  </a:cubicBezTo>
                  <a:cubicBezTo>
                    <a:pt x="31" y="112"/>
                    <a:pt x="32" y="114"/>
                    <a:pt x="32" y="116"/>
                  </a:cubicBezTo>
                  <a:cubicBezTo>
                    <a:pt x="40" y="116"/>
                    <a:pt x="47" y="119"/>
                    <a:pt x="52" y="124"/>
                  </a:cubicBezTo>
                  <a:cubicBezTo>
                    <a:pt x="55" y="126"/>
                    <a:pt x="59" y="127"/>
                    <a:pt x="64" y="127"/>
                  </a:cubicBezTo>
                  <a:cubicBezTo>
                    <a:pt x="67" y="127"/>
                    <a:pt x="69" y="127"/>
                    <a:pt x="72" y="127"/>
                  </a:cubicBezTo>
                  <a:cubicBezTo>
                    <a:pt x="84" y="124"/>
                    <a:pt x="84" y="124"/>
                    <a:pt x="84" y="124"/>
                  </a:cubicBezTo>
                  <a:cubicBezTo>
                    <a:pt x="84" y="124"/>
                    <a:pt x="84" y="124"/>
                    <a:pt x="84" y="124"/>
                  </a:cubicBezTo>
                  <a:cubicBezTo>
                    <a:pt x="84" y="124"/>
                    <a:pt x="84" y="124"/>
                    <a:pt x="84" y="124"/>
                  </a:cubicBezTo>
                  <a:cubicBezTo>
                    <a:pt x="94" y="123"/>
                    <a:pt x="94" y="123"/>
                    <a:pt x="94" y="123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104" y="121"/>
                    <a:pt x="104" y="121"/>
                    <a:pt x="104" y="121"/>
                  </a:cubicBezTo>
                  <a:cubicBezTo>
                    <a:pt x="108" y="120"/>
                    <a:pt x="111" y="119"/>
                    <a:pt x="113" y="118"/>
                  </a:cubicBezTo>
                  <a:cubicBezTo>
                    <a:pt x="113" y="117"/>
                    <a:pt x="113" y="117"/>
                    <a:pt x="113" y="117"/>
                  </a:cubicBezTo>
                  <a:cubicBezTo>
                    <a:pt x="113" y="117"/>
                    <a:pt x="113" y="117"/>
                    <a:pt x="113" y="117"/>
                  </a:cubicBezTo>
                  <a:cubicBezTo>
                    <a:pt x="118" y="114"/>
                    <a:pt x="118" y="114"/>
                    <a:pt x="118" y="114"/>
                  </a:cubicBezTo>
                  <a:cubicBezTo>
                    <a:pt x="120" y="112"/>
                    <a:pt x="123" y="112"/>
                    <a:pt x="125" y="112"/>
                  </a:cubicBezTo>
                  <a:cubicBezTo>
                    <a:pt x="134" y="112"/>
                    <a:pt x="134" y="112"/>
                    <a:pt x="134" y="112"/>
                  </a:cubicBezTo>
                  <a:cubicBezTo>
                    <a:pt x="163" y="79"/>
                    <a:pt x="163" y="79"/>
                    <a:pt x="163" y="79"/>
                  </a:cubicBezTo>
                  <a:cubicBezTo>
                    <a:pt x="149" y="78"/>
                    <a:pt x="149" y="78"/>
                    <a:pt x="149" y="78"/>
                  </a:cubicBezTo>
                  <a:cubicBezTo>
                    <a:pt x="148" y="78"/>
                    <a:pt x="148" y="78"/>
                    <a:pt x="148" y="78"/>
                  </a:cubicBezTo>
                  <a:cubicBezTo>
                    <a:pt x="148" y="78"/>
                    <a:pt x="148" y="78"/>
                    <a:pt x="148" y="78"/>
                  </a:cubicBezTo>
                  <a:cubicBezTo>
                    <a:pt x="133" y="73"/>
                    <a:pt x="133" y="73"/>
                    <a:pt x="133" y="73"/>
                  </a:cubicBezTo>
                  <a:cubicBezTo>
                    <a:pt x="133" y="73"/>
                    <a:pt x="133" y="73"/>
                    <a:pt x="133" y="73"/>
                  </a:cubicBezTo>
                  <a:cubicBezTo>
                    <a:pt x="133" y="73"/>
                    <a:pt x="133" y="73"/>
                    <a:pt x="133" y="73"/>
                  </a:cubicBezTo>
                  <a:cubicBezTo>
                    <a:pt x="125" y="70"/>
                    <a:pt x="120" y="67"/>
                    <a:pt x="116" y="63"/>
                  </a:cubicBezTo>
                  <a:cubicBezTo>
                    <a:pt x="111" y="57"/>
                    <a:pt x="108" y="52"/>
                    <a:pt x="108" y="47"/>
                  </a:cubicBezTo>
                  <a:cubicBezTo>
                    <a:pt x="106" y="47"/>
                    <a:pt x="104" y="48"/>
                    <a:pt x="103" y="48"/>
                  </a:cubicBezTo>
                  <a:cubicBezTo>
                    <a:pt x="101" y="48"/>
                    <a:pt x="99" y="47"/>
                    <a:pt x="98" y="46"/>
                  </a:cubicBezTo>
                  <a:cubicBezTo>
                    <a:pt x="97" y="44"/>
                    <a:pt x="97" y="43"/>
                    <a:pt x="98" y="41"/>
                  </a:cubicBezTo>
                  <a:cubicBezTo>
                    <a:pt x="100" y="33"/>
                    <a:pt x="100" y="33"/>
                    <a:pt x="100" y="33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0" y="23"/>
                    <a:pt x="86" y="11"/>
                    <a:pt x="81" y="6"/>
                  </a:cubicBezTo>
                  <a:cubicBezTo>
                    <a:pt x="72" y="5"/>
                    <a:pt x="72" y="5"/>
                    <a:pt x="72" y="5"/>
                  </a:cubicBezTo>
                  <a:cubicBezTo>
                    <a:pt x="68" y="4"/>
                    <a:pt x="66" y="3"/>
                    <a:pt x="6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496" name="Freeform 306"/>
            <p:cNvSpPr>
              <a:spLocks/>
            </p:cNvSpPr>
            <p:nvPr/>
          </p:nvSpPr>
          <p:spPr bwMode="auto">
            <a:xfrm>
              <a:off x="2295476" y="4962398"/>
              <a:ext cx="652010" cy="505812"/>
            </a:xfrm>
            <a:custGeom>
              <a:avLst/>
              <a:gdLst>
                <a:gd name="T0" fmla="*/ 63 w 164"/>
                <a:gd name="T1" fmla="*/ 127 h 127"/>
                <a:gd name="T2" fmla="*/ 50 w 164"/>
                <a:gd name="T3" fmla="*/ 123 h 127"/>
                <a:gd name="T4" fmla="*/ 30 w 164"/>
                <a:gd name="T5" fmla="*/ 116 h 127"/>
                <a:gd name="T6" fmla="*/ 28 w 164"/>
                <a:gd name="T7" fmla="*/ 110 h 127"/>
                <a:gd name="T8" fmla="*/ 23 w 164"/>
                <a:gd name="T9" fmla="*/ 102 h 127"/>
                <a:gd name="T10" fmla="*/ 7 w 164"/>
                <a:gd name="T11" fmla="*/ 82 h 127"/>
                <a:gd name="T12" fmla="*/ 7 w 164"/>
                <a:gd name="T13" fmla="*/ 82 h 127"/>
                <a:gd name="T14" fmla="*/ 0 w 164"/>
                <a:gd name="T15" fmla="*/ 77 h 127"/>
                <a:gd name="T16" fmla="*/ 4 w 164"/>
                <a:gd name="T17" fmla="*/ 73 h 127"/>
                <a:gd name="T18" fmla="*/ 10 w 164"/>
                <a:gd name="T19" fmla="*/ 67 h 127"/>
                <a:gd name="T20" fmla="*/ 11 w 164"/>
                <a:gd name="T21" fmla="*/ 55 h 127"/>
                <a:gd name="T22" fmla="*/ 13 w 164"/>
                <a:gd name="T23" fmla="*/ 46 h 127"/>
                <a:gd name="T24" fmla="*/ 22 w 164"/>
                <a:gd name="T25" fmla="*/ 34 h 127"/>
                <a:gd name="T26" fmla="*/ 29 w 164"/>
                <a:gd name="T27" fmla="*/ 22 h 127"/>
                <a:gd name="T28" fmla="*/ 37 w 164"/>
                <a:gd name="T29" fmla="*/ 5 h 127"/>
                <a:gd name="T30" fmla="*/ 41 w 164"/>
                <a:gd name="T31" fmla="*/ 4 h 127"/>
                <a:gd name="T32" fmla="*/ 43 w 164"/>
                <a:gd name="T33" fmla="*/ 4 h 127"/>
                <a:gd name="T34" fmla="*/ 47 w 164"/>
                <a:gd name="T35" fmla="*/ 4 h 127"/>
                <a:gd name="T36" fmla="*/ 48 w 164"/>
                <a:gd name="T37" fmla="*/ 4 h 127"/>
                <a:gd name="T38" fmla="*/ 48 w 164"/>
                <a:gd name="T39" fmla="*/ 4 h 127"/>
                <a:gd name="T40" fmla="*/ 51 w 164"/>
                <a:gd name="T41" fmla="*/ 0 h 127"/>
                <a:gd name="T42" fmla="*/ 55 w 164"/>
                <a:gd name="T43" fmla="*/ 2 h 127"/>
                <a:gd name="T44" fmla="*/ 58 w 164"/>
                <a:gd name="T45" fmla="*/ 3 h 127"/>
                <a:gd name="T46" fmla="*/ 62 w 164"/>
                <a:gd name="T47" fmla="*/ 2 h 127"/>
                <a:gd name="T48" fmla="*/ 62 w 164"/>
                <a:gd name="T49" fmla="*/ 2 h 127"/>
                <a:gd name="T50" fmla="*/ 62 w 164"/>
                <a:gd name="T51" fmla="*/ 2 h 127"/>
                <a:gd name="T52" fmla="*/ 64 w 164"/>
                <a:gd name="T53" fmla="*/ 0 h 127"/>
                <a:gd name="T54" fmla="*/ 72 w 164"/>
                <a:gd name="T55" fmla="*/ 3 h 127"/>
                <a:gd name="T56" fmla="*/ 81 w 164"/>
                <a:gd name="T57" fmla="*/ 4 h 127"/>
                <a:gd name="T58" fmla="*/ 101 w 164"/>
                <a:gd name="T59" fmla="*/ 25 h 127"/>
                <a:gd name="T60" fmla="*/ 101 w 164"/>
                <a:gd name="T61" fmla="*/ 25 h 127"/>
                <a:gd name="T62" fmla="*/ 101 w 164"/>
                <a:gd name="T63" fmla="*/ 25 h 127"/>
                <a:gd name="T64" fmla="*/ 101 w 164"/>
                <a:gd name="T65" fmla="*/ 26 h 127"/>
                <a:gd name="T66" fmla="*/ 100 w 164"/>
                <a:gd name="T67" fmla="*/ 33 h 127"/>
                <a:gd name="T68" fmla="*/ 97 w 164"/>
                <a:gd name="T69" fmla="*/ 40 h 127"/>
                <a:gd name="T70" fmla="*/ 98 w 164"/>
                <a:gd name="T71" fmla="*/ 44 h 127"/>
                <a:gd name="T72" fmla="*/ 102 w 164"/>
                <a:gd name="T73" fmla="*/ 46 h 127"/>
                <a:gd name="T74" fmla="*/ 109 w 164"/>
                <a:gd name="T75" fmla="*/ 45 h 127"/>
                <a:gd name="T76" fmla="*/ 116 w 164"/>
                <a:gd name="T77" fmla="*/ 61 h 127"/>
                <a:gd name="T78" fmla="*/ 132 w 164"/>
                <a:gd name="T79" fmla="*/ 72 h 127"/>
                <a:gd name="T80" fmla="*/ 147 w 164"/>
                <a:gd name="T81" fmla="*/ 76 h 127"/>
                <a:gd name="T82" fmla="*/ 164 w 164"/>
                <a:gd name="T83" fmla="*/ 77 h 127"/>
                <a:gd name="T84" fmla="*/ 133 w 164"/>
                <a:gd name="T85" fmla="*/ 112 h 127"/>
                <a:gd name="T86" fmla="*/ 124 w 164"/>
                <a:gd name="T87" fmla="*/ 112 h 127"/>
                <a:gd name="T88" fmla="*/ 117 w 164"/>
                <a:gd name="T89" fmla="*/ 114 h 127"/>
                <a:gd name="T90" fmla="*/ 112 w 164"/>
                <a:gd name="T91" fmla="*/ 117 h 127"/>
                <a:gd name="T92" fmla="*/ 103 w 164"/>
                <a:gd name="T93" fmla="*/ 121 h 127"/>
                <a:gd name="T94" fmla="*/ 97 w 164"/>
                <a:gd name="T95" fmla="*/ 123 h 127"/>
                <a:gd name="T96" fmla="*/ 93 w 164"/>
                <a:gd name="T97" fmla="*/ 123 h 127"/>
                <a:gd name="T98" fmla="*/ 83 w 164"/>
                <a:gd name="T99" fmla="*/ 124 h 127"/>
                <a:gd name="T100" fmla="*/ 71 w 164"/>
                <a:gd name="T101" fmla="*/ 126 h 127"/>
                <a:gd name="T102" fmla="*/ 63 w 164"/>
                <a:gd name="T103" fmla="*/ 127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64" h="127">
                  <a:moveTo>
                    <a:pt x="63" y="127"/>
                  </a:moveTo>
                  <a:cubicBezTo>
                    <a:pt x="58" y="127"/>
                    <a:pt x="54" y="126"/>
                    <a:pt x="50" y="123"/>
                  </a:cubicBezTo>
                  <a:cubicBezTo>
                    <a:pt x="45" y="119"/>
                    <a:pt x="38" y="116"/>
                    <a:pt x="30" y="116"/>
                  </a:cubicBezTo>
                  <a:cubicBezTo>
                    <a:pt x="30" y="114"/>
                    <a:pt x="29" y="112"/>
                    <a:pt x="28" y="110"/>
                  </a:cubicBezTo>
                  <a:cubicBezTo>
                    <a:pt x="23" y="102"/>
                    <a:pt x="23" y="102"/>
                    <a:pt x="23" y="102"/>
                  </a:cubicBezTo>
                  <a:cubicBezTo>
                    <a:pt x="15" y="88"/>
                    <a:pt x="10" y="82"/>
                    <a:pt x="7" y="82"/>
                  </a:cubicBezTo>
                  <a:cubicBezTo>
                    <a:pt x="7" y="82"/>
                    <a:pt x="7" y="82"/>
                    <a:pt x="7" y="82"/>
                  </a:cubicBezTo>
                  <a:cubicBezTo>
                    <a:pt x="3" y="82"/>
                    <a:pt x="1" y="81"/>
                    <a:pt x="0" y="77"/>
                  </a:cubicBezTo>
                  <a:cubicBezTo>
                    <a:pt x="0" y="76"/>
                    <a:pt x="0" y="75"/>
                    <a:pt x="4" y="73"/>
                  </a:cubicBezTo>
                  <a:cubicBezTo>
                    <a:pt x="8" y="71"/>
                    <a:pt x="10" y="70"/>
                    <a:pt x="10" y="67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1" y="50"/>
                    <a:pt x="12" y="47"/>
                    <a:pt x="13" y="46"/>
                  </a:cubicBezTo>
                  <a:cubicBezTo>
                    <a:pt x="18" y="44"/>
                    <a:pt x="20" y="40"/>
                    <a:pt x="22" y="34"/>
                  </a:cubicBezTo>
                  <a:cubicBezTo>
                    <a:pt x="24" y="28"/>
                    <a:pt x="26" y="24"/>
                    <a:pt x="29" y="22"/>
                  </a:cubicBezTo>
                  <a:cubicBezTo>
                    <a:pt x="33" y="18"/>
                    <a:pt x="36" y="12"/>
                    <a:pt x="37" y="5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7" y="4"/>
                    <a:pt x="47" y="4"/>
                    <a:pt x="47" y="4"/>
                  </a:cubicBezTo>
                  <a:cubicBezTo>
                    <a:pt x="48" y="4"/>
                    <a:pt x="48" y="4"/>
                    <a:pt x="48" y="4"/>
                  </a:cubicBezTo>
                  <a:cubicBezTo>
                    <a:pt x="48" y="4"/>
                    <a:pt x="48" y="4"/>
                    <a:pt x="48" y="4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56" y="3"/>
                    <a:pt x="57" y="3"/>
                    <a:pt x="58" y="3"/>
                  </a:cubicBezTo>
                  <a:cubicBezTo>
                    <a:pt x="59" y="3"/>
                    <a:pt x="60" y="3"/>
                    <a:pt x="62" y="2"/>
                  </a:cubicBezTo>
                  <a:cubicBezTo>
                    <a:pt x="62" y="2"/>
                    <a:pt x="62" y="2"/>
                    <a:pt x="62" y="2"/>
                  </a:cubicBezTo>
                  <a:cubicBezTo>
                    <a:pt x="62" y="2"/>
                    <a:pt x="62" y="2"/>
                    <a:pt x="62" y="2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4" y="1"/>
                    <a:pt x="66" y="2"/>
                    <a:pt x="72" y="3"/>
                  </a:cubicBezTo>
                  <a:cubicBezTo>
                    <a:pt x="81" y="4"/>
                    <a:pt x="81" y="4"/>
                    <a:pt x="81" y="4"/>
                  </a:cubicBezTo>
                  <a:cubicBezTo>
                    <a:pt x="87" y="10"/>
                    <a:pt x="101" y="22"/>
                    <a:pt x="101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0" y="33"/>
                    <a:pt x="100" y="33"/>
                    <a:pt x="100" y="33"/>
                  </a:cubicBezTo>
                  <a:cubicBezTo>
                    <a:pt x="97" y="40"/>
                    <a:pt x="97" y="40"/>
                    <a:pt x="97" y="40"/>
                  </a:cubicBezTo>
                  <a:cubicBezTo>
                    <a:pt x="97" y="42"/>
                    <a:pt x="97" y="43"/>
                    <a:pt x="98" y="44"/>
                  </a:cubicBezTo>
                  <a:cubicBezTo>
                    <a:pt x="99" y="45"/>
                    <a:pt x="100" y="46"/>
                    <a:pt x="102" y="46"/>
                  </a:cubicBezTo>
                  <a:cubicBezTo>
                    <a:pt x="104" y="46"/>
                    <a:pt x="106" y="45"/>
                    <a:pt x="109" y="45"/>
                  </a:cubicBezTo>
                  <a:cubicBezTo>
                    <a:pt x="108" y="50"/>
                    <a:pt x="110" y="56"/>
                    <a:pt x="116" y="61"/>
                  </a:cubicBezTo>
                  <a:cubicBezTo>
                    <a:pt x="119" y="65"/>
                    <a:pt x="125" y="68"/>
                    <a:pt x="132" y="72"/>
                  </a:cubicBezTo>
                  <a:cubicBezTo>
                    <a:pt x="147" y="76"/>
                    <a:pt x="147" y="76"/>
                    <a:pt x="147" y="76"/>
                  </a:cubicBezTo>
                  <a:cubicBezTo>
                    <a:pt x="164" y="77"/>
                    <a:pt x="164" y="77"/>
                    <a:pt x="164" y="77"/>
                  </a:cubicBezTo>
                  <a:cubicBezTo>
                    <a:pt x="133" y="112"/>
                    <a:pt x="133" y="112"/>
                    <a:pt x="133" y="112"/>
                  </a:cubicBezTo>
                  <a:cubicBezTo>
                    <a:pt x="124" y="112"/>
                    <a:pt x="124" y="112"/>
                    <a:pt x="124" y="112"/>
                  </a:cubicBezTo>
                  <a:cubicBezTo>
                    <a:pt x="122" y="112"/>
                    <a:pt x="120" y="112"/>
                    <a:pt x="117" y="114"/>
                  </a:cubicBezTo>
                  <a:cubicBezTo>
                    <a:pt x="112" y="117"/>
                    <a:pt x="112" y="117"/>
                    <a:pt x="112" y="117"/>
                  </a:cubicBezTo>
                  <a:cubicBezTo>
                    <a:pt x="110" y="119"/>
                    <a:pt x="108" y="120"/>
                    <a:pt x="103" y="121"/>
                  </a:cubicBezTo>
                  <a:cubicBezTo>
                    <a:pt x="97" y="123"/>
                    <a:pt x="97" y="123"/>
                    <a:pt x="97" y="123"/>
                  </a:cubicBezTo>
                  <a:cubicBezTo>
                    <a:pt x="93" y="123"/>
                    <a:pt x="93" y="123"/>
                    <a:pt x="93" y="123"/>
                  </a:cubicBezTo>
                  <a:cubicBezTo>
                    <a:pt x="83" y="124"/>
                    <a:pt x="83" y="124"/>
                    <a:pt x="83" y="124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69" y="127"/>
                    <a:pt x="66" y="127"/>
                    <a:pt x="63" y="1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497" name="Freeform 307"/>
            <p:cNvSpPr>
              <a:spLocks noEditPoints="1"/>
            </p:cNvSpPr>
            <p:nvPr/>
          </p:nvSpPr>
          <p:spPr bwMode="auto">
            <a:xfrm>
              <a:off x="2292115" y="4959037"/>
              <a:ext cx="663773" cy="512533"/>
            </a:xfrm>
            <a:custGeom>
              <a:avLst/>
              <a:gdLst>
                <a:gd name="T0" fmla="*/ 66 w 167"/>
                <a:gd name="T1" fmla="*/ 1 h 129"/>
                <a:gd name="T2" fmla="*/ 82 w 167"/>
                <a:gd name="T3" fmla="*/ 4 h 129"/>
                <a:gd name="T4" fmla="*/ 103 w 167"/>
                <a:gd name="T5" fmla="*/ 26 h 129"/>
                <a:gd name="T6" fmla="*/ 99 w 167"/>
                <a:gd name="T7" fmla="*/ 41 h 129"/>
                <a:gd name="T8" fmla="*/ 110 w 167"/>
                <a:gd name="T9" fmla="*/ 45 h 129"/>
                <a:gd name="T10" fmla="*/ 117 w 167"/>
                <a:gd name="T11" fmla="*/ 62 h 129"/>
                <a:gd name="T12" fmla="*/ 149 w 167"/>
                <a:gd name="T13" fmla="*/ 76 h 129"/>
                <a:gd name="T14" fmla="*/ 135 w 167"/>
                <a:gd name="T15" fmla="*/ 113 h 129"/>
                <a:gd name="T16" fmla="*/ 119 w 167"/>
                <a:gd name="T17" fmla="*/ 116 h 129"/>
                <a:gd name="T18" fmla="*/ 105 w 167"/>
                <a:gd name="T19" fmla="*/ 123 h 129"/>
                <a:gd name="T20" fmla="*/ 94 w 167"/>
                <a:gd name="T21" fmla="*/ 125 h 129"/>
                <a:gd name="T22" fmla="*/ 73 w 167"/>
                <a:gd name="T23" fmla="*/ 128 h 129"/>
                <a:gd name="T24" fmla="*/ 51 w 167"/>
                <a:gd name="T25" fmla="*/ 125 h 129"/>
                <a:gd name="T26" fmla="*/ 28 w 167"/>
                <a:gd name="T27" fmla="*/ 111 h 129"/>
                <a:gd name="T28" fmla="*/ 8 w 167"/>
                <a:gd name="T29" fmla="*/ 84 h 129"/>
                <a:gd name="T30" fmla="*/ 0 w 167"/>
                <a:gd name="T31" fmla="*/ 78 h 129"/>
                <a:gd name="T32" fmla="*/ 10 w 167"/>
                <a:gd name="T33" fmla="*/ 68 h 129"/>
                <a:gd name="T34" fmla="*/ 14 w 167"/>
                <a:gd name="T35" fmla="*/ 46 h 129"/>
                <a:gd name="T36" fmla="*/ 29 w 167"/>
                <a:gd name="T37" fmla="*/ 22 h 129"/>
                <a:gd name="T38" fmla="*/ 41 w 167"/>
                <a:gd name="T39" fmla="*/ 4 h 129"/>
                <a:gd name="T40" fmla="*/ 48 w 167"/>
                <a:gd name="T41" fmla="*/ 4 h 129"/>
                <a:gd name="T42" fmla="*/ 57 w 167"/>
                <a:gd name="T43" fmla="*/ 3 h 129"/>
                <a:gd name="T44" fmla="*/ 62 w 167"/>
                <a:gd name="T45" fmla="*/ 3 h 129"/>
                <a:gd name="T46" fmla="*/ 65 w 167"/>
                <a:gd name="T47" fmla="*/ 2 h 129"/>
                <a:gd name="T48" fmla="*/ 63 w 167"/>
                <a:gd name="T49" fmla="*/ 4 h 129"/>
                <a:gd name="T50" fmla="*/ 59 w 167"/>
                <a:gd name="T51" fmla="*/ 5 h 129"/>
                <a:gd name="T52" fmla="*/ 53 w 167"/>
                <a:gd name="T53" fmla="*/ 2 h 129"/>
                <a:gd name="T54" fmla="*/ 49 w 167"/>
                <a:gd name="T55" fmla="*/ 6 h 129"/>
                <a:gd name="T56" fmla="*/ 44 w 167"/>
                <a:gd name="T57" fmla="*/ 6 h 129"/>
                <a:gd name="T58" fmla="*/ 39 w 167"/>
                <a:gd name="T59" fmla="*/ 7 h 129"/>
                <a:gd name="T60" fmla="*/ 24 w 167"/>
                <a:gd name="T61" fmla="*/ 36 h 129"/>
                <a:gd name="T62" fmla="*/ 12 w 167"/>
                <a:gd name="T63" fmla="*/ 56 h 129"/>
                <a:gd name="T64" fmla="*/ 5 w 167"/>
                <a:gd name="T65" fmla="*/ 75 h 129"/>
                <a:gd name="T66" fmla="*/ 2 w 167"/>
                <a:gd name="T67" fmla="*/ 78 h 129"/>
                <a:gd name="T68" fmla="*/ 7 w 167"/>
                <a:gd name="T69" fmla="*/ 83 h 129"/>
                <a:gd name="T70" fmla="*/ 24 w 167"/>
                <a:gd name="T71" fmla="*/ 102 h 129"/>
                <a:gd name="T72" fmla="*/ 32 w 167"/>
                <a:gd name="T73" fmla="*/ 116 h 129"/>
                <a:gd name="T74" fmla="*/ 64 w 167"/>
                <a:gd name="T75" fmla="*/ 127 h 129"/>
                <a:gd name="T76" fmla="*/ 84 w 167"/>
                <a:gd name="T77" fmla="*/ 124 h 129"/>
                <a:gd name="T78" fmla="*/ 84 w 167"/>
                <a:gd name="T79" fmla="*/ 124 h 129"/>
                <a:gd name="T80" fmla="*/ 98 w 167"/>
                <a:gd name="T81" fmla="*/ 123 h 129"/>
                <a:gd name="T82" fmla="*/ 113 w 167"/>
                <a:gd name="T83" fmla="*/ 118 h 129"/>
                <a:gd name="T84" fmla="*/ 113 w 167"/>
                <a:gd name="T85" fmla="*/ 117 h 129"/>
                <a:gd name="T86" fmla="*/ 125 w 167"/>
                <a:gd name="T87" fmla="*/ 112 h 129"/>
                <a:gd name="T88" fmla="*/ 163 w 167"/>
                <a:gd name="T89" fmla="*/ 79 h 129"/>
                <a:gd name="T90" fmla="*/ 148 w 167"/>
                <a:gd name="T91" fmla="*/ 78 h 129"/>
                <a:gd name="T92" fmla="*/ 133 w 167"/>
                <a:gd name="T93" fmla="*/ 73 h 129"/>
                <a:gd name="T94" fmla="*/ 133 w 167"/>
                <a:gd name="T95" fmla="*/ 73 h 129"/>
                <a:gd name="T96" fmla="*/ 108 w 167"/>
                <a:gd name="T97" fmla="*/ 47 h 129"/>
                <a:gd name="T98" fmla="*/ 98 w 167"/>
                <a:gd name="T99" fmla="*/ 46 h 129"/>
                <a:gd name="T100" fmla="*/ 100 w 167"/>
                <a:gd name="T101" fmla="*/ 33 h 129"/>
                <a:gd name="T102" fmla="*/ 101 w 167"/>
                <a:gd name="T103" fmla="*/ 26 h 129"/>
                <a:gd name="T104" fmla="*/ 101 w 167"/>
                <a:gd name="T105" fmla="*/ 26 h 129"/>
                <a:gd name="T106" fmla="*/ 72 w 167"/>
                <a:gd name="T107" fmla="*/ 5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67" h="129">
                  <a:moveTo>
                    <a:pt x="65" y="0"/>
                  </a:moveTo>
                  <a:cubicBezTo>
                    <a:pt x="65" y="0"/>
                    <a:pt x="66" y="0"/>
                    <a:pt x="66" y="1"/>
                  </a:cubicBezTo>
                  <a:cubicBezTo>
                    <a:pt x="66" y="2"/>
                    <a:pt x="69" y="3"/>
                    <a:pt x="73" y="3"/>
                  </a:cubicBezTo>
                  <a:cubicBezTo>
                    <a:pt x="82" y="4"/>
                    <a:pt x="82" y="4"/>
                    <a:pt x="82" y="4"/>
                  </a:cubicBezTo>
                  <a:cubicBezTo>
                    <a:pt x="96" y="17"/>
                    <a:pt x="102" y="23"/>
                    <a:pt x="102" y="26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99" y="41"/>
                    <a:pt x="99" y="41"/>
                    <a:pt x="99" y="41"/>
                  </a:cubicBezTo>
                  <a:cubicBezTo>
                    <a:pt x="98" y="44"/>
                    <a:pt x="100" y="46"/>
                    <a:pt x="103" y="46"/>
                  </a:cubicBezTo>
                  <a:cubicBezTo>
                    <a:pt x="105" y="46"/>
                    <a:pt x="107" y="45"/>
                    <a:pt x="110" y="45"/>
                  </a:cubicBezTo>
                  <a:cubicBezTo>
                    <a:pt x="111" y="45"/>
                    <a:pt x="111" y="45"/>
                    <a:pt x="111" y="45"/>
                  </a:cubicBezTo>
                  <a:cubicBezTo>
                    <a:pt x="109" y="50"/>
                    <a:pt x="112" y="56"/>
                    <a:pt x="117" y="62"/>
                  </a:cubicBezTo>
                  <a:cubicBezTo>
                    <a:pt x="122" y="66"/>
                    <a:pt x="127" y="69"/>
                    <a:pt x="134" y="72"/>
                  </a:cubicBezTo>
                  <a:cubicBezTo>
                    <a:pt x="149" y="76"/>
                    <a:pt x="149" y="76"/>
                    <a:pt x="149" y="76"/>
                  </a:cubicBezTo>
                  <a:cubicBezTo>
                    <a:pt x="167" y="78"/>
                    <a:pt x="167" y="78"/>
                    <a:pt x="167" y="78"/>
                  </a:cubicBezTo>
                  <a:cubicBezTo>
                    <a:pt x="135" y="113"/>
                    <a:pt x="135" y="113"/>
                    <a:pt x="135" y="113"/>
                  </a:cubicBezTo>
                  <a:cubicBezTo>
                    <a:pt x="125" y="114"/>
                    <a:pt x="125" y="114"/>
                    <a:pt x="125" y="114"/>
                  </a:cubicBezTo>
                  <a:cubicBezTo>
                    <a:pt x="123" y="114"/>
                    <a:pt x="121" y="114"/>
                    <a:pt x="119" y="116"/>
                  </a:cubicBezTo>
                  <a:cubicBezTo>
                    <a:pt x="114" y="119"/>
                    <a:pt x="114" y="119"/>
                    <a:pt x="114" y="119"/>
                  </a:cubicBezTo>
                  <a:cubicBezTo>
                    <a:pt x="112" y="121"/>
                    <a:pt x="109" y="122"/>
                    <a:pt x="105" y="123"/>
                  </a:cubicBezTo>
                  <a:cubicBezTo>
                    <a:pt x="98" y="125"/>
                    <a:pt x="98" y="125"/>
                    <a:pt x="98" y="125"/>
                  </a:cubicBezTo>
                  <a:cubicBezTo>
                    <a:pt x="94" y="125"/>
                    <a:pt x="94" y="125"/>
                    <a:pt x="94" y="125"/>
                  </a:cubicBezTo>
                  <a:cubicBezTo>
                    <a:pt x="84" y="126"/>
                    <a:pt x="84" y="126"/>
                    <a:pt x="84" y="126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0" y="129"/>
                    <a:pt x="67" y="129"/>
                    <a:pt x="64" y="129"/>
                  </a:cubicBezTo>
                  <a:cubicBezTo>
                    <a:pt x="59" y="129"/>
                    <a:pt x="55" y="128"/>
                    <a:pt x="51" y="125"/>
                  </a:cubicBezTo>
                  <a:cubicBezTo>
                    <a:pt x="45" y="120"/>
                    <a:pt x="38" y="118"/>
                    <a:pt x="31" y="118"/>
                  </a:cubicBezTo>
                  <a:cubicBezTo>
                    <a:pt x="31" y="116"/>
                    <a:pt x="30" y="114"/>
                    <a:pt x="28" y="111"/>
                  </a:cubicBezTo>
                  <a:cubicBezTo>
                    <a:pt x="23" y="103"/>
                    <a:pt x="23" y="103"/>
                    <a:pt x="23" y="103"/>
                  </a:cubicBezTo>
                  <a:cubicBezTo>
                    <a:pt x="16" y="91"/>
                    <a:pt x="11" y="84"/>
                    <a:pt x="8" y="84"/>
                  </a:cubicBezTo>
                  <a:cubicBezTo>
                    <a:pt x="8" y="84"/>
                    <a:pt x="8" y="84"/>
                    <a:pt x="7" y="84"/>
                  </a:cubicBezTo>
                  <a:cubicBezTo>
                    <a:pt x="3" y="84"/>
                    <a:pt x="1" y="82"/>
                    <a:pt x="0" y="78"/>
                  </a:cubicBezTo>
                  <a:cubicBezTo>
                    <a:pt x="0" y="76"/>
                    <a:pt x="1" y="75"/>
                    <a:pt x="4" y="74"/>
                  </a:cubicBezTo>
                  <a:cubicBezTo>
                    <a:pt x="8" y="72"/>
                    <a:pt x="10" y="70"/>
                    <a:pt x="10" y="68"/>
                  </a:cubicBezTo>
                  <a:cubicBezTo>
                    <a:pt x="11" y="56"/>
                    <a:pt x="11" y="56"/>
                    <a:pt x="11" y="56"/>
                  </a:cubicBezTo>
                  <a:cubicBezTo>
                    <a:pt x="11" y="50"/>
                    <a:pt x="12" y="47"/>
                    <a:pt x="14" y="46"/>
                  </a:cubicBezTo>
                  <a:cubicBezTo>
                    <a:pt x="18" y="44"/>
                    <a:pt x="21" y="41"/>
                    <a:pt x="22" y="35"/>
                  </a:cubicBezTo>
                  <a:cubicBezTo>
                    <a:pt x="24" y="29"/>
                    <a:pt x="26" y="25"/>
                    <a:pt x="29" y="22"/>
                  </a:cubicBezTo>
                  <a:cubicBezTo>
                    <a:pt x="34" y="19"/>
                    <a:pt x="36" y="13"/>
                    <a:pt x="37" y="5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8" y="4"/>
                    <a:pt x="48" y="4"/>
                    <a:pt x="48" y="4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7" y="3"/>
                    <a:pt x="57" y="3"/>
                    <a:pt x="57" y="3"/>
                  </a:cubicBezTo>
                  <a:cubicBezTo>
                    <a:pt x="58" y="3"/>
                    <a:pt x="58" y="3"/>
                    <a:pt x="59" y="3"/>
                  </a:cubicBezTo>
                  <a:cubicBezTo>
                    <a:pt x="60" y="3"/>
                    <a:pt x="61" y="3"/>
                    <a:pt x="62" y="3"/>
                  </a:cubicBezTo>
                  <a:cubicBezTo>
                    <a:pt x="63" y="1"/>
                    <a:pt x="64" y="0"/>
                    <a:pt x="65" y="0"/>
                  </a:cubicBezTo>
                  <a:moveTo>
                    <a:pt x="65" y="2"/>
                  </a:moveTo>
                  <a:cubicBezTo>
                    <a:pt x="64" y="3"/>
                    <a:pt x="64" y="3"/>
                    <a:pt x="64" y="4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1" y="5"/>
                    <a:pt x="60" y="5"/>
                    <a:pt x="59" y="5"/>
                  </a:cubicBezTo>
                  <a:cubicBezTo>
                    <a:pt x="58" y="5"/>
                    <a:pt x="57" y="5"/>
                    <a:pt x="56" y="4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49" y="6"/>
                    <a:pt x="49" y="6"/>
                    <a:pt x="49" y="6"/>
                  </a:cubicBezTo>
                  <a:cubicBezTo>
                    <a:pt x="49" y="6"/>
                    <a:pt x="49" y="6"/>
                    <a:pt x="49" y="6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44" y="6"/>
                    <a:pt x="44" y="6"/>
                    <a:pt x="44" y="6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39" y="7"/>
                    <a:pt x="39" y="7"/>
                    <a:pt x="39" y="7"/>
                  </a:cubicBezTo>
                  <a:cubicBezTo>
                    <a:pt x="38" y="14"/>
                    <a:pt x="35" y="20"/>
                    <a:pt x="30" y="24"/>
                  </a:cubicBezTo>
                  <a:cubicBezTo>
                    <a:pt x="28" y="26"/>
                    <a:pt x="26" y="30"/>
                    <a:pt x="24" y="36"/>
                  </a:cubicBezTo>
                  <a:cubicBezTo>
                    <a:pt x="22" y="42"/>
                    <a:pt x="19" y="45"/>
                    <a:pt x="15" y="48"/>
                  </a:cubicBezTo>
                  <a:cubicBezTo>
                    <a:pt x="14" y="48"/>
                    <a:pt x="13" y="50"/>
                    <a:pt x="12" y="56"/>
                  </a:cubicBezTo>
                  <a:cubicBezTo>
                    <a:pt x="12" y="68"/>
                    <a:pt x="12" y="68"/>
                    <a:pt x="12" y="68"/>
                  </a:cubicBezTo>
                  <a:cubicBezTo>
                    <a:pt x="12" y="72"/>
                    <a:pt x="8" y="73"/>
                    <a:pt x="5" y="75"/>
                  </a:cubicBezTo>
                  <a:cubicBezTo>
                    <a:pt x="3" y="76"/>
                    <a:pt x="2" y="77"/>
                    <a:pt x="2" y="78"/>
                  </a:cubicBezTo>
                  <a:cubicBezTo>
                    <a:pt x="2" y="78"/>
                    <a:pt x="2" y="78"/>
                    <a:pt x="2" y="78"/>
                  </a:cubicBezTo>
                  <a:cubicBezTo>
                    <a:pt x="2" y="78"/>
                    <a:pt x="2" y="78"/>
                    <a:pt x="2" y="78"/>
                  </a:cubicBezTo>
                  <a:cubicBezTo>
                    <a:pt x="2" y="81"/>
                    <a:pt x="4" y="83"/>
                    <a:pt x="7" y="83"/>
                  </a:cubicBezTo>
                  <a:cubicBezTo>
                    <a:pt x="7" y="83"/>
                    <a:pt x="8" y="83"/>
                    <a:pt x="8" y="83"/>
                  </a:cubicBezTo>
                  <a:cubicBezTo>
                    <a:pt x="11" y="83"/>
                    <a:pt x="15" y="86"/>
                    <a:pt x="24" y="102"/>
                  </a:cubicBezTo>
                  <a:cubicBezTo>
                    <a:pt x="29" y="110"/>
                    <a:pt x="29" y="110"/>
                    <a:pt x="29" y="110"/>
                  </a:cubicBezTo>
                  <a:cubicBezTo>
                    <a:pt x="31" y="112"/>
                    <a:pt x="32" y="114"/>
                    <a:pt x="32" y="116"/>
                  </a:cubicBezTo>
                  <a:cubicBezTo>
                    <a:pt x="40" y="116"/>
                    <a:pt x="47" y="119"/>
                    <a:pt x="52" y="124"/>
                  </a:cubicBezTo>
                  <a:cubicBezTo>
                    <a:pt x="55" y="126"/>
                    <a:pt x="59" y="127"/>
                    <a:pt x="64" y="127"/>
                  </a:cubicBezTo>
                  <a:cubicBezTo>
                    <a:pt x="67" y="127"/>
                    <a:pt x="69" y="127"/>
                    <a:pt x="72" y="127"/>
                  </a:cubicBezTo>
                  <a:cubicBezTo>
                    <a:pt x="84" y="124"/>
                    <a:pt x="84" y="124"/>
                    <a:pt x="84" y="124"/>
                  </a:cubicBezTo>
                  <a:cubicBezTo>
                    <a:pt x="84" y="124"/>
                    <a:pt x="84" y="124"/>
                    <a:pt x="84" y="124"/>
                  </a:cubicBezTo>
                  <a:cubicBezTo>
                    <a:pt x="84" y="124"/>
                    <a:pt x="84" y="124"/>
                    <a:pt x="84" y="124"/>
                  </a:cubicBezTo>
                  <a:cubicBezTo>
                    <a:pt x="94" y="123"/>
                    <a:pt x="94" y="123"/>
                    <a:pt x="94" y="123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104" y="121"/>
                    <a:pt x="104" y="121"/>
                    <a:pt x="104" y="121"/>
                  </a:cubicBezTo>
                  <a:cubicBezTo>
                    <a:pt x="108" y="120"/>
                    <a:pt x="111" y="119"/>
                    <a:pt x="113" y="118"/>
                  </a:cubicBezTo>
                  <a:cubicBezTo>
                    <a:pt x="113" y="117"/>
                    <a:pt x="113" y="117"/>
                    <a:pt x="113" y="117"/>
                  </a:cubicBezTo>
                  <a:cubicBezTo>
                    <a:pt x="113" y="117"/>
                    <a:pt x="113" y="117"/>
                    <a:pt x="113" y="117"/>
                  </a:cubicBezTo>
                  <a:cubicBezTo>
                    <a:pt x="118" y="114"/>
                    <a:pt x="118" y="114"/>
                    <a:pt x="118" y="114"/>
                  </a:cubicBezTo>
                  <a:cubicBezTo>
                    <a:pt x="120" y="112"/>
                    <a:pt x="123" y="112"/>
                    <a:pt x="125" y="112"/>
                  </a:cubicBezTo>
                  <a:cubicBezTo>
                    <a:pt x="134" y="112"/>
                    <a:pt x="134" y="112"/>
                    <a:pt x="134" y="112"/>
                  </a:cubicBezTo>
                  <a:cubicBezTo>
                    <a:pt x="163" y="79"/>
                    <a:pt x="163" y="79"/>
                    <a:pt x="163" y="79"/>
                  </a:cubicBezTo>
                  <a:cubicBezTo>
                    <a:pt x="149" y="78"/>
                    <a:pt x="149" y="78"/>
                    <a:pt x="149" y="78"/>
                  </a:cubicBezTo>
                  <a:cubicBezTo>
                    <a:pt x="148" y="78"/>
                    <a:pt x="148" y="78"/>
                    <a:pt x="148" y="78"/>
                  </a:cubicBezTo>
                  <a:cubicBezTo>
                    <a:pt x="148" y="78"/>
                    <a:pt x="148" y="78"/>
                    <a:pt x="148" y="78"/>
                  </a:cubicBezTo>
                  <a:cubicBezTo>
                    <a:pt x="133" y="73"/>
                    <a:pt x="133" y="73"/>
                    <a:pt x="133" y="73"/>
                  </a:cubicBezTo>
                  <a:cubicBezTo>
                    <a:pt x="133" y="73"/>
                    <a:pt x="133" y="73"/>
                    <a:pt x="133" y="73"/>
                  </a:cubicBezTo>
                  <a:cubicBezTo>
                    <a:pt x="133" y="73"/>
                    <a:pt x="133" y="73"/>
                    <a:pt x="133" y="73"/>
                  </a:cubicBezTo>
                  <a:cubicBezTo>
                    <a:pt x="125" y="70"/>
                    <a:pt x="120" y="67"/>
                    <a:pt x="116" y="63"/>
                  </a:cubicBezTo>
                  <a:cubicBezTo>
                    <a:pt x="111" y="57"/>
                    <a:pt x="108" y="52"/>
                    <a:pt x="108" y="47"/>
                  </a:cubicBezTo>
                  <a:cubicBezTo>
                    <a:pt x="106" y="47"/>
                    <a:pt x="104" y="48"/>
                    <a:pt x="103" y="48"/>
                  </a:cubicBezTo>
                  <a:cubicBezTo>
                    <a:pt x="101" y="48"/>
                    <a:pt x="99" y="47"/>
                    <a:pt x="98" y="46"/>
                  </a:cubicBezTo>
                  <a:cubicBezTo>
                    <a:pt x="97" y="44"/>
                    <a:pt x="97" y="43"/>
                    <a:pt x="98" y="41"/>
                  </a:cubicBezTo>
                  <a:cubicBezTo>
                    <a:pt x="100" y="33"/>
                    <a:pt x="100" y="33"/>
                    <a:pt x="100" y="33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0" y="23"/>
                    <a:pt x="86" y="11"/>
                    <a:pt x="81" y="6"/>
                  </a:cubicBezTo>
                  <a:cubicBezTo>
                    <a:pt x="72" y="5"/>
                    <a:pt x="72" y="5"/>
                    <a:pt x="72" y="5"/>
                  </a:cubicBezTo>
                  <a:cubicBezTo>
                    <a:pt x="68" y="4"/>
                    <a:pt x="66" y="3"/>
                    <a:pt x="6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498" name="Freeform 308"/>
            <p:cNvSpPr>
              <a:spLocks/>
            </p:cNvSpPr>
            <p:nvPr/>
          </p:nvSpPr>
          <p:spPr bwMode="auto">
            <a:xfrm>
              <a:off x="2443355" y="4807798"/>
              <a:ext cx="289035" cy="255426"/>
            </a:xfrm>
            <a:custGeom>
              <a:avLst/>
              <a:gdLst>
                <a:gd name="T0" fmla="*/ 71 w 73"/>
                <a:gd name="T1" fmla="*/ 64 h 64"/>
                <a:gd name="T2" fmla="*/ 65 w 73"/>
                <a:gd name="T3" fmla="*/ 64 h 64"/>
                <a:gd name="T4" fmla="*/ 65 w 73"/>
                <a:gd name="T5" fmla="*/ 64 h 64"/>
                <a:gd name="T6" fmla="*/ 45 w 73"/>
                <a:gd name="T7" fmla="*/ 42 h 64"/>
                <a:gd name="T8" fmla="*/ 45 w 73"/>
                <a:gd name="T9" fmla="*/ 42 h 64"/>
                <a:gd name="T10" fmla="*/ 44 w 73"/>
                <a:gd name="T11" fmla="*/ 42 h 64"/>
                <a:gd name="T12" fmla="*/ 35 w 73"/>
                <a:gd name="T13" fmla="*/ 40 h 64"/>
                <a:gd name="T14" fmla="*/ 28 w 73"/>
                <a:gd name="T15" fmla="*/ 38 h 64"/>
                <a:gd name="T16" fmla="*/ 27 w 73"/>
                <a:gd name="T17" fmla="*/ 37 h 64"/>
                <a:gd name="T18" fmla="*/ 24 w 73"/>
                <a:gd name="T19" fmla="*/ 40 h 64"/>
                <a:gd name="T20" fmla="*/ 21 w 73"/>
                <a:gd name="T21" fmla="*/ 41 h 64"/>
                <a:gd name="T22" fmla="*/ 19 w 73"/>
                <a:gd name="T23" fmla="*/ 40 h 64"/>
                <a:gd name="T24" fmla="*/ 15 w 73"/>
                <a:gd name="T25" fmla="*/ 37 h 64"/>
                <a:gd name="T26" fmla="*/ 15 w 73"/>
                <a:gd name="T27" fmla="*/ 37 h 64"/>
                <a:gd name="T28" fmla="*/ 15 w 73"/>
                <a:gd name="T29" fmla="*/ 37 h 64"/>
                <a:gd name="T30" fmla="*/ 10 w 73"/>
                <a:gd name="T31" fmla="*/ 42 h 64"/>
                <a:gd name="T32" fmla="*/ 6 w 73"/>
                <a:gd name="T33" fmla="*/ 41 h 64"/>
                <a:gd name="T34" fmla="*/ 6 w 73"/>
                <a:gd name="T35" fmla="*/ 41 h 64"/>
                <a:gd name="T36" fmla="*/ 5 w 73"/>
                <a:gd name="T37" fmla="*/ 41 h 64"/>
                <a:gd name="T38" fmla="*/ 3 w 73"/>
                <a:gd name="T39" fmla="*/ 42 h 64"/>
                <a:gd name="T40" fmla="*/ 0 w 73"/>
                <a:gd name="T41" fmla="*/ 42 h 64"/>
                <a:gd name="T42" fmla="*/ 0 w 73"/>
                <a:gd name="T43" fmla="*/ 39 h 64"/>
                <a:gd name="T44" fmla="*/ 1 w 73"/>
                <a:gd name="T45" fmla="*/ 26 h 64"/>
                <a:gd name="T46" fmla="*/ 4 w 73"/>
                <a:gd name="T47" fmla="*/ 16 h 64"/>
                <a:gd name="T48" fmla="*/ 13 w 73"/>
                <a:gd name="T49" fmla="*/ 8 h 64"/>
                <a:gd name="T50" fmla="*/ 23 w 73"/>
                <a:gd name="T51" fmla="*/ 0 h 64"/>
                <a:gd name="T52" fmla="*/ 24 w 73"/>
                <a:gd name="T53" fmla="*/ 1 h 64"/>
                <a:gd name="T54" fmla="*/ 28 w 73"/>
                <a:gd name="T55" fmla="*/ 11 h 64"/>
                <a:gd name="T56" fmla="*/ 32 w 73"/>
                <a:gd name="T57" fmla="*/ 23 h 64"/>
                <a:gd name="T58" fmla="*/ 36 w 73"/>
                <a:gd name="T59" fmla="*/ 33 h 64"/>
                <a:gd name="T60" fmla="*/ 37 w 73"/>
                <a:gd name="T61" fmla="*/ 34 h 64"/>
                <a:gd name="T62" fmla="*/ 37 w 73"/>
                <a:gd name="T63" fmla="*/ 34 h 64"/>
                <a:gd name="T64" fmla="*/ 40 w 73"/>
                <a:gd name="T65" fmla="*/ 31 h 64"/>
                <a:gd name="T66" fmla="*/ 40 w 73"/>
                <a:gd name="T67" fmla="*/ 31 h 64"/>
                <a:gd name="T68" fmla="*/ 40 w 73"/>
                <a:gd name="T69" fmla="*/ 31 h 64"/>
                <a:gd name="T70" fmla="*/ 41 w 73"/>
                <a:gd name="T71" fmla="*/ 30 h 64"/>
                <a:gd name="T72" fmla="*/ 54 w 73"/>
                <a:gd name="T73" fmla="*/ 43 h 64"/>
                <a:gd name="T74" fmla="*/ 70 w 73"/>
                <a:gd name="T75" fmla="*/ 59 h 64"/>
                <a:gd name="T76" fmla="*/ 73 w 73"/>
                <a:gd name="T77" fmla="*/ 61 h 64"/>
                <a:gd name="T78" fmla="*/ 71 w 73"/>
                <a:gd name="T79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3" h="64">
                  <a:moveTo>
                    <a:pt x="71" y="64"/>
                  </a:moveTo>
                  <a:cubicBezTo>
                    <a:pt x="65" y="64"/>
                    <a:pt x="65" y="64"/>
                    <a:pt x="65" y="64"/>
                  </a:cubicBezTo>
                  <a:cubicBezTo>
                    <a:pt x="65" y="64"/>
                    <a:pt x="65" y="64"/>
                    <a:pt x="65" y="64"/>
                  </a:cubicBezTo>
                  <a:cubicBezTo>
                    <a:pt x="65" y="62"/>
                    <a:pt x="63" y="58"/>
                    <a:pt x="45" y="42"/>
                  </a:cubicBezTo>
                  <a:cubicBezTo>
                    <a:pt x="45" y="42"/>
                    <a:pt x="45" y="42"/>
                    <a:pt x="45" y="42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8" y="38"/>
                    <a:pt x="28" y="37"/>
                    <a:pt x="27" y="37"/>
                  </a:cubicBezTo>
                  <a:cubicBezTo>
                    <a:pt x="27" y="37"/>
                    <a:pt x="26" y="38"/>
                    <a:pt x="24" y="40"/>
                  </a:cubicBezTo>
                  <a:cubicBezTo>
                    <a:pt x="23" y="41"/>
                    <a:pt x="22" y="41"/>
                    <a:pt x="21" y="41"/>
                  </a:cubicBezTo>
                  <a:cubicBezTo>
                    <a:pt x="21" y="41"/>
                    <a:pt x="20" y="41"/>
                    <a:pt x="19" y="40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2" y="37"/>
                    <a:pt x="11" y="40"/>
                    <a:pt x="10" y="42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5" y="41"/>
                    <a:pt x="5" y="41"/>
                    <a:pt x="5" y="41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2"/>
                    <a:pt x="2" y="19"/>
                    <a:pt x="4" y="1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8" y="6"/>
                    <a:pt x="21" y="2"/>
                    <a:pt x="23" y="0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8" y="11"/>
                    <a:pt x="28" y="11"/>
                    <a:pt x="28" y="11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40" y="31"/>
                    <a:pt x="40" y="31"/>
                    <a:pt x="40" y="31"/>
                  </a:cubicBezTo>
                  <a:cubicBezTo>
                    <a:pt x="40" y="31"/>
                    <a:pt x="40" y="31"/>
                    <a:pt x="40" y="31"/>
                  </a:cubicBezTo>
                  <a:cubicBezTo>
                    <a:pt x="40" y="31"/>
                    <a:pt x="40" y="31"/>
                    <a:pt x="40" y="31"/>
                  </a:cubicBezTo>
                  <a:cubicBezTo>
                    <a:pt x="41" y="30"/>
                    <a:pt x="41" y="30"/>
                    <a:pt x="41" y="30"/>
                  </a:cubicBezTo>
                  <a:cubicBezTo>
                    <a:pt x="54" y="43"/>
                    <a:pt x="54" y="43"/>
                    <a:pt x="54" y="43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3" y="61"/>
                    <a:pt x="73" y="61"/>
                    <a:pt x="73" y="61"/>
                  </a:cubicBezTo>
                  <a:cubicBezTo>
                    <a:pt x="71" y="64"/>
                    <a:pt x="71" y="64"/>
                    <a:pt x="71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499" name="Freeform 309"/>
            <p:cNvSpPr>
              <a:spLocks noEditPoints="1"/>
            </p:cNvSpPr>
            <p:nvPr/>
          </p:nvSpPr>
          <p:spPr bwMode="auto">
            <a:xfrm>
              <a:off x="2438314" y="4799394"/>
              <a:ext cx="299117" cy="267190"/>
            </a:xfrm>
            <a:custGeom>
              <a:avLst/>
              <a:gdLst>
                <a:gd name="T0" fmla="*/ 26 w 75"/>
                <a:gd name="T1" fmla="*/ 3 h 67"/>
                <a:gd name="T2" fmla="*/ 34 w 75"/>
                <a:gd name="T3" fmla="*/ 25 h 67"/>
                <a:gd name="T4" fmla="*/ 41 w 75"/>
                <a:gd name="T5" fmla="*/ 33 h 67"/>
                <a:gd name="T6" fmla="*/ 43 w 75"/>
                <a:gd name="T7" fmla="*/ 31 h 67"/>
                <a:gd name="T8" fmla="*/ 71 w 75"/>
                <a:gd name="T9" fmla="*/ 60 h 67"/>
                <a:gd name="T10" fmla="*/ 72 w 75"/>
                <a:gd name="T11" fmla="*/ 67 h 67"/>
                <a:gd name="T12" fmla="*/ 65 w 75"/>
                <a:gd name="T13" fmla="*/ 66 h 67"/>
                <a:gd name="T14" fmla="*/ 36 w 75"/>
                <a:gd name="T15" fmla="*/ 43 h 67"/>
                <a:gd name="T16" fmla="*/ 28 w 75"/>
                <a:gd name="T17" fmla="*/ 40 h 67"/>
                <a:gd name="T18" fmla="*/ 22 w 75"/>
                <a:gd name="T19" fmla="*/ 44 h 67"/>
                <a:gd name="T20" fmla="*/ 16 w 75"/>
                <a:gd name="T21" fmla="*/ 40 h 67"/>
                <a:gd name="T22" fmla="*/ 7 w 75"/>
                <a:gd name="T23" fmla="*/ 44 h 67"/>
                <a:gd name="T24" fmla="*/ 0 w 75"/>
                <a:gd name="T25" fmla="*/ 45 h 67"/>
                <a:gd name="T26" fmla="*/ 1 w 75"/>
                <a:gd name="T27" fmla="*/ 28 h 67"/>
                <a:gd name="T28" fmla="*/ 14 w 75"/>
                <a:gd name="T29" fmla="*/ 9 h 67"/>
                <a:gd name="T30" fmla="*/ 24 w 75"/>
                <a:gd name="T31" fmla="*/ 3 h 67"/>
                <a:gd name="T32" fmla="*/ 6 w 75"/>
                <a:gd name="T33" fmla="*/ 19 h 67"/>
                <a:gd name="T34" fmla="*/ 2 w 75"/>
                <a:gd name="T35" fmla="*/ 41 h 67"/>
                <a:gd name="T36" fmla="*/ 4 w 75"/>
                <a:gd name="T37" fmla="*/ 43 h 67"/>
                <a:gd name="T38" fmla="*/ 6 w 75"/>
                <a:gd name="T39" fmla="*/ 42 h 67"/>
                <a:gd name="T40" fmla="*/ 10 w 75"/>
                <a:gd name="T41" fmla="*/ 43 h 67"/>
                <a:gd name="T42" fmla="*/ 16 w 75"/>
                <a:gd name="T43" fmla="*/ 38 h 67"/>
                <a:gd name="T44" fmla="*/ 21 w 75"/>
                <a:gd name="T45" fmla="*/ 41 h 67"/>
                <a:gd name="T46" fmla="*/ 24 w 75"/>
                <a:gd name="T47" fmla="*/ 41 h 67"/>
                <a:gd name="T48" fmla="*/ 30 w 75"/>
                <a:gd name="T49" fmla="*/ 39 h 67"/>
                <a:gd name="T50" fmla="*/ 45 w 75"/>
                <a:gd name="T51" fmla="*/ 43 h 67"/>
                <a:gd name="T52" fmla="*/ 46 w 75"/>
                <a:gd name="T53" fmla="*/ 43 h 67"/>
                <a:gd name="T54" fmla="*/ 71 w 75"/>
                <a:gd name="T55" fmla="*/ 65 h 67"/>
                <a:gd name="T56" fmla="*/ 70 w 75"/>
                <a:gd name="T57" fmla="*/ 62 h 67"/>
                <a:gd name="T58" fmla="*/ 70 w 75"/>
                <a:gd name="T59" fmla="*/ 61 h 67"/>
                <a:gd name="T60" fmla="*/ 42 w 75"/>
                <a:gd name="T61" fmla="*/ 33 h 67"/>
                <a:gd name="T62" fmla="*/ 42 w 75"/>
                <a:gd name="T63" fmla="*/ 34 h 67"/>
                <a:gd name="T64" fmla="*/ 37 w 75"/>
                <a:gd name="T65" fmla="*/ 38 h 67"/>
                <a:gd name="T66" fmla="*/ 32 w 75"/>
                <a:gd name="T67" fmla="*/ 26 h 67"/>
                <a:gd name="T68" fmla="*/ 25 w 75"/>
                <a:gd name="T69" fmla="*/ 4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5" h="67">
                  <a:moveTo>
                    <a:pt x="24" y="0"/>
                  </a:moveTo>
                  <a:cubicBezTo>
                    <a:pt x="26" y="3"/>
                    <a:pt x="26" y="3"/>
                    <a:pt x="26" y="3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1" y="32"/>
                    <a:pt x="41" y="31"/>
                    <a:pt x="42" y="31"/>
                  </a:cubicBezTo>
                  <a:cubicBezTo>
                    <a:pt x="42" y="31"/>
                    <a:pt x="43" y="31"/>
                    <a:pt x="43" y="31"/>
                  </a:cubicBezTo>
                  <a:cubicBezTo>
                    <a:pt x="56" y="45"/>
                    <a:pt x="56" y="45"/>
                    <a:pt x="56" y="45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5" y="63"/>
                    <a:pt x="75" y="63"/>
                    <a:pt x="75" y="63"/>
                  </a:cubicBezTo>
                  <a:cubicBezTo>
                    <a:pt x="72" y="67"/>
                    <a:pt x="72" y="67"/>
                    <a:pt x="72" y="67"/>
                  </a:cubicBezTo>
                  <a:cubicBezTo>
                    <a:pt x="66" y="66"/>
                    <a:pt x="66" y="66"/>
                    <a:pt x="66" y="66"/>
                  </a:cubicBezTo>
                  <a:cubicBezTo>
                    <a:pt x="65" y="66"/>
                    <a:pt x="65" y="66"/>
                    <a:pt x="65" y="66"/>
                  </a:cubicBezTo>
                  <a:cubicBezTo>
                    <a:pt x="65" y="64"/>
                    <a:pt x="59" y="57"/>
                    <a:pt x="45" y="45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9" y="40"/>
                    <a:pt x="29" y="40"/>
                    <a:pt x="28" y="40"/>
                  </a:cubicBezTo>
                  <a:cubicBezTo>
                    <a:pt x="28" y="40"/>
                    <a:pt x="27" y="41"/>
                    <a:pt x="25" y="43"/>
                  </a:cubicBezTo>
                  <a:cubicBezTo>
                    <a:pt x="24" y="43"/>
                    <a:pt x="23" y="44"/>
                    <a:pt x="22" y="44"/>
                  </a:cubicBezTo>
                  <a:cubicBezTo>
                    <a:pt x="21" y="44"/>
                    <a:pt x="21" y="43"/>
                    <a:pt x="20" y="43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14" y="40"/>
                    <a:pt x="13" y="42"/>
                    <a:pt x="11" y="45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4"/>
                    <a:pt x="3" y="20"/>
                    <a:pt x="4" y="18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9" y="7"/>
                    <a:pt x="22" y="3"/>
                    <a:pt x="24" y="0"/>
                  </a:cubicBezTo>
                  <a:moveTo>
                    <a:pt x="24" y="3"/>
                  </a:moveTo>
                  <a:cubicBezTo>
                    <a:pt x="22" y="6"/>
                    <a:pt x="19" y="9"/>
                    <a:pt x="15" y="11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4" y="21"/>
                    <a:pt x="3" y="24"/>
                    <a:pt x="3" y="28"/>
                  </a:cubicBezTo>
                  <a:cubicBezTo>
                    <a:pt x="2" y="41"/>
                    <a:pt x="2" y="41"/>
                    <a:pt x="2" y="41"/>
                  </a:cubicBezTo>
                  <a:cubicBezTo>
                    <a:pt x="2" y="43"/>
                    <a:pt x="2" y="43"/>
                    <a:pt x="2" y="43"/>
                  </a:cubicBezTo>
                  <a:cubicBezTo>
                    <a:pt x="4" y="43"/>
                    <a:pt x="4" y="43"/>
                    <a:pt x="4" y="43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1" y="41"/>
                    <a:pt x="13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2"/>
                    <a:pt x="22" y="42"/>
                    <a:pt x="22" y="42"/>
                  </a:cubicBezTo>
                  <a:cubicBezTo>
                    <a:pt x="23" y="42"/>
                    <a:pt x="23" y="42"/>
                    <a:pt x="24" y="41"/>
                  </a:cubicBezTo>
                  <a:cubicBezTo>
                    <a:pt x="26" y="39"/>
                    <a:pt x="27" y="39"/>
                    <a:pt x="28" y="39"/>
                  </a:cubicBezTo>
                  <a:cubicBezTo>
                    <a:pt x="29" y="39"/>
                    <a:pt x="29" y="39"/>
                    <a:pt x="30" y="39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45" y="43"/>
                    <a:pt x="45" y="43"/>
                    <a:pt x="45" y="43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63" y="58"/>
                    <a:pt x="66" y="63"/>
                    <a:pt x="67" y="65"/>
                  </a:cubicBezTo>
                  <a:cubicBezTo>
                    <a:pt x="71" y="65"/>
                    <a:pt x="71" y="65"/>
                    <a:pt x="71" y="65"/>
                  </a:cubicBezTo>
                  <a:cubicBezTo>
                    <a:pt x="73" y="63"/>
                    <a:pt x="73" y="63"/>
                    <a:pt x="73" y="63"/>
                  </a:cubicBezTo>
                  <a:cubicBezTo>
                    <a:pt x="70" y="62"/>
                    <a:pt x="70" y="62"/>
                    <a:pt x="70" y="62"/>
                  </a:cubicBezTo>
                  <a:cubicBezTo>
                    <a:pt x="70" y="62"/>
                    <a:pt x="70" y="62"/>
                    <a:pt x="70" y="62"/>
                  </a:cubicBezTo>
                  <a:cubicBezTo>
                    <a:pt x="70" y="61"/>
                    <a:pt x="70" y="61"/>
                    <a:pt x="70" y="61"/>
                  </a:cubicBezTo>
                  <a:cubicBezTo>
                    <a:pt x="54" y="46"/>
                    <a:pt x="54" y="46"/>
                    <a:pt x="54" y="46"/>
                  </a:cubicBezTo>
                  <a:cubicBezTo>
                    <a:pt x="42" y="33"/>
                    <a:pt x="42" y="33"/>
                    <a:pt x="42" y="33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4" y="3"/>
                    <a:pt x="24" y="3"/>
                    <a:pt x="24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00" name="Freeform 310"/>
            <p:cNvSpPr>
              <a:spLocks/>
            </p:cNvSpPr>
            <p:nvPr/>
          </p:nvSpPr>
          <p:spPr bwMode="auto">
            <a:xfrm>
              <a:off x="2443355" y="4807798"/>
              <a:ext cx="289035" cy="255426"/>
            </a:xfrm>
            <a:custGeom>
              <a:avLst/>
              <a:gdLst>
                <a:gd name="T0" fmla="*/ 71 w 73"/>
                <a:gd name="T1" fmla="*/ 64 h 64"/>
                <a:gd name="T2" fmla="*/ 65 w 73"/>
                <a:gd name="T3" fmla="*/ 64 h 64"/>
                <a:gd name="T4" fmla="*/ 65 w 73"/>
                <a:gd name="T5" fmla="*/ 64 h 64"/>
                <a:gd name="T6" fmla="*/ 45 w 73"/>
                <a:gd name="T7" fmla="*/ 42 h 64"/>
                <a:gd name="T8" fmla="*/ 45 w 73"/>
                <a:gd name="T9" fmla="*/ 42 h 64"/>
                <a:gd name="T10" fmla="*/ 44 w 73"/>
                <a:gd name="T11" fmla="*/ 42 h 64"/>
                <a:gd name="T12" fmla="*/ 35 w 73"/>
                <a:gd name="T13" fmla="*/ 40 h 64"/>
                <a:gd name="T14" fmla="*/ 28 w 73"/>
                <a:gd name="T15" fmla="*/ 38 h 64"/>
                <a:gd name="T16" fmla="*/ 27 w 73"/>
                <a:gd name="T17" fmla="*/ 37 h 64"/>
                <a:gd name="T18" fmla="*/ 24 w 73"/>
                <a:gd name="T19" fmla="*/ 40 h 64"/>
                <a:gd name="T20" fmla="*/ 21 w 73"/>
                <a:gd name="T21" fmla="*/ 41 h 64"/>
                <a:gd name="T22" fmla="*/ 19 w 73"/>
                <a:gd name="T23" fmla="*/ 40 h 64"/>
                <a:gd name="T24" fmla="*/ 15 w 73"/>
                <a:gd name="T25" fmla="*/ 37 h 64"/>
                <a:gd name="T26" fmla="*/ 15 w 73"/>
                <a:gd name="T27" fmla="*/ 37 h 64"/>
                <a:gd name="T28" fmla="*/ 15 w 73"/>
                <a:gd name="T29" fmla="*/ 37 h 64"/>
                <a:gd name="T30" fmla="*/ 10 w 73"/>
                <a:gd name="T31" fmla="*/ 42 h 64"/>
                <a:gd name="T32" fmla="*/ 6 w 73"/>
                <a:gd name="T33" fmla="*/ 41 h 64"/>
                <a:gd name="T34" fmla="*/ 6 w 73"/>
                <a:gd name="T35" fmla="*/ 41 h 64"/>
                <a:gd name="T36" fmla="*/ 5 w 73"/>
                <a:gd name="T37" fmla="*/ 41 h 64"/>
                <a:gd name="T38" fmla="*/ 3 w 73"/>
                <a:gd name="T39" fmla="*/ 42 h 64"/>
                <a:gd name="T40" fmla="*/ 0 w 73"/>
                <a:gd name="T41" fmla="*/ 42 h 64"/>
                <a:gd name="T42" fmla="*/ 0 w 73"/>
                <a:gd name="T43" fmla="*/ 39 h 64"/>
                <a:gd name="T44" fmla="*/ 1 w 73"/>
                <a:gd name="T45" fmla="*/ 26 h 64"/>
                <a:gd name="T46" fmla="*/ 4 w 73"/>
                <a:gd name="T47" fmla="*/ 16 h 64"/>
                <a:gd name="T48" fmla="*/ 13 w 73"/>
                <a:gd name="T49" fmla="*/ 8 h 64"/>
                <a:gd name="T50" fmla="*/ 23 w 73"/>
                <a:gd name="T51" fmla="*/ 0 h 64"/>
                <a:gd name="T52" fmla="*/ 24 w 73"/>
                <a:gd name="T53" fmla="*/ 1 h 64"/>
                <a:gd name="T54" fmla="*/ 28 w 73"/>
                <a:gd name="T55" fmla="*/ 11 h 64"/>
                <a:gd name="T56" fmla="*/ 32 w 73"/>
                <a:gd name="T57" fmla="*/ 23 h 64"/>
                <a:gd name="T58" fmla="*/ 36 w 73"/>
                <a:gd name="T59" fmla="*/ 33 h 64"/>
                <a:gd name="T60" fmla="*/ 37 w 73"/>
                <a:gd name="T61" fmla="*/ 34 h 64"/>
                <a:gd name="T62" fmla="*/ 37 w 73"/>
                <a:gd name="T63" fmla="*/ 34 h 64"/>
                <a:gd name="T64" fmla="*/ 40 w 73"/>
                <a:gd name="T65" fmla="*/ 31 h 64"/>
                <a:gd name="T66" fmla="*/ 40 w 73"/>
                <a:gd name="T67" fmla="*/ 31 h 64"/>
                <a:gd name="T68" fmla="*/ 40 w 73"/>
                <a:gd name="T69" fmla="*/ 31 h 64"/>
                <a:gd name="T70" fmla="*/ 41 w 73"/>
                <a:gd name="T71" fmla="*/ 30 h 64"/>
                <a:gd name="T72" fmla="*/ 54 w 73"/>
                <a:gd name="T73" fmla="*/ 43 h 64"/>
                <a:gd name="T74" fmla="*/ 70 w 73"/>
                <a:gd name="T75" fmla="*/ 59 h 64"/>
                <a:gd name="T76" fmla="*/ 73 w 73"/>
                <a:gd name="T77" fmla="*/ 61 h 64"/>
                <a:gd name="T78" fmla="*/ 71 w 73"/>
                <a:gd name="T79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3" h="64">
                  <a:moveTo>
                    <a:pt x="71" y="64"/>
                  </a:moveTo>
                  <a:cubicBezTo>
                    <a:pt x="65" y="64"/>
                    <a:pt x="65" y="64"/>
                    <a:pt x="65" y="64"/>
                  </a:cubicBezTo>
                  <a:cubicBezTo>
                    <a:pt x="65" y="64"/>
                    <a:pt x="65" y="64"/>
                    <a:pt x="65" y="64"/>
                  </a:cubicBezTo>
                  <a:cubicBezTo>
                    <a:pt x="65" y="62"/>
                    <a:pt x="63" y="58"/>
                    <a:pt x="45" y="42"/>
                  </a:cubicBezTo>
                  <a:cubicBezTo>
                    <a:pt x="45" y="42"/>
                    <a:pt x="45" y="42"/>
                    <a:pt x="45" y="42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8" y="38"/>
                    <a:pt x="28" y="37"/>
                    <a:pt x="27" y="37"/>
                  </a:cubicBezTo>
                  <a:cubicBezTo>
                    <a:pt x="27" y="37"/>
                    <a:pt x="26" y="38"/>
                    <a:pt x="24" y="40"/>
                  </a:cubicBezTo>
                  <a:cubicBezTo>
                    <a:pt x="23" y="41"/>
                    <a:pt x="22" y="41"/>
                    <a:pt x="21" y="41"/>
                  </a:cubicBezTo>
                  <a:cubicBezTo>
                    <a:pt x="21" y="41"/>
                    <a:pt x="20" y="41"/>
                    <a:pt x="19" y="40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2" y="37"/>
                    <a:pt x="11" y="40"/>
                    <a:pt x="10" y="42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5" y="41"/>
                    <a:pt x="5" y="41"/>
                    <a:pt x="5" y="41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2"/>
                    <a:pt x="2" y="19"/>
                    <a:pt x="4" y="1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8" y="6"/>
                    <a:pt x="21" y="2"/>
                    <a:pt x="23" y="0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8" y="11"/>
                    <a:pt x="28" y="11"/>
                    <a:pt x="28" y="11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40" y="31"/>
                    <a:pt x="40" y="31"/>
                    <a:pt x="40" y="31"/>
                  </a:cubicBezTo>
                  <a:cubicBezTo>
                    <a:pt x="40" y="31"/>
                    <a:pt x="40" y="31"/>
                    <a:pt x="40" y="31"/>
                  </a:cubicBezTo>
                  <a:cubicBezTo>
                    <a:pt x="40" y="31"/>
                    <a:pt x="40" y="31"/>
                    <a:pt x="40" y="31"/>
                  </a:cubicBezTo>
                  <a:cubicBezTo>
                    <a:pt x="41" y="30"/>
                    <a:pt x="41" y="30"/>
                    <a:pt x="41" y="30"/>
                  </a:cubicBezTo>
                  <a:cubicBezTo>
                    <a:pt x="54" y="43"/>
                    <a:pt x="54" y="43"/>
                    <a:pt x="54" y="43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3" y="61"/>
                    <a:pt x="73" y="61"/>
                    <a:pt x="73" y="61"/>
                  </a:cubicBezTo>
                  <a:cubicBezTo>
                    <a:pt x="71" y="64"/>
                    <a:pt x="71" y="64"/>
                    <a:pt x="71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01" name="Freeform 311"/>
            <p:cNvSpPr>
              <a:spLocks noEditPoints="1"/>
            </p:cNvSpPr>
            <p:nvPr/>
          </p:nvSpPr>
          <p:spPr bwMode="auto">
            <a:xfrm>
              <a:off x="2438314" y="4799394"/>
              <a:ext cx="299117" cy="267190"/>
            </a:xfrm>
            <a:custGeom>
              <a:avLst/>
              <a:gdLst>
                <a:gd name="T0" fmla="*/ 26 w 75"/>
                <a:gd name="T1" fmla="*/ 3 h 67"/>
                <a:gd name="T2" fmla="*/ 34 w 75"/>
                <a:gd name="T3" fmla="*/ 25 h 67"/>
                <a:gd name="T4" fmla="*/ 41 w 75"/>
                <a:gd name="T5" fmla="*/ 33 h 67"/>
                <a:gd name="T6" fmla="*/ 43 w 75"/>
                <a:gd name="T7" fmla="*/ 31 h 67"/>
                <a:gd name="T8" fmla="*/ 71 w 75"/>
                <a:gd name="T9" fmla="*/ 60 h 67"/>
                <a:gd name="T10" fmla="*/ 72 w 75"/>
                <a:gd name="T11" fmla="*/ 67 h 67"/>
                <a:gd name="T12" fmla="*/ 65 w 75"/>
                <a:gd name="T13" fmla="*/ 66 h 67"/>
                <a:gd name="T14" fmla="*/ 36 w 75"/>
                <a:gd name="T15" fmla="*/ 43 h 67"/>
                <a:gd name="T16" fmla="*/ 28 w 75"/>
                <a:gd name="T17" fmla="*/ 40 h 67"/>
                <a:gd name="T18" fmla="*/ 22 w 75"/>
                <a:gd name="T19" fmla="*/ 44 h 67"/>
                <a:gd name="T20" fmla="*/ 16 w 75"/>
                <a:gd name="T21" fmla="*/ 40 h 67"/>
                <a:gd name="T22" fmla="*/ 7 w 75"/>
                <a:gd name="T23" fmla="*/ 44 h 67"/>
                <a:gd name="T24" fmla="*/ 0 w 75"/>
                <a:gd name="T25" fmla="*/ 45 h 67"/>
                <a:gd name="T26" fmla="*/ 1 w 75"/>
                <a:gd name="T27" fmla="*/ 28 h 67"/>
                <a:gd name="T28" fmla="*/ 14 w 75"/>
                <a:gd name="T29" fmla="*/ 9 h 67"/>
                <a:gd name="T30" fmla="*/ 24 w 75"/>
                <a:gd name="T31" fmla="*/ 3 h 67"/>
                <a:gd name="T32" fmla="*/ 6 w 75"/>
                <a:gd name="T33" fmla="*/ 19 h 67"/>
                <a:gd name="T34" fmla="*/ 2 w 75"/>
                <a:gd name="T35" fmla="*/ 41 h 67"/>
                <a:gd name="T36" fmla="*/ 4 w 75"/>
                <a:gd name="T37" fmla="*/ 43 h 67"/>
                <a:gd name="T38" fmla="*/ 6 w 75"/>
                <a:gd name="T39" fmla="*/ 42 h 67"/>
                <a:gd name="T40" fmla="*/ 10 w 75"/>
                <a:gd name="T41" fmla="*/ 43 h 67"/>
                <a:gd name="T42" fmla="*/ 16 w 75"/>
                <a:gd name="T43" fmla="*/ 38 h 67"/>
                <a:gd name="T44" fmla="*/ 21 w 75"/>
                <a:gd name="T45" fmla="*/ 41 h 67"/>
                <a:gd name="T46" fmla="*/ 24 w 75"/>
                <a:gd name="T47" fmla="*/ 41 h 67"/>
                <a:gd name="T48" fmla="*/ 30 w 75"/>
                <a:gd name="T49" fmla="*/ 39 h 67"/>
                <a:gd name="T50" fmla="*/ 45 w 75"/>
                <a:gd name="T51" fmla="*/ 43 h 67"/>
                <a:gd name="T52" fmla="*/ 46 w 75"/>
                <a:gd name="T53" fmla="*/ 43 h 67"/>
                <a:gd name="T54" fmla="*/ 71 w 75"/>
                <a:gd name="T55" fmla="*/ 65 h 67"/>
                <a:gd name="T56" fmla="*/ 70 w 75"/>
                <a:gd name="T57" fmla="*/ 62 h 67"/>
                <a:gd name="T58" fmla="*/ 70 w 75"/>
                <a:gd name="T59" fmla="*/ 61 h 67"/>
                <a:gd name="T60" fmla="*/ 42 w 75"/>
                <a:gd name="T61" fmla="*/ 33 h 67"/>
                <a:gd name="T62" fmla="*/ 42 w 75"/>
                <a:gd name="T63" fmla="*/ 34 h 67"/>
                <a:gd name="T64" fmla="*/ 37 w 75"/>
                <a:gd name="T65" fmla="*/ 38 h 67"/>
                <a:gd name="T66" fmla="*/ 32 w 75"/>
                <a:gd name="T67" fmla="*/ 26 h 67"/>
                <a:gd name="T68" fmla="*/ 25 w 75"/>
                <a:gd name="T69" fmla="*/ 4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5" h="67">
                  <a:moveTo>
                    <a:pt x="24" y="0"/>
                  </a:moveTo>
                  <a:cubicBezTo>
                    <a:pt x="26" y="3"/>
                    <a:pt x="26" y="3"/>
                    <a:pt x="26" y="3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1" y="32"/>
                    <a:pt x="41" y="31"/>
                    <a:pt x="42" y="31"/>
                  </a:cubicBezTo>
                  <a:cubicBezTo>
                    <a:pt x="42" y="31"/>
                    <a:pt x="43" y="31"/>
                    <a:pt x="43" y="31"/>
                  </a:cubicBezTo>
                  <a:cubicBezTo>
                    <a:pt x="56" y="45"/>
                    <a:pt x="56" y="45"/>
                    <a:pt x="56" y="45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5" y="63"/>
                    <a:pt x="75" y="63"/>
                    <a:pt x="75" y="63"/>
                  </a:cubicBezTo>
                  <a:cubicBezTo>
                    <a:pt x="72" y="67"/>
                    <a:pt x="72" y="67"/>
                    <a:pt x="72" y="67"/>
                  </a:cubicBezTo>
                  <a:cubicBezTo>
                    <a:pt x="66" y="66"/>
                    <a:pt x="66" y="66"/>
                    <a:pt x="66" y="66"/>
                  </a:cubicBezTo>
                  <a:cubicBezTo>
                    <a:pt x="65" y="66"/>
                    <a:pt x="65" y="66"/>
                    <a:pt x="65" y="66"/>
                  </a:cubicBezTo>
                  <a:cubicBezTo>
                    <a:pt x="65" y="64"/>
                    <a:pt x="59" y="57"/>
                    <a:pt x="45" y="45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9" y="40"/>
                    <a:pt x="29" y="40"/>
                    <a:pt x="28" y="40"/>
                  </a:cubicBezTo>
                  <a:cubicBezTo>
                    <a:pt x="28" y="40"/>
                    <a:pt x="27" y="41"/>
                    <a:pt x="25" y="43"/>
                  </a:cubicBezTo>
                  <a:cubicBezTo>
                    <a:pt x="24" y="43"/>
                    <a:pt x="23" y="44"/>
                    <a:pt x="22" y="44"/>
                  </a:cubicBezTo>
                  <a:cubicBezTo>
                    <a:pt x="21" y="44"/>
                    <a:pt x="21" y="43"/>
                    <a:pt x="20" y="43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14" y="40"/>
                    <a:pt x="13" y="42"/>
                    <a:pt x="11" y="45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4"/>
                    <a:pt x="3" y="20"/>
                    <a:pt x="4" y="18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9" y="7"/>
                    <a:pt x="22" y="3"/>
                    <a:pt x="24" y="0"/>
                  </a:cubicBezTo>
                  <a:moveTo>
                    <a:pt x="24" y="3"/>
                  </a:moveTo>
                  <a:cubicBezTo>
                    <a:pt x="22" y="6"/>
                    <a:pt x="19" y="9"/>
                    <a:pt x="15" y="11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4" y="21"/>
                    <a:pt x="3" y="24"/>
                    <a:pt x="3" y="28"/>
                  </a:cubicBezTo>
                  <a:cubicBezTo>
                    <a:pt x="2" y="41"/>
                    <a:pt x="2" y="41"/>
                    <a:pt x="2" y="41"/>
                  </a:cubicBezTo>
                  <a:cubicBezTo>
                    <a:pt x="2" y="43"/>
                    <a:pt x="2" y="43"/>
                    <a:pt x="2" y="43"/>
                  </a:cubicBezTo>
                  <a:cubicBezTo>
                    <a:pt x="4" y="43"/>
                    <a:pt x="4" y="43"/>
                    <a:pt x="4" y="43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1" y="41"/>
                    <a:pt x="13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2"/>
                    <a:pt x="22" y="42"/>
                    <a:pt x="22" y="42"/>
                  </a:cubicBezTo>
                  <a:cubicBezTo>
                    <a:pt x="23" y="42"/>
                    <a:pt x="23" y="42"/>
                    <a:pt x="24" y="41"/>
                  </a:cubicBezTo>
                  <a:cubicBezTo>
                    <a:pt x="26" y="39"/>
                    <a:pt x="27" y="39"/>
                    <a:pt x="28" y="39"/>
                  </a:cubicBezTo>
                  <a:cubicBezTo>
                    <a:pt x="29" y="39"/>
                    <a:pt x="29" y="39"/>
                    <a:pt x="30" y="39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45" y="43"/>
                    <a:pt x="45" y="43"/>
                    <a:pt x="45" y="43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63" y="58"/>
                    <a:pt x="66" y="63"/>
                    <a:pt x="67" y="65"/>
                  </a:cubicBezTo>
                  <a:cubicBezTo>
                    <a:pt x="71" y="65"/>
                    <a:pt x="71" y="65"/>
                    <a:pt x="71" y="65"/>
                  </a:cubicBezTo>
                  <a:cubicBezTo>
                    <a:pt x="73" y="63"/>
                    <a:pt x="73" y="63"/>
                    <a:pt x="73" y="63"/>
                  </a:cubicBezTo>
                  <a:cubicBezTo>
                    <a:pt x="70" y="62"/>
                    <a:pt x="70" y="62"/>
                    <a:pt x="70" y="62"/>
                  </a:cubicBezTo>
                  <a:cubicBezTo>
                    <a:pt x="70" y="62"/>
                    <a:pt x="70" y="62"/>
                    <a:pt x="70" y="62"/>
                  </a:cubicBezTo>
                  <a:cubicBezTo>
                    <a:pt x="70" y="61"/>
                    <a:pt x="70" y="61"/>
                    <a:pt x="70" y="61"/>
                  </a:cubicBezTo>
                  <a:cubicBezTo>
                    <a:pt x="54" y="46"/>
                    <a:pt x="54" y="46"/>
                    <a:pt x="54" y="46"/>
                  </a:cubicBezTo>
                  <a:cubicBezTo>
                    <a:pt x="42" y="33"/>
                    <a:pt x="42" y="33"/>
                    <a:pt x="42" y="33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4" y="3"/>
                    <a:pt x="24" y="3"/>
                    <a:pt x="24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02" name="Freeform 312"/>
            <p:cNvSpPr>
              <a:spLocks/>
            </p:cNvSpPr>
            <p:nvPr/>
          </p:nvSpPr>
          <p:spPr bwMode="auto">
            <a:xfrm>
              <a:off x="1409887" y="4549010"/>
              <a:ext cx="460440" cy="736031"/>
            </a:xfrm>
            <a:custGeom>
              <a:avLst/>
              <a:gdLst>
                <a:gd name="T0" fmla="*/ 33 w 116"/>
                <a:gd name="T1" fmla="*/ 183 h 185"/>
                <a:gd name="T2" fmla="*/ 33 w 116"/>
                <a:gd name="T3" fmla="*/ 183 h 185"/>
                <a:gd name="T4" fmla="*/ 20 w 116"/>
                <a:gd name="T5" fmla="*/ 182 h 185"/>
                <a:gd name="T6" fmla="*/ 15 w 116"/>
                <a:gd name="T7" fmla="*/ 174 h 185"/>
                <a:gd name="T8" fmla="*/ 10 w 116"/>
                <a:gd name="T9" fmla="*/ 171 h 185"/>
                <a:gd name="T10" fmla="*/ 5 w 116"/>
                <a:gd name="T11" fmla="*/ 162 h 185"/>
                <a:gd name="T12" fmla="*/ 12 w 116"/>
                <a:gd name="T13" fmla="*/ 161 h 185"/>
                <a:gd name="T14" fmla="*/ 18 w 116"/>
                <a:gd name="T15" fmla="*/ 151 h 185"/>
                <a:gd name="T16" fmla="*/ 10 w 116"/>
                <a:gd name="T17" fmla="*/ 125 h 185"/>
                <a:gd name="T18" fmla="*/ 4 w 116"/>
                <a:gd name="T19" fmla="*/ 123 h 185"/>
                <a:gd name="T20" fmla="*/ 0 w 116"/>
                <a:gd name="T21" fmla="*/ 115 h 185"/>
                <a:gd name="T22" fmla="*/ 13 w 116"/>
                <a:gd name="T23" fmla="*/ 84 h 185"/>
                <a:gd name="T24" fmla="*/ 22 w 116"/>
                <a:gd name="T25" fmla="*/ 45 h 185"/>
                <a:gd name="T26" fmla="*/ 25 w 116"/>
                <a:gd name="T27" fmla="*/ 39 h 185"/>
                <a:gd name="T28" fmla="*/ 21 w 116"/>
                <a:gd name="T29" fmla="*/ 29 h 185"/>
                <a:gd name="T30" fmla="*/ 14 w 116"/>
                <a:gd name="T31" fmla="*/ 5 h 185"/>
                <a:gd name="T32" fmla="*/ 24 w 116"/>
                <a:gd name="T33" fmla="*/ 0 h 185"/>
                <a:gd name="T34" fmla="*/ 107 w 116"/>
                <a:gd name="T35" fmla="*/ 41 h 185"/>
                <a:gd name="T36" fmla="*/ 115 w 116"/>
                <a:gd name="T37" fmla="*/ 45 h 185"/>
                <a:gd name="T38" fmla="*/ 116 w 116"/>
                <a:gd name="T39" fmla="*/ 89 h 185"/>
                <a:gd name="T40" fmla="*/ 110 w 116"/>
                <a:gd name="T41" fmla="*/ 90 h 185"/>
                <a:gd name="T42" fmla="*/ 104 w 116"/>
                <a:gd name="T43" fmla="*/ 91 h 185"/>
                <a:gd name="T44" fmla="*/ 99 w 116"/>
                <a:gd name="T45" fmla="*/ 101 h 185"/>
                <a:gd name="T46" fmla="*/ 99 w 116"/>
                <a:gd name="T47" fmla="*/ 110 h 185"/>
                <a:gd name="T48" fmla="*/ 93 w 116"/>
                <a:gd name="T49" fmla="*/ 114 h 185"/>
                <a:gd name="T50" fmla="*/ 94 w 116"/>
                <a:gd name="T51" fmla="*/ 117 h 185"/>
                <a:gd name="T52" fmla="*/ 93 w 116"/>
                <a:gd name="T53" fmla="*/ 122 h 185"/>
                <a:gd name="T54" fmla="*/ 94 w 116"/>
                <a:gd name="T55" fmla="*/ 127 h 185"/>
                <a:gd name="T56" fmla="*/ 98 w 116"/>
                <a:gd name="T57" fmla="*/ 135 h 185"/>
                <a:gd name="T58" fmla="*/ 104 w 116"/>
                <a:gd name="T59" fmla="*/ 146 h 185"/>
                <a:gd name="T60" fmla="*/ 103 w 116"/>
                <a:gd name="T61" fmla="*/ 147 h 185"/>
                <a:gd name="T62" fmla="*/ 94 w 116"/>
                <a:gd name="T63" fmla="*/ 149 h 185"/>
                <a:gd name="T64" fmla="*/ 81 w 116"/>
                <a:gd name="T65" fmla="*/ 162 h 185"/>
                <a:gd name="T66" fmla="*/ 54 w 116"/>
                <a:gd name="T67" fmla="*/ 175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6" h="185">
                  <a:moveTo>
                    <a:pt x="37" y="185"/>
                  </a:moveTo>
                  <a:cubicBezTo>
                    <a:pt x="36" y="185"/>
                    <a:pt x="35" y="184"/>
                    <a:pt x="33" y="183"/>
                  </a:cubicBezTo>
                  <a:cubicBezTo>
                    <a:pt x="33" y="183"/>
                    <a:pt x="33" y="183"/>
                    <a:pt x="33" y="183"/>
                  </a:cubicBezTo>
                  <a:cubicBezTo>
                    <a:pt x="33" y="183"/>
                    <a:pt x="33" y="183"/>
                    <a:pt x="33" y="183"/>
                  </a:cubicBezTo>
                  <a:cubicBezTo>
                    <a:pt x="28" y="182"/>
                    <a:pt x="28" y="182"/>
                    <a:pt x="28" y="182"/>
                  </a:cubicBezTo>
                  <a:cubicBezTo>
                    <a:pt x="20" y="182"/>
                    <a:pt x="20" y="182"/>
                    <a:pt x="20" y="182"/>
                  </a:cubicBezTo>
                  <a:cubicBezTo>
                    <a:pt x="15" y="174"/>
                    <a:pt x="15" y="174"/>
                    <a:pt x="15" y="174"/>
                  </a:cubicBezTo>
                  <a:cubicBezTo>
                    <a:pt x="15" y="174"/>
                    <a:pt x="15" y="174"/>
                    <a:pt x="15" y="174"/>
                  </a:cubicBezTo>
                  <a:cubicBezTo>
                    <a:pt x="14" y="174"/>
                    <a:pt x="14" y="174"/>
                    <a:pt x="14" y="174"/>
                  </a:cubicBezTo>
                  <a:cubicBezTo>
                    <a:pt x="10" y="171"/>
                    <a:pt x="10" y="171"/>
                    <a:pt x="10" y="171"/>
                  </a:cubicBezTo>
                  <a:cubicBezTo>
                    <a:pt x="6" y="167"/>
                    <a:pt x="6" y="167"/>
                    <a:pt x="6" y="167"/>
                  </a:cubicBezTo>
                  <a:cubicBezTo>
                    <a:pt x="5" y="162"/>
                    <a:pt x="5" y="162"/>
                    <a:pt x="5" y="162"/>
                  </a:cubicBezTo>
                  <a:cubicBezTo>
                    <a:pt x="5" y="161"/>
                    <a:pt x="6" y="161"/>
                    <a:pt x="7" y="161"/>
                  </a:cubicBezTo>
                  <a:cubicBezTo>
                    <a:pt x="12" y="161"/>
                    <a:pt x="12" y="161"/>
                    <a:pt x="12" y="161"/>
                  </a:cubicBezTo>
                  <a:cubicBezTo>
                    <a:pt x="18" y="158"/>
                    <a:pt x="18" y="158"/>
                    <a:pt x="18" y="158"/>
                  </a:cubicBezTo>
                  <a:cubicBezTo>
                    <a:pt x="19" y="157"/>
                    <a:pt x="19" y="155"/>
                    <a:pt x="18" y="151"/>
                  </a:cubicBezTo>
                  <a:cubicBezTo>
                    <a:pt x="14" y="141"/>
                    <a:pt x="14" y="141"/>
                    <a:pt x="14" y="141"/>
                  </a:cubicBezTo>
                  <a:cubicBezTo>
                    <a:pt x="18" y="137"/>
                    <a:pt x="14" y="130"/>
                    <a:pt x="10" y="125"/>
                  </a:cubicBezTo>
                  <a:cubicBezTo>
                    <a:pt x="9" y="125"/>
                    <a:pt x="7" y="123"/>
                    <a:pt x="5" y="123"/>
                  </a:cubicBezTo>
                  <a:cubicBezTo>
                    <a:pt x="4" y="123"/>
                    <a:pt x="4" y="123"/>
                    <a:pt x="4" y="123"/>
                  </a:cubicBezTo>
                  <a:cubicBezTo>
                    <a:pt x="3" y="122"/>
                    <a:pt x="3" y="122"/>
                    <a:pt x="3" y="122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1" y="101"/>
                    <a:pt x="6" y="93"/>
                    <a:pt x="13" y="84"/>
                  </a:cubicBezTo>
                  <a:cubicBezTo>
                    <a:pt x="18" y="79"/>
                    <a:pt x="22" y="72"/>
                    <a:pt x="23" y="65"/>
                  </a:cubicBezTo>
                  <a:cubicBezTo>
                    <a:pt x="24" y="59"/>
                    <a:pt x="23" y="52"/>
                    <a:pt x="22" y="45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4" y="40"/>
                    <a:pt x="24" y="40"/>
                    <a:pt x="25" y="39"/>
                  </a:cubicBezTo>
                  <a:cubicBezTo>
                    <a:pt x="25" y="38"/>
                    <a:pt x="26" y="36"/>
                    <a:pt x="25" y="35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5" y="15"/>
                    <a:pt x="14" y="9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20" y="0"/>
                    <a:pt x="23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8" y="0"/>
                    <a:pt x="57" y="15"/>
                    <a:pt x="107" y="41"/>
                  </a:cubicBezTo>
                  <a:cubicBezTo>
                    <a:pt x="115" y="45"/>
                    <a:pt x="115" y="45"/>
                    <a:pt x="115" y="45"/>
                  </a:cubicBezTo>
                  <a:cubicBezTo>
                    <a:pt x="115" y="45"/>
                    <a:pt x="115" y="45"/>
                    <a:pt x="115" y="45"/>
                  </a:cubicBezTo>
                  <a:cubicBezTo>
                    <a:pt x="115" y="84"/>
                    <a:pt x="115" y="84"/>
                    <a:pt x="115" y="84"/>
                  </a:cubicBezTo>
                  <a:cubicBezTo>
                    <a:pt x="116" y="89"/>
                    <a:pt x="116" y="89"/>
                    <a:pt x="116" y="89"/>
                  </a:cubicBezTo>
                  <a:cubicBezTo>
                    <a:pt x="115" y="90"/>
                    <a:pt x="114" y="90"/>
                    <a:pt x="113" y="90"/>
                  </a:cubicBezTo>
                  <a:cubicBezTo>
                    <a:pt x="112" y="90"/>
                    <a:pt x="111" y="90"/>
                    <a:pt x="110" y="90"/>
                  </a:cubicBezTo>
                  <a:cubicBezTo>
                    <a:pt x="104" y="91"/>
                    <a:pt x="104" y="91"/>
                    <a:pt x="104" y="91"/>
                  </a:cubicBezTo>
                  <a:cubicBezTo>
                    <a:pt x="104" y="91"/>
                    <a:pt x="104" y="91"/>
                    <a:pt x="104" y="91"/>
                  </a:cubicBezTo>
                  <a:cubicBezTo>
                    <a:pt x="104" y="91"/>
                    <a:pt x="104" y="91"/>
                    <a:pt x="104" y="91"/>
                  </a:cubicBezTo>
                  <a:cubicBezTo>
                    <a:pt x="99" y="101"/>
                    <a:pt x="99" y="101"/>
                    <a:pt x="99" y="101"/>
                  </a:cubicBezTo>
                  <a:cubicBezTo>
                    <a:pt x="98" y="102"/>
                    <a:pt x="98" y="104"/>
                    <a:pt x="98" y="107"/>
                  </a:cubicBezTo>
                  <a:cubicBezTo>
                    <a:pt x="99" y="110"/>
                    <a:pt x="99" y="110"/>
                    <a:pt x="99" y="110"/>
                  </a:cubicBezTo>
                  <a:cubicBezTo>
                    <a:pt x="95" y="111"/>
                    <a:pt x="93" y="112"/>
                    <a:pt x="93" y="114"/>
                  </a:cubicBezTo>
                  <a:cubicBezTo>
                    <a:pt x="93" y="114"/>
                    <a:pt x="93" y="114"/>
                    <a:pt x="93" y="114"/>
                  </a:cubicBezTo>
                  <a:cubicBezTo>
                    <a:pt x="93" y="115"/>
                    <a:pt x="93" y="115"/>
                    <a:pt x="93" y="115"/>
                  </a:cubicBezTo>
                  <a:cubicBezTo>
                    <a:pt x="94" y="117"/>
                    <a:pt x="94" y="117"/>
                    <a:pt x="94" y="117"/>
                  </a:cubicBezTo>
                  <a:cubicBezTo>
                    <a:pt x="95" y="118"/>
                    <a:pt x="95" y="118"/>
                    <a:pt x="95" y="119"/>
                  </a:cubicBezTo>
                  <a:cubicBezTo>
                    <a:pt x="93" y="122"/>
                    <a:pt x="93" y="122"/>
                    <a:pt x="93" y="122"/>
                  </a:cubicBezTo>
                  <a:cubicBezTo>
                    <a:pt x="91" y="123"/>
                    <a:pt x="91" y="124"/>
                    <a:pt x="91" y="125"/>
                  </a:cubicBezTo>
                  <a:cubicBezTo>
                    <a:pt x="91" y="126"/>
                    <a:pt x="92" y="127"/>
                    <a:pt x="94" y="127"/>
                  </a:cubicBezTo>
                  <a:cubicBezTo>
                    <a:pt x="96" y="129"/>
                    <a:pt x="96" y="129"/>
                    <a:pt x="96" y="129"/>
                  </a:cubicBezTo>
                  <a:cubicBezTo>
                    <a:pt x="98" y="135"/>
                    <a:pt x="98" y="135"/>
                    <a:pt x="98" y="135"/>
                  </a:cubicBezTo>
                  <a:cubicBezTo>
                    <a:pt x="102" y="142"/>
                    <a:pt x="102" y="142"/>
                    <a:pt x="102" y="142"/>
                  </a:cubicBezTo>
                  <a:cubicBezTo>
                    <a:pt x="104" y="144"/>
                    <a:pt x="105" y="145"/>
                    <a:pt x="104" y="146"/>
                  </a:cubicBezTo>
                  <a:cubicBezTo>
                    <a:pt x="104" y="147"/>
                    <a:pt x="104" y="147"/>
                    <a:pt x="104" y="147"/>
                  </a:cubicBezTo>
                  <a:cubicBezTo>
                    <a:pt x="103" y="147"/>
                    <a:pt x="103" y="147"/>
                    <a:pt x="103" y="147"/>
                  </a:cubicBezTo>
                  <a:cubicBezTo>
                    <a:pt x="103" y="147"/>
                    <a:pt x="102" y="147"/>
                    <a:pt x="102" y="147"/>
                  </a:cubicBezTo>
                  <a:cubicBezTo>
                    <a:pt x="99" y="147"/>
                    <a:pt x="96" y="147"/>
                    <a:pt x="94" y="149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1" y="162"/>
                    <a:pt x="81" y="162"/>
                    <a:pt x="81" y="162"/>
                  </a:cubicBezTo>
                  <a:cubicBezTo>
                    <a:pt x="72" y="166"/>
                    <a:pt x="72" y="166"/>
                    <a:pt x="72" y="166"/>
                  </a:cubicBezTo>
                  <a:cubicBezTo>
                    <a:pt x="66" y="167"/>
                    <a:pt x="60" y="170"/>
                    <a:pt x="54" y="175"/>
                  </a:cubicBezTo>
                  <a:cubicBezTo>
                    <a:pt x="48" y="180"/>
                    <a:pt x="42" y="183"/>
                    <a:pt x="37" y="1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03" name="Freeform 313"/>
            <p:cNvSpPr>
              <a:spLocks noEditPoints="1"/>
            </p:cNvSpPr>
            <p:nvPr/>
          </p:nvSpPr>
          <p:spPr bwMode="auto">
            <a:xfrm>
              <a:off x="1406527" y="4545649"/>
              <a:ext cx="468842" cy="742753"/>
            </a:xfrm>
            <a:custGeom>
              <a:avLst/>
              <a:gdLst>
                <a:gd name="T0" fmla="*/ 117 w 118"/>
                <a:gd name="T1" fmla="*/ 46 h 187"/>
                <a:gd name="T2" fmla="*/ 118 w 118"/>
                <a:gd name="T3" fmla="*/ 91 h 187"/>
                <a:gd name="T4" fmla="*/ 101 w 118"/>
                <a:gd name="T5" fmla="*/ 102 h 187"/>
                <a:gd name="T6" fmla="*/ 95 w 118"/>
                <a:gd name="T7" fmla="*/ 115 h 187"/>
                <a:gd name="T8" fmla="*/ 94 w 118"/>
                <a:gd name="T9" fmla="*/ 123 h 187"/>
                <a:gd name="T10" fmla="*/ 98 w 118"/>
                <a:gd name="T11" fmla="*/ 129 h 187"/>
                <a:gd name="T12" fmla="*/ 106 w 118"/>
                <a:gd name="T13" fmla="*/ 148 h 187"/>
                <a:gd name="T14" fmla="*/ 103 w 118"/>
                <a:gd name="T15" fmla="*/ 149 h 187"/>
                <a:gd name="T16" fmla="*/ 83 w 118"/>
                <a:gd name="T17" fmla="*/ 164 h 187"/>
                <a:gd name="T18" fmla="*/ 38 w 118"/>
                <a:gd name="T19" fmla="*/ 187 h 187"/>
                <a:gd name="T20" fmla="*/ 20 w 118"/>
                <a:gd name="T21" fmla="*/ 184 h 187"/>
                <a:gd name="T22" fmla="*/ 11 w 118"/>
                <a:gd name="T23" fmla="*/ 173 h 187"/>
                <a:gd name="T24" fmla="*/ 8 w 118"/>
                <a:gd name="T25" fmla="*/ 161 h 187"/>
                <a:gd name="T26" fmla="*/ 18 w 118"/>
                <a:gd name="T27" fmla="*/ 153 h 187"/>
                <a:gd name="T28" fmla="*/ 6 w 118"/>
                <a:gd name="T29" fmla="*/ 125 h 187"/>
                <a:gd name="T30" fmla="*/ 0 w 118"/>
                <a:gd name="T31" fmla="*/ 116 h 187"/>
                <a:gd name="T32" fmla="*/ 23 w 118"/>
                <a:gd name="T33" fmla="*/ 66 h 187"/>
                <a:gd name="T34" fmla="*/ 25 w 118"/>
                <a:gd name="T35" fmla="*/ 37 h 187"/>
                <a:gd name="T36" fmla="*/ 14 w 118"/>
                <a:gd name="T37" fmla="*/ 6 h 187"/>
                <a:gd name="T38" fmla="*/ 25 w 118"/>
                <a:gd name="T39" fmla="*/ 1 h 187"/>
                <a:gd name="T40" fmla="*/ 16 w 118"/>
                <a:gd name="T41" fmla="*/ 7 h 187"/>
                <a:gd name="T42" fmla="*/ 23 w 118"/>
                <a:gd name="T43" fmla="*/ 30 h 187"/>
                <a:gd name="T44" fmla="*/ 27 w 118"/>
                <a:gd name="T45" fmla="*/ 36 h 187"/>
                <a:gd name="T46" fmla="*/ 24 w 118"/>
                <a:gd name="T47" fmla="*/ 46 h 187"/>
                <a:gd name="T48" fmla="*/ 1 w 118"/>
                <a:gd name="T49" fmla="*/ 108 h 187"/>
                <a:gd name="T50" fmla="*/ 6 w 118"/>
                <a:gd name="T51" fmla="*/ 123 h 187"/>
                <a:gd name="T52" fmla="*/ 11 w 118"/>
                <a:gd name="T53" fmla="*/ 126 h 187"/>
                <a:gd name="T54" fmla="*/ 19 w 118"/>
                <a:gd name="T55" fmla="*/ 152 h 187"/>
                <a:gd name="T56" fmla="*/ 19 w 118"/>
                <a:gd name="T57" fmla="*/ 160 h 187"/>
                <a:gd name="T58" fmla="*/ 13 w 118"/>
                <a:gd name="T59" fmla="*/ 163 h 187"/>
                <a:gd name="T60" fmla="*/ 8 w 118"/>
                <a:gd name="T61" fmla="*/ 168 h 187"/>
                <a:gd name="T62" fmla="*/ 16 w 118"/>
                <a:gd name="T63" fmla="*/ 174 h 187"/>
                <a:gd name="T64" fmla="*/ 29 w 118"/>
                <a:gd name="T65" fmla="*/ 182 h 187"/>
                <a:gd name="T66" fmla="*/ 34 w 118"/>
                <a:gd name="T67" fmla="*/ 183 h 187"/>
                <a:gd name="T68" fmla="*/ 38 w 118"/>
                <a:gd name="T69" fmla="*/ 185 h 187"/>
                <a:gd name="T70" fmla="*/ 82 w 118"/>
                <a:gd name="T71" fmla="*/ 162 h 187"/>
                <a:gd name="T72" fmla="*/ 94 w 118"/>
                <a:gd name="T73" fmla="*/ 149 h 187"/>
                <a:gd name="T74" fmla="*/ 104 w 118"/>
                <a:gd name="T75" fmla="*/ 147 h 187"/>
                <a:gd name="T76" fmla="*/ 103 w 118"/>
                <a:gd name="T77" fmla="*/ 144 h 187"/>
                <a:gd name="T78" fmla="*/ 98 w 118"/>
                <a:gd name="T79" fmla="*/ 136 h 187"/>
                <a:gd name="T80" fmla="*/ 95 w 118"/>
                <a:gd name="T81" fmla="*/ 129 h 187"/>
                <a:gd name="T82" fmla="*/ 95 w 118"/>
                <a:gd name="T83" fmla="*/ 119 h 187"/>
                <a:gd name="T84" fmla="*/ 94 w 118"/>
                <a:gd name="T85" fmla="*/ 118 h 187"/>
                <a:gd name="T86" fmla="*/ 93 w 118"/>
                <a:gd name="T87" fmla="*/ 115 h 187"/>
                <a:gd name="T88" fmla="*/ 100 w 118"/>
                <a:gd name="T89" fmla="*/ 101 h 187"/>
                <a:gd name="T90" fmla="*/ 105 w 118"/>
                <a:gd name="T91" fmla="*/ 91 h 187"/>
                <a:gd name="T92" fmla="*/ 116 w 118"/>
                <a:gd name="T93" fmla="*/ 90 h 187"/>
                <a:gd name="T94" fmla="*/ 107 w 118"/>
                <a:gd name="T95" fmla="*/ 43 h 187"/>
                <a:gd name="T96" fmla="*/ 25 w 118"/>
                <a:gd name="T97" fmla="*/ 1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18" h="187">
                  <a:moveTo>
                    <a:pt x="25" y="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29" y="0"/>
                    <a:pt x="59" y="16"/>
                    <a:pt x="117" y="46"/>
                  </a:cubicBezTo>
                  <a:cubicBezTo>
                    <a:pt x="116" y="46"/>
                    <a:pt x="116" y="46"/>
                    <a:pt x="116" y="46"/>
                  </a:cubicBezTo>
                  <a:cubicBezTo>
                    <a:pt x="117" y="85"/>
                    <a:pt x="117" y="85"/>
                    <a:pt x="117" y="85"/>
                  </a:cubicBezTo>
                  <a:cubicBezTo>
                    <a:pt x="118" y="91"/>
                    <a:pt x="118" y="91"/>
                    <a:pt x="118" y="91"/>
                  </a:cubicBezTo>
                  <a:cubicBezTo>
                    <a:pt x="117" y="92"/>
                    <a:pt x="115" y="92"/>
                    <a:pt x="111" y="92"/>
                  </a:cubicBezTo>
                  <a:cubicBezTo>
                    <a:pt x="106" y="92"/>
                    <a:pt x="106" y="92"/>
                    <a:pt x="106" y="92"/>
                  </a:cubicBezTo>
                  <a:cubicBezTo>
                    <a:pt x="101" y="102"/>
                    <a:pt x="101" y="102"/>
                    <a:pt x="101" y="102"/>
                  </a:cubicBezTo>
                  <a:cubicBezTo>
                    <a:pt x="100" y="103"/>
                    <a:pt x="100" y="105"/>
                    <a:pt x="100" y="107"/>
                  </a:cubicBezTo>
                  <a:cubicBezTo>
                    <a:pt x="101" y="111"/>
                    <a:pt x="101" y="111"/>
                    <a:pt x="101" y="111"/>
                  </a:cubicBezTo>
                  <a:cubicBezTo>
                    <a:pt x="97" y="112"/>
                    <a:pt x="95" y="113"/>
                    <a:pt x="95" y="115"/>
                  </a:cubicBezTo>
                  <a:cubicBezTo>
                    <a:pt x="96" y="117"/>
                    <a:pt x="96" y="117"/>
                    <a:pt x="96" y="117"/>
                  </a:cubicBezTo>
                  <a:cubicBezTo>
                    <a:pt x="97" y="118"/>
                    <a:pt x="97" y="119"/>
                    <a:pt x="97" y="120"/>
                  </a:cubicBezTo>
                  <a:cubicBezTo>
                    <a:pt x="94" y="123"/>
                    <a:pt x="94" y="123"/>
                    <a:pt x="94" y="123"/>
                  </a:cubicBezTo>
                  <a:cubicBezTo>
                    <a:pt x="92" y="125"/>
                    <a:pt x="92" y="125"/>
                    <a:pt x="92" y="126"/>
                  </a:cubicBezTo>
                  <a:cubicBezTo>
                    <a:pt x="92" y="127"/>
                    <a:pt x="94" y="127"/>
                    <a:pt x="95" y="127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100" y="135"/>
                    <a:pt x="100" y="135"/>
                    <a:pt x="100" y="135"/>
                  </a:cubicBezTo>
                  <a:cubicBezTo>
                    <a:pt x="104" y="143"/>
                    <a:pt x="104" y="143"/>
                    <a:pt x="104" y="143"/>
                  </a:cubicBezTo>
                  <a:cubicBezTo>
                    <a:pt x="106" y="145"/>
                    <a:pt x="107" y="146"/>
                    <a:pt x="106" y="148"/>
                  </a:cubicBezTo>
                  <a:cubicBezTo>
                    <a:pt x="106" y="149"/>
                    <a:pt x="106" y="149"/>
                    <a:pt x="106" y="149"/>
                  </a:cubicBezTo>
                  <a:cubicBezTo>
                    <a:pt x="104" y="149"/>
                    <a:pt x="104" y="149"/>
                    <a:pt x="104" y="149"/>
                  </a:cubicBezTo>
                  <a:cubicBezTo>
                    <a:pt x="104" y="149"/>
                    <a:pt x="103" y="149"/>
                    <a:pt x="103" y="149"/>
                  </a:cubicBezTo>
                  <a:cubicBezTo>
                    <a:pt x="100" y="149"/>
                    <a:pt x="97" y="150"/>
                    <a:pt x="95" y="151"/>
                  </a:cubicBezTo>
                  <a:cubicBezTo>
                    <a:pt x="89" y="157"/>
                    <a:pt x="89" y="157"/>
                    <a:pt x="89" y="157"/>
                  </a:cubicBezTo>
                  <a:cubicBezTo>
                    <a:pt x="83" y="164"/>
                    <a:pt x="83" y="164"/>
                    <a:pt x="83" y="164"/>
                  </a:cubicBezTo>
                  <a:cubicBezTo>
                    <a:pt x="73" y="168"/>
                    <a:pt x="73" y="168"/>
                    <a:pt x="73" y="168"/>
                  </a:cubicBezTo>
                  <a:cubicBezTo>
                    <a:pt x="68" y="169"/>
                    <a:pt x="61" y="172"/>
                    <a:pt x="56" y="177"/>
                  </a:cubicBezTo>
                  <a:cubicBezTo>
                    <a:pt x="50" y="182"/>
                    <a:pt x="44" y="185"/>
                    <a:pt x="38" y="187"/>
                  </a:cubicBezTo>
                  <a:cubicBezTo>
                    <a:pt x="37" y="187"/>
                    <a:pt x="35" y="186"/>
                    <a:pt x="34" y="185"/>
                  </a:cubicBezTo>
                  <a:cubicBezTo>
                    <a:pt x="29" y="184"/>
                    <a:pt x="29" y="184"/>
                    <a:pt x="29" y="184"/>
                  </a:cubicBezTo>
                  <a:cubicBezTo>
                    <a:pt x="20" y="184"/>
                    <a:pt x="20" y="184"/>
                    <a:pt x="20" y="184"/>
                  </a:cubicBezTo>
                  <a:cubicBezTo>
                    <a:pt x="20" y="184"/>
                    <a:pt x="20" y="184"/>
                    <a:pt x="20" y="184"/>
                  </a:cubicBezTo>
                  <a:cubicBezTo>
                    <a:pt x="15" y="175"/>
                    <a:pt x="15" y="175"/>
                    <a:pt x="15" y="175"/>
                  </a:cubicBezTo>
                  <a:cubicBezTo>
                    <a:pt x="11" y="173"/>
                    <a:pt x="11" y="173"/>
                    <a:pt x="11" y="173"/>
                  </a:cubicBezTo>
                  <a:cubicBezTo>
                    <a:pt x="6" y="169"/>
                    <a:pt x="6" y="169"/>
                    <a:pt x="6" y="169"/>
                  </a:cubicBezTo>
                  <a:cubicBezTo>
                    <a:pt x="5" y="163"/>
                    <a:pt x="5" y="163"/>
                    <a:pt x="5" y="163"/>
                  </a:cubicBezTo>
                  <a:cubicBezTo>
                    <a:pt x="5" y="162"/>
                    <a:pt x="6" y="161"/>
                    <a:pt x="8" y="161"/>
                  </a:cubicBezTo>
                  <a:cubicBezTo>
                    <a:pt x="13" y="161"/>
                    <a:pt x="13" y="161"/>
                    <a:pt x="13" y="161"/>
                  </a:cubicBezTo>
                  <a:cubicBezTo>
                    <a:pt x="18" y="159"/>
                    <a:pt x="18" y="159"/>
                    <a:pt x="18" y="159"/>
                  </a:cubicBezTo>
                  <a:cubicBezTo>
                    <a:pt x="19" y="158"/>
                    <a:pt x="19" y="156"/>
                    <a:pt x="18" y="153"/>
                  </a:cubicBezTo>
                  <a:cubicBezTo>
                    <a:pt x="14" y="142"/>
                    <a:pt x="14" y="142"/>
                    <a:pt x="14" y="142"/>
                  </a:cubicBezTo>
                  <a:cubicBezTo>
                    <a:pt x="17" y="139"/>
                    <a:pt x="15" y="134"/>
                    <a:pt x="10" y="127"/>
                  </a:cubicBezTo>
                  <a:cubicBezTo>
                    <a:pt x="9" y="126"/>
                    <a:pt x="8" y="125"/>
                    <a:pt x="6" y="125"/>
                  </a:cubicBezTo>
                  <a:cubicBezTo>
                    <a:pt x="5" y="125"/>
                    <a:pt x="5" y="125"/>
                    <a:pt x="5" y="125"/>
                  </a:cubicBezTo>
                  <a:cubicBezTo>
                    <a:pt x="3" y="123"/>
                    <a:pt x="3" y="123"/>
                    <a:pt x="3" y="123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1" y="102"/>
                    <a:pt x="6" y="94"/>
                    <a:pt x="14" y="84"/>
                  </a:cubicBezTo>
                  <a:cubicBezTo>
                    <a:pt x="19" y="79"/>
                    <a:pt x="22" y="73"/>
                    <a:pt x="23" y="66"/>
                  </a:cubicBezTo>
                  <a:cubicBezTo>
                    <a:pt x="24" y="60"/>
                    <a:pt x="24" y="54"/>
                    <a:pt x="22" y="45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5" y="39"/>
                    <a:pt x="26" y="38"/>
                    <a:pt x="25" y="37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5" y="17"/>
                    <a:pt x="14" y="10"/>
                    <a:pt x="14" y="6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20" y="1"/>
                    <a:pt x="23" y="0"/>
                    <a:pt x="25" y="0"/>
                  </a:cubicBezTo>
                  <a:moveTo>
                    <a:pt x="25" y="1"/>
                  </a:moveTo>
                  <a:cubicBezTo>
                    <a:pt x="24" y="1"/>
                    <a:pt x="21" y="3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11"/>
                    <a:pt x="17" y="17"/>
                    <a:pt x="19" y="25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8" y="37"/>
                    <a:pt x="27" y="39"/>
                    <a:pt x="26" y="40"/>
                  </a:cubicBezTo>
                  <a:cubicBezTo>
                    <a:pt x="26" y="41"/>
                    <a:pt x="26" y="41"/>
                    <a:pt x="26" y="42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5" y="53"/>
                    <a:pt x="25" y="60"/>
                    <a:pt x="24" y="66"/>
                  </a:cubicBezTo>
                  <a:cubicBezTo>
                    <a:pt x="24" y="74"/>
                    <a:pt x="20" y="80"/>
                    <a:pt x="15" y="86"/>
                  </a:cubicBezTo>
                  <a:cubicBezTo>
                    <a:pt x="8" y="94"/>
                    <a:pt x="3" y="102"/>
                    <a:pt x="1" y="108"/>
                  </a:cubicBezTo>
                  <a:cubicBezTo>
                    <a:pt x="2" y="116"/>
                    <a:pt x="2" y="116"/>
                    <a:pt x="2" y="116"/>
                  </a:cubicBezTo>
                  <a:cubicBezTo>
                    <a:pt x="5" y="122"/>
                    <a:pt x="5" y="122"/>
                    <a:pt x="5" y="122"/>
                  </a:cubicBezTo>
                  <a:cubicBezTo>
                    <a:pt x="6" y="123"/>
                    <a:pt x="6" y="123"/>
                    <a:pt x="6" y="123"/>
                  </a:cubicBezTo>
                  <a:cubicBezTo>
                    <a:pt x="7" y="123"/>
                    <a:pt x="7" y="123"/>
                    <a:pt x="7" y="123"/>
                  </a:cubicBezTo>
                  <a:cubicBezTo>
                    <a:pt x="9" y="123"/>
                    <a:pt x="11" y="125"/>
                    <a:pt x="11" y="126"/>
                  </a:cubicBezTo>
                  <a:cubicBezTo>
                    <a:pt x="11" y="126"/>
                    <a:pt x="11" y="126"/>
                    <a:pt x="11" y="126"/>
                  </a:cubicBezTo>
                  <a:cubicBezTo>
                    <a:pt x="11" y="126"/>
                    <a:pt x="11" y="126"/>
                    <a:pt x="11" y="126"/>
                  </a:cubicBezTo>
                  <a:cubicBezTo>
                    <a:pt x="16" y="131"/>
                    <a:pt x="20" y="137"/>
                    <a:pt x="16" y="143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20" y="155"/>
                    <a:pt x="21" y="158"/>
                    <a:pt x="19" y="160"/>
                  </a:cubicBezTo>
                  <a:cubicBezTo>
                    <a:pt x="19" y="160"/>
                    <a:pt x="19" y="160"/>
                    <a:pt x="19" y="160"/>
                  </a:cubicBezTo>
                  <a:cubicBezTo>
                    <a:pt x="19" y="160"/>
                    <a:pt x="19" y="160"/>
                    <a:pt x="19" y="160"/>
                  </a:cubicBezTo>
                  <a:cubicBezTo>
                    <a:pt x="14" y="162"/>
                    <a:pt x="14" y="162"/>
                    <a:pt x="14" y="162"/>
                  </a:cubicBezTo>
                  <a:cubicBezTo>
                    <a:pt x="14" y="163"/>
                    <a:pt x="14" y="163"/>
                    <a:pt x="14" y="163"/>
                  </a:cubicBezTo>
                  <a:cubicBezTo>
                    <a:pt x="13" y="163"/>
                    <a:pt x="13" y="163"/>
                    <a:pt x="13" y="163"/>
                  </a:cubicBezTo>
                  <a:cubicBezTo>
                    <a:pt x="8" y="163"/>
                    <a:pt x="8" y="163"/>
                    <a:pt x="8" y="163"/>
                  </a:cubicBezTo>
                  <a:cubicBezTo>
                    <a:pt x="7" y="163"/>
                    <a:pt x="7" y="163"/>
                    <a:pt x="7" y="163"/>
                  </a:cubicBezTo>
                  <a:cubicBezTo>
                    <a:pt x="8" y="168"/>
                    <a:pt x="8" y="168"/>
                    <a:pt x="8" y="168"/>
                  </a:cubicBezTo>
                  <a:cubicBezTo>
                    <a:pt x="12" y="171"/>
                    <a:pt x="12" y="171"/>
                    <a:pt x="12" y="171"/>
                  </a:cubicBezTo>
                  <a:cubicBezTo>
                    <a:pt x="16" y="174"/>
                    <a:pt x="16" y="174"/>
                    <a:pt x="16" y="174"/>
                  </a:cubicBezTo>
                  <a:cubicBezTo>
                    <a:pt x="16" y="174"/>
                    <a:pt x="16" y="174"/>
                    <a:pt x="16" y="174"/>
                  </a:cubicBezTo>
                  <a:cubicBezTo>
                    <a:pt x="17" y="174"/>
                    <a:pt x="17" y="174"/>
                    <a:pt x="17" y="174"/>
                  </a:cubicBezTo>
                  <a:cubicBezTo>
                    <a:pt x="22" y="182"/>
                    <a:pt x="22" y="182"/>
                    <a:pt x="22" y="182"/>
                  </a:cubicBezTo>
                  <a:cubicBezTo>
                    <a:pt x="29" y="182"/>
                    <a:pt x="29" y="182"/>
                    <a:pt x="29" y="182"/>
                  </a:cubicBezTo>
                  <a:cubicBezTo>
                    <a:pt x="29" y="182"/>
                    <a:pt x="29" y="182"/>
                    <a:pt x="29" y="182"/>
                  </a:cubicBezTo>
                  <a:cubicBezTo>
                    <a:pt x="29" y="182"/>
                    <a:pt x="29" y="182"/>
                    <a:pt x="29" y="182"/>
                  </a:cubicBezTo>
                  <a:cubicBezTo>
                    <a:pt x="34" y="183"/>
                    <a:pt x="34" y="183"/>
                    <a:pt x="34" y="183"/>
                  </a:cubicBezTo>
                  <a:cubicBezTo>
                    <a:pt x="34" y="183"/>
                    <a:pt x="34" y="183"/>
                    <a:pt x="34" y="183"/>
                  </a:cubicBezTo>
                  <a:cubicBezTo>
                    <a:pt x="35" y="183"/>
                    <a:pt x="35" y="183"/>
                    <a:pt x="35" y="183"/>
                  </a:cubicBezTo>
                  <a:cubicBezTo>
                    <a:pt x="36" y="184"/>
                    <a:pt x="37" y="185"/>
                    <a:pt x="38" y="185"/>
                  </a:cubicBezTo>
                  <a:cubicBezTo>
                    <a:pt x="43" y="184"/>
                    <a:pt x="48" y="180"/>
                    <a:pt x="55" y="175"/>
                  </a:cubicBezTo>
                  <a:cubicBezTo>
                    <a:pt x="60" y="170"/>
                    <a:pt x="67" y="167"/>
                    <a:pt x="73" y="166"/>
                  </a:cubicBezTo>
                  <a:cubicBezTo>
                    <a:pt x="82" y="162"/>
                    <a:pt x="82" y="162"/>
                    <a:pt x="82" y="162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94" y="150"/>
                    <a:pt x="94" y="150"/>
                    <a:pt x="94" y="150"/>
                  </a:cubicBezTo>
                  <a:cubicBezTo>
                    <a:pt x="94" y="149"/>
                    <a:pt x="94" y="149"/>
                    <a:pt x="94" y="149"/>
                  </a:cubicBezTo>
                  <a:cubicBezTo>
                    <a:pt x="94" y="149"/>
                    <a:pt x="94" y="149"/>
                    <a:pt x="94" y="149"/>
                  </a:cubicBezTo>
                  <a:cubicBezTo>
                    <a:pt x="97" y="148"/>
                    <a:pt x="100" y="147"/>
                    <a:pt x="103" y="147"/>
                  </a:cubicBezTo>
                  <a:cubicBezTo>
                    <a:pt x="103" y="147"/>
                    <a:pt x="104" y="147"/>
                    <a:pt x="104" y="147"/>
                  </a:cubicBezTo>
                  <a:cubicBezTo>
                    <a:pt x="104" y="147"/>
                    <a:pt x="104" y="147"/>
                    <a:pt x="104" y="147"/>
                  </a:cubicBezTo>
                  <a:cubicBezTo>
                    <a:pt x="105" y="146"/>
                    <a:pt x="105" y="146"/>
                    <a:pt x="103" y="144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8" y="136"/>
                    <a:pt x="98" y="136"/>
                    <a:pt x="98" y="136"/>
                  </a:cubicBezTo>
                  <a:cubicBezTo>
                    <a:pt x="98" y="136"/>
                    <a:pt x="98" y="136"/>
                    <a:pt x="98" y="136"/>
                  </a:cubicBezTo>
                  <a:cubicBezTo>
                    <a:pt x="98" y="136"/>
                    <a:pt x="98" y="136"/>
                    <a:pt x="98" y="136"/>
                  </a:cubicBezTo>
                  <a:cubicBezTo>
                    <a:pt x="96" y="130"/>
                    <a:pt x="96" y="130"/>
                    <a:pt x="96" y="130"/>
                  </a:cubicBezTo>
                  <a:cubicBezTo>
                    <a:pt x="95" y="129"/>
                    <a:pt x="95" y="129"/>
                    <a:pt x="95" y="129"/>
                  </a:cubicBezTo>
                  <a:cubicBezTo>
                    <a:pt x="92" y="129"/>
                    <a:pt x="91" y="128"/>
                    <a:pt x="91" y="126"/>
                  </a:cubicBezTo>
                  <a:cubicBezTo>
                    <a:pt x="91" y="124"/>
                    <a:pt x="91" y="123"/>
                    <a:pt x="93" y="122"/>
                  </a:cubicBezTo>
                  <a:cubicBezTo>
                    <a:pt x="95" y="119"/>
                    <a:pt x="95" y="119"/>
                    <a:pt x="95" y="119"/>
                  </a:cubicBezTo>
                  <a:cubicBezTo>
                    <a:pt x="95" y="119"/>
                    <a:pt x="95" y="119"/>
                    <a:pt x="95" y="119"/>
                  </a:cubicBezTo>
                  <a:cubicBezTo>
                    <a:pt x="95" y="118"/>
                    <a:pt x="95" y="118"/>
                    <a:pt x="95" y="118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93" y="116"/>
                    <a:pt x="93" y="116"/>
                    <a:pt x="93" y="116"/>
                  </a:cubicBezTo>
                  <a:cubicBezTo>
                    <a:pt x="93" y="115"/>
                    <a:pt x="93" y="115"/>
                    <a:pt x="93" y="115"/>
                  </a:cubicBezTo>
                  <a:cubicBezTo>
                    <a:pt x="93" y="115"/>
                    <a:pt x="93" y="115"/>
                    <a:pt x="93" y="115"/>
                  </a:cubicBezTo>
                  <a:cubicBezTo>
                    <a:pt x="94" y="112"/>
                    <a:pt x="96" y="111"/>
                    <a:pt x="99" y="110"/>
                  </a:cubicBezTo>
                  <a:cubicBezTo>
                    <a:pt x="98" y="108"/>
                    <a:pt x="98" y="108"/>
                    <a:pt x="98" y="108"/>
                  </a:cubicBezTo>
                  <a:cubicBezTo>
                    <a:pt x="98" y="106"/>
                    <a:pt x="97" y="103"/>
                    <a:pt x="100" y="101"/>
                  </a:cubicBezTo>
                  <a:cubicBezTo>
                    <a:pt x="104" y="92"/>
                    <a:pt x="104" y="92"/>
                    <a:pt x="104" y="92"/>
                  </a:cubicBezTo>
                  <a:cubicBezTo>
                    <a:pt x="104" y="91"/>
                    <a:pt x="104" y="91"/>
                    <a:pt x="104" y="91"/>
                  </a:cubicBezTo>
                  <a:cubicBezTo>
                    <a:pt x="105" y="91"/>
                    <a:pt x="105" y="91"/>
                    <a:pt x="105" y="91"/>
                  </a:cubicBezTo>
                  <a:cubicBezTo>
                    <a:pt x="111" y="90"/>
                    <a:pt x="111" y="90"/>
                    <a:pt x="111" y="90"/>
                  </a:cubicBezTo>
                  <a:cubicBezTo>
                    <a:pt x="112" y="90"/>
                    <a:pt x="113" y="90"/>
                    <a:pt x="113" y="90"/>
                  </a:cubicBezTo>
                  <a:cubicBezTo>
                    <a:pt x="114" y="90"/>
                    <a:pt x="115" y="90"/>
                    <a:pt x="116" y="90"/>
                  </a:cubicBezTo>
                  <a:cubicBezTo>
                    <a:pt x="116" y="85"/>
                    <a:pt x="116" y="85"/>
                    <a:pt x="116" y="85"/>
                  </a:cubicBezTo>
                  <a:cubicBezTo>
                    <a:pt x="115" y="47"/>
                    <a:pt x="115" y="47"/>
                    <a:pt x="115" y="47"/>
                  </a:cubicBezTo>
                  <a:cubicBezTo>
                    <a:pt x="107" y="43"/>
                    <a:pt x="107" y="43"/>
                    <a:pt x="107" y="43"/>
                  </a:cubicBezTo>
                  <a:cubicBezTo>
                    <a:pt x="58" y="17"/>
                    <a:pt x="28" y="2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04" name="Freeform 314"/>
            <p:cNvSpPr>
              <a:spLocks/>
            </p:cNvSpPr>
            <p:nvPr/>
          </p:nvSpPr>
          <p:spPr bwMode="auto">
            <a:xfrm>
              <a:off x="1409887" y="4549010"/>
              <a:ext cx="460440" cy="736031"/>
            </a:xfrm>
            <a:custGeom>
              <a:avLst/>
              <a:gdLst>
                <a:gd name="T0" fmla="*/ 33 w 116"/>
                <a:gd name="T1" fmla="*/ 183 h 185"/>
                <a:gd name="T2" fmla="*/ 33 w 116"/>
                <a:gd name="T3" fmla="*/ 183 h 185"/>
                <a:gd name="T4" fmla="*/ 20 w 116"/>
                <a:gd name="T5" fmla="*/ 182 h 185"/>
                <a:gd name="T6" fmla="*/ 15 w 116"/>
                <a:gd name="T7" fmla="*/ 174 h 185"/>
                <a:gd name="T8" fmla="*/ 10 w 116"/>
                <a:gd name="T9" fmla="*/ 171 h 185"/>
                <a:gd name="T10" fmla="*/ 5 w 116"/>
                <a:gd name="T11" fmla="*/ 162 h 185"/>
                <a:gd name="T12" fmla="*/ 12 w 116"/>
                <a:gd name="T13" fmla="*/ 161 h 185"/>
                <a:gd name="T14" fmla="*/ 18 w 116"/>
                <a:gd name="T15" fmla="*/ 151 h 185"/>
                <a:gd name="T16" fmla="*/ 10 w 116"/>
                <a:gd name="T17" fmla="*/ 125 h 185"/>
                <a:gd name="T18" fmla="*/ 4 w 116"/>
                <a:gd name="T19" fmla="*/ 123 h 185"/>
                <a:gd name="T20" fmla="*/ 0 w 116"/>
                <a:gd name="T21" fmla="*/ 115 h 185"/>
                <a:gd name="T22" fmla="*/ 13 w 116"/>
                <a:gd name="T23" fmla="*/ 84 h 185"/>
                <a:gd name="T24" fmla="*/ 22 w 116"/>
                <a:gd name="T25" fmla="*/ 45 h 185"/>
                <a:gd name="T26" fmla="*/ 25 w 116"/>
                <a:gd name="T27" fmla="*/ 39 h 185"/>
                <a:gd name="T28" fmla="*/ 21 w 116"/>
                <a:gd name="T29" fmla="*/ 29 h 185"/>
                <a:gd name="T30" fmla="*/ 14 w 116"/>
                <a:gd name="T31" fmla="*/ 5 h 185"/>
                <a:gd name="T32" fmla="*/ 24 w 116"/>
                <a:gd name="T33" fmla="*/ 0 h 185"/>
                <a:gd name="T34" fmla="*/ 107 w 116"/>
                <a:gd name="T35" fmla="*/ 41 h 185"/>
                <a:gd name="T36" fmla="*/ 115 w 116"/>
                <a:gd name="T37" fmla="*/ 45 h 185"/>
                <a:gd name="T38" fmla="*/ 116 w 116"/>
                <a:gd name="T39" fmla="*/ 89 h 185"/>
                <a:gd name="T40" fmla="*/ 110 w 116"/>
                <a:gd name="T41" fmla="*/ 90 h 185"/>
                <a:gd name="T42" fmla="*/ 104 w 116"/>
                <a:gd name="T43" fmla="*/ 91 h 185"/>
                <a:gd name="T44" fmla="*/ 99 w 116"/>
                <a:gd name="T45" fmla="*/ 101 h 185"/>
                <a:gd name="T46" fmla="*/ 99 w 116"/>
                <a:gd name="T47" fmla="*/ 110 h 185"/>
                <a:gd name="T48" fmla="*/ 93 w 116"/>
                <a:gd name="T49" fmla="*/ 114 h 185"/>
                <a:gd name="T50" fmla="*/ 94 w 116"/>
                <a:gd name="T51" fmla="*/ 117 h 185"/>
                <a:gd name="T52" fmla="*/ 93 w 116"/>
                <a:gd name="T53" fmla="*/ 122 h 185"/>
                <a:gd name="T54" fmla="*/ 94 w 116"/>
                <a:gd name="T55" fmla="*/ 127 h 185"/>
                <a:gd name="T56" fmla="*/ 98 w 116"/>
                <a:gd name="T57" fmla="*/ 135 h 185"/>
                <a:gd name="T58" fmla="*/ 104 w 116"/>
                <a:gd name="T59" fmla="*/ 146 h 185"/>
                <a:gd name="T60" fmla="*/ 103 w 116"/>
                <a:gd name="T61" fmla="*/ 147 h 185"/>
                <a:gd name="T62" fmla="*/ 94 w 116"/>
                <a:gd name="T63" fmla="*/ 149 h 185"/>
                <a:gd name="T64" fmla="*/ 81 w 116"/>
                <a:gd name="T65" fmla="*/ 162 h 185"/>
                <a:gd name="T66" fmla="*/ 54 w 116"/>
                <a:gd name="T67" fmla="*/ 175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6" h="185">
                  <a:moveTo>
                    <a:pt x="37" y="185"/>
                  </a:moveTo>
                  <a:cubicBezTo>
                    <a:pt x="36" y="185"/>
                    <a:pt x="35" y="184"/>
                    <a:pt x="33" y="183"/>
                  </a:cubicBezTo>
                  <a:cubicBezTo>
                    <a:pt x="33" y="183"/>
                    <a:pt x="33" y="183"/>
                    <a:pt x="33" y="183"/>
                  </a:cubicBezTo>
                  <a:cubicBezTo>
                    <a:pt x="33" y="183"/>
                    <a:pt x="33" y="183"/>
                    <a:pt x="33" y="183"/>
                  </a:cubicBezTo>
                  <a:cubicBezTo>
                    <a:pt x="28" y="182"/>
                    <a:pt x="28" y="182"/>
                    <a:pt x="28" y="182"/>
                  </a:cubicBezTo>
                  <a:cubicBezTo>
                    <a:pt x="20" y="182"/>
                    <a:pt x="20" y="182"/>
                    <a:pt x="20" y="182"/>
                  </a:cubicBezTo>
                  <a:cubicBezTo>
                    <a:pt x="15" y="174"/>
                    <a:pt x="15" y="174"/>
                    <a:pt x="15" y="174"/>
                  </a:cubicBezTo>
                  <a:cubicBezTo>
                    <a:pt x="15" y="174"/>
                    <a:pt x="15" y="174"/>
                    <a:pt x="15" y="174"/>
                  </a:cubicBezTo>
                  <a:cubicBezTo>
                    <a:pt x="14" y="174"/>
                    <a:pt x="14" y="174"/>
                    <a:pt x="14" y="174"/>
                  </a:cubicBezTo>
                  <a:cubicBezTo>
                    <a:pt x="10" y="171"/>
                    <a:pt x="10" y="171"/>
                    <a:pt x="10" y="171"/>
                  </a:cubicBezTo>
                  <a:cubicBezTo>
                    <a:pt x="6" y="167"/>
                    <a:pt x="6" y="167"/>
                    <a:pt x="6" y="167"/>
                  </a:cubicBezTo>
                  <a:cubicBezTo>
                    <a:pt x="5" y="162"/>
                    <a:pt x="5" y="162"/>
                    <a:pt x="5" y="162"/>
                  </a:cubicBezTo>
                  <a:cubicBezTo>
                    <a:pt x="5" y="161"/>
                    <a:pt x="6" y="161"/>
                    <a:pt x="7" y="161"/>
                  </a:cubicBezTo>
                  <a:cubicBezTo>
                    <a:pt x="12" y="161"/>
                    <a:pt x="12" y="161"/>
                    <a:pt x="12" y="161"/>
                  </a:cubicBezTo>
                  <a:cubicBezTo>
                    <a:pt x="18" y="158"/>
                    <a:pt x="18" y="158"/>
                    <a:pt x="18" y="158"/>
                  </a:cubicBezTo>
                  <a:cubicBezTo>
                    <a:pt x="19" y="157"/>
                    <a:pt x="19" y="155"/>
                    <a:pt x="18" y="151"/>
                  </a:cubicBezTo>
                  <a:cubicBezTo>
                    <a:pt x="14" y="141"/>
                    <a:pt x="14" y="141"/>
                    <a:pt x="14" y="141"/>
                  </a:cubicBezTo>
                  <a:cubicBezTo>
                    <a:pt x="18" y="137"/>
                    <a:pt x="14" y="130"/>
                    <a:pt x="10" y="125"/>
                  </a:cubicBezTo>
                  <a:cubicBezTo>
                    <a:pt x="9" y="125"/>
                    <a:pt x="7" y="123"/>
                    <a:pt x="5" y="123"/>
                  </a:cubicBezTo>
                  <a:cubicBezTo>
                    <a:pt x="4" y="123"/>
                    <a:pt x="4" y="123"/>
                    <a:pt x="4" y="123"/>
                  </a:cubicBezTo>
                  <a:cubicBezTo>
                    <a:pt x="3" y="122"/>
                    <a:pt x="3" y="122"/>
                    <a:pt x="3" y="122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1" y="101"/>
                    <a:pt x="6" y="93"/>
                    <a:pt x="13" y="84"/>
                  </a:cubicBezTo>
                  <a:cubicBezTo>
                    <a:pt x="18" y="79"/>
                    <a:pt x="22" y="72"/>
                    <a:pt x="23" y="65"/>
                  </a:cubicBezTo>
                  <a:cubicBezTo>
                    <a:pt x="24" y="59"/>
                    <a:pt x="23" y="52"/>
                    <a:pt x="22" y="45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4" y="40"/>
                    <a:pt x="24" y="40"/>
                    <a:pt x="25" y="39"/>
                  </a:cubicBezTo>
                  <a:cubicBezTo>
                    <a:pt x="25" y="38"/>
                    <a:pt x="26" y="36"/>
                    <a:pt x="25" y="35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5" y="15"/>
                    <a:pt x="14" y="9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20" y="0"/>
                    <a:pt x="23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8" y="0"/>
                    <a:pt x="57" y="15"/>
                    <a:pt x="107" y="41"/>
                  </a:cubicBezTo>
                  <a:cubicBezTo>
                    <a:pt x="115" y="45"/>
                    <a:pt x="115" y="45"/>
                    <a:pt x="115" y="45"/>
                  </a:cubicBezTo>
                  <a:cubicBezTo>
                    <a:pt x="115" y="45"/>
                    <a:pt x="115" y="45"/>
                    <a:pt x="115" y="45"/>
                  </a:cubicBezTo>
                  <a:cubicBezTo>
                    <a:pt x="115" y="84"/>
                    <a:pt x="115" y="84"/>
                    <a:pt x="115" y="84"/>
                  </a:cubicBezTo>
                  <a:cubicBezTo>
                    <a:pt x="116" y="89"/>
                    <a:pt x="116" y="89"/>
                    <a:pt x="116" y="89"/>
                  </a:cubicBezTo>
                  <a:cubicBezTo>
                    <a:pt x="115" y="90"/>
                    <a:pt x="114" y="90"/>
                    <a:pt x="113" y="90"/>
                  </a:cubicBezTo>
                  <a:cubicBezTo>
                    <a:pt x="112" y="90"/>
                    <a:pt x="111" y="90"/>
                    <a:pt x="110" y="90"/>
                  </a:cubicBezTo>
                  <a:cubicBezTo>
                    <a:pt x="104" y="91"/>
                    <a:pt x="104" y="91"/>
                    <a:pt x="104" y="91"/>
                  </a:cubicBezTo>
                  <a:cubicBezTo>
                    <a:pt x="104" y="91"/>
                    <a:pt x="104" y="91"/>
                    <a:pt x="104" y="91"/>
                  </a:cubicBezTo>
                  <a:cubicBezTo>
                    <a:pt x="104" y="91"/>
                    <a:pt x="104" y="91"/>
                    <a:pt x="104" y="91"/>
                  </a:cubicBezTo>
                  <a:cubicBezTo>
                    <a:pt x="99" y="101"/>
                    <a:pt x="99" y="101"/>
                    <a:pt x="99" y="101"/>
                  </a:cubicBezTo>
                  <a:cubicBezTo>
                    <a:pt x="98" y="102"/>
                    <a:pt x="98" y="104"/>
                    <a:pt x="98" y="107"/>
                  </a:cubicBezTo>
                  <a:cubicBezTo>
                    <a:pt x="99" y="110"/>
                    <a:pt x="99" y="110"/>
                    <a:pt x="99" y="110"/>
                  </a:cubicBezTo>
                  <a:cubicBezTo>
                    <a:pt x="95" y="111"/>
                    <a:pt x="93" y="112"/>
                    <a:pt x="93" y="114"/>
                  </a:cubicBezTo>
                  <a:cubicBezTo>
                    <a:pt x="93" y="114"/>
                    <a:pt x="93" y="114"/>
                    <a:pt x="93" y="114"/>
                  </a:cubicBezTo>
                  <a:cubicBezTo>
                    <a:pt x="93" y="115"/>
                    <a:pt x="93" y="115"/>
                    <a:pt x="93" y="115"/>
                  </a:cubicBezTo>
                  <a:cubicBezTo>
                    <a:pt x="94" y="117"/>
                    <a:pt x="94" y="117"/>
                    <a:pt x="94" y="117"/>
                  </a:cubicBezTo>
                  <a:cubicBezTo>
                    <a:pt x="95" y="118"/>
                    <a:pt x="95" y="118"/>
                    <a:pt x="95" y="119"/>
                  </a:cubicBezTo>
                  <a:cubicBezTo>
                    <a:pt x="93" y="122"/>
                    <a:pt x="93" y="122"/>
                    <a:pt x="93" y="122"/>
                  </a:cubicBezTo>
                  <a:cubicBezTo>
                    <a:pt x="91" y="123"/>
                    <a:pt x="91" y="124"/>
                    <a:pt x="91" y="125"/>
                  </a:cubicBezTo>
                  <a:cubicBezTo>
                    <a:pt x="91" y="126"/>
                    <a:pt x="92" y="127"/>
                    <a:pt x="94" y="127"/>
                  </a:cubicBezTo>
                  <a:cubicBezTo>
                    <a:pt x="96" y="129"/>
                    <a:pt x="96" y="129"/>
                    <a:pt x="96" y="129"/>
                  </a:cubicBezTo>
                  <a:cubicBezTo>
                    <a:pt x="98" y="135"/>
                    <a:pt x="98" y="135"/>
                    <a:pt x="98" y="135"/>
                  </a:cubicBezTo>
                  <a:cubicBezTo>
                    <a:pt x="102" y="142"/>
                    <a:pt x="102" y="142"/>
                    <a:pt x="102" y="142"/>
                  </a:cubicBezTo>
                  <a:cubicBezTo>
                    <a:pt x="104" y="144"/>
                    <a:pt x="105" y="145"/>
                    <a:pt x="104" y="146"/>
                  </a:cubicBezTo>
                  <a:cubicBezTo>
                    <a:pt x="104" y="147"/>
                    <a:pt x="104" y="147"/>
                    <a:pt x="104" y="147"/>
                  </a:cubicBezTo>
                  <a:cubicBezTo>
                    <a:pt x="103" y="147"/>
                    <a:pt x="103" y="147"/>
                    <a:pt x="103" y="147"/>
                  </a:cubicBezTo>
                  <a:cubicBezTo>
                    <a:pt x="103" y="147"/>
                    <a:pt x="102" y="147"/>
                    <a:pt x="102" y="147"/>
                  </a:cubicBezTo>
                  <a:cubicBezTo>
                    <a:pt x="99" y="147"/>
                    <a:pt x="96" y="147"/>
                    <a:pt x="94" y="149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1" y="162"/>
                    <a:pt x="81" y="162"/>
                    <a:pt x="81" y="162"/>
                  </a:cubicBezTo>
                  <a:cubicBezTo>
                    <a:pt x="72" y="166"/>
                    <a:pt x="72" y="166"/>
                    <a:pt x="72" y="166"/>
                  </a:cubicBezTo>
                  <a:cubicBezTo>
                    <a:pt x="66" y="167"/>
                    <a:pt x="60" y="170"/>
                    <a:pt x="54" y="175"/>
                  </a:cubicBezTo>
                  <a:cubicBezTo>
                    <a:pt x="48" y="180"/>
                    <a:pt x="42" y="183"/>
                    <a:pt x="37" y="1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05" name="Freeform 315"/>
            <p:cNvSpPr>
              <a:spLocks noEditPoints="1"/>
            </p:cNvSpPr>
            <p:nvPr/>
          </p:nvSpPr>
          <p:spPr bwMode="auto">
            <a:xfrm>
              <a:off x="1406527" y="4545649"/>
              <a:ext cx="468842" cy="742753"/>
            </a:xfrm>
            <a:custGeom>
              <a:avLst/>
              <a:gdLst>
                <a:gd name="T0" fmla="*/ 117 w 118"/>
                <a:gd name="T1" fmla="*/ 46 h 187"/>
                <a:gd name="T2" fmla="*/ 118 w 118"/>
                <a:gd name="T3" fmla="*/ 91 h 187"/>
                <a:gd name="T4" fmla="*/ 101 w 118"/>
                <a:gd name="T5" fmla="*/ 102 h 187"/>
                <a:gd name="T6" fmla="*/ 95 w 118"/>
                <a:gd name="T7" fmla="*/ 115 h 187"/>
                <a:gd name="T8" fmla="*/ 94 w 118"/>
                <a:gd name="T9" fmla="*/ 123 h 187"/>
                <a:gd name="T10" fmla="*/ 98 w 118"/>
                <a:gd name="T11" fmla="*/ 129 h 187"/>
                <a:gd name="T12" fmla="*/ 106 w 118"/>
                <a:gd name="T13" fmla="*/ 148 h 187"/>
                <a:gd name="T14" fmla="*/ 103 w 118"/>
                <a:gd name="T15" fmla="*/ 149 h 187"/>
                <a:gd name="T16" fmla="*/ 83 w 118"/>
                <a:gd name="T17" fmla="*/ 164 h 187"/>
                <a:gd name="T18" fmla="*/ 38 w 118"/>
                <a:gd name="T19" fmla="*/ 187 h 187"/>
                <a:gd name="T20" fmla="*/ 20 w 118"/>
                <a:gd name="T21" fmla="*/ 184 h 187"/>
                <a:gd name="T22" fmla="*/ 11 w 118"/>
                <a:gd name="T23" fmla="*/ 173 h 187"/>
                <a:gd name="T24" fmla="*/ 8 w 118"/>
                <a:gd name="T25" fmla="*/ 161 h 187"/>
                <a:gd name="T26" fmla="*/ 18 w 118"/>
                <a:gd name="T27" fmla="*/ 153 h 187"/>
                <a:gd name="T28" fmla="*/ 6 w 118"/>
                <a:gd name="T29" fmla="*/ 125 h 187"/>
                <a:gd name="T30" fmla="*/ 0 w 118"/>
                <a:gd name="T31" fmla="*/ 116 h 187"/>
                <a:gd name="T32" fmla="*/ 23 w 118"/>
                <a:gd name="T33" fmla="*/ 66 h 187"/>
                <a:gd name="T34" fmla="*/ 25 w 118"/>
                <a:gd name="T35" fmla="*/ 37 h 187"/>
                <a:gd name="T36" fmla="*/ 14 w 118"/>
                <a:gd name="T37" fmla="*/ 6 h 187"/>
                <a:gd name="T38" fmla="*/ 25 w 118"/>
                <a:gd name="T39" fmla="*/ 1 h 187"/>
                <a:gd name="T40" fmla="*/ 16 w 118"/>
                <a:gd name="T41" fmla="*/ 7 h 187"/>
                <a:gd name="T42" fmla="*/ 23 w 118"/>
                <a:gd name="T43" fmla="*/ 30 h 187"/>
                <a:gd name="T44" fmla="*/ 27 w 118"/>
                <a:gd name="T45" fmla="*/ 36 h 187"/>
                <a:gd name="T46" fmla="*/ 24 w 118"/>
                <a:gd name="T47" fmla="*/ 46 h 187"/>
                <a:gd name="T48" fmla="*/ 1 w 118"/>
                <a:gd name="T49" fmla="*/ 108 h 187"/>
                <a:gd name="T50" fmla="*/ 6 w 118"/>
                <a:gd name="T51" fmla="*/ 123 h 187"/>
                <a:gd name="T52" fmla="*/ 11 w 118"/>
                <a:gd name="T53" fmla="*/ 126 h 187"/>
                <a:gd name="T54" fmla="*/ 19 w 118"/>
                <a:gd name="T55" fmla="*/ 152 h 187"/>
                <a:gd name="T56" fmla="*/ 19 w 118"/>
                <a:gd name="T57" fmla="*/ 160 h 187"/>
                <a:gd name="T58" fmla="*/ 13 w 118"/>
                <a:gd name="T59" fmla="*/ 163 h 187"/>
                <a:gd name="T60" fmla="*/ 8 w 118"/>
                <a:gd name="T61" fmla="*/ 168 h 187"/>
                <a:gd name="T62" fmla="*/ 16 w 118"/>
                <a:gd name="T63" fmla="*/ 174 h 187"/>
                <a:gd name="T64" fmla="*/ 29 w 118"/>
                <a:gd name="T65" fmla="*/ 182 h 187"/>
                <a:gd name="T66" fmla="*/ 34 w 118"/>
                <a:gd name="T67" fmla="*/ 183 h 187"/>
                <a:gd name="T68" fmla="*/ 38 w 118"/>
                <a:gd name="T69" fmla="*/ 185 h 187"/>
                <a:gd name="T70" fmla="*/ 82 w 118"/>
                <a:gd name="T71" fmla="*/ 162 h 187"/>
                <a:gd name="T72" fmla="*/ 94 w 118"/>
                <a:gd name="T73" fmla="*/ 149 h 187"/>
                <a:gd name="T74" fmla="*/ 104 w 118"/>
                <a:gd name="T75" fmla="*/ 147 h 187"/>
                <a:gd name="T76" fmla="*/ 103 w 118"/>
                <a:gd name="T77" fmla="*/ 144 h 187"/>
                <a:gd name="T78" fmla="*/ 98 w 118"/>
                <a:gd name="T79" fmla="*/ 136 h 187"/>
                <a:gd name="T80" fmla="*/ 95 w 118"/>
                <a:gd name="T81" fmla="*/ 129 h 187"/>
                <a:gd name="T82" fmla="*/ 95 w 118"/>
                <a:gd name="T83" fmla="*/ 119 h 187"/>
                <a:gd name="T84" fmla="*/ 94 w 118"/>
                <a:gd name="T85" fmla="*/ 118 h 187"/>
                <a:gd name="T86" fmla="*/ 93 w 118"/>
                <a:gd name="T87" fmla="*/ 115 h 187"/>
                <a:gd name="T88" fmla="*/ 100 w 118"/>
                <a:gd name="T89" fmla="*/ 101 h 187"/>
                <a:gd name="T90" fmla="*/ 105 w 118"/>
                <a:gd name="T91" fmla="*/ 91 h 187"/>
                <a:gd name="T92" fmla="*/ 116 w 118"/>
                <a:gd name="T93" fmla="*/ 90 h 187"/>
                <a:gd name="T94" fmla="*/ 107 w 118"/>
                <a:gd name="T95" fmla="*/ 43 h 187"/>
                <a:gd name="T96" fmla="*/ 25 w 118"/>
                <a:gd name="T97" fmla="*/ 1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18" h="187">
                  <a:moveTo>
                    <a:pt x="25" y="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29" y="0"/>
                    <a:pt x="59" y="16"/>
                    <a:pt x="117" y="46"/>
                  </a:cubicBezTo>
                  <a:cubicBezTo>
                    <a:pt x="116" y="46"/>
                    <a:pt x="116" y="46"/>
                    <a:pt x="116" y="46"/>
                  </a:cubicBezTo>
                  <a:cubicBezTo>
                    <a:pt x="117" y="85"/>
                    <a:pt x="117" y="85"/>
                    <a:pt x="117" y="85"/>
                  </a:cubicBezTo>
                  <a:cubicBezTo>
                    <a:pt x="118" y="91"/>
                    <a:pt x="118" y="91"/>
                    <a:pt x="118" y="91"/>
                  </a:cubicBezTo>
                  <a:cubicBezTo>
                    <a:pt x="117" y="92"/>
                    <a:pt x="115" y="92"/>
                    <a:pt x="111" y="92"/>
                  </a:cubicBezTo>
                  <a:cubicBezTo>
                    <a:pt x="106" y="92"/>
                    <a:pt x="106" y="92"/>
                    <a:pt x="106" y="92"/>
                  </a:cubicBezTo>
                  <a:cubicBezTo>
                    <a:pt x="101" y="102"/>
                    <a:pt x="101" y="102"/>
                    <a:pt x="101" y="102"/>
                  </a:cubicBezTo>
                  <a:cubicBezTo>
                    <a:pt x="100" y="103"/>
                    <a:pt x="100" y="105"/>
                    <a:pt x="100" y="107"/>
                  </a:cubicBezTo>
                  <a:cubicBezTo>
                    <a:pt x="101" y="111"/>
                    <a:pt x="101" y="111"/>
                    <a:pt x="101" y="111"/>
                  </a:cubicBezTo>
                  <a:cubicBezTo>
                    <a:pt x="97" y="112"/>
                    <a:pt x="95" y="113"/>
                    <a:pt x="95" y="115"/>
                  </a:cubicBezTo>
                  <a:cubicBezTo>
                    <a:pt x="96" y="117"/>
                    <a:pt x="96" y="117"/>
                    <a:pt x="96" y="117"/>
                  </a:cubicBezTo>
                  <a:cubicBezTo>
                    <a:pt x="97" y="118"/>
                    <a:pt x="97" y="119"/>
                    <a:pt x="97" y="120"/>
                  </a:cubicBezTo>
                  <a:cubicBezTo>
                    <a:pt x="94" y="123"/>
                    <a:pt x="94" y="123"/>
                    <a:pt x="94" y="123"/>
                  </a:cubicBezTo>
                  <a:cubicBezTo>
                    <a:pt x="92" y="125"/>
                    <a:pt x="92" y="125"/>
                    <a:pt x="92" y="126"/>
                  </a:cubicBezTo>
                  <a:cubicBezTo>
                    <a:pt x="92" y="127"/>
                    <a:pt x="94" y="127"/>
                    <a:pt x="95" y="127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100" y="135"/>
                    <a:pt x="100" y="135"/>
                    <a:pt x="100" y="135"/>
                  </a:cubicBezTo>
                  <a:cubicBezTo>
                    <a:pt x="104" y="143"/>
                    <a:pt x="104" y="143"/>
                    <a:pt x="104" y="143"/>
                  </a:cubicBezTo>
                  <a:cubicBezTo>
                    <a:pt x="106" y="145"/>
                    <a:pt x="107" y="146"/>
                    <a:pt x="106" y="148"/>
                  </a:cubicBezTo>
                  <a:cubicBezTo>
                    <a:pt x="106" y="149"/>
                    <a:pt x="106" y="149"/>
                    <a:pt x="106" y="149"/>
                  </a:cubicBezTo>
                  <a:cubicBezTo>
                    <a:pt x="104" y="149"/>
                    <a:pt x="104" y="149"/>
                    <a:pt x="104" y="149"/>
                  </a:cubicBezTo>
                  <a:cubicBezTo>
                    <a:pt x="104" y="149"/>
                    <a:pt x="103" y="149"/>
                    <a:pt x="103" y="149"/>
                  </a:cubicBezTo>
                  <a:cubicBezTo>
                    <a:pt x="100" y="149"/>
                    <a:pt x="97" y="150"/>
                    <a:pt x="95" y="151"/>
                  </a:cubicBezTo>
                  <a:cubicBezTo>
                    <a:pt x="89" y="157"/>
                    <a:pt x="89" y="157"/>
                    <a:pt x="89" y="157"/>
                  </a:cubicBezTo>
                  <a:cubicBezTo>
                    <a:pt x="83" y="164"/>
                    <a:pt x="83" y="164"/>
                    <a:pt x="83" y="164"/>
                  </a:cubicBezTo>
                  <a:cubicBezTo>
                    <a:pt x="73" y="168"/>
                    <a:pt x="73" y="168"/>
                    <a:pt x="73" y="168"/>
                  </a:cubicBezTo>
                  <a:cubicBezTo>
                    <a:pt x="68" y="169"/>
                    <a:pt x="61" y="172"/>
                    <a:pt x="56" y="177"/>
                  </a:cubicBezTo>
                  <a:cubicBezTo>
                    <a:pt x="50" y="182"/>
                    <a:pt x="44" y="185"/>
                    <a:pt x="38" y="187"/>
                  </a:cubicBezTo>
                  <a:cubicBezTo>
                    <a:pt x="37" y="187"/>
                    <a:pt x="35" y="186"/>
                    <a:pt x="34" y="185"/>
                  </a:cubicBezTo>
                  <a:cubicBezTo>
                    <a:pt x="29" y="184"/>
                    <a:pt x="29" y="184"/>
                    <a:pt x="29" y="184"/>
                  </a:cubicBezTo>
                  <a:cubicBezTo>
                    <a:pt x="20" y="184"/>
                    <a:pt x="20" y="184"/>
                    <a:pt x="20" y="184"/>
                  </a:cubicBezTo>
                  <a:cubicBezTo>
                    <a:pt x="20" y="184"/>
                    <a:pt x="20" y="184"/>
                    <a:pt x="20" y="184"/>
                  </a:cubicBezTo>
                  <a:cubicBezTo>
                    <a:pt x="15" y="175"/>
                    <a:pt x="15" y="175"/>
                    <a:pt x="15" y="175"/>
                  </a:cubicBezTo>
                  <a:cubicBezTo>
                    <a:pt x="11" y="173"/>
                    <a:pt x="11" y="173"/>
                    <a:pt x="11" y="173"/>
                  </a:cubicBezTo>
                  <a:cubicBezTo>
                    <a:pt x="6" y="169"/>
                    <a:pt x="6" y="169"/>
                    <a:pt x="6" y="169"/>
                  </a:cubicBezTo>
                  <a:cubicBezTo>
                    <a:pt x="5" y="163"/>
                    <a:pt x="5" y="163"/>
                    <a:pt x="5" y="163"/>
                  </a:cubicBezTo>
                  <a:cubicBezTo>
                    <a:pt x="5" y="162"/>
                    <a:pt x="6" y="161"/>
                    <a:pt x="8" y="161"/>
                  </a:cubicBezTo>
                  <a:cubicBezTo>
                    <a:pt x="13" y="161"/>
                    <a:pt x="13" y="161"/>
                    <a:pt x="13" y="161"/>
                  </a:cubicBezTo>
                  <a:cubicBezTo>
                    <a:pt x="18" y="159"/>
                    <a:pt x="18" y="159"/>
                    <a:pt x="18" y="159"/>
                  </a:cubicBezTo>
                  <a:cubicBezTo>
                    <a:pt x="19" y="158"/>
                    <a:pt x="19" y="156"/>
                    <a:pt x="18" y="153"/>
                  </a:cubicBezTo>
                  <a:cubicBezTo>
                    <a:pt x="14" y="142"/>
                    <a:pt x="14" y="142"/>
                    <a:pt x="14" y="142"/>
                  </a:cubicBezTo>
                  <a:cubicBezTo>
                    <a:pt x="17" y="139"/>
                    <a:pt x="15" y="134"/>
                    <a:pt x="10" y="127"/>
                  </a:cubicBezTo>
                  <a:cubicBezTo>
                    <a:pt x="9" y="126"/>
                    <a:pt x="8" y="125"/>
                    <a:pt x="6" y="125"/>
                  </a:cubicBezTo>
                  <a:cubicBezTo>
                    <a:pt x="5" y="125"/>
                    <a:pt x="5" y="125"/>
                    <a:pt x="5" y="125"/>
                  </a:cubicBezTo>
                  <a:cubicBezTo>
                    <a:pt x="3" y="123"/>
                    <a:pt x="3" y="123"/>
                    <a:pt x="3" y="123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1" y="102"/>
                    <a:pt x="6" y="94"/>
                    <a:pt x="14" y="84"/>
                  </a:cubicBezTo>
                  <a:cubicBezTo>
                    <a:pt x="19" y="79"/>
                    <a:pt x="22" y="73"/>
                    <a:pt x="23" y="66"/>
                  </a:cubicBezTo>
                  <a:cubicBezTo>
                    <a:pt x="24" y="60"/>
                    <a:pt x="24" y="54"/>
                    <a:pt x="22" y="45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5" y="39"/>
                    <a:pt x="26" y="38"/>
                    <a:pt x="25" y="37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5" y="17"/>
                    <a:pt x="14" y="10"/>
                    <a:pt x="14" y="6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20" y="1"/>
                    <a:pt x="23" y="0"/>
                    <a:pt x="25" y="0"/>
                  </a:cubicBezTo>
                  <a:moveTo>
                    <a:pt x="25" y="1"/>
                  </a:moveTo>
                  <a:cubicBezTo>
                    <a:pt x="24" y="1"/>
                    <a:pt x="21" y="3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11"/>
                    <a:pt x="17" y="17"/>
                    <a:pt x="19" y="25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8" y="37"/>
                    <a:pt x="27" y="39"/>
                    <a:pt x="26" y="40"/>
                  </a:cubicBezTo>
                  <a:cubicBezTo>
                    <a:pt x="26" y="41"/>
                    <a:pt x="26" y="41"/>
                    <a:pt x="26" y="42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5" y="53"/>
                    <a:pt x="25" y="60"/>
                    <a:pt x="24" y="66"/>
                  </a:cubicBezTo>
                  <a:cubicBezTo>
                    <a:pt x="24" y="74"/>
                    <a:pt x="20" y="80"/>
                    <a:pt x="15" y="86"/>
                  </a:cubicBezTo>
                  <a:cubicBezTo>
                    <a:pt x="8" y="94"/>
                    <a:pt x="3" y="102"/>
                    <a:pt x="1" y="108"/>
                  </a:cubicBezTo>
                  <a:cubicBezTo>
                    <a:pt x="2" y="116"/>
                    <a:pt x="2" y="116"/>
                    <a:pt x="2" y="116"/>
                  </a:cubicBezTo>
                  <a:cubicBezTo>
                    <a:pt x="5" y="122"/>
                    <a:pt x="5" y="122"/>
                    <a:pt x="5" y="122"/>
                  </a:cubicBezTo>
                  <a:cubicBezTo>
                    <a:pt x="6" y="123"/>
                    <a:pt x="6" y="123"/>
                    <a:pt x="6" y="123"/>
                  </a:cubicBezTo>
                  <a:cubicBezTo>
                    <a:pt x="7" y="123"/>
                    <a:pt x="7" y="123"/>
                    <a:pt x="7" y="123"/>
                  </a:cubicBezTo>
                  <a:cubicBezTo>
                    <a:pt x="9" y="123"/>
                    <a:pt x="11" y="125"/>
                    <a:pt x="11" y="126"/>
                  </a:cubicBezTo>
                  <a:cubicBezTo>
                    <a:pt x="11" y="126"/>
                    <a:pt x="11" y="126"/>
                    <a:pt x="11" y="126"/>
                  </a:cubicBezTo>
                  <a:cubicBezTo>
                    <a:pt x="11" y="126"/>
                    <a:pt x="11" y="126"/>
                    <a:pt x="11" y="126"/>
                  </a:cubicBezTo>
                  <a:cubicBezTo>
                    <a:pt x="16" y="131"/>
                    <a:pt x="20" y="137"/>
                    <a:pt x="16" y="143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20" y="155"/>
                    <a:pt x="21" y="158"/>
                    <a:pt x="19" y="160"/>
                  </a:cubicBezTo>
                  <a:cubicBezTo>
                    <a:pt x="19" y="160"/>
                    <a:pt x="19" y="160"/>
                    <a:pt x="19" y="160"/>
                  </a:cubicBezTo>
                  <a:cubicBezTo>
                    <a:pt x="19" y="160"/>
                    <a:pt x="19" y="160"/>
                    <a:pt x="19" y="160"/>
                  </a:cubicBezTo>
                  <a:cubicBezTo>
                    <a:pt x="14" y="162"/>
                    <a:pt x="14" y="162"/>
                    <a:pt x="14" y="162"/>
                  </a:cubicBezTo>
                  <a:cubicBezTo>
                    <a:pt x="14" y="163"/>
                    <a:pt x="14" y="163"/>
                    <a:pt x="14" y="163"/>
                  </a:cubicBezTo>
                  <a:cubicBezTo>
                    <a:pt x="13" y="163"/>
                    <a:pt x="13" y="163"/>
                    <a:pt x="13" y="163"/>
                  </a:cubicBezTo>
                  <a:cubicBezTo>
                    <a:pt x="8" y="163"/>
                    <a:pt x="8" y="163"/>
                    <a:pt x="8" y="163"/>
                  </a:cubicBezTo>
                  <a:cubicBezTo>
                    <a:pt x="7" y="163"/>
                    <a:pt x="7" y="163"/>
                    <a:pt x="7" y="163"/>
                  </a:cubicBezTo>
                  <a:cubicBezTo>
                    <a:pt x="8" y="168"/>
                    <a:pt x="8" y="168"/>
                    <a:pt x="8" y="168"/>
                  </a:cubicBezTo>
                  <a:cubicBezTo>
                    <a:pt x="12" y="171"/>
                    <a:pt x="12" y="171"/>
                    <a:pt x="12" y="171"/>
                  </a:cubicBezTo>
                  <a:cubicBezTo>
                    <a:pt x="16" y="174"/>
                    <a:pt x="16" y="174"/>
                    <a:pt x="16" y="174"/>
                  </a:cubicBezTo>
                  <a:cubicBezTo>
                    <a:pt x="16" y="174"/>
                    <a:pt x="16" y="174"/>
                    <a:pt x="16" y="174"/>
                  </a:cubicBezTo>
                  <a:cubicBezTo>
                    <a:pt x="17" y="174"/>
                    <a:pt x="17" y="174"/>
                    <a:pt x="17" y="174"/>
                  </a:cubicBezTo>
                  <a:cubicBezTo>
                    <a:pt x="22" y="182"/>
                    <a:pt x="22" y="182"/>
                    <a:pt x="22" y="182"/>
                  </a:cubicBezTo>
                  <a:cubicBezTo>
                    <a:pt x="29" y="182"/>
                    <a:pt x="29" y="182"/>
                    <a:pt x="29" y="182"/>
                  </a:cubicBezTo>
                  <a:cubicBezTo>
                    <a:pt x="29" y="182"/>
                    <a:pt x="29" y="182"/>
                    <a:pt x="29" y="182"/>
                  </a:cubicBezTo>
                  <a:cubicBezTo>
                    <a:pt x="29" y="182"/>
                    <a:pt x="29" y="182"/>
                    <a:pt x="29" y="182"/>
                  </a:cubicBezTo>
                  <a:cubicBezTo>
                    <a:pt x="34" y="183"/>
                    <a:pt x="34" y="183"/>
                    <a:pt x="34" y="183"/>
                  </a:cubicBezTo>
                  <a:cubicBezTo>
                    <a:pt x="34" y="183"/>
                    <a:pt x="34" y="183"/>
                    <a:pt x="34" y="183"/>
                  </a:cubicBezTo>
                  <a:cubicBezTo>
                    <a:pt x="35" y="183"/>
                    <a:pt x="35" y="183"/>
                    <a:pt x="35" y="183"/>
                  </a:cubicBezTo>
                  <a:cubicBezTo>
                    <a:pt x="36" y="184"/>
                    <a:pt x="37" y="185"/>
                    <a:pt x="38" y="185"/>
                  </a:cubicBezTo>
                  <a:cubicBezTo>
                    <a:pt x="43" y="184"/>
                    <a:pt x="48" y="180"/>
                    <a:pt x="55" y="175"/>
                  </a:cubicBezTo>
                  <a:cubicBezTo>
                    <a:pt x="60" y="170"/>
                    <a:pt x="67" y="167"/>
                    <a:pt x="73" y="166"/>
                  </a:cubicBezTo>
                  <a:cubicBezTo>
                    <a:pt x="82" y="162"/>
                    <a:pt x="82" y="162"/>
                    <a:pt x="82" y="162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94" y="150"/>
                    <a:pt x="94" y="150"/>
                    <a:pt x="94" y="150"/>
                  </a:cubicBezTo>
                  <a:cubicBezTo>
                    <a:pt x="94" y="149"/>
                    <a:pt x="94" y="149"/>
                    <a:pt x="94" y="149"/>
                  </a:cubicBezTo>
                  <a:cubicBezTo>
                    <a:pt x="94" y="149"/>
                    <a:pt x="94" y="149"/>
                    <a:pt x="94" y="149"/>
                  </a:cubicBezTo>
                  <a:cubicBezTo>
                    <a:pt x="97" y="148"/>
                    <a:pt x="100" y="147"/>
                    <a:pt x="103" y="147"/>
                  </a:cubicBezTo>
                  <a:cubicBezTo>
                    <a:pt x="103" y="147"/>
                    <a:pt x="104" y="147"/>
                    <a:pt x="104" y="147"/>
                  </a:cubicBezTo>
                  <a:cubicBezTo>
                    <a:pt x="104" y="147"/>
                    <a:pt x="104" y="147"/>
                    <a:pt x="104" y="147"/>
                  </a:cubicBezTo>
                  <a:cubicBezTo>
                    <a:pt x="105" y="146"/>
                    <a:pt x="105" y="146"/>
                    <a:pt x="103" y="144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8" y="136"/>
                    <a:pt x="98" y="136"/>
                    <a:pt x="98" y="136"/>
                  </a:cubicBezTo>
                  <a:cubicBezTo>
                    <a:pt x="98" y="136"/>
                    <a:pt x="98" y="136"/>
                    <a:pt x="98" y="136"/>
                  </a:cubicBezTo>
                  <a:cubicBezTo>
                    <a:pt x="98" y="136"/>
                    <a:pt x="98" y="136"/>
                    <a:pt x="98" y="136"/>
                  </a:cubicBezTo>
                  <a:cubicBezTo>
                    <a:pt x="96" y="130"/>
                    <a:pt x="96" y="130"/>
                    <a:pt x="96" y="130"/>
                  </a:cubicBezTo>
                  <a:cubicBezTo>
                    <a:pt x="95" y="129"/>
                    <a:pt x="95" y="129"/>
                    <a:pt x="95" y="129"/>
                  </a:cubicBezTo>
                  <a:cubicBezTo>
                    <a:pt x="92" y="129"/>
                    <a:pt x="91" y="128"/>
                    <a:pt x="91" y="126"/>
                  </a:cubicBezTo>
                  <a:cubicBezTo>
                    <a:pt x="91" y="124"/>
                    <a:pt x="91" y="123"/>
                    <a:pt x="93" y="122"/>
                  </a:cubicBezTo>
                  <a:cubicBezTo>
                    <a:pt x="95" y="119"/>
                    <a:pt x="95" y="119"/>
                    <a:pt x="95" y="119"/>
                  </a:cubicBezTo>
                  <a:cubicBezTo>
                    <a:pt x="95" y="119"/>
                    <a:pt x="95" y="119"/>
                    <a:pt x="95" y="119"/>
                  </a:cubicBezTo>
                  <a:cubicBezTo>
                    <a:pt x="95" y="118"/>
                    <a:pt x="95" y="118"/>
                    <a:pt x="95" y="118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93" y="116"/>
                    <a:pt x="93" y="116"/>
                    <a:pt x="93" y="116"/>
                  </a:cubicBezTo>
                  <a:cubicBezTo>
                    <a:pt x="93" y="115"/>
                    <a:pt x="93" y="115"/>
                    <a:pt x="93" y="115"/>
                  </a:cubicBezTo>
                  <a:cubicBezTo>
                    <a:pt x="93" y="115"/>
                    <a:pt x="93" y="115"/>
                    <a:pt x="93" y="115"/>
                  </a:cubicBezTo>
                  <a:cubicBezTo>
                    <a:pt x="94" y="112"/>
                    <a:pt x="96" y="111"/>
                    <a:pt x="99" y="110"/>
                  </a:cubicBezTo>
                  <a:cubicBezTo>
                    <a:pt x="98" y="108"/>
                    <a:pt x="98" y="108"/>
                    <a:pt x="98" y="108"/>
                  </a:cubicBezTo>
                  <a:cubicBezTo>
                    <a:pt x="98" y="106"/>
                    <a:pt x="97" y="103"/>
                    <a:pt x="100" y="101"/>
                  </a:cubicBezTo>
                  <a:cubicBezTo>
                    <a:pt x="104" y="92"/>
                    <a:pt x="104" y="92"/>
                    <a:pt x="104" y="92"/>
                  </a:cubicBezTo>
                  <a:cubicBezTo>
                    <a:pt x="104" y="91"/>
                    <a:pt x="104" y="91"/>
                    <a:pt x="104" y="91"/>
                  </a:cubicBezTo>
                  <a:cubicBezTo>
                    <a:pt x="105" y="91"/>
                    <a:pt x="105" y="91"/>
                    <a:pt x="105" y="91"/>
                  </a:cubicBezTo>
                  <a:cubicBezTo>
                    <a:pt x="111" y="90"/>
                    <a:pt x="111" y="90"/>
                    <a:pt x="111" y="90"/>
                  </a:cubicBezTo>
                  <a:cubicBezTo>
                    <a:pt x="112" y="90"/>
                    <a:pt x="113" y="90"/>
                    <a:pt x="113" y="90"/>
                  </a:cubicBezTo>
                  <a:cubicBezTo>
                    <a:pt x="114" y="90"/>
                    <a:pt x="115" y="90"/>
                    <a:pt x="116" y="90"/>
                  </a:cubicBezTo>
                  <a:cubicBezTo>
                    <a:pt x="116" y="85"/>
                    <a:pt x="116" y="85"/>
                    <a:pt x="116" y="85"/>
                  </a:cubicBezTo>
                  <a:cubicBezTo>
                    <a:pt x="115" y="47"/>
                    <a:pt x="115" y="47"/>
                    <a:pt x="115" y="47"/>
                  </a:cubicBezTo>
                  <a:cubicBezTo>
                    <a:pt x="107" y="43"/>
                    <a:pt x="107" y="43"/>
                    <a:pt x="107" y="43"/>
                  </a:cubicBezTo>
                  <a:cubicBezTo>
                    <a:pt x="58" y="17"/>
                    <a:pt x="28" y="2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06" name="Freeform 316"/>
            <p:cNvSpPr>
              <a:spLocks/>
            </p:cNvSpPr>
            <p:nvPr/>
          </p:nvSpPr>
          <p:spPr bwMode="auto">
            <a:xfrm>
              <a:off x="1441814" y="5138843"/>
              <a:ext cx="584792" cy="396584"/>
            </a:xfrm>
            <a:custGeom>
              <a:avLst/>
              <a:gdLst>
                <a:gd name="T0" fmla="*/ 19 w 147"/>
                <a:gd name="T1" fmla="*/ 100 h 100"/>
                <a:gd name="T2" fmla="*/ 10 w 147"/>
                <a:gd name="T3" fmla="*/ 86 h 100"/>
                <a:gd name="T4" fmla="*/ 7 w 147"/>
                <a:gd name="T5" fmla="*/ 79 h 100"/>
                <a:gd name="T6" fmla="*/ 4 w 147"/>
                <a:gd name="T7" fmla="*/ 70 h 100"/>
                <a:gd name="T8" fmla="*/ 3 w 147"/>
                <a:gd name="T9" fmla="*/ 53 h 100"/>
                <a:gd name="T10" fmla="*/ 9 w 147"/>
                <a:gd name="T11" fmla="*/ 44 h 100"/>
                <a:gd name="T12" fmla="*/ 12 w 147"/>
                <a:gd name="T13" fmla="*/ 36 h 100"/>
                <a:gd name="T14" fmla="*/ 20 w 147"/>
                <a:gd name="T15" fmla="*/ 36 h 100"/>
                <a:gd name="T16" fmla="*/ 24 w 147"/>
                <a:gd name="T17" fmla="*/ 37 h 100"/>
                <a:gd name="T18" fmla="*/ 29 w 147"/>
                <a:gd name="T19" fmla="*/ 38 h 100"/>
                <a:gd name="T20" fmla="*/ 47 w 147"/>
                <a:gd name="T21" fmla="*/ 28 h 100"/>
                <a:gd name="T22" fmla="*/ 64 w 147"/>
                <a:gd name="T23" fmla="*/ 20 h 100"/>
                <a:gd name="T24" fmla="*/ 74 w 147"/>
                <a:gd name="T25" fmla="*/ 16 h 100"/>
                <a:gd name="T26" fmla="*/ 80 w 147"/>
                <a:gd name="T27" fmla="*/ 9 h 100"/>
                <a:gd name="T28" fmla="*/ 87 w 147"/>
                <a:gd name="T29" fmla="*/ 3 h 100"/>
                <a:gd name="T30" fmla="*/ 95 w 147"/>
                <a:gd name="T31" fmla="*/ 0 h 100"/>
                <a:gd name="T32" fmla="*/ 96 w 147"/>
                <a:gd name="T33" fmla="*/ 0 h 100"/>
                <a:gd name="T34" fmla="*/ 101 w 147"/>
                <a:gd name="T35" fmla="*/ 8 h 100"/>
                <a:gd name="T36" fmla="*/ 103 w 147"/>
                <a:gd name="T37" fmla="*/ 17 h 100"/>
                <a:gd name="T38" fmla="*/ 119 w 147"/>
                <a:gd name="T39" fmla="*/ 38 h 100"/>
                <a:gd name="T40" fmla="*/ 133 w 147"/>
                <a:gd name="T41" fmla="*/ 49 h 100"/>
                <a:gd name="T42" fmla="*/ 143 w 147"/>
                <a:gd name="T43" fmla="*/ 60 h 100"/>
                <a:gd name="T44" fmla="*/ 147 w 147"/>
                <a:gd name="T45" fmla="*/ 64 h 100"/>
                <a:gd name="T46" fmla="*/ 144 w 147"/>
                <a:gd name="T47" fmla="*/ 66 h 100"/>
                <a:gd name="T48" fmla="*/ 136 w 147"/>
                <a:gd name="T49" fmla="*/ 66 h 100"/>
                <a:gd name="T50" fmla="*/ 131 w 147"/>
                <a:gd name="T51" fmla="*/ 64 h 100"/>
                <a:gd name="T52" fmla="*/ 126 w 147"/>
                <a:gd name="T53" fmla="*/ 63 h 100"/>
                <a:gd name="T54" fmla="*/ 126 w 147"/>
                <a:gd name="T55" fmla="*/ 63 h 100"/>
                <a:gd name="T56" fmla="*/ 125 w 147"/>
                <a:gd name="T57" fmla="*/ 63 h 100"/>
                <a:gd name="T58" fmla="*/ 123 w 147"/>
                <a:gd name="T59" fmla="*/ 66 h 100"/>
                <a:gd name="T60" fmla="*/ 121 w 147"/>
                <a:gd name="T61" fmla="*/ 68 h 100"/>
                <a:gd name="T62" fmla="*/ 117 w 147"/>
                <a:gd name="T63" fmla="*/ 68 h 100"/>
                <a:gd name="T64" fmla="*/ 113 w 147"/>
                <a:gd name="T65" fmla="*/ 67 h 100"/>
                <a:gd name="T66" fmla="*/ 113 w 147"/>
                <a:gd name="T67" fmla="*/ 67 h 100"/>
                <a:gd name="T68" fmla="*/ 112 w 147"/>
                <a:gd name="T69" fmla="*/ 67 h 100"/>
                <a:gd name="T70" fmla="*/ 110 w 147"/>
                <a:gd name="T71" fmla="*/ 69 h 100"/>
                <a:gd name="T72" fmla="*/ 107 w 147"/>
                <a:gd name="T73" fmla="*/ 70 h 100"/>
                <a:gd name="T74" fmla="*/ 100 w 147"/>
                <a:gd name="T75" fmla="*/ 71 h 100"/>
                <a:gd name="T76" fmla="*/ 99 w 147"/>
                <a:gd name="T77" fmla="*/ 71 h 100"/>
                <a:gd name="T78" fmla="*/ 92 w 147"/>
                <a:gd name="T79" fmla="*/ 74 h 100"/>
                <a:gd name="T80" fmla="*/ 89 w 147"/>
                <a:gd name="T81" fmla="*/ 77 h 100"/>
                <a:gd name="T82" fmla="*/ 79 w 147"/>
                <a:gd name="T83" fmla="*/ 76 h 100"/>
                <a:gd name="T84" fmla="*/ 64 w 147"/>
                <a:gd name="T85" fmla="*/ 68 h 100"/>
                <a:gd name="T86" fmla="*/ 57 w 147"/>
                <a:gd name="T87" fmla="*/ 66 h 100"/>
                <a:gd name="T88" fmla="*/ 49 w 147"/>
                <a:gd name="T89" fmla="*/ 72 h 100"/>
                <a:gd name="T90" fmla="*/ 46 w 147"/>
                <a:gd name="T91" fmla="*/ 80 h 100"/>
                <a:gd name="T92" fmla="*/ 44 w 147"/>
                <a:gd name="T93" fmla="*/ 82 h 100"/>
                <a:gd name="T94" fmla="*/ 43 w 147"/>
                <a:gd name="T95" fmla="*/ 83 h 100"/>
                <a:gd name="T96" fmla="*/ 21 w 147"/>
                <a:gd name="T97" fmla="*/ 96 h 100"/>
                <a:gd name="T98" fmla="*/ 19 w 147"/>
                <a:gd name="T99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7" h="100">
                  <a:moveTo>
                    <a:pt x="19" y="100"/>
                  </a:moveTo>
                  <a:cubicBezTo>
                    <a:pt x="18" y="96"/>
                    <a:pt x="15" y="91"/>
                    <a:pt x="10" y="86"/>
                  </a:cubicBezTo>
                  <a:cubicBezTo>
                    <a:pt x="7" y="79"/>
                    <a:pt x="7" y="79"/>
                    <a:pt x="7" y="79"/>
                  </a:cubicBezTo>
                  <a:cubicBezTo>
                    <a:pt x="6" y="75"/>
                    <a:pt x="5" y="72"/>
                    <a:pt x="4" y="70"/>
                  </a:cubicBezTo>
                  <a:cubicBezTo>
                    <a:pt x="0" y="65"/>
                    <a:pt x="0" y="60"/>
                    <a:pt x="3" y="53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6" y="38"/>
                    <a:pt x="28" y="38"/>
                    <a:pt x="29" y="38"/>
                  </a:cubicBezTo>
                  <a:cubicBezTo>
                    <a:pt x="35" y="37"/>
                    <a:pt x="41" y="33"/>
                    <a:pt x="47" y="28"/>
                  </a:cubicBezTo>
                  <a:cubicBezTo>
                    <a:pt x="53" y="24"/>
                    <a:pt x="59" y="20"/>
                    <a:pt x="64" y="20"/>
                  </a:cubicBezTo>
                  <a:cubicBezTo>
                    <a:pt x="68" y="19"/>
                    <a:pt x="71" y="18"/>
                    <a:pt x="74" y="16"/>
                  </a:cubicBezTo>
                  <a:cubicBezTo>
                    <a:pt x="80" y="9"/>
                    <a:pt x="80" y="9"/>
                    <a:pt x="80" y="9"/>
                  </a:cubicBezTo>
                  <a:cubicBezTo>
                    <a:pt x="87" y="3"/>
                    <a:pt x="87" y="3"/>
                    <a:pt x="87" y="3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101" y="8"/>
                    <a:pt x="101" y="8"/>
                    <a:pt x="101" y="8"/>
                  </a:cubicBezTo>
                  <a:cubicBezTo>
                    <a:pt x="103" y="17"/>
                    <a:pt x="103" y="17"/>
                    <a:pt x="103" y="17"/>
                  </a:cubicBezTo>
                  <a:cubicBezTo>
                    <a:pt x="103" y="22"/>
                    <a:pt x="108" y="29"/>
                    <a:pt x="119" y="38"/>
                  </a:cubicBezTo>
                  <a:cubicBezTo>
                    <a:pt x="133" y="49"/>
                    <a:pt x="133" y="49"/>
                    <a:pt x="133" y="49"/>
                  </a:cubicBezTo>
                  <a:cubicBezTo>
                    <a:pt x="143" y="60"/>
                    <a:pt x="143" y="60"/>
                    <a:pt x="143" y="60"/>
                  </a:cubicBezTo>
                  <a:cubicBezTo>
                    <a:pt x="147" y="64"/>
                    <a:pt x="147" y="64"/>
                    <a:pt x="147" y="64"/>
                  </a:cubicBezTo>
                  <a:cubicBezTo>
                    <a:pt x="144" y="66"/>
                    <a:pt x="144" y="66"/>
                    <a:pt x="144" y="66"/>
                  </a:cubicBezTo>
                  <a:cubicBezTo>
                    <a:pt x="136" y="66"/>
                    <a:pt x="136" y="66"/>
                    <a:pt x="136" y="66"/>
                  </a:cubicBezTo>
                  <a:cubicBezTo>
                    <a:pt x="131" y="64"/>
                    <a:pt x="131" y="64"/>
                    <a:pt x="131" y="64"/>
                  </a:cubicBezTo>
                  <a:cubicBezTo>
                    <a:pt x="126" y="63"/>
                    <a:pt x="126" y="63"/>
                    <a:pt x="126" y="63"/>
                  </a:cubicBezTo>
                  <a:cubicBezTo>
                    <a:pt x="126" y="63"/>
                    <a:pt x="126" y="63"/>
                    <a:pt x="126" y="63"/>
                  </a:cubicBezTo>
                  <a:cubicBezTo>
                    <a:pt x="125" y="63"/>
                    <a:pt x="125" y="63"/>
                    <a:pt x="125" y="63"/>
                  </a:cubicBezTo>
                  <a:cubicBezTo>
                    <a:pt x="123" y="66"/>
                    <a:pt x="123" y="66"/>
                    <a:pt x="123" y="66"/>
                  </a:cubicBezTo>
                  <a:cubicBezTo>
                    <a:pt x="121" y="68"/>
                    <a:pt x="121" y="68"/>
                    <a:pt x="121" y="68"/>
                  </a:cubicBezTo>
                  <a:cubicBezTo>
                    <a:pt x="117" y="68"/>
                    <a:pt x="117" y="68"/>
                    <a:pt x="117" y="68"/>
                  </a:cubicBezTo>
                  <a:cubicBezTo>
                    <a:pt x="113" y="67"/>
                    <a:pt x="113" y="67"/>
                    <a:pt x="113" y="67"/>
                  </a:cubicBezTo>
                  <a:cubicBezTo>
                    <a:pt x="113" y="67"/>
                    <a:pt x="113" y="67"/>
                    <a:pt x="113" y="67"/>
                  </a:cubicBezTo>
                  <a:cubicBezTo>
                    <a:pt x="112" y="67"/>
                    <a:pt x="112" y="67"/>
                    <a:pt x="112" y="67"/>
                  </a:cubicBezTo>
                  <a:cubicBezTo>
                    <a:pt x="110" y="69"/>
                    <a:pt x="110" y="69"/>
                    <a:pt x="110" y="69"/>
                  </a:cubicBezTo>
                  <a:cubicBezTo>
                    <a:pt x="107" y="70"/>
                    <a:pt x="107" y="70"/>
                    <a:pt x="107" y="70"/>
                  </a:cubicBezTo>
                  <a:cubicBezTo>
                    <a:pt x="100" y="71"/>
                    <a:pt x="100" y="71"/>
                    <a:pt x="100" y="71"/>
                  </a:cubicBezTo>
                  <a:cubicBezTo>
                    <a:pt x="100" y="71"/>
                    <a:pt x="100" y="71"/>
                    <a:pt x="99" y="71"/>
                  </a:cubicBezTo>
                  <a:cubicBezTo>
                    <a:pt x="97" y="71"/>
                    <a:pt x="94" y="72"/>
                    <a:pt x="92" y="74"/>
                  </a:cubicBezTo>
                  <a:cubicBezTo>
                    <a:pt x="89" y="77"/>
                    <a:pt x="89" y="77"/>
                    <a:pt x="89" y="77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62" y="67"/>
                    <a:pt x="59" y="66"/>
                    <a:pt x="57" y="66"/>
                  </a:cubicBezTo>
                  <a:cubicBezTo>
                    <a:pt x="54" y="66"/>
                    <a:pt x="51" y="68"/>
                    <a:pt x="49" y="72"/>
                  </a:cubicBezTo>
                  <a:cubicBezTo>
                    <a:pt x="46" y="80"/>
                    <a:pt x="46" y="80"/>
                    <a:pt x="46" y="80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3"/>
                    <a:pt x="43" y="83"/>
                    <a:pt x="43" y="83"/>
                  </a:cubicBezTo>
                  <a:cubicBezTo>
                    <a:pt x="31" y="83"/>
                    <a:pt x="24" y="87"/>
                    <a:pt x="21" y="96"/>
                  </a:cubicBezTo>
                  <a:cubicBezTo>
                    <a:pt x="19" y="100"/>
                    <a:pt x="19" y="100"/>
                    <a:pt x="19" y="1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07" name="Freeform 317"/>
            <p:cNvSpPr>
              <a:spLocks noEditPoints="1"/>
            </p:cNvSpPr>
            <p:nvPr/>
          </p:nvSpPr>
          <p:spPr bwMode="auto">
            <a:xfrm>
              <a:off x="1438454" y="5138843"/>
              <a:ext cx="594875" cy="408347"/>
            </a:xfrm>
            <a:custGeom>
              <a:avLst/>
              <a:gdLst>
                <a:gd name="T0" fmla="*/ 103 w 150"/>
                <a:gd name="T1" fmla="*/ 7 h 103"/>
                <a:gd name="T2" fmla="*/ 121 w 150"/>
                <a:gd name="T3" fmla="*/ 38 h 103"/>
                <a:gd name="T4" fmla="*/ 145 w 150"/>
                <a:gd name="T5" fmla="*/ 60 h 103"/>
                <a:gd name="T6" fmla="*/ 146 w 150"/>
                <a:gd name="T7" fmla="*/ 67 h 103"/>
                <a:gd name="T8" fmla="*/ 132 w 150"/>
                <a:gd name="T9" fmla="*/ 65 h 103"/>
                <a:gd name="T10" fmla="*/ 124 w 150"/>
                <a:gd name="T11" fmla="*/ 67 h 103"/>
                <a:gd name="T12" fmla="*/ 118 w 150"/>
                <a:gd name="T13" fmla="*/ 69 h 103"/>
                <a:gd name="T14" fmla="*/ 112 w 150"/>
                <a:gd name="T15" fmla="*/ 70 h 103"/>
                <a:gd name="T16" fmla="*/ 102 w 150"/>
                <a:gd name="T17" fmla="*/ 72 h 103"/>
                <a:gd name="T18" fmla="*/ 94 w 150"/>
                <a:gd name="T19" fmla="*/ 74 h 103"/>
                <a:gd name="T20" fmla="*/ 79 w 150"/>
                <a:gd name="T21" fmla="*/ 77 h 103"/>
                <a:gd name="T22" fmla="*/ 58 w 150"/>
                <a:gd name="T23" fmla="*/ 67 h 103"/>
                <a:gd name="T24" fmla="*/ 48 w 150"/>
                <a:gd name="T25" fmla="*/ 80 h 103"/>
                <a:gd name="T26" fmla="*/ 45 w 150"/>
                <a:gd name="T27" fmla="*/ 84 h 103"/>
                <a:gd name="T28" fmla="*/ 20 w 150"/>
                <a:gd name="T29" fmla="*/ 103 h 103"/>
                <a:gd name="T30" fmla="*/ 7 w 150"/>
                <a:gd name="T31" fmla="*/ 80 h 103"/>
                <a:gd name="T32" fmla="*/ 3 w 150"/>
                <a:gd name="T33" fmla="*/ 53 h 103"/>
                <a:gd name="T34" fmla="*/ 12 w 150"/>
                <a:gd name="T35" fmla="*/ 35 h 103"/>
                <a:gd name="T36" fmla="*/ 25 w 150"/>
                <a:gd name="T37" fmla="*/ 36 h 103"/>
                <a:gd name="T38" fmla="*/ 48 w 150"/>
                <a:gd name="T39" fmla="*/ 28 h 103"/>
                <a:gd name="T40" fmla="*/ 74 w 150"/>
                <a:gd name="T41" fmla="*/ 15 h 103"/>
                <a:gd name="T42" fmla="*/ 87 w 150"/>
                <a:gd name="T43" fmla="*/ 2 h 103"/>
                <a:gd name="T44" fmla="*/ 98 w 150"/>
                <a:gd name="T45" fmla="*/ 0 h 103"/>
                <a:gd name="T46" fmla="*/ 96 w 150"/>
                <a:gd name="T47" fmla="*/ 1 h 103"/>
                <a:gd name="T48" fmla="*/ 82 w 150"/>
                <a:gd name="T49" fmla="*/ 9 h 103"/>
                <a:gd name="T50" fmla="*/ 76 w 150"/>
                <a:gd name="T51" fmla="*/ 16 h 103"/>
                <a:gd name="T52" fmla="*/ 65 w 150"/>
                <a:gd name="T53" fmla="*/ 21 h 103"/>
                <a:gd name="T54" fmla="*/ 31 w 150"/>
                <a:gd name="T55" fmla="*/ 39 h 103"/>
                <a:gd name="T56" fmla="*/ 30 w 150"/>
                <a:gd name="T57" fmla="*/ 39 h 103"/>
                <a:gd name="T58" fmla="*/ 20 w 150"/>
                <a:gd name="T59" fmla="*/ 37 h 103"/>
                <a:gd name="T60" fmla="*/ 10 w 150"/>
                <a:gd name="T61" fmla="*/ 45 h 103"/>
                <a:gd name="T62" fmla="*/ 10 w 150"/>
                <a:gd name="T63" fmla="*/ 45 h 103"/>
                <a:gd name="T64" fmla="*/ 6 w 150"/>
                <a:gd name="T65" fmla="*/ 70 h 103"/>
                <a:gd name="T66" fmla="*/ 12 w 150"/>
                <a:gd name="T67" fmla="*/ 86 h 103"/>
                <a:gd name="T68" fmla="*/ 21 w 150"/>
                <a:gd name="T69" fmla="*/ 96 h 103"/>
                <a:gd name="T70" fmla="*/ 45 w 150"/>
                <a:gd name="T71" fmla="*/ 82 h 103"/>
                <a:gd name="T72" fmla="*/ 49 w 150"/>
                <a:gd name="T73" fmla="*/ 71 h 103"/>
                <a:gd name="T74" fmla="*/ 49 w 150"/>
                <a:gd name="T75" fmla="*/ 71 h 103"/>
                <a:gd name="T76" fmla="*/ 66 w 150"/>
                <a:gd name="T77" fmla="*/ 68 h 103"/>
                <a:gd name="T78" fmla="*/ 90 w 150"/>
                <a:gd name="T79" fmla="*/ 76 h 103"/>
                <a:gd name="T80" fmla="*/ 100 w 150"/>
                <a:gd name="T81" fmla="*/ 70 h 103"/>
                <a:gd name="T82" fmla="*/ 108 w 150"/>
                <a:gd name="T83" fmla="*/ 69 h 103"/>
                <a:gd name="T84" fmla="*/ 113 w 150"/>
                <a:gd name="T85" fmla="*/ 67 h 103"/>
                <a:gd name="T86" fmla="*/ 114 w 150"/>
                <a:gd name="T87" fmla="*/ 66 h 103"/>
                <a:gd name="T88" fmla="*/ 121 w 150"/>
                <a:gd name="T89" fmla="*/ 67 h 103"/>
                <a:gd name="T90" fmla="*/ 126 w 150"/>
                <a:gd name="T91" fmla="*/ 63 h 103"/>
                <a:gd name="T92" fmla="*/ 127 w 150"/>
                <a:gd name="T93" fmla="*/ 62 h 103"/>
                <a:gd name="T94" fmla="*/ 133 w 150"/>
                <a:gd name="T95" fmla="*/ 63 h 103"/>
                <a:gd name="T96" fmla="*/ 137 w 150"/>
                <a:gd name="T97" fmla="*/ 65 h 103"/>
                <a:gd name="T98" fmla="*/ 147 w 150"/>
                <a:gd name="T99" fmla="*/ 64 h 103"/>
                <a:gd name="T100" fmla="*/ 133 w 150"/>
                <a:gd name="T101" fmla="*/ 50 h 103"/>
                <a:gd name="T102" fmla="*/ 103 w 150"/>
                <a:gd name="T103" fmla="*/ 17 h 103"/>
                <a:gd name="T104" fmla="*/ 97 w 150"/>
                <a:gd name="T105" fmla="*/ 1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0" h="103">
                  <a:moveTo>
                    <a:pt x="98" y="0"/>
                  </a:moveTo>
                  <a:cubicBezTo>
                    <a:pt x="103" y="7"/>
                    <a:pt x="103" y="7"/>
                    <a:pt x="103" y="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21"/>
                    <a:pt x="110" y="28"/>
                    <a:pt x="121" y="38"/>
                  </a:cubicBezTo>
                  <a:cubicBezTo>
                    <a:pt x="134" y="48"/>
                    <a:pt x="134" y="48"/>
                    <a:pt x="134" y="48"/>
                  </a:cubicBezTo>
                  <a:cubicBezTo>
                    <a:pt x="145" y="60"/>
                    <a:pt x="145" y="60"/>
                    <a:pt x="145" y="60"/>
                  </a:cubicBezTo>
                  <a:cubicBezTo>
                    <a:pt x="150" y="64"/>
                    <a:pt x="150" y="64"/>
                    <a:pt x="150" y="64"/>
                  </a:cubicBezTo>
                  <a:cubicBezTo>
                    <a:pt x="146" y="67"/>
                    <a:pt x="146" y="67"/>
                    <a:pt x="146" y="67"/>
                  </a:cubicBezTo>
                  <a:cubicBezTo>
                    <a:pt x="136" y="67"/>
                    <a:pt x="136" y="67"/>
                    <a:pt x="136" y="67"/>
                  </a:cubicBezTo>
                  <a:cubicBezTo>
                    <a:pt x="132" y="65"/>
                    <a:pt x="132" y="65"/>
                    <a:pt x="132" y="65"/>
                  </a:cubicBezTo>
                  <a:cubicBezTo>
                    <a:pt x="127" y="64"/>
                    <a:pt x="127" y="64"/>
                    <a:pt x="127" y="64"/>
                  </a:cubicBezTo>
                  <a:cubicBezTo>
                    <a:pt x="124" y="67"/>
                    <a:pt x="124" y="67"/>
                    <a:pt x="124" y="67"/>
                  </a:cubicBezTo>
                  <a:cubicBezTo>
                    <a:pt x="122" y="69"/>
                    <a:pt x="122" y="69"/>
                    <a:pt x="122" y="69"/>
                  </a:cubicBezTo>
                  <a:cubicBezTo>
                    <a:pt x="118" y="69"/>
                    <a:pt x="118" y="69"/>
                    <a:pt x="118" y="69"/>
                  </a:cubicBezTo>
                  <a:cubicBezTo>
                    <a:pt x="114" y="68"/>
                    <a:pt x="114" y="68"/>
                    <a:pt x="114" y="68"/>
                  </a:cubicBezTo>
                  <a:cubicBezTo>
                    <a:pt x="112" y="70"/>
                    <a:pt x="112" y="70"/>
                    <a:pt x="112" y="70"/>
                  </a:cubicBezTo>
                  <a:cubicBezTo>
                    <a:pt x="109" y="71"/>
                    <a:pt x="109" y="71"/>
                    <a:pt x="109" y="71"/>
                  </a:cubicBezTo>
                  <a:cubicBezTo>
                    <a:pt x="102" y="72"/>
                    <a:pt x="102" y="72"/>
                    <a:pt x="102" y="72"/>
                  </a:cubicBezTo>
                  <a:cubicBezTo>
                    <a:pt x="101" y="72"/>
                    <a:pt x="101" y="72"/>
                    <a:pt x="100" y="72"/>
                  </a:cubicBezTo>
                  <a:cubicBezTo>
                    <a:pt x="97" y="72"/>
                    <a:pt x="95" y="73"/>
                    <a:pt x="94" y="74"/>
                  </a:cubicBezTo>
                  <a:cubicBezTo>
                    <a:pt x="90" y="78"/>
                    <a:pt x="90" y="78"/>
                    <a:pt x="90" y="78"/>
                  </a:cubicBezTo>
                  <a:cubicBezTo>
                    <a:pt x="79" y="77"/>
                    <a:pt x="79" y="77"/>
                    <a:pt x="79" y="77"/>
                  </a:cubicBezTo>
                  <a:cubicBezTo>
                    <a:pt x="65" y="69"/>
                    <a:pt x="65" y="69"/>
                    <a:pt x="65" y="69"/>
                  </a:cubicBezTo>
                  <a:cubicBezTo>
                    <a:pt x="62" y="67"/>
                    <a:pt x="60" y="67"/>
                    <a:pt x="58" y="67"/>
                  </a:cubicBezTo>
                  <a:cubicBezTo>
                    <a:pt x="55" y="67"/>
                    <a:pt x="52" y="68"/>
                    <a:pt x="50" y="72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33" y="84"/>
                    <a:pt x="26" y="88"/>
                    <a:pt x="22" y="96"/>
                  </a:cubicBezTo>
                  <a:cubicBezTo>
                    <a:pt x="20" y="103"/>
                    <a:pt x="20" y="103"/>
                    <a:pt x="20" y="103"/>
                  </a:cubicBezTo>
                  <a:cubicBezTo>
                    <a:pt x="19" y="98"/>
                    <a:pt x="17" y="93"/>
                    <a:pt x="11" y="87"/>
                  </a:cubicBezTo>
                  <a:cubicBezTo>
                    <a:pt x="7" y="80"/>
                    <a:pt x="7" y="80"/>
                    <a:pt x="7" y="80"/>
                  </a:cubicBezTo>
                  <a:cubicBezTo>
                    <a:pt x="7" y="75"/>
                    <a:pt x="5" y="72"/>
                    <a:pt x="4" y="71"/>
                  </a:cubicBezTo>
                  <a:cubicBezTo>
                    <a:pt x="0" y="66"/>
                    <a:pt x="0" y="60"/>
                    <a:pt x="3" y="53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7" y="37"/>
                    <a:pt x="29" y="38"/>
                    <a:pt x="30" y="38"/>
                  </a:cubicBezTo>
                  <a:cubicBezTo>
                    <a:pt x="36" y="36"/>
                    <a:pt x="41" y="33"/>
                    <a:pt x="48" y="28"/>
                  </a:cubicBezTo>
                  <a:cubicBezTo>
                    <a:pt x="53" y="23"/>
                    <a:pt x="60" y="20"/>
                    <a:pt x="65" y="19"/>
                  </a:cubicBezTo>
                  <a:cubicBezTo>
                    <a:pt x="69" y="19"/>
                    <a:pt x="71" y="17"/>
                    <a:pt x="74" y="15"/>
                  </a:cubicBezTo>
                  <a:cubicBezTo>
                    <a:pt x="81" y="8"/>
                    <a:pt x="81" y="8"/>
                    <a:pt x="81" y="8"/>
                  </a:cubicBezTo>
                  <a:cubicBezTo>
                    <a:pt x="87" y="2"/>
                    <a:pt x="87" y="2"/>
                    <a:pt x="87" y="2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8" y="0"/>
                    <a:pt x="98" y="0"/>
                    <a:pt x="98" y="0"/>
                  </a:cubicBezTo>
                  <a:moveTo>
                    <a:pt x="97" y="1"/>
                  </a:moveTo>
                  <a:cubicBezTo>
                    <a:pt x="96" y="1"/>
                    <a:pt x="96" y="1"/>
                    <a:pt x="96" y="1"/>
                  </a:cubicBezTo>
                  <a:cubicBezTo>
                    <a:pt x="88" y="3"/>
                    <a:pt x="88" y="3"/>
                    <a:pt x="88" y="3"/>
                  </a:cubicBezTo>
                  <a:cubicBezTo>
                    <a:pt x="82" y="9"/>
                    <a:pt x="82" y="9"/>
                    <a:pt x="82" y="9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2" y="19"/>
                    <a:pt x="69" y="20"/>
                    <a:pt x="65" y="21"/>
                  </a:cubicBezTo>
                  <a:cubicBezTo>
                    <a:pt x="60" y="21"/>
                    <a:pt x="54" y="24"/>
                    <a:pt x="49" y="29"/>
                  </a:cubicBezTo>
                  <a:cubicBezTo>
                    <a:pt x="42" y="34"/>
                    <a:pt x="37" y="38"/>
                    <a:pt x="31" y="39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28" y="39"/>
                    <a:pt x="27" y="39"/>
                    <a:pt x="24" y="37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5" y="54"/>
                    <a:pt x="5" y="54"/>
                    <a:pt x="5" y="54"/>
                  </a:cubicBezTo>
                  <a:cubicBezTo>
                    <a:pt x="2" y="60"/>
                    <a:pt x="2" y="65"/>
                    <a:pt x="6" y="70"/>
                  </a:cubicBezTo>
                  <a:cubicBezTo>
                    <a:pt x="7" y="71"/>
                    <a:pt x="8" y="74"/>
                    <a:pt x="9" y="79"/>
                  </a:cubicBezTo>
                  <a:cubicBezTo>
                    <a:pt x="12" y="86"/>
                    <a:pt x="12" y="86"/>
                    <a:pt x="12" y="86"/>
                  </a:cubicBezTo>
                  <a:cubicBezTo>
                    <a:pt x="16" y="90"/>
                    <a:pt x="19" y="94"/>
                    <a:pt x="20" y="97"/>
                  </a:cubicBezTo>
                  <a:cubicBezTo>
                    <a:pt x="21" y="96"/>
                    <a:pt x="21" y="96"/>
                    <a:pt x="21" y="96"/>
                  </a:cubicBezTo>
                  <a:cubicBezTo>
                    <a:pt x="24" y="87"/>
                    <a:pt x="32" y="82"/>
                    <a:pt x="44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9" y="71"/>
                    <a:pt x="49" y="71"/>
                    <a:pt x="49" y="71"/>
                  </a:cubicBezTo>
                  <a:cubicBezTo>
                    <a:pt x="49" y="71"/>
                    <a:pt x="49" y="71"/>
                    <a:pt x="49" y="71"/>
                  </a:cubicBezTo>
                  <a:cubicBezTo>
                    <a:pt x="49" y="71"/>
                    <a:pt x="49" y="71"/>
                    <a:pt x="49" y="71"/>
                  </a:cubicBezTo>
                  <a:cubicBezTo>
                    <a:pt x="52" y="66"/>
                    <a:pt x="55" y="65"/>
                    <a:pt x="58" y="65"/>
                  </a:cubicBezTo>
                  <a:cubicBezTo>
                    <a:pt x="60" y="65"/>
                    <a:pt x="63" y="66"/>
                    <a:pt x="66" y="68"/>
                  </a:cubicBezTo>
                  <a:cubicBezTo>
                    <a:pt x="80" y="75"/>
                    <a:pt x="80" y="75"/>
                    <a:pt x="80" y="75"/>
                  </a:cubicBezTo>
                  <a:cubicBezTo>
                    <a:pt x="90" y="76"/>
                    <a:pt x="90" y="76"/>
                    <a:pt x="90" y="76"/>
                  </a:cubicBezTo>
                  <a:cubicBezTo>
                    <a:pt x="93" y="73"/>
                    <a:pt x="93" y="73"/>
                    <a:pt x="93" y="73"/>
                  </a:cubicBezTo>
                  <a:cubicBezTo>
                    <a:pt x="94" y="71"/>
                    <a:pt x="97" y="70"/>
                    <a:pt x="100" y="70"/>
                  </a:cubicBezTo>
                  <a:cubicBezTo>
                    <a:pt x="101" y="70"/>
                    <a:pt x="101" y="70"/>
                    <a:pt x="102" y="70"/>
                  </a:cubicBezTo>
                  <a:cubicBezTo>
                    <a:pt x="108" y="69"/>
                    <a:pt x="108" y="69"/>
                    <a:pt x="108" y="69"/>
                  </a:cubicBezTo>
                  <a:cubicBezTo>
                    <a:pt x="111" y="68"/>
                    <a:pt x="111" y="68"/>
                    <a:pt x="111" y="68"/>
                  </a:cubicBezTo>
                  <a:cubicBezTo>
                    <a:pt x="113" y="67"/>
                    <a:pt x="113" y="67"/>
                    <a:pt x="113" y="67"/>
                  </a:cubicBezTo>
                  <a:cubicBezTo>
                    <a:pt x="113" y="66"/>
                    <a:pt x="113" y="66"/>
                    <a:pt x="113" y="66"/>
                  </a:cubicBezTo>
                  <a:cubicBezTo>
                    <a:pt x="114" y="66"/>
                    <a:pt x="114" y="66"/>
                    <a:pt x="114" y="66"/>
                  </a:cubicBezTo>
                  <a:cubicBezTo>
                    <a:pt x="118" y="67"/>
                    <a:pt x="118" y="67"/>
                    <a:pt x="118" y="67"/>
                  </a:cubicBezTo>
                  <a:cubicBezTo>
                    <a:pt x="121" y="67"/>
                    <a:pt x="121" y="67"/>
                    <a:pt x="121" y="67"/>
                  </a:cubicBezTo>
                  <a:cubicBezTo>
                    <a:pt x="123" y="65"/>
                    <a:pt x="123" y="65"/>
                    <a:pt x="123" y="65"/>
                  </a:cubicBezTo>
                  <a:cubicBezTo>
                    <a:pt x="126" y="63"/>
                    <a:pt x="126" y="63"/>
                    <a:pt x="126" y="63"/>
                  </a:cubicBezTo>
                  <a:cubicBezTo>
                    <a:pt x="126" y="62"/>
                    <a:pt x="126" y="62"/>
                    <a:pt x="126" y="62"/>
                  </a:cubicBezTo>
                  <a:cubicBezTo>
                    <a:pt x="127" y="62"/>
                    <a:pt x="127" y="62"/>
                    <a:pt x="127" y="62"/>
                  </a:cubicBezTo>
                  <a:cubicBezTo>
                    <a:pt x="132" y="63"/>
                    <a:pt x="132" y="63"/>
                    <a:pt x="132" y="63"/>
                  </a:cubicBezTo>
                  <a:cubicBezTo>
                    <a:pt x="133" y="63"/>
                    <a:pt x="133" y="63"/>
                    <a:pt x="133" y="63"/>
                  </a:cubicBezTo>
                  <a:cubicBezTo>
                    <a:pt x="133" y="63"/>
                    <a:pt x="133" y="63"/>
                    <a:pt x="133" y="63"/>
                  </a:cubicBezTo>
                  <a:cubicBezTo>
                    <a:pt x="137" y="65"/>
                    <a:pt x="137" y="65"/>
                    <a:pt x="137" y="65"/>
                  </a:cubicBezTo>
                  <a:cubicBezTo>
                    <a:pt x="145" y="65"/>
                    <a:pt x="145" y="65"/>
                    <a:pt x="145" y="65"/>
                  </a:cubicBezTo>
                  <a:cubicBezTo>
                    <a:pt x="147" y="64"/>
                    <a:pt x="147" y="64"/>
                    <a:pt x="147" y="64"/>
                  </a:cubicBezTo>
                  <a:cubicBezTo>
                    <a:pt x="144" y="61"/>
                    <a:pt x="144" y="61"/>
                    <a:pt x="144" y="61"/>
                  </a:cubicBezTo>
                  <a:cubicBezTo>
                    <a:pt x="133" y="50"/>
                    <a:pt x="133" y="50"/>
                    <a:pt x="133" y="50"/>
                  </a:cubicBezTo>
                  <a:cubicBezTo>
                    <a:pt x="120" y="39"/>
                    <a:pt x="120" y="39"/>
                    <a:pt x="120" y="39"/>
                  </a:cubicBezTo>
                  <a:cubicBezTo>
                    <a:pt x="108" y="29"/>
                    <a:pt x="103" y="22"/>
                    <a:pt x="103" y="17"/>
                  </a:cubicBezTo>
                  <a:cubicBezTo>
                    <a:pt x="101" y="8"/>
                    <a:pt x="101" y="8"/>
                    <a:pt x="101" y="8"/>
                  </a:cubicBezTo>
                  <a:cubicBezTo>
                    <a:pt x="97" y="1"/>
                    <a:pt x="97" y="1"/>
                    <a:pt x="9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08" name="Freeform 318"/>
            <p:cNvSpPr>
              <a:spLocks/>
            </p:cNvSpPr>
            <p:nvPr/>
          </p:nvSpPr>
          <p:spPr bwMode="auto">
            <a:xfrm>
              <a:off x="1441814" y="5138843"/>
              <a:ext cx="584792" cy="396584"/>
            </a:xfrm>
            <a:custGeom>
              <a:avLst/>
              <a:gdLst>
                <a:gd name="T0" fmla="*/ 19 w 147"/>
                <a:gd name="T1" fmla="*/ 100 h 100"/>
                <a:gd name="T2" fmla="*/ 10 w 147"/>
                <a:gd name="T3" fmla="*/ 86 h 100"/>
                <a:gd name="T4" fmla="*/ 7 w 147"/>
                <a:gd name="T5" fmla="*/ 79 h 100"/>
                <a:gd name="T6" fmla="*/ 4 w 147"/>
                <a:gd name="T7" fmla="*/ 70 h 100"/>
                <a:gd name="T8" fmla="*/ 3 w 147"/>
                <a:gd name="T9" fmla="*/ 53 h 100"/>
                <a:gd name="T10" fmla="*/ 9 w 147"/>
                <a:gd name="T11" fmla="*/ 44 h 100"/>
                <a:gd name="T12" fmla="*/ 12 w 147"/>
                <a:gd name="T13" fmla="*/ 36 h 100"/>
                <a:gd name="T14" fmla="*/ 20 w 147"/>
                <a:gd name="T15" fmla="*/ 36 h 100"/>
                <a:gd name="T16" fmla="*/ 24 w 147"/>
                <a:gd name="T17" fmla="*/ 37 h 100"/>
                <a:gd name="T18" fmla="*/ 29 w 147"/>
                <a:gd name="T19" fmla="*/ 38 h 100"/>
                <a:gd name="T20" fmla="*/ 47 w 147"/>
                <a:gd name="T21" fmla="*/ 28 h 100"/>
                <a:gd name="T22" fmla="*/ 64 w 147"/>
                <a:gd name="T23" fmla="*/ 20 h 100"/>
                <a:gd name="T24" fmla="*/ 74 w 147"/>
                <a:gd name="T25" fmla="*/ 16 h 100"/>
                <a:gd name="T26" fmla="*/ 80 w 147"/>
                <a:gd name="T27" fmla="*/ 9 h 100"/>
                <a:gd name="T28" fmla="*/ 87 w 147"/>
                <a:gd name="T29" fmla="*/ 3 h 100"/>
                <a:gd name="T30" fmla="*/ 95 w 147"/>
                <a:gd name="T31" fmla="*/ 0 h 100"/>
                <a:gd name="T32" fmla="*/ 96 w 147"/>
                <a:gd name="T33" fmla="*/ 0 h 100"/>
                <a:gd name="T34" fmla="*/ 101 w 147"/>
                <a:gd name="T35" fmla="*/ 8 h 100"/>
                <a:gd name="T36" fmla="*/ 103 w 147"/>
                <a:gd name="T37" fmla="*/ 17 h 100"/>
                <a:gd name="T38" fmla="*/ 119 w 147"/>
                <a:gd name="T39" fmla="*/ 38 h 100"/>
                <a:gd name="T40" fmla="*/ 133 w 147"/>
                <a:gd name="T41" fmla="*/ 49 h 100"/>
                <a:gd name="T42" fmla="*/ 143 w 147"/>
                <a:gd name="T43" fmla="*/ 60 h 100"/>
                <a:gd name="T44" fmla="*/ 147 w 147"/>
                <a:gd name="T45" fmla="*/ 64 h 100"/>
                <a:gd name="T46" fmla="*/ 144 w 147"/>
                <a:gd name="T47" fmla="*/ 66 h 100"/>
                <a:gd name="T48" fmla="*/ 136 w 147"/>
                <a:gd name="T49" fmla="*/ 66 h 100"/>
                <a:gd name="T50" fmla="*/ 131 w 147"/>
                <a:gd name="T51" fmla="*/ 64 h 100"/>
                <a:gd name="T52" fmla="*/ 126 w 147"/>
                <a:gd name="T53" fmla="*/ 63 h 100"/>
                <a:gd name="T54" fmla="*/ 126 w 147"/>
                <a:gd name="T55" fmla="*/ 63 h 100"/>
                <a:gd name="T56" fmla="*/ 125 w 147"/>
                <a:gd name="T57" fmla="*/ 63 h 100"/>
                <a:gd name="T58" fmla="*/ 123 w 147"/>
                <a:gd name="T59" fmla="*/ 66 h 100"/>
                <a:gd name="T60" fmla="*/ 121 w 147"/>
                <a:gd name="T61" fmla="*/ 68 h 100"/>
                <a:gd name="T62" fmla="*/ 117 w 147"/>
                <a:gd name="T63" fmla="*/ 68 h 100"/>
                <a:gd name="T64" fmla="*/ 113 w 147"/>
                <a:gd name="T65" fmla="*/ 67 h 100"/>
                <a:gd name="T66" fmla="*/ 113 w 147"/>
                <a:gd name="T67" fmla="*/ 67 h 100"/>
                <a:gd name="T68" fmla="*/ 112 w 147"/>
                <a:gd name="T69" fmla="*/ 67 h 100"/>
                <a:gd name="T70" fmla="*/ 110 w 147"/>
                <a:gd name="T71" fmla="*/ 69 h 100"/>
                <a:gd name="T72" fmla="*/ 107 w 147"/>
                <a:gd name="T73" fmla="*/ 70 h 100"/>
                <a:gd name="T74" fmla="*/ 100 w 147"/>
                <a:gd name="T75" fmla="*/ 71 h 100"/>
                <a:gd name="T76" fmla="*/ 99 w 147"/>
                <a:gd name="T77" fmla="*/ 71 h 100"/>
                <a:gd name="T78" fmla="*/ 92 w 147"/>
                <a:gd name="T79" fmla="*/ 74 h 100"/>
                <a:gd name="T80" fmla="*/ 89 w 147"/>
                <a:gd name="T81" fmla="*/ 77 h 100"/>
                <a:gd name="T82" fmla="*/ 79 w 147"/>
                <a:gd name="T83" fmla="*/ 76 h 100"/>
                <a:gd name="T84" fmla="*/ 64 w 147"/>
                <a:gd name="T85" fmla="*/ 68 h 100"/>
                <a:gd name="T86" fmla="*/ 57 w 147"/>
                <a:gd name="T87" fmla="*/ 66 h 100"/>
                <a:gd name="T88" fmla="*/ 49 w 147"/>
                <a:gd name="T89" fmla="*/ 72 h 100"/>
                <a:gd name="T90" fmla="*/ 46 w 147"/>
                <a:gd name="T91" fmla="*/ 80 h 100"/>
                <a:gd name="T92" fmla="*/ 44 w 147"/>
                <a:gd name="T93" fmla="*/ 82 h 100"/>
                <a:gd name="T94" fmla="*/ 43 w 147"/>
                <a:gd name="T95" fmla="*/ 83 h 100"/>
                <a:gd name="T96" fmla="*/ 21 w 147"/>
                <a:gd name="T97" fmla="*/ 96 h 100"/>
                <a:gd name="T98" fmla="*/ 19 w 147"/>
                <a:gd name="T99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7" h="100">
                  <a:moveTo>
                    <a:pt x="19" y="100"/>
                  </a:moveTo>
                  <a:cubicBezTo>
                    <a:pt x="18" y="96"/>
                    <a:pt x="15" y="91"/>
                    <a:pt x="10" y="86"/>
                  </a:cubicBezTo>
                  <a:cubicBezTo>
                    <a:pt x="7" y="79"/>
                    <a:pt x="7" y="79"/>
                    <a:pt x="7" y="79"/>
                  </a:cubicBezTo>
                  <a:cubicBezTo>
                    <a:pt x="6" y="75"/>
                    <a:pt x="5" y="72"/>
                    <a:pt x="4" y="70"/>
                  </a:cubicBezTo>
                  <a:cubicBezTo>
                    <a:pt x="0" y="65"/>
                    <a:pt x="0" y="60"/>
                    <a:pt x="3" y="53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6" y="38"/>
                    <a:pt x="28" y="38"/>
                    <a:pt x="29" y="38"/>
                  </a:cubicBezTo>
                  <a:cubicBezTo>
                    <a:pt x="35" y="37"/>
                    <a:pt x="41" y="33"/>
                    <a:pt x="47" y="28"/>
                  </a:cubicBezTo>
                  <a:cubicBezTo>
                    <a:pt x="53" y="24"/>
                    <a:pt x="59" y="20"/>
                    <a:pt x="64" y="20"/>
                  </a:cubicBezTo>
                  <a:cubicBezTo>
                    <a:pt x="68" y="19"/>
                    <a:pt x="71" y="18"/>
                    <a:pt x="74" y="16"/>
                  </a:cubicBezTo>
                  <a:cubicBezTo>
                    <a:pt x="80" y="9"/>
                    <a:pt x="80" y="9"/>
                    <a:pt x="80" y="9"/>
                  </a:cubicBezTo>
                  <a:cubicBezTo>
                    <a:pt x="87" y="3"/>
                    <a:pt x="87" y="3"/>
                    <a:pt x="87" y="3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101" y="8"/>
                    <a:pt x="101" y="8"/>
                    <a:pt x="101" y="8"/>
                  </a:cubicBezTo>
                  <a:cubicBezTo>
                    <a:pt x="103" y="17"/>
                    <a:pt x="103" y="17"/>
                    <a:pt x="103" y="17"/>
                  </a:cubicBezTo>
                  <a:cubicBezTo>
                    <a:pt x="103" y="22"/>
                    <a:pt x="108" y="29"/>
                    <a:pt x="119" y="38"/>
                  </a:cubicBezTo>
                  <a:cubicBezTo>
                    <a:pt x="133" y="49"/>
                    <a:pt x="133" y="49"/>
                    <a:pt x="133" y="49"/>
                  </a:cubicBezTo>
                  <a:cubicBezTo>
                    <a:pt x="143" y="60"/>
                    <a:pt x="143" y="60"/>
                    <a:pt x="143" y="60"/>
                  </a:cubicBezTo>
                  <a:cubicBezTo>
                    <a:pt x="147" y="64"/>
                    <a:pt x="147" y="64"/>
                    <a:pt x="147" y="64"/>
                  </a:cubicBezTo>
                  <a:cubicBezTo>
                    <a:pt x="144" y="66"/>
                    <a:pt x="144" y="66"/>
                    <a:pt x="144" y="66"/>
                  </a:cubicBezTo>
                  <a:cubicBezTo>
                    <a:pt x="136" y="66"/>
                    <a:pt x="136" y="66"/>
                    <a:pt x="136" y="66"/>
                  </a:cubicBezTo>
                  <a:cubicBezTo>
                    <a:pt x="131" y="64"/>
                    <a:pt x="131" y="64"/>
                    <a:pt x="131" y="64"/>
                  </a:cubicBezTo>
                  <a:cubicBezTo>
                    <a:pt x="126" y="63"/>
                    <a:pt x="126" y="63"/>
                    <a:pt x="126" y="63"/>
                  </a:cubicBezTo>
                  <a:cubicBezTo>
                    <a:pt x="126" y="63"/>
                    <a:pt x="126" y="63"/>
                    <a:pt x="126" y="63"/>
                  </a:cubicBezTo>
                  <a:cubicBezTo>
                    <a:pt x="125" y="63"/>
                    <a:pt x="125" y="63"/>
                    <a:pt x="125" y="63"/>
                  </a:cubicBezTo>
                  <a:cubicBezTo>
                    <a:pt x="123" y="66"/>
                    <a:pt x="123" y="66"/>
                    <a:pt x="123" y="66"/>
                  </a:cubicBezTo>
                  <a:cubicBezTo>
                    <a:pt x="121" y="68"/>
                    <a:pt x="121" y="68"/>
                    <a:pt x="121" y="68"/>
                  </a:cubicBezTo>
                  <a:cubicBezTo>
                    <a:pt x="117" y="68"/>
                    <a:pt x="117" y="68"/>
                    <a:pt x="117" y="68"/>
                  </a:cubicBezTo>
                  <a:cubicBezTo>
                    <a:pt x="113" y="67"/>
                    <a:pt x="113" y="67"/>
                    <a:pt x="113" y="67"/>
                  </a:cubicBezTo>
                  <a:cubicBezTo>
                    <a:pt x="113" y="67"/>
                    <a:pt x="113" y="67"/>
                    <a:pt x="113" y="67"/>
                  </a:cubicBezTo>
                  <a:cubicBezTo>
                    <a:pt x="112" y="67"/>
                    <a:pt x="112" y="67"/>
                    <a:pt x="112" y="67"/>
                  </a:cubicBezTo>
                  <a:cubicBezTo>
                    <a:pt x="110" y="69"/>
                    <a:pt x="110" y="69"/>
                    <a:pt x="110" y="69"/>
                  </a:cubicBezTo>
                  <a:cubicBezTo>
                    <a:pt x="107" y="70"/>
                    <a:pt x="107" y="70"/>
                    <a:pt x="107" y="70"/>
                  </a:cubicBezTo>
                  <a:cubicBezTo>
                    <a:pt x="100" y="71"/>
                    <a:pt x="100" y="71"/>
                    <a:pt x="100" y="71"/>
                  </a:cubicBezTo>
                  <a:cubicBezTo>
                    <a:pt x="100" y="71"/>
                    <a:pt x="100" y="71"/>
                    <a:pt x="99" y="71"/>
                  </a:cubicBezTo>
                  <a:cubicBezTo>
                    <a:pt x="97" y="71"/>
                    <a:pt x="94" y="72"/>
                    <a:pt x="92" y="74"/>
                  </a:cubicBezTo>
                  <a:cubicBezTo>
                    <a:pt x="89" y="77"/>
                    <a:pt x="89" y="77"/>
                    <a:pt x="89" y="77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62" y="67"/>
                    <a:pt x="59" y="66"/>
                    <a:pt x="57" y="66"/>
                  </a:cubicBezTo>
                  <a:cubicBezTo>
                    <a:pt x="54" y="66"/>
                    <a:pt x="51" y="68"/>
                    <a:pt x="49" y="72"/>
                  </a:cubicBezTo>
                  <a:cubicBezTo>
                    <a:pt x="46" y="80"/>
                    <a:pt x="46" y="80"/>
                    <a:pt x="46" y="80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3"/>
                    <a:pt x="43" y="83"/>
                    <a:pt x="43" y="83"/>
                  </a:cubicBezTo>
                  <a:cubicBezTo>
                    <a:pt x="31" y="83"/>
                    <a:pt x="24" y="87"/>
                    <a:pt x="21" y="96"/>
                  </a:cubicBezTo>
                  <a:cubicBezTo>
                    <a:pt x="19" y="100"/>
                    <a:pt x="19" y="100"/>
                    <a:pt x="19" y="1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09" name="Freeform 319"/>
            <p:cNvSpPr>
              <a:spLocks noEditPoints="1"/>
            </p:cNvSpPr>
            <p:nvPr/>
          </p:nvSpPr>
          <p:spPr bwMode="auto">
            <a:xfrm>
              <a:off x="1438454" y="5138843"/>
              <a:ext cx="594875" cy="408347"/>
            </a:xfrm>
            <a:custGeom>
              <a:avLst/>
              <a:gdLst>
                <a:gd name="T0" fmla="*/ 103 w 150"/>
                <a:gd name="T1" fmla="*/ 7 h 103"/>
                <a:gd name="T2" fmla="*/ 121 w 150"/>
                <a:gd name="T3" fmla="*/ 38 h 103"/>
                <a:gd name="T4" fmla="*/ 145 w 150"/>
                <a:gd name="T5" fmla="*/ 60 h 103"/>
                <a:gd name="T6" fmla="*/ 146 w 150"/>
                <a:gd name="T7" fmla="*/ 67 h 103"/>
                <a:gd name="T8" fmla="*/ 132 w 150"/>
                <a:gd name="T9" fmla="*/ 65 h 103"/>
                <a:gd name="T10" fmla="*/ 124 w 150"/>
                <a:gd name="T11" fmla="*/ 67 h 103"/>
                <a:gd name="T12" fmla="*/ 118 w 150"/>
                <a:gd name="T13" fmla="*/ 69 h 103"/>
                <a:gd name="T14" fmla="*/ 112 w 150"/>
                <a:gd name="T15" fmla="*/ 70 h 103"/>
                <a:gd name="T16" fmla="*/ 102 w 150"/>
                <a:gd name="T17" fmla="*/ 72 h 103"/>
                <a:gd name="T18" fmla="*/ 94 w 150"/>
                <a:gd name="T19" fmla="*/ 74 h 103"/>
                <a:gd name="T20" fmla="*/ 79 w 150"/>
                <a:gd name="T21" fmla="*/ 77 h 103"/>
                <a:gd name="T22" fmla="*/ 58 w 150"/>
                <a:gd name="T23" fmla="*/ 67 h 103"/>
                <a:gd name="T24" fmla="*/ 48 w 150"/>
                <a:gd name="T25" fmla="*/ 80 h 103"/>
                <a:gd name="T26" fmla="*/ 45 w 150"/>
                <a:gd name="T27" fmla="*/ 84 h 103"/>
                <a:gd name="T28" fmla="*/ 20 w 150"/>
                <a:gd name="T29" fmla="*/ 103 h 103"/>
                <a:gd name="T30" fmla="*/ 7 w 150"/>
                <a:gd name="T31" fmla="*/ 80 h 103"/>
                <a:gd name="T32" fmla="*/ 3 w 150"/>
                <a:gd name="T33" fmla="*/ 53 h 103"/>
                <a:gd name="T34" fmla="*/ 12 w 150"/>
                <a:gd name="T35" fmla="*/ 35 h 103"/>
                <a:gd name="T36" fmla="*/ 25 w 150"/>
                <a:gd name="T37" fmla="*/ 36 h 103"/>
                <a:gd name="T38" fmla="*/ 48 w 150"/>
                <a:gd name="T39" fmla="*/ 28 h 103"/>
                <a:gd name="T40" fmla="*/ 74 w 150"/>
                <a:gd name="T41" fmla="*/ 15 h 103"/>
                <a:gd name="T42" fmla="*/ 87 w 150"/>
                <a:gd name="T43" fmla="*/ 2 h 103"/>
                <a:gd name="T44" fmla="*/ 98 w 150"/>
                <a:gd name="T45" fmla="*/ 0 h 103"/>
                <a:gd name="T46" fmla="*/ 96 w 150"/>
                <a:gd name="T47" fmla="*/ 1 h 103"/>
                <a:gd name="T48" fmla="*/ 82 w 150"/>
                <a:gd name="T49" fmla="*/ 9 h 103"/>
                <a:gd name="T50" fmla="*/ 76 w 150"/>
                <a:gd name="T51" fmla="*/ 16 h 103"/>
                <a:gd name="T52" fmla="*/ 65 w 150"/>
                <a:gd name="T53" fmla="*/ 21 h 103"/>
                <a:gd name="T54" fmla="*/ 31 w 150"/>
                <a:gd name="T55" fmla="*/ 39 h 103"/>
                <a:gd name="T56" fmla="*/ 30 w 150"/>
                <a:gd name="T57" fmla="*/ 39 h 103"/>
                <a:gd name="T58" fmla="*/ 20 w 150"/>
                <a:gd name="T59" fmla="*/ 37 h 103"/>
                <a:gd name="T60" fmla="*/ 10 w 150"/>
                <a:gd name="T61" fmla="*/ 45 h 103"/>
                <a:gd name="T62" fmla="*/ 10 w 150"/>
                <a:gd name="T63" fmla="*/ 45 h 103"/>
                <a:gd name="T64" fmla="*/ 6 w 150"/>
                <a:gd name="T65" fmla="*/ 70 h 103"/>
                <a:gd name="T66" fmla="*/ 12 w 150"/>
                <a:gd name="T67" fmla="*/ 86 h 103"/>
                <a:gd name="T68" fmla="*/ 21 w 150"/>
                <a:gd name="T69" fmla="*/ 96 h 103"/>
                <a:gd name="T70" fmla="*/ 45 w 150"/>
                <a:gd name="T71" fmla="*/ 82 h 103"/>
                <a:gd name="T72" fmla="*/ 49 w 150"/>
                <a:gd name="T73" fmla="*/ 71 h 103"/>
                <a:gd name="T74" fmla="*/ 49 w 150"/>
                <a:gd name="T75" fmla="*/ 71 h 103"/>
                <a:gd name="T76" fmla="*/ 66 w 150"/>
                <a:gd name="T77" fmla="*/ 68 h 103"/>
                <a:gd name="T78" fmla="*/ 90 w 150"/>
                <a:gd name="T79" fmla="*/ 76 h 103"/>
                <a:gd name="T80" fmla="*/ 100 w 150"/>
                <a:gd name="T81" fmla="*/ 70 h 103"/>
                <a:gd name="T82" fmla="*/ 108 w 150"/>
                <a:gd name="T83" fmla="*/ 69 h 103"/>
                <a:gd name="T84" fmla="*/ 113 w 150"/>
                <a:gd name="T85" fmla="*/ 67 h 103"/>
                <a:gd name="T86" fmla="*/ 114 w 150"/>
                <a:gd name="T87" fmla="*/ 66 h 103"/>
                <a:gd name="T88" fmla="*/ 121 w 150"/>
                <a:gd name="T89" fmla="*/ 67 h 103"/>
                <a:gd name="T90" fmla="*/ 126 w 150"/>
                <a:gd name="T91" fmla="*/ 63 h 103"/>
                <a:gd name="T92" fmla="*/ 127 w 150"/>
                <a:gd name="T93" fmla="*/ 62 h 103"/>
                <a:gd name="T94" fmla="*/ 133 w 150"/>
                <a:gd name="T95" fmla="*/ 63 h 103"/>
                <a:gd name="T96" fmla="*/ 137 w 150"/>
                <a:gd name="T97" fmla="*/ 65 h 103"/>
                <a:gd name="T98" fmla="*/ 147 w 150"/>
                <a:gd name="T99" fmla="*/ 64 h 103"/>
                <a:gd name="T100" fmla="*/ 133 w 150"/>
                <a:gd name="T101" fmla="*/ 50 h 103"/>
                <a:gd name="T102" fmla="*/ 103 w 150"/>
                <a:gd name="T103" fmla="*/ 17 h 103"/>
                <a:gd name="T104" fmla="*/ 97 w 150"/>
                <a:gd name="T105" fmla="*/ 1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0" h="103">
                  <a:moveTo>
                    <a:pt x="98" y="0"/>
                  </a:moveTo>
                  <a:cubicBezTo>
                    <a:pt x="103" y="7"/>
                    <a:pt x="103" y="7"/>
                    <a:pt x="103" y="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21"/>
                    <a:pt x="110" y="28"/>
                    <a:pt x="121" y="38"/>
                  </a:cubicBezTo>
                  <a:cubicBezTo>
                    <a:pt x="134" y="48"/>
                    <a:pt x="134" y="48"/>
                    <a:pt x="134" y="48"/>
                  </a:cubicBezTo>
                  <a:cubicBezTo>
                    <a:pt x="145" y="60"/>
                    <a:pt x="145" y="60"/>
                    <a:pt x="145" y="60"/>
                  </a:cubicBezTo>
                  <a:cubicBezTo>
                    <a:pt x="150" y="64"/>
                    <a:pt x="150" y="64"/>
                    <a:pt x="150" y="64"/>
                  </a:cubicBezTo>
                  <a:cubicBezTo>
                    <a:pt x="146" y="67"/>
                    <a:pt x="146" y="67"/>
                    <a:pt x="146" y="67"/>
                  </a:cubicBezTo>
                  <a:cubicBezTo>
                    <a:pt x="136" y="67"/>
                    <a:pt x="136" y="67"/>
                    <a:pt x="136" y="67"/>
                  </a:cubicBezTo>
                  <a:cubicBezTo>
                    <a:pt x="132" y="65"/>
                    <a:pt x="132" y="65"/>
                    <a:pt x="132" y="65"/>
                  </a:cubicBezTo>
                  <a:cubicBezTo>
                    <a:pt x="127" y="64"/>
                    <a:pt x="127" y="64"/>
                    <a:pt x="127" y="64"/>
                  </a:cubicBezTo>
                  <a:cubicBezTo>
                    <a:pt x="124" y="67"/>
                    <a:pt x="124" y="67"/>
                    <a:pt x="124" y="67"/>
                  </a:cubicBezTo>
                  <a:cubicBezTo>
                    <a:pt x="122" y="69"/>
                    <a:pt x="122" y="69"/>
                    <a:pt x="122" y="69"/>
                  </a:cubicBezTo>
                  <a:cubicBezTo>
                    <a:pt x="118" y="69"/>
                    <a:pt x="118" y="69"/>
                    <a:pt x="118" y="69"/>
                  </a:cubicBezTo>
                  <a:cubicBezTo>
                    <a:pt x="114" y="68"/>
                    <a:pt x="114" y="68"/>
                    <a:pt x="114" y="68"/>
                  </a:cubicBezTo>
                  <a:cubicBezTo>
                    <a:pt x="112" y="70"/>
                    <a:pt x="112" y="70"/>
                    <a:pt x="112" y="70"/>
                  </a:cubicBezTo>
                  <a:cubicBezTo>
                    <a:pt x="109" y="71"/>
                    <a:pt x="109" y="71"/>
                    <a:pt x="109" y="71"/>
                  </a:cubicBezTo>
                  <a:cubicBezTo>
                    <a:pt x="102" y="72"/>
                    <a:pt x="102" y="72"/>
                    <a:pt x="102" y="72"/>
                  </a:cubicBezTo>
                  <a:cubicBezTo>
                    <a:pt x="101" y="72"/>
                    <a:pt x="101" y="72"/>
                    <a:pt x="100" y="72"/>
                  </a:cubicBezTo>
                  <a:cubicBezTo>
                    <a:pt x="97" y="72"/>
                    <a:pt x="95" y="73"/>
                    <a:pt x="94" y="74"/>
                  </a:cubicBezTo>
                  <a:cubicBezTo>
                    <a:pt x="90" y="78"/>
                    <a:pt x="90" y="78"/>
                    <a:pt x="90" y="78"/>
                  </a:cubicBezTo>
                  <a:cubicBezTo>
                    <a:pt x="79" y="77"/>
                    <a:pt x="79" y="77"/>
                    <a:pt x="79" y="77"/>
                  </a:cubicBezTo>
                  <a:cubicBezTo>
                    <a:pt x="65" y="69"/>
                    <a:pt x="65" y="69"/>
                    <a:pt x="65" y="69"/>
                  </a:cubicBezTo>
                  <a:cubicBezTo>
                    <a:pt x="62" y="67"/>
                    <a:pt x="60" y="67"/>
                    <a:pt x="58" y="67"/>
                  </a:cubicBezTo>
                  <a:cubicBezTo>
                    <a:pt x="55" y="67"/>
                    <a:pt x="52" y="68"/>
                    <a:pt x="50" y="72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33" y="84"/>
                    <a:pt x="26" y="88"/>
                    <a:pt x="22" y="96"/>
                  </a:cubicBezTo>
                  <a:cubicBezTo>
                    <a:pt x="20" y="103"/>
                    <a:pt x="20" y="103"/>
                    <a:pt x="20" y="103"/>
                  </a:cubicBezTo>
                  <a:cubicBezTo>
                    <a:pt x="19" y="98"/>
                    <a:pt x="17" y="93"/>
                    <a:pt x="11" y="87"/>
                  </a:cubicBezTo>
                  <a:cubicBezTo>
                    <a:pt x="7" y="80"/>
                    <a:pt x="7" y="80"/>
                    <a:pt x="7" y="80"/>
                  </a:cubicBezTo>
                  <a:cubicBezTo>
                    <a:pt x="7" y="75"/>
                    <a:pt x="5" y="72"/>
                    <a:pt x="4" y="71"/>
                  </a:cubicBezTo>
                  <a:cubicBezTo>
                    <a:pt x="0" y="66"/>
                    <a:pt x="0" y="60"/>
                    <a:pt x="3" y="53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7" y="37"/>
                    <a:pt x="29" y="38"/>
                    <a:pt x="30" y="38"/>
                  </a:cubicBezTo>
                  <a:cubicBezTo>
                    <a:pt x="36" y="36"/>
                    <a:pt x="41" y="33"/>
                    <a:pt x="48" y="28"/>
                  </a:cubicBezTo>
                  <a:cubicBezTo>
                    <a:pt x="53" y="23"/>
                    <a:pt x="60" y="20"/>
                    <a:pt x="65" y="19"/>
                  </a:cubicBezTo>
                  <a:cubicBezTo>
                    <a:pt x="69" y="19"/>
                    <a:pt x="71" y="17"/>
                    <a:pt x="74" y="15"/>
                  </a:cubicBezTo>
                  <a:cubicBezTo>
                    <a:pt x="81" y="8"/>
                    <a:pt x="81" y="8"/>
                    <a:pt x="81" y="8"/>
                  </a:cubicBezTo>
                  <a:cubicBezTo>
                    <a:pt x="87" y="2"/>
                    <a:pt x="87" y="2"/>
                    <a:pt x="87" y="2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8" y="0"/>
                    <a:pt x="98" y="0"/>
                    <a:pt x="98" y="0"/>
                  </a:cubicBezTo>
                  <a:moveTo>
                    <a:pt x="97" y="1"/>
                  </a:moveTo>
                  <a:cubicBezTo>
                    <a:pt x="96" y="1"/>
                    <a:pt x="96" y="1"/>
                    <a:pt x="96" y="1"/>
                  </a:cubicBezTo>
                  <a:cubicBezTo>
                    <a:pt x="88" y="3"/>
                    <a:pt x="88" y="3"/>
                    <a:pt x="88" y="3"/>
                  </a:cubicBezTo>
                  <a:cubicBezTo>
                    <a:pt x="82" y="9"/>
                    <a:pt x="82" y="9"/>
                    <a:pt x="82" y="9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2" y="19"/>
                    <a:pt x="69" y="20"/>
                    <a:pt x="65" y="21"/>
                  </a:cubicBezTo>
                  <a:cubicBezTo>
                    <a:pt x="60" y="21"/>
                    <a:pt x="54" y="24"/>
                    <a:pt x="49" y="29"/>
                  </a:cubicBezTo>
                  <a:cubicBezTo>
                    <a:pt x="42" y="34"/>
                    <a:pt x="37" y="38"/>
                    <a:pt x="31" y="39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28" y="39"/>
                    <a:pt x="27" y="39"/>
                    <a:pt x="24" y="37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5" y="54"/>
                    <a:pt x="5" y="54"/>
                    <a:pt x="5" y="54"/>
                  </a:cubicBezTo>
                  <a:cubicBezTo>
                    <a:pt x="2" y="60"/>
                    <a:pt x="2" y="65"/>
                    <a:pt x="6" y="70"/>
                  </a:cubicBezTo>
                  <a:cubicBezTo>
                    <a:pt x="7" y="71"/>
                    <a:pt x="8" y="74"/>
                    <a:pt x="9" y="79"/>
                  </a:cubicBezTo>
                  <a:cubicBezTo>
                    <a:pt x="12" y="86"/>
                    <a:pt x="12" y="86"/>
                    <a:pt x="12" y="86"/>
                  </a:cubicBezTo>
                  <a:cubicBezTo>
                    <a:pt x="16" y="90"/>
                    <a:pt x="19" y="94"/>
                    <a:pt x="20" y="97"/>
                  </a:cubicBezTo>
                  <a:cubicBezTo>
                    <a:pt x="21" y="96"/>
                    <a:pt x="21" y="96"/>
                    <a:pt x="21" y="96"/>
                  </a:cubicBezTo>
                  <a:cubicBezTo>
                    <a:pt x="24" y="87"/>
                    <a:pt x="32" y="82"/>
                    <a:pt x="44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9" y="71"/>
                    <a:pt x="49" y="71"/>
                    <a:pt x="49" y="71"/>
                  </a:cubicBezTo>
                  <a:cubicBezTo>
                    <a:pt x="49" y="71"/>
                    <a:pt x="49" y="71"/>
                    <a:pt x="49" y="71"/>
                  </a:cubicBezTo>
                  <a:cubicBezTo>
                    <a:pt x="49" y="71"/>
                    <a:pt x="49" y="71"/>
                    <a:pt x="49" y="71"/>
                  </a:cubicBezTo>
                  <a:cubicBezTo>
                    <a:pt x="52" y="66"/>
                    <a:pt x="55" y="65"/>
                    <a:pt x="58" y="65"/>
                  </a:cubicBezTo>
                  <a:cubicBezTo>
                    <a:pt x="60" y="65"/>
                    <a:pt x="63" y="66"/>
                    <a:pt x="66" y="68"/>
                  </a:cubicBezTo>
                  <a:cubicBezTo>
                    <a:pt x="80" y="75"/>
                    <a:pt x="80" y="75"/>
                    <a:pt x="80" y="75"/>
                  </a:cubicBezTo>
                  <a:cubicBezTo>
                    <a:pt x="90" y="76"/>
                    <a:pt x="90" y="76"/>
                    <a:pt x="90" y="76"/>
                  </a:cubicBezTo>
                  <a:cubicBezTo>
                    <a:pt x="93" y="73"/>
                    <a:pt x="93" y="73"/>
                    <a:pt x="93" y="73"/>
                  </a:cubicBezTo>
                  <a:cubicBezTo>
                    <a:pt x="94" y="71"/>
                    <a:pt x="97" y="70"/>
                    <a:pt x="100" y="70"/>
                  </a:cubicBezTo>
                  <a:cubicBezTo>
                    <a:pt x="101" y="70"/>
                    <a:pt x="101" y="70"/>
                    <a:pt x="102" y="70"/>
                  </a:cubicBezTo>
                  <a:cubicBezTo>
                    <a:pt x="108" y="69"/>
                    <a:pt x="108" y="69"/>
                    <a:pt x="108" y="69"/>
                  </a:cubicBezTo>
                  <a:cubicBezTo>
                    <a:pt x="111" y="68"/>
                    <a:pt x="111" y="68"/>
                    <a:pt x="111" y="68"/>
                  </a:cubicBezTo>
                  <a:cubicBezTo>
                    <a:pt x="113" y="67"/>
                    <a:pt x="113" y="67"/>
                    <a:pt x="113" y="67"/>
                  </a:cubicBezTo>
                  <a:cubicBezTo>
                    <a:pt x="113" y="66"/>
                    <a:pt x="113" y="66"/>
                    <a:pt x="113" y="66"/>
                  </a:cubicBezTo>
                  <a:cubicBezTo>
                    <a:pt x="114" y="66"/>
                    <a:pt x="114" y="66"/>
                    <a:pt x="114" y="66"/>
                  </a:cubicBezTo>
                  <a:cubicBezTo>
                    <a:pt x="118" y="67"/>
                    <a:pt x="118" y="67"/>
                    <a:pt x="118" y="67"/>
                  </a:cubicBezTo>
                  <a:cubicBezTo>
                    <a:pt x="121" y="67"/>
                    <a:pt x="121" y="67"/>
                    <a:pt x="121" y="67"/>
                  </a:cubicBezTo>
                  <a:cubicBezTo>
                    <a:pt x="123" y="65"/>
                    <a:pt x="123" y="65"/>
                    <a:pt x="123" y="65"/>
                  </a:cubicBezTo>
                  <a:cubicBezTo>
                    <a:pt x="126" y="63"/>
                    <a:pt x="126" y="63"/>
                    <a:pt x="126" y="63"/>
                  </a:cubicBezTo>
                  <a:cubicBezTo>
                    <a:pt x="126" y="62"/>
                    <a:pt x="126" y="62"/>
                    <a:pt x="126" y="62"/>
                  </a:cubicBezTo>
                  <a:cubicBezTo>
                    <a:pt x="127" y="62"/>
                    <a:pt x="127" y="62"/>
                    <a:pt x="127" y="62"/>
                  </a:cubicBezTo>
                  <a:cubicBezTo>
                    <a:pt x="132" y="63"/>
                    <a:pt x="132" y="63"/>
                    <a:pt x="132" y="63"/>
                  </a:cubicBezTo>
                  <a:cubicBezTo>
                    <a:pt x="133" y="63"/>
                    <a:pt x="133" y="63"/>
                    <a:pt x="133" y="63"/>
                  </a:cubicBezTo>
                  <a:cubicBezTo>
                    <a:pt x="133" y="63"/>
                    <a:pt x="133" y="63"/>
                    <a:pt x="133" y="63"/>
                  </a:cubicBezTo>
                  <a:cubicBezTo>
                    <a:pt x="137" y="65"/>
                    <a:pt x="137" y="65"/>
                    <a:pt x="137" y="65"/>
                  </a:cubicBezTo>
                  <a:cubicBezTo>
                    <a:pt x="145" y="65"/>
                    <a:pt x="145" y="65"/>
                    <a:pt x="145" y="65"/>
                  </a:cubicBezTo>
                  <a:cubicBezTo>
                    <a:pt x="147" y="64"/>
                    <a:pt x="147" y="64"/>
                    <a:pt x="147" y="64"/>
                  </a:cubicBezTo>
                  <a:cubicBezTo>
                    <a:pt x="144" y="61"/>
                    <a:pt x="144" y="61"/>
                    <a:pt x="144" y="61"/>
                  </a:cubicBezTo>
                  <a:cubicBezTo>
                    <a:pt x="133" y="50"/>
                    <a:pt x="133" y="50"/>
                    <a:pt x="133" y="50"/>
                  </a:cubicBezTo>
                  <a:cubicBezTo>
                    <a:pt x="120" y="39"/>
                    <a:pt x="120" y="39"/>
                    <a:pt x="120" y="39"/>
                  </a:cubicBezTo>
                  <a:cubicBezTo>
                    <a:pt x="108" y="29"/>
                    <a:pt x="103" y="22"/>
                    <a:pt x="103" y="17"/>
                  </a:cubicBezTo>
                  <a:cubicBezTo>
                    <a:pt x="101" y="8"/>
                    <a:pt x="101" y="8"/>
                    <a:pt x="101" y="8"/>
                  </a:cubicBezTo>
                  <a:cubicBezTo>
                    <a:pt x="97" y="1"/>
                    <a:pt x="97" y="1"/>
                    <a:pt x="9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10" name="Freeform 320"/>
            <p:cNvSpPr>
              <a:spLocks/>
            </p:cNvSpPr>
            <p:nvPr/>
          </p:nvSpPr>
          <p:spPr bwMode="auto">
            <a:xfrm>
              <a:off x="2120711" y="5451404"/>
              <a:ext cx="255426" cy="247024"/>
            </a:xfrm>
            <a:custGeom>
              <a:avLst/>
              <a:gdLst>
                <a:gd name="T0" fmla="*/ 7 w 64"/>
                <a:gd name="T1" fmla="*/ 62 h 62"/>
                <a:gd name="T2" fmla="*/ 0 w 64"/>
                <a:gd name="T3" fmla="*/ 60 h 62"/>
                <a:gd name="T4" fmla="*/ 0 w 64"/>
                <a:gd name="T5" fmla="*/ 60 h 62"/>
                <a:gd name="T6" fmla="*/ 4 w 64"/>
                <a:gd name="T7" fmla="*/ 46 h 62"/>
                <a:gd name="T8" fmla="*/ 11 w 64"/>
                <a:gd name="T9" fmla="*/ 35 h 62"/>
                <a:gd name="T10" fmla="*/ 20 w 64"/>
                <a:gd name="T11" fmla="*/ 27 h 62"/>
                <a:gd name="T12" fmla="*/ 22 w 64"/>
                <a:gd name="T13" fmla="*/ 22 h 62"/>
                <a:gd name="T14" fmla="*/ 20 w 64"/>
                <a:gd name="T15" fmla="*/ 21 h 62"/>
                <a:gd name="T16" fmla="*/ 16 w 64"/>
                <a:gd name="T17" fmla="*/ 19 h 62"/>
                <a:gd name="T18" fmla="*/ 17 w 64"/>
                <a:gd name="T19" fmla="*/ 12 h 62"/>
                <a:gd name="T20" fmla="*/ 18 w 64"/>
                <a:gd name="T21" fmla="*/ 4 h 62"/>
                <a:gd name="T22" fmla="*/ 31 w 64"/>
                <a:gd name="T23" fmla="*/ 6 h 62"/>
                <a:gd name="T24" fmla="*/ 53 w 64"/>
                <a:gd name="T25" fmla="*/ 0 h 62"/>
                <a:gd name="T26" fmla="*/ 53 w 64"/>
                <a:gd name="T27" fmla="*/ 0 h 62"/>
                <a:gd name="T28" fmla="*/ 54 w 64"/>
                <a:gd name="T29" fmla="*/ 2 h 62"/>
                <a:gd name="T30" fmla="*/ 56 w 64"/>
                <a:gd name="T31" fmla="*/ 5 h 62"/>
                <a:gd name="T32" fmla="*/ 59 w 64"/>
                <a:gd name="T33" fmla="*/ 11 h 62"/>
                <a:gd name="T34" fmla="*/ 61 w 64"/>
                <a:gd name="T35" fmla="*/ 18 h 62"/>
                <a:gd name="T36" fmla="*/ 63 w 64"/>
                <a:gd name="T37" fmla="*/ 29 h 62"/>
                <a:gd name="T38" fmla="*/ 57 w 64"/>
                <a:gd name="T39" fmla="*/ 39 h 62"/>
                <a:gd name="T40" fmla="*/ 49 w 64"/>
                <a:gd name="T41" fmla="*/ 48 h 62"/>
                <a:gd name="T42" fmla="*/ 45 w 64"/>
                <a:gd name="T43" fmla="*/ 59 h 62"/>
                <a:gd name="T44" fmla="*/ 12 w 64"/>
                <a:gd name="T45" fmla="*/ 58 h 62"/>
                <a:gd name="T46" fmla="*/ 11 w 64"/>
                <a:gd name="T47" fmla="*/ 58 h 62"/>
                <a:gd name="T48" fmla="*/ 11 w 64"/>
                <a:gd name="T49" fmla="*/ 59 h 62"/>
                <a:gd name="T50" fmla="*/ 7 w 64"/>
                <a:gd name="T51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4" h="62">
                  <a:moveTo>
                    <a:pt x="7" y="62"/>
                  </a:moveTo>
                  <a:cubicBezTo>
                    <a:pt x="0" y="60"/>
                    <a:pt x="0" y="60"/>
                    <a:pt x="0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5" y="42"/>
                    <a:pt x="7" y="39"/>
                    <a:pt x="11" y="35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5"/>
                    <a:pt x="23" y="23"/>
                    <a:pt x="22" y="22"/>
                  </a:cubicBezTo>
                  <a:cubicBezTo>
                    <a:pt x="22" y="22"/>
                    <a:pt x="22" y="21"/>
                    <a:pt x="20" y="21"/>
                  </a:cubicBezTo>
                  <a:cubicBezTo>
                    <a:pt x="18" y="20"/>
                    <a:pt x="17" y="20"/>
                    <a:pt x="16" y="19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4" y="2"/>
                    <a:pt x="54" y="2"/>
                    <a:pt x="54" y="2"/>
                  </a:cubicBezTo>
                  <a:cubicBezTo>
                    <a:pt x="56" y="5"/>
                    <a:pt x="56" y="5"/>
                    <a:pt x="56" y="5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13"/>
                    <a:pt x="60" y="17"/>
                    <a:pt x="61" y="18"/>
                  </a:cubicBezTo>
                  <a:cubicBezTo>
                    <a:pt x="63" y="22"/>
                    <a:pt x="64" y="26"/>
                    <a:pt x="63" y="29"/>
                  </a:cubicBezTo>
                  <a:cubicBezTo>
                    <a:pt x="57" y="39"/>
                    <a:pt x="57" y="39"/>
                    <a:pt x="57" y="39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46" y="51"/>
                    <a:pt x="45" y="55"/>
                    <a:pt x="45" y="59"/>
                  </a:cubicBezTo>
                  <a:cubicBezTo>
                    <a:pt x="12" y="58"/>
                    <a:pt x="12" y="58"/>
                    <a:pt x="12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11" y="59"/>
                    <a:pt x="11" y="59"/>
                    <a:pt x="11" y="59"/>
                  </a:cubicBezTo>
                  <a:cubicBezTo>
                    <a:pt x="11" y="60"/>
                    <a:pt x="9" y="61"/>
                    <a:pt x="7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11" name="Freeform 321"/>
            <p:cNvSpPr>
              <a:spLocks noEditPoints="1"/>
            </p:cNvSpPr>
            <p:nvPr/>
          </p:nvSpPr>
          <p:spPr bwMode="auto">
            <a:xfrm>
              <a:off x="2113989" y="5448043"/>
              <a:ext cx="265509" cy="253747"/>
            </a:xfrm>
            <a:custGeom>
              <a:avLst/>
              <a:gdLst>
                <a:gd name="T0" fmla="*/ 55 w 67"/>
                <a:gd name="T1" fmla="*/ 0 h 64"/>
                <a:gd name="T2" fmla="*/ 57 w 67"/>
                <a:gd name="T3" fmla="*/ 3 h 64"/>
                <a:gd name="T4" fmla="*/ 59 w 67"/>
                <a:gd name="T5" fmla="*/ 5 h 64"/>
                <a:gd name="T6" fmla="*/ 62 w 67"/>
                <a:gd name="T7" fmla="*/ 11 h 64"/>
                <a:gd name="T8" fmla="*/ 64 w 67"/>
                <a:gd name="T9" fmla="*/ 18 h 64"/>
                <a:gd name="T10" fmla="*/ 66 w 67"/>
                <a:gd name="T11" fmla="*/ 30 h 64"/>
                <a:gd name="T12" fmla="*/ 60 w 67"/>
                <a:gd name="T13" fmla="*/ 40 h 64"/>
                <a:gd name="T14" fmla="*/ 52 w 67"/>
                <a:gd name="T15" fmla="*/ 50 h 64"/>
                <a:gd name="T16" fmla="*/ 48 w 67"/>
                <a:gd name="T17" fmla="*/ 61 h 64"/>
                <a:gd name="T18" fmla="*/ 14 w 67"/>
                <a:gd name="T19" fmla="*/ 60 h 64"/>
                <a:gd name="T20" fmla="*/ 9 w 67"/>
                <a:gd name="T21" fmla="*/ 64 h 64"/>
                <a:gd name="T22" fmla="*/ 0 w 67"/>
                <a:gd name="T23" fmla="*/ 62 h 64"/>
                <a:gd name="T24" fmla="*/ 1 w 67"/>
                <a:gd name="T25" fmla="*/ 61 h 64"/>
                <a:gd name="T26" fmla="*/ 5 w 67"/>
                <a:gd name="T27" fmla="*/ 47 h 64"/>
                <a:gd name="T28" fmla="*/ 12 w 67"/>
                <a:gd name="T29" fmla="*/ 36 h 64"/>
                <a:gd name="T30" fmla="*/ 21 w 67"/>
                <a:gd name="T31" fmla="*/ 27 h 64"/>
                <a:gd name="T32" fmla="*/ 22 w 67"/>
                <a:gd name="T33" fmla="*/ 23 h 64"/>
                <a:gd name="T34" fmla="*/ 17 w 67"/>
                <a:gd name="T35" fmla="*/ 21 h 64"/>
                <a:gd name="T36" fmla="*/ 18 w 67"/>
                <a:gd name="T37" fmla="*/ 13 h 64"/>
                <a:gd name="T38" fmla="*/ 19 w 67"/>
                <a:gd name="T39" fmla="*/ 4 h 64"/>
                <a:gd name="T40" fmla="*/ 33 w 67"/>
                <a:gd name="T41" fmla="*/ 6 h 64"/>
                <a:gd name="T42" fmla="*/ 54 w 67"/>
                <a:gd name="T43" fmla="*/ 0 h 64"/>
                <a:gd name="T44" fmla="*/ 55 w 67"/>
                <a:gd name="T45" fmla="*/ 0 h 64"/>
                <a:gd name="T46" fmla="*/ 54 w 67"/>
                <a:gd name="T47" fmla="*/ 2 h 64"/>
                <a:gd name="T48" fmla="*/ 34 w 67"/>
                <a:gd name="T49" fmla="*/ 7 h 64"/>
                <a:gd name="T50" fmla="*/ 34 w 67"/>
                <a:gd name="T51" fmla="*/ 8 h 64"/>
                <a:gd name="T52" fmla="*/ 33 w 67"/>
                <a:gd name="T53" fmla="*/ 8 h 64"/>
                <a:gd name="T54" fmla="*/ 20 w 67"/>
                <a:gd name="T55" fmla="*/ 6 h 64"/>
                <a:gd name="T56" fmla="*/ 19 w 67"/>
                <a:gd name="T57" fmla="*/ 13 h 64"/>
                <a:gd name="T58" fmla="*/ 19 w 67"/>
                <a:gd name="T59" fmla="*/ 20 h 64"/>
                <a:gd name="T60" fmla="*/ 22 w 67"/>
                <a:gd name="T61" fmla="*/ 21 h 64"/>
                <a:gd name="T62" fmla="*/ 25 w 67"/>
                <a:gd name="T63" fmla="*/ 23 h 64"/>
                <a:gd name="T64" fmla="*/ 22 w 67"/>
                <a:gd name="T65" fmla="*/ 28 h 64"/>
                <a:gd name="T66" fmla="*/ 13 w 67"/>
                <a:gd name="T67" fmla="*/ 37 h 64"/>
                <a:gd name="T68" fmla="*/ 7 w 67"/>
                <a:gd name="T69" fmla="*/ 47 h 64"/>
                <a:gd name="T70" fmla="*/ 3 w 67"/>
                <a:gd name="T71" fmla="*/ 61 h 64"/>
                <a:gd name="T72" fmla="*/ 9 w 67"/>
                <a:gd name="T73" fmla="*/ 62 h 64"/>
                <a:gd name="T74" fmla="*/ 12 w 67"/>
                <a:gd name="T75" fmla="*/ 60 h 64"/>
                <a:gd name="T76" fmla="*/ 13 w 67"/>
                <a:gd name="T77" fmla="*/ 58 h 64"/>
                <a:gd name="T78" fmla="*/ 14 w 67"/>
                <a:gd name="T79" fmla="*/ 58 h 64"/>
                <a:gd name="T80" fmla="*/ 46 w 67"/>
                <a:gd name="T81" fmla="*/ 59 h 64"/>
                <a:gd name="T82" fmla="*/ 50 w 67"/>
                <a:gd name="T83" fmla="*/ 49 h 64"/>
                <a:gd name="T84" fmla="*/ 58 w 67"/>
                <a:gd name="T85" fmla="*/ 39 h 64"/>
                <a:gd name="T86" fmla="*/ 64 w 67"/>
                <a:gd name="T87" fmla="*/ 30 h 64"/>
                <a:gd name="T88" fmla="*/ 62 w 67"/>
                <a:gd name="T89" fmla="*/ 19 h 64"/>
                <a:gd name="T90" fmla="*/ 60 w 67"/>
                <a:gd name="T91" fmla="*/ 12 h 64"/>
                <a:gd name="T92" fmla="*/ 58 w 67"/>
                <a:gd name="T93" fmla="*/ 6 h 64"/>
                <a:gd name="T94" fmla="*/ 55 w 67"/>
                <a:gd name="T95" fmla="*/ 4 h 64"/>
                <a:gd name="T96" fmla="*/ 55 w 67"/>
                <a:gd name="T97" fmla="*/ 4 h 64"/>
                <a:gd name="T98" fmla="*/ 55 w 67"/>
                <a:gd name="T99" fmla="*/ 3 h 64"/>
                <a:gd name="T100" fmla="*/ 54 w 67"/>
                <a:gd name="T101" fmla="*/ 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7" h="64">
                  <a:moveTo>
                    <a:pt x="55" y="0"/>
                  </a:moveTo>
                  <a:cubicBezTo>
                    <a:pt x="57" y="3"/>
                    <a:pt x="57" y="3"/>
                    <a:pt x="57" y="3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62" y="11"/>
                    <a:pt x="62" y="11"/>
                    <a:pt x="62" y="11"/>
                  </a:cubicBezTo>
                  <a:cubicBezTo>
                    <a:pt x="62" y="15"/>
                    <a:pt x="63" y="18"/>
                    <a:pt x="64" y="18"/>
                  </a:cubicBezTo>
                  <a:cubicBezTo>
                    <a:pt x="66" y="23"/>
                    <a:pt x="67" y="27"/>
                    <a:pt x="66" y="30"/>
                  </a:cubicBezTo>
                  <a:cubicBezTo>
                    <a:pt x="60" y="40"/>
                    <a:pt x="60" y="40"/>
                    <a:pt x="60" y="40"/>
                  </a:cubicBezTo>
                  <a:cubicBezTo>
                    <a:pt x="52" y="50"/>
                    <a:pt x="52" y="50"/>
                    <a:pt x="52" y="50"/>
                  </a:cubicBezTo>
                  <a:cubicBezTo>
                    <a:pt x="49" y="53"/>
                    <a:pt x="48" y="56"/>
                    <a:pt x="48" y="61"/>
                  </a:cubicBezTo>
                  <a:cubicBezTo>
                    <a:pt x="14" y="60"/>
                    <a:pt x="14" y="60"/>
                    <a:pt x="14" y="60"/>
                  </a:cubicBezTo>
                  <a:cubicBezTo>
                    <a:pt x="14" y="62"/>
                    <a:pt x="11" y="63"/>
                    <a:pt x="9" y="64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1" y="61"/>
                    <a:pt x="1" y="61"/>
                    <a:pt x="1" y="61"/>
                  </a:cubicBezTo>
                  <a:cubicBezTo>
                    <a:pt x="5" y="47"/>
                    <a:pt x="5" y="47"/>
                    <a:pt x="5" y="47"/>
                  </a:cubicBezTo>
                  <a:cubicBezTo>
                    <a:pt x="6" y="43"/>
                    <a:pt x="9" y="39"/>
                    <a:pt x="12" y="36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4" y="25"/>
                    <a:pt x="24" y="23"/>
                    <a:pt x="22" y="23"/>
                  </a:cubicBezTo>
                  <a:cubicBezTo>
                    <a:pt x="19" y="22"/>
                    <a:pt x="18" y="21"/>
                    <a:pt x="17" y="21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5" y="0"/>
                    <a:pt x="55" y="0"/>
                    <a:pt x="55" y="0"/>
                  </a:cubicBezTo>
                  <a:moveTo>
                    <a:pt x="54" y="2"/>
                  </a:moveTo>
                  <a:cubicBezTo>
                    <a:pt x="34" y="7"/>
                    <a:pt x="34" y="7"/>
                    <a:pt x="34" y="7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1" y="21"/>
                    <a:pt x="22" y="21"/>
                  </a:cubicBezTo>
                  <a:cubicBezTo>
                    <a:pt x="24" y="21"/>
                    <a:pt x="25" y="22"/>
                    <a:pt x="25" y="23"/>
                  </a:cubicBezTo>
                  <a:cubicBezTo>
                    <a:pt x="25" y="24"/>
                    <a:pt x="25" y="26"/>
                    <a:pt x="22" y="28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0" y="40"/>
                    <a:pt x="8" y="43"/>
                    <a:pt x="7" y="47"/>
                  </a:cubicBezTo>
                  <a:cubicBezTo>
                    <a:pt x="3" y="61"/>
                    <a:pt x="3" y="61"/>
                    <a:pt x="3" y="61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11" y="61"/>
                    <a:pt x="12" y="60"/>
                    <a:pt x="12" y="60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4" y="58"/>
                    <a:pt x="14" y="58"/>
                    <a:pt x="14" y="58"/>
                  </a:cubicBezTo>
                  <a:cubicBezTo>
                    <a:pt x="46" y="59"/>
                    <a:pt x="46" y="59"/>
                    <a:pt x="46" y="59"/>
                  </a:cubicBezTo>
                  <a:cubicBezTo>
                    <a:pt x="47" y="55"/>
                    <a:pt x="48" y="52"/>
                    <a:pt x="50" y="49"/>
                  </a:cubicBezTo>
                  <a:cubicBezTo>
                    <a:pt x="58" y="39"/>
                    <a:pt x="58" y="39"/>
                    <a:pt x="58" y="39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5" y="27"/>
                    <a:pt x="64" y="23"/>
                    <a:pt x="62" y="19"/>
                  </a:cubicBezTo>
                  <a:cubicBezTo>
                    <a:pt x="62" y="19"/>
                    <a:pt x="60" y="17"/>
                    <a:pt x="60" y="12"/>
                  </a:cubicBezTo>
                  <a:cubicBezTo>
                    <a:pt x="58" y="6"/>
                    <a:pt x="58" y="6"/>
                    <a:pt x="58" y="6"/>
                  </a:cubicBezTo>
                  <a:cubicBezTo>
                    <a:pt x="55" y="4"/>
                    <a:pt x="55" y="4"/>
                    <a:pt x="55" y="4"/>
                  </a:cubicBezTo>
                  <a:cubicBezTo>
                    <a:pt x="55" y="4"/>
                    <a:pt x="55" y="4"/>
                    <a:pt x="55" y="4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4" y="2"/>
                    <a:pt x="54" y="2"/>
                    <a:pt x="5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12" name="Freeform 322"/>
            <p:cNvSpPr>
              <a:spLocks/>
            </p:cNvSpPr>
            <p:nvPr/>
          </p:nvSpPr>
          <p:spPr bwMode="auto">
            <a:xfrm>
              <a:off x="2120711" y="5451404"/>
              <a:ext cx="255426" cy="247024"/>
            </a:xfrm>
            <a:custGeom>
              <a:avLst/>
              <a:gdLst>
                <a:gd name="T0" fmla="*/ 7 w 64"/>
                <a:gd name="T1" fmla="*/ 62 h 62"/>
                <a:gd name="T2" fmla="*/ 0 w 64"/>
                <a:gd name="T3" fmla="*/ 60 h 62"/>
                <a:gd name="T4" fmla="*/ 0 w 64"/>
                <a:gd name="T5" fmla="*/ 60 h 62"/>
                <a:gd name="T6" fmla="*/ 4 w 64"/>
                <a:gd name="T7" fmla="*/ 46 h 62"/>
                <a:gd name="T8" fmla="*/ 11 w 64"/>
                <a:gd name="T9" fmla="*/ 35 h 62"/>
                <a:gd name="T10" fmla="*/ 20 w 64"/>
                <a:gd name="T11" fmla="*/ 27 h 62"/>
                <a:gd name="T12" fmla="*/ 22 w 64"/>
                <a:gd name="T13" fmla="*/ 22 h 62"/>
                <a:gd name="T14" fmla="*/ 20 w 64"/>
                <a:gd name="T15" fmla="*/ 21 h 62"/>
                <a:gd name="T16" fmla="*/ 16 w 64"/>
                <a:gd name="T17" fmla="*/ 19 h 62"/>
                <a:gd name="T18" fmla="*/ 17 w 64"/>
                <a:gd name="T19" fmla="*/ 12 h 62"/>
                <a:gd name="T20" fmla="*/ 18 w 64"/>
                <a:gd name="T21" fmla="*/ 4 h 62"/>
                <a:gd name="T22" fmla="*/ 31 w 64"/>
                <a:gd name="T23" fmla="*/ 6 h 62"/>
                <a:gd name="T24" fmla="*/ 53 w 64"/>
                <a:gd name="T25" fmla="*/ 0 h 62"/>
                <a:gd name="T26" fmla="*/ 53 w 64"/>
                <a:gd name="T27" fmla="*/ 0 h 62"/>
                <a:gd name="T28" fmla="*/ 54 w 64"/>
                <a:gd name="T29" fmla="*/ 2 h 62"/>
                <a:gd name="T30" fmla="*/ 56 w 64"/>
                <a:gd name="T31" fmla="*/ 5 h 62"/>
                <a:gd name="T32" fmla="*/ 59 w 64"/>
                <a:gd name="T33" fmla="*/ 11 h 62"/>
                <a:gd name="T34" fmla="*/ 61 w 64"/>
                <a:gd name="T35" fmla="*/ 18 h 62"/>
                <a:gd name="T36" fmla="*/ 63 w 64"/>
                <a:gd name="T37" fmla="*/ 29 h 62"/>
                <a:gd name="T38" fmla="*/ 57 w 64"/>
                <a:gd name="T39" fmla="*/ 39 h 62"/>
                <a:gd name="T40" fmla="*/ 49 w 64"/>
                <a:gd name="T41" fmla="*/ 48 h 62"/>
                <a:gd name="T42" fmla="*/ 45 w 64"/>
                <a:gd name="T43" fmla="*/ 59 h 62"/>
                <a:gd name="T44" fmla="*/ 12 w 64"/>
                <a:gd name="T45" fmla="*/ 58 h 62"/>
                <a:gd name="T46" fmla="*/ 11 w 64"/>
                <a:gd name="T47" fmla="*/ 58 h 62"/>
                <a:gd name="T48" fmla="*/ 11 w 64"/>
                <a:gd name="T49" fmla="*/ 59 h 62"/>
                <a:gd name="T50" fmla="*/ 7 w 64"/>
                <a:gd name="T51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4" h="62">
                  <a:moveTo>
                    <a:pt x="7" y="62"/>
                  </a:moveTo>
                  <a:cubicBezTo>
                    <a:pt x="0" y="60"/>
                    <a:pt x="0" y="60"/>
                    <a:pt x="0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5" y="42"/>
                    <a:pt x="7" y="39"/>
                    <a:pt x="11" y="35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5"/>
                    <a:pt x="23" y="23"/>
                    <a:pt x="22" y="22"/>
                  </a:cubicBezTo>
                  <a:cubicBezTo>
                    <a:pt x="22" y="22"/>
                    <a:pt x="22" y="21"/>
                    <a:pt x="20" y="21"/>
                  </a:cubicBezTo>
                  <a:cubicBezTo>
                    <a:pt x="18" y="20"/>
                    <a:pt x="17" y="20"/>
                    <a:pt x="16" y="19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4" y="2"/>
                    <a:pt x="54" y="2"/>
                    <a:pt x="54" y="2"/>
                  </a:cubicBezTo>
                  <a:cubicBezTo>
                    <a:pt x="56" y="5"/>
                    <a:pt x="56" y="5"/>
                    <a:pt x="56" y="5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13"/>
                    <a:pt x="60" y="17"/>
                    <a:pt x="61" y="18"/>
                  </a:cubicBezTo>
                  <a:cubicBezTo>
                    <a:pt x="63" y="22"/>
                    <a:pt x="64" y="26"/>
                    <a:pt x="63" y="29"/>
                  </a:cubicBezTo>
                  <a:cubicBezTo>
                    <a:pt x="57" y="39"/>
                    <a:pt x="57" y="39"/>
                    <a:pt x="57" y="39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46" y="51"/>
                    <a:pt x="45" y="55"/>
                    <a:pt x="45" y="59"/>
                  </a:cubicBezTo>
                  <a:cubicBezTo>
                    <a:pt x="12" y="58"/>
                    <a:pt x="12" y="58"/>
                    <a:pt x="12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11" y="59"/>
                    <a:pt x="11" y="59"/>
                    <a:pt x="11" y="59"/>
                  </a:cubicBezTo>
                  <a:cubicBezTo>
                    <a:pt x="11" y="60"/>
                    <a:pt x="9" y="61"/>
                    <a:pt x="7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13" name="Freeform 323"/>
            <p:cNvSpPr>
              <a:spLocks noEditPoints="1"/>
            </p:cNvSpPr>
            <p:nvPr/>
          </p:nvSpPr>
          <p:spPr bwMode="auto">
            <a:xfrm>
              <a:off x="2113989" y="5448043"/>
              <a:ext cx="265509" cy="253747"/>
            </a:xfrm>
            <a:custGeom>
              <a:avLst/>
              <a:gdLst>
                <a:gd name="T0" fmla="*/ 55 w 67"/>
                <a:gd name="T1" fmla="*/ 0 h 64"/>
                <a:gd name="T2" fmla="*/ 57 w 67"/>
                <a:gd name="T3" fmla="*/ 3 h 64"/>
                <a:gd name="T4" fmla="*/ 59 w 67"/>
                <a:gd name="T5" fmla="*/ 5 h 64"/>
                <a:gd name="T6" fmla="*/ 62 w 67"/>
                <a:gd name="T7" fmla="*/ 11 h 64"/>
                <a:gd name="T8" fmla="*/ 64 w 67"/>
                <a:gd name="T9" fmla="*/ 18 h 64"/>
                <a:gd name="T10" fmla="*/ 66 w 67"/>
                <a:gd name="T11" fmla="*/ 30 h 64"/>
                <a:gd name="T12" fmla="*/ 60 w 67"/>
                <a:gd name="T13" fmla="*/ 40 h 64"/>
                <a:gd name="T14" fmla="*/ 52 w 67"/>
                <a:gd name="T15" fmla="*/ 50 h 64"/>
                <a:gd name="T16" fmla="*/ 48 w 67"/>
                <a:gd name="T17" fmla="*/ 61 h 64"/>
                <a:gd name="T18" fmla="*/ 14 w 67"/>
                <a:gd name="T19" fmla="*/ 60 h 64"/>
                <a:gd name="T20" fmla="*/ 9 w 67"/>
                <a:gd name="T21" fmla="*/ 64 h 64"/>
                <a:gd name="T22" fmla="*/ 0 w 67"/>
                <a:gd name="T23" fmla="*/ 62 h 64"/>
                <a:gd name="T24" fmla="*/ 1 w 67"/>
                <a:gd name="T25" fmla="*/ 61 h 64"/>
                <a:gd name="T26" fmla="*/ 5 w 67"/>
                <a:gd name="T27" fmla="*/ 47 h 64"/>
                <a:gd name="T28" fmla="*/ 12 w 67"/>
                <a:gd name="T29" fmla="*/ 36 h 64"/>
                <a:gd name="T30" fmla="*/ 21 w 67"/>
                <a:gd name="T31" fmla="*/ 27 h 64"/>
                <a:gd name="T32" fmla="*/ 22 w 67"/>
                <a:gd name="T33" fmla="*/ 23 h 64"/>
                <a:gd name="T34" fmla="*/ 17 w 67"/>
                <a:gd name="T35" fmla="*/ 21 h 64"/>
                <a:gd name="T36" fmla="*/ 18 w 67"/>
                <a:gd name="T37" fmla="*/ 13 h 64"/>
                <a:gd name="T38" fmla="*/ 19 w 67"/>
                <a:gd name="T39" fmla="*/ 4 h 64"/>
                <a:gd name="T40" fmla="*/ 33 w 67"/>
                <a:gd name="T41" fmla="*/ 6 h 64"/>
                <a:gd name="T42" fmla="*/ 54 w 67"/>
                <a:gd name="T43" fmla="*/ 0 h 64"/>
                <a:gd name="T44" fmla="*/ 55 w 67"/>
                <a:gd name="T45" fmla="*/ 0 h 64"/>
                <a:gd name="T46" fmla="*/ 54 w 67"/>
                <a:gd name="T47" fmla="*/ 2 h 64"/>
                <a:gd name="T48" fmla="*/ 34 w 67"/>
                <a:gd name="T49" fmla="*/ 7 h 64"/>
                <a:gd name="T50" fmla="*/ 34 w 67"/>
                <a:gd name="T51" fmla="*/ 8 h 64"/>
                <a:gd name="T52" fmla="*/ 33 w 67"/>
                <a:gd name="T53" fmla="*/ 8 h 64"/>
                <a:gd name="T54" fmla="*/ 20 w 67"/>
                <a:gd name="T55" fmla="*/ 6 h 64"/>
                <a:gd name="T56" fmla="*/ 19 w 67"/>
                <a:gd name="T57" fmla="*/ 13 h 64"/>
                <a:gd name="T58" fmla="*/ 19 w 67"/>
                <a:gd name="T59" fmla="*/ 20 h 64"/>
                <a:gd name="T60" fmla="*/ 22 w 67"/>
                <a:gd name="T61" fmla="*/ 21 h 64"/>
                <a:gd name="T62" fmla="*/ 25 w 67"/>
                <a:gd name="T63" fmla="*/ 23 h 64"/>
                <a:gd name="T64" fmla="*/ 22 w 67"/>
                <a:gd name="T65" fmla="*/ 28 h 64"/>
                <a:gd name="T66" fmla="*/ 13 w 67"/>
                <a:gd name="T67" fmla="*/ 37 h 64"/>
                <a:gd name="T68" fmla="*/ 7 w 67"/>
                <a:gd name="T69" fmla="*/ 47 h 64"/>
                <a:gd name="T70" fmla="*/ 3 w 67"/>
                <a:gd name="T71" fmla="*/ 61 h 64"/>
                <a:gd name="T72" fmla="*/ 9 w 67"/>
                <a:gd name="T73" fmla="*/ 62 h 64"/>
                <a:gd name="T74" fmla="*/ 12 w 67"/>
                <a:gd name="T75" fmla="*/ 60 h 64"/>
                <a:gd name="T76" fmla="*/ 13 w 67"/>
                <a:gd name="T77" fmla="*/ 58 h 64"/>
                <a:gd name="T78" fmla="*/ 14 w 67"/>
                <a:gd name="T79" fmla="*/ 58 h 64"/>
                <a:gd name="T80" fmla="*/ 46 w 67"/>
                <a:gd name="T81" fmla="*/ 59 h 64"/>
                <a:gd name="T82" fmla="*/ 50 w 67"/>
                <a:gd name="T83" fmla="*/ 49 h 64"/>
                <a:gd name="T84" fmla="*/ 58 w 67"/>
                <a:gd name="T85" fmla="*/ 39 h 64"/>
                <a:gd name="T86" fmla="*/ 64 w 67"/>
                <a:gd name="T87" fmla="*/ 30 h 64"/>
                <a:gd name="T88" fmla="*/ 62 w 67"/>
                <a:gd name="T89" fmla="*/ 19 h 64"/>
                <a:gd name="T90" fmla="*/ 60 w 67"/>
                <a:gd name="T91" fmla="*/ 12 h 64"/>
                <a:gd name="T92" fmla="*/ 58 w 67"/>
                <a:gd name="T93" fmla="*/ 6 h 64"/>
                <a:gd name="T94" fmla="*/ 55 w 67"/>
                <a:gd name="T95" fmla="*/ 4 h 64"/>
                <a:gd name="T96" fmla="*/ 55 w 67"/>
                <a:gd name="T97" fmla="*/ 4 h 64"/>
                <a:gd name="T98" fmla="*/ 55 w 67"/>
                <a:gd name="T99" fmla="*/ 3 h 64"/>
                <a:gd name="T100" fmla="*/ 54 w 67"/>
                <a:gd name="T101" fmla="*/ 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7" h="64">
                  <a:moveTo>
                    <a:pt x="55" y="0"/>
                  </a:moveTo>
                  <a:cubicBezTo>
                    <a:pt x="57" y="3"/>
                    <a:pt x="57" y="3"/>
                    <a:pt x="57" y="3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62" y="11"/>
                    <a:pt x="62" y="11"/>
                    <a:pt x="62" y="11"/>
                  </a:cubicBezTo>
                  <a:cubicBezTo>
                    <a:pt x="62" y="15"/>
                    <a:pt x="63" y="18"/>
                    <a:pt x="64" y="18"/>
                  </a:cubicBezTo>
                  <a:cubicBezTo>
                    <a:pt x="66" y="23"/>
                    <a:pt x="67" y="27"/>
                    <a:pt x="66" y="30"/>
                  </a:cubicBezTo>
                  <a:cubicBezTo>
                    <a:pt x="60" y="40"/>
                    <a:pt x="60" y="40"/>
                    <a:pt x="60" y="40"/>
                  </a:cubicBezTo>
                  <a:cubicBezTo>
                    <a:pt x="52" y="50"/>
                    <a:pt x="52" y="50"/>
                    <a:pt x="52" y="50"/>
                  </a:cubicBezTo>
                  <a:cubicBezTo>
                    <a:pt x="49" y="53"/>
                    <a:pt x="48" y="56"/>
                    <a:pt x="48" y="61"/>
                  </a:cubicBezTo>
                  <a:cubicBezTo>
                    <a:pt x="14" y="60"/>
                    <a:pt x="14" y="60"/>
                    <a:pt x="14" y="60"/>
                  </a:cubicBezTo>
                  <a:cubicBezTo>
                    <a:pt x="14" y="62"/>
                    <a:pt x="11" y="63"/>
                    <a:pt x="9" y="64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1" y="61"/>
                    <a:pt x="1" y="61"/>
                    <a:pt x="1" y="61"/>
                  </a:cubicBezTo>
                  <a:cubicBezTo>
                    <a:pt x="5" y="47"/>
                    <a:pt x="5" y="47"/>
                    <a:pt x="5" y="47"/>
                  </a:cubicBezTo>
                  <a:cubicBezTo>
                    <a:pt x="6" y="43"/>
                    <a:pt x="9" y="39"/>
                    <a:pt x="12" y="36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4" y="25"/>
                    <a:pt x="24" y="23"/>
                    <a:pt x="22" y="23"/>
                  </a:cubicBezTo>
                  <a:cubicBezTo>
                    <a:pt x="19" y="22"/>
                    <a:pt x="18" y="21"/>
                    <a:pt x="17" y="21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5" y="0"/>
                    <a:pt x="55" y="0"/>
                    <a:pt x="55" y="0"/>
                  </a:cubicBezTo>
                  <a:moveTo>
                    <a:pt x="54" y="2"/>
                  </a:moveTo>
                  <a:cubicBezTo>
                    <a:pt x="34" y="7"/>
                    <a:pt x="34" y="7"/>
                    <a:pt x="34" y="7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1" y="21"/>
                    <a:pt x="22" y="21"/>
                  </a:cubicBezTo>
                  <a:cubicBezTo>
                    <a:pt x="24" y="21"/>
                    <a:pt x="25" y="22"/>
                    <a:pt x="25" y="23"/>
                  </a:cubicBezTo>
                  <a:cubicBezTo>
                    <a:pt x="25" y="24"/>
                    <a:pt x="25" y="26"/>
                    <a:pt x="22" y="28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0" y="40"/>
                    <a:pt x="8" y="43"/>
                    <a:pt x="7" y="47"/>
                  </a:cubicBezTo>
                  <a:cubicBezTo>
                    <a:pt x="3" y="61"/>
                    <a:pt x="3" y="61"/>
                    <a:pt x="3" y="61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11" y="61"/>
                    <a:pt x="12" y="60"/>
                    <a:pt x="12" y="60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4" y="58"/>
                    <a:pt x="14" y="58"/>
                    <a:pt x="14" y="58"/>
                  </a:cubicBezTo>
                  <a:cubicBezTo>
                    <a:pt x="46" y="59"/>
                    <a:pt x="46" y="59"/>
                    <a:pt x="46" y="59"/>
                  </a:cubicBezTo>
                  <a:cubicBezTo>
                    <a:pt x="47" y="55"/>
                    <a:pt x="48" y="52"/>
                    <a:pt x="50" y="49"/>
                  </a:cubicBezTo>
                  <a:cubicBezTo>
                    <a:pt x="58" y="39"/>
                    <a:pt x="58" y="39"/>
                    <a:pt x="58" y="39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5" y="27"/>
                    <a:pt x="64" y="23"/>
                    <a:pt x="62" y="19"/>
                  </a:cubicBezTo>
                  <a:cubicBezTo>
                    <a:pt x="62" y="19"/>
                    <a:pt x="60" y="17"/>
                    <a:pt x="60" y="12"/>
                  </a:cubicBezTo>
                  <a:cubicBezTo>
                    <a:pt x="58" y="6"/>
                    <a:pt x="58" y="6"/>
                    <a:pt x="58" y="6"/>
                  </a:cubicBezTo>
                  <a:cubicBezTo>
                    <a:pt x="55" y="4"/>
                    <a:pt x="55" y="4"/>
                    <a:pt x="55" y="4"/>
                  </a:cubicBezTo>
                  <a:cubicBezTo>
                    <a:pt x="55" y="4"/>
                    <a:pt x="55" y="4"/>
                    <a:pt x="55" y="4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4" y="2"/>
                    <a:pt x="54" y="2"/>
                    <a:pt x="5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14" name="Freeform 324"/>
            <p:cNvSpPr>
              <a:spLocks/>
            </p:cNvSpPr>
            <p:nvPr/>
          </p:nvSpPr>
          <p:spPr bwMode="auto">
            <a:xfrm>
              <a:off x="1127573" y="3806257"/>
              <a:ext cx="179808" cy="381460"/>
            </a:xfrm>
            <a:custGeom>
              <a:avLst/>
              <a:gdLst>
                <a:gd name="T0" fmla="*/ 24 w 45"/>
                <a:gd name="T1" fmla="*/ 96 h 96"/>
                <a:gd name="T2" fmla="*/ 24 w 45"/>
                <a:gd name="T3" fmla="*/ 96 h 96"/>
                <a:gd name="T4" fmla="*/ 13 w 45"/>
                <a:gd name="T5" fmla="*/ 70 h 96"/>
                <a:gd name="T6" fmla="*/ 2 w 45"/>
                <a:gd name="T7" fmla="*/ 46 h 96"/>
                <a:gd name="T8" fmla="*/ 6 w 45"/>
                <a:gd name="T9" fmla="*/ 42 h 96"/>
                <a:gd name="T10" fmla="*/ 9 w 45"/>
                <a:gd name="T11" fmla="*/ 36 h 96"/>
                <a:gd name="T12" fmla="*/ 10 w 45"/>
                <a:gd name="T13" fmla="*/ 22 h 96"/>
                <a:gd name="T14" fmla="*/ 9 w 45"/>
                <a:gd name="T15" fmla="*/ 8 h 96"/>
                <a:gd name="T16" fmla="*/ 20 w 45"/>
                <a:gd name="T17" fmla="*/ 3 h 96"/>
                <a:gd name="T18" fmla="*/ 25 w 45"/>
                <a:gd name="T19" fmla="*/ 0 h 96"/>
                <a:gd name="T20" fmla="*/ 26 w 45"/>
                <a:gd name="T21" fmla="*/ 0 h 96"/>
                <a:gd name="T22" fmla="*/ 30 w 45"/>
                <a:gd name="T23" fmla="*/ 5 h 96"/>
                <a:gd name="T24" fmla="*/ 33 w 45"/>
                <a:gd name="T25" fmla="*/ 8 h 96"/>
                <a:gd name="T26" fmla="*/ 35 w 45"/>
                <a:gd name="T27" fmla="*/ 7 h 96"/>
                <a:gd name="T28" fmla="*/ 38 w 45"/>
                <a:gd name="T29" fmla="*/ 6 h 96"/>
                <a:gd name="T30" fmla="*/ 37 w 45"/>
                <a:gd name="T31" fmla="*/ 9 h 96"/>
                <a:gd name="T32" fmla="*/ 39 w 45"/>
                <a:gd name="T33" fmla="*/ 23 h 96"/>
                <a:gd name="T34" fmla="*/ 39 w 45"/>
                <a:gd name="T35" fmla="*/ 33 h 96"/>
                <a:gd name="T36" fmla="*/ 30 w 45"/>
                <a:gd name="T37" fmla="*/ 44 h 96"/>
                <a:gd name="T38" fmla="*/ 30 w 45"/>
                <a:gd name="T39" fmla="*/ 48 h 96"/>
                <a:gd name="T40" fmla="*/ 45 w 45"/>
                <a:gd name="T41" fmla="*/ 58 h 96"/>
                <a:gd name="T42" fmla="*/ 45 w 45"/>
                <a:gd name="T43" fmla="*/ 58 h 96"/>
                <a:gd name="T44" fmla="*/ 45 w 45"/>
                <a:gd name="T45" fmla="*/ 64 h 96"/>
                <a:gd name="T46" fmla="*/ 42 w 45"/>
                <a:gd name="T47" fmla="*/ 69 h 96"/>
                <a:gd name="T48" fmla="*/ 38 w 45"/>
                <a:gd name="T49" fmla="*/ 72 h 96"/>
                <a:gd name="T50" fmla="*/ 35 w 45"/>
                <a:gd name="T51" fmla="*/ 75 h 96"/>
                <a:gd name="T52" fmla="*/ 28 w 45"/>
                <a:gd name="T53" fmla="*/ 83 h 96"/>
                <a:gd name="T54" fmla="*/ 29 w 45"/>
                <a:gd name="T55" fmla="*/ 87 h 96"/>
                <a:gd name="T56" fmla="*/ 28 w 45"/>
                <a:gd name="T57" fmla="*/ 91 h 96"/>
                <a:gd name="T58" fmla="*/ 24 w 45"/>
                <a:gd name="T59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5" h="96">
                  <a:moveTo>
                    <a:pt x="24" y="96"/>
                  </a:moveTo>
                  <a:cubicBezTo>
                    <a:pt x="24" y="96"/>
                    <a:pt x="24" y="96"/>
                    <a:pt x="24" y="96"/>
                  </a:cubicBezTo>
                  <a:cubicBezTo>
                    <a:pt x="21" y="84"/>
                    <a:pt x="17" y="75"/>
                    <a:pt x="13" y="70"/>
                  </a:cubicBezTo>
                  <a:cubicBezTo>
                    <a:pt x="5" y="59"/>
                    <a:pt x="0" y="50"/>
                    <a:pt x="2" y="46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7" y="41"/>
                    <a:pt x="9" y="39"/>
                    <a:pt x="9" y="36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2" y="7"/>
                    <a:pt x="15" y="6"/>
                    <a:pt x="20" y="3"/>
                  </a:cubicBezTo>
                  <a:cubicBezTo>
                    <a:pt x="22" y="0"/>
                    <a:pt x="24" y="0"/>
                    <a:pt x="25" y="0"/>
                  </a:cubicBezTo>
                  <a:cubicBezTo>
                    <a:pt x="25" y="0"/>
                    <a:pt x="26" y="0"/>
                    <a:pt x="26" y="0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1" y="7"/>
                    <a:pt x="32" y="8"/>
                    <a:pt x="33" y="8"/>
                  </a:cubicBezTo>
                  <a:cubicBezTo>
                    <a:pt x="34" y="8"/>
                    <a:pt x="35" y="8"/>
                    <a:pt x="35" y="7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6" y="17"/>
                    <a:pt x="36" y="22"/>
                    <a:pt x="39" y="23"/>
                  </a:cubicBezTo>
                  <a:cubicBezTo>
                    <a:pt x="40" y="24"/>
                    <a:pt x="42" y="27"/>
                    <a:pt x="39" y="33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6"/>
                    <a:pt x="30" y="47"/>
                    <a:pt x="30" y="48"/>
                  </a:cubicBezTo>
                  <a:cubicBezTo>
                    <a:pt x="31" y="51"/>
                    <a:pt x="36" y="55"/>
                    <a:pt x="45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45" y="64"/>
                    <a:pt x="45" y="64"/>
                    <a:pt x="45" y="64"/>
                  </a:cubicBezTo>
                  <a:cubicBezTo>
                    <a:pt x="42" y="69"/>
                    <a:pt x="42" y="69"/>
                    <a:pt x="42" y="69"/>
                  </a:cubicBezTo>
                  <a:cubicBezTo>
                    <a:pt x="41" y="70"/>
                    <a:pt x="40" y="71"/>
                    <a:pt x="38" y="72"/>
                  </a:cubicBezTo>
                  <a:cubicBezTo>
                    <a:pt x="37" y="73"/>
                    <a:pt x="36" y="74"/>
                    <a:pt x="35" y="75"/>
                  </a:cubicBezTo>
                  <a:cubicBezTo>
                    <a:pt x="30" y="79"/>
                    <a:pt x="28" y="81"/>
                    <a:pt x="28" y="83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28" y="91"/>
                    <a:pt x="28" y="91"/>
                    <a:pt x="28" y="91"/>
                  </a:cubicBezTo>
                  <a:cubicBezTo>
                    <a:pt x="24" y="96"/>
                    <a:pt x="24" y="96"/>
                    <a:pt x="24" y="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15" name="Freeform 325"/>
            <p:cNvSpPr>
              <a:spLocks noEditPoints="1"/>
            </p:cNvSpPr>
            <p:nvPr/>
          </p:nvSpPr>
          <p:spPr bwMode="auto">
            <a:xfrm>
              <a:off x="1124213" y="3802897"/>
              <a:ext cx="186529" cy="393222"/>
            </a:xfrm>
            <a:custGeom>
              <a:avLst/>
              <a:gdLst>
                <a:gd name="T0" fmla="*/ 26 w 47"/>
                <a:gd name="T1" fmla="*/ 0 h 99"/>
                <a:gd name="T2" fmla="*/ 27 w 47"/>
                <a:gd name="T3" fmla="*/ 0 h 99"/>
                <a:gd name="T4" fmla="*/ 32 w 47"/>
                <a:gd name="T5" fmla="*/ 6 h 99"/>
                <a:gd name="T6" fmla="*/ 34 w 47"/>
                <a:gd name="T7" fmla="*/ 8 h 99"/>
                <a:gd name="T8" fmla="*/ 36 w 47"/>
                <a:gd name="T9" fmla="*/ 7 h 99"/>
                <a:gd name="T10" fmla="*/ 40 w 47"/>
                <a:gd name="T11" fmla="*/ 5 h 99"/>
                <a:gd name="T12" fmla="*/ 39 w 47"/>
                <a:gd name="T13" fmla="*/ 10 h 99"/>
                <a:gd name="T14" fmla="*/ 40 w 47"/>
                <a:gd name="T15" fmla="*/ 23 h 99"/>
                <a:gd name="T16" fmla="*/ 40 w 47"/>
                <a:gd name="T17" fmla="*/ 35 h 99"/>
                <a:gd name="T18" fmla="*/ 32 w 47"/>
                <a:gd name="T19" fmla="*/ 46 h 99"/>
                <a:gd name="T20" fmla="*/ 46 w 47"/>
                <a:gd name="T21" fmla="*/ 58 h 99"/>
                <a:gd name="T22" fmla="*/ 47 w 47"/>
                <a:gd name="T23" fmla="*/ 58 h 99"/>
                <a:gd name="T24" fmla="*/ 47 w 47"/>
                <a:gd name="T25" fmla="*/ 65 h 99"/>
                <a:gd name="T26" fmla="*/ 44 w 47"/>
                <a:gd name="T27" fmla="*/ 71 h 99"/>
                <a:gd name="T28" fmla="*/ 36 w 47"/>
                <a:gd name="T29" fmla="*/ 76 h 99"/>
                <a:gd name="T30" fmla="*/ 30 w 47"/>
                <a:gd name="T31" fmla="*/ 84 h 99"/>
                <a:gd name="T32" fmla="*/ 31 w 47"/>
                <a:gd name="T33" fmla="*/ 88 h 99"/>
                <a:gd name="T34" fmla="*/ 30 w 47"/>
                <a:gd name="T35" fmla="*/ 93 h 99"/>
                <a:gd name="T36" fmla="*/ 24 w 47"/>
                <a:gd name="T37" fmla="*/ 99 h 99"/>
                <a:gd name="T38" fmla="*/ 24 w 47"/>
                <a:gd name="T39" fmla="*/ 97 h 99"/>
                <a:gd name="T40" fmla="*/ 14 w 47"/>
                <a:gd name="T41" fmla="*/ 72 h 99"/>
                <a:gd name="T42" fmla="*/ 2 w 47"/>
                <a:gd name="T43" fmla="*/ 47 h 99"/>
                <a:gd name="T44" fmla="*/ 6 w 47"/>
                <a:gd name="T45" fmla="*/ 43 h 99"/>
                <a:gd name="T46" fmla="*/ 10 w 47"/>
                <a:gd name="T47" fmla="*/ 37 h 99"/>
                <a:gd name="T48" fmla="*/ 10 w 47"/>
                <a:gd name="T49" fmla="*/ 23 h 99"/>
                <a:gd name="T50" fmla="*/ 10 w 47"/>
                <a:gd name="T51" fmla="*/ 8 h 99"/>
                <a:gd name="T52" fmla="*/ 20 w 47"/>
                <a:gd name="T53" fmla="*/ 3 h 99"/>
                <a:gd name="T54" fmla="*/ 26 w 47"/>
                <a:gd name="T55" fmla="*/ 0 h 99"/>
                <a:gd name="T56" fmla="*/ 26 w 47"/>
                <a:gd name="T57" fmla="*/ 1 h 99"/>
                <a:gd name="T58" fmla="*/ 21 w 47"/>
                <a:gd name="T59" fmla="*/ 4 h 99"/>
                <a:gd name="T60" fmla="*/ 11 w 47"/>
                <a:gd name="T61" fmla="*/ 10 h 99"/>
                <a:gd name="T62" fmla="*/ 12 w 47"/>
                <a:gd name="T63" fmla="*/ 23 h 99"/>
                <a:gd name="T64" fmla="*/ 12 w 47"/>
                <a:gd name="T65" fmla="*/ 23 h 99"/>
                <a:gd name="T66" fmla="*/ 12 w 47"/>
                <a:gd name="T67" fmla="*/ 23 h 99"/>
                <a:gd name="T68" fmla="*/ 11 w 47"/>
                <a:gd name="T69" fmla="*/ 37 h 99"/>
                <a:gd name="T70" fmla="*/ 8 w 47"/>
                <a:gd name="T71" fmla="*/ 44 h 99"/>
                <a:gd name="T72" fmla="*/ 4 w 47"/>
                <a:gd name="T73" fmla="*/ 48 h 99"/>
                <a:gd name="T74" fmla="*/ 15 w 47"/>
                <a:gd name="T75" fmla="*/ 71 h 99"/>
                <a:gd name="T76" fmla="*/ 25 w 47"/>
                <a:gd name="T77" fmla="*/ 95 h 99"/>
                <a:gd name="T78" fmla="*/ 28 w 47"/>
                <a:gd name="T79" fmla="*/ 92 h 99"/>
                <a:gd name="T80" fmla="*/ 29 w 47"/>
                <a:gd name="T81" fmla="*/ 88 h 99"/>
                <a:gd name="T82" fmla="*/ 28 w 47"/>
                <a:gd name="T83" fmla="*/ 84 h 99"/>
                <a:gd name="T84" fmla="*/ 28 w 47"/>
                <a:gd name="T85" fmla="*/ 84 h 99"/>
                <a:gd name="T86" fmla="*/ 28 w 47"/>
                <a:gd name="T87" fmla="*/ 84 h 99"/>
                <a:gd name="T88" fmla="*/ 35 w 47"/>
                <a:gd name="T89" fmla="*/ 75 h 99"/>
                <a:gd name="T90" fmla="*/ 39 w 47"/>
                <a:gd name="T91" fmla="*/ 72 h 99"/>
                <a:gd name="T92" fmla="*/ 43 w 47"/>
                <a:gd name="T93" fmla="*/ 70 h 99"/>
                <a:gd name="T94" fmla="*/ 45 w 47"/>
                <a:gd name="T95" fmla="*/ 65 h 99"/>
                <a:gd name="T96" fmla="*/ 45 w 47"/>
                <a:gd name="T97" fmla="*/ 59 h 99"/>
                <a:gd name="T98" fmla="*/ 30 w 47"/>
                <a:gd name="T99" fmla="*/ 49 h 99"/>
                <a:gd name="T100" fmla="*/ 31 w 47"/>
                <a:gd name="T101" fmla="*/ 45 h 99"/>
                <a:gd name="T102" fmla="*/ 39 w 47"/>
                <a:gd name="T103" fmla="*/ 34 h 99"/>
                <a:gd name="T104" fmla="*/ 39 w 47"/>
                <a:gd name="T105" fmla="*/ 25 h 99"/>
                <a:gd name="T106" fmla="*/ 37 w 47"/>
                <a:gd name="T107" fmla="*/ 9 h 99"/>
                <a:gd name="T108" fmla="*/ 37 w 47"/>
                <a:gd name="T109" fmla="*/ 9 h 99"/>
                <a:gd name="T110" fmla="*/ 37 w 47"/>
                <a:gd name="T111" fmla="*/ 9 h 99"/>
                <a:gd name="T112" fmla="*/ 34 w 47"/>
                <a:gd name="T113" fmla="*/ 10 h 99"/>
                <a:gd name="T114" fmla="*/ 31 w 47"/>
                <a:gd name="T115" fmla="*/ 7 h 99"/>
                <a:gd name="T116" fmla="*/ 26 w 47"/>
                <a:gd name="T117" fmla="*/ 1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7" h="99">
                  <a:moveTo>
                    <a:pt x="26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3" y="7"/>
                    <a:pt x="34" y="8"/>
                    <a:pt x="34" y="8"/>
                  </a:cubicBezTo>
                  <a:cubicBezTo>
                    <a:pt x="35" y="8"/>
                    <a:pt x="35" y="8"/>
                    <a:pt x="36" y="7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38" y="17"/>
                    <a:pt x="38" y="22"/>
                    <a:pt x="40" y="23"/>
                  </a:cubicBezTo>
                  <a:cubicBezTo>
                    <a:pt x="43" y="26"/>
                    <a:pt x="43" y="29"/>
                    <a:pt x="40" y="35"/>
                  </a:cubicBezTo>
                  <a:cubicBezTo>
                    <a:pt x="32" y="46"/>
                    <a:pt x="32" y="46"/>
                    <a:pt x="32" y="46"/>
                  </a:cubicBezTo>
                  <a:cubicBezTo>
                    <a:pt x="30" y="50"/>
                    <a:pt x="34" y="54"/>
                    <a:pt x="46" y="58"/>
                  </a:cubicBezTo>
                  <a:cubicBezTo>
                    <a:pt x="47" y="58"/>
                    <a:pt x="47" y="58"/>
                    <a:pt x="47" y="58"/>
                  </a:cubicBezTo>
                  <a:cubicBezTo>
                    <a:pt x="47" y="65"/>
                    <a:pt x="47" y="65"/>
                    <a:pt x="47" y="65"/>
                  </a:cubicBezTo>
                  <a:cubicBezTo>
                    <a:pt x="44" y="71"/>
                    <a:pt x="44" y="71"/>
                    <a:pt x="44" y="71"/>
                  </a:cubicBezTo>
                  <a:cubicBezTo>
                    <a:pt x="41" y="73"/>
                    <a:pt x="38" y="75"/>
                    <a:pt x="36" y="76"/>
                  </a:cubicBezTo>
                  <a:cubicBezTo>
                    <a:pt x="32" y="80"/>
                    <a:pt x="30" y="82"/>
                    <a:pt x="30" y="84"/>
                  </a:cubicBezTo>
                  <a:cubicBezTo>
                    <a:pt x="31" y="88"/>
                    <a:pt x="31" y="88"/>
                    <a:pt x="31" y="88"/>
                  </a:cubicBezTo>
                  <a:cubicBezTo>
                    <a:pt x="30" y="93"/>
                    <a:pt x="30" y="93"/>
                    <a:pt x="30" y="93"/>
                  </a:cubicBezTo>
                  <a:cubicBezTo>
                    <a:pt x="24" y="99"/>
                    <a:pt x="24" y="99"/>
                    <a:pt x="24" y="99"/>
                  </a:cubicBezTo>
                  <a:cubicBezTo>
                    <a:pt x="24" y="97"/>
                    <a:pt x="24" y="97"/>
                    <a:pt x="24" y="97"/>
                  </a:cubicBezTo>
                  <a:cubicBezTo>
                    <a:pt x="21" y="86"/>
                    <a:pt x="17" y="77"/>
                    <a:pt x="14" y="72"/>
                  </a:cubicBezTo>
                  <a:cubicBezTo>
                    <a:pt x="4" y="59"/>
                    <a:pt x="0" y="50"/>
                    <a:pt x="2" y="47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8" y="41"/>
                    <a:pt x="9" y="40"/>
                    <a:pt x="10" y="37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3" y="7"/>
                    <a:pt x="16" y="6"/>
                    <a:pt x="20" y="3"/>
                  </a:cubicBezTo>
                  <a:cubicBezTo>
                    <a:pt x="22" y="1"/>
                    <a:pt x="24" y="0"/>
                    <a:pt x="26" y="0"/>
                  </a:cubicBezTo>
                  <a:moveTo>
                    <a:pt x="26" y="1"/>
                  </a:moveTo>
                  <a:cubicBezTo>
                    <a:pt x="25" y="2"/>
                    <a:pt x="23" y="2"/>
                    <a:pt x="21" y="4"/>
                  </a:cubicBezTo>
                  <a:cubicBezTo>
                    <a:pt x="17" y="7"/>
                    <a:pt x="14" y="9"/>
                    <a:pt x="11" y="10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41"/>
                    <a:pt x="9" y="43"/>
                    <a:pt x="8" y="44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3" y="49"/>
                    <a:pt x="3" y="55"/>
                    <a:pt x="15" y="71"/>
                  </a:cubicBezTo>
                  <a:cubicBezTo>
                    <a:pt x="19" y="76"/>
                    <a:pt x="22" y="84"/>
                    <a:pt x="25" y="95"/>
                  </a:cubicBezTo>
                  <a:cubicBezTo>
                    <a:pt x="28" y="92"/>
                    <a:pt x="28" y="92"/>
                    <a:pt x="28" y="92"/>
                  </a:cubicBezTo>
                  <a:cubicBezTo>
                    <a:pt x="29" y="88"/>
                    <a:pt x="29" y="88"/>
                    <a:pt x="29" y="88"/>
                  </a:cubicBezTo>
                  <a:cubicBezTo>
                    <a:pt x="28" y="84"/>
                    <a:pt x="28" y="84"/>
                    <a:pt x="28" y="84"/>
                  </a:cubicBezTo>
                  <a:cubicBezTo>
                    <a:pt x="28" y="84"/>
                    <a:pt x="28" y="84"/>
                    <a:pt x="28" y="84"/>
                  </a:cubicBezTo>
                  <a:cubicBezTo>
                    <a:pt x="28" y="84"/>
                    <a:pt x="28" y="84"/>
                    <a:pt x="28" y="84"/>
                  </a:cubicBezTo>
                  <a:cubicBezTo>
                    <a:pt x="28" y="81"/>
                    <a:pt x="31" y="79"/>
                    <a:pt x="35" y="75"/>
                  </a:cubicBezTo>
                  <a:cubicBezTo>
                    <a:pt x="36" y="74"/>
                    <a:pt x="38" y="73"/>
                    <a:pt x="39" y="72"/>
                  </a:cubicBezTo>
                  <a:cubicBezTo>
                    <a:pt x="40" y="71"/>
                    <a:pt x="41" y="71"/>
                    <a:pt x="43" y="70"/>
                  </a:cubicBezTo>
                  <a:cubicBezTo>
                    <a:pt x="45" y="65"/>
                    <a:pt x="45" y="65"/>
                    <a:pt x="45" y="65"/>
                  </a:cubicBezTo>
                  <a:cubicBezTo>
                    <a:pt x="45" y="59"/>
                    <a:pt x="45" y="59"/>
                    <a:pt x="45" y="59"/>
                  </a:cubicBezTo>
                  <a:cubicBezTo>
                    <a:pt x="36" y="56"/>
                    <a:pt x="31" y="53"/>
                    <a:pt x="30" y="49"/>
                  </a:cubicBezTo>
                  <a:cubicBezTo>
                    <a:pt x="30" y="48"/>
                    <a:pt x="30" y="46"/>
                    <a:pt x="31" y="45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42" y="27"/>
                    <a:pt x="40" y="25"/>
                    <a:pt x="39" y="25"/>
                  </a:cubicBezTo>
                  <a:cubicBezTo>
                    <a:pt x="36" y="23"/>
                    <a:pt x="36" y="18"/>
                    <a:pt x="37" y="9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6" y="9"/>
                    <a:pt x="36" y="10"/>
                    <a:pt x="34" y="10"/>
                  </a:cubicBezTo>
                  <a:cubicBezTo>
                    <a:pt x="33" y="10"/>
                    <a:pt x="32" y="8"/>
                    <a:pt x="31" y="7"/>
                  </a:cubicBezTo>
                  <a:cubicBezTo>
                    <a:pt x="26" y="1"/>
                    <a:pt x="26" y="1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16" name="Freeform 326"/>
            <p:cNvSpPr>
              <a:spLocks/>
            </p:cNvSpPr>
            <p:nvPr/>
          </p:nvSpPr>
          <p:spPr bwMode="auto">
            <a:xfrm>
              <a:off x="1127573" y="3806257"/>
              <a:ext cx="179808" cy="381460"/>
            </a:xfrm>
            <a:custGeom>
              <a:avLst/>
              <a:gdLst>
                <a:gd name="T0" fmla="*/ 24 w 45"/>
                <a:gd name="T1" fmla="*/ 96 h 96"/>
                <a:gd name="T2" fmla="*/ 24 w 45"/>
                <a:gd name="T3" fmla="*/ 96 h 96"/>
                <a:gd name="T4" fmla="*/ 13 w 45"/>
                <a:gd name="T5" fmla="*/ 70 h 96"/>
                <a:gd name="T6" fmla="*/ 2 w 45"/>
                <a:gd name="T7" fmla="*/ 46 h 96"/>
                <a:gd name="T8" fmla="*/ 6 w 45"/>
                <a:gd name="T9" fmla="*/ 42 h 96"/>
                <a:gd name="T10" fmla="*/ 9 w 45"/>
                <a:gd name="T11" fmla="*/ 36 h 96"/>
                <a:gd name="T12" fmla="*/ 10 w 45"/>
                <a:gd name="T13" fmla="*/ 22 h 96"/>
                <a:gd name="T14" fmla="*/ 9 w 45"/>
                <a:gd name="T15" fmla="*/ 8 h 96"/>
                <a:gd name="T16" fmla="*/ 20 w 45"/>
                <a:gd name="T17" fmla="*/ 3 h 96"/>
                <a:gd name="T18" fmla="*/ 25 w 45"/>
                <a:gd name="T19" fmla="*/ 0 h 96"/>
                <a:gd name="T20" fmla="*/ 26 w 45"/>
                <a:gd name="T21" fmla="*/ 0 h 96"/>
                <a:gd name="T22" fmla="*/ 30 w 45"/>
                <a:gd name="T23" fmla="*/ 5 h 96"/>
                <a:gd name="T24" fmla="*/ 33 w 45"/>
                <a:gd name="T25" fmla="*/ 8 h 96"/>
                <a:gd name="T26" fmla="*/ 35 w 45"/>
                <a:gd name="T27" fmla="*/ 7 h 96"/>
                <a:gd name="T28" fmla="*/ 38 w 45"/>
                <a:gd name="T29" fmla="*/ 6 h 96"/>
                <a:gd name="T30" fmla="*/ 37 w 45"/>
                <a:gd name="T31" fmla="*/ 9 h 96"/>
                <a:gd name="T32" fmla="*/ 39 w 45"/>
                <a:gd name="T33" fmla="*/ 23 h 96"/>
                <a:gd name="T34" fmla="*/ 39 w 45"/>
                <a:gd name="T35" fmla="*/ 33 h 96"/>
                <a:gd name="T36" fmla="*/ 30 w 45"/>
                <a:gd name="T37" fmla="*/ 44 h 96"/>
                <a:gd name="T38" fmla="*/ 30 w 45"/>
                <a:gd name="T39" fmla="*/ 48 h 96"/>
                <a:gd name="T40" fmla="*/ 45 w 45"/>
                <a:gd name="T41" fmla="*/ 58 h 96"/>
                <a:gd name="T42" fmla="*/ 45 w 45"/>
                <a:gd name="T43" fmla="*/ 58 h 96"/>
                <a:gd name="T44" fmla="*/ 45 w 45"/>
                <a:gd name="T45" fmla="*/ 64 h 96"/>
                <a:gd name="T46" fmla="*/ 42 w 45"/>
                <a:gd name="T47" fmla="*/ 69 h 96"/>
                <a:gd name="T48" fmla="*/ 38 w 45"/>
                <a:gd name="T49" fmla="*/ 72 h 96"/>
                <a:gd name="T50" fmla="*/ 35 w 45"/>
                <a:gd name="T51" fmla="*/ 75 h 96"/>
                <a:gd name="T52" fmla="*/ 28 w 45"/>
                <a:gd name="T53" fmla="*/ 83 h 96"/>
                <a:gd name="T54" fmla="*/ 29 w 45"/>
                <a:gd name="T55" fmla="*/ 87 h 96"/>
                <a:gd name="T56" fmla="*/ 28 w 45"/>
                <a:gd name="T57" fmla="*/ 91 h 96"/>
                <a:gd name="T58" fmla="*/ 24 w 45"/>
                <a:gd name="T59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5" h="96">
                  <a:moveTo>
                    <a:pt x="24" y="96"/>
                  </a:moveTo>
                  <a:cubicBezTo>
                    <a:pt x="24" y="96"/>
                    <a:pt x="24" y="96"/>
                    <a:pt x="24" y="96"/>
                  </a:cubicBezTo>
                  <a:cubicBezTo>
                    <a:pt x="21" y="84"/>
                    <a:pt x="17" y="75"/>
                    <a:pt x="13" y="70"/>
                  </a:cubicBezTo>
                  <a:cubicBezTo>
                    <a:pt x="5" y="59"/>
                    <a:pt x="0" y="50"/>
                    <a:pt x="2" y="46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7" y="41"/>
                    <a:pt x="9" y="39"/>
                    <a:pt x="9" y="36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2" y="7"/>
                    <a:pt x="15" y="6"/>
                    <a:pt x="20" y="3"/>
                  </a:cubicBezTo>
                  <a:cubicBezTo>
                    <a:pt x="22" y="0"/>
                    <a:pt x="24" y="0"/>
                    <a:pt x="25" y="0"/>
                  </a:cubicBezTo>
                  <a:cubicBezTo>
                    <a:pt x="25" y="0"/>
                    <a:pt x="26" y="0"/>
                    <a:pt x="26" y="0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1" y="7"/>
                    <a:pt x="32" y="8"/>
                    <a:pt x="33" y="8"/>
                  </a:cubicBezTo>
                  <a:cubicBezTo>
                    <a:pt x="34" y="8"/>
                    <a:pt x="35" y="8"/>
                    <a:pt x="35" y="7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6" y="17"/>
                    <a:pt x="36" y="22"/>
                    <a:pt x="39" y="23"/>
                  </a:cubicBezTo>
                  <a:cubicBezTo>
                    <a:pt x="40" y="24"/>
                    <a:pt x="42" y="27"/>
                    <a:pt x="39" y="33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6"/>
                    <a:pt x="30" y="47"/>
                    <a:pt x="30" y="48"/>
                  </a:cubicBezTo>
                  <a:cubicBezTo>
                    <a:pt x="31" y="51"/>
                    <a:pt x="36" y="55"/>
                    <a:pt x="45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45" y="64"/>
                    <a:pt x="45" y="64"/>
                    <a:pt x="45" y="64"/>
                  </a:cubicBezTo>
                  <a:cubicBezTo>
                    <a:pt x="42" y="69"/>
                    <a:pt x="42" y="69"/>
                    <a:pt x="42" y="69"/>
                  </a:cubicBezTo>
                  <a:cubicBezTo>
                    <a:pt x="41" y="70"/>
                    <a:pt x="40" y="71"/>
                    <a:pt x="38" y="72"/>
                  </a:cubicBezTo>
                  <a:cubicBezTo>
                    <a:pt x="37" y="73"/>
                    <a:pt x="36" y="74"/>
                    <a:pt x="35" y="75"/>
                  </a:cubicBezTo>
                  <a:cubicBezTo>
                    <a:pt x="30" y="79"/>
                    <a:pt x="28" y="81"/>
                    <a:pt x="28" y="83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28" y="91"/>
                    <a:pt x="28" y="91"/>
                    <a:pt x="28" y="91"/>
                  </a:cubicBezTo>
                  <a:cubicBezTo>
                    <a:pt x="24" y="96"/>
                    <a:pt x="24" y="96"/>
                    <a:pt x="24" y="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17" name="Freeform 327"/>
            <p:cNvSpPr>
              <a:spLocks noEditPoints="1"/>
            </p:cNvSpPr>
            <p:nvPr/>
          </p:nvSpPr>
          <p:spPr bwMode="auto">
            <a:xfrm>
              <a:off x="1124213" y="3802897"/>
              <a:ext cx="186529" cy="393222"/>
            </a:xfrm>
            <a:custGeom>
              <a:avLst/>
              <a:gdLst>
                <a:gd name="T0" fmla="*/ 26 w 47"/>
                <a:gd name="T1" fmla="*/ 0 h 99"/>
                <a:gd name="T2" fmla="*/ 27 w 47"/>
                <a:gd name="T3" fmla="*/ 0 h 99"/>
                <a:gd name="T4" fmla="*/ 32 w 47"/>
                <a:gd name="T5" fmla="*/ 6 h 99"/>
                <a:gd name="T6" fmla="*/ 34 w 47"/>
                <a:gd name="T7" fmla="*/ 8 h 99"/>
                <a:gd name="T8" fmla="*/ 36 w 47"/>
                <a:gd name="T9" fmla="*/ 7 h 99"/>
                <a:gd name="T10" fmla="*/ 40 w 47"/>
                <a:gd name="T11" fmla="*/ 5 h 99"/>
                <a:gd name="T12" fmla="*/ 39 w 47"/>
                <a:gd name="T13" fmla="*/ 10 h 99"/>
                <a:gd name="T14" fmla="*/ 40 w 47"/>
                <a:gd name="T15" fmla="*/ 23 h 99"/>
                <a:gd name="T16" fmla="*/ 40 w 47"/>
                <a:gd name="T17" fmla="*/ 35 h 99"/>
                <a:gd name="T18" fmla="*/ 32 w 47"/>
                <a:gd name="T19" fmla="*/ 46 h 99"/>
                <a:gd name="T20" fmla="*/ 46 w 47"/>
                <a:gd name="T21" fmla="*/ 58 h 99"/>
                <a:gd name="T22" fmla="*/ 47 w 47"/>
                <a:gd name="T23" fmla="*/ 58 h 99"/>
                <a:gd name="T24" fmla="*/ 47 w 47"/>
                <a:gd name="T25" fmla="*/ 65 h 99"/>
                <a:gd name="T26" fmla="*/ 44 w 47"/>
                <a:gd name="T27" fmla="*/ 71 h 99"/>
                <a:gd name="T28" fmla="*/ 36 w 47"/>
                <a:gd name="T29" fmla="*/ 76 h 99"/>
                <a:gd name="T30" fmla="*/ 30 w 47"/>
                <a:gd name="T31" fmla="*/ 84 h 99"/>
                <a:gd name="T32" fmla="*/ 31 w 47"/>
                <a:gd name="T33" fmla="*/ 88 h 99"/>
                <a:gd name="T34" fmla="*/ 30 w 47"/>
                <a:gd name="T35" fmla="*/ 93 h 99"/>
                <a:gd name="T36" fmla="*/ 24 w 47"/>
                <a:gd name="T37" fmla="*/ 99 h 99"/>
                <a:gd name="T38" fmla="*/ 24 w 47"/>
                <a:gd name="T39" fmla="*/ 97 h 99"/>
                <a:gd name="T40" fmla="*/ 14 w 47"/>
                <a:gd name="T41" fmla="*/ 72 h 99"/>
                <a:gd name="T42" fmla="*/ 2 w 47"/>
                <a:gd name="T43" fmla="*/ 47 h 99"/>
                <a:gd name="T44" fmla="*/ 6 w 47"/>
                <a:gd name="T45" fmla="*/ 43 h 99"/>
                <a:gd name="T46" fmla="*/ 10 w 47"/>
                <a:gd name="T47" fmla="*/ 37 h 99"/>
                <a:gd name="T48" fmla="*/ 10 w 47"/>
                <a:gd name="T49" fmla="*/ 23 h 99"/>
                <a:gd name="T50" fmla="*/ 10 w 47"/>
                <a:gd name="T51" fmla="*/ 8 h 99"/>
                <a:gd name="T52" fmla="*/ 20 w 47"/>
                <a:gd name="T53" fmla="*/ 3 h 99"/>
                <a:gd name="T54" fmla="*/ 26 w 47"/>
                <a:gd name="T55" fmla="*/ 0 h 99"/>
                <a:gd name="T56" fmla="*/ 26 w 47"/>
                <a:gd name="T57" fmla="*/ 1 h 99"/>
                <a:gd name="T58" fmla="*/ 21 w 47"/>
                <a:gd name="T59" fmla="*/ 4 h 99"/>
                <a:gd name="T60" fmla="*/ 11 w 47"/>
                <a:gd name="T61" fmla="*/ 10 h 99"/>
                <a:gd name="T62" fmla="*/ 12 w 47"/>
                <a:gd name="T63" fmla="*/ 23 h 99"/>
                <a:gd name="T64" fmla="*/ 12 w 47"/>
                <a:gd name="T65" fmla="*/ 23 h 99"/>
                <a:gd name="T66" fmla="*/ 12 w 47"/>
                <a:gd name="T67" fmla="*/ 23 h 99"/>
                <a:gd name="T68" fmla="*/ 11 w 47"/>
                <a:gd name="T69" fmla="*/ 37 h 99"/>
                <a:gd name="T70" fmla="*/ 8 w 47"/>
                <a:gd name="T71" fmla="*/ 44 h 99"/>
                <a:gd name="T72" fmla="*/ 4 w 47"/>
                <a:gd name="T73" fmla="*/ 48 h 99"/>
                <a:gd name="T74" fmla="*/ 15 w 47"/>
                <a:gd name="T75" fmla="*/ 71 h 99"/>
                <a:gd name="T76" fmla="*/ 25 w 47"/>
                <a:gd name="T77" fmla="*/ 95 h 99"/>
                <a:gd name="T78" fmla="*/ 28 w 47"/>
                <a:gd name="T79" fmla="*/ 92 h 99"/>
                <a:gd name="T80" fmla="*/ 29 w 47"/>
                <a:gd name="T81" fmla="*/ 88 h 99"/>
                <a:gd name="T82" fmla="*/ 28 w 47"/>
                <a:gd name="T83" fmla="*/ 84 h 99"/>
                <a:gd name="T84" fmla="*/ 28 w 47"/>
                <a:gd name="T85" fmla="*/ 84 h 99"/>
                <a:gd name="T86" fmla="*/ 28 w 47"/>
                <a:gd name="T87" fmla="*/ 84 h 99"/>
                <a:gd name="T88" fmla="*/ 35 w 47"/>
                <a:gd name="T89" fmla="*/ 75 h 99"/>
                <a:gd name="T90" fmla="*/ 39 w 47"/>
                <a:gd name="T91" fmla="*/ 72 h 99"/>
                <a:gd name="T92" fmla="*/ 43 w 47"/>
                <a:gd name="T93" fmla="*/ 70 h 99"/>
                <a:gd name="T94" fmla="*/ 45 w 47"/>
                <a:gd name="T95" fmla="*/ 65 h 99"/>
                <a:gd name="T96" fmla="*/ 45 w 47"/>
                <a:gd name="T97" fmla="*/ 59 h 99"/>
                <a:gd name="T98" fmla="*/ 30 w 47"/>
                <a:gd name="T99" fmla="*/ 49 h 99"/>
                <a:gd name="T100" fmla="*/ 31 w 47"/>
                <a:gd name="T101" fmla="*/ 45 h 99"/>
                <a:gd name="T102" fmla="*/ 39 w 47"/>
                <a:gd name="T103" fmla="*/ 34 h 99"/>
                <a:gd name="T104" fmla="*/ 39 w 47"/>
                <a:gd name="T105" fmla="*/ 25 h 99"/>
                <a:gd name="T106" fmla="*/ 37 w 47"/>
                <a:gd name="T107" fmla="*/ 9 h 99"/>
                <a:gd name="T108" fmla="*/ 37 w 47"/>
                <a:gd name="T109" fmla="*/ 9 h 99"/>
                <a:gd name="T110" fmla="*/ 37 w 47"/>
                <a:gd name="T111" fmla="*/ 9 h 99"/>
                <a:gd name="T112" fmla="*/ 34 w 47"/>
                <a:gd name="T113" fmla="*/ 10 h 99"/>
                <a:gd name="T114" fmla="*/ 31 w 47"/>
                <a:gd name="T115" fmla="*/ 7 h 99"/>
                <a:gd name="T116" fmla="*/ 26 w 47"/>
                <a:gd name="T117" fmla="*/ 1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7" h="99">
                  <a:moveTo>
                    <a:pt x="26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3" y="7"/>
                    <a:pt x="34" y="8"/>
                    <a:pt x="34" y="8"/>
                  </a:cubicBezTo>
                  <a:cubicBezTo>
                    <a:pt x="35" y="8"/>
                    <a:pt x="35" y="8"/>
                    <a:pt x="36" y="7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38" y="17"/>
                    <a:pt x="38" y="22"/>
                    <a:pt x="40" y="23"/>
                  </a:cubicBezTo>
                  <a:cubicBezTo>
                    <a:pt x="43" y="26"/>
                    <a:pt x="43" y="29"/>
                    <a:pt x="40" y="35"/>
                  </a:cubicBezTo>
                  <a:cubicBezTo>
                    <a:pt x="32" y="46"/>
                    <a:pt x="32" y="46"/>
                    <a:pt x="32" y="46"/>
                  </a:cubicBezTo>
                  <a:cubicBezTo>
                    <a:pt x="30" y="50"/>
                    <a:pt x="34" y="54"/>
                    <a:pt x="46" y="58"/>
                  </a:cubicBezTo>
                  <a:cubicBezTo>
                    <a:pt x="47" y="58"/>
                    <a:pt x="47" y="58"/>
                    <a:pt x="47" y="58"/>
                  </a:cubicBezTo>
                  <a:cubicBezTo>
                    <a:pt x="47" y="65"/>
                    <a:pt x="47" y="65"/>
                    <a:pt x="47" y="65"/>
                  </a:cubicBezTo>
                  <a:cubicBezTo>
                    <a:pt x="44" y="71"/>
                    <a:pt x="44" y="71"/>
                    <a:pt x="44" y="71"/>
                  </a:cubicBezTo>
                  <a:cubicBezTo>
                    <a:pt x="41" y="73"/>
                    <a:pt x="38" y="75"/>
                    <a:pt x="36" y="76"/>
                  </a:cubicBezTo>
                  <a:cubicBezTo>
                    <a:pt x="32" y="80"/>
                    <a:pt x="30" y="82"/>
                    <a:pt x="30" y="84"/>
                  </a:cubicBezTo>
                  <a:cubicBezTo>
                    <a:pt x="31" y="88"/>
                    <a:pt x="31" y="88"/>
                    <a:pt x="31" y="88"/>
                  </a:cubicBezTo>
                  <a:cubicBezTo>
                    <a:pt x="30" y="93"/>
                    <a:pt x="30" y="93"/>
                    <a:pt x="30" y="93"/>
                  </a:cubicBezTo>
                  <a:cubicBezTo>
                    <a:pt x="24" y="99"/>
                    <a:pt x="24" y="99"/>
                    <a:pt x="24" y="99"/>
                  </a:cubicBezTo>
                  <a:cubicBezTo>
                    <a:pt x="24" y="97"/>
                    <a:pt x="24" y="97"/>
                    <a:pt x="24" y="97"/>
                  </a:cubicBezTo>
                  <a:cubicBezTo>
                    <a:pt x="21" y="86"/>
                    <a:pt x="17" y="77"/>
                    <a:pt x="14" y="72"/>
                  </a:cubicBezTo>
                  <a:cubicBezTo>
                    <a:pt x="4" y="59"/>
                    <a:pt x="0" y="50"/>
                    <a:pt x="2" y="47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8" y="41"/>
                    <a:pt x="9" y="40"/>
                    <a:pt x="10" y="37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3" y="7"/>
                    <a:pt x="16" y="6"/>
                    <a:pt x="20" y="3"/>
                  </a:cubicBezTo>
                  <a:cubicBezTo>
                    <a:pt x="22" y="1"/>
                    <a:pt x="24" y="0"/>
                    <a:pt x="26" y="0"/>
                  </a:cubicBezTo>
                  <a:moveTo>
                    <a:pt x="26" y="1"/>
                  </a:moveTo>
                  <a:cubicBezTo>
                    <a:pt x="25" y="2"/>
                    <a:pt x="23" y="2"/>
                    <a:pt x="21" y="4"/>
                  </a:cubicBezTo>
                  <a:cubicBezTo>
                    <a:pt x="17" y="7"/>
                    <a:pt x="14" y="9"/>
                    <a:pt x="11" y="10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41"/>
                    <a:pt x="9" y="43"/>
                    <a:pt x="8" y="44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3" y="49"/>
                    <a:pt x="3" y="55"/>
                    <a:pt x="15" y="71"/>
                  </a:cubicBezTo>
                  <a:cubicBezTo>
                    <a:pt x="19" y="76"/>
                    <a:pt x="22" y="84"/>
                    <a:pt x="25" y="95"/>
                  </a:cubicBezTo>
                  <a:cubicBezTo>
                    <a:pt x="28" y="92"/>
                    <a:pt x="28" y="92"/>
                    <a:pt x="28" y="92"/>
                  </a:cubicBezTo>
                  <a:cubicBezTo>
                    <a:pt x="29" y="88"/>
                    <a:pt x="29" y="88"/>
                    <a:pt x="29" y="88"/>
                  </a:cubicBezTo>
                  <a:cubicBezTo>
                    <a:pt x="28" y="84"/>
                    <a:pt x="28" y="84"/>
                    <a:pt x="28" y="84"/>
                  </a:cubicBezTo>
                  <a:cubicBezTo>
                    <a:pt x="28" y="84"/>
                    <a:pt x="28" y="84"/>
                    <a:pt x="28" y="84"/>
                  </a:cubicBezTo>
                  <a:cubicBezTo>
                    <a:pt x="28" y="84"/>
                    <a:pt x="28" y="84"/>
                    <a:pt x="28" y="84"/>
                  </a:cubicBezTo>
                  <a:cubicBezTo>
                    <a:pt x="28" y="81"/>
                    <a:pt x="31" y="79"/>
                    <a:pt x="35" y="75"/>
                  </a:cubicBezTo>
                  <a:cubicBezTo>
                    <a:pt x="36" y="74"/>
                    <a:pt x="38" y="73"/>
                    <a:pt x="39" y="72"/>
                  </a:cubicBezTo>
                  <a:cubicBezTo>
                    <a:pt x="40" y="71"/>
                    <a:pt x="41" y="71"/>
                    <a:pt x="43" y="70"/>
                  </a:cubicBezTo>
                  <a:cubicBezTo>
                    <a:pt x="45" y="65"/>
                    <a:pt x="45" y="65"/>
                    <a:pt x="45" y="65"/>
                  </a:cubicBezTo>
                  <a:cubicBezTo>
                    <a:pt x="45" y="59"/>
                    <a:pt x="45" y="59"/>
                    <a:pt x="45" y="59"/>
                  </a:cubicBezTo>
                  <a:cubicBezTo>
                    <a:pt x="36" y="56"/>
                    <a:pt x="31" y="53"/>
                    <a:pt x="30" y="49"/>
                  </a:cubicBezTo>
                  <a:cubicBezTo>
                    <a:pt x="30" y="48"/>
                    <a:pt x="30" y="46"/>
                    <a:pt x="31" y="45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42" y="27"/>
                    <a:pt x="40" y="25"/>
                    <a:pt x="39" y="25"/>
                  </a:cubicBezTo>
                  <a:cubicBezTo>
                    <a:pt x="36" y="23"/>
                    <a:pt x="36" y="18"/>
                    <a:pt x="37" y="9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6" y="9"/>
                    <a:pt x="36" y="10"/>
                    <a:pt x="34" y="10"/>
                  </a:cubicBezTo>
                  <a:cubicBezTo>
                    <a:pt x="33" y="10"/>
                    <a:pt x="32" y="8"/>
                    <a:pt x="31" y="7"/>
                  </a:cubicBezTo>
                  <a:cubicBezTo>
                    <a:pt x="26" y="1"/>
                    <a:pt x="26" y="1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18" name="Freeform 328"/>
            <p:cNvSpPr>
              <a:spLocks/>
            </p:cNvSpPr>
            <p:nvPr/>
          </p:nvSpPr>
          <p:spPr bwMode="auto">
            <a:xfrm>
              <a:off x="786444" y="5130441"/>
              <a:ext cx="75620" cy="226860"/>
            </a:xfrm>
            <a:custGeom>
              <a:avLst/>
              <a:gdLst>
                <a:gd name="T0" fmla="*/ 11 w 19"/>
                <a:gd name="T1" fmla="*/ 57 h 57"/>
                <a:gd name="T2" fmla="*/ 8 w 19"/>
                <a:gd name="T3" fmla="*/ 24 h 57"/>
                <a:gd name="T4" fmla="*/ 0 w 19"/>
                <a:gd name="T5" fmla="*/ 0 h 57"/>
                <a:gd name="T6" fmla="*/ 1 w 19"/>
                <a:gd name="T7" fmla="*/ 0 h 57"/>
                <a:gd name="T8" fmla="*/ 9 w 19"/>
                <a:gd name="T9" fmla="*/ 1 h 57"/>
                <a:gd name="T10" fmla="*/ 10 w 19"/>
                <a:gd name="T11" fmla="*/ 8 h 57"/>
                <a:gd name="T12" fmla="*/ 13 w 19"/>
                <a:gd name="T13" fmla="*/ 13 h 57"/>
                <a:gd name="T14" fmla="*/ 19 w 19"/>
                <a:gd name="T15" fmla="*/ 37 h 57"/>
                <a:gd name="T16" fmla="*/ 18 w 19"/>
                <a:gd name="T17" fmla="*/ 48 h 57"/>
                <a:gd name="T18" fmla="*/ 18 w 19"/>
                <a:gd name="T19" fmla="*/ 55 h 57"/>
                <a:gd name="T20" fmla="*/ 11 w 19"/>
                <a:gd name="T21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57">
                  <a:moveTo>
                    <a:pt x="11" y="57"/>
                  </a:moveTo>
                  <a:cubicBezTo>
                    <a:pt x="13" y="43"/>
                    <a:pt x="12" y="32"/>
                    <a:pt x="8" y="24"/>
                  </a:cubicBezTo>
                  <a:cubicBezTo>
                    <a:pt x="4" y="16"/>
                    <a:pt x="1" y="8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5"/>
                    <a:pt x="10" y="7"/>
                    <a:pt x="10" y="8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7" y="20"/>
                    <a:pt x="19" y="27"/>
                    <a:pt x="19" y="37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8" y="55"/>
                    <a:pt x="18" y="55"/>
                    <a:pt x="18" y="55"/>
                  </a:cubicBezTo>
                  <a:cubicBezTo>
                    <a:pt x="11" y="57"/>
                    <a:pt x="11" y="57"/>
                    <a:pt x="11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19" name="Freeform 329"/>
            <p:cNvSpPr>
              <a:spLocks noEditPoints="1"/>
            </p:cNvSpPr>
            <p:nvPr/>
          </p:nvSpPr>
          <p:spPr bwMode="auto">
            <a:xfrm>
              <a:off x="783083" y="5122039"/>
              <a:ext cx="82341" cy="241984"/>
            </a:xfrm>
            <a:custGeom>
              <a:avLst/>
              <a:gdLst>
                <a:gd name="T0" fmla="*/ 0 w 21"/>
                <a:gd name="T1" fmla="*/ 0 h 61"/>
                <a:gd name="T2" fmla="*/ 2 w 21"/>
                <a:gd name="T3" fmla="*/ 1 h 61"/>
                <a:gd name="T4" fmla="*/ 11 w 21"/>
                <a:gd name="T5" fmla="*/ 3 h 61"/>
                <a:gd name="T6" fmla="*/ 12 w 21"/>
                <a:gd name="T7" fmla="*/ 9 h 61"/>
                <a:gd name="T8" fmla="*/ 15 w 21"/>
                <a:gd name="T9" fmla="*/ 14 h 61"/>
                <a:gd name="T10" fmla="*/ 21 w 21"/>
                <a:gd name="T11" fmla="*/ 39 h 61"/>
                <a:gd name="T12" fmla="*/ 20 w 21"/>
                <a:gd name="T13" fmla="*/ 50 h 61"/>
                <a:gd name="T14" fmla="*/ 20 w 21"/>
                <a:gd name="T15" fmla="*/ 58 h 61"/>
                <a:gd name="T16" fmla="*/ 11 w 21"/>
                <a:gd name="T17" fmla="*/ 61 h 61"/>
                <a:gd name="T18" fmla="*/ 8 w 21"/>
                <a:gd name="T19" fmla="*/ 26 h 61"/>
                <a:gd name="T20" fmla="*/ 0 w 21"/>
                <a:gd name="T21" fmla="*/ 0 h 61"/>
                <a:gd name="T22" fmla="*/ 0 w 21"/>
                <a:gd name="T23" fmla="*/ 0 h 61"/>
                <a:gd name="T24" fmla="*/ 2 w 21"/>
                <a:gd name="T25" fmla="*/ 3 h 61"/>
                <a:gd name="T26" fmla="*/ 9 w 21"/>
                <a:gd name="T27" fmla="*/ 25 h 61"/>
                <a:gd name="T28" fmla="*/ 13 w 21"/>
                <a:gd name="T29" fmla="*/ 58 h 61"/>
                <a:gd name="T30" fmla="*/ 19 w 21"/>
                <a:gd name="T31" fmla="*/ 57 h 61"/>
                <a:gd name="T32" fmla="*/ 18 w 21"/>
                <a:gd name="T33" fmla="*/ 50 h 61"/>
                <a:gd name="T34" fmla="*/ 18 w 21"/>
                <a:gd name="T35" fmla="*/ 50 h 61"/>
                <a:gd name="T36" fmla="*/ 18 w 21"/>
                <a:gd name="T37" fmla="*/ 50 h 61"/>
                <a:gd name="T38" fmla="*/ 20 w 21"/>
                <a:gd name="T39" fmla="*/ 39 h 61"/>
                <a:gd name="T40" fmla="*/ 13 w 21"/>
                <a:gd name="T41" fmla="*/ 15 h 61"/>
                <a:gd name="T42" fmla="*/ 10 w 21"/>
                <a:gd name="T43" fmla="*/ 10 h 61"/>
                <a:gd name="T44" fmla="*/ 10 w 21"/>
                <a:gd name="T45" fmla="*/ 10 h 61"/>
                <a:gd name="T46" fmla="*/ 10 w 21"/>
                <a:gd name="T47" fmla="*/ 10 h 61"/>
                <a:gd name="T48" fmla="*/ 9 w 21"/>
                <a:gd name="T49" fmla="*/ 4 h 61"/>
                <a:gd name="T50" fmla="*/ 2 w 21"/>
                <a:gd name="T51" fmla="*/ 3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1" h="61">
                  <a:moveTo>
                    <a:pt x="0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6"/>
                    <a:pt x="11" y="8"/>
                    <a:pt x="12" y="9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9" y="21"/>
                    <a:pt x="21" y="28"/>
                    <a:pt x="21" y="39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0" y="58"/>
                    <a:pt x="20" y="58"/>
                    <a:pt x="20" y="58"/>
                  </a:cubicBezTo>
                  <a:cubicBezTo>
                    <a:pt x="11" y="61"/>
                    <a:pt x="11" y="61"/>
                    <a:pt x="11" y="61"/>
                  </a:cubicBezTo>
                  <a:cubicBezTo>
                    <a:pt x="13" y="47"/>
                    <a:pt x="12" y="35"/>
                    <a:pt x="8" y="26"/>
                  </a:cubicBezTo>
                  <a:cubicBezTo>
                    <a:pt x="3" y="17"/>
                    <a:pt x="1" y="9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2" y="3"/>
                  </a:moveTo>
                  <a:cubicBezTo>
                    <a:pt x="3" y="11"/>
                    <a:pt x="6" y="18"/>
                    <a:pt x="9" y="25"/>
                  </a:cubicBezTo>
                  <a:cubicBezTo>
                    <a:pt x="14" y="34"/>
                    <a:pt x="15" y="44"/>
                    <a:pt x="13" y="58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18" y="50"/>
                    <a:pt x="18" y="50"/>
                    <a:pt x="18" y="50"/>
                  </a:cubicBezTo>
                  <a:cubicBezTo>
                    <a:pt x="18" y="50"/>
                    <a:pt x="18" y="50"/>
                    <a:pt x="18" y="50"/>
                  </a:cubicBezTo>
                  <a:cubicBezTo>
                    <a:pt x="18" y="50"/>
                    <a:pt x="18" y="50"/>
                    <a:pt x="18" y="50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29"/>
                    <a:pt x="18" y="22"/>
                    <a:pt x="13" y="15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9"/>
                    <a:pt x="9" y="7"/>
                    <a:pt x="9" y="4"/>
                  </a:cubicBezTo>
                  <a:cubicBezTo>
                    <a:pt x="2" y="3"/>
                    <a:pt x="2" y="3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20" name="Freeform 330"/>
            <p:cNvSpPr>
              <a:spLocks/>
            </p:cNvSpPr>
            <p:nvPr/>
          </p:nvSpPr>
          <p:spPr bwMode="auto">
            <a:xfrm>
              <a:off x="786444" y="5130441"/>
              <a:ext cx="75620" cy="226860"/>
            </a:xfrm>
            <a:custGeom>
              <a:avLst/>
              <a:gdLst>
                <a:gd name="T0" fmla="*/ 11 w 19"/>
                <a:gd name="T1" fmla="*/ 57 h 57"/>
                <a:gd name="T2" fmla="*/ 8 w 19"/>
                <a:gd name="T3" fmla="*/ 24 h 57"/>
                <a:gd name="T4" fmla="*/ 0 w 19"/>
                <a:gd name="T5" fmla="*/ 0 h 57"/>
                <a:gd name="T6" fmla="*/ 1 w 19"/>
                <a:gd name="T7" fmla="*/ 0 h 57"/>
                <a:gd name="T8" fmla="*/ 9 w 19"/>
                <a:gd name="T9" fmla="*/ 1 h 57"/>
                <a:gd name="T10" fmla="*/ 10 w 19"/>
                <a:gd name="T11" fmla="*/ 8 h 57"/>
                <a:gd name="T12" fmla="*/ 13 w 19"/>
                <a:gd name="T13" fmla="*/ 13 h 57"/>
                <a:gd name="T14" fmla="*/ 19 w 19"/>
                <a:gd name="T15" fmla="*/ 37 h 57"/>
                <a:gd name="T16" fmla="*/ 18 w 19"/>
                <a:gd name="T17" fmla="*/ 48 h 57"/>
                <a:gd name="T18" fmla="*/ 18 w 19"/>
                <a:gd name="T19" fmla="*/ 55 h 57"/>
                <a:gd name="T20" fmla="*/ 11 w 19"/>
                <a:gd name="T21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57">
                  <a:moveTo>
                    <a:pt x="11" y="57"/>
                  </a:moveTo>
                  <a:cubicBezTo>
                    <a:pt x="13" y="43"/>
                    <a:pt x="12" y="32"/>
                    <a:pt x="8" y="24"/>
                  </a:cubicBezTo>
                  <a:cubicBezTo>
                    <a:pt x="4" y="16"/>
                    <a:pt x="1" y="8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5"/>
                    <a:pt x="10" y="7"/>
                    <a:pt x="10" y="8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7" y="20"/>
                    <a:pt x="19" y="27"/>
                    <a:pt x="19" y="37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8" y="55"/>
                    <a:pt x="18" y="55"/>
                    <a:pt x="18" y="55"/>
                  </a:cubicBezTo>
                  <a:cubicBezTo>
                    <a:pt x="11" y="57"/>
                    <a:pt x="11" y="57"/>
                    <a:pt x="11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21" name="Freeform 331"/>
            <p:cNvSpPr>
              <a:spLocks noEditPoints="1"/>
            </p:cNvSpPr>
            <p:nvPr/>
          </p:nvSpPr>
          <p:spPr bwMode="auto">
            <a:xfrm>
              <a:off x="783083" y="5122039"/>
              <a:ext cx="82341" cy="241984"/>
            </a:xfrm>
            <a:custGeom>
              <a:avLst/>
              <a:gdLst>
                <a:gd name="T0" fmla="*/ 0 w 21"/>
                <a:gd name="T1" fmla="*/ 0 h 61"/>
                <a:gd name="T2" fmla="*/ 2 w 21"/>
                <a:gd name="T3" fmla="*/ 1 h 61"/>
                <a:gd name="T4" fmla="*/ 11 w 21"/>
                <a:gd name="T5" fmla="*/ 3 h 61"/>
                <a:gd name="T6" fmla="*/ 12 w 21"/>
                <a:gd name="T7" fmla="*/ 9 h 61"/>
                <a:gd name="T8" fmla="*/ 15 w 21"/>
                <a:gd name="T9" fmla="*/ 14 h 61"/>
                <a:gd name="T10" fmla="*/ 21 w 21"/>
                <a:gd name="T11" fmla="*/ 39 h 61"/>
                <a:gd name="T12" fmla="*/ 20 w 21"/>
                <a:gd name="T13" fmla="*/ 50 h 61"/>
                <a:gd name="T14" fmla="*/ 20 w 21"/>
                <a:gd name="T15" fmla="*/ 58 h 61"/>
                <a:gd name="T16" fmla="*/ 11 w 21"/>
                <a:gd name="T17" fmla="*/ 61 h 61"/>
                <a:gd name="T18" fmla="*/ 8 w 21"/>
                <a:gd name="T19" fmla="*/ 26 h 61"/>
                <a:gd name="T20" fmla="*/ 0 w 21"/>
                <a:gd name="T21" fmla="*/ 0 h 61"/>
                <a:gd name="T22" fmla="*/ 0 w 21"/>
                <a:gd name="T23" fmla="*/ 0 h 61"/>
                <a:gd name="T24" fmla="*/ 2 w 21"/>
                <a:gd name="T25" fmla="*/ 3 h 61"/>
                <a:gd name="T26" fmla="*/ 9 w 21"/>
                <a:gd name="T27" fmla="*/ 25 h 61"/>
                <a:gd name="T28" fmla="*/ 13 w 21"/>
                <a:gd name="T29" fmla="*/ 58 h 61"/>
                <a:gd name="T30" fmla="*/ 19 w 21"/>
                <a:gd name="T31" fmla="*/ 57 h 61"/>
                <a:gd name="T32" fmla="*/ 18 w 21"/>
                <a:gd name="T33" fmla="*/ 50 h 61"/>
                <a:gd name="T34" fmla="*/ 18 w 21"/>
                <a:gd name="T35" fmla="*/ 50 h 61"/>
                <a:gd name="T36" fmla="*/ 18 w 21"/>
                <a:gd name="T37" fmla="*/ 50 h 61"/>
                <a:gd name="T38" fmla="*/ 20 w 21"/>
                <a:gd name="T39" fmla="*/ 39 h 61"/>
                <a:gd name="T40" fmla="*/ 13 w 21"/>
                <a:gd name="T41" fmla="*/ 15 h 61"/>
                <a:gd name="T42" fmla="*/ 10 w 21"/>
                <a:gd name="T43" fmla="*/ 10 h 61"/>
                <a:gd name="T44" fmla="*/ 10 w 21"/>
                <a:gd name="T45" fmla="*/ 10 h 61"/>
                <a:gd name="T46" fmla="*/ 10 w 21"/>
                <a:gd name="T47" fmla="*/ 10 h 61"/>
                <a:gd name="T48" fmla="*/ 9 w 21"/>
                <a:gd name="T49" fmla="*/ 4 h 61"/>
                <a:gd name="T50" fmla="*/ 2 w 21"/>
                <a:gd name="T51" fmla="*/ 3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1" h="61">
                  <a:moveTo>
                    <a:pt x="0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6"/>
                    <a:pt x="11" y="8"/>
                    <a:pt x="12" y="9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9" y="21"/>
                    <a:pt x="21" y="28"/>
                    <a:pt x="21" y="39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0" y="58"/>
                    <a:pt x="20" y="58"/>
                    <a:pt x="20" y="58"/>
                  </a:cubicBezTo>
                  <a:cubicBezTo>
                    <a:pt x="11" y="61"/>
                    <a:pt x="11" y="61"/>
                    <a:pt x="11" y="61"/>
                  </a:cubicBezTo>
                  <a:cubicBezTo>
                    <a:pt x="13" y="47"/>
                    <a:pt x="12" y="35"/>
                    <a:pt x="8" y="26"/>
                  </a:cubicBezTo>
                  <a:cubicBezTo>
                    <a:pt x="3" y="17"/>
                    <a:pt x="1" y="9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2" y="3"/>
                  </a:moveTo>
                  <a:cubicBezTo>
                    <a:pt x="3" y="11"/>
                    <a:pt x="6" y="18"/>
                    <a:pt x="9" y="25"/>
                  </a:cubicBezTo>
                  <a:cubicBezTo>
                    <a:pt x="14" y="34"/>
                    <a:pt x="15" y="44"/>
                    <a:pt x="13" y="58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18" y="50"/>
                    <a:pt x="18" y="50"/>
                    <a:pt x="18" y="50"/>
                  </a:cubicBezTo>
                  <a:cubicBezTo>
                    <a:pt x="18" y="50"/>
                    <a:pt x="18" y="50"/>
                    <a:pt x="18" y="50"/>
                  </a:cubicBezTo>
                  <a:cubicBezTo>
                    <a:pt x="18" y="50"/>
                    <a:pt x="18" y="50"/>
                    <a:pt x="18" y="50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29"/>
                    <a:pt x="18" y="22"/>
                    <a:pt x="13" y="15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9"/>
                    <a:pt x="9" y="7"/>
                    <a:pt x="9" y="4"/>
                  </a:cubicBezTo>
                  <a:cubicBezTo>
                    <a:pt x="2" y="3"/>
                    <a:pt x="2" y="3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22" name="Freeform 332"/>
            <p:cNvSpPr>
              <a:spLocks/>
            </p:cNvSpPr>
            <p:nvPr/>
          </p:nvSpPr>
          <p:spPr bwMode="auto">
            <a:xfrm>
              <a:off x="2125753" y="5690026"/>
              <a:ext cx="487327" cy="477244"/>
            </a:xfrm>
            <a:custGeom>
              <a:avLst/>
              <a:gdLst>
                <a:gd name="T0" fmla="*/ 86 w 123"/>
                <a:gd name="T1" fmla="*/ 120 h 120"/>
                <a:gd name="T2" fmla="*/ 79 w 123"/>
                <a:gd name="T3" fmla="*/ 119 h 120"/>
                <a:gd name="T4" fmla="*/ 74 w 123"/>
                <a:gd name="T5" fmla="*/ 117 h 120"/>
                <a:gd name="T6" fmla="*/ 74 w 123"/>
                <a:gd name="T7" fmla="*/ 117 h 120"/>
                <a:gd name="T8" fmla="*/ 74 w 123"/>
                <a:gd name="T9" fmla="*/ 117 h 120"/>
                <a:gd name="T10" fmla="*/ 65 w 123"/>
                <a:gd name="T11" fmla="*/ 119 h 120"/>
                <a:gd name="T12" fmla="*/ 57 w 123"/>
                <a:gd name="T13" fmla="*/ 118 h 120"/>
                <a:gd name="T14" fmla="*/ 57 w 123"/>
                <a:gd name="T15" fmla="*/ 113 h 120"/>
                <a:gd name="T16" fmla="*/ 51 w 123"/>
                <a:gd name="T17" fmla="*/ 99 h 120"/>
                <a:gd name="T18" fmla="*/ 43 w 123"/>
                <a:gd name="T19" fmla="*/ 94 h 120"/>
                <a:gd name="T20" fmla="*/ 23 w 123"/>
                <a:gd name="T21" fmla="*/ 85 h 120"/>
                <a:gd name="T22" fmla="*/ 15 w 123"/>
                <a:gd name="T23" fmla="*/ 82 h 120"/>
                <a:gd name="T24" fmla="*/ 6 w 123"/>
                <a:gd name="T25" fmla="*/ 66 h 120"/>
                <a:gd name="T26" fmla="*/ 2 w 123"/>
                <a:gd name="T27" fmla="*/ 59 h 120"/>
                <a:gd name="T28" fmla="*/ 1 w 123"/>
                <a:gd name="T29" fmla="*/ 50 h 120"/>
                <a:gd name="T30" fmla="*/ 0 w 123"/>
                <a:gd name="T31" fmla="*/ 42 h 120"/>
                <a:gd name="T32" fmla="*/ 3 w 123"/>
                <a:gd name="T33" fmla="*/ 40 h 120"/>
                <a:gd name="T34" fmla="*/ 10 w 123"/>
                <a:gd name="T35" fmla="*/ 32 h 120"/>
                <a:gd name="T36" fmla="*/ 13 w 123"/>
                <a:gd name="T37" fmla="*/ 27 h 120"/>
                <a:gd name="T38" fmla="*/ 16 w 123"/>
                <a:gd name="T39" fmla="*/ 24 h 120"/>
                <a:gd name="T40" fmla="*/ 16 w 123"/>
                <a:gd name="T41" fmla="*/ 20 h 120"/>
                <a:gd name="T42" fmla="*/ 12 w 123"/>
                <a:gd name="T43" fmla="*/ 18 h 120"/>
                <a:gd name="T44" fmla="*/ 11 w 123"/>
                <a:gd name="T45" fmla="*/ 16 h 120"/>
                <a:gd name="T46" fmla="*/ 12 w 123"/>
                <a:gd name="T47" fmla="*/ 16 h 120"/>
                <a:gd name="T48" fmla="*/ 16 w 123"/>
                <a:gd name="T49" fmla="*/ 14 h 120"/>
                <a:gd name="T50" fmla="*/ 16 w 123"/>
                <a:gd name="T51" fmla="*/ 6 h 120"/>
                <a:gd name="T52" fmla="*/ 15 w 123"/>
                <a:gd name="T53" fmla="*/ 0 h 120"/>
                <a:gd name="T54" fmla="*/ 51 w 123"/>
                <a:gd name="T55" fmla="*/ 0 h 120"/>
                <a:gd name="T56" fmla="*/ 93 w 123"/>
                <a:gd name="T57" fmla="*/ 24 h 120"/>
                <a:gd name="T58" fmla="*/ 94 w 123"/>
                <a:gd name="T59" fmla="*/ 30 h 120"/>
                <a:gd name="T60" fmla="*/ 94 w 123"/>
                <a:gd name="T61" fmla="*/ 30 h 120"/>
                <a:gd name="T62" fmla="*/ 94 w 123"/>
                <a:gd name="T63" fmla="*/ 30 h 120"/>
                <a:gd name="T64" fmla="*/ 102 w 123"/>
                <a:gd name="T65" fmla="*/ 36 h 120"/>
                <a:gd name="T66" fmla="*/ 110 w 123"/>
                <a:gd name="T67" fmla="*/ 41 h 120"/>
                <a:gd name="T68" fmla="*/ 110 w 123"/>
                <a:gd name="T69" fmla="*/ 59 h 120"/>
                <a:gd name="T70" fmla="*/ 112 w 123"/>
                <a:gd name="T71" fmla="*/ 66 h 120"/>
                <a:gd name="T72" fmla="*/ 112 w 123"/>
                <a:gd name="T73" fmla="*/ 71 h 120"/>
                <a:gd name="T74" fmla="*/ 109 w 123"/>
                <a:gd name="T75" fmla="*/ 76 h 120"/>
                <a:gd name="T76" fmla="*/ 109 w 123"/>
                <a:gd name="T77" fmla="*/ 76 h 120"/>
                <a:gd name="T78" fmla="*/ 109 w 123"/>
                <a:gd name="T79" fmla="*/ 77 h 120"/>
                <a:gd name="T80" fmla="*/ 112 w 123"/>
                <a:gd name="T81" fmla="*/ 80 h 120"/>
                <a:gd name="T82" fmla="*/ 112 w 123"/>
                <a:gd name="T83" fmla="*/ 84 h 120"/>
                <a:gd name="T84" fmla="*/ 114 w 123"/>
                <a:gd name="T85" fmla="*/ 93 h 120"/>
                <a:gd name="T86" fmla="*/ 115 w 123"/>
                <a:gd name="T87" fmla="*/ 97 h 120"/>
                <a:gd name="T88" fmla="*/ 115 w 123"/>
                <a:gd name="T89" fmla="*/ 97 h 120"/>
                <a:gd name="T90" fmla="*/ 115 w 123"/>
                <a:gd name="T91" fmla="*/ 97 h 120"/>
                <a:gd name="T92" fmla="*/ 123 w 123"/>
                <a:gd name="T93" fmla="*/ 105 h 120"/>
                <a:gd name="T94" fmla="*/ 115 w 123"/>
                <a:gd name="T95" fmla="*/ 111 h 120"/>
                <a:gd name="T96" fmla="*/ 109 w 123"/>
                <a:gd name="T97" fmla="*/ 114 h 120"/>
                <a:gd name="T98" fmla="*/ 101 w 123"/>
                <a:gd name="T99" fmla="*/ 115 h 120"/>
                <a:gd name="T100" fmla="*/ 101 w 123"/>
                <a:gd name="T101" fmla="*/ 115 h 120"/>
                <a:gd name="T102" fmla="*/ 94 w 123"/>
                <a:gd name="T103" fmla="*/ 118 h 120"/>
                <a:gd name="T104" fmla="*/ 91 w 123"/>
                <a:gd name="T105" fmla="*/ 119 h 120"/>
                <a:gd name="T106" fmla="*/ 86 w 123"/>
                <a:gd name="T107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3" h="120">
                  <a:moveTo>
                    <a:pt x="86" y="120"/>
                  </a:moveTo>
                  <a:cubicBezTo>
                    <a:pt x="79" y="119"/>
                    <a:pt x="79" y="119"/>
                    <a:pt x="79" y="119"/>
                  </a:cubicBezTo>
                  <a:cubicBezTo>
                    <a:pt x="74" y="117"/>
                    <a:pt x="74" y="117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57" y="118"/>
                    <a:pt x="57" y="118"/>
                    <a:pt x="57" y="118"/>
                  </a:cubicBezTo>
                  <a:cubicBezTo>
                    <a:pt x="57" y="113"/>
                    <a:pt x="57" y="113"/>
                    <a:pt x="57" y="113"/>
                  </a:cubicBezTo>
                  <a:cubicBezTo>
                    <a:pt x="57" y="106"/>
                    <a:pt x="55" y="100"/>
                    <a:pt x="51" y="99"/>
                  </a:cubicBezTo>
                  <a:cubicBezTo>
                    <a:pt x="49" y="97"/>
                    <a:pt x="46" y="95"/>
                    <a:pt x="43" y="94"/>
                  </a:cubicBezTo>
                  <a:cubicBezTo>
                    <a:pt x="33" y="89"/>
                    <a:pt x="26" y="86"/>
                    <a:pt x="23" y="85"/>
                  </a:cubicBezTo>
                  <a:cubicBezTo>
                    <a:pt x="15" y="82"/>
                    <a:pt x="15" y="82"/>
                    <a:pt x="15" y="82"/>
                  </a:cubicBezTo>
                  <a:cubicBezTo>
                    <a:pt x="13" y="77"/>
                    <a:pt x="10" y="72"/>
                    <a:pt x="6" y="66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6" y="39"/>
                    <a:pt x="8" y="35"/>
                    <a:pt x="10" y="32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7" y="22"/>
                    <a:pt x="16" y="20"/>
                    <a:pt x="16" y="20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8" y="13"/>
                    <a:pt x="19" y="11"/>
                    <a:pt x="16" y="6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93" y="24"/>
                    <a:pt x="93" y="24"/>
                    <a:pt x="93" y="24"/>
                  </a:cubicBezTo>
                  <a:cubicBezTo>
                    <a:pt x="94" y="30"/>
                    <a:pt x="94" y="30"/>
                    <a:pt x="94" y="30"/>
                  </a:cubicBezTo>
                  <a:cubicBezTo>
                    <a:pt x="94" y="30"/>
                    <a:pt x="94" y="30"/>
                    <a:pt x="94" y="30"/>
                  </a:cubicBezTo>
                  <a:cubicBezTo>
                    <a:pt x="94" y="30"/>
                    <a:pt x="94" y="30"/>
                    <a:pt x="94" y="30"/>
                  </a:cubicBezTo>
                  <a:cubicBezTo>
                    <a:pt x="97" y="32"/>
                    <a:pt x="100" y="34"/>
                    <a:pt x="102" y="36"/>
                  </a:cubicBezTo>
                  <a:cubicBezTo>
                    <a:pt x="105" y="37"/>
                    <a:pt x="108" y="39"/>
                    <a:pt x="110" y="41"/>
                  </a:cubicBezTo>
                  <a:cubicBezTo>
                    <a:pt x="108" y="46"/>
                    <a:pt x="108" y="53"/>
                    <a:pt x="110" y="59"/>
                  </a:cubicBezTo>
                  <a:cubicBezTo>
                    <a:pt x="112" y="66"/>
                    <a:pt x="112" y="66"/>
                    <a:pt x="112" y="66"/>
                  </a:cubicBezTo>
                  <a:cubicBezTo>
                    <a:pt x="112" y="71"/>
                    <a:pt x="112" y="71"/>
                    <a:pt x="112" y="71"/>
                  </a:cubicBezTo>
                  <a:cubicBezTo>
                    <a:pt x="109" y="76"/>
                    <a:pt x="109" y="76"/>
                    <a:pt x="109" y="76"/>
                  </a:cubicBezTo>
                  <a:cubicBezTo>
                    <a:pt x="109" y="76"/>
                    <a:pt x="109" y="76"/>
                    <a:pt x="109" y="76"/>
                  </a:cubicBezTo>
                  <a:cubicBezTo>
                    <a:pt x="109" y="77"/>
                    <a:pt x="109" y="77"/>
                    <a:pt x="109" y="77"/>
                  </a:cubicBezTo>
                  <a:cubicBezTo>
                    <a:pt x="112" y="80"/>
                    <a:pt x="112" y="80"/>
                    <a:pt x="112" y="80"/>
                  </a:cubicBezTo>
                  <a:cubicBezTo>
                    <a:pt x="112" y="84"/>
                    <a:pt x="112" y="84"/>
                    <a:pt x="112" y="84"/>
                  </a:cubicBezTo>
                  <a:cubicBezTo>
                    <a:pt x="113" y="88"/>
                    <a:pt x="114" y="91"/>
                    <a:pt x="114" y="93"/>
                  </a:cubicBezTo>
                  <a:cubicBezTo>
                    <a:pt x="114" y="95"/>
                    <a:pt x="114" y="96"/>
                    <a:pt x="115" y="97"/>
                  </a:cubicBezTo>
                  <a:cubicBezTo>
                    <a:pt x="115" y="97"/>
                    <a:pt x="115" y="97"/>
                    <a:pt x="115" y="97"/>
                  </a:cubicBezTo>
                  <a:cubicBezTo>
                    <a:pt x="115" y="97"/>
                    <a:pt x="115" y="97"/>
                    <a:pt x="115" y="97"/>
                  </a:cubicBezTo>
                  <a:cubicBezTo>
                    <a:pt x="123" y="105"/>
                    <a:pt x="123" y="105"/>
                    <a:pt x="123" y="105"/>
                  </a:cubicBezTo>
                  <a:cubicBezTo>
                    <a:pt x="115" y="111"/>
                    <a:pt x="115" y="111"/>
                    <a:pt x="115" y="111"/>
                  </a:cubicBezTo>
                  <a:cubicBezTo>
                    <a:pt x="109" y="114"/>
                    <a:pt x="109" y="114"/>
                    <a:pt x="109" y="114"/>
                  </a:cubicBezTo>
                  <a:cubicBezTo>
                    <a:pt x="101" y="115"/>
                    <a:pt x="101" y="115"/>
                    <a:pt x="101" y="115"/>
                  </a:cubicBezTo>
                  <a:cubicBezTo>
                    <a:pt x="101" y="115"/>
                    <a:pt x="101" y="115"/>
                    <a:pt x="101" y="115"/>
                  </a:cubicBezTo>
                  <a:cubicBezTo>
                    <a:pt x="97" y="115"/>
                    <a:pt x="95" y="116"/>
                    <a:pt x="94" y="118"/>
                  </a:cubicBezTo>
                  <a:cubicBezTo>
                    <a:pt x="94" y="119"/>
                    <a:pt x="93" y="119"/>
                    <a:pt x="91" y="119"/>
                  </a:cubicBezTo>
                  <a:cubicBezTo>
                    <a:pt x="86" y="120"/>
                    <a:pt x="86" y="120"/>
                    <a:pt x="86" y="1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23" name="Freeform 333"/>
            <p:cNvSpPr>
              <a:spLocks noEditPoints="1"/>
            </p:cNvSpPr>
            <p:nvPr/>
          </p:nvSpPr>
          <p:spPr bwMode="auto">
            <a:xfrm>
              <a:off x="2120711" y="5686665"/>
              <a:ext cx="500770" cy="483966"/>
            </a:xfrm>
            <a:custGeom>
              <a:avLst/>
              <a:gdLst>
                <a:gd name="T0" fmla="*/ 53 w 126"/>
                <a:gd name="T1" fmla="*/ 1 h 122"/>
                <a:gd name="T2" fmla="*/ 96 w 126"/>
                <a:gd name="T3" fmla="*/ 30 h 122"/>
                <a:gd name="T4" fmla="*/ 112 w 126"/>
                <a:gd name="T5" fmla="*/ 60 h 122"/>
                <a:gd name="T6" fmla="*/ 114 w 126"/>
                <a:gd name="T7" fmla="*/ 72 h 122"/>
                <a:gd name="T8" fmla="*/ 113 w 126"/>
                <a:gd name="T9" fmla="*/ 80 h 122"/>
                <a:gd name="T10" fmla="*/ 117 w 126"/>
                <a:gd name="T11" fmla="*/ 98 h 122"/>
                <a:gd name="T12" fmla="*/ 126 w 126"/>
                <a:gd name="T13" fmla="*/ 106 h 122"/>
                <a:gd name="T14" fmla="*/ 110 w 126"/>
                <a:gd name="T15" fmla="*/ 115 h 122"/>
                <a:gd name="T16" fmla="*/ 96 w 126"/>
                <a:gd name="T17" fmla="*/ 119 h 122"/>
                <a:gd name="T18" fmla="*/ 87 w 126"/>
                <a:gd name="T19" fmla="*/ 122 h 122"/>
                <a:gd name="T20" fmla="*/ 75 w 126"/>
                <a:gd name="T21" fmla="*/ 119 h 122"/>
                <a:gd name="T22" fmla="*/ 57 w 126"/>
                <a:gd name="T23" fmla="*/ 120 h 122"/>
                <a:gd name="T24" fmla="*/ 52 w 126"/>
                <a:gd name="T25" fmla="*/ 101 h 122"/>
                <a:gd name="T26" fmla="*/ 23 w 126"/>
                <a:gd name="T27" fmla="*/ 87 h 122"/>
                <a:gd name="T28" fmla="*/ 7 w 126"/>
                <a:gd name="T29" fmla="*/ 67 h 122"/>
                <a:gd name="T30" fmla="*/ 1 w 126"/>
                <a:gd name="T31" fmla="*/ 51 h 122"/>
                <a:gd name="T32" fmla="*/ 3 w 126"/>
                <a:gd name="T33" fmla="*/ 40 h 122"/>
                <a:gd name="T34" fmla="*/ 13 w 126"/>
                <a:gd name="T35" fmla="*/ 28 h 122"/>
                <a:gd name="T36" fmla="*/ 16 w 126"/>
                <a:gd name="T37" fmla="*/ 21 h 122"/>
                <a:gd name="T38" fmla="*/ 11 w 126"/>
                <a:gd name="T39" fmla="*/ 17 h 122"/>
                <a:gd name="T40" fmla="*/ 17 w 126"/>
                <a:gd name="T41" fmla="*/ 15 h 122"/>
                <a:gd name="T42" fmla="*/ 15 w 126"/>
                <a:gd name="T43" fmla="*/ 0 h 122"/>
                <a:gd name="T44" fmla="*/ 18 w 126"/>
                <a:gd name="T45" fmla="*/ 7 h 122"/>
                <a:gd name="T46" fmla="*/ 17 w 126"/>
                <a:gd name="T47" fmla="*/ 16 h 122"/>
                <a:gd name="T48" fmla="*/ 13 w 126"/>
                <a:gd name="T49" fmla="*/ 18 h 122"/>
                <a:gd name="T50" fmla="*/ 13 w 126"/>
                <a:gd name="T51" fmla="*/ 18 h 122"/>
                <a:gd name="T52" fmla="*/ 17 w 126"/>
                <a:gd name="T53" fmla="*/ 20 h 122"/>
                <a:gd name="T54" fmla="*/ 18 w 126"/>
                <a:gd name="T55" fmla="*/ 25 h 122"/>
                <a:gd name="T56" fmla="*/ 18 w 126"/>
                <a:gd name="T57" fmla="*/ 25 h 122"/>
                <a:gd name="T58" fmla="*/ 11 w 126"/>
                <a:gd name="T59" fmla="*/ 34 h 122"/>
                <a:gd name="T60" fmla="*/ 2 w 126"/>
                <a:gd name="T61" fmla="*/ 43 h 122"/>
                <a:gd name="T62" fmla="*/ 4 w 126"/>
                <a:gd name="T63" fmla="*/ 60 h 122"/>
                <a:gd name="T64" fmla="*/ 17 w 126"/>
                <a:gd name="T65" fmla="*/ 82 h 122"/>
                <a:gd name="T66" fmla="*/ 44 w 126"/>
                <a:gd name="T67" fmla="*/ 94 h 122"/>
                <a:gd name="T68" fmla="*/ 59 w 126"/>
                <a:gd name="T69" fmla="*/ 114 h 122"/>
                <a:gd name="T70" fmla="*/ 66 w 126"/>
                <a:gd name="T71" fmla="*/ 120 h 122"/>
                <a:gd name="T72" fmla="*/ 75 w 126"/>
                <a:gd name="T73" fmla="*/ 117 h 122"/>
                <a:gd name="T74" fmla="*/ 80 w 126"/>
                <a:gd name="T75" fmla="*/ 119 h 122"/>
                <a:gd name="T76" fmla="*/ 91 w 126"/>
                <a:gd name="T77" fmla="*/ 120 h 122"/>
                <a:gd name="T78" fmla="*/ 94 w 126"/>
                <a:gd name="T79" fmla="*/ 118 h 122"/>
                <a:gd name="T80" fmla="*/ 102 w 126"/>
                <a:gd name="T81" fmla="*/ 115 h 122"/>
                <a:gd name="T82" fmla="*/ 116 w 126"/>
                <a:gd name="T83" fmla="*/ 111 h 122"/>
                <a:gd name="T84" fmla="*/ 115 w 126"/>
                <a:gd name="T85" fmla="*/ 99 h 122"/>
                <a:gd name="T86" fmla="*/ 115 w 126"/>
                <a:gd name="T87" fmla="*/ 98 h 122"/>
                <a:gd name="T88" fmla="*/ 113 w 126"/>
                <a:gd name="T89" fmla="*/ 85 h 122"/>
                <a:gd name="T90" fmla="*/ 110 w 126"/>
                <a:gd name="T91" fmla="*/ 78 h 122"/>
                <a:gd name="T92" fmla="*/ 110 w 126"/>
                <a:gd name="T93" fmla="*/ 76 h 122"/>
                <a:gd name="T94" fmla="*/ 112 w 126"/>
                <a:gd name="T95" fmla="*/ 67 h 122"/>
                <a:gd name="T96" fmla="*/ 110 w 126"/>
                <a:gd name="T97" fmla="*/ 42 h 122"/>
                <a:gd name="T98" fmla="*/ 95 w 126"/>
                <a:gd name="T99" fmla="*/ 32 h 122"/>
                <a:gd name="T100" fmla="*/ 94 w 126"/>
                <a:gd name="T101" fmla="*/ 31 h 122"/>
                <a:gd name="T102" fmla="*/ 52 w 126"/>
                <a:gd name="T103" fmla="*/ 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26" h="122">
                  <a:moveTo>
                    <a:pt x="15" y="0"/>
                  </a:moveTo>
                  <a:cubicBezTo>
                    <a:pt x="53" y="1"/>
                    <a:pt x="53" y="1"/>
                    <a:pt x="53" y="1"/>
                  </a:cubicBezTo>
                  <a:cubicBezTo>
                    <a:pt x="95" y="25"/>
                    <a:pt x="95" y="25"/>
                    <a:pt x="95" y="25"/>
                  </a:cubicBezTo>
                  <a:cubicBezTo>
                    <a:pt x="96" y="30"/>
                    <a:pt x="96" y="30"/>
                    <a:pt x="96" y="30"/>
                  </a:cubicBezTo>
                  <a:cubicBezTo>
                    <a:pt x="101" y="34"/>
                    <a:pt x="107" y="38"/>
                    <a:pt x="112" y="42"/>
                  </a:cubicBezTo>
                  <a:cubicBezTo>
                    <a:pt x="110" y="47"/>
                    <a:pt x="110" y="53"/>
                    <a:pt x="112" y="60"/>
                  </a:cubicBezTo>
                  <a:cubicBezTo>
                    <a:pt x="114" y="67"/>
                    <a:pt x="114" y="67"/>
                    <a:pt x="114" y="67"/>
                  </a:cubicBezTo>
                  <a:cubicBezTo>
                    <a:pt x="114" y="72"/>
                    <a:pt x="114" y="72"/>
                    <a:pt x="114" y="72"/>
                  </a:cubicBezTo>
                  <a:cubicBezTo>
                    <a:pt x="111" y="77"/>
                    <a:pt x="111" y="77"/>
                    <a:pt x="111" y="77"/>
                  </a:cubicBezTo>
                  <a:cubicBezTo>
                    <a:pt x="113" y="80"/>
                    <a:pt x="113" y="80"/>
                    <a:pt x="113" y="80"/>
                  </a:cubicBezTo>
                  <a:cubicBezTo>
                    <a:pt x="114" y="85"/>
                    <a:pt x="114" y="85"/>
                    <a:pt x="114" y="85"/>
                  </a:cubicBezTo>
                  <a:cubicBezTo>
                    <a:pt x="116" y="92"/>
                    <a:pt x="116" y="96"/>
                    <a:pt x="117" y="98"/>
                  </a:cubicBezTo>
                  <a:cubicBezTo>
                    <a:pt x="125" y="106"/>
                    <a:pt x="125" y="106"/>
                    <a:pt x="125" y="106"/>
                  </a:cubicBezTo>
                  <a:cubicBezTo>
                    <a:pt x="126" y="106"/>
                    <a:pt x="126" y="106"/>
                    <a:pt x="126" y="106"/>
                  </a:cubicBezTo>
                  <a:cubicBezTo>
                    <a:pt x="117" y="113"/>
                    <a:pt x="117" y="113"/>
                    <a:pt x="117" y="113"/>
                  </a:cubicBezTo>
                  <a:cubicBezTo>
                    <a:pt x="110" y="115"/>
                    <a:pt x="110" y="115"/>
                    <a:pt x="110" y="115"/>
                  </a:cubicBezTo>
                  <a:cubicBezTo>
                    <a:pt x="102" y="117"/>
                    <a:pt x="102" y="117"/>
                    <a:pt x="102" y="117"/>
                  </a:cubicBezTo>
                  <a:cubicBezTo>
                    <a:pt x="98" y="117"/>
                    <a:pt x="97" y="118"/>
                    <a:pt x="96" y="119"/>
                  </a:cubicBezTo>
                  <a:cubicBezTo>
                    <a:pt x="95" y="121"/>
                    <a:pt x="94" y="121"/>
                    <a:pt x="92" y="121"/>
                  </a:cubicBezTo>
                  <a:cubicBezTo>
                    <a:pt x="87" y="122"/>
                    <a:pt x="87" y="122"/>
                    <a:pt x="87" y="122"/>
                  </a:cubicBezTo>
                  <a:cubicBezTo>
                    <a:pt x="80" y="121"/>
                    <a:pt x="80" y="121"/>
                    <a:pt x="80" y="121"/>
                  </a:cubicBezTo>
                  <a:cubicBezTo>
                    <a:pt x="75" y="119"/>
                    <a:pt x="75" y="119"/>
                    <a:pt x="75" y="119"/>
                  </a:cubicBezTo>
                  <a:cubicBezTo>
                    <a:pt x="66" y="121"/>
                    <a:pt x="66" y="121"/>
                    <a:pt x="66" y="121"/>
                  </a:cubicBezTo>
                  <a:cubicBezTo>
                    <a:pt x="57" y="120"/>
                    <a:pt x="57" y="120"/>
                    <a:pt x="57" y="120"/>
                  </a:cubicBezTo>
                  <a:cubicBezTo>
                    <a:pt x="57" y="114"/>
                    <a:pt x="57" y="114"/>
                    <a:pt x="57" y="114"/>
                  </a:cubicBezTo>
                  <a:cubicBezTo>
                    <a:pt x="57" y="106"/>
                    <a:pt x="55" y="102"/>
                    <a:pt x="52" y="101"/>
                  </a:cubicBezTo>
                  <a:cubicBezTo>
                    <a:pt x="49" y="98"/>
                    <a:pt x="46" y="97"/>
                    <a:pt x="44" y="96"/>
                  </a:cubicBezTo>
                  <a:cubicBezTo>
                    <a:pt x="33" y="91"/>
                    <a:pt x="26" y="87"/>
                    <a:pt x="23" y="87"/>
                  </a:cubicBezTo>
                  <a:cubicBezTo>
                    <a:pt x="16" y="84"/>
                    <a:pt x="16" y="84"/>
                    <a:pt x="16" y="84"/>
                  </a:cubicBezTo>
                  <a:cubicBezTo>
                    <a:pt x="13" y="78"/>
                    <a:pt x="10" y="73"/>
                    <a:pt x="7" y="67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1" y="51"/>
                    <a:pt x="1" y="51"/>
                    <a:pt x="1" y="51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6" y="39"/>
                    <a:pt x="8" y="36"/>
                    <a:pt x="10" y="33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23"/>
                    <a:pt x="17" y="22"/>
                    <a:pt x="16" y="21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8" y="13"/>
                    <a:pt x="18" y="11"/>
                    <a:pt x="17" y="8"/>
                  </a:cubicBezTo>
                  <a:cubicBezTo>
                    <a:pt x="15" y="0"/>
                    <a:pt x="15" y="0"/>
                    <a:pt x="15" y="0"/>
                  </a:cubicBezTo>
                  <a:moveTo>
                    <a:pt x="17" y="1"/>
                  </a:moveTo>
                  <a:cubicBezTo>
                    <a:pt x="18" y="7"/>
                    <a:pt x="18" y="7"/>
                    <a:pt x="18" y="7"/>
                  </a:cubicBezTo>
                  <a:cubicBezTo>
                    <a:pt x="21" y="12"/>
                    <a:pt x="19" y="15"/>
                    <a:pt x="18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8" y="21"/>
                    <a:pt x="19" y="23"/>
                    <a:pt x="18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0" y="37"/>
                    <a:pt x="8" y="40"/>
                    <a:pt x="4" y="42"/>
                  </a:cubicBezTo>
                  <a:cubicBezTo>
                    <a:pt x="2" y="43"/>
                    <a:pt x="2" y="43"/>
                    <a:pt x="2" y="43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4" y="60"/>
                    <a:pt x="4" y="60"/>
                    <a:pt x="4" y="60"/>
                  </a:cubicBezTo>
                  <a:cubicBezTo>
                    <a:pt x="8" y="66"/>
                    <a:pt x="8" y="66"/>
                    <a:pt x="8" y="66"/>
                  </a:cubicBezTo>
                  <a:cubicBezTo>
                    <a:pt x="12" y="72"/>
                    <a:pt x="15" y="77"/>
                    <a:pt x="17" y="82"/>
                  </a:cubicBezTo>
                  <a:cubicBezTo>
                    <a:pt x="24" y="85"/>
                    <a:pt x="24" y="85"/>
                    <a:pt x="24" y="85"/>
                  </a:cubicBezTo>
                  <a:cubicBezTo>
                    <a:pt x="27" y="86"/>
                    <a:pt x="34" y="89"/>
                    <a:pt x="44" y="94"/>
                  </a:cubicBezTo>
                  <a:cubicBezTo>
                    <a:pt x="47" y="96"/>
                    <a:pt x="50" y="97"/>
                    <a:pt x="53" y="99"/>
                  </a:cubicBezTo>
                  <a:cubicBezTo>
                    <a:pt x="57" y="101"/>
                    <a:pt x="59" y="106"/>
                    <a:pt x="59" y="114"/>
                  </a:cubicBezTo>
                  <a:cubicBezTo>
                    <a:pt x="59" y="118"/>
                    <a:pt x="59" y="118"/>
                    <a:pt x="59" y="118"/>
                  </a:cubicBezTo>
                  <a:cubicBezTo>
                    <a:pt x="66" y="120"/>
                    <a:pt x="66" y="120"/>
                    <a:pt x="66" y="120"/>
                  </a:cubicBezTo>
                  <a:cubicBezTo>
                    <a:pt x="74" y="117"/>
                    <a:pt x="74" y="117"/>
                    <a:pt x="74" y="117"/>
                  </a:cubicBezTo>
                  <a:cubicBezTo>
                    <a:pt x="75" y="117"/>
                    <a:pt x="75" y="117"/>
                    <a:pt x="75" y="117"/>
                  </a:cubicBezTo>
                  <a:cubicBezTo>
                    <a:pt x="76" y="117"/>
                    <a:pt x="76" y="117"/>
                    <a:pt x="76" y="117"/>
                  </a:cubicBezTo>
                  <a:cubicBezTo>
                    <a:pt x="80" y="119"/>
                    <a:pt x="80" y="119"/>
                    <a:pt x="80" y="119"/>
                  </a:cubicBezTo>
                  <a:cubicBezTo>
                    <a:pt x="87" y="120"/>
                    <a:pt x="87" y="120"/>
                    <a:pt x="87" y="120"/>
                  </a:cubicBezTo>
                  <a:cubicBezTo>
                    <a:pt x="91" y="120"/>
                    <a:pt x="91" y="120"/>
                    <a:pt x="91" y="120"/>
                  </a:cubicBezTo>
                  <a:cubicBezTo>
                    <a:pt x="94" y="120"/>
                    <a:pt x="94" y="119"/>
                    <a:pt x="94" y="119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96" y="116"/>
                    <a:pt x="98" y="115"/>
                    <a:pt x="102" y="115"/>
                  </a:cubicBezTo>
                  <a:cubicBezTo>
                    <a:pt x="110" y="114"/>
                    <a:pt x="110" y="114"/>
                    <a:pt x="110" y="114"/>
                  </a:cubicBezTo>
                  <a:cubicBezTo>
                    <a:pt x="116" y="111"/>
                    <a:pt x="116" y="111"/>
                    <a:pt x="116" y="111"/>
                  </a:cubicBezTo>
                  <a:cubicBezTo>
                    <a:pt x="123" y="106"/>
                    <a:pt x="123" y="106"/>
                    <a:pt x="123" y="106"/>
                  </a:cubicBezTo>
                  <a:cubicBezTo>
                    <a:pt x="115" y="99"/>
                    <a:pt x="115" y="99"/>
                    <a:pt x="115" y="99"/>
                  </a:cubicBezTo>
                  <a:cubicBezTo>
                    <a:pt x="115" y="99"/>
                    <a:pt x="115" y="99"/>
                    <a:pt x="115" y="99"/>
                  </a:cubicBezTo>
                  <a:cubicBezTo>
                    <a:pt x="115" y="98"/>
                    <a:pt x="115" y="98"/>
                    <a:pt x="115" y="98"/>
                  </a:cubicBezTo>
                  <a:cubicBezTo>
                    <a:pt x="115" y="97"/>
                    <a:pt x="114" y="96"/>
                    <a:pt x="114" y="94"/>
                  </a:cubicBezTo>
                  <a:cubicBezTo>
                    <a:pt x="114" y="92"/>
                    <a:pt x="113" y="89"/>
                    <a:pt x="113" y="85"/>
                  </a:cubicBezTo>
                  <a:cubicBezTo>
                    <a:pt x="112" y="81"/>
                    <a:pt x="112" y="81"/>
                    <a:pt x="112" y="81"/>
                  </a:cubicBezTo>
                  <a:cubicBezTo>
                    <a:pt x="110" y="78"/>
                    <a:pt x="110" y="78"/>
                    <a:pt x="110" y="78"/>
                  </a:cubicBezTo>
                  <a:cubicBezTo>
                    <a:pt x="109" y="77"/>
                    <a:pt x="109" y="77"/>
                    <a:pt x="109" y="77"/>
                  </a:cubicBezTo>
                  <a:cubicBezTo>
                    <a:pt x="110" y="76"/>
                    <a:pt x="110" y="76"/>
                    <a:pt x="110" y="76"/>
                  </a:cubicBezTo>
                  <a:cubicBezTo>
                    <a:pt x="112" y="72"/>
                    <a:pt x="112" y="72"/>
                    <a:pt x="112" y="72"/>
                  </a:cubicBezTo>
                  <a:cubicBezTo>
                    <a:pt x="112" y="67"/>
                    <a:pt x="112" y="67"/>
                    <a:pt x="112" y="67"/>
                  </a:cubicBezTo>
                  <a:cubicBezTo>
                    <a:pt x="110" y="60"/>
                    <a:pt x="110" y="60"/>
                    <a:pt x="110" y="60"/>
                  </a:cubicBezTo>
                  <a:cubicBezTo>
                    <a:pt x="108" y="54"/>
                    <a:pt x="108" y="48"/>
                    <a:pt x="110" y="42"/>
                  </a:cubicBezTo>
                  <a:cubicBezTo>
                    <a:pt x="108" y="41"/>
                    <a:pt x="105" y="39"/>
                    <a:pt x="103" y="37"/>
                  </a:cubicBezTo>
                  <a:cubicBezTo>
                    <a:pt x="100" y="36"/>
                    <a:pt x="97" y="34"/>
                    <a:pt x="95" y="32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26"/>
                    <a:pt x="93" y="26"/>
                    <a:pt x="93" y="26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17" y="1"/>
                    <a:pt x="17" y="1"/>
                    <a:pt x="1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24" name="Freeform 334"/>
            <p:cNvSpPr>
              <a:spLocks/>
            </p:cNvSpPr>
            <p:nvPr/>
          </p:nvSpPr>
          <p:spPr bwMode="auto">
            <a:xfrm>
              <a:off x="2125753" y="5690026"/>
              <a:ext cx="487327" cy="477244"/>
            </a:xfrm>
            <a:custGeom>
              <a:avLst/>
              <a:gdLst>
                <a:gd name="T0" fmla="*/ 86 w 123"/>
                <a:gd name="T1" fmla="*/ 120 h 120"/>
                <a:gd name="T2" fmla="*/ 79 w 123"/>
                <a:gd name="T3" fmla="*/ 119 h 120"/>
                <a:gd name="T4" fmla="*/ 74 w 123"/>
                <a:gd name="T5" fmla="*/ 117 h 120"/>
                <a:gd name="T6" fmla="*/ 74 w 123"/>
                <a:gd name="T7" fmla="*/ 117 h 120"/>
                <a:gd name="T8" fmla="*/ 74 w 123"/>
                <a:gd name="T9" fmla="*/ 117 h 120"/>
                <a:gd name="T10" fmla="*/ 65 w 123"/>
                <a:gd name="T11" fmla="*/ 119 h 120"/>
                <a:gd name="T12" fmla="*/ 57 w 123"/>
                <a:gd name="T13" fmla="*/ 118 h 120"/>
                <a:gd name="T14" fmla="*/ 57 w 123"/>
                <a:gd name="T15" fmla="*/ 113 h 120"/>
                <a:gd name="T16" fmla="*/ 51 w 123"/>
                <a:gd name="T17" fmla="*/ 99 h 120"/>
                <a:gd name="T18" fmla="*/ 43 w 123"/>
                <a:gd name="T19" fmla="*/ 94 h 120"/>
                <a:gd name="T20" fmla="*/ 23 w 123"/>
                <a:gd name="T21" fmla="*/ 85 h 120"/>
                <a:gd name="T22" fmla="*/ 15 w 123"/>
                <a:gd name="T23" fmla="*/ 82 h 120"/>
                <a:gd name="T24" fmla="*/ 6 w 123"/>
                <a:gd name="T25" fmla="*/ 66 h 120"/>
                <a:gd name="T26" fmla="*/ 2 w 123"/>
                <a:gd name="T27" fmla="*/ 59 h 120"/>
                <a:gd name="T28" fmla="*/ 1 w 123"/>
                <a:gd name="T29" fmla="*/ 50 h 120"/>
                <a:gd name="T30" fmla="*/ 0 w 123"/>
                <a:gd name="T31" fmla="*/ 42 h 120"/>
                <a:gd name="T32" fmla="*/ 3 w 123"/>
                <a:gd name="T33" fmla="*/ 40 h 120"/>
                <a:gd name="T34" fmla="*/ 10 w 123"/>
                <a:gd name="T35" fmla="*/ 32 h 120"/>
                <a:gd name="T36" fmla="*/ 13 w 123"/>
                <a:gd name="T37" fmla="*/ 27 h 120"/>
                <a:gd name="T38" fmla="*/ 16 w 123"/>
                <a:gd name="T39" fmla="*/ 24 h 120"/>
                <a:gd name="T40" fmla="*/ 16 w 123"/>
                <a:gd name="T41" fmla="*/ 20 h 120"/>
                <a:gd name="T42" fmla="*/ 12 w 123"/>
                <a:gd name="T43" fmla="*/ 18 h 120"/>
                <a:gd name="T44" fmla="*/ 11 w 123"/>
                <a:gd name="T45" fmla="*/ 16 h 120"/>
                <a:gd name="T46" fmla="*/ 12 w 123"/>
                <a:gd name="T47" fmla="*/ 16 h 120"/>
                <a:gd name="T48" fmla="*/ 16 w 123"/>
                <a:gd name="T49" fmla="*/ 14 h 120"/>
                <a:gd name="T50" fmla="*/ 16 w 123"/>
                <a:gd name="T51" fmla="*/ 6 h 120"/>
                <a:gd name="T52" fmla="*/ 15 w 123"/>
                <a:gd name="T53" fmla="*/ 0 h 120"/>
                <a:gd name="T54" fmla="*/ 51 w 123"/>
                <a:gd name="T55" fmla="*/ 0 h 120"/>
                <a:gd name="T56" fmla="*/ 93 w 123"/>
                <a:gd name="T57" fmla="*/ 24 h 120"/>
                <a:gd name="T58" fmla="*/ 94 w 123"/>
                <a:gd name="T59" fmla="*/ 30 h 120"/>
                <a:gd name="T60" fmla="*/ 94 w 123"/>
                <a:gd name="T61" fmla="*/ 30 h 120"/>
                <a:gd name="T62" fmla="*/ 94 w 123"/>
                <a:gd name="T63" fmla="*/ 30 h 120"/>
                <a:gd name="T64" fmla="*/ 102 w 123"/>
                <a:gd name="T65" fmla="*/ 36 h 120"/>
                <a:gd name="T66" fmla="*/ 110 w 123"/>
                <a:gd name="T67" fmla="*/ 41 h 120"/>
                <a:gd name="T68" fmla="*/ 110 w 123"/>
                <a:gd name="T69" fmla="*/ 59 h 120"/>
                <a:gd name="T70" fmla="*/ 112 w 123"/>
                <a:gd name="T71" fmla="*/ 66 h 120"/>
                <a:gd name="T72" fmla="*/ 112 w 123"/>
                <a:gd name="T73" fmla="*/ 71 h 120"/>
                <a:gd name="T74" fmla="*/ 109 w 123"/>
                <a:gd name="T75" fmla="*/ 76 h 120"/>
                <a:gd name="T76" fmla="*/ 109 w 123"/>
                <a:gd name="T77" fmla="*/ 76 h 120"/>
                <a:gd name="T78" fmla="*/ 109 w 123"/>
                <a:gd name="T79" fmla="*/ 77 h 120"/>
                <a:gd name="T80" fmla="*/ 112 w 123"/>
                <a:gd name="T81" fmla="*/ 80 h 120"/>
                <a:gd name="T82" fmla="*/ 112 w 123"/>
                <a:gd name="T83" fmla="*/ 84 h 120"/>
                <a:gd name="T84" fmla="*/ 114 w 123"/>
                <a:gd name="T85" fmla="*/ 93 h 120"/>
                <a:gd name="T86" fmla="*/ 115 w 123"/>
                <a:gd name="T87" fmla="*/ 97 h 120"/>
                <a:gd name="T88" fmla="*/ 115 w 123"/>
                <a:gd name="T89" fmla="*/ 97 h 120"/>
                <a:gd name="T90" fmla="*/ 115 w 123"/>
                <a:gd name="T91" fmla="*/ 97 h 120"/>
                <a:gd name="T92" fmla="*/ 123 w 123"/>
                <a:gd name="T93" fmla="*/ 105 h 120"/>
                <a:gd name="T94" fmla="*/ 115 w 123"/>
                <a:gd name="T95" fmla="*/ 111 h 120"/>
                <a:gd name="T96" fmla="*/ 109 w 123"/>
                <a:gd name="T97" fmla="*/ 114 h 120"/>
                <a:gd name="T98" fmla="*/ 101 w 123"/>
                <a:gd name="T99" fmla="*/ 115 h 120"/>
                <a:gd name="T100" fmla="*/ 101 w 123"/>
                <a:gd name="T101" fmla="*/ 115 h 120"/>
                <a:gd name="T102" fmla="*/ 94 w 123"/>
                <a:gd name="T103" fmla="*/ 118 h 120"/>
                <a:gd name="T104" fmla="*/ 91 w 123"/>
                <a:gd name="T105" fmla="*/ 119 h 120"/>
                <a:gd name="T106" fmla="*/ 86 w 123"/>
                <a:gd name="T107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3" h="120">
                  <a:moveTo>
                    <a:pt x="86" y="120"/>
                  </a:moveTo>
                  <a:cubicBezTo>
                    <a:pt x="79" y="119"/>
                    <a:pt x="79" y="119"/>
                    <a:pt x="79" y="119"/>
                  </a:cubicBezTo>
                  <a:cubicBezTo>
                    <a:pt x="74" y="117"/>
                    <a:pt x="74" y="117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57" y="118"/>
                    <a:pt x="57" y="118"/>
                    <a:pt x="57" y="118"/>
                  </a:cubicBezTo>
                  <a:cubicBezTo>
                    <a:pt x="57" y="113"/>
                    <a:pt x="57" y="113"/>
                    <a:pt x="57" y="113"/>
                  </a:cubicBezTo>
                  <a:cubicBezTo>
                    <a:pt x="57" y="106"/>
                    <a:pt x="55" y="100"/>
                    <a:pt x="51" y="99"/>
                  </a:cubicBezTo>
                  <a:cubicBezTo>
                    <a:pt x="49" y="97"/>
                    <a:pt x="46" y="95"/>
                    <a:pt x="43" y="94"/>
                  </a:cubicBezTo>
                  <a:cubicBezTo>
                    <a:pt x="33" y="89"/>
                    <a:pt x="26" y="86"/>
                    <a:pt x="23" y="85"/>
                  </a:cubicBezTo>
                  <a:cubicBezTo>
                    <a:pt x="15" y="82"/>
                    <a:pt x="15" y="82"/>
                    <a:pt x="15" y="82"/>
                  </a:cubicBezTo>
                  <a:cubicBezTo>
                    <a:pt x="13" y="77"/>
                    <a:pt x="10" y="72"/>
                    <a:pt x="6" y="66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6" y="39"/>
                    <a:pt x="8" y="35"/>
                    <a:pt x="10" y="32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7" y="22"/>
                    <a:pt x="16" y="20"/>
                    <a:pt x="16" y="20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8" y="13"/>
                    <a:pt x="19" y="11"/>
                    <a:pt x="16" y="6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93" y="24"/>
                    <a:pt x="93" y="24"/>
                    <a:pt x="93" y="24"/>
                  </a:cubicBezTo>
                  <a:cubicBezTo>
                    <a:pt x="94" y="30"/>
                    <a:pt x="94" y="30"/>
                    <a:pt x="94" y="30"/>
                  </a:cubicBezTo>
                  <a:cubicBezTo>
                    <a:pt x="94" y="30"/>
                    <a:pt x="94" y="30"/>
                    <a:pt x="94" y="30"/>
                  </a:cubicBezTo>
                  <a:cubicBezTo>
                    <a:pt x="94" y="30"/>
                    <a:pt x="94" y="30"/>
                    <a:pt x="94" y="30"/>
                  </a:cubicBezTo>
                  <a:cubicBezTo>
                    <a:pt x="97" y="32"/>
                    <a:pt x="100" y="34"/>
                    <a:pt x="102" y="36"/>
                  </a:cubicBezTo>
                  <a:cubicBezTo>
                    <a:pt x="105" y="37"/>
                    <a:pt x="108" y="39"/>
                    <a:pt x="110" y="41"/>
                  </a:cubicBezTo>
                  <a:cubicBezTo>
                    <a:pt x="108" y="46"/>
                    <a:pt x="108" y="53"/>
                    <a:pt x="110" y="59"/>
                  </a:cubicBezTo>
                  <a:cubicBezTo>
                    <a:pt x="112" y="66"/>
                    <a:pt x="112" y="66"/>
                    <a:pt x="112" y="66"/>
                  </a:cubicBezTo>
                  <a:cubicBezTo>
                    <a:pt x="112" y="71"/>
                    <a:pt x="112" y="71"/>
                    <a:pt x="112" y="71"/>
                  </a:cubicBezTo>
                  <a:cubicBezTo>
                    <a:pt x="109" y="76"/>
                    <a:pt x="109" y="76"/>
                    <a:pt x="109" y="76"/>
                  </a:cubicBezTo>
                  <a:cubicBezTo>
                    <a:pt x="109" y="76"/>
                    <a:pt x="109" y="76"/>
                    <a:pt x="109" y="76"/>
                  </a:cubicBezTo>
                  <a:cubicBezTo>
                    <a:pt x="109" y="77"/>
                    <a:pt x="109" y="77"/>
                    <a:pt x="109" y="77"/>
                  </a:cubicBezTo>
                  <a:cubicBezTo>
                    <a:pt x="112" y="80"/>
                    <a:pt x="112" y="80"/>
                    <a:pt x="112" y="80"/>
                  </a:cubicBezTo>
                  <a:cubicBezTo>
                    <a:pt x="112" y="84"/>
                    <a:pt x="112" y="84"/>
                    <a:pt x="112" y="84"/>
                  </a:cubicBezTo>
                  <a:cubicBezTo>
                    <a:pt x="113" y="88"/>
                    <a:pt x="114" y="91"/>
                    <a:pt x="114" y="93"/>
                  </a:cubicBezTo>
                  <a:cubicBezTo>
                    <a:pt x="114" y="95"/>
                    <a:pt x="114" y="96"/>
                    <a:pt x="115" y="97"/>
                  </a:cubicBezTo>
                  <a:cubicBezTo>
                    <a:pt x="115" y="97"/>
                    <a:pt x="115" y="97"/>
                    <a:pt x="115" y="97"/>
                  </a:cubicBezTo>
                  <a:cubicBezTo>
                    <a:pt x="115" y="97"/>
                    <a:pt x="115" y="97"/>
                    <a:pt x="115" y="97"/>
                  </a:cubicBezTo>
                  <a:cubicBezTo>
                    <a:pt x="123" y="105"/>
                    <a:pt x="123" y="105"/>
                    <a:pt x="123" y="105"/>
                  </a:cubicBezTo>
                  <a:cubicBezTo>
                    <a:pt x="115" y="111"/>
                    <a:pt x="115" y="111"/>
                    <a:pt x="115" y="111"/>
                  </a:cubicBezTo>
                  <a:cubicBezTo>
                    <a:pt x="109" y="114"/>
                    <a:pt x="109" y="114"/>
                    <a:pt x="109" y="114"/>
                  </a:cubicBezTo>
                  <a:cubicBezTo>
                    <a:pt x="101" y="115"/>
                    <a:pt x="101" y="115"/>
                    <a:pt x="101" y="115"/>
                  </a:cubicBezTo>
                  <a:cubicBezTo>
                    <a:pt x="101" y="115"/>
                    <a:pt x="101" y="115"/>
                    <a:pt x="101" y="115"/>
                  </a:cubicBezTo>
                  <a:cubicBezTo>
                    <a:pt x="97" y="115"/>
                    <a:pt x="95" y="116"/>
                    <a:pt x="94" y="118"/>
                  </a:cubicBezTo>
                  <a:cubicBezTo>
                    <a:pt x="94" y="119"/>
                    <a:pt x="93" y="119"/>
                    <a:pt x="91" y="119"/>
                  </a:cubicBezTo>
                  <a:cubicBezTo>
                    <a:pt x="86" y="120"/>
                    <a:pt x="86" y="120"/>
                    <a:pt x="86" y="1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25" name="Freeform 335"/>
            <p:cNvSpPr>
              <a:spLocks noEditPoints="1"/>
            </p:cNvSpPr>
            <p:nvPr/>
          </p:nvSpPr>
          <p:spPr bwMode="auto">
            <a:xfrm>
              <a:off x="2120711" y="5686665"/>
              <a:ext cx="500770" cy="483966"/>
            </a:xfrm>
            <a:custGeom>
              <a:avLst/>
              <a:gdLst>
                <a:gd name="T0" fmla="*/ 53 w 126"/>
                <a:gd name="T1" fmla="*/ 1 h 122"/>
                <a:gd name="T2" fmla="*/ 96 w 126"/>
                <a:gd name="T3" fmla="*/ 30 h 122"/>
                <a:gd name="T4" fmla="*/ 112 w 126"/>
                <a:gd name="T5" fmla="*/ 60 h 122"/>
                <a:gd name="T6" fmla="*/ 114 w 126"/>
                <a:gd name="T7" fmla="*/ 72 h 122"/>
                <a:gd name="T8" fmla="*/ 113 w 126"/>
                <a:gd name="T9" fmla="*/ 80 h 122"/>
                <a:gd name="T10" fmla="*/ 117 w 126"/>
                <a:gd name="T11" fmla="*/ 98 h 122"/>
                <a:gd name="T12" fmla="*/ 126 w 126"/>
                <a:gd name="T13" fmla="*/ 106 h 122"/>
                <a:gd name="T14" fmla="*/ 110 w 126"/>
                <a:gd name="T15" fmla="*/ 115 h 122"/>
                <a:gd name="T16" fmla="*/ 96 w 126"/>
                <a:gd name="T17" fmla="*/ 119 h 122"/>
                <a:gd name="T18" fmla="*/ 87 w 126"/>
                <a:gd name="T19" fmla="*/ 122 h 122"/>
                <a:gd name="T20" fmla="*/ 75 w 126"/>
                <a:gd name="T21" fmla="*/ 119 h 122"/>
                <a:gd name="T22" fmla="*/ 57 w 126"/>
                <a:gd name="T23" fmla="*/ 120 h 122"/>
                <a:gd name="T24" fmla="*/ 52 w 126"/>
                <a:gd name="T25" fmla="*/ 101 h 122"/>
                <a:gd name="T26" fmla="*/ 23 w 126"/>
                <a:gd name="T27" fmla="*/ 87 h 122"/>
                <a:gd name="T28" fmla="*/ 7 w 126"/>
                <a:gd name="T29" fmla="*/ 67 h 122"/>
                <a:gd name="T30" fmla="*/ 1 w 126"/>
                <a:gd name="T31" fmla="*/ 51 h 122"/>
                <a:gd name="T32" fmla="*/ 3 w 126"/>
                <a:gd name="T33" fmla="*/ 40 h 122"/>
                <a:gd name="T34" fmla="*/ 13 w 126"/>
                <a:gd name="T35" fmla="*/ 28 h 122"/>
                <a:gd name="T36" fmla="*/ 16 w 126"/>
                <a:gd name="T37" fmla="*/ 21 h 122"/>
                <a:gd name="T38" fmla="*/ 11 w 126"/>
                <a:gd name="T39" fmla="*/ 17 h 122"/>
                <a:gd name="T40" fmla="*/ 17 w 126"/>
                <a:gd name="T41" fmla="*/ 15 h 122"/>
                <a:gd name="T42" fmla="*/ 15 w 126"/>
                <a:gd name="T43" fmla="*/ 0 h 122"/>
                <a:gd name="T44" fmla="*/ 18 w 126"/>
                <a:gd name="T45" fmla="*/ 7 h 122"/>
                <a:gd name="T46" fmla="*/ 17 w 126"/>
                <a:gd name="T47" fmla="*/ 16 h 122"/>
                <a:gd name="T48" fmla="*/ 13 w 126"/>
                <a:gd name="T49" fmla="*/ 18 h 122"/>
                <a:gd name="T50" fmla="*/ 13 w 126"/>
                <a:gd name="T51" fmla="*/ 18 h 122"/>
                <a:gd name="T52" fmla="*/ 17 w 126"/>
                <a:gd name="T53" fmla="*/ 20 h 122"/>
                <a:gd name="T54" fmla="*/ 18 w 126"/>
                <a:gd name="T55" fmla="*/ 25 h 122"/>
                <a:gd name="T56" fmla="*/ 18 w 126"/>
                <a:gd name="T57" fmla="*/ 25 h 122"/>
                <a:gd name="T58" fmla="*/ 11 w 126"/>
                <a:gd name="T59" fmla="*/ 34 h 122"/>
                <a:gd name="T60" fmla="*/ 2 w 126"/>
                <a:gd name="T61" fmla="*/ 43 h 122"/>
                <a:gd name="T62" fmla="*/ 4 w 126"/>
                <a:gd name="T63" fmla="*/ 60 h 122"/>
                <a:gd name="T64" fmla="*/ 17 w 126"/>
                <a:gd name="T65" fmla="*/ 82 h 122"/>
                <a:gd name="T66" fmla="*/ 44 w 126"/>
                <a:gd name="T67" fmla="*/ 94 h 122"/>
                <a:gd name="T68" fmla="*/ 59 w 126"/>
                <a:gd name="T69" fmla="*/ 114 h 122"/>
                <a:gd name="T70" fmla="*/ 66 w 126"/>
                <a:gd name="T71" fmla="*/ 120 h 122"/>
                <a:gd name="T72" fmla="*/ 75 w 126"/>
                <a:gd name="T73" fmla="*/ 117 h 122"/>
                <a:gd name="T74" fmla="*/ 80 w 126"/>
                <a:gd name="T75" fmla="*/ 119 h 122"/>
                <a:gd name="T76" fmla="*/ 91 w 126"/>
                <a:gd name="T77" fmla="*/ 120 h 122"/>
                <a:gd name="T78" fmla="*/ 94 w 126"/>
                <a:gd name="T79" fmla="*/ 118 h 122"/>
                <a:gd name="T80" fmla="*/ 102 w 126"/>
                <a:gd name="T81" fmla="*/ 115 h 122"/>
                <a:gd name="T82" fmla="*/ 116 w 126"/>
                <a:gd name="T83" fmla="*/ 111 h 122"/>
                <a:gd name="T84" fmla="*/ 115 w 126"/>
                <a:gd name="T85" fmla="*/ 99 h 122"/>
                <a:gd name="T86" fmla="*/ 115 w 126"/>
                <a:gd name="T87" fmla="*/ 98 h 122"/>
                <a:gd name="T88" fmla="*/ 113 w 126"/>
                <a:gd name="T89" fmla="*/ 85 h 122"/>
                <a:gd name="T90" fmla="*/ 110 w 126"/>
                <a:gd name="T91" fmla="*/ 78 h 122"/>
                <a:gd name="T92" fmla="*/ 110 w 126"/>
                <a:gd name="T93" fmla="*/ 76 h 122"/>
                <a:gd name="T94" fmla="*/ 112 w 126"/>
                <a:gd name="T95" fmla="*/ 67 h 122"/>
                <a:gd name="T96" fmla="*/ 110 w 126"/>
                <a:gd name="T97" fmla="*/ 42 h 122"/>
                <a:gd name="T98" fmla="*/ 95 w 126"/>
                <a:gd name="T99" fmla="*/ 32 h 122"/>
                <a:gd name="T100" fmla="*/ 94 w 126"/>
                <a:gd name="T101" fmla="*/ 31 h 122"/>
                <a:gd name="T102" fmla="*/ 52 w 126"/>
                <a:gd name="T103" fmla="*/ 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26" h="122">
                  <a:moveTo>
                    <a:pt x="15" y="0"/>
                  </a:moveTo>
                  <a:cubicBezTo>
                    <a:pt x="53" y="1"/>
                    <a:pt x="53" y="1"/>
                    <a:pt x="53" y="1"/>
                  </a:cubicBezTo>
                  <a:cubicBezTo>
                    <a:pt x="95" y="25"/>
                    <a:pt x="95" y="25"/>
                    <a:pt x="95" y="25"/>
                  </a:cubicBezTo>
                  <a:cubicBezTo>
                    <a:pt x="96" y="30"/>
                    <a:pt x="96" y="30"/>
                    <a:pt x="96" y="30"/>
                  </a:cubicBezTo>
                  <a:cubicBezTo>
                    <a:pt x="101" y="34"/>
                    <a:pt x="107" y="38"/>
                    <a:pt x="112" y="42"/>
                  </a:cubicBezTo>
                  <a:cubicBezTo>
                    <a:pt x="110" y="47"/>
                    <a:pt x="110" y="53"/>
                    <a:pt x="112" y="60"/>
                  </a:cubicBezTo>
                  <a:cubicBezTo>
                    <a:pt x="114" y="67"/>
                    <a:pt x="114" y="67"/>
                    <a:pt x="114" y="67"/>
                  </a:cubicBezTo>
                  <a:cubicBezTo>
                    <a:pt x="114" y="72"/>
                    <a:pt x="114" y="72"/>
                    <a:pt x="114" y="72"/>
                  </a:cubicBezTo>
                  <a:cubicBezTo>
                    <a:pt x="111" y="77"/>
                    <a:pt x="111" y="77"/>
                    <a:pt x="111" y="77"/>
                  </a:cubicBezTo>
                  <a:cubicBezTo>
                    <a:pt x="113" y="80"/>
                    <a:pt x="113" y="80"/>
                    <a:pt x="113" y="80"/>
                  </a:cubicBezTo>
                  <a:cubicBezTo>
                    <a:pt x="114" y="85"/>
                    <a:pt x="114" y="85"/>
                    <a:pt x="114" y="85"/>
                  </a:cubicBezTo>
                  <a:cubicBezTo>
                    <a:pt x="116" y="92"/>
                    <a:pt x="116" y="96"/>
                    <a:pt x="117" y="98"/>
                  </a:cubicBezTo>
                  <a:cubicBezTo>
                    <a:pt x="125" y="106"/>
                    <a:pt x="125" y="106"/>
                    <a:pt x="125" y="106"/>
                  </a:cubicBezTo>
                  <a:cubicBezTo>
                    <a:pt x="126" y="106"/>
                    <a:pt x="126" y="106"/>
                    <a:pt x="126" y="106"/>
                  </a:cubicBezTo>
                  <a:cubicBezTo>
                    <a:pt x="117" y="113"/>
                    <a:pt x="117" y="113"/>
                    <a:pt x="117" y="113"/>
                  </a:cubicBezTo>
                  <a:cubicBezTo>
                    <a:pt x="110" y="115"/>
                    <a:pt x="110" y="115"/>
                    <a:pt x="110" y="115"/>
                  </a:cubicBezTo>
                  <a:cubicBezTo>
                    <a:pt x="102" y="117"/>
                    <a:pt x="102" y="117"/>
                    <a:pt x="102" y="117"/>
                  </a:cubicBezTo>
                  <a:cubicBezTo>
                    <a:pt x="98" y="117"/>
                    <a:pt x="97" y="118"/>
                    <a:pt x="96" y="119"/>
                  </a:cubicBezTo>
                  <a:cubicBezTo>
                    <a:pt x="95" y="121"/>
                    <a:pt x="94" y="121"/>
                    <a:pt x="92" y="121"/>
                  </a:cubicBezTo>
                  <a:cubicBezTo>
                    <a:pt x="87" y="122"/>
                    <a:pt x="87" y="122"/>
                    <a:pt x="87" y="122"/>
                  </a:cubicBezTo>
                  <a:cubicBezTo>
                    <a:pt x="80" y="121"/>
                    <a:pt x="80" y="121"/>
                    <a:pt x="80" y="121"/>
                  </a:cubicBezTo>
                  <a:cubicBezTo>
                    <a:pt x="75" y="119"/>
                    <a:pt x="75" y="119"/>
                    <a:pt x="75" y="119"/>
                  </a:cubicBezTo>
                  <a:cubicBezTo>
                    <a:pt x="66" y="121"/>
                    <a:pt x="66" y="121"/>
                    <a:pt x="66" y="121"/>
                  </a:cubicBezTo>
                  <a:cubicBezTo>
                    <a:pt x="57" y="120"/>
                    <a:pt x="57" y="120"/>
                    <a:pt x="57" y="120"/>
                  </a:cubicBezTo>
                  <a:cubicBezTo>
                    <a:pt x="57" y="114"/>
                    <a:pt x="57" y="114"/>
                    <a:pt x="57" y="114"/>
                  </a:cubicBezTo>
                  <a:cubicBezTo>
                    <a:pt x="57" y="106"/>
                    <a:pt x="55" y="102"/>
                    <a:pt x="52" y="101"/>
                  </a:cubicBezTo>
                  <a:cubicBezTo>
                    <a:pt x="49" y="98"/>
                    <a:pt x="46" y="97"/>
                    <a:pt x="44" y="96"/>
                  </a:cubicBezTo>
                  <a:cubicBezTo>
                    <a:pt x="33" y="91"/>
                    <a:pt x="26" y="87"/>
                    <a:pt x="23" y="87"/>
                  </a:cubicBezTo>
                  <a:cubicBezTo>
                    <a:pt x="16" y="84"/>
                    <a:pt x="16" y="84"/>
                    <a:pt x="16" y="84"/>
                  </a:cubicBezTo>
                  <a:cubicBezTo>
                    <a:pt x="13" y="78"/>
                    <a:pt x="10" y="73"/>
                    <a:pt x="7" y="67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1" y="51"/>
                    <a:pt x="1" y="51"/>
                    <a:pt x="1" y="51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6" y="39"/>
                    <a:pt x="8" y="36"/>
                    <a:pt x="10" y="33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23"/>
                    <a:pt x="17" y="22"/>
                    <a:pt x="16" y="21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8" y="13"/>
                    <a:pt x="18" y="11"/>
                    <a:pt x="17" y="8"/>
                  </a:cubicBezTo>
                  <a:cubicBezTo>
                    <a:pt x="15" y="0"/>
                    <a:pt x="15" y="0"/>
                    <a:pt x="15" y="0"/>
                  </a:cubicBezTo>
                  <a:moveTo>
                    <a:pt x="17" y="1"/>
                  </a:moveTo>
                  <a:cubicBezTo>
                    <a:pt x="18" y="7"/>
                    <a:pt x="18" y="7"/>
                    <a:pt x="18" y="7"/>
                  </a:cubicBezTo>
                  <a:cubicBezTo>
                    <a:pt x="21" y="12"/>
                    <a:pt x="19" y="15"/>
                    <a:pt x="18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8" y="21"/>
                    <a:pt x="19" y="23"/>
                    <a:pt x="18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0" y="37"/>
                    <a:pt x="8" y="40"/>
                    <a:pt x="4" y="42"/>
                  </a:cubicBezTo>
                  <a:cubicBezTo>
                    <a:pt x="2" y="43"/>
                    <a:pt x="2" y="43"/>
                    <a:pt x="2" y="43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4" y="60"/>
                    <a:pt x="4" y="60"/>
                    <a:pt x="4" y="60"/>
                  </a:cubicBezTo>
                  <a:cubicBezTo>
                    <a:pt x="8" y="66"/>
                    <a:pt x="8" y="66"/>
                    <a:pt x="8" y="66"/>
                  </a:cubicBezTo>
                  <a:cubicBezTo>
                    <a:pt x="12" y="72"/>
                    <a:pt x="15" y="77"/>
                    <a:pt x="17" y="82"/>
                  </a:cubicBezTo>
                  <a:cubicBezTo>
                    <a:pt x="24" y="85"/>
                    <a:pt x="24" y="85"/>
                    <a:pt x="24" y="85"/>
                  </a:cubicBezTo>
                  <a:cubicBezTo>
                    <a:pt x="27" y="86"/>
                    <a:pt x="34" y="89"/>
                    <a:pt x="44" y="94"/>
                  </a:cubicBezTo>
                  <a:cubicBezTo>
                    <a:pt x="47" y="96"/>
                    <a:pt x="50" y="97"/>
                    <a:pt x="53" y="99"/>
                  </a:cubicBezTo>
                  <a:cubicBezTo>
                    <a:pt x="57" y="101"/>
                    <a:pt x="59" y="106"/>
                    <a:pt x="59" y="114"/>
                  </a:cubicBezTo>
                  <a:cubicBezTo>
                    <a:pt x="59" y="118"/>
                    <a:pt x="59" y="118"/>
                    <a:pt x="59" y="118"/>
                  </a:cubicBezTo>
                  <a:cubicBezTo>
                    <a:pt x="66" y="120"/>
                    <a:pt x="66" y="120"/>
                    <a:pt x="66" y="120"/>
                  </a:cubicBezTo>
                  <a:cubicBezTo>
                    <a:pt x="74" y="117"/>
                    <a:pt x="74" y="117"/>
                    <a:pt x="74" y="117"/>
                  </a:cubicBezTo>
                  <a:cubicBezTo>
                    <a:pt x="75" y="117"/>
                    <a:pt x="75" y="117"/>
                    <a:pt x="75" y="117"/>
                  </a:cubicBezTo>
                  <a:cubicBezTo>
                    <a:pt x="76" y="117"/>
                    <a:pt x="76" y="117"/>
                    <a:pt x="76" y="117"/>
                  </a:cubicBezTo>
                  <a:cubicBezTo>
                    <a:pt x="80" y="119"/>
                    <a:pt x="80" y="119"/>
                    <a:pt x="80" y="119"/>
                  </a:cubicBezTo>
                  <a:cubicBezTo>
                    <a:pt x="87" y="120"/>
                    <a:pt x="87" y="120"/>
                    <a:pt x="87" y="120"/>
                  </a:cubicBezTo>
                  <a:cubicBezTo>
                    <a:pt x="91" y="120"/>
                    <a:pt x="91" y="120"/>
                    <a:pt x="91" y="120"/>
                  </a:cubicBezTo>
                  <a:cubicBezTo>
                    <a:pt x="94" y="120"/>
                    <a:pt x="94" y="119"/>
                    <a:pt x="94" y="119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96" y="116"/>
                    <a:pt x="98" y="115"/>
                    <a:pt x="102" y="115"/>
                  </a:cubicBezTo>
                  <a:cubicBezTo>
                    <a:pt x="110" y="114"/>
                    <a:pt x="110" y="114"/>
                    <a:pt x="110" y="114"/>
                  </a:cubicBezTo>
                  <a:cubicBezTo>
                    <a:pt x="116" y="111"/>
                    <a:pt x="116" y="111"/>
                    <a:pt x="116" y="111"/>
                  </a:cubicBezTo>
                  <a:cubicBezTo>
                    <a:pt x="123" y="106"/>
                    <a:pt x="123" y="106"/>
                    <a:pt x="123" y="106"/>
                  </a:cubicBezTo>
                  <a:cubicBezTo>
                    <a:pt x="115" y="99"/>
                    <a:pt x="115" y="99"/>
                    <a:pt x="115" y="99"/>
                  </a:cubicBezTo>
                  <a:cubicBezTo>
                    <a:pt x="115" y="99"/>
                    <a:pt x="115" y="99"/>
                    <a:pt x="115" y="99"/>
                  </a:cubicBezTo>
                  <a:cubicBezTo>
                    <a:pt x="115" y="98"/>
                    <a:pt x="115" y="98"/>
                    <a:pt x="115" y="98"/>
                  </a:cubicBezTo>
                  <a:cubicBezTo>
                    <a:pt x="115" y="97"/>
                    <a:pt x="114" y="96"/>
                    <a:pt x="114" y="94"/>
                  </a:cubicBezTo>
                  <a:cubicBezTo>
                    <a:pt x="114" y="92"/>
                    <a:pt x="113" y="89"/>
                    <a:pt x="113" y="85"/>
                  </a:cubicBezTo>
                  <a:cubicBezTo>
                    <a:pt x="112" y="81"/>
                    <a:pt x="112" y="81"/>
                    <a:pt x="112" y="81"/>
                  </a:cubicBezTo>
                  <a:cubicBezTo>
                    <a:pt x="110" y="78"/>
                    <a:pt x="110" y="78"/>
                    <a:pt x="110" y="78"/>
                  </a:cubicBezTo>
                  <a:cubicBezTo>
                    <a:pt x="109" y="77"/>
                    <a:pt x="109" y="77"/>
                    <a:pt x="109" y="77"/>
                  </a:cubicBezTo>
                  <a:cubicBezTo>
                    <a:pt x="110" y="76"/>
                    <a:pt x="110" y="76"/>
                    <a:pt x="110" y="76"/>
                  </a:cubicBezTo>
                  <a:cubicBezTo>
                    <a:pt x="112" y="72"/>
                    <a:pt x="112" y="72"/>
                    <a:pt x="112" y="72"/>
                  </a:cubicBezTo>
                  <a:cubicBezTo>
                    <a:pt x="112" y="67"/>
                    <a:pt x="112" y="67"/>
                    <a:pt x="112" y="67"/>
                  </a:cubicBezTo>
                  <a:cubicBezTo>
                    <a:pt x="110" y="60"/>
                    <a:pt x="110" y="60"/>
                    <a:pt x="110" y="60"/>
                  </a:cubicBezTo>
                  <a:cubicBezTo>
                    <a:pt x="108" y="54"/>
                    <a:pt x="108" y="48"/>
                    <a:pt x="110" y="42"/>
                  </a:cubicBezTo>
                  <a:cubicBezTo>
                    <a:pt x="108" y="41"/>
                    <a:pt x="105" y="39"/>
                    <a:pt x="103" y="37"/>
                  </a:cubicBezTo>
                  <a:cubicBezTo>
                    <a:pt x="100" y="36"/>
                    <a:pt x="97" y="34"/>
                    <a:pt x="95" y="32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26"/>
                    <a:pt x="93" y="26"/>
                    <a:pt x="93" y="26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17" y="1"/>
                    <a:pt x="17" y="1"/>
                    <a:pt x="1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26" name="Freeform 336"/>
            <p:cNvSpPr>
              <a:spLocks/>
            </p:cNvSpPr>
            <p:nvPr/>
          </p:nvSpPr>
          <p:spPr bwMode="auto">
            <a:xfrm>
              <a:off x="189890" y="5182534"/>
              <a:ext cx="131075" cy="131075"/>
            </a:xfrm>
            <a:custGeom>
              <a:avLst/>
              <a:gdLst>
                <a:gd name="T0" fmla="*/ 21 w 33"/>
                <a:gd name="T1" fmla="*/ 33 h 33"/>
                <a:gd name="T2" fmla="*/ 21 w 33"/>
                <a:gd name="T3" fmla="*/ 32 h 33"/>
                <a:gd name="T4" fmla="*/ 7 w 33"/>
                <a:gd name="T5" fmla="*/ 24 h 33"/>
                <a:gd name="T6" fmla="*/ 1 w 33"/>
                <a:gd name="T7" fmla="*/ 18 h 33"/>
                <a:gd name="T8" fmla="*/ 2 w 33"/>
                <a:gd name="T9" fmla="*/ 15 h 33"/>
                <a:gd name="T10" fmla="*/ 2 w 33"/>
                <a:gd name="T11" fmla="*/ 15 h 33"/>
                <a:gd name="T12" fmla="*/ 2 w 33"/>
                <a:gd name="T13" fmla="*/ 15 h 33"/>
                <a:gd name="T14" fmla="*/ 2 w 33"/>
                <a:gd name="T15" fmla="*/ 12 h 33"/>
                <a:gd name="T16" fmla="*/ 2 w 33"/>
                <a:gd name="T17" fmla="*/ 11 h 33"/>
                <a:gd name="T18" fmla="*/ 6 w 33"/>
                <a:gd name="T19" fmla="*/ 5 h 33"/>
                <a:gd name="T20" fmla="*/ 11 w 33"/>
                <a:gd name="T21" fmla="*/ 1 h 33"/>
                <a:gd name="T22" fmla="*/ 13 w 33"/>
                <a:gd name="T23" fmla="*/ 2 h 33"/>
                <a:gd name="T24" fmla="*/ 13 w 33"/>
                <a:gd name="T25" fmla="*/ 2 h 33"/>
                <a:gd name="T26" fmla="*/ 13 w 33"/>
                <a:gd name="T27" fmla="*/ 2 h 33"/>
                <a:gd name="T28" fmla="*/ 17 w 33"/>
                <a:gd name="T29" fmla="*/ 2 h 33"/>
                <a:gd name="T30" fmla="*/ 17 w 33"/>
                <a:gd name="T31" fmla="*/ 2 h 33"/>
                <a:gd name="T32" fmla="*/ 17 w 33"/>
                <a:gd name="T33" fmla="*/ 2 h 33"/>
                <a:gd name="T34" fmla="*/ 21 w 33"/>
                <a:gd name="T35" fmla="*/ 0 h 33"/>
                <a:gd name="T36" fmla="*/ 28 w 33"/>
                <a:gd name="T37" fmla="*/ 8 h 33"/>
                <a:gd name="T38" fmla="*/ 30 w 33"/>
                <a:gd name="T39" fmla="*/ 16 h 33"/>
                <a:gd name="T40" fmla="*/ 33 w 33"/>
                <a:gd name="T41" fmla="*/ 19 h 33"/>
                <a:gd name="T42" fmla="*/ 21 w 33"/>
                <a:gd name="T43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3" h="33">
                  <a:moveTo>
                    <a:pt x="21" y="33"/>
                  </a:moveTo>
                  <a:cubicBezTo>
                    <a:pt x="21" y="32"/>
                    <a:pt x="21" y="32"/>
                    <a:pt x="21" y="32"/>
                  </a:cubicBezTo>
                  <a:cubicBezTo>
                    <a:pt x="16" y="28"/>
                    <a:pt x="11" y="25"/>
                    <a:pt x="7" y="24"/>
                  </a:cubicBezTo>
                  <a:cubicBezTo>
                    <a:pt x="0" y="22"/>
                    <a:pt x="1" y="19"/>
                    <a:pt x="1" y="18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9" y="1"/>
                    <a:pt x="20" y="0"/>
                    <a:pt x="21" y="0"/>
                  </a:cubicBezTo>
                  <a:cubicBezTo>
                    <a:pt x="23" y="0"/>
                    <a:pt x="26" y="3"/>
                    <a:pt x="28" y="8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0" y="17"/>
                    <a:pt x="31" y="19"/>
                    <a:pt x="33" y="19"/>
                  </a:cubicBezTo>
                  <a:cubicBezTo>
                    <a:pt x="21" y="33"/>
                    <a:pt x="21" y="33"/>
                    <a:pt x="21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27" name="Freeform 337"/>
            <p:cNvSpPr>
              <a:spLocks noEditPoints="1"/>
            </p:cNvSpPr>
            <p:nvPr/>
          </p:nvSpPr>
          <p:spPr bwMode="auto">
            <a:xfrm>
              <a:off x="189890" y="5177493"/>
              <a:ext cx="136115" cy="142838"/>
            </a:xfrm>
            <a:custGeom>
              <a:avLst/>
              <a:gdLst>
                <a:gd name="T0" fmla="*/ 21 w 34"/>
                <a:gd name="T1" fmla="*/ 0 h 36"/>
                <a:gd name="T2" fmla="*/ 29 w 34"/>
                <a:gd name="T3" fmla="*/ 9 h 36"/>
                <a:gd name="T4" fmla="*/ 30 w 34"/>
                <a:gd name="T5" fmla="*/ 16 h 36"/>
                <a:gd name="T6" fmla="*/ 34 w 34"/>
                <a:gd name="T7" fmla="*/ 20 h 36"/>
                <a:gd name="T8" fmla="*/ 21 w 34"/>
                <a:gd name="T9" fmla="*/ 36 h 36"/>
                <a:gd name="T10" fmla="*/ 20 w 34"/>
                <a:gd name="T11" fmla="*/ 34 h 36"/>
                <a:gd name="T12" fmla="*/ 7 w 34"/>
                <a:gd name="T13" fmla="*/ 26 h 36"/>
                <a:gd name="T14" fmla="*/ 0 w 34"/>
                <a:gd name="T15" fmla="*/ 19 h 36"/>
                <a:gd name="T16" fmla="*/ 2 w 34"/>
                <a:gd name="T17" fmla="*/ 16 h 36"/>
                <a:gd name="T18" fmla="*/ 2 w 34"/>
                <a:gd name="T19" fmla="*/ 13 h 36"/>
                <a:gd name="T20" fmla="*/ 2 w 34"/>
                <a:gd name="T21" fmla="*/ 11 h 36"/>
                <a:gd name="T22" fmla="*/ 6 w 34"/>
                <a:gd name="T23" fmla="*/ 5 h 36"/>
                <a:gd name="T24" fmla="*/ 11 w 34"/>
                <a:gd name="T25" fmla="*/ 1 h 36"/>
                <a:gd name="T26" fmla="*/ 13 w 34"/>
                <a:gd name="T27" fmla="*/ 2 h 36"/>
                <a:gd name="T28" fmla="*/ 17 w 34"/>
                <a:gd name="T29" fmla="*/ 2 h 36"/>
                <a:gd name="T30" fmla="*/ 21 w 34"/>
                <a:gd name="T31" fmla="*/ 0 h 36"/>
                <a:gd name="T32" fmla="*/ 21 w 34"/>
                <a:gd name="T33" fmla="*/ 2 h 36"/>
                <a:gd name="T34" fmla="*/ 18 w 34"/>
                <a:gd name="T35" fmla="*/ 3 h 36"/>
                <a:gd name="T36" fmla="*/ 18 w 34"/>
                <a:gd name="T37" fmla="*/ 4 h 36"/>
                <a:gd name="T38" fmla="*/ 17 w 34"/>
                <a:gd name="T39" fmla="*/ 4 h 36"/>
                <a:gd name="T40" fmla="*/ 14 w 34"/>
                <a:gd name="T41" fmla="*/ 4 h 36"/>
                <a:gd name="T42" fmla="*/ 13 w 34"/>
                <a:gd name="T43" fmla="*/ 4 h 36"/>
                <a:gd name="T44" fmla="*/ 13 w 34"/>
                <a:gd name="T45" fmla="*/ 4 h 36"/>
                <a:gd name="T46" fmla="*/ 11 w 34"/>
                <a:gd name="T47" fmla="*/ 3 h 36"/>
                <a:gd name="T48" fmla="*/ 7 w 34"/>
                <a:gd name="T49" fmla="*/ 7 h 36"/>
                <a:gd name="T50" fmla="*/ 3 w 34"/>
                <a:gd name="T51" fmla="*/ 12 h 36"/>
                <a:gd name="T52" fmla="*/ 3 w 34"/>
                <a:gd name="T53" fmla="*/ 13 h 36"/>
                <a:gd name="T54" fmla="*/ 3 w 34"/>
                <a:gd name="T55" fmla="*/ 16 h 36"/>
                <a:gd name="T56" fmla="*/ 3 w 34"/>
                <a:gd name="T57" fmla="*/ 16 h 36"/>
                <a:gd name="T58" fmla="*/ 3 w 34"/>
                <a:gd name="T59" fmla="*/ 17 h 36"/>
                <a:gd name="T60" fmla="*/ 2 w 34"/>
                <a:gd name="T61" fmla="*/ 19 h 36"/>
                <a:gd name="T62" fmla="*/ 7 w 34"/>
                <a:gd name="T63" fmla="*/ 24 h 36"/>
                <a:gd name="T64" fmla="*/ 21 w 34"/>
                <a:gd name="T65" fmla="*/ 33 h 36"/>
                <a:gd name="T66" fmla="*/ 21 w 34"/>
                <a:gd name="T67" fmla="*/ 33 h 36"/>
                <a:gd name="T68" fmla="*/ 21 w 34"/>
                <a:gd name="T69" fmla="*/ 33 h 36"/>
                <a:gd name="T70" fmla="*/ 31 w 34"/>
                <a:gd name="T71" fmla="*/ 21 h 36"/>
                <a:gd name="T72" fmla="*/ 29 w 34"/>
                <a:gd name="T73" fmla="*/ 17 h 36"/>
                <a:gd name="T74" fmla="*/ 27 w 34"/>
                <a:gd name="T75" fmla="*/ 10 h 36"/>
                <a:gd name="T76" fmla="*/ 21 w 34"/>
                <a:gd name="T77" fmla="*/ 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4" h="36">
                  <a:moveTo>
                    <a:pt x="21" y="0"/>
                  </a:moveTo>
                  <a:cubicBezTo>
                    <a:pt x="24" y="0"/>
                    <a:pt x="26" y="3"/>
                    <a:pt x="29" y="9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1" y="18"/>
                    <a:pt x="32" y="19"/>
                    <a:pt x="34" y="20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15" y="30"/>
                    <a:pt x="11" y="27"/>
                    <a:pt x="7" y="26"/>
                  </a:cubicBezTo>
                  <a:cubicBezTo>
                    <a:pt x="2" y="24"/>
                    <a:pt x="0" y="22"/>
                    <a:pt x="0" y="19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8" y="1"/>
                    <a:pt x="20" y="0"/>
                    <a:pt x="21" y="0"/>
                  </a:cubicBezTo>
                  <a:moveTo>
                    <a:pt x="21" y="2"/>
                  </a:moveTo>
                  <a:cubicBezTo>
                    <a:pt x="20" y="2"/>
                    <a:pt x="19" y="3"/>
                    <a:pt x="18" y="3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" y="20"/>
                    <a:pt x="2" y="23"/>
                    <a:pt x="7" y="24"/>
                  </a:cubicBezTo>
                  <a:cubicBezTo>
                    <a:pt x="12" y="26"/>
                    <a:pt x="16" y="29"/>
                    <a:pt x="21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0" y="20"/>
                    <a:pt x="29" y="18"/>
                    <a:pt x="29" y="17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5" y="5"/>
                    <a:pt x="23" y="2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28" name="Freeform 338"/>
            <p:cNvSpPr>
              <a:spLocks/>
            </p:cNvSpPr>
            <p:nvPr/>
          </p:nvSpPr>
          <p:spPr bwMode="auto">
            <a:xfrm>
              <a:off x="189890" y="5182534"/>
              <a:ext cx="131075" cy="131075"/>
            </a:xfrm>
            <a:custGeom>
              <a:avLst/>
              <a:gdLst>
                <a:gd name="T0" fmla="*/ 21 w 33"/>
                <a:gd name="T1" fmla="*/ 33 h 33"/>
                <a:gd name="T2" fmla="*/ 21 w 33"/>
                <a:gd name="T3" fmla="*/ 32 h 33"/>
                <a:gd name="T4" fmla="*/ 7 w 33"/>
                <a:gd name="T5" fmla="*/ 24 h 33"/>
                <a:gd name="T6" fmla="*/ 1 w 33"/>
                <a:gd name="T7" fmla="*/ 18 h 33"/>
                <a:gd name="T8" fmla="*/ 2 w 33"/>
                <a:gd name="T9" fmla="*/ 15 h 33"/>
                <a:gd name="T10" fmla="*/ 2 w 33"/>
                <a:gd name="T11" fmla="*/ 15 h 33"/>
                <a:gd name="T12" fmla="*/ 2 w 33"/>
                <a:gd name="T13" fmla="*/ 15 h 33"/>
                <a:gd name="T14" fmla="*/ 2 w 33"/>
                <a:gd name="T15" fmla="*/ 12 h 33"/>
                <a:gd name="T16" fmla="*/ 2 w 33"/>
                <a:gd name="T17" fmla="*/ 11 h 33"/>
                <a:gd name="T18" fmla="*/ 6 w 33"/>
                <a:gd name="T19" fmla="*/ 5 h 33"/>
                <a:gd name="T20" fmla="*/ 11 w 33"/>
                <a:gd name="T21" fmla="*/ 1 h 33"/>
                <a:gd name="T22" fmla="*/ 13 w 33"/>
                <a:gd name="T23" fmla="*/ 2 h 33"/>
                <a:gd name="T24" fmla="*/ 13 w 33"/>
                <a:gd name="T25" fmla="*/ 2 h 33"/>
                <a:gd name="T26" fmla="*/ 13 w 33"/>
                <a:gd name="T27" fmla="*/ 2 h 33"/>
                <a:gd name="T28" fmla="*/ 17 w 33"/>
                <a:gd name="T29" fmla="*/ 2 h 33"/>
                <a:gd name="T30" fmla="*/ 17 w 33"/>
                <a:gd name="T31" fmla="*/ 2 h 33"/>
                <a:gd name="T32" fmla="*/ 17 w 33"/>
                <a:gd name="T33" fmla="*/ 2 h 33"/>
                <a:gd name="T34" fmla="*/ 21 w 33"/>
                <a:gd name="T35" fmla="*/ 0 h 33"/>
                <a:gd name="T36" fmla="*/ 28 w 33"/>
                <a:gd name="T37" fmla="*/ 8 h 33"/>
                <a:gd name="T38" fmla="*/ 30 w 33"/>
                <a:gd name="T39" fmla="*/ 16 h 33"/>
                <a:gd name="T40" fmla="*/ 33 w 33"/>
                <a:gd name="T41" fmla="*/ 19 h 33"/>
                <a:gd name="T42" fmla="*/ 21 w 33"/>
                <a:gd name="T43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3" h="33">
                  <a:moveTo>
                    <a:pt x="21" y="33"/>
                  </a:moveTo>
                  <a:cubicBezTo>
                    <a:pt x="21" y="32"/>
                    <a:pt x="21" y="32"/>
                    <a:pt x="21" y="32"/>
                  </a:cubicBezTo>
                  <a:cubicBezTo>
                    <a:pt x="16" y="28"/>
                    <a:pt x="11" y="25"/>
                    <a:pt x="7" y="24"/>
                  </a:cubicBezTo>
                  <a:cubicBezTo>
                    <a:pt x="0" y="22"/>
                    <a:pt x="1" y="19"/>
                    <a:pt x="1" y="18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9" y="1"/>
                    <a:pt x="20" y="0"/>
                    <a:pt x="21" y="0"/>
                  </a:cubicBezTo>
                  <a:cubicBezTo>
                    <a:pt x="23" y="0"/>
                    <a:pt x="26" y="3"/>
                    <a:pt x="28" y="8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0" y="17"/>
                    <a:pt x="31" y="19"/>
                    <a:pt x="33" y="19"/>
                  </a:cubicBezTo>
                  <a:cubicBezTo>
                    <a:pt x="21" y="33"/>
                    <a:pt x="21" y="33"/>
                    <a:pt x="21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29" name="Freeform 339"/>
            <p:cNvSpPr>
              <a:spLocks noEditPoints="1"/>
            </p:cNvSpPr>
            <p:nvPr/>
          </p:nvSpPr>
          <p:spPr bwMode="auto">
            <a:xfrm>
              <a:off x="189890" y="5177493"/>
              <a:ext cx="136115" cy="142838"/>
            </a:xfrm>
            <a:custGeom>
              <a:avLst/>
              <a:gdLst>
                <a:gd name="T0" fmla="*/ 21 w 34"/>
                <a:gd name="T1" fmla="*/ 0 h 36"/>
                <a:gd name="T2" fmla="*/ 29 w 34"/>
                <a:gd name="T3" fmla="*/ 9 h 36"/>
                <a:gd name="T4" fmla="*/ 30 w 34"/>
                <a:gd name="T5" fmla="*/ 16 h 36"/>
                <a:gd name="T6" fmla="*/ 34 w 34"/>
                <a:gd name="T7" fmla="*/ 20 h 36"/>
                <a:gd name="T8" fmla="*/ 21 w 34"/>
                <a:gd name="T9" fmla="*/ 36 h 36"/>
                <a:gd name="T10" fmla="*/ 20 w 34"/>
                <a:gd name="T11" fmla="*/ 34 h 36"/>
                <a:gd name="T12" fmla="*/ 7 w 34"/>
                <a:gd name="T13" fmla="*/ 26 h 36"/>
                <a:gd name="T14" fmla="*/ 0 w 34"/>
                <a:gd name="T15" fmla="*/ 19 h 36"/>
                <a:gd name="T16" fmla="*/ 2 w 34"/>
                <a:gd name="T17" fmla="*/ 16 h 36"/>
                <a:gd name="T18" fmla="*/ 2 w 34"/>
                <a:gd name="T19" fmla="*/ 13 h 36"/>
                <a:gd name="T20" fmla="*/ 2 w 34"/>
                <a:gd name="T21" fmla="*/ 11 h 36"/>
                <a:gd name="T22" fmla="*/ 6 w 34"/>
                <a:gd name="T23" fmla="*/ 5 h 36"/>
                <a:gd name="T24" fmla="*/ 11 w 34"/>
                <a:gd name="T25" fmla="*/ 1 h 36"/>
                <a:gd name="T26" fmla="*/ 13 w 34"/>
                <a:gd name="T27" fmla="*/ 2 h 36"/>
                <a:gd name="T28" fmla="*/ 17 w 34"/>
                <a:gd name="T29" fmla="*/ 2 h 36"/>
                <a:gd name="T30" fmla="*/ 21 w 34"/>
                <a:gd name="T31" fmla="*/ 0 h 36"/>
                <a:gd name="T32" fmla="*/ 21 w 34"/>
                <a:gd name="T33" fmla="*/ 2 h 36"/>
                <a:gd name="T34" fmla="*/ 18 w 34"/>
                <a:gd name="T35" fmla="*/ 3 h 36"/>
                <a:gd name="T36" fmla="*/ 18 w 34"/>
                <a:gd name="T37" fmla="*/ 4 h 36"/>
                <a:gd name="T38" fmla="*/ 17 w 34"/>
                <a:gd name="T39" fmla="*/ 4 h 36"/>
                <a:gd name="T40" fmla="*/ 14 w 34"/>
                <a:gd name="T41" fmla="*/ 4 h 36"/>
                <a:gd name="T42" fmla="*/ 13 w 34"/>
                <a:gd name="T43" fmla="*/ 4 h 36"/>
                <a:gd name="T44" fmla="*/ 13 w 34"/>
                <a:gd name="T45" fmla="*/ 4 h 36"/>
                <a:gd name="T46" fmla="*/ 11 w 34"/>
                <a:gd name="T47" fmla="*/ 3 h 36"/>
                <a:gd name="T48" fmla="*/ 7 w 34"/>
                <a:gd name="T49" fmla="*/ 7 h 36"/>
                <a:gd name="T50" fmla="*/ 3 w 34"/>
                <a:gd name="T51" fmla="*/ 12 h 36"/>
                <a:gd name="T52" fmla="*/ 3 w 34"/>
                <a:gd name="T53" fmla="*/ 13 h 36"/>
                <a:gd name="T54" fmla="*/ 3 w 34"/>
                <a:gd name="T55" fmla="*/ 16 h 36"/>
                <a:gd name="T56" fmla="*/ 3 w 34"/>
                <a:gd name="T57" fmla="*/ 16 h 36"/>
                <a:gd name="T58" fmla="*/ 3 w 34"/>
                <a:gd name="T59" fmla="*/ 17 h 36"/>
                <a:gd name="T60" fmla="*/ 2 w 34"/>
                <a:gd name="T61" fmla="*/ 19 h 36"/>
                <a:gd name="T62" fmla="*/ 7 w 34"/>
                <a:gd name="T63" fmla="*/ 24 h 36"/>
                <a:gd name="T64" fmla="*/ 21 w 34"/>
                <a:gd name="T65" fmla="*/ 33 h 36"/>
                <a:gd name="T66" fmla="*/ 21 w 34"/>
                <a:gd name="T67" fmla="*/ 33 h 36"/>
                <a:gd name="T68" fmla="*/ 21 w 34"/>
                <a:gd name="T69" fmla="*/ 33 h 36"/>
                <a:gd name="T70" fmla="*/ 31 w 34"/>
                <a:gd name="T71" fmla="*/ 21 h 36"/>
                <a:gd name="T72" fmla="*/ 29 w 34"/>
                <a:gd name="T73" fmla="*/ 17 h 36"/>
                <a:gd name="T74" fmla="*/ 27 w 34"/>
                <a:gd name="T75" fmla="*/ 10 h 36"/>
                <a:gd name="T76" fmla="*/ 21 w 34"/>
                <a:gd name="T77" fmla="*/ 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4" h="36">
                  <a:moveTo>
                    <a:pt x="21" y="0"/>
                  </a:moveTo>
                  <a:cubicBezTo>
                    <a:pt x="24" y="0"/>
                    <a:pt x="26" y="3"/>
                    <a:pt x="29" y="9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1" y="18"/>
                    <a:pt x="32" y="19"/>
                    <a:pt x="34" y="20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15" y="30"/>
                    <a:pt x="11" y="27"/>
                    <a:pt x="7" y="26"/>
                  </a:cubicBezTo>
                  <a:cubicBezTo>
                    <a:pt x="2" y="24"/>
                    <a:pt x="0" y="22"/>
                    <a:pt x="0" y="19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8" y="1"/>
                    <a:pt x="20" y="0"/>
                    <a:pt x="21" y="0"/>
                  </a:cubicBezTo>
                  <a:moveTo>
                    <a:pt x="21" y="2"/>
                  </a:moveTo>
                  <a:cubicBezTo>
                    <a:pt x="20" y="2"/>
                    <a:pt x="19" y="3"/>
                    <a:pt x="18" y="3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" y="20"/>
                    <a:pt x="2" y="23"/>
                    <a:pt x="7" y="24"/>
                  </a:cubicBezTo>
                  <a:cubicBezTo>
                    <a:pt x="12" y="26"/>
                    <a:pt x="16" y="29"/>
                    <a:pt x="21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0" y="20"/>
                    <a:pt x="29" y="18"/>
                    <a:pt x="29" y="17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5" y="5"/>
                    <a:pt x="23" y="2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30" name="Freeform 340"/>
            <p:cNvSpPr>
              <a:spLocks/>
            </p:cNvSpPr>
            <p:nvPr/>
          </p:nvSpPr>
          <p:spPr bwMode="auto">
            <a:xfrm>
              <a:off x="1779583" y="4617908"/>
              <a:ext cx="751155" cy="850301"/>
            </a:xfrm>
            <a:custGeom>
              <a:avLst/>
              <a:gdLst>
                <a:gd name="T0" fmla="*/ 117 w 189"/>
                <a:gd name="T1" fmla="*/ 214 h 214"/>
                <a:gd name="T2" fmla="*/ 104 w 189"/>
                <a:gd name="T3" fmla="*/ 213 h 214"/>
                <a:gd name="T4" fmla="*/ 94 w 189"/>
                <a:gd name="T5" fmla="*/ 209 h 214"/>
                <a:gd name="T6" fmla="*/ 85 w 189"/>
                <a:gd name="T7" fmla="*/ 205 h 214"/>
                <a:gd name="T8" fmla="*/ 78 w 189"/>
                <a:gd name="T9" fmla="*/ 204 h 214"/>
                <a:gd name="T10" fmla="*/ 64 w 189"/>
                <a:gd name="T11" fmla="*/ 195 h 214"/>
                <a:gd name="T12" fmla="*/ 60 w 189"/>
                <a:gd name="T13" fmla="*/ 190 h 214"/>
                <a:gd name="T14" fmla="*/ 49 w 189"/>
                <a:gd name="T15" fmla="*/ 179 h 214"/>
                <a:gd name="T16" fmla="*/ 35 w 189"/>
                <a:gd name="T17" fmla="*/ 168 h 214"/>
                <a:gd name="T18" fmla="*/ 20 w 189"/>
                <a:gd name="T19" fmla="*/ 148 h 214"/>
                <a:gd name="T20" fmla="*/ 18 w 189"/>
                <a:gd name="T21" fmla="*/ 138 h 214"/>
                <a:gd name="T22" fmla="*/ 13 w 189"/>
                <a:gd name="T23" fmla="*/ 131 h 214"/>
                <a:gd name="T24" fmla="*/ 13 w 189"/>
                <a:gd name="T25" fmla="*/ 130 h 214"/>
                <a:gd name="T26" fmla="*/ 11 w 189"/>
                <a:gd name="T27" fmla="*/ 124 h 214"/>
                <a:gd name="T28" fmla="*/ 7 w 189"/>
                <a:gd name="T29" fmla="*/ 118 h 214"/>
                <a:gd name="T30" fmla="*/ 5 w 189"/>
                <a:gd name="T31" fmla="*/ 111 h 214"/>
                <a:gd name="T32" fmla="*/ 1 w 189"/>
                <a:gd name="T33" fmla="*/ 109 h 214"/>
                <a:gd name="T34" fmla="*/ 0 w 189"/>
                <a:gd name="T35" fmla="*/ 108 h 214"/>
                <a:gd name="T36" fmla="*/ 1 w 189"/>
                <a:gd name="T37" fmla="*/ 106 h 214"/>
                <a:gd name="T38" fmla="*/ 4 w 189"/>
                <a:gd name="T39" fmla="*/ 103 h 214"/>
                <a:gd name="T40" fmla="*/ 3 w 189"/>
                <a:gd name="T41" fmla="*/ 99 h 214"/>
                <a:gd name="T42" fmla="*/ 2 w 189"/>
                <a:gd name="T43" fmla="*/ 97 h 214"/>
                <a:gd name="T44" fmla="*/ 7 w 189"/>
                <a:gd name="T45" fmla="*/ 94 h 214"/>
                <a:gd name="T46" fmla="*/ 8 w 189"/>
                <a:gd name="T47" fmla="*/ 94 h 214"/>
                <a:gd name="T48" fmla="*/ 8 w 189"/>
                <a:gd name="T49" fmla="*/ 93 h 214"/>
                <a:gd name="T50" fmla="*/ 7 w 189"/>
                <a:gd name="T51" fmla="*/ 90 h 214"/>
                <a:gd name="T52" fmla="*/ 8 w 189"/>
                <a:gd name="T53" fmla="*/ 85 h 214"/>
                <a:gd name="T54" fmla="*/ 13 w 189"/>
                <a:gd name="T55" fmla="*/ 76 h 214"/>
                <a:gd name="T56" fmla="*/ 18 w 189"/>
                <a:gd name="T57" fmla="*/ 75 h 214"/>
                <a:gd name="T58" fmla="*/ 18 w 189"/>
                <a:gd name="T59" fmla="*/ 75 h 214"/>
                <a:gd name="T60" fmla="*/ 25 w 189"/>
                <a:gd name="T61" fmla="*/ 73 h 214"/>
                <a:gd name="T62" fmla="*/ 24 w 189"/>
                <a:gd name="T63" fmla="*/ 67 h 214"/>
                <a:gd name="T64" fmla="*/ 24 w 189"/>
                <a:gd name="T65" fmla="*/ 28 h 214"/>
                <a:gd name="T66" fmla="*/ 25 w 189"/>
                <a:gd name="T67" fmla="*/ 24 h 214"/>
                <a:gd name="T68" fmla="*/ 34 w 189"/>
                <a:gd name="T69" fmla="*/ 24 h 214"/>
                <a:gd name="T70" fmla="*/ 35 w 189"/>
                <a:gd name="T71" fmla="*/ 24 h 214"/>
                <a:gd name="T72" fmla="*/ 35 w 189"/>
                <a:gd name="T73" fmla="*/ 23 h 214"/>
                <a:gd name="T74" fmla="*/ 35 w 189"/>
                <a:gd name="T75" fmla="*/ 0 h 214"/>
                <a:gd name="T76" fmla="*/ 169 w 189"/>
                <a:gd name="T77" fmla="*/ 0 h 214"/>
                <a:gd name="T78" fmla="*/ 172 w 189"/>
                <a:gd name="T79" fmla="*/ 15 h 214"/>
                <a:gd name="T80" fmla="*/ 174 w 189"/>
                <a:gd name="T81" fmla="*/ 25 h 214"/>
                <a:gd name="T82" fmla="*/ 176 w 189"/>
                <a:gd name="T83" fmla="*/ 34 h 214"/>
                <a:gd name="T84" fmla="*/ 184 w 189"/>
                <a:gd name="T85" fmla="*/ 42 h 214"/>
                <a:gd name="T86" fmla="*/ 189 w 189"/>
                <a:gd name="T87" fmla="*/ 46 h 214"/>
                <a:gd name="T88" fmla="*/ 180 w 189"/>
                <a:gd name="T89" fmla="*/ 54 h 214"/>
                <a:gd name="T90" fmla="*/ 170 w 189"/>
                <a:gd name="T91" fmla="*/ 63 h 214"/>
                <a:gd name="T92" fmla="*/ 166 w 189"/>
                <a:gd name="T93" fmla="*/ 74 h 214"/>
                <a:gd name="T94" fmla="*/ 165 w 189"/>
                <a:gd name="T95" fmla="*/ 87 h 214"/>
                <a:gd name="T96" fmla="*/ 165 w 189"/>
                <a:gd name="T97" fmla="*/ 91 h 214"/>
                <a:gd name="T98" fmla="*/ 158 w 189"/>
                <a:gd name="T99" fmla="*/ 108 h 214"/>
                <a:gd name="T100" fmla="*/ 151 w 189"/>
                <a:gd name="T101" fmla="*/ 121 h 214"/>
                <a:gd name="T102" fmla="*/ 142 w 189"/>
                <a:gd name="T103" fmla="*/ 132 h 214"/>
                <a:gd name="T104" fmla="*/ 139 w 189"/>
                <a:gd name="T105" fmla="*/ 143 h 214"/>
                <a:gd name="T106" fmla="*/ 138 w 189"/>
                <a:gd name="T107" fmla="*/ 155 h 214"/>
                <a:gd name="T108" fmla="*/ 133 w 189"/>
                <a:gd name="T109" fmla="*/ 159 h 214"/>
                <a:gd name="T110" fmla="*/ 128 w 189"/>
                <a:gd name="T111" fmla="*/ 165 h 214"/>
                <a:gd name="T112" fmla="*/ 137 w 189"/>
                <a:gd name="T113" fmla="*/ 171 h 214"/>
                <a:gd name="T114" fmla="*/ 151 w 189"/>
                <a:gd name="T115" fmla="*/ 190 h 214"/>
                <a:gd name="T116" fmla="*/ 156 w 189"/>
                <a:gd name="T117" fmla="*/ 198 h 214"/>
                <a:gd name="T118" fmla="*/ 158 w 189"/>
                <a:gd name="T119" fmla="*/ 203 h 214"/>
                <a:gd name="T120" fmla="*/ 139 w 189"/>
                <a:gd name="T121" fmla="*/ 208 h 214"/>
                <a:gd name="T122" fmla="*/ 139 w 189"/>
                <a:gd name="T123" fmla="*/ 208 h 214"/>
                <a:gd name="T124" fmla="*/ 117 w 189"/>
                <a:gd name="T125" fmla="*/ 214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9" h="214">
                  <a:moveTo>
                    <a:pt x="117" y="214"/>
                  </a:moveTo>
                  <a:cubicBezTo>
                    <a:pt x="104" y="213"/>
                    <a:pt x="104" y="213"/>
                    <a:pt x="104" y="213"/>
                  </a:cubicBezTo>
                  <a:cubicBezTo>
                    <a:pt x="94" y="209"/>
                    <a:pt x="94" y="209"/>
                    <a:pt x="94" y="209"/>
                  </a:cubicBezTo>
                  <a:cubicBezTo>
                    <a:pt x="92" y="207"/>
                    <a:pt x="89" y="206"/>
                    <a:pt x="85" y="205"/>
                  </a:cubicBezTo>
                  <a:cubicBezTo>
                    <a:pt x="78" y="204"/>
                    <a:pt x="78" y="204"/>
                    <a:pt x="78" y="204"/>
                  </a:cubicBezTo>
                  <a:cubicBezTo>
                    <a:pt x="74" y="203"/>
                    <a:pt x="69" y="200"/>
                    <a:pt x="64" y="195"/>
                  </a:cubicBezTo>
                  <a:cubicBezTo>
                    <a:pt x="60" y="190"/>
                    <a:pt x="60" y="190"/>
                    <a:pt x="60" y="190"/>
                  </a:cubicBezTo>
                  <a:cubicBezTo>
                    <a:pt x="49" y="179"/>
                    <a:pt x="49" y="179"/>
                    <a:pt x="49" y="179"/>
                  </a:cubicBezTo>
                  <a:cubicBezTo>
                    <a:pt x="35" y="168"/>
                    <a:pt x="35" y="168"/>
                    <a:pt x="35" y="168"/>
                  </a:cubicBezTo>
                  <a:cubicBezTo>
                    <a:pt x="25" y="158"/>
                    <a:pt x="20" y="152"/>
                    <a:pt x="20" y="148"/>
                  </a:cubicBezTo>
                  <a:cubicBezTo>
                    <a:pt x="20" y="143"/>
                    <a:pt x="19" y="140"/>
                    <a:pt x="18" y="138"/>
                  </a:cubicBezTo>
                  <a:cubicBezTo>
                    <a:pt x="13" y="131"/>
                    <a:pt x="13" y="131"/>
                    <a:pt x="13" y="131"/>
                  </a:cubicBezTo>
                  <a:cubicBezTo>
                    <a:pt x="13" y="130"/>
                    <a:pt x="13" y="130"/>
                    <a:pt x="13" y="130"/>
                  </a:cubicBezTo>
                  <a:cubicBezTo>
                    <a:pt x="14" y="128"/>
                    <a:pt x="13" y="126"/>
                    <a:pt x="11" y="124"/>
                  </a:cubicBezTo>
                  <a:cubicBezTo>
                    <a:pt x="10" y="123"/>
                    <a:pt x="8" y="121"/>
                    <a:pt x="7" y="118"/>
                  </a:cubicBezTo>
                  <a:cubicBezTo>
                    <a:pt x="5" y="111"/>
                    <a:pt x="5" y="111"/>
                    <a:pt x="5" y="111"/>
                  </a:cubicBezTo>
                  <a:cubicBezTo>
                    <a:pt x="4" y="109"/>
                    <a:pt x="3" y="109"/>
                    <a:pt x="1" y="109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1" y="106"/>
                    <a:pt x="1" y="106"/>
                    <a:pt x="1" y="106"/>
                  </a:cubicBezTo>
                  <a:cubicBezTo>
                    <a:pt x="4" y="103"/>
                    <a:pt x="4" y="103"/>
                    <a:pt x="4" y="103"/>
                  </a:cubicBezTo>
                  <a:cubicBezTo>
                    <a:pt x="4" y="101"/>
                    <a:pt x="4" y="100"/>
                    <a:pt x="3" y="99"/>
                  </a:cubicBezTo>
                  <a:cubicBezTo>
                    <a:pt x="2" y="97"/>
                    <a:pt x="2" y="97"/>
                    <a:pt x="2" y="97"/>
                  </a:cubicBezTo>
                  <a:cubicBezTo>
                    <a:pt x="2" y="97"/>
                    <a:pt x="3" y="95"/>
                    <a:pt x="7" y="94"/>
                  </a:cubicBezTo>
                  <a:cubicBezTo>
                    <a:pt x="8" y="94"/>
                    <a:pt x="8" y="94"/>
                    <a:pt x="8" y="94"/>
                  </a:cubicBezTo>
                  <a:cubicBezTo>
                    <a:pt x="8" y="93"/>
                    <a:pt x="8" y="93"/>
                    <a:pt x="8" y="93"/>
                  </a:cubicBezTo>
                  <a:cubicBezTo>
                    <a:pt x="7" y="90"/>
                    <a:pt x="7" y="90"/>
                    <a:pt x="7" y="90"/>
                  </a:cubicBezTo>
                  <a:cubicBezTo>
                    <a:pt x="8" y="85"/>
                    <a:pt x="8" y="85"/>
                    <a:pt x="8" y="85"/>
                  </a:cubicBezTo>
                  <a:cubicBezTo>
                    <a:pt x="13" y="76"/>
                    <a:pt x="13" y="76"/>
                    <a:pt x="13" y="76"/>
                  </a:cubicBezTo>
                  <a:cubicBezTo>
                    <a:pt x="18" y="75"/>
                    <a:pt x="18" y="75"/>
                    <a:pt x="18" y="75"/>
                  </a:cubicBezTo>
                  <a:cubicBezTo>
                    <a:pt x="18" y="75"/>
                    <a:pt x="18" y="75"/>
                    <a:pt x="18" y="75"/>
                  </a:cubicBezTo>
                  <a:cubicBezTo>
                    <a:pt x="24" y="75"/>
                    <a:pt x="24" y="74"/>
                    <a:pt x="25" y="73"/>
                  </a:cubicBezTo>
                  <a:cubicBezTo>
                    <a:pt x="25" y="71"/>
                    <a:pt x="25" y="70"/>
                    <a:pt x="24" y="67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169" y="0"/>
                    <a:pt x="169" y="0"/>
                    <a:pt x="169" y="0"/>
                  </a:cubicBezTo>
                  <a:cubicBezTo>
                    <a:pt x="172" y="15"/>
                    <a:pt x="172" y="15"/>
                    <a:pt x="172" y="15"/>
                  </a:cubicBezTo>
                  <a:cubicBezTo>
                    <a:pt x="173" y="19"/>
                    <a:pt x="174" y="22"/>
                    <a:pt x="174" y="25"/>
                  </a:cubicBezTo>
                  <a:cubicBezTo>
                    <a:pt x="175" y="29"/>
                    <a:pt x="176" y="32"/>
                    <a:pt x="176" y="34"/>
                  </a:cubicBezTo>
                  <a:cubicBezTo>
                    <a:pt x="178" y="37"/>
                    <a:pt x="181" y="40"/>
                    <a:pt x="184" y="42"/>
                  </a:cubicBezTo>
                  <a:cubicBezTo>
                    <a:pt x="189" y="46"/>
                    <a:pt x="189" y="46"/>
                    <a:pt x="189" y="46"/>
                  </a:cubicBezTo>
                  <a:cubicBezTo>
                    <a:pt x="187" y="49"/>
                    <a:pt x="184" y="52"/>
                    <a:pt x="180" y="54"/>
                  </a:cubicBezTo>
                  <a:cubicBezTo>
                    <a:pt x="170" y="63"/>
                    <a:pt x="170" y="63"/>
                    <a:pt x="170" y="63"/>
                  </a:cubicBezTo>
                  <a:cubicBezTo>
                    <a:pt x="167" y="67"/>
                    <a:pt x="166" y="70"/>
                    <a:pt x="166" y="74"/>
                  </a:cubicBezTo>
                  <a:cubicBezTo>
                    <a:pt x="165" y="87"/>
                    <a:pt x="165" y="87"/>
                    <a:pt x="165" y="87"/>
                  </a:cubicBezTo>
                  <a:cubicBezTo>
                    <a:pt x="165" y="91"/>
                    <a:pt x="165" y="91"/>
                    <a:pt x="165" y="91"/>
                  </a:cubicBezTo>
                  <a:cubicBezTo>
                    <a:pt x="165" y="99"/>
                    <a:pt x="162" y="104"/>
                    <a:pt x="158" y="108"/>
                  </a:cubicBezTo>
                  <a:cubicBezTo>
                    <a:pt x="156" y="110"/>
                    <a:pt x="153" y="114"/>
                    <a:pt x="151" y="121"/>
                  </a:cubicBezTo>
                  <a:cubicBezTo>
                    <a:pt x="149" y="126"/>
                    <a:pt x="147" y="130"/>
                    <a:pt x="142" y="132"/>
                  </a:cubicBezTo>
                  <a:cubicBezTo>
                    <a:pt x="140" y="133"/>
                    <a:pt x="139" y="137"/>
                    <a:pt x="139" y="143"/>
                  </a:cubicBezTo>
                  <a:cubicBezTo>
                    <a:pt x="138" y="155"/>
                    <a:pt x="138" y="155"/>
                    <a:pt x="138" y="155"/>
                  </a:cubicBezTo>
                  <a:cubicBezTo>
                    <a:pt x="138" y="156"/>
                    <a:pt x="136" y="157"/>
                    <a:pt x="133" y="159"/>
                  </a:cubicBezTo>
                  <a:cubicBezTo>
                    <a:pt x="130" y="160"/>
                    <a:pt x="128" y="162"/>
                    <a:pt x="128" y="165"/>
                  </a:cubicBezTo>
                  <a:cubicBezTo>
                    <a:pt x="129" y="169"/>
                    <a:pt x="132" y="171"/>
                    <a:pt x="137" y="171"/>
                  </a:cubicBezTo>
                  <a:cubicBezTo>
                    <a:pt x="138" y="171"/>
                    <a:pt x="142" y="174"/>
                    <a:pt x="151" y="190"/>
                  </a:cubicBezTo>
                  <a:cubicBezTo>
                    <a:pt x="156" y="198"/>
                    <a:pt x="156" y="198"/>
                    <a:pt x="156" y="198"/>
                  </a:cubicBezTo>
                  <a:cubicBezTo>
                    <a:pt x="158" y="203"/>
                    <a:pt x="158" y="203"/>
                    <a:pt x="158" y="203"/>
                  </a:cubicBezTo>
                  <a:cubicBezTo>
                    <a:pt x="153" y="204"/>
                    <a:pt x="146" y="206"/>
                    <a:pt x="139" y="208"/>
                  </a:cubicBezTo>
                  <a:cubicBezTo>
                    <a:pt x="139" y="208"/>
                    <a:pt x="139" y="208"/>
                    <a:pt x="139" y="208"/>
                  </a:cubicBezTo>
                  <a:cubicBezTo>
                    <a:pt x="117" y="214"/>
                    <a:pt x="117" y="214"/>
                    <a:pt x="117" y="2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31" name="Freeform 341"/>
            <p:cNvSpPr>
              <a:spLocks noEditPoints="1"/>
            </p:cNvSpPr>
            <p:nvPr/>
          </p:nvSpPr>
          <p:spPr bwMode="auto">
            <a:xfrm>
              <a:off x="1776222" y="4612867"/>
              <a:ext cx="757877" cy="858703"/>
            </a:xfrm>
            <a:custGeom>
              <a:avLst/>
              <a:gdLst>
                <a:gd name="T0" fmla="*/ 178 w 191"/>
                <a:gd name="T1" fmla="*/ 34 h 216"/>
                <a:gd name="T2" fmla="*/ 181 w 191"/>
                <a:gd name="T3" fmla="*/ 56 h 216"/>
                <a:gd name="T4" fmla="*/ 167 w 191"/>
                <a:gd name="T5" fmla="*/ 88 h 216"/>
                <a:gd name="T6" fmla="*/ 152 w 191"/>
                <a:gd name="T7" fmla="*/ 123 h 216"/>
                <a:gd name="T8" fmla="*/ 140 w 191"/>
                <a:gd name="T9" fmla="*/ 156 h 216"/>
                <a:gd name="T10" fmla="*/ 138 w 191"/>
                <a:gd name="T11" fmla="*/ 171 h 216"/>
                <a:gd name="T12" fmla="*/ 161 w 191"/>
                <a:gd name="T13" fmla="*/ 205 h 216"/>
                <a:gd name="T14" fmla="*/ 140 w 191"/>
                <a:gd name="T15" fmla="*/ 210 h 216"/>
                <a:gd name="T16" fmla="*/ 95 w 191"/>
                <a:gd name="T17" fmla="*/ 211 h 216"/>
                <a:gd name="T18" fmla="*/ 65 w 191"/>
                <a:gd name="T19" fmla="*/ 196 h 216"/>
                <a:gd name="T20" fmla="*/ 36 w 191"/>
                <a:gd name="T21" fmla="*/ 170 h 216"/>
                <a:gd name="T22" fmla="*/ 13 w 191"/>
                <a:gd name="T23" fmla="*/ 132 h 216"/>
                <a:gd name="T24" fmla="*/ 7 w 191"/>
                <a:gd name="T25" fmla="*/ 119 h 216"/>
                <a:gd name="T26" fmla="*/ 0 w 191"/>
                <a:gd name="T27" fmla="*/ 109 h 216"/>
                <a:gd name="T28" fmla="*/ 3 w 191"/>
                <a:gd name="T29" fmla="*/ 100 h 216"/>
                <a:gd name="T30" fmla="*/ 8 w 191"/>
                <a:gd name="T31" fmla="*/ 91 h 216"/>
                <a:gd name="T32" fmla="*/ 19 w 191"/>
                <a:gd name="T33" fmla="*/ 75 h 216"/>
                <a:gd name="T34" fmla="*/ 24 w 191"/>
                <a:gd name="T35" fmla="*/ 29 h 216"/>
                <a:gd name="T36" fmla="*/ 35 w 191"/>
                <a:gd name="T37" fmla="*/ 0 h 216"/>
                <a:gd name="T38" fmla="*/ 37 w 191"/>
                <a:gd name="T39" fmla="*/ 2 h 216"/>
                <a:gd name="T40" fmla="*/ 35 w 191"/>
                <a:gd name="T41" fmla="*/ 26 h 216"/>
                <a:gd name="T42" fmla="*/ 26 w 191"/>
                <a:gd name="T43" fmla="*/ 68 h 216"/>
                <a:gd name="T44" fmla="*/ 26 w 191"/>
                <a:gd name="T45" fmla="*/ 74 h 216"/>
                <a:gd name="T46" fmla="*/ 10 w 191"/>
                <a:gd name="T47" fmla="*/ 86 h 216"/>
                <a:gd name="T48" fmla="*/ 10 w 191"/>
                <a:gd name="T49" fmla="*/ 96 h 216"/>
                <a:gd name="T50" fmla="*/ 5 w 191"/>
                <a:gd name="T51" fmla="*/ 99 h 216"/>
                <a:gd name="T52" fmla="*/ 5 w 191"/>
                <a:gd name="T53" fmla="*/ 104 h 216"/>
                <a:gd name="T54" fmla="*/ 3 w 191"/>
                <a:gd name="T55" fmla="*/ 109 h 216"/>
                <a:gd name="T56" fmla="*/ 7 w 191"/>
                <a:gd name="T57" fmla="*/ 112 h 216"/>
                <a:gd name="T58" fmla="*/ 15 w 191"/>
                <a:gd name="T59" fmla="*/ 131 h 216"/>
                <a:gd name="T60" fmla="*/ 19 w 191"/>
                <a:gd name="T61" fmla="*/ 138 h 216"/>
                <a:gd name="T62" fmla="*/ 50 w 191"/>
                <a:gd name="T63" fmla="*/ 180 h 216"/>
                <a:gd name="T64" fmla="*/ 79 w 191"/>
                <a:gd name="T65" fmla="*/ 204 h 216"/>
                <a:gd name="T66" fmla="*/ 105 w 191"/>
                <a:gd name="T67" fmla="*/ 213 h 216"/>
                <a:gd name="T68" fmla="*/ 139 w 191"/>
                <a:gd name="T69" fmla="*/ 208 h 216"/>
                <a:gd name="T70" fmla="*/ 158 w 191"/>
                <a:gd name="T71" fmla="*/ 204 h 216"/>
                <a:gd name="T72" fmla="*/ 138 w 191"/>
                <a:gd name="T73" fmla="*/ 173 h 216"/>
                <a:gd name="T74" fmla="*/ 128 w 191"/>
                <a:gd name="T75" fmla="*/ 166 h 216"/>
                <a:gd name="T76" fmla="*/ 139 w 191"/>
                <a:gd name="T77" fmla="*/ 144 h 216"/>
                <a:gd name="T78" fmla="*/ 151 w 191"/>
                <a:gd name="T79" fmla="*/ 122 h 216"/>
                <a:gd name="T80" fmla="*/ 166 w 191"/>
                <a:gd name="T81" fmla="*/ 92 h 216"/>
                <a:gd name="T82" fmla="*/ 170 w 191"/>
                <a:gd name="T83" fmla="*/ 64 h 216"/>
                <a:gd name="T84" fmla="*/ 180 w 191"/>
                <a:gd name="T85" fmla="*/ 55 h 216"/>
                <a:gd name="T86" fmla="*/ 189 w 191"/>
                <a:gd name="T87" fmla="*/ 47 h 216"/>
                <a:gd name="T88" fmla="*/ 177 w 191"/>
                <a:gd name="T89" fmla="*/ 35 h 216"/>
                <a:gd name="T90" fmla="*/ 172 w 191"/>
                <a:gd name="T91" fmla="*/ 16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1" h="216">
                  <a:moveTo>
                    <a:pt x="171" y="0"/>
                  </a:moveTo>
                  <a:cubicBezTo>
                    <a:pt x="174" y="16"/>
                    <a:pt x="174" y="16"/>
                    <a:pt x="174" y="16"/>
                  </a:cubicBezTo>
                  <a:cubicBezTo>
                    <a:pt x="176" y="24"/>
                    <a:pt x="177" y="31"/>
                    <a:pt x="178" y="34"/>
                  </a:cubicBezTo>
                  <a:cubicBezTo>
                    <a:pt x="180" y="37"/>
                    <a:pt x="182" y="40"/>
                    <a:pt x="185" y="42"/>
                  </a:cubicBezTo>
                  <a:cubicBezTo>
                    <a:pt x="191" y="47"/>
                    <a:pt x="191" y="47"/>
                    <a:pt x="191" y="47"/>
                  </a:cubicBezTo>
                  <a:cubicBezTo>
                    <a:pt x="190" y="50"/>
                    <a:pt x="186" y="54"/>
                    <a:pt x="181" y="56"/>
                  </a:cubicBezTo>
                  <a:cubicBezTo>
                    <a:pt x="171" y="65"/>
                    <a:pt x="171" y="65"/>
                    <a:pt x="171" y="65"/>
                  </a:cubicBezTo>
                  <a:cubicBezTo>
                    <a:pt x="170" y="67"/>
                    <a:pt x="168" y="71"/>
                    <a:pt x="168" y="75"/>
                  </a:cubicBezTo>
                  <a:cubicBezTo>
                    <a:pt x="167" y="88"/>
                    <a:pt x="167" y="88"/>
                    <a:pt x="167" y="88"/>
                  </a:cubicBezTo>
                  <a:cubicBezTo>
                    <a:pt x="167" y="92"/>
                    <a:pt x="167" y="92"/>
                    <a:pt x="167" y="92"/>
                  </a:cubicBezTo>
                  <a:cubicBezTo>
                    <a:pt x="166" y="100"/>
                    <a:pt x="164" y="106"/>
                    <a:pt x="160" y="110"/>
                  </a:cubicBezTo>
                  <a:cubicBezTo>
                    <a:pt x="157" y="112"/>
                    <a:pt x="155" y="117"/>
                    <a:pt x="152" y="123"/>
                  </a:cubicBezTo>
                  <a:cubicBezTo>
                    <a:pt x="151" y="128"/>
                    <a:pt x="148" y="132"/>
                    <a:pt x="144" y="134"/>
                  </a:cubicBezTo>
                  <a:cubicBezTo>
                    <a:pt x="142" y="135"/>
                    <a:pt x="141" y="138"/>
                    <a:pt x="141" y="144"/>
                  </a:cubicBezTo>
                  <a:cubicBezTo>
                    <a:pt x="140" y="156"/>
                    <a:pt x="140" y="156"/>
                    <a:pt x="140" y="156"/>
                  </a:cubicBezTo>
                  <a:cubicBezTo>
                    <a:pt x="140" y="157"/>
                    <a:pt x="138" y="159"/>
                    <a:pt x="135" y="161"/>
                  </a:cubicBezTo>
                  <a:cubicBezTo>
                    <a:pt x="132" y="162"/>
                    <a:pt x="130" y="164"/>
                    <a:pt x="130" y="166"/>
                  </a:cubicBezTo>
                  <a:cubicBezTo>
                    <a:pt x="131" y="170"/>
                    <a:pt x="133" y="171"/>
                    <a:pt x="138" y="171"/>
                  </a:cubicBezTo>
                  <a:cubicBezTo>
                    <a:pt x="141" y="171"/>
                    <a:pt x="146" y="178"/>
                    <a:pt x="153" y="190"/>
                  </a:cubicBezTo>
                  <a:cubicBezTo>
                    <a:pt x="158" y="199"/>
                    <a:pt x="158" y="199"/>
                    <a:pt x="158" y="199"/>
                  </a:cubicBezTo>
                  <a:cubicBezTo>
                    <a:pt x="161" y="205"/>
                    <a:pt x="161" y="205"/>
                    <a:pt x="161" y="205"/>
                  </a:cubicBezTo>
                  <a:cubicBezTo>
                    <a:pt x="160" y="205"/>
                    <a:pt x="160" y="205"/>
                    <a:pt x="160" y="205"/>
                  </a:cubicBezTo>
                  <a:cubicBezTo>
                    <a:pt x="156" y="205"/>
                    <a:pt x="149" y="207"/>
                    <a:pt x="140" y="210"/>
                  </a:cubicBezTo>
                  <a:cubicBezTo>
                    <a:pt x="140" y="210"/>
                    <a:pt x="140" y="210"/>
                    <a:pt x="140" y="210"/>
                  </a:cubicBezTo>
                  <a:cubicBezTo>
                    <a:pt x="118" y="216"/>
                    <a:pt x="118" y="216"/>
                    <a:pt x="118" y="216"/>
                  </a:cubicBezTo>
                  <a:cubicBezTo>
                    <a:pt x="104" y="214"/>
                    <a:pt x="104" y="214"/>
                    <a:pt x="104" y="214"/>
                  </a:cubicBezTo>
                  <a:cubicBezTo>
                    <a:pt x="95" y="211"/>
                    <a:pt x="95" y="211"/>
                    <a:pt x="95" y="211"/>
                  </a:cubicBezTo>
                  <a:cubicBezTo>
                    <a:pt x="92" y="209"/>
                    <a:pt x="89" y="208"/>
                    <a:pt x="85" y="207"/>
                  </a:cubicBezTo>
                  <a:cubicBezTo>
                    <a:pt x="79" y="206"/>
                    <a:pt x="79" y="206"/>
                    <a:pt x="79" y="206"/>
                  </a:cubicBezTo>
                  <a:cubicBezTo>
                    <a:pt x="75" y="205"/>
                    <a:pt x="70" y="202"/>
                    <a:pt x="65" y="196"/>
                  </a:cubicBezTo>
                  <a:cubicBezTo>
                    <a:pt x="61" y="192"/>
                    <a:pt x="61" y="192"/>
                    <a:pt x="61" y="192"/>
                  </a:cubicBezTo>
                  <a:cubicBezTo>
                    <a:pt x="49" y="181"/>
                    <a:pt x="49" y="181"/>
                    <a:pt x="49" y="181"/>
                  </a:cubicBezTo>
                  <a:cubicBezTo>
                    <a:pt x="36" y="170"/>
                    <a:pt x="36" y="170"/>
                    <a:pt x="36" y="170"/>
                  </a:cubicBezTo>
                  <a:cubicBezTo>
                    <a:pt x="25" y="160"/>
                    <a:pt x="20" y="153"/>
                    <a:pt x="20" y="149"/>
                  </a:cubicBezTo>
                  <a:cubicBezTo>
                    <a:pt x="20" y="145"/>
                    <a:pt x="19" y="142"/>
                    <a:pt x="18" y="139"/>
                  </a:cubicBezTo>
                  <a:cubicBezTo>
                    <a:pt x="13" y="132"/>
                    <a:pt x="13" y="132"/>
                    <a:pt x="13" y="132"/>
                  </a:cubicBezTo>
                  <a:cubicBezTo>
                    <a:pt x="13" y="131"/>
                    <a:pt x="13" y="131"/>
                    <a:pt x="13" y="131"/>
                  </a:cubicBezTo>
                  <a:cubicBezTo>
                    <a:pt x="14" y="129"/>
                    <a:pt x="13" y="128"/>
                    <a:pt x="12" y="126"/>
                  </a:cubicBezTo>
                  <a:cubicBezTo>
                    <a:pt x="10" y="124"/>
                    <a:pt x="8" y="122"/>
                    <a:pt x="7" y="119"/>
                  </a:cubicBezTo>
                  <a:cubicBezTo>
                    <a:pt x="5" y="112"/>
                    <a:pt x="5" y="112"/>
                    <a:pt x="5" y="112"/>
                  </a:cubicBezTo>
                  <a:cubicBezTo>
                    <a:pt x="4" y="111"/>
                    <a:pt x="4" y="111"/>
                    <a:pt x="2" y="111"/>
                  </a:cubicBezTo>
                  <a:cubicBezTo>
                    <a:pt x="0" y="109"/>
                    <a:pt x="0" y="109"/>
                    <a:pt x="0" y="109"/>
                  </a:cubicBezTo>
                  <a:cubicBezTo>
                    <a:pt x="1" y="106"/>
                    <a:pt x="1" y="106"/>
                    <a:pt x="1" y="106"/>
                  </a:cubicBezTo>
                  <a:cubicBezTo>
                    <a:pt x="4" y="103"/>
                    <a:pt x="4" y="103"/>
                    <a:pt x="4" y="103"/>
                  </a:cubicBezTo>
                  <a:cubicBezTo>
                    <a:pt x="4" y="102"/>
                    <a:pt x="4" y="101"/>
                    <a:pt x="3" y="100"/>
                  </a:cubicBezTo>
                  <a:cubicBezTo>
                    <a:pt x="2" y="98"/>
                    <a:pt x="2" y="98"/>
                    <a:pt x="2" y="98"/>
                  </a:cubicBezTo>
                  <a:cubicBezTo>
                    <a:pt x="2" y="97"/>
                    <a:pt x="4" y="95"/>
                    <a:pt x="8" y="94"/>
                  </a:cubicBezTo>
                  <a:cubicBezTo>
                    <a:pt x="8" y="91"/>
                    <a:pt x="8" y="91"/>
                    <a:pt x="8" y="91"/>
                  </a:cubicBezTo>
                  <a:cubicBezTo>
                    <a:pt x="8" y="85"/>
                    <a:pt x="8" y="85"/>
                    <a:pt x="8" y="85"/>
                  </a:cubicBezTo>
                  <a:cubicBezTo>
                    <a:pt x="13" y="76"/>
                    <a:pt x="13" y="76"/>
                    <a:pt x="13" y="76"/>
                  </a:cubicBezTo>
                  <a:cubicBezTo>
                    <a:pt x="19" y="75"/>
                    <a:pt x="19" y="75"/>
                    <a:pt x="19" y="75"/>
                  </a:cubicBezTo>
                  <a:cubicBezTo>
                    <a:pt x="22" y="75"/>
                    <a:pt x="24" y="75"/>
                    <a:pt x="25" y="74"/>
                  </a:cubicBezTo>
                  <a:cubicBezTo>
                    <a:pt x="25" y="72"/>
                    <a:pt x="25" y="71"/>
                    <a:pt x="24" y="6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171" y="0"/>
                    <a:pt x="171" y="0"/>
                    <a:pt x="171" y="0"/>
                  </a:cubicBezTo>
                  <a:moveTo>
                    <a:pt x="169" y="2"/>
                  </a:moveTo>
                  <a:cubicBezTo>
                    <a:pt x="37" y="2"/>
                    <a:pt x="37" y="2"/>
                    <a:pt x="37" y="2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7" y="71"/>
                    <a:pt x="27" y="72"/>
                    <a:pt x="26" y="74"/>
                  </a:cubicBezTo>
                  <a:cubicBezTo>
                    <a:pt x="26" y="74"/>
                    <a:pt x="26" y="74"/>
                    <a:pt x="26" y="74"/>
                  </a:cubicBezTo>
                  <a:cubicBezTo>
                    <a:pt x="26" y="74"/>
                    <a:pt x="26" y="74"/>
                    <a:pt x="26" y="74"/>
                  </a:cubicBezTo>
                  <a:cubicBezTo>
                    <a:pt x="26" y="75"/>
                    <a:pt x="25" y="77"/>
                    <a:pt x="19" y="77"/>
                  </a:cubicBezTo>
                  <a:cubicBezTo>
                    <a:pt x="14" y="78"/>
                    <a:pt x="14" y="78"/>
                    <a:pt x="14" y="78"/>
                  </a:cubicBezTo>
                  <a:cubicBezTo>
                    <a:pt x="10" y="86"/>
                    <a:pt x="10" y="86"/>
                    <a:pt x="10" y="86"/>
                  </a:cubicBezTo>
                  <a:cubicBezTo>
                    <a:pt x="9" y="91"/>
                    <a:pt x="9" y="91"/>
                    <a:pt x="9" y="91"/>
                  </a:cubicBezTo>
                  <a:cubicBezTo>
                    <a:pt x="10" y="94"/>
                    <a:pt x="10" y="94"/>
                    <a:pt x="10" y="94"/>
                  </a:cubicBezTo>
                  <a:cubicBezTo>
                    <a:pt x="10" y="96"/>
                    <a:pt x="10" y="96"/>
                    <a:pt x="10" y="96"/>
                  </a:cubicBezTo>
                  <a:cubicBezTo>
                    <a:pt x="8" y="96"/>
                    <a:pt x="8" y="96"/>
                    <a:pt x="8" y="96"/>
                  </a:cubicBezTo>
                  <a:cubicBezTo>
                    <a:pt x="6" y="97"/>
                    <a:pt x="4" y="98"/>
                    <a:pt x="4" y="98"/>
                  </a:cubicBezTo>
                  <a:cubicBezTo>
                    <a:pt x="5" y="99"/>
                    <a:pt x="5" y="99"/>
                    <a:pt x="5" y="99"/>
                  </a:cubicBezTo>
                  <a:cubicBezTo>
                    <a:pt x="6" y="101"/>
                    <a:pt x="6" y="103"/>
                    <a:pt x="6" y="104"/>
                  </a:cubicBezTo>
                  <a:cubicBezTo>
                    <a:pt x="5" y="104"/>
                    <a:pt x="5" y="104"/>
                    <a:pt x="5" y="104"/>
                  </a:cubicBezTo>
                  <a:cubicBezTo>
                    <a:pt x="5" y="104"/>
                    <a:pt x="5" y="104"/>
                    <a:pt x="5" y="104"/>
                  </a:cubicBezTo>
                  <a:cubicBezTo>
                    <a:pt x="3" y="107"/>
                    <a:pt x="3" y="107"/>
                    <a:pt x="3" y="107"/>
                  </a:cubicBezTo>
                  <a:cubicBezTo>
                    <a:pt x="2" y="109"/>
                    <a:pt x="2" y="109"/>
                    <a:pt x="2" y="109"/>
                  </a:cubicBezTo>
                  <a:cubicBezTo>
                    <a:pt x="3" y="109"/>
                    <a:pt x="3" y="109"/>
                    <a:pt x="3" y="109"/>
                  </a:cubicBezTo>
                  <a:cubicBezTo>
                    <a:pt x="4" y="109"/>
                    <a:pt x="6" y="109"/>
                    <a:pt x="7" y="111"/>
                  </a:cubicBezTo>
                  <a:cubicBezTo>
                    <a:pt x="7" y="111"/>
                    <a:pt x="7" y="111"/>
                    <a:pt x="7" y="111"/>
                  </a:cubicBezTo>
                  <a:cubicBezTo>
                    <a:pt x="7" y="112"/>
                    <a:pt x="7" y="112"/>
                    <a:pt x="7" y="112"/>
                  </a:cubicBezTo>
                  <a:cubicBezTo>
                    <a:pt x="9" y="118"/>
                    <a:pt x="9" y="118"/>
                    <a:pt x="9" y="118"/>
                  </a:cubicBezTo>
                  <a:cubicBezTo>
                    <a:pt x="10" y="121"/>
                    <a:pt x="11" y="123"/>
                    <a:pt x="13" y="125"/>
                  </a:cubicBezTo>
                  <a:cubicBezTo>
                    <a:pt x="15" y="127"/>
                    <a:pt x="16" y="129"/>
                    <a:pt x="15" y="131"/>
                  </a:cubicBezTo>
                  <a:cubicBezTo>
                    <a:pt x="15" y="131"/>
                    <a:pt x="15" y="131"/>
                    <a:pt x="15" y="131"/>
                  </a:cubicBezTo>
                  <a:cubicBezTo>
                    <a:pt x="15" y="131"/>
                    <a:pt x="15" y="131"/>
                    <a:pt x="15" y="131"/>
                  </a:cubicBezTo>
                  <a:cubicBezTo>
                    <a:pt x="19" y="138"/>
                    <a:pt x="19" y="138"/>
                    <a:pt x="19" y="138"/>
                  </a:cubicBezTo>
                  <a:cubicBezTo>
                    <a:pt x="21" y="141"/>
                    <a:pt x="22" y="144"/>
                    <a:pt x="22" y="149"/>
                  </a:cubicBezTo>
                  <a:cubicBezTo>
                    <a:pt x="22" y="153"/>
                    <a:pt x="27" y="159"/>
                    <a:pt x="37" y="168"/>
                  </a:cubicBezTo>
                  <a:cubicBezTo>
                    <a:pt x="50" y="180"/>
                    <a:pt x="50" y="180"/>
                    <a:pt x="50" y="180"/>
                  </a:cubicBezTo>
                  <a:cubicBezTo>
                    <a:pt x="62" y="190"/>
                    <a:pt x="62" y="190"/>
                    <a:pt x="62" y="190"/>
                  </a:cubicBezTo>
                  <a:cubicBezTo>
                    <a:pt x="66" y="195"/>
                    <a:pt x="66" y="195"/>
                    <a:pt x="66" y="195"/>
                  </a:cubicBezTo>
                  <a:cubicBezTo>
                    <a:pt x="71" y="200"/>
                    <a:pt x="75" y="204"/>
                    <a:pt x="79" y="204"/>
                  </a:cubicBezTo>
                  <a:cubicBezTo>
                    <a:pt x="86" y="205"/>
                    <a:pt x="86" y="205"/>
                    <a:pt x="86" y="205"/>
                  </a:cubicBezTo>
                  <a:cubicBezTo>
                    <a:pt x="90" y="206"/>
                    <a:pt x="93" y="207"/>
                    <a:pt x="96" y="209"/>
                  </a:cubicBezTo>
                  <a:cubicBezTo>
                    <a:pt x="105" y="213"/>
                    <a:pt x="105" y="213"/>
                    <a:pt x="105" y="213"/>
                  </a:cubicBezTo>
                  <a:cubicBezTo>
                    <a:pt x="118" y="214"/>
                    <a:pt x="118" y="214"/>
                    <a:pt x="118" y="214"/>
                  </a:cubicBezTo>
                  <a:cubicBezTo>
                    <a:pt x="139" y="208"/>
                    <a:pt x="139" y="208"/>
                    <a:pt x="139" y="208"/>
                  </a:cubicBezTo>
                  <a:cubicBezTo>
                    <a:pt x="139" y="208"/>
                    <a:pt x="139" y="208"/>
                    <a:pt x="139" y="208"/>
                  </a:cubicBezTo>
                  <a:cubicBezTo>
                    <a:pt x="140" y="208"/>
                    <a:pt x="140" y="208"/>
                    <a:pt x="140" y="208"/>
                  </a:cubicBezTo>
                  <a:cubicBezTo>
                    <a:pt x="140" y="208"/>
                    <a:pt x="140" y="208"/>
                    <a:pt x="140" y="208"/>
                  </a:cubicBezTo>
                  <a:cubicBezTo>
                    <a:pt x="146" y="206"/>
                    <a:pt x="153" y="204"/>
                    <a:pt x="158" y="204"/>
                  </a:cubicBezTo>
                  <a:cubicBezTo>
                    <a:pt x="156" y="199"/>
                    <a:pt x="156" y="199"/>
                    <a:pt x="156" y="199"/>
                  </a:cubicBezTo>
                  <a:cubicBezTo>
                    <a:pt x="151" y="191"/>
                    <a:pt x="151" y="191"/>
                    <a:pt x="151" y="191"/>
                  </a:cubicBezTo>
                  <a:cubicBezTo>
                    <a:pt x="142" y="174"/>
                    <a:pt x="139" y="173"/>
                    <a:pt x="138" y="173"/>
                  </a:cubicBezTo>
                  <a:cubicBezTo>
                    <a:pt x="132" y="173"/>
                    <a:pt x="129" y="171"/>
                    <a:pt x="128" y="166"/>
                  </a:cubicBezTo>
                  <a:cubicBezTo>
                    <a:pt x="128" y="166"/>
                    <a:pt x="128" y="166"/>
                    <a:pt x="128" y="166"/>
                  </a:cubicBezTo>
                  <a:cubicBezTo>
                    <a:pt x="128" y="166"/>
                    <a:pt x="128" y="166"/>
                    <a:pt x="128" y="166"/>
                  </a:cubicBezTo>
                  <a:cubicBezTo>
                    <a:pt x="128" y="163"/>
                    <a:pt x="131" y="161"/>
                    <a:pt x="134" y="159"/>
                  </a:cubicBezTo>
                  <a:cubicBezTo>
                    <a:pt x="136" y="158"/>
                    <a:pt x="138" y="156"/>
                    <a:pt x="138" y="155"/>
                  </a:cubicBezTo>
                  <a:cubicBezTo>
                    <a:pt x="139" y="144"/>
                    <a:pt x="139" y="144"/>
                    <a:pt x="139" y="144"/>
                  </a:cubicBezTo>
                  <a:cubicBezTo>
                    <a:pt x="139" y="137"/>
                    <a:pt x="140" y="134"/>
                    <a:pt x="143" y="132"/>
                  </a:cubicBezTo>
                  <a:cubicBezTo>
                    <a:pt x="147" y="130"/>
                    <a:pt x="150" y="127"/>
                    <a:pt x="151" y="122"/>
                  </a:cubicBezTo>
                  <a:cubicBezTo>
                    <a:pt x="151" y="122"/>
                    <a:pt x="151" y="122"/>
                    <a:pt x="151" y="122"/>
                  </a:cubicBezTo>
                  <a:cubicBezTo>
                    <a:pt x="151" y="122"/>
                    <a:pt x="151" y="122"/>
                    <a:pt x="151" y="122"/>
                  </a:cubicBezTo>
                  <a:cubicBezTo>
                    <a:pt x="153" y="115"/>
                    <a:pt x="156" y="111"/>
                    <a:pt x="158" y="108"/>
                  </a:cubicBezTo>
                  <a:cubicBezTo>
                    <a:pt x="162" y="105"/>
                    <a:pt x="165" y="99"/>
                    <a:pt x="166" y="92"/>
                  </a:cubicBezTo>
                  <a:cubicBezTo>
                    <a:pt x="166" y="88"/>
                    <a:pt x="166" y="88"/>
                    <a:pt x="166" y="88"/>
                  </a:cubicBezTo>
                  <a:cubicBezTo>
                    <a:pt x="166" y="75"/>
                    <a:pt x="166" y="75"/>
                    <a:pt x="166" y="75"/>
                  </a:cubicBezTo>
                  <a:cubicBezTo>
                    <a:pt x="166" y="69"/>
                    <a:pt x="168" y="66"/>
                    <a:pt x="170" y="64"/>
                  </a:cubicBezTo>
                  <a:cubicBezTo>
                    <a:pt x="170" y="63"/>
                    <a:pt x="170" y="63"/>
                    <a:pt x="170" y="63"/>
                  </a:cubicBezTo>
                  <a:cubicBezTo>
                    <a:pt x="170" y="63"/>
                    <a:pt x="170" y="63"/>
                    <a:pt x="170" y="63"/>
                  </a:cubicBezTo>
                  <a:cubicBezTo>
                    <a:pt x="180" y="55"/>
                    <a:pt x="180" y="55"/>
                    <a:pt x="180" y="55"/>
                  </a:cubicBezTo>
                  <a:cubicBezTo>
                    <a:pt x="180" y="54"/>
                    <a:pt x="180" y="54"/>
                    <a:pt x="180" y="54"/>
                  </a:cubicBezTo>
                  <a:cubicBezTo>
                    <a:pt x="180" y="54"/>
                    <a:pt x="180" y="54"/>
                    <a:pt x="180" y="54"/>
                  </a:cubicBezTo>
                  <a:cubicBezTo>
                    <a:pt x="184" y="53"/>
                    <a:pt x="187" y="50"/>
                    <a:pt x="189" y="47"/>
                  </a:cubicBezTo>
                  <a:cubicBezTo>
                    <a:pt x="184" y="44"/>
                    <a:pt x="184" y="44"/>
                    <a:pt x="184" y="44"/>
                  </a:cubicBezTo>
                  <a:cubicBezTo>
                    <a:pt x="181" y="42"/>
                    <a:pt x="179" y="39"/>
                    <a:pt x="177" y="35"/>
                  </a:cubicBezTo>
                  <a:cubicBezTo>
                    <a:pt x="177" y="35"/>
                    <a:pt x="177" y="35"/>
                    <a:pt x="177" y="35"/>
                  </a:cubicBezTo>
                  <a:cubicBezTo>
                    <a:pt x="177" y="35"/>
                    <a:pt x="177" y="35"/>
                    <a:pt x="177" y="35"/>
                  </a:cubicBezTo>
                  <a:cubicBezTo>
                    <a:pt x="176" y="33"/>
                    <a:pt x="175" y="30"/>
                    <a:pt x="174" y="26"/>
                  </a:cubicBezTo>
                  <a:cubicBezTo>
                    <a:pt x="174" y="23"/>
                    <a:pt x="173" y="20"/>
                    <a:pt x="172" y="16"/>
                  </a:cubicBezTo>
                  <a:cubicBezTo>
                    <a:pt x="169" y="2"/>
                    <a:pt x="169" y="2"/>
                    <a:pt x="16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32" name="Freeform 342"/>
            <p:cNvSpPr>
              <a:spLocks/>
            </p:cNvSpPr>
            <p:nvPr/>
          </p:nvSpPr>
          <p:spPr bwMode="auto">
            <a:xfrm>
              <a:off x="1779583" y="4617908"/>
              <a:ext cx="751155" cy="850301"/>
            </a:xfrm>
            <a:custGeom>
              <a:avLst/>
              <a:gdLst>
                <a:gd name="T0" fmla="*/ 117 w 189"/>
                <a:gd name="T1" fmla="*/ 214 h 214"/>
                <a:gd name="T2" fmla="*/ 104 w 189"/>
                <a:gd name="T3" fmla="*/ 213 h 214"/>
                <a:gd name="T4" fmla="*/ 94 w 189"/>
                <a:gd name="T5" fmla="*/ 209 h 214"/>
                <a:gd name="T6" fmla="*/ 85 w 189"/>
                <a:gd name="T7" fmla="*/ 205 h 214"/>
                <a:gd name="T8" fmla="*/ 78 w 189"/>
                <a:gd name="T9" fmla="*/ 204 h 214"/>
                <a:gd name="T10" fmla="*/ 64 w 189"/>
                <a:gd name="T11" fmla="*/ 195 h 214"/>
                <a:gd name="T12" fmla="*/ 60 w 189"/>
                <a:gd name="T13" fmla="*/ 190 h 214"/>
                <a:gd name="T14" fmla="*/ 49 w 189"/>
                <a:gd name="T15" fmla="*/ 179 h 214"/>
                <a:gd name="T16" fmla="*/ 35 w 189"/>
                <a:gd name="T17" fmla="*/ 168 h 214"/>
                <a:gd name="T18" fmla="*/ 20 w 189"/>
                <a:gd name="T19" fmla="*/ 148 h 214"/>
                <a:gd name="T20" fmla="*/ 18 w 189"/>
                <a:gd name="T21" fmla="*/ 138 h 214"/>
                <a:gd name="T22" fmla="*/ 13 w 189"/>
                <a:gd name="T23" fmla="*/ 131 h 214"/>
                <a:gd name="T24" fmla="*/ 13 w 189"/>
                <a:gd name="T25" fmla="*/ 130 h 214"/>
                <a:gd name="T26" fmla="*/ 11 w 189"/>
                <a:gd name="T27" fmla="*/ 124 h 214"/>
                <a:gd name="T28" fmla="*/ 7 w 189"/>
                <a:gd name="T29" fmla="*/ 118 h 214"/>
                <a:gd name="T30" fmla="*/ 5 w 189"/>
                <a:gd name="T31" fmla="*/ 111 h 214"/>
                <a:gd name="T32" fmla="*/ 1 w 189"/>
                <a:gd name="T33" fmla="*/ 109 h 214"/>
                <a:gd name="T34" fmla="*/ 0 w 189"/>
                <a:gd name="T35" fmla="*/ 108 h 214"/>
                <a:gd name="T36" fmla="*/ 1 w 189"/>
                <a:gd name="T37" fmla="*/ 106 h 214"/>
                <a:gd name="T38" fmla="*/ 4 w 189"/>
                <a:gd name="T39" fmla="*/ 103 h 214"/>
                <a:gd name="T40" fmla="*/ 3 w 189"/>
                <a:gd name="T41" fmla="*/ 99 h 214"/>
                <a:gd name="T42" fmla="*/ 2 w 189"/>
                <a:gd name="T43" fmla="*/ 97 h 214"/>
                <a:gd name="T44" fmla="*/ 7 w 189"/>
                <a:gd name="T45" fmla="*/ 94 h 214"/>
                <a:gd name="T46" fmla="*/ 8 w 189"/>
                <a:gd name="T47" fmla="*/ 94 h 214"/>
                <a:gd name="T48" fmla="*/ 8 w 189"/>
                <a:gd name="T49" fmla="*/ 93 h 214"/>
                <a:gd name="T50" fmla="*/ 7 w 189"/>
                <a:gd name="T51" fmla="*/ 90 h 214"/>
                <a:gd name="T52" fmla="*/ 8 w 189"/>
                <a:gd name="T53" fmla="*/ 85 h 214"/>
                <a:gd name="T54" fmla="*/ 13 w 189"/>
                <a:gd name="T55" fmla="*/ 76 h 214"/>
                <a:gd name="T56" fmla="*/ 18 w 189"/>
                <a:gd name="T57" fmla="*/ 75 h 214"/>
                <a:gd name="T58" fmla="*/ 18 w 189"/>
                <a:gd name="T59" fmla="*/ 75 h 214"/>
                <a:gd name="T60" fmla="*/ 25 w 189"/>
                <a:gd name="T61" fmla="*/ 73 h 214"/>
                <a:gd name="T62" fmla="*/ 24 w 189"/>
                <a:gd name="T63" fmla="*/ 67 h 214"/>
                <a:gd name="T64" fmla="*/ 24 w 189"/>
                <a:gd name="T65" fmla="*/ 28 h 214"/>
                <a:gd name="T66" fmla="*/ 25 w 189"/>
                <a:gd name="T67" fmla="*/ 24 h 214"/>
                <a:gd name="T68" fmla="*/ 34 w 189"/>
                <a:gd name="T69" fmla="*/ 24 h 214"/>
                <a:gd name="T70" fmla="*/ 35 w 189"/>
                <a:gd name="T71" fmla="*/ 24 h 214"/>
                <a:gd name="T72" fmla="*/ 35 w 189"/>
                <a:gd name="T73" fmla="*/ 23 h 214"/>
                <a:gd name="T74" fmla="*/ 35 w 189"/>
                <a:gd name="T75" fmla="*/ 0 h 214"/>
                <a:gd name="T76" fmla="*/ 169 w 189"/>
                <a:gd name="T77" fmla="*/ 0 h 214"/>
                <a:gd name="T78" fmla="*/ 172 w 189"/>
                <a:gd name="T79" fmla="*/ 15 h 214"/>
                <a:gd name="T80" fmla="*/ 174 w 189"/>
                <a:gd name="T81" fmla="*/ 25 h 214"/>
                <a:gd name="T82" fmla="*/ 176 w 189"/>
                <a:gd name="T83" fmla="*/ 34 h 214"/>
                <a:gd name="T84" fmla="*/ 184 w 189"/>
                <a:gd name="T85" fmla="*/ 42 h 214"/>
                <a:gd name="T86" fmla="*/ 189 w 189"/>
                <a:gd name="T87" fmla="*/ 46 h 214"/>
                <a:gd name="T88" fmla="*/ 180 w 189"/>
                <a:gd name="T89" fmla="*/ 54 h 214"/>
                <a:gd name="T90" fmla="*/ 170 w 189"/>
                <a:gd name="T91" fmla="*/ 63 h 214"/>
                <a:gd name="T92" fmla="*/ 166 w 189"/>
                <a:gd name="T93" fmla="*/ 74 h 214"/>
                <a:gd name="T94" fmla="*/ 165 w 189"/>
                <a:gd name="T95" fmla="*/ 87 h 214"/>
                <a:gd name="T96" fmla="*/ 165 w 189"/>
                <a:gd name="T97" fmla="*/ 91 h 214"/>
                <a:gd name="T98" fmla="*/ 158 w 189"/>
                <a:gd name="T99" fmla="*/ 108 h 214"/>
                <a:gd name="T100" fmla="*/ 151 w 189"/>
                <a:gd name="T101" fmla="*/ 121 h 214"/>
                <a:gd name="T102" fmla="*/ 142 w 189"/>
                <a:gd name="T103" fmla="*/ 132 h 214"/>
                <a:gd name="T104" fmla="*/ 139 w 189"/>
                <a:gd name="T105" fmla="*/ 143 h 214"/>
                <a:gd name="T106" fmla="*/ 138 w 189"/>
                <a:gd name="T107" fmla="*/ 155 h 214"/>
                <a:gd name="T108" fmla="*/ 133 w 189"/>
                <a:gd name="T109" fmla="*/ 159 h 214"/>
                <a:gd name="T110" fmla="*/ 128 w 189"/>
                <a:gd name="T111" fmla="*/ 165 h 214"/>
                <a:gd name="T112" fmla="*/ 137 w 189"/>
                <a:gd name="T113" fmla="*/ 171 h 214"/>
                <a:gd name="T114" fmla="*/ 151 w 189"/>
                <a:gd name="T115" fmla="*/ 190 h 214"/>
                <a:gd name="T116" fmla="*/ 156 w 189"/>
                <a:gd name="T117" fmla="*/ 198 h 214"/>
                <a:gd name="T118" fmla="*/ 158 w 189"/>
                <a:gd name="T119" fmla="*/ 203 h 214"/>
                <a:gd name="T120" fmla="*/ 139 w 189"/>
                <a:gd name="T121" fmla="*/ 208 h 214"/>
                <a:gd name="T122" fmla="*/ 139 w 189"/>
                <a:gd name="T123" fmla="*/ 208 h 214"/>
                <a:gd name="T124" fmla="*/ 117 w 189"/>
                <a:gd name="T125" fmla="*/ 214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9" h="214">
                  <a:moveTo>
                    <a:pt x="117" y="214"/>
                  </a:moveTo>
                  <a:cubicBezTo>
                    <a:pt x="104" y="213"/>
                    <a:pt x="104" y="213"/>
                    <a:pt x="104" y="213"/>
                  </a:cubicBezTo>
                  <a:cubicBezTo>
                    <a:pt x="94" y="209"/>
                    <a:pt x="94" y="209"/>
                    <a:pt x="94" y="209"/>
                  </a:cubicBezTo>
                  <a:cubicBezTo>
                    <a:pt x="92" y="207"/>
                    <a:pt x="89" y="206"/>
                    <a:pt x="85" y="205"/>
                  </a:cubicBezTo>
                  <a:cubicBezTo>
                    <a:pt x="78" y="204"/>
                    <a:pt x="78" y="204"/>
                    <a:pt x="78" y="204"/>
                  </a:cubicBezTo>
                  <a:cubicBezTo>
                    <a:pt x="74" y="203"/>
                    <a:pt x="69" y="200"/>
                    <a:pt x="64" y="195"/>
                  </a:cubicBezTo>
                  <a:cubicBezTo>
                    <a:pt x="60" y="190"/>
                    <a:pt x="60" y="190"/>
                    <a:pt x="60" y="190"/>
                  </a:cubicBezTo>
                  <a:cubicBezTo>
                    <a:pt x="49" y="179"/>
                    <a:pt x="49" y="179"/>
                    <a:pt x="49" y="179"/>
                  </a:cubicBezTo>
                  <a:cubicBezTo>
                    <a:pt x="35" y="168"/>
                    <a:pt x="35" y="168"/>
                    <a:pt x="35" y="168"/>
                  </a:cubicBezTo>
                  <a:cubicBezTo>
                    <a:pt x="25" y="158"/>
                    <a:pt x="20" y="152"/>
                    <a:pt x="20" y="148"/>
                  </a:cubicBezTo>
                  <a:cubicBezTo>
                    <a:pt x="20" y="143"/>
                    <a:pt x="19" y="140"/>
                    <a:pt x="18" y="138"/>
                  </a:cubicBezTo>
                  <a:cubicBezTo>
                    <a:pt x="13" y="131"/>
                    <a:pt x="13" y="131"/>
                    <a:pt x="13" y="131"/>
                  </a:cubicBezTo>
                  <a:cubicBezTo>
                    <a:pt x="13" y="130"/>
                    <a:pt x="13" y="130"/>
                    <a:pt x="13" y="130"/>
                  </a:cubicBezTo>
                  <a:cubicBezTo>
                    <a:pt x="14" y="128"/>
                    <a:pt x="13" y="126"/>
                    <a:pt x="11" y="124"/>
                  </a:cubicBezTo>
                  <a:cubicBezTo>
                    <a:pt x="10" y="123"/>
                    <a:pt x="8" y="121"/>
                    <a:pt x="7" y="118"/>
                  </a:cubicBezTo>
                  <a:cubicBezTo>
                    <a:pt x="5" y="111"/>
                    <a:pt x="5" y="111"/>
                    <a:pt x="5" y="111"/>
                  </a:cubicBezTo>
                  <a:cubicBezTo>
                    <a:pt x="4" y="109"/>
                    <a:pt x="3" y="109"/>
                    <a:pt x="1" y="109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1" y="106"/>
                    <a:pt x="1" y="106"/>
                    <a:pt x="1" y="106"/>
                  </a:cubicBezTo>
                  <a:cubicBezTo>
                    <a:pt x="4" y="103"/>
                    <a:pt x="4" y="103"/>
                    <a:pt x="4" y="103"/>
                  </a:cubicBezTo>
                  <a:cubicBezTo>
                    <a:pt x="4" y="101"/>
                    <a:pt x="4" y="100"/>
                    <a:pt x="3" y="99"/>
                  </a:cubicBezTo>
                  <a:cubicBezTo>
                    <a:pt x="2" y="97"/>
                    <a:pt x="2" y="97"/>
                    <a:pt x="2" y="97"/>
                  </a:cubicBezTo>
                  <a:cubicBezTo>
                    <a:pt x="2" y="97"/>
                    <a:pt x="3" y="95"/>
                    <a:pt x="7" y="94"/>
                  </a:cubicBezTo>
                  <a:cubicBezTo>
                    <a:pt x="8" y="94"/>
                    <a:pt x="8" y="94"/>
                    <a:pt x="8" y="94"/>
                  </a:cubicBezTo>
                  <a:cubicBezTo>
                    <a:pt x="8" y="93"/>
                    <a:pt x="8" y="93"/>
                    <a:pt x="8" y="93"/>
                  </a:cubicBezTo>
                  <a:cubicBezTo>
                    <a:pt x="7" y="90"/>
                    <a:pt x="7" y="90"/>
                    <a:pt x="7" y="90"/>
                  </a:cubicBezTo>
                  <a:cubicBezTo>
                    <a:pt x="8" y="85"/>
                    <a:pt x="8" y="85"/>
                    <a:pt x="8" y="85"/>
                  </a:cubicBezTo>
                  <a:cubicBezTo>
                    <a:pt x="13" y="76"/>
                    <a:pt x="13" y="76"/>
                    <a:pt x="13" y="76"/>
                  </a:cubicBezTo>
                  <a:cubicBezTo>
                    <a:pt x="18" y="75"/>
                    <a:pt x="18" y="75"/>
                    <a:pt x="18" y="75"/>
                  </a:cubicBezTo>
                  <a:cubicBezTo>
                    <a:pt x="18" y="75"/>
                    <a:pt x="18" y="75"/>
                    <a:pt x="18" y="75"/>
                  </a:cubicBezTo>
                  <a:cubicBezTo>
                    <a:pt x="24" y="75"/>
                    <a:pt x="24" y="74"/>
                    <a:pt x="25" y="73"/>
                  </a:cubicBezTo>
                  <a:cubicBezTo>
                    <a:pt x="25" y="71"/>
                    <a:pt x="25" y="70"/>
                    <a:pt x="24" y="67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169" y="0"/>
                    <a:pt x="169" y="0"/>
                    <a:pt x="169" y="0"/>
                  </a:cubicBezTo>
                  <a:cubicBezTo>
                    <a:pt x="172" y="15"/>
                    <a:pt x="172" y="15"/>
                    <a:pt x="172" y="15"/>
                  </a:cubicBezTo>
                  <a:cubicBezTo>
                    <a:pt x="173" y="19"/>
                    <a:pt x="174" y="22"/>
                    <a:pt x="174" y="25"/>
                  </a:cubicBezTo>
                  <a:cubicBezTo>
                    <a:pt x="175" y="29"/>
                    <a:pt x="176" y="32"/>
                    <a:pt x="176" y="34"/>
                  </a:cubicBezTo>
                  <a:cubicBezTo>
                    <a:pt x="178" y="37"/>
                    <a:pt x="181" y="40"/>
                    <a:pt x="184" y="42"/>
                  </a:cubicBezTo>
                  <a:cubicBezTo>
                    <a:pt x="189" y="46"/>
                    <a:pt x="189" y="46"/>
                    <a:pt x="189" y="46"/>
                  </a:cubicBezTo>
                  <a:cubicBezTo>
                    <a:pt x="187" y="49"/>
                    <a:pt x="184" y="52"/>
                    <a:pt x="180" y="54"/>
                  </a:cubicBezTo>
                  <a:cubicBezTo>
                    <a:pt x="170" y="63"/>
                    <a:pt x="170" y="63"/>
                    <a:pt x="170" y="63"/>
                  </a:cubicBezTo>
                  <a:cubicBezTo>
                    <a:pt x="167" y="67"/>
                    <a:pt x="166" y="70"/>
                    <a:pt x="166" y="74"/>
                  </a:cubicBezTo>
                  <a:cubicBezTo>
                    <a:pt x="165" y="87"/>
                    <a:pt x="165" y="87"/>
                    <a:pt x="165" y="87"/>
                  </a:cubicBezTo>
                  <a:cubicBezTo>
                    <a:pt x="165" y="91"/>
                    <a:pt x="165" y="91"/>
                    <a:pt x="165" y="91"/>
                  </a:cubicBezTo>
                  <a:cubicBezTo>
                    <a:pt x="165" y="99"/>
                    <a:pt x="162" y="104"/>
                    <a:pt x="158" y="108"/>
                  </a:cubicBezTo>
                  <a:cubicBezTo>
                    <a:pt x="156" y="110"/>
                    <a:pt x="153" y="114"/>
                    <a:pt x="151" y="121"/>
                  </a:cubicBezTo>
                  <a:cubicBezTo>
                    <a:pt x="149" y="126"/>
                    <a:pt x="147" y="130"/>
                    <a:pt x="142" y="132"/>
                  </a:cubicBezTo>
                  <a:cubicBezTo>
                    <a:pt x="140" y="133"/>
                    <a:pt x="139" y="137"/>
                    <a:pt x="139" y="143"/>
                  </a:cubicBezTo>
                  <a:cubicBezTo>
                    <a:pt x="138" y="155"/>
                    <a:pt x="138" y="155"/>
                    <a:pt x="138" y="155"/>
                  </a:cubicBezTo>
                  <a:cubicBezTo>
                    <a:pt x="138" y="156"/>
                    <a:pt x="136" y="157"/>
                    <a:pt x="133" y="159"/>
                  </a:cubicBezTo>
                  <a:cubicBezTo>
                    <a:pt x="130" y="160"/>
                    <a:pt x="128" y="162"/>
                    <a:pt x="128" y="165"/>
                  </a:cubicBezTo>
                  <a:cubicBezTo>
                    <a:pt x="129" y="169"/>
                    <a:pt x="132" y="171"/>
                    <a:pt x="137" y="171"/>
                  </a:cubicBezTo>
                  <a:cubicBezTo>
                    <a:pt x="138" y="171"/>
                    <a:pt x="142" y="174"/>
                    <a:pt x="151" y="190"/>
                  </a:cubicBezTo>
                  <a:cubicBezTo>
                    <a:pt x="156" y="198"/>
                    <a:pt x="156" y="198"/>
                    <a:pt x="156" y="198"/>
                  </a:cubicBezTo>
                  <a:cubicBezTo>
                    <a:pt x="158" y="203"/>
                    <a:pt x="158" y="203"/>
                    <a:pt x="158" y="203"/>
                  </a:cubicBezTo>
                  <a:cubicBezTo>
                    <a:pt x="153" y="204"/>
                    <a:pt x="146" y="206"/>
                    <a:pt x="139" y="208"/>
                  </a:cubicBezTo>
                  <a:cubicBezTo>
                    <a:pt x="139" y="208"/>
                    <a:pt x="139" y="208"/>
                    <a:pt x="139" y="208"/>
                  </a:cubicBezTo>
                  <a:cubicBezTo>
                    <a:pt x="117" y="214"/>
                    <a:pt x="117" y="214"/>
                    <a:pt x="117" y="2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33" name="Freeform 343"/>
            <p:cNvSpPr>
              <a:spLocks noEditPoints="1"/>
            </p:cNvSpPr>
            <p:nvPr/>
          </p:nvSpPr>
          <p:spPr bwMode="auto">
            <a:xfrm>
              <a:off x="1776222" y="4612867"/>
              <a:ext cx="757877" cy="858703"/>
            </a:xfrm>
            <a:custGeom>
              <a:avLst/>
              <a:gdLst>
                <a:gd name="T0" fmla="*/ 178 w 191"/>
                <a:gd name="T1" fmla="*/ 34 h 216"/>
                <a:gd name="T2" fmla="*/ 181 w 191"/>
                <a:gd name="T3" fmla="*/ 56 h 216"/>
                <a:gd name="T4" fmla="*/ 167 w 191"/>
                <a:gd name="T5" fmla="*/ 88 h 216"/>
                <a:gd name="T6" fmla="*/ 152 w 191"/>
                <a:gd name="T7" fmla="*/ 123 h 216"/>
                <a:gd name="T8" fmla="*/ 140 w 191"/>
                <a:gd name="T9" fmla="*/ 156 h 216"/>
                <a:gd name="T10" fmla="*/ 138 w 191"/>
                <a:gd name="T11" fmla="*/ 171 h 216"/>
                <a:gd name="T12" fmla="*/ 161 w 191"/>
                <a:gd name="T13" fmla="*/ 205 h 216"/>
                <a:gd name="T14" fmla="*/ 140 w 191"/>
                <a:gd name="T15" fmla="*/ 210 h 216"/>
                <a:gd name="T16" fmla="*/ 95 w 191"/>
                <a:gd name="T17" fmla="*/ 211 h 216"/>
                <a:gd name="T18" fmla="*/ 65 w 191"/>
                <a:gd name="T19" fmla="*/ 196 h 216"/>
                <a:gd name="T20" fmla="*/ 36 w 191"/>
                <a:gd name="T21" fmla="*/ 170 h 216"/>
                <a:gd name="T22" fmla="*/ 13 w 191"/>
                <a:gd name="T23" fmla="*/ 132 h 216"/>
                <a:gd name="T24" fmla="*/ 7 w 191"/>
                <a:gd name="T25" fmla="*/ 119 h 216"/>
                <a:gd name="T26" fmla="*/ 0 w 191"/>
                <a:gd name="T27" fmla="*/ 109 h 216"/>
                <a:gd name="T28" fmla="*/ 3 w 191"/>
                <a:gd name="T29" fmla="*/ 100 h 216"/>
                <a:gd name="T30" fmla="*/ 8 w 191"/>
                <a:gd name="T31" fmla="*/ 91 h 216"/>
                <a:gd name="T32" fmla="*/ 19 w 191"/>
                <a:gd name="T33" fmla="*/ 75 h 216"/>
                <a:gd name="T34" fmla="*/ 24 w 191"/>
                <a:gd name="T35" fmla="*/ 29 h 216"/>
                <a:gd name="T36" fmla="*/ 35 w 191"/>
                <a:gd name="T37" fmla="*/ 0 h 216"/>
                <a:gd name="T38" fmla="*/ 37 w 191"/>
                <a:gd name="T39" fmla="*/ 2 h 216"/>
                <a:gd name="T40" fmla="*/ 35 w 191"/>
                <a:gd name="T41" fmla="*/ 26 h 216"/>
                <a:gd name="T42" fmla="*/ 26 w 191"/>
                <a:gd name="T43" fmla="*/ 68 h 216"/>
                <a:gd name="T44" fmla="*/ 26 w 191"/>
                <a:gd name="T45" fmla="*/ 74 h 216"/>
                <a:gd name="T46" fmla="*/ 10 w 191"/>
                <a:gd name="T47" fmla="*/ 86 h 216"/>
                <a:gd name="T48" fmla="*/ 10 w 191"/>
                <a:gd name="T49" fmla="*/ 96 h 216"/>
                <a:gd name="T50" fmla="*/ 5 w 191"/>
                <a:gd name="T51" fmla="*/ 99 h 216"/>
                <a:gd name="T52" fmla="*/ 5 w 191"/>
                <a:gd name="T53" fmla="*/ 104 h 216"/>
                <a:gd name="T54" fmla="*/ 3 w 191"/>
                <a:gd name="T55" fmla="*/ 109 h 216"/>
                <a:gd name="T56" fmla="*/ 7 w 191"/>
                <a:gd name="T57" fmla="*/ 112 h 216"/>
                <a:gd name="T58" fmla="*/ 15 w 191"/>
                <a:gd name="T59" fmla="*/ 131 h 216"/>
                <a:gd name="T60" fmla="*/ 19 w 191"/>
                <a:gd name="T61" fmla="*/ 138 h 216"/>
                <a:gd name="T62" fmla="*/ 50 w 191"/>
                <a:gd name="T63" fmla="*/ 180 h 216"/>
                <a:gd name="T64" fmla="*/ 79 w 191"/>
                <a:gd name="T65" fmla="*/ 204 h 216"/>
                <a:gd name="T66" fmla="*/ 105 w 191"/>
                <a:gd name="T67" fmla="*/ 213 h 216"/>
                <a:gd name="T68" fmla="*/ 139 w 191"/>
                <a:gd name="T69" fmla="*/ 208 h 216"/>
                <a:gd name="T70" fmla="*/ 158 w 191"/>
                <a:gd name="T71" fmla="*/ 204 h 216"/>
                <a:gd name="T72" fmla="*/ 138 w 191"/>
                <a:gd name="T73" fmla="*/ 173 h 216"/>
                <a:gd name="T74" fmla="*/ 128 w 191"/>
                <a:gd name="T75" fmla="*/ 166 h 216"/>
                <a:gd name="T76" fmla="*/ 139 w 191"/>
                <a:gd name="T77" fmla="*/ 144 h 216"/>
                <a:gd name="T78" fmla="*/ 151 w 191"/>
                <a:gd name="T79" fmla="*/ 122 h 216"/>
                <a:gd name="T80" fmla="*/ 166 w 191"/>
                <a:gd name="T81" fmla="*/ 92 h 216"/>
                <a:gd name="T82" fmla="*/ 170 w 191"/>
                <a:gd name="T83" fmla="*/ 64 h 216"/>
                <a:gd name="T84" fmla="*/ 180 w 191"/>
                <a:gd name="T85" fmla="*/ 55 h 216"/>
                <a:gd name="T86" fmla="*/ 189 w 191"/>
                <a:gd name="T87" fmla="*/ 47 h 216"/>
                <a:gd name="T88" fmla="*/ 177 w 191"/>
                <a:gd name="T89" fmla="*/ 35 h 216"/>
                <a:gd name="T90" fmla="*/ 172 w 191"/>
                <a:gd name="T91" fmla="*/ 16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1" h="216">
                  <a:moveTo>
                    <a:pt x="171" y="0"/>
                  </a:moveTo>
                  <a:cubicBezTo>
                    <a:pt x="174" y="16"/>
                    <a:pt x="174" y="16"/>
                    <a:pt x="174" y="16"/>
                  </a:cubicBezTo>
                  <a:cubicBezTo>
                    <a:pt x="176" y="24"/>
                    <a:pt x="177" y="31"/>
                    <a:pt x="178" y="34"/>
                  </a:cubicBezTo>
                  <a:cubicBezTo>
                    <a:pt x="180" y="37"/>
                    <a:pt x="182" y="40"/>
                    <a:pt x="185" y="42"/>
                  </a:cubicBezTo>
                  <a:cubicBezTo>
                    <a:pt x="191" y="47"/>
                    <a:pt x="191" y="47"/>
                    <a:pt x="191" y="47"/>
                  </a:cubicBezTo>
                  <a:cubicBezTo>
                    <a:pt x="190" y="50"/>
                    <a:pt x="186" y="54"/>
                    <a:pt x="181" y="56"/>
                  </a:cubicBezTo>
                  <a:cubicBezTo>
                    <a:pt x="171" y="65"/>
                    <a:pt x="171" y="65"/>
                    <a:pt x="171" y="65"/>
                  </a:cubicBezTo>
                  <a:cubicBezTo>
                    <a:pt x="170" y="67"/>
                    <a:pt x="168" y="71"/>
                    <a:pt x="168" y="75"/>
                  </a:cubicBezTo>
                  <a:cubicBezTo>
                    <a:pt x="167" y="88"/>
                    <a:pt x="167" y="88"/>
                    <a:pt x="167" y="88"/>
                  </a:cubicBezTo>
                  <a:cubicBezTo>
                    <a:pt x="167" y="92"/>
                    <a:pt x="167" y="92"/>
                    <a:pt x="167" y="92"/>
                  </a:cubicBezTo>
                  <a:cubicBezTo>
                    <a:pt x="166" y="100"/>
                    <a:pt x="164" y="106"/>
                    <a:pt x="160" y="110"/>
                  </a:cubicBezTo>
                  <a:cubicBezTo>
                    <a:pt x="157" y="112"/>
                    <a:pt x="155" y="117"/>
                    <a:pt x="152" y="123"/>
                  </a:cubicBezTo>
                  <a:cubicBezTo>
                    <a:pt x="151" y="128"/>
                    <a:pt x="148" y="132"/>
                    <a:pt x="144" y="134"/>
                  </a:cubicBezTo>
                  <a:cubicBezTo>
                    <a:pt x="142" y="135"/>
                    <a:pt x="141" y="138"/>
                    <a:pt x="141" y="144"/>
                  </a:cubicBezTo>
                  <a:cubicBezTo>
                    <a:pt x="140" y="156"/>
                    <a:pt x="140" y="156"/>
                    <a:pt x="140" y="156"/>
                  </a:cubicBezTo>
                  <a:cubicBezTo>
                    <a:pt x="140" y="157"/>
                    <a:pt x="138" y="159"/>
                    <a:pt x="135" y="161"/>
                  </a:cubicBezTo>
                  <a:cubicBezTo>
                    <a:pt x="132" y="162"/>
                    <a:pt x="130" y="164"/>
                    <a:pt x="130" y="166"/>
                  </a:cubicBezTo>
                  <a:cubicBezTo>
                    <a:pt x="131" y="170"/>
                    <a:pt x="133" y="171"/>
                    <a:pt x="138" y="171"/>
                  </a:cubicBezTo>
                  <a:cubicBezTo>
                    <a:pt x="141" y="171"/>
                    <a:pt x="146" y="178"/>
                    <a:pt x="153" y="190"/>
                  </a:cubicBezTo>
                  <a:cubicBezTo>
                    <a:pt x="158" y="199"/>
                    <a:pt x="158" y="199"/>
                    <a:pt x="158" y="199"/>
                  </a:cubicBezTo>
                  <a:cubicBezTo>
                    <a:pt x="161" y="205"/>
                    <a:pt x="161" y="205"/>
                    <a:pt x="161" y="205"/>
                  </a:cubicBezTo>
                  <a:cubicBezTo>
                    <a:pt x="160" y="205"/>
                    <a:pt x="160" y="205"/>
                    <a:pt x="160" y="205"/>
                  </a:cubicBezTo>
                  <a:cubicBezTo>
                    <a:pt x="156" y="205"/>
                    <a:pt x="149" y="207"/>
                    <a:pt x="140" y="210"/>
                  </a:cubicBezTo>
                  <a:cubicBezTo>
                    <a:pt x="140" y="210"/>
                    <a:pt x="140" y="210"/>
                    <a:pt x="140" y="210"/>
                  </a:cubicBezTo>
                  <a:cubicBezTo>
                    <a:pt x="118" y="216"/>
                    <a:pt x="118" y="216"/>
                    <a:pt x="118" y="216"/>
                  </a:cubicBezTo>
                  <a:cubicBezTo>
                    <a:pt x="104" y="214"/>
                    <a:pt x="104" y="214"/>
                    <a:pt x="104" y="214"/>
                  </a:cubicBezTo>
                  <a:cubicBezTo>
                    <a:pt x="95" y="211"/>
                    <a:pt x="95" y="211"/>
                    <a:pt x="95" y="211"/>
                  </a:cubicBezTo>
                  <a:cubicBezTo>
                    <a:pt x="92" y="209"/>
                    <a:pt x="89" y="208"/>
                    <a:pt x="85" y="207"/>
                  </a:cubicBezTo>
                  <a:cubicBezTo>
                    <a:pt x="79" y="206"/>
                    <a:pt x="79" y="206"/>
                    <a:pt x="79" y="206"/>
                  </a:cubicBezTo>
                  <a:cubicBezTo>
                    <a:pt x="75" y="205"/>
                    <a:pt x="70" y="202"/>
                    <a:pt x="65" y="196"/>
                  </a:cubicBezTo>
                  <a:cubicBezTo>
                    <a:pt x="61" y="192"/>
                    <a:pt x="61" y="192"/>
                    <a:pt x="61" y="192"/>
                  </a:cubicBezTo>
                  <a:cubicBezTo>
                    <a:pt x="49" y="181"/>
                    <a:pt x="49" y="181"/>
                    <a:pt x="49" y="181"/>
                  </a:cubicBezTo>
                  <a:cubicBezTo>
                    <a:pt x="36" y="170"/>
                    <a:pt x="36" y="170"/>
                    <a:pt x="36" y="170"/>
                  </a:cubicBezTo>
                  <a:cubicBezTo>
                    <a:pt x="25" y="160"/>
                    <a:pt x="20" y="153"/>
                    <a:pt x="20" y="149"/>
                  </a:cubicBezTo>
                  <a:cubicBezTo>
                    <a:pt x="20" y="145"/>
                    <a:pt x="19" y="142"/>
                    <a:pt x="18" y="139"/>
                  </a:cubicBezTo>
                  <a:cubicBezTo>
                    <a:pt x="13" y="132"/>
                    <a:pt x="13" y="132"/>
                    <a:pt x="13" y="132"/>
                  </a:cubicBezTo>
                  <a:cubicBezTo>
                    <a:pt x="13" y="131"/>
                    <a:pt x="13" y="131"/>
                    <a:pt x="13" y="131"/>
                  </a:cubicBezTo>
                  <a:cubicBezTo>
                    <a:pt x="14" y="129"/>
                    <a:pt x="13" y="128"/>
                    <a:pt x="12" y="126"/>
                  </a:cubicBezTo>
                  <a:cubicBezTo>
                    <a:pt x="10" y="124"/>
                    <a:pt x="8" y="122"/>
                    <a:pt x="7" y="119"/>
                  </a:cubicBezTo>
                  <a:cubicBezTo>
                    <a:pt x="5" y="112"/>
                    <a:pt x="5" y="112"/>
                    <a:pt x="5" y="112"/>
                  </a:cubicBezTo>
                  <a:cubicBezTo>
                    <a:pt x="4" y="111"/>
                    <a:pt x="4" y="111"/>
                    <a:pt x="2" y="111"/>
                  </a:cubicBezTo>
                  <a:cubicBezTo>
                    <a:pt x="0" y="109"/>
                    <a:pt x="0" y="109"/>
                    <a:pt x="0" y="109"/>
                  </a:cubicBezTo>
                  <a:cubicBezTo>
                    <a:pt x="1" y="106"/>
                    <a:pt x="1" y="106"/>
                    <a:pt x="1" y="106"/>
                  </a:cubicBezTo>
                  <a:cubicBezTo>
                    <a:pt x="4" y="103"/>
                    <a:pt x="4" y="103"/>
                    <a:pt x="4" y="103"/>
                  </a:cubicBezTo>
                  <a:cubicBezTo>
                    <a:pt x="4" y="102"/>
                    <a:pt x="4" y="101"/>
                    <a:pt x="3" y="100"/>
                  </a:cubicBezTo>
                  <a:cubicBezTo>
                    <a:pt x="2" y="98"/>
                    <a:pt x="2" y="98"/>
                    <a:pt x="2" y="98"/>
                  </a:cubicBezTo>
                  <a:cubicBezTo>
                    <a:pt x="2" y="97"/>
                    <a:pt x="4" y="95"/>
                    <a:pt x="8" y="94"/>
                  </a:cubicBezTo>
                  <a:cubicBezTo>
                    <a:pt x="8" y="91"/>
                    <a:pt x="8" y="91"/>
                    <a:pt x="8" y="91"/>
                  </a:cubicBezTo>
                  <a:cubicBezTo>
                    <a:pt x="8" y="85"/>
                    <a:pt x="8" y="85"/>
                    <a:pt x="8" y="85"/>
                  </a:cubicBezTo>
                  <a:cubicBezTo>
                    <a:pt x="13" y="76"/>
                    <a:pt x="13" y="76"/>
                    <a:pt x="13" y="76"/>
                  </a:cubicBezTo>
                  <a:cubicBezTo>
                    <a:pt x="19" y="75"/>
                    <a:pt x="19" y="75"/>
                    <a:pt x="19" y="75"/>
                  </a:cubicBezTo>
                  <a:cubicBezTo>
                    <a:pt x="22" y="75"/>
                    <a:pt x="24" y="75"/>
                    <a:pt x="25" y="74"/>
                  </a:cubicBezTo>
                  <a:cubicBezTo>
                    <a:pt x="25" y="72"/>
                    <a:pt x="25" y="71"/>
                    <a:pt x="24" y="6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171" y="0"/>
                    <a:pt x="171" y="0"/>
                    <a:pt x="171" y="0"/>
                  </a:cubicBezTo>
                  <a:moveTo>
                    <a:pt x="169" y="2"/>
                  </a:moveTo>
                  <a:cubicBezTo>
                    <a:pt x="37" y="2"/>
                    <a:pt x="37" y="2"/>
                    <a:pt x="37" y="2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7" y="71"/>
                    <a:pt x="27" y="72"/>
                    <a:pt x="26" y="74"/>
                  </a:cubicBezTo>
                  <a:cubicBezTo>
                    <a:pt x="26" y="74"/>
                    <a:pt x="26" y="74"/>
                    <a:pt x="26" y="74"/>
                  </a:cubicBezTo>
                  <a:cubicBezTo>
                    <a:pt x="26" y="74"/>
                    <a:pt x="26" y="74"/>
                    <a:pt x="26" y="74"/>
                  </a:cubicBezTo>
                  <a:cubicBezTo>
                    <a:pt x="26" y="75"/>
                    <a:pt x="25" y="77"/>
                    <a:pt x="19" y="77"/>
                  </a:cubicBezTo>
                  <a:cubicBezTo>
                    <a:pt x="14" y="78"/>
                    <a:pt x="14" y="78"/>
                    <a:pt x="14" y="78"/>
                  </a:cubicBezTo>
                  <a:cubicBezTo>
                    <a:pt x="10" y="86"/>
                    <a:pt x="10" y="86"/>
                    <a:pt x="10" y="86"/>
                  </a:cubicBezTo>
                  <a:cubicBezTo>
                    <a:pt x="9" y="91"/>
                    <a:pt x="9" y="91"/>
                    <a:pt x="9" y="91"/>
                  </a:cubicBezTo>
                  <a:cubicBezTo>
                    <a:pt x="10" y="94"/>
                    <a:pt x="10" y="94"/>
                    <a:pt x="10" y="94"/>
                  </a:cubicBezTo>
                  <a:cubicBezTo>
                    <a:pt x="10" y="96"/>
                    <a:pt x="10" y="96"/>
                    <a:pt x="10" y="96"/>
                  </a:cubicBezTo>
                  <a:cubicBezTo>
                    <a:pt x="8" y="96"/>
                    <a:pt x="8" y="96"/>
                    <a:pt x="8" y="96"/>
                  </a:cubicBezTo>
                  <a:cubicBezTo>
                    <a:pt x="6" y="97"/>
                    <a:pt x="4" y="98"/>
                    <a:pt x="4" y="98"/>
                  </a:cubicBezTo>
                  <a:cubicBezTo>
                    <a:pt x="5" y="99"/>
                    <a:pt x="5" y="99"/>
                    <a:pt x="5" y="99"/>
                  </a:cubicBezTo>
                  <a:cubicBezTo>
                    <a:pt x="6" y="101"/>
                    <a:pt x="6" y="103"/>
                    <a:pt x="6" y="104"/>
                  </a:cubicBezTo>
                  <a:cubicBezTo>
                    <a:pt x="5" y="104"/>
                    <a:pt x="5" y="104"/>
                    <a:pt x="5" y="104"/>
                  </a:cubicBezTo>
                  <a:cubicBezTo>
                    <a:pt x="5" y="104"/>
                    <a:pt x="5" y="104"/>
                    <a:pt x="5" y="104"/>
                  </a:cubicBezTo>
                  <a:cubicBezTo>
                    <a:pt x="3" y="107"/>
                    <a:pt x="3" y="107"/>
                    <a:pt x="3" y="107"/>
                  </a:cubicBezTo>
                  <a:cubicBezTo>
                    <a:pt x="2" y="109"/>
                    <a:pt x="2" y="109"/>
                    <a:pt x="2" y="109"/>
                  </a:cubicBezTo>
                  <a:cubicBezTo>
                    <a:pt x="3" y="109"/>
                    <a:pt x="3" y="109"/>
                    <a:pt x="3" y="109"/>
                  </a:cubicBezTo>
                  <a:cubicBezTo>
                    <a:pt x="4" y="109"/>
                    <a:pt x="6" y="109"/>
                    <a:pt x="7" y="111"/>
                  </a:cubicBezTo>
                  <a:cubicBezTo>
                    <a:pt x="7" y="111"/>
                    <a:pt x="7" y="111"/>
                    <a:pt x="7" y="111"/>
                  </a:cubicBezTo>
                  <a:cubicBezTo>
                    <a:pt x="7" y="112"/>
                    <a:pt x="7" y="112"/>
                    <a:pt x="7" y="112"/>
                  </a:cubicBezTo>
                  <a:cubicBezTo>
                    <a:pt x="9" y="118"/>
                    <a:pt x="9" y="118"/>
                    <a:pt x="9" y="118"/>
                  </a:cubicBezTo>
                  <a:cubicBezTo>
                    <a:pt x="10" y="121"/>
                    <a:pt x="11" y="123"/>
                    <a:pt x="13" y="125"/>
                  </a:cubicBezTo>
                  <a:cubicBezTo>
                    <a:pt x="15" y="127"/>
                    <a:pt x="16" y="129"/>
                    <a:pt x="15" y="131"/>
                  </a:cubicBezTo>
                  <a:cubicBezTo>
                    <a:pt x="15" y="131"/>
                    <a:pt x="15" y="131"/>
                    <a:pt x="15" y="131"/>
                  </a:cubicBezTo>
                  <a:cubicBezTo>
                    <a:pt x="15" y="131"/>
                    <a:pt x="15" y="131"/>
                    <a:pt x="15" y="131"/>
                  </a:cubicBezTo>
                  <a:cubicBezTo>
                    <a:pt x="19" y="138"/>
                    <a:pt x="19" y="138"/>
                    <a:pt x="19" y="138"/>
                  </a:cubicBezTo>
                  <a:cubicBezTo>
                    <a:pt x="21" y="141"/>
                    <a:pt x="22" y="144"/>
                    <a:pt x="22" y="149"/>
                  </a:cubicBezTo>
                  <a:cubicBezTo>
                    <a:pt x="22" y="153"/>
                    <a:pt x="27" y="159"/>
                    <a:pt x="37" y="168"/>
                  </a:cubicBezTo>
                  <a:cubicBezTo>
                    <a:pt x="50" y="180"/>
                    <a:pt x="50" y="180"/>
                    <a:pt x="50" y="180"/>
                  </a:cubicBezTo>
                  <a:cubicBezTo>
                    <a:pt x="62" y="190"/>
                    <a:pt x="62" y="190"/>
                    <a:pt x="62" y="190"/>
                  </a:cubicBezTo>
                  <a:cubicBezTo>
                    <a:pt x="66" y="195"/>
                    <a:pt x="66" y="195"/>
                    <a:pt x="66" y="195"/>
                  </a:cubicBezTo>
                  <a:cubicBezTo>
                    <a:pt x="71" y="200"/>
                    <a:pt x="75" y="204"/>
                    <a:pt x="79" y="204"/>
                  </a:cubicBezTo>
                  <a:cubicBezTo>
                    <a:pt x="86" y="205"/>
                    <a:pt x="86" y="205"/>
                    <a:pt x="86" y="205"/>
                  </a:cubicBezTo>
                  <a:cubicBezTo>
                    <a:pt x="90" y="206"/>
                    <a:pt x="93" y="207"/>
                    <a:pt x="96" y="209"/>
                  </a:cubicBezTo>
                  <a:cubicBezTo>
                    <a:pt x="105" y="213"/>
                    <a:pt x="105" y="213"/>
                    <a:pt x="105" y="213"/>
                  </a:cubicBezTo>
                  <a:cubicBezTo>
                    <a:pt x="118" y="214"/>
                    <a:pt x="118" y="214"/>
                    <a:pt x="118" y="214"/>
                  </a:cubicBezTo>
                  <a:cubicBezTo>
                    <a:pt x="139" y="208"/>
                    <a:pt x="139" y="208"/>
                    <a:pt x="139" y="208"/>
                  </a:cubicBezTo>
                  <a:cubicBezTo>
                    <a:pt x="139" y="208"/>
                    <a:pt x="139" y="208"/>
                    <a:pt x="139" y="208"/>
                  </a:cubicBezTo>
                  <a:cubicBezTo>
                    <a:pt x="140" y="208"/>
                    <a:pt x="140" y="208"/>
                    <a:pt x="140" y="208"/>
                  </a:cubicBezTo>
                  <a:cubicBezTo>
                    <a:pt x="140" y="208"/>
                    <a:pt x="140" y="208"/>
                    <a:pt x="140" y="208"/>
                  </a:cubicBezTo>
                  <a:cubicBezTo>
                    <a:pt x="146" y="206"/>
                    <a:pt x="153" y="204"/>
                    <a:pt x="158" y="204"/>
                  </a:cubicBezTo>
                  <a:cubicBezTo>
                    <a:pt x="156" y="199"/>
                    <a:pt x="156" y="199"/>
                    <a:pt x="156" y="199"/>
                  </a:cubicBezTo>
                  <a:cubicBezTo>
                    <a:pt x="151" y="191"/>
                    <a:pt x="151" y="191"/>
                    <a:pt x="151" y="191"/>
                  </a:cubicBezTo>
                  <a:cubicBezTo>
                    <a:pt x="142" y="174"/>
                    <a:pt x="139" y="173"/>
                    <a:pt x="138" y="173"/>
                  </a:cubicBezTo>
                  <a:cubicBezTo>
                    <a:pt x="132" y="173"/>
                    <a:pt x="129" y="171"/>
                    <a:pt x="128" y="166"/>
                  </a:cubicBezTo>
                  <a:cubicBezTo>
                    <a:pt x="128" y="166"/>
                    <a:pt x="128" y="166"/>
                    <a:pt x="128" y="166"/>
                  </a:cubicBezTo>
                  <a:cubicBezTo>
                    <a:pt x="128" y="166"/>
                    <a:pt x="128" y="166"/>
                    <a:pt x="128" y="166"/>
                  </a:cubicBezTo>
                  <a:cubicBezTo>
                    <a:pt x="128" y="163"/>
                    <a:pt x="131" y="161"/>
                    <a:pt x="134" y="159"/>
                  </a:cubicBezTo>
                  <a:cubicBezTo>
                    <a:pt x="136" y="158"/>
                    <a:pt x="138" y="156"/>
                    <a:pt x="138" y="155"/>
                  </a:cubicBezTo>
                  <a:cubicBezTo>
                    <a:pt x="139" y="144"/>
                    <a:pt x="139" y="144"/>
                    <a:pt x="139" y="144"/>
                  </a:cubicBezTo>
                  <a:cubicBezTo>
                    <a:pt x="139" y="137"/>
                    <a:pt x="140" y="134"/>
                    <a:pt x="143" y="132"/>
                  </a:cubicBezTo>
                  <a:cubicBezTo>
                    <a:pt x="147" y="130"/>
                    <a:pt x="150" y="127"/>
                    <a:pt x="151" y="122"/>
                  </a:cubicBezTo>
                  <a:cubicBezTo>
                    <a:pt x="151" y="122"/>
                    <a:pt x="151" y="122"/>
                    <a:pt x="151" y="122"/>
                  </a:cubicBezTo>
                  <a:cubicBezTo>
                    <a:pt x="151" y="122"/>
                    <a:pt x="151" y="122"/>
                    <a:pt x="151" y="122"/>
                  </a:cubicBezTo>
                  <a:cubicBezTo>
                    <a:pt x="153" y="115"/>
                    <a:pt x="156" y="111"/>
                    <a:pt x="158" y="108"/>
                  </a:cubicBezTo>
                  <a:cubicBezTo>
                    <a:pt x="162" y="105"/>
                    <a:pt x="165" y="99"/>
                    <a:pt x="166" y="92"/>
                  </a:cubicBezTo>
                  <a:cubicBezTo>
                    <a:pt x="166" y="88"/>
                    <a:pt x="166" y="88"/>
                    <a:pt x="166" y="88"/>
                  </a:cubicBezTo>
                  <a:cubicBezTo>
                    <a:pt x="166" y="75"/>
                    <a:pt x="166" y="75"/>
                    <a:pt x="166" y="75"/>
                  </a:cubicBezTo>
                  <a:cubicBezTo>
                    <a:pt x="166" y="69"/>
                    <a:pt x="168" y="66"/>
                    <a:pt x="170" y="64"/>
                  </a:cubicBezTo>
                  <a:cubicBezTo>
                    <a:pt x="170" y="63"/>
                    <a:pt x="170" y="63"/>
                    <a:pt x="170" y="63"/>
                  </a:cubicBezTo>
                  <a:cubicBezTo>
                    <a:pt x="170" y="63"/>
                    <a:pt x="170" y="63"/>
                    <a:pt x="170" y="63"/>
                  </a:cubicBezTo>
                  <a:cubicBezTo>
                    <a:pt x="180" y="55"/>
                    <a:pt x="180" y="55"/>
                    <a:pt x="180" y="55"/>
                  </a:cubicBezTo>
                  <a:cubicBezTo>
                    <a:pt x="180" y="54"/>
                    <a:pt x="180" y="54"/>
                    <a:pt x="180" y="54"/>
                  </a:cubicBezTo>
                  <a:cubicBezTo>
                    <a:pt x="180" y="54"/>
                    <a:pt x="180" y="54"/>
                    <a:pt x="180" y="54"/>
                  </a:cubicBezTo>
                  <a:cubicBezTo>
                    <a:pt x="184" y="53"/>
                    <a:pt x="187" y="50"/>
                    <a:pt x="189" y="47"/>
                  </a:cubicBezTo>
                  <a:cubicBezTo>
                    <a:pt x="184" y="44"/>
                    <a:pt x="184" y="44"/>
                    <a:pt x="184" y="44"/>
                  </a:cubicBezTo>
                  <a:cubicBezTo>
                    <a:pt x="181" y="42"/>
                    <a:pt x="179" y="39"/>
                    <a:pt x="177" y="35"/>
                  </a:cubicBezTo>
                  <a:cubicBezTo>
                    <a:pt x="177" y="35"/>
                    <a:pt x="177" y="35"/>
                    <a:pt x="177" y="35"/>
                  </a:cubicBezTo>
                  <a:cubicBezTo>
                    <a:pt x="177" y="35"/>
                    <a:pt x="177" y="35"/>
                    <a:pt x="177" y="35"/>
                  </a:cubicBezTo>
                  <a:cubicBezTo>
                    <a:pt x="176" y="33"/>
                    <a:pt x="175" y="30"/>
                    <a:pt x="174" y="26"/>
                  </a:cubicBezTo>
                  <a:cubicBezTo>
                    <a:pt x="174" y="23"/>
                    <a:pt x="173" y="20"/>
                    <a:pt x="172" y="16"/>
                  </a:cubicBezTo>
                  <a:cubicBezTo>
                    <a:pt x="169" y="2"/>
                    <a:pt x="169" y="2"/>
                    <a:pt x="16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34" name="Freeform 344"/>
            <p:cNvSpPr>
              <a:spLocks/>
            </p:cNvSpPr>
            <p:nvPr/>
          </p:nvSpPr>
          <p:spPr bwMode="auto">
            <a:xfrm>
              <a:off x="2650048" y="5098512"/>
              <a:ext cx="457079" cy="611679"/>
            </a:xfrm>
            <a:custGeom>
              <a:avLst/>
              <a:gdLst>
                <a:gd name="T0" fmla="*/ 5 w 115"/>
                <a:gd name="T1" fmla="*/ 154 h 154"/>
                <a:gd name="T2" fmla="*/ 1 w 115"/>
                <a:gd name="T3" fmla="*/ 146 h 154"/>
                <a:gd name="T4" fmla="*/ 0 w 115"/>
                <a:gd name="T5" fmla="*/ 104 h 154"/>
                <a:gd name="T6" fmla="*/ 9 w 115"/>
                <a:gd name="T7" fmla="*/ 91 h 154"/>
                <a:gd name="T8" fmla="*/ 15 w 115"/>
                <a:gd name="T9" fmla="*/ 89 h 154"/>
                <a:gd name="T10" fmla="*/ 24 w 115"/>
                <a:gd name="T11" fmla="*/ 85 h 154"/>
                <a:gd name="T12" fmla="*/ 26 w 115"/>
                <a:gd name="T13" fmla="*/ 84 h 154"/>
                <a:gd name="T14" fmla="*/ 29 w 115"/>
                <a:gd name="T15" fmla="*/ 82 h 154"/>
                <a:gd name="T16" fmla="*/ 29 w 115"/>
                <a:gd name="T17" fmla="*/ 82 h 154"/>
                <a:gd name="T18" fmla="*/ 29 w 115"/>
                <a:gd name="T19" fmla="*/ 82 h 154"/>
                <a:gd name="T20" fmla="*/ 35 w 115"/>
                <a:gd name="T21" fmla="*/ 80 h 154"/>
                <a:gd name="T22" fmla="*/ 45 w 115"/>
                <a:gd name="T23" fmla="*/ 79 h 154"/>
                <a:gd name="T24" fmla="*/ 45 w 115"/>
                <a:gd name="T25" fmla="*/ 79 h 154"/>
                <a:gd name="T26" fmla="*/ 45 w 115"/>
                <a:gd name="T27" fmla="*/ 79 h 154"/>
                <a:gd name="T28" fmla="*/ 78 w 115"/>
                <a:gd name="T29" fmla="*/ 44 h 154"/>
                <a:gd name="T30" fmla="*/ 79 w 115"/>
                <a:gd name="T31" fmla="*/ 42 h 154"/>
                <a:gd name="T32" fmla="*/ 77 w 115"/>
                <a:gd name="T33" fmla="*/ 42 h 154"/>
                <a:gd name="T34" fmla="*/ 59 w 115"/>
                <a:gd name="T35" fmla="*/ 41 h 154"/>
                <a:gd name="T36" fmla="*/ 44 w 115"/>
                <a:gd name="T37" fmla="*/ 36 h 154"/>
                <a:gd name="T38" fmla="*/ 28 w 115"/>
                <a:gd name="T39" fmla="*/ 26 h 154"/>
                <a:gd name="T40" fmla="*/ 22 w 115"/>
                <a:gd name="T41" fmla="*/ 10 h 154"/>
                <a:gd name="T42" fmla="*/ 22 w 115"/>
                <a:gd name="T43" fmla="*/ 10 h 154"/>
                <a:gd name="T44" fmla="*/ 25 w 115"/>
                <a:gd name="T45" fmla="*/ 5 h 154"/>
                <a:gd name="T46" fmla="*/ 41 w 115"/>
                <a:gd name="T47" fmla="*/ 16 h 154"/>
                <a:gd name="T48" fmla="*/ 47 w 115"/>
                <a:gd name="T49" fmla="*/ 15 h 154"/>
                <a:gd name="T50" fmla="*/ 56 w 115"/>
                <a:gd name="T51" fmla="*/ 12 h 154"/>
                <a:gd name="T52" fmla="*/ 60 w 115"/>
                <a:gd name="T53" fmla="*/ 12 h 154"/>
                <a:gd name="T54" fmla="*/ 65 w 115"/>
                <a:gd name="T55" fmla="*/ 12 h 154"/>
                <a:gd name="T56" fmla="*/ 65 w 115"/>
                <a:gd name="T57" fmla="*/ 12 h 154"/>
                <a:gd name="T58" fmla="*/ 65 w 115"/>
                <a:gd name="T59" fmla="*/ 12 h 154"/>
                <a:gd name="T60" fmla="*/ 71 w 115"/>
                <a:gd name="T61" fmla="*/ 9 h 154"/>
                <a:gd name="T62" fmla="*/ 77 w 115"/>
                <a:gd name="T63" fmla="*/ 6 h 154"/>
                <a:gd name="T64" fmla="*/ 85 w 115"/>
                <a:gd name="T65" fmla="*/ 6 h 154"/>
                <a:gd name="T66" fmla="*/ 94 w 115"/>
                <a:gd name="T67" fmla="*/ 6 h 154"/>
                <a:gd name="T68" fmla="*/ 94 w 115"/>
                <a:gd name="T69" fmla="*/ 6 h 154"/>
                <a:gd name="T70" fmla="*/ 94 w 115"/>
                <a:gd name="T71" fmla="*/ 6 h 154"/>
                <a:gd name="T72" fmla="*/ 99 w 115"/>
                <a:gd name="T73" fmla="*/ 4 h 154"/>
                <a:gd name="T74" fmla="*/ 104 w 115"/>
                <a:gd name="T75" fmla="*/ 3 h 154"/>
                <a:gd name="T76" fmla="*/ 104 w 115"/>
                <a:gd name="T77" fmla="*/ 3 h 154"/>
                <a:gd name="T78" fmla="*/ 109 w 115"/>
                <a:gd name="T79" fmla="*/ 0 h 154"/>
                <a:gd name="T80" fmla="*/ 114 w 115"/>
                <a:gd name="T81" fmla="*/ 0 h 154"/>
                <a:gd name="T82" fmla="*/ 115 w 115"/>
                <a:gd name="T83" fmla="*/ 4 h 154"/>
                <a:gd name="T84" fmla="*/ 113 w 115"/>
                <a:gd name="T85" fmla="*/ 9 h 154"/>
                <a:gd name="T86" fmla="*/ 108 w 115"/>
                <a:gd name="T87" fmla="*/ 33 h 154"/>
                <a:gd name="T88" fmla="*/ 94 w 115"/>
                <a:gd name="T89" fmla="*/ 56 h 154"/>
                <a:gd name="T90" fmla="*/ 78 w 115"/>
                <a:gd name="T91" fmla="*/ 78 h 154"/>
                <a:gd name="T92" fmla="*/ 66 w 115"/>
                <a:gd name="T93" fmla="*/ 99 h 154"/>
                <a:gd name="T94" fmla="*/ 44 w 115"/>
                <a:gd name="T95" fmla="*/ 115 h 154"/>
                <a:gd name="T96" fmla="*/ 23 w 115"/>
                <a:gd name="T97" fmla="*/ 134 h 154"/>
                <a:gd name="T98" fmla="*/ 8 w 115"/>
                <a:gd name="T99" fmla="*/ 150 h 154"/>
                <a:gd name="T100" fmla="*/ 5 w 115"/>
                <a:gd name="T101" fmla="*/ 154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15" h="154">
                  <a:moveTo>
                    <a:pt x="5" y="154"/>
                  </a:moveTo>
                  <a:cubicBezTo>
                    <a:pt x="1" y="146"/>
                    <a:pt x="1" y="146"/>
                    <a:pt x="1" y="14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9" y="91"/>
                    <a:pt x="9" y="91"/>
                    <a:pt x="9" y="91"/>
                  </a:cubicBezTo>
                  <a:cubicBezTo>
                    <a:pt x="15" y="89"/>
                    <a:pt x="15" y="89"/>
                    <a:pt x="15" y="89"/>
                  </a:cubicBezTo>
                  <a:cubicBezTo>
                    <a:pt x="19" y="88"/>
                    <a:pt x="22" y="87"/>
                    <a:pt x="24" y="85"/>
                  </a:cubicBezTo>
                  <a:cubicBezTo>
                    <a:pt x="25" y="85"/>
                    <a:pt x="25" y="84"/>
                    <a:pt x="26" y="84"/>
                  </a:cubicBezTo>
                  <a:cubicBezTo>
                    <a:pt x="27" y="83"/>
                    <a:pt x="28" y="82"/>
                    <a:pt x="29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31" y="80"/>
                    <a:pt x="33" y="80"/>
                    <a:pt x="35" y="80"/>
                  </a:cubicBezTo>
                  <a:cubicBezTo>
                    <a:pt x="45" y="79"/>
                    <a:pt x="45" y="79"/>
                    <a:pt x="45" y="79"/>
                  </a:cubicBezTo>
                  <a:cubicBezTo>
                    <a:pt x="45" y="79"/>
                    <a:pt x="45" y="79"/>
                    <a:pt x="45" y="79"/>
                  </a:cubicBezTo>
                  <a:cubicBezTo>
                    <a:pt x="45" y="79"/>
                    <a:pt x="45" y="79"/>
                    <a:pt x="45" y="79"/>
                  </a:cubicBezTo>
                  <a:cubicBezTo>
                    <a:pt x="78" y="44"/>
                    <a:pt x="78" y="44"/>
                    <a:pt x="78" y="44"/>
                  </a:cubicBezTo>
                  <a:cubicBezTo>
                    <a:pt x="79" y="42"/>
                    <a:pt x="79" y="42"/>
                    <a:pt x="79" y="42"/>
                  </a:cubicBezTo>
                  <a:cubicBezTo>
                    <a:pt x="77" y="42"/>
                    <a:pt x="77" y="42"/>
                    <a:pt x="77" y="42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54" y="40"/>
                    <a:pt x="49" y="38"/>
                    <a:pt x="44" y="36"/>
                  </a:cubicBezTo>
                  <a:cubicBezTo>
                    <a:pt x="37" y="33"/>
                    <a:pt x="32" y="30"/>
                    <a:pt x="28" y="26"/>
                  </a:cubicBezTo>
                  <a:cubicBezTo>
                    <a:pt x="22" y="20"/>
                    <a:pt x="20" y="15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30" y="12"/>
                    <a:pt x="35" y="16"/>
                    <a:pt x="41" y="16"/>
                  </a:cubicBezTo>
                  <a:cubicBezTo>
                    <a:pt x="43" y="16"/>
                    <a:pt x="45" y="16"/>
                    <a:pt x="47" y="15"/>
                  </a:cubicBezTo>
                  <a:cubicBezTo>
                    <a:pt x="56" y="12"/>
                    <a:pt x="56" y="12"/>
                    <a:pt x="56" y="12"/>
                  </a:cubicBezTo>
                  <a:cubicBezTo>
                    <a:pt x="60" y="12"/>
                    <a:pt x="60" y="12"/>
                    <a:pt x="60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9" y="4"/>
                    <a:pt x="99" y="4"/>
                    <a:pt x="99" y="4"/>
                  </a:cubicBezTo>
                  <a:cubicBezTo>
                    <a:pt x="104" y="3"/>
                    <a:pt x="104" y="3"/>
                    <a:pt x="104" y="3"/>
                  </a:cubicBezTo>
                  <a:cubicBezTo>
                    <a:pt x="104" y="3"/>
                    <a:pt x="104" y="3"/>
                    <a:pt x="104" y="3"/>
                  </a:cubicBezTo>
                  <a:cubicBezTo>
                    <a:pt x="105" y="3"/>
                    <a:pt x="106" y="2"/>
                    <a:pt x="109" y="0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3" y="9"/>
                    <a:pt x="113" y="9"/>
                    <a:pt x="113" y="9"/>
                  </a:cubicBezTo>
                  <a:cubicBezTo>
                    <a:pt x="113" y="17"/>
                    <a:pt x="111" y="25"/>
                    <a:pt x="108" y="33"/>
                  </a:cubicBezTo>
                  <a:cubicBezTo>
                    <a:pt x="94" y="56"/>
                    <a:pt x="94" y="56"/>
                    <a:pt x="94" y="56"/>
                  </a:cubicBezTo>
                  <a:cubicBezTo>
                    <a:pt x="78" y="78"/>
                    <a:pt x="78" y="78"/>
                    <a:pt x="78" y="78"/>
                  </a:cubicBezTo>
                  <a:cubicBezTo>
                    <a:pt x="72" y="87"/>
                    <a:pt x="68" y="94"/>
                    <a:pt x="66" y="99"/>
                  </a:cubicBezTo>
                  <a:cubicBezTo>
                    <a:pt x="62" y="101"/>
                    <a:pt x="54" y="106"/>
                    <a:pt x="44" y="115"/>
                  </a:cubicBezTo>
                  <a:cubicBezTo>
                    <a:pt x="23" y="134"/>
                    <a:pt x="23" y="134"/>
                    <a:pt x="23" y="134"/>
                  </a:cubicBezTo>
                  <a:cubicBezTo>
                    <a:pt x="8" y="150"/>
                    <a:pt x="8" y="150"/>
                    <a:pt x="8" y="150"/>
                  </a:cubicBezTo>
                  <a:cubicBezTo>
                    <a:pt x="5" y="154"/>
                    <a:pt x="5" y="154"/>
                    <a:pt x="5" y="1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35" name="Freeform 345"/>
            <p:cNvSpPr>
              <a:spLocks noEditPoints="1"/>
            </p:cNvSpPr>
            <p:nvPr/>
          </p:nvSpPr>
          <p:spPr bwMode="auto">
            <a:xfrm>
              <a:off x="2645008" y="5095152"/>
              <a:ext cx="465481" cy="618400"/>
            </a:xfrm>
            <a:custGeom>
              <a:avLst/>
              <a:gdLst>
                <a:gd name="T0" fmla="*/ 117 w 117"/>
                <a:gd name="T1" fmla="*/ 5 h 156"/>
                <a:gd name="T2" fmla="*/ 109 w 117"/>
                <a:gd name="T3" fmla="*/ 35 h 156"/>
                <a:gd name="T4" fmla="*/ 80 w 117"/>
                <a:gd name="T5" fmla="*/ 79 h 156"/>
                <a:gd name="T6" fmla="*/ 45 w 117"/>
                <a:gd name="T7" fmla="*/ 117 h 156"/>
                <a:gd name="T8" fmla="*/ 9 w 117"/>
                <a:gd name="T9" fmla="*/ 152 h 156"/>
                <a:gd name="T10" fmla="*/ 1 w 117"/>
                <a:gd name="T11" fmla="*/ 147 h 156"/>
                <a:gd name="T12" fmla="*/ 9 w 117"/>
                <a:gd name="T13" fmla="*/ 91 h 156"/>
                <a:gd name="T14" fmla="*/ 25 w 117"/>
                <a:gd name="T15" fmla="*/ 85 h 156"/>
                <a:gd name="T16" fmla="*/ 36 w 117"/>
                <a:gd name="T17" fmla="*/ 80 h 156"/>
                <a:gd name="T18" fmla="*/ 78 w 117"/>
                <a:gd name="T19" fmla="*/ 44 h 156"/>
                <a:gd name="T20" fmla="*/ 45 w 117"/>
                <a:gd name="T21" fmla="*/ 38 h 156"/>
                <a:gd name="T22" fmla="*/ 22 w 117"/>
                <a:gd name="T23" fmla="*/ 11 h 156"/>
                <a:gd name="T24" fmla="*/ 27 w 117"/>
                <a:gd name="T25" fmla="*/ 5 h 156"/>
                <a:gd name="T26" fmla="*/ 48 w 117"/>
                <a:gd name="T27" fmla="*/ 15 h 156"/>
                <a:gd name="T28" fmla="*/ 61 w 117"/>
                <a:gd name="T29" fmla="*/ 12 h 156"/>
                <a:gd name="T30" fmla="*/ 71 w 117"/>
                <a:gd name="T31" fmla="*/ 9 h 156"/>
                <a:gd name="T32" fmla="*/ 86 w 117"/>
                <a:gd name="T33" fmla="*/ 6 h 156"/>
                <a:gd name="T34" fmla="*/ 100 w 117"/>
                <a:gd name="T35" fmla="*/ 4 h 156"/>
                <a:gd name="T36" fmla="*/ 110 w 117"/>
                <a:gd name="T37" fmla="*/ 1 h 156"/>
                <a:gd name="T38" fmla="*/ 114 w 117"/>
                <a:gd name="T39" fmla="*/ 2 h 156"/>
                <a:gd name="T40" fmla="*/ 105 w 117"/>
                <a:gd name="T41" fmla="*/ 5 h 156"/>
                <a:gd name="T42" fmla="*/ 96 w 117"/>
                <a:gd name="T43" fmla="*/ 8 h 156"/>
                <a:gd name="T44" fmla="*/ 95 w 117"/>
                <a:gd name="T45" fmla="*/ 8 h 156"/>
                <a:gd name="T46" fmla="*/ 78 w 117"/>
                <a:gd name="T47" fmla="*/ 8 h 156"/>
                <a:gd name="T48" fmla="*/ 66 w 117"/>
                <a:gd name="T49" fmla="*/ 14 h 156"/>
                <a:gd name="T50" fmla="*/ 66 w 117"/>
                <a:gd name="T51" fmla="*/ 14 h 156"/>
                <a:gd name="T52" fmla="*/ 57 w 117"/>
                <a:gd name="T53" fmla="*/ 14 h 156"/>
                <a:gd name="T54" fmla="*/ 42 w 117"/>
                <a:gd name="T55" fmla="*/ 18 h 156"/>
                <a:gd name="T56" fmla="*/ 23 w 117"/>
                <a:gd name="T57" fmla="*/ 11 h 156"/>
                <a:gd name="T58" fmla="*/ 30 w 117"/>
                <a:gd name="T59" fmla="*/ 27 h 156"/>
                <a:gd name="T60" fmla="*/ 60 w 117"/>
                <a:gd name="T61" fmla="*/ 41 h 156"/>
                <a:gd name="T62" fmla="*/ 82 w 117"/>
                <a:gd name="T63" fmla="*/ 43 h 156"/>
                <a:gd name="T64" fmla="*/ 47 w 117"/>
                <a:gd name="T65" fmla="*/ 81 h 156"/>
                <a:gd name="T66" fmla="*/ 46 w 117"/>
                <a:gd name="T67" fmla="*/ 81 h 156"/>
                <a:gd name="T68" fmla="*/ 31 w 117"/>
                <a:gd name="T69" fmla="*/ 83 h 156"/>
                <a:gd name="T70" fmla="*/ 30 w 117"/>
                <a:gd name="T71" fmla="*/ 84 h 156"/>
                <a:gd name="T72" fmla="*/ 26 w 117"/>
                <a:gd name="T73" fmla="*/ 87 h 156"/>
                <a:gd name="T74" fmla="*/ 11 w 117"/>
                <a:gd name="T75" fmla="*/ 93 h 156"/>
                <a:gd name="T76" fmla="*/ 3 w 117"/>
                <a:gd name="T77" fmla="*/ 147 h 156"/>
                <a:gd name="T78" fmla="*/ 8 w 117"/>
                <a:gd name="T79" fmla="*/ 151 h 156"/>
                <a:gd name="T80" fmla="*/ 23 w 117"/>
                <a:gd name="T81" fmla="*/ 134 h 156"/>
                <a:gd name="T82" fmla="*/ 44 w 117"/>
                <a:gd name="T83" fmla="*/ 116 h 156"/>
                <a:gd name="T84" fmla="*/ 79 w 117"/>
                <a:gd name="T85" fmla="*/ 78 h 156"/>
                <a:gd name="T86" fmla="*/ 108 w 117"/>
                <a:gd name="T87" fmla="*/ 34 h 156"/>
                <a:gd name="T88" fmla="*/ 114 w 117"/>
                <a:gd name="T89" fmla="*/ 10 h 156"/>
                <a:gd name="T90" fmla="*/ 115 w 117"/>
                <a:gd name="T91" fmla="*/ 5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17" h="156">
                  <a:moveTo>
                    <a:pt x="115" y="0"/>
                  </a:moveTo>
                  <a:cubicBezTo>
                    <a:pt x="117" y="5"/>
                    <a:pt x="117" y="5"/>
                    <a:pt x="117" y="5"/>
                  </a:cubicBezTo>
                  <a:cubicBezTo>
                    <a:pt x="115" y="11"/>
                    <a:pt x="115" y="11"/>
                    <a:pt x="115" y="11"/>
                  </a:cubicBezTo>
                  <a:cubicBezTo>
                    <a:pt x="115" y="18"/>
                    <a:pt x="113" y="26"/>
                    <a:pt x="109" y="35"/>
                  </a:cubicBezTo>
                  <a:cubicBezTo>
                    <a:pt x="96" y="58"/>
                    <a:pt x="96" y="58"/>
                    <a:pt x="96" y="58"/>
                  </a:cubicBezTo>
                  <a:cubicBezTo>
                    <a:pt x="80" y="79"/>
                    <a:pt x="80" y="79"/>
                    <a:pt x="80" y="79"/>
                  </a:cubicBezTo>
                  <a:cubicBezTo>
                    <a:pt x="75" y="88"/>
                    <a:pt x="70" y="95"/>
                    <a:pt x="68" y="101"/>
                  </a:cubicBezTo>
                  <a:cubicBezTo>
                    <a:pt x="65" y="102"/>
                    <a:pt x="57" y="107"/>
                    <a:pt x="45" y="117"/>
                  </a:cubicBezTo>
                  <a:cubicBezTo>
                    <a:pt x="24" y="136"/>
                    <a:pt x="24" y="136"/>
                    <a:pt x="24" y="136"/>
                  </a:cubicBezTo>
                  <a:cubicBezTo>
                    <a:pt x="9" y="152"/>
                    <a:pt x="9" y="152"/>
                    <a:pt x="9" y="152"/>
                  </a:cubicBezTo>
                  <a:cubicBezTo>
                    <a:pt x="5" y="156"/>
                    <a:pt x="5" y="156"/>
                    <a:pt x="5" y="156"/>
                  </a:cubicBezTo>
                  <a:cubicBezTo>
                    <a:pt x="1" y="147"/>
                    <a:pt x="1" y="147"/>
                    <a:pt x="1" y="147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9" y="91"/>
                    <a:pt x="9" y="91"/>
                    <a:pt x="9" y="91"/>
                  </a:cubicBezTo>
                  <a:cubicBezTo>
                    <a:pt x="16" y="89"/>
                    <a:pt x="16" y="89"/>
                    <a:pt x="16" y="89"/>
                  </a:cubicBezTo>
                  <a:cubicBezTo>
                    <a:pt x="20" y="88"/>
                    <a:pt x="23" y="87"/>
                    <a:pt x="25" y="85"/>
                  </a:cubicBezTo>
                  <a:cubicBezTo>
                    <a:pt x="26" y="84"/>
                    <a:pt x="28" y="83"/>
                    <a:pt x="30" y="82"/>
                  </a:cubicBezTo>
                  <a:cubicBezTo>
                    <a:pt x="32" y="80"/>
                    <a:pt x="34" y="80"/>
                    <a:pt x="36" y="80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78" y="44"/>
                    <a:pt x="78" y="44"/>
                    <a:pt x="78" y="44"/>
                  </a:cubicBezTo>
                  <a:cubicBezTo>
                    <a:pt x="60" y="43"/>
                    <a:pt x="60" y="43"/>
                    <a:pt x="60" y="43"/>
                  </a:cubicBezTo>
                  <a:cubicBezTo>
                    <a:pt x="54" y="41"/>
                    <a:pt x="49" y="40"/>
                    <a:pt x="45" y="38"/>
                  </a:cubicBezTo>
                  <a:cubicBezTo>
                    <a:pt x="38" y="35"/>
                    <a:pt x="33" y="32"/>
                    <a:pt x="28" y="28"/>
                  </a:cubicBezTo>
                  <a:cubicBezTo>
                    <a:pt x="23" y="22"/>
                    <a:pt x="20" y="16"/>
                    <a:pt x="22" y="11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31" y="12"/>
                    <a:pt x="36" y="16"/>
                    <a:pt x="42" y="16"/>
                  </a:cubicBezTo>
                  <a:cubicBezTo>
                    <a:pt x="44" y="16"/>
                    <a:pt x="46" y="16"/>
                    <a:pt x="48" y="15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6" y="12"/>
                    <a:pt x="66" y="12"/>
                    <a:pt x="66" y="12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86" y="6"/>
                    <a:pt x="86" y="6"/>
                    <a:pt x="86" y="6"/>
                  </a:cubicBezTo>
                  <a:cubicBezTo>
                    <a:pt x="95" y="7"/>
                    <a:pt x="95" y="7"/>
                    <a:pt x="95" y="7"/>
                  </a:cubicBezTo>
                  <a:cubicBezTo>
                    <a:pt x="100" y="4"/>
                    <a:pt x="100" y="4"/>
                    <a:pt x="100" y="4"/>
                  </a:cubicBezTo>
                  <a:cubicBezTo>
                    <a:pt x="104" y="3"/>
                    <a:pt x="104" y="3"/>
                    <a:pt x="104" y="3"/>
                  </a:cubicBezTo>
                  <a:cubicBezTo>
                    <a:pt x="105" y="3"/>
                    <a:pt x="107" y="2"/>
                    <a:pt x="110" y="1"/>
                  </a:cubicBezTo>
                  <a:cubicBezTo>
                    <a:pt x="115" y="0"/>
                    <a:pt x="115" y="0"/>
                    <a:pt x="115" y="0"/>
                  </a:cubicBezTo>
                  <a:moveTo>
                    <a:pt x="114" y="2"/>
                  </a:moveTo>
                  <a:cubicBezTo>
                    <a:pt x="110" y="2"/>
                    <a:pt x="110" y="2"/>
                    <a:pt x="110" y="2"/>
                  </a:cubicBezTo>
                  <a:cubicBezTo>
                    <a:pt x="107" y="4"/>
                    <a:pt x="106" y="5"/>
                    <a:pt x="105" y="5"/>
                  </a:cubicBezTo>
                  <a:cubicBezTo>
                    <a:pt x="101" y="6"/>
                    <a:pt x="101" y="6"/>
                    <a:pt x="101" y="6"/>
                  </a:cubicBezTo>
                  <a:cubicBezTo>
                    <a:pt x="96" y="8"/>
                    <a:pt x="96" y="8"/>
                    <a:pt x="96" y="8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6" y="8"/>
                    <a:pt x="86" y="8"/>
                    <a:pt x="86" y="8"/>
                  </a:cubicBezTo>
                  <a:cubicBezTo>
                    <a:pt x="78" y="8"/>
                    <a:pt x="78" y="8"/>
                    <a:pt x="78" y="8"/>
                  </a:cubicBezTo>
                  <a:cubicBezTo>
                    <a:pt x="72" y="11"/>
                    <a:pt x="72" y="11"/>
                    <a:pt x="72" y="11"/>
                  </a:cubicBezTo>
                  <a:cubicBezTo>
                    <a:pt x="66" y="14"/>
                    <a:pt x="66" y="14"/>
                    <a:pt x="66" y="14"/>
                  </a:cubicBezTo>
                  <a:cubicBezTo>
                    <a:pt x="66" y="14"/>
                    <a:pt x="66" y="14"/>
                    <a:pt x="66" y="14"/>
                  </a:cubicBezTo>
                  <a:cubicBezTo>
                    <a:pt x="66" y="14"/>
                    <a:pt x="66" y="14"/>
                    <a:pt x="66" y="14"/>
                  </a:cubicBezTo>
                  <a:cubicBezTo>
                    <a:pt x="61" y="14"/>
                    <a:pt x="61" y="14"/>
                    <a:pt x="61" y="14"/>
                  </a:cubicBezTo>
                  <a:cubicBezTo>
                    <a:pt x="57" y="14"/>
                    <a:pt x="57" y="14"/>
                    <a:pt x="57" y="14"/>
                  </a:cubicBezTo>
                  <a:cubicBezTo>
                    <a:pt x="48" y="17"/>
                    <a:pt x="48" y="17"/>
                    <a:pt x="48" y="17"/>
                  </a:cubicBezTo>
                  <a:cubicBezTo>
                    <a:pt x="46" y="18"/>
                    <a:pt x="44" y="18"/>
                    <a:pt x="42" y="18"/>
                  </a:cubicBezTo>
                  <a:cubicBezTo>
                    <a:pt x="36" y="18"/>
                    <a:pt x="31" y="15"/>
                    <a:pt x="26" y="8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2" y="16"/>
                    <a:pt x="24" y="21"/>
                    <a:pt x="30" y="27"/>
                  </a:cubicBezTo>
                  <a:cubicBezTo>
                    <a:pt x="33" y="30"/>
                    <a:pt x="38" y="34"/>
                    <a:pt x="45" y="36"/>
                  </a:cubicBezTo>
                  <a:cubicBezTo>
                    <a:pt x="50" y="38"/>
                    <a:pt x="55" y="40"/>
                    <a:pt x="60" y="41"/>
                  </a:cubicBezTo>
                  <a:cubicBezTo>
                    <a:pt x="78" y="42"/>
                    <a:pt x="78" y="42"/>
                    <a:pt x="78" y="42"/>
                  </a:cubicBezTo>
                  <a:cubicBezTo>
                    <a:pt x="82" y="43"/>
                    <a:pt x="82" y="43"/>
                    <a:pt x="82" y="43"/>
                  </a:cubicBezTo>
                  <a:cubicBezTo>
                    <a:pt x="80" y="45"/>
                    <a:pt x="80" y="45"/>
                    <a:pt x="80" y="45"/>
                  </a:cubicBezTo>
                  <a:cubicBezTo>
                    <a:pt x="47" y="81"/>
                    <a:pt x="47" y="81"/>
                    <a:pt x="47" y="81"/>
                  </a:cubicBezTo>
                  <a:cubicBezTo>
                    <a:pt x="46" y="81"/>
                    <a:pt x="46" y="81"/>
                    <a:pt x="46" y="81"/>
                  </a:cubicBezTo>
                  <a:cubicBezTo>
                    <a:pt x="46" y="81"/>
                    <a:pt x="46" y="81"/>
                    <a:pt x="46" y="81"/>
                  </a:cubicBezTo>
                  <a:cubicBezTo>
                    <a:pt x="36" y="82"/>
                    <a:pt x="36" y="82"/>
                    <a:pt x="36" y="82"/>
                  </a:cubicBezTo>
                  <a:cubicBezTo>
                    <a:pt x="34" y="82"/>
                    <a:pt x="32" y="82"/>
                    <a:pt x="31" y="83"/>
                  </a:cubicBezTo>
                  <a:cubicBezTo>
                    <a:pt x="31" y="84"/>
                    <a:pt x="31" y="84"/>
                    <a:pt x="31" y="84"/>
                  </a:cubicBezTo>
                  <a:cubicBezTo>
                    <a:pt x="30" y="84"/>
                    <a:pt x="30" y="84"/>
                    <a:pt x="30" y="84"/>
                  </a:cubicBezTo>
                  <a:cubicBezTo>
                    <a:pt x="29" y="84"/>
                    <a:pt x="28" y="85"/>
                    <a:pt x="27" y="86"/>
                  </a:cubicBezTo>
                  <a:cubicBezTo>
                    <a:pt x="27" y="86"/>
                    <a:pt x="26" y="86"/>
                    <a:pt x="26" y="87"/>
                  </a:cubicBezTo>
                  <a:cubicBezTo>
                    <a:pt x="24" y="88"/>
                    <a:pt x="21" y="90"/>
                    <a:pt x="16" y="91"/>
                  </a:cubicBezTo>
                  <a:cubicBezTo>
                    <a:pt x="11" y="93"/>
                    <a:pt x="11" y="93"/>
                    <a:pt x="11" y="93"/>
                  </a:cubicBezTo>
                  <a:cubicBezTo>
                    <a:pt x="2" y="106"/>
                    <a:pt x="2" y="106"/>
                    <a:pt x="2" y="106"/>
                  </a:cubicBezTo>
                  <a:cubicBezTo>
                    <a:pt x="3" y="147"/>
                    <a:pt x="3" y="147"/>
                    <a:pt x="3" y="147"/>
                  </a:cubicBezTo>
                  <a:cubicBezTo>
                    <a:pt x="6" y="153"/>
                    <a:pt x="6" y="153"/>
                    <a:pt x="6" y="153"/>
                  </a:cubicBezTo>
                  <a:cubicBezTo>
                    <a:pt x="8" y="151"/>
                    <a:pt x="8" y="151"/>
                    <a:pt x="8" y="151"/>
                  </a:cubicBezTo>
                  <a:cubicBezTo>
                    <a:pt x="23" y="134"/>
                    <a:pt x="23" y="134"/>
                    <a:pt x="23" y="134"/>
                  </a:cubicBezTo>
                  <a:cubicBezTo>
                    <a:pt x="23" y="134"/>
                    <a:pt x="23" y="134"/>
                    <a:pt x="23" y="134"/>
                  </a:cubicBezTo>
                  <a:cubicBezTo>
                    <a:pt x="23" y="134"/>
                    <a:pt x="23" y="134"/>
                    <a:pt x="23" y="134"/>
                  </a:cubicBezTo>
                  <a:cubicBezTo>
                    <a:pt x="44" y="116"/>
                    <a:pt x="44" y="116"/>
                    <a:pt x="44" y="116"/>
                  </a:cubicBezTo>
                  <a:cubicBezTo>
                    <a:pt x="54" y="107"/>
                    <a:pt x="62" y="102"/>
                    <a:pt x="66" y="100"/>
                  </a:cubicBezTo>
                  <a:cubicBezTo>
                    <a:pt x="69" y="94"/>
                    <a:pt x="73" y="87"/>
                    <a:pt x="79" y="78"/>
                  </a:cubicBezTo>
                  <a:cubicBezTo>
                    <a:pt x="94" y="57"/>
                    <a:pt x="94" y="57"/>
                    <a:pt x="94" y="57"/>
                  </a:cubicBezTo>
                  <a:cubicBezTo>
                    <a:pt x="108" y="34"/>
                    <a:pt x="108" y="34"/>
                    <a:pt x="108" y="34"/>
                  </a:cubicBezTo>
                  <a:cubicBezTo>
                    <a:pt x="112" y="25"/>
                    <a:pt x="114" y="17"/>
                    <a:pt x="114" y="11"/>
                  </a:cubicBezTo>
                  <a:cubicBezTo>
                    <a:pt x="114" y="10"/>
                    <a:pt x="114" y="10"/>
                    <a:pt x="114" y="10"/>
                  </a:cubicBezTo>
                  <a:cubicBezTo>
                    <a:pt x="114" y="10"/>
                    <a:pt x="114" y="10"/>
                    <a:pt x="114" y="10"/>
                  </a:cubicBezTo>
                  <a:cubicBezTo>
                    <a:pt x="115" y="5"/>
                    <a:pt x="115" y="5"/>
                    <a:pt x="115" y="5"/>
                  </a:cubicBezTo>
                  <a:cubicBezTo>
                    <a:pt x="114" y="2"/>
                    <a:pt x="114" y="2"/>
                    <a:pt x="11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36" name="Freeform 346"/>
            <p:cNvSpPr>
              <a:spLocks/>
            </p:cNvSpPr>
            <p:nvPr/>
          </p:nvSpPr>
          <p:spPr bwMode="auto">
            <a:xfrm>
              <a:off x="2650048" y="5098512"/>
              <a:ext cx="457079" cy="611679"/>
            </a:xfrm>
            <a:custGeom>
              <a:avLst/>
              <a:gdLst>
                <a:gd name="T0" fmla="*/ 5 w 115"/>
                <a:gd name="T1" fmla="*/ 154 h 154"/>
                <a:gd name="T2" fmla="*/ 1 w 115"/>
                <a:gd name="T3" fmla="*/ 146 h 154"/>
                <a:gd name="T4" fmla="*/ 0 w 115"/>
                <a:gd name="T5" fmla="*/ 104 h 154"/>
                <a:gd name="T6" fmla="*/ 9 w 115"/>
                <a:gd name="T7" fmla="*/ 91 h 154"/>
                <a:gd name="T8" fmla="*/ 15 w 115"/>
                <a:gd name="T9" fmla="*/ 89 h 154"/>
                <a:gd name="T10" fmla="*/ 24 w 115"/>
                <a:gd name="T11" fmla="*/ 85 h 154"/>
                <a:gd name="T12" fmla="*/ 26 w 115"/>
                <a:gd name="T13" fmla="*/ 84 h 154"/>
                <a:gd name="T14" fmla="*/ 29 w 115"/>
                <a:gd name="T15" fmla="*/ 82 h 154"/>
                <a:gd name="T16" fmla="*/ 29 w 115"/>
                <a:gd name="T17" fmla="*/ 82 h 154"/>
                <a:gd name="T18" fmla="*/ 29 w 115"/>
                <a:gd name="T19" fmla="*/ 82 h 154"/>
                <a:gd name="T20" fmla="*/ 35 w 115"/>
                <a:gd name="T21" fmla="*/ 80 h 154"/>
                <a:gd name="T22" fmla="*/ 45 w 115"/>
                <a:gd name="T23" fmla="*/ 79 h 154"/>
                <a:gd name="T24" fmla="*/ 45 w 115"/>
                <a:gd name="T25" fmla="*/ 79 h 154"/>
                <a:gd name="T26" fmla="*/ 45 w 115"/>
                <a:gd name="T27" fmla="*/ 79 h 154"/>
                <a:gd name="T28" fmla="*/ 78 w 115"/>
                <a:gd name="T29" fmla="*/ 44 h 154"/>
                <a:gd name="T30" fmla="*/ 79 w 115"/>
                <a:gd name="T31" fmla="*/ 42 h 154"/>
                <a:gd name="T32" fmla="*/ 77 w 115"/>
                <a:gd name="T33" fmla="*/ 42 h 154"/>
                <a:gd name="T34" fmla="*/ 59 w 115"/>
                <a:gd name="T35" fmla="*/ 41 h 154"/>
                <a:gd name="T36" fmla="*/ 44 w 115"/>
                <a:gd name="T37" fmla="*/ 36 h 154"/>
                <a:gd name="T38" fmla="*/ 28 w 115"/>
                <a:gd name="T39" fmla="*/ 26 h 154"/>
                <a:gd name="T40" fmla="*/ 22 w 115"/>
                <a:gd name="T41" fmla="*/ 10 h 154"/>
                <a:gd name="T42" fmla="*/ 22 w 115"/>
                <a:gd name="T43" fmla="*/ 10 h 154"/>
                <a:gd name="T44" fmla="*/ 25 w 115"/>
                <a:gd name="T45" fmla="*/ 5 h 154"/>
                <a:gd name="T46" fmla="*/ 41 w 115"/>
                <a:gd name="T47" fmla="*/ 16 h 154"/>
                <a:gd name="T48" fmla="*/ 47 w 115"/>
                <a:gd name="T49" fmla="*/ 15 h 154"/>
                <a:gd name="T50" fmla="*/ 56 w 115"/>
                <a:gd name="T51" fmla="*/ 12 h 154"/>
                <a:gd name="T52" fmla="*/ 60 w 115"/>
                <a:gd name="T53" fmla="*/ 12 h 154"/>
                <a:gd name="T54" fmla="*/ 65 w 115"/>
                <a:gd name="T55" fmla="*/ 12 h 154"/>
                <a:gd name="T56" fmla="*/ 65 w 115"/>
                <a:gd name="T57" fmla="*/ 12 h 154"/>
                <a:gd name="T58" fmla="*/ 65 w 115"/>
                <a:gd name="T59" fmla="*/ 12 h 154"/>
                <a:gd name="T60" fmla="*/ 71 w 115"/>
                <a:gd name="T61" fmla="*/ 9 h 154"/>
                <a:gd name="T62" fmla="*/ 77 w 115"/>
                <a:gd name="T63" fmla="*/ 6 h 154"/>
                <a:gd name="T64" fmla="*/ 85 w 115"/>
                <a:gd name="T65" fmla="*/ 6 h 154"/>
                <a:gd name="T66" fmla="*/ 94 w 115"/>
                <a:gd name="T67" fmla="*/ 6 h 154"/>
                <a:gd name="T68" fmla="*/ 94 w 115"/>
                <a:gd name="T69" fmla="*/ 6 h 154"/>
                <a:gd name="T70" fmla="*/ 94 w 115"/>
                <a:gd name="T71" fmla="*/ 6 h 154"/>
                <a:gd name="T72" fmla="*/ 99 w 115"/>
                <a:gd name="T73" fmla="*/ 4 h 154"/>
                <a:gd name="T74" fmla="*/ 104 w 115"/>
                <a:gd name="T75" fmla="*/ 3 h 154"/>
                <a:gd name="T76" fmla="*/ 104 w 115"/>
                <a:gd name="T77" fmla="*/ 3 h 154"/>
                <a:gd name="T78" fmla="*/ 109 w 115"/>
                <a:gd name="T79" fmla="*/ 0 h 154"/>
                <a:gd name="T80" fmla="*/ 114 w 115"/>
                <a:gd name="T81" fmla="*/ 0 h 154"/>
                <a:gd name="T82" fmla="*/ 115 w 115"/>
                <a:gd name="T83" fmla="*/ 4 h 154"/>
                <a:gd name="T84" fmla="*/ 113 w 115"/>
                <a:gd name="T85" fmla="*/ 9 h 154"/>
                <a:gd name="T86" fmla="*/ 108 w 115"/>
                <a:gd name="T87" fmla="*/ 33 h 154"/>
                <a:gd name="T88" fmla="*/ 94 w 115"/>
                <a:gd name="T89" fmla="*/ 56 h 154"/>
                <a:gd name="T90" fmla="*/ 78 w 115"/>
                <a:gd name="T91" fmla="*/ 78 h 154"/>
                <a:gd name="T92" fmla="*/ 66 w 115"/>
                <a:gd name="T93" fmla="*/ 99 h 154"/>
                <a:gd name="T94" fmla="*/ 44 w 115"/>
                <a:gd name="T95" fmla="*/ 115 h 154"/>
                <a:gd name="T96" fmla="*/ 23 w 115"/>
                <a:gd name="T97" fmla="*/ 134 h 154"/>
                <a:gd name="T98" fmla="*/ 8 w 115"/>
                <a:gd name="T99" fmla="*/ 150 h 154"/>
                <a:gd name="T100" fmla="*/ 5 w 115"/>
                <a:gd name="T101" fmla="*/ 154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15" h="154">
                  <a:moveTo>
                    <a:pt x="5" y="154"/>
                  </a:moveTo>
                  <a:cubicBezTo>
                    <a:pt x="1" y="146"/>
                    <a:pt x="1" y="146"/>
                    <a:pt x="1" y="14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9" y="91"/>
                    <a:pt x="9" y="91"/>
                    <a:pt x="9" y="91"/>
                  </a:cubicBezTo>
                  <a:cubicBezTo>
                    <a:pt x="15" y="89"/>
                    <a:pt x="15" y="89"/>
                    <a:pt x="15" y="89"/>
                  </a:cubicBezTo>
                  <a:cubicBezTo>
                    <a:pt x="19" y="88"/>
                    <a:pt x="22" y="87"/>
                    <a:pt x="24" y="85"/>
                  </a:cubicBezTo>
                  <a:cubicBezTo>
                    <a:pt x="25" y="85"/>
                    <a:pt x="25" y="84"/>
                    <a:pt x="26" y="84"/>
                  </a:cubicBezTo>
                  <a:cubicBezTo>
                    <a:pt x="27" y="83"/>
                    <a:pt x="28" y="82"/>
                    <a:pt x="29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31" y="80"/>
                    <a:pt x="33" y="80"/>
                    <a:pt x="35" y="80"/>
                  </a:cubicBezTo>
                  <a:cubicBezTo>
                    <a:pt x="45" y="79"/>
                    <a:pt x="45" y="79"/>
                    <a:pt x="45" y="79"/>
                  </a:cubicBezTo>
                  <a:cubicBezTo>
                    <a:pt x="45" y="79"/>
                    <a:pt x="45" y="79"/>
                    <a:pt x="45" y="79"/>
                  </a:cubicBezTo>
                  <a:cubicBezTo>
                    <a:pt x="45" y="79"/>
                    <a:pt x="45" y="79"/>
                    <a:pt x="45" y="79"/>
                  </a:cubicBezTo>
                  <a:cubicBezTo>
                    <a:pt x="78" y="44"/>
                    <a:pt x="78" y="44"/>
                    <a:pt x="78" y="44"/>
                  </a:cubicBezTo>
                  <a:cubicBezTo>
                    <a:pt x="79" y="42"/>
                    <a:pt x="79" y="42"/>
                    <a:pt x="79" y="42"/>
                  </a:cubicBezTo>
                  <a:cubicBezTo>
                    <a:pt x="77" y="42"/>
                    <a:pt x="77" y="42"/>
                    <a:pt x="77" y="42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54" y="40"/>
                    <a:pt x="49" y="38"/>
                    <a:pt x="44" y="36"/>
                  </a:cubicBezTo>
                  <a:cubicBezTo>
                    <a:pt x="37" y="33"/>
                    <a:pt x="32" y="30"/>
                    <a:pt x="28" y="26"/>
                  </a:cubicBezTo>
                  <a:cubicBezTo>
                    <a:pt x="22" y="20"/>
                    <a:pt x="20" y="15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30" y="12"/>
                    <a:pt x="35" y="16"/>
                    <a:pt x="41" y="16"/>
                  </a:cubicBezTo>
                  <a:cubicBezTo>
                    <a:pt x="43" y="16"/>
                    <a:pt x="45" y="16"/>
                    <a:pt x="47" y="15"/>
                  </a:cubicBezTo>
                  <a:cubicBezTo>
                    <a:pt x="56" y="12"/>
                    <a:pt x="56" y="12"/>
                    <a:pt x="56" y="12"/>
                  </a:cubicBezTo>
                  <a:cubicBezTo>
                    <a:pt x="60" y="12"/>
                    <a:pt x="60" y="12"/>
                    <a:pt x="60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9" y="4"/>
                    <a:pt x="99" y="4"/>
                    <a:pt x="99" y="4"/>
                  </a:cubicBezTo>
                  <a:cubicBezTo>
                    <a:pt x="104" y="3"/>
                    <a:pt x="104" y="3"/>
                    <a:pt x="104" y="3"/>
                  </a:cubicBezTo>
                  <a:cubicBezTo>
                    <a:pt x="104" y="3"/>
                    <a:pt x="104" y="3"/>
                    <a:pt x="104" y="3"/>
                  </a:cubicBezTo>
                  <a:cubicBezTo>
                    <a:pt x="105" y="3"/>
                    <a:pt x="106" y="2"/>
                    <a:pt x="109" y="0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3" y="9"/>
                    <a:pt x="113" y="9"/>
                    <a:pt x="113" y="9"/>
                  </a:cubicBezTo>
                  <a:cubicBezTo>
                    <a:pt x="113" y="17"/>
                    <a:pt x="111" y="25"/>
                    <a:pt x="108" y="33"/>
                  </a:cubicBezTo>
                  <a:cubicBezTo>
                    <a:pt x="94" y="56"/>
                    <a:pt x="94" y="56"/>
                    <a:pt x="94" y="56"/>
                  </a:cubicBezTo>
                  <a:cubicBezTo>
                    <a:pt x="78" y="78"/>
                    <a:pt x="78" y="78"/>
                    <a:pt x="78" y="78"/>
                  </a:cubicBezTo>
                  <a:cubicBezTo>
                    <a:pt x="72" y="87"/>
                    <a:pt x="68" y="94"/>
                    <a:pt x="66" y="99"/>
                  </a:cubicBezTo>
                  <a:cubicBezTo>
                    <a:pt x="62" y="101"/>
                    <a:pt x="54" y="106"/>
                    <a:pt x="44" y="115"/>
                  </a:cubicBezTo>
                  <a:cubicBezTo>
                    <a:pt x="23" y="134"/>
                    <a:pt x="23" y="134"/>
                    <a:pt x="23" y="134"/>
                  </a:cubicBezTo>
                  <a:cubicBezTo>
                    <a:pt x="8" y="150"/>
                    <a:pt x="8" y="150"/>
                    <a:pt x="8" y="150"/>
                  </a:cubicBezTo>
                  <a:cubicBezTo>
                    <a:pt x="5" y="154"/>
                    <a:pt x="5" y="154"/>
                    <a:pt x="5" y="1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37" name="Freeform 347"/>
            <p:cNvSpPr>
              <a:spLocks noEditPoints="1"/>
            </p:cNvSpPr>
            <p:nvPr/>
          </p:nvSpPr>
          <p:spPr bwMode="auto">
            <a:xfrm>
              <a:off x="2645008" y="5095152"/>
              <a:ext cx="465481" cy="618400"/>
            </a:xfrm>
            <a:custGeom>
              <a:avLst/>
              <a:gdLst>
                <a:gd name="T0" fmla="*/ 117 w 117"/>
                <a:gd name="T1" fmla="*/ 5 h 156"/>
                <a:gd name="T2" fmla="*/ 109 w 117"/>
                <a:gd name="T3" fmla="*/ 35 h 156"/>
                <a:gd name="T4" fmla="*/ 80 w 117"/>
                <a:gd name="T5" fmla="*/ 79 h 156"/>
                <a:gd name="T6" fmla="*/ 45 w 117"/>
                <a:gd name="T7" fmla="*/ 117 h 156"/>
                <a:gd name="T8" fmla="*/ 9 w 117"/>
                <a:gd name="T9" fmla="*/ 152 h 156"/>
                <a:gd name="T10" fmla="*/ 1 w 117"/>
                <a:gd name="T11" fmla="*/ 147 h 156"/>
                <a:gd name="T12" fmla="*/ 9 w 117"/>
                <a:gd name="T13" fmla="*/ 91 h 156"/>
                <a:gd name="T14" fmla="*/ 25 w 117"/>
                <a:gd name="T15" fmla="*/ 85 h 156"/>
                <a:gd name="T16" fmla="*/ 36 w 117"/>
                <a:gd name="T17" fmla="*/ 80 h 156"/>
                <a:gd name="T18" fmla="*/ 78 w 117"/>
                <a:gd name="T19" fmla="*/ 44 h 156"/>
                <a:gd name="T20" fmla="*/ 45 w 117"/>
                <a:gd name="T21" fmla="*/ 38 h 156"/>
                <a:gd name="T22" fmla="*/ 22 w 117"/>
                <a:gd name="T23" fmla="*/ 11 h 156"/>
                <a:gd name="T24" fmla="*/ 27 w 117"/>
                <a:gd name="T25" fmla="*/ 5 h 156"/>
                <a:gd name="T26" fmla="*/ 48 w 117"/>
                <a:gd name="T27" fmla="*/ 15 h 156"/>
                <a:gd name="T28" fmla="*/ 61 w 117"/>
                <a:gd name="T29" fmla="*/ 12 h 156"/>
                <a:gd name="T30" fmla="*/ 71 w 117"/>
                <a:gd name="T31" fmla="*/ 9 h 156"/>
                <a:gd name="T32" fmla="*/ 86 w 117"/>
                <a:gd name="T33" fmla="*/ 6 h 156"/>
                <a:gd name="T34" fmla="*/ 100 w 117"/>
                <a:gd name="T35" fmla="*/ 4 h 156"/>
                <a:gd name="T36" fmla="*/ 110 w 117"/>
                <a:gd name="T37" fmla="*/ 1 h 156"/>
                <a:gd name="T38" fmla="*/ 114 w 117"/>
                <a:gd name="T39" fmla="*/ 2 h 156"/>
                <a:gd name="T40" fmla="*/ 105 w 117"/>
                <a:gd name="T41" fmla="*/ 5 h 156"/>
                <a:gd name="T42" fmla="*/ 96 w 117"/>
                <a:gd name="T43" fmla="*/ 8 h 156"/>
                <a:gd name="T44" fmla="*/ 95 w 117"/>
                <a:gd name="T45" fmla="*/ 8 h 156"/>
                <a:gd name="T46" fmla="*/ 78 w 117"/>
                <a:gd name="T47" fmla="*/ 8 h 156"/>
                <a:gd name="T48" fmla="*/ 66 w 117"/>
                <a:gd name="T49" fmla="*/ 14 h 156"/>
                <a:gd name="T50" fmla="*/ 66 w 117"/>
                <a:gd name="T51" fmla="*/ 14 h 156"/>
                <a:gd name="T52" fmla="*/ 57 w 117"/>
                <a:gd name="T53" fmla="*/ 14 h 156"/>
                <a:gd name="T54" fmla="*/ 42 w 117"/>
                <a:gd name="T55" fmla="*/ 18 h 156"/>
                <a:gd name="T56" fmla="*/ 23 w 117"/>
                <a:gd name="T57" fmla="*/ 11 h 156"/>
                <a:gd name="T58" fmla="*/ 30 w 117"/>
                <a:gd name="T59" fmla="*/ 27 h 156"/>
                <a:gd name="T60" fmla="*/ 60 w 117"/>
                <a:gd name="T61" fmla="*/ 41 h 156"/>
                <a:gd name="T62" fmla="*/ 82 w 117"/>
                <a:gd name="T63" fmla="*/ 43 h 156"/>
                <a:gd name="T64" fmla="*/ 47 w 117"/>
                <a:gd name="T65" fmla="*/ 81 h 156"/>
                <a:gd name="T66" fmla="*/ 46 w 117"/>
                <a:gd name="T67" fmla="*/ 81 h 156"/>
                <a:gd name="T68" fmla="*/ 31 w 117"/>
                <a:gd name="T69" fmla="*/ 83 h 156"/>
                <a:gd name="T70" fmla="*/ 30 w 117"/>
                <a:gd name="T71" fmla="*/ 84 h 156"/>
                <a:gd name="T72" fmla="*/ 26 w 117"/>
                <a:gd name="T73" fmla="*/ 87 h 156"/>
                <a:gd name="T74" fmla="*/ 11 w 117"/>
                <a:gd name="T75" fmla="*/ 93 h 156"/>
                <a:gd name="T76" fmla="*/ 3 w 117"/>
                <a:gd name="T77" fmla="*/ 147 h 156"/>
                <a:gd name="T78" fmla="*/ 8 w 117"/>
                <a:gd name="T79" fmla="*/ 151 h 156"/>
                <a:gd name="T80" fmla="*/ 23 w 117"/>
                <a:gd name="T81" fmla="*/ 134 h 156"/>
                <a:gd name="T82" fmla="*/ 44 w 117"/>
                <a:gd name="T83" fmla="*/ 116 h 156"/>
                <a:gd name="T84" fmla="*/ 79 w 117"/>
                <a:gd name="T85" fmla="*/ 78 h 156"/>
                <a:gd name="T86" fmla="*/ 108 w 117"/>
                <a:gd name="T87" fmla="*/ 34 h 156"/>
                <a:gd name="T88" fmla="*/ 114 w 117"/>
                <a:gd name="T89" fmla="*/ 10 h 156"/>
                <a:gd name="T90" fmla="*/ 115 w 117"/>
                <a:gd name="T91" fmla="*/ 5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17" h="156">
                  <a:moveTo>
                    <a:pt x="115" y="0"/>
                  </a:moveTo>
                  <a:cubicBezTo>
                    <a:pt x="117" y="5"/>
                    <a:pt x="117" y="5"/>
                    <a:pt x="117" y="5"/>
                  </a:cubicBezTo>
                  <a:cubicBezTo>
                    <a:pt x="115" y="11"/>
                    <a:pt x="115" y="11"/>
                    <a:pt x="115" y="11"/>
                  </a:cubicBezTo>
                  <a:cubicBezTo>
                    <a:pt x="115" y="18"/>
                    <a:pt x="113" y="26"/>
                    <a:pt x="109" y="35"/>
                  </a:cubicBezTo>
                  <a:cubicBezTo>
                    <a:pt x="96" y="58"/>
                    <a:pt x="96" y="58"/>
                    <a:pt x="96" y="58"/>
                  </a:cubicBezTo>
                  <a:cubicBezTo>
                    <a:pt x="80" y="79"/>
                    <a:pt x="80" y="79"/>
                    <a:pt x="80" y="79"/>
                  </a:cubicBezTo>
                  <a:cubicBezTo>
                    <a:pt x="75" y="88"/>
                    <a:pt x="70" y="95"/>
                    <a:pt x="68" y="101"/>
                  </a:cubicBezTo>
                  <a:cubicBezTo>
                    <a:pt x="65" y="102"/>
                    <a:pt x="57" y="107"/>
                    <a:pt x="45" y="117"/>
                  </a:cubicBezTo>
                  <a:cubicBezTo>
                    <a:pt x="24" y="136"/>
                    <a:pt x="24" y="136"/>
                    <a:pt x="24" y="136"/>
                  </a:cubicBezTo>
                  <a:cubicBezTo>
                    <a:pt x="9" y="152"/>
                    <a:pt x="9" y="152"/>
                    <a:pt x="9" y="152"/>
                  </a:cubicBezTo>
                  <a:cubicBezTo>
                    <a:pt x="5" y="156"/>
                    <a:pt x="5" y="156"/>
                    <a:pt x="5" y="156"/>
                  </a:cubicBezTo>
                  <a:cubicBezTo>
                    <a:pt x="1" y="147"/>
                    <a:pt x="1" y="147"/>
                    <a:pt x="1" y="147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9" y="91"/>
                    <a:pt x="9" y="91"/>
                    <a:pt x="9" y="91"/>
                  </a:cubicBezTo>
                  <a:cubicBezTo>
                    <a:pt x="16" y="89"/>
                    <a:pt x="16" y="89"/>
                    <a:pt x="16" y="89"/>
                  </a:cubicBezTo>
                  <a:cubicBezTo>
                    <a:pt x="20" y="88"/>
                    <a:pt x="23" y="87"/>
                    <a:pt x="25" y="85"/>
                  </a:cubicBezTo>
                  <a:cubicBezTo>
                    <a:pt x="26" y="84"/>
                    <a:pt x="28" y="83"/>
                    <a:pt x="30" y="82"/>
                  </a:cubicBezTo>
                  <a:cubicBezTo>
                    <a:pt x="32" y="80"/>
                    <a:pt x="34" y="80"/>
                    <a:pt x="36" y="80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78" y="44"/>
                    <a:pt x="78" y="44"/>
                    <a:pt x="78" y="44"/>
                  </a:cubicBezTo>
                  <a:cubicBezTo>
                    <a:pt x="60" y="43"/>
                    <a:pt x="60" y="43"/>
                    <a:pt x="60" y="43"/>
                  </a:cubicBezTo>
                  <a:cubicBezTo>
                    <a:pt x="54" y="41"/>
                    <a:pt x="49" y="40"/>
                    <a:pt x="45" y="38"/>
                  </a:cubicBezTo>
                  <a:cubicBezTo>
                    <a:pt x="38" y="35"/>
                    <a:pt x="33" y="32"/>
                    <a:pt x="28" y="28"/>
                  </a:cubicBezTo>
                  <a:cubicBezTo>
                    <a:pt x="23" y="22"/>
                    <a:pt x="20" y="16"/>
                    <a:pt x="22" y="11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31" y="12"/>
                    <a:pt x="36" y="16"/>
                    <a:pt x="42" y="16"/>
                  </a:cubicBezTo>
                  <a:cubicBezTo>
                    <a:pt x="44" y="16"/>
                    <a:pt x="46" y="16"/>
                    <a:pt x="48" y="15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6" y="12"/>
                    <a:pt x="66" y="12"/>
                    <a:pt x="66" y="12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86" y="6"/>
                    <a:pt x="86" y="6"/>
                    <a:pt x="86" y="6"/>
                  </a:cubicBezTo>
                  <a:cubicBezTo>
                    <a:pt x="95" y="7"/>
                    <a:pt x="95" y="7"/>
                    <a:pt x="95" y="7"/>
                  </a:cubicBezTo>
                  <a:cubicBezTo>
                    <a:pt x="100" y="4"/>
                    <a:pt x="100" y="4"/>
                    <a:pt x="100" y="4"/>
                  </a:cubicBezTo>
                  <a:cubicBezTo>
                    <a:pt x="104" y="3"/>
                    <a:pt x="104" y="3"/>
                    <a:pt x="104" y="3"/>
                  </a:cubicBezTo>
                  <a:cubicBezTo>
                    <a:pt x="105" y="3"/>
                    <a:pt x="107" y="2"/>
                    <a:pt x="110" y="1"/>
                  </a:cubicBezTo>
                  <a:cubicBezTo>
                    <a:pt x="115" y="0"/>
                    <a:pt x="115" y="0"/>
                    <a:pt x="115" y="0"/>
                  </a:cubicBezTo>
                  <a:moveTo>
                    <a:pt x="114" y="2"/>
                  </a:moveTo>
                  <a:cubicBezTo>
                    <a:pt x="110" y="2"/>
                    <a:pt x="110" y="2"/>
                    <a:pt x="110" y="2"/>
                  </a:cubicBezTo>
                  <a:cubicBezTo>
                    <a:pt x="107" y="4"/>
                    <a:pt x="106" y="5"/>
                    <a:pt x="105" y="5"/>
                  </a:cubicBezTo>
                  <a:cubicBezTo>
                    <a:pt x="101" y="6"/>
                    <a:pt x="101" y="6"/>
                    <a:pt x="101" y="6"/>
                  </a:cubicBezTo>
                  <a:cubicBezTo>
                    <a:pt x="96" y="8"/>
                    <a:pt x="96" y="8"/>
                    <a:pt x="96" y="8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6" y="8"/>
                    <a:pt x="86" y="8"/>
                    <a:pt x="86" y="8"/>
                  </a:cubicBezTo>
                  <a:cubicBezTo>
                    <a:pt x="78" y="8"/>
                    <a:pt x="78" y="8"/>
                    <a:pt x="78" y="8"/>
                  </a:cubicBezTo>
                  <a:cubicBezTo>
                    <a:pt x="72" y="11"/>
                    <a:pt x="72" y="11"/>
                    <a:pt x="72" y="11"/>
                  </a:cubicBezTo>
                  <a:cubicBezTo>
                    <a:pt x="66" y="14"/>
                    <a:pt x="66" y="14"/>
                    <a:pt x="66" y="14"/>
                  </a:cubicBezTo>
                  <a:cubicBezTo>
                    <a:pt x="66" y="14"/>
                    <a:pt x="66" y="14"/>
                    <a:pt x="66" y="14"/>
                  </a:cubicBezTo>
                  <a:cubicBezTo>
                    <a:pt x="66" y="14"/>
                    <a:pt x="66" y="14"/>
                    <a:pt x="66" y="14"/>
                  </a:cubicBezTo>
                  <a:cubicBezTo>
                    <a:pt x="61" y="14"/>
                    <a:pt x="61" y="14"/>
                    <a:pt x="61" y="14"/>
                  </a:cubicBezTo>
                  <a:cubicBezTo>
                    <a:pt x="57" y="14"/>
                    <a:pt x="57" y="14"/>
                    <a:pt x="57" y="14"/>
                  </a:cubicBezTo>
                  <a:cubicBezTo>
                    <a:pt x="48" y="17"/>
                    <a:pt x="48" y="17"/>
                    <a:pt x="48" y="17"/>
                  </a:cubicBezTo>
                  <a:cubicBezTo>
                    <a:pt x="46" y="18"/>
                    <a:pt x="44" y="18"/>
                    <a:pt x="42" y="18"/>
                  </a:cubicBezTo>
                  <a:cubicBezTo>
                    <a:pt x="36" y="18"/>
                    <a:pt x="31" y="15"/>
                    <a:pt x="26" y="8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2" y="16"/>
                    <a:pt x="24" y="21"/>
                    <a:pt x="30" y="27"/>
                  </a:cubicBezTo>
                  <a:cubicBezTo>
                    <a:pt x="33" y="30"/>
                    <a:pt x="38" y="34"/>
                    <a:pt x="45" y="36"/>
                  </a:cubicBezTo>
                  <a:cubicBezTo>
                    <a:pt x="50" y="38"/>
                    <a:pt x="55" y="40"/>
                    <a:pt x="60" y="41"/>
                  </a:cubicBezTo>
                  <a:cubicBezTo>
                    <a:pt x="78" y="42"/>
                    <a:pt x="78" y="42"/>
                    <a:pt x="78" y="42"/>
                  </a:cubicBezTo>
                  <a:cubicBezTo>
                    <a:pt x="82" y="43"/>
                    <a:pt x="82" y="43"/>
                    <a:pt x="82" y="43"/>
                  </a:cubicBezTo>
                  <a:cubicBezTo>
                    <a:pt x="80" y="45"/>
                    <a:pt x="80" y="45"/>
                    <a:pt x="80" y="45"/>
                  </a:cubicBezTo>
                  <a:cubicBezTo>
                    <a:pt x="47" y="81"/>
                    <a:pt x="47" y="81"/>
                    <a:pt x="47" y="81"/>
                  </a:cubicBezTo>
                  <a:cubicBezTo>
                    <a:pt x="46" y="81"/>
                    <a:pt x="46" y="81"/>
                    <a:pt x="46" y="81"/>
                  </a:cubicBezTo>
                  <a:cubicBezTo>
                    <a:pt x="46" y="81"/>
                    <a:pt x="46" y="81"/>
                    <a:pt x="46" y="81"/>
                  </a:cubicBezTo>
                  <a:cubicBezTo>
                    <a:pt x="36" y="82"/>
                    <a:pt x="36" y="82"/>
                    <a:pt x="36" y="82"/>
                  </a:cubicBezTo>
                  <a:cubicBezTo>
                    <a:pt x="34" y="82"/>
                    <a:pt x="32" y="82"/>
                    <a:pt x="31" y="83"/>
                  </a:cubicBezTo>
                  <a:cubicBezTo>
                    <a:pt x="31" y="84"/>
                    <a:pt x="31" y="84"/>
                    <a:pt x="31" y="84"/>
                  </a:cubicBezTo>
                  <a:cubicBezTo>
                    <a:pt x="30" y="84"/>
                    <a:pt x="30" y="84"/>
                    <a:pt x="30" y="84"/>
                  </a:cubicBezTo>
                  <a:cubicBezTo>
                    <a:pt x="29" y="84"/>
                    <a:pt x="28" y="85"/>
                    <a:pt x="27" y="86"/>
                  </a:cubicBezTo>
                  <a:cubicBezTo>
                    <a:pt x="27" y="86"/>
                    <a:pt x="26" y="86"/>
                    <a:pt x="26" y="87"/>
                  </a:cubicBezTo>
                  <a:cubicBezTo>
                    <a:pt x="24" y="88"/>
                    <a:pt x="21" y="90"/>
                    <a:pt x="16" y="91"/>
                  </a:cubicBezTo>
                  <a:cubicBezTo>
                    <a:pt x="11" y="93"/>
                    <a:pt x="11" y="93"/>
                    <a:pt x="11" y="93"/>
                  </a:cubicBezTo>
                  <a:cubicBezTo>
                    <a:pt x="2" y="106"/>
                    <a:pt x="2" y="106"/>
                    <a:pt x="2" y="106"/>
                  </a:cubicBezTo>
                  <a:cubicBezTo>
                    <a:pt x="3" y="147"/>
                    <a:pt x="3" y="147"/>
                    <a:pt x="3" y="147"/>
                  </a:cubicBezTo>
                  <a:cubicBezTo>
                    <a:pt x="6" y="153"/>
                    <a:pt x="6" y="153"/>
                    <a:pt x="6" y="153"/>
                  </a:cubicBezTo>
                  <a:cubicBezTo>
                    <a:pt x="8" y="151"/>
                    <a:pt x="8" y="151"/>
                    <a:pt x="8" y="151"/>
                  </a:cubicBezTo>
                  <a:cubicBezTo>
                    <a:pt x="23" y="134"/>
                    <a:pt x="23" y="134"/>
                    <a:pt x="23" y="134"/>
                  </a:cubicBezTo>
                  <a:cubicBezTo>
                    <a:pt x="23" y="134"/>
                    <a:pt x="23" y="134"/>
                    <a:pt x="23" y="134"/>
                  </a:cubicBezTo>
                  <a:cubicBezTo>
                    <a:pt x="23" y="134"/>
                    <a:pt x="23" y="134"/>
                    <a:pt x="23" y="134"/>
                  </a:cubicBezTo>
                  <a:cubicBezTo>
                    <a:pt x="44" y="116"/>
                    <a:pt x="44" y="116"/>
                    <a:pt x="44" y="116"/>
                  </a:cubicBezTo>
                  <a:cubicBezTo>
                    <a:pt x="54" y="107"/>
                    <a:pt x="62" y="102"/>
                    <a:pt x="66" y="100"/>
                  </a:cubicBezTo>
                  <a:cubicBezTo>
                    <a:pt x="69" y="94"/>
                    <a:pt x="73" y="87"/>
                    <a:pt x="79" y="78"/>
                  </a:cubicBezTo>
                  <a:cubicBezTo>
                    <a:pt x="94" y="57"/>
                    <a:pt x="94" y="57"/>
                    <a:pt x="94" y="57"/>
                  </a:cubicBezTo>
                  <a:cubicBezTo>
                    <a:pt x="108" y="34"/>
                    <a:pt x="108" y="34"/>
                    <a:pt x="108" y="34"/>
                  </a:cubicBezTo>
                  <a:cubicBezTo>
                    <a:pt x="112" y="25"/>
                    <a:pt x="114" y="17"/>
                    <a:pt x="114" y="11"/>
                  </a:cubicBezTo>
                  <a:cubicBezTo>
                    <a:pt x="114" y="10"/>
                    <a:pt x="114" y="10"/>
                    <a:pt x="114" y="10"/>
                  </a:cubicBezTo>
                  <a:cubicBezTo>
                    <a:pt x="114" y="10"/>
                    <a:pt x="114" y="10"/>
                    <a:pt x="114" y="10"/>
                  </a:cubicBezTo>
                  <a:cubicBezTo>
                    <a:pt x="115" y="5"/>
                    <a:pt x="115" y="5"/>
                    <a:pt x="115" y="5"/>
                  </a:cubicBezTo>
                  <a:cubicBezTo>
                    <a:pt x="114" y="2"/>
                    <a:pt x="114" y="2"/>
                    <a:pt x="11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38" name="Freeform 348"/>
            <p:cNvSpPr>
              <a:spLocks/>
            </p:cNvSpPr>
            <p:nvPr/>
          </p:nvSpPr>
          <p:spPr bwMode="auto">
            <a:xfrm>
              <a:off x="8404" y="4859890"/>
              <a:ext cx="262148" cy="210055"/>
            </a:xfrm>
            <a:custGeom>
              <a:avLst/>
              <a:gdLst>
                <a:gd name="T0" fmla="*/ 8 w 66"/>
                <a:gd name="T1" fmla="*/ 53 h 53"/>
                <a:gd name="T2" fmla="*/ 6 w 66"/>
                <a:gd name="T3" fmla="*/ 49 h 53"/>
                <a:gd name="T4" fmla="*/ 6 w 66"/>
                <a:gd name="T5" fmla="*/ 43 h 53"/>
                <a:gd name="T6" fmla="*/ 13 w 66"/>
                <a:gd name="T7" fmla="*/ 43 h 53"/>
                <a:gd name="T8" fmla="*/ 18 w 66"/>
                <a:gd name="T9" fmla="*/ 41 h 53"/>
                <a:gd name="T10" fmla="*/ 22 w 66"/>
                <a:gd name="T11" fmla="*/ 41 h 53"/>
                <a:gd name="T12" fmla="*/ 32 w 66"/>
                <a:gd name="T13" fmla="*/ 43 h 53"/>
                <a:gd name="T14" fmla="*/ 34 w 66"/>
                <a:gd name="T15" fmla="*/ 43 h 53"/>
                <a:gd name="T16" fmla="*/ 38 w 66"/>
                <a:gd name="T17" fmla="*/ 40 h 53"/>
                <a:gd name="T18" fmla="*/ 38 w 66"/>
                <a:gd name="T19" fmla="*/ 38 h 53"/>
                <a:gd name="T20" fmla="*/ 35 w 66"/>
                <a:gd name="T21" fmla="*/ 37 h 53"/>
                <a:gd name="T22" fmla="*/ 34 w 66"/>
                <a:gd name="T23" fmla="*/ 37 h 53"/>
                <a:gd name="T24" fmla="*/ 28 w 66"/>
                <a:gd name="T25" fmla="*/ 37 h 53"/>
                <a:gd name="T26" fmla="*/ 19 w 66"/>
                <a:gd name="T27" fmla="*/ 36 h 53"/>
                <a:gd name="T28" fmla="*/ 15 w 66"/>
                <a:gd name="T29" fmla="*/ 37 h 53"/>
                <a:gd name="T30" fmla="*/ 11 w 66"/>
                <a:gd name="T31" fmla="*/ 37 h 53"/>
                <a:gd name="T32" fmla="*/ 8 w 66"/>
                <a:gd name="T33" fmla="*/ 35 h 53"/>
                <a:gd name="T34" fmla="*/ 7 w 66"/>
                <a:gd name="T35" fmla="*/ 34 h 53"/>
                <a:gd name="T36" fmla="*/ 5 w 66"/>
                <a:gd name="T37" fmla="*/ 29 h 53"/>
                <a:gd name="T38" fmla="*/ 5 w 66"/>
                <a:gd name="T39" fmla="*/ 29 h 53"/>
                <a:gd name="T40" fmla="*/ 5 w 66"/>
                <a:gd name="T41" fmla="*/ 29 h 53"/>
                <a:gd name="T42" fmla="*/ 0 w 66"/>
                <a:gd name="T43" fmla="*/ 24 h 53"/>
                <a:gd name="T44" fmla="*/ 10 w 66"/>
                <a:gd name="T45" fmla="*/ 7 h 53"/>
                <a:gd name="T46" fmla="*/ 11 w 66"/>
                <a:gd name="T47" fmla="*/ 3 h 53"/>
                <a:gd name="T48" fmla="*/ 28 w 66"/>
                <a:gd name="T49" fmla="*/ 0 h 53"/>
                <a:gd name="T50" fmla="*/ 34 w 66"/>
                <a:gd name="T51" fmla="*/ 3 h 53"/>
                <a:gd name="T52" fmla="*/ 36 w 66"/>
                <a:gd name="T53" fmla="*/ 5 h 53"/>
                <a:gd name="T54" fmla="*/ 39 w 66"/>
                <a:gd name="T55" fmla="*/ 6 h 53"/>
                <a:gd name="T56" fmla="*/ 43 w 66"/>
                <a:gd name="T57" fmla="*/ 7 h 53"/>
                <a:gd name="T58" fmla="*/ 45 w 66"/>
                <a:gd name="T59" fmla="*/ 8 h 53"/>
                <a:gd name="T60" fmla="*/ 49 w 66"/>
                <a:gd name="T61" fmla="*/ 16 h 53"/>
                <a:gd name="T62" fmla="*/ 60 w 66"/>
                <a:gd name="T63" fmla="*/ 24 h 53"/>
                <a:gd name="T64" fmla="*/ 59 w 66"/>
                <a:gd name="T65" fmla="*/ 34 h 53"/>
                <a:gd name="T66" fmla="*/ 63 w 66"/>
                <a:gd name="T67" fmla="*/ 40 h 53"/>
                <a:gd name="T68" fmla="*/ 66 w 66"/>
                <a:gd name="T69" fmla="*/ 45 h 53"/>
                <a:gd name="T70" fmla="*/ 66 w 66"/>
                <a:gd name="T71" fmla="*/ 51 h 53"/>
                <a:gd name="T72" fmla="*/ 64 w 66"/>
                <a:gd name="T73" fmla="*/ 51 h 53"/>
                <a:gd name="T74" fmla="*/ 59 w 66"/>
                <a:gd name="T75" fmla="*/ 52 h 53"/>
                <a:gd name="T76" fmla="*/ 53 w 66"/>
                <a:gd name="T77" fmla="*/ 51 h 53"/>
                <a:gd name="T78" fmla="*/ 47 w 66"/>
                <a:gd name="T79" fmla="*/ 48 h 53"/>
                <a:gd name="T80" fmla="*/ 41 w 66"/>
                <a:gd name="T81" fmla="*/ 47 h 53"/>
                <a:gd name="T82" fmla="*/ 35 w 66"/>
                <a:gd name="T83" fmla="*/ 47 h 53"/>
                <a:gd name="T84" fmla="*/ 24 w 66"/>
                <a:gd name="T85" fmla="*/ 49 h 53"/>
                <a:gd name="T86" fmla="*/ 12 w 66"/>
                <a:gd name="T87" fmla="*/ 51 h 53"/>
                <a:gd name="T88" fmla="*/ 8 w 66"/>
                <a:gd name="T89" fmla="*/ 53 h 53"/>
                <a:gd name="T90" fmla="*/ 8 w 66"/>
                <a:gd name="T91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6" h="53">
                  <a:moveTo>
                    <a:pt x="8" y="53"/>
                  </a:moveTo>
                  <a:cubicBezTo>
                    <a:pt x="6" y="49"/>
                    <a:pt x="6" y="49"/>
                    <a:pt x="6" y="49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3" y="43"/>
                    <a:pt x="34" y="43"/>
                    <a:pt x="34" y="43"/>
                  </a:cubicBezTo>
                  <a:cubicBezTo>
                    <a:pt x="37" y="43"/>
                    <a:pt x="37" y="42"/>
                    <a:pt x="38" y="40"/>
                  </a:cubicBezTo>
                  <a:cubicBezTo>
                    <a:pt x="38" y="39"/>
                    <a:pt x="38" y="39"/>
                    <a:pt x="38" y="38"/>
                  </a:cubicBezTo>
                  <a:cubicBezTo>
                    <a:pt x="37" y="38"/>
                    <a:pt x="37" y="37"/>
                    <a:pt x="35" y="37"/>
                  </a:cubicBezTo>
                  <a:cubicBezTo>
                    <a:pt x="35" y="37"/>
                    <a:pt x="34" y="37"/>
                    <a:pt x="34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2"/>
                    <a:pt x="6" y="31"/>
                    <a:pt x="5" y="29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3" y="21"/>
                    <a:pt x="7" y="15"/>
                    <a:pt x="10" y="7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5" y="4"/>
                    <a:pt x="35" y="4"/>
                    <a:pt x="36" y="5"/>
                  </a:cubicBezTo>
                  <a:cubicBezTo>
                    <a:pt x="37" y="6"/>
                    <a:pt x="38" y="6"/>
                    <a:pt x="39" y="6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3" y="20"/>
                    <a:pt x="56" y="22"/>
                    <a:pt x="60" y="24"/>
                  </a:cubicBezTo>
                  <a:cubicBezTo>
                    <a:pt x="57" y="27"/>
                    <a:pt x="57" y="31"/>
                    <a:pt x="59" y="34"/>
                  </a:cubicBezTo>
                  <a:cubicBezTo>
                    <a:pt x="63" y="40"/>
                    <a:pt x="63" y="40"/>
                    <a:pt x="63" y="40"/>
                  </a:cubicBezTo>
                  <a:cubicBezTo>
                    <a:pt x="66" y="45"/>
                    <a:pt x="66" y="45"/>
                    <a:pt x="66" y="45"/>
                  </a:cubicBezTo>
                  <a:cubicBezTo>
                    <a:pt x="66" y="51"/>
                    <a:pt x="66" y="51"/>
                    <a:pt x="66" y="51"/>
                  </a:cubicBezTo>
                  <a:cubicBezTo>
                    <a:pt x="64" y="51"/>
                    <a:pt x="64" y="51"/>
                    <a:pt x="64" y="51"/>
                  </a:cubicBezTo>
                  <a:cubicBezTo>
                    <a:pt x="59" y="52"/>
                    <a:pt x="59" y="52"/>
                    <a:pt x="59" y="52"/>
                  </a:cubicBezTo>
                  <a:cubicBezTo>
                    <a:pt x="53" y="51"/>
                    <a:pt x="53" y="51"/>
                    <a:pt x="53" y="51"/>
                  </a:cubicBezTo>
                  <a:cubicBezTo>
                    <a:pt x="47" y="48"/>
                    <a:pt x="47" y="48"/>
                    <a:pt x="47" y="48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12" y="51"/>
                    <a:pt x="12" y="51"/>
                    <a:pt x="12" y="51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8" y="53"/>
                    <a:pt x="8" y="53"/>
                    <a:pt x="8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39" name="Freeform 349"/>
            <p:cNvSpPr>
              <a:spLocks noEditPoints="1"/>
            </p:cNvSpPr>
            <p:nvPr/>
          </p:nvSpPr>
          <p:spPr bwMode="auto">
            <a:xfrm>
              <a:off x="0" y="4856530"/>
              <a:ext cx="273911" cy="221818"/>
            </a:xfrm>
            <a:custGeom>
              <a:avLst/>
              <a:gdLst>
                <a:gd name="T0" fmla="*/ 36 w 69"/>
                <a:gd name="T1" fmla="*/ 4 h 56"/>
                <a:gd name="T2" fmla="*/ 45 w 69"/>
                <a:gd name="T3" fmla="*/ 7 h 56"/>
                <a:gd name="T4" fmla="*/ 52 w 69"/>
                <a:gd name="T5" fmla="*/ 16 h 56"/>
                <a:gd name="T6" fmla="*/ 61 w 69"/>
                <a:gd name="T7" fmla="*/ 34 h 56"/>
                <a:gd name="T8" fmla="*/ 69 w 69"/>
                <a:gd name="T9" fmla="*/ 46 h 56"/>
                <a:gd name="T10" fmla="*/ 66 w 69"/>
                <a:gd name="T11" fmla="*/ 52 h 56"/>
                <a:gd name="T12" fmla="*/ 54 w 69"/>
                <a:gd name="T13" fmla="*/ 52 h 56"/>
                <a:gd name="T14" fmla="*/ 43 w 69"/>
                <a:gd name="T15" fmla="*/ 49 h 56"/>
                <a:gd name="T16" fmla="*/ 26 w 69"/>
                <a:gd name="T17" fmla="*/ 51 h 56"/>
                <a:gd name="T18" fmla="*/ 11 w 69"/>
                <a:gd name="T19" fmla="*/ 54 h 56"/>
                <a:gd name="T20" fmla="*/ 7 w 69"/>
                <a:gd name="T21" fmla="*/ 51 h 56"/>
                <a:gd name="T22" fmla="*/ 15 w 69"/>
                <a:gd name="T23" fmla="*/ 43 h 56"/>
                <a:gd name="T24" fmla="*/ 24 w 69"/>
                <a:gd name="T25" fmla="*/ 41 h 56"/>
                <a:gd name="T26" fmla="*/ 36 w 69"/>
                <a:gd name="T27" fmla="*/ 43 h 56"/>
                <a:gd name="T28" fmla="*/ 37 w 69"/>
                <a:gd name="T29" fmla="*/ 39 h 56"/>
                <a:gd name="T30" fmla="*/ 30 w 69"/>
                <a:gd name="T31" fmla="*/ 38 h 56"/>
                <a:gd name="T32" fmla="*/ 17 w 69"/>
                <a:gd name="T33" fmla="*/ 38 h 56"/>
                <a:gd name="T34" fmla="*/ 9 w 69"/>
                <a:gd name="T35" fmla="*/ 37 h 56"/>
                <a:gd name="T36" fmla="*/ 7 w 69"/>
                <a:gd name="T37" fmla="*/ 30 h 56"/>
                <a:gd name="T38" fmla="*/ 11 w 69"/>
                <a:gd name="T39" fmla="*/ 7 h 56"/>
                <a:gd name="T40" fmla="*/ 31 w 69"/>
                <a:gd name="T41" fmla="*/ 0 h 56"/>
                <a:gd name="T42" fmla="*/ 14 w 69"/>
                <a:gd name="T43" fmla="*/ 5 h 56"/>
                <a:gd name="T44" fmla="*/ 3 w 69"/>
                <a:gd name="T45" fmla="*/ 25 h 56"/>
                <a:gd name="T46" fmla="*/ 8 w 69"/>
                <a:gd name="T47" fmla="*/ 29 h 56"/>
                <a:gd name="T48" fmla="*/ 10 w 69"/>
                <a:gd name="T49" fmla="*/ 35 h 56"/>
                <a:gd name="T50" fmla="*/ 13 w 69"/>
                <a:gd name="T51" fmla="*/ 37 h 56"/>
                <a:gd name="T52" fmla="*/ 21 w 69"/>
                <a:gd name="T53" fmla="*/ 36 h 56"/>
                <a:gd name="T54" fmla="*/ 21 w 69"/>
                <a:gd name="T55" fmla="*/ 36 h 56"/>
                <a:gd name="T56" fmla="*/ 36 w 69"/>
                <a:gd name="T57" fmla="*/ 38 h 56"/>
                <a:gd name="T58" fmla="*/ 40 w 69"/>
                <a:gd name="T59" fmla="*/ 39 h 56"/>
                <a:gd name="T60" fmla="*/ 36 w 69"/>
                <a:gd name="T61" fmla="*/ 45 h 56"/>
                <a:gd name="T62" fmla="*/ 24 w 69"/>
                <a:gd name="T63" fmla="*/ 43 h 56"/>
                <a:gd name="T64" fmla="*/ 16 w 69"/>
                <a:gd name="T65" fmla="*/ 45 h 56"/>
                <a:gd name="T66" fmla="*/ 15 w 69"/>
                <a:gd name="T67" fmla="*/ 45 h 56"/>
                <a:gd name="T68" fmla="*/ 9 w 69"/>
                <a:gd name="T69" fmla="*/ 50 h 56"/>
                <a:gd name="T70" fmla="*/ 13 w 69"/>
                <a:gd name="T71" fmla="*/ 51 h 56"/>
                <a:gd name="T72" fmla="*/ 13 w 69"/>
                <a:gd name="T73" fmla="*/ 51 h 56"/>
                <a:gd name="T74" fmla="*/ 37 w 69"/>
                <a:gd name="T75" fmla="*/ 48 h 56"/>
                <a:gd name="T76" fmla="*/ 43 w 69"/>
                <a:gd name="T77" fmla="*/ 47 h 56"/>
                <a:gd name="T78" fmla="*/ 49 w 69"/>
                <a:gd name="T79" fmla="*/ 48 h 56"/>
                <a:gd name="T80" fmla="*/ 49 w 69"/>
                <a:gd name="T81" fmla="*/ 48 h 56"/>
                <a:gd name="T82" fmla="*/ 61 w 69"/>
                <a:gd name="T83" fmla="*/ 52 h 56"/>
                <a:gd name="T84" fmla="*/ 66 w 69"/>
                <a:gd name="T85" fmla="*/ 51 h 56"/>
                <a:gd name="T86" fmla="*/ 67 w 69"/>
                <a:gd name="T87" fmla="*/ 51 h 56"/>
                <a:gd name="T88" fmla="*/ 64 w 69"/>
                <a:gd name="T89" fmla="*/ 42 h 56"/>
                <a:gd name="T90" fmla="*/ 60 w 69"/>
                <a:gd name="T91" fmla="*/ 25 h 56"/>
                <a:gd name="T92" fmla="*/ 51 w 69"/>
                <a:gd name="T93" fmla="*/ 17 h 56"/>
                <a:gd name="T94" fmla="*/ 46 w 69"/>
                <a:gd name="T95" fmla="*/ 10 h 56"/>
                <a:gd name="T96" fmla="*/ 41 w 69"/>
                <a:gd name="T97" fmla="*/ 8 h 56"/>
                <a:gd name="T98" fmla="*/ 35 w 69"/>
                <a:gd name="T99" fmla="*/ 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9" h="56">
                  <a:moveTo>
                    <a:pt x="31" y="0"/>
                  </a:moveTo>
                  <a:cubicBezTo>
                    <a:pt x="36" y="4"/>
                    <a:pt x="36" y="4"/>
                    <a:pt x="36" y="4"/>
                  </a:cubicBezTo>
                  <a:cubicBezTo>
                    <a:pt x="39" y="5"/>
                    <a:pt x="40" y="6"/>
                    <a:pt x="41" y="6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5" y="20"/>
                    <a:pt x="59" y="23"/>
                    <a:pt x="63" y="24"/>
                  </a:cubicBezTo>
                  <a:cubicBezTo>
                    <a:pt x="60" y="28"/>
                    <a:pt x="59" y="31"/>
                    <a:pt x="61" y="34"/>
                  </a:cubicBezTo>
                  <a:cubicBezTo>
                    <a:pt x="65" y="41"/>
                    <a:pt x="65" y="41"/>
                    <a:pt x="65" y="41"/>
                  </a:cubicBezTo>
                  <a:cubicBezTo>
                    <a:pt x="69" y="46"/>
                    <a:pt x="69" y="46"/>
                    <a:pt x="69" y="46"/>
                  </a:cubicBezTo>
                  <a:cubicBezTo>
                    <a:pt x="69" y="52"/>
                    <a:pt x="69" y="52"/>
                    <a:pt x="69" y="52"/>
                  </a:cubicBezTo>
                  <a:cubicBezTo>
                    <a:pt x="66" y="52"/>
                    <a:pt x="66" y="52"/>
                    <a:pt x="66" y="52"/>
                  </a:cubicBezTo>
                  <a:cubicBezTo>
                    <a:pt x="61" y="54"/>
                    <a:pt x="61" y="54"/>
                    <a:pt x="61" y="54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43" y="49"/>
                    <a:pt x="43" y="49"/>
                    <a:pt x="43" y="49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0" y="56"/>
                    <a:pt x="10" y="56"/>
                    <a:pt x="10" y="56"/>
                  </a:cubicBezTo>
                  <a:cubicBezTo>
                    <a:pt x="7" y="51"/>
                    <a:pt x="7" y="51"/>
                    <a:pt x="7" y="51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5" y="43"/>
                    <a:pt x="35" y="43"/>
                    <a:pt x="35" y="43"/>
                  </a:cubicBezTo>
                  <a:cubicBezTo>
                    <a:pt x="35" y="43"/>
                    <a:pt x="36" y="43"/>
                    <a:pt x="36" y="43"/>
                  </a:cubicBezTo>
                  <a:cubicBezTo>
                    <a:pt x="38" y="43"/>
                    <a:pt x="39" y="43"/>
                    <a:pt x="39" y="41"/>
                  </a:cubicBezTo>
                  <a:cubicBezTo>
                    <a:pt x="39" y="40"/>
                    <a:pt x="39" y="39"/>
                    <a:pt x="37" y="39"/>
                  </a:cubicBezTo>
                  <a:cubicBezTo>
                    <a:pt x="37" y="39"/>
                    <a:pt x="36" y="39"/>
                    <a:pt x="36" y="39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3"/>
                    <a:pt x="7" y="32"/>
                    <a:pt x="7" y="3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4" y="22"/>
                    <a:pt x="8" y="15"/>
                    <a:pt x="11" y="7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31" y="0"/>
                    <a:pt x="31" y="0"/>
                    <a:pt x="31" y="0"/>
                  </a:cubicBezTo>
                  <a:moveTo>
                    <a:pt x="30" y="2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0" y="16"/>
                    <a:pt x="6" y="21"/>
                    <a:pt x="3" y="25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9" y="31"/>
                    <a:pt x="10" y="33"/>
                    <a:pt x="10" y="35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6" y="37"/>
                    <a:pt x="37" y="37"/>
                    <a:pt x="37" y="37"/>
                  </a:cubicBezTo>
                  <a:cubicBezTo>
                    <a:pt x="39" y="37"/>
                    <a:pt x="40" y="38"/>
                    <a:pt x="40" y="39"/>
                  </a:cubicBezTo>
                  <a:cubicBezTo>
                    <a:pt x="41" y="40"/>
                    <a:pt x="41" y="40"/>
                    <a:pt x="40" y="42"/>
                  </a:cubicBezTo>
                  <a:cubicBezTo>
                    <a:pt x="40" y="43"/>
                    <a:pt x="40" y="45"/>
                    <a:pt x="36" y="45"/>
                  </a:cubicBezTo>
                  <a:cubicBezTo>
                    <a:pt x="36" y="45"/>
                    <a:pt x="35" y="45"/>
                    <a:pt x="34" y="45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55" y="51"/>
                    <a:pt x="55" y="51"/>
                    <a:pt x="55" y="51"/>
                  </a:cubicBezTo>
                  <a:cubicBezTo>
                    <a:pt x="61" y="52"/>
                    <a:pt x="61" y="52"/>
                    <a:pt x="61" y="52"/>
                  </a:cubicBezTo>
                  <a:cubicBezTo>
                    <a:pt x="65" y="51"/>
                    <a:pt x="65" y="51"/>
                    <a:pt x="65" y="51"/>
                  </a:cubicBezTo>
                  <a:cubicBezTo>
                    <a:pt x="66" y="51"/>
                    <a:pt x="66" y="51"/>
                    <a:pt x="66" y="51"/>
                  </a:cubicBezTo>
                  <a:cubicBezTo>
                    <a:pt x="66" y="51"/>
                    <a:pt x="66" y="51"/>
                    <a:pt x="66" y="51"/>
                  </a:cubicBezTo>
                  <a:cubicBezTo>
                    <a:pt x="67" y="51"/>
                    <a:pt x="67" y="51"/>
                    <a:pt x="67" y="51"/>
                  </a:cubicBezTo>
                  <a:cubicBezTo>
                    <a:pt x="67" y="46"/>
                    <a:pt x="67" y="46"/>
                    <a:pt x="67" y="46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58" y="32"/>
                    <a:pt x="58" y="28"/>
                    <a:pt x="60" y="25"/>
                  </a:cubicBezTo>
                  <a:cubicBezTo>
                    <a:pt x="57" y="23"/>
                    <a:pt x="54" y="21"/>
                    <a:pt x="51" y="17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46" y="10"/>
                    <a:pt x="46" y="10"/>
                    <a:pt x="46" y="10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41" y="8"/>
                    <a:pt x="41" y="8"/>
                    <a:pt x="41" y="8"/>
                  </a:cubicBezTo>
                  <a:cubicBezTo>
                    <a:pt x="40" y="8"/>
                    <a:pt x="39" y="7"/>
                    <a:pt x="37" y="6"/>
                  </a:cubicBezTo>
                  <a:cubicBezTo>
                    <a:pt x="37" y="6"/>
                    <a:pt x="36" y="6"/>
                    <a:pt x="35" y="5"/>
                  </a:cubicBezTo>
                  <a:cubicBezTo>
                    <a:pt x="30" y="2"/>
                    <a:pt x="30" y="2"/>
                    <a:pt x="3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40" name="Freeform 350"/>
            <p:cNvSpPr>
              <a:spLocks/>
            </p:cNvSpPr>
            <p:nvPr/>
          </p:nvSpPr>
          <p:spPr bwMode="auto">
            <a:xfrm>
              <a:off x="8404" y="4859890"/>
              <a:ext cx="262148" cy="210055"/>
            </a:xfrm>
            <a:custGeom>
              <a:avLst/>
              <a:gdLst>
                <a:gd name="T0" fmla="*/ 8 w 66"/>
                <a:gd name="T1" fmla="*/ 53 h 53"/>
                <a:gd name="T2" fmla="*/ 6 w 66"/>
                <a:gd name="T3" fmla="*/ 49 h 53"/>
                <a:gd name="T4" fmla="*/ 6 w 66"/>
                <a:gd name="T5" fmla="*/ 43 h 53"/>
                <a:gd name="T6" fmla="*/ 13 w 66"/>
                <a:gd name="T7" fmla="*/ 43 h 53"/>
                <a:gd name="T8" fmla="*/ 18 w 66"/>
                <a:gd name="T9" fmla="*/ 41 h 53"/>
                <a:gd name="T10" fmla="*/ 22 w 66"/>
                <a:gd name="T11" fmla="*/ 41 h 53"/>
                <a:gd name="T12" fmla="*/ 32 w 66"/>
                <a:gd name="T13" fmla="*/ 43 h 53"/>
                <a:gd name="T14" fmla="*/ 34 w 66"/>
                <a:gd name="T15" fmla="*/ 43 h 53"/>
                <a:gd name="T16" fmla="*/ 38 w 66"/>
                <a:gd name="T17" fmla="*/ 40 h 53"/>
                <a:gd name="T18" fmla="*/ 38 w 66"/>
                <a:gd name="T19" fmla="*/ 38 h 53"/>
                <a:gd name="T20" fmla="*/ 35 w 66"/>
                <a:gd name="T21" fmla="*/ 37 h 53"/>
                <a:gd name="T22" fmla="*/ 34 w 66"/>
                <a:gd name="T23" fmla="*/ 37 h 53"/>
                <a:gd name="T24" fmla="*/ 28 w 66"/>
                <a:gd name="T25" fmla="*/ 37 h 53"/>
                <a:gd name="T26" fmla="*/ 19 w 66"/>
                <a:gd name="T27" fmla="*/ 36 h 53"/>
                <a:gd name="T28" fmla="*/ 15 w 66"/>
                <a:gd name="T29" fmla="*/ 37 h 53"/>
                <a:gd name="T30" fmla="*/ 11 w 66"/>
                <a:gd name="T31" fmla="*/ 37 h 53"/>
                <a:gd name="T32" fmla="*/ 8 w 66"/>
                <a:gd name="T33" fmla="*/ 35 h 53"/>
                <a:gd name="T34" fmla="*/ 7 w 66"/>
                <a:gd name="T35" fmla="*/ 34 h 53"/>
                <a:gd name="T36" fmla="*/ 5 w 66"/>
                <a:gd name="T37" fmla="*/ 29 h 53"/>
                <a:gd name="T38" fmla="*/ 5 w 66"/>
                <a:gd name="T39" fmla="*/ 29 h 53"/>
                <a:gd name="T40" fmla="*/ 5 w 66"/>
                <a:gd name="T41" fmla="*/ 29 h 53"/>
                <a:gd name="T42" fmla="*/ 0 w 66"/>
                <a:gd name="T43" fmla="*/ 24 h 53"/>
                <a:gd name="T44" fmla="*/ 10 w 66"/>
                <a:gd name="T45" fmla="*/ 7 h 53"/>
                <a:gd name="T46" fmla="*/ 11 w 66"/>
                <a:gd name="T47" fmla="*/ 3 h 53"/>
                <a:gd name="T48" fmla="*/ 28 w 66"/>
                <a:gd name="T49" fmla="*/ 0 h 53"/>
                <a:gd name="T50" fmla="*/ 34 w 66"/>
                <a:gd name="T51" fmla="*/ 3 h 53"/>
                <a:gd name="T52" fmla="*/ 36 w 66"/>
                <a:gd name="T53" fmla="*/ 5 h 53"/>
                <a:gd name="T54" fmla="*/ 39 w 66"/>
                <a:gd name="T55" fmla="*/ 6 h 53"/>
                <a:gd name="T56" fmla="*/ 43 w 66"/>
                <a:gd name="T57" fmla="*/ 7 h 53"/>
                <a:gd name="T58" fmla="*/ 45 w 66"/>
                <a:gd name="T59" fmla="*/ 8 h 53"/>
                <a:gd name="T60" fmla="*/ 49 w 66"/>
                <a:gd name="T61" fmla="*/ 16 h 53"/>
                <a:gd name="T62" fmla="*/ 60 w 66"/>
                <a:gd name="T63" fmla="*/ 24 h 53"/>
                <a:gd name="T64" fmla="*/ 59 w 66"/>
                <a:gd name="T65" fmla="*/ 34 h 53"/>
                <a:gd name="T66" fmla="*/ 63 w 66"/>
                <a:gd name="T67" fmla="*/ 40 h 53"/>
                <a:gd name="T68" fmla="*/ 66 w 66"/>
                <a:gd name="T69" fmla="*/ 45 h 53"/>
                <a:gd name="T70" fmla="*/ 66 w 66"/>
                <a:gd name="T71" fmla="*/ 51 h 53"/>
                <a:gd name="T72" fmla="*/ 64 w 66"/>
                <a:gd name="T73" fmla="*/ 51 h 53"/>
                <a:gd name="T74" fmla="*/ 59 w 66"/>
                <a:gd name="T75" fmla="*/ 52 h 53"/>
                <a:gd name="T76" fmla="*/ 53 w 66"/>
                <a:gd name="T77" fmla="*/ 51 h 53"/>
                <a:gd name="T78" fmla="*/ 47 w 66"/>
                <a:gd name="T79" fmla="*/ 48 h 53"/>
                <a:gd name="T80" fmla="*/ 41 w 66"/>
                <a:gd name="T81" fmla="*/ 47 h 53"/>
                <a:gd name="T82" fmla="*/ 35 w 66"/>
                <a:gd name="T83" fmla="*/ 47 h 53"/>
                <a:gd name="T84" fmla="*/ 24 w 66"/>
                <a:gd name="T85" fmla="*/ 49 h 53"/>
                <a:gd name="T86" fmla="*/ 12 w 66"/>
                <a:gd name="T87" fmla="*/ 51 h 53"/>
                <a:gd name="T88" fmla="*/ 8 w 66"/>
                <a:gd name="T89" fmla="*/ 53 h 53"/>
                <a:gd name="T90" fmla="*/ 8 w 66"/>
                <a:gd name="T91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6" h="53">
                  <a:moveTo>
                    <a:pt x="8" y="53"/>
                  </a:moveTo>
                  <a:cubicBezTo>
                    <a:pt x="6" y="49"/>
                    <a:pt x="6" y="49"/>
                    <a:pt x="6" y="49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3" y="43"/>
                    <a:pt x="34" y="43"/>
                    <a:pt x="34" y="43"/>
                  </a:cubicBezTo>
                  <a:cubicBezTo>
                    <a:pt x="37" y="43"/>
                    <a:pt x="37" y="42"/>
                    <a:pt x="38" y="40"/>
                  </a:cubicBezTo>
                  <a:cubicBezTo>
                    <a:pt x="38" y="39"/>
                    <a:pt x="38" y="39"/>
                    <a:pt x="38" y="38"/>
                  </a:cubicBezTo>
                  <a:cubicBezTo>
                    <a:pt x="37" y="38"/>
                    <a:pt x="37" y="37"/>
                    <a:pt x="35" y="37"/>
                  </a:cubicBezTo>
                  <a:cubicBezTo>
                    <a:pt x="35" y="37"/>
                    <a:pt x="34" y="37"/>
                    <a:pt x="34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2"/>
                    <a:pt x="6" y="31"/>
                    <a:pt x="5" y="29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3" y="21"/>
                    <a:pt x="7" y="15"/>
                    <a:pt x="10" y="7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5" y="4"/>
                    <a:pt x="35" y="4"/>
                    <a:pt x="36" y="5"/>
                  </a:cubicBezTo>
                  <a:cubicBezTo>
                    <a:pt x="37" y="6"/>
                    <a:pt x="38" y="6"/>
                    <a:pt x="39" y="6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3" y="20"/>
                    <a:pt x="56" y="22"/>
                    <a:pt x="60" y="24"/>
                  </a:cubicBezTo>
                  <a:cubicBezTo>
                    <a:pt x="57" y="27"/>
                    <a:pt x="57" y="31"/>
                    <a:pt x="59" y="34"/>
                  </a:cubicBezTo>
                  <a:cubicBezTo>
                    <a:pt x="63" y="40"/>
                    <a:pt x="63" y="40"/>
                    <a:pt x="63" y="40"/>
                  </a:cubicBezTo>
                  <a:cubicBezTo>
                    <a:pt x="66" y="45"/>
                    <a:pt x="66" y="45"/>
                    <a:pt x="66" y="45"/>
                  </a:cubicBezTo>
                  <a:cubicBezTo>
                    <a:pt x="66" y="51"/>
                    <a:pt x="66" y="51"/>
                    <a:pt x="66" y="51"/>
                  </a:cubicBezTo>
                  <a:cubicBezTo>
                    <a:pt x="64" y="51"/>
                    <a:pt x="64" y="51"/>
                    <a:pt x="64" y="51"/>
                  </a:cubicBezTo>
                  <a:cubicBezTo>
                    <a:pt x="59" y="52"/>
                    <a:pt x="59" y="52"/>
                    <a:pt x="59" y="52"/>
                  </a:cubicBezTo>
                  <a:cubicBezTo>
                    <a:pt x="53" y="51"/>
                    <a:pt x="53" y="51"/>
                    <a:pt x="53" y="51"/>
                  </a:cubicBezTo>
                  <a:cubicBezTo>
                    <a:pt x="47" y="48"/>
                    <a:pt x="47" y="48"/>
                    <a:pt x="47" y="48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12" y="51"/>
                    <a:pt x="12" y="51"/>
                    <a:pt x="12" y="51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8" y="53"/>
                    <a:pt x="8" y="53"/>
                    <a:pt x="8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41" name="Freeform 351"/>
            <p:cNvSpPr>
              <a:spLocks noEditPoints="1"/>
            </p:cNvSpPr>
            <p:nvPr/>
          </p:nvSpPr>
          <p:spPr bwMode="auto">
            <a:xfrm>
              <a:off x="0" y="4856530"/>
              <a:ext cx="273911" cy="221818"/>
            </a:xfrm>
            <a:custGeom>
              <a:avLst/>
              <a:gdLst>
                <a:gd name="T0" fmla="*/ 36 w 69"/>
                <a:gd name="T1" fmla="*/ 4 h 56"/>
                <a:gd name="T2" fmla="*/ 45 w 69"/>
                <a:gd name="T3" fmla="*/ 7 h 56"/>
                <a:gd name="T4" fmla="*/ 52 w 69"/>
                <a:gd name="T5" fmla="*/ 16 h 56"/>
                <a:gd name="T6" fmla="*/ 61 w 69"/>
                <a:gd name="T7" fmla="*/ 34 h 56"/>
                <a:gd name="T8" fmla="*/ 69 w 69"/>
                <a:gd name="T9" fmla="*/ 46 h 56"/>
                <a:gd name="T10" fmla="*/ 66 w 69"/>
                <a:gd name="T11" fmla="*/ 52 h 56"/>
                <a:gd name="T12" fmla="*/ 54 w 69"/>
                <a:gd name="T13" fmla="*/ 52 h 56"/>
                <a:gd name="T14" fmla="*/ 43 w 69"/>
                <a:gd name="T15" fmla="*/ 49 h 56"/>
                <a:gd name="T16" fmla="*/ 26 w 69"/>
                <a:gd name="T17" fmla="*/ 51 h 56"/>
                <a:gd name="T18" fmla="*/ 11 w 69"/>
                <a:gd name="T19" fmla="*/ 54 h 56"/>
                <a:gd name="T20" fmla="*/ 7 w 69"/>
                <a:gd name="T21" fmla="*/ 51 h 56"/>
                <a:gd name="T22" fmla="*/ 15 w 69"/>
                <a:gd name="T23" fmla="*/ 43 h 56"/>
                <a:gd name="T24" fmla="*/ 24 w 69"/>
                <a:gd name="T25" fmla="*/ 41 h 56"/>
                <a:gd name="T26" fmla="*/ 36 w 69"/>
                <a:gd name="T27" fmla="*/ 43 h 56"/>
                <a:gd name="T28" fmla="*/ 37 w 69"/>
                <a:gd name="T29" fmla="*/ 39 h 56"/>
                <a:gd name="T30" fmla="*/ 30 w 69"/>
                <a:gd name="T31" fmla="*/ 38 h 56"/>
                <a:gd name="T32" fmla="*/ 17 w 69"/>
                <a:gd name="T33" fmla="*/ 38 h 56"/>
                <a:gd name="T34" fmla="*/ 9 w 69"/>
                <a:gd name="T35" fmla="*/ 37 h 56"/>
                <a:gd name="T36" fmla="*/ 7 w 69"/>
                <a:gd name="T37" fmla="*/ 30 h 56"/>
                <a:gd name="T38" fmla="*/ 11 w 69"/>
                <a:gd name="T39" fmla="*/ 7 h 56"/>
                <a:gd name="T40" fmla="*/ 31 w 69"/>
                <a:gd name="T41" fmla="*/ 0 h 56"/>
                <a:gd name="T42" fmla="*/ 14 w 69"/>
                <a:gd name="T43" fmla="*/ 5 h 56"/>
                <a:gd name="T44" fmla="*/ 3 w 69"/>
                <a:gd name="T45" fmla="*/ 25 h 56"/>
                <a:gd name="T46" fmla="*/ 8 w 69"/>
                <a:gd name="T47" fmla="*/ 29 h 56"/>
                <a:gd name="T48" fmla="*/ 10 w 69"/>
                <a:gd name="T49" fmla="*/ 35 h 56"/>
                <a:gd name="T50" fmla="*/ 13 w 69"/>
                <a:gd name="T51" fmla="*/ 37 h 56"/>
                <a:gd name="T52" fmla="*/ 21 w 69"/>
                <a:gd name="T53" fmla="*/ 36 h 56"/>
                <a:gd name="T54" fmla="*/ 21 w 69"/>
                <a:gd name="T55" fmla="*/ 36 h 56"/>
                <a:gd name="T56" fmla="*/ 36 w 69"/>
                <a:gd name="T57" fmla="*/ 38 h 56"/>
                <a:gd name="T58" fmla="*/ 40 w 69"/>
                <a:gd name="T59" fmla="*/ 39 h 56"/>
                <a:gd name="T60" fmla="*/ 36 w 69"/>
                <a:gd name="T61" fmla="*/ 45 h 56"/>
                <a:gd name="T62" fmla="*/ 24 w 69"/>
                <a:gd name="T63" fmla="*/ 43 h 56"/>
                <a:gd name="T64" fmla="*/ 16 w 69"/>
                <a:gd name="T65" fmla="*/ 45 h 56"/>
                <a:gd name="T66" fmla="*/ 15 w 69"/>
                <a:gd name="T67" fmla="*/ 45 h 56"/>
                <a:gd name="T68" fmla="*/ 9 w 69"/>
                <a:gd name="T69" fmla="*/ 50 h 56"/>
                <a:gd name="T70" fmla="*/ 13 w 69"/>
                <a:gd name="T71" fmla="*/ 51 h 56"/>
                <a:gd name="T72" fmla="*/ 13 w 69"/>
                <a:gd name="T73" fmla="*/ 51 h 56"/>
                <a:gd name="T74" fmla="*/ 37 w 69"/>
                <a:gd name="T75" fmla="*/ 48 h 56"/>
                <a:gd name="T76" fmla="*/ 43 w 69"/>
                <a:gd name="T77" fmla="*/ 47 h 56"/>
                <a:gd name="T78" fmla="*/ 49 w 69"/>
                <a:gd name="T79" fmla="*/ 48 h 56"/>
                <a:gd name="T80" fmla="*/ 49 w 69"/>
                <a:gd name="T81" fmla="*/ 48 h 56"/>
                <a:gd name="T82" fmla="*/ 61 w 69"/>
                <a:gd name="T83" fmla="*/ 52 h 56"/>
                <a:gd name="T84" fmla="*/ 66 w 69"/>
                <a:gd name="T85" fmla="*/ 51 h 56"/>
                <a:gd name="T86" fmla="*/ 67 w 69"/>
                <a:gd name="T87" fmla="*/ 51 h 56"/>
                <a:gd name="T88" fmla="*/ 64 w 69"/>
                <a:gd name="T89" fmla="*/ 42 h 56"/>
                <a:gd name="T90" fmla="*/ 60 w 69"/>
                <a:gd name="T91" fmla="*/ 25 h 56"/>
                <a:gd name="T92" fmla="*/ 51 w 69"/>
                <a:gd name="T93" fmla="*/ 17 h 56"/>
                <a:gd name="T94" fmla="*/ 46 w 69"/>
                <a:gd name="T95" fmla="*/ 10 h 56"/>
                <a:gd name="T96" fmla="*/ 41 w 69"/>
                <a:gd name="T97" fmla="*/ 8 h 56"/>
                <a:gd name="T98" fmla="*/ 35 w 69"/>
                <a:gd name="T99" fmla="*/ 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9" h="56">
                  <a:moveTo>
                    <a:pt x="31" y="0"/>
                  </a:moveTo>
                  <a:cubicBezTo>
                    <a:pt x="36" y="4"/>
                    <a:pt x="36" y="4"/>
                    <a:pt x="36" y="4"/>
                  </a:cubicBezTo>
                  <a:cubicBezTo>
                    <a:pt x="39" y="5"/>
                    <a:pt x="40" y="6"/>
                    <a:pt x="41" y="6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5" y="20"/>
                    <a:pt x="59" y="23"/>
                    <a:pt x="63" y="24"/>
                  </a:cubicBezTo>
                  <a:cubicBezTo>
                    <a:pt x="60" y="28"/>
                    <a:pt x="59" y="31"/>
                    <a:pt x="61" y="34"/>
                  </a:cubicBezTo>
                  <a:cubicBezTo>
                    <a:pt x="65" y="41"/>
                    <a:pt x="65" y="41"/>
                    <a:pt x="65" y="41"/>
                  </a:cubicBezTo>
                  <a:cubicBezTo>
                    <a:pt x="69" y="46"/>
                    <a:pt x="69" y="46"/>
                    <a:pt x="69" y="46"/>
                  </a:cubicBezTo>
                  <a:cubicBezTo>
                    <a:pt x="69" y="52"/>
                    <a:pt x="69" y="52"/>
                    <a:pt x="69" y="52"/>
                  </a:cubicBezTo>
                  <a:cubicBezTo>
                    <a:pt x="66" y="52"/>
                    <a:pt x="66" y="52"/>
                    <a:pt x="66" y="52"/>
                  </a:cubicBezTo>
                  <a:cubicBezTo>
                    <a:pt x="61" y="54"/>
                    <a:pt x="61" y="54"/>
                    <a:pt x="61" y="54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43" y="49"/>
                    <a:pt x="43" y="49"/>
                    <a:pt x="43" y="49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0" y="56"/>
                    <a:pt x="10" y="56"/>
                    <a:pt x="10" y="56"/>
                  </a:cubicBezTo>
                  <a:cubicBezTo>
                    <a:pt x="7" y="51"/>
                    <a:pt x="7" y="51"/>
                    <a:pt x="7" y="51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5" y="43"/>
                    <a:pt x="35" y="43"/>
                    <a:pt x="35" y="43"/>
                  </a:cubicBezTo>
                  <a:cubicBezTo>
                    <a:pt x="35" y="43"/>
                    <a:pt x="36" y="43"/>
                    <a:pt x="36" y="43"/>
                  </a:cubicBezTo>
                  <a:cubicBezTo>
                    <a:pt x="38" y="43"/>
                    <a:pt x="39" y="43"/>
                    <a:pt x="39" y="41"/>
                  </a:cubicBezTo>
                  <a:cubicBezTo>
                    <a:pt x="39" y="40"/>
                    <a:pt x="39" y="39"/>
                    <a:pt x="37" y="39"/>
                  </a:cubicBezTo>
                  <a:cubicBezTo>
                    <a:pt x="37" y="39"/>
                    <a:pt x="36" y="39"/>
                    <a:pt x="36" y="39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3"/>
                    <a:pt x="7" y="32"/>
                    <a:pt x="7" y="3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4" y="22"/>
                    <a:pt x="8" y="15"/>
                    <a:pt x="11" y="7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31" y="0"/>
                    <a:pt x="31" y="0"/>
                    <a:pt x="31" y="0"/>
                  </a:cubicBezTo>
                  <a:moveTo>
                    <a:pt x="30" y="2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0" y="16"/>
                    <a:pt x="6" y="21"/>
                    <a:pt x="3" y="25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9" y="31"/>
                    <a:pt x="10" y="33"/>
                    <a:pt x="10" y="35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6" y="37"/>
                    <a:pt x="37" y="37"/>
                    <a:pt x="37" y="37"/>
                  </a:cubicBezTo>
                  <a:cubicBezTo>
                    <a:pt x="39" y="37"/>
                    <a:pt x="40" y="38"/>
                    <a:pt x="40" y="39"/>
                  </a:cubicBezTo>
                  <a:cubicBezTo>
                    <a:pt x="41" y="40"/>
                    <a:pt x="41" y="40"/>
                    <a:pt x="40" y="42"/>
                  </a:cubicBezTo>
                  <a:cubicBezTo>
                    <a:pt x="40" y="43"/>
                    <a:pt x="40" y="45"/>
                    <a:pt x="36" y="45"/>
                  </a:cubicBezTo>
                  <a:cubicBezTo>
                    <a:pt x="36" y="45"/>
                    <a:pt x="35" y="45"/>
                    <a:pt x="34" y="45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55" y="51"/>
                    <a:pt x="55" y="51"/>
                    <a:pt x="55" y="51"/>
                  </a:cubicBezTo>
                  <a:cubicBezTo>
                    <a:pt x="61" y="52"/>
                    <a:pt x="61" y="52"/>
                    <a:pt x="61" y="52"/>
                  </a:cubicBezTo>
                  <a:cubicBezTo>
                    <a:pt x="65" y="51"/>
                    <a:pt x="65" y="51"/>
                    <a:pt x="65" y="51"/>
                  </a:cubicBezTo>
                  <a:cubicBezTo>
                    <a:pt x="66" y="51"/>
                    <a:pt x="66" y="51"/>
                    <a:pt x="66" y="51"/>
                  </a:cubicBezTo>
                  <a:cubicBezTo>
                    <a:pt x="66" y="51"/>
                    <a:pt x="66" y="51"/>
                    <a:pt x="66" y="51"/>
                  </a:cubicBezTo>
                  <a:cubicBezTo>
                    <a:pt x="67" y="51"/>
                    <a:pt x="67" y="51"/>
                    <a:pt x="67" y="51"/>
                  </a:cubicBezTo>
                  <a:cubicBezTo>
                    <a:pt x="67" y="46"/>
                    <a:pt x="67" y="46"/>
                    <a:pt x="67" y="46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58" y="32"/>
                    <a:pt x="58" y="28"/>
                    <a:pt x="60" y="25"/>
                  </a:cubicBezTo>
                  <a:cubicBezTo>
                    <a:pt x="57" y="23"/>
                    <a:pt x="54" y="21"/>
                    <a:pt x="51" y="17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46" y="10"/>
                    <a:pt x="46" y="10"/>
                    <a:pt x="46" y="10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41" y="8"/>
                    <a:pt x="41" y="8"/>
                    <a:pt x="41" y="8"/>
                  </a:cubicBezTo>
                  <a:cubicBezTo>
                    <a:pt x="40" y="8"/>
                    <a:pt x="39" y="7"/>
                    <a:pt x="37" y="6"/>
                  </a:cubicBezTo>
                  <a:cubicBezTo>
                    <a:pt x="37" y="6"/>
                    <a:pt x="36" y="6"/>
                    <a:pt x="35" y="5"/>
                  </a:cubicBezTo>
                  <a:cubicBezTo>
                    <a:pt x="30" y="2"/>
                    <a:pt x="30" y="2"/>
                    <a:pt x="3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42" name="Freeform 352"/>
            <p:cNvSpPr>
              <a:spLocks/>
            </p:cNvSpPr>
            <p:nvPr/>
          </p:nvSpPr>
          <p:spPr bwMode="auto">
            <a:xfrm>
              <a:off x="2196331" y="6847847"/>
              <a:ext cx="48733" cy="70578"/>
            </a:xfrm>
            <a:custGeom>
              <a:avLst/>
              <a:gdLst>
                <a:gd name="T0" fmla="*/ 6 w 12"/>
                <a:gd name="T1" fmla="*/ 18 h 18"/>
                <a:gd name="T2" fmla="*/ 3 w 12"/>
                <a:gd name="T3" fmla="*/ 17 h 18"/>
                <a:gd name="T4" fmla="*/ 0 w 12"/>
                <a:gd name="T5" fmla="*/ 9 h 18"/>
                <a:gd name="T6" fmla="*/ 1 w 12"/>
                <a:gd name="T7" fmla="*/ 2 h 18"/>
                <a:gd name="T8" fmla="*/ 6 w 12"/>
                <a:gd name="T9" fmla="*/ 0 h 18"/>
                <a:gd name="T10" fmla="*/ 10 w 12"/>
                <a:gd name="T11" fmla="*/ 3 h 18"/>
                <a:gd name="T12" fmla="*/ 10 w 12"/>
                <a:gd name="T13" fmla="*/ 4 h 18"/>
                <a:gd name="T14" fmla="*/ 12 w 12"/>
                <a:gd name="T15" fmla="*/ 14 h 18"/>
                <a:gd name="T16" fmla="*/ 8 w 12"/>
                <a:gd name="T17" fmla="*/ 17 h 18"/>
                <a:gd name="T18" fmla="*/ 6 w 12"/>
                <a:gd name="T1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8">
                  <a:moveTo>
                    <a:pt x="6" y="18"/>
                  </a:moveTo>
                  <a:cubicBezTo>
                    <a:pt x="5" y="18"/>
                    <a:pt x="4" y="18"/>
                    <a:pt x="3" y="17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8"/>
                    <a:pt x="10" y="12"/>
                    <a:pt x="12" y="14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7" y="18"/>
                    <a:pt x="7" y="18"/>
                    <a:pt x="6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43" name="Freeform 353"/>
            <p:cNvSpPr>
              <a:spLocks noEditPoints="1"/>
            </p:cNvSpPr>
            <p:nvPr/>
          </p:nvSpPr>
          <p:spPr bwMode="auto">
            <a:xfrm>
              <a:off x="2192971" y="6842805"/>
              <a:ext cx="55454" cy="80661"/>
            </a:xfrm>
            <a:custGeom>
              <a:avLst/>
              <a:gdLst>
                <a:gd name="T0" fmla="*/ 7 w 14"/>
                <a:gd name="T1" fmla="*/ 0 h 20"/>
                <a:gd name="T2" fmla="*/ 12 w 14"/>
                <a:gd name="T3" fmla="*/ 4 h 20"/>
                <a:gd name="T4" fmla="*/ 12 w 14"/>
                <a:gd name="T5" fmla="*/ 5 h 20"/>
                <a:gd name="T6" fmla="*/ 14 w 14"/>
                <a:gd name="T7" fmla="*/ 15 h 20"/>
                <a:gd name="T8" fmla="*/ 10 w 14"/>
                <a:gd name="T9" fmla="*/ 19 h 20"/>
                <a:gd name="T10" fmla="*/ 7 w 14"/>
                <a:gd name="T11" fmla="*/ 20 h 20"/>
                <a:gd name="T12" fmla="*/ 3 w 14"/>
                <a:gd name="T13" fmla="*/ 18 h 20"/>
                <a:gd name="T14" fmla="*/ 0 w 14"/>
                <a:gd name="T15" fmla="*/ 10 h 20"/>
                <a:gd name="T16" fmla="*/ 2 w 14"/>
                <a:gd name="T17" fmla="*/ 3 h 20"/>
                <a:gd name="T18" fmla="*/ 7 w 14"/>
                <a:gd name="T19" fmla="*/ 0 h 20"/>
                <a:gd name="T20" fmla="*/ 7 w 14"/>
                <a:gd name="T21" fmla="*/ 2 h 20"/>
                <a:gd name="T22" fmla="*/ 3 w 14"/>
                <a:gd name="T23" fmla="*/ 4 h 20"/>
                <a:gd name="T24" fmla="*/ 2 w 14"/>
                <a:gd name="T25" fmla="*/ 10 h 20"/>
                <a:gd name="T26" fmla="*/ 5 w 14"/>
                <a:gd name="T27" fmla="*/ 17 h 20"/>
                <a:gd name="T28" fmla="*/ 7 w 14"/>
                <a:gd name="T29" fmla="*/ 19 h 20"/>
                <a:gd name="T30" fmla="*/ 9 w 14"/>
                <a:gd name="T31" fmla="*/ 18 h 20"/>
                <a:gd name="T32" fmla="*/ 12 w 14"/>
                <a:gd name="T33" fmla="*/ 15 h 20"/>
                <a:gd name="T34" fmla="*/ 10 w 14"/>
                <a:gd name="T35" fmla="*/ 5 h 20"/>
                <a:gd name="T36" fmla="*/ 7 w 14"/>
                <a:gd name="T3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" h="20">
                  <a:moveTo>
                    <a:pt x="7" y="0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10"/>
                    <a:pt x="12" y="13"/>
                    <a:pt x="14" y="15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9" y="20"/>
                    <a:pt x="8" y="20"/>
                    <a:pt x="7" y="20"/>
                  </a:cubicBezTo>
                  <a:cubicBezTo>
                    <a:pt x="6" y="20"/>
                    <a:pt x="4" y="20"/>
                    <a:pt x="3" y="1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7" y="0"/>
                    <a:pt x="7" y="0"/>
                    <a:pt x="7" y="0"/>
                  </a:cubicBezTo>
                  <a:moveTo>
                    <a:pt x="7" y="2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8"/>
                    <a:pt x="6" y="19"/>
                    <a:pt x="7" y="19"/>
                  </a:cubicBezTo>
                  <a:cubicBezTo>
                    <a:pt x="7" y="19"/>
                    <a:pt x="8" y="18"/>
                    <a:pt x="9" y="18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0" y="12"/>
                    <a:pt x="10" y="9"/>
                    <a:pt x="10" y="5"/>
                  </a:cubicBezTo>
                  <a:cubicBezTo>
                    <a:pt x="7" y="2"/>
                    <a:pt x="7" y="2"/>
                    <a:pt x="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44" name="Freeform 354"/>
            <p:cNvSpPr>
              <a:spLocks/>
            </p:cNvSpPr>
            <p:nvPr/>
          </p:nvSpPr>
          <p:spPr bwMode="auto">
            <a:xfrm>
              <a:off x="2196331" y="6847847"/>
              <a:ext cx="48733" cy="70578"/>
            </a:xfrm>
            <a:custGeom>
              <a:avLst/>
              <a:gdLst>
                <a:gd name="T0" fmla="*/ 6 w 12"/>
                <a:gd name="T1" fmla="*/ 18 h 18"/>
                <a:gd name="T2" fmla="*/ 3 w 12"/>
                <a:gd name="T3" fmla="*/ 17 h 18"/>
                <a:gd name="T4" fmla="*/ 0 w 12"/>
                <a:gd name="T5" fmla="*/ 9 h 18"/>
                <a:gd name="T6" fmla="*/ 1 w 12"/>
                <a:gd name="T7" fmla="*/ 2 h 18"/>
                <a:gd name="T8" fmla="*/ 6 w 12"/>
                <a:gd name="T9" fmla="*/ 0 h 18"/>
                <a:gd name="T10" fmla="*/ 10 w 12"/>
                <a:gd name="T11" fmla="*/ 3 h 18"/>
                <a:gd name="T12" fmla="*/ 10 w 12"/>
                <a:gd name="T13" fmla="*/ 4 h 18"/>
                <a:gd name="T14" fmla="*/ 12 w 12"/>
                <a:gd name="T15" fmla="*/ 14 h 18"/>
                <a:gd name="T16" fmla="*/ 8 w 12"/>
                <a:gd name="T17" fmla="*/ 17 h 18"/>
                <a:gd name="T18" fmla="*/ 6 w 12"/>
                <a:gd name="T1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8">
                  <a:moveTo>
                    <a:pt x="6" y="18"/>
                  </a:moveTo>
                  <a:cubicBezTo>
                    <a:pt x="5" y="18"/>
                    <a:pt x="4" y="18"/>
                    <a:pt x="3" y="17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8"/>
                    <a:pt x="10" y="12"/>
                    <a:pt x="12" y="14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7" y="18"/>
                    <a:pt x="7" y="18"/>
                    <a:pt x="6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45" name="Freeform 355"/>
            <p:cNvSpPr>
              <a:spLocks noEditPoints="1"/>
            </p:cNvSpPr>
            <p:nvPr/>
          </p:nvSpPr>
          <p:spPr bwMode="auto">
            <a:xfrm>
              <a:off x="2192971" y="6842805"/>
              <a:ext cx="55454" cy="80661"/>
            </a:xfrm>
            <a:custGeom>
              <a:avLst/>
              <a:gdLst>
                <a:gd name="T0" fmla="*/ 7 w 14"/>
                <a:gd name="T1" fmla="*/ 0 h 20"/>
                <a:gd name="T2" fmla="*/ 12 w 14"/>
                <a:gd name="T3" fmla="*/ 4 h 20"/>
                <a:gd name="T4" fmla="*/ 12 w 14"/>
                <a:gd name="T5" fmla="*/ 5 h 20"/>
                <a:gd name="T6" fmla="*/ 14 w 14"/>
                <a:gd name="T7" fmla="*/ 15 h 20"/>
                <a:gd name="T8" fmla="*/ 10 w 14"/>
                <a:gd name="T9" fmla="*/ 19 h 20"/>
                <a:gd name="T10" fmla="*/ 7 w 14"/>
                <a:gd name="T11" fmla="*/ 20 h 20"/>
                <a:gd name="T12" fmla="*/ 3 w 14"/>
                <a:gd name="T13" fmla="*/ 18 h 20"/>
                <a:gd name="T14" fmla="*/ 0 w 14"/>
                <a:gd name="T15" fmla="*/ 10 h 20"/>
                <a:gd name="T16" fmla="*/ 2 w 14"/>
                <a:gd name="T17" fmla="*/ 3 h 20"/>
                <a:gd name="T18" fmla="*/ 7 w 14"/>
                <a:gd name="T19" fmla="*/ 0 h 20"/>
                <a:gd name="T20" fmla="*/ 7 w 14"/>
                <a:gd name="T21" fmla="*/ 2 h 20"/>
                <a:gd name="T22" fmla="*/ 3 w 14"/>
                <a:gd name="T23" fmla="*/ 4 h 20"/>
                <a:gd name="T24" fmla="*/ 2 w 14"/>
                <a:gd name="T25" fmla="*/ 10 h 20"/>
                <a:gd name="T26" fmla="*/ 5 w 14"/>
                <a:gd name="T27" fmla="*/ 17 h 20"/>
                <a:gd name="T28" fmla="*/ 7 w 14"/>
                <a:gd name="T29" fmla="*/ 19 h 20"/>
                <a:gd name="T30" fmla="*/ 9 w 14"/>
                <a:gd name="T31" fmla="*/ 18 h 20"/>
                <a:gd name="T32" fmla="*/ 12 w 14"/>
                <a:gd name="T33" fmla="*/ 15 h 20"/>
                <a:gd name="T34" fmla="*/ 10 w 14"/>
                <a:gd name="T35" fmla="*/ 5 h 20"/>
                <a:gd name="T36" fmla="*/ 7 w 14"/>
                <a:gd name="T3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" h="20">
                  <a:moveTo>
                    <a:pt x="7" y="0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10"/>
                    <a:pt x="12" y="13"/>
                    <a:pt x="14" y="15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9" y="20"/>
                    <a:pt x="8" y="20"/>
                    <a:pt x="7" y="20"/>
                  </a:cubicBezTo>
                  <a:cubicBezTo>
                    <a:pt x="6" y="20"/>
                    <a:pt x="4" y="20"/>
                    <a:pt x="3" y="1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7" y="0"/>
                    <a:pt x="7" y="0"/>
                    <a:pt x="7" y="0"/>
                  </a:cubicBezTo>
                  <a:moveTo>
                    <a:pt x="7" y="2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8"/>
                    <a:pt x="6" y="19"/>
                    <a:pt x="7" y="19"/>
                  </a:cubicBezTo>
                  <a:cubicBezTo>
                    <a:pt x="7" y="19"/>
                    <a:pt x="8" y="18"/>
                    <a:pt x="9" y="18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0" y="12"/>
                    <a:pt x="10" y="9"/>
                    <a:pt x="10" y="5"/>
                  </a:cubicBezTo>
                  <a:cubicBezTo>
                    <a:pt x="7" y="2"/>
                    <a:pt x="7" y="2"/>
                    <a:pt x="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46" name="Freeform 356"/>
            <p:cNvSpPr>
              <a:spLocks/>
            </p:cNvSpPr>
            <p:nvPr/>
          </p:nvSpPr>
          <p:spPr bwMode="auto">
            <a:xfrm>
              <a:off x="2100545" y="5690026"/>
              <a:ext cx="87382" cy="68899"/>
            </a:xfrm>
            <a:custGeom>
              <a:avLst/>
              <a:gdLst>
                <a:gd name="T0" fmla="*/ 8 w 22"/>
                <a:gd name="T1" fmla="*/ 17 h 17"/>
                <a:gd name="T2" fmla="*/ 4 w 22"/>
                <a:gd name="T3" fmla="*/ 17 h 17"/>
                <a:gd name="T4" fmla="*/ 0 w 22"/>
                <a:gd name="T5" fmla="*/ 17 h 17"/>
                <a:gd name="T6" fmla="*/ 0 w 22"/>
                <a:gd name="T7" fmla="*/ 12 h 17"/>
                <a:gd name="T8" fmla="*/ 4 w 22"/>
                <a:gd name="T9" fmla="*/ 2 h 17"/>
                <a:gd name="T10" fmla="*/ 10 w 22"/>
                <a:gd name="T11" fmla="*/ 3 h 17"/>
                <a:gd name="T12" fmla="*/ 10 w 22"/>
                <a:gd name="T13" fmla="*/ 3 h 17"/>
                <a:gd name="T14" fmla="*/ 17 w 22"/>
                <a:gd name="T15" fmla="*/ 0 h 17"/>
                <a:gd name="T16" fmla="*/ 19 w 22"/>
                <a:gd name="T17" fmla="*/ 0 h 17"/>
                <a:gd name="T18" fmla="*/ 20 w 22"/>
                <a:gd name="T19" fmla="*/ 7 h 17"/>
                <a:gd name="T20" fmla="*/ 21 w 22"/>
                <a:gd name="T21" fmla="*/ 13 h 17"/>
                <a:gd name="T22" fmla="*/ 17 w 22"/>
                <a:gd name="T23" fmla="*/ 14 h 17"/>
                <a:gd name="T24" fmla="*/ 17 w 22"/>
                <a:gd name="T25" fmla="*/ 14 h 17"/>
                <a:gd name="T26" fmla="*/ 16 w 22"/>
                <a:gd name="T27" fmla="*/ 14 h 17"/>
                <a:gd name="T28" fmla="*/ 15 w 22"/>
                <a:gd name="T29" fmla="*/ 15 h 17"/>
                <a:gd name="T30" fmla="*/ 10 w 22"/>
                <a:gd name="T31" fmla="*/ 16 h 17"/>
                <a:gd name="T32" fmla="*/ 8 w 22"/>
                <a:gd name="T33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" h="17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4" y="3"/>
                    <a:pt x="16" y="1"/>
                    <a:pt x="17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2" y="11"/>
                    <a:pt x="21" y="12"/>
                    <a:pt x="21" y="13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8" y="17"/>
                    <a:pt x="8" y="17"/>
                    <a:pt x="8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47" name="Freeform 357"/>
            <p:cNvSpPr>
              <a:spLocks noEditPoints="1"/>
            </p:cNvSpPr>
            <p:nvPr/>
          </p:nvSpPr>
          <p:spPr bwMode="auto">
            <a:xfrm>
              <a:off x="2097185" y="5686665"/>
              <a:ext cx="90743" cy="75620"/>
            </a:xfrm>
            <a:custGeom>
              <a:avLst/>
              <a:gdLst>
                <a:gd name="T0" fmla="*/ 20 w 23"/>
                <a:gd name="T1" fmla="*/ 0 h 19"/>
                <a:gd name="T2" fmla="*/ 22 w 23"/>
                <a:gd name="T3" fmla="*/ 7 h 19"/>
                <a:gd name="T4" fmla="*/ 22 w 23"/>
                <a:gd name="T5" fmla="*/ 15 h 19"/>
                <a:gd name="T6" fmla="*/ 18 w 23"/>
                <a:gd name="T7" fmla="*/ 15 h 19"/>
                <a:gd name="T8" fmla="*/ 16 w 23"/>
                <a:gd name="T9" fmla="*/ 17 h 19"/>
                <a:gd name="T10" fmla="*/ 12 w 23"/>
                <a:gd name="T11" fmla="*/ 18 h 19"/>
                <a:gd name="T12" fmla="*/ 9 w 23"/>
                <a:gd name="T13" fmla="*/ 19 h 19"/>
                <a:gd name="T14" fmla="*/ 4 w 23"/>
                <a:gd name="T15" fmla="*/ 19 h 19"/>
                <a:gd name="T16" fmla="*/ 0 w 23"/>
                <a:gd name="T17" fmla="*/ 19 h 19"/>
                <a:gd name="T18" fmla="*/ 0 w 23"/>
                <a:gd name="T19" fmla="*/ 13 h 19"/>
                <a:gd name="T20" fmla="*/ 4 w 23"/>
                <a:gd name="T21" fmla="*/ 1 h 19"/>
                <a:gd name="T22" fmla="*/ 12 w 23"/>
                <a:gd name="T23" fmla="*/ 3 h 19"/>
                <a:gd name="T24" fmla="*/ 18 w 23"/>
                <a:gd name="T25" fmla="*/ 0 h 19"/>
                <a:gd name="T26" fmla="*/ 20 w 23"/>
                <a:gd name="T27" fmla="*/ 0 h 19"/>
                <a:gd name="T28" fmla="*/ 19 w 23"/>
                <a:gd name="T29" fmla="*/ 1 h 19"/>
                <a:gd name="T30" fmla="*/ 19 w 23"/>
                <a:gd name="T31" fmla="*/ 1 h 19"/>
                <a:gd name="T32" fmla="*/ 12 w 23"/>
                <a:gd name="T33" fmla="*/ 5 h 19"/>
                <a:gd name="T34" fmla="*/ 11 w 23"/>
                <a:gd name="T35" fmla="*/ 5 h 19"/>
                <a:gd name="T36" fmla="*/ 11 w 23"/>
                <a:gd name="T37" fmla="*/ 5 h 19"/>
                <a:gd name="T38" fmla="*/ 6 w 23"/>
                <a:gd name="T39" fmla="*/ 4 h 19"/>
                <a:gd name="T40" fmla="*/ 2 w 23"/>
                <a:gd name="T41" fmla="*/ 14 h 19"/>
                <a:gd name="T42" fmla="*/ 2 w 23"/>
                <a:gd name="T43" fmla="*/ 17 h 19"/>
                <a:gd name="T44" fmla="*/ 4 w 23"/>
                <a:gd name="T45" fmla="*/ 17 h 19"/>
                <a:gd name="T46" fmla="*/ 9 w 23"/>
                <a:gd name="T47" fmla="*/ 17 h 19"/>
                <a:gd name="T48" fmla="*/ 11 w 23"/>
                <a:gd name="T49" fmla="*/ 16 h 19"/>
                <a:gd name="T50" fmla="*/ 11 w 23"/>
                <a:gd name="T51" fmla="*/ 16 h 19"/>
                <a:gd name="T52" fmla="*/ 11 w 23"/>
                <a:gd name="T53" fmla="*/ 16 h 19"/>
                <a:gd name="T54" fmla="*/ 15 w 23"/>
                <a:gd name="T55" fmla="*/ 15 h 19"/>
                <a:gd name="T56" fmla="*/ 17 w 23"/>
                <a:gd name="T57" fmla="*/ 14 h 19"/>
                <a:gd name="T58" fmla="*/ 17 w 23"/>
                <a:gd name="T59" fmla="*/ 14 h 19"/>
                <a:gd name="T60" fmla="*/ 18 w 23"/>
                <a:gd name="T61" fmla="*/ 14 h 19"/>
                <a:gd name="T62" fmla="*/ 21 w 23"/>
                <a:gd name="T63" fmla="*/ 13 h 19"/>
                <a:gd name="T64" fmla="*/ 20 w 23"/>
                <a:gd name="T65" fmla="*/ 8 h 19"/>
                <a:gd name="T66" fmla="*/ 20 w 23"/>
                <a:gd name="T67" fmla="*/ 8 h 19"/>
                <a:gd name="T68" fmla="*/ 20 w 23"/>
                <a:gd name="T69" fmla="*/ 8 h 19"/>
                <a:gd name="T70" fmla="*/ 19 w 23"/>
                <a:gd name="T71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3" h="19">
                  <a:moveTo>
                    <a:pt x="20" y="0"/>
                  </a:moveTo>
                  <a:cubicBezTo>
                    <a:pt x="22" y="7"/>
                    <a:pt x="22" y="7"/>
                    <a:pt x="22" y="7"/>
                  </a:cubicBezTo>
                  <a:cubicBezTo>
                    <a:pt x="23" y="11"/>
                    <a:pt x="23" y="13"/>
                    <a:pt x="22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5" y="3"/>
                    <a:pt x="17" y="1"/>
                    <a:pt x="18" y="0"/>
                  </a:cubicBezTo>
                  <a:cubicBezTo>
                    <a:pt x="20" y="0"/>
                    <a:pt x="20" y="0"/>
                    <a:pt x="20" y="0"/>
                  </a:cubicBezTo>
                  <a:moveTo>
                    <a:pt x="19" y="1"/>
                  </a:moveTo>
                  <a:cubicBezTo>
                    <a:pt x="19" y="1"/>
                    <a:pt x="19" y="1"/>
                    <a:pt x="19" y="1"/>
                  </a:cubicBezTo>
                  <a:cubicBezTo>
                    <a:pt x="18" y="3"/>
                    <a:pt x="15" y="5"/>
                    <a:pt x="12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2" y="12"/>
                    <a:pt x="21" y="10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19" y="1"/>
                    <a:pt x="19" y="1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48" name="Freeform 358"/>
            <p:cNvSpPr>
              <a:spLocks/>
            </p:cNvSpPr>
            <p:nvPr/>
          </p:nvSpPr>
          <p:spPr bwMode="auto">
            <a:xfrm>
              <a:off x="2100545" y="5690026"/>
              <a:ext cx="87382" cy="68899"/>
            </a:xfrm>
            <a:custGeom>
              <a:avLst/>
              <a:gdLst>
                <a:gd name="T0" fmla="*/ 8 w 22"/>
                <a:gd name="T1" fmla="*/ 17 h 17"/>
                <a:gd name="T2" fmla="*/ 4 w 22"/>
                <a:gd name="T3" fmla="*/ 17 h 17"/>
                <a:gd name="T4" fmla="*/ 0 w 22"/>
                <a:gd name="T5" fmla="*/ 17 h 17"/>
                <a:gd name="T6" fmla="*/ 0 w 22"/>
                <a:gd name="T7" fmla="*/ 12 h 17"/>
                <a:gd name="T8" fmla="*/ 4 w 22"/>
                <a:gd name="T9" fmla="*/ 2 h 17"/>
                <a:gd name="T10" fmla="*/ 10 w 22"/>
                <a:gd name="T11" fmla="*/ 3 h 17"/>
                <a:gd name="T12" fmla="*/ 10 w 22"/>
                <a:gd name="T13" fmla="*/ 3 h 17"/>
                <a:gd name="T14" fmla="*/ 17 w 22"/>
                <a:gd name="T15" fmla="*/ 0 h 17"/>
                <a:gd name="T16" fmla="*/ 19 w 22"/>
                <a:gd name="T17" fmla="*/ 0 h 17"/>
                <a:gd name="T18" fmla="*/ 20 w 22"/>
                <a:gd name="T19" fmla="*/ 7 h 17"/>
                <a:gd name="T20" fmla="*/ 21 w 22"/>
                <a:gd name="T21" fmla="*/ 13 h 17"/>
                <a:gd name="T22" fmla="*/ 17 w 22"/>
                <a:gd name="T23" fmla="*/ 14 h 17"/>
                <a:gd name="T24" fmla="*/ 17 w 22"/>
                <a:gd name="T25" fmla="*/ 14 h 17"/>
                <a:gd name="T26" fmla="*/ 16 w 22"/>
                <a:gd name="T27" fmla="*/ 14 h 17"/>
                <a:gd name="T28" fmla="*/ 15 w 22"/>
                <a:gd name="T29" fmla="*/ 15 h 17"/>
                <a:gd name="T30" fmla="*/ 10 w 22"/>
                <a:gd name="T31" fmla="*/ 16 h 17"/>
                <a:gd name="T32" fmla="*/ 8 w 22"/>
                <a:gd name="T33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" h="17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4" y="3"/>
                    <a:pt x="16" y="1"/>
                    <a:pt x="17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2" y="11"/>
                    <a:pt x="21" y="12"/>
                    <a:pt x="21" y="13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8" y="17"/>
                    <a:pt x="8" y="17"/>
                    <a:pt x="8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49" name="Freeform 359"/>
            <p:cNvSpPr>
              <a:spLocks noEditPoints="1"/>
            </p:cNvSpPr>
            <p:nvPr/>
          </p:nvSpPr>
          <p:spPr bwMode="auto">
            <a:xfrm>
              <a:off x="2097185" y="5686665"/>
              <a:ext cx="90743" cy="75620"/>
            </a:xfrm>
            <a:custGeom>
              <a:avLst/>
              <a:gdLst>
                <a:gd name="T0" fmla="*/ 20 w 23"/>
                <a:gd name="T1" fmla="*/ 0 h 19"/>
                <a:gd name="T2" fmla="*/ 22 w 23"/>
                <a:gd name="T3" fmla="*/ 7 h 19"/>
                <a:gd name="T4" fmla="*/ 22 w 23"/>
                <a:gd name="T5" fmla="*/ 15 h 19"/>
                <a:gd name="T6" fmla="*/ 18 w 23"/>
                <a:gd name="T7" fmla="*/ 15 h 19"/>
                <a:gd name="T8" fmla="*/ 16 w 23"/>
                <a:gd name="T9" fmla="*/ 17 h 19"/>
                <a:gd name="T10" fmla="*/ 12 w 23"/>
                <a:gd name="T11" fmla="*/ 18 h 19"/>
                <a:gd name="T12" fmla="*/ 9 w 23"/>
                <a:gd name="T13" fmla="*/ 19 h 19"/>
                <a:gd name="T14" fmla="*/ 4 w 23"/>
                <a:gd name="T15" fmla="*/ 19 h 19"/>
                <a:gd name="T16" fmla="*/ 0 w 23"/>
                <a:gd name="T17" fmla="*/ 19 h 19"/>
                <a:gd name="T18" fmla="*/ 0 w 23"/>
                <a:gd name="T19" fmla="*/ 13 h 19"/>
                <a:gd name="T20" fmla="*/ 4 w 23"/>
                <a:gd name="T21" fmla="*/ 1 h 19"/>
                <a:gd name="T22" fmla="*/ 12 w 23"/>
                <a:gd name="T23" fmla="*/ 3 h 19"/>
                <a:gd name="T24" fmla="*/ 18 w 23"/>
                <a:gd name="T25" fmla="*/ 0 h 19"/>
                <a:gd name="T26" fmla="*/ 20 w 23"/>
                <a:gd name="T27" fmla="*/ 0 h 19"/>
                <a:gd name="T28" fmla="*/ 19 w 23"/>
                <a:gd name="T29" fmla="*/ 1 h 19"/>
                <a:gd name="T30" fmla="*/ 19 w 23"/>
                <a:gd name="T31" fmla="*/ 1 h 19"/>
                <a:gd name="T32" fmla="*/ 12 w 23"/>
                <a:gd name="T33" fmla="*/ 5 h 19"/>
                <a:gd name="T34" fmla="*/ 11 w 23"/>
                <a:gd name="T35" fmla="*/ 5 h 19"/>
                <a:gd name="T36" fmla="*/ 11 w 23"/>
                <a:gd name="T37" fmla="*/ 5 h 19"/>
                <a:gd name="T38" fmla="*/ 6 w 23"/>
                <a:gd name="T39" fmla="*/ 4 h 19"/>
                <a:gd name="T40" fmla="*/ 2 w 23"/>
                <a:gd name="T41" fmla="*/ 14 h 19"/>
                <a:gd name="T42" fmla="*/ 2 w 23"/>
                <a:gd name="T43" fmla="*/ 17 h 19"/>
                <a:gd name="T44" fmla="*/ 4 w 23"/>
                <a:gd name="T45" fmla="*/ 17 h 19"/>
                <a:gd name="T46" fmla="*/ 9 w 23"/>
                <a:gd name="T47" fmla="*/ 17 h 19"/>
                <a:gd name="T48" fmla="*/ 11 w 23"/>
                <a:gd name="T49" fmla="*/ 16 h 19"/>
                <a:gd name="T50" fmla="*/ 11 w 23"/>
                <a:gd name="T51" fmla="*/ 16 h 19"/>
                <a:gd name="T52" fmla="*/ 11 w 23"/>
                <a:gd name="T53" fmla="*/ 16 h 19"/>
                <a:gd name="T54" fmla="*/ 15 w 23"/>
                <a:gd name="T55" fmla="*/ 15 h 19"/>
                <a:gd name="T56" fmla="*/ 17 w 23"/>
                <a:gd name="T57" fmla="*/ 14 h 19"/>
                <a:gd name="T58" fmla="*/ 17 w 23"/>
                <a:gd name="T59" fmla="*/ 14 h 19"/>
                <a:gd name="T60" fmla="*/ 18 w 23"/>
                <a:gd name="T61" fmla="*/ 14 h 19"/>
                <a:gd name="T62" fmla="*/ 21 w 23"/>
                <a:gd name="T63" fmla="*/ 13 h 19"/>
                <a:gd name="T64" fmla="*/ 20 w 23"/>
                <a:gd name="T65" fmla="*/ 8 h 19"/>
                <a:gd name="T66" fmla="*/ 20 w 23"/>
                <a:gd name="T67" fmla="*/ 8 h 19"/>
                <a:gd name="T68" fmla="*/ 20 w 23"/>
                <a:gd name="T69" fmla="*/ 8 h 19"/>
                <a:gd name="T70" fmla="*/ 19 w 23"/>
                <a:gd name="T71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3" h="19">
                  <a:moveTo>
                    <a:pt x="20" y="0"/>
                  </a:moveTo>
                  <a:cubicBezTo>
                    <a:pt x="22" y="7"/>
                    <a:pt x="22" y="7"/>
                    <a:pt x="22" y="7"/>
                  </a:cubicBezTo>
                  <a:cubicBezTo>
                    <a:pt x="23" y="11"/>
                    <a:pt x="23" y="13"/>
                    <a:pt x="22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5" y="3"/>
                    <a:pt x="17" y="1"/>
                    <a:pt x="18" y="0"/>
                  </a:cubicBezTo>
                  <a:cubicBezTo>
                    <a:pt x="20" y="0"/>
                    <a:pt x="20" y="0"/>
                    <a:pt x="20" y="0"/>
                  </a:cubicBezTo>
                  <a:moveTo>
                    <a:pt x="19" y="1"/>
                  </a:moveTo>
                  <a:cubicBezTo>
                    <a:pt x="19" y="1"/>
                    <a:pt x="19" y="1"/>
                    <a:pt x="19" y="1"/>
                  </a:cubicBezTo>
                  <a:cubicBezTo>
                    <a:pt x="18" y="3"/>
                    <a:pt x="15" y="5"/>
                    <a:pt x="12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2" y="12"/>
                    <a:pt x="21" y="10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19" y="1"/>
                    <a:pt x="19" y="1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50" name="Freeform 360"/>
            <p:cNvSpPr>
              <a:spLocks/>
            </p:cNvSpPr>
            <p:nvPr/>
          </p:nvSpPr>
          <p:spPr bwMode="auto">
            <a:xfrm>
              <a:off x="905755" y="5002728"/>
              <a:ext cx="536060" cy="433553"/>
            </a:xfrm>
            <a:custGeom>
              <a:avLst/>
              <a:gdLst>
                <a:gd name="T0" fmla="*/ 42 w 135"/>
                <a:gd name="T1" fmla="*/ 109 h 109"/>
                <a:gd name="T2" fmla="*/ 33 w 135"/>
                <a:gd name="T3" fmla="*/ 105 h 109"/>
                <a:gd name="T4" fmla="*/ 29 w 135"/>
                <a:gd name="T5" fmla="*/ 96 h 109"/>
                <a:gd name="T6" fmla="*/ 22 w 135"/>
                <a:gd name="T7" fmla="*/ 87 h 109"/>
                <a:gd name="T8" fmla="*/ 10 w 135"/>
                <a:gd name="T9" fmla="*/ 84 h 109"/>
                <a:gd name="T10" fmla="*/ 5 w 135"/>
                <a:gd name="T11" fmla="*/ 85 h 109"/>
                <a:gd name="T12" fmla="*/ 2 w 135"/>
                <a:gd name="T13" fmla="*/ 85 h 109"/>
                <a:gd name="T14" fmla="*/ 1 w 135"/>
                <a:gd name="T15" fmla="*/ 72 h 109"/>
                <a:gd name="T16" fmla="*/ 2 w 135"/>
                <a:gd name="T17" fmla="*/ 58 h 109"/>
                <a:gd name="T18" fmla="*/ 10 w 135"/>
                <a:gd name="T19" fmla="*/ 48 h 109"/>
                <a:gd name="T20" fmla="*/ 13 w 135"/>
                <a:gd name="T21" fmla="*/ 33 h 109"/>
                <a:gd name="T22" fmla="*/ 11 w 135"/>
                <a:gd name="T23" fmla="*/ 24 h 109"/>
                <a:gd name="T24" fmla="*/ 12 w 135"/>
                <a:gd name="T25" fmla="*/ 17 h 109"/>
                <a:gd name="T26" fmla="*/ 18 w 135"/>
                <a:gd name="T27" fmla="*/ 5 h 109"/>
                <a:gd name="T28" fmla="*/ 29 w 135"/>
                <a:gd name="T29" fmla="*/ 0 h 109"/>
                <a:gd name="T30" fmla="*/ 32 w 135"/>
                <a:gd name="T31" fmla="*/ 0 h 109"/>
                <a:gd name="T32" fmla="*/ 44 w 135"/>
                <a:gd name="T33" fmla="*/ 3 h 109"/>
                <a:gd name="T34" fmla="*/ 46 w 135"/>
                <a:gd name="T35" fmla="*/ 6 h 109"/>
                <a:gd name="T36" fmla="*/ 49 w 135"/>
                <a:gd name="T37" fmla="*/ 9 h 109"/>
                <a:gd name="T38" fmla="*/ 50 w 135"/>
                <a:gd name="T39" fmla="*/ 9 h 109"/>
                <a:gd name="T40" fmla="*/ 50 w 135"/>
                <a:gd name="T41" fmla="*/ 9 h 109"/>
                <a:gd name="T42" fmla="*/ 56 w 135"/>
                <a:gd name="T43" fmla="*/ 8 h 109"/>
                <a:gd name="T44" fmla="*/ 62 w 135"/>
                <a:gd name="T45" fmla="*/ 7 h 109"/>
                <a:gd name="T46" fmla="*/ 69 w 135"/>
                <a:gd name="T47" fmla="*/ 10 h 109"/>
                <a:gd name="T48" fmla="*/ 77 w 135"/>
                <a:gd name="T49" fmla="*/ 11 h 109"/>
                <a:gd name="T50" fmla="*/ 77 w 135"/>
                <a:gd name="T51" fmla="*/ 11 h 109"/>
                <a:gd name="T52" fmla="*/ 77 w 135"/>
                <a:gd name="T53" fmla="*/ 11 h 109"/>
                <a:gd name="T54" fmla="*/ 87 w 135"/>
                <a:gd name="T55" fmla="*/ 8 h 109"/>
                <a:gd name="T56" fmla="*/ 99 w 135"/>
                <a:gd name="T57" fmla="*/ 6 h 109"/>
                <a:gd name="T58" fmla="*/ 112 w 135"/>
                <a:gd name="T59" fmla="*/ 5 h 109"/>
                <a:gd name="T60" fmla="*/ 125 w 135"/>
                <a:gd name="T61" fmla="*/ 2 h 109"/>
                <a:gd name="T62" fmla="*/ 128 w 135"/>
                <a:gd name="T63" fmla="*/ 9 h 109"/>
                <a:gd name="T64" fmla="*/ 130 w 135"/>
                <a:gd name="T65" fmla="*/ 10 h 109"/>
                <a:gd name="T66" fmla="*/ 130 w 135"/>
                <a:gd name="T67" fmla="*/ 10 h 109"/>
                <a:gd name="T68" fmla="*/ 132 w 135"/>
                <a:gd name="T69" fmla="*/ 17 h 109"/>
                <a:gd name="T70" fmla="*/ 135 w 135"/>
                <a:gd name="T71" fmla="*/ 22 h 109"/>
                <a:gd name="T72" fmla="*/ 132 w 135"/>
                <a:gd name="T73" fmla="*/ 27 h 109"/>
                <a:gd name="T74" fmla="*/ 127 w 135"/>
                <a:gd name="T75" fmla="*/ 33 h 109"/>
                <a:gd name="T76" fmla="*/ 117 w 135"/>
                <a:gd name="T77" fmla="*/ 51 h 109"/>
                <a:gd name="T78" fmla="*/ 113 w 135"/>
                <a:gd name="T79" fmla="*/ 58 h 109"/>
                <a:gd name="T80" fmla="*/ 107 w 135"/>
                <a:gd name="T81" fmla="*/ 66 h 109"/>
                <a:gd name="T82" fmla="*/ 97 w 135"/>
                <a:gd name="T83" fmla="*/ 84 h 109"/>
                <a:gd name="T84" fmla="*/ 93 w 135"/>
                <a:gd name="T85" fmla="*/ 82 h 109"/>
                <a:gd name="T86" fmla="*/ 87 w 135"/>
                <a:gd name="T87" fmla="*/ 79 h 109"/>
                <a:gd name="T88" fmla="*/ 78 w 135"/>
                <a:gd name="T89" fmla="*/ 84 h 109"/>
                <a:gd name="T90" fmla="*/ 70 w 135"/>
                <a:gd name="T91" fmla="*/ 93 h 109"/>
                <a:gd name="T92" fmla="*/ 70 w 135"/>
                <a:gd name="T93" fmla="*/ 98 h 109"/>
                <a:gd name="T94" fmla="*/ 68 w 135"/>
                <a:gd name="T95" fmla="*/ 101 h 109"/>
                <a:gd name="T96" fmla="*/ 65 w 135"/>
                <a:gd name="T97" fmla="*/ 103 h 109"/>
                <a:gd name="T98" fmla="*/ 64 w 135"/>
                <a:gd name="T99" fmla="*/ 103 h 109"/>
                <a:gd name="T100" fmla="*/ 64 w 135"/>
                <a:gd name="T101" fmla="*/ 103 h 109"/>
                <a:gd name="T102" fmla="*/ 62 w 135"/>
                <a:gd name="T103" fmla="*/ 106 h 109"/>
                <a:gd name="T104" fmla="*/ 59 w 135"/>
                <a:gd name="T105" fmla="*/ 106 h 109"/>
                <a:gd name="T106" fmla="*/ 53 w 135"/>
                <a:gd name="T107" fmla="*/ 107 h 109"/>
                <a:gd name="T108" fmla="*/ 42 w 135"/>
                <a:gd name="T109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35" h="109">
                  <a:moveTo>
                    <a:pt x="42" y="109"/>
                  </a:moveTo>
                  <a:cubicBezTo>
                    <a:pt x="38" y="109"/>
                    <a:pt x="35" y="108"/>
                    <a:pt x="33" y="105"/>
                  </a:cubicBezTo>
                  <a:cubicBezTo>
                    <a:pt x="29" y="96"/>
                    <a:pt x="29" y="96"/>
                    <a:pt x="29" y="96"/>
                  </a:cubicBezTo>
                  <a:cubicBezTo>
                    <a:pt x="27" y="92"/>
                    <a:pt x="24" y="89"/>
                    <a:pt x="22" y="87"/>
                  </a:cubicBezTo>
                  <a:cubicBezTo>
                    <a:pt x="18" y="85"/>
                    <a:pt x="15" y="84"/>
                    <a:pt x="10" y="84"/>
                  </a:cubicBezTo>
                  <a:cubicBezTo>
                    <a:pt x="9" y="84"/>
                    <a:pt x="7" y="85"/>
                    <a:pt x="5" y="85"/>
                  </a:cubicBezTo>
                  <a:cubicBezTo>
                    <a:pt x="2" y="85"/>
                    <a:pt x="2" y="85"/>
                    <a:pt x="2" y="85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0" y="66"/>
                    <a:pt x="1" y="61"/>
                    <a:pt x="2" y="58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13" y="42"/>
                    <a:pt x="14" y="38"/>
                    <a:pt x="13" y="33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3" y="13"/>
                    <a:pt x="15" y="8"/>
                    <a:pt x="18" y="5"/>
                  </a:cubicBezTo>
                  <a:cubicBezTo>
                    <a:pt x="21" y="2"/>
                    <a:pt x="25" y="0"/>
                    <a:pt x="29" y="0"/>
                  </a:cubicBezTo>
                  <a:cubicBezTo>
                    <a:pt x="30" y="0"/>
                    <a:pt x="31" y="0"/>
                    <a:pt x="32" y="0"/>
                  </a:cubicBezTo>
                  <a:cubicBezTo>
                    <a:pt x="36" y="0"/>
                    <a:pt x="40" y="1"/>
                    <a:pt x="44" y="3"/>
                  </a:cubicBezTo>
                  <a:cubicBezTo>
                    <a:pt x="46" y="6"/>
                    <a:pt x="46" y="6"/>
                    <a:pt x="46" y="6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69" y="10"/>
                    <a:pt x="69" y="10"/>
                    <a:pt x="69" y="10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87" y="8"/>
                    <a:pt x="87" y="8"/>
                    <a:pt x="87" y="8"/>
                  </a:cubicBezTo>
                  <a:cubicBezTo>
                    <a:pt x="99" y="6"/>
                    <a:pt x="99" y="6"/>
                    <a:pt x="99" y="6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25" y="2"/>
                    <a:pt x="125" y="2"/>
                    <a:pt x="125" y="2"/>
                  </a:cubicBezTo>
                  <a:cubicBezTo>
                    <a:pt x="126" y="5"/>
                    <a:pt x="127" y="7"/>
                    <a:pt x="128" y="9"/>
                  </a:cubicBezTo>
                  <a:cubicBezTo>
                    <a:pt x="129" y="9"/>
                    <a:pt x="129" y="10"/>
                    <a:pt x="130" y="10"/>
                  </a:cubicBezTo>
                  <a:cubicBezTo>
                    <a:pt x="130" y="10"/>
                    <a:pt x="130" y="10"/>
                    <a:pt x="130" y="10"/>
                  </a:cubicBezTo>
                  <a:cubicBezTo>
                    <a:pt x="129" y="13"/>
                    <a:pt x="130" y="15"/>
                    <a:pt x="132" y="17"/>
                  </a:cubicBezTo>
                  <a:cubicBezTo>
                    <a:pt x="135" y="22"/>
                    <a:pt x="135" y="22"/>
                    <a:pt x="135" y="22"/>
                  </a:cubicBezTo>
                  <a:cubicBezTo>
                    <a:pt x="132" y="27"/>
                    <a:pt x="132" y="27"/>
                    <a:pt x="132" y="27"/>
                  </a:cubicBezTo>
                  <a:cubicBezTo>
                    <a:pt x="127" y="33"/>
                    <a:pt x="127" y="33"/>
                    <a:pt x="127" y="33"/>
                  </a:cubicBezTo>
                  <a:cubicBezTo>
                    <a:pt x="121" y="39"/>
                    <a:pt x="118" y="44"/>
                    <a:pt x="117" y="51"/>
                  </a:cubicBezTo>
                  <a:cubicBezTo>
                    <a:pt x="113" y="58"/>
                    <a:pt x="113" y="58"/>
                    <a:pt x="113" y="58"/>
                  </a:cubicBezTo>
                  <a:cubicBezTo>
                    <a:pt x="107" y="66"/>
                    <a:pt x="107" y="66"/>
                    <a:pt x="107" y="66"/>
                  </a:cubicBezTo>
                  <a:cubicBezTo>
                    <a:pt x="101" y="80"/>
                    <a:pt x="98" y="84"/>
                    <a:pt x="97" y="84"/>
                  </a:cubicBezTo>
                  <a:cubicBezTo>
                    <a:pt x="96" y="84"/>
                    <a:pt x="94" y="83"/>
                    <a:pt x="93" y="82"/>
                  </a:cubicBezTo>
                  <a:cubicBezTo>
                    <a:pt x="91" y="79"/>
                    <a:pt x="89" y="79"/>
                    <a:pt x="87" y="79"/>
                  </a:cubicBezTo>
                  <a:cubicBezTo>
                    <a:pt x="85" y="79"/>
                    <a:pt x="82" y="81"/>
                    <a:pt x="78" y="84"/>
                  </a:cubicBezTo>
                  <a:cubicBezTo>
                    <a:pt x="75" y="87"/>
                    <a:pt x="71" y="90"/>
                    <a:pt x="70" y="93"/>
                  </a:cubicBezTo>
                  <a:cubicBezTo>
                    <a:pt x="70" y="98"/>
                    <a:pt x="70" y="98"/>
                    <a:pt x="70" y="98"/>
                  </a:cubicBezTo>
                  <a:cubicBezTo>
                    <a:pt x="68" y="101"/>
                    <a:pt x="68" y="101"/>
                    <a:pt x="68" y="101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42" y="109"/>
                    <a:pt x="42" y="109"/>
                    <a:pt x="42" y="10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51" name="Freeform 361"/>
            <p:cNvSpPr>
              <a:spLocks noEditPoints="1"/>
            </p:cNvSpPr>
            <p:nvPr/>
          </p:nvSpPr>
          <p:spPr bwMode="auto">
            <a:xfrm>
              <a:off x="902395" y="4999368"/>
              <a:ext cx="542782" cy="440275"/>
            </a:xfrm>
            <a:custGeom>
              <a:avLst/>
              <a:gdLst>
                <a:gd name="T0" fmla="*/ 46 w 137"/>
                <a:gd name="T1" fmla="*/ 3 h 111"/>
                <a:gd name="T2" fmla="*/ 51 w 137"/>
                <a:gd name="T3" fmla="*/ 9 h 111"/>
                <a:gd name="T4" fmla="*/ 63 w 137"/>
                <a:gd name="T5" fmla="*/ 7 h 111"/>
                <a:gd name="T6" fmla="*/ 78 w 137"/>
                <a:gd name="T7" fmla="*/ 11 h 111"/>
                <a:gd name="T8" fmla="*/ 100 w 137"/>
                <a:gd name="T9" fmla="*/ 7 h 111"/>
                <a:gd name="T10" fmla="*/ 127 w 137"/>
                <a:gd name="T11" fmla="*/ 2 h 111"/>
                <a:gd name="T12" fmla="*/ 132 w 137"/>
                <a:gd name="T13" fmla="*/ 10 h 111"/>
                <a:gd name="T14" fmla="*/ 137 w 137"/>
                <a:gd name="T15" fmla="*/ 23 h 111"/>
                <a:gd name="T16" fmla="*/ 128 w 137"/>
                <a:gd name="T17" fmla="*/ 34 h 111"/>
                <a:gd name="T18" fmla="*/ 114 w 137"/>
                <a:gd name="T19" fmla="*/ 59 h 111"/>
                <a:gd name="T20" fmla="*/ 99 w 137"/>
                <a:gd name="T21" fmla="*/ 86 h 111"/>
                <a:gd name="T22" fmla="*/ 88 w 137"/>
                <a:gd name="T23" fmla="*/ 81 h 111"/>
                <a:gd name="T24" fmla="*/ 72 w 137"/>
                <a:gd name="T25" fmla="*/ 94 h 111"/>
                <a:gd name="T26" fmla="*/ 70 w 137"/>
                <a:gd name="T27" fmla="*/ 103 h 111"/>
                <a:gd name="T28" fmla="*/ 63 w 137"/>
                <a:gd name="T29" fmla="*/ 108 h 111"/>
                <a:gd name="T30" fmla="*/ 54 w 137"/>
                <a:gd name="T31" fmla="*/ 109 h 111"/>
                <a:gd name="T32" fmla="*/ 33 w 137"/>
                <a:gd name="T33" fmla="*/ 107 h 111"/>
                <a:gd name="T34" fmla="*/ 22 w 137"/>
                <a:gd name="T35" fmla="*/ 89 h 111"/>
                <a:gd name="T36" fmla="*/ 6 w 137"/>
                <a:gd name="T37" fmla="*/ 87 h 111"/>
                <a:gd name="T38" fmla="*/ 1 w 137"/>
                <a:gd name="T39" fmla="*/ 73 h 111"/>
                <a:gd name="T40" fmla="*/ 10 w 137"/>
                <a:gd name="T41" fmla="*/ 48 h 111"/>
                <a:gd name="T42" fmla="*/ 11 w 137"/>
                <a:gd name="T43" fmla="*/ 26 h 111"/>
                <a:gd name="T44" fmla="*/ 18 w 137"/>
                <a:gd name="T45" fmla="*/ 6 h 111"/>
                <a:gd name="T46" fmla="*/ 33 w 137"/>
                <a:gd name="T47" fmla="*/ 0 h 111"/>
                <a:gd name="T48" fmla="*/ 30 w 137"/>
                <a:gd name="T49" fmla="*/ 2 h 111"/>
                <a:gd name="T50" fmla="*/ 14 w 137"/>
                <a:gd name="T51" fmla="*/ 19 h 111"/>
                <a:gd name="T52" fmla="*/ 15 w 137"/>
                <a:gd name="T53" fmla="*/ 34 h 111"/>
                <a:gd name="T54" fmla="*/ 4 w 137"/>
                <a:gd name="T55" fmla="*/ 60 h 111"/>
                <a:gd name="T56" fmla="*/ 4 w 137"/>
                <a:gd name="T57" fmla="*/ 85 h 111"/>
                <a:gd name="T58" fmla="*/ 6 w 137"/>
                <a:gd name="T59" fmla="*/ 85 h 111"/>
                <a:gd name="T60" fmla="*/ 11 w 137"/>
                <a:gd name="T61" fmla="*/ 85 h 111"/>
                <a:gd name="T62" fmla="*/ 30 w 137"/>
                <a:gd name="T63" fmla="*/ 96 h 111"/>
                <a:gd name="T64" fmla="*/ 43 w 137"/>
                <a:gd name="T65" fmla="*/ 109 h 111"/>
                <a:gd name="T66" fmla="*/ 60 w 137"/>
                <a:gd name="T67" fmla="*/ 106 h 111"/>
                <a:gd name="T68" fmla="*/ 60 w 137"/>
                <a:gd name="T69" fmla="*/ 106 h 111"/>
                <a:gd name="T70" fmla="*/ 65 w 137"/>
                <a:gd name="T71" fmla="*/ 104 h 111"/>
                <a:gd name="T72" fmla="*/ 65 w 137"/>
                <a:gd name="T73" fmla="*/ 103 h 111"/>
                <a:gd name="T74" fmla="*/ 70 w 137"/>
                <a:gd name="T75" fmla="*/ 99 h 111"/>
                <a:gd name="T76" fmla="*/ 71 w 137"/>
                <a:gd name="T77" fmla="*/ 94 h 111"/>
                <a:gd name="T78" fmla="*/ 78 w 137"/>
                <a:gd name="T79" fmla="*/ 85 h 111"/>
                <a:gd name="T80" fmla="*/ 88 w 137"/>
                <a:gd name="T81" fmla="*/ 79 h 111"/>
                <a:gd name="T82" fmla="*/ 95 w 137"/>
                <a:gd name="T83" fmla="*/ 82 h 111"/>
                <a:gd name="T84" fmla="*/ 107 w 137"/>
                <a:gd name="T85" fmla="*/ 67 h 111"/>
                <a:gd name="T86" fmla="*/ 107 w 137"/>
                <a:gd name="T87" fmla="*/ 67 h 111"/>
                <a:gd name="T88" fmla="*/ 117 w 137"/>
                <a:gd name="T89" fmla="*/ 51 h 111"/>
                <a:gd name="T90" fmla="*/ 132 w 137"/>
                <a:gd name="T91" fmla="*/ 28 h 111"/>
                <a:gd name="T92" fmla="*/ 132 w 137"/>
                <a:gd name="T93" fmla="*/ 19 h 111"/>
                <a:gd name="T94" fmla="*/ 129 w 137"/>
                <a:gd name="T95" fmla="*/ 10 h 111"/>
                <a:gd name="T96" fmla="*/ 113 w 137"/>
                <a:gd name="T97" fmla="*/ 6 h 111"/>
                <a:gd name="T98" fmla="*/ 89 w 137"/>
                <a:gd name="T99" fmla="*/ 10 h 111"/>
                <a:gd name="T100" fmla="*/ 78 w 137"/>
                <a:gd name="T101" fmla="*/ 13 h 111"/>
                <a:gd name="T102" fmla="*/ 70 w 137"/>
                <a:gd name="T103" fmla="*/ 11 h 111"/>
                <a:gd name="T104" fmla="*/ 70 w 137"/>
                <a:gd name="T105" fmla="*/ 11 h 111"/>
                <a:gd name="T106" fmla="*/ 57 w 137"/>
                <a:gd name="T107" fmla="*/ 10 h 111"/>
                <a:gd name="T108" fmla="*/ 51 w 137"/>
                <a:gd name="T109" fmla="*/ 11 h 111"/>
                <a:gd name="T110" fmla="*/ 47 w 137"/>
                <a:gd name="T111" fmla="*/ 8 h 111"/>
                <a:gd name="T112" fmla="*/ 46 w 137"/>
                <a:gd name="T113" fmla="*/ 8 h 111"/>
                <a:gd name="T114" fmla="*/ 33 w 137"/>
                <a:gd name="T115" fmla="*/ 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7" h="111">
                  <a:moveTo>
                    <a:pt x="33" y="0"/>
                  </a:moveTo>
                  <a:cubicBezTo>
                    <a:pt x="37" y="0"/>
                    <a:pt x="41" y="1"/>
                    <a:pt x="46" y="3"/>
                  </a:cubicBezTo>
                  <a:cubicBezTo>
                    <a:pt x="48" y="7"/>
                    <a:pt x="48" y="7"/>
                    <a:pt x="48" y="7"/>
                  </a:cubicBezTo>
                  <a:cubicBezTo>
                    <a:pt x="51" y="9"/>
                    <a:pt x="51" y="9"/>
                    <a:pt x="51" y="9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63" y="7"/>
                    <a:pt x="63" y="7"/>
                    <a:pt x="63" y="7"/>
                  </a:cubicBezTo>
                  <a:cubicBezTo>
                    <a:pt x="71" y="10"/>
                    <a:pt x="71" y="10"/>
                    <a:pt x="71" y="10"/>
                  </a:cubicBezTo>
                  <a:cubicBezTo>
                    <a:pt x="78" y="11"/>
                    <a:pt x="78" y="11"/>
                    <a:pt x="78" y="11"/>
                  </a:cubicBezTo>
                  <a:cubicBezTo>
                    <a:pt x="88" y="8"/>
                    <a:pt x="88" y="8"/>
                    <a:pt x="88" y="8"/>
                  </a:cubicBezTo>
                  <a:cubicBezTo>
                    <a:pt x="100" y="7"/>
                    <a:pt x="100" y="7"/>
                    <a:pt x="100" y="7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5"/>
                    <a:pt x="128" y="7"/>
                    <a:pt x="130" y="9"/>
                  </a:cubicBezTo>
                  <a:cubicBezTo>
                    <a:pt x="130" y="10"/>
                    <a:pt x="131" y="10"/>
                    <a:pt x="132" y="10"/>
                  </a:cubicBezTo>
                  <a:cubicBezTo>
                    <a:pt x="131" y="14"/>
                    <a:pt x="132" y="16"/>
                    <a:pt x="133" y="18"/>
                  </a:cubicBezTo>
                  <a:cubicBezTo>
                    <a:pt x="137" y="23"/>
                    <a:pt x="137" y="23"/>
                    <a:pt x="137" y="23"/>
                  </a:cubicBezTo>
                  <a:cubicBezTo>
                    <a:pt x="134" y="29"/>
                    <a:pt x="134" y="29"/>
                    <a:pt x="134" y="29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23" y="40"/>
                    <a:pt x="119" y="45"/>
                    <a:pt x="119" y="52"/>
                  </a:cubicBezTo>
                  <a:cubicBezTo>
                    <a:pt x="114" y="59"/>
                    <a:pt x="114" y="59"/>
                    <a:pt x="114" y="59"/>
                  </a:cubicBezTo>
                  <a:cubicBezTo>
                    <a:pt x="109" y="68"/>
                    <a:pt x="109" y="68"/>
                    <a:pt x="109" y="68"/>
                  </a:cubicBezTo>
                  <a:cubicBezTo>
                    <a:pt x="104" y="80"/>
                    <a:pt x="100" y="86"/>
                    <a:pt x="99" y="86"/>
                  </a:cubicBezTo>
                  <a:cubicBezTo>
                    <a:pt x="97" y="86"/>
                    <a:pt x="95" y="85"/>
                    <a:pt x="94" y="83"/>
                  </a:cubicBezTo>
                  <a:cubicBezTo>
                    <a:pt x="92" y="81"/>
                    <a:pt x="90" y="81"/>
                    <a:pt x="88" y="81"/>
                  </a:cubicBezTo>
                  <a:cubicBezTo>
                    <a:pt x="86" y="81"/>
                    <a:pt x="83" y="83"/>
                    <a:pt x="79" y="86"/>
                  </a:cubicBezTo>
                  <a:cubicBezTo>
                    <a:pt x="76" y="89"/>
                    <a:pt x="73" y="92"/>
                    <a:pt x="72" y="94"/>
                  </a:cubicBezTo>
                  <a:cubicBezTo>
                    <a:pt x="71" y="99"/>
                    <a:pt x="71" y="99"/>
                    <a:pt x="71" y="99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3" y="108"/>
                    <a:pt x="63" y="108"/>
                    <a:pt x="63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54" y="109"/>
                    <a:pt x="54" y="109"/>
                    <a:pt x="54" y="109"/>
                  </a:cubicBezTo>
                  <a:cubicBezTo>
                    <a:pt x="43" y="111"/>
                    <a:pt x="43" y="111"/>
                    <a:pt x="43" y="111"/>
                  </a:cubicBezTo>
                  <a:cubicBezTo>
                    <a:pt x="38" y="111"/>
                    <a:pt x="36" y="109"/>
                    <a:pt x="33" y="107"/>
                  </a:cubicBezTo>
                  <a:cubicBezTo>
                    <a:pt x="29" y="97"/>
                    <a:pt x="29" y="97"/>
                    <a:pt x="29" y="97"/>
                  </a:cubicBezTo>
                  <a:cubicBezTo>
                    <a:pt x="27" y="93"/>
                    <a:pt x="25" y="91"/>
                    <a:pt x="22" y="89"/>
                  </a:cubicBezTo>
                  <a:cubicBezTo>
                    <a:pt x="19" y="87"/>
                    <a:pt x="16" y="86"/>
                    <a:pt x="11" y="86"/>
                  </a:cubicBezTo>
                  <a:cubicBezTo>
                    <a:pt x="10" y="86"/>
                    <a:pt x="8" y="86"/>
                    <a:pt x="6" y="87"/>
                  </a:cubicBezTo>
                  <a:cubicBezTo>
                    <a:pt x="3" y="88"/>
                    <a:pt x="3" y="88"/>
                    <a:pt x="3" y="88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0" y="66"/>
                    <a:pt x="1" y="61"/>
                    <a:pt x="2" y="59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14" y="43"/>
                    <a:pt x="14" y="39"/>
                    <a:pt x="13" y="34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3" y="13"/>
                    <a:pt x="15" y="9"/>
                    <a:pt x="18" y="6"/>
                  </a:cubicBezTo>
                  <a:cubicBezTo>
                    <a:pt x="22" y="2"/>
                    <a:pt x="26" y="0"/>
                    <a:pt x="30" y="0"/>
                  </a:cubicBezTo>
                  <a:cubicBezTo>
                    <a:pt x="31" y="0"/>
                    <a:pt x="32" y="0"/>
                    <a:pt x="33" y="0"/>
                  </a:cubicBezTo>
                  <a:moveTo>
                    <a:pt x="33" y="1"/>
                  </a:moveTo>
                  <a:cubicBezTo>
                    <a:pt x="32" y="1"/>
                    <a:pt x="31" y="1"/>
                    <a:pt x="30" y="2"/>
                  </a:cubicBezTo>
                  <a:cubicBezTo>
                    <a:pt x="26" y="2"/>
                    <a:pt x="23" y="4"/>
                    <a:pt x="20" y="7"/>
                  </a:cubicBezTo>
                  <a:cubicBezTo>
                    <a:pt x="17" y="10"/>
                    <a:pt x="15" y="14"/>
                    <a:pt x="14" y="19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6" y="39"/>
                    <a:pt x="15" y="44"/>
                    <a:pt x="12" y="49"/>
                  </a:cubicBezTo>
                  <a:cubicBezTo>
                    <a:pt x="4" y="60"/>
                    <a:pt x="4" y="60"/>
                    <a:pt x="4" y="60"/>
                  </a:cubicBezTo>
                  <a:cubicBezTo>
                    <a:pt x="3" y="62"/>
                    <a:pt x="2" y="67"/>
                    <a:pt x="3" y="73"/>
                  </a:cubicBezTo>
                  <a:cubicBezTo>
                    <a:pt x="4" y="85"/>
                    <a:pt x="4" y="85"/>
                    <a:pt x="4" y="85"/>
                  </a:cubicBezTo>
                  <a:cubicBezTo>
                    <a:pt x="6" y="85"/>
                    <a:pt x="6" y="85"/>
                    <a:pt x="6" y="85"/>
                  </a:cubicBezTo>
                  <a:cubicBezTo>
                    <a:pt x="6" y="85"/>
                    <a:pt x="6" y="85"/>
                    <a:pt x="6" y="85"/>
                  </a:cubicBezTo>
                  <a:cubicBezTo>
                    <a:pt x="6" y="85"/>
                    <a:pt x="6" y="85"/>
                    <a:pt x="6" y="85"/>
                  </a:cubicBezTo>
                  <a:cubicBezTo>
                    <a:pt x="8" y="85"/>
                    <a:pt x="10" y="85"/>
                    <a:pt x="11" y="85"/>
                  </a:cubicBezTo>
                  <a:cubicBezTo>
                    <a:pt x="16" y="85"/>
                    <a:pt x="20" y="85"/>
                    <a:pt x="23" y="87"/>
                  </a:cubicBezTo>
                  <a:cubicBezTo>
                    <a:pt x="26" y="89"/>
                    <a:pt x="29" y="92"/>
                    <a:pt x="30" y="96"/>
                  </a:cubicBezTo>
                  <a:cubicBezTo>
                    <a:pt x="35" y="106"/>
                    <a:pt x="35" y="106"/>
                    <a:pt x="35" y="106"/>
                  </a:cubicBezTo>
                  <a:cubicBezTo>
                    <a:pt x="37" y="108"/>
                    <a:pt x="39" y="109"/>
                    <a:pt x="43" y="109"/>
                  </a:cubicBezTo>
                  <a:cubicBezTo>
                    <a:pt x="54" y="108"/>
                    <a:pt x="54" y="108"/>
                    <a:pt x="54" y="108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8" y="102"/>
                    <a:pt x="68" y="102"/>
                    <a:pt x="68" y="102"/>
                  </a:cubicBezTo>
                  <a:cubicBezTo>
                    <a:pt x="70" y="99"/>
                    <a:pt x="70" y="99"/>
                    <a:pt x="70" y="99"/>
                  </a:cubicBezTo>
                  <a:cubicBezTo>
                    <a:pt x="71" y="94"/>
                    <a:pt x="71" y="94"/>
                    <a:pt x="71" y="94"/>
                  </a:cubicBezTo>
                  <a:cubicBezTo>
                    <a:pt x="71" y="94"/>
                    <a:pt x="71" y="94"/>
                    <a:pt x="71" y="94"/>
                  </a:cubicBezTo>
                  <a:cubicBezTo>
                    <a:pt x="71" y="94"/>
                    <a:pt x="71" y="94"/>
                    <a:pt x="71" y="94"/>
                  </a:cubicBezTo>
                  <a:cubicBezTo>
                    <a:pt x="72" y="91"/>
                    <a:pt x="75" y="88"/>
                    <a:pt x="78" y="85"/>
                  </a:cubicBezTo>
                  <a:cubicBezTo>
                    <a:pt x="82" y="82"/>
                    <a:pt x="85" y="80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90" y="79"/>
                    <a:pt x="93" y="79"/>
                    <a:pt x="95" y="82"/>
                  </a:cubicBezTo>
                  <a:cubicBezTo>
                    <a:pt x="96" y="84"/>
                    <a:pt x="97" y="84"/>
                    <a:pt x="98" y="84"/>
                  </a:cubicBezTo>
                  <a:cubicBezTo>
                    <a:pt x="99" y="83"/>
                    <a:pt x="102" y="79"/>
                    <a:pt x="107" y="67"/>
                  </a:cubicBezTo>
                  <a:cubicBezTo>
                    <a:pt x="107" y="67"/>
                    <a:pt x="107" y="67"/>
                    <a:pt x="107" y="67"/>
                  </a:cubicBezTo>
                  <a:cubicBezTo>
                    <a:pt x="107" y="67"/>
                    <a:pt x="107" y="67"/>
                    <a:pt x="107" y="67"/>
                  </a:cubicBezTo>
                  <a:cubicBezTo>
                    <a:pt x="113" y="58"/>
                    <a:pt x="113" y="58"/>
                    <a:pt x="113" y="58"/>
                  </a:cubicBezTo>
                  <a:cubicBezTo>
                    <a:pt x="117" y="51"/>
                    <a:pt x="117" y="51"/>
                    <a:pt x="117" y="51"/>
                  </a:cubicBezTo>
                  <a:cubicBezTo>
                    <a:pt x="118" y="45"/>
                    <a:pt x="121" y="39"/>
                    <a:pt x="127" y="33"/>
                  </a:cubicBezTo>
                  <a:cubicBezTo>
                    <a:pt x="132" y="28"/>
                    <a:pt x="132" y="28"/>
                    <a:pt x="132" y="28"/>
                  </a:cubicBezTo>
                  <a:cubicBezTo>
                    <a:pt x="135" y="23"/>
                    <a:pt x="135" y="23"/>
                    <a:pt x="135" y="23"/>
                  </a:cubicBezTo>
                  <a:cubicBezTo>
                    <a:pt x="132" y="19"/>
                    <a:pt x="132" y="19"/>
                    <a:pt x="132" y="19"/>
                  </a:cubicBezTo>
                  <a:cubicBezTo>
                    <a:pt x="130" y="17"/>
                    <a:pt x="130" y="14"/>
                    <a:pt x="130" y="11"/>
                  </a:cubicBezTo>
                  <a:cubicBezTo>
                    <a:pt x="129" y="11"/>
                    <a:pt x="129" y="11"/>
                    <a:pt x="129" y="10"/>
                  </a:cubicBezTo>
                  <a:cubicBezTo>
                    <a:pt x="127" y="8"/>
                    <a:pt x="126" y="6"/>
                    <a:pt x="126" y="4"/>
                  </a:cubicBezTo>
                  <a:cubicBezTo>
                    <a:pt x="113" y="6"/>
                    <a:pt x="113" y="6"/>
                    <a:pt x="113" y="6"/>
                  </a:cubicBezTo>
                  <a:cubicBezTo>
                    <a:pt x="100" y="8"/>
                    <a:pt x="100" y="8"/>
                    <a:pt x="100" y="8"/>
                  </a:cubicBezTo>
                  <a:cubicBezTo>
                    <a:pt x="89" y="10"/>
                    <a:pt x="89" y="10"/>
                    <a:pt x="89" y="10"/>
                  </a:cubicBezTo>
                  <a:cubicBezTo>
                    <a:pt x="78" y="13"/>
                    <a:pt x="78" y="13"/>
                    <a:pt x="78" y="13"/>
                  </a:cubicBezTo>
                  <a:cubicBezTo>
                    <a:pt x="78" y="13"/>
                    <a:pt x="78" y="13"/>
                    <a:pt x="78" y="13"/>
                  </a:cubicBezTo>
                  <a:cubicBezTo>
                    <a:pt x="77" y="13"/>
                    <a:pt x="77" y="13"/>
                    <a:pt x="77" y="13"/>
                  </a:cubicBezTo>
                  <a:cubicBezTo>
                    <a:pt x="70" y="11"/>
                    <a:pt x="70" y="11"/>
                    <a:pt x="70" y="11"/>
                  </a:cubicBezTo>
                  <a:cubicBezTo>
                    <a:pt x="70" y="11"/>
                    <a:pt x="70" y="11"/>
                    <a:pt x="70" y="11"/>
                  </a:cubicBezTo>
                  <a:cubicBezTo>
                    <a:pt x="70" y="11"/>
                    <a:pt x="70" y="11"/>
                    <a:pt x="70" y="11"/>
                  </a:cubicBezTo>
                  <a:cubicBezTo>
                    <a:pt x="63" y="9"/>
                    <a:pt x="63" y="9"/>
                    <a:pt x="63" y="9"/>
                  </a:cubicBezTo>
                  <a:cubicBezTo>
                    <a:pt x="57" y="10"/>
                    <a:pt x="57" y="10"/>
                    <a:pt x="57" y="10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1" y="3"/>
                    <a:pt x="37" y="1"/>
                    <a:pt x="3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52" name="Freeform 362"/>
            <p:cNvSpPr>
              <a:spLocks/>
            </p:cNvSpPr>
            <p:nvPr/>
          </p:nvSpPr>
          <p:spPr bwMode="auto">
            <a:xfrm>
              <a:off x="905755" y="5002728"/>
              <a:ext cx="536060" cy="433553"/>
            </a:xfrm>
            <a:custGeom>
              <a:avLst/>
              <a:gdLst>
                <a:gd name="T0" fmla="*/ 42 w 135"/>
                <a:gd name="T1" fmla="*/ 109 h 109"/>
                <a:gd name="T2" fmla="*/ 33 w 135"/>
                <a:gd name="T3" fmla="*/ 105 h 109"/>
                <a:gd name="T4" fmla="*/ 29 w 135"/>
                <a:gd name="T5" fmla="*/ 96 h 109"/>
                <a:gd name="T6" fmla="*/ 22 w 135"/>
                <a:gd name="T7" fmla="*/ 87 h 109"/>
                <a:gd name="T8" fmla="*/ 10 w 135"/>
                <a:gd name="T9" fmla="*/ 84 h 109"/>
                <a:gd name="T10" fmla="*/ 5 w 135"/>
                <a:gd name="T11" fmla="*/ 85 h 109"/>
                <a:gd name="T12" fmla="*/ 2 w 135"/>
                <a:gd name="T13" fmla="*/ 85 h 109"/>
                <a:gd name="T14" fmla="*/ 1 w 135"/>
                <a:gd name="T15" fmla="*/ 72 h 109"/>
                <a:gd name="T16" fmla="*/ 2 w 135"/>
                <a:gd name="T17" fmla="*/ 58 h 109"/>
                <a:gd name="T18" fmla="*/ 10 w 135"/>
                <a:gd name="T19" fmla="*/ 48 h 109"/>
                <a:gd name="T20" fmla="*/ 13 w 135"/>
                <a:gd name="T21" fmla="*/ 33 h 109"/>
                <a:gd name="T22" fmla="*/ 11 w 135"/>
                <a:gd name="T23" fmla="*/ 24 h 109"/>
                <a:gd name="T24" fmla="*/ 12 w 135"/>
                <a:gd name="T25" fmla="*/ 17 h 109"/>
                <a:gd name="T26" fmla="*/ 18 w 135"/>
                <a:gd name="T27" fmla="*/ 5 h 109"/>
                <a:gd name="T28" fmla="*/ 29 w 135"/>
                <a:gd name="T29" fmla="*/ 0 h 109"/>
                <a:gd name="T30" fmla="*/ 32 w 135"/>
                <a:gd name="T31" fmla="*/ 0 h 109"/>
                <a:gd name="T32" fmla="*/ 44 w 135"/>
                <a:gd name="T33" fmla="*/ 3 h 109"/>
                <a:gd name="T34" fmla="*/ 46 w 135"/>
                <a:gd name="T35" fmla="*/ 6 h 109"/>
                <a:gd name="T36" fmla="*/ 49 w 135"/>
                <a:gd name="T37" fmla="*/ 9 h 109"/>
                <a:gd name="T38" fmla="*/ 50 w 135"/>
                <a:gd name="T39" fmla="*/ 9 h 109"/>
                <a:gd name="T40" fmla="*/ 50 w 135"/>
                <a:gd name="T41" fmla="*/ 9 h 109"/>
                <a:gd name="T42" fmla="*/ 56 w 135"/>
                <a:gd name="T43" fmla="*/ 8 h 109"/>
                <a:gd name="T44" fmla="*/ 62 w 135"/>
                <a:gd name="T45" fmla="*/ 7 h 109"/>
                <a:gd name="T46" fmla="*/ 69 w 135"/>
                <a:gd name="T47" fmla="*/ 10 h 109"/>
                <a:gd name="T48" fmla="*/ 77 w 135"/>
                <a:gd name="T49" fmla="*/ 11 h 109"/>
                <a:gd name="T50" fmla="*/ 77 w 135"/>
                <a:gd name="T51" fmla="*/ 11 h 109"/>
                <a:gd name="T52" fmla="*/ 77 w 135"/>
                <a:gd name="T53" fmla="*/ 11 h 109"/>
                <a:gd name="T54" fmla="*/ 87 w 135"/>
                <a:gd name="T55" fmla="*/ 8 h 109"/>
                <a:gd name="T56" fmla="*/ 99 w 135"/>
                <a:gd name="T57" fmla="*/ 6 h 109"/>
                <a:gd name="T58" fmla="*/ 112 w 135"/>
                <a:gd name="T59" fmla="*/ 5 h 109"/>
                <a:gd name="T60" fmla="*/ 125 w 135"/>
                <a:gd name="T61" fmla="*/ 2 h 109"/>
                <a:gd name="T62" fmla="*/ 128 w 135"/>
                <a:gd name="T63" fmla="*/ 9 h 109"/>
                <a:gd name="T64" fmla="*/ 130 w 135"/>
                <a:gd name="T65" fmla="*/ 10 h 109"/>
                <a:gd name="T66" fmla="*/ 130 w 135"/>
                <a:gd name="T67" fmla="*/ 10 h 109"/>
                <a:gd name="T68" fmla="*/ 132 w 135"/>
                <a:gd name="T69" fmla="*/ 17 h 109"/>
                <a:gd name="T70" fmla="*/ 135 w 135"/>
                <a:gd name="T71" fmla="*/ 22 h 109"/>
                <a:gd name="T72" fmla="*/ 132 w 135"/>
                <a:gd name="T73" fmla="*/ 27 h 109"/>
                <a:gd name="T74" fmla="*/ 127 w 135"/>
                <a:gd name="T75" fmla="*/ 33 h 109"/>
                <a:gd name="T76" fmla="*/ 117 w 135"/>
                <a:gd name="T77" fmla="*/ 51 h 109"/>
                <a:gd name="T78" fmla="*/ 113 w 135"/>
                <a:gd name="T79" fmla="*/ 58 h 109"/>
                <a:gd name="T80" fmla="*/ 107 w 135"/>
                <a:gd name="T81" fmla="*/ 66 h 109"/>
                <a:gd name="T82" fmla="*/ 97 w 135"/>
                <a:gd name="T83" fmla="*/ 84 h 109"/>
                <a:gd name="T84" fmla="*/ 93 w 135"/>
                <a:gd name="T85" fmla="*/ 82 h 109"/>
                <a:gd name="T86" fmla="*/ 87 w 135"/>
                <a:gd name="T87" fmla="*/ 79 h 109"/>
                <a:gd name="T88" fmla="*/ 78 w 135"/>
                <a:gd name="T89" fmla="*/ 84 h 109"/>
                <a:gd name="T90" fmla="*/ 70 w 135"/>
                <a:gd name="T91" fmla="*/ 93 h 109"/>
                <a:gd name="T92" fmla="*/ 70 w 135"/>
                <a:gd name="T93" fmla="*/ 98 h 109"/>
                <a:gd name="T94" fmla="*/ 68 w 135"/>
                <a:gd name="T95" fmla="*/ 101 h 109"/>
                <a:gd name="T96" fmla="*/ 65 w 135"/>
                <a:gd name="T97" fmla="*/ 103 h 109"/>
                <a:gd name="T98" fmla="*/ 64 w 135"/>
                <a:gd name="T99" fmla="*/ 103 h 109"/>
                <a:gd name="T100" fmla="*/ 64 w 135"/>
                <a:gd name="T101" fmla="*/ 103 h 109"/>
                <a:gd name="T102" fmla="*/ 62 w 135"/>
                <a:gd name="T103" fmla="*/ 106 h 109"/>
                <a:gd name="T104" fmla="*/ 59 w 135"/>
                <a:gd name="T105" fmla="*/ 106 h 109"/>
                <a:gd name="T106" fmla="*/ 53 w 135"/>
                <a:gd name="T107" fmla="*/ 107 h 109"/>
                <a:gd name="T108" fmla="*/ 42 w 135"/>
                <a:gd name="T109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35" h="109">
                  <a:moveTo>
                    <a:pt x="42" y="109"/>
                  </a:moveTo>
                  <a:cubicBezTo>
                    <a:pt x="38" y="109"/>
                    <a:pt x="35" y="108"/>
                    <a:pt x="33" y="105"/>
                  </a:cubicBezTo>
                  <a:cubicBezTo>
                    <a:pt x="29" y="96"/>
                    <a:pt x="29" y="96"/>
                    <a:pt x="29" y="96"/>
                  </a:cubicBezTo>
                  <a:cubicBezTo>
                    <a:pt x="27" y="92"/>
                    <a:pt x="24" y="89"/>
                    <a:pt x="22" y="87"/>
                  </a:cubicBezTo>
                  <a:cubicBezTo>
                    <a:pt x="18" y="85"/>
                    <a:pt x="15" y="84"/>
                    <a:pt x="10" y="84"/>
                  </a:cubicBezTo>
                  <a:cubicBezTo>
                    <a:pt x="9" y="84"/>
                    <a:pt x="7" y="85"/>
                    <a:pt x="5" y="85"/>
                  </a:cubicBezTo>
                  <a:cubicBezTo>
                    <a:pt x="2" y="85"/>
                    <a:pt x="2" y="85"/>
                    <a:pt x="2" y="85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0" y="66"/>
                    <a:pt x="1" y="61"/>
                    <a:pt x="2" y="58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13" y="42"/>
                    <a:pt x="14" y="38"/>
                    <a:pt x="13" y="33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3" y="13"/>
                    <a:pt x="15" y="8"/>
                    <a:pt x="18" y="5"/>
                  </a:cubicBezTo>
                  <a:cubicBezTo>
                    <a:pt x="21" y="2"/>
                    <a:pt x="25" y="0"/>
                    <a:pt x="29" y="0"/>
                  </a:cubicBezTo>
                  <a:cubicBezTo>
                    <a:pt x="30" y="0"/>
                    <a:pt x="31" y="0"/>
                    <a:pt x="32" y="0"/>
                  </a:cubicBezTo>
                  <a:cubicBezTo>
                    <a:pt x="36" y="0"/>
                    <a:pt x="40" y="1"/>
                    <a:pt x="44" y="3"/>
                  </a:cubicBezTo>
                  <a:cubicBezTo>
                    <a:pt x="46" y="6"/>
                    <a:pt x="46" y="6"/>
                    <a:pt x="46" y="6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69" y="10"/>
                    <a:pt x="69" y="10"/>
                    <a:pt x="69" y="10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87" y="8"/>
                    <a:pt x="87" y="8"/>
                    <a:pt x="87" y="8"/>
                  </a:cubicBezTo>
                  <a:cubicBezTo>
                    <a:pt x="99" y="6"/>
                    <a:pt x="99" y="6"/>
                    <a:pt x="99" y="6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25" y="2"/>
                    <a:pt x="125" y="2"/>
                    <a:pt x="125" y="2"/>
                  </a:cubicBezTo>
                  <a:cubicBezTo>
                    <a:pt x="126" y="5"/>
                    <a:pt x="127" y="7"/>
                    <a:pt x="128" y="9"/>
                  </a:cubicBezTo>
                  <a:cubicBezTo>
                    <a:pt x="129" y="9"/>
                    <a:pt x="129" y="10"/>
                    <a:pt x="130" y="10"/>
                  </a:cubicBezTo>
                  <a:cubicBezTo>
                    <a:pt x="130" y="10"/>
                    <a:pt x="130" y="10"/>
                    <a:pt x="130" y="10"/>
                  </a:cubicBezTo>
                  <a:cubicBezTo>
                    <a:pt x="129" y="13"/>
                    <a:pt x="130" y="15"/>
                    <a:pt x="132" y="17"/>
                  </a:cubicBezTo>
                  <a:cubicBezTo>
                    <a:pt x="135" y="22"/>
                    <a:pt x="135" y="22"/>
                    <a:pt x="135" y="22"/>
                  </a:cubicBezTo>
                  <a:cubicBezTo>
                    <a:pt x="132" y="27"/>
                    <a:pt x="132" y="27"/>
                    <a:pt x="132" y="27"/>
                  </a:cubicBezTo>
                  <a:cubicBezTo>
                    <a:pt x="127" y="33"/>
                    <a:pt x="127" y="33"/>
                    <a:pt x="127" y="33"/>
                  </a:cubicBezTo>
                  <a:cubicBezTo>
                    <a:pt x="121" y="39"/>
                    <a:pt x="118" y="44"/>
                    <a:pt x="117" y="51"/>
                  </a:cubicBezTo>
                  <a:cubicBezTo>
                    <a:pt x="113" y="58"/>
                    <a:pt x="113" y="58"/>
                    <a:pt x="113" y="58"/>
                  </a:cubicBezTo>
                  <a:cubicBezTo>
                    <a:pt x="107" y="66"/>
                    <a:pt x="107" y="66"/>
                    <a:pt x="107" y="66"/>
                  </a:cubicBezTo>
                  <a:cubicBezTo>
                    <a:pt x="101" y="80"/>
                    <a:pt x="98" y="84"/>
                    <a:pt x="97" y="84"/>
                  </a:cubicBezTo>
                  <a:cubicBezTo>
                    <a:pt x="96" y="84"/>
                    <a:pt x="94" y="83"/>
                    <a:pt x="93" y="82"/>
                  </a:cubicBezTo>
                  <a:cubicBezTo>
                    <a:pt x="91" y="79"/>
                    <a:pt x="89" y="79"/>
                    <a:pt x="87" y="79"/>
                  </a:cubicBezTo>
                  <a:cubicBezTo>
                    <a:pt x="85" y="79"/>
                    <a:pt x="82" y="81"/>
                    <a:pt x="78" y="84"/>
                  </a:cubicBezTo>
                  <a:cubicBezTo>
                    <a:pt x="75" y="87"/>
                    <a:pt x="71" y="90"/>
                    <a:pt x="70" y="93"/>
                  </a:cubicBezTo>
                  <a:cubicBezTo>
                    <a:pt x="70" y="98"/>
                    <a:pt x="70" y="98"/>
                    <a:pt x="70" y="98"/>
                  </a:cubicBezTo>
                  <a:cubicBezTo>
                    <a:pt x="68" y="101"/>
                    <a:pt x="68" y="101"/>
                    <a:pt x="68" y="101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42" y="109"/>
                    <a:pt x="42" y="109"/>
                    <a:pt x="42" y="10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53" name="Freeform 363"/>
            <p:cNvSpPr>
              <a:spLocks noEditPoints="1"/>
            </p:cNvSpPr>
            <p:nvPr/>
          </p:nvSpPr>
          <p:spPr bwMode="auto">
            <a:xfrm>
              <a:off x="902395" y="4999368"/>
              <a:ext cx="542782" cy="440275"/>
            </a:xfrm>
            <a:custGeom>
              <a:avLst/>
              <a:gdLst>
                <a:gd name="T0" fmla="*/ 46 w 137"/>
                <a:gd name="T1" fmla="*/ 3 h 111"/>
                <a:gd name="T2" fmla="*/ 51 w 137"/>
                <a:gd name="T3" fmla="*/ 9 h 111"/>
                <a:gd name="T4" fmla="*/ 63 w 137"/>
                <a:gd name="T5" fmla="*/ 7 h 111"/>
                <a:gd name="T6" fmla="*/ 78 w 137"/>
                <a:gd name="T7" fmla="*/ 11 h 111"/>
                <a:gd name="T8" fmla="*/ 100 w 137"/>
                <a:gd name="T9" fmla="*/ 7 h 111"/>
                <a:gd name="T10" fmla="*/ 127 w 137"/>
                <a:gd name="T11" fmla="*/ 2 h 111"/>
                <a:gd name="T12" fmla="*/ 132 w 137"/>
                <a:gd name="T13" fmla="*/ 10 h 111"/>
                <a:gd name="T14" fmla="*/ 137 w 137"/>
                <a:gd name="T15" fmla="*/ 23 h 111"/>
                <a:gd name="T16" fmla="*/ 128 w 137"/>
                <a:gd name="T17" fmla="*/ 34 h 111"/>
                <a:gd name="T18" fmla="*/ 114 w 137"/>
                <a:gd name="T19" fmla="*/ 59 h 111"/>
                <a:gd name="T20" fmla="*/ 99 w 137"/>
                <a:gd name="T21" fmla="*/ 86 h 111"/>
                <a:gd name="T22" fmla="*/ 88 w 137"/>
                <a:gd name="T23" fmla="*/ 81 h 111"/>
                <a:gd name="T24" fmla="*/ 72 w 137"/>
                <a:gd name="T25" fmla="*/ 94 h 111"/>
                <a:gd name="T26" fmla="*/ 70 w 137"/>
                <a:gd name="T27" fmla="*/ 103 h 111"/>
                <a:gd name="T28" fmla="*/ 63 w 137"/>
                <a:gd name="T29" fmla="*/ 108 h 111"/>
                <a:gd name="T30" fmla="*/ 54 w 137"/>
                <a:gd name="T31" fmla="*/ 109 h 111"/>
                <a:gd name="T32" fmla="*/ 33 w 137"/>
                <a:gd name="T33" fmla="*/ 107 h 111"/>
                <a:gd name="T34" fmla="*/ 22 w 137"/>
                <a:gd name="T35" fmla="*/ 89 h 111"/>
                <a:gd name="T36" fmla="*/ 6 w 137"/>
                <a:gd name="T37" fmla="*/ 87 h 111"/>
                <a:gd name="T38" fmla="*/ 1 w 137"/>
                <a:gd name="T39" fmla="*/ 73 h 111"/>
                <a:gd name="T40" fmla="*/ 10 w 137"/>
                <a:gd name="T41" fmla="*/ 48 h 111"/>
                <a:gd name="T42" fmla="*/ 11 w 137"/>
                <a:gd name="T43" fmla="*/ 26 h 111"/>
                <a:gd name="T44" fmla="*/ 18 w 137"/>
                <a:gd name="T45" fmla="*/ 6 h 111"/>
                <a:gd name="T46" fmla="*/ 33 w 137"/>
                <a:gd name="T47" fmla="*/ 0 h 111"/>
                <a:gd name="T48" fmla="*/ 30 w 137"/>
                <a:gd name="T49" fmla="*/ 2 h 111"/>
                <a:gd name="T50" fmla="*/ 14 w 137"/>
                <a:gd name="T51" fmla="*/ 19 h 111"/>
                <a:gd name="T52" fmla="*/ 15 w 137"/>
                <a:gd name="T53" fmla="*/ 34 h 111"/>
                <a:gd name="T54" fmla="*/ 4 w 137"/>
                <a:gd name="T55" fmla="*/ 60 h 111"/>
                <a:gd name="T56" fmla="*/ 4 w 137"/>
                <a:gd name="T57" fmla="*/ 85 h 111"/>
                <a:gd name="T58" fmla="*/ 6 w 137"/>
                <a:gd name="T59" fmla="*/ 85 h 111"/>
                <a:gd name="T60" fmla="*/ 11 w 137"/>
                <a:gd name="T61" fmla="*/ 85 h 111"/>
                <a:gd name="T62" fmla="*/ 30 w 137"/>
                <a:gd name="T63" fmla="*/ 96 h 111"/>
                <a:gd name="T64" fmla="*/ 43 w 137"/>
                <a:gd name="T65" fmla="*/ 109 h 111"/>
                <a:gd name="T66" fmla="*/ 60 w 137"/>
                <a:gd name="T67" fmla="*/ 106 h 111"/>
                <a:gd name="T68" fmla="*/ 60 w 137"/>
                <a:gd name="T69" fmla="*/ 106 h 111"/>
                <a:gd name="T70" fmla="*/ 65 w 137"/>
                <a:gd name="T71" fmla="*/ 104 h 111"/>
                <a:gd name="T72" fmla="*/ 65 w 137"/>
                <a:gd name="T73" fmla="*/ 103 h 111"/>
                <a:gd name="T74" fmla="*/ 70 w 137"/>
                <a:gd name="T75" fmla="*/ 99 h 111"/>
                <a:gd name="T76" fmla="*/ 71 w 137"/>
                <a:gd name="T77" fmla="*/ 94 h 111"/>
                <a:gd name="T78" fmla="*/ 78 w 137"/>
                <a:gd name="T79" fmla="*/ 85 h 111"/>
                <a:gd name="T80" fmla="*/ 88 w 137"/>
                <a:gd name="T81" fmla="*/ 79 h 111"/>
                <a:gd name="T82" fmla="*/ 95 w 137"/>
                <a:gd name="T83" fmla="*/ 82 h 111"/>
                <a:gd name="T84" fmla="*/ 107 w 137"/>
                <a:gd name="T85" fmla="*/ 67 h 111"/>
                <a:gd name="T86" fmla="*/ 107 w 137"/>
                <a:gd name="T87" fmla="*/ 67 h 111"/>
                <a:gd name="T88" fmla="*/ 117 w 137"/>
                <a:gd name="T89" fmla="*/ 51 h 111"/>
                <a:gd name="T90" fmla="*/ 132 w 137"/>
                <a:gd name="T91" fmla="*/ 28 h 111"/>
                <a:gd name="T92" fmla="*/ 132 w 137"/>
                <a:gd name="T93" fmla="*/ 19 h 111"/>
                <a:gd name="T94" fmla="*/ 129 w 137"/>
                <a:gd name="T95" fmla="*/ 10 h 111"/>
                <a:gd name="T96" fmla="*/ 113 w 137"/>
                <a:gd name="T97" fmla="*/ 6 h 111"/>
                <a:gd name="T98" fmla="*/ 89 w 137"/>
                <a:gd name="T99" fmla="*/ 10 h 111"/>
                <a:gd name="T100" fmla="*/ 78 w 137"/>
                <a:gd name="T101" fmla="*/ 13 h 111"/>
                <a:gd name="T102" fmla="*/ 70 w 137"/>
                <a:gd name="T103" fmla="*/ 11 h 111"/>
                <a:gd name="T104" fmla="*/ 70 w 137"/>
                <a:gd name="T105" fmla="*/ 11 h 111"/>
                <a:gd name="T106" fmla="*/ 57 w 137"/>
                <a:gd name="T107" fmla="*/ 10 h 111"/>
                <a:gd name="T108" fmla="*/ 51 w 137"/>
                <a:gd name="T109" fmla="*/ 11 h 111"/>
                <a:gd name="T110" fmla="*/ 47 w 137"/>
                <a:gd name="T111" fmla="*/ 8 h 111"/>
                <a:gd name="T112" fmla="*/ 46 w 137"/>
                <a:gd name="T113" fmla="*/ 8 h 111"/>
                <a:gd name="T114" fmla="*/ 33 w 137"/>
                <a:gd name="T115" fmla="*/ 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7" h="111">
                  <a:moveTo>
                    <a:pt x="33" y="0"/>
                  </a:moveTo>
                  <a:cubicBezTo>
                    <a:pt x="37" y="0"/>
                    <a:pt x="41" y="1"/>
                    <a:pt x="46" y="3"/>
                  </a:cubicBezTo>
                  <a:cubicBezTo>
                    <a:pt x="48" y="7"/>
                    <a:pt x="48" y="7"/>
                    <a:pt x="48" y="7"/>
                  </a:cubicBezTo>
                  <a:cubicBezTo>
                    <a:pt x="51" y="9"/>
                    <a:pt x="51" y="9"/>
                    <a:pt x="51" y="9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63" y="7"/>
                    <a:pt x="63" y="7"/>
                    <a:pt x="63" y="7"/>
                  </a:cubicBezTo>
                  <a:cubicBezTo>
                    <a:pt x="71" y="10"/>
                    <a:pt x="71" y="10"/>
                    <a:pt x="71" y="10"/>
                  </a:cubicBezTo>
                  <a:cubicBezTo>
                    <a:pt x="78" y="11"/>
                    <a:pt x="78" y="11"/>
                    <a:pt x="78" y="11"/>
                  </a:cubicBezTo>
                  <a:cubicBezTo>
                    <a:pt x="88" y="8"/>
                    <a:pt x="88" y="8"/>
                    <a:pt x="88" y="8"/>
                  </a:cubicBezTo>
                  <a:cubicBezTo>
                    <a:pt x="100" y="7"/>
                    <a:pt x="100" y="7"/>
                    <a:pt x="100" y="7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5"/>
                    <a:pt x="128" y="7"/>
                    <a:pt x="130" y="9"/>
                  </a:cubicBezTo>
                  <a:cubicBezTo>
                    <a:pt x="130" y="10"/>
                    <a:pt x="131" y="10"/>
                    <a:pt x="132" y="10"/>
                  </a:cubicBezTo>
                  <a:cubicBezTo>
                    <a:pt x="131" y="14"/>
                    <a:pt x="132" y="16"/>
                    <a:pt x="133" y="18"/>
                  </a:cubicBezTo>
                  <a:cubicBezTo>
                    <a:pt x="137" y="23"/>
                    <a:pt x="137" y="23"/>
                    <a:pt x="137" y="23"/>
                  </a:cubicBezTo>
                  <a:cubicBezTo>
                    <a:pt x="134" y="29"/>
                    <a:pt x="134" y="29"/>
                    <a:pt x="134" y="29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23" y="40"/>
                    <a:pt x="119" y="45"/>
                    <a:pt x="119" y="52"/>
                  </a:cubicBezTo>
                  <a:cubicBezTo>
                    <a:pt x="114" y="59"/>
                    <a:pt x="114" y="59"/>
                    <a:pt x="114" y="59"/>
                  </a:cubicBezTo>
                  <a:cubicBezTo>
                    <a:pt x="109" y="68"/>
                    <a:pt x="109" y="68"/>
                    <a:pt x="109" y="68"/>
                  </a:cubicBezTo>
                  <a:cubicBezTo>
                    <a:pt x="104" y="80"/>
                    <a:pt x="100" y="86"/>
                    <a:pt x="99" y="86"/>
                  </a:cubicBezTo>
                  <a:cubicBezTo>
                    <a:pt x="97" y="86"/>
                    <a:pt x="95" y="85"/>
                    <a:pt x="94" y="83"/>
                  </a:cubicBezTo>
                  <a:cubicBezTo>
                    <a:pt x="92" y="81"/>
                    <a:pt x="90" y="81"/>
                    <a:pt x="88" y="81"/>
                  </a:cubicBezTo>
                  <a:cubicBezTo>
                    <a:pt x="86" y="81"/>
                    <a:pt x="83" y="83"/>
                    <a:pt x="79" y="86"/>
                  </a:cubicBezTo>
                  <a:cubicBezTo>
                    <a:pt x="76" y="89"/>
                    <a:pt x="73" y="92"/>
                    <a:pt x="72" y="94"/>
                  </a:cubicBezTo>
                  <a:cubicBezTo>
                    <a:pt x="71" y="99"/>
                    <a:pt x="71" y="99"/>
                    <a:pt x="71" y="99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3" y="108"/>
                    <a:pt x="63" y="108"/>
                    <a:pt x="63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54" y="109"/>
                    <a:pt x="54" y="109"/>
                    <a:pt x="54" y="109"/>
                  </a:cubicBezTo>
                  <a:cubicBezTo>
                    <a:pt x="43" y="111"/>
                    <a:pt x="43" y="111"/>
                    <a:pt x="43" y="111"/>
                  </a:cubicBezTo>
                  <a:cubicBezTo>
                    <a:pt x="38" y="111"/>
                    <a:pt x="36" y="109"/>
                    <a:pt x="33" y="107"/>
                  </a:cubicBezTo>
                  <a:cubicBezTo>
                    <a:pt x="29" y="97"/>
                    <a:pt x="29" y="97"/>
                    <a:pt x="29" y="97"/>
                  </a:cubicBezTo>
                  <a:cubicBezTo>
                    <a:pt x="27" y="93"/>
                    <a:pt x="25" y="91"/>
                    <a:pt x="22" y="89"/>
                  </a:cubicBezTo>
                  <a:cubicBezTo>
                    <a:pt x="19" y="87"/>
                    <a:pt x="16" y="86"/>
                    <a:pt x="11" y="86"/>
                  </a:cubicBezTo>
                  <a:cubicBezTo>
                    <a:pt x="10" y="86"/>
                    <a:pt x="8" y="86"/>
                    <a:pt x="6" y="87"/>
                  </a:cubicBezTo>
                  <a:cubicBezTo>
                    <a:pt x="3" y="88"/>
                    <a:pt x="3" y="88"/>
                    <a:pt x="3" y="88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0" y="66"/>
                    <a:pt x="1" y="61"/>
                    <a:pt x="2" y="59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14" y="43"/>
                    <a:pt x="14" y="39"/>
                    <a:pt x="13" y="34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3" y="13"/>
                    <a:pt x="15" y="9"/>
                    <a:pt x="18" y="6"/>
                  </a:cubicBezTo>
                  <a:cubicBezTo>
                    <a:pt x="22" y="2"/>
                    <a:pt x="26" y="0"/>
                    <a:pt x="30" y="0"/>
                  </a:cubicBezTo>
                  <a:cubicBezTo>
                    <a:pt x="31" y="0"/>
                    <a:pt x="32" y="0"/>
                    <a:pt x="33" y="0"/>
                  </a:cubicBezTo>
                  <a:moveTo>
                    <a:pt x="33" y="1"/>
                  </a:moveTo>
                  <a:cubicBezTo>
                    <a:pt x="32" y="1"/>
                    <a:pt x="31" y="1"/>
                    <a:pt x="30" y="2"/>
                  </a:cubicBezTo>
                  <a:cubicBezTo>
                    <a:pt x="26" y="2"/>
                    <a:pt x="23" y="4"/>
                    <a:pt x="20" y="7"/>
                  </a:cubicBezTo>
                  <a:cubicBezTo>
                    <a:pt x="17" y="10"/>
                    <a:pt x="15" y="14"/>
                    <a:pt x="14" y="19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6" y="39"/>
                    <a:pt x="15" y="44"/>
                    <a:pt x="12" y="49"/>
                  </a:cubicBezTo>
                  <a:cubicBezTo>
                    <a:pt x="4" y="60"/>
                    <a:pt x="4" y="60"/>
                    <a:pt x="4" y="60"/>
                  </a:cubicBezTo>
                  <a:cubicBezTo>
                    <a:pt x="3" y="62"/>
                    <a:pt x="2" y="67"/>
                    <a:pt x="3" y="73"/>
                  </a:cubicBezTo>
                  <a:cubicBezTo>
                    <a:pt x="4" y="85"/>
                    <a:pt x="4" y="85"/>
                    <a:pt x="4" y="85"/>
                  </a:cubicBezTo>
                  <a:cubicBezTo>
                    <a:pt x="6" y="85"/>
                    <a:pt x="6" y="85"/>
                    <a:pt x="6" y="85"/>
                  </a:cubicBezTo>
                  <a:cubicBezTo>
                    <a:pt x="6" y="85"/>
                    <a:pt x="6" y="85"/>
                    <a:pt x="6" y="85"/>
                  </a:cubicBezTo>
                  <a:cubicBezTo>
                    <a:pt x="6" y="85"/>
                    <a:pt x="6" y="85"/>
                    <a:pt x="6" y="85"/>
                  </a:cubicBezTo>
                  <a:cubicBezTo>
                    <a:pt x="8" y="85"/>
                    <a:pt x="10" y="85"/>
                    <a:pt x="11" y="85"/>
                  </a:cubicBezTo>
                  <a:cubicBezTo>
                    <a:pt x="16" y="85"/>
                    <a:pt x="20" y="85"/>
                    <a:pt x="23" y="87"/>
                  </a:cubicBezTo>
                  <a:cubicBezTo>
                    <a:pt x="26" y="89"/>
                    <a:pt x="29" y="92"/>
                    <a:pt x="30" y="96"/>
                  </a:cubicBezTo>
                  <a:cubicBezTo>
                    <a:pt x="35" y="106"/>
                    <a:pt x="35" y="106"/>
                    <a:pt x="35" y="106"/>
                  </a:cubicBezTo>
                  <a:cubicBezTo>
                    <a:pt x="37" y="108"/>
                    <a:pt x="39" y="109"/>
                    <a:pt x="43" y="109"/>
                  </a:cubicBezTo>
                  <a:cubicBezTo>
                    <a:pt x="54" y="108"/>
                    <a:pt x="54" y="108"/>
                    <a:pt x="54" y="108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8" y="102"/>
                    <a:pt x="68" y="102"/>
                    <a:pt x="68" y="102"/>
                  </a:cubicBezTo>
                  <a:cubicBezTo>
                    <a:pt x="70" y="99"/>
                    <a:pt x="70" y="99"/>
                    <a:pt x="70" y="99"/>
                  </a:cubicBezTo>
                  <a:cubicBezTo>
                    <a:pt x="71" y="94"/>
                    <a:pt x="71" y="94"/>
                    <a:pt x="71" y="94"/>
                  </a:cubicBezTo>
                  <a:cubicBezTo>
                    <a:pt x="71" y="94"/>
                    <a:pt x="71" y="94"/>
                    <a:pt x="71" y="94"/>
                  </a:cubicBezTo>
                  <a:cubicBezTo>
                    <a:pt x="71" y="94"/>
                    <a:pt x="71" y="94"/>
                    <a:pt x="71" y="94"/>
                  </a:cubicBezTo>
                  <a:cubicBezTo>
                    <a:pt x="72" y="91"/>
                    <a:pt x="75" y="88"/>
                    <a:pt x="78" y="85"/>
                  </a:cubicBezTo>
                  <a:cubicBezTo>
                    <a:pt x="82" y="82"/>
                    <a:pt x="85" y="80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90" y="79"/>
                    <a:pt x="93" y="79"/>
                    <a:pt x="95" y="82"/>
                  </a:cubicBezTo>
                  <a:cubicBezTo>
                    <a:pt x="96" y="84"/>
                    <a:pt x="97" y="84"/>
                    <a:pt x="98" y="84"/>
                  </a:cubicBezTo>
                  <a:cubicBezTo>
                    <a:pt x="99" y="83"/>
                    <a:pt x="102" y="79"/>
                    <a:pt x="107" y="67"/>
                  </a:cubicBezTo>
                  <a:cubicBezTo>
                    <a:pt x="107" y="67"/>
                    <a:pt x="107" y="67"/>
                    <a:pt x="107" y="67"/>
                  </a:cubicBezTo>
                  <a:cubicBezTo>
                    <a:pt x="107" y="67"/>
                    <a:pt x="107" y="67"/>
                    <a:pt x="107" y="67"/>
                  </a:cubicBezTo>
                  <a:cubicBezTo>
                    <a:pt x="113" y="58"/>
                    <a:pt x="113" y="58"/>
                    <a:pt x="113" y="58"/>
                  </a:cubicBezTo>
                  <a:cubicBezTo>
                    <a:pt x="117" y="51"/>
                    <a:pt x="117" y="51"/>
                    <a:pt x="117" y="51"/>
                  </a:cubicBezTo>
                  <a:cubicBezTo>
                    <a:pt x="118" y="45"/>
                    <a:pt x="121" y="39"/>
                    <a:pt x="127" y="33"/>
                  </a:cubicBezTo>
                  <a:cubicBezTo>
                    <a:pt x="132" y="28"/>
                    <a:pt x="132" y="28"/>
                    <a:pt x="132" y="28"/>
                  </a:cubicBezTo>
                  <a:cubicBezTo>
                    <a:pt x="135" y="23"/>
                    <a:pt x="135" y="23"/>
                    <a:pt x="135" y="23"/>
                  </a:cubicBezTo>
                  <a:cubicBezTo>
                    <a:pt x="132" y="19"/>
                    <a:pt x="132" y="19"/>
                    <a:pt x="132" y="19"/>
                  </a:cubicBezTo>
                  <a:cubicBezTo>
                    <a:pt x="130" y="17"/>
                    <a:pt x="130" y="14"/>
                    <a:pt x="130" y="11"/>
                  </a:cubicBezTo>
                  <a:cubicBezTo>
                    <a:pt x="129" y="11"/>
                    <a:pt x="129" y="11"/>
                    <a:pt x="129" y="10"/>
                  </a:cubicBezTo>
                  <a:cubicBezTo>
                    <a:pt x="127" y="8"/>
                    <a:pt x="126" y="6"/>
                    <a:pt x="126" y="4"/>
                  </a:cubicBezTo>
                  <a:cubicBezTo>
                    <a:pt x="113" y="6"/>
                    <a:pt x="113" y="6"/>
                    <a:pt x="113" y="6"/>
                  </a:cubicBezTo>
                  <a:cubicBezTo>
                    <a:pt x="100" y="8"/>
                    <a:pt x="100" y="8"/>
                    <a:pt x="100" y="8"/>
                  </a:cubicBezTo>
                  <a:cubicBezTo>
                    <a:pt x="89" y="10"/>
                    <a:pt x="89" y="10"/>
                    <a:pt x="89" y="10"/>
                  </a:cubicBezTo>
                  <a:cubicBezTo>
                    <a:pt x="78" y="13"/>
                    <a:pt x="78" y="13"/>
                    <a:pt x="78" y="13"/>
                  </a:cubicBezTo>
                  <a:cubicBezTo>
                    <a:pt x="78" y="13"/>
                    <a:pt x="78" y="13"/>
                    <a:pt x="78" y="13"/>
                  </a:cubicBezTo>
                  <a:cubicBezTo>
                    <a:pt x="77" y="13"/>
                    <a:pt x="77" y="13"/>
                    <a:pt x="77" y="13"/>
                  </a:cubicBezTo>
                  <a:cubicBezTo>
                    <a:pt x="70" y="11"/>
                    <a:pt x="70" y="11"/>
                    <a:pt x="70" y="11"/>
                  </a:cubicBezTo>
                  <a:cubicBezTo>
                    <a:pt x="70" y="11"/>
                    <a:pt x="70" y="11"/>
                    <a:pt x="70" y="11"/>
                  </a:cubicBezTo>
                  <a:cubicBezTo>
                    <a:pt x="70" y="11"/>
                    <a:pt x="70" y="11"/>
                    <a:pt x="70" y="11"/>
                  </a:cubicBezTo>
                  <a:cubicBezTo>
                    <a:pt x="63" y="9"/>
                    <a:pt x="63" y="9"/>
                    <a:pt x="63" y="9"/>
                  </a:cubicBezTo>
                  <a:cubicBezTo>
                    <a:pt x="57" y="10"/>
                    <a:pt x="57" y="10"/>
                    <a:pt x="57" y="10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1" y="3"/>
                    <a:pt x="37" y="1"/>
                    <a:pt x="3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54" name="Freeform 364"/>
            <p:cNvSpPr>
              <a:spLocks/>
            </p:cNvSpPr>
            <p:nvPr/>
          </p:nvSpPr>
          <p:spPr bwMode="auto">
            <a:xfrm>
              <a:off x="798208" y="4542289"/>
              <a:ext cx="704103" cy="547822"/>
            </a:xfrm>
            <a:custGeom>
              <a:avLst/>
              <a:gdLst>
                <a:gd name="T0" fmla="*/ 37 w 177"/>
                <a:gd name="T1" fmla="*/ 138 h 138"/>
                <a:gd name="T2" fmla="*/ 32 w 177"/>
                <a:gd name="T3" fmla="*/ 134 h 138"/>
                <a:gd name="T4" fmla="*/ 32 w 177"/>
                <a:gd name="T5" fmla="*/ 134 h 138"/>
                <a:gd name="T6" fmla="*/ 32 w 177"/>
                <a:gd name="T7" fmla="*/ 134 h 138"/>
                <a:gd name="T8" fmla="*/ 24 w 177"/>
                <a:gd name="T9" fmla="*/ 132 h 138"/>
                <a:gd name="T10" fmla="*/ 21 w 177"/>
                <a:gd name="T11" fmla="*/ 129 h 138"/>
                <a:gd name="T12" fmla="*/ 14 w 177"/>
                <a:gd name="T13" fmla="*/ 127 h 138"/>
                <a:gd name="T14" fmla="*/ 10 w 177"/>
                <a:gd name="T15" fmla="*/ 126 h 138"/>
                <a:gd name="T16" fmla="*/ 8 w 177"/>
                <a:gd name="T17" fmla="*/ 124 h 138"/>
                <a:gd name="T18" fmla="*/ 10 w 177"/>
                <a:gd name="T19" fmla="*/ 121 h 138"/>
                <a:gd name="T20" fmla="*/ 10 w 177"/>
                <a:gd name="T21" fmla="*/ 121 h 138"/>
                <a:gd name="T22" fmla="*/ 10 w 177"/>
                <a:gd name="T23" fmla="*/ 121 h 138"/>
                <a:gd name="T24" fmla="*/ 8 w 177"/>
                <a:gd name="T25" fmla="*/ 118 h 138"/>
                <a:gd name="T26" fmla="*/ 8 w 177"/>
                <a:gd name="T27" fmla="*/ 117 h 138"/>
                <a:gd name="T28" fmla="*/ 8 w 177"/>
                <a:gd name="T29" fmla="*/ 117 h 138"/>
                <a:gd name="T30" fmla="*/ 1 w 177"/>
                <a:gd name="T31" fmla="*/ 106 h 138"/>
                <a:gd name="T32" fmla="*/ 0 w 177"/>
                <a:gd name="T33" fmla="*/ 101 h 138"/>
                <a:gd name="T34" fmla="*/ 31 w 177"/>
                <a:gd name="T35" fmla="*/ 98 h 138"/>
                <a:gd name="T36" fmla="*/ 46 w 177"/>
                <a:gd name="T37" fmla="*/ 79 h 138"/>
                <a:gd name="T38" fmla="*/ 47 w 177"/>
                <a:gd name="T39" fmla="*/ 64 h 138"/>
                <a:gd name="T40" fmla="*/ 46 w 177"/>
                <a:gd name="T41" fmla="*/ 52 h 138"/>
                <a:gd name="T42" fmla="*/ 62 w 177"/>
                <a:gd name="T43" fmla="*/ 50 h 138"/>
                <a:gd name="T44" fmla="*/ 62 w 177"/>
                <a:gd name="T45" fmla="*/ 50 h 138"/>
                <a:gd name="T46" fmla="*/ 62 w 177"/>
                <a:gd name="T47" fmla="*/ 49 h 138"/>
                <a:gd name="T48" fmla="*/ 134 w 177"/>
                <a:gd name="T49" fmla="*/ 0 h 138"/>
                <a:gd name="T50" fmla="*/ 135 w 177"/>
                <a:gd name="T51" fmla="*/ 0 h 138"/>
                <a:gd name="T52" fmla="*/ 145 w 177"/>
                <a:gd name="T53" fmla="*/ 2 h 138"/>
                <a:gd name="T54" fmla="*/ 158 w 177"/>
                <a:gd name="T55" fmla="*/ 11 h 138"/>
                <a:gd name="T56" fmla="*/ 159 w 177"/>
                <a:gd name="T57" fmla="*/ 11 h 138"/>
                <a:gd name="T58" fmla="*/ 166 w 177"/>
                <a:gd name="T59" fmla="*/ 8 h 138"/>
                <a:gd name="T60" fmla="*/ 169 w 177"/>
                <a:gd name="T61" fmla="*/ 26 h 138"/>
                <a:gd name="T62" fmla="*/ 174 w 177"/>
                <a:gd name="T63" fmla="*/ 32 h 138"/>
                <a:gd name="T64" fmla="*/ 177 w 177"/>
                <a:gd name="T65" fmla="*/ 38 h 138"/>
                <a:gd name="T66" fmla="*/ 176 w 177"/>
                <a:gd name="T67" fmla="*/ 42 h 138"/>
                <a:gd name="T68" fmla="*/ 174 w 177"/>
                <a:gd name="T69" fmla="*/ 46 h 138"/>
                <a:gd name="T70" fmla="*/ 175 w 177"/>
                <a:gd name="T71" fmla="*/ 67 h 138"/>
                <a:gd name="T72" fmla="*/ 166 w 177"/>
                <a:gd name="T73" fmla="*/ 85 h 138"/>
                <a:gd name="T74" fmla="*/ 152 w 177"/>
                <a:gd name="T75" fmla="*/ 109 h 138"/>
                <a:gd name="T76" fmla="*/ 152 w 177"/>
                <a:gd name="T77" fmla="*/ 116 h 138"/>
                <a:gd name="T78" fmla="*/ 139 w 177"/>
                <a:gd name="T79" fmla="*/ 119 h 138"/>
                <a:gd name="T80" fmla="*/ 126 w 177"/>
                <a:gd name="T81" fmla="*/ 121 h 138"/>
                <a:gd name="T82" fmla="*/ 114 w 177"/>
                <a:gd name="T83" fmla="*/ 122 h 138"/>
                <a:gd name="T84" fmla="*/ 104 w 177"/>
                <a:gd name="T85" fmla="*/ 125 h 138"/>
                <a:gd name="T86" fmla="*/ 97 w 177"/>
                <a:gd name="T87" fmla="*/ 124 h 138"/>
                <a:gd name="T88" fmla="*/ 90 w 177"/>
                <a:gd name="T89" fmla="*/ 122 h 138"/>
                <a:gd name="T90" fmla="*/ 89 w 177"/>
                <a:gd name="T91" fmla="*/ 122 h 138"/>
                <a:gd name="T92" fmla="*/ 89 w 177"/>
                <a:gd name="T93" fmla="*/ 122 h 138"/>
                <a:gd name="T94" fmla="*/ 83 w 177"/>
                <a:gd name="T95" fmla="*/ 122 h 138"/>
                <a:gd name="T96" fmla="*/ 78 w 177"/>
                <a:gd name="T97" fmla="*/ 123 h 138"/>
                <a:gd name="T98" fmla="*/ 75 w 177"/>
                <a:gd name="T99" fmla="*/ 121 h 138"/>
                <a:gd name="T100" fmla="*/ 73 w 177"/>
                <a:gd name="T101" fmla="*/ 117 h 138"/>
                <a:gd name="T102" fmla="*/ 73 w 177"/>
                <a:gd name="T103" fmla="*/ 117 h 138"/>
                <a:gd name="T104" fmla="*/ 72 w 177"/>
                <a:gd name="T105" fmla="*/ 117 h 138"/>
                <a:gd name="T106" fmla="*/ 59 w 177"/>
                <a:gd name="T107" fmla="*/ 114 h 138"/>
                <a:gd name="T108" fmla="*/ 57 w 177"/>
                <a:gd name="T109" fmla="*/ 114 h 138"/>
                <a:gd name="T110" fmla="*/ 44 w 177"/>
                <a:gd name="T111" fmla="*/ 120 h 138"/>
                <a:gd name="T112" fmla="*/ 38 w 177"/>
                <a:gd name="T113" fmla="*/ 133 h 138"/>
                <a:gd name="T114" fmla="*/ 37 w 177"/>
                <a:gd name="T115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77" h="138">
                  <a:moveTo>
                    <a:pt x="37" y="138"/>
                  </a:moveTo>
                  <a:cubicBezTo>
                    <a:pt x="32" y="134"/>
                    <a:pt x="32" y="134"/>
                    <a:pt x="32" y="134"/>
                  </a:cubicBezTo>
                  <a:cubicBezTo>
                    <a:pt x="32" y="134"/>
                    <a:pt x="32" y="134"/>
                    <a:pt x="32" y="134"/>
                  </a:cubicBezTo>
                  <a:cubicBezTo>
                    <a:pt x="32" y="134"/>
                    <a:pt x="32" y="134"/>
                    <a:pt x="32" y="134"/>
                  </a:cubicBezTo>
                  <a:cubicBezTo>
                    <a:pt x="24" y="132"/>
                    <a:pt x="24" y="132"/>
                    <a:pt x="24" y="132"/>
                  </a:cubicBezTo>
                  <a:cubicBezTo>
                    <a:pt x="24" y="131"/>
                    <a:pt x="23" y="129"/>
                    <a:pt x="21" y="129"/>
                  </a:cubicBezTo>
                  <a:cubicBezTo>
                    <a:pt x="14" y="127"/>
                    <a:pt x="14" y="127"/>
                    <a:pt x="14" y="127"/>
                  </a:cubicBezTo>
                  <a:cubicBezTo>
                    <a:pt x="10" y="126"/>
                    <a:pt x="10" y="126"/>
                    <a:pt x="10" y="126"/>
                  </a:cubicBezTo>
                  <a:cubicBezTo>
                    <a:pt x="9" y="125"/>
                    <a:pt x="8" y="124"/>
                    <a:pt x="8" y="124"/>
                  </a:cubicBezTo>
                  <a:cubicBezTo>
                    <a:pt x="10" y="121"/>
                    <a:pt x="10" y="121"/>
                    <a:pt x="10" y="121"/>
                  </a:cubicBezTo>
                  <a:cubicBezTo>
                    <a:pt x="10" y="121"/>
                    <a:pt x="10" y="121"/>
                    <a:pt x="10" y="121"/>
                  </a:cubicBezTo>
                  <a:cubicBezTo>
                    <a:pt x="10" y="121"/>
                    <a:pt x="10" y="121"/>
                    <a:pt x="10" y="121"/>
                  </a:cubicBezTo>
                  <a:cubicBezTo>
                    <a:pt x="8" y="118"/>
                    <a:pt x="8" y="118"/>
                    <a:pt x="8" y="118"/>
                  </a:cubicBezTo>
                  <a:cubicBezTo>
                    <a:pt x="8" y="117"/>
                    <a:pt x="8" y="117"/>
                    <a:pt x="8" y="117"/>
                  </a:cubicBezTo>
                  <a:cubicBezTo>
                    <a:pt x="8" y="117"/>
                    <a:pt x="8" y="117"/>
                    <a:pt x="8" y="117"/>
                  </a:cubicBezTo>
                  <a:cubicBezTo>
                    <a:pt x="5" y="115"/>
                    <a:pt x="4" y="112"/>
                    <a:pt x="1" y="106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40" y="98"/>
                    <a:pt x="45" y="92"/>
                    <a:pt x="46" y="79"/>
                  </a:cubicBezTo>
                  <a:cubicBezTo>
                    <a:pt x="47" y="75"/>
                    <a:pt x="47" y="69"/>
                    <a:pt x="47" y="64"/>
                  </a:cubicBezTo>
                  <a:cubicBezTo>
                    <a:pt x="46" y="52"/>
                    <a:pt x="46" y="52"/>
                    <a:pt x="46" y="52"/>
                  </a:cubicBezTo>
                  <a:cubicBezTo>
                    <a:pt x="62" y="50"/>
                    <a:pt x="62" y="50"/>
                    <a:pt x="62" y="50"/>
                  </a:cubicBezTo>
                  <a:cubicBezTo>
                    <a:pt x="62" y="50"/>
                    <a:pt x="62" y="50"/>
                    <a:pt x="62" y="50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81" y="32"/>
                    <a:pt x="105" y="15"/>
                    <a:pt x="134" y="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45" y="2"/>
                    <a:pt x="145" y="2"/>
                    <a:pt x="145" y="2"/>
                  </a:cubicBezTo>
                  <a:cubicBezTo>
                    <a:pt x="158" y="11"/>
                    <a:pt x="158" y="11"/>
                    <a:pt x="158" y="11"/>
                  </a:cubicBezTo>
                  <a:cubicBezTo>
                    <a:pt x="158" y="11"/>
                    <a:pt x="159" y="11"/>
                    <a:pt x="159" y="11"/>
                  </a:cubicBezTo>
                  <a:cubicBezTo>
                    <a:pt x="161" y="11"/>
                    <a:pt x="163" y="10"/>
                    <a:pt x="166" y="8"/>
                  </a:cubicBezTo>
                  <a:cubicBezTo>
                    <a:pt x="166" y="13"/>
                    <a:pt x="167" y="19"/>
                    <a:pt x="169" y="26"/>
                  </a:cubicBezTo>
                  <a:cubicBezTo>
                    <a:pt x="174" y="32"/>
                    <a:pt x="174" y="32"/>
                    <a:pt x="174" y="32"/>
                  </a:cubicBezTo>
                  <a:cubicBezTo>
                    <a:pt x="177" y="38"/>
                    <a:pt x="177" y="38"/>
                    <a:pt x="177" y="38"/>
                  </a:cubicBezTo>
                  <a:cubicBezTo>
                    <a:pt x="176" y="42"/>
                    <a:pt x="176" y="42"/>
                    <a:pt x="176" y="42"/>
                  </a:cubicBezTo>
                  <a:cubicBezTo>
                    <a:pt x="175" y="44"/>
                    <a:pt x="174" y="45"/>
                    <a:pt x="174" y="46"/>
                  </a:cubicBezTo>
                  <a:cubicBezTo>
                    <a:pt x="175" y="67"/>
                    <a:pt x="175" y="67"/>
                    <a:pt x="175" y="67"/>
                  </a:cubicBezTo>
                  <a:cubicBezTo>
                    <a:pt x="174" y="74"/>
                    <a:pt x="171" y="80"/>
                    <a:pt x="166" y="85"/>
                  </a:cubicBezTo>
                  <a:cubicBezTo>
                    <a:pt x="158" y="93"/>
                    <a:pt x="153" y="102"/>
                    <a:pt x="152" y="109"/>
                  </a:cubicBezTo>
                  <a:cubicBezTo>
                    <a:pt x="151" y="112"/>
                    <a:pt x="151" y="114"/>
                    <a:pt x="152" y="116"/>
                  </a:cubicBezTo>
                  <a:cubicBezTo>
                    <a:pt x="139" y="119"/>
                    <a:pt x="139" y="119"/>
                    <a:pt x="139" y="119"/>
                  </a:cubicBezTo>
                  <a:cubicBezTo>
                    <a:pt x="126" y="121"/>
                    <a:pt x="126" y="121"/>
                    <a:pt x="126" y="121"/>
                  </a:cubicBezTo>
                  <a:cubicBezTo>
                    <a:pt x="114" y="122"/>
                    <a:pt x="114" y="122"/>
                    <a:pt x="114" y="122"/>
                  </a:cubicBezTo>
                  <a:cubicBezTo>
                    <a:pt x="104" y="125"/>
                    <a:pt x="104" y="125"/>
                    <a:pt x="104" y="125"/>
                  </a:cubicBezTo>
                  <a:cubicBezTo>
                    <a:pt x="97" y="124"/>
                    <a:pt x="97" y="124"/>
                    <a:pt x="97" y="124"/>
                  </a:cubicBezTo>
                  <a:cubicBezTo>
                    <a:pt x="90" y="122"/>
                    <a:pt x="90" y="122"/>
                    <a:pt x="90" y="122"/>
                  </a:cubicBezTo>
                  <a:cubicBezTo>
                    <a:pt x="89" y="122"/>
                    <a:pt x="89" y="122"/>
                    <a:pt x="89" y="122"/>
                  </a:cubicBezTo>
                  <a:cubicBezTo>
                    <a:pt x="89" y="122"/>
                    <a:pt x="89" y="122"/>
                    <a:pt x="89" y="122"/>
                  </a:cubicBezTo>
                  <a:cubicBezTo>
                    <a:pt x="83" y="122"/>
                    <a:pt x="83" y="122"/>
                    <a:pt x="83" y="122"/>
                  </a:cubicBezTo>
                  <a:cubicBezTo>
                    <a:pt x="78" y="123"/>
                    <a:pt x="78" y="123"/>
                    <a:pt x="78" y="123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3" y="117"/>
                    <a:pt x="73" y="117"/>
                    <a:pt x="73" y="117"/>
                  </a:cubicBezTo>
                  <a:cubicBezTo>
                    <a:pt x="73" y="117"/>
                    <a:pt x="73" y="117"/>
                    <a:pt x="73" y="117"/>
                  </a:cubicBezTo>
                  <a:cubicBezTo>
                    <a:pt x="72" y="117"/>
                    <a:pt x="72" y="117"/>
                    <a:pt x="72" y="117"/>
                  </a:cubicBezTo>
                  <a:cubicBezTo>
                    <a:pt x="68" y="115"/>
                    <a:pt x="64" y="114"/>
                    <a:pt x="59" y="114"/>
                  </a:cubicBezTo>
                  <a:cubicBezTo>
                    <a:pt x="58" y="114"/>
                    <a:pt x="57" y="114"/>
                    <a:pt x="57" y="114"/>
                  </a:cubicBezTo>
                  <a:cubicBezTo>
                    <a:pt x="52" y="114"/>
                    <a:pt x="48" y="116"/>
                    <a:pt x="44" y="120"/>
                  </a:cubicBezTo>
                  <a:cubicBezTo>
                    <a:pt x="41" y="123"/>
                    <a:pt x="39" y="127"/>
                    <a:pt x="38" y="133"/>
                  </a:cubicBezTo>
                  <a:cubicBezTo>
                    <a:pt x="37" y="138"/>
                    <a:pt x="37" y="138"/>
                    <a:pt x="37" y="1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55" name="Freeform 365"/>
            <p:cNvSpPr>
              <a:spLocks noEditPoints="1"/>
            </p:cNvSpPr>
            <p:nvPr/>
          </p:nvSpPr>
          <p:spPr bwMode="auto">
            <a:xfrm>
              <a:off x="794848" y="4537247"/>
              <a:ext cx="710826" cy="561266"/>
            </a:xfrm>
            <a:custGeom>
              <a:avLst/>
              <a:gdLst>
                <a:gd name="T0" fmla="*/ 146 w 179"/>
                <a:gd name="T1" fmla="*/ 3 h 141"/>
                <a:gd name="T2" fmla="*/ 160 w 179"/>
                <a:gd name="T3" fmla="*/ 11 h 141"/>
                <a:gd name="T4" fmla="*/ 171 w 179"/>
                <a:gd name="T5" fmla="*/ 27 h 141"/>
                <a:gd name="T6" fmla="*/ 179 w 179"/>
                <a:gd name="T7" fmla="*/ 39 h 141"/>
                <a:gd name="T8" fmla="*/ 176 w 179"/>
                <a:gd name="T9" fmla="*/ 47 h 141"/>
                <a:gd name="T10" fmla="*/ 168 w 179"/>
                <a:gd name="T11" fmla="*/ 86 h 141"/>
                <a:gd name="T12" fmla="*/ 154 w 179"/>
                <a:gd name="T13" fmla="*/ 118 h 141"/>
                <a:gd name="T14" fmla="*/ 127 w 179"/>
                <a:gd name="T15" fmla="*/ 123 h 141"/>
                <a:gd name="T16" fmla="*/ 105 w 179"/>
                <a:gd name="T17" fmla="*/ 127 h 141"/>
                <a:gd name="T18" fmla="*/ 90 w 179"/>
                <a:gd name="T19" fmla="*/ 123 h 141"/>
                <a:gd name="T20" fmla="*/ 79 w 179"/>
                <a:gd name="T21" fmla="*/ 125 h 141"/>
                <a:gd name="T22" fmla="*/ 73 w 179"/>
                <a:gd name="T23" fmla="*/ 119 h 141"/>
                <a:gd name="T24" fmla="*/ 58 w 179"/>
                <a:gd name="T25" fmla="*/ 116 h 141"/>
                <a:gd name="T26" fmla="*/ 40 w 179"/>
                <a:gd name="T27" fmla="*/ 134 h 141"/>
                <a:gd name="T28" fmla="*/ 33 w 179"/>
                <a:gd name="T29" fmla="*/ 136 h 141"/>
                <a:gd name="T30" fmla="*/ 25 w 179"/>
                <a:gd name="T31" fmla="*/ 134 h 141"/>
                <a:gd name="T32" fmla="*/ 15 w 179"/>
                <a:gd name="T33" fmla="*/ 129 h 141"/>
                <a:gd name="T34" fmla="*/ 8 w 179"/>
                <a:gd name="T35" fmla="*/ 125 h 141"/>
                <a:gd name="T36" fmla="*/ 8 w 179"/>
                <a:gd name="T37" fmla="*/ 119 h 141"/>
                <a:gd name="T38" fmla="*/ 0 w 179"/>
                <a:gd name="T39" fmla="*/ 101 h 141"/>
                <a:gd name="T40" fmla="*/ 46 w 179"/>
                <a:gd name="T41" fmla="*/ 80 h 141"/>
                <a:gd name="T42" fmla="*/ 46 w 179"/>
                <a:gd name="T43" fmla="*/ 52 h 141"/>
                <a:gd name="T44" fmla="*/ 135 w 179"/>
                <a:gd name="T45" fmla="*/ 0 h 141"/>
                <a:gd name="T46" fmla="*/ 135 w 179"/>
                <a:gd name="T47" fmla="*/ 2 h 141"/>
                <a:gd name="T48" fmla="*/ 64 w 179"/>
                <a:gd name="T49" fmla="*/ 51 h 141"/>
                <a:gd name="T50" fmla="*/ 63 w 179"/>
                <a:gd name="T51" fmla="*/ 51 h 141"/>
                <a:gd name="T52" fmla="*/ 49 w 179"/>
                <a:gd name="T53" fmla="*/ 65 h 141"/>
                <a:gd name="T54" fmla="*/ 32 w 179"/>
                <a:gd name="T55" fmla="*/ 100 h 141"/>
                <a:gd name="T56" fmla="*/ 3 w 179"/>
                <a:gd name="T57" fmla="*/ 107 h 141"/>
                <a:gd name="T58" fmla="*/ 10 w 179"/>
                <a:gd name="T59" fmla="*/ 118 h 141"/>
                <a:gd name="T60" fmla="*/ 11 w 179"/>
                <a:gd name="T61" fmla="*/ 121 h 141"/>
                <a:gd name="T62" fmla="*/ 11 w 179"/>
                <a:gd name="T63" fmla="*/ 123 h 141"/>
                <a:gd name="T64" fmla="*/ 12 w 179"/>
                <a:gd name="T65" fmla="*/ 126 h 141"/>
                <a:gd name="T66" fmla="*/ 12 w 179"/>
                <a:gd name="T67" fmla="*/ 126 h 141"/>
                <a:gd name="T68" fmla="*/ 22 w 179"/>
                <a:gd name="T69" fmla="*/ 129 h 141"/>
                <a:gd name="T70" fmla="*/ 23 w 179"/>
                <a:gd name="T71" fmla="*/ 129 h 141"/>
                <a:gd name="T72" fmla="*/ 33 w 179"/>
                <a:gd name="T73" fmla="*/ 134 h 141"/>
                <a:gd name="T74" fmla="*/ 34 w 179"/>
                <a:gd name="T75" fmla="*/ 135 h 141"/>
                <a:gd name="T76" fmla="*/ 38 w 179"/>
                <a:gd name="T77" fmla="*/ 134 h 141"/>
                <a:gd name="T78" fmla="*/ 58 w 179"/>
                <a:gd name="T79" fmla="*/ 114 h 141"/>
                <a:gd name="T80" fmla="*/ 74 w 179"/>
                <a:gd name="T81" fmla="*/ 117 h 141"/>
                <a:gd name="T82" fmla="*/ 75 w 179"/>
                <a:gd name="T83" fmla="*/ 118 h 141"/>
                <a:gd name="T84" fmla="*/ 79 w 179"/>
                <a:gd name="T85" fmla="*/ 123 h 141"/>
                <a:gd name="T86" fmla="*/ 90 w 179"/>
                <a:gd name="T87" fmla="*/ 122 h 141"/>
                <a:gd name="T88" fmla="*/ 91 w 179"/>
                <a:gd name="T89" fmla="*/ 122 h 141"/>
                <a:gd name="T90" fmla="*/ 105 w 179"/>
                <a:gd name="T91" fmla="*/ 125 h 141"/>
                <a:gd name="T92" fmla="*/ 115 w 179"/>
                <a:gd name="T93" fmla="*/ 123 h 141"/>
                <a:gd name="T94" fmla="*/ 127 w 179"/>
                <a:gd name="T95" fmla="*/ 121 h 141"/>
                <a:gd name="T96" fmla="*/ 152 w 179"/>
                <a:gd name="T97" fmla="*/ 117 h 141"/>
                <a:gd name="T98" fmla="*/ 166 w 179"/>
                <a:gd name="T99" fmla="*/ 85 h 141"/>
                <a:gd name="T100" fmla="*/ 174 w 179"/>
                <a:gd name="T101" fmla="*/ 47 h 141"/>
                <a:gd name="T102" fmla="*/ 177 w 179"/>
                <a:gd name="T103" fmla="*/ 39 h 141"/>
                <a:gd name="T104" fmla="*/ 170 w 179"/>
                <a:gd name="T105" fmla="*/ 28 h 141"/>
                <a:gd name="T106" fmla="*/ 170 w 179"/>
                <a:gd name="T107" fmla="*/ 28 h 141"/>
                <a:gd name="T108" fmla="*/ 160 w 179"/>
                <a:gd name="T109" fmla="*/ 13 h 141"/>
                <a:gd name="T110" fmla="*/ 158 w 179"/>
                <a:gd name="T111" fmla="*/ 13 h 141"/>
                <a:gd name="T112" fmla="*/ 145 w 179"/>
                <a:gd name="T113" fmla="*/ 4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79" h="141">
                  <a:moveTo>
                    <a:pt x="136" y="0"/>
                  </a:moveTo>
                  <a:cubicBezTo>
                    <a:pt x="146" y="3"/>
                    <a:pt x="146" y="3"/>
                    <a:pt x="146" y="3"/>
                  </a:cubicBezTo>
                  <a:cubicBezTo>
                    <a:pt x="159" y="11"/>
                    <a:pt x="159" y="11"/>
                    <a:pt x="159" y="11"/>
                  </a:cubicBezTo>
                  <a:cubicBezTo>
                    <a:pt x="159" y="11"/>
                    <a:pt x="160" y="11"/>
                    <a:pt x="160" y="11"/>
                  </a:cubicBezTo>
                  <a:cubicBezTo>
                    <a:pt x="162" y="11"/>
                    <a:pt x="164" y="10"/>
                    <a:pt x="168" y="8"/>
                  </a:cubicBezTo>
                  <a:cubicBezTo>
                    <a:pt x="168" y="12"/>
                    <a:pt x="169" y="19"/>
                    <a:pt x="171" y="27"/>
                  </a:cubicBezTo>
                  <a:cubicBezTo>
                    <a:pt x="175" y="32"/>
                    <a:pt x="175" y="32"/>
                    <a:pt x="175" y="32"/>
                  </a:cubicBezTo>
                  <a:cubicBezTo>
                    <a:pt x="179" y="39"/>
                    <a:pt x="179" y="39"/>
                    <a:pt x="179" y="39"/>
                  </a:cubicBezTo>
                  <a:cubicBezTo>
                    <a:pt x="178" y="43"/>
                    <a:pt x="178" y="43"/>
                    <a:pt x="178" y="43"/>
                  </a:cubicBezTo>
                  <a:cubicBezTo>
                    <a:pt x="177" y="45"/>
                    <a:pt x="176" y="46"/>
                    <a:pt x="176" y="47"/>
                  </a:cubicBezTo>
                  <a:cubicBezTo>
                    <a:pt x="177" y="68"/>
                    <a:pt x="177" y="68"/>
                    <a:pt x="177" y="68"/>
                  </a:cubicBezTo>
                  <a:cubicBezTo>
                    <a:pt x="176" y="75"/>
                    <a:pt x="173" y="81"/>
                    <a:pt x="168" y="86"/>
                  </a:cubicBezTo>
                  <a:cubicBezTo>
                    <a:pt x="160" y="95"/>
                    <a:pt x="155" y="104"/>
                    <a:pt x="154" y="110"/>
                  </a:cubicBezTo>
                  <a:cubicBezTo>
                    <a:pt x="153" y="113"/>
                    <a:pt x="153" y="115"/>
                    <a:pt x="154" y="118"/>
                  </a:cubicBezTo>
                  <a:cubicBezTo>
                    <a:pt x="140" y="121"/>
                    <a:pt x="140" y="121"/>
                    <a:pt x="140" y="121"/>
                  </a:cubicBezTo>
                  <a:cubicBezTo>
                    <a:pt x="127" y="123"/>
                    <a:pt x="127" y="123"/>
                    <a:pt x="127" y="123"/>
                  </a:cubicBezTo>
                  <a:cubicBezTo>
                    <a:pt x="115" y="124"/>
                    <a:pt x="115" y="124"/>
                    <a:pt x="115" y="124"/>
                  </a:cubicBezTo>
                  <a:cubicBezTo>
                    <a:pt x="105" y="127"/>
                    <a:pt x="105" y="127"/>
                    <a:pt x="105" y="127"/>
                  </a:cubicBezTo>
                  <a:cubicBezTo>
                    <a:pt x="98" y="126"/>
                    <a:pt x="98" y="126"/>
                    <a:pt x="98" y="126"/>
                  </a:cubicBezTo>
                  <a:cubicBezTo>
                    <a:pt x="90" y="123"/>
                    <a:pt x="90" y="123"/>
                    <a:pt x="90" y="123"/>
                  </a:cubicBezTo>
                  <a:cubicBezTo>
                    <a:pt x="84" y="124"/>
                    <a:pt x="84" y="124"/>
                    <a:pt x="84" y="124"/>
                  </a:cubicBezTo>
                  <a:cubicBezTo>
                    <a:pt x="79" y="125"/>
                    <a:pt x="79" y="125"/>
                    <a:pt x="79" y="125"/>
                  </a:cubicBezTo>
                  <a:cubicBezTo>
                    <a:pt x="75" y="123"/>
                    <a:pt x="75" y="123"/>
                    <a:pt x="75" y="123"/>
                  </a:cubicBezTo>
                  <a:cubicBezTo>
                    <a:pt x="73" y="119"/>
                    <a:pt x="73" y="119"/>
                    <a:pt x="73" y="119"/>
                  </a:cubicBezTo>
                  <a:cubicBezTo>
                    <a:pt x="69" y="117"/>
                    <a:pt x="64" y="116"/>
                    <a:pt x="60" y="116"/>
                  </a:cubicBezTo>
                  <a:cubicBezTo>
                    <a:pt x="59" y="116"/>
                    <a:pt x="59" y="116"/>
                    <a:pt x="58" y="116"/>
                  </a:cubicBezTo>
                  <a:cubicBezTo>
                    <a:pt x="53" y="116"/>
                    <a:pt x="49" y="118"/>
                    <a:pt x="46" y="121"/>
                  </a:cubicBezTo>
                  <a:cubicBezTo>
                    <a:pt x="42" y="125"/>
                    <a:pt x="41" y="129"/>
                    <a:pt x="40" y="134"/>
                  </a:cubicBezTo>
                  <a:cubicBezTo>
                    <a:pt x="39" y="141"/>
                    <a:pt x="39" y="141"/>
                    <a:pt x="39" y="141"/>
                  </a:cubicBezTo>
                  <a:cubicBezTo>
                    <a:pt x="33" y="136"/>
                    <a:pt x="33" y="136"/>
                    <a:pt x="33" y="136"/>
                  </a:cubicBezTo>
                  <a:cubicBezTo>
                    <a:pt x="25" y="134"/>
                    <a:pt x="25" y="134"/>
                    <a:pt x="25" y="134"/>
                  </a:cubicBezTo>
                  <a:cubicBezTo>
                    <a:pt x="25" y="134"/>
                    <a:pt x="25" y="134"/>
                    <a:pt x="25" y="134"/>
                  </a:cubicBezTo>
                  <a:cubicBezTo>
                    <a:pt x="25" y="132"/>
                    <a:pt x="23" y="131"/>
                    <a:pt x="22" y="131"/>
                  </a:cubicBezTo>
                  <a:cubicBezTo>
                    <a:pt x="15" y="129"/>
                    <a:pt x="15" y="129"/>
                    <a:pt x="15" y="129"/>
                  </a:cubicBezTo>
                  <a:cubicBezTo>
                    <a:pt x="11" y="128"/>
                    <a:pt x="11" y="128"/>
                    <a:pt x="11" y="128"/>
                  </a:cubicBezTo>
                  <a:cubicBezTo>
                    <a:pt x="9" y="127"/>
                    <a:pt x="8" y="126"/>
                    <a:pt x="8" y="125"/>
                  </a:cubicBezTo>
                  <a:cubicBezTo>
                    <a:pt x="10" y="122"/>
                    <a:pt x="10" y="122"/>
                    <a:pt x="10" y="122"/>
                  </a:cubicBezTo>
                  <a:cubicBezTo>
                    <a:pt x="8" y="119"/>
                    <a:pt x="8" y="119"/>
                    <a:pt x="8" y="119"/>
                  </a:cubicBezTo>
                  <a:cubicBezTo>
                    <a:pt x="6" y="117"/>
                    <a:pt x="4" y="113"/>
                    <a:pt x="2" y="108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32" y="99"/>
                    <a:pt x="32" y="99"/>
                    <a:pt x="32" y="99"/>
                  </a:cubicBezTo>
                  <a:cubicBezTo>
                    <a:pt x="41" y="99"/>
                    <a:pt x="45" y="93"/>
                    <a:pt x="46" y="80"/>
                  </a:cubicBezTo>
                  <a:cubicBezTo>
                    <a:pt x="47" y="75"/>
                    <a:pt x="47" y="70"/>
                    <a:pt x="47" y="65"/>
                  </a:cubicBezTo>
                  <a:cubicBezTo>
                    <a:pt x="46" y="52"/>
                    <a:pt x="46" y="52"/>
                    <a:pt x="46" y="52"/>
                  </a:cubicBezTo>
                  <a:cubicBezTo>
                    <a:pt x="63" y="50"/>
                    <a:pt x="63" y="50"/>
                    <a:pt x="63" y="50"/>
                  </a:cubicBezTo>
                  <a:cubicBezTo>
                    <a:pt x="82" y="32"/>
                    <a:pt x="106" y="15"/>
                    <a:pt x="135" y="0"/>
                  </a:cubicBezTo>
                  <a:cubicBezTo>
                    <a:pt x="136" y="0"/>
                    <a:pt x="136" y="0"/>
                    <a:pt x="136" y="0"/>
                  </a:cubicBezTo>
                  <a:moveTo>
                    <a:pt x="135" y="2"/>
                  </a:moveTo>
                  <a:cubicBezTo>
                    <a:pt x="135" y="2"/>
                    <a:pt x="135" y="2"/>
                    <a:pt x="135" y="2"/>
                  </a:cubicBezTo>
                  <a:cubicBezTo>
                    <a:pt x="106" y="17"/>
                    <a:pt x="82" y="33"/>
                    <a:pt x="64" y="51"/>
                  </a:cubicBezTo>
                  <a:cubicBezTo>
                    <a:pt x="64" y="51"/>
                    <a:pt x="64" y="51"/>
                    <a:pt x="64" y="51"/>
                  </a:cubicBezTo>
                  <a:cubicBezTo>
                    <a:pt x="63" y="51"/>
                    <a:pt x="63" y="51"/>
                    <a:pt x="63" y="51"/>
                  </a:cubicBezTo>
                  <a:cubicBezTo>
                    <a:pt x="48" y="54"/>
                    <a:pt x="48" y="54"/>
                    <a:pt x="48" y="54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49" y="70"/>
                    <a:pt x="49" y="76"/>
                    <a:pt x="48" y="80"/>
                  </a:cubicBezTo>
                  <a:cubicBezTo>
                    <a:pt x="47" y="94"/>
                    <a:pt x="42" y="100"/>
                    <a:pt x="32" y="100"/>
                  </a:cubicBezTo>
                  <a:cubicBezTo>
                    <a:pt x="2" y="102"/>
                    <a:pt x="2" y="102"/>
                    <a:pt x="2" y="102"/>
                  </a:cubicBezTo>
                  <a:cubicBezTo>
                    <a:pt x="3" y="107"/>
                    <a:pt x="3" y="107"/>
                    <a:pt x="3" y="107"/>
                  </a:cubicBezTo>
                  <a:cubicBezTo>
                    <a:pt x="5" y="112"/>
                    <a:pt x="7" y="116"/>
                    <a:pt x="10" y="118"/>
                  </a:cubicBezTo>
                  <a:cubicBezTo>
                    <a:pt x="10" y="118"/>
                    <a:pt x="10" y="118"/>
                    <a:pt x="10" y="118"/>
                  </a:cubicBezTo>
                  <a:cubicBezTo>
                    <a:pt x="10" y="118"/>
                    <a:pt x="10" y="118"/>
                    <a:pt x="10" y="118"/>
                  </a:cubicBezTo>
                  <a:cubicBezTo>
                    <a:pt x="11" y="121"/>
                    <a:pt x="11" y="121"/>
                    <a:pt x="11" y="121"/>
                  </a:cubicBezTo>
                  <a:cubicBezTo>
                    <a:pt x="12" y="122"/>
                    <a:pt x="12" y="122"/>
                    <a:pt x="12" y="122"/>
                  </a:cubicBezTo>
                  <a:cubicBezTo>
                    <a:pt x="11" y="123"/>
                    <a:pt x="11" y="123"/>
                    <a:pt x="11" y="123"/>
                  </a:cubicBezTo>
                  <a:cubicBezTo>
                    <a:pt x="10" y="125"/>
                    <a:pt x="10" y="125"/>
                    <a:pt x="10" y="125"/>
                  </a:cubicBezTo>
                  <a:cubicBezTo>
                    <a:pt x="10" y="125"/>
                    <a:pt x="11" y="126"/>
                    <a:pt x="12" y="126"/>
                  </a:cubicBezTo>
                  <a:cubicBezTo>
                    <a:pt x="12" y="126"/>
                    <a:pt x="12" y="126"/>
                    <a:pt x="12" y="126"/>
                  </a:cubicBezTo>
                  <a:cubicBezTo>
                    <a:pt x="12" y="126"/>
                    <a:pt x="12" y="126"/>
                    <a:pt x="12" y="126"/>
                  </a:cubicBezTo>
                  <a:cubicBezTo>
                    <a:pt x="16" y="128"/>
                    <a:pt x="16" y="128"/>
                    <a:pt x="16" y="128"/>
                  </a:cubicBezTo>
                  <a:cubicBezTo>
                    <a:pt x="22" y="129"/>
                    <a:pt x="22" y="129"/>
                    <a:pt x="22" y="129"/>
                  </a:cubicBezTo>
                  <a:cubicBezTo>
                    <a:pt x="22" y="129"/>
                    <a:pt x="22" y="129"/>
                    <a:pt x="22" y="129"/>
                  </a:cubicBezTo>
                  <a:cubicBezTo>
                    <a:pt x="23" y="129"/>
                    <a:pt x="23" y="129"/>
                    <a:pt x="23" y="129"/>
                  </a:cubicBezTo>
                  <a:cubicBezTo>
                    <a:pt x="24" y="130"/>
                    <a:pt x="26" y="131"/>
                    <a:pt x="26" y="132"/>
                  </a:cubicBezTo>
                  <a:cubicBezTo>
                    <a:pt x="33" y="134"/>
                    <a:pt x="33" y="134"/>
                    <a:pt x="33" y="134"/>
                  </a:cubicBezTo>
                  <a:cubicBezTo>
                    <a:pt x="34" y="134"/>
                    <a:pt x="34" y="134"/>
                    <a:pt x="34" y="134"/>
                  </a:cubicBezTo>
                  <a:cubicBezTo>
                    <a:pt x="34" y="135"/>
                    <a:pt x="34" y="135"/>
                    <a:pt x="34" y="135"/>
                  </a:cubicBezTo>
                  <a:cubicBezTo>
                    <a:pt x="37" y="138"/>
                    <a:pt x="37" y="138"/>
                    <a:pt x="37" y="138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9" y="128"/>
                    <a:pt x="41" y="123"/>
                    <a:pt x="45" y="120"/>
                  </a:cubicBezTo>
                  <a:cubicBezTo>
                    <a:pt x="48" y="117"/>
                    <a:pt x="53" y="114"/>
                    <a:pt x="58" y="114"/>
                  </a:cubicBezTo>
                  <a:cubicBezTo>
                    <a:pt x="58" y="114"/>
                    <a:pt x="59" y="114"/>
                    <a:pt x="60" y="114"/>
                  </a:cubicBezTo>
                  <a:cubicBezTo>
                    <a:pt x="65" y="114"/>
                    <a:pt x="69" y="115"/>
                    <a:pt x="74" y="117"/>
                  </a:cubicBezTo>
                  <a:cubicBezTo>
                    <a:pt x="74" y="118"/>
                    <a:pt x="74" y="118"/>
                    <a:pt x="74" y="118"/>
                  </a:cubicBezTo>
                  <a:cubicBezTo>
                    <a:pt x="75" y="118"/>
                    <a:pt x="75" y="118"/>
                    <a:pt x="75" y="118"/>
                  </a:cubicBezTo>
                  <a:cubicBezTo>
                    <a:pt x="77" y="121"/>
                    <a:pt x="77" y="121"/>
                    <a:pt x="77" y="121"/>
                  </a:cubicBezTo>
                  <a:cubicBezTo>
                    <a:pt x="79" y="123"/>
                    <a:pt x="79" y="123"/>
                    <a:pt x="79" y="123"/>
                  </a:cubicBezTo>
                  <a:cubicBezTo>
                    <a:pt x="84" y="123"/>
                    <a:pt x="84" y="123"/>
                    <a:pt x="84" y="123"/>
                  </a:cubicBezTo>
                  <a:cubicBezTo>
                    <a:pt x="90" y="122"/>
                    <a:pt x="90" y="122"/>
                    <a:pt x="90" y="122"/>
                  </a:cubicBezTo>
                  <a:cubicBezTo>
                    <a:pt x="90" y="122"/>
                    <a:pt x="90" y="122"/>
                    <a:pt x="90" y="122"/>
                  </a:cubicBezTo>
                  <a:cubicBezTo>
                    <a:pt x="91" y="122"/>
                    <a:pt x="91" y="122"/>
                    <a:pt x="91" y="122"/>
                  </a:cubicBezTo>
                  <a:cubicBezTo>
                    <a:pt x="98" y="124"/>
                    <a:pt x="98" y="124"/>
                    <a:pt x="98" y="124"/>
                  </a:cubicBezTo>
                  <a:cubicBezTo>
                    <a:pt x="105" y="125"/>
                    <a:pt x="105" y="125"/>
                    <a:pt x="105" y="125"/>
                  </a:cubicBezTo>
                  <a:cubicBezTo>
                    <a:pt x="115" y="123"/>
                    <a:pt x="115" y="123"/>
                    <a:pt x="115" y="123"/>
                  </a:cubicBezTo>
                  <a:cubicBezTo>
                    <a:pt x="115" y="123"/>
                    <a:pt x="115" y="123"/>
                    <a:pt x="115" y="123"/>
                  </a:cubicBezTo>
                  <a:cubicBezTo>
                    <a:pt x="115" y="123"/>
                    <a:pt x="115" y="123"/>
                    <a:pt x="115" y="123"/>
                  </a:cubicBezTo>
                  <a:cubicBezTo>
                    <a:pt x="127" y="121"/>
                    <a:pt x="127" y="121"/>
                    <a:pt x="127" y="121"/>
                  </a:cubicBezTo>
                  <a:cubicBezTo>
                    <a:pt x="140" y="119"/>
                    <a:pt x="140" y="119"/>
                    <a:pt x="140" y="119"/>
                  </a:cubicBezTo>
                  <a:cubicBezTo>
                    <a:pt x="152" y="117"/>
                    <a:pt x="152" y="117"/>
                    <a:pt x="152" y="117"/>
                  </a:cubicBezTo>
                  <a:cubicBezTo>
                    <a:pt x="151" y="114"/>
                    <a:pt x="151" y="112"/>
                    <a:pt x="152" y="110"/>
                  </a:cubicBezTo>
                  <a:cubicBezTo>
                    <a:pt x="153" y="102"/>
                    <a:pt x="158" y="94"/>
                    <a:pt x="166" y="85"/>
                  </a:cubicBezTo>
                  <a:cubicBezTo>
                    <a:pt x="171" y="80"/>
                    <a:pt x="174" y="74"/>
                    <a:pt x="175" y="68"/>
                  </a:cubicBezTo>
                  <a:cubicBezTo>
                    <a:pt x="174" y="47"/>
                    <a:pt x="174" y="47"/>
                    <a:pt x="174" y="47"/>
                  </a:cubicBezTo>
                  <a:cubicBezTo>
                    <a:pt x="174" y="46"/>
                    <a:pt x="175" y="44"/>
                    <a:pt x="176" y="43"/>
                  </a:cubicBezTo>
                  <a:cubicBezTo>
                    <a:pt x="177" y="39"/>
                    <a:pt x="177" y="39"/>
                    <a:pt x="177" y="39"/>
                  </a:cubicBezTo>
                  <a:cubicBezTo>
                    <a:pt x="174" y="33"/>
                    <a:pt x="174" y="33"/>
                    <a:pt x="174" y="33"/>
                  </a:cubicBezTo>
                  <a:cubicBezTo>
                    <a:pt x="170" y="28"/>
                    <a:pt x="170" y="28"/>
                    <a:pt x="170" y="28"/>
                  </a:cubicBezTo>
                  <a:cubicBezTo>
                    <a:pt x="170" y="28"/>
                    <a:pt x="170" y="28"/>
                    <a:pt x="170" y="28"/>
                  </a:cubicBezTo>
                  <a:cubicBezTo>
                    <a:pt x="170" y="28"/>
                    <a:pt x="170" y="28"/>
                    <a:pt x="170" y="28"/>
                  </a:cubicBezTo>
                  <a:cubicBezTo>
                    <a:pt x="168" y="21"/>
                    <a:pt x="166" y="15"/>
                    <a:pt x="166" y="11"/>
                  </a:cubicBezTo>
                  <a:cubicBezTo>
                    <a:pt x="164" y="12"/>
                    <a:pt x="162" y="13"/>
                    <a:pt x="160" y="13"/>
                  </a:cubicBezTo>
                  <a:cubicBezTo>
                    <a:pt x="160" y="13"/>
                    <a:pt x="159" y="13"/>
                    <a:pt x="159" y="13"/>
                  </a:cubicBezTo>
                  <a:cubicBezTo>
                    <a:pt x="158" y="13"/>
                    <a:pt x="158" y="13"/>
                    <a:pt x="158" y="13"/>
                  </a:cubicBezTo>
                  <a:cubicBezTo>
                    <a:pt x="158" y="13"/>
                    <a:pt x="158" y="13"/>
                    <a:pt x="158" y="13"/>
                  </a:cubicBezTo>
                  <a:cubicBezTo>
                    <a:pt x="145" y="4"/>
                    <a:pt x="145" y="4"/>
                    <a:pt x="145" y="4"/>
                  </a:cubicBezTo>
                  <a:cubicBezTo>
                    <a:pt x="135" y="2"/>
                    <a:pt x="135" y="2"/>
                    <a:pt x="13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56" name="Freeform 366"/>
            <p:cNvSpPr>
              <a:spLocks/>
            </p:cNvSpPr>
            <p:nvPr/>
          </p:nvSpPr>
          <p:spPr bwMode="auto">
            <a:xfrm>
              <a:off x="798208" y="4542289"/>
              <a:ext cx="704103" cy="547822"/>
            </a:xfrm>
            <a:custGeom>
              <a:avLst/>
              <a:gdLst>
                <a:gd name="T0" fmla="*/ 37 w 177"/>
                <a:gd name="T1" fmla="*/ 138 h 138"/>
                <a:gd name="T2" fmla="*/ 32 w 177"/>
                <a:gd name="T3" fmla="*/ 134 h 138"/>
                <a:gd name="T4" fmla="*/ 32 w 177"/>
                <a:gd name="T5" fmla="*/ 134 h 138"/>
                <a:gd name="T6" fmla="*/ 32 w 177"/>
                <a:gd name="T7" fmla="*/ 134 h 138"/>
                <a:gd name="T8" fmla="*/ 24 w 177"/>
                <a:gd name="T9" fmla="*/ 132 h 138"/>
                <a:gd name="T10" fmla="*/ 21 w 177"/>
                <a:gd name="T11" fmla="*/ 129 h 138"/>
                <a:gd name="T12" fmla="*/ 14 w 177"/>
                <a:gd name="T13" fmla="*/ 127 h 138"/>
                <a:gd name="T14" fmla="*/ 10 w 177"/>
                <a:gd name="T15" fmla="*/ 126 h 138"/>
                <a:gd name="T16" fmla="*/ 8 w 177"/>
                <a:gd name="T17" fmla="*/ 124 h 138"/>
                <a:gd name="T18" fmla="*/ 10 w 177"/>
                <a:gd name="T19" fmla="*/ 121 h 138"/>
                <a:gd name="T20" fmla="*/ 10 w 177"/>
                <a:gd name="T21" fmla="*/ 121 h 138"/>
                <a:gd name="T22" fmla="*/ 10 w 177"/>
                <a:gd name="T23" fmla="*/ 121 h 138"/>
                <a:gd name="T24" fmla="*/ 8 w 177"/>
                <a:gd name="T25" fmla="*/ 118 h 138"/>
                <a:gd name="T26" fmla="*/ 8 w 177"/>
                <a:gd name="T27" fmla="*/ 117 h 138"/>
                <a:gd name="T28" fmla="*/ 8 w 177"/>
                <a:gd name="T29" fmla="*/ 117 h 138"/>
                <a:gd name="T30" fmla="*/ 1 w 177"/>
                <a:gd name="T31" fmla="*/ 106 h 138"/>
                <a:gd name="T32" fmla="*/ 0 w 177"/>
                <a:gd name="T33" fmla="*/ 101 h 138"/>
                <a:gd name="T34" fmla="*/ 31 w 177"/>
                <a:gd name="T35" fmla="*/ 98 h 138"/>
                <a:gd name="T36" fmla="*/ 46 w 177"/>
                <a:gd name="T37" fmla="*/ 79 h 138"/>
                <a:gd name="T38" fmla="*/ 47 w 177"/>
                <a:gd name="T39" fmla="*/ 64 h 138"/>
                <a:gd name="T40" fmla="*/ 46 w 177"/>
                <a:gd name="T41" fmla="*/ 52 h 138"/>
                <a:gd name="T42" fmla="*/ 62 w 177"/>
                <a:gd name="T43" fmla="*/ 50 h 138"/>
                <a:gd name="T44" fmla="*/ 62 w 177"/>
                <a:gd name="T45" fmla="*/ 50 h 138"/>
                <a:gd name="T46" fmla="*/ 62 w 177"/>
                <a:gd name="T47" fmla="*/ 49 h 138"/>
                <a:gd name="T48" fmla="*/ 134 w 177"/>
                <a:gd name="T49" fmla="*/ 0 h 138"/>
                <a:gd name="T50" fmla="*/ 135 w 177"/>
                <a:gd name="T51" fmla="*/ 0 h 138"/>
                <a:gd name="T52" fmla="*/ 145 w 177"/>
                <a:gd name="T53" fmla="*/ 2 h 138"/>
                <a:gd name="T54" fmla="*/ 158 w 177"/>
                <a:gd name="T55" fmla="*/ 11 h 138"/>
                <a:gd name="T56" fmla="*/ 159 w 177"/>
                <a:gd name="T57" fmla="*/ 11 h 138"/>
                <a:gd name="T58" fmla="*/ 166 w 177"/>
                <a:gd name="T59" fmla="*/ 8 h 138"/>
                <a:gd name="T60" fmla="*/ 169 w 177"/>
                <a:gd name="T61" fmla="*/ 26 h 138"/>
                <a:gd name="T62" fmla="*/ 174 w 177"/>
                <a:gd name="T63" fmla="*/ 32 h 138"/>
                <a:gd name="T64" fmla="*/ 177 w 177"/>
                <a:gd name="T65" fmla="*/ 38 h 138"/>
                <a:gd name="T66" fmla="*/ 176 w 177"/>
                <a:gd name="T67" fmla="*/ 42 h 138"/>
                <a:gd name="T68" fmla="*/ 174 w 177"/>
                <a:gd name="T69" fmla="*/ 46 h 138"/>
                <a:gd name="T70" fmla="*/ 175 w 177"/>
                <a:gd name="T71" fmla="*/ 67 h 138"/>
                <a:gd name="T72" fmla="*/ 166 w 177"/>
                <a:gd name="T73" fmla="*/ 85 h 138"/>
                <a:gd name="T74" fmla="*/ 152 w 177"/>
                <a:gd name="T75" fmla="*/ 109 h 138"/>
                <a:gd name="T76" fmla="*/ 152 w 177"/>
                <a:gd name="T77" fmla="*/ 116 h 138"/>
                <a:gd name="T78" fmla="*/ 139 w 177"/>
                <a:gd name="T79" fmla="*/ 119 h 138"/>
                <a:gd name="T80" fmla="*/ 126 w 177"/>
                <a:gd name="T81" fmla="*/ 121 h 138"/>
                <a:gd name="T82" fmla="*/ 114 w 177"/>
                <a:gd name="T83" fmla="*/ 122 h 138"/>
                <a:gd name="T84" fmla="*/ 104 w 177"/>
                <a:gd name="T85" fmla="*/ 125 h 138"/>
                <a:gd name="T86" fmla="*/ 97 w 177"/>
                <a:gd name="T87" fmla="*/ 124 h 138"/>
                <a:gd name="T88" fmla="*/ 90 w 177"/>
                <a:gd name="T89" fmla="*/ 122 h 138"/>
                <a:gd name="T90" fmla="*/ 89 w 177"/>
                <a:gd name="T91" fmla="*/ 122 h 138"/>
                <a:gd name="T92" fmla="*/ 89 w 177"/>
                <a:gd name="T93" fmla="*/ 122 h 138"/>
                <a:gd name="T94" fmla="*/ 83 w 177"/>
                <a:gd name="T95" fmla="*/ 122 h 138"/>
                <a:gd name="T96" fmla="*/ 78 w 177"/>
                <a:gd name="T97" fmla="*/ 123 h 138"/>
                <a:gd name="T98" fmla="*/ 75 w 177"/>
                <a:gd name="T99" fmla="*/ 121 h 138"/>
                <a:gd name="T100" fmla="*/ 73 w 177"/>
                <a:gd name="T101" fmla="*/ 117 h 138"/>
                <a:gd name="T102" fmla="*/ 73 w 177"/>
                <a:gd name="T103" fmla="*/ 117 h 138"/>
                <a:gd name="T104" fmla="*/ 72 w 177"/>
                <a:gd name="T105" fmla="*/ 117 h 138"/>
                <a:gd name="T106" fmla="*/ 59 w 177"/>
                <a:gd name="T107" fmla="*/ 114 h 138"/>
                <a:gd name="T108" fmla="*/ 57 w 177"/>
                <a:gd name="T109" fmla="*/ 114 h 138"/>
                <a:gd name="T110" fmla="*/ 44 w 177"/>
                <a:gd name="T111" fmla="*/ 120 h 138"/>
                <a:gd name="T112" fmla="*/ 38 w 177"/>
                <a:gd name="T113" fmla="*/ 133 h 138"/>
                <a:gd name="T114" fmla="*/ 37 w 177"/>
                <a:gd name="T115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77" h="138">
                  <a:moveTo>
                    <a:pt x="37" y="138"/>
                  </a:moveTo>
                  <a:cubicBezTo>
                    <a:pt x="32" y="134"/>
                    <a:pt x="32" y="134"/>
                    <a:pt x="32" y="134"/>
                  </a:cubicBezTo>
                  <a:cubicBezTo>
                    <a:pt x="32" y="134"/>
                    <a:pt x="32" y="134"/>
                    <a:pt x="32" y="134"/>
                  </a:cubicBezTo>
                  <a:cubicBezTo>
                    <a:pt x="32" y="134"/>
                    <a:pt x="32" y="134"/>
                    <a:pt x="32" y="134"/>
                  </a:cubicBezTo>
                  <a:cubicBezTo>
                    <a:pt x="24" y="132"/>
                    <a:pt x="24" y="132"/>
                    <a:pt x="24" y="132"/>
                  </a:cubicBezTo>
                  <a:cubicBezTo>
                    <a:pt x="24" y="131"/>
                    <a:pt x="23" y="129"/>
                    <a:pt x="21" y="129"/>
                  </a:cubicBezTo>
                  <a:cubicBezTo>
                    <a:pt x="14" y="127"/>
                    <a:pt x="14" y="127"/>
                    <a:pt x="14" y="127"/>
                  </a:cubicBezTo>
                  <a:cubicBezTo>
                    <a:pt x="10" y="126"/>
                    <a:pt x="10" y="126"/>
                    <a:pt x="10" y="126"/>
                  </a:cubicBezTo>
                  <a:cubicBezTo>
                    <a:pt x="9" y="125"/>
                    <a:pt x="8" y="124"/>
                    <a:pt x="8" y="124"/>
                  </a:cubicBezTo>
                  <a:cubicBezTo>
                    <a:pt x="10" y="121"/>
                    <a:pt x="10" y="121"/>
                    <a:pt x="10" y="121"/>
                  </a:cubicBezTo>
                  <a:cubicBezTo>
                    <a:pt x="10" y="121"/>
                    <a:pt x="10" y="121"/>
                    <a:pt x="10" y="121"/>
                  </a:cubicBezTo>
                  <a:cubicBezTo>
                    <a:pt x="10" y="121"/>
                    <a:pt x="10" y="121"/>
                    <a:pt x="10" y="121"/>
                  </a:cubicBezTo>
                  <a:cubicBezTo>
                    <a:pt x="8" y="118"/>
                    <a:pt x="8" y="118"/>
                    <a:pt x="8" y="118"/>
                  </a:cubicBezTo>
                  <a:cubicBezTo>
                    <a:pt x="8" y="117"/>
                    <a:pt x="8" y="117"/>
                    <a:pt x="8" y="117"/>
                  </a:cubicBezTo>
                  <a:cubicBezTo>
                    <a:pt x="8" y="117"/>
                    <a:pt x="8" y="117"/>
                    <a:pt x="8" y="117"/>
                  </a:cubicBezTo>
                  <a:cubicBezTo>
                    <a:pt x="5" y="115"/>
                    <a:pt x="4" y="112"/>
                    <a:pt x="1" y="106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40" y="98"/>
                    <a:pt x="45" y="92"/>
                    <a:pt x="46" y="79"/>
                  </a:cubicBezTo>
                  <a:cubicBezTo>
                    <a:pt x="47" y="75"/>
                    <a:pt x="47" y="69"/>
                    <a:pt x="47" y="64"/>
                  </a:cubicBezTo>
                  <a:cubicBezTo>
                    <a:pt x="46" y="52"/>
                    <a:pt x="46" y="52"/>
                    <a:pt x="46" y="52"/>
                  </a:cubicBezTo>
                  <a:cubicBezTo>
                    <a:pt x="62" y="50"/>
                    <a:pt x="62" y="50"/>
                    <a:pt x="62" y="50"/>
                  </a:cubicBezTo>
                  <a:cubicBezTo>
                    <a:pt x="62" y="50"/>
                    <a:pt x="62" y="50"/>
                    <a:pt x="62" y="50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81" y="32"/>
                    <a:pt x="105" y="15"/>
                    <a:pt x="134" y="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45" y="2"/>
                    <a:pt x="145" y="2"/>
                    <a:pt x="145" y="2"/>
                  </a:cubicBezTo>
                  <a:cubicBezTo>
                    <a:pt x="158" y="11"/>
                    <a:pt x="158" y="11"/>
                    <a:pt x="158" y="11"/>
                  </a:cubicBezTo>
                  <a:cubicBezTo>
                    <a:pt x="158" y="11"/>
                    <a:pt x="159" y="11"/>
                    <a:pt x="159" y="11"/>
                  </a:cubicBezTo>
                  <a:cubicBezTo>
                    <a:pt x="161" y="11"/>
                    <a:pt x="163" y="10"/>
                    <a:pt x="166" y="8"/>
                  </a:cubicBezTo>
                  <a:cubicBezTo>
                    <a:pt x="166" y="13"/>
                    <a:pt x="167" y="19"/>
                    <a:pt x="169" y="26"/>
                  </a:cubicBezTo>
                  <a:cubicBezTo>
                    <a:pt x="174" y="32"/>
                    <a:pt x="174" y="32"/>
                    <a:pt x="174" y="32"/>
                  </a:cubicBezTo>
                  <a:cubicBezTo>
                    <a:pt x="177" y="38"/>
                    <a:pt x="177" y="38"/>
                    <a:pt x="177" y="38"/>
                  </a:cubicBezTo>
                  <a:cubicBezTo>
                    <a:pt x="176" y="42"/>
                    <a:pt x="176" y="42"/>
                    <a:pt x="176" y="42"/>
                  </a:cubicBezTo>
                  <a:cubicBezTo>
                    <a:pt x="175" y="44"/>
                    <a:pt x="174" y="45"/>
                    <a:pt x="174" y="46"/>
                  </a:cubicBezTo>
                  <a:cubicBezTo>
                    <a:pt x="175" y="67"/>
                    <a:pt x="175" y="67"/>
                    <a:pt x="175" y="67"/>
                  </a:cubicBezTo>
                  <a:cubicBezTo>
                    <a:pt x="174" y="74"/>
                    <a:pt x="171" y="80"/>
                    <a:pt x="166" y="85"/>
                  </a:cubicBezTo>
                  <a:cubicBezTo>
                    <a:pt x="158" y="93"/>
                    <a:pt x="153" y="102"/>
                    <a:pt x="152" y="109"/>
                  </a:cubicBezTo>
                  <a:cubicBezTo>
                    <a:pt x="151" y="112"/>
                    <a:pt x="151" y="114"/>
                    <a:pt x="152" y="116"/>
                  </a:cubicBezTo>
                  <a:cubicBezTo>
                    <a:pt x="139" y="119"/>
                    <a:pt x="139" y="119"/>
                    <a:pt x="139" y="119"/>
                  </a:cubicBezTo>
                  <a:cubicBezTo>
                    <a:pt x="126" y="121"/>
                    <a:pt x="126" y="121"/>
                    <a:pt x="126" y="121"/>
                  </a:cubicBezTo>
                  <a:cubicBezTo>
                    <a:pt x="114" y="122"/>
                    <a:pt x="114" y="122"/>
                    <a:pt x="114" y="122"/>
                  </a:cubicBezTo>
                  <a:cubicBezTo>
                    <a:pt x="104" y="125"/>
                    <a:pt x="104" y="125"/>
                    <a:pt x="104" y="125"/>
                  </a:cubicBezTo>
                  <a:cubicBezTo>
                    <a:pt x="97" y="124"/>
                    <a:pt x="97" y="124"/>
                    <a:pt x="97" y="124"/>
                  </a:cubicBezTo>
                  <a:cubicBezTo>
                    <a:pt x="90" y="122"/>
                    <a:pt x="90" y="122"/>
                    <a:pt x="90" y="122"/>
                  </a:cubicBezTo>
                  <a:cubicBezTo>
                    <a:pt x="89" y="122"/>
                    <a:pt x="89" y="122"/>
                    <a:pt x="89" y="122"/>
                  </a:cubicBezTo>
                  <a:cubicBezTo>
                    <a:pt x="89" y="122"/>
                    <a:pt x="89" y="122"/>
                    <a:pt x="89" y="122"/>
                  </a:cubicBezTo>
                  <a:cubicBezTo>
                    <a:pt x="83" y="122"/>
                    <a:pt x="83" y="122"/>
                    <a:pt x="83" y="122"/>
                  </a:cubicBezTo>
                  <a:cubicBezTo>
                    <a:pt x="78" y="123"/>
                    <a:pt x="78" y="123"/>
                    <a:pt x="78" y="123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3" y="117"/>
                    <a:pt x="73" y="117"/>
                    <a:pt x="73" y="117"/>
                  </a:cubicBezTo>
                  <a:cubicBezTo>
                    <a:pt x="73" y="117"/>
                    <a:pt x="73" y="117"/>
                    <a:pt x="73" y="117"/>
                  </a:cubicBezTo>
                  <a:cubicBezTo>
                    <a:pt x="72" y="117"/>
                    <a:pt x="72" y="117"/>
                    <a:pt x="72" y="117"/>
                  </a:cubicBezTo>
                  <a:cubicBezTo>
                    <a:pt x="68" y="115"/>
                    <a:pt x="64" y="114"/>
                    <a:pt x="59" y="114"/>
                  </a:cubicBezTo>
                  <a:cubicBezTo>
                    <a:pt x="58" y="114"/>
                    <a:pt x="57" y="114"/>
                    <a:pt x="57" y="114"/>
                  </a:cubicBezTo>
                  <a:cubicBezTo>
                    <a:pt x="52" y="114"/>
                    <a:pt x="48" y="116"/>
                    <a:pt x="44" y="120"/>
                  </a:cubicBezTo>
                  <a:cubicBezTo>
                    <a:pt x="41" y="123"/>
                    <a:pt x="39" y="127"/>
                    <a:pt x="38" y="133"/>
                  </a:cubicBezTo>
                  <a:cubicBezTo>
                    <a:pt x="37" y="138"/>
                    <a:pt x="37" y="138"/>
                    <a:pt x="37" y="1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57" name="Freeform 367"/>
            <p:cNvSpPr>
              <a:spLocks noEditPoints="1"/>
            </p:cNvSpPr>
            <p:nvPr/>
          </p:nvSpPr>
          <p:spPr bwMode="auto">
            <a:xfrm>
              <a:off x="794848" y="4537247"/>
              <a:ext cx="710826" cy="561266"/>
            </a:xfrm>
            <a:custGeom>
              <a:avLst/>
              <a:gdLst>
                <a:gd name="T0" fmla="*/ 146 w 179"/>
                <a:gd name="T1" fmla="*/ 3 h 141"/>
                <a:gd name="T2" fmla="*/ 160 w 179"/>
                <a:gd name="T3" fmla="*/ 11 h 141"/>
                <a:gd name="T4" fmla="*/ 171 w 179"/>
                <a:gd name="T5" fmla="*/ 27 h 141"/>
                <a:gd name="T6" fmla="*/ 179 w 179"/>
                <a:gd name="T7" fmla="*/ 39 h 141"/>
                <a:gd name="T8" fmla="*/ 176 w 179"/>
                <a:gd name="T9" fmla="*/ 47 h 141"/>
                <a:gd name="T10" fmla="*/ 168 w 179"/>
                <a:gd name="T11" fmla="*/ 86 h 141"/>
                <a:gd name="T12" fmla="*/ 154 w 179"/>
                <a:gd name="T13" fmla="*/ 118 h 141"/>
                <a:gd name="T14" fmla="*/ 127 w 179"/>
                <a:gd name="T15" fmla="*/ 123 h 141"/>
                <a:gd name="T16" fmla="*/ 105 w 179"/>
                <a:gd name="T17" fmla="*/ 127 h 141"/>
                <a:gd name="T18" fmla="*/ 90 w 179"/>
                <a:gd name="T19" fmla="*/ 123 h 141"/>
                <a:gd name="T20" fmla="*/ 79 w 179"/>
                <a:gd name="T21" fmla="*/ 125 h 141"/>
                <a:gd name="T22" fmla="*/ 73 w 179"/>
                <a:gd name="T23" fmla="*/ 119 h 141"/>
                <a:gd name="T24" fmla="*/ 58 w 179"/>
                <a:gd name="T25" fmla="*/ 116 h 141"/>
                <a:gd name="T26" fmla="*/ 40 w 179"/>
                <a:gd name="T27" fmla="*/ 134 h 141"/>
                <a:gd name="T28" fmla="*/ 33 w 179"/>
                <a:gd name="T29" fmla="*/ 136 h 141"/>
                <a:gd name="T30" fmla="*/ 25 w 179"/>
                <a:gd name="T31" fmla="*/ 134 h 141"/>
                <a:gd name="T32" fmla="*/ 15 w 179"/>
                <a:gd name="T33" fmla="*/ 129 h 141"/>
                <a:gd name="T34" fmla="*/ 8 w 179"/>
                <a:gd name="T35" fmla="*/ 125 h 141"/>
                <a:gd name="T36" fmla="*/ 8 w 179"/>
                <a:gd name="T37" fmla="*/ 119 h 141"/>
                <a:gd name="T38" fmla="*/ 0 w 179"/>
                <a:gd name="T39" fmla="*/ 101 h 141"/>
                <a:gd name="T40" fmla="*/ 46 w 179"/>
                <a:gd name="T41" fmla="*/ 80 h 141"/>
                <a:gd name="T42" fmla="*/ 46 w 179"/>
                <a:gd name="T43" fmla="*/ 52 h 141"/>
                <a:gd name="T44" fmla="*/ 135 w 179"/>
                <a:gd name="T45" fmla="*/ 0 h 141"/>
                <a:gd name="T46" fmla="*/ 135 w 179"/>
                <a:gd name="T47" fmla="*/ 2 h 141"/>
                <a:gd name="T48" fmla="*/ 64 w 179"/>
                <a:gd name="T49" fmla="*/ 51 h 141"/>
                <a:gd name="T50" fmla="*/ 63 w 179"/>
                <a:gd name="T51" fmla="*/ 51 h 141"/>
                <a:gd name="T52" fmla="*/ 49 w 179"/>
                <a:gd name="T53" fmla="*/ 65 h 141"/>
                <a:gd name="T54" fmla="*/ 32 w 179"/>
                <a:gd name="T55" fmla="*/ 100 h 141"/>
                <a:gd name="T56" fmla="*/ 3 w 179"/>
                <a:gd name="T57" fmla="*/ 107 h 141"/>
                <a:gd name="T58" fmla="*/ 10 w 179"/>
                <a:gd name="T59" fmla="*/ 118 h 141"/>
                <a:gd name="T60" fmla="*/ 11 w 179"/>
                <a:gd name="T61" fmla="*/ 121 h 141"/>
                <a:gd name="T62" fmla="*/ 11 w 179"/>
                <a:gd name="T63" fmla="*/ 123 h 141"/>
                <a:gd name="T64" fmla="*/ 12 w 179"/>
                <a:gd name="T65" fmla="*/ 126 h 141"/>
                <a:gd name="T66" fmla="*/ 12 w 179"/>
                <a:gd name="T67" fmla="*/ 126 h 141"/>
                <a:gd name="T68" fmla="*/ 22 w 179"/>
                <a:gd name="T69" fmla="*/ 129 h 141"/>
                <a:gd name="T70" fmla="*/ 23 w 179"/>
                <a:gd name="T71" fmla="*/ 129 h 141"/>
                <a:gd name="T72" fmla="*/ 33 w 179"/>
                <a:gd name="T73" fmla="*/ 134 h 141"/>
                <a:gd name="T74" fmla="*/ 34 w 179"/>
                <a:gd name="T75" fmla="*/ 135 h 141"/>
                <a:gd name="T76" fmla="*/ 38 w 179"/>
                <a:gd name="T77" fmla="*/ 134 h 141"/>
                <a:gd name="T78" fmla="*/ 58 w 179"/>
                <a:gd name="T79" fmla="*/ 114 h 141"/>
                <a:gd name="T80" fmla="*/ 74 w 179"/>
                <a:gd name="T81" fmla="*/ 117 h 141"/>
                <a:gd name="T82" fmla="*/ 75 w 179"/>
                <a:gd name="T83" fmla="*/ 118 h 141"/>
                <a:gd name="T84" fmla="*/ 79 w 179"/>
                <a:gd name="T85" fmla="*/ 123 h 141"/>
                <a:gd name="T86" fmla="*/ 90 w 179"/>
                <a:gd name="T87" fmla="*/ 122 h 141"/>
                <a:gd name="T88" fmla="*/ 91 w 179"/>
                <a:gd name="T89" fmla="*/ 122 h 141"/>
                <a:gd name="T90" fmla="*/ 105 w 179"/>
                <a:gd name="T91" fmla="*/ 125 h 141"/>
                <a:gd name="T92" fmla="*/ 115 w 179"/>
                <a:gd name="T93" fmla="*/ 123 h 141"/>
                <a:gd name="T94" fmla="*/ 127 w 179"/>
                <a:gd name="T95" fmla="*/ 121 h 141"/>
                <a:gd name="T96" fmla="*/ 152 w 179"/>
                <a:gd name="T97" fmla="*/ 117 h 141"/>
                <a:gd name="T98" fmla="*/ 166 w 179"/>
                <a:gd name="T99" fmla="*/ 85 h 141"/>
                <a:gd name="T100" fmla="*/ 174 w 179"/>
                <a:gd name="T101" fmla="*/ 47 h 141"/>
                <a:gd name="T102" fmla="*/ 177 w 179"/>
                <a:gd name="T103" fmla="*/ 39 h 141"/>
                <a:gd name="T104" fmla="*/ 170 w 179"/>
                <a:gd name="T105" fmla="*/ 28 h 141"/>
                <a:gd name="T106" fmla="*/ 170 w 179"/>
                <a:gd name="T107" fmla="*/ 28 h 141"/>
                <a:gd name="T108" fmla="*/ 160 w 179"/>
                <a:gd name="T109" fmla="*/ 13 h 141"/>
                <a:gd name="T110" fmla="*/ 158 w 179"/>
                <a:gd name="T111" fmla="*/ 13 h 141"/>
                <a:gd name="T112" fmla="*/ 145 w 179"/>
                <a:gd name="T113" fmla="*/ 4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79" h="141">
                  <a:moveTo>
                    <a:pt x="136" y="0"/>
                  </a:moveTo>
                  <a:cubicBezTo>
                    <a:pt x="146" y="3"/>
                    <a:pt x="146" y="3"/>
                    <a:pt x="146" y="3"/>
                  </a:cubicBezTo>
                  <a:cubicBezTo>
                    <a:pt x="159" y="11"/>
                    <a:pt x="159" y="11"/>
                    <a:pt x="159" y="11"/>
                  </a:cubicBezTo>
                  <a:cubicBezTo>
                    <a:pt x="159" y="11"/>
                    <a:pt x="160" y="11"/>
                    <a:pt x="160" y="11"/>
                  </a:cubicBezTo>
                  <a:cubicBezTo>
                    <a:pt x="162" y="11"/>
                    <a:pt x="164" y="10"/>
                    <a:pt x="168" y="8"/>
                  </a:cubicBezTo>
                  <a:cubicBezTo>
                    <a:pt x="168" y="12"/>
                    <a:pt x="169" y="19"/>
                    <a:pt x="171" y="27"/>
                  </a:cubicBezTo>
                  <a:cubicBezTo>
                    <a:pt x="175" y="32"/>
                    <a:pt x="175" y="32"/>
                    <a:pt x="175" y="32"/>
                  </a:cubicBezTo>
                  <a:cubicBezTo>
                    <a:pt x="179" y="39"/>
                    <a:pt x="179" y="39"/>
                    <a:pt x="179" y="39"/>
                  </a:cubicBezTo>
                  <a:cubicBezTo>
                    <a:pt x="178" y="43"/>
                    <a:pt x="178" y="43"/>
                    <a:pt x="178" y="43"/>
                  </a:cubicBezTo>
                  <a:cubicBezTo>
                    <a:pt x="177" y="45"/>
                    <a:pt x="176" y="46"/>
                    <a:pt x="176" y="47"/>
                  </a:cubicBezTo>
                  <a:cubicBezTo>
                    <a:pt x="177" y="68"/>
                    <a:pt x="177" y="68"/>
                    <a:pt x="177" y="68"/>
                  </a:cubicBezTo>
                  <a:cubicBezTo>
                    <a:pt x="176" y="75"/>
                    <a:pt x="173" y="81"/>
                    <a:pt x="168" y="86"/>
                  </a:cubicBezTo>
                  <a:cubicBezTo>
                    <a:pt x="160" y="95"/>
                    <a:pt x="155" y="104"/>
                    <a:pt x="154" y="110"/>
                  </a:cubicBezTo>
                  <a:cubicBezTo>
                    <a:pt x="153" y="113"/>
                    <a:pt x="153" y="115"/>
                    <a:pt x="154" y="118"/>
                  </a:cubicBezTo>
                  <a:cubicBezTo>
                    <a:pt x="140" y="121"/>
                    <a:pt x="140" y="121"/>
                    <a:pt x="140" y="121"/>
                  </a:cubicBezTo>
                  <a:cubicBezTo>
                    <a:pt x="127" y="123"/>
                    <a:pt x="127" y="123"/>
                    <a:pt x="127" y="123"/>
                  </a:cubicBezTo>
                  <a:cubicBezTo>
                    <a:pt x="115" y="124"/>
                    <a:pt x="115" y="124"/>
                    <a:pt x="115" y="124"/>
                  </a:cubicBezTo>
                  <a:cubicBezTo>
                    <a:pt x="105" y="127"/>
                    <a:pt x="105" y="127"/>
                    <a:pt x="105" y="127"/>
                  </a:cubicBezTo>
                  <a:cubicBezTo>
                    <a:pt x="98" y="126"/>
                    <a:pt x="98" y="126"/>
                    <a:pt x="98" y="126"/>
                  </a:cubicBezTo>
                  <a:cubicBezTo>
                    <a:pt x="90" y="123"/>
                    <a:pt x="90" y="123"/>
                    <a:pt x="90" y="123"/>
                  </a:cubicBezTo>
                  <a:cubicBezTo>
                    <a:pt x="84" y="124"/>
                    <a:pt x="84" y="124"/>
                    <a:pt x="84" y="124"/>
                  </a:cubicBezTo>
                  <a:cubicBezTo>
                    <a:pt x="79" y="125"/>
                    <a:pt x="79" y="125"/>
                    <a:pt x="79" y="125"/>
                  </a:cubicBezTo>
                  <a:cubicBezTo>
                    <a:pt x="75" y="123"/>
                    <a:pt x="75" y="123"/>
                    <a:pt x="75" y="123"/>
                  </a:cubicBezTo>
                  <a:cubicBezTo>
                    <a:pt x="73" y="119"/>
                    <a:pt x="73" y="119"/>
                    <a:pt x="73" y="119"/>
                  </a:cubicBezTo>
                  <a:cubicBezTo>
                    <a:pt x="69" y="117"/>
                    <a:pt x="64" y="116"/>
                    <a:pt x="60" y="116"/>
                  </a:cubicBezTo>
                  <a:cubicBezTo>
                    <a:pt x="59" y="116"/>
                    <a:pt x="59" y="116"/>
                    <a:pt x="58" y="116"/>
                  </a:cubicBezTo>
                  <a:cubicBezTo>
                    <a:pt x="53" y="116"/>
                    <a:pt x="49" y="118"/>
                    <a:pt x="46" y="121"/>
                  </a:cubicBezTo>
                  <a:cubicBezTo>
                    <a:pt x="42" y="125"/>
                    <a:pt x="41" y="129"/>
                    <a:pt x="40" y="134"/>
                  </a:cubicBezTo>
                  <a:cubicBezTo>
                    <a:pt x="39" y="141"/>
                    <a:pt x="39" y="141"/>
                    <a:pt x="39" y="141"/>
                  </a:cubicBezTo>
                  <a:cubicBezTo>
                    <a:pt x="33" y="136"/>
                    <a:pt x="33" y="136"/>
                    <a:pt x="33" y="136"/>
                  </a:cubicBezTo>
                  <a:cubicBezTo>
                    <a:pt x="25" y="134"/>
                    <a:pt x="25" y="134"/>
                    <a:pt x="25" y="134"/>
                  </a:cubicBezTo>
                  <a:cubicBezTo>
                    <a:pt x="25" y="134"/>
                    <a:pt x="25" y="134"/>
                    <a:pt x="25" y="134"/>
                  </a:cubicBezTo>
                  <a:cubicBezTo>
                    <a:pt x="25" y="132"/>
                    <a:pt x="23" y="131"/>
                    <a:pt x="22" y="131"/>
                  </a:cubicBezTo>
                  <a:cubicBezTo>
                    <a:pt x="15" y="129"/>
                    <a:pt x="15" y="129"/>
                    <a:pt x="15" y="129"/>
                  </a:cubicBezTo>
                  <a:cubicBezTo>
                    <a:pt x="11" y="128"/>
                    <a:pt x="11" y="128"/>
                    <a:pt x="11" y="128"/>
                  </a:cubicBezTo>
                  <a:cubicBezTo>
                    <a:pt x="9" y="127"/>
                    <a:pt x="8" y="126"/>
                    <a:pt x="8" y="125"/>
                  </a:cubicBezTo>
                  <a:cubicBezTo>
                    <a:pt x="10" y="122"/>
                    <a:pt x="10" y="122"/>
                    <a:pt x="10" y="122"/>
                  </a:cubicBezTo>
                  <a:cubicBezTo>
                    <a:pt x="8" y="119"/>
                    <a:pt x="8" y="119"/>
                    <a:pt x="8" y="119"/>
                  </a:cubicBezTo>
                  <a:cubicBezTo>
                    <a:pt x="6" y="117"/>
                    <a:pt x="4" y="113"/>
                    <a:pt x="2" y="108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32" y="99"/>
                    <a:pt x="32" y="99"/>
                    <a:pt x="32" y="99"/>
                  </a:cubicBezTo>
                  <a:cubicBezTo>
                    <a:pt x="41" y="99"/>
                    <a:pt x="45" y="93"/>
                    <a:pt x="46" y="80"/>
                  </a:cubicBezTo>
                  <a:cubicBezTo>
                    <a:pt x="47" y="75"/>
                    <a:pt x="47" y="70"/>
                    <a:pt x="47" y="65"/>
                  </a:cubicBezTo>
                  <a:cubicBezTo>
                    <a:pt x="46" y="52"/>
                    <a:pt x="46" y="52"/>
                    <a:pt x="46" y="52"/>
                  </a:cubicBezTo>
                  <a:cubicBezTo>
                    <a:pt x="63" y="50"/>
                    <a:pt x="63" y="50"/>
                    <a:pt x="63" y="50"/>
                  </a:cubicBezTo>
                  <a:cubicBezTo>
                    <a:pt x="82" y="32"/>
                    <a:pt x="106" y="15"/>
                    <a:pt x="135" y="0"/>
                  </a:cubicBezTo>
                  <a:cubicBezTo>
                    <a:pt x="136" y="0"/>
                    <a:pt x="136" y="0"/>
                    <a:pt x="136" y="0"/>
                  </a:cubicBezTo>
                  <a:moveTo>
                    <a:pt x="135" y="2"/>
                  </a:moveTo>
                  <a:cubicBezTo>
                    <a:pt x="135" y="2"/>
                    <a:pt x="135" y="2"/>
                    <a:pt x="135" y="2"/>
                  </a:cubicBezTo>
                  <a:cubicBezTo>
                    <a:pt x="106" y="17"/>
                    <a:pt x="82" y="33"/>
                    <a:pt x="64" y="51"/>
                  </a:cubicBezTo>
                  <a:cubicBezTo>
                    <a:pt x="64" y="51"/>
                    <a:pt x="64" y="51"/>
                    <a:pt x="64" y="51"/>
                  </a:cubicBezTo>
                  <a:cubicBezTo>
                    <a:pt x="63" y="51"/>
                    <a:pt x="63" y="51"/>
                    <a:pt x="63" y="51"/>
                  </a:cubicBezTo>
                  <a:cubicBezTo>
                    <a:pt x="48" y="54"/>
                    <a:pt x="48" y="54"/>
                    <a:pt x="48" y="54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49" y="70"/>
                    <a:pt x="49" y="76"/>
                    <a:pt x="48" y="80"/>
                  </a:cubicBezTo>
                  <a:cubicBezTo>
                    <a:pt x="47" y="94"/>
                    <a:pt x="42" y="100"/>
                    <a:pt x="32" y="100"/>
                  </a:cubicBezTo>
                  <a:cubicBezTo>
                    <a:pt x="2" y="102"/>
                    <a:pt x="2" y="102"/>
                    <a:pt x="2" y="102"/>
                  </a:cubicBezTo>
                  <a:cubicBezTo>
                    <a:pt x="3" y="107"/>
                    <a:pt x="3" y="107"/>
                    <a:pt x="3" y="107"/>
                  </a:cubicBezTo>
                  <a:cubicBezTo>
                    <a:pt x="5" y="112"/>
                    <a:pt x="7" y="116"/>
                    <a:pt x="10" y="118"/>
                  </a:cubicBezTo>
                  <a:cubicBezTo>
                    <a:pt x="10" y="118"/>
                    <a:pt x="10" y="118"/>
                    <a:pt x="10" y="118"/>
                  </a:cubicBezTo>
                  <a:cubicBezTo>
                    <a:pt x="10" y="118"/>
                    <a:pt x="10" y="118"/>
                    <a:pt x="10" y="118"/>
                  </a:cubicBezTo>
                  <a:cubicBezTo>
                    <a:pt x="11" y="121"/>
                    <a:pt x="11" y="121"/>
                    <a:pt x="11" y="121"/>
                  </a:cubicBezTo>
                  <a:cubicBezTo>
                    <a:pt x="12" y="122"/>
                    <a:pt x="12" y="122"/>
                    <a:pt x="12" y="122"/>
                  </a:cubicBezTo>
                  <a:cubicBezTo>
                    <a:pt x="11" y="123"/>
                    <a:pt x="11" y="123"/>
                    <a:pt x="11" y="123"/>
                  </a:cubicBezTo>
                  <a:cubicBezTo>
                    <a:pt x="10" y="125"/>
                    <a:pt x="10" y="125"/>
                    <a:pt x="10" y="125"/>
                  </a:cubicBezTo>
                  <a:cubicBezTo>
                    <a:pt x="10" y="125"/>
                    <a:pt x="11" y="126"/>
                    <a:pt x="12" y="126"/>
                  </a:cubicBezTo>
                  <a:cubicBezTo>
                    <a:pt x="12" y="126"/>
                    <a:pt x="12" y="126"/>
                    <a:pt x="12" y="126"/>
                  </a:cubicBezTo>
                  <a:cubicBezTo>
                    <a:pt x="12" y="126"/>
                    <a:pt x="12" y="126"/>
                    <a:pt x="12" y="126"/>
                  </a:cubicBezTo>
                  <a:cubicBezTo>
                    <a:pt x="16" y="128"/>
                    <a:pt x="16" y="128"/>
                    <a:pt x="16" y="128"/>
                  </a:cubicBezTo>
                  <a:cubicBezTo>
                    <a:pt x="22" y="129"/>
                    <a:pt x="22" y="129"/>
                    <a:pt x="22" y="129"/>
                  </a:cubicBezTo>
                  <a:cubicBezTo>
                    <a:pt x="22" y="129"/>
                    <a:pt x="22" y="129"/>
                    <a:pt x="22" y="129"/>
                  </a:cubicBezTo>
                  <a:cubicBezTo>
                    <a:pt x="23" y="129"/>
                    <a:pt x="23" y="129"/>
                    <a:pt x="23" y="129"/>
                  </a:cubicBezTo>
                  <a:cubicBezTo>
                    <a:pt x="24" y="130"/>
                    <a:pt x="26" y="131"/>
                    <a:pt x="26" y="132"/>
                  </a:cubicBezTo>
                  <a:cubicBezTo>
                    <a:pt x="33" y="134"/>
                    <a:pt x="33" y="134"/>
                    <a:pt x="33" y="134"/>
                  </a:cubicBezTo>
                  <a:cubicBezTo>
                    <a:pt x="34" y="134"/>
                    <a:pt x="34" y="134"/>
                    <a:pt x="34" y="134"/>
                  </a:cubicBezTo>
                  <a:cubicBezTo>
                    <a:pt x="34" y="135"/>
                    <a:pt x="34" y="135"/>
                    <a:pt x="34" y="135"/>
                  </a:cubicBezTo>
                  <a:cubicBezTo>
                    <a:pt x="37" y="138"/>
                    <a:pt x="37" y="138"/>
                    <a:pt x="37" y="138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9" y="128"/>
                    <a:pt x="41" y="123"/>
                    <a:pt x="45" y="120"/>
                  </a:cubicBezTo>
                  <a:cubicBezTo>
                    <a:pt x="48" y="117"/>
                    <a:pt x="53" y="114"/>
                    <a:pt x="58" y="114"/>
                  </a:cubicBezTo>
                  <a:cubicBezTo>
                    <a:pt x="58" y="114"/>
                    <a:pt x="59" y="114"/>
                    <a:pt x="60" y="114"/>
                  </a:cubicBezTo>
                  <a:cubicBezTo>
                    <a:pt x="65" y="114"/>
                    <a:pt x="69" y="115"/>
                    <a:pt x="74" y="117"/>
                  </a:cubicBezTo>
                  <a:cubicBezTo>
                    <a:pt x="74" y="118"/>
                    <a:pt x="74" y="118"/>
                    <a:pt x="74" y="118"/>
                  </a:cubicBezTo>
                  <a:cubicBezTo>
                    <a:pt x="75" y="118"/>
                    <a:pt x="75" y="118"/>
                    <a:pt x="75" y="118"/>
                  </a:cubicBezTo>
                  <a:cubicBezTo>
                    <a:pt x="77" y="121"/>
                    <a:pt x="77" y="121"/>
                    <a:pt x="77" y="121"/>
                  </a:cubicBezTo>
                  <a:cubicBezTo>
                    <a:pt x="79" y="123"/>
                    <a:pt x="79" y="123"/>
                    <a:pt x="79" y="123"/>
                  </a:cubicBezTo>
                  <a:cubicBezTo>
                    <a:pt x="84" y="123"/>
                    <a:pt x="84" y="123"/>
                    <a:pt x="84" y="123"/>
                  </a:cubicBezTo>
                  <a:cubicBezTo>
                    <a:pt x="90" y="122"/>
                    <a:pt x="90" y="122"/>
                    <a:pt x="90" y="122"/>
                  </a:cubicBezTo>
                  <a:cubicBezTo>
                    <a:pt x="90" y="122"/>
                    <a:pt x="90" y="122"/>
                    <a:pt x="90" y="122"/>
                  </a:cubicBezTo>
                  <a:cubicBezTo>
                    <a:pt x="91" y="122"/>
                    <a:pt x="91" y="122"/>
                    <a:pt x="91" y="122"/>
                  </a:cubicBezTo>
                  <a:cubicBezTo>
                    <a:pt x="98" y="124"/>
                    <a:pt x="98" y="124"/>
                    <a:pt x="98" y="124"/>
                  </a:cubicBezTo>
                  <a:cubicBezTo>
                    <a:pt x="105" y="125"/>
                    <a:pt x="105" y="125"/>
                    <a:pt x="105" y="125"/>
                  </a:cubicBezTo>
                  <a:cubicBezTo>
                    <a:pt x="115" y="123"/>
                    <a:pt x="115" y="123"/>
                    <a:pt x="115" y="123"/>
                  </a:cubicBezTo>
                  <a:cubicBezTo>
                    <a:pt x="115" y="123"/>
                    <a:pt x="115" y="123"/>
                    <a:pt x="115" y="123"/>
                  </a:cubicBezTo>
                  <a:cubicBezTo>
                    <a:pt x="115" y="123"/>
                    <a:pt x="115" y="123"/>
                    <a:pt x="115" y="123"/>
                  </a:cubicBezTo>
                  <a:cubicBezTo>
                    <a:pt x="127" y="121"/>
                    <a:pt x="127" y="121"/>
                    <a:pt x="127" y="121"/>
                  </a:cubicBezTo>
                  <a:cubicBezTo>
                    <a:pt x="140" y="119"/>
                    <a:pt x="140" y="119"/>
                    <a:pt x="140" y="119"/>
                  </a:cubicBezTo>
                  <a:cubicBezTo>
                    <a:pt x="152" y="117"/>
                    <a:pt x="152" y="117"/>
                    <a:pt x="152" y="117"/>
                  </a:cubicBezTo>
                  <a:cubicBezTo>
                    <a:pt x="151" y="114"/>
                    <a:pt x="151" y="112"/>
                    <a:pt x="152" y="110"/>
                  </a:cubicBezTo>
                  <a:cubicBezTo>
                    <a:pt x="153" y="102"/>
                    <a:pt x="158" y="94"/>
                    <a:pt x="166" y="85"/>
                  </a:cubicBezTo>
                  <a:cubicBezTo>
                    <a:pt x="171" y="80"/>
                    <a:pt x="174" y="74"/>
                    <a:pt x="175" y="68"/>
                  </a:cubicBezTo>
                  <a:cubicBezTo>
                    <a:pt x="174" y="47"/>
                    <a:pt x="174" y="47"/>
                    <a:pt x="174" y="47"/>
                  </a:cubicBezTo>
                  <a:cubicBezTo>
                    <a:pt x="174" y="46"/>
                    <a:pt x="175" y="44"/>
                    <a:pt x="176" y="43"/>
                  </a:cubicBezTo>
                  <a:cubicBezTo>
                    <a:pt x="177" y="39"/>
                    <a:pt x="177" y="39"/>
                    <a:pt x="177" y="39"/>
                  </a:cubicBezTo>
                  <a:cubicBezTo>
                    <a:pt x="174" y="33"/>
                    <a:pt x="174" y="33"/>
                    <a:pt x="174" y="33"/>
                  </a:cubicBezTo>
                  <a:cubicBezTo>
                    <a:pt x="170" y="28"/>
                    <a:pt x="170" y="28"/>
                    <a:pt x="170" y="28"/>
                  </a:cubicBezTo>
                  <a:cubicBezTo>
                    <a:pt x="170" y="28"/>
                    <a:pt x="170" y="28"/>
                    <a:pt x="170" y="28"/>
                  </a:cubicBezTo>
                  <a:cubicBezTo>
                    <a:pt x="170" y="28"/>
                    <a:pt x="170" y="28"/>
                    <a:pt x="170" y="28"/>
                  </a:cubicBezTo>
                  <a:cubicBezTo>
                    <a:pt x="168" y="21"/>
                    <a:pt x="166" y="15"/>
                    <a:pt x="166" y="11"/>
                  </a:cubicBezTo>
                  <a:cubicBezTo>
                    <a:pt x="164" y="12"/>
                    <a:pt x="162" y="13"/>
                    <a:pt x="160" y="13"/>
                  </a:cubicBezTo>
                  <a:cubicBezTo>
                    <a:pt x="160" y="13"/>
                    <a:pt x="159" y="13"/>
                    <a:pt x="159" y="13"/>
                  </a:cubicBezTo>
                  <a:cubicBezTo>
                    <a:pt x="158" y="13"/>
                    <a:pt x="158" y="13"/>
                    <a:pt x="158" y="13"/>
                  </a:cubicBezTo>
                  <a:cubicBezTo>
                    <a:pt x="158" y="13"/>
                    <a:pt x="158" y="13"/>
                    <a:pt x="158" y="13"/>
                  </a:cubicBezTo>
                  <a:cubicBezTo>
                    <a:pt x="145" y="4"/>
                    <a:pt x="145" y="4"/>
                    <a:pt x="145" y="4"/>
                  </a:cubicBezTo>
                  <a:cubicBezTo>
                    <a:pt x="135" y="2"/>
                    <a:pt x="135" y="2"/>
                    <a:pt x="13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58" name="Freeform 368"/>
            <p:cNvSpPr>
              <a:spLocks/>
            </p:cNvSpPr>
            <p:nvPr/>
          </p:nvSpPr>
          <p:spPr bwMode="auto">
            <a:xfrm>
              <a:off x="1319143" y="6426057"/>
              <a:ext cx="588153" cy="579751"/>
            </a:xfrm>
            <a:custGeom>
              <a:avLst/>
              <a:gdLst>
                <a:gd name="T0" fmla="*/ 81 w 148"/>
                <a:gd name="T1" fmla="*/ 146 h 146"/>
                <a:gd name="T2" fmla="*/ 79 w 148"/>
                <a:gd name="T3" fmla="*/ 145 h 146"/>
                <a:gd name="T4" fmla="*/ 79 w 148"/>
                <a:gd name="T5" fmla="*/ 144 h 146"/>
                <a:gd name="T6" fmla="*/ 78 w 148"/>
                <a:gd name="T7" fmla="*/ 144 h 146"/>
                <a:gd name="T8" fmla="*/ 73 w 148"/>
                <a:gd name="T9" fmla="*/ 144 h 146"/>
                <a:gd name="T10" fmla="*/ 69 w 148"/>
                <a:gd name="T11" fmla="*/ 143 h 146"/>
                <a:gd name="T12" fmla="*/ 66 w 148"/>
                <a:gd name="T13" fmla="*/ 139 h 146"/>
                <a:gd name="T14" fmla="*/ 62 w 148"/>
                <a:gd name="T15" fmla="*/ 135 h 146"/>
                <a:gd name="T16" fmla="*/ 59 w 148"/>
                <a:gd name="T17" fmla="*/ 136 h 146"/>
                <a:gd name="T18" fmla="*/ 56 w 148"/>
                <a:gd name="T19" fmla="*/ 138 h 146"/>
                <a:gd name="T20" fmla="*/ 52 w 148"/>
                <a:gd name="T21" fmla="*/ 141 h 146"/>
                <a:gd name="T22" fmla="*/ 39 w 148"/>
                <a:gd name="T23" fmla="*/ 113 h 146"/>
                <a:gd name="T24" fmla="*/ 33 w 148"/>
                <a:gd name="T25" fmla="*/ 77 h 146"/>
                <a:gd name="T26" fmla="*/ 25 w 148"/>
                <a:gd name="T27" fmla="*/ 56 h 146"/>
                <a:gd name="T28" fmla="*/ 12 w 148"/>
                <a:gd name="T29" fmla="*/ 32 h 146"/>
                <a:gd name="T30" fmla="*/ 2 w 148"/>
                <a:gd name="T31" fmla="*/ 9 h 146"/>
                <a:gd name="T32" fmla="*/ 0 w 148"/>
                <a:gd name="T33" fmla="*/ 2 h 146"/>
                <a:gd name="T34" fmla="*/ 6 w 148"/>
                <a:gd name="T35" fmla="*/ 2 h 146"/>
                <a:gd name="T36" fmla="*/ 11 w 148"/>
                <a:gd name="T37" fmla="*/ 1 h 146"/>
                <a:gd name="T38" fmla="*/ 16 w 148"/>
                <a:gd name="T39" fmla="*/ 0 h 146"/>
                <a:gd name="T40" fmla="*/ 20 w 148"/>
                <a:gd name="T41" fmla="*/ 2 h 146"/>
                <a:gd name="T42" fmla="*/ 24 w 148"/>
                <a:gd name="T43" fmla="*/ 4 h 146"/>
                <a:gd name="T44" fmla="*/ 76 w 148"/>
                <a:gd name="T45" fmla="*/ 4 h 146"/>
                <a:gd name="T46" fmla="*/ 81 w 148"/>
                <a:gd name="T47" fmla="*/ 9 h 146"/>
                <a:gd name="T48" fmla="*/ 81 w 148"/>
                <a:gd name="T49" fmla="*/ 10 h 146"/>
                <a:gd name="T50" fmla="*/ 82 w 148"/>
                <a:gd name="T51" fmla="*/ 10 h 146"/>
                <a:gd name="T52" fmla="*/ 111 w 148"/>
                <a:gd name="T53" fmla="*/ 10 h 146"/>
                <a:gd name="T54" fmla="*/ 141 w 148"/>
                <a:gd name="T55" fmla="*/ 5 h 146"/>
                <a:gd name="T56" fmla="*/ 147 w 148"/>
                <a:gd name="T57" fmla="*/ 8 h 146"/>
                <a:gd name="T58" fmla="*/ 148 w 148"/>
                <a:gd name="T59" fmla="*/ 9 h 146"/>
                <a:gd name="T60" fmla="*/ 141 w 148"/>
                <a:gd name="T61" fmla="*/ 9 h 146"/>
                <a:gd name="T62" fmla="*/ 141 w 148"/>
                <a:gd name="T63" fmla="*/ 9 h 146"/>
                <a:gd name="T64" fmla="*/ 141 w 148"/>
                <a:gd name="T65" fmla="*/ 9 h 146"/>
                <a:gd name="T66" fmla="*/ 135 w 148"/>
                <a:gd name="T67" fmla="*/ 14 h 146"/>
                <a:gd name="T68" fmla="*/ 132 w 148"/>
                <a:gd name="T69" fmla="*/ 10 h 146"/>
                <a:gd name="T70" fmla="*/ 132 w 148"/>
                <a:gd name="T71" fmla="*/ 10 h 146"/>
                <a:gd name="T72" fmla="*/ 131 w 148"/>
                <a:gd name="T73" fmla="*/ 10 h 146"/>
                <a:gd name="T74" fmla="*/ 104 w 148"/>
                <a:gd name="T75" fmla="*/ 14 h 146"/>
                <a:gd name="T76" fmla="*/ 104 w 148"/>
                <a:gd name="T77" fmla="*/ 14 h 146"/>
                <a:gd name="T78" fmla="*/ 104 w 148"/>
                <a:gd name="T79" fmla="*/ 15 h 146"/>
                <a:gd name="T80" fmla="*/ 103 w 148"/>
                <a:gd name="T81" fmla="*/ 58 h 146"/>
                <a:gd name="T82" fmla="*/ 93 w 148"/>
                <a:gd name="T83" fmla="*/ 58 h 146"/>
                <a:gd name="T84" fmla="*/ 92 w 148"/>
                <a:gd name="T85" fmla="*/ 58 h 146"/>
                <a:gd name="T86" fmla="*/ 92 w 148"/>
                <a:gd name="T87" fmla="*/ 59 h 146"/>
                <a:gd name="T88" fmla="*/ 92 w 148"/>
                <a:gd name="T89" fmla="*/ 138 h 146"/>
                <a:gd name="T90" fmla="*/ 85 w 148"/>
                <a:gd name="T91" fmla="*/ 146 h 146"/>
                <a:gd name="T92" fmla="*/ 81 w 148"/>
                <a:gd name="T93" fmla="*/ 146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48" h="146">
                  <a:moveTo>
                    <a:pt x="81" y="146"/>
                  </a:moveTo>
                  <a:cubicBezTo>
                    <a:pt x="79" y="145"/>
                    <a:pt x="79" y="145"/>
                    <a:pt x="79" y="145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8" y="144"/>
                    <a:pt x="78" y="144"/>
                    <a:pt x="78" y="144"/>
                  </a:cubicBezTo>
                  <a:cubicBezTo>
                    <a:pt x="73" y="144"/>
                    <a:pt x="73" y="144"/>
                    <a:pt x="73" y="144"/>
                  </a:cubicBezTo>
                  <a:cubicBezTo>
                    <a:pt x="69" y="143"/>
                    <a:pt x="69" y="143"/>
                    <a:pt x="69" y="143"/>
                  </a:cubicBezTo>
                  <a:cubicBezTo>
                    <a:pt x="66" y="139"/>
                    <a:pt x="66" y="139"/>
                    <a:pt x="66" y="139"/>
                  </a:cubicBezTo>
                  <a:cubicBezTo>
                    <a:pt x="65" y="137"/>
                    <a:pt x="64" y="135"/>
                    <a:pt x="62" y="135"/>
                  </a:cubicBezTo>
                  <a:cubicBezTo>
                    <a:pt x="61" y="135"/>
                    <a:pt x="60" y="136"/>
                    <a:pt x="59" y="136"/>
                  </a:cubicBezTo>
                  <a:cubicBezTo>
                    <a:pt x="59" y="136"/>
                    <a:pt x="57" y="137"/>
                    <a:pt x="56" y="138"/>
                  </a:cubicBezTo>
                  <a:cubicBezTo>
                    <a:pt x="52" y="141"/>
                    <a:pt x="52" y="141"/>
                    <a:pt x="52" y="141"/>
                  </a:cubicBezTo>
                  <a:cubicBezTo>
                    <a:pt x="47" y="133"/>
                    <a:pt x="42" y="123"/>
                    <a:pt x="39" y="113"/>
                  </a:cubicBezTo>
                  <a:cubicBezTo>
                    <a:pt x="33" y="77"/>
                    <a:pt x="33" y="77"/>
                    <a:pt x="33" y="77"/>
                  </a:cubicBezTo>
                  <a:cubicBezTo>
                    <a:pt x="32" y="72"/>
                    <a:pt x="30" y="66"/>
                    <a:pt x="25" y="56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8" y="25"/>
                    <a:pt x="4" y="17"/>
                    <a:pt x="2" y="9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1" y="3"/>
                    <a:pt x="23" y="4"/>
                    <a:pt x="24" y="4"/>
                  </a:cubicBezTo>
                  <a:cubicBezTo>
                    <a:pt x="76" y="4"/>
                    <a:pt x="76" y="4"/>
                    <a:pt x="76" y="4"/>
                  </a:cubicBezTo>
                  <a:cubicBezTo>
                    <a:pt x="81" y="9"/>
                    <a:pt x="81" y="9"/>
                    <a:pt x="81" y="9"/>
                  </a:cubicBezTo>
                  <a:cubicBezTo>
                    <a:pt x="81" y="10"/>
                    <a:pt x="81" y="10"/>
                    <a:pt x="81" y="10"/>
                  </a:cubicBezTo>
                  <a:cubicBezTo>
                    <a:pt x="82" y="10"/>
                    <a:pt x="82" y="10"/>
                    <a:pt x="82" y="10"/>
                  </a:cubicBezTo>
                  <a:cubicBezTo>
                    <a:pt x="111" y="10"/>
                    <a:pt x="111" y="10"/>
                    <a:pt x="111" y="10"/>
                  </a:cubicBezTo>
                  <a:cubicBezTo>
                    <a:pt x="141" y="5"/>
                    <a:pt x="141" y="5"/>
                    <a:pt x="141" y="5"/>
                  </a:cubicBezTo>
                  <a:cubicBezTo>
                    <a:pt x="141" y="5"/>
                    <a:pt x="143" y="5"/>
                    <a:pt x="147" y="8"/>
                  </a:cubicBezTo>
                  <a:cubicBezTo>
                    <a:pt x="148" y="9"/>
                    <a:pt x="148" y="9"/>
                    <a:pt x="148" y="9"/>
                  </a:cubicBezTo>
                  <a:cubicBezTo>
                    <a:pt x="141" y="9"/>
                    <a:pt x="141" y="9"/>
                    <a:pt x="141" y="9"/>
                  </a:cubicBezTo>
                  <a:cubicBezTo>
                    <a:pt x="141" y="9"/>
                    <a:pt x="141" y="9"/>
                    <a:pt x="141" y="9"/>
                  </a:cubicBezTo>
                  <a:cubicBezTo>
                    <a:pt x="141" y="9"/>
                    <a:pt x="141" y="9"/>
                    <a:pt x="141" y="9"/>
                  </a:cubicBezTo>
                  <a:cubicBezTo>
                    <a:pt x="135" y="14"/>
                    <a:pt x="135" y="14"/>
                    <a:pt x="135" y="14"/>
                  </a:cubicBezTo>
                  <a:cubicBezTo>
                    <a:pt x="132" y="10"/>
                    <a:pt x="132" y="10"/>
                    <a:pt x="132" y="10"/>
                  </a:cubicBezTo>
                  <a:cubicBezTo>
                    <a:pt x="132" y="10"/>
                    <a:pt x="132" y="10"/>
                    <a:pt x="132" y="10"/>
                  </a:cubicBezTo>
                  <a:cubicBezTo>
                    <a:pt x="131" y="10"/>
                    <a:pt x="131" y="10"/>
                    <a:pt x="131" y="10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4" y="15"/>
                    <a:pt x="104" y="15"/>
                    <a:pt x="104" y="15"/>
                  </a:cubicBezTo>
                  <a:cubicBezTo>
                    <a:pt x="103" y="58"/>
                    <a:pt x="103" y="58"/>
                    <a:pt x="103" y="58"/>
                  </a:cubicBezTo>
                  <a:cubicBezTo>
                    <a:pt x="93" y="58"/>
                    <a:pt x="93" y="58"/>
                    <a:pt x="93" y="58"/>
                  </a:cubicBezTo>
                  <a:cubicBezTo>
                    <a:pt x="92" y="58"/>
                    <a:pt x="92" y="58"/>
                    <a:pt x="92" y="58"/>
                  </a:cubicBezTo>
                  <a:cubicBezTo>
                    <a:pt x="92" y="59"/>
                    <a:pt x="92" y="59"/>
                    <a:pt x="92" y="59"/>
                  </a:cubicBezTo>
                  <a:cubicBezTo>
                    <a:pt x="92" y="138"/>
                    <a:pt x="92" y="138"/>
                    <a:pt x="92" y="138"/>
                  </a:cubicBezTo>
                  <a:cubicBezTo>
                    <a:pt x="85" y="146"/>
                    <a:pt x="85" y="146"/>
                    <a:pt x="85" y="146"/>
                  </a:cubicBezTo>
                  <a:cubicBezTo>
                    <a:pt x="81" y="146"/>
                    <a:pt x="81" y="146"/>
                    <a:pt x="81" y="1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59" name="Freeform 369"/>
            <p:cNvSpPr>
              <a:spLocks noEditPoints="1"/>
            </p:cNvSpPr>
            <p:nvPr/>
          </p:nvSpPr>
          <p:spPr bwMode="auto">
            <a:xfrm>
              <a:off x="1314101" y="6421016"/>
              <a:ext cx="599917" cy="589834"/>
            </a:xfrm>
            <a:custGeom>
              <a:avLst/>
              <a:gdLst>
                <a:gd name="T0" fmla="*/ 21 w 151"/>
                <a:gd name="T1" fmla="*/ 2 h 148"/>
                <a:gd name="T2" fmla="*/ 77 w 151"/>
                <a:gd name="T3" fmla="*/ 4 h 148"/>
                <a:gd name="T4" fmla="*/ 112 w 151"/>
                <a:gd name="T5" fmla="*/ 11 h 148"/>
                <a:gd name="T6" fmla="*/ 148 w 151"/>
                <a:gd name="T7" fmla="*/ 8 h 148"/>
                <a:gd name="T8" fmla="*/ 142 w 151"/>
                <a:gd name="T9" fmla="*/ 11 h 148"/>
                <a:gd name="T10" fmla="*/ 132 w 151"/>
                <a:gd name="T11" fmla="*/ 12 h 148"/>
                <a:gd name="T12" fmla="*/ 105 w 151"/>
                <a:gd name="T13" fmla="*/ 60 h 148"/>
                <a:gd name="T14" fmla="*/ 94 w 151"/>
                <a:gd name="T15" fmla="*/ 140 h 148"/>
                <a:gd name="T16" fmla="*/ 82 w 151"/>
                <a:gd name="T17" fmla="*/ 148 h 148"/>
                <a:gd name="T18" fmla="*/ 74 w 151"/>
                <a:gd name="T19" fmla="*/ 146 h 148"/>
                <a:gd name="T20" fmla="*/ 66 w 151"/>
                <a:gd name="T21" fmla="*/ 140 h 148"/>
                <a:gd name="T22" fmla="*/ 61 w 151"/>
                <a:gd name="T23" fmla="*/ 138 h 148"/>
                <a:gd name="T24" fmla="*/ 53 w 151"/>
                <a:gd name="T25" fmla="*/ 143 h 148"/>
                <a:gd name="T26" fmla="*/ 33 w 151"/>
                <a:gd name="T27" fmla="*/ 78 h 148"/>
                <a:gd name="T28" fmla="*/ 12 w 151"/>
                <a:gd name="T29" fmla="*/ 34 h 148"/>
                <a:gd name="T30" fmla="*/ 0 w 151"/>
                <a:gd name="T31" fmla="*/ 2 h 148"/>
                <a:gd name="T32" fmla="*/ 12 w 151"/>
                <a:gd name="T33" fmla="*/ 2 h 148"/>
                <a:gd name="T34" fmla="*/ 17 w 151"/>
                <a:gd name="T35" fmla="*/ 2 h 148"/>
                <a:gd name="T36" fmla="*/ 12 w 151"/>
                <a:gd name="T37" fmla="*/ 3 h 148"/>
                <a:gd name="T38" fmla="*/ 7 w 151"/>
                <a:gd name="T39" fmla="*/ 4 h 148"/>
                <a:gd name="T40" fmla="*/ 7 w 151"/>
                <a:gd name="T41" fmla="*/ 4 h 148"/>
                <a:gd name="T42" fmla="*/ 4 w 151"/>
                <a:gd name="T43" fmla="*/ 10 h 148"/>
                <a:gd name="T44" fmla="*/ 27 w 151"/>
                <a:gd name="T45" fmla="*/ 57 h 148"/>
                <a:gd name="T46" fmla="*/ 41 w 151"/>
                <a:gd name="T47" fmla="*/ 114 h 148"/>
                <a:gd name="T48" fmla="*/ 56 w 151"/>
                <a:gd name="T49" fmla="*/ 139 h 148"/>
                <a:gd name="T50" fmla="*/ 63 w 151"/>
                <a:gd name="T51" fmla="*/ 136 h 148"/>
                <a:gd name="T52" fmla="*/ 70 w 151"/>
                <a:gd name="T53" fmla="*/ 143 h 148"/>
                <a:gd name="T54" fmla="*/ 79 w 151"/>
                <a:gd name="T55" fmla="*/ 145 h 148"/>
                <a:gd name="T56" fmla="*/ 80 w 151"/>
                <a:gd name="T57" fmla="*/ 145 h 148"/>
                <a:gd name="T58" fmla="*/ 85 w 151"/>
                <a:gd name="T59" fmla="*/ 146 h 148"/>
                <a:gd name="T60" fmla="*/ 92 w 151"/>
                <a:gd name="T61" fmla="*/ 60 h 148"/>
                <a:gd name="T62" fmla="*/ 94 w 151"/>
                <a:gd name="T63" fmla="*/ 59 h 148"/>
                <a:gd name="T64" fmla="*/ 104 w 151"/>
                <a:gd name="T65" fmla="*/ 16 h 148"/>
                <a:gd name="T66" fmla="*/ 105 w 151"/>
                <a:gd name="T67" fmla="*/ 14 h 148"/>
                <a:gd name="T68" fmla="*/ 133 w 151"/>
                <a:gd name="T69" fmla="*/ 10 h 148"/>
                <a:gd name="T70" fmla="*/ 136 w 151"/>
                <a:gd name="T71" fmla="*/ 13 h 148"/>
                <a:gd name="T72" fmla="*/ 141 w 151"/>
                <a:gd name="T73" fmla="*/ 9 h 148"/>
                <a:gd name="T74" fmla="*/ 146 w 151"/>
                <a:gd name="T75" fmla="*/ 9 h 148"/>
                <a:gd name="T76" fmla="*/ 113 w 151"/>
                <a:gd name="T77" fmla="*/ 12 h 148"/>
                <a:gd name="T78" fmla="*/ 112 w 151"/>
                <a:gd name="T79" fmla="*/ 12 h 148"/>
                <a:gd name="T80" fmla="*/ 82 w 151"/>
                <a:gd name="T81" fmla="*/ 11 h 148"/>
                <a:gd name="T82" fmla="*/ 76 w 151"/>
                <a:gd name="T83" fmla="*/ 6 h 148"/>
                <a:gd name="T84" fmla="*/ 20 w 151"/>
                <a:gd name="T85" fmla="*/ 3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51" h="148">
                  <a:moveTo>
                    <a:pt x="17" y="0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3" y="4"/>
                    <a:pt x="24" y="4"/>
                    <a:pt x="25" y="4"/>
                  </a:cubicBezTo>
                  <a:cubicBezTo>
                    <a:pt x="77" y="4"/>
                    <a:pt x="77" y="4"/>
                    <a:pt x="77" y="4"/>
                  </a:cubicBezTo>
                  <a:cubicBezTo>
                    <a:pt x="83" y="10"/>
                    <a:pt x="83" y="10"/>
                    <a:pt x="83" y="10"/>
                  </a:cubicBezTo>
                  <a:cubicBezTo>
                    <a:pt x="112" y="11"/>
                    <a:pt x="112" y="11"/>
                    <a:pt x="112" y="11"/>
                  </a:cubicBezTo>
                  <a:cubicBezTo>
                    <a:pt x="142" y="5"/>
                    <a:pt x="142" y="5"/>
                    <a:pt x="142" y="5"/>
                  </a:cubicBezTo>
                  <a:cubicBezTo>
                    <a:pt x="143" y="5"/>
                    <a:pt x="145" y="6"/>
                    <a:pt x="148" y="8"/>
                  </a:cubicBezTo>
                  <a:cubicBezTo>
                    <a:pt x="151" y="11"/>
                    <a:pt x="151" y="11"/>
                    <a:pt x="151" y="11"/>
                  </a:cubicBezTo>
                  <a:cubicBezTo>
                    <a:pt x="142" y="11"/>
                    <a:pt x="142" y="11"/>
                    <a:pt x="142" y="11"/>
                  </a:cubicBezTo>
                  <a:cubicBezTo>
                    <a:pt x="136" y="16"/>
                    <a:pt x="136" y="16"/>
                    <a:pt x="136" y="16"/>
                  </a:cubicBezTo>
                  <a:cubicBezTo>
                    <a:pt x="132" y="12"/>
                    <a:pt x="132" y="12"/>
                    <a:pt x="132" y="12"/>
                  </a:cubicBezTo>
                  <a:cubicBezTo>
                    <a:pt x="105" y="16"/>
                    <a:pt x="105" y="16"/>
                    <a:pt x="105" y="16"/>
                  </a:cubicBezTo>
                  <a:cubicBezTo>
                    <a:pt x="105" y="60"/>
                    <a:pt x="105" y="60"/>
                    <a:pt x="105" y="60"/>
                  </a:cubicBezTo>
                  <a:cubicBezTo>
                    <a:pt x="94" y="60"/>
                    <a:pt x="94" y="60"/>
                    <a:pt x="94" y="6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86" y="148"/>
                    <a:pt x="86" y="148"/>
                    <a:pt x="86" y="148"/>
                  </a:cubicBezTo>
                  <a:cubicBezTo>
                    <a:pt x="82" y="148"/>
                    <a:pt x="82" y="148"/>
                    <a:pt x="82" y="148"/>
                  </a:cubicBezTo>
                  <a:cubicBezTo>
                    <a:pt x="79" y="146"/>
                    <a:pt x="79" y="146"/>
                    <a:pt x="79" y="146"/>
                  </a:cubicBezTo>
                  <a:cubicBezTo>
                    <a:pt x="74" y="146"/>
                    <a:pt x="74" y="146"/>
                    <a:pt x="74" y="146"/>
                  </a:cubicBezTo>
                  <a:cubicBezTo>
                    <a:pt x="69" y="145"/>
                    <a:pt x="69" y="145"/>
                    <a:pt x="69" y="145"/>
                  </a:cubicBezTo>
                  <a:cubicBezTo>
                    <a:pt x="66" y="140"/>
                    <a:pt x="66" y="140"/>
                    <a:pt x="66" y="140"/>
                  </a:cubicBezTo>
                  <a:cubicBezTo>
                    <a:pt x="65" y="138"/>
                    <a:pt x="64" y="137"/>
                    <a:pt x="63" y="137"/>
                  </a:cubicBezTo>
                  <a:cubicBezTo>
                    <a:pt x="62" y="137"/>
                    <a:pt x="61" y="137"/>
                    <a:pt x="61" y="138"/>
                  </a:cubicBezTo>
                  <a:cubicBezTo>
                    <a:pt x="61" y="138"/>
                    <a:pt x="59" y="139"/>
                    <a:pt x="57" y="140"/>
                  </a:cubicBezTo>
                  <a:cubicBezTo>
                    <a:pt x="53" y="143"/>
                    <a:pt x="53" y="143"/>
                    <a:pt x="53" y="143"/>
                  </a:cubicBezTo>
                  <a:cubicBezTo>
                    <a:pt x="47" y="135"/>
                    <a:pt x="43" y="125"/>
                    <a:pt x="39" y="115"/>
                  </a:cubicBezTo>
                  <a:cubicBezTo>
                    <a:pt x="33" y="78"/>
                    <a:pt x="33" y="78"/>
                    <a:pt x="33" y="78"/>
                  </a:cubicBezTo>
                  <a:cubicBezTo>
                    <a:pt x="32" y="73"/>
                    <a:pt x="29" y="66"/>
                    <a:pt x="25" y="58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7" y="24"/>
                    <a:pt x="4" y="16"/>
                    <a:pt x="2" y="1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7" y="0"/>
                    <a:pt x="17" y="0"/>
                    <a:pt x="17" y="0"/>
                  </a:cubicBezTo>
                  <a:moveTo>
                    <a:pt x="17" y="2"/>
                  </a:move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6" y="18"/>
                    <a:pt x="10" y="25"/>
                    <a:pt x="14" y="33"/>
                  </a:cubicBezTo>
                  <a:cubicBezTo>
                    <a:pt x="27" y="57"/>
                    <a:pt x="27" y="57"/>
                    <a:pt x="27" y="57"/>
                  </a:cubicBezTo>
                  <a:cubicBezTo>
                    <a:pt x="32" y="67"/>
                    <a:pt x="34" y="73"/>
                    <a:pt x="35" y="78"/>
                  </a:cubicBezTo>
                  <a:cubicBezTo>
                    <a:pt x="41" y="114"/>
                    <a:pt x="41" y="114"/>
                    <a:pt x="41" y="114"/>
                  </a:cubicBezTo>
                  <a:cubicBezTo>
                    <a:pt x="44" y="124"/>
                    <a:pt x="48" y="133"/>
                    <a:pt x="53" y="141"/>
                  </a:cubicBezTo>
                  <a:cubicBezTo>
                    <a:pt x="56" y="139"/>
                    <a:pt x="56" y="139"/>
                    <a:pt x="56" y="139"/>
                  </a:cubicBezTo>
                  <a:cubicBezTo>
                    <a:pt x="58" y="137"/>
                    <a:pt x="60" y="136"/>
                    <a:pt x="60" y="136"/>
                  </a:cubicBezTo>
                  <a:cubicBezTo>
                    <a:pt x="61" y="136"/>
                    <a:pt x="62" y="136"/>
                    <a:pt x="63" y="136"/>
                  </a:cubicBezTo>
                  <a:cubicBezTo>
                    <a:pt x="65" y="136"/>
                    <a:pt x="67" y="137"/>
                    <a:pt x="68" y="139"/>
                  </a:cubicBezTo>
                  <a:cubicBezTo>
                    <a:pt x="70" y="143"/>
                    <a:pt x="70" y="143"/>
                    <a:pt x="70" y="143"/>
                  </a:cubicBezTo>
                  <a:cubicBezTo>
                    <a:pt x="75" y="144"/>
                    <a:pt x="75" y="144"/>
                    <a:pt x="75" y="144"/>
                  </a:cubicBezTo>
                  <a:cubicBezTo>
                    <a:pt x="79" y="145"/>
                    <a:pt x="79" y="145"/>
                    <a:pt x="79" y="145"/>
                  </a:cubicBezTo>
                  <a:cubicBezTo>
                    <a:pt x="80" y="145"/>
                    <a:pt x="80" y="145"/>
                    <a:pt x="80" y="145"/>
                  </a:cubicBezTo>
                  <a:cubicBezTo>
                    <a:pt x="80" y="145"/>
                    <a:pt x="80" y="145"/>
                    <a:pt x="80" y="145"/>
                  </a:cubicBezTo>
                  <a:cubicBezTo>
                    <a:pt x="82" y="146"/>
                    <a:pt x="82" y="146"/>
                    <a:pt x="82" y="146"/>
                  </a:cubicBezTo>
                  <a:cubicBezTo>
                    <a:pt x="85" y="146"/>
                    <a:pt x="85" y="146"/>
                    <a:pt x="85" y="146"/>
                  </a:cubicBezTo>
                  <a:cubicBezTo>
                    <a:pt x="92" y="139"/>
                    <a:pt x="92" y="139"/>
                    <a:pt x="92" y="139"/>
                  </a:cubicBezTo>
                  <a:cubicBezTo>
                    <a:pt x="92" y="60"/>
                    <a:pt x="92" y="60"/>
                    <a:pt x="92" y="60"/>
                  </a:cubicBezTo>
                  <a:cubicBezTo>
                    <a:pt x="92" y="59"/>
                    <a:pt x="92" y="59"/>
                    <a:pt x="92" y="59"/>
                  </a:cubicBezTo>
                  <a:cubicBezTo>
                    <a:pt x="94" y="59"/>
                    <a:pt x="94" y="59"/>
                    <a:pt x="94" y="59"/>
                  </a:cubicBezTo>
                  <a:cubicBezTo>
                    <a:pt x="103" y="59"/>
                    <a:pt x="103" y="59"/>
                    <a:pt x="103" y="59"/>
                  </a:cubicBezTo>
                  <a:cubicBezTo>
                    <a:pt x="104" y="16"/>
                    <a:pt x="104" y="16"/>
                    <a:pt x="104" y="16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5" y="14"/>
                    <a:pt x="105" y="14"/>
                    <a:pt x="105" y="14"/>
                  </a:cubicBezTo>
                  <a:cubicBezTo>
                    <a:pt x="132" y="10"/>
                    <a:pt x="132" y="10"/>
                    <a:pt x="132" y="10"/>
                  </a:cubicBezTo>
                  <a:cubicBezTo>
                    <a:pt x="133" y="10"/>
                    <a:pt x="133" y="10"/>
                    <a:pt x="133" y="10"/>
                  </a:cubicBezTo>
                  <a:cubicBezTo>
                    <a:pt x="133" y="10"/>
                    <a:pt x="133" y="10"/>
                    <a:pt x="133" y="10"/>
                  </a:cubicBezTo>
                  <a:cubicBezTo>
                    <a:pt x="136" y="13"/>
                    <a:pt x="136" y="13"/>
                    <a:pt x="136" y="13"/>
                  </a:cubicBezTo>
                  <a:cubicBezTo>
                    <a:pt x="141" y="9"/>
                    <a:pt x="141" y="9"/>
                    <a:pt x="141" y="9"/>
                  </a:cubicBezTo>
                  <a:cubicBezTo>
                    <a:pt x="141" y="9"/>
                    <a:pt x="141" y="9"/>
                    <a:pt x="141" y="9"/>
                  </a:cubicBezTo>
                  <a:cubicBezTo>
                    <a:pt x="142" y="9"/>
                    <a:pt x="142" y="9"/>
                    <a:pt x="142" y="9"/>
                  </a:cubicBezTo>
                  <a:cubicBezTo>
                    <a:pt x="146" y="9"/>
                    <a:pt x="146" y="9"/>
                    <a:pt x="146" y="9"/>
                  </a:cubicBezTo>
                  <a:cubicBezTo>
                    <a:pt x="144" y="8"/>
                    <a:pt x="143" y="7"/>
                    <a:pt x="142" y="7"/>
                  </a:cubicBezTo>
                  <a:cubicBezTo>
                    <a:pt x="113" y="12"/>
                    <a:pt x="113" y="12"/>
                    <a:pt x="113" y="12"/>
                  </a:cubicBezTo>
                  <a:cubicBezTo>
                    <a:pt x="112" y="12"/>
                    <a:pt x="112" y="12"/>
                    <a:pt x="112" y="12"/>
                  </a:cubicBezTo>
                  <a:cubicBezTo>
                    <a:pt x="112" y="12"/>
                    <a:pt x="112" y="12"/>
                    <a:pt x="112" y="12"/>
                  </a:cubicBezTo>
                  <a:cubicBezTo>
                    <a:pt x="83" y="11"/>
                    <a:pt x="83" y="11"/>
                    <a:pt x="83" y="11"/>
                  </a:cubicBezTo>
                  <a:cubicBezTo>
                    <a:pt x="82" y="11"/>
                    <a:pt x="82" y="11"/>
                    <a:pt x="82" y="11"/>
                  </a:cubicBezTo>
                  <a:cubicBezTo>
                    <a:pt x="82" y="11"/>
                    <a:pt x="82" y="11"/>
                    <a:pt x="82" y="11"/>
                  </a:cubicBezTo>
                  <a:cubicBezTo>
                    <a:pt x="76" y="6"/>
                    <a:pt x="76" y="6"/>
                    <a:pt x="76" y="6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4" y="6"/>
                    <a:pt x="22" y="5"/>
                    <a:pt x="20" y="3"/>
                  </a:cubicBezTo>
                  <a:cubicBezTo>
                    <a:pt x="17" y="2"/>
                    <a:pt x="17" y="2"/>
                    <a:pt x="1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60" name="Freeform 370"/>
            <p:cNvSpPr>
              <a:spLocks/>
            </p:cNvSpPr>
            <p:nvPr/>
          </p:nvSpPr>
          <p:spPr bwMode="auto">
            <a:xfrm>
              <a:off x="1319143" y="6426057"/>
              <a:ext cx="588153" cy="579751"/>
            </a:xfrm>
            <a:custGeom>
              <a:avLst/>
              <a:gdLst>
                <a:gd name="T0" fmla="*/ 81 w 148"/>
                <a:gd name="T1" fmla="*/ 146 h 146"/>
                <a:gd name="T2" fmla="*/ 79 w 148"/>
                <a:gd name="T3" fmla="*/ 145 h 146"/>
                <a:gd name="T4" fmla="*/ 79 w 148"/>
                <a:gd name="T5" fmla="*/ 144 h 146"/>
                <a:gd name="T6" fmla="*/ 78 w 148"/>
                <a:gd name="T7" fmla="*/ 144 h 146"/>
                <a:gd name="T8" fmla="*/ 73 w 148"/>
                <a:gd name="T9" fmla="*/ 144 h 146"/>
                <a:gd name="T10" fmla="*/ 69 w 148"/>
                <a:gd name="T11" fmla="*/ 143 h 146"/>
                <a:gd name="T12" fmla="*/ 66 w 148"/>
                <a:gd name="T13" fmla="*/ 139 h 146"/>
                <a:gd name="T14" fmla="*/ 62 w 148"/>
                <a:gd name="T15" fmla="*/ 135 h 146"/>
                <a:gd name="T16" fmla="*/ 59 w 148"/>
                <a:gd name="T17" fmla="*/ 136 h 146"/>
                <a:gd name="T18" fmla="*/ 56 w 148"/>
                <a:gd name="T19" fmla="*/ 138 h 146"/>
                <a:gd name="T20" fmla="*/ 52 w 148"/>
                <a:gd name="T21" fmla="*/ 141 h 146"/>
                <a:gd name="T22" fmla="*/ 39 w 148"/>
                <a:gd name="T23" fmla="*/ 113 h 146"/>
                <a:gd name="T24" fmla="*/ 33 w 148"/>
                <a:gd name="T25" fmla="*/ 77 h 146"/>
                <a:gd name="T26" fmla="*/ 25 w 148"/>
                <a:gd name="T27" fmla="*/ 56 h 146"/>
                <a:gd name="T28" fmla="*/ 12 w 148"/>
                <a:gd name="T29" fmla="*/ 32 h 146"/>
                <a:gd name="T30" fmla="*/ 2 w 148"/>
                <a:gd name="T31" fmla="*/ 9 h 146"/>
                <a:gd name="T32" fmla="*/ 0 w 148"/>
                <a:gd name="T33" fmla="*/ 2 h 146"/>
                <a:gd name="T34" fmla="*/ 6 w 148"/>
                <a:gd name="T35" fmla="*/ 2 h 146"/>
                <a:gd name="T36" fmla="*/ 11 w 148"/>
                <a:gd name="T37" fmla="*/ 1 h 146"/>
                <a:gd name="T38" fmla="*/ 16 w 148"/>
                <a:gd name="T39" fmla="*/ 0 h 146"/>
                <a:gd name="T40" fmla="*/ 20 w 148"/>
                <a:gd name="T41" fmla="*/ 2 h 146"/>
                <a:gd name="T42" fmla="*/ 24 w 148"/>
                <a:gd name="T43" fmla="*/ 4 h 146"/>
                <a:gd name="T44" fmla="*/ 76 w 148"/>
                <a:gd name="T45" fmla="*/ 4 h 146"/>
                <a:gd name="T46" fmla="*/ 81 w 148"/>
                <a:gd name="T47" fmla="*/ 9 h 146"/>
                <a:gd name="T48" fmla="*/ 81 w 148"/>
                <a:gd name="T49" fmla="*/ 10 h 146"/>
                <a:gd name="T50" fmla="*/ 82 w 148"/>
                <a:gd name="T51" fmla="*/ 10 h 146"/>
                <a:gd name="T52" fmla="*/ 111 w 148"/>
                <a:gd name="T53" fmla="*/ 10 h 146"/>
                <a:gd name="T54" fmla="*/ 141 w 148"/>
                <a:gd name="T55" fmla="*/ 5 h 146"/>
                <a:gd name="T56" fmla="*/ 147 w 148"/>
                <a:gd name="T57" fmla="*/ 8 h 146"/>
                <a:gd name="T58" fmla="*/ 148 w 148"/>
                <a:gd name="T59" fmla="*/ 9 h 146"/>
                <a:gd name="T60" fmla="*/ 141 w 148"/>
                <a:gd name="T61" fmla="*/ 9 h 146"/>
                <a:gd name="T62" fmla="*/ 141 w 148"/>
                <a:gd name="T63" fmla="*/ 9 h 146"/>
                <a:gd name="T64" fmla="*/ 141 w 148"/>
                <a:gd name="T65" fmla="*/ 9 h 146"/>
                <a:gd name="T66" fmla="*/ 135 w 148"/>
                <a:gd name="T67" fmla="*/ 14 h 146"/>
                <a:gd name="T68" fmla="*/ 132 w 148"/>
                <a:gd name="T69" fmla="*/ 10 h 146"/>
                <a:gd name="T70" fmla="*/ 132 w 148"/>
                <a:gd name="T71" fmla="*/ 10 h 146"/>
                <a:gd name="T72" fmla="*/ 131 w 148"/>
                <a:gd name="T73" fmla="*/ 10 h 146"/>
                <a:gd name="T74" fmla="*/ 104 w 148"/>
                <a:gd name="T75" fmla="*/ 14 h 146"/>
                <a:gd name="T76" fmla="*/ 104 w 148"/>
                <a:gd name="T77" fmla="*/ 14 h 146"/>
                <a:gd name="T78" fmla="*/ 104 w 148"/>
                <a:gd name="T79" fmla="*/ 15 h 146"/>
                <a:gd name="T80" fmla="*/ 103 w 148"/>
                <a:gd name="T81" fmla="*/ 58 h 146"/>
                <a:gd name="T82" fmla="*/ 93 w 148"/>
                <a:gd name="T83" fmla="*/ 58 h 146"/>
                <a:gd name="T84" fmla="*/ 92 w 148"/>
                <a:gd name="T85" fmla="*/ 58 h 146"/>
                <a:gd name="T86" fmla="*/ 92 w 148"/>
                <a:gd name="T87" fmla="*/ 59 h 146"/>
                <a:gd name="T88" fmla="*/ 92 w 148"/>
                <a:gd name="T89" fmla="*/ 138 h 146"/>
                <a:gd name="T90" fmla="*/ 85 w 148"/>
                <a:gd name="T91" fmla="*/ 146 h 146"/>
                <a:gd name="T92" fmla="*/ 81 w 148"/>
                <a:gd name="T93" fmla="*/ 146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48" h="146">
                  <a:moveTo>
                    <a:pt x="81" y="146"/>
                  </a:moveTo>
                  <a:cubicBezTo>
                    <a:pt x="79" y="145"/>
                    <a:pt x="79" y="145"/>
                    <a:pt x="79" y="145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8" y="144"/>
                    <a:pt x="78" y="144"/>
                    <a:pt x="78" y="144"/>
                  </a:cubicBezTo>
                  <a:cubicBezTo>
                    <a:pt x="73" y="144"/>
                    <a:pt x="73" y="144"/>
                    <a:pt x="73" y="144"/>
                  </a:cubicBezTo>
                  <a:cubicBezTo>
                    <a:pt x="69" y="143"/>
                    <a:pt x="69" y="143"/>
                    <a:pt x="69" y="143"/>
                  </a:cubicBezTo>
                  <a:cubicBezTo>
                    <a:pt x="66" y="139"/>
                    <a:pt x="66" y="139"/>
                    <a:pt x="66" y="139"/>
                  </a:cubicBezTo>
                  <a:cubicBezTo>
                    <a:pt x="65" y="137"/>
                    <a:pt x="64" y="135"/>
                    <a:pt x="62" y="135"/>
                  </a:cubicBezTo>
                  <a:cubicBezTo>
                    <a:pt x="61" y="135"/>
                    <a:pt x="60" y="136"/>
                    <a:pt x="59" y="136"/>
                  </a:cubicBezTo>
                  <a:cubicBezTo>
                    <a:pt x="59" y="136"/>
                    <a:pt x="57" y="137"/>
                    <a:pt x="56" y="138"/>
                  </a:cubicBezTo>
                  <a:cubicBezTo>
                    <a:pt x="52" y="141"/>
                    <a:pt x="52" y="141"/>
                    <a:pt x="52" y="141"/>
                  </a:cubicBezTo>
                  <a:cubicBezTo>
                    <a:pt x="47" y="133"/>
                    <a:pt x="42" y="123"/>
                    <a:pt x="39" y="113"/>
                  </a:cubicBezTo>
                  <a:cubicBezTo>
                    <a:pt x="33" y="77"/>
                    <a:pt x="33" y="77"/>
                    <a:pt x="33" y="77"/>
                  </a:cubicBezTo>
                  <a:cubicBezTo>
                    <a:pt x="32" y="72"/>
                    <a:pt x="30" y="66"/>
                    <a:pt x="25" y="56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8" y="25"/>
                    <a:pt x="4" y="17"/>
                    <a:pt x="2" y="9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1" y="3"/>
                    <a:pt x="23" y="4"/>
                    <a:pt x="24" y="4"/>
                  </a:cubicBezTo>
                  <a:cubicBezTo>
                    <a:pt x="76" y="4"/>
                    <a:pt x="76" y="4"/>
                    <a:pt x="76" y="4"/>
                  </a:cubicBezTo>
                  <a:cubicBezTo>
                    <a:pt x="81" y="9"/>
                    <a:pt x="81" y="9"/>
                    <a:pt x="81" y="9"/>
                  </a:cubicBezTo>
                  <a:cubicBezTo>
                    <a:pt x="81" y="10"/>
                    <a:pt x="81" y="10"/>
                    <a:pt x="81" y="10"/>
                  </a:cubicBezTo>
                  <a:cubicBezTo>
                    <a:pt x="82" y="10"/>
                    <a:pt x="82" y="10"/>
                    <a:pt x="82" y="10"/>
                  </a:cubicBezTo>
                  <a:cubicBezTo>
                    <a:pt x="111" y="10"/>
                    <a:pt x="111" y="10"/>
                    <a:pt x="111" y="10"/>
                  </a:cubicBezTo>
                  <a:cubicBezTo>
                    <a:pt x="141" y="5"/>
                    <a:pt x="141" y="5"/>
                    <a:pt x="141" y="5"/>
                  </a:cubicBezTo>
                  <a:cubicBezTo>
                    <a:pt x="141" y="5"/>
                    <a:pt x="143" y="5"/>
                    <a:pt x="147" y="8"/>
                  </a:cubicBezTo>
                  <a:cubicBezTo>
                    <a:pt x="148" y="9"/>
                    <a:pt x="148" y="9"/>
                    <a:pt x="148" y="9"/>
                  </a:cubicBezTo>
                  <a:cubicBezTo>
                    <a:pt x="141" y="9"/>
                    <a:pt x="141" y="9"/>
                    <a:pt x="141" y="9"/>
                  </a:cubicBezTo>
                  <a:cubicBezTo>
                    <a:pt x="141" y="9"/>
                    <a:pt x="141" y="9"/>
                    <a:pt x="141" y="9"/>
                  </a:cubicBezTo>
                  <a:cubicBezTo>
                    <a:pt x="141" y="9"/>
                    <a:pt x="141" y="9"/>
                    <a:pt x="141" y="9"/>
                  </a:cubicBezTo>
                  <a:cubicBezTo>
                    <a:pt x="135" y="14"/>
                    <a:pt x="135" y="14"/>
                    <a:pt x="135" y="14"/>
                  </a:cubicBezTo>
                  <a:cubicBezTo>
                    <a:pt x="132" y="10"/>
                    <a:pt x="132" y="10"/>
                    <a:pt x="132" y="10"/>
                  </a:cubicBezTo>
                  <a:cubicBezTo>
                    <a:pt x="132" y="10"/>
                    <a:pt x="132" y="10"/>
                    <a:pt x="132" y="10"/>
                  </a:cubicBezTo>
                  <a:cubicBezTo>
                    <a:pt x="131" y="10"/>
                    <a:pt x="131" y="10"/>
                    <a:pt x="131" y="10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4" y="15"/>
                    <a:pt x="104" y="15"/>
                    <a:pt x="104" y="15"/>
                  </a:cubicBezTo>
                  <a:cubicBezTo>
                    <a:pt x="103" y="58"/>
                    <a:pt x="103" y="58"/>
                    <a:pt x="103" y="58"/>
                  </a:cubicBezTo>
                  <a:cubicBezTo>
                    <a:pt x="93" y="58"/>
                    <a:pt x="93" y="58"/>
                    <a:pt x="93" y="58"/>
                  </a:cubicBezTo>
                  <a:cubicBezTo>
                    <a:pt x="92" y="58"/>
                    <a:pt x="92" y="58"/>
                    <a:pt x="92" y="58"/>
                  </a:cubicBezTo>
                  <a:cubicBezTo>
                    <a:pt x="92" y="59"/>
                    <a:pt x="92" y="59"/>
                    <a:pt x="92" y="59"/>
                  </a:cubicBezTo>
                  <a:cubicBezTo>
                    <a:pt x="92" y="138"/>
                    <a:pt x="92" y="138"/>
                    <a:pt x="92" y="138"/>
                  </a:cubicBezTo>
                  <a:cubicBezTo>
                    <a:pt x="85" y="146"/>
                    <a:pt x="85" y="146"/>
                    <a:pt x="85" y="146"/>
                  </a:cubicBezTo>
                  <a:cubicBezTo>
                    <a:pt x="81" y="146"/>
                    <a:pt x="81" y="146"/>
                    <a:pt x="81" y="1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61" name="Freeform 371"/>
            <p:cNvSpPr>
              <a:spLocks noEditPoints="1"/>
            </p:cNvSpPr>
            <p:nvPr/>
          </p:nvSpPr>
          <p:spPr bwMode="auto">
            <a:xfrm>
              <a:off x="1314101" y="6421016"/>
              <a:ext cx="599917" cy="589834"/>
            </a:xfrm>
            <a:custGeom>
              <a:avLst/>
              <a:gdLst>
                <a:gd name="T0" fmla="*/ 21 w 151"/>
                <a:gd name="T1" fmla="*/ 2 h 148"/>
                <a:gd name="T2" fmla="*/ 77 w 151"/>
                <a:gd name="T3" fmla="*/ 4 h 148"/>
                <a:gd name="T4" fmla="*/ 112 w 151"/>
                <a:gd name="T5" fmla="*/ 11 h 148"/>
                <a:gd name="T6" fmla="*/ 148 w 151"/>
                <a:gd name="T7" fmla="*/ 8 h 148"/>
                <a:gd name="T8" fmla="*/ 142 w 151"/>
                <a:gd name="T9" fmla="*/ 11 h 148"/>
                <a:gd name="T10" fmla="*/ 132 w 151"/>
                <a:gd name="T11" fmla="*/ 12 h 148"/>
                <a:gd name="T12" fmla="*/ 105 w 151"/>
                <a:gd name="T13" fmla="*/ 60 h 148"/>
                <a:gd name="T14" fmla="*/ 94 w 151"/>
                <a:gd name="T15" fmla="*/ 140 h 148"/>
                <a:gd name="T16" fmla="*/ 82 w 151"/>
                <a:gd name="T17" fmla="*/ 148 h 148"/>
                <a:gd name="T18" fmla="*/ 74 w 151"/>
                <a:gd name="T19" fmla="*/ 146 h 148"/>
                <a:gd name="T20" fmla="*/ 66 w 151"/>
                <a:gd name="T21" fmla="*/ 140 h 148"/>
                <a:gd name="T22" fmla="*/ 61 w 151"/>
                <a:gd name="T23" fmla="*/ 138 h 148"/>
                <a:gd name="T24" fmla="*/ 53 w 151"/>
                <a:gd name="T25" fmla="*/ 143 h 148"/>
                <a:gd name="T26" fmla="*/ 33 w 151"/>
                <a:gd name="T27" fmla="*/ 78 h 148"/>
                <a:gd name="T28" fmla="*/ 12 w 151"/>
                <a:gd name="T29" fmla="*/ 34 h 148"/>
                <a:gd name="T30" fmla="*/ 0 w 151"/>
                <a:gd name="T31" fmla="*/ 2 h 148"/>
                <a:gd name="T32" fmla="*/ 12 w 151"/>
                <a:gd name="T33" fmla="*/ 2 h 148"/>
                <a:gd name="T34" fmla="*/ 17 w 151"/>
                <a:gd name="T35" fmla="*/ 2 h 148"/>
                <a:gd name="T36" fmla="*/ 12 w 151"/>
                <a:gd name="T37" fmla="*/ 3 h 148"/>
                <a:gd name="T38" fmla="*/ 7 w 151"/>
                <a:gd name="T39" fmla="*/ 4 h 148"/>
                <a:gd name="T40" fmla="*/ 7 w 151"/>
                <a:gd name="T41" fmla="*/ 4 h 148"/>
                <a:gd name="T42" fmla="*/ 4 w 151"/>
                <a:gd name="T43" fmla="*/ 10 h 148"/>
                <a:gd name="T44" fmla="*/ 27 w 151"/>
                <a:gd name="T45" fmla="*/ 57 h 148"/>
                <a:gd name="T46" fmla="*/ 41 w 151"/>
                <a:gd name="T47" fmla="*/ 114 h 148"/>
                <a:gd name="T48" fmla="*/ 56 w 151"/>
                <a:gd name="T49" fmla="*/ 139 h 148"/>
                <a:gd name="T50" fmla="*/ 63 w 151"/>
                <a:gd name="T51" fmla="*/ 136 h 148"/>
                <a:gd name="T52" fmla="*/ 70 w 151"/>
                <a:gd name="T53" fmla="*/ 143 h 148"/>
                <a:gd name="T54" fmla="*/ 79 w 151"/>
                <a:gd name="T55" fmla="*/ 145 h 148"/>
                <a:gd name="T56" fmla="*/ 80 w 151"/>
                <a:gd name="T57" fmla="*/ 145 h 148"/>
                <a:gd name="T58" fmla="*/ 85 w 151"/>
                <a:gd name="T59" fmla="*/ 146 h 148"/>
                <a:gd name="T60" fmla="*/ 92 w 151"/>
                <a:gd name="T61" fmla="*/ 60 h 148"/>
                <a:gd name="T62" fmla="*/ 94 w 151"/>
                <a:gd name="T63" fmla="*/ 59 h 148"/>
                <a:gd name="T64" fmla="*/ 104 w 151"/>
                <a:gd name="T65" fmla="*/ 16 h 148"/>
                <a:gd name="T66" fmla="*/ 105 w 151"/>
                <a:gd name="T67" fmla="*/ 14 h 148"/>
                <a:gd name="T68" fmla="*/ 133 w 151"/>
                <a:gd name="T69" fmla="*/ 10 h 148"/>
                <a:gd name="T70" fmla="*/ 136 w 151"/>
                <a:gd name="T71" fmla="*/ 13 h 148"/>
                <a:gd name="T72" fmla="*/ 141 w 151"/>
                <a:gd name="T73" fmla="*/ 9 h 148"/>
                <a:gd name="T74" fmla="*/ 146 w 151"/>
                <a:gd name="T75" fmla="*/ 9 h 148"/>
                <a:gd name="T76" fmla="*/ 113 w 151"/>
                <a:gd name="T77" fmla="*/ 12 h 148"/>
                <a:gd name="T78" fmla="*/ 112 w 151"/>
                <a:gd name="T79" fmla="*/ 12 h 148"/>
                <a:gd name="T80" fmla="*/ 82 w 151"/>
                <a:gd name="T81" fmla="*/ 11 h 148"/>
                <a:gd name="T82" fmla="*/ 76 w 151"/>
                <a:gd name="T83" fmla="*/ 6 h 148"/>
                <a:gd name="T84" fmla="*/ 20 w 151"/>
                <a:gd name="T85" fmla="*/ 3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51" h="148">
                  <a:moveTo>
                    <a:pt x="17" y="0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3" y="4"/>
                    <a:pt x="24" y="4"/>
                    <a:pt x="25" y="4"/>
                  </a:cubicBezTo>
                  <a:cubicBezTo>
                    <a:pt x="77" y="4"/>
                    <a:pt x="77" y="4"/>
                    <a:pt x="77" y="4"/>
                  </a:cubicBezTo>
                  <a:cubicBezTo>
                    <a:pt x="83" y="10"/>
                    <a:pt x="83" y="10"/>
                    <a:pt x="83" y="10"/>
                  </a:cubicBezTo>
                  <a:cubicBezTo>
                    <a:pt x="112" y="11"/>
                    <a:pt x="112" y="11"/>
                    <a:pt x="112" y="11"/>
                  </a:cubicBezTo>
                  <a:cubicBezTo>
                    <a:pt x="142" y="5"/>
                    <a:pt x="142" y="5"/>
                    <a:pt x="142" y="5"/>
                  </a:cubicBezTo>
                  <a:cubicBezTo>
                    <a:pt x="143" y="5"/>
                    <a:pt x="145" y="6"/>
                    <a:pt x="148" y="8"/>
                  </a:cubicBezTo>
                  <a:cubicBezTo>
                    <a:pt x="151" y="11"/>
                    <a:pt x="151" y="11"/>
                    <a:pt x="151" y="11"/>
                  </a:cubicBezTo>
                  <a:cubicBezTo>
                    <a:pt x="142" y="11"/>
                    <a:pt x="142" y="11"/>
                    <a:pt x="142" y="11"/>
                  </a:cubicBezTo>
                  <a:cubicBezTo>
                    <a:pt x="136" y="16"/>
                    <a:pt x="136" y="16"/>
                    <a:pt x="136" y="16"/>
                  </a:cubicBezTo>
                  <a:cubicBezTo>
                    <a:pt x="132" y="12"/>
                    <a:pt x="132" y="12"/>
                    <a:pt x="132" y="12"/>
                  </a:cubicBezTo>
                  <a:cubicBezTo>
                    <a:pt x="105" y="16"/>
                    <a:pt x="105" y="16"/>
                    <a:pt x="105" y="16"/>
                  </a:cubicBezTo>
                  <a:cubicBezTo>
                    <a:pt x="105" y="60"/>
                    <a:pt x="105" y="60"/>
                    <a:pt x="105" y="60"/>
                  </a:cubicBezTo>
                  <a:cubicBezTo>
                    <a:pt x="94" y="60"/>
                    <a:pt x="94" y="60"/>
                    <a:pt x="94" y="6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86" y="148"/>
                    <a:pt x="86" y="148"/>
                    <a:pt x="86" y="148"/>
                  </a:cubicBezTo>
                  <a:cubicBezTo>
                    <a:pt x="82" y="148"/>
                    <a:pt x="82" y="148"/>
                    <a:pt x="82" y="148"/>
                  </a:cubicBezTo>
                  <a:cubicBezTo>
                    <a:pt x="79" y="146"/>
                    <a:pt x="79" y="146"/>
                    <a:pt x="79" y="146"/>
                  </a:cubicBezTo>
                  <a:cubicBezTo>
                    <a:pt x="74" y="146"/>
                    <a:pt x="74" y="146"/>
                    <a:pt x="74" y="146"/>
                  </a:cubicBezTo>
                  <a:cubicBezTo>
                    <a:pt x="69" y="145"/>
                    <a:pt x="69" y="145"/>
                    <a:pt x="69" y="145"/>
                  </a:cubicBezTo>
                  <a:cubicBezTo>
                    <a:pt x="66" y="140"/>
                    <a:pt x="66" y="140"/>
                    <a:pt x="66" y="140"/>
                  </a:cubicBezTo>
                  <a:cubicBezTo>
                    <a:pt x="65" y="138"/>
                    <a:pt x="64" y="137"/>
                    <a:pt x="63" y="137"/>
                  </a:cubicBezTo>
                  <a:cubicBezTo>
                    <a:pt x="62" y="137"/>
                    <a:pt x="61" y="137"/>
                    <a:pt x="61" y="138"/>
                  </a:cubicBezTo>
                  <a:cubicBezTo>
                    <a:pt x="61" y="138"/>
                    <a:pt x="59" y="139"/>
                    <a:pt x="57" y="140"/>
                  </a:cubicBezTo>
                  <a:cubicBezTo>
                    <a:pt x="53" y="143"/>
                    <a:pt x="53" y="143"/>
                    <a:pt x="53" y="143"/>
                  </a:cubicBezTo>
                  <a:cubicBezTo>
                    <a:pt x="47" y="135"/>
                    <a:pt x="43" y="125"/>
                    <a:pt x="39" y="115"/>
                  </a:cubicBezTo>
                  <a:cubicBezTo>
                    <a:pt x="33" y="78"/>
                    <a:pt x="33" y="78"/>
                    <a:pt x="33" y="78"/>
                  </a:cubicBezTo>
                  <a:cubicBezTo>
                    <a:pt x="32" y="73"/>
                    <a:pt x="29" y="66"/>
                    <a:pt x="25" y="58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7" y="24"/>
                    <a:pt x="4" y="16"/>
                    <a:pt x="2" y="1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7" y="0"/>
                    <a:pt x="17" y="0"/>
                    <a:pt x="17" y="0"/>
                  </a:cubicBezTo>
                  <a:moveTo>
                    <a:pt x="17" y="2"/>
                  </a:move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6" y="18"/>
                    <a:pt x="10" y="25"/>
                    <a:pt x="14" y="33"/>
                  </a:cubicBezTo>
                  <a:cubicBezTo>
                    <a:pt x="27" y="57"/>
                    <a:pt x="27" y="57"/>
                    <a:pt x="27" y="57"/>
                  </a:cubicBezTo>
                  <a:cubicBezTo>
                    <a:pt x="32" y="67"/>
                    <a:pt x="34" y="73"/>
                    <a:pt x="35" y="78"/>
                  </a:cubicBezTo>
                  <a:cubicBezTo>
                    <a:pt x="41" y="114"/>
                    <a:pt x="41" y="114"/>
                    <a:pt x="41" y="114"/>
                  </a:cubicBezTo>
                  <a:cubicBezTo>
                    <a:pt x="44" y="124"/>
                    <a:pt x="48" y="133"/>
                    <a:pt x="53" y="141"/>
                  </a:cubicBezTo>
                  <a:cubicBezTo>
                    <a:pt x="56" y="139"/>
                    <a:pt x="56" y="139"/>
                    <a:pt x="56" y="139"/>
                  </a:cubicBezTo>
                  <a:cubicBezTo>
                    <a:pt x="58" y="137"/>
                    <a:pt x="60" y="136"/>
                    <a:pt x="60" y="136"/>
                  </a:cubicBezTo>
                  <a:cubicBezTo>
                    <a:pt x="61" y="136"/>
                    <a:pt x="62" y="136"/>
                    <a:pt x="63" y="136"/>
                  </a:cubicBezTo>
                  <a:cubicBezTo>
                    <a:pt x="65" y="136"/>
                    <a:pt x="67" y="137"/>
                    <a:pt x="68" y="139"/>
                  </a:cubicBezTo>
                  <a:cubicBezTo>
                    <a:pt x="70" y="143"/>
                    <a:pt x="70" y="143"/>
                    <a:pt x="70" y="143"/>
                  </a:cubicBezTo>
                  <a:cubicBezTo>
                    <a:pt x="75" y="144"/>
                    <a:pt x="75" y="144"/>
                    <a:pt x="75" y="144"/>
                  </a:cubicBezTo>
                  <a:cubicBezTo>
                    <a:pt x="79" y="145"/>
                    <a:pt x="79" y="145"/>
                    <a:pt x="79" y="145"/>
                  </a:cubicBezTo>
                  <a:cubicBezTo>
                    <a:pt x="80" y="145"/>
                    <a:pt x="80" y="145"/>
                    <a:pt x="80" y="145"/>
                  </a:cubicBezTo>
                  <a:cubicBezTo>
                    <a:pt x="80" y="145"/>
                    <a:pt x="80" y="145"/>
                    <a:pt x="80" y="145"/>
                  </a:cubicBezTo>
                  <a:cubicBezTo>
                    <a:pt x="82" y="146"/>
                    <a:pt x="82" y="146"/>
                    <a:pt x="82" y="146"/>
                  </a:cubicBezTo>
                  <a:cubicBezTo>
                    <a:pt x="85" y="146"/>
                    <a:pt x="85" y="146"/>
                    <a:pt x="85" y="146"/>
                  </a:cubicBezTo>
                  <a:cubicBezTo>
                    <a:pt x="92" y="139"/>
                    <a:pt x="92" y="139"/>
                    <a:pt x="92" y="139"/>
                  </a:cubicBezTo>
                  <a:cubicBezTo>
                    <a:pt x="92" y="60"/>
                    <a:pt x="92" y="60"/>
                    <a:pt x="92" y="60"/>
                  </a:cubicBezTo>
                  <a:cubicBezTo>
                    <a:pt x="92" y="59"/>
                    <a:pt x="92" y="59"/>
                    <a:pt x="92" y="59"/>
                  </a:cubicBezTo>
                  <a:cubicBezTo>
                    <a:pt x="94" y="59"/>
                    <a:pt x="94" y="59"/>
                    <a:pt x="94" y="59"/>
                  </a:cubicBezTo>
                  <a:cubicBezTo>
                    <a:pt x="103" y="59"/>
                    <a:pt x="103" y="59"/>
                    <a:pt x="103" y="59"/>
                  </a:cubicBezTo>
                  <a:cubicBezTo>
                    <a:pt x="104" y="16"/>
                    <a:pt x="104" y="16"/>
                    <a:pt x="104" y="16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5" y="14"/>
                    <a:pt x="105" y="14"/>
                    <a:pt x="105" y="14"/>
                  </a:cubicBezTo>
                  <a:cubicBezTo>
                    <a:pt x="132" y="10"/>
                    <a:pt x="132" y="10"/>
                    <a:pt x="132" y="10"/>
                  </a:cubicBezTo>
                  <a:cubicBezTo>
                    <a:pt x="133" y="10"/>
                    <a:pt x="133" y="10"/>
                    <a:pt x="133" y="10"/>
                  </a:cubicBezTo>
                  <a:cubicBezTo>
                    <a:pt x="133" y="10"/>
                    <a:pt x="133" y="10"/>
                    <a:pt x="133" y="10"/>
                  </a:cubicBezTo>
                  <a:cubicBezTo>
                    <a:pt x="136" y="13"/>
                    <a:pt x="136" y="13"/>
                    <a:pt x="136" y="13"/>
                  </a:cubicBezTo>
                  <a:cubicBezTo>
                    <a:pt x="141" y="9"/>
                    <a:pt x="141" y="9"/>
                    <a:pt x="141" y="9"/>
                  </a:cubicBezTo>
                  <a:cubicBezTo>
                    <a:pt x="141" y="9"/>
                    <a:pt x="141" y="9"/>
                    <a:pt x="141" y="9"/>
                  </a:cubicBezTo>
                  <a:cubicBezTo>
                    <a:pt x="142" y="9"/>
                    <a:pt x="142" y="9"/>
                    <a:pt x="142" y="9"/>
                  </a:cubicBezTo>
                  <a:cubicBezTo>
                    <a:pt x="146" y="9"/>
                    <a:pt x="146" y="9"/>
                    <a:pt x="146" y="9"/>
                  </a:cubicBezTo>
                  <a:cubicBezTo>
                    <a:pt x="144" y="8"/>
                    <a:pt x="143" y="7"/>
                    <a:pt x="142" y="7"/>
                  </a:cubicBezTo>
                  <a:cubicBezTo>
                    <a:pt x="113" y="12"/>
                    <a:pt x="113" y="12"/>
                    <a:pt x="113" y="12"/>
                  </a:cubicBezTo>
                  <a:cubicBezTo>
                    <a:pt x="112" y="12"/>
                    <a:pt x="112" y="12"/>
                    <a:pt x="112" y="12"/>
                  </a:cubicBezTo>
                  <a:cubicBezTo>
                    <a:pt x="112" y="12"/>
                    <a:pt x="112" y="12"/>
                    <a:pt x="112" y="12"/>
                  </a:cubicBezTo>
                  <a:cubicBezTo>
                    <a:pt x="83" y="11"/>
                    <a:pt x="83" y="11"/>
                    <a:pt x="83" y="11"/>
                  </a:cubicBezTo>
                  <a:cubicBezTo>
                    <a:pt x="82" y="11"/>
                    <a:pt x="82" y="11"/>
                    <a:pt x="82" y="11"/>
                  </a:cubicBezTo>
                  <a:cubicBezTo>
                    <a:pt x="82" y="11"/>
                    <a:pt x="82" y="11"/>
                    <a:pt x="82" y="11"/>
                  </a:cubicBezTo>
                  <a:cubicBezTo>
                    <a:pt x="76" y="6"/>
                    <a:pt x="76" y="6"/>
                    <a:pt x="76" y="6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4" y="6"/>
                    <a:pt x="22" y="5"/>
                    <a:pt x="20" y="3"/>
                  </a:cubicBezTo>
                  <a:cubicBezTo>
                    <a:pt x="17" y="2"/>
                    <a:pt x="17" y="2"/>
                    <a:pt x="1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62" name="Freeform 372"/>
            <p:cNvSpPr>
              <a:spLocks/>
            </p:cNvSpPr>
            <p:nvPr/>
          </p:nvSpPr>
          <p:spPr bwMode="auto">
            <a:xfrm>
              <a:off x="2164402" y="6115176"/>
              <a:ext cx="468842" cy="788125"/>
            </a:xfrm>
            <a:custGeom>
              <a:avLst/>
              <a:gdLst>
                <a:gd name="T0" fmla="*/ 22 w 118"/>
                <a:gd name="T1" fmla="*/ 197 h 198"/>
                <a:gd name="T2" fmla="*/ 20 w 118"/>
                <a:gd name="T3" fmla="*/ 188 h 198"/>
                <a:gd name="T4" fmla="*/ 20 w 118"/>
                <a:gd name="T5" fmla="*/ 175 h 198"/>
                <a:gd name="T6" fmla="*/ 12 w 118"/>
                <a:gd name="T7" fmla="*/ 143 h 198"/>
                <a:gd name="T8" fmla="*/ 19 w 118"/>
                <a:gd name="T9" fmla="*/ 134 h 198"/>
                <a:gd name="T10" fmla="*/ 25 w 118"/>
                <a:gd name="T11" fmla="*/ 128 h 198"/>
                <a:gd name="T12" fmla="*/ 28 w 118"/>
                <a:gd name="T13" fmla="*/ 116 h 198"/>
                <a:gd name="T14" fmla="*/ 28 w 118"/>
                <a:gd name="T15" fmla="*/ 99 h 198"/>
                <a:gd name="T16" fmla="*/ 30 w 118"/>
                <a:gd name="T17" fmla="*/ 81 h 198"/>
                <a:gd name="T18" fmla="*/ 25 w 118"/>
                <a:gd name="T19" fmla="*/ 71 h 198"/>
                <a:gd name="T20" fmla="*/ 10 w 118"/>
                <a:gd name="T21" fmla="*/ 65 h 198"/>
                <a:gd name="T22" fmla="*/ 1 w 118"/>
                <a:gd name="T23" fmla="*/ 52 h 198"/>
                <a:gd name="T24" fmla="*/ 35 w 118"/>
                <a:gd name="T25" fmla="*/ 46 h 198"/>
                <a:gd name="T26" fmla="*/ 36 w 118"/>
                <a:gd name="T27" fmla="*/ 46 h 198"/>
                <a:gd name="T28" fmla="*/ 46 w 118"/>
                <a:gd name="T29" fmla="*/ 58 h 198"/>
                <a:gd name="T30" fmla="*/ 43 w 118"/>
                <a:gd name="T31" fmla="*/ 61 h 198"/>
                <a:gd name="T32" fmla="*/ 44 w 118"/>
                <a:gd name="T33" fmla="*/ 64 h 198"/>
                <a:gd name="T34" fmla="*/ 44 w 118"/>
                <a:gd name="T35" fmla="*/ 65 h 198"/>
                <a:gd name="T36" fmla="*/ 56 w 118"/>
                <a:gd name="T37" fmla="*/ 80 h 198"/>
                <a:gd name="T38" fmla="*/ 57 w 118"/>
                <a:gd name="T39" fmla="*/ 67 h 198"/>
                <a:gd name="T40" fmla="*/ 62 w 118"/>
                <a:gd name="T41" fmla="*/ 66 h 198"/>
                <a:gd name="T42" fmla="*/ 64 w 118"/>
                <a:gd name="T43" fmla="*/ 48 h 198"/>
                <a:gd name="T44" fmla="*/ 64 w 118"/>
                <a:gd name="T45" fmla="*/ 47 h 198"/>
                <a:gd name="T46" fmla="*/ 49 w 118"/>
                <a:gd name="T47" fmla="*/ 29 h 198"/>
                <a:gd name="T48" fmla="*/ 47 w 118"/>
                <a:gd name="T49" fmla="*/ 12 h 198"/>
                <a:gd name="T50" fmla="*/ 55 w 118"/>
                <a:gd name="T51" fmla="*/ 14 h 198"/>
                <a:gd name="T52" fmla="*/ 64 w 118"/>
                <a:gd name="T53" fmla="*/ 12 h 198"/>
                <a:gd name="T54" fmla="*/ 76 w 118"/>
                <a:gd name="T55" fmla="*/ 14 h 198"/>
                <a:gd name="T56" fmla="*/ 81 w 118"/>
                <a:gd name="T57" fmla="*/ 14 h 198"/>
                <a:gd name="T58" fmla="*/ 85 w 118"/>
                <a:gd name="T59" fmla="*/ 11 h 198"/>
                <a:gd name="T60" fmla="*/ 99 w 118"/>
                <a:gd name="T61" fmla="*/ 8 h 198"/>
                <a:gd name="T62" fmla="*/ 114 w 118"/>
                <a:gd name="T63" fmla="*/ 0 h 198"/>
                <a:gd name="T64" fmla="*/ 113 w 118"/>
                <a:gd name="T65" fmla="*/ 25 h 198"/>
                <a:gd name="T66" fmla="*/ 118 w 118"/>
                <a:gd name="T67" fmla="*/ 49 h 198"/>
                <a:gd name="T68" fmla="*/ 80 w 118"/>
                <a:gd name="T69" fmla="*/ 83 h 198"/>
                <a:gd name="T70" fmla="*/ 50 w 118"/>
                <a:gd name="T71" fmla="*/ 109 h 198"/>
                <a:gd name="T72" fmla="*/ 50 w 118"/>
                <a:gd name="T73" fmla="*/ 110 h 198"/>
                <a:gd name="T74" fmla="*/ 59 w 118"/>
                <a:gd name="T75" fmla="*/ 145 h 198"/>
                <a:gd name="T76" fmla="*/ 47 w 118"/>
                <a:gd name="T77" fmla="*/ 169 h 198"/>
                <a:gd name="T78" fmla="*/ 29 w 118"/>
                <a:gd name="T79" fmla="*/ 182 h 198"/>
                <a:gd name="T80" fmla="*/ 27 w 118"/>
                <a:gd name="T81" fmla="*/ 185 h 198"/>
                <a:gd name="T82" fmla="*/ 29 w 118"/>
                <a:gd name="T83" fmla="*/ 189 h 198"/>
                <a:gd name="T84" fmla="*/ 28 w 118"/>
                <a:gd name="T85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18" h="198">
                  <a:moveTo>
                    <a:pt x="28" y="198"/>
                  </a:moveTo>
                  <a:cubicBezTo>
                    <a:pt x="22" y="197"/>
                    <a:pt x="22" y="197"/>
                    <a:pt x="22" y="197"/>
                  </a:cubicBezTo>
                  <a:cubicBezTo>
                    <a:pt x="21" y="197"/>
                    <a:pt x="21" y="197"/>
                    <a:pt x="21" y="197"/>
                  </a:cubicBezTo>
                  <a:cubicBezTo>
                    <a:pt x="20" y="195"/>
                    <a:pt x="20" y="192"/>
                    <a:pt x="20" y="188"/>
                  </a:cubicBezTo>
                  <a:cubicBezTo>
                    <a:pt x="20" y="186"/>
                    <a:pt x="20" y="186"/>
                    <a:pt x="20" y="186"/>
                  </a:cubicBezTo>
                  <a:cubicBezTo>
                    <a:pt x="20" y="175"/>
                    <a:pt x="20" y="175"/>
                    <a:pt x="20" y="175"/>
                  </a:cubicBezTo>
                  <a:cubicBezTo>
                    <a:pt x="20" y="171"/>
                    <a:pt x="18" y="166"/>
                    <a:pt x="16" y="158"/>
                  </a:cubicBezTo>
                  <a:cubicBezTo>
                    <a:pt x="12" y="143"/>
                    <a:pt x="12" y="143"/>
                    <a:pt x="12" y="143"/>
                  </a:cubicBezTo>
                  <a:cubicBezTo>
                    <a:pt x="13" y="142"/>
                    <a:pt x="13" y="142"/>
                    <a:pt x="13" y="142"/>
                  </a:cubicBezTo>
                  <a:cubicBezTo>
                    <a:pt x="19" y="134"/>
                    <a:pt x="19" y="134"/>
                    <a:pt x="19" y="134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5" y="128"/>
                    <a:pt x="25" y="128"/>
                    <a:pt x="25" y="128"/>
                  </a:cubicBezTo>
                  <a:cubicBezTo>
                    <a:pt x="25" y="127"/>
                    <a:pt x="25" y="127"/>
                    <a:pt x="25" y="127"/>
                  </a:cubicBezTo>
                  <a:cubicBezTo>
                    <a:pt x="25" y="123"/>
                    <a:pt x="26" y="120"/>
                    <a:pt x="28" y="116"/>
                  </a:cubicBezTo>
                  <a:cubicBezTo>
                    <a:pt x="30" y="112"/>
                    <a:pt x="31" y="109"/>
                    <a:pt x="31" y="106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8" y="97"/>
                    <a:pt x="28" y="95"/>
                    <a:pt x="30" y="92"/>
                  </a:cubicBezTo>
                  <a:cubicBezTo>
                    <a:pt x="31" y="89"/>
                    <a:pt x="31" y="85"/>
                    <a:pt x="30" y="81"/>
                  </a:cubicBezTo>
                  <a:cubicBezTo>
                    <a:pt x="29" y="76"/>
                    <a:pt x="27" y="73"/>
                    <a:pt x="25" y="71"/>
                  </a:cubicBezTo>
                  <a:cubicBezTo>
                    <a:pt x="25" y="71"/>
                    <a:pt x="25" y="71"/>
                    <a:pt x="25" y="71"/>
                  </a:cubicBezTo>
                  <a:cubicBezTo>
                    <a:pt x="25" y="71"/>
                    <a:pt x="25" y="71"/>
                    <a:pt x="25" y="71"/>
                  </a:cubicBezTo>
                  <a:cubicBezTo>
                    <a:pt x="10" y="65"/>
                    <a:pt x="10" y="65"/>
                    <a:pt x="10" y="65"/>
                  </a:cubicBezTo>
                  <a:cubicBezTo>
                    <a:pt x="5" y="63"/>
                    <a:pt x="1" y="61"/>
                    <a:pt x="0" y="59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2" y="41"/>
                    <a:pt x="34" y="43"/>
                    <a:pt x="35" y="46"/>
                  </a:cubicBezTo>
                  <a:cubicBezTo>
                    <a:pt x="36" y="46"/>
                    <a:pt x="36" y="46"/>
                    <a:pt x="36" y="46"/>
                  </a:cubicBezTo>
                  <a:cubicBezTo>
                    <a:pt x="36" y="46"/>
                    <a:pt x="36" y="46"/>
                    <a:pt x="36" y="46"/>
                  </a:cubicBezTo>
                  <a:cubicBezTo>
                    <a:pt x="45" y="47"/>
                    <a:pt x="45" y="47"/>
                    <a:pt x="45" y="47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4" y="64"/>
                    <a:pt x="44" y="64"/>
                    <a:pt x="44" y="64"/>
                  </a:cubicBezTo>
                  <a:cubicBezTo>
                    <a:pt x="44" y="64"/>
                    <a:pt x="44" y="64"/>
                    <a:pt x="44" y="64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55" y="79"/>
                    <a:pt x="55" y="79"/>
                    <a:pt x="55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78"/>
                    <a:pt x="57" y="78"/>
                    <a:pt x="57" y="78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62" y="66"/>
                    <a:pt x="62" y="66"/>
                    <a:pt x="62" y="66"/>
                  </a:cubicBezTo>
                  <a:cubicBezTo>
                    <a:pt x="62" y="66"/>
                    <a:pt x="62" y="66"/>
                    <a:pt x="62" y="66"/>
                  </a:cubicBezTo>
                  <a:cubicBezTo>
                    <a:pt x="63" y="65"/>
                    <a:pt x="63" y="65"/>
                    <a:pt x="63" y="65"/>
                  </a:cubicBezTo>
                  <a:cubicBezTo>
                    <a:pt x="64" y="48"/>
                    <a:pt x="64" y="48"/>
                    <a:pt x="64" y="48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49" y="29"/>
                    <a:pt x="49" y="29"/>
                    <a:pt x="49" y="29"/>
                  </a:cubicBezTo>
                  <a:cubicBezTo>
                    <a:pt x="48" y="22"/>
                    <a:pt x="48" y="22"/>
                    <a:pt x="48" y="22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55" y="14"/>
                    <a:pt x="55" y="14"/>
                    <a:pt x="55" y="14"/>
                  </a:cubicBezTo>
                  <a:cubicBezTo>
                    <a:pt x="55" y="14"/>
                    <a:pt x="55" y="14"/>
                    <a:pt x="55" y="14"/>
                  </a:cubicBezTo>
                  <a:cubicBezTo>
                    <a:pt x="56" y="14"/>
                    <a:pt x="56" y="14"/>
                    <a:pt x="56" y="14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69" y="14"/>
                    <a:pt x="69" y="14"/>
                    <a:pt x="69" y="14"/>
                  </a:cubicBezTo>
                  <a:cubicBezTo>
                    <a:pt x="76" y="14"/>
                    <a:pt x="76" y="14"/>
                    <a:pt x="76" y="14"/>
                  </a:cubicBezTo>
                  <a:cubicBezTo>
                    <a:pt x="81" y="14"/>
                    <a:pt x="81" y="14"/>
                    <a:pt x="81" y="14"/>
                  </a:cubicBezTo>
                  <a:cubicBezTo>
                    <a:pt x="81" y="14"/>
                    <a:pt x="81" y="14"/>
                    <a:pt x="81" y="14"/>
                  </a:cubicBezTo>
                  <a:cubicBezTo>
                    <a:pt x="81" y="14"/>
                    <a:pt x="81" y="14"/>
                    <a:pt x="81" y="14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91" y="9"/>
                    <a:pt x="91" y="9"/>
                    <a:pt x="91" y="9"/>
                  </a:cubicBezTo>
                  <a:cubicBezTo>
                    <a:pt x="99" y="8"/>
                    <a:pt x="99" y="8"/>
                    <a:pt x="99" y="8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114" y="10"/>
                    <a:pt x="114" y="10"/>
                    <a:pt x="114" y="10"/>
                  </a:cubicBezTo>
                  <a:cubicBezTo>
                    <a:pt x="113" y="25"/>
                    <a:pt x="113" y="25"/>
                    <a:pt x="113" y="25"/>
                  </a:cubicBezTo>
                  <a:cubicBezTo>
                    <a:pt x="113" y="27"/>
                    <a:pt x="114" y="32"/>
                    <a:pt x="116" y="39"/>
                  </a:cubicBezTo>
                  <a:cubicBezTo>
                    <a:pt x="118" y="49"/>
                    <a:pt x="118" y="49"/>
                    <a:pt x="118" y="49"/>
                  </a:cubicBezTo>
                  <a:cubicBezTo>
                    <a:pt x="103" y="69"/>
                    <a:pt x="103" y="69"/>
                    <a:pt x="103" y="69"/>
                  </a:cubicBezTo>
                  <a:cubicBezTo>
                    <a:pt x="95" y="77"/>
                    <a:pt x="88" y="81"/>
                    <a:pt x="80" y="83"/>
                  </a:cubicBezTo>
                  <a:cubicBezTo>
                    <a:pt x="77" y="84"/>
                    <a:pt x="72" y="87"/>
                    <a:pt x="65" y="94"/>
                  </a:cubicBezTo>
                  <a:cubicBezTo>
                    <a:pt x="50" y="109"/>
                    <a:pt x="50" y="109"/>
                    <a:pt x="50" y="109"/>
                  </a:cubicBezTo>
                  <a:cubicBezTo>
                    <a:pt x="50" y="109"/>
                    <a:pt x="50" y="109"/>
                    <a:pt x="50" y="109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49" y="114"/>
                    <a:pt x="50" y="120"/>
                    <a:pt x="54" y="127"/>
                  </a:cubicBezTo>
                  <a:cubicBezTo>
                    <a:pt x="58" y="135"/>
                    <a:pt x="59" y="142"/>
                    <a:pt x="59" y="145"/>
                  </a:cubicBezTo>
                  <a:cubicBezTo>
                    <a:pt x="57" y="155"/>
                    <a:pt x="55" y="162"/>
                    <a:pt x="53" y="164"/>
                  </a:cubicBezTo>
                  <a:cubicBezTo>
                    <a:pt x="47" y="169"/>
                    <a:pt x="47" y="169"/>
                    <a:pt x="47" y="169"/>
                  </a:cubicBezTo>
                  <a:cubicBezTo>
                    <a:pt x="37" y="176"/>
                    <a:pt x="37" y="176"/>
                    <a:pt x="37" y="176"/>
                  </a:cubicBezTo>
                  <a:cubicBezTo>
                    <a:pt x="29" y="182"/>
                    <a:pt x="29" y="182"/>
                    <a:pt x="29" y="182"/>
                  </a:cubicBezTo>
                  <a:cubicBezTo>
                    <a:pt x="27" y="185"/>
                    <a:pt x="27" y="185"/>
                    <a:pt x="27" y="185"/>
                  </a:cubicBezTo>
                  <a:cubicBezTo>
                    <a:pt x="27" y="185"/>
                    <a:pt x="27" y="185"/>
                    <a:pt x="27" y="185"/>
                  </a:cubicBezTo>
                  <a:cubicBezTo>
                    <a:pt x="27" y="186"/>
                    <a:pt x="27" y="186"/>
                    <a:pt x="27" y="186"/>
                  </a:cubicBezTo>
                  <a:cubicBezTo>
                    <a:pt x="29" y="189"/>
                    <a:pt x="29" y="189"/>
                    <a:pt x="29" y="189"/>
                  </a:cubicBezTo>
                  <a:cubicBezTo>
                    <a:pt x="28" y="197"/>
                    <a:pt x="28" y="197"/>
                    <a:pt x="28" y="197"/>
                  </a:cubicBezTo>
                  <a:cubicBezTo>
                    <a:pt x="28" y="198"/>
                    <a:pt x="28" y="198"/>
                    <a:pt x="28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63" name="Freeform 373"/>
            <p:cNvSpPr>
              <a:spLocks noEditPoints="1"/>
            </p:cNvSpPr>
            <p:nvPr/>
          </p:nvSpPr>
          <p:spPr bwMode="auto">
            <a:xfrm>
              <a:off x="2161042" y="6108455"/>
              <a:ext cx="477244" cy="794846"/>
            </a:xfrm>
            <a:custGeom>
              <a:avLst/>
              <a:gdLst>
                <a:gd name="T0" fmla="*/ 115 w 120"/>
                <a:gd name="T1" fmla="*/ 27 h 200"/>
                <a:gd name="T2" fmla="*/ 105 w 120"/>
                <a:gd name="T3" fmla="*/ 72 h 200"/>
                <a:gd name="T4" fmla="*/ 52 w 120"/>
                <a:gd name="T5" fmla="*/ 112 h 200"/>
                <a:gd name="T6" fmla="*/ 54 w 120"/>
                <a:gd name="T7" fmla="*/ 167 h 200"/>
                <a:gd name="T8" fmla="*/ 30 w 120"/>
                <a:gd name="T9" fmla="*/ 185 h 200"/>
                <a:gd name="T10" fmla="*/ 30 w 120"/>
                <a:gd name="T11" fmla="*/ 199 h 200"/>
                <a:gd name="T12" fmla="*/ 22 w 120"/>
                <a:gd name="T13" fmla="*/ 200 h 200"/>
                <a:gd name="T14" fmla="*/ 20 w 120"/>
                <a:gd name="T15" fmla="*/ 177 h 200"/>
                <a:gd name="T16" fmla="*/ 13 w 120"/>
                <a:gd name="T17" fmla="*/ 144 h 200"/>
                <a:gd name="T18" fmla="*/ 28 w 120"/>
                <a:gd name="T19" fmla="*/ 118 h 200"/>
                <a:gd name="T20" fmla="*/ 30 w 120"/>
                <a:gd name="T21" fmla="*/ 93 h 200"/>
                <a:gd name="T22" fmla="*/ 11 w 120"/>
                <a:gd name="T23" fmla="*/ 68 h 200"/>
                <a:gd name="T24" fmla="*/ 30 w 120"/>
                <a:gd name="T25" fmla="*/ 42 h 200"/>
                <a:gd name="T26" fmla="*/ 48 w 120"/>
                <a:gd name="T27" fmla="*/ 60 h 200"/>
                <a:gd name="T28" fmla="*/ 57 w 120"/>
                <a:gd name="T29" fmla="*/ 80 h 200"/>
                <a:gd name="T30" fmla="*/ 64 w 120"/>
                <a:gd name="T31" fmla="*/ 50 h 200"/>
                <a:gd name="T32" fmla="*/ 48 w 120"/>
                <a:gd name="T33" fmla="*/ 24 h 200"/>
                <a:gd name="T34" fmla="*/ 65 w 120"/>
                <a:gd name="T35" fmla="*/ 13 h 200"/>
                <a:gd name="T36" fmla="*/ 82 w 120"/>
                <a:gd name="T37" fmla="*/ 15 h 200"/>
                <a:gd name="T38" fmla="*/ 100 w 120"/>
                <a:gd name="T39" fmla="*/ 9 h 200"/>
                <a:gd name="T40" fmla="*/ 114 w 120"/>
                <a:gd name="T41" fmla="*/ 3 h 200"/>
                <a:gd name="T42" fmla="*/ 108 w 120"/>
                <a:gd name="T43" fmla="*/ 8 h 200"/>
                <a:gd name="T44" fmla="*/ 100 w 120"/>
                <a:gd name="T45" fmla="*/ 11 h 200"/>
                <a:gd name="T46" fmla="*/ 83 w 120"/>
                <a:gd name="T47" fmla="*/ 16 h 200"/>
                <a:gd name="T48" fmla="*/ 77 w 120"/>
                <a:gd name="T49" fmla="*/ 17 h 200"/>
                <a:gd name="T50" fmla="*/ 70 w 120"/>
                <a:gd name="T51" fmla="*/ 17 h 200"/>
                <a:gd name="T52" fmla="*/ 65 w 120"/>
                <a:gd name="T53" fmla="*/ 15 h 200"/>
                <a:gd name="T54" fmla="*/ 56 w 120"/>
                <a:gd name="T55" fmla="*/ 17 h 200"/>
                <a:gd name="T56" fmla="*/ 51 w 120"/>
                <a:gd name="T57" fmla="*/ 31 h 200"/>
                <a:gd name="T58" fmla="*/ 66 w 120"/>
                <a:gd name="T59" fmla="*/ 49 h 200"/>
                <a:gd name="T60" fmla="*/ 64 w 120"/>
                <a:gd name="T61" fmla="*/ 69 h 200"/>
                <a:gd name="T62" fmla="*/ 59 w 120"/>
                <a:gd name="T63" fmla="*/ 80 h 200"/>
                <a:gd name="T64" fmla="*/ 44 w 120"/>
                <a:gd name="T65" fmla="*/ 67 h 200"/>
                <a:gd name="T66" fmla="*/ 43 w 120"/>
                <a:gd name="T67" fmla="*/ 64 h 200"/>
                <a:gd name="T68" fmla="*/ 46 w 120"/>
                <a:gd name="T69" fmla="*/ 60 h 200"/>
                <a:gd name="T70" fmla="*/ 36 w 120"/>
                <a:gd name="T71" fmla="*/ 49 h 200"/>
                <a:gd name="T72" fmla="*/ 3 w 120"/>
                <a:gd name="T73" fmla="*/ 55 h 200"/>
                <a:gd name="T74" fmla="*/ 26 w 120"/>
                <a:gd name="T75" fmla="*/ 72 h 200"/>
                <a:gd name="T76" fmla="*/ 32 w 120"/>
                <a:gd name="T77" fmla="*/ 82 h 200"/>
                <a:gd name="T78" fmla="*/ 32 w 120"/>
                <a:gd name="T79" fmla="*/ 94 h 200"/>
                <a:gd name="T80" fmla="*/ 33 w 120"/>
                <a:gd name="T81" fmla="*/ 108 h 200"/>
                <a:gd name="T82" fmla="*/ 26 w 120"/>
                <a:gd name="T83" fmla="*/ 129 h 200"/>
                <a:gd name="T84" fmla="*/ 21 w 120"/>
                <a:gd name="T85" fmla="*/ 137 h 200"/>
                <a:gd name="T86" fmla="*/ 21 w 120"/>
                <a:gd name="T87" fmla="*/ 177 h 200"/>
                <a:gd name="T88" fmla="*/ 23 w 120"/>
                <a:gd name="T89" fmla="*/ 198 h 200"/>
                <a:gd name="T90" fmla="*/ 29 w 120"/>
                <a:gd name="T91" fmla="*/ 191 h 200"/>
                <a:gd name="T92" fmla="*/ 28 w 120"/>
                <a:gd name="T93" fmla="*/ 186 h 200"/>
                <a:gd name="T94" fmla="*/ 29 w 120"/>
                <a:gd name="T95" fmla="*/ 184 h 200"/>
                <a:gd name="T96" fmla="*/ 53 w 120"/>
                <a:gd name="T97" fmla="*/ 166 h 200"/>
                <a:gd name="T98" fmla="*/ 50 w 120"/>
                <a:gd name="T99" fmla="*/ 111 h 200"/>
                <a:gd name="T100" fmla="*/ 65 w 120"/>
                <a:gd name="T101" fmla="*/ 96 h 200"/>
                <a:gd name="T102" fmla="*/ 118 w 120"/>
                <a:gd name="T103" fmla="*/ 51 h 200"/>
                <a:gd name="T104" fmla="*/ 114 w 120"/>
                <a:gd name="T105" fmla="*/ 12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0" h="200">
                  <a:moveTo>
                    <a:pt x="116" y="0"/>
                  </a:moveTo>
                  <a:cubicBezTo>
                    <a:pt x="116" y="12"/>
                    <a:pt x="116" y="12"/>
                    <a:pt x="116" y="12"/>
                  </a:cubicBezTo>
                  <a:cubicBezTo>
                    <a:pt x="115" y="27"/>
                    <a:pt x="115" y="27"/>
                    <a:pt x="115" y="27"/>
                  </a:cubicBezTo>
                  <a:cubicBezTo>
                    <a:pt x="115" y="28"/>
                    <a:pt x="116" y="33"/>
                    <a:pt x="118" y="40"/>
                  </a:cubicBezTo>
                  <a:cubicBezTo>
                    <a:pt x="120" y="51"/>
                    <a:pt x="120" y="51"/>
                    <a:pt x="120" y="51"/>
                  </a:cubicBezTo>
                  <a:cubicBezTo>
                    <a:pt x="105" y="72"/>
                    <a:pt x="105" y="72"/>
                    <a:pt x="105" y="72"/>
                  </a:cubicBezTo>
                  <a:cubicBezTo>
                    <a:pt x="97" y="78"/>
                    <a:pt x="90" y="83"/>
                    <a:pt x="81" y="86"/>
                  </a:cubicBezTo>
                  <a:cubicBezTo>
                    <a:pt x="78" y="86"/>
                    <a:pt x="73" y="90"/>
                    <a:pt x="66" y="97"/>
                  </a:cubicBezTo>
                  <a:cubicBezTo>
                    <a:pt x="52" y="112"/>
                    <a:pt x="52" y="112"/>
                    <a:pt x="52" y="112"/>
                  </a:cubicBezTo>
                  <a:cubicBezTo>
                    <a:pt x="51" y="115"/>
                    <a:pt x="52" y="121"/>
                    <a:pt x="56" y="129"/>
                  </a:cubicBezTo>
                  <a:cubicBezTo>
                    <a:pt x="60" y="138"/>
                    <a:pt x="61" y="144"/>
                    <a:pt x="61" y="148"/>
                  </a:cubicBezTo>
                  <a:cubicBezTo>
                    <a:pt x="59" y="158"/>
                    <a:pt x="57" y="165"/>
                    <a:pt x="54" y="167"/>
                  </a:cubicBezTo>
                  <a:cubicBezTo>
                    <a:pt x="49" y="172"/>
                    <a:pt x="49" y="172"/>
                    <a:pt x="49" y="172"/>
                  </a:cubicBezTo>
                  <a:cubicBezTo>
                    <a:pt x="38" y="179"/>
                    <a:pt x="38" y="179"/>
                    <a:pt x="38" y="179"/>
                  </a:cubicBezTo>
                  <a:cubicBezTo>
                    <a:pt x="30" y="185"/>
                    <a:pt x="30" y="185"/>
                    <a:pt x="30" y="185"/>
                  </a:cubicBezTo>
                  <a:cubicBezTo>
                    <a:pt x="29" y="187"/>
                    <a:pt x="29" y="187"/>
                    <a:pt x="29" y="187"/>
                  </a:cubicBezTo>
                  <a:cubicBezTo>
                    <a:pt x="30" y="191"/>
                    <a:pt x="30" y="191"/>
                    <a:pt x="30" y="191"/>
                  </a:cubicBezTo>
                  <a:cubicBezTo>
                    <a:pt x="30" y="199"/>
                    <a:pt x="30" y="199"/>
                    <a:pt x="30" y="199"/>
                  </a:cubicBezTo>
                  <a:cubicBezTo>
                    <a:pt x="30" y="200"/>
                    <a:pt x="30" y="200"/>
                    <a:pt x="30" y="200"/>
                  </a:cubicBezTo>
                  <a:cubicBezTo>
                    <a:pt x="23" y="200"/>
                    <a:pt x="23" y="200"/>
                    <a:pt x="23" y="200"/>
                  </a:cubicBezTo>
                  <a:cubicBezTo>
                    <a:pt x="22" y="200"/>
                    <a:pt x="22" y="200"/>
                    <a:pt x="22" y="200"/>
                  </a:cubicBezTo>
                  <a:cubicBezTo>
                    <a:pt x="20" y="198"/>
                    <a:pt x="20" y="195"/>
                    <a:pt x="20" y="190"/>
                  </a:cubicBezTo>
                  <a:cubicBezTo>
                    <a:pt x="20" y="188"/>
                    <a:pt x="20" y="188"/>
                    <a:pt x="20" y="188"/>
                  </a:cubicBezTo>
                  <a:cubicBezTo>
                    <a:pt x="20" y="177"/>
                    <a:pt x="20" y="177"/>
                    <a:pt x="20" y="177"/>
                  </a:cubicBezTo>
                  <a:cubicBezTo>
                    <a:pt x="20" y="173"/>
                    <a:pt x="18" y="167"/>
                    <a:pt x="16" y="160"/>
                  </a:cubicBezTo>
                  <a:cubicBezTo>
                    <a:pt x="12" y="144"/>
                    <a:pt x="12" y="144"/>
                    <a:pt x="12" y="144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20" y="136"/>
                    <a:pt x="20" y="136"/>
                    <a:pt x="20" y="136"/>
                  </a:cubicBezTo>
                  <a:cubicBezTo>
                    <a:pt x="25" y="129"/>
                    <a:pt x="25" y="129"/>
                    <a:pt x="25" y="129"/>
                  </a:cubicBezTo>
                  <a:cubicBezTo>
                    <a:pt x="25" y="126"/>
                    <a:pt x="26" y="122"/>
                    <a:pt x="28" y="118"/>
                  </a:cubicBezTo>
                  <a:cubicBezTo>
                    <a:pt x="30" y="114"/>
                    <a:pt x="31" y="111"/>
                    <a:pt x="31" y="109"/>
                  </a:cubicBezTo>
                  <a:cubicBezTo>
                    <a:pt x="28" y="101"/>
                    <a:pt x="28" y="101"/>
                    <a:pt x="28" y="101"/>
                  </a:cubicBezTo>
                  <a:cubicBezTo>
                    <a:pt x="28" y="99"/>
                    <a:pt x="29" y="96"/>
                    <a:pt x="30" y="93"/>
                  </a:cubicBezTo>
                  <a:cubicBezTo>
                    <a:pt x="31" y="91"/>
                    <a:pt x="31" y="87"/>
                    <a:pt x="30" y="83"/>
                  </a:cubicBezTo>
                  <a:cubicBezTo>
                    <a:pt x="29" y="78"/>
                    <a:pt x="27" y="76"/>
                    <a:pt x="26" y="74"/>
                  </a:cubicBezTo>
                  <a:cubicBezTo>
                    <a:pt x="11" y="68"/>
                    <a:pt x="11" y="68"/>
                    <a:pt x="11" y="68"/>
                  </a:cubicBezTo>
                  <a:cubicBezTo>
                    <a:pt x="5" y="66"/>
                    <a:pt x="1" y="63"/>
                    <a:pt x="0" y="61"/>
                  </a:cubicBezTo>
                  <a:cubicBezTo>
                    <a:pt x="1" y="54"/>
                    <a:pt x="1" y="54"/>
                    <a:pt x="1" y="54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3" y="42"/>
                    <a:pt x="36" y="44"/>
                    <a:pt x="37" y="47"/>
                  </a:cubicBezTo>
                  <a:cubicBezTo>
                    <a:pt x="47" y="48"/>
                    <a:pt x="47" y="48"/>
                    <a:pt x="47" y="48"/>
                  </a:cubicBezTo>
                  <a:cubicBezTo>
                    <a:pt x="48" y="60"/>
                    <a:pt x="48" y="60"/>
                    <a:pt x="48" y="60"/>
                  </a:cubicBezTo>
                  <a:cubicBezTo>
                    <a:pt x="45" y="63"/>
                    <a:pt x="45" y="63"/>
                    <a:pt x="45" y="63"/>
                  </a:cubicBezTo>
                  <a:cubicBezTo>
                    <a:pt x="45" y="66"/>
                    <a:pt x="45" y="66"/>
                    <a:pt x="45" y="66"/>
                  </a:cubicBezTo>
                  <a:cubicBezTo>
                    <a:pt x="57" y="80"/>
                    <a:pt x="57" y="80"/>
                    <a:pt x="57" y="80"/>
                  </a:cubicBezTo>
                  <a:cubicBezTo>
                    <a:pt x="58" y="68"/>
                    <a:pt x="58" y="68"/>
                    <a:pt x="58" y="68"/>
                  </a:cubicBezTo>
                  <a:cubicBezTo>
                    <a:pt x="63" y="67"/>
                    <a:pt x="63" y="67"/>
                    <a:pt x="63" y="67"/>
                  </a:cubicBezTo>
                  <a:cubicBezTo>
                    <a:pt x="64" y="50"/>
                    <a:pt x="64" y="50"/>
                    <a:pt x="64" y="50"/>
                  </a:cubicBezTo>
                  <a:cubicBezTo>
                    <a:pt x="53" y="38"/>
                    <a:pt x="53" y="38"/>
                    <a:pt x="53" y="38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48" y="24"/>
                    <a:pt x="48" y="24"/>
                    <a:pt x="48" y="24"/>
                  </a:cubicBezTo>
                  <a:cubicBezTo>
                    <a:pt x="47" y="13"/>
                    <a:pt x="47" y="13"/>
                    <a:pt x="47" y="13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65" y="13"/>
                    <a:pt x="65" y="13"/>
                    <a:pt x="65" y="13"/>
                  </a:cubicBezTo>
                  <a:cubicBezTo>
                    <a:pt x="70" y="15"/>
                    <a:pt x="70" y="15"/>
                    <a:pt x="70" y="15"/>
                  </a:cubicBezTo>
                  <a:cubicBezTo>
                    <a:pt x="77" y="15"/>
                    <a:pt x="77" y="15"/>
                    <a:pt x="77" y="15"/>
                  </a:cubicBezTo>
                  <a:cubicBezTo>
                    <a:pt x="82" y="15"/>
                    <a:pt x="82" y="15"/>
                    <a:pt x="82" y="15"/>
                  </a:cubicBezTo>
                  <a:cubicBezTo>
                    <a:pt x="86" y="13"/>
                    <a:pt x="86" y="13"/>
                    <a:pt x="86" y="13"/>
                  </a:cubicBezTo>
                  <a:cubicBezTo>
                    <a:pt x="92" y="10"/>
                    <a:pt x="92" y="10"/>
                    <a:pt x="92" y="10"/>
                  </a:cubicBezTo>
                  <a:cubicBezTo>
                    <a:pt x="100" y="9"/>
                    <a:pt x="100" y="9"/>
                    <a:pt x="100" y="9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16" y="0"/>
                    <a:pt x="116" y="0"/>
                    <a:pt x="116" y="0"/>
                  </a:cubicBezTo>
                  <a:moveTo>
                    <a:pt x="114" y="3"/>
                  </a:moveTo>
                  <a:cubicBezTo>
                    <a:pt x="108" y="8"/>
                    <a:pt x="108" y="8"/>
                    <a:pt x="108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11"/>
                    <a:pt x="100" y="11"/>
                    <a:pt x="100" y="11"/>
                  </a:cubicBezTo>
                  <a:cubicBezTo>
                    <a:pt x="93" y="12"/>
                    <a:pt x="93" y="12"/>
                    <a:pt x="93" y="12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6"/>
                    <a:pt x="83" y="16"/>
                    <a:pt x="83" y="16"/>
                  </a:cubicBezTo>
                  <a:cubicBezTo>
                    <a:pt x="82" y="17"/>
                    <a:pt x="82" y="17"/>
                    <a:pt x="82" y="17"/>
                  </a:cubicBezTo>
                  <a:cubicBezTo>
                    <a:pt x="82" y="17"/>
                    <a:pt x="82" y="17"/>
                    <a:pt x="82" y="17"/>
                  </a:cubicBezTo>
                  <a:cubicBezTo>
                    <a:pt x="77" y="17"/>
                    <a:pt x="77" y="17"/>
                    <a:pt x="77" y="17"/>
                  </a:cubicBezTo>
                  <a:cubicBezTo>
                    <a:pt x="77" y="17"/>
                    <a:pt x="77" y="17"/>
                    <a:pt x="77" y="17"/>
                  </a:cubicBezTo>
                  <a:cubicBezTo>
                    <a:pt x="77" y="17"/>
                    <a:pt x="77" y="17"/>
                    <a:pt x="77" y="17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5" y="15"/>
                    <a:pt x="65" y="15"/>
                    <a:pt x="65" y="15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49" y="24"/>
                    <a:pt x="49" y="24"/>
                    <a:pt x="49" y="24"/>
                  </a:cubicBezTo>
                  <a:cubicBezTo>
                    <a:pt x="51" y="31"/>
                    <a:pt x="51" y="31"/>
                    <a:pt x="51" y="31"/>
                  </a:cubicBezTo>
                  <a:cubicBezTo>
                    <a:pt x="54" y="36"/>
                    <a:pt x="54" y="36"/>
                    <a:pt x="54" y="36"/>
                  </a:cubicBezTo>
                  <a:cubicBezTo>
                    <a:pt x="66" y="49"/>
                    <a:pt x="66" y="49"/>
                    <a:pt x="66" y="49"/>
                  </a:cubicBezTo>
                  <a:cubicBezTo>
                    <a:pt x="66" y="49"/>
                    <a:pt x="66" y="49"/>
                    <a:pt x="66" y="49"/>
                  </a:cubicBezTo>
                  <a:cubicBezTo>
                    <a:pt x="66" y="50"/>
                    <a:pt x="66" y="50"/>
                    <a:pt x="66" y="50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64" y="69"/>
                    <a:pt x="64" y="69"/>
                    <a:pt x="64" y="69"/>
                  </a:cubicBezTo>
                  <a:cubicBezTo>
                    <a:pt x="63" y="69"/>
                    <a:pt x="63" y="69"/>
                    <a:pt x="63" y="69"/>
                  </a:cubicBezTo>
                  <a:cubicBezTo>
                    <a:pt x="59" y="70"/>
                    <a:pt x="59" y="70"/>
                    <a:pt x="59" y="70"/>
                  </a:cubicBezTo>
                  <a:cubicBezTo>
                    <a:pt x="59" y="80"/>
                    <a:pt x="59" y="80"/>
                    <a:pt x="59" y="80"/>
                  </a:cubicBezTo>
                  <a:cubicBezTo>
                    <a:pt x="58" y="85"/>
                    <a:pt x="58" y="85"/>
                    <a:pt x="58" y="85"/>
                  </a:cubicBezTo>
                  <a:cubicBezTo>
                    <a:pt x="55" y="81"/>
                    <a:pt x="55" y="81"/>
                    <a:pt x="55" y="81"/>
                  </a:cubicBezTo>
                  <a:cubicBezTo>
                    <a:pt x="44" y="67"/>
                    <a:pt x="44" y="67"/>
                    <a:pt x="44" y="67"/>
                  </a:cubicBezTo>
                  <a:cubicBezTo>
                    <a:pt x="44" y="67"/>
                    <a:pt x="44" y="67"/>
                    <a:pt x="44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3" y="64"/>
                    <a:pt x="43" y="64"/>
                    <a:pt x="43" y="64"/>
                  </a:cubicBezTo>
                  <a:cubicBezTo>
                    <a:pt x="43" y="63"/>
                    <a:pt x="43" y="63"/>
                    <a:pt x="43" y="63"/>
                  </a:cubicBezTo>
                  <a:cubicBezTo>
                    <a:pt x="44" y="62"/>
                    <a:pt x="44" y="62"/>
                    <a:pt x="44" y="62"/>
                  </a:cubicBezTo>
                  <a:cubicBezTo>
                    <a:pt x="46" y="60"/>
                    <a:pt x="46" y="60"/>
                    <a:pt x="46" y="6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36" y="49"/>
                    <a:pt x="36" y="49"/>
                    <a:pt x="36" y="49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5" y="45"/>
                    <a:pt x="33" y="44"/>
                    <a:pt x="30" y="44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3" y="62"/>
                    <a:pt x="5" y="64"/>
                    <a:pt x="12" y="67"/>
                  </a:cubicBezTo>
                  <a:cubicBezTo>
                    <a:pt x="26" y="72"/>
                    <a:pt x="26" y="72"/>
                    <a:pt x="26" y="72"/>
                  </a:cubicBezTo>
                  <a:cubicBezTo>
                    <a:pt x="27" y="72"/>
                    <a:pt x="27" y="72"/>
                    <a:pt x="27" y="72"/>
                  </a:cubicBezTo>
                  <a:cubicBezTo>
                    <a:pt x="27" y="72"/>
                    <a:pt x="27" y="72"/>
                    <a:pt x="27" y="72"/>
                  </a:cubicBezTo>
                  <a:cubicBezTo>
                    <a:pt x="29" y="75"/>
                    <a:pt x="31" y="78"/>
                    <a:pt x="32" y="82"/>
                  </a:cubicBezTo>
                  <a:cubicBezTo>
                    <a:pt x="33" y="87"/>
                    <a:pt x="33" y="91"/>
                    <a:pt x="32" y="94"/>
                  </a:cubicBezTo>
                  <a:cubicBezTo>
                    <a:pt x="32" y="94"/>
                    <a:pt x="32" y="94"/>
                    <a:pt x="32" y="94"/>
                  </a:cubicBezTo>
                  <a:cubicBezTo>
                    <a:pt x="32" y="94"/>
                    <a:pt x="32" y="94"/>
                    <a:pt x="32" y="94"/>
                  </a:cubicBezTo>
                  <a:cubicBezTo>
                    <a:pt x="30" y="97"/>
                    <a:pt x="30" y="99"/>
                    <a:pt x="30" y="101"/>
                  </a:cubicBezTo>
                  <a:cubicBezTo>
                    <a:pt x="33" y="108"/>
                    <a:pt x="33" y="108"/>
                    <a:pt x="33" y="108"/>
                  </a:cubicBezTo>
                  <a:cubicBezTo>
                    <a:pt x="33" y="108"/>
                    <a:pt x="33" y="108"/>
                    <a:pt x="33" y="108"/>
                  </a:cubicBezTo>
                  <a:cubicBezTo>
                    <a:pt x="33" y="108"/>
                    <a:pt x="33" y="108"/>
                    <a:pt x="33" y="108"/>
                  </a:cubicBezTo>
                  <a:cubicBezTo>
                    <a:pt x="33" y="111"/>
                    <a:pt x="32" y="115"/>
                    <a:pt x="30" y="119"/>
                  </a:cubicBezTo>
                  <a:cubicBezTo>
                    <a:pt x="28" y="122"/>
                    <a:pt x="26" y="126"/>
                    <a:pt x="26" y="129"/>
                  </a:cubicBezTo>
                  <a:cubicBezTo>
                    <a:pt x="26" y="130"/>
                    <a:pt x="26" y="130"/>
                    <a:pt x="26" y="130"/>
                  </a:cubicBezTo>
                  <a:cubicBezTo>
                    <a:pt x="26" y="131"/>
                    <a:pt x="26" y="131"/>
                    <a:pt x="26" y="131"/>
                  </a:cubicBezTo>
                  <a:cubicBezTo>
                    <a:pt x="21" y="137"/>
                    <a:pt x="21" y="137"/>
                    <a:pt x="21" y="137"/>
                  </a:cubicBezTo>
                  <a:cubicBezTo>
                    <a:pt x="14" y="145"/>
                    <a:pt x="14" y="145"/>
                    <a:pt x="14" y="145"/>
                  </a:cubicBezTo>
                  <a:cubicBezTo>
                    <a:pt x="18" y="160"/>
                    <a:pt x="18" y="160"/>
                    <a:pt x="18" y="160"/>
                  </a:cubicBezTo>
                  <a:cubicBezTo>
                    <a:pt x="20" y="168"/>
                    <a:pt x="21" y="173"/>
                    <a:pt x="21" y="177"/>
                  </a:cubicBezTo>
                  <a:cubicBezTo>
                    <a:pt x="21" y="188"/>
                    <a:pt x="21" y="188"/>
                    <a:pt x="21" y="188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4"/>
                    <a:pt x="22" y="197"/>
                    <a:pt x="23" y="198"/>
                  </a:cubicBezTo>
                  <a:cubicBezTo>
                    <a:pt x="24" y="198"/>
                    <a:pt x="24" y="198"/>
                    <a:pt x="24" y="198"/>
                  </a:cubicBezTo>
                  <a:cubicBezTo>
                    <a:pt x="28" y="199"/>
                    <a:pt x="28" y="199"/>
                    <a:pt x="28" y="199"/>
                  </a:cubicBezTo>
                  <a:cubicBezTo>
                    <a:pt x="29" y="191"/>
                    <a:pt x="29" y="191"/>
                    <a:pt x="29" y="191"/>
                  </a:cubicBezTo>
                  <a:cubicBezTo>
                    <a:pt x="27" y="188"/>
                    <a:pt x="27" y="188"/>
                    <a:pt x="27" y="188"/>
                  </a:cubicBezTo>
                  <a:cubicBezTo>
                    <a:pt x="27" y="187"/>
                    <a:pt x="27" y="187"/>
                    <a:pt x="27" y="187"/>
                  </a:cubicBezTo>
                  <a:cubicBezTo>
                    <a:pt x="28" y="186"/>
                    <a:pt x="28" y="186"/>
                    <a:pt x="28" y="186"/>
                  </a:cubicBezTo>
                  <a:cubicBezTo>
                    <a:pt x="29" y="184"/>
                    <a:pt x="29" y="184"/>
                    <a:pt x="29" y="184"/>
                  </a:cubicBezTo>
                  <a:cubicBezTo>
                    <a:pt x="29" y="184"/>
                    <a:pt x="29" y="184"/>
                    <a:pt x="29" y="184"/>
                  </a:cubicBezTo>
                  <a:cubicBezTo>
                    <a:pt x="29" y="184"/>
                    <a:pt x="29" y="184"/>
                    <a:pt x="29" y="184"/>
                  </a:cubicBezTo>
                  <a:cubicBezTo>
                    <a:pt x="37" y="177"/>
                    <a:pt x="37" y="177"/>
                    <a:pt x="37" y="177"/>
                  </a:cubicBezTo>
                  <a:cubicBezTo>
                    <a:pt x="48" y="170"/>
                    <a:pt x="48" y="170"/>
                    <a:pt x="48" y="170"/>
                  </a:cubicBezTo>
                  <a:cubicBezTo>
                    <a:pt x="53" y="166"/>
                    <a:pt x="53" y="166"/>
                    <a:pt x="53" y="166"/>
                  </a:cubicBezTo>
                  <a:cubicBezTo>
                    <a:pt x="54" y="165"/>
                    <a:pt x="57" y="161"/>
                    <a:pt x="59" y="147"/>
                  </a:cubicBezTo>
                  <a:cubicBezTo>
                    <a:pt x="59" y="146"/>
                    <a:pt x="59" y="140"/>
                    <a:pt x="54" y="130"/>
                  </a:cubicBezTo>
                  <a:cubicBezTo>
                    <a:pt x="50" y="122"/>
                    <a:pt x="49" y="116"/>
                    <a:pt x="50" y="111"/>
                  </a:cubicBezTo>
                  <a:cubicBezTo>
                    <a:pt x="50" y="111"/>
                    <a:pt x="50" y="111"/>
                    <a:pt x="50" y="111"/>
                  </a:cubicBezTo>
                  <a:cubicBezTo>
                    <a:pt x="50" y="111"/>
                    <a:pt x="50" y="111"/>
                    <a:pt x="50" y="111"/>
                  </a:cubicBezTo>
                  <a:cubicBezTo>
                    <a:pt x="65" y="96"/>
                    <a:pt x="65" y="96"/>
                    <a:pt x="65" y="96"/>
                  </a:cubicBezTo>
                  <a:cubicBezTo>
                    <a:pt x="75" y="86"/>
                    <a:pt x="79" y="85"/>
                    <a:pt x="81" y="84"/>
                  </a:cubicBezTo>
                  <a:cubicBezTo>
                    <a:pt x="88" y="82"/>
                    <a:pt x="95" y="78"/>
                    <a:pt x="103" y="71"/>
                  </a:cubicBezTo>
                  <a:cubicBezTo>
                    <a:pt x="118" y="51"/>
                    <a:pt x="118" y="51"/>
                    <a:pt x="118" y="51"/>
                  </a:cubicBezTo>
                  <a:cubicBezTo>
                    <a:pt x="116" y="41"/>
                    <a:pt x="116" y="41"/>
                    <a:pt x="116" y="41"/>
                  </a:cubicBezTo>
                  <a:cubicBezTo>
                    <a:pt x="114" y="34"/>
                    <a:pt x="113" y="29"/>
                    <a:pt x="113" y="27"/>
                  </a:cubicBezTo>
                  <a:cubicBezTo>
                    <a:pt x="114" y="12"/>
                    <a:pt x="114" y="12"/>
                    <a:pt x="114" y="12"/>
                  </a:cubicBezTo>
                  <a:cubicBezTo>
                    <a:pt x="114" y="3"/>
                    <a:pt x="114" y="3"/>
                    <a:pt x="114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64" name="Freeform 374"/>
            <p:cNvSpPr>
              <a:spLocks/>
            </p:cNvSpPr>
            <p:nvPr/>
          </p:nvSpPr>
          <p:spPr bwMode="auto">
            <a:xfrm>
              <a:off x="2164402" y="6115176"/>
              <a:ext cx="468842" cy="788125"/>
            </a:xfrm>
            <a:custGeom>
              <a:avLst/>
              <a:gdLst>
                <a:gd name="T0" fmla="*/ 22 w 118"/>
                <a:gd name="T1" fmla="*/ 197 h 198"/>
                <a:gd name="T2" fmla="*/ 20 w 118"/>
                <a:gd name="T3" fmla="*/ 188 h 198"/>
                <a:gd name="T4" fmla="*/ 20 w 118"/>
                <a:gd name="T5" fmla="*/ 175 h 198"/>
                <a:gd name="T6" fmla="*/ 12 w 118"/>
                <a:gd name="T7" fmla="*/ 143 h 198"/>
                <a:gd name="T8" fmla="*/ 19 w 118"/>
                <a:gd name="T9" fmla="*/ 134 h 198"/>
                <a:gd name="T10" fmla="*/ 25 w 118"/>
                <a:gd name="T11" fmla="*/ 128 h 198"/>
                <a:gd name="T12" fmla="*/ 28 w 118"/>
                <a:gd name="T13" fmla="*/ 116 h 198"/>
                <a:gd name="T14" fmla="*/ 28 w 118"/>
                <a:gd name="T15" fmla="*/ 99 h 198"/>
                <a:gd name="T16" fmla="*/ 30 w 118"/>
                <a:gd name="T17" fmla="*/ 81 h 198"/>
                <a:gd name="T18" fmla="*/ 25 w 118"/>
                <a:gd name="T19" fmla="*/ 71 h 198"/>
                <a:gd name="T20" fmla="*/ 10 w 118"/>
                <a:gd name="T21" fmla="*/ 65 h 198"/>
                <a:gd name="T22" fmla="*/ 1 w 118"/>
                <a:gd name="T23" fmla="*/ 52 h 198"/>
                <a:gd name="T24" fmla="*/ 35 w 118"/>
                <a:gd name="T25" fmla="*/ 46 h 198"/>
                <a:gd name="T26" fmla="*/ 36 w 118"/>
                <a:gd name="T27" fmla="*/ 46 h 198"/>
                <a:gd name="T28" fmla="*/ 46 w 118"/>
                <a:gd name="T29" fmla="*/ 58 h 198"/>
                <a:gd name="T30" fmla="*/ 43 w 118"/>
                <a:gd name="T31" fmla="*/ 61 h 198"/>
                <a:gd name="T32" fmla="*/ 44 w 118"/>
                <a:gd name="T33" fmla="*/ 64 h 198"/>
                <a:gd name="T34" fmla="*/ 44 w 118"/>
                <a:gd name="T35" fmla="*/ 65 h 198"/>
                <a:gd name="T36" fmla="*/ 56 w 118"/>
                <a:gd name="T37" fmla="*/ 80 h 198"/>
                <a:gd name="T38" fmla="*/ 57 w 118"/>
                <a:gd name="T39" fmla="*/ 67 h 198"/>
                <a:gd name="T40" fmla="*/ 62 w 118"/>
                <a:gd name="T41" fmla="*/ 66 h 198"/>
                <a:gd name="T42" fmla="*/ 64 w 118"/>
                <a:gd name="T43" fmla="*/ 48 h 198"/>
                <a:gd name="T44" fmla="*/ 64 w 118"/>
                <a:gd name="T45" fmla="*/ 47 h 198"/>
                <a:gd name="T46" fmla="*/ 49 w 118"/>
                <a:gd name="T47" fmla="*/ 29 h 198"/>
                <a:gd name="T48" fmla="*/ 47 w 118"/>
                <a:gd name="T49" fmla="*/ 12 h 198"/>
                <a:gd name="T50" fmla="*/ 55 w 118"/>
                <a:gd name="T51" fmla="*/ 14 h 198"/>
                <a:gd name="T52" fmla="*/ 64 w 118"/>
                <a:gd name="T53" fmla="*/ 12 h 198"/>
                <a:gd name="T54" fmla="*/ 76 w 118"/>
                <a:gd name="T55" fmla="*/ 14 h 198"/>
                <a:gd name="T56" fmla="*/ 81 w 118"/>
                <a:gd name="T57" fmla="*/ 14 h 198"/>
                <a:gd name="T58" fmla="*/ 85 w 118"/>
                <a:gd name="T59" fmla="*/ 11 h 198"/>
                <a:gd name="T60" fmla="*/ 99 w 118"/>
                <a:gd name="T61" fmla="*/ 8 h 198"/>
                <a:gd name="T62" fmla="*/ 114 w 118"/>
                <a:gd name="T63" fmla="*/ 0 h 198"/>
                <a:gd name="T64" fmla="*/ 113 w 118"/>
                <a:gd name="T65" fmla="*/ 25 h 198"/>
                <a:gd name="T66" fmla="*/ 118 w 118"/>
                <a:gd name="T67" fmla="*/ 49 h 198"/>
                <a:gd name="T68" fmla="*/ 80 w 118"/>
                <a:gd name="T69" fmla="*/ 83 h 198"/>
                <a:gd name="T70" fmla="*/ 50 w 118"/>
                <a:gd name="T71" fmla="*/ 109 h 198"/>
                <a:gd name="T72" fmla="*/ 50 w 118"/>
                <a:gd name="T73" fmla="*/ 110 h 198"/>
                <a:gd name="T74" fmla="*/ 59 w 118"/>
                <a:gd name="T75" fmla="*/ 145 h 198"/>
                <a:gd name="T76" fmla="*/ 47 w 118"/>
                <a:gd name="T77" fmla="*/ 169 h 198"/>
                <a:gd name="T78" fmla="*/ 29 w 118"/>
                <a:gd name="T79" fmla="*/ 182 h 198"/>
                <a:gd name="T80" fmla="*/ 27 w 118"/>
                <a:gd name="T81" fmla="*/ 185 h 198"/>
                <a:gd name="T82" fmla="*/ 29 w 118"/>
                <a:gd name="T83" fmla="*/ 189 h 198"/>
                <a:gd name="T84" fmla="*/ 28 w 118"/>
                <a:gd name="T85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18" h="198">
                  <a:moveTo>
                    <a:pt x="28" y="198"/>
                  </a:moveTo>
                  <a:cubicBezTo>
                    <a:pt x="22" y="197"/>
                    <a:pt x="22" y="197"/>
                    <a:pt x="22" y="197"/>
                  </a:cubicBezTo>
                  <a:cubicBezTo>
                    <a:pt x="21" y="197"/>
                    <a:pt x="21" y="197"/>
                    <a:pt x="21" y="197"/>
                  </a:cubicBezTo>
                  <a:cubicBezTo>
                    <a:pt x="20" y="195"/>
                    <a:pt x="20" y="192"/>
                    <a:pt x="20" y="188"/>
                  </a:cubicBezTo>
                  <a:cubicBezTo>
                    <a:pt x="20" y="186"/>
                    <a:pt x="20" y="186"/>
                    <a:pt x="20" y="186"/>
                  </a:cubicBezTo>
                  <a:cubicBezTo>
                    <a:pt x="20" y="175"/>
                    <a:pt x="20" y="175"/>
                    <a:pt x="20" y="175"/>
                  </a:cubicBezTo>
                  <a:cubicBezTo>
                    <a:pt x="20" y="171"/>
                    <a:pt x="18" y="166"/>
                    <a:pt x="16" y="158"/>
                  </a:cubicBezTo>
                  <a:cubicBezTo>
                    <a:pt x="12" y="143"/>
                    <a:pt x="12" y="143"/>
                    <a:pt x="12" y="143"/>
                  </a:cubicBezTo>
                  <a:cubicBezTo>
                    <a:pt x="13" y="142"/>
                    <a:pt x="13" y="142"/>
                    <a:pt x="13" y="142"/>
                  </a:cubicBezTo>
                  <a:cubicBezTo>
                    <a:pt x="19" y="134"/>
                    <a:pt x="19" y="134"/>
                    <a:pt x="19" y="134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5" y="128"/>
                    <a:pt x="25" y="128"/>
                    <a:pt x="25" y="128"/>
                  </a:cubicBezTo>
                  <a:cubicBezTo>
                    <a:pt x="25" y="127"/>
                    <a:pt x="25" y="127"/>
                    <a:pt x="25" y="127"/>
                  </a:cubicBezTo>
                  <a:cubicBezTo>
                    <a:pt x="25" y="123"/>
                    <a:pt x="26" y="120"/>
                    <a:pt x="28" y="116"/>
                  </a:cubicBezTo>
                  <a:cubicBezTo>
                    <a:pt x="30" y="112"/>
                    <a:pt x="31" y="109"/>
                    <a:pt x="31" y="106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8" y="97"/>
                    <a:pt x="28" y="95"/>
                    <a:pt x="30" y="92"/>
                  </a:cubicBezTo>
                  <a:cubicBezTo>
                    <a:pt x="31" y="89"/>
                    <a:pt x="31" y="85"/>
                    <a:pt x="30" y="81"/>
                  </a:cubicBezTo>
                  <a:cubicBezTo>
                    <a:pt x="29" y="76"/>
                    <a:pt x="27" y="73"/>
                    <a:pt x="25" y="71"/>
                  </a:cubicBezTo>
                  <a:cubicBezTo>
                    <a:pt x="25" y="71"/>
                    <a:pt x="25" y="71"/>
                    <a:pt x="25" y="71"/>
                  </a:cubicBezTo>
                  <a:cubicBezTo>
                    <a:pt x="25" y="71"/>
                    <a:pt x="25" y="71"/>
                    <a:pt x="25" y="71"/>
                  </a:cubicBezTo>
                  <a:cubicBezTo>
                    <a:pt x="10" y="65"/>
                    <a:pt x="10" y="65"/>
                    <a:pt x="10" y="65"/>
                  </a:cubicBezTo>
                  <a:cubicBezTo>
                    <a:pt x="5" y="63"/>
                    <a:pt x="1" y="61"/>
                    <a:pt x="0" y="59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2" y="41"/>
                    <a:pt x="34" y="43"/>
                    <a:pt x="35" y="46"/>
                  </a:cubicBezTo>
                  <a:cubicBezTo>
                    <a:pt x="36" y="46"/>
                    <a:pt x="36" y="46"/>
                    <a:pt x="36" y="46"/>
                  </a:cubicBezTo>
                  <a:cubicBezTo>
                    <a:pt x="36" y="46"/>
                    <a:pt x="36" y="46"/>
                    <a:pt x="36" y="46"/>
                  </a:cubicBezTo>
                  <a:cubicBezTo>
                    <a:pt x="45" y="47"/>
                    <a:pt x="45" y="47"/>
                    <a:pt x="45" y="47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4" y="64"/>
                    <a:pt x="44" y="64"/>
                    <a:pt x="44" y="64"/>
                  </a:cubicBezTo>
                  <a:cubicBezTo>
                    <a:pt x="44" y="64"/>
                    <a:pt x="44" y="64"/>
                    <a:pt x="44" y="64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55" y="79"/>
                    <a:pt x="55" y="79"/>
                    <a:pt x="55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78"/>
                    <a:pt x="57" y="78"/>
                    <a:pt x="57" y="78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62" y="66"/>
                    <a:pt x="62" y="66"/>
                    <a:pt x="62" y="66"/>
                  </a:cubicBezTo>
                  <a:cubicBezTo>
                    <a:pt x="62" y="66"/>
                    <a:pt x="62" y="66"/>
                    <a:pt x="62" y="66"/>
                  </a:cubicBezTo>
                  <a:cubicBezTo>
                    <a:pt x="63" y="65"/>
                    <a:pt x="63" y="65"/>
                    <a:pt x="63" y="65"/>
                  </a:cubicBezTo>
                  <a:cubicBezTo>
                    <a:pt x="64" y="48"/>
                    <a:pt x="64" y="48"/>
                    <a:pt x="64" y="48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49" y="29"/>
                    <a:pt x="49" y="29"/>
                    <a:pt x="49" y="29"/>
                  </a:cubicBezTo>
                  <a:cubicBezTo>
                    <a:pt x="48" y="22"/>
                    <a:pt x="48" y="22"/>
                    <a:pt x="48" y="22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55" y="14"/>
                    <a:pt x="55" y="14"/>
                    <a:pt x="55" y="14"/>
                  </a:cubicBezTo>
                  <a:cubicBezTo>
                    <a:pt x="55" y="14"/>
                    <a:pt x="55" y="14"/>
                    <a:pt x="55" y="14"/>
                  </a:cubicBezTo>
                  <a:cubicBezTo>
                    <a:pt x="56" y="14"/>
                    <a:pt x="56" y="14"/>
                    <a:pt x="56" y="14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69" y="14"/>
                    <a:pt x="69" y="14"/>
                    <a:pt x="69" y="14"/>
                  </a:cubicBezTo>
                  <a:cubicBezTo>
                    <a:pt x="76" y="14"/>
                    <a:pt x="76" y="14"/>
                    <a:pt x="76" y="14"/>
                  </a:cubicBezTo>
                  <a:cubicBezTo>
                    <a:pt x="81" y="14"/>
                    <a:pt x="81" y="14"/>
                    <a:pt x="81" y="14"/>
                  </a:cubicBezTo>
                  <a:cubicBezTo>
                    <a:pt x="81" y="14"/>
                    <a:pt x="81" y="14"/>
                    <a:pt x="81" y="14"/>
                  </a:cubicBezTo>
                  <a:cubicBezTo>
                    <a:pt x="81" y="14"/>
                    <a:pt x="81" y="14"/>
                    <a:pt x="81" y="14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91" y="9"/>
                    <a:pt x="91" y="9"/>
                    <a:pt x="91" y="9"/>
                  </a:cubicBezTo>
                  <a:cubicBezTo>
                    <a:pt x="99" y="8"/>
                    <a:pt x="99" y="8"/>
                    <a:pt x="99" y="8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114" y="10"/>
                    <a:pt x="114" y="10"/>
                    <a:pt x="114" y="10"/>
                  </a:cubicBezTo>
                  <a:cubicBezTo>
                    <a:pt x="113" y="25"/>
                    <a:pt x="113" y="25"/>
                    <a:pt x="113" y="25"/>
                  </a:cubicBezTo>
                  <a:cubicBezTo>
                    <a:pt x="113" y="27"/>
                    <a:pt x="114" y="32"/>
                    <a:pt x="116" y="39"/>
                  </a:cubicBezTo>
                  <a:cubicBezTo>
                    <a:pt x="118" y="49"/>
                    <a:pt x="118" y="49"/>
                    <a:pt x="118" y="49"/>
                  </a:cubicBezTo>
                  <a:cubicBezTo>
                    <a:pt x="103" y="69"/>
                    <a:pt x="103" y="69"/>
                    <a:pt x="103" y="69"/>
                  </a:cubicBezTo>
                  <a:cubicBezTo>
                    <a:pt x="95" y="77"/>
                    <a:pt x="88" y="81"/>
                    <a:pt x="80" y="83"/>
                  </a:cubicBezTo>
                  <a:cubicBezTo>
                    <a:pt x="77" y="84"/>
                    <a:pt x="72" y="87"/>
                    <a:pt x="65" y="94"/>
                  </a:cubicBezTo>
                  <a:cubicBezTo>
                    <a:pt x="50" y="109"/>
                    <a:pt x="50" y="109"/>
                    <a:pt x="50" y="109"/>
                  </a:cubicBezTo>
                  <a:cubicBezTo>
                    <a:pt x="50" y="109"/>
                    <a:pt x="50" y="109"/>
                    <a:pt x="50" y="109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49" y="114"/>
                    <a:pt x="50" y="120"/>
                    <a:pt x="54" y="127"/>
                  </a:cubicBezTo>
                  <a:cubicBezTo>
                    <a:pt x="58" y="135"/>
                    <a:pt x="59" y="142"/>
                    <a:pt x="59" y="145"/>
                  </a:cubicBezTo>
                  <a:cubicBezTo>
                    <a:pt x="57" y="155"/>
                    <a:pt x="55" y="162"/>
                    <a:pt x="53" y="164"/>
                  </a:cubicBezTo>
                  <a:cubicBezTo>
                    <a:pt x="47" y="169"/>
                    <a:pt x="47" y="169"/>
                    <a:pt x="47" y="169"/>
                  </a:cubicBezTo>
                  <a:cubicBezTo>
                    <a:pt x="37" y="176"/>
                    <a:pt x="37" y="176"/>
                    <a:pt x="37" y="176"/>
                  </a:cubicBezTo>
                  <a:cubicBezTo>
                    <a:pt x="29" y="182"/>
                    <a:pt x="29" y="182"/>
                    <a:pt x="29" y="182"/>
                  </a:cubicBezTo>
                  <a:cubicBezTo>
                    <a:pt x="27" y="185"/>
                    <a:pt x="27" y="185"/>
                    <a:pt x="27" y="185"/>
                  </a:cubicBezTo>
                  <a:cubicBezTo>
                    <a:pt x="27" y="185"/>
                    <a:pt x="27" y="185"/>
                    <a:pt x="27" y="185"/>
                  </a:cubicBezTo>
                  <a:cubicBezTo>
                    <a:pt x="27" y="186"/>
                    <a:pt x="27" y="186"/>
                    <a:pt x="27" y="186"/>
                  </a:cubicBezTo>
                  <a:cubicBezTo>
                    <a:pt x="29" y="189"/>
                    <a:pt x="29" y="189"/>
                    <a:pt x="29" y="189"/>
                  </a:cubicBezTo>
                  <a:cubicBezTo>
                    <a:pt x="28" y="197"/>
                    <a:pt x="28" y="197"/>
                    <a:pt x="28" y="197"/>
                  </a:cubicBezTo>
                  <a:cubicBezTo>
                    <a:pt x="28" y="198"/>
                    <a:pt x="28" y="198"/>
                    <a:pt x="28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65" name="Freeform 375"/>
            <p:cNvSpPr>
              <a:spLocks noEditPoints="1"/>
            </p:cNvSpPr>
            <p:nvPr/>
          </p:nvSpPr>
          <p:spPr bwMode="auto">
            <a:xfrm>
              <a:off x="2161042" y="6108455"/>
              <a:ext cx="477244" cy="794846"/>
            </a:xfrm>
            <a:custGeom>
              <a:avLst/>
              <a:gdLst>
                <a:gd name="T0" fmla="*/ 115 w 120"/>
                <a:gd name="T1" fmla="*/ 27 h 200"/>
                <a:gd name="T2" fmla="*/ 105 w 120"/>
                <a:gd name="T3" fmla="*/ 72 h 200"/>
                <a:gd name="T4" fmla="*/ 52 w 120"/>
                <a:gd name="T5" fmla="*/ 112 h 200"/>
                <a:gd name="T6" fmla="*/ 54 w 120"/>
                <a:gd name="T7" fmla="*/ 167 h 200"/>
                <a:gd name="T8" fmla="*/ 30 w 120"/>
                <a:gd name="T9" fmla="*/ 185 h 200"/>
                <a:gd name="T10" fmla="*/ 30 w 120"/>
                <a:gd name="T11" fmla="*/ 199 h 200"/>
                <a:gd name="T12" fmla="*/ 22 w 120"/>
                <a:gd name="T13" fmla="*/ 200 h 200"/>
                <a:gd name="T14" fmla="*/ 20 w 120"/>
                <a:gd name="T15" fmla="*/ 177 h 200"/>
                <a:gd name="T16" fmla="*/ 13 w 120"/>
                <a:gd name="T17" fmla="*/ 144 h 200"/>
                <a:gd name="T18" fmla="*/ 28 w 120"/>
                <a:gd name="T19" fmla="*/ 118 h 200"/>
                <a:gd name="T20" fmla="*/ 30 w 120"/>
                <a:gd name="T21" fmla="*/ 93 h 200"/>
                <a:gd name="T22" fmla="*/ 11 w 120"/>
                <a:gd name="T23" fmla="*/ 68 h 200"/>
                <a:gd name="T24" fmla="*/ 30 w 120"/>
                <a:gd name="T25" fmla="*/ 42 h 200"/>
                <a:gd name="T26" fmla="*/ 48 w 120"/>
                <a:gd name="T27" fmla="*/ 60 h 200"/>
                <a:gd name="T28" fmla="*/ 57 w 120"/>
                <a:gd name="T29" fmla="*/ 80 h 200"/>
                <a:gd name="T30" fmla="*/ 64 w 120"/>
                <a:gd name="T31" fmla="*/ 50 h 200"/>
                <a:gd name="T32" fmla="*/ 48 w 120"/>
                <a:gd name="T33" fmla="*/ 24 h 200"/>
                <a:gd name="T34" fmla="*/ 65 w 120"/>
                <a:gd name="T35" fmla="*/ 13 h 200"/>
                <a:gd name="T36" fmla="*/ 82 w 120"/>
                <a:gd name="T37" fmla="*/ 15 h 200"/>
                <a:gd name="T38" fmla="*/ 100 w 120"/>
                <a:gd name="T39" fmla="*/ 9 h 200"/>
                <a:gd name="T40" fmla="*/ 114 w 120"/>
                <a:gd name="T41" fmla="*/ 3 h 200"/>
                <a:gd name="T42" fmla="*/ 108 w 120"/>
                <a:gd name="T43" fmla="*/ 8 h 200"/>
                <a:gd name="T44" fmla="*/ 100 w 120"/>
                <a:gd name="T45" fmla="*/ 11 h 200"/>
                <a:gd name="T46" fmla="*/ 83 w 120"/>
                <a:gd name="T47" fmla="*/ 16 h 200"/>
                <a:gd name="T48" fmla="*/ 77 w 120"/>
                <a:gd name="T49" fmla="*/ 17 h 200"/>
                <a:gd name="T50" fmla="*/ 70 w 120"/>
                <a:gd name="T51" fmla="*/ 17 h 200"/>
                <a:gd name="T52" fmla="*/ 65 w 120"/>
                <a:gd name="T53" fmla="*/ 15 h 200"/>
                <a:gd name="T54" fmla="*/ 56 w 120"/>
                <a:gd name="T55" fmla="*/ 17 h 200"/>
                <a:gd name="T56" fmla="*/ 51 w 120"/>
                <a:gd name="T57" fmla="*/ 31 h 200"/>
                <a:gd name="T58" fmla="*/ 66 w 120"/>
                <a:gd name="T59" fmla="*/ 49 h 200"/>
                <a:gd name="T60" fmla="*/ 64 w 120"/>
                <a:gd name="T61" fmla="*/ 69 h 200"/>
                <a:gd name="T62" fmla="*/ 59 w 120"/>
                <a:gd name="T63" fmla="*/ 80 h 200"/>
                <a:gd name="T64" fmla="*/ 44 w 120"/>
                <a:gd name="T65" fmla="*/ 67 h 200"/>
                <a:gd name="T66" fmla="*/ 43 w 120"/>
                <a:gd name="T67" fmla="*/ 64 h 200"/>
                <a:gd name="T68" fmla="*/ 46 w 120"/>
                <a:gd name="T69" fmla="*/ 60 h 200"/>
                <a:gd name="T70" fmla="*/ 36 w 120"/>
                <a:gd name="T71" fmla="*/ 49 h 200"/>
                <a:gd name="T72" fmla="*/ 3 w 120"/>
                <a:gd name="T73" fmla="*/ 55 h 200"/>
                <a:gd name="T74" fmla="*/ 26 w 120"/>
                <a:gd name="T75" fmla="*/ 72 h 200"/>
                <a:gd name="T76" fmla="*/ 32 w 120"/>
                <a:gd name="T77" fmla="*/ 82 h 200"/>
                <a:gd name="T78" fmla="*/ 32 w 120"/>
                <a:gd name="T79" fmla="*/ 94 h 200"/>
                <a:gd name="T80" fmla="*/ 33 w 120"/>
                <a:gd name="T81" fmla="*/ 108 h 200"/>
                <a:gd name="T82" fmla="*/ 26 w 120"/>
                <a:gd name="T83" fmla="*/ 129 h 200"/>
                <a:gd name="T84" fmla="*/ 21 w 120"/>
                <a:gd name="T85" fmla="*/ 137 h 200"/>
                <a:gd name="T86" fmla="*/ 21 w 120"/>
                <a:gd name="T87" fmla="*/ 177 h 200"/>
                <a:gd name="T88" fmla="*/ 23 w 120"/>
                <a:gd name="T89" fmla="*/ 198 h 200"/>
                <a:gd name="T90" fmla="*/ 29 w 120"/>
                <a:gd name="T91" fmla="*/ 191 h 200"/>
                <a:gd name="T92" fmla="*/ 28 w 120"/>
                <a:gd name="T93" fmla="*/ 186 h 200"/>
                <a:gd name="T94" fmla="*/ 29 w 120"/>
                <a:gd name="T95" fmla="*/ 184 h 200"/>
                <a:gd name="T96" fmla="*/ 53 w 120"/>
                <a:gd name="T97" fmla="*/ 166 h 200"/>
                <a:gd name="T98" fmla="*/ 50 w 120"/>
                <a:gd name="T99" fmla="*/ 111 h 200"/>
                <a:gd name="T100" fmla="*/ 65 w 120"/>
                <a:gd name="T101" fmla="*/ 96 h 200"/>
                <a:gd name="T102" fmla="*/ 118 w 120"/>
                <a:gd name="T103" fmla="*/ 51 h 200"/>
                <a:gd name="T104" fmla="*/ 114 w 120"/>
                <a:gd name="T105" fmla="*/ 12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0" h="200">
                  <a:moveTo>
                    <a:pt x="116" y="0"/>
                  </a:moveTo>
                  <a:cubicBezTo>
                    <a:pt x="116" y="12"/>
                    <a:pt x="116" y="12"/>
                    <a:pt x="116" y="12"/>
                  </a:cubicBezTo>
                  <a:cubicBezTo>
                    <a:pt x="115" y="27"/>
                    <a:pt x="115" y="27"/>
                    <a:pt x="115" y="27"/>
                  </a:cubicBezTo>
                  <a:cubicBezTo>
                    <a:pt x="115" y="28"/>
                    <a:pt x="116" y="33"/>
                    <a:pt x="118" y="40"/>
                  </a:cubicBezTo>
                  <a:cubicBezTo>
                    <a:pt x="120" y="51"/>
                    <a:pt x="120" y="51"/>
                    <a:pt x="120" y="51"/>
                  </a:cubicBezTo>
                  <a:cubicBezTo>
                    <a:pt x="105" y="72"/>
                    <a:pt x="105" y="72"/>
                    <a:pt x="105" y="72"/>
                  </a:cubicBezTo>
                  <a:cubicBezTo>
                    <a:pt x="97" y="78"/>
                    <a:pt x="90" y="83"/>
                    <a:pt x="81" y="86"/>
                  </a:cubicBezTo>
                  <a:cubicBezTo>
                    <a:pt x="78" y="86"/>
                    <a:pt x="73" y="90"/>
                    <a:pt x="66" y="97"/>
                  </a:cubicBezTo>
                  <a:cubicBezTo>
                    <a:pt x="52" y="112"/>
                    <a:pt x="52" y="112"/>
                    <a:pt x="52" y="112"/>
                  </a:cubicBezTo>
                  <a:cubicBezTo>
                    <a:pt x="51" y="115"/>
                    <a:pt x="52" y="121"/>
                    <a:pt x="56" y="129"/>
                  </a:cubicBezTo>
                  <a:cubicBezTo>
                    <a:pt x="60" y="138"/>
                    <a:pt x="61" y="144"/>
                    <a:pt x="61" y="148"/>
                  </a:cubicBezTo>
                  <a:cubicBezTo>
                    <a:pt x="59" y="158"/>
                    <a:pt x="57" y="165"/>
                    <a:pt x="54" y="167"/>
                  </a:cubicBezTo>
                  <a:cubicBezTo>
                    <a:pt x="49" y="172"/>
                    <a:pt x="49" y="172"/>
                    <a:pt x="49" y="172"/>
                  </a:cubicBezTo>
                  <a:cubicBezTo>
                    <a:pt x="38" y="179"/>
                    <a:pt x="38" y="179"/>
                    <a:pt x="38" y="179"/>
                  </a:cubicBezTo>
                  <a:cubicBezTo>
                    <a:pt x="30" y="185"/>
                    <a:pt x="30" y="185"/>
                    <a:pt x="30" y="185"/>
                  </a:cubicBezTo>
                  <a:cubicBezTo>
                    <a:pt x="29" y="187"/>
                    <a:pt x="29" y="187"/>
                    <a:pt x="29" y="187"/>
                  </a:cubicBezTo>
                  <a:cubicBezTo>
                    <a:pt x="30" y="191"/>
                    <a:pt x="30" y="191"/>
                    <a:pt x="30" y="191"/>
                  </a:cubicBezTo>
                  <a:cubicBezTo>
                    <a:pt x="30" y="199"/>
                    <a:pt x="30" y="199"/>
                    <a:pt x="30" y="199"/>
                  </a:cubicBezTo>
                  <a:cubicBezTo>
                    <a:pt x="30" y="200"/>
                    <a:pt x="30" y="200"/>
                    <a:pt x="30" y="200"/>
                  </a:cubicBezTo>
                  <a:cubicBezTo>
                    <a:pt x="23" y="200"/>
                    <a:pt x="23" y="200"/>
                    <a:pt x="23" y="200"/>
                  </a:cubicBezTo>
                  <a:cubicBezTo>
                    <a:pt x="22" y="200"/>
                    <a:pt x="22" y="200"/>
                    <a:pt x="22" y="200"/>
                  </a:cubicBezTo>
                  <a:cubicBezTo>
                    <a:pt x="20" y="198"/>
                    <a:pt x="20" y="195"/>
                    <a:pt x="20" y="190"/>
                  </a:cubicBezTo>
                  <a:cubicBezTo>
                    <a:pt x="20" y="188"/>
                    <a:pt x="20" y="188"/>
                    <a:pt x="20" y="188"/>
                  </a:cubicBezTo>
                  <a:cubicBezTo>
                    <a:pt x="20" y="177"/>
                    <a:pt x="20" y="177"/>
                    <a:pt x="20" y="177"/>
                  </a:cubicBezTo>
                  <a:cubicBezTo>
                    <a:pt x="20" y="173"/>
                    <a:pt x="18" y="167"/>
                    <a:pt x="16" y="160"/>
                  </a:cubicBezTo>
                  <a:cubicBezTo>
                    <a:pt x="12" y="144"/>
                    <a:pt x="12" y="144"/>
                    <a:pt x="12" y="144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20" y="136"/>
                    <a:pt x="20" y="136"/>
                    <a:pt x="20" y="136"/>
                  </a:cubicBezTo>
                  <a:cubicBezTo>
                    <a:pt x="25" y="129"/>
                    <a:pt x="25" y="129"/>
                    <a:pt x="25" y="129"/>
                  </a:cubicBezTo>
                  <a:cubicBezTo>
                    <a:pt x="25" y="126"/>
                    <a:pt x="26" y="122"/>
                    <a:pt x="28" y="118"/>
                  </a:cubicBezTo>
                  <a:cubicBezTo>
                    <a:pt x="30" y="114"/>
                    <a:pt x="31" y="111"/>
                    <a:pt x="31" y="109"/>
                  </a:cubicBezTo>
                  <a:cubicBezTo>
                    <a:pt x="28" y="101"/>
                    <a:pt x="28" y="101"/>
                    <a:pt x="28" y="101"/>
                  </a:cubicBezTo>
                  <a:cubicBezTo>
                    <a:pt x="28" y="99"/>
                    <a:pt x="29" y="96"/>
                    <a:pt x="30" y="93"/>
                  </a:cubicBezTo>
                  <a:cubicBezTo>
                    <a:pt x="31" y="91"/>
                    <a:pt x="31" y="87"/>
                    <a:pt x="30" y="83"/>
                  </a:cubicBezTo>
                  <a:cubicBezTo>
                    <a:pt x="29" y="78"/>
                    <a:pt x="27" y="76"/>
                    <a:pt x="26" y="74"/>
                  </a:cubicBezTo>
                  <a:cubicBezTo>
                    <a:pt x="11" y="68"/>
                    <a:pt x="11" y="68"/>
                    <a:pt x="11" y="68"/>
                  </a:cubicBezTo>
                  <a:cubicBezTo>
                    <a:pt x="5" y="66"/>
                    <a:pt x="1" y="63"/>
                    <a:pt x="0" y="61"/>
                  </a:cubicBezTo>
                  <a:cubicBezTo>
                    <a:pt x="1" y="54"/>
                    <a:pt x="1" y="54"/>
                    <a:pt x="1" y="54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3" y="42"/>
                    <a:pt x="36" y="44"/>
                    <a:pt x="37" y="47"/>
                  </a:cubicBezTo>
                  <a:cubicBezTo>
                    <a:pt x="47" y="48"/>
                    <a:pt x="47" y="48"/>
                    <a:pt x="47" y="48"/>
                  </a:cubicBezTo>
                  <a:cubicBezTo>
                    <a:pt x="48" y="60"/>
                    <a:pt x="48" y="60"/>
                    <a:pt x="48" y="60"/>
                  </a:cubicBezTo>
                  <a:cubicBezTo>
                    <a:pt x="45" y="63"/>
                    <a:pt x="45" y="63"/>
                    <a:pt x="45" y="63"/>
                  </a:cubicBezTo>
                  <a:cubicBezTo>
                    <a:pt x="45" y="66"/>
                    <a:pt x="45" y="66"/>
                    <a:pt x="45" y="66"/>
                  </a:cubicBezTo>
                  <a:cubicBezTo>
                    <a:pt x="57" y="80"/>
                    <a:pt x="57" y="80"/>
                    <a:pt x="57" y="80"/>
                  </a:cubicBezTo>
                  <a:cubicBezTo>
                    <a:pt x="58" y="68"/>
                    <a:pt x="58" y="68"/>
                    <a:pt x="58" y="68"/>
                  </a:cubicBezTo>
                  <a:cubicBezTo>
                    <a:pt x="63" y="67"/>
                    <a:pt x="63" y="67"/>
                    <a:pt x="63" y="67"/>
                  </a:cubicBezTo>
                  <a:cubicBezTo>
                    <a:pt x="64" y="50"/>
                    <a:pt x="64" y="50"/>
                    <a:pt x="64" y="50"/>
                  </a:cubicBezTo>
                  <a:cubicBezTo>
                    <a:pt x="53" y="38"/>
                    <a:pt x="53" y="38"/>
                    <a:pt x="53" y="38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48" y="24"/>
                    <a:pt x="48" y="24"/>
                    <a:pt x="48" y="24"/>
                  </a:cubicBezTo>
                  <a:cubicBezTo>
                    <a:pt x="47" y="13"/>
                    <a:pt x="47" y="13"/>
                    <a:pt x="47" y="13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65" y="13"/>
                    <a:pt x="65" y="13"/>
                    <a:pt x="65" y="13"/>
                  </a:cubicBezTo>
                  <a:cubicBezTo>
                    <a:pt x="70" y="15"/>
                    <a:pt x="70" y="15"/>
                    <a:pt x="70" y="15"/>
                  </a:cubicBezTo>
                  <a:cubicBezTo>
                    <a:pt x="77" y="15"/>
                    <a:pt x="77" y="15"/>
                    <a:pt x="77" y="15"/>
                  </a:cubicBezTo>
                  <a:cubicBezTo>
                    <a:pt x="82" y="15"/>
                    <a:pt x="82" y="15"/>
                    <a:pt x="82" y="15"/>
                  </a:cubicBezTo>
                  <a:cubicBezTo>
                    <a:pt x="86" y="13"/>
                    <a:pt x="86" y="13"/>
                    <a:pt x="86" y="13"/>
                  </a:cubicBezTo>
                  <a:cubicBezTo>
                    <a:pt x="92" y="10"/>
                    <a:pt x="92" y="10"/>
                    <a:pt x="92" y="10"/>
                  </a:cubicBezTo>
                  <a:cubicBezTo>
                    <a:pt x="100" y="9"/>
                    <a:pt x="100" y="9"/>
                    <a:pt x="100" y="9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16" y="0"/>
                    <a:pt x="116" y="0"/>
                    <a:pt x="116" y="0"/>
                  </a:cubicBezTo>
                  <a:moveTo>
                    <a:pt x="114" y="3"/>
                  </a:moveTo>
                  <a:cubicBezTo>
                    <a:pt x="108" y="8"/>
                    <a:pt x="108" y="8"/>
                    <a:pt x="108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11"/>
                    <a:pt x="100" y="11"/>
                    <a:pt x="100" y="11"/>
                  </a:cubicBezTo>
                  <a:cubicBezTo>
                    <a:pt x="93" y="12"/>
                    <a:pt x="93" y="12"/>
                    <a:pt x="93" y="12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6"/>
                    <a:pt x="83" y="16"/>
                    <a:pt x="83" y="16"/>
                  </a:cubicBezTo>
                  <a:cubicBezTo>
                    <a:pt x="82" y="17"/>
                    <a:pt x="82" y="17"/>
                    <a:pt x="82" y="17"/>
                  </a:cubicBezTo>
                  <a:cubicBezTo>
                    <a:pt x="82" y="17"/>
                    <a:pt x="82" y="17"/>
                    <a:pt x="82" y="17"/>
                  </a:cubicBezTo>
                  <a:cubicBezTo>
                    <a:pt x="77" y="17"/>
                    <a:pt x="77" y="17"/>
                    <a:pt x="77" y="17"/>
                  </a:cubicBezTo>
                  <a:cubicBezTo>
                    <a:pt x="77" y="17"/>
                    <a:pt x="77" y="17"/>
                    <a:pt x="77" y="17"/>
                  </a:cubicBezTo>
                  <a:cubicBezTo>
                    <a:pt x="77" y="17"/>
                    <a:pt x="77" y="17"/>
                    <a:pt x="77" y="17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5" y="15"/>
                    <a:pt x="65" y="15"/>
                    <a:pt x="65" y="15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49" y="24"/>
                    <a:pt x="49" y="24"/>
                    <a:pt x="49" y="24"/>
                  </a:cubicBezTo>
                  <a:cubicBezTo>
                    <a:pt x="51" y="31"/>
                    <a:pt x="51" y="31"/>
                    <a:pt x="51" y="31"/>
                  </a:cubicBezTo>
                  <a:cubicBezTo>
                    <a:pt x="54" y="36"/>
                    <a:pt x="54" y="36"/>
                    <a:pt x="54" y="36"/>
                  </a:cubicBezTo>
                  <a:cubicBezTo>
                    <a:pt x="66" y="49"/>
                    <a:pt x="66" y="49"/>
                    <a:pt x="66" y="49"/>
                  </a:cubicBezTo>
                  <a:cubicBezTo>
                    <a:pt x="66" y="49"/>
                    <a:pt x="66" y="49"/>
                    <a:pt x="66" y="49"/>
                  </a:cubicBezTo>
                  <a:cubicBezTo>
                    <a:pt x="66" y="50"/>
                    <a:pt x="66" y="50"/>
                    <a:pt x="66" y="50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64" y="69"/>
                    <a:pt x="64" y="69"/>
                    <a:pt x="64" y="69"/>
                  </a:cubicBezTo>
                  <a:cubicBezTo>
                    <a:pt x="63" y="69"/>
                    <a:pt x="63" y="69"/>
                    <a:pt x="63" y="69"/>
                  </a:cubicBezTo>
                  <a:cubicBezTo>
                    <a:pt x="59" y="70"/>
                    <a:pt x="59" y="70"/>
                    <a:pt x="59" y="70"/>
                  </a:cubicBezTo>
                  <a:cubicBezTo>
                    <a:pt x="59" y="80"/>
                    <a:pt x="59" y="80"/>
                    <a:pt x="59" y="80"/>
                  </a:cubicBezTo>
                  <a:cubicBezTo>
                    <a:pt x="58" y="85"/>
                    <a:pt x="58" y="85"/>
                    <a:pt x="58" y="85"/>
                  </a:cubicBezTo>
                  <a:cubicBezTo>
                    <a:pt x="55" y="81"/>
                    <a:pt x="55" y="81"/>
                    <a:pt x="55" y="81"/>
                  </a:cubicBezTo>
                  <a:cubicBezTo>
                    <a:pt x="44" y="67"/>
                    <a:pt x="44" y="67"/>
                    <a:pt x="44" y="67"/>
                  </a:cubicBezTo>
                  <a:cubicBezTo>
                    <a:pt x="44" y="67"/>
                    <a:pt x="44" y="67"/>
                    <a:pt x="44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3" y="64"/>
                    <a:pt x="43" y="64"/>
                    <a:pt x="43" y="64"/>
                  </a:cubicBezTo>
                  <a:cubicBezTo>
                    <a:pt x="43" y="63"/>
                    <a:pt x="43" y="63"/>
                    <a:pt x="43" y="63"/>
                  </a:cubicBezTo>
                  <a:cubicBezTo>
                    <a:pt x="44" y="62"/>
                    <a:pt x="44" y="62"/>
                    <a:pt x="44" y="62"/>
                  </a:cubicBezTo>
                  <a:cubicBezTo>
                    <a:pt x="46" y="60"/>
                    <a:pt x="46" y="60"/>
                    <a:pt x="46" y="6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36" y="49"/>
                    <a:pt x="36" y="49"/>
                    <a:pt x="36" y="49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5" y="45"/>
                    <a:pt x="33" y="44"/>
                    <a:pt x="30" y="44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3" y="62"/>
                    <a:pt x="5" y="64"/>
                    <a:pt x="12" y="67"/>
                  </a:cubicBezTo>
                  <a:cubicBezTo>
                    <a:pt x="26" y="72"/>
                    <a:pt x="26" y="72"/>
                    <a:pt x="26" y="72"/>
                  </a:cubicBezTo>
                  <a:cubicBezTo>
                    <a:pt x="27" y="72"/>
                    <a:pt x="27" y="72"/>
                    <a:pt x="27" y="72"/>
                  </a:cubicBezTo>
                  <a:cubicBezTo>
                    <a:pt x="27" y="72"/>
                    <a:pt x="27" y="72"/>
                    <a:pt x="27" y="72"/>
                  </a:cubicBezTo>
                  <a:cubicBezTo>
                    <a:pt x="29" y="75"/>
                    <a:pt x="31" y="78"/>
                    <a:pt x="32" y="82"/>
                  </a:cubicBezTo>
                  <a:cubicBezTo>
                    <a:pt x="33" y="87"/>
                    <a:pt x="33" y="91"/>
                    <a:pt x="32" y="94"/>
                  </a:cubicBezTo>
                  <a:cubicBezTo>
                    <a:pt x="32" y="94"/>
                    <a:pt x="32" y="94"/>
                    <a:pt x="32" y="94"/>
                  </a:cubicBezTo>
                  <a:cubicBezTo>
                    <a:pt x="32" y="94"/>
                    <a:pt x="32" y="94"/>
                    <a:pt x="32" y="94"/>
                  </a:cubicBezTo>
                  <a:cubicBezTo>
                    <a:pt x="30" y="97"/>
                    <a:pt x="30" y="99"/>
                    <a:pt x="30" y="101"/>
                  </a:cubicBezTo>
                  <a:cubicBezTo>
                    <a:pt x="33" y="108"/>
                    <a:pt x="33" y="108"/>
                    <a:pt x="33" y="108"/>
                  </a:cubicBezTo>
                  <a:cubicBezTo>
                    <a:pt x="33" y="108"/>
                    <a:pt x="33" y="108"/>
                    <a:pt x="33" y="108"/>
                  </a:cubicBezTo>
                  <a:cubicBezTo>
                    <a:pt x="33" y="108"/>
                    <a:pt x="33" y="108"/>
                    <a:pt x="33" y="108"/>
                  </a:cubicBezTo>
                  <a:cubicBezTo>
                    <a:pt x="33" y="111"/>
                    <a:pt x="32" y="115"/>
                    <a:pt x="30" y="119"/>
                  </a:cubicBezTo>
                  <a:cubicBezTo>
                    <a:pt x="28" y="122"/>
                    <a:pt x="26" y="126"/>
                    <a:pt x="26" y="129"/>
                  </a:cubicBezTo>
                  <a:cubicBezTo>
                    <a:pt x="26" y="130"/>
                    <a:pt x="26" y="130"/>
                    <a:pt x="26" y="130"/>
                  </a:cubicBezTo>
                  <a:cubicBezTo>
                    <a:pt x="26" y="131"/>
                    <a:pt x="26" y="131"/>
                    <a:pt x="26" y="131"/>
                  </a:cubicBezTo>
                  <a:cubicBezTo>
                    <a:pt x="21" y="137"/>
                    <a:pt x="21" y="137"/>
                    <a:pt x="21" y="137"/>
                  </a:cubicBezTo>
                  <a:cubicBezTo>
                    <a:pt x="14" y="145"/>
                    <a:pt x="14" y="145"/>
                    <a:pt x="14" y="145"/>
                  </a:cubicBezTo>
                  <a:cubicBezTo>
                    <a:pt x="18" y="160"/>
                    <a:pt x="18" y="160"/>
                    <a:pt x="18" y="160"/>
                  </a:cubicBezTo>
                  <a:cubicBezTo>
                    <a:pt x="20" y="168"/>
                    <a:pt x="21" y="173"/>
                    <a:pt x="21" y="177"/>
                  </a:cubicBezTo>
                  <a:cubicBezTo>
                    <a:pt x="21" y="188"/>
                    <a:pt x="21" y="188"/>
                    <a:pt x="21" y="188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4"/>
                    <a:pt x="22" y="197"/>
                    <a:pt x="23" y="198"/>
                  </a:cubicBezTo>
                  <a:cubicBezTo>
                    <a:pt x="24" y="198"/>
                    <a:pt x="24" y="198"/>
                    <a:pt x="24" y="198"/>
                  </a:cubicBezTo>
                  <a:cubicBezTo>
                    <a:pt x="28" y="199"/>
                    <a:pt x="28" y="199"/>
                    <a:pt x="28" y="199"/>
                  </a:cubicBezTo>
                  <a:cubicBezTo>
                    <a:pt x="29" y="191"/>
                    <a:pt x="29" y="191"/>
                    <a:pt x="29" y="191"/>
                  </a:cubicBezTo>
                  <a:cubicBezTo>
                    <a:pt x="27" y="188"/>
                    <a:pt x="27" y="188"/>
                    <a:pt x="27" y="188"/>
                  </a:cubicBezTo>
                  <a:cubicBezTo>
                    <a:pt x="27" y="187"/>
                    <a:pt x="27" y="187"/>
                    <a:pt x="27" y="187"/>
                  </a:cubicBezTo>
                  <a:cubicBezTo>
                    <a:pt x="28" y="186"/>
                    <a:pt x="28" y="186"/>
                    <a:pt x="28" y="186"/>
                  </a:cubicBezTo>
                  <a:cubicBezTo>
                    <a:pt x="29" y="184"/>
                    <a:pt x="29" y="184"/>
                    <a:pt x="29" y="184"/>
                  </a:cubicBezTo>
                  <a:cubicBezTo>
                    <a:pt x="29" y="184"/>
                    <a:pt x="29" y="184"/>
                    <a:pt x="29" y="184"/>
                  </a:cubicBezTo>
                  <a:cubicBezTo>
                    <a:pt x="29" y="184"/>
                    <a:pt x="29" y="184"/>
                    <a:pt x="29" y="184"/>
                  </a:cubicBezTo>
                  <a:cubicBezTo>
                    <a:pt x="37" y="177"/>
                    <a:pt x="37" y="177"/>
                    <a:pt x="37" y="177"/>
                  </a:cubicBezTo>
                  <a:cubicBezTo>
                    <a:pt x="48" y="170"/>
                    <a:pt x="48" y="170"/>
                    <a:pt x="48" y="170"/>
                  </a:cubicBezTo>
                  <a:cubicBezTo>
                    <a:pt x="53" y="166"/>
                    <a:pt x="53" y="166"/>
                    <a:pt x="53" y="166"/>
                  </a:cubicBezTo>
                  <a:cubicBezTo>
                    <a:pt x="54" y="165"/>
                    <a:pt x="57" y="161"/>
                    <a:pt x="59" y="147"/>
                  </a:cubicBezTo>
                  <a:cubicBezTo>
                    <a:pt x="59" y="146"/>
                    <a:pt x="59" y="140"/>
                    <a:pt x="54" y="130"/>
                  </a:cubicBezTo>
                  <a:cubicBezTo>
                    <a:pt x="50" y="122"/>
                    <a:pt x="49" y="116"/>
                    <a:pt x="50" y="111"/>
                  </a:cubicBezTo>
                  <a:cubicBezTo>
                    <a:pt x="50" y="111"/>
                    <a:pt x="50" y="111"/>
                    <a:pt x="50" y="111"/>
                  </a:cubicBezTo>
                  <a:cubicBezTo>
                    <a:pt x="50" y="111"/>
                    <a:pt x="50" y="111"/>
                    <a:pt x="50" y="111"/>
                  </a:cubicBezTo>
                  <a:cubicBezTo>
                    <a:pt x="65" y="96"/>
                    <a:pt x="65" y="96"/>
                    <a:pt x="65" y="96"/>
                  </a:cubicBezTo>
                  <a:cubicBezTo>
                    <a:pt x="75" y="86"/>
                    <a:pt x="79" y="85"/>
                    <a:pt x="81" y="84"/>
                  </a:cubicBezTo>
                  <a:cubicBezTo>
                    <a:pt x="88" y="82"/>
                    <a:pt x="95" y="78"/>
                    <a:pt x="103" y="71"/>
                  </a:cubicBezTo>
                  <a:cubicBezTo>
                    <a:pt x="118" y="51"/>
                    <a:pt x="118" y="51"/>
                    <a:pt x="118" y="51"/>
                  </a:cubicBezTo>
                  <a:cubicBezTo>
                    <a:pt x="116" y="41"/>
                    <a:pt x="116" y="41"/>
                    <a:pt x="116" y="41"/>
                  </a:cubicBezTo>
                  <a:cubicBezTo>
                    <a:pt x="114" y="34"/>
                    <a:pt x="113" y="29"/>
                    <a:pt x="113" y="27"/>
                  </a:cubicBezTo>
                  <a:cubicBezTo>
                    <a:pt x="114" y="12"/>
                    <a:pt x="114" y="12"/>
                    <a:pt x="114" y="12"/>
                  </a:cubicBezTo>
                  <a:cubicBezTo>
                    <a:pt x="114" y="3"/>
                    <a:pt x="114" y="3"/>
                    <a:pt x="114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66" name="Freeform 376"/>
            <p:cNvSpPr>
              <a:spLocks/>
            </p:cNvSpPr>
            <p:nvPr/>
          </p:nvSpPr>
          <p:spPr bwMode="auto">
            <a:xfrm>
              <a:off x="203333" y="3902041"/>
              <a:ext cx="536060" cy="428511"/>
            </a:xfrm>
            <a:custGeom>
              <a:avLst/>
              <a:gdLst>
                <a:gd name="T0" fmla="*/ 48 w 135"/>
                <a:gd name="T1" fmla="*/ 108 h 108"/>
                <a:gd name="T2" fmla="*/ 0 w 135"/>
                <a:gd name="T3" fmla="*/ 108 h 108"/>
                <a:gd name="T4" fmla="*/ 0 w 135"/>
                <a:gd name="T5" fmla="*/ 106 h 108"/>
                <a:gd name="T6" fmla="*/ 6 w 135"/>
                <a:gd name="T7" fmla="*/ 105 h 108"/>
                <a:gd name="T8" fmla="*/ 13 w 135"/>
                <a:gd name="T9" fmla="*/ 102 h 108"/>
                <a:gd name="T10" fmla="*/ 13 w 135"/>
                <a:gd name="T11" fmla="*/ 102 h 108"/>
                <a:gd name="T12" fmla="*/ 13 w 135"/>
                <a:gd name="T13" fmla="*/ 102 h 108"/>
                <a:gd name="T14" fmla="*/ 34 w 135"/>
                <a:gd name="T15" fmla="*/ 82 h 108"/>
                <a:gd name="T16" fmla="*/ 37 w 135"/>
                <a:gd name="T17" fmla="*/ 71 h 108"/>
                <a:gd name="T18" fmla="*/ 36 w 135"/>
                <a:gd name="T19" fmla="*/ 62 h 108"/>
                <a:gd name="T20" fmla="*/ 38 w 135"/>
                <a:gd name="T21" fmla="*/ 58 h 108"/>
                <a:gd name="T22" fmla="*/ 40 w 135"/>
                <a:gd name="T23" fmla="*/ 54 h 108"/>
                <a:gd name="T24" fmla="*/ 44 w 135"/>
                <a:gd name="T25" fmla="*/ 42 h 108"/>
                <a:gd name="T26" fmla="*/ 53 w 135"/>
                <a:gd name="T27" fmla="*/ 32 h 108"/>
                <a:gd name="T28" fmla="*/ 65 w 135"/>
                <a:gd name="T29" fmla="*/ 26 h 108"/>
                <a:gd name="T30" fmla="*/ 82 w 135"/>
                <a:gd name="T31" fmla="*/ 0 h 108"/>
                <a:gd name="T32" fmla="*/ 87 w 135"/>
                <a:gd name="T33" fmla="*/ 1 h 108"/>
                <a:gd name="T34" fmla="*/ 92 w 135"/>
                <a:gd name="T35" fmla="*/ 5 h 108"/>
                <a:gd name="T36" fmla="*/ 100 w 135"/>
                <a:gd name="T37" fmla="*/ 8 h 108"/>
                <a:gd name="T38" fmla="*/ 104 w 135"/>
                <a:gd name="T39" fmla="*/ 7 h 108"/>
                <a:gd name="T40" fmla="*/ 114 w 135"/>
                <a:gd name="T41" fmla="*/ 7 h 108"/>
                <a:gd name="T42" fmla="*/ 122 w 135"/>
                <a:gd name="T43" fmla="*/ 8 h 108"/>
                <a:gd name="T44" fmla="*/ 127 w 135"/>
                <a:gd name="T45" fmla="*/ 15 h 108"/>
                <a:gd name="T46" fmla="*/ 128 w 135"/>
                <a:gd name="T47" fmla="*/ 19 h 108"/>
                <a:gd name="T48" fmla="*/ 127 w 135"/>
                <a:gd name="T49" fmla="*/ 24 h 108"/>
                <a:gd name="T50" fmla="*/ 127 w 135"/>
                <a:gd name="T51" fmla="*/ 30 h 108"/>
                <a:gd name="T52" fmla="*/ 129 w 135"/>
                <a:gd name="T53" fmla="*/ 37 h 108"/>
                <a:gd name="T54" fmla="*/ 134 w 135"/>
                <a:gd name="T55" fmla="*/ 49 h 108"/>
                <a:gd name="T56" fmla="*/ 124 w 135"/>
                <a:gd name="T57" fmla="*/ 50 h 108"/>
                <a:gd name="T58" fmla="*/ 115 w 135"/>
                <a:gd name="T59" fmla="*/ 49 h 108"/>
                <a:gd name="T60" fmla="*/ 115 w 135"/>
                <a:gd name="T61" fmla="*/ 49 h 108"/>
                <a:gd name="T62" fmla="*/ 115 w 135"/>
                <a:gd name="T63" fmla="*/ 50 h 108"/>
                <a:gd name="T64" fmla="*/ 112 w 135"/>
                <a:gd name="T65" fmla="*/ 53 h 108"/>
                <a:gd name="T66" fmla="*/ 108 w 135"/>
                <a:gd name="T67" fmla="*/ 54 h 108"/>
                <a:gd name="T68" fmla="*/ 105 w 135"/>
                <a:gd name="T69" fmla="*/ 54 h 108"/>
                <a:gd name="T70" fmla="*/ 104 w 135"/>
                <a:gd name="T71" fmla="*/ 55 h 108"/>
                <a:gd name="T72" fmla="*/ 104 w 135"/>
                <a:gd name="T73" fmla="*/ 55 h 108"/>
                <a:gd name="T74" fmla="*/ 104 w 135"/>
                <a:gd name="T75" fmla="*/ 60 h 108"/>
                <a:gd name="T76" fmla="*/ 104 w 135"/>
                <a:gd name="T77" fmla="*/ 65 h 108"/>
                <a:gd name="T78" fmla="*/ 98 w 135"/>
                <a:gd name="T79" fmla="*/ 67 h 108"/>
                <a:gd name="T80" fmla="*/ 90 w 135"/>
                <a:gd name="T81" fmla="*/ 71 h 108"/>
                <a:gd name="T82" fmla="*/ 76 w 135"/>
                <a:gd name="T83" fmla="*/ 79 h 108"/>
                <a:gd name="T84" fmla="*/ 71 w 135"/>
                <a:gd name="T85" fmla="*/ 81 h 108"/>
                <a:gd name="T86" fmla="*/ 71 w 135"/>
                <a:gd name="T87" fmla="*/ 83 h 108"/>
                <a:gd name="T88" fmla="*/ 72 w 135"/>
                <a:gd name="T89" fmla="*/ 84 h 108"/>
                <a:gd name="T90" fmla="*/ 71 w 135"/>
                <a:gd name="T91" fmla="*/ 84 h 108"/>
                <a:gd name="T92" fmla="*/ 71 w 135"/>
                <a:gd name="T93" fmla="*/ 84 h 108"/>
                <a:gd name="T94" fmla="*/ 57 w 135"/>
                <a:gd name="T95" fmla="*/ 89 h 108"/>
                <a:gd name="T96" fmla="*/ 48 w 135"/>
                <a:gd name="T97" fmla="*/ 94 h 108"/>
                <a:gd name="T98" fmla="*/ 48 w 135"/>
                <a:gd name="T99" fmla="*/ 94 h 108"/>
                <a:gd name="T100" fmla="*/ 48 w 135"/>
                <a:gd name="T101" fmla="*/ 95 h 108"/>
                <a:gd name="T102" fmla="*/ 48 w 135"/>
                <a:gd name="T103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5" h="108">
                  <a:moveTo>
                    <a:pt x="48" y="108"/>
                  </a:moveTo>
                  <a:cubicBezTo>
                    <a:pt x="0" y="108"/>
                    <a:pt x="0" y="108"/>
                    <a:pt x="0" y="108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6" y="105"/>
                    <a:pt x="6" y="105"/>
                    <a:pt x="6" y="105"/>
                  </a:cubicBezTo>
                  <a:cubicBezTo>
                    <a:pt x="13" y="102"/>
                    <a:pt x="13" y="102"/>
                    <a:pt x="13" y="102"/>
                  </a:cubicBezTo>
                  <a:cubicBezTo>
                    <a:pt x="13" y="102"/>
                    <a:pt x="13" y="102"/>
                    <a:pt x="13" y="102"/>
                  </a:cubicBezTo>
                  <a:cubicBezTo>
                    <a:pt x="13" y="102"/>
                    <a:pt x="13" y="102"/>
                    <a:pt x="13" y="102"/>
                  </a:cubicBezTo>
                  <a:cubicBezTo>
                    <a:pt x="34" y="82"/>
                    <a:pt x="34" y="82"/>
                    <a:pt x="34" y="82"/>
                  </a:cubicBezTo>
                  <a:cubicBezTo>
                    <a:pt x="37" y="79"/>
                    <a:pt x="38" y="75"/>
                    <a:pt x="37" y="71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40" y="54"/>
                    <a:pt x="40" y="54"/>
                    <a:pt x="40" y="54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45" y="39"/>
                    <a:pt x="48" y="36"/>
                    <a:pt x="53" y="32"/>
                  </a:cubicBezTo>
                  <a:cubicBezTo>
                    <a:pt x="65" y="26"/>
                    <a:pt x="65" y="26"/>
                    <a:pt x="65" y="26"/>
                  </a:cubicBezTo>
                  <a:cubicBezTo>
                    <a:pt x="72" y="21"/>
                    <a:pt x="77" y="12"/>
                    <a:pt x="82" y="0"/>
                  </a:cubicBezTo>
                  <a:cubicBezTo>
                    <a:pt x="87" y="1"/>
                    <a:pt x="87" y="1"/>
                    <a:pt x="87" y="1"/>
                  </a:cubicBezTo>
                  <a:cubicBezTo>
                    <a:pt x="92" y="5"/>
                    <a:pt x="92" y="5"/>
                    <a:pt x="92" y="5"/>
                  </a:cubicBezTo>
                  <a:cubicBezTo>
                    <a:pt x="95" y="7"/>
                    <a:pt x="97" y="8"/>
                    <a:pt x="100" y="8"/>
                  </a:cubicBezTo>
                  <a:cubicBezTo>
                    <a:pt x="101" y="8"/>
                    <a:pt x="103" y="8"/>
                    <a:pt x="104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3" y="11"/>
                    <a:pt x="125" y="13"/>
                    <a:pt x="127" y="15"/>
                  </a:cubicBezTo>
                  <a:cubicBezTo>
                    <a:pt x="128" y="15"/>
                    <a:pt x="128" y="16"/>
                    <a:pt x="128" y="19"/>
                  </a:cubicBezTo>
                  <a:cubicBezTo>
                    <a:pt x="127" y="24"/>
                    <a:pt x="127" y="24"/>
                    <a:pt x="127" y="24"/>
                  </a:cubicBezTo>
                  <a:cubicBezTo>
                    <a:pt x="127" y="30"/>
                    <a:pt x="127" y="30"/>
                    <a:pt x="127" y="30"/>
                  </a:cubicBezTo>
                  <a:cubicBezTo>
                    <a:pt x="127" y="33"/>
                    <a:pt x="127" y="35"/>
                    <a:pt x="129" y="37"/>
                  </a:cubicBezTo>
                  <a:cubicBezTo>
                    <a:pt x="134" y="42"/>
                    <a:pt x="135" y="46"/>
                    <a:pt x="134" y="49"/>
                  </a:cubicBezTo>
                  <a:cubicBezTo>
                    <a:pt x="133" y="50"/>
                    <a:pt x="130" y="50"/>
                    <a:pt x="124" y="50"/>
                  </a:cubicBezTo>
                  <a:cubicBezTo>
                    <a:pt x="115" y="49"/>
                    <a:pt x="115" y="49"/>
                    <a:pt x="115" y="49"/>
                  </a:cubicBezTo>
                  <a:cubicBezTo>
                    <a:pt x="115" y="49"/>
                    <a:pt x="115" y="49"/>
                    <a:pt x="115" y="49"/>
                  </a:cubicBezTo>
                  <a:cubicBezTo>
                    <a:pt x="115" y="50"/>
                    <a:pt x="115" y="50"/>
                    <a:pt x="115" y="50"/>
                  </a:cubicBezTo>
                  <a:cubicBezTo>
                    <a:pt x="113" y="50"/>
                    <a:pt x="112" y="52"/>
                    <a:pt x="112" y="53"/>
                  </a:cubicBezTo>
                  <a:cubicBezTo>
                    <a:pt x="108" y="54"/>
                    <a:pt x="108" y="54"/>
                    <a:pt x="108" y="54"/>
                  </a:cubicBezTo>
                  <a:cubicBezTo>
                    <a:pt x="105" y="54"/>
                    <a:pt x="105" y="54"/>
                    <a:pt x="105" y="54"/>
                  </a:cubicBezTo>
                  <a:cubicBezTo>
                    <a:pt x="104" y="55"/>
                    <a:pt x="104" y="55"/>
                    <a:pt x="104" y="55"/>
                  </a:cubicBezTo>
                  <a:cubicBezTo>
                    <a:pt x="104" y="55"/>
                    <a:pt x="104" y="55"/>
                    <a:pt x="104" y="55"/>
                  </a:cubicBezTo>
                  <a:cubicBezTo>
                    <a:pt x="104" y="60"/>
                    <a:pt x="104" y="60"/>
                    <a:pt x="104" y="60"/>
                  </a:cubicBezTo>
                  <a:cubicBezTo>
                    <a:pt x="104" y="65"/>
                    <a:pt x="104" y="65"/>
                    <a:pt x="104" y="65"/>
                  </a:cubicBezTo>
                  <a:cubicBezTo>
                    <a:pt x="98" y="67"/>
                    <a:pt x="98" y="67"/>
                    <a:pt x="98" y="67"/>
                  </a:cubicBezTo>
                  <a:cubicBezTo>
                    <a:pt x="94" y="68"/>
                    <a:pt x="91" y="69"/>
                    <a:pt x="90" y="71"/>
                  </a:cubicBezTo>
                  <a:cubicBezTo>
                    <a:pt x="86" y="76"/>
                    <a:pt x="82" y="78"/>
                    <a:pt x="76" y="79"/>
                  </a:cubicBezTo>
                  <a:cubicBezTo>
                    <a:pt x="73" y="79"/>
                    <a:pt x="72" y="80"/>
                    <a:pt x="71" y="81"/>
                  </a:cubicBezTo>
                  <a:cubicBezTo>
                    <a:pt x="71" y="82"/>
                    <a:pt x="71" y="82"/>
                    <a:pt x="71" y="83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1" y="84"/>
                    <a:pt x="71" y="84"/>
                    <a:pt x="71" y="84"/>
                  </a:cubicBezTo>
                  <a:cubicBezTo>
                    <a:pt x="71" y="84"/>
                    <a:pt x="71" y="84"/>
                    <a:pt x="71" y="84"/>
                  </a:cubicBezTo>
                  <a:cubicBezTo>
                    <a:pt x="68" y="84"/>
                    <a:pt x="63" y="86"/>
                    <a:pt x="57" y="89"/>
                  </a:cubicBezTo>
                  <a:cubicBezTo>
                    <a:pt x="48" y="94"/>
                    <a:pt x="48" y="94"/>
                    <a:pt x="48" y="94"/>
                  </a:cubicBezTo>
                  <a:cubicBezTo>
                    <a:pt x="48" y="94"/>
                    <a:pt x="48" y="94"/>
                    <a:pt x="48" y="94"/>
                  </a:cubicBezTo>
                  <a:cubicBezTo>
                    <a:pt x="48" y="95"/>
                    <a:pt x="48" y="95"/>
                    <a:pt x="48" y="95"/>
                  </a:cubicBezTo>
                  <a:cubicBezTo>
                    <a:pt x="48" y="108"/>
                    <a:pt x="48" y="108"/>
                    <a:pt x="48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67" name="Freeform 377"/>
            <p:cNvSpPr>
              <a:spLocks noEditPoints="1"/>
            </p:cNvSpPr>
            <p:nvPr/>
          </p:nvSpPr>
          <p:spPr bwMode="auto">
            <a:xfrm>
              <a:off x="194931" y="3893640"/>
              <a:ext cx="547822" cy="441955"/>
            </a:xfrm>
            <a:custGeom>
              <a:avLst/>
              <a:gdLst>
                <a:gd name="T0" fmla="*/ 89 w 138"/>
                <a:gd name="T1" fmla="*/ 3 h 111"/>
                <a:gd name="T2" fmla="*/ 102 w 138"/>
                <a:gd name="T3" fmla="*/ 9 h 111"/>
                <a:gd name="T4" fmla="*/ 116 w 138"/>
                <a:gd name="T5" fmla="*/ 8 h 111"/>
                <a:gd name="T6" fmla="*/ 125 w 138"/>
                <a:gd name="T7" fmla="*/ 10 h 111"/>
                <a:gd name="T8" fmla="*/ 131 w 138"/>
                <a:gd name="T9" fmla="*/ 21 h 111"/>
                <a:gd name="T10" fmla="*/ 129 w 138"/>
                <a:gd name="T11" fmla="*/ 32 h 111"/>
                <a:gd name="T12" fmla="*/ 137 w 138"/>
                <a:gd name="T13" fmla="*/ 51 h 111"/>
                <a:gd name="T14" fmla="*/ 117 w 138"/>
                <a:gd name="T15" fmla="*/ 52 h 111"/>
                <a:gd name="T16" fmla="*/ 110 w 138"/>
                <a:gd name="T17" fmla="*/ 57 h 111"/>
                <a:gd name="T18" fmla="*/ 107 w 138"/>
                <a:gd name="T19" fmla="*/ 62 h 111"/>
                <a:gd name="T20" fmla="*/ 100 w 138"/>
                <a:gd name="T21" fmla="*/ 70 h 111"/>
                <a:gd name="T22" fmla="*/ 78 w 138"/>
                <a:gd name="T23" fmla="*/ 82 h 111"/>
                <a:gd name="T24" fmla="*/ 76 w 138"/>
                <a:gd name="T25" fmla="*/ 86 h 111"/>
                <a:gd name="T26" fmla="*/ 60 w 138"/>
                <a:gd name="T27" fmla="*/ 92 h 111"/>
                <a:gd name="T28" fmla="*/ 51 w 138"/>
                <a:gd name="T29" fmla="*/ 111 h 111"/>
                <a:gd name="T30" fmla="*/ 2 w 138"/>
                <a:gd name="T31" fmla="*/ 108 h 111"/>
                <a:gd name="T32" fmla="*/ 15 w 138"/>
                <a:gd name="T33" fmla="*/ 104 h 111"/>
                <a:gd name="T34" fmla="*/ 39 w 138"/>
                <a:gd name="T35" fmla="*/ 74 h 111"/>
                <a:gd name="T36" fmla="*/ 39 w 138"/>
                <a:gd name="T37" fmla="*/ 59 h 111"/>
                <a:gd name="T38" fmla="*/ 45 w 138"/>
                <a:gd name="T39" fmla="*/ 43 h 111"/>
                <a:gd name="T40" fmla="*/ 67 w 138"/>
                <a:gd name="T41" fmla="*/ 27 h 111"/>
                <a:gd name="T42" fmla="*/ 85 w 138"/>
                <a:gd name="T43" fmla="*/ 3 h 111"/>
                <a:gd name="T44" fmla="*/ 68 w 138"/>
                <a:gd name="T45" fmla="*/ 29 h 111"/>
                <a:gd name="T46" fmla="*/ 56 w 138"/>
                <a:gd name="T47" fmla="*/ 35 h 111"/>
                <a:gd name="T48" fmla="*/ 43 w 138"/>
                <a:gd name="T49" fmla="*/ 56 h 111"/>
                <a:gd name="T50" fmla="*/ 43 w 138"/>
                <a:gd name="T51" fmla="*/ 56 h 111"/>
                <a:gd name="T52" fmla="*/ 39 w 138"/>
                <a:gd name="T53" fmla="*/ 64 h 111"/>
                <a:gd name="T54" fmla="*/ 37 w 138"/>
                <a:gd name="T55" fmla="*/ 85 h 111"/>
                <a:gd name="T56" fmla="*/ 37 w 138"/>
                <a:gd name="T57" fmla="*/ 85 h 111"/>
                <a:gd name="T58" fmla="*/ 15 w 138"/>
                <a:gd name="T59" fmla="*/ 105 h 111"/>
                <a:gd name="T60" fmla="*/ 8 w 138"/>
                <a:gd name="T61" fmla="*/ 107 h 111"/>
                <a:gd name="T62" fmla="*/ 49 w 138"/>
                <a:gd name="T63" fmla="*/ 109 h 111"/>
                <a:gd name="T64" fmla="*/ 49 w 138"/>
                <a:gd name="T65" fmla="*/ 96 h 111"/>
                <a:gd name="T66" fmla="*/ 59 w 138"/>
                <a:gd name="T67" fmla="*/ 91 h 111"/>
                <a:gd name="T68" fmla="*/ 73 w 138"/>
                <a:gd name="T69" fmla="*/ 83 h 111"/>
                <a:gd name="T70" fmla="*/ 92 w 138"/>
                <a:gd name="T71" fmla="*/ 73 h 111"/>
                <a:gd name="T72" fmla="*/ 105 w 138"/>
                <a:gd name="T73" fmla="*/ 66 h 111"/>
                <a:gd name="T74" fmla="*/ 105 w 138"/>
                <a:gd name="T75" fmla="*/ 58 h 111"/>
                <a:gd name="T76" fmla="*/ 107 w 138"/>
                <a:gd name="T77" fmla="*/ 56 h 111"/>
                <a:gd name="T78" fmla="*/ 113 w 138"/>
                <a:gd name="T79" fmla="*/ 55 h 111"/>
                <a:gd name="T80" fmla="*/ 117 w 138"/>
                <a:gd name="T81" fmla="*/ 51 h 111"/>
                <a:gd name="T82" fmla="*/ 126 w 138"/>
                <a:gd name="T83" fmla="*/ 51 h 111"/>
                <a:gd name="T84" fmla="*/ 130 w 138"/>
                <a:gd name="T85" fmla="*/ 40 h 111"/>
                <a:gd name="T86" fmla="*/ 128 w 138"/>
                <a:gd name="T87" fmla="*/ 27 h 111"/>
                <a:gd name="T88" fmla="*/ 128 w 138"/>
                <a:gd name="T89" fmla="*/ 26 h 111"/>
                <a:gd name="T90" fmla="*/ 129 w 138"/>
                <a:gd name="T91" fmla="*/ 18 h 111"/>
                <a:gd name="T92" fmla="*/ 116 w 138"/>
                <a:gd name="T93" fmla="*/ 10 h 111"/>
                <a:gd name="T94" fmla="*/ 102 w 138"/>
                <a:gd name="T95" fmla="*/ 11 h 111"/>
                <a:gd name="T96" fmla="*/ 88 w 138"/>
                <a:gd name="T97" fmla="*/ 4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8" h="111">
                  <a:moveTo>
                    <a:pt x="84" y="0"/>
                  </a:moveTo>
                  <a:cubicBezTo>
                    <a:pt x="89" y="3"/>
                    <a:pt x="89" y="3"/>
                    <a:pt x="89" y="3"/>
                  </a:cubicBezTo>
                  <a:cubicBezTo>
                    <a:pt x="95" y="6"/>
                    <a:pt x="95" y="6"/>
                    <a:pt x="95" y="6"/>
                  </a:cubicBezTo>
                  <a:cubicBezTo>
                    <a:pt x="97" y="8"/>
                    <a:pt x="99" y="9"/>
                    <a:pt x="102" y="9"/>
                  </a:cubicBezTo>
                  <a:cubicBezTo>
                    <a:pt x="103" y="9"/>
                    <a:pt x="104" y="9"/>
                    <a:pt x="106" y="8"/>
                  </a:cubicBezTo>
                  <a:cubicBezTo>
                    <a:pt x="116" y="8"/>
                    <a:pt x="116" y="8"/>
                    <a:pt x="116" y="8"/>
                  </a:cubicBezTo>
                  <a:cubicBezTo>
                    <a:pt x="125" y="9"/>
                    <a:pt x="125" y="9"/>
                    <a:pt x="125" y="9"/>
                  </a:cubicBezTo>
                  <a:cubicBezTo>
                    <a:pt x="125" y="10"/>
                    <a:pt x="125" y="10"/>
                    <a:pt x="125" y="10"/>
                  </a:cubicBezTo>
                  <a:cubicBezTo>
                    <a:pt x="125" y="12"/>
                    <a:pt x="127" y="14"/>
                    <a:pt x="129" y="16"/>
                  </a:cubicBezTo>
                  <a:cubicBezTo>
                    <a:pt x="131" y="17"/>
                    <a:pt x="131" y="18"/>
                    <a:pt x="131" y="21"/>
                  </a:cubicBezTo>
                  <a:cubicBezTo>
                    <a:pt x="129" y="27"/>
                    <a:pt x="129" y="27"/>
                    <a:pt x="129" y="27"/>
                  </a:cubicBezTo>
                  <a:cubicBezTo>
                    <a:pt x="129" y="32"/>
                    <a:pt x="129" y="32"/>
                    <a:pt x="129" y="32"/>
                  </a:cubicBezTo>
                  <a:cubicBezTo>
                    <a:pt x="129" y="35"/>
                    <a:pt x="130" y="37"/>
                    <a:pt x="132" y="39"/>
                  </a:cubicBezTo>
                  <a:cubicBezTo>
                    <a:pt x="137" y="44"/>
                    <a:pt x="138" y="48"/>
                    <a:pt x="137" y="51"/>
                  </a:cubicBezTo>
                  <a:cubicBezTo>
                    <a:pt x="135" y="53"/>
                    <a:pt x="132" y="53"/>
                    <a:pt x="126" y="53"/>
                  </a:cubicBezTo>
                  <a:cubicBezTo>
                    <a:pt x="117" y="52"/>
                    <a:pt x="117" y="52"/>
                    <a:pt x="117" y="52"/>
                  </a:cubicBezTo>
                  <a:cubicBezTo>
                    <a:pt x="115" y="53"/>
                    <a:pt x="115" y="55"/>
                    <a:pt x="115" y="56"/>
                  </a:cubicBezTo>
                  <a:cubicBezTo>
                    <a:pt x="110" y="57"/>
                    <a:pt x="110" y="57"/>
                    <a:pt x="110" y="57"/>
                  </a:cubicBezTo>
                  <a:cubicBezTo>
                    <a:pt x="107" y="57"/>
                    <a:pt x="107" y="57"/>
                    <a:pt x="107" y="57"/>
                  </a:cubicBezTo>
                  <a:cubicBezTo>
                    <a:pt x="107" y="62"/>
                    <a:pt x="107" y="62"/>
                    <a:pt x="107" y="62"/>
                  </a:cubicBezTo>
                  <a:cubicBezTo>
                    <a:pt x="107" y="67"/>
                    <a:pt x="107" y="67"/>
                    <a:pt x="107" y="67"/>
                  </a:cubicBezTo>
                  <a:cubicBezTo>
                    <a:pt x="100" y="70"/>
                    <a:pt x="100" y="70"/>
                    <a:pt x="100" y="70"/>
                  </a:cubicBezTo>
                  <a:cubicBezTo>
                    <a:pt x="96" y="70"/>
                    <a:pt x="94" y="72"/>
                    <a:pt x="93" y="74"/>
                  </a:cubicBezTo>
                  <a:cubicBezTo>
                    <a:pt x="89" y="79"/>
                    <a:pt x="85" y="81"/>
                    <a:pt x="78" y="82"/>
                  </a:cubicBezTo>
                  <a:cubicBezTo>
                    <a:pt x="75" y="82"/>
                    <a:pt x="73" y="83"/>
                    <a:pt x="74" y="85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3" y="87"/>
                    <a:pt x="73" y="87"/>
                    <a:pt x="73" y="87"/>
                  </a:cubicBezTo>
                  <a:cubicBezTo>
                    <a:pt x="70" y="87"/>
                    <a:pt x="66" y="89"/>
                    <a:pt x="60" y="92"/>
                  </a:cubicBezTo>
                  <a:cubicBezTo>
                    <a:pt x="51" y="97"/>
                    <a:pt x="51" y="97"/>
                    <a:pt x="51" y="97"/>
                  </a:cubicBezTo>
                  <a:cubicBezTo>
                    <a:pt x="51" y="111"/>
                    <a:pt x="51" y="111"/>
                    <a:pt x="51" y="111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2" y="108"/>
                    <a:pt x="2" y="108"/>
                    <a:pt x="2" y="108"/>
                  </a:cubicBezTo>
                  <a:cubicBezTo>
                    <a:pt x="8" y="106"/>
                    <a:pt x="8" y="106"/>
                    <a:pt x="8" y="106"/>
                  </a:cubicBezTo>
                  <a:cubicBezTo>
                    <a:pt x="15" y="104"/>
                    <a:pt x="15" y="104"/>
                    <a:pt x="15" y="104"/>
                  </a:cubicBezTo>
                  <a:cubicBezTo>
                    <a:pt x="36" y="84"/>
                    <a:pt x="36" y="84"/>
                    <a:pt x="36" y="84"/>
                  </a:cubicBezTo>
                  <a:cubicBezTo>
                    <a:pt x="38" y="81"/>
                    <a:pt x="39" y="78"/>
                    <a:pt x="39" y="74"/>
                  </a:cubicBezTo>
                  <a:cubicBezTo>
                    <a:pt x="37" y="64"/>
                    <a:pt x="37" y="64"/>
                    <a:pt x="37" y="64"/>
                  </a:cubicBezTo>
                  <a:cubicBezTo>
                    <a:pt x="39" y="59"/>
                    <a:pt x="39" y="59"/>
                    <a:pt x="39" y="59"/>
                  </a:cubicBezTo>
                  <a:cubicBezTo>
                    <a:pt x="42" y="56"/>
                    <a:pt x="42" y="56"/>
                    <a:pt x="42" y="56"/>
                  </a:cubicBezTo>
                  <a:cubicBezTo>
                    <a:pt x="45" y="43"/>
                    <a:pt x="45" y="43"/>
                    <a:pt x="45" y="43"/>
                  </a:cubicBezTo>
                  <a:cubicBezTo>
                    <a:pt x="47" y="40"/>
                    <a:pt x="50" y="37"/>
                    <a:pt x="55" y="33"/>
                  </a:cubicBezTo>
                  <a:cubicBezTo>
                    <a:pt x="67" y="27"/>
                    <a:pt x="67" y="27"/>
                    <a:pt x="67" y="27"/>
                  </a:cubicBezTo>
                  <a:cubicBezTo>
                    <a:pt x="73" y="22"/>
                    <a:pt x="79" y="13"/>
                    <a:pt x="84" y="0"/>
                  </a:cubicBezTo>
                  <a:moveTo>
                    <a:pt x="85" y="3"/>
                  </a:moveTo>
                  <a:cubicBezTo>
                    <a:pt x="80" y="15"/>
                    <a:pt x="74" y="23"/>
                    <a:pt x="68" y="28"/>
                  </a:cubicBezTo>
                  <a:cubicBezTo>
                    <a:pt x="68" y="29"/>
                    <a:pt x="68" y="29"/>
                    <a:pt x="68" y="29"/>
                  </a:cubicBezTo>
                  <a:cubicBezTo>
                    <a:pt x="68" y="29"/>
                    <a:pt x="68" y="29"/>
                    <a:pt x="68" y="29"/>
                  </a:cubicBezTo>
                  <a:cubicBezTo>
                    <a:pt x="56" y="35"/>
                    <a:pt x="56" y="35"/>
                    <a:pt x="56" y="35"/>
                  </a:cubicBezTo>
                  <a:cubicBezTo>
                    <a:pt x="51" y="38"/>
                    <a:pt x="48" y="41"/>
                    <a:pt x="47" y="44"/>
                  </a:cubicBezTo>
                  <a:cubicBezTo>
                    <a:pt x="43" y="56"/>
                    <a:pt x="43" y="56"/>
                    <a:pt x="43" y="56"/>
                  </a:cubicBezTo>
                  <a:cubicBezTo>
                    <a:pt x="43" y="56"/>
                    <a:pt x="43" y="56"/>
                    <a:pt x="43" y="56"/>
                  </a:cubicBezTo>
                  <a:cubicBezTo>
                    <a:pt x="43" y="56"/>
                    <a:pt x="43" y="56"/>
                    <a:pt x="43" y="56"/>
                  </a:cubicBezTo>
                  <a:cubicBezTo>
                    <a:pt x="41" y="60"/>
                    <a:pt x="41" y="60"/>
                    <a:pt x="41" y="60"/>
                  </a:cubicBezTo>
                  <a:cubicBezTo>
                    <a:pt x="39" y="64"/>
                    <a:pt x="39" y="64"/>
                    <a:pt x="39" y="64"/>
                  </a:cubicBezTo>
                  <a:cubicBezTo>
                    <a:pt x="40" y="73"/>
                    <a:pt x="40" y="73"/>
                    <a:pt x="40" y="73"/>
                  </a:cubicBezTo>
                  <a:cubicBezTo>
                    <a:pt x="41" y="77"/>
                    <a:pt x="40" y="81"/>
                    <a:pt x="37" y="85"/>
                  </a:cubicBezTo>
                  <a:cubicBezTo>
                    <a:pt x="37" y="85"/>
                    <a:pt x="37" y="85"/>
                    <a:pt x="37" y="85"/>
                  </a:cubicBezTo>
                  <a:cubicBezTo>
                    <a:pt x="37" y="85"/>
                    <a:pt x="37" y="85"/>
                    <a:pt x="37" y="85"/>
                  </a:cubicBezTo>
                  <a:cubicBezTo>
                    <a:pt x="16" y="105"/>
                    <a:pt x="16" y="105"/>
                    <a:pt x="16" y="105"/>
                  </a:cubicBezTo>
                  <a:cubicBezTo>
                    <a:pt x="15" y="105"/>
                    <a:pt x="15" y="105"/>
                    <a:pt x="15" y="105"/>
                  </a:cubicBezTo>
                  <a:cubicBezTo>
                    <a:pt x="15" y="105"/>
                    <a:pt x="15" y="105"/>
                    <a:pt x="15" y="105"/>
                  </a:cubicBezTo>
                  <a:cubicBezTo>
                    <a:pt x="8" y="107"/>
                    <a:pt x="8" y="107"/>
                    <a:pt x="8" y="107"/>
                  </a:cubicBezTo>
                  <a:cubicBezTo>
                    <a:pt x="4" y="109"/>
                    <a:pt x="4" y="109"/>
                    <a:pt x="4" y="109"/>
                  </a:cubicBezTo>
                  <a:cubicBezTo>
                    <a:pt x="49" y="109"/>
                    <a:pt x="49" y="109"/>
                    <a:pt x="49" y="109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49" y="96"/>
                    <a:pt x="49" y="96"/>
                    <a:pt x="49" y="96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9" y="91"/>
                    <a:pt x="59" y="91"/>
                    <a:pt x="59" y="91"/>
                  </a:cubicBezTo>
                  <a:cubicBezTo>
                    <a:pt x="65" y="87"/>
                    <a:pt x="69" y="86"/>
                    <a:pt x="73" y="85"/>
                  </a:cubicBezTo>
                  <a:cubicBezTo>
                    <a:pt x="72" y="84"/>
                    <a:pt x="72" y="83"/>
                    <a:pt x="73" y="83"/>
                  </a:cubicBezTo>
                  <a:cubicBezTo>
                    <a:pt x="73" y="81"/>
                    <a:pt x="76" y="80"/>
                    <a:pt x="78" y="80"/>
                  </a:cubicBezTo>
                  <a:cubicBezTo>
                    <a:pt x="84" y="80"/>
                    <a:pt x="88" y="77"/>
                    <a:pt x="92" y="73"/>
                  </a:cubicBezTo>
                  <a:cubicBezTo>
                    <a:pt x="93" y="70"/>
                    <a:pt x="95" y="69"/>
                    <a:pt x="100" y="68"/>
                  </a:cubicBezTo>
                  <a:cubicBezTo>
                    <a:pt x="105" y="66"/>
                    <a:pt x="105" y="66"/>
                    <a:pt x="105" y="66"/>
                  </a:cubicBezTo>
                  <a:cubicBezTo>
                    <a:pt x="106" y="62"/>
                    <a:pt x="106" y="62"/>
                    <a:pt x="106" y="62"/>
                  </a:cubicBezTo>
                  <a:cubicBezTo>
                    <a:pt x="105" y="58"/>
                    <a:pt x="105" y="58"/>
                    <a:pt x="105" y="58"/>
                  </a:cubicBezTo>
                  <a:cubicBezTo>
                    <a:pt x="105" y="56"/>
                    <a:pt x="105" y="56"/>
                    <a:pt x="105" y="56"/>
                  </a:cubicBezTo>
                  <a:cubicBezTo>
                    <a:pt x="107" y="56"/>
                    <a:pt x="107" y="56"/>
                    <a:pt x="107" y="56"/>
                  </a:cubicBezTo>
                  <a:cubicBezTo>
                    <a:pt x="110" y="55"/>
                    <a:pt x="110" y="55"/>
                    <a:pt x="110" y="55"/>
                  </a:cubicBezTo>
                  <a:cubicBezTo>
                    <a:pt x="113" y="55"/>
                    <a:pt x="113" y="55"/>
                    <a:pt x="113" y="55"/>
                  </a:cubicBezTo>
                  <a:cubicBezTo>
                    <a:pt x="113" y="53"/>
                    <a:pt x="115" y="52"/>
                    <a:pt x="117" y="51"/>
                  </a:cubicBezTo>
                  <a:cubicBezTo>
                    <a:pt x="117" y="51"/>
                    <a:pt x="117" y="51"/>
                    <a:pt x="117" y="51"/>
                  </a:cubicBezTo>
                  <a:cubicBezTo>
                    <a:pt x="117" y="51"/>
                    <a:pt x="117" y="51"/>
                    <a:pt x="117" y="51"/>
                  </a:cubicBezTo>
                  <a:cubicBezTo>
                    <a:pt x="126" y="51"/>
                    <a:pt x="126" y="51"/>
                    <a:pt x="126" y="51"/>
                  </a:cubicBezTo>
                  <a:cubicBezTo>
                    <a:pt x="130" y="51"/>
                    <a:pt x="134" y="51"/>
                    <a:pt x="135" y="50"/>
                  </a:cubicBezTo>
                  <a:cubicBezTo>
                    <a:pt x="136" y="48"/>
                    <a:pt x="136" y="46"/>
                    <a:pt x="130" y="40"/>
                  </a:cubicBezTo>
                  <a:cubicBezTo>
                    <a:pt x="128" y="38"/>
                    <a:pt x="128" y="35"/>
                    <a:pt x="128" y="32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9" y="20"/>
                    <a:pt x="129" y="20"/>
                    <a:pt x="129" y="20"/>
                  </a:cubicBezTo>
                  <a:cubicBezTo>
                    <a:pt x="130" y="18"/>
                    <a:pt x="129" y="18"/>
                    <a:pt x="129" y="18"/>
                  </a:cubicBezTo>
                  <a:cubicBezTo>
                    <a:pt x="126" y="16"/>
                    <a:pt x="124" y="13"/>
                    <a:pt x="123" y="11"/>
                  </a:cubicBezTo>
                  <a:cubicBezTo>
                    <a:pt x="116" y="10"/>
                    <a:pt x="116" y="10"/>
                    <a:pt x="116" y="10"/>
                  </a:cubicBezTo>
                  <a:cubicBezTo>
                    <a:pt x="106" y="10"/>
                    <a:pt x="106" y="10"/>
                    <a:pt x="106" y="10"/>
                  </a:cubicBezTo>
                  <a:cubicBezTo>
                    <a:pt x="105" y="11"/>
                    <a:pt x="103" y="11"/>
                    <a:pt x="102" y="11"/>
                  </a:cubicBezTo>
                  <a:cubicBezTo>
                    <a:pt x="99" y="11"/>
                    <a:pt x="96" y="10"/>
                    <a:pt x="94" y="8"/>
                  </a:cubicBezTo>
                  <a:cubicBezTo>
                    <a:pt x="88" y="4"/>
                    <a:pt x="88" y="4"/>
                    <a:pt x="88" y="4"/>
                  </a:cubicBezTo>
                  <a:cubicBezTo>
                    <a:pt x="85" y="3"/>
                    <a:pt x="85" y="3"/>
                    <a:pt x="8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68" name="Freeform 378"/>
            <p:cNvSpPr>
              <a:spLocks/>
            </p:cNvSpPr>
            <p:nvPr/>
          </p:nvSpPr>
          <p:spPr bwMode="auto">
            <a:xfrm>
              <a:off x="203333" y="3902041"/>
              <a:ext cx="536060" cy="428511"/>
            </a:xfrm>
            <a:custGeom>
              <a:avLst/>
              <a:gdLst>
                <a:gd name="T0" fmla="*/ 48 w 135"/>
                <a:gd name="T1" fmla="*/ 108 h 108"/>
                <a:gd name="T2" fmla="*/ 0 w 135"/>
                <a:gd name="T3" fmla="*/ 108 h 108"/>
                <a:gd name="T4" fmla="*/ 0 w 135"/>
                <a:gd name="T5" fmla="*/ 106 h 108"/>
                <a:gd name="T6" fmla="*/ 6 w 135"/>
                <a:gd name="T7" fmla="*/ 105 h 108"/>
                <a:gd name="T8" fmla="*/ 13 w 135"/>
                <a:gd name="T9" fmla="*/ 102 h 108"/>
                <a:gd name="T10" fmla="*/ 13 w 135"/>
                <a:gd name="T11" fmla="*/ 102 h 108"/>
                <a:gd name="T12" fmla="*/ 13 w 135"/>
                <a:gd name="T13" fmla="*/ 102 h 108"/>
                <a:gd name="T14" fmla="*/ 34 w 135"/>
                <a:gd name="T15" fmla="*/ 82 h 108"/>
                <a:gd name="T16" fmla="*/ 37 w 135"/>
                <a:gd name="T17" fmla="*/ 71 h 108"/>
                <a:gd name="T18" fmla="*/ 36 w 135"/>
                <a:gd name="T19" fmla="*/ 62 h 108"/>
                <a:gd name="T20" fmla="*/ 38 w 135"/>
                <a:gd name="T21" fmla="*/ 58 h 108"/>
                <a:gd name="T22" fmla="*/ 40 w 135"/>
                <a:gd name="T23" fmla="*/ 54 h 108"/>
                <a:gd name="T24" fmla="*/ 44 w 135"/>
                <a:gd name="T25" fmla="*/ 42 h 108"/>
                <a:gd name="T26" fmla="*/ 53 w 135"/>
                <a:gd name="T27" fmla="*/ 32 h 108"/>
                <a:gd name="T28" fmla="*/ 65 w 135"/>
                <a:gd name="T29" fmla="*/ 26 h 108"/>
                <a:gd name="T30" fmla="*/ 82 w 135"/>
                <a:gd name="T31" fmla="*/ 0 h 108"/>
                <a:gd name="T32" fmla="*/ 87 w 135"/>
                <a:gd name="T33" fmla="*/ 1 h 108"/>
                <a:gd name="T34" fmla="*/ 92 w 135"/>
                <a:gd name="T35" fmla="*/ 5 h 108"/>
                <a:gd name="T36" fmla="*/ 100 w 135"/>
                <a:gd name="T37" fmla="*/ 8 h 108"/>
                <a:gd name="T38" fmla="*/ 104 w 135"/>
                <a:gd name="T39" fmla="*/ 7 h 108"/>
                <a:gd name="T40" fmla="*/ 114 w 135"/>
                <a:gd name="T41" fmla="*/ 7 h 108"/>
                <a:gd name="T42" fmla="*/ 122 w 135"/>
                <a:gd name="T43" fmla="*/ 8 h 108"/>
                <a:gd name="T44" fmla="*/ 127 w 135"/>
                <a:gd name="T45" fmla="*/ 15 h 108"/>
                <a:gd name="T46" fmla="*/ 128 w 135"/>
                <a:gd name="T47" fmla="*/ 19 h 108"/>
                <a:gd name="T48" fmla="*/ 127 w 135"/>
                <a:gd name="T49" fmla="*/ 24 h 108"/>
                <a:gd name="T50" fmla="*/ 127 w 135"/>
                <a:gd name="T51" fmla="*/ 30 h 108"/>
                <a:gd name="T52" fmla="*/ 129 w 135"/>
                <a:gd name="T53" fmla="*/ 37 h 108"/>
                <a:gd name="T54" fmla="*/ 134 w 135"/>
                <a:gd name="T55" fmla="*/ 49 h 108"/>
                <a:gd name="T56" fmla="*/ 124 w 135"/>
                <a:gd name="T57" fmla="*/ 50 h 108"/>
                <a:gd name="T58" fmla="*/ 115 w 135"/>
                <a:gd name="T59" fmla="*/ 49 h 108"/>
                <a:gd name="T60" fmla="*/ 115 w 135"/>
                <a:gd name="T61" fmla="*/ 49 h 108"/>
                <a:gd name="T62" fmla="*/ 115 w 135"/>
                <a:gd name="T63" fmla="*/ 50 h 108"/>
                <a:gd name="T64" fmla="*/ 112 w 135"/>
                <a:gd name="T65" fmla="*/ 53 h 108"/>
                <a:gd name="T66" fmla="*/ 108 w 135"/>
                <a:gd name="T67" fmla="*/ 54 h 108"/>
                <a:gd name="T68" fmla="*/ 105 w 135"/>
                <a:gd name="T69" fmla="*/ 54 h 108"/>
                <a:gd name="T70" fmla="*/ 104 w 135"/>
                <a:gd name="T71" fmla="*/ 55 h 108"/>
                <a:gd name="T72" fmla="*/ 104 w 135"/>
                <a:gd name="T73" fmla="*/ 55 h 108"/>
                <a:gd name="T74" fmla="*/ 104 w 135"/>
                <a:gd name="T75" fmla="*/ 60 h 108"/>
                <a:gd name="T76" fmla="*/ 104 w 135"/>
                <a:gd name="T77" fmla="*/ 65 h 108"/>
                <a:gd name="T78" fmla="*/ 98 w 135"/>
                <a:gd name="T79" fmla="*/ 67 h 108"/>
                <a:gd name="T80" fmla="*/ 90 w 135"/>
                <a:gd name="T81" fmla="*/ 71 h 108"/>
                <a:gd name="T82" fmla="*/ 76 w 135"/>
                <a:gd name="T83" fmla="*/ 79 h 108"/>
                <a:gd name="T84" fmla="*/ 71 w 135"/>
                <a:gd name="T85" fmla="*/ 81 h 108"/>
                <a:gd name="T86" fmla="*/ 71 w 135"/>
                <a:gd name="T87" fmla="*/ 83 h 108"/>
                <a:gd name="T88" fmla="*/ 72 w 135"/>
                <a:gd name="T89" fmla="*/ 84 h 108"/>
                <a:gd name="T90" fmla="*/ 71 w 135"/>
                <a:gd name="T91" fmla="*/ 84 h 108"/>
                <a:gd name="T92" fmla="*/ 71 w 135"/>
                <a:gd name="T93" fmla="*/ 84 h 108"/>
                <a:gd name="T94" fmla="*/ 57 w 135"/>
                <a:gd name="T95" fmla="*/ 89 h 108"/>
                <a:gd name="T96" fmla="*/ 48 w 135"/>
                <a:gd name="T97" fmla="*/ 94 h 108"/>
                <a:gd name="T98" fmla="*/ 48 w 135"/>
                <a:gd name="T99" fmla="*/ 94 h 108"/>
                <a:gd name="T100" fmla="*/ 48 w 135"/>
                <a:gd name="T101" fmla="*/ 95 h 108"/>
                <a:gd name="T102" fmla="*/ 48 w 135"/>
                <a:gd name="T103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5" h="108">
                  <a:moveTo>
                    <a:pt x="48" y="108"/>
                  </a:moveTo>
                  <a:cubicBezTo>
                    <a:pt x="0" y="108"/>
                    <a:pt x="0" y="108"/>
                    <a:pt x="0" y="108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6" y="105"/>
                    <a:pt x="6" y="105"/>
                    <a:pt x="6" y="105"/>
                  </a:cubicBezTo>
                  <a:cubicBezTo>
                    <a:pt x="13" y="102"/>
                    <a:pt x="13" y="102"/>
                    <a:pt x="13" y="102"/>
                  </a:cubicBezTo>
                  <a:cubicBezTo>
                    <a:pt x="13" y="102"/>
                    <a:pt x="13" y="102"/>
                    <a:pt x="13" y="102"/>
                  </a:cubicBezTo>
                  <a:cubicBezTo>
                    <a:pt x="13" y="102"/>
                    <a:pt x="13" y="102"/>
                    <a:pt x="13" y="102"/>
                  </a:cubicBezTo>
                  <a:cubicBezTo>
                    <a:pt x="34" y="82"/>
                    <a:pt x="34" y="82"/>
                    <a:pt x="34" y="82"/>
                  </a:cubicBezTo>
                  <a:cubicBezTo>
                    <a:pt x="37" y="79"/>
                    <a:pt x="38" y="75"/>
                    <a:pt x="37" y="71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40" y="54"/>
                    <a:pt x="40" y="54"/>
                    <a:pt x="40" y="54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45" y="39"/>
                    <a:pt x="48" y="36"/>
                    <a:pt x="53" y="32"/>
                  </a:cubicBezTo>
                  <a:cubicBezTo>
                    <a:pt x="65" y="26"/>
                    <a:pt x="65" y="26"/>
                    <a:pt x="65" y="26"/>
                  </a:cubicBezTo>
                  <a:cubicBezTo>
                    <a:pt x="72" y="21"/>
                    <a:pt x="77" y="12"/>
                    <a:pt x="82" y="0"/>
                  </a:cubicBezTo>
                  <a:cubicBezTo>
                    <a:pt x="87" y="1"/>
                    <a:pt x="87" y="1"/>
                    <a:pt x="87" y="1"/>
                  </a:cubicBezTo>
                  <a:cubicBezTo>
                    <a:pt x="92" y="5"/>
                    <a:pt x="92" y="5"/>
                    <a:pt x="92" y="5"/>
                  </a:cubicBezTo>
                  <a:cubicBezTo>
                    <a:pt x="95" y="7"/>
                    <a:pt x="97" y="8"/>
                    <a:pt x="100" y="8"/>
                  </a:cubicBezTo>
                  <a:cubicBezTo>
                    <a:pt x="101" y="8"/>
                    <a:pt x="103" y="8"/>
                    <a:pt x="104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3" y="11"/>
                    <a:pt x="125" y="13"/>
                    <a:pt x="127" y="15"/>
                  </a:cubicBezTo>
                  <a:cubicBezTo>
                    <a:pt x="128" y="15"/>
                    <a:pt x="128" y="16"/>
                    <a:pt x="128" y="19"/>
                  </a:cubicBezTo>
                  <a:cubicBezTo>
                    <a:pt x="127" y="24"/>
                    <a:pt x="127" y="24"/>
                    <a:pt x="127" y="24"/>
                  </a:cubicBezTo>
                  <a:cubicBezTo>
                    <a:pt x="127" y="30"/>
                    <a:pt x="127" y="30"/>
                    <a:pt x="127" y="30"/>
                  </a:cubicBezTo>
                  <a:cubicBezTo>
                    <a:pt x="127" y="33"/>
                    <a:pt x="127" y="35"/>
                    <a:pt x="129" y="37"/>
                  </a:cubicBezTo>
                  <a:cubicBezTo>
                    <a:pt x="134" y="42"/>
                    <a:pt x="135" y="46"/>
                    <a:pt x="134" y="49"/>
                  </a:cubicBezTo>
                  <a:cubicBezTo>
                    <a:pt x="133" y="50"/>
                    <a:pt x="130" y="50"/>
                    <a:pt x="124" y="50"/>
                  </a:cubicBezTo>
                  <a:cubicBezTo>
                    <a:pt x="115" y="49"/>
                    <a:pt x="115" y="49"/>
                    <a:pt x="115" y="49"/>
                  </a:cubicBezTo>
                  <a:cubicBezTo>
                    <a:pt x="115" y="49"/>
                    <a:pt x="115" y="49"/>
                    <a:pt x="115" y="49"/>
                  </a:cubicBezTo>
                  <a:cubicBezTo>
                    <a:pt x="115" y="50"/>
                    <a:pt x="115" y="50"/>
                    <a:pt x="115" y="50"/>
                  </a:cubicBezTo>
                  <a:cubicBezTo>
                    <a:pt x="113" y="50"/>
                    <a:pt x="112" y="52"/>
                    <a:pt x="112" y="53"/>
                  </a:cubicBezTo>
                  <a:cubicBezTo>
                    <a:pt x="108" y="54"/>
                    <a:pt x="108" y="54"/>
                    <a:pt x="108" y="54"/>
                  </a:cubicBezTo>
                  <a:cubicBezTo>
                    <a:pt x="105" y="54"/>
                    <a:pt x="105" y="54"/>
                    <a:pt x="105" y="54"/>
                  </a:cubicBezTo>
                  <a:cubicBezTo>
                    <a:pt x="104" y="55"/>
                    <a:pt x="104" y="55"/>
                    <a:pt x="104" y="55"/>
                  </a:cubicBezTo>
                  <a:cubicBezTo>
                    <a:pt x="104" y="55"/>
                    <a:pt x="104" y="55"/>
                    <a:pt x="104" y="55"/>
                  </a:cubicBezTo>
                  <a:cubicBezTo>
                    <a:pt x="104" y="60"/>
                    <a:pt x="104" y="60"/>
                    <a:pt x="104" y="60"/>
                  </a:cubicBezTo>
                  <a:cubicBezTo>
                    <a:pt x="104" y="65"/>
                    <a:pt x="104" y="65"/>
                    <a:pt x="104" y="65"/>
                  </a:cubicBezTo>
                  <a:cubicBezTo>
                    <a:pt x="98" y="67"/>
                    <a:pt x="98" y="67"/>
                    <a:pt x="98" y="67"/>
                  </a:cubicBezTo>
                  <a:cubicBezTo>
                    <a:pt x="94" y="68"/>
                    <a:pt x="91" y="69"/>
                    <a:pt x="90" y="71"/>
                  </a:cubicBezTo>
                  <a:cubicBezTo>
                    <a:pt x="86" y="76"/>
                    <a:pt x="82" y="78"/>
                    <a:pt x="76" y="79"/>
                  </a:cubicBezTo>
                  <a:cubicBezTo>
                    <a:pt x="73" y="79"/>
                    <a:pt x="72" y="80"/>
                    <a:pt x="71" y="81"/>
                  </a:cubicBezTo>
                  <a:cubicBezTo>
                    <a:pt x="71" y="82"/>
                    <a:pt x="71" y="82"/>
                    <a:pt x="71" y="83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1" y="84"/>
                    <a:pt x="71" y="84"/>
                    <a:pt x="71" y="84"/>
                  </a:cubicBezTo>
                  <a:cubicBezTo>
                    <a:pt x="71" y="84"/>
                    <a:pt x="71" y="84"/>
                    <a:pt x="71" y="84"/>
                  </a:cubicBezTo>
                  <a:cubicBezTo>
                    <a:pt x="68" y="84"/>
                    <a:pt x="63" y="86"/>
                    <a:pt x="57" y="89"/>
                  </a:cubicBezTo>
                  <a:cubicBezTo>
                    <a:pt x="48" y="94"/>
                    <a:pt x="48" y="94"/>
                    <a:pt x="48" y="94"/>
                  </a:cubicBezTo>
                  <a:cubicBezTo>
                    <a:pt x="48" y="94"/>
                    <a:pt x="48" y="94"/>
                    <a:pt x="48" y="94"/>
                  </a:cubicBezTo>
                  <a:cubicBezTo>
                    <a:pt x="48" y="95"/>
                    <a:pt x="48" y="95"/>
                    <a:pt x="48" y="95"/>
                  </a:cubicBezTo>
                  <a:cubicBezTo>
                    <a:pt x="48" y="108"/>
                    <a:pt x="48" y="108"/>
                    <a:pt x="48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69" name="Freeform 379"/>
            <p:cNvSpPr>
              <a:spLocks noEditPoints="1"/>
            </p:cNvSpPr>
            <p:nvPr/>
          </p:nvSpPr>
          <p:spPr bwMode="auto">
            <a:xfrm>
              <a:off x="194931" y="3893640"/>
              <a:ext cx="547822" cy="441955"/>
            </a:xfrm>
            <a:custGeom>
              <a:avLst/>
              <a:gdLst>
                <a:gd name="T0" fmla="*/ 89 w 138"/>
                <a:gd name="T1" fmla="*/ 3 h 111"/>
                <a:gd name="T2" fmla="*/ 102 w 138"/>
                <a:gd name="T3" fmla="*/ 9 h 111"/>
                <a:gd name="T4" fmla="*/ 116 w 138"/>
                <a:gd name="T5" fmla="*/ 8 h 111"/>
                <a:gd name="T6" fmla="*/ 125 w 138"/>
                <a:gd name="T7" fmla="*/ 10 h 111"/>
                <a:gd name="T8" fmla="*/ 131 w 138"/>
                <a:gd name="T9" fmla="*/ 21 h 111"/>
                <a:gd name="T10" fmla="*/ 129 w 138"/>
                <a:gd name="T11" fmla="*/ 32 h 111"/>
                <a:gd name="T12" fmla="*/ 137 w 138"/>
                <a:gd name="T13" fmla="*/ 51 h 111"/>
                <a:gd name="T14" fmla="*/ 117 w 138"/>
                <a:gd name="T15" fmla="*/ 52 h 111"/>
                <a:gd name="T16" fmla="*/ 110 w 138"/>
                <a:gd name="T17" fmla="*/ 57 h 111"/>
                <a:gd name="T18" fmla="*/ 107 w 138"/>
                <a:gd name="T19" fmla="*/ 62 h 111"/>
                <a:gd name="T20" fmla="*/ 100 w 138"/>
                <a:gd name="T21" fmla="*/ 70 h 111"/>
                <a:gd name="T22" fmla="*/ 78 w 138"/>
                <a:gd name="T23" fmla="*/ 82 h 111"/>
                <a:gd name="T24" fmla="*/ 76 w 138"/>
                <a:gd name="T25" fmla="*/ 86 h 111"/>
                <a:gd name="T26" fmla="*/ 60 w 138"/>
                <a:gd name="T27" fmla="*/ 92 h 111"/>
                <a:gd name="T28" fmla="*/ 51 w 138"/>
                <a:gd name="T29" fmla="*/ 111 h 111"/>
                <a:gd name="T30" fmla="*/ 2 w 138"/>
                <a:gd name="T31" fmla="*/ 108 h 111"/>
                <a:gd name="T32" fmla="*/ 15 w 138"/>
                <a:gd name="T33" fmla="*/ 104 h 111"/>
                <a:gd name="T34" fmla="*/ 39 w 138"/>
                <a:gd name="T35" fmla="*/ 74 h 111"/>
                <a:gd name="T36" fmla="*/ 39 w 138"/>
                <a:gd name="T37" fmla="*/ 59 h 111"/>
                <a:gd name="T38" fmla="*/ 45 w 138"/>
                <a:gd name="T39" fmla="*/ 43 h 111"/>
                <a:gd name="T40" fmla="*/ 67 w 138"/>
                <a:gd name="T41" fmla="*/ 27 h 111"/>
                <a:gd name="T42" fmla="*/ 85 w 138"/>
                <a:gd name="T43" fmla="*/ 3 h 111"/>
                <a:gd name="T44" fmla="*/ 68 w 138"/>
                <a:gd name="T45" fmla="*/ 29 h 111"/>
                <a:gd name="T46" fmla="*/ 56 w 138"/>
                <a:gd name="T47" fmla="*/ 35 h 111"/>
                <a:gd name="T48" fmla="*/ 43 w 138"/>
                <a:gd name="T49" fmla="*/ 56 h 111"/>
                <a:gd name="T50" fmla="*/ 43 w 138"/>
                <a:gd name="T51" fmla="*/ 56 h 111"/>
                <a:gd name="T52" fmla="*/ 39 w 138"/>
                <a:gd name="T53" fmla="*/ 64 h 111"/>
                <a:gd name="T54" fmla="*/ 37 w 138"/>
                <a:gd name="T55" fmla="*/ 85 h 111"/>
                <a:gd name="T56" fmla="*/ 37 w 138"/>
                <a:gd name="T57" fmla="*/ 85 h 111"/>
                <a:gd name="T58" fmla="*/ 15 w 138"/>
                <a:gd name="T59" fmla="*/ 105 h 111"/>
                <a:gd name="T60" fmla="*/ 8 w 138"/>
                <a:gd name="T61" fmla="*/ 107 h 111"/>
                <a:gd name="T62" fmla="*/ 49 w 138"/>
                <a:gd name="T63" fmla="*/ 109 h 111"/>
                <a:gd name="T64" fmla="*/ 49 w 138"/>
                <a:gd name="T65" fmla="*/ 96 h 111"/>
                <a:gd name="T66" fmla="*/ 59 w 138"/>
                <a:gd name="T67" fmla="*/ 91 h 111"/>
                <a:gd name="T68" fmla="*/ 73 w 138"/>
                <a:gd name="T69" fmla="*/ 83 h 111"/>
                <a:gd name="T70" fmla="*/ 92 w 138"/>
                <a:gd name="T71" fmla="*/ 73 h 111"/>
                <a:gd name="T72" fmla="*/ 105 w 138"/>
                <a:gd name="T73" fmla="*/ 66 h 111"/>
                <a:gd name="T74" fmla="*/ 105 w 138"/>
                <a:gd name="T75" fmla="*/ 58 h 111"/>
                <a:gd name="T76" fmla="*/ 107 w 138"/>
                <a:gd name="T77" fmla="*/ 56 h 111"/>
                <a:gd name="T78" fmla="*/ 113 w 138"/>
                <a:gd name="T79" fmla="*/ 55 h 111"/>
                <a:gd name="T80" fmla="*/ 117 w 138"/>
                <a:gd name="T81" fmla="*/ 51 h 111"/>
                <a:gd name="T82" fmla="*/ 126 w 138"/>
                <a:gd name="T83" fmla="*/ 51 h 111"/>
                <a:gd name="T84" fmla="*/ 130 w 138"/>
                <a:gd name="T85" fmla="*/ 40 h 111"/>
                <a:gd name="T86" fmla="*/ 128 w 138"/>
                <a:gd name="T87" fmla="*/ 27 h 111"/>
                <a:gd name="T88" fmla="*/ 128 w 138"/>
                <a:gd name="T89" fmla="*/ 26 h 111"/>
                <a:gd name="T90" fmla="*/ 129 w 138"/>
                <a:gd name="T91" fmla="*/ 18 h 111"/>
                <a:gd name="T92" fmla="*/ 116 w 138"/>
                <a:gd name="T93" fmla="*/ 10 h 111"/>
                <a:gd name="T94" fmla="*/ 102 w 138"/>
                <a:gd name="T95" fmla="*/ 11 h 111"/>
                <a:gd name="T96" fmla="*/ 88 w 138"/>
                <a:gd name="T97" fmla="*/ 4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8" h="111">
                  <a:moveTo>
                    <a:pt x="84" y="0"/>
                  </a:moveTo>
                  <a:cubicBezTo>
                    <a:pt x="89" y="3"/>
                    <a:pt x="89" y="3"/>
                    <a:pt x="89" y="3"/>
                  </a:cubicBezTo>
                  <a:cubicBezTo>
                    <a:pt x="95" y="6"/>
                    <a:pt x="95" y="6"/>
                    <a:pt x="95" y="6"/>
                  </a:cubicBezTo>
                  <a:cubicBezTo>
                    <a:pt x="97" y="8"/>
                    <a:pt x="99" y="9"/>
                    <a:pt x="102" y="9"/>
                  </a:cubicBezTo>
                  <a:cubicBezTo>
                    <a:pt x="103" y="9"/>
                    <a:pt x="104" y="9"/>
                    <a:pt x="106" y="8"/>
                  </a:cubicBezTo>
                  <a:cubicBezTo>
                    <a:pt x="116" y="8"/>
                    <a:pt x="116" y="8"/>
                    <a:pt x="116" y="8"/>
                  </a:cubicBezTo>
                  <a:cubicBezTo>
                    <a:pt x="125" y="9"/>
                    <a:pt x="125" y="9"/>
                    <a:pt x="125" y="9"/>
                  </a:cubicBezTo>
                  <a:cubicBezTo>
                    <a:pt x="125" y="10"/>
                    <a:pt x="125" y="10"/>
                    <a:pt x="125" y="10"/>
                  </a:cubicBezTo>
                  <a:cubicBezTo>
                    <a:pt x="125" y="12"/>
                    <a:pt x="127" y="14"/>
                    <a:pt x="129" y="16"/>
                  </a:cubicBezTo>
                  <a:cubicBezTo>
                    <a:pt x="131" y="17"/>
                    <a:pt x="131" y="18"/>
                    <a:pt x="131" y="21"/>
                  </a:cubicBezTo>
                  <a:cubicBezTo>
                    <a:pt x="129" y="27"/>
                    <a:pt x="129" y="27"/>
                    <a:pt x="129" y="27"/>
                  </a:cubicBezTo>
                  <a:cubicBezTo>
                    <a:pt x="129" y="32"/>
                    <a:pt x="129" y="32"/>
                    <a:pt x="129" y="32"/>
                  </a:cubicBezTo>
                  <a:cubicBezTo>
                    <a:pt x="129" y="35"/>
                    <a:pt x="130" y="37"/>
                    <a:pt x="132" y="39"/>
                  </a:cubicBezTo>
                  <a:cubicBezTo>
                    <a:pt x="137" y="44"/>
                    <a:pt x="138" y="48"/>
                    <a:pt x="137" y="51"/>
                  </a:cubicBezTo>
                  <a:cubicBezTo>
                    <a:pt x="135" y="53"/>
                    <a:pt x="132" y="53"/>
                    <a:pt x="126" y="53"/>
                  </a:cubicBezTo>
                  <a:cubicBezTo>
                    <a:pt x="117" y="52"/>
                    <a:pt x="117" y="52"/>
                    <a:pt x="117" y="52"/>
                  </a:cubicBezTo>
                  <a:cubicBezTo>
                    <a:pt x="115" y="53"/>
                    <a:pt x="115" y="55"/>
                    <a:pt x="115" y="56"/>
                  </a:cubicBezTo>
                  <a:cubicBezTo>
                    <a:pt x="110" y="57"/>
                    <a:pt x="110" y="57"/>
                    <a:pt x="110" y="57"/>
                  </a:cubicBezTo>
                  <a:cubicBezTo>
                    <a:pt x="107" y="57"/>
                    <a:pt x="107" y="57"/>
                    <a:pt x="107" y="57"/>
                  </a:cubicBezTo>
                  <a:cubicBezTo>
                    <a:pt x="107" y="62"/>
                    <a:pt x="107" y="62"/>
                    <a:pt x="107" y="62"/>
                  </a:cubicBezTo>
                  <a:cubicBezTo>
                    <a:pt x="107" y="67"/>
                    <a:pt x="107" y="67"/>
                    <a:pt x="107" y="67"/>
                  </a:cubicBezTo>
                  <a:cubicBezTo>
                    <a:pt x="100" y="70"/>
                    <a:pt x="100" y="70"/>
                    <a:pt x="100" y="70"/>
                  </a:cubicBezTo>
                  <a:cubicBezTo>
                    <a:pt x="96" y="70"/>
                    <a:pt x="94" y="72"/>
                    <a:pt x="93" y="74"/>
                  </a:cubicBezTo>
                  <a:cubicBezTo>
                    <a:pt x="89" y="79"/>
                    <a:pt x="85" y="81"/>
                    <a:pt x="78" y="82"/>
                  </a:cubicBezTo>
                  <a:cubicBezTo>
                    <a:pt x="75" y="82"/>
                    <a:pt x="73" y="83"/>
                    <a:pt x="74" y="85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3" y="87"/>
                    <a:pt x="73" y="87"/>
                    <a:pt x="73" y="87"/>
                  </a:cubicBezTo>
                  <a:cubicBezTo>
                    <a:pt x="70" y="87"/>
                    <a:pt x="66" y="89"/>
                    <a:pt x="60" y="92"/>
                  </a:cubicBezTo>
                  <a:cubicBezTo>
                    <a:pt x="51" y="97"/>
                    <a:pt x="51" y="97"/>
                    <a:pt x="51" y="97"/>
                  </a:cubicBezTo>
                  <a:cubicBezTo>
                    <a:pt x="51" y="111"/>
                    <a:pt x="51" y="111"/>
                    <a:pt x="51" y="111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2" y="108"/>
                    <a:pt x="2" y="108"/>
                    <a:pt x="2" y="108"/>
                  </a:cubicBezTo>
                  <a:cubicBezTo>
                    <a:pt x="8" y="106"/>
                    <a:pt x="8" y="106"/>
                    <a:pt x="8" y="106"/>
                  </a:cubicBezTo>
                  <a:cubicBezTo>
                    <a:pt x="15" y="104"/>
                    <a:pt x="15" y="104"/>
                    <a:pt x="15" y="104"/>
                  </a:cubicBezTo>
                  <a:cubicBezTo>
                    <a:pt x="36" y="84"/>
                    <a:pt x="36" y="84"/>
                    <a:pt x="36" y="84"/>
                  </a:cubicBezTo>
                  <a:cubicBezTo>
                    <a:pt x="38" y="81"/>
                    <a:pt x="39" y="78"/>
                    <a:pt x="39" y="74"/>
                  </a:cubicBezTo>
                  <a:cubicBezTo>
                    <a:pt x="37" y="64"/>
                    <a:pt x="37" y="64"/>
                    <a:pt x="37" y="64"/>
                  </a:cubicBezTo>
                  <a:cubicBezTo>
                    <a:pt x="39" y="59"/>
                    <a:pt x="39" y="59"/>
                    <a:pt x="39" y="59"/>
                  </a:cubicBezTo>
                  <a:cubicBezTo>
                    <a:pt x="42" y="56"/>
                    <a:pt x="42" y="56"/>
                    <a:pt x="42" y="56"/>
                  </a:cubicBezTo>
                  <a:cubicBezTo>
                    <a:pt x="45" y="43"/>
                    <a:pt x="45" y="43"/>
                    <a:pt x="45" y="43"/>
                  </a:cubicBezTo>
                  <a:cubicBezTo>
                    <a:pt x="47" y="40"/>
                    <a:pt x="50" y="37"/>
                    <a:pt x="55" y="33"/>
                  </a:cubicBezTo>
                  <a:cubicBezTo>
                    <a:pt x="67" y="27"/>
                    <a:pt x="67" y="27"/>
                    <a:pt x="67" y="27"/>
                  </a:cubicBezTo>
                  <a:cubicBezTo>
                    <a:pt x="73" y="22"/>
                    <a:pt x="79" y="13"/>
                    <a:pt x="84" y="0"/>
                  </a:cubicBezTo>
                  <a:moveTo>
                    <a:pt x="85" y="3"/>
                  </a:moveTo>
                  <a:cubicBezTo>
                    <a:pt x="80" y="15"/>
                    <a:pt x="74" y="23"/>
                    <a:pt x="68" y="28"/>
                  </a:cubicBezTo>
                  <a:cubicBezTo>
                    <a:pt x="68" y="29"/>
                    <a:pt x="68" y="29"/>
                    <a:pt x="68" y="29"/>
                  </a:cubicBezTo>
                  <a:cubicBezTo>
                    <a:pt x="68" y="29"/>
                    <a:pt x="68" y="29"/>
                    <a:pt x="68" y="29"/>
                  </a:cubicBezTo>
                  <a:cubicBezTo>
                    <a:pt x="56" y="35"/>
                    <a:pt x="56" y="35"/>
                    <a:pt x="56" y="35"/>
                  </a:cubicBezTo>
                  <a:cubicBezTo>
                    <a:pt x="51" y="38"/>
                    <a:pt x="48" y="41"/>
                    <a:pt x="47" y="44"/>
                  </a:cubicBezTo>
                  <a:cubicBezTo>
                    <a:pt x="43" y="56"/>
                    <a:pt x="43" y="56"/>
                    <a:pt x="43" y="56"/>
                  </a:cubicBezTo>
                  <a:cubicBezTo>
                    <a:pt x="43" y="56"/>
                    <a:pt x="43" y="56"/>
                    <a:pt x="43" y="56"/>
                  </a:cubicBezTo>
                  <a:cubicBezTo>
                    <a:pt x="43" y="56"/>
                    <a:pt x="43" y="56"/>
                    <a:pt x="43" y="56"/>
                  </a:cubicBezTo>
                  <a:cubicBezTo>
                    <a:pt x="41" y="60"/>
                    <a:pt x="41" y="60"/>
                    <a:pt x="41" y="60"/>
                  </a:cubicBezTo>
                  <a:cubicBezTo>
                    <a:pt x="39" y="64"/>
                    <a:pt x="39" y="64"/>
                    <a:pt x="39" y="64"/>
                  </a:cubicBezTo>
                  <a:cubicBezTo>
                    <a:pt x="40" y="73"/>
                    <a:pt x="40" y="73"/>
                    <a:pt x="40" y="73"/>
                  </a:cubicBezTo>
                  <a:cubicBezTo>
                    <a:pt x="41" y="77"/>
                    <a:pt x="40" y="81"/>
                    <a:pt x="37" y="85"/>
                  </a:cubicBezTo>
                  <a:cubicBezTo>
                    <a:pt x="37" y="85"/>
                    <a:pt x="37" y="85"/>
                    <a:pt x="37" y="85"/>
                  </a:cubicBezTo>
                  <a:cubicBezTo>
                    <a:pt x="37" y="85"/>
                    <a:pt x="37" y="85"/>
                    <a:pt x="37" y="85"/>
                  </a:cubicBezTo>
                  <a:cubicBezTo>
                    <a:pt x="16" y="105"/>
                    <a:pt x="16" y="105"/>
                    <a:pt x="16" y="105"/>
                  </a:cubicBezTo>
                  <a:cubicBezTo>
                    <a:pt x="15" y="105"/>
                    <a:pt x="15" y="105"/>
                    <a:pt x="15" y="105"/>
                  </a:cubicBezTo>
                  <a:cubicBezTo>
                    <a:pt x="15" y="105"/>
                    <a:pt x="15" y="105"/>
                    <a:pt x="15" y="105"/>
                  </a:cubicBezTo>
                  <a:cubicBezTo>
                    <a:pt x="8" y="107"/>
                    <a:pt x="8" y="107"/>
                    <a:pt x="8" y="107"/>
                  </a:cubicBezTo>
                  <a:cubicBezTo>
                    <a:pt x="4" y="109"/>
                    <a:pt x="4" y="109"/>
                    <a:pt x="4" y="109"/>
                  </a:cubicBezTo>
                  <a:cubicBezTo>
                    <a:pt x="49" y="109"/>
                    <a:pt x="49" y="109"/>
                    <a:pt x="49" y="109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49" y="96"/>
                    <a:pt x="49" y="96"/>
                    <a:pt x="49" y="96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9" y="91"/>
                    <a:pt x="59" y="91"/>
                    <a:pt x="59" y="91"/>
                  </a:cubicBezTo>
                  <a:cubicBezTo>
                    <a:pt x="65" y="87"/>
                    <a:pt x="69" y="86"/>
                    <a:pt x="73" y="85"/>
                  </a:cubicBezTo>
                  <a:cubicBezTo>
                    <a:pt x="72" y="84"/>
                    <a:pt x="72" y="83"/>
                    <a:pt x="73" y="83"/>
                  </a:cubicBezTo>
                  <a:cubicBezTo>
                    <a:pt x="73" y="81"/>
                    <a:pt x="76" y="80"/>
                    <a:pt x="78" y="80"/>
                  </a:cubicBezTo>
                  <a:cubicBezTo>
                    <a:pt x="84" y="80"/>
                    <a:pt x="88" y="77"/>
                    <a:pt x="92" y="73"/>
                  </a:cubicBezTo>
                  <a:cubicBezTo>
                    <a:pt x="93" y="70"/>
                    <a:pt x="95" y="69"/>
                    <a:pt x="100" y="68"/>
                  </a:cubicBezTo>
                  <a:cubicBezTo>
                    <a:pt x="105" y="66"/>
                    <a:pt x="105" y="66"/>
                    <a:pt x="105" y="66"/>
                  </a:cubicBezTo>
                  <a:cubicBezTo>
                    <a:pt x="106" y="62"/>
                    <a:pt x="106" y="62"/>
                    <a:pt x="106" y="62"/>
                  </a:cubicBezTo>
                  <a:cubicBezTo>
                    <a:pt x="105" y="58"/>
                    <a:pt x="105" y="58"/>
                    <a:pt x="105" y="58"/>
                  </a:cubicBezTo>
                  <a:cubicBezTo>
                    <a:pt x="105" y="56"/>
                    <a:pt x="105" y="56"/>
                    <a:pt x="105" y="56"/>
                  </a:cubicBezTo>
                  <a:cubicBezTo>
                    <a:pt x="107" y="56"/>
                    <a:pt x="107" y="56"/>
                    <a:pt x="107" y="56"/>
                  </a:cubicBezTo>
                  <a:cubicBezTo>
                    <a:pt x="110" y="55"/>
                    <a:pt x="110" y="55"/>
                    <a:pt x="110" y="55"/>
                  </a:cubicBezTo>
                  <a:cubicBezTo>
                    <a:pt x="113" y="55"/>
                    <a:pt x="113" y="55"/>
                    <a:pt x="113" y="55"/>
                  </a:cubicBezTo>
                  <a:cubicBezTo>
                    <a:pt x="113" y="53"/>
                    <a:pt x="115" y="52"/>
                    <a:pt x="117" y="51"/>
                  </a:cubicBezTo>
                  <a:cubicBezTo>
                    <a:pt x="117" y="51"/>
                    <a:pt x="117" y="51"/>
                    <a:pt x="117" y="51"/>
                  </a:cubicBezTo>
                  <a:cubicBezTo>
                    <a:pt x="117" y="51"/>
                    <a:pt x="117" y="51"/>
                    <a:pt x="117" y="51"/>
                  </a:cubicBezTo>
                  <a:cubicBezTo>
                    <a:pt x="126" y="51"/>
                    <a:pt x="126" y="51"/>
                    <a:pt x="126" y="51"/>
                  </a:cubicBezTo>
                  <a:cubicBezTo>
                    <a:pt x="130" y="51"/>
                    <a:pt x="134" y="51"/>
                    <a:pt x="135" y="50"/>
                  </a:cubicBezTo>
                  <a:cubicBezTo>
                    <a:pt x="136" y="48"/>
                    <a:pt x="136" y="46"/>
                    <a:pt x="130" y="40"/>
                  </a:cubicBezTo>
                  <a:cubicBezTo>
                    <a:pt x="128" y="38"/>
                    <a:pt x="128" y="35"/>
                    <a:pt x="128" y="32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9" y="20"/>
                    <a:pt x="129" y="20"/>
                    <a:pt x="129" y="20"/>
                  </a:cubicBezTo>
                  <a:cubicBezTo>
                    <a:pt x="130" y="18"/>
                    <a:pt x="129" y="18"/>
                    <a:pt x="129" y="18"/>
                  </a:cubicBezTo>
                  <a:cubicBezTo>
                    <a:pt x="126" y="16"/>
                    <a:pt x="124" y="13"/>
                    <a:pt x="123" y="11"/>
                  </a:cubicBezTo>
                  <a:cubicBezTo>
                    <a:pt x="116" y="10"/>
                    <a:pt x="116" y="10"/>
                    <a:pt x="116" y="10"/>
                  </a:cubicBezTo>
                  <a:cubicBezTo>
                    <a:pt x="106" y="10"/>
                    <a:pt x="106" y="10"/>
                    <a:pt x="106" y="10"/>
                  </a:cubicBezTo>
                  <a:cubicBezTo>
                    <a:pt x="105" y="11"/>
                    <a:pt x="103" y="11"/>
                    <a:pt x="102" y="11"/>
                  </a:cubicBezTo>
                  <a:cubicBezTo>
                    <a:pt x="99" y="11"/>
                    <a:pt x="96" y="10"/>
                    <a:pt x="94" y="8"/>
                  </a:cubicBezTo>
                  <a:cubicBezTo>
                    <a:pt x="88" y="4"/>
                    <a:pt x="88" y="4"/>
                    <a:pt x="88" y="4"/>
                  </a:cubicBezTo>
                  <a:cubicBezTo>
                    <a:pt x="85" y="3"/>
                    <a:pt x="85" y="3"/>
                    <a:pt x="8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70" name="Freeform 380"/>
            <p:cNvSpPr>
              <a:spLocks/>
            </p:cNvSpPr>
            <p:nvPr/>
          </p:nvSpPr>
          <p:spPr bwMode="auto">
            <a:xfrm>
              <a:off x="238622" y="4470029"/>
              <a:ext cx="737713" cy="699061"/>
            </a:xfrm>
            <a:custGeom>
              <a:avLst/>
              <a:gdLst>
                <a:gd name="T0" fmla="*/ 46 w 186"/>
                <a:gd name="T1" fmla="*/ 169 h 176"/>
                <a:gd name="T2" fmla="*/ 43 w 186"/>
                <a:gd name="T3" fmla="*/ 160 h 176"/>
                <a:gd name="T4" fmla="*/ 38 w 186"/>
                <a:gd name="T5" fmla="*/ 151 h 176"/>
                <a:gd name="T6" fmla="*/ 38 w 186"/>
                <a:gd name="T7" fmla="*/ 151 h 176"/>
                <a:gd name="T8" fmla="*/ 35 w 186"/>
                <a:gd name="T9" fmla="*/ 149 h 176"/>
                <a:gd name="T10" fmla="*/ 30 w 186"/>
                <a:gd name="T11" fmla="*/ 151 h 176"/>
                <a:gd name="T12" fmla="*/ 26 w 186"/>
                <a:gd name="T13" fmla="*/ 154 h 176"/>
                <a:gd name="T14" fmla="*/ 22 w 186"/>
                <a:gd name="T15" fmla="*/ 152 h 176"/>
                <a:gd name="T16" fmla="*/ 19 w 186"/>
                <a:gd name="T17" fmla="*/ 155 h 176"/>
                <a:gd name="T18" fmla="*/ 13 w 186"/>
                <a:gd name="T19" fmla="*/ 153 h 176"/>
                <a:gd name="T20" fmla="*/ 10 w 186"/>
                <a:gd name="T21" fmla="*/ 149 h 176"/>
                <a:gd name="T22" fmla="*/ 6 w 186"/>
                <a:gd name="T23" fmla="*/ 137 h 176"/>
                <a:gd name="T24" fmla="*/ 3 w 186"/>
                <a:gd name="T25" fmla="*/ 123 h 176"/>
                <a:gd name="T26" fmla="*/ 6 w 186"/>
                <a:gd name="T27" fmla="*/ 117 h 176"/>
                <a:gd name="T28" fmla="*/ 11 w 186"/>
                <a:gd name="T29" fmla="*/ 116 h 176"/>
                <a:gd name="T30" fmla="*/ 13 w 186"/>
                <a:gd name="T31" fmla="*/ 119 h 176"/>
                <a:gd name="T32" fmla="*/ 15 w 186"/>
                <a:gd name="T33" fmla="*/ 118 h 176"/>
                <a:gd name="T34" fmla="*/ 16 w 186"/>
                <a:gd name="T35" fmla="*/ 118 h 176"/>
                <a:gd name="T36" fmla="*/ 17 w 186"/>
                <a:gd name="T37" fmla="*/ 116 h 176"/>
                <a:gd name="T38" fmla="*/ 20 w 186"/>
                <a:gd name="T39" fmla="*/ 116 h 176"/>
                <a:gd name="T40" fmla="*/ 25 w 186"/>
                <a:gd name="T41" fmla="*/ 117 h 176"/>
                <a:gd name="T42" fmla="*/ 75 w 186"/>
                <a:gd name="T43" fmla="*/ 115 h 176"/>
                <a:gd name="T44" fmla="*/ 76 w 186"/>
                <a:gd name="T45" fmla="*/ 114 h 176"/>
                <a:gd name="T46" fmla="*/ 79 w 186"/>
                <a:gd name="T47" fmla="*/ 108 h 176"/>
                <a:gd name="T48" fmla="*/ 64 w 186"/>
                <a:gd name="T49" fmla="*/ 0 h 176"/>
                <a:gd name="T50" fmla="*/ 148 w 186"/>
                <a:gd name="T51" fmla="*/ 45 h 176"/>
                <a:gd name="T52" fmla="*/ 151 w 186"/>
                <a:gd name="T53" fmla="*/ 51 h 176"/>
                <a:gd name="T54" fmla="*/ 151 w 186"/>
                <a:gd name="T55" fmla="*/ 52 h 176"/>
                <a:gd name="T56" fmla="*/ 155 w 186"/>
                <a:gd name="T57" fmla="*/ 56 h 176"/>
                <a:gd name="T58" fmla="*/ 160 w 186"/>
                <a:gd name="T59" fmla="*/ 58 h 176"/>
                <a:gd name="T60" fmla="*/ 163 w 186"/>
                <a:gd name="T61" fmla="*/ 57 h 176"/>
                <a:gd name="T62" fmla="*/ 166 w 186"/>
                <a:gd name="T63" fmla="*/ 60 h 176"/>
                <a:gd name="T64" fmla="*/ 173 w 186"/>
                <a:gd name="T65" fmla="*/ 62 h 176"/>
                <a:gd name="T66" fmla="*/ 174 w 186"/>
                <a:gd name="T67" fmla="*/ 71 h 176"/>
                <a:gd name="T68" fmla="*/ 175 w 186"/>
                <a:gd name="T69" fmla="*/ 73 h 176"/>
                <a:gd name="T70" fmla="*/ 186 w 186"/>
                <a:gd name="T71" fmla="*/ 82 h 176"/>
                <a:gd name="T72" fmla="*/ 172 w 186"/>
                <a:gd name="T73" fmla="*/ 115 h 176"/>
                <a:gd name="T74" fmla="*/ 117 w 186"/>
                <a:gd name="T75" fmla="*/ 128 h 176"/>
                <a:gd name="T76" fmla="*/ 114 w 186"/>
                <a:gd name="T77" fmla="*/ 129 h 176"/>
                <a:gd name="T78" fmla="*/ 107 w 186"/>
                <a:gd name="T79" fmla="*/ 128 h 176"/>
                <a:gd name="T80" fmla="*/ 102 w 186"/>
                <a:gd name="T81" fmla="*/ 137 h 176"/>
                <a:gd name="T82" fmla="*/ 97 w 186"/>
                <a:gd name="T83" fmla="*/ 139 h 176"/>
                <a:gd name="T84" fmla="*/ 89 w 186"/>
                <a:gd name="T85" fmla="*/ 143 h 176"/>
                <a:gd name="T86" fmla="*/ 76 w 186"/>
                <a:gd name="T87" fmla="*/ 165 h 176"/>
                <a:gd name="T88" fmla="*/ 71 w 186"/>
                <a:gd name="T89" fmla="*/ 176 h 176"/>
                <a:gd name="T90" fmla="*/ 71 w 186"/>
                <a:gd name="T91" fmla="*/ 176 h 176"/>
                <a:gd name="T92" fmla="*/ 70 w 186"/>
                <a:gd name="T93" fmla="*/ 174 h 176"/>
                <a:gd name="T94" fmla="*/ 65 w 186"/>
                <a:gd name="T95" fmla="*/ 170 h 176"/>
                <a:gd name="T96" fmla="*/ 58 w 186"/>
                <a:gd name="T97" fmla="*/ 176 h 176"/>
                <a:gd name="T98" fmla="*/ 56 w 186"/>
                <a:gd name="T99" fmla="*/ 175 h 176"/>
                <a:gd name="T100" fmla="*/ 51 w 186"/>
                <a:gd name="T101" fmla="*/ 175 h 176"/>
                <a:gd name="T102" fmla="*/ 50 w 186"/>
                <a:gd name="T103" fmla="*/ 175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86" h="176">
                  <a:moveTo>
                    <a:pt x="48" y="176"/>
                  </a:moveTo>
                  <a:cubicBezTo>
                    <a:pt x="48" y="175"/>
                    <a:pt x="47" y="172"/>
                    <a:pt x="46" y="169"/>
                  </a:cubicBezTo>
                  <a:cubicBezTo>
                    <a:pt x="46" y="168"/>
                    <a:pt x="46" y="166"/>
                    <a:pt x="46" y="165"/>
                  </a:cubicBezTo>
                  <a:cubicBezTo>
                    <a:pt x="45" y="164"/>
                    <a:pt x="44" y="162"/>
                    <a:pt x="43" y="160"/>
                  </a:cubicBezTo>
                  <a:cubicBezTo>
                    <a:pt x="40" y="155"/>
                    <a:pt x="40" y="155"/>
                    <a:pt x="40" y="155"/>
                  </a:cubicBezTo>
                  <a:cubicBezTo>
                    <a:pt x="38" y="151"/>
                    <a:pt x="38" y="151"/>
                    <a:pt x="38" y="151"/>
                  </a:cubicBezTo>
                  <a:cubicBezTo>
                    <a:pt x="38" y="151"/>
                    <a:pt x="38" y="151"/>
                    <a:pt x="38" y="151"/>
                  </a:cubicBezTo>
                  <a:cubicBezTo>
                    <a:pt x="38" y="151"/>
                    <a:pt x="38" y="151"/>
                    <a:pt x="38" y="151"/>
                  </a:cubicBezTo>
                  <a:cubicBezTo>
                    <a:pt x="35" y="149"/>
                    <a:pt x="35" y="149"/>
                    <a:pt x="35" y="149"/>
                  </a:cubicBezTo>
                  <a:cubicBezTo>
                    <a:pt x="35" y="149"/>
                    <a:pt x="35" y="149"/>
                    <a:pt x="35" y="149"/>
                  </a:cubicBezTo>
                  <a:cubicBezTo>
                    <a:pt x="35" y="149"/>
                    <a:pt x="35" y="149"/>
                    <a:pt x="35" y="149"/>
                  </a:cubicBezTo>
                  <a:cubicBezTo>
                    <a:pt x="33" y="149"/>
                    <a:pt x="31" y="150"/>
                    <a:pt x="30" y="151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6" y="154"/>
                    <a:pt x="26" y="154"/>
                    <a:pt x="26" y="154"/>
                  </a:cubicBezTo>
                  <a:cubicBezTo>
                    <a:pt x="25" y="153"/>
                    <a:pt x="24" y="152"/>
                    <a:pt x="23" y="152"/>
                  </a:cubicBezTo>
                  <a:cubicBezTo>
                    <a:pt x="22" y="152"/>
                    <a:pt x="22" y="152"/>
                    <a:pt x="22" y="152"/>
                  </a:cubicBezTo>
                  <a:cubicBezTo>
                    <a:pt x="22" y="152"/>
                    <a:pt x="22" y="152"/>
                    <a:pt x="22" y="152"/>
                  </a:cubicBezTo>
                  <a:cubicBezTo>
                    <a:pt x="19" y="155"/>
                    <a:pt x="19" y="155"/>
                    <a:pt x="19" y="155"/>
                  </a:cubicBezTo>
                  <a:cubicBezTo>
                    <a:pt x="16" y="155"/>
                    <a:pt x="16" y="155"/>
                    <a:pt x="16" y="155"/>
                  </a:cubicBezTo>
                  <a:cubicBezTo>
                    <a:pt x="13" y="153"/>
                    <a:pt x="13" y="153"/>
                    <a:pt x="13" y="153"/>
                  </a:cubicBezTo>
                  <a:cubicBezTo>
                    <a:pt x="10" y="150"/>
                    <a:pt x="10" y="150"/>
                    <a:pt x="10" y="150"/>
                  </a:cubicBezTo>
                  <a:cubicBezTo>
                    <a:pt x="10" y="149"/>
                    <a:pt x="10" y="149"/>
                    <a:pt x="10" y="149"/>
                  </a:cubicBezTo>
                  <a:cubicBezTo>
                    <a:pt x="9" y="143"/>
                    <a:pt x="9" y="143"/>
                    <a:pt x="9" y="143"/>
                  </a:cubicBezTo>
                  <a:cubicBezTo>
                    <a:pt x="6" y="137"/>
                    <a:pt x="6" y="137"/>
                    <a:pt x="6" y="137"/>
                  </a:cubicBezTo>
                  <a:cubicBezTo>
                    <a:pt x="2" y="131"/>
                    <a:pt x="2" y="131"/>
                    <a:pt x="2" y="131"/>
                  </a:cubicBezTo>
                  <a:cubicBezTo>
                    <a:pt x="0" y="128"/>
                    <a:pt x="1" y="125"/>
                    <a:pt x="3" y="123"/>
                  </a:cubicBezTo>
                  <a:cubicBezTo>
                    <a:pt x="4" y="122"/>
                    <a:pt x="4" y="122"/>
                    <a:pt x="4" y="122"/>
                  </a:cubicBezTo>
                  <a:cubicBezTo>
                    <a:pt x="6" y="117"/>
                    <a:pt x="6" y="117"/>
                    <a:pt x="6" y="117"/>
                  </a:cubicBezTo>
                  <a:cubicBezTo>
                    <a:pt x="7" y="115"/>
                    <a:pt x="7" y="114"/>
                    <a:pt x="8" y="113"/>
                  </a:cubicBezTo>
                  <a:cubicBezTo>
                    <a:pt x="11" y="116"/>
                    <a:pt x="11" y="116"/>
                    <a:pt x="11" y="116"/>
                  </a:cubicBezTo>
                  <a:cubicBezTo>
                    <a:pt x="13" y="118"/>
                    <a:pt x="13" y="118"/>
                    <a:pt x="13" y="118"/>
                  </a:cubicBezTo>
                  <a:cubicBezTo>
                    <a:pt x="13" y="119"/>
                    <a:pt x="13" y="119"/>
                    <a:pt x="13" y="119"/>
                  </a:cubicBezTo>
                  <a:cubicBezTo>
                    <a:pt x="14" y="119"/>
                    <a:pt x="14" y="119"/>
                    <a:pt x="14" y="119"/>
                  </a:cubicBezTo>
                  <a:cubicBezTo>
                    <a:pt x="15" y="118"/>
                    <a:pt x="15" y="118"/>
                    <a:pt x="15" y="118"/>
                  </a:cubicBezTo>
                  <a:cubicBezTo>
                    <a:pt x="15" y="118"/>
                    <a:pt x="15" y="118"/>
                    <a:pt x="15" y="118"/>
                  </a:cubicBezTo>
                  <a:cubicBezTo>
                    <a:pt x="16" y="118"/>
                    <a:pt x="16" y="118"/>
                    <a:pt x="16" y="118"/>
                  </a:cubicBezTo>
                  <a:cubicBezTo>
                    <a:pt x="17" y="116"/>
                    <a:pt x="17" y="116"/>
                    <a:pt x="17" y="116"/>
                  </a:cubicBezTo>
                  <a:cubicBezTo>
                    <a:pt x="17" y="116"/>
                    <a:pt x="17" y="116"/>
                    <a:pt x="17" y="116"/>
                  </a:cubicBezTo>
                  <a:cubicBezTo>
                    <a:pt x="17" y="116"/>
                    <a:pt x="18" y="116"/>
                    <a:pt x="18" y="116"/>
                  </a:cubicBezTo>
                  <a:cubicBezTo>
                    <a:pt x="18" y="116"/>
                    <a:pt x="19" y="116"/>
                    <a:pt x="20" y="116"/>
                  </a:cubicBezTo>
                  <a:cubicBezTo>
                    <a:pt x="24" y="117"/>
                    <a:pt x="24" y="117"/>
                    <a:pt x="24" y="117"/>
                  </a:cubicBezTo>
                  <a:cubicBezTo>
                    <a:pt x="24" y="117"/>
                    <a:pt x="25" y="117"/>
                    <a:pt x="25" y="117"/>
                  </a:cubicBezTo>
                  <a:cubicBezTo>
                    <a:pt x="27" y="117"/>
                    <a:pt x="29" y="117"/>
                    <a:pt x="33" y="115"/>
                  </a:cubicBezTo>
                  <a:cubicBezTo>
                    <a:pt x="75" y="115"/>
                    <a:pt x="75" y="115"/>
                    <a:pt x="75" y="115"/>
                  </a:cubicBezTo>
                  <a:cubicBezTo>
                    <a:pt x="76" y="115"/>
                    <a:pt x="76" y="115"/>
                    <a:pt x="76" y="115"/>
                  </a:cubicBezTo>
                  <a:cubicBezTo>
                    <a:pt x="76" y="114"/>
                    <a:pt x="76" y="114"/>
                    <a:pt x="76" y="114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9" y="108"/>
                    <a:pt x="79" y="108"/>
                    <a:pt x="79" y="108"/>
                  </a:cubicBezTo>
                  <a:cubicBezTo>
                    <a:pt x="79" y="105"/>
                    <a:pt x="78" y="102"/>
                    <a:pt x="75" y="101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148" y="45"/>
                    <a:pt x="148" y="45"/>
                    <a:pt x="148" y="45"/>
                  </a:cubicBezTo>
                  <a:cubicBezTo>
                    <a:pt x="150" y="48"/>
                    <a:pt x="150" y="48"/>
                    <a:pt x="150" y="48"/>
                  </a:cubicBezTo>
                  <a:cubicBezTo>
                    <a:pt x="151" y="51"/>
                    <a:pt x="151" y="51"/>
                    <a:pt x="151" y="51"/>
                  </a:cubicBezTo>
                  <a:cubicBezTo>
                    <a:pt x="151" y="52"/>
                    <a:pt x="151" y="52"/>
                    <a:pt x="151" y="52"/>
                  </a:cubicBezTo>
                  <a:cubicBezTo>
                    <a:pt x="151" y="52"/>
                    <a:pt x="151" y="52"/>
                    <a:pt x="151" y="52"/>
                  </a:cubicBezTo>
                  <a:cubicBezTo>
                    <a:pt x="154" y="56"/>
                    <a:pt x="154" y="56"/>
                    <a:pt x="154" y="56"/>
                  </a:cubicBezTo>
                  <a:cubicBezTo>
                    <a:pt x="155" y="56"/>
                    <a:pt x="155" y="56"/>
                    <a:pt x="155" y="56"/>
                  </a:cubicBezTo>
                  <a:cubicBezTo>
                    <a:pt x="155" y="56"/>
                    <a:pt x="155" y="56"/>
                    <a:pt x="155" y="56"/>
                  </a:cubicBezTo>
                  <a:cubicBezTo>
                    <a:pt x="157" y="57"/>
                    <a:pt x="158" y="58"/>
                    <a:pt x="160" y="58"/>
                  </a:cubicBezTo>
                  <a:cubicBezTo>
                    <a:pt x="160" y="58"/>
                    <a:pt x="161" y="58"/>
                    <a:pt x="162" y="57"/>
                  </a:cubicBezTo>
                  <a:cubicBezTo>
                    <a:pt x="163" y="57"/>
                    <a:pt x="163" y="57"/>
                    <a:pt x="163" y="57"/>
                  </a:cubicBezTo>
                  <a:cubicBezTo>
                    <a:pt x="166" y="60"/>
                    <a:pt x="166" y="60"/>
                    <a:pt x="166" y="60"/>
                  </a:cubicBezTo>
                  <a:cubicBezTo>
                    <a:pt x="166" y="60"/>
                    <a:pt x="166" y="60"/>
                    <a:pt x="166" y="60"/>
                  </a:cubicBezTo>
                  <a:cubicBezTo>
                    <a:pt x="167" y="60"/>
                    <a:pt x="167" y="60"/>
                    <a:pt x="167" y="60"/>
                  </a:cubicBezTo>
                  <a:cubicBezTo>
                    <a:pt x="173" y="62"/>
                    <a:pt x="173" y="62"/>
                    <a:pt x="173" y="62"/>
                  </a:cubicBezTo>
                  <a:cubicBezTo>
                    <a:pt x="177" y="63"/>
                    <a:pt x="176" y="66"/>
                    <a:pt x="176" y="67"/>
                  </a:cubicBezTo>
                  <a:cubicBezTo>
                    <a:pt x="174" y="71"/>
                    <a:pt x="174" y="71"/>
                    <a:pt x="174" y="71"/>
                  </a:cubicBezTo>
                  <a:cubicBezTo>
                    <a:pt x="174" y="73"/>
                    <a:pt x="174" y="73"/>
                    <a:pt x="174" y="73"/>
                  </a:cubicBezTo>
                  <a:cubicBezTo>
                    <a:pt x="175" y="73"/>
                    <a:pt x="175" y="73"/>
                    <a:pt x="175" y="73"/>
                  </a:cubicBezTo>
                  <a:cubicBezTo>
                    <a:pt x="186" y="70"/>
                    <a:pt x="186" y="70"/>
                    <a:pt x="186" y="70"/>
                  </a:cubicBezTo>
                  <a:cubicBezTo>
                    <a:pt x="186" y="82"/>
                    <a:pt x="186" y="82"/>
                    <a:pt x="186" y="82"/>
                  </a:cubicBezTo>
                  <a:cubicBezTo>
                    <a:pt x="185" y="97"/>
                    <a:pt x="185" y="97"/>
                    <a:pt x="185" y="97"/>
                  </a:cubicBezTo>
                  <a:cubicBezTo>
                    <a:pt x="184" y="109"/>
                    <a:pt x="180" y="115"/>
                    <a:pt x="172" y="115"/>
                  </a:cubicBezTo>
                  <a:cubicBezTo>
                    <a:pt x="140" y="117"/>
                    <a:pt x="140" y="117"/>
                    <a:pt x="140" y="117"/>
                  </a:cubicBezTo>
                  <a:cubicBezTo>
                    <a:pt x="129" y="119"/>
                    <a:pt x="121" y="123"/>
                    <a:pt x="117" y="128"/>
                  </a:cubicBezTo>
                  <a:cubicBezTo>
                    <a:pt x="115" y="129"/>
                    <a:pt x="115" y="129"/>
                    <a:pt x="115" y="129"/>
                  </a:cubicBezTo>
                  <a:cubicBezTo>
                    <a:pt x="114" y="129"/>
                    <a:pt x="114" y="129"/>
                    <a:pt x="114" y="129"/>
                  </a:cubicBezTo>
                  <a:cubicBezTo>
                    <a:pt x="113" y="127"/>
                    <a:pt x="112" y="127"/>
                    <a:pt x="111" y="127"/>
                  </a:cubicBezTo>
                  <a:cubicBezTo>
                    <a:pt x="110" y="127"/>
                    <a:pt x="108" y="127"/>
                    <a:pt x="107" y="128"/>
                  </a:cubicBezTo>
                  <a:cubicBezTo>
                    <a:pt x="104" y="132"/>
                    <a:pt x="104" y="132"/>
                    <a:pt x="104" y="132"/>
                  </a:cubicBezTo>
                  <a:cubicBezTo>
                    <a:pt x="102" y="137"/>
                    <a:pt x="102" y="137"/>
                    <a:pt x="102" y="137"/>
                  </a:cubicBezTo>
                  <a:cubicBezTo>
                    <a:pt x="101" y="138"/>
                    <a:pt x="100" y="140"/>
                    <a:pt x="99" y="140"/>
                  </a:cubicBezTo>
                  <a:cubicBezTo>
                    <a:pt x="98" y="140"/>
                    <a:pt x="97" y="139"/>
                    <a:pt x="97" y="139"/>
                  </a:cubicBezTo>
                  <a:cubicBezTo>
                    <a:pt x="96" y="138"/>
                    <a:pt x="95" y="137"/>
                    <a:pt x="94" y="137"/>
                  </a:cubicBezTo>
                  <a:cubicBezTo>
                    <a:pt x="92" y="137"/>
                    <a:pt x="90" y="139"/>
                    <a:pt x="89" y="143"/>
                  </a:cubicBezTo>
                  <a:cubicBezTo>
                    <a:pt x="86" y="151"/>
                    <a:pt x="83" y="154"/>
                    <a:pt x="82" y="155"/>
                  </a:cubicBezTo>
                  <a:cubicBezTo>
                    <a:pt x="79" y="156"/>
                    <a:pt x="77" y="159"/>
                    <a:pt x="76" y="165"/>
                  </a:cubicBezTo>
                  <a:cubicBezTo>
                    <a:pt x="73" y="176"/>
                    <a:pt x="73" y="176"/>
                    <a:pt x="73" y="176"/>
                  </a:cubicBezTo>
                  <a:cubicBezTo>
                    <a:pt x="71" y="176"/>
                    <a:pt x="71" y="176"/>
                    <a:pt x="71" y="176"/>
                  </a:cubicBezTo>
                  <a:cubicBezTo>
                    <a:pt x="71" y="176"/>
                    <a:pt x="71" y="176"/>
                    <a:pt x="71" y="176"/>
                  </a:cubicBezTo>
                  <a:cubicBezTo>
                    <a:pt x="71" y="176"/>
                    <a:pt x="71" y="176"/>
                    <a:pt x="71" y="176"/>
                  </a:cubicBezTo>
                  <a:cubicBezTo>
                    <a:pt x="71" y="176"/>
                    <a:pt x="71" y="176"/>
                    <a:pt x="70" y="176"/>
                  </a:cubicBezTo>
                  <a:cubicBezTo>
                    <a:pt x="70" y="176"/>
                    <a:pt x="70" y="175"/>
                    <a:pt x="70" y="174"/>
                  </a:cubicBezTo>
                  <a:cubicBezTo>
                    <a:pt x="70" y="171"/>
                    <a:pt x="69" y="170"/>
                    <a:pt x="67" y="170"/>
                  </a:cubicBezTo>
                  <a:cubicBezTo>
                    <a:pt x="67" y="170"/>
                    <a:pt x="66" y="170"/>
                    <a:pt x="65" y="170"/>
                  </a:cubicBezTo>
                  <a:cubicBezTo>
                    <a:pt x="61" y="173"/>
                    <a:pt x="61" y="173"/>
                    <a:pt x="61" y="173"/>
                  </a:cubicBezTo>
                  <a:cubicBezTo>
                    <a:pt x="60" y="174"/>
                    <a:pt x="58" y="176"/>
                    <a:pt x="58" y="176"/>
                  </a:cubicBezTo>
                  <a:cubicBezTo>
                    <a:pt x="57" y="176"/>
                    <a:pt x="57" y="176"/>
                    <a:pt x="57" y="175"/>
                  </a:cubicBezTo>
                  <a:cubicBezTo>
                    <a:pt x="56" y="175"/>
                    <a:pt x="56" y="175"/>
                    <a:pt x="56" y="175"/>
                  </a:cubicBezTo>
                  <a:cubicBezTo>
                    <a:pt x="56" y="175"/>
                    <a:pt x="56" y="175"/>
                    <a:pt x="56" y="175"/>
                  </a:cubicBezTo>
                  <a:cubicBezTo>
                    <a:pt x="51" y="175"/>
                    <a:pt x="51" y="175"/>
                    <a:pt x="51" y="175"/>
                  </a:cubicBezTo>
                  <a:cubicBezTo>
                    <a:pt x="50" y="175"/>
                    <a:pt x="50" y="175"/>
                    <a:pt x="50" y="175"/>
                  </a:cubicBezTo>
                  <a:cubicBezTo>
                    <a:pt x="50" y="175"/>
                    <a:pt x="50" y="175"/>
                    <a:pt x="50" y="175"/>
                  </a:cubicBezTo>
                  <a:cubicBezTo>
                    <a:pt x="48" y="176"/>
                    <a:pt x="48" y="176"/>
                    <a:pt x="48" y="1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71" name="Freeform 381"/>
            <p:cNvSpPr>
              <a:spLocks noEditPoints="1"/>
            </p:cNvSpPr>
            <p:nvPr/>
          </p:nvSpPr>
          <p:spPr bwMode="auto">
            <a:xfrm>
              <a:off x="233581" y="4466669"/>
              <a:ext cx="747794" cy="710826"/>
            </a:xfrm>
            <a:custGeom>
              <a:avLst/>
              <a:gdLst>
                <a:gd name="T0" fmla="*/ 153 w 188"/>
                <a:gd name="T1" fmla="*/ 52 h 179"/>
                <a:gd name="T2" fmla="*/ 165 w 188"/>
                <a:gd name="T3" fmla="*/ 57 h 179"/>
                <a:gd name="T4" fmla="*/ 176 w 188"/>
                <a:gd name="T5" fmla="*/ 73 h 179"/>
                <a:gd name="T6" fmla="*/ 173 w 188"/>
                <a:gd name="T7" fmla="*/ 117 h 179"/>
                <a:gd name="T8" fmla="*/ 114 w 188"/>
                <a:gd name="T9" fmla="*/ 130 h 179"/>
                <a:gd name="T10" fmla="*/ 104 w 188"/>
                <a:gd name="T11" fmla="*/ 138 h 179"/>
                <a:gd name="T12" fmla="*/ 91 w 188"/>
                <a:gd name="T13" fmla="*/ 145 h 179"/>
                <a:gd name="T14" fmla="*/ 72 w 188"/>
                <a:gd name="T15" fmla="*/ 178 h 179"/>
                <a:gd name="T16" fmla="*/ 67 w 188"/>
                <a:gd name="T17" fmla="*/ 172 h 179"/>
                <a:gd name="T18" fmla="*/ 52 w 188"/>
                <a:gd name="T19" fmla="*/ 177 h 179"/>
                <a:gd name="T20" fmla="*/ 40 w 188"/>
                <a:gd name="T21" fmla="*/ 157 h 179"/>
                <a:gd name="T22" fmla="*/ 29 w 188"/>
                <a:gd name="T23" fmla="*/ 156 h 179"/>
                <a:gd name="T24" fmla="*/ 17 w 188"/>
                <a:gd name="T25" fmla="*/ 157 h 179"/>
                <a:gd name="T26" fmla="*/ 9 w 188"/>
                <a:gd name="T27" fmla="*/ 144 h 179"/>
                <a:gd name="T28" fmla="*/ 4 w 188"/>
                <a:gd name="T29" fmla="*/ 122 h 179"/>
                <a:gd name="T30" fmla="*/ 15 w 188"/>
                <a:gd name="T31" fmla="*/ 119 h 179"/>
                <a:gd name="T32" fmla="*/ 21 w 188"/>
                <a:gd name="T33" fmla="*/ 116 h 179"/>
                <a:gd name="T34" fmla="*/ 76 w 188"/>
                <a:gd name="T35" fmla="*/ 115 h 179"/>
                <a:gd name="T36" fmla="*/ 64 w 188"/>
                <a:gd name="T37" fmla="*/ 0 h 179"/>
                <a:gd name="T38" fmla="*/ 76 w 188"/>
                <a:gd name="T39" fmla="*/ 101 h 179"/>
                <a:gd name="T40" fmla="*/ 78 w 188"/>
                <a:gd name="T41" fmla="*/ 114 h 179"/>
                <a:gd name="T42" fmla="*/ 34 w 188"/>
                <a:gd name="T43" fmla="*/ 117 h 179"/>
                <a:gd name="T44" fmla="*/ 24 w 188"/>
                <a:gd name="T45" fmla="*/ 119 h 179"/>
                <a:gd name="T46" fmla="*/ 17 w 188"/>
                <a:gd name="T47" fmla="*/ 120 h 179"/>
                <a:gd name="T48" fmla="*/ 13 w 188"/>
                <a:gd name="T49" fmla="*/ 120 h 179"/>
                <a:gd name="T50" fmla="*/ 8 w 188"/>
                <a:gd name="T51" fmla="*/ 118 h 179"/>
                <a:gd name="T52" fmla="*/ 5 w 188"/>
                <a:gd name="T53" fmla="*/ 124 h 179"/>
                <a:gd name="T54" fmla="*/ 8 w 188"/>
                <a:gd name="T55" fmla="*/ 138 h 179"/>
                <a:gd name="T56" fmla="*/ 11 w 188"/>
                <a:gd name="T57" fmla="*/ 143 h 179"/>
                <a:gd name="T58" fmla="*/ 17 w 188"/>
                <a:gd name="T59" fmla="*/ 155 h 179"/>
                <a:gd name="T60" fmla="*/ 24 w 188"/>
                <a:gd name="T61" fmla="*/ 152 h 179"/>
                <a:gd name="T62" fmla="*/ 36 w 188"/>
                <a:gd name="T63" fmla="*/ 149 h 179"/>
                <a:gd name="T64" fmla="*/ 40 w 188"/>
                <a:gd name="T65" fmla="*/ 152 h 179"/>
                <a:gd name="T66" fmla="*/ 47 w 188"/>
                <a:gd name="T67" fmla="*/ 166 h 179"/>
                <a:gd name="T68" fmla="*/ 50 w 188"/>
                <a:gd name="T69" fmla="*/ 176 h 179"/>
                <a:gd name="T70" fmla="*/ 57 w 188"/>
                <a:gd name="T71" fmla="*/ 175 h 179"/>
                <a:gd name="T72" fmla="*/ 61 w 188"/>
                <a:gd name="T73" fmla="*/ 174 h 179"/>
                <a:gd name="T74" fmla="*/ 68 w 188"/>
                <a:gd name="T75" fmla="*/ 170 h 179"/>
                <a:gd name="T76" fmla="*/ 72 w 188"/>
                <a:gd name="T77" fmla="*/ 176 h 179"/>
                <a:gd name="T78" fmla="*/ 76 w 188"/>
                <a:gd name="T79" fmla="*/ 166 h 179"/>
                <a:gd name="T80" fmla="*/ 99 w 188"/>
                <a:gd name="T81" fmla="*/ 139 h 179"/>
                <a:gd name="T82" fmla="*/ 107 w 188"/>
                <a:gd name="T83" fmla="*/ 129 h 179"/>
                <a:gd name="T84" fmla="*/ 115 w 188"/>
                <a:gd name="T85" fmla="*/ 129 h 179"/>
                <a:gd name="T86" fmla="*/ 173 w 188"/>
                <a:gd name="T87" fmla="*/ 115 h 179"/>
                <a:gd name="T88" fmla="*/ 176 w 188"/>
                <a:gd name="T89" fmla="*/ 74 h 179"/>
                <a:gd name="T90" fmla="*/ 174 w 188"/>
                <a:gd name="T91" fmla="*/ 64 h 179"/>
                <a:gd name="T92" fmla="*/ 164 w 188"/>
                <a:gd name="T93" fmla="*/ 59 h 179"/>
                <a:gd name="T94" fmla="*/ 155 w 188"/>
                <a:gd name="T95" fmla="*/ 58 h 179"/>
                <a:gd name="T96" fmla="*/ 151 w 188"/>
                <a:gd name="T97" fmla="*/ 53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88" h="179">
                  <a:moveTo>
                    <a:pt x="85" y="0"/>
                  </a:moveTo>
                  <a:cubicBezTo>
                    <a:pt x="150" y="45"/>
                    <a:pt x="150" y="45"/>
                    <a:pt x="150" y="45"/>
                  </a:cubicBezTo>
                  <a:cubicBezTo>
                    <a:pt x="152" y="48"/>
                    <a:pt x="152" y="48"/>
                    <a:pt x="152" y="48"/>
                  </a:cubicBezTo>
                  <a:cubicBezTo>
                    <a:pt x="153" y="52"/>
                    <a:pt x="153" y="52"/>
                    <a:pt x="153" y="52"/>
                  </a:cubicBezTo>
                  <a:cubicBezTo>
                    <a:pt x="156" y="56"/>
                    <a:pt x="156" y="56"/>
                    <a:pt x="156" y="56"/>
                  </a:cubicBezTo>
                  <a:cubicBezTo>
                    <a:pt x="158" y="57"/>
                    <a:pt x="159" y="58"/>
                    <a:pt x="161" y="58"/>
                  </a:cubicBezTo>
                  <a:cubicBezTo>
                    <a:pt x="161" y="58"/>
                    <a:pt x="162" y="58"/>
                    <a:pt x="162" y="57"/>
                  </a:cubicBezTo>
                  <a:cubicBezTo>
                    <a:pt x="165" y="57"/>
                    <a:pt x="165" y="57"/>
                    <a:pt x="165" y="57"/>
                  </a:cubicBezTo>
                  <a:cubicBezTo>
                    <a:pt x="168" y="60"/>
                    <a:pt x="168" y="60"/>
                    <a:pt x="168" y="60"/>
                  </a:cubicBezTo>
                  <a:cubicBezTo>
                    <a:pt x="174" y="62"/>
                    <a:pt x="174" y="62"/>
                    <a:pt x="174" y="62"/>
                  </a:cubicBezTo>
                  <a:cubicBezTo>
                    <a:pt x="177" y="63"/>
                    <a:pt x="179" y="65"/>
                    <a:pt x="178" y="68"/>
                  </a:cubicBezTo>
                  <a:cubicBezTo>
                    <a:pt x="176" y="73"/>
                    <a:pt x="176" y="73"/>
                    <a:pt x="176" y="73"/>
                  </a:cubicBezTo>
                  <a:cubicBezTo>
                    <a:pt x="187" y="70"/>
                    <a:pt x="187" y="70"/>
                    <a:pt x="187" y="70"/>
                  </a:cubicBezTo>
                  <a:cubicBezTo>
                    <a:pt x="188" y="83"/>
                    <a:pt x="188" y="83"/>
                    <a:pt x="188" y="83"/>
                  </a:cubicBezTo>
                  <a:cubicBezTo>
                    <a:pt x="187" y="98"/>
                    <a:pt x="187" y="98"/>
                    <a:pt x="187" y="98"/>
                  </a:cubicBezTo>
                  <a:cubicBezTo>
                    <a:pt x="186" y="111"/>
                    <a:pt x="182" y="117"/>
                    <a:pt x="173" y="117"/>
                  </a:cubicBezTo>
                  <a:cubicBezTo>
                    <a:pt x="141" y="119"/>
                    <a:pt x="141" y="119"/>
                    <a:pt x="141" y="119"/>
                  </a:cubicBezTo>
                  <a:cubicBezTo>
                    <a:pt x="130" y="121"/>
                    <a:pt x="123" y="125"/>
                    <a:pt x="119" y="129"/>
                  </a:cubicBezTo>
                  <a:cubicBezTo>
                    <a:pt x="116" y="131"/>
                    <a:pt x="116" y="131"/>
                    <a:pt x="116" y="131"/>
                  </a:cubicBezTo>
                  <a:cubicBezTo>
                    <a:pt x="114" y="130"/>
                    <a:pt x="114" y="130"/>
                    <a:pt x="114" y="130"/>
                  </a:cubicBezTo>
                  <a:cubicBezTo>
                    <a:pt x="114" y="129"/>
                    <a:pt x="113" y="128"/>
                    <a:pt x="112" y="128"/>
                  </a:cubicBezTo>
                  <a:cubicBezTo>
                    <a:pt x="111" y="128"/>
                    <a:pt x="110" y="129"/>
                    <a:pt x="108" y="130"/>
                  </a:cubicBezTo>
                  <a:cubicBezTo>
                    <a:pt x="106" y="134"/>
                    <a:pt x="106" y="134"/>
                    <a:pt x="106" y="134"/>
                  </a:cubicBezTo>
                  <a:cubicBezTo>
                    <a:pt x="104" y="138"/>
                    <a:pt x="104" y="138"/>
                    <a:pt x="104" y="138"/>
                  </a:cubicBezTo>
                  <a:cubicBezTo>
                    <a:pt x="103" y="141"/>
                    <a:pt x="101" y="142"/>
                    <a:pt x="100" y="142"/>
                  </a:cubicBezTo>
                  <a:cubicBezTo>
                    <a:pt x="99" y="142"/>
                    <a:pt x="98" y="141"/>
                    <a:pt x="97" y="141"/>
                  </a:cubicBezTo>
                  <a:cubicBezTo>
                    <a:pt x="97" y="140"/>
                    <a:pt x="96" y="139"/>
                    <a:pt x="95" y="139"/>
                  </a:cubicBezTo>
                  <a:cubicBezTo>
                    <a:pt x="94" y="139"/>
                    <a:pt x="92" y="141"/>
                    <a:pt x="91" y="145"/>
                  </a:cubicBezTo>
                  <a:cubicBezTo>
                    <a:pt x="88" y="151"/>
                    <a:pt x="86" y="155"/>
                    <a:pt x="84" y="156"/>
                  </a:cubicBezTo>
                  <a:cubicBezTo>
                    <a:pt x="81" y="158"/>
                    <a:pt x="79" y="161"/>
                    <a:pt x="78" y="166"/>
                  </a:cubicBezTo>
                  <a:cubicBezTo>
                    <a:pt x="75" y="178"/>
                    <a:pt x="75" y="178"/>
                    <a:pt x="75" y="178"/>
                  </a:cubicBezTo>
                  <a:cubicBezTo>
                    <a:pt x="72" y="178"/>
                    <a:pt x="72" y="178"/>
                    <a:pt x="72" y="178"/>
                  </a:cubicBezTo>
                  <a:cubicBezTo>
                    <a:pt x="72" y="178"/>
                    <a:pt x="72" y="178"/>
                    <a:pt x="71" y="178"/>
                  </a:cubicBezTo>
                  <a:cubicBezTo>
                    <a:pt x="70" y="178"/>
                    <a:pt x="70" y="177"/>
                    <a:pt x="70" y="175"/>
                  </a:cubicBezTo>
                  <a:cubicBezTo>
                    <a:pt x="70" y="173"/>
                    <a:pt x="69" y="172"/>
                    <a:pt x="68" y="172"/>
                  </a:cubicBezTo>
                  <a:cubicBezTo>
                    <a:pt x="68" y="172"/>
                    <a:pt x="67" y="172"/>
                    <a:pt x="67" y="172"/>
                  </a:cubicBezTo>
                  <a:cubicBezTo>
                    <a:pt x="62" y="175"/>
                    <a:pt x="62" y="175"/>
                    <a:pt x="62" y="175"/>
                  </a:cubicBezTo>
                  <a:cubicBezTo>
                    <a:pt x="61" y="177"/>
                    <a:pt x="59" y="178"/>
                    <a:pt x="59" y="178"/>
                  </a:cubicBezTo>
                  <a:cubicBezTo>
                    <a:pt x="58" y="178"/>
                    <a:pt x="58" y="177"/>
                    <a:pt x="57" y="177"/>
                  </a:cubicBezTo>
                  <a:cubicBezTo>
                    <a:pt x="52" y="177"/>
                    <a:pt x="52" y="177"/>
                    <a:pt x="52" y="177"/>
                  </a:cubicBezTo>
                  <a:cubicBezTo>
                    <a:pt x="49" y="179"/>
                    <a:pt x="49" y="179"/>
                    <a:pt x="49" y="179"/>
                  </a:cubicBezTo>
                  <a:cubicBezTo>
                    <a:pt x="48" y="177"/>
                    <a:pt x="47" y="173"/>
                    <a:pt x="46" y="166"/>
                  </a:cubicBezTo>
                  <a:cubicBezTo>
                    <a:pt x="45" y="165"/>
                    <a:pt x="44" y="164"/>
                    <a:pt x="43" y="161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38" y="153"/>
                    <a:pt x="38" y="153"/>
                    <a:pt x="38" y="153"/>
                  </a:cubicBezTo>
                  <a:cubicBezTo>
                    <a:pt x="36" y="150"/>
                    <a:pt x="36" y="150"/>
                    <a:pt x="36" y="150"/>
                  </a:cubicBezTo>
                  <a:cubicBezTo>
                    <a:pt x="34" y="150"/>
                    <a:pt x="33" y="151"/>
                    <a:pt x="32" y="153"/>
                  </a:cubicBezTo>
                  <a:cubicBezTo>
                    <a:pt x="29" y="156"/>
                    <a:pt x="29" y="156"/>
                    <a:pt x="29" y="156"/>
                  </a:cubicBezTo>
                  <a:cubicBezTo>
                    <a:pt x="26" y="155"/>
                    <a:pt x="26" y="155"/>
                    <a:pt x="26" y="155"/>
                  </a:cubicBezTo>
                  <a:cubicBezTo>
                    <a:pt x="26" y="155"/>
                    <a:pt x="25" y="154"/>
                    <a:pt x="24" y="154"/>
                  </a:cubicBezTo>
                  <a:cubicBezTo>
                    <a:pt x="20" y="156"/>
                    <a:pt x="20" y="156"/>
                    <a:pt x="20" y="156"/>
                  </a:cubicBezTo>
                  <a:cubicBezTo>
                    <a:pt x="17" y="157"/>
                    <a:pt x="17" y="157"/>
                    <a:pt x="17" y="157"/>
                  </a:cubicBezTo>
                  <a:cubicBezTo>
                    <a:pt x="14" y="155"/>
                    <a:pt x="14" y="155"/>
                    <a:pt x="14" y="155"/>
                  </a:cubicBezTo>
                  <a:cubicBezTo>
                    <a:pt x="10" y="151"/>
                    <a:pt x="10" y="151"/>
                    <a:pt x="10" y="151"/>
                  </a:cubicBezTo>
                  <a:cubicBezTo>
                    <a:pt x="10" y="150"/>
                    <a:pt x="10" y="150"/>
                    <a:pt x="10" y="150"/>
                  </a:cubicBezTo>
                  <a:cubicBezTo>
                    <a:pt x="9" y="144"/>
                    <a:pt x="9" y="144"/>
                    <a:pt x="9" y="144"/>
                  </a:cubicBezTo>
                  <a:cubicBezTo>
                    <a:pt x="6" y="139"/>
                    <a:pt x="6" y="139"/>
                    <a:pt x="6" y="139"/>
                  </a:cubicBezTo>
                  <a:cubicBezTo>
                    <a:pt x="2" y="133"/>
                    <a:pt x="2" y="133"/>
                    <a:pt x="2" y="133"/>
                  </a:cubicBezTo>
                  <a:cubicBezTo>
                    <a:pt x="0" y="129"/>
                    <a:pt x="1" y="126"/>
                    <a:pt x="4" y="123"/>
                  </a:cubicBezTo>
                  <a:cubicBezTo>
                    <a:pt x="4" y="122"/>
                    <a:pt x="4" y="122"/>
                    <a:pt x="4" y="122"/>
                  </a:cubicBezTo>
                  <a:cubicBezTo>
                    <a:pt x="6" y="117"/>
                    <a:pt x="6" y="117"/>
                    <a:pt x="6" y="117"/>
                  </a:cubicBezTo>
                  <a:cubicBezTo>
                    <a:pt x="7" y="115"/>
                    <a:pt x="8" y="113"/>
                    <a:pt x="9" y="113"/>
                  </a:cubicBezTo>
                  <a:cubicBezTo>
                    <a:pt x="12" y="116"/>
                    <a:pt x="12" y="116"/>
                    <a:pt x="12" y="116"/>
                  </a:cubicBezTo>
                  <a:cubicBezTo>
                    <a:pt x="15" y="119"/>
                    <a:pt x="15" y="119"/>
                    <a:pt x="15" y="119"/>
                  </a:cubicBezTo>
                  <a:cubicBezTo>
                    <a:pt x="16" y="118"/>
                    <a:pt x="16" y="118"/>
                    <a:pt x="16" y="118"/>
                  </a:cubicBezTo>
                  <a:cubicBezTo>
                    <a:pt x="18" y="116"/>
                    <a:pt x="18" y="116"/>
                    <a:pt x="18" y="116"/>
                  </a:cubicBezTo>
                  <a:cubicBezTo>
                    <a:pt x="18" y="116"/>
                    <a:pt x="18" y="116"/>
                    <a:pt x="19" y="116"/>
                  </a:cubicBezTo>
                  <a:cubicBezTo>
                    <a:pt x="19" y="116"/>
                    <a:pt x="20" y="116"/>
                    <a:pt x="21" y="116"/>
                  </a:cubicBezTo>
                  <a:cubicBezTo>
                    <a:pt x="25" y="117"/>
                    <a:pt x="25" y="117"/>
                    <a:pt x="25" y="117"/>
                  </a:cubicBezTo>
                  <a:cubicBezTo>
                    <a:pt x="25" y="118"/>
                    <a:pt x="26" y="118"/>
                    <a:pt x="26" y="118"/>
                  </a:cubicBezTo>
                  <a:cubicBezTo>
                    <a:pt x="28" y="118"/>
                    <a:pt x="30" y="117"/>
                    <a:pt x="34" y="115"/>
                  </a:cubicBezTo>
                  <a:cubicBezTo>
                    <a:pt x="76" y="115"/>
                    <a:pt x="76" y="115"/>
                    <a:pt x="76" y="115"/>
                  </a:cubicBezTo>
                  <a:cubicBezTo>
                    <a:pt x="77" y="113"/>
                    <a:pt x="77" y="113"/>
                    <a:pt x="77" y="113"/>
                  </a:cubicBezTo>
                  <a:cubicBezTo>
                    <a:pt x="79" y="108"/>
                    <a:pt x="79" y="108"/>
                    <a:pt x="79" y="108"/>
                  </a:cubicBezTo>
                  <a:cubicBezTo>
                    <a:pt x="79" y="106"/>
                    <a:pt x="78" y="104"/>
                    <a:pt x="75" y="103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85" y="0"/>
                    <a:pt x="85" y="0"/>
                    <a:pt x="85" y="0"/>
                  </a:cubicBezTo>
                  <a:moveTo>
                    <a:pt x="84" y="2"/>
                  </a:moveTo>
                  <a:cubicBezTo>
                    <a:pt x="66" y="2"/>
                    <a:pt x="66" y="2"/>
                    <a:pt x="66" y="2"/>
                  </a:cubicBezTo>
                  <a:cubicBezTo>
                    <a:pt x="76" y="101"/>
                    <a:pt x="76" y="101"/>
                    <a:pt x="76" y="101"/>
                  </a:cubicBezTo>
                  <a:cubicBezTo>
                    <a:pt x="80" y="103"/>
                    <a:pt x="81" y="106"/>
                    <a:pt x="81" y="109"/>
                  </a:cubicBezTo>
                  <a:cubicBezTo>
                    <a:pt x="80" y="109"/>
                    <a:pt x="80" y="109"/>
                    <a:pt x="80" y="109"/>
                  </a:cubicBezTo>
                  <a:cubicBezTo>
                    <a:pt x="80" y="109"/>
                    <a:pt x="80" y="109"/>
                    <a:pt x="80" y="109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6"/>
                    <a:pt x="78" y="116"/>
                    <a:pt x="78" y="116"/>
                  </a:cubicBezTo>
                  <a:cubicBezTo>
                    <a:pt x="77" y="117"/>
                    <a:pt x="77" y="117"/>
                    <a:pt x="77" y="117"/>
                  </a:cubicBezTo>
                  <a:cubicBezTo>
                    <a:pt x="76" y="117"/>
                    <a:pt x="76" y="117"/>
                    <a:pt x="76" y="117"/>
                  </a:cubicBezTo>
                  <a:cubicBezTo>
                    <a:pt x="34" y="117"/>
                    <a:pt x="34" y="117"/>
                    <a:pt x="34" y="117"/>
                  </a:cubicBezTo>
                  <a:cubicBezTo>
                    <a:pt x="31" y="118"/>
                    <a:pt x="28" y="119"/>
                    <a:pt x="26" y="119"/>
                  </a:cubicBezTo>
                  <a:cubicBezTo>
                    <a:pt x="26" y="119"/>
                    <a:pt x="25" y="119"/>
                    <a:pt x="25" y="119"/>
                  </a:cubicBezTo>
                  <a:cubicBezTo>
                    <a:pt x="24" y="119"/>
                    <a:pt x="24" y="119"/>
                    <a:pt x="24" y="119"/>
                  </a:cubicBezTo>
                  <a:cubicBezTo>
                    <a:pt x="24" y="119"/>
                    <a:pt x="24" y="119"/>
                    <a:pt x="24" y="119"/>
                  </a:cubicBezTo>
                  <a:cubicBezTo>
                    <a:pt x="21" y="118"/>
                    <a:pt x="21" y="118"/>
                    <a:pt x="21" y="118"/>
                  </a:cubicBezTo>
                  <a:cubicBezTo>
                    <a:pt x="20" y="118"/>
                    <a:pt x="19" y="118"/>
                    <a:pt x="19" y="118"/>
                  </a:cubicBezTo>
                  <a:cubicBezTo>
                    <a:pt x="17" y="119"/>
                    <a:pt x="17" y="119"/>
                    <a:pt x="17" y="119"/>
                  </a:cubicBezTo>
                  <a:cubicBezTo>
                    <a:pt x="17" y="120"/>
                    <a:pt x="17" y="120"/>
                    <a:pt x="17" y="120"/>
                  </a:cubicBezTo>
                  <a:cubicBezTo>
                    <a:pt x="16" y="120"/>
                    <a:pt x="16" y="120"/>
                    <a:pt x="16" y="120"/>
                  </a:cubicBezTo>
                  <a:cubicBezTo>
                    <a:pt x="15" y="121"/>
                    <a:pt x="15" y="121"/>
                    <a:pt x="15" y="121"/>
                  </a:cubicBezTo>
                  <a:cubicBezTo>
                    <a:pt x="14" y="121"/>
                    <a:pt x="14" y="121"/>
                    <a:pt x="14" y="121"/>
                  </a:cubicBezTo>
                  <a:cubicBezTo>
                    <a:pt x="13" y="120"/>
                    <a:pt x="13" y="120"/>
                    <a:pt x="13" y="120"/>
                  </a:cubicBezTo>
                  <a:cubicBezTo>
                    <a:pt x="11" y="117"/>
                    <a:pt x="11" y="117"/>
                    <a:pt x="11" y="117"/>
                  </a:cubicBezTo>
                  <a:cubicBezTo>
                    <a:pt x="9" y="116"/>
                    <a:pt x="9" y="116"/>
                    <a:pt x="9" y="116"/>
                  </a:cubicBezTo>
                  <a:cubicBezTo>
                    <a:pt x="9" y="116"/>
                    <a:pt x="8" y="117"/>
                    <a:pt x="8" y="118"/>
                  </a:cubicBezTo>
                  <a:cubicBezTo>
                    <a:pt x="8" y="118"/>
                    <a:pt x="8" y="118"/>
                    <a:pt x="8" y="118"/>
                  </a:cubicBezTo>
                  <a:cubicBezTo>
                    <a:pt x="8" y="118"/>
                    <a:pt x="8" y="118"/>
                    <a:pt x="8" y="118"/>
                  </a:cubicBezTo>
                  <a:cubicBezTo>
                    <a:pt x="6" y="123"/>
                    <a:pt x="6" y="123"/>
                    <a:pt x="6" y="123"/>
                  </a:cubicBezTo>
                  <a:cubicBezTo>
                    <a:pt x="6" y="123"/>
                    <a:pt x="6" y="123"/>
                    <a:pt x="6" y="123"/>
                  </a:cubicBezTo>
                  <a:cubicBezTo>
                    <a:pt x="5" y="124"/>
                    <a:pt x="5" y="124"/>
                    <a:pt x="5" y="124"/>
                  </a:cubicBezTo>
                  <a:cubicBezTo>
                    <a:pt x="5" y="124"/>
                    <a:pt x="5" y="124"/>
                    <a:pt x="5" y="124"/>
                  </a:cubicBezTo>
                  <a:cubicBezTo>
                    <a:pt x="3" y="126"/>
                    <a:pt x="2" y="129"/>
                    <a:pt x="4" y="132"/>
                  </a:cubicBezTo>
                  <a:cubicBezTo>
                    <a:pt x="8" y="138"/>
                    <a:pt x="8" y="138"/>
                    <a:pt x="8" y="138"/>
                  </a:cubicBezTo>
                  <a:cubicBezTo>
                    <a:pt x="8" y="138"/>
                    <a:pt x="8" y="138"/>
                    <a:pt x="8" y="138"/>
                  </a:cubicBezTo>
                  <a:cubicBezTo>
                    <a:pt x="8" y="138"/>
                    <a:pt x="8" y="138"/>
                    <a:pt x="8" y="138"/>
                  </a:cubicBezTo>
                  <a:cubicBezTo>
                    <a:pt x="11" y="143"/>
                    <a:pt x="11" y="143"/>
                    <a:pt x="11" y="143"/>
                  </a:cubicBezTo>
                  <a:cubicBezTo>
                    <a:pt x="11" y="143"/>
                    <a:pt x="11" y="143"/>
                    <a:pt x="11" y="143"/>
                  </a:cubicBezTo>
                  <a:cubicBezTo>
                    <a:pt x="11" y="143"/>
                    <a:pt x="11" y="143"/>
                    <a:pt x="11" y="143"/>
                  </a:cubicBezTo>
                  <a:cubicBezTo>
                    <a:pt x="12" y="150"/>
                    <a:pt x="12" y="150"/>
                    <a:pt x="12" y="150"/>
                  </a:cubicBezTo>
                  <a:cubicBezTo>
                    <a:pt x="12" y="150"/>
                    <a:pt x="12" y="150"/>
                    <a:pt x="12" y="150"/>
                  </a:cubicBezTo>
                  <a:cubicBezTo>
                    <a:pt x="15" y="153"/>
                    <a:pt x="15" y="153"/>
                    <a:pt x="15" y="153"/>
                  </a:cubicBezTo>
                  <a:cubicBezTo>
                    <a:pt x="17" y="155"/>
                    <a:pt x="17" y="155"/>
                    <a:pt x="17" y="155"/>
                  </a:cubicBezTo>
                  <a:cubicBezTo>
                    <a:pt x="20" y="155"/>
                    <a:pt x="20" y="155"/>
                    <a:pt x="20" y="155"/>
                  </a:cubicBezTo>
                  <a:cubicBezTo>
                    <a:pt x="23" y="153"/>
                    <a:pt x="23" y="153"/>
                    <a:pt x="23" y="153"/>
                  </a:cubicBezTo>
                  <a:cubicBezTo>
                    <a:pt x="23" y="152"/>
                    <a:pt x="23" y="152"/>
                    <a:pt x="23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6" y="152"/>
                    <a:pt x="27" y="153"/>
                    <a:pt x="27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30" y="152"/>
                    <a:pt x="30" y="152"/>
                    <a:pt x="30" y="152"/>
                  </a:cubicBezTo>
                  <a:cubicBezTo>
                    <a:pt x="32" y="150"/>
                    <a:pt x="34" y="149"/>
                    <a:pt x="36" y="149"/>
                  </a:cubicBezTo>
                  <a:cubicBezTo>
                    <a:pt x="36" y="149"/>
                    <a:pt x="36" y="149"/>
                    <a:pt x="36" y="149"/>
                  </a:cubicBezTo>
                  <a:cubicBezTo>
                    <a:pt x="37" y="149"/>
                    <a:pt x="37" y="149"/>
                    <a:pt x="37" y="149"/>
                  </a:cubicBezTo>
                  <a:cubicBezTo>
                    <a:pt x="40" y="151"/>
                    <a:pt x="40" y="151"/>
                    <a:pt x="40" y="151"/>
                  </a:cubicBezTo>
                  <a:cubicBezTo>
                    <a:pt x="40" y="152"/>
                    <a:pt x="40" y="152"/>
                    <a:pt x="40" y="152"/>
                  </a:cubicBezTo>
                  <a:cubicBezTo>
                    <a:pt x="40" y="152"/>
                    <a:pt x="40" y="152"/>
                    <a:pt x="40" y="152"/>
                  </a:cubicBezTo>
                  <a:cubicBezTo>
                    <a:pt x="41" y="156"/>
                    <a:pt x="41" y="156"/>
                    <a:pt x="41" y="156"/>
                  </a:cubicBezTo>
                  <a:cubicBezTo>
                    <a:pt x="44" y="160"/>
                    <a:pt x="44" y="160"/>
                    <a:pt x="44" y="160"/>
                  </a:cubicBezTo>
                  <a:cubicBezTo>
                    <a:pt x="46" y="163"/>
                    <a:pt x="47" y="165"/>
                    <a:pt x="47" y="166"/>
                  </a:cubicBezTo>
                  <a:cubicBezTo>
                    <a:pt x="47" y="166"/>
                    <a:pt x="47" y="166"/>
                    <a:pt x="47" y="166"/>
                  </a:cubicBezTo>
                  <a:cubicBezTo>
                    <a:pt x="47" y="166"/>
                    <a:pt x="47" y="166"/>
                    <a:pt x="47" y="166"/>
                  </a:cubicBezTo>
                  <a:cubicBezTo>
                    <a:pt x="48" y="167"/>
                    <a:pt x="48" y="168"/>
                    <a:pt x="48" y="170"/>
                  </a:cubicBezTo>
                  <a:cubicBezTo>
                    <a:pt x="49" y="172"/>
                    <a:pt x="49" y="174"/>
                    <a:pt x="50" y="176"/>
                  </a:cubicBezTo>
                  <a:cubicBezTo>
                    <a:pt x="50" y="175"/>
                    <a:pt x="50" y="175"/>
                    <a:pt x="50" y="175"/>
                  </a:cubicBezTo>
                  <a:cubicBezTo>
                    <a:pt x="51" y="175"/>
                    <a:pt x="51" y="175"/>
                    <a:pt x="51" y="175"/>
                  </a:cubicBezTo>
                  <a:cubicBezTo>
                    <a:pt x="52" y="175"/>
                    <a:pt x="52" y="175"/>
                    <a:pt x="52" y="175"/>
                  </a:cubicBezTo>
                  <a:cubicBezTo>
                    <a:pt x="57" y="175"/>
                    <a:pt x="57" y="175"/>
                    <a:pt x="57" y="175"/>
                  </a:cubicBezTo>
                  <a:cubicBezTo>
                    <a:pt x="58" y="175"/>
                    <a:pt x="58" y="175"/>
                    <a:pt x="58" y="175"/>
                  </a:cubicBezTo>
                  <a:cubicBezTo>
                    <a:pt x="58" y="176"/>
                    <a:pt x="58" y="176"/>
                    <a:pt x="58" y="176"/>
                  </a:cubicBezTo>
                  <a:cubicBezTo>
                    <a:pt x="59" y="176"/>
                    <a:pt x="59" y="176"/>
                    <a:pt x="59" y="176"/>
                  </a:cubicBezTo>
                  <a:cubicBezTo>
                    <a:pt x="59" y="176"/>
                    <a:pt x="59" y="175"/>
                    <a:pt x="61" y="174"/>
                  </a:cubicBezTo>
                  <a:cubicBezTo>
                    <a:pt x="61" y="174"/>
                    <a:pt x="61" y="174"/>
                    <a:pt x="61" y="174"/>
                  </a:cubicBezTo>
                  <a:cubicBezTo>
                    <a:pt x="61" y="173"/>
                    <a:pt x="61" y="173"/>
                    <a:pt x="61" y="173"/>
                  </a:cubicBezTo>
                  <a:cubicBezTo>
                    <a:pt x="66" y="171"/>
                    <a:pt x="66" y="171"/>
                    <a:pt x="66" y="171"/>
                  </a:cubicBezTo>
                  <a:cubicBezTo>
                    <a:pt x="66" y="170"/>
                    <a:pt x="67" y="170"/>
                    <a:pt x="68" y="170"/>
                  </a:cubicBezTo>
                  <a:cubicBezTo>
                    <a:pt x="70" y="170"/>
                    <a:pt x="72" y="171"/>
                    <a:pt x="72" y="175"/>
                  </a:cubicBezTo>
                  <a:cubicBezTo>
                    <a:pt x="72" y="175"/>
                    <a:pt x="72" y="175"/>
                    <a:pt x="72" y="175"/>
                  </a:cubicBezTo>
                  <a:cubicBezTo>
                    <a:pt x="72" y="175"/>
                    <a:pt x="72" y="175"/>
                    <a:pt x="72" y="175"/>
                  </a:cubicBezTo>
                  <a:cubicBezTo>
                    <a:pt x="72" y="176"/>
                    <a:pt x="72" y="176"/>
                    <a:pt x="72" y="176"/>
                  </a:cubicBezTo>
                  <a:cubicBezTo>
                    <a:pt x="72" y="176"/>
                    <a:pt x="72" y="176"/>
                    <a:pt x="72" y="176"/>
                  </a:cubicBezTo>
                  <a:cubicBezTo>
                    <a:pt x="72" y="176"/>
                    <a:pt x="72" y="176"/>
                    <a:pt x="72" y="176"/>
                  </a:cubicBezTo>
                  <a:cubicBezTo>
                    <a:pt x="73" y="176"/>
                    <a:pt x="73" y="176"/>
                    <a:pt x="73" y="176"/>
                  </a:cubicBezTo>
                  <a:cubicBezTo>
                    <a:pt x="76" y="166"/>
                    <a:pt x="76" y="166"/>
                    <a:pt x="76" y="166"/>
                  </a:cubicBezTo>
                  <a:cubicBezTo>
                    <a:pt x="78" y="160"/>
                    <a:pt x="80" y="156"/>
                    <a:pt x="83" y="155"/>
                  </a:cubicBezTo>
                  <a:cubicBezTo>
                    <a:pt x="84" y="154"/>
                    <a:pt x="86" y="152"/>
                    <a:pt x="89" y="144"/>
                  </a:cubicBezTo>
                  <a:cubicBezTo>
                    <a:pt x="90" y="141"/>
                    <a:pt x="92" y="138"/>
                    <a:pt x="95" y="138"/>
                  </a:cubicBezTo>
                  <a:cubicBezTo>
                    <a:pt x="96" y="138"/>
                    <a:pt x="97" y="138"/>
                    <a:pt x="99" y="139"/>
                  </a:cubicBezTo>
                  <a:cubicBezTo>
                    <a:pt x="99" y="140"/>
                    <a:pt x="100" y="140"/>
                    <a:pt x="100" y="140"/>
                  </a:cubicBezTo>
                  <a:cubicBezTo>
                    <a:pt x="100" y="140"/>
                    <a:pt x="101" y="139"/>
                    <a:pt x="102" y="138"/>
                  </a:cubicBezTo>
                  <a:cubicBezTo>
                    <a:pt x="104" y="133"/>
                    <a:pt x="104" y="133"/>
                    <a:pt x="104" y="133"/>
                  </a:cubicBezTo>
                  <a:cubicBezTo>
                    <a:pt x="107" y="129"/>
                    <a:pt x="107" y="129"/>
                    <a:pt x="107" y="129"/>
                  </a:cubicBezTo>
                  <a:cubicBezTo>
                    <a:pt x="107" y="129"/>
                    <a:pt x="107" y="129"/>
                    <a:pt x="107" y="129"/>
                  </a:cubicBezTo>
                  <a:cubicBezTo>
                    <a:pt x="107" y="129"/>
                    <a:pt x="107" y="129"/>
                    <a:pt x="107" y="129"/>
                  </a:cubicBezTo>
                  <a:cubicBezTo>
                    <a:pt x="109" y="127"/>
                    <a:pt x="110" y="127"/>
                    <a:pt x="112" y="127"/>
                  </a:cubicBezTo>
                  <a:cubicBezTo>
                    <a:pt x="113" y="127"/>
                    <a:pt x="115" y="127"/>
                    <a:pt x="115" y="129"/>
                  </a:cubicBezTo>
                  <a:cubicBezTo>
                    <a:pt x="116" y="129"/>
                    <a:pt x="116" y="129"/>
                    <a:pt x="116" y="129"/>
                  </a:cubicBezTo>
                  <a:cubicBezTo>
                    <a:pt x="118" y="128"/>
                    <a:pt x="118" y="128"/>
                    <a:pt x="118" y="128"/>
                  </a:cubicBezTo>
                  <a:cubicBezTo>
                    <a:pt x="122" y="123"/>
                    <a:pt x="130" y="119"/>
                    <a:pt x="140" y="117"/>
                  </a:cubicBezTo>
                  <a:cubicBezTo>
                    <a:pt x="173" y="115"/>
                    <a:pt x="173" y="115"/>
                    <a:pt x="173" y="115"/>
                  </a:cubicBezTo>
                  <a:cubicBezTo>
                    <a:pt x="178" y="115"/>
                    <a:pt x="184" y="113"/>
                    <a:pt x="186" y="98"/>
                  </a:cubicBezTo>
                  <a:cubicBezTo>
                    <a:pt x="186" y="83"/>
                    <a:pt x="186" y="83"/>
                    <a:pt x="186" y="83"/>
                  </a:cubicBezTo>
                  <a:cubicBezTo>
                    <a:pt x="186" y="73"/>
                    <a:pt x="186" y="73"/>
                    <a:pt x="186" y="73"/>
                  </a:cubicBezTo>
                  <a:cubicBezTo>
                    <a:pt x="176" y="74"/>
                    <a:pt x="176" y="74"/>
                    <a:pt x="176" y="74"/>
                  </a:cubicBezTo>
                  <a:cubicBezTo>
                    <a:pt x="173" y="75"/>
                    <a:pt x="173" y="75"/>
                    <a:pt x="173" y="75"/>
                  </a:cubicBezTo>
                  <a:cubicBezTo>
                    <a:pt x="174" y="72"/>
                    <a:pt x="174" y="72"/>
                    <a:pt x="174" y="72"/>
                  </a:cubicBezTo>
                  <a:cubicBezTo>
                    <a:pt x="176" y="68"/>
                    <a:pt x="176" y="68"/>
                    <a:pt x="176" y="68"/>
                  </a:cubicBezTo>
                  <a:cubicBezTo>
                    <a:pt x="177" y="66"/>
                    <a:pt x="176" y="65"/>
                    <a:pt x="174" y="64"/>
                  </a:cubicBezTo>
                  <a:cubicBezTo>
                    <a:pt x="167" y="62"/>
                    <a:pt x="167" y="62"/>
                    <a:pt x="167" y="62"/>
                  </a:cubicBezTo>
                  <a:cubicBezTo>
                    <a:pt x="167" y="62"/>
                    <a:pt x="167" y="62"/>
                    <a:pt x="167" y="62"/>
                  </a:cubicBezTo>
                  <a:cubicBezTo>
                    <a:pt x="167" y="61"/>
                    <a:pt x="167" y="61"/>
                    <a:pt x="167" y="61"/>
                  </a:cubicBezTo>
                  <a:cubicBezTo>
                    <a:pt x="164" y="59"/>
                    <a:pt x="164" y="59"/>
                    <a:pt x="164" y="59"/>
                  </a:cubicBezTo>
                  <a:cubicBezTo>
                    <a:pt x="163" y="59"/>
                    <a:pt x="163" y="59"/>
                    <a:pt x="163" y="59"/>
                  </a:cubicBezTo>
                  <a:cubicBezTo>
                    <a:pt x="162" y="59"/>
                    <a:pt x="162" y="60"/>
                    <a:pt x="161" y="60"/>
                  </a:cubicBezTo>
                  <a:cubicBezTo>
                    <a:pt x="159" y="60"/>
                    <a:pt x="158" y="59"/>
                    <a:pt x="155" y="58"/>
                  </a:cubicBezTo>
                  <a:cubicBezTo>
                    <a:pt x="155" y="58"/>
                    <a:pt x="155" y="58"/>
                    <a:pt x="155" y="58"/>
                  </a:cubicBezTo>
                  <a:cubicBezTo>
                    <a:pt x="155" y="57"/>
                    <a:pt x="155" y="57"/>
                    <a:pt x="155" y="57"/>
                  </a:cubicBezTo>
                  <a:cubicBezTo>
                    <a:pt x="152" y="53"/>
                    <a:pt x="152" y="53"/>
                    <a:pt x="152" y="53"/>
                  </a:cubicBezTo>
                  <a:cubicBezTo>
                    <a:pt x="151" y="53"/>
                    <a:pt x="151" y="53"/>
                    <a:pt x="151" y="53"/>
                  </a:cubicBezTo>
                  <a:cubicBezTo>
                    <a:pt x="151" y="53"/>
                    <a:pt x="151" y="53"/>
                    <a:pt x="151" y="53"/>
                  </a:cubicBezTo>
                  <a:cubicBezTo>
                    <a:pt x="150" y="49"/>
                    <a:pt x="150" y="49"/>
                    <a:pt x="150" y="49"/>
                  </a:cubicBezTo>
                  <a:cubicBezTo>
                    <a:pt x="149" y="47"/>
                    <a:pt x="149" y="47"/>
                    <a:pt x="149" y="47"/>
                  </a:cubicBezTo>
                  <a:cubicBezTo>
                    <a:pt x="84" y="2"/>
                    <a:pt x="84" y="2"/>
                    <a:pt x="8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72" name="Freeform 382"/>
            <p:cNvSpPr>
              <a:spLocks/>
            </p:cNvSpPr>
            <p:nvPr/>
          </p:nvSpPr>
          <p:spPr bwMode="auto">
            <a:xfrm>
              <a:off x="238622" y="4470029"/>
              <a:ext cx="737713" cy="699061"/>
            </a:xfrm>
            <a:custGeom>
              <a:avLst/>
              <a:gdLst>
                <a:gd name="T0" fmla="*/ 46 w 186"/>
                <a:gd name="T1" fmla="*/ 169 h 176"/>
                <a:gd name="T2" fmla="*/ 43 w 186"/>
                <a:gd name="T3" fmla="*/ 160 h 176"/>
                <a:gd name="T4" fmla="*/ 38 w 186"/>
                <a:gd name="T5" fmla="*/ 151 h 176"/>
                <a:gd name="T6" fmla="*/ 38 w 186"/>
                <a:gd name="T7" fmla="*/ 151 h 176"/>
                <a:gd name="T8" fmla="*/ 35 w 186"/>
                <a:gd name="T9" fmla="*/ 149 h 176"/>
                <a:gd name="T10" fmla="*/ 30 w 186"/>
                <a:gd name="T11" fmla="*/ 151 h 176"/>
                <a:gd name="T12" fmla="*/ 26 w 186"/>
                <a:gd name="T13" fmla="*/ 154 h 176"/>
                <a:gd name="T14" fmla="*/ 22 w 186"/>
                <a:gd name="T15" fmla="*/ 152 h 176"/>
                <a:gd name="T16" fmla="*/ 19 w 186"/>
                <a:gd name="T17" fmla="*/ 155 h 176"/>
                <a:gd name="T18" fmla="*/ 13 w 186"/>
                <a:gd name="T19" fmla="*/ 153 h 176"/>
                <a:gd name="T20" fmla="*/ 10 w 186"/>
                <a:gd name="T21" fmla="*/ 149 h 176"/>
                <a:gd name="T22" fmla="*/ 6 w 186"/>
                <a:gd name="T23" fmla="*/ 137 h 176"/>
                <a:gd name="T24" fmla="*/ 3 w 186"/>
                <a:gd name="T25" fmla="*/ 123 h 176"/>
                <a:gd name="T26" fmla="*/ 6 w 186"/>
                <a:gd name="T27" fmla="*/ 117 h 176"/>
                <a:gd name="T28" fmla="*/ 11 w 186"/>
                <a:gd name="T29" fmla="*/ 116 h 176"/>
                <a:gd name="T30" fmla="*/ 13 w 186"/>
                <a:gd name="T31" fmla="*/ 119 h 176"/>
                <a:gd name="T32" fmla="*/ 15 w 186"/>
                <a:gd name="T33" fmla="*/ 118 h 176"/>
                <a:gd name="T34" fmla="*/ 16 w 186"/>
                <a:gd name="T35" fmla="*/ 118 h 176"/>
                <a:gd name="T36" fmla="*/ 17 w 186"/>
                <a:gd name="T37" fmla="*/ 116 h 176"/>
                <a:gd name="T38" fmla="*/ 20 w 186"/>
                <a:gd name="T39" fmla="*/ 116 h 176"/>
                <a:gd name="T40" fmla="*/ 25 w 186"/>
                <a:gd name="T41" fmla="*/ 117 h 176"/>
                <a:gd name="T42" fmla="*/ 75 w 186"/>
                <a:gd name="T43" fmla="*/ 115 h 176"/>
                <a:gd name="T44" fmla="*/ 76 w 186"/>
                <a:gd name="T45" fmla="*/ 114 h 176"/>
                <a:gd name="T46" fmla="*/ 79 w 186"/>
                <a:gd name="T47" fmla="*/ 108 h 176"/>
                <a:gd name="T48" fmla="*/ 64 w 186"/>
                <a:gd name="T49" fmla="*/ 0 h 176"/>
                <a:gd name="T50" fmla="*/ 148 w 186"/>
                <a:gd name="T51" fmla="*/ 45 h 176"/>
                <a:gd name="T52" fmla="*/ 151 w 186"/>
                <a:gd name="T53" fmla="*/ 51 h 176"/>
                <a:gd name="T54" fmla="*/ 151 w 186"/>
                <a:gd name="T55" fmla="*/ 52 h 176"/>
                <a:gd name="T56" fmla="*/ 155 w 186"/>
                <a:gd name="T57" fmla="*/ 56 h 176"/>
                <a:gd name="T58" fmla="*/ 160 w 186"/>
                <a:gd name="T59" fmla="*/ 58 h 176"/>
                <a:gd name="T60" fmla="*/ 163 w 186"/>
                <a:gd name="T61" fmla="*/ 57 h 176"/>
                <a:gd name="T62" fmla="*/ 166 w 186"/>
                <a:gd name="T63" fmla="*/ 60 h 176"/>
                <a:gd name="T64" fmla="*/ 173 w 186"/>
                <a:gd name="T65" fmla="*/ 62 h 176"/>
                <a:gd name="T66" fmla="*/ 174 w 186"/>
                <a:gd name="T67" fmla="*/ 71 h 176"/>
                <a:gd name="T68" fmla="*/ 175 w 186"/>
                <a:gd name="T69" fmla="*/ 73 h 176"/>
                <a:gd name="T70" fmla="*/ 186 w 186"/>
                <a:gd name="T71" fmla="*/ 82 h 176"/>
                <a:gd name="T72" fmla="*/ 172 w 186"/>
                <a:gd name="T73" fmla="*/ 115 h 176"/>
                <a:gd name="T74" fmla="*/ 117 w 186"/>
                <a:gd name="T75" fmla="*/ 128 h 176"/>
                <a:gd name="T76" fmla="*/ 114 w 186"/>
                <a:gd name="T77" fmla="*/ 129 h 176"/>
                <a:gd name="T78" fmla="*/ 107 w 186"/>
                <a:gd name="T79" fmla="*/ 128 h 176"/>
                <a:gd name="T80" fmla="*/ 102 w 186"/>
                <a:gd name="T81" fmla="*/ 137 h 176"/>
                <a:gd name="T82" fmla="*/ 97 w 186"/>
                <a:gd name="T83" fmla="*/ 139 h 176"/>
                <a:gd name="T84" fmla="*/ 89 w 186"/>
                <a:gd name="T85" fmla="*/ 143 h 176"/>
                <a:gd name="T86" fmla="*/ 76 w 186"/>
                <a:gd name="T87" fmla="*/ 165 h 176"/>
                <a:gd name="T88" fmla="*/ 71 w 186"/>
                <a:gd name="T89" fmla="*/ 176 h 176"/>
                <a:gd name="T90" fmla="*/ 71 w 186"/>
                <a:gd name="T91" fmla="*/ 176 h 176"/>
                <a:gd name="T92" fmla="*/ 70 w 186"/>
                <a:gd name="T93" fmla="*/ 174 h 176"/>
                <a:gd name="T94" fmla="*/ 65 w 186"/>
                <a:gd name="T95" fmla="*/ 170 h 176"/>
                <a:gd name="T96" fmla="*/ 58 w 186"/>
                <a:gd name="T97" fmla="*/ 176 h 176"/>
                <a:gd name="T98" fmla="*/ 56 w 186"/>
                <a:gd name="T99" fmla="*/ 175 h 176"/>
                <a:gd name="T100" fmla="*/ 51 w 186"/>
                <a:gd name="T101" fmla="*/ 175 h 176"/>
                <a:gd name="T102" fmla="*/ 50 w 186"/>
                <a:gd name="T103" fmla="*/ 175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86" h="176">
                  <a:moveTo>
                    <a:pt x="48" y="176"/>
                  </a:moveTo>
                  <a:cubicBezTo>
                    <a:pt x="48" y="175"/>
                    <a:pt x="47" y="172"/>
                    <a:pt x="46" y="169"/>
                  </a:cubicBezTo>
                  <a:cubicBezTo>
                    <a:pt x="46" y="168"/>
                    <a:pt x="46" y="166"/>
                    <a:pt x="46" y="165"/>
                  </a:cubicBezTo>
                  <a:cubicBezTo>
                    <a:pt x="45" y="164"/>
                    <a:pt x="44" y="162"/>
                    <a:pt x="43" y="160"/>
                  </a:cubicBezTo>
                  <a:cubicBezTo>
                    <a:pt x="40" y="155"/>
                    <a:pt x="40" y="155"/>
                    <a:pt x="40" y="155"/>
                  </a:cubicBezTo>
                  <a:cubicBezTo>
                    <a:pt x="38" y="151"/>
                    <a:pt x="38" y="151"/>
                    <a:pt x="38" y="151"/>
                  </a:cubicBezTo>
                  <a:cubicBezTo>
                    <a:pt x="38" y="151"/>
                    <a:pt x="38" y="151"/>
                    <a:pt x="38" y="151"/>
                  </a:cubicBezTo>
                  <a:cubicBezTo>
                    <a:pt x="38" y="151"/>
                    <a:pt x="38" y="151"/>
                    <a:pt x="38" y="151"/>
                  </a:cubicBezTo>
                  <a:cubicBezTo>
                    <a:pt x="35" y="149"/>
                    <a:pt x="35" y="149"/>
                    <a:pt x="35" y="149"/>
                  </a:cubicBezTo>
                  <a:cubicBezTo>
                    <a:pt x="35" y="149"/>
                    <a:pt x="35" y="149"/>
                    <a:pt x="35" y="149"/>
                  </a:cubicBezTo>
                  <a:cubicBezTo>
                    <a:pt x="35" y="149"/>
                    <a:pt x="35" y="149"/>
                    <a:pt x="35" y="149"/>
                  </a:cubicBezTo>
                  <a:cubicBezTo>
                    <a:pt x="33" y="149"/>
                    <a:pt x="31" y="150"/>
                    <a:pt x="30" y="151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6" y="154"/>
                    <a:pt x="26" y="154"/>
                    <a:pt x="26" y="154"/>
                  </a:cubicBezTo>
                  <a:cubicBezTo>
                    <a:pt x="25" y="153"/>
                    <a:pt x="24" y="152"/>
                    <a:pt x="23" y="152"/>
                  </a:cubicBezTo>
                  <a:cubicBezTo>
                    <a:pt x="22" y="152"/>
                    <a:pt x="22" y="152"/>
                    <a:pt x="22" y="152"/>
                  </a:cubicBezTo>
                  <a:cubicBezTo>
                    <a:pt x="22" y="152"/>
                    <a:pt x="22" y="152"/>
                    <a:pt x="22" y="152"/>
                  </a:cubicBezTo>
                  <a:cubicBezTo>
                    <a:pt x="19" y="155"/>
                    <a:pt x="19" y="155"/>
                    <a:pt x="19" y="155"/>
                  </a:cubicBezTo>
                  <a:cubicBezTo>
                    <a:pt x="16" y="155"/>
                    <a:pt x="16" y="155"/>
                    <a:pt x="16" y="155"/>
                  </a:cubicBezTo>
                  <a:cubicBezTo>
                    <a:pt x="13" y="153"/>
                    <a:pt x="13" y="153"/>
                    <a:pt x="13" y="153"/>
                  </a:cubicBezTo>
                  <a:cubicBezTo>
                    <a:pt x="10" y="150"/>
                    <a:pt x="10" y="150"/>
                    <a:pt x="10" y="150"/>
                  </a:cubicBezTo>
                  <a:cubicBezTo>
                    <a:pt x="10" y="149"/>
                    <a:pt x="10" y="149"/>
                    <a:pt x="10" y="149"/>
                  </a:cubicBezTo>
                  <a:cubicBezTo>
                    <a:pt x="9" y="143"/>
                    <a:pt x="9" y="143"/>
                    <a:pt x="9" y="143"/>
                  </a:cubicBezTo>
                  <a:cubicBezTo>
                    <a:pt x="6" y="137"/>
                    <a:pt x="6" y="137"/>
                    <a:pt x="6" y="137"/>
                  </a:cubicBezTo>
                  <a:cubicBezTo>
                    <a:pt x="2" y="131"/>
                    <a:pt x="2" y="131"/>
                    <a:pt x="2" y="131"/>
                  </a:cubicBezTo>
                  <a:cubicBezTo>
                    <a:pt x="0" y="128"/>
                    <a:pt x="1" y="125"/>
                    <a:pt x="3" y="123"/>
                  </a:cubicBezTo>
                  <a:cubicBezTo>
                    <a:pt x="4" y="122"/>
                    <a:pt x="4" y="122"/>
                    <a:pt x="4" y="122"/>
                  </a:cubicBezTo>
                  <a:cubicBezTo>
                    <a:pt x="6" y="117"/>
                    <a:pt x="6" y="117"/>
                    <a:pt x="6" y="117"/>
                  </a:cubicBezTo>
                  <a:cubicBezTo>
                    <a:pt x="7" y="115"/>
                    <a:pt x="7" y="114"/>
                    <a:pt x="8" y="113"/>
                  </a:cubicBezTo>
                  <a:cubicBezTo>
                    <a:pt x="11" y="116"/>
                    <a:pt x="11" y="116"/>
                    <a:pt x="11" y="116"/>
                  </a:cubicBezTo>
                  <a:cubicBezTo>
                    <a:pt x="13" y="118"/>
                    <a:pt x="13" y="118"/>
                    <a:pt x="13" y="118"/>
                  </a:cubicBezTo>
                  <a:cubicBezTo>
                    <a:pt x="13" y="119"/>
                    <a:pt x="13" y="119"/>
                    <a:pt x="13" y="119"/>
                  </a:cubicBezTo>
                  <a:cubicBezTo>
                    <a:pt x="14" y="119"/>
                    <a:pt x="14" y="119"/>
                    <a:pt x="14" y="119"/>
                  </a:cubicBezTo>
                  <a:cubicBezTo>
                    <a:pt x="15" y="118"/>
                    <a:pt x="15" y="118"/>
                    <a:pt x="15" y="118"/>
                  </a:cubicBezTo>
                  <a:cubicBezTo>
                    <a:pt x="15" y="118"/>
                    <a:pt x="15" y="118"/>
                    <a:pt x="15" y="118"/>
                  </a:cubicBezTo>
                  <a:cubicBezTo>
                    <a:pt x="16" y="118"/>
                    <a:pt x="16" y="118"/>
                    <a:pt x="16" y="118"/>
                  </a:cubicBezTo>
                  <a:cubicBezTo>
                    <a:pt x="17" y="116"/>
                    <a:pt x="17" y="116"/>
                    <a:pt x="17" y="116"/>
                  </a:cubicBezTo>
                  <a:cubicBezTo>
                    <a:pt x="17" y="116"/>
                    <a:pt x="17" y="116"/>
                    <a:pt x="17" y="116"/>
                  </a:cubicBezTo>
                  <a:cubicBezTo>
                    <a:pt x="17" y="116"/>
                    <a:pt x="18" y="116"/>
                    <a:pt x="18" y="116"/>
                  </a:cubicBezTo>
                  <a:cubicBezTo>
                    <a:pt x="18" y="116"/>
                    <a:pt x="19" y="116"/>
                    <a:pt x="20" y="116"/>
                  </a:cubicBezTo>
                  <a:cubicBezTo>
                    <a:pt x="24" y="117"/>
                    <a:pt x="24" y="117"/>
                    <a:pt x="24" y="117"/>
                  </a:cubicBezTo>
                  <a:cubicBezTo>
                    <a:pt x="24" y="117"/>
                    <a:pt x="25" y="117"/>
                    <a:pt x="25" y="117"/>
                  </a:cubicBezTo>
                  <a:cubicBezTo>
                    <a:pt x="27" y="117"/>
                    <a:pt x="29" y="117"/>
                    <a:pt x="33" y="115"/>
                  </a:cubicBezTo>
                  <a:cubicBezTo>
                    <a:pt x="75" y="115"/>
                    <a:pt x="75" y="115"/>
                    <a:pt x="75" y="115"/>
                  </a:cubicBezTo>
                  <a:cubicBezTo>
                    <a:pt x="76" y="115"/>
                    <a:pt x="76" y="115"/>
                    <a:pt x="76" y="115"/>
                  </a:cubicBezTo>
                  <a:cubicBezTo>
                    <a:pt x="76" y="114"/>
                    <a:pt x="76" y="114"/>
                    <a:pt x="76" y="114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9" y="108"/>
                    <a:pt x="79" y="108"/>
                    <a:pt x="79" y="108"/>
                  </a:cubicBezTo>
                  <a:cubicBezTo>
                    <a:pt x="79" y="105"/>
                    <a:pt x="78" y="102"/>
                    <a:pt x="75" y="101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148" y="45"/>
                    <a:pt x="148" y="45"/>
                    <a:pt x="148" y="45"/>
                  </a:cubicBezTo>
                  <a:cubicBezTo>
                    <a:pt x="150" y="48"/>
                    <a:pt x="150" y="48"/>
                    <a:pt x="150" y="48"/>
                  </a:cubicBezTo>
                  <a:cubicBezTo>
                    <a:pt x="151" y="51"/>
                    <a:pt x="151" y="51"/>
                    <a:pt x="151" y="51"/>
                  </a:cubicBezTo>
                  <a:cubicBezTo>
                    <a:pt x="151" y="52"/>
                    <a:pt x="151" y="52"/>
                    <a:pt x="151" y="52"/>
                  </a:cubicBezTo>
                  <a:cubicBezTo>
                    <a:pt x="151" y="52"/>
                    <a:pt x="151" y="52"/>
                    <a:pt x="151" y="52"/>
                  </a:cubicBezTo>
                  <a:cubicBezTo>
                    <a:pt x="154" y="56"/>
                    <a:pt x="154" y="56"/>
                    <a:pt x="154" y="56"/>
                  </a:cubicBezTo>
                  <a:cubicBezTo>
                    <a:pt x="155" y="56"/>
                    <a:pt x="155" y="56"/>
                    <a:pt x="155" y="56"/>
                  </a:cubicBezTo>
                  <a:cubicBezTo>
                    <a:pt x="155" y="56"/>
                    <a:pt x="155" y="56"/>
                    <a:pt x="155" y="56"/>
                  </a:cubicBezTo>
                  <a:cubicBezTo>
                    <a:pt x="157" y="57"/>
                    <a:pt x="158" y="58"/>
                    <a:pt x="160" y="58"/>
                  </a:cubicBezTo>
                  <a:cubicBezTo>
                    <a:pt x="160" y="58"/>
                    <a:pt x="161" y="58"/>
                    <a:pt x="162" y="57"/>
                  </a:cubicBezTo>
                  <a:cubicBezTo>
                    <a:pt x="163" y="57"/>
                    <a:pt x="163" y="57"/>
                    <a:pt x="163" y="57"/>
                  </a:cubicBezTo>
                  <a:cubicBezTo>
                    <a:pt x="166" y="60"/>
                    <a:pt x="166" y="60"/>
                    <a:pt x="166" y="60"/>
                  </a:cubicBezTo>
                  <a:cubicBezTo>
                    <a:pt x="166" y="60"/>
                    <a:pt x="166" y="60"/>
                    <a:pt x="166" y="60"/>
                  </a:cubicBezTo>
                  <a:cubicBezTo>
                    <a:pt x="167" y="60"/>
                    <a:pt x="167" y="60"/>
                    <a:pt x="167" y="60"/>
                  </a:cubicBezTo>
                  <a:cubicBezTo>
                    <a:pt x="173" y="62"/>
                    <a:pt x="173" y="62"/>
                    <a:pt x="173" y="62"/>
                  </a:cubicBezTo>
                  <a:cubicBezTo>
                    <a:pt x="177" y="63"/>
                    <a:pt x="176" y="66"/>
                    <a:pt x="176" y="67"/>
                  </a:cubicBezTo>
                  <a:cubicBezTo>
                    <a:pt x="174" y="71"/>
                    <a:pt x="174" y="71"/>
                    <a:pt x="174" y="71"/>
                  </a:cubicBezTo>
                  <a:cubicBezTo>
                    <a:pt x="174" y="73"/>
                    <a:pt x="174" y="73"/>
                    <a:pt x="174" y="73"/>
                  </a:cubicBezTo>
                  <a:cubicBezTo>
                    <a:pt x="175" y="73"/>
                    <a:pt x="175" y="73"/>
                    <a:pt x="175" y="73"/>
                  </a:cubicBezTo>
                  <a:cubicBezTo>
                    <a:pt x="186" y="70"/>
                    <a:pt x="186" y="70"/>
                    <a:pt x="186" y="70"/>
                  </a:cubicBezTo>
                  <a:cubicBezTo>
                    <a:pt x="186" y="82"/>
                    <a:pt x="186" y="82"/>
                    <a:pt x="186" y="82"/>
                  </a:cubicBezTo>
                  <a:cubicBezTo>
                    <a:pt x="185" y="97"/>
                    <a:pt x="185" y="97"/>
                    <a:pt x="185" y="97"/>
                  </a:cubicBezTo>
                  <a:cubicBezTo>
                    <a:pt x="184" y="109"/>
                    <a:pt x="180" y="115"/>
                    <a:pt x="172" y="115"/>
                  </a:cubicBezTo>
                  <a:cubicBezTo>
                    <a:pt x="140" y="117"/>
                    <a:pt x="140" y="117"/>
                    <a:pt x="140" y="117"/>
                  </a:cubicBezTo>
                  <a:cubicBezTo>
                    <a:pt x="129" y="119"/>
                    <a:pt x="121" y="123"/>
                    <a:pt x="117" y="128"/>
                  </a:cubicBezTo>
                  <a:cubicBezTo>
                    <a:pt x="115" y="129"/>
                    <a:pt x="115" y="129"/>
                    <a:pt x="115" y="129"/>
                  </a:cubicBezTo>
                  <a:cubicBezTo>
                    <a:pt x="114" y="129"/>
                    <a:pt x="114" y="129"/>
                    <a:pt x="114" y="129"/>
                  </a:cubicBezTo>
                  <a:cubicBezTo>
                    <a:pt x="113" y="127"/>
                    <a:pt x="112" y="127"/>
                    <a:pt x="111" y="127"/>
                  </a:cubicBezTo>
                  <a:cubicBezTo>
                    <a:pt x="110" y="127"/>
                    <a:pt x="108" y="127"/>
                    <a:pt x="107" y="128"/>
                  </a:cubicBezTo>
                  <a:cubicBezTo>
                    <a:pt x="104" y="132"/>
                    <a:pt x="104" y="132"/>
                    <a:pt x="104" y="132"/>
                  </a:cubicBezTo>
                  <a:cubicBezTo>
                    <a:pt x="102" y="137"/>
                    <a:pt x="102" y="137"/>
                    <a:pt x="102" y="137"/>
                  </a:cubicBezTo>
                  <a:cubicBezTo>
                    <a:pt x="101" y="138"/>
                    <a:pt x="100" y="140"/>
                    <a:pt x="99" y="140"/>
                  </a:cubicBezTo>
                  <a:cubicBezTo>
                    <a:pt x="98" y="140"/>
                    <a:pt x="97" y="139"/>
                    <a:pt x="97" y="139"/>
                  </a:cubicBezTo>
                  <a:cubicBezTo>
                    <a:pt x="96" y="138"/>
                    <a:pt x="95" y="137"/>
                    <a:pt x="94" y="137"/>
                  </a:cubicBezTo>
                  <a:cubicBezTo>
                    <a:pt x="92" y="137"/>
                    <a:pt x="90" y="139"/>
                    <a:pt x="89" y="143"/>
                  </a:cubicBezTo>
                  <a:cubicBezTo>
                    <a:pt x="86" y="151"/>
                    <a:pt x="83" y="154"/>
                    <a:pt x="82" y="155"/>
                  </a:cubicBezTo>
                  <a:cubicBezTo>
                    <a:pt x="79" y="156"/>
                    <a:pt x="77" y="159"/>
                    <a:pt x="76" y="165"/>
                  </a:cubicBezTo>
                  <a:cubicBezTo>
                    <a:pt x="73" y="176"/>
                    <a:pt x="73" y="176"/>
                    <a:pt x="73" y="176"/>
                  </a:cubicBezTo>
                  <a:cubicBezTo>
                    <a:pt x="71" y="176"/>
                    <a:pt x="71" y="176"/>
                    <a:pt x="71" y="176"/>
                  </a:cubicBezTo>
                  <a:cubicBezTo>
                    <a:pt x="71" y="176"/>
                    <a:pt x="71" y="176"/>
                    <a:pt x="71" y="176"/>
                  </a:cubicBezTo>
                  <a:cubicBezTo>
                    <a:pt x="71" y="176"/>
                    <a:pt x="71" y="176"/>
                    <a:pt x="71" y="176"/>
                  </a:cubicBezTo>
                  <a:cubicBezTo>
                    <a:pt x="71" y="176"/>
                    <a:pt x="71" y="176"/>
                    <a:pt x="70" y="176"/>
                  </a:cubicBezTo>
                  <a:cubicBezTo>
                    <a:pt x="70" y="176"/>
                    <a:pt x="70" y="175"/>
                    <a:pt x="70" y="174"/>
                  </a:cubicBezTo>
                  <a:cubicBezTo>
                    <a:pt x="70" y="171"/>
                    <a:pt x="69" y="170"/>
                    <a:pt x="67" y="170"/>
                  </a:cubicBezTo>
                  <a:cubicBezTo>
                    <a:pt x="67" y="170"/>
                    <a:pt x="66" y="170"/>
                    <a:pt x="65" y="170"/>
                  </a:cubicBezTo>
                  <a:cubicBezTo>
                    <a:pt x="61" y="173"/>
                    <a:pt x="61" y="173"/>
                    <a:pt x="61" y="173"/>
                  </a:cubicBezTo>
                  <a:cubicBezTo>
                    <a:pt x="60" y="174"/>
                    <a:pt x="58" y="176"/>
                    <a:pt x="58" y="176"/>
                  </a:cubicBezTo>
                  <a:cubicBezTo>
                    <a:pt x="57" y="176"/>
                    <a:pt x="57" y="176"/>
                    <a:pt x="57" y="175"/>
                  </a:cubicBezTo>
                  <a:cubicBezTo>
                    <a:pt x="56" y="175"/>
                    <a:pt x="56" y="175"/>
                    <a:pt x="56" y="175"/>
                  </a:cubicBezTo>
                  <a:cubicBezTo>
                    <a:pt x="56" y="175"/>
                    <a:pt x="56" y="175"/>
                    <a:pt x="56" y="175"/>
                  </a:cubicBezTo>
                  <a:cubicBezTo>
                    <a:pt x="51" y="175"/>
                    <a:pt x="51" y="175"/>
                    <a:pt x="51" y="175"/>
                  </a:cubicBezTo>
                  <a:cubicBezTo>
                    <a:pt x="50" y="175"/>
                    <a:pt x="50" y="175"/>
                    <a:pt x="50" y="175"/>
                  </a:cubicBezTo>
                  <a:cubicBezTo>
                    <a:pt x="50" y="175"/>
                    <a:pt x="50" y="175"/>
                    <a:pt x="50" y="175"/>
                  </a:cubicBezTo>
                  <a:cubicBezTo>
                    <a:pt x="48" y="176"/>
                    <a:pt x="48" y="176"/>
                    <a:pt x="48" y="1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73" name="Freeform 383"/>
            <p:cNvSpPr>
              <a:spLocks noEditPoints="1"/>
            </p:cNvSpPr>
            <p:nvPr/>
          </p:nvSpPr>
          <p:spPr bwMode="auto">
            <a:xfrm>
              <a:off x="233581" y="4466669"/>
              <a:ext cx="747794" cy="710826"/>
            </a:xfrm>
            <a:custGeom>
              <a:avLst/>
              <a:gdLst>
                <a:gd name="T0" fmla="*/ 153 w 188"/>
                <a:gd name="T1" fmla="*/ 52 h 179"/>
                <a:gd name="T2" fmla="*/ 165 w 188"/>
                <a:gd name="T3" fmla="*/ 57 h 179"/>
                <a:gd name="T4" fmla="*/ 176 w 188"/>
                <a:gd name="T5" fmla="*/ 73 h 179"/>
                <a:gd name="T6" fmla="*/ 173 w 188"/>
                <a:gd name="T7" fmla="*/ 117 h 179"/>
                <a:gd name="T8" fmla="*/ 114 w 188"/>
                <a:gd name="T9" fmla="*/ 130 h 179"/>
                <a:gd name="T10" fmla="*/ 104 w 188"/>
                <a:gd name="T11" fmla="*/ 138 h 179"/>
                <a:gd name="T12" fmla="*/ 91 w 188"/>
                <a:gd name="T13" fmla="*/ 145 h 179"/>
                <a:gd name="T14" fmla="*/ 72 w 188"/>
                <a:gd name="T15" fmla="*/ 178 h 179"/>
                <a:gd name="T16" fmla="*/ 67 w 188"/>
                <a:gd name="T17" fmla="*/ 172 h 179"/>
                <a:gd name="T18" fmla="*/ 52 w 188"/>
                <a:gd name="T19" fmla="*/ 177 h 179"/>
                <a:gd name="T20" fmla="*/ 40 w 188"/>
                <a:gd name="T21" fmla="*/ 157 h 179"/>
                <a:gd name="T22" fmla="*/ 29 w 188"/>
                <a:gd name="T23" fmla="*/ 156 h 179"/>
                <a:gd name="T24" fmla="*/ 17 w 188"/>
                <a:gd name="T25" fmla="*/ 157 h 179"/>
                <a:gd name="T26" fmla="*/ 9 w 188"/>
                <a:gd name="T27" fmla="*/ 144 h 179"/>
                <a:gd name="T28" fmla="*/ 4 w 188"/>
                <a:gd name="T29" fmla="*/ 122 h 179"/>
                <a:gd name="T30" fmla="*/ 15 w 188"/>
                <a:gd name="T31" fmla="*/ 119 h 179"/>
                <a:gd name="T32" fmla="*/ 21 w 188"/>
                <a:gd name="T33" fmla="*/ 116 h 179"/>
                <a:gd name="T34" fmla="*/ 76 w 188"/>
                <a:gd name="T35" fmla="*/ 115 h 179"/>
                <a:gd name="T36" fmla="*/ 64 w 188"/>
                <a:gd name="T37" fmla="*/ 0 h 179"/>
                <a:gd name="T38" fmla="*/ 76 w 188"/>
                <a:gd name="T39" fmla="*/ 101 h 179"/>
                <a:gd name="T40" fmla="*/ 78 w 188"/>
                <a:gd name="T41" fmla="*/ 114 h 179"/>
                <a:gd name="T42" fmla="*/ 34 w 188"/>
                <a:gd name="T43" fmla="*/ 117 h 179"/>
                <a:gd name="T44" fmla="*/ 24 w 188"/>
                <a:gd name="T45" fmla="*/ 119 h 179"/>
                <a:gd name="T46" fmla="*/ 17 w 188"/>
                <a:gd name="T47" fmla="*/ 120 h 179"/>
                <a:gd name="T48" fmla="*/ 13 w 188"/>
                <a:gd name="T49" fmla="*/ 120 h 179"/>
                <a:gd name="T50" fmla="*/ 8 w 188"/>
                <a:gd name="T51" fmla="*/ 118 h 179"/>
                <a:gd name="T52" fmla="*/ 5 w 188"/>
                <a:gd name="T53" fmla="*/ 124 h 179"/>
                <a:gd name="T54" fmla="*/ 8 w 188"/>
                <a:gd name="T55" fmla="*/ 138 h 179"/>
                <a:gd name="T56" fmla="*/ 11 w 188"/>
                <a:gd name="T57" fmla="*/ 143 h 179"/>
                <a:gd name="T58" fmla="*/ 17 w 188"/>
                <a:gd name="T59" fmla="*/ 155 h 179"/>
                <a:gd name="T60" fmla="*/ 24 w 188"/>
                <a:gd name="T61" fmla="*/ 152 h 179"/>
                <a:gd name="T62" fmla="*/ 36 w 188"/>
                <a:gd name="T63" fmla="*/ 149 h 179"/>
                <a:gd name="T64" fmla="*/ 40 w 188"/>
                <a:gd name="T65" fmla="*/ 152 h 179"/>
                <a:gd name="T66" fmla="*/ 47 w 188"/>
                <a:gd name="T67" fmla="*/ 166 h 179"/>
                <a:gd name="T68" fmla="*/ 50 w 188"/>
                <a:gd name="T69" fmla="*/ 176 h 179"/>
                <a:gd name="T70" fmla="*/ 57 w 188"/>
                <a:gd name="T71" fmla="*/ 175 h 179"/>
                <a:gd name="T72" fmla="*/ 61 w 188"/>
                <a:gd name="T73" fmla="*/ 174 h 179"/>
                <a:gd name="T74" fmla="*/ 68 w 188"/>
                <a:gd name="T75" fmla="*/ 170 h 179"/>
                <a:gd name="T76" fmla="*/ 72 w 188"/>
                <a:gd name="T77" fmla="*/ 176 h 179"/>
                <a:gd name="T78" fmla="*/ 76 w 188"/>
                <a:gd name="T79" fmla="*/ 166 h 179"/>
                <a:gd name="T80" fmla="*/ 99 w 188"/>
                <a:gd name="T81" fmla="*/ 139 h 179"/>
                <a:gd name="T82" fmla="*/ 107 w 188"/>
                <a:gd name="T83" fmla="*/ 129 h 179"/>
                <a:gd name="T84" fmla="*/ 115 w 188"/>
                <a:gd name="T85" fmla="*/ 129 h 179"/>
                <a:gd name="T86" fmla="*/ 173 w 188"/>
                <a:gd name="T87" fmla="*/ 115 h 179"/>
                <a:gd name="T88" fmla="*/ 176 w 188"/>
                <a:gd name="T89" fmla="*/ 74 h 179"/>
                <a:gd name="T90" fmla="*/ 174 w 188"/>
                <a:gd name="T91" fmla="*/ 64 h 179"/>
                <a:gd name="T92" fmla="*/ 164 w 188"/>
                <a:gd name="T93" fmla="*/ 59 h 179"/>
                <a:gd name="T94" fmla="*/ 155 w 188"/>
                <a:gd name="T95" fmla="*/ 58 h 179"/>
                <a:gd name="T96" fmla="*/ 151 w 188"/>
                <a:gd name="T97" fmla="*/ 53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88" h="179">
                  <a:moveTo>
                    <a:pt x="85" y="0"/>
                  </a:moveTo>
                  <a:cubicBezTo>
                    <a:pt x="150" y="45"/>
                    <a:pt x="150" y="45"/>
                    <a:pt x="150" y="45"/>
                  </a:cubicBezTo>
                  <a:cubicBezTo>
                    <a:pt x="152" y="48"/>
                    <a:pt x="152" y="48"/>
                    <a:pt x="152" y="48"/>
                  </a:cubicBezTo>
                  <a:cubicBezTo>
                    <a:pt x="153" y="52"/>
                    <a:pt x="153" y="52"/>
                    <a:pt x="153" y="52"/>
                  </a:cubicBezTo>
                  <a:cubicBezTo>
                    <a:pt x="156" y="56"/>
                    <a:pt x="156" y="56"/>
                    <a:pt x="156" y="56"/>
                  </a:cubicBezTo>
                  <a:cubicBezTo>
                    <a:pt x="158" y="57"/>
                    <a:pt x="159" y="58"/>
                    <a:pt x="161" y="58"/>
                  </a:cubicBezTo>
                  <a:cubicBezTo>
                    <a:pt x="161" y="58"/>
                    <a:pt x="162" y="58"/>
                    <a:pt x="162" y="57"/>
                  </a:cubicBezTo>
                  <a:cubicBezTo>
                    <a:pt x="165" y="57"/>
                    <a:pt x="165" y="57"/>
                    <a:pt x="165" y="57"/>
                  </a:cubicBezTo>
                  <a:cubicBezTo>
                    <a:pt x="168" y="60"/>
                    <a:pt x="168" y="60"/>
                    <a:pt x="168" y="60"/>
                  </a:cubicBezTo>
                  <a:cubicBezTo>
                    <a:pt x="174" y="62"/>
                    <a:pt x="174" y="62"/>
                    <a:pt x="174" y="62"/>
                  </a:cubicBezTo>
                  <a:cubicBezTo>
                    <a:pt x="177" y="63"/>
                    <a:pt x="179" y="65"/>
                    <a:pt x="178" y="68"/>
                  </a:cubicBezTo>
                  <a:cubicBezTo>
                    <a:pt x="176" y="73"/>
                    <a:pt x="176" y="73"/>
                    <a:pt x="176" y="73"/>
                  </a:cubicBezTo>
                  <a:cubicBezTo>
                    <a:pt x="187" y="70"/>
                    <a:pt x="187" y="70"/>
                    <a:pt x="187" y="70"/>
                  </a:cubicBezTo>
                  <a:cubicBezTo>
                    <a:pt x="188" y="83"/>
                    <a:pt x="188" y="83"/>
                    <a:pt x="188" y="83"/>
                  </a:cubicBezTo>
                  <a:cubicBezTo>
                    <a:pt x="187" y="98"/>
                    <a:pt x="187" y="98"/>
                    <a:pt x="187" y="98"/>
                  </a:cubicBezTo>
                  <a:cubicBezTo>
                    <a:pt x="186" y="111"/>
                    <a:pt x="182" y="117"/>
                    <a:pt x="173" y="117"/>
                  </a:cubicBezTo>
                  <a:cubicBezTo>
                    <a:pt x="141" y="119"/>
                    <a:pt x="141" y="119"/>
                    <a:pt x="141" y="119"/>
                  </a:cubicBezTo>
                  <a:cubicBezTo>
                    <a:pt x="130" y="121"/>
                    <a:pt x="123" y="125"/>
                    <a:pt x="119" y="129"/>
                  </a:cubicBezTo>
                  <a:cubicBezTo>
                    <a:pt x="116" y="131"/>
                    <a:pt x="116" y="131"/>
                    <a:pt x="116" y="131"/>
                  </a:cubicBezTo>
                  <a:cubicBezTo>
                    <a:pt x="114" y="130"/>
                    <a:pt x="114" y="130"/>
                    <a:pt x="114" y="130"/>
                  </a:cubicBezTo>
                  <a:cubicBezTo>
                    <a:pt x="114" y="129"/>
                    <a:pt x="113" y="128"/>
                    <a:pt x="112" y="128"/>
                  </a:cubicBezTo>
                  <a:cubicBezTo>
                    <a:pt x="111" y="128"/>
                    <a:pt x="110" y="129"/>
                    <a:pt x="108" y="130"/>
                  </a:cubicBezTo>
                  <a:cubicBezTo>
                    <a:pt x="106" y="134"/>
                    <a:pt x="106" y="134"/>
                    <a:pt x="106" y="134"/>
                  </a:cubicBezTo>
                  <a:cubicBezTo>
                    <a:pt x="104" y="138"/>
                    <a:pt x="104" y="138"/>
                    <a:pt x="104" y="138"/>
                  </a:cubicBezTo>
                  <a:cubicBezTo>
                    <a:pt x="103" y="141"/>
                    <a:pt x="101" y="142"/>
                    <a:pt x="100" y="142"/>
                  </a:cubicBezTo>
                  <a:cubicBezTo>
                    <a:pt x="99" y="142"/>
                    <a:pt x="98" y="141"/>
                    <a:pt x="97" y="141"/>
                  </a:cubicBezTo>
                  <a:cubicBezTo>
                    <a:pt x="97" y="140"/>
                    <a:pt x="96" y="139"/>
                    <a:pt x="95" y="139"/>
                  </a:cubicBezTo>
                  <a:cubicBezTo>
                    <a:pt x="94" y="139"/>
                    <a:pt x="92" y="141"/>
                    <a:pt x="91" y="145"/>
                  </a:cubicBezTo>
                  <a:cubicBezTo>
                    <a:pt x="88" y="151"/>
                    <a:pt x="86" y="155"/>
                    <a:pt x="84" y="156"/>
                  </a:cubicBezTo>
                  <a:cubicBezTo>
                    <a:pt x="81" y="158"/>
                    <a:pt x="79" y="161"/>
                    <a:pt x="78" y="166"/>
                  </a:cubicBezTo>
                  <a:cubicBezTo>
                    <a:pt x="75" y="178"/>
                    <a:pt x="75" y="178"/>
                    <a:pt x="75" y="178"/>
                  </a:cubicBezTo>
                  <a:cubicBezTo>
                    <a:pt x="72" y="178"/>
                    <a:pt x="72" y="178"/>
                    <a:pt x="72" y="178"/>
                  </a:cubicBezTo>
                  <a:cubicBezTo>
                    <a:pt x="72" y="178"/>
                    <a:pt x="72" y="178"/>
                    <a:pt x="71" y="178"/>
                  </a:cubicBezTo>
                  <a:cubicBezTo>
                    <a:pt x="70" y="178"/>
                    <a:pt x="70" y="177"/>
                    <a:pt x="70" y="175"/>
                  </a:cubicBezTo>
                  <a:cubicBezTo>
                    <a:pt x="70" y="173"/>
                    <a:pt x="69" y="172"/>
                    <a:pt x="68" y="172"/>
                  </a:cubicBezTo>
                  <a:cubicBezTo>
                    <a:pt x="68" y="172"/>
                    <a:pt x="67" y="172"/>
                    <a:pt x="67" y="172"/>
                  </a:cubicBezTo>
                  <a:cubicBezTo>
                    <a:pt x="62" y="175"/>
                    <a:pt x="62" y="175"/>
                    <a:pt x="62" y="175"/>
                  </a:cubicBezTo>
                  <a:cubicBezTo>
                    <a:pt x="61" y="177"/>
                    <a:pt x="59" y="178"/>
                    <a:pt x="59" y="178"/>
                  </a:cubicBezTo>
                  <a:cubicBezTo>
                    <a:pt x="58" y="178"/>
                    <a:pt x="58" y="177"/>
                    <a:pt x="57" y="177"/>
                  </a:cubicBezTo>
                  <a:cubicBezTo>
                    <a:pt x="52" y="177"/>
                    <a:pt x="52" y="177"/>
                    <a:pt x="52" y="177"/>
                  </a:cubicBezTo>
                  <a:cubicBezTo>
                    <a:pt x="49" y="179"/>
                    <a:pt x="49" y="179"/>
                    <a:pt x="49" y="179"/>
                  </a:cubicBezTo>
                  <a:cubicBezTo>
                    <a:pt x="48" y="177"/>
                    <a:pt x="47" y="173"/>
                    <a:pt x="46" y="166"/>
                  </a:cubicBezTo>
                  <a:cubicBezTo>
                    <a:pt x="45" y="165"/>
                    <a:pt x="44" y="164"/>
                    <a:pt x="43" y="161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38" y="153"/>
                    <a:pt x="38" y="153"/>
                    <a:pt x="38" y="153"/>
                  </a:cubicBezTo>
                  <a:cubicBezTo>
                    <a:pt x="36" y="150"/>
                    <a:pt x="36" y="150"/>
                    <a:pt x="36" y="150"/>
                  </a:cubicBezTo>
                  <a:cubicBezTo>
                    <a:pt x="34" y="150"/>
                    <a:pt x="33" y="151"/>
                    <a:pt x="32" y="153"/>
                  </a:cubicBezTo>
                  <a:cubicBezTo>
                    <a:pt x="29" y="156"/>
                    <a:pt x="29" y="156"/>
                    <a:pt x="29" y="156"/>
                  </a:cubicBezTo>
                  <a:cubicBezTo>
                    <a:pt x="26" y="155"/>
                    <a:pt x="26" y="155"/>
                    <a:pt x="26" y="155"/>
                  </a:cubicBezTo>
                  <a:cubicBezTo>
                    <a:pt x="26" y="155"/>
                    <a:pt x="25" y="154"/>
                    <a:pt x="24" y="154"/>
                  </a:cubicBezTo>
                  <a:cubicBezTo>
                    <a:pt x="20" y="156"/>
                    <a:pt x="20" y="156"/>
                    <a:pt x="20" y="156"/>
                  </a:cubicBezTo>
                  <a:cubicBezTo>
                    <a:pt x="17" y="157"/>
                    <a:pt x="17" y="157"/>
                    <a:pt x="17" y="157"/>
                  </a:cubicBezTo>
                  <a:cubicBezTo>
                    <a:pt x="14" y="155"/>
                    <a:pt x="14" y="155"/>
                    <a:pt x="14" y="155"/>
                  </a:cubicBezTo>
                  <a:cubicBezTo>
                    <a:pt x="10" y="151"/>
                    <a:pt x="10" y="151"/>
                    <a:pt x="10" y="151"/>
                  </a:cubicBezTo>
                  <a:cubicBezTo>
                    <a:pt x="10" y="150"/>
                    <a:pt x="10" y="150"/>
                    <a:pt x="10" y="150"/>
                  </a:cubicBezTo>
                  <a:cubicBezTo>
                    <a:pt x="9" y="144"/>
                    <a:pt x="9" y="144"/>
                    <a:pt x="9" y="144"/>
                  </a:cubicBezTo>
                  <a:cubicBezTo>
                    <a:pt x="6" y="139"/>
                    <a:pt x="6" y="139"/>
                    <a:pt x="6" y="139"/>
                  </a:cubicBezTo>
                  <a:cubicBezTo>
                    <a:pt x="2" y="133"/>
                    <a:pt x="2" y="133"/>
                    <a:pt x="2" y="133"/>
                  </a:cubicBezTo>
                  <a:cubicBezTo>
                    <a:pt x="0" y="129"/>
                    <a:pt x="1" y="126"/>
                    <a:pt x="4" y="123"/>
                  </a:cubicBezTo>
                  <a:cubicBezTo>
                    <a:pt x="4" y="122"/>
                    <a:pt x="4" y="122"/>
                    <a:pt x="4" y="122"/>
                  </a:cubicBezTo>
                  <a:cubicBezTo>
                    <a:pt x="6" y="117"/>
                    <a:pt x="6" y="117"/>
                    <a:pt x="6" y="117"/>
                  </a:cubicBezTo>
                  <a:cubicBezTo>
                    <a:pt x="7" y="115"/>
                    <a:pt x="8" y="113"/>
                    <a:pt x="9" y="113"/>
                  </a:cubicBezTo>
                  <a:cubicBezTo>
                    <a:pt x="12" y="116"/>
                    <a:pt x="12" y="116"/>
                    <a:pt x="12" y="116"/>
                  </a:cubicBezTo>
                  <a:cubicBezTo>
                    <a:pt x="15" y="119"/>
                    <a:pt x="15" y="119"/>
                    <a:pt x="15" y="119"/>
                  </a:cubicBezTo>
                  <a:cubicBezTo>
                    <a:pt x="16" y="118"/>
                    <a:pt x="16" y="118"/>
                    <a:pt x="16" y="118"/>
                  </a:cubicBezTo>
                  <a:cubicBezTo>
                    <a:pt x="18" y="116"/>
                    <a:pt x="18" y="116"/>
                    <a:pt x="18" y="116"/>
                  </a:cubicBezTo>
                  <a:cubicBezTo>
                    <a:pt x="18" y="116"/>
                    <a:pt x="18" y="116"/>
                    <a:pt x="19" y="116"/>
                  </a:cubicBezTo>
                  <a:cubicBezTo>
                    <a:pt x="19" y="116"/>
                    <a:pt x="20" y="116"/>
                    <a:pt x="21" y="116"/>
                  </a:cubicBezTo>
                  <a:cubicBezTo>
                    <a:pt x="25" y="117"/>
                    <a:pt x="25" y="117"/>
                    <a:pt x="25" y="117"/>
                  </a:cubicBezTo>
                  <a:cubicBezTo>
                    <a:pt x="25" y="118"/>
                    <a:pt x="26" y="118"/>
                    <a:pt x="26" y="118"/>
                  </a:cubicBezTo>
                  <a:cubicBezTo>
                    <a:pt x="28" y="118"/>
                    <a:pt x="30" y="117"/>
                    <a:pt x="34" y="115"/>
                  </a:cubicBezTo>
                  <a:cubicBezTo>
                    <a:pt x="76" y="115"/>
                    <a:pt x="76" y="115"/>
                    <a:pt x="76" y="115"/>
                  </a:cubicBezTo>
                  <a:cubicBezTo>
                    <a:pt x="77" y="113"/>
                    <a:pt x="77" y="113"/>
                    <a:pt x="77" y="113"/>
                  </a:cubicBezTo>
                  <a:cubicBezTo>
                    <a:pt x="79" y="108"/>
                    <a:pt x="79" y="108"/>
                    <a:pt x="79" y="108"/>
                  </a:cubicBezTo>
                  <a:cubicBezTo>
                    <a:pt x="79" y="106"/>
                    <a:pt x="78" y="104"/>
                    <a:pt x="75" y="103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85" y="0"/>
                    <a:pt x="85" y="0"/>
                    <a:pt x="85" y="0"/>
                  </a:cubicBezTo>
                  <a:moveTo>
                    <a:pt x="84" y="2"/>
                  </a:moveTo>
                  <a:cubicBezTo>
                    <a:pt x="66" y="2"/>
                    <a:pt x="66" y="2"/>
                    <a:pt x="66" y="2"/>
                  </a:cubicBezTo>
                  <a:cubicBezTo>
                    <a:pt x="76" y="101"/>
                    <a:pt x="76" y="101"/>
                    <a:pt x="76" y="101"/>
                  </a:cubicBezTo>
                  <a:cubicBezTo>
                    <a:pt x="80" y="103"/>
                    <a:pt x="81" y="106"/>
                    <a:pt x="81" y="109"/>
                  </a:cubicBezTo>
                  <a:cubicBezTo>
                    <a:pt x="80" y="109"/>
                    <a:pt x="80" y="109"/>
                    <a:pt x="80" y="109"/>
                  </a:cubicBezTo>
                  <a:cubicBezTo>
                    <a:pt x="80" y="109"/>
                    <a:pt x="80" y="109"/>
                    <a:pt x="80" y="109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6"/>
                    <a:pt x="78" y="116"/>
                    <a:pt x="78" y="116"/>
                  </a:cubicBezTo>
                  <a:cubicBezTo>
                    <a:pt x="77" y="117"/>
                    <a:pt x="77" y="117"/>
                    <a:pt x="77" y="117"/>
                  </a:cubicBezTo>
                  <a:cubicBezTo>
                    <a:pt x="76" y="117"/>
                    <a:pt x="76" y="117"/>
                    <a:pt x="76" y="117"/>
                  </a:cubicBezTo>
                  <a:cubicBezTo>
                    <a:pt x="34" y="117"/>
                    <a:pt x="34" y="117"/>
                    <a:pt x="34" y="117"/>
                  </a:cubicBezTo>
                  <a:cubicBezTo>
                    <a:pt x="31" y="118"/>
                    <a:pt x="28" y="119"/>
                    <a:pt x="26" y="119"/>
                  </a:cubicBezTo>
                  <a:cubicBezTo>
                    <a:pt x="26" y="119"/>
                    <a:pt x="25" y="119"/>
                    <a:pt x="25" y="119"/>
                  </a:cubicBezTo>
                  <a:cubicBezTo>
                    <a:pt x="24" y="119"/>
                    <a:pt x="24" y="119"/>
                    <a:pt x="24" y="119"/>
                  </a:cubicBezTo>
                  <a:cubicBezTo>
                    <a:pt x="24" y="119"/>
                    <a:pt x="24" y="119"/>
                    <a:pt x="24" y="119"/>
                  </a:cubicBezTo>
                  <a:cubicBezTo>
                    <a:pt x="21" y="118"/>
                    <a:pt x="21" y="118"/>
                    <a:pt x="21" y="118"/>
                  </a:cubicBezTo>
                  <a:cubicBezTo>
                    <a:pt x="20" y="118"/>
                    <a:pt x="19" y="118"/>
                    <a:pt x="19" y="118"/>
                  </a:cubicBezTo>
                  <a:cubicBezTo>
                    <a:pt x="17" y="119"/>
                    <a:pt x="17" y="119"/>
                    <a:pt x="17" y="119"/>
                  </a:cubicBezTo>
                  <a:cubicBezTo>
                    <a:pt x="17" y="120"/>
                    <a:pt x="17" y="120"/>
                    <a:pt x="17" y="120"/>
                  </a:cubicBezTo>
                  <a:cubicBezTo>
                    <a:pt x="16" y="120"/>
                    <a:pt x="16" y="120"/>
                    <a:pt x="16" y="120"/>
                  </a:cubicBezTo>
                  <a:cubicBezTo>
                    <a:pt x="15" y="121"/>
                    <a:pt x="15" y="121"/>
                    <a:pt x="15" y="121"/>
                  </a:cubicBezTo>
                  <a:cubicBezTo>
                    <a:pt x="14" y="121"/>
                    <a:pt x="14" y="121"/>
                    <a:pt x="14" y="121"/>
                  </a:cubicBezTo>
                  <a:cubicBezTo>
                    <a:pt x="13" y="120"/>
                    <a:pt x="13" y="120"/>
                    <a:pt x="13" y="120"/>
                  </a:cubicBezTo>
                  <a:cubicBezTo>
                    <a:pt x="11" y="117"/>
                    <a:pt x="11" y="117"/>
                    <a:pt x="11" y="117"/>
                  </a:cubicBezTo>
                  <a:cubicBezTo>
                    <a:pt x="9" y="116"/>
                    <a:pt x="9" y="116"/>
                    <a:pt x="9" y="116"/>
                  </a:cubicBezTo>
                  <a:cubicBezTo>
                    <a:pt x="9" y="116"/>
                    <a:pt x="8" y="117"/>
                    <a:pt x="8" y="118"/>
                  </a:cubicBezTo>
                  <a:cubicBezTo>
                    <a:pt x="8" y="118"/>
                    <a:pt x="8" y="118"/>
                    <a:pt x="8" y="118"/>
                  </a:cubicBezTo>
                  <a:cubicBezTo>
                    <a:pt x="8" y="118"/>
                    <a:pt x="8" y="118"/>
                    <a:pt x="8" y="118"/>
                  </a:cubicBezTo>
                  <a:cubicBezTo>
                    <a:pt x="6" y="123"/>
                    <a:pt x="6" y="123"/>
                    <a:pt x="6" y="123"/>
                  </a:cubicBezTo>
                  <a:cubicBezTo>
                    <a:pt x="6" y="123"/>
                    <a:pt x="6" y="123"/>
                    <a:pt x="6" y="123"/>
                  </a:cubicBezTo>
                  <a:cubicBezTo>
                    <a:pt x="5" y="124"/>
                    <a:pt x="5" y="124"/>
                    <a:pt x="5" y="124"/>
                  </a:cubicBezTo>
                  <a:cubicBezTo>
                    <a:pt x="5" y="124"/>
                    <a:pt x="5" y="124"/>
                    <a:pt x="5" y="124"/>
                  </a:cubicBezTo>
                  <a:cubicBezTo>
                    <a:pt x="3" y="126"/>
                    <a:pt x="2" y="129"/>
                    <a:pt x="4" y="132"/>
                  </a:cubicBezTo>
                  <a:cubicBezTo>
                    <a:pt x="8" y="138"/>
                    <a:pt x="8" y="138"/>
                    <a:pt x="8" y="138"/>
                  </a:cubicBezTo>
                  <a:cubicBezTo>
                    <a:pt x="8" y="138"/>
                    <a:pt x="8" y="138"/>
                    <a:pt x="8" y="138"/>
                  </a:cubicBezTo>
                  <a:cubicBezTo>
                    <a:pt x="8" y="138"/>
                    <a:pt x="8" y="138"/>
                    <a:pt x="8" y="138"/>
                  </a:cubicBezTo>
                  <a:cubicBezTo>
                    <a:pt x="11" y="143"/>
                    <a:pt x="11" y="143"/>
                    <a:pt x="11" y="143"/>
                  </a:cubicBezTo>
                  <a:cubicBezTo>
                    <a:pt x="11" y="143"/>
                    <a:pt x="11" y="143"/>
                    <a:pt x="11" y="143"/>
                  </a:cubicBezTo>
                  <a:cubicBezTo>
                    <a:pt x="11" y="143"/>
                    <a:pt x="11" y="143"/>
                    <a:pt x="11" y="143"/>
                  </a:cubicBezTo>
                  <a:cubicBezTo>
                    <a:pt x="12" y="150"/>
                    <a:pt x="12" y="150"/>
                    <a:pt x="12" y="150"/>
                  </a:cubicBezTo>
                  <a:cubicBezTo>
                    <a:pt x="12" y="150"/>
                    <a:pt x="12" y="150"/>
                    <a:pt x="12" y="150"/>
                  </a:cubicBezTo>
                  <a:cubicBezTo>
                    <a:pt x="15" y="153"/>
                    <a:pt x="15" y="153"/>
                    <a:pt x="15" y="153"/>
                  </a:cubicBezTo>
                  <a:cubicBezTo>
                    <a:pt x="17" y="155"/>
                    <a:pt x="17" y="155"/>
                    <a:pt x="17" y="155"/>
                  </a:cubicBezTo>
                  <a:cubicBezTo>
                    <a:pt x="20" y="155"/>
                    <a:pt x="20" y="155"/>
                    <a:pt x="20" y="155"/>
                  </a:cubicBezTo>
                  <a:cubicBezTo>
                    <a:pt x="23" y="153"/>
                    <a:pt x="23" y="153"/>
                    <a:pt x="23" y="153"/>
                  </a:cubicBezTo>
                  <a:cubicBezTo>
                    <a:pt x="23" y="152"/>
                    <a:pt x="23" y="152"/>
                    <a:pt x="23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6" y="152"/>
                    <a:pt x="27" y="153"/>
                    <a:pt x="27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30" y="152"/>
                    <a:pt x="30" y="152"/>
                    <a:pt x="30" y="152"/>
                  </a:cubicBezTo>
                  <a:cubicBezTo>
                    <a:pt x="32" y="150"/>
                    <a:pt x="34" y="149"/>
                    <a:pt x="36" y="149"/>
                  </a:cubicBezTo>
                  <a:cubicBezTo>
                    <a:pt x="36" y="149"/>
                    <a:pt x="36" y="149"/>
                    <a:pt x="36" y="149"/>
                  </a:cubicBezTo>
                  <a:cubicBezTo>
                    <a:pt x="37" y="149"/>
                    <a:pt x="37" y="149"/>
                    <a:pt x="37" y="149"/>
                  </a:cubicBezTo>
                  <a:cubicBezTo>
                    <a:pt x="40" y="151"/>
                    <a:pt x="40" y="151"/>
                    <a:pt x="40" y="151"/>
                  </a:cubicBezTo>
                  <a:cubicBezTo>
                    <a:pt x="40" y="152"/>
                    <a:pt x="40" y="152"/>
                    <a:pt x="40" y="152"/>
                  </a:cubicBezTo>
                  <a:cubicBezTo>
                    <a:pt x="40" y="152"/>
                    <a:pt x="40" y="152"/>
                    <a:pt x="40" y="152"/>
                  </a:cubicBezTo>
                  <a:cubicBezTo>
                    <a:pt x="41" y="156"/>
                    <a:pt x="41" y="156"/>
                    <a:pt x="41" y="156"/>
                  </a:cubicBezTo>
                  <a:cubicBezTo>
                    <a:pt x="44" y="160"/>
                    <a:pt x="44" y="160"/>
                    <a:pt x="44" y="160"/>
                  </a:cubicBezTo>
                  <a:cubicBezTo>
                    <a:pt x="46" y="163"/>
                    <a:pt x="47" y="165"/>
                    <a:pt x="47" y="166"/>
                  </a:cubicBezTo>
                  <a:cubicBezTo>
                    <a:pt x="47" y="166"/>
                    <a:pt x="47" y="166"/>
                    <a:pt x="47" y="166"/>
                  </a:cubicBezTo>
                  <a:cubicBezTo>
                    <a:pt x="47" y="166"/>
                    <a:pt x="47" y="166"/>
                    <a:pt x="47" y="166"/>
                  </a:cubicBezTo>
                  <a:cubicBezTo>
                    <a:pt x="48" y="167"/>
                    <a:pt x="48" y="168"/>
                    <a:pt x="48" y="170"/>
                  </a:cubicBezTo>
                  <a:cubicBezTo>
                    <a:pt x="49" y="172"/>
                    <a:pt x="49" y="174"/>
                    <a:pt x="50" y="176"/>
                  </a:cubicBezTo>
                  <a:cubicBezTo>
                    <a:pt x="50" y="175"/>
                    <a:pt x="50" y="175"/>
                    <a:pt x="50" y="175"/>
                  </a:cubicBezTo>
                  <a:cubicBezTo>
                    <a:pt x="51" y="175"/>
                    <a:pt x="51" y="175"/>
                    <a:pt x="51" y="175"/>
                  </a:cubicBezTo>
                  <a:cubicBezTo>
                    <a:pt x="52" y="175"/>
                    <a:pt x="52" y="175"/>
                    <a:pt x="52" y="175"/>
                  </a:cubicBezTo>
                  <a:cubicBezTo>
                    <a:pt x="57" y="175"/>
                    <a:pt x="57" y="175"/>
                    <a:pt x="57" y="175"/>
                  </a:cubicBezTo>
                  <a:cubicBezTo>
                    <a:pt x="58" y="175"/>
                    <a:pt x="58" y="175"/>
                    <a:pt x="58" y="175"/>
                  </a:cubicBezTo>
                  <a:cubicBezTo>
                    <a:pt x="58" y="176"/>
                    <a:pt x="58" y="176"/>
                    <a:pt x="58" y="176"/>
                  </a:cubicBezTo>
                  <a:cubicBezTo>
                    <a:pt x="59" y="176"/>
                    <a:pt x="59" y="176"/>
                    <a:pt x="59" y="176"/>
                  </a:cubicBezTo>
                  <a:cubicBezTo>
                    <a:pt x="59" y="176"/>
                    <a:pt x="59" y="175"/>
                    <a:pt x="61" y="174"/>
                  </a:cubicBezTo>
                  <a:cubicBezTo>
                    <a:pt x="61" y="174"/>
                    <a:pt x="61" y="174"/>
                    <a:pt x="61" y="174"/>
                  </a:cubicBezTo>
                  <a:cubicBezTo>
                    <a:pt x="61" y="173"/>
                    <a:pt x="61" y="173"/>
                    <a:pt x="61" y="173"/>
                  </a:cubicBezTo>
                  <a:cubicBezTo>
                    <a:pt x="66" y="171"/>
                    <a:pt x="66" y="171"/>
                    <a:pt x="66" y="171"/>
                  </a:cubicBezTo>
                  <a:cubicBezTo>
                    <a:pt x="66" y="170"/>
                    <a:pt x="67" y="170"/>
                    <a:pt x="68" y="170"/>
                  </a:cubicBezTo>
                  <a:cubicBezTo>
                    <a:pt x="70" y="170"/>
                    <a:pt x="72" y="171"/>
                    <a:pt x="72" y="175"/>
                  </a:cubicBezTo>
                  <a:cubicBezTo>
                    <a:pt x="72" y="175"/>
                    <a:pt x="72" y="175"/>
                    <a:pt x="72" y="175"/>
                  </a:cubicBezTo>
                  <a:cubicBezTo>
                    <a:pt x="72" y="175"/>
                    <a:pt x="72" y="175"/>
                    <a:pt x="72" y="175"/>
                  </a:cubicBezTo>
                  <a:cubicBezTo>
                    <a:pt x="72" y="176"/>
                    <a:pt x="72" y="176"/>
                    <a:pt x="72" y="176"/>
                  </a:cubicBezTo>
                  <a:cubicBezTo>
                    <a:pt x="72" y="176"/>
                    <a:pt x="72" y="176"/>
                    <a:pt x="72" y="176"/>
                  </a:cubicBezTo>
                  <a:cubicBezTo>
                    <a:pt x="72" y="176"/>
                    <a:pt x="72" y="176"/>
                    <a:pt x="72" y="176"/>
                  </a:cubicBezTo>
                  <a:cubicBezTo>
                    <a:pt x="73" y="176"/>
                    <a:pt x="73" y="176"/>
                    <a:pt x="73" y="176"/>
                  </a:cubicBezTo>
                  <a:cubicBezTo>
                    <a:pt x="76" y="166"/>
                    <a:pt x="76" y="166"/>
                    <a:pt x="76" y="166"/>
                  </a:cubicBezTo>
                  <a:cubicBezTo>
                    <a:pt x="78" y="160"/>
                    <a:pt x="80" y="156"/>
                    <a:pt x="83" y="155"/>
                  </a:cubicBezTo>
                  <a:cubicBezTo>
                    <a:pt x="84" y="154"/>
                    <a:pt x="86" y="152"/>
                    <a:pt x="89" y="144"/>
                  </a:cubicBezTo>
                  <a:cubicBezTo>
                    <a:pt x="90" y="141"/>
                    <a:pt x="92" y="138"/>
                    <a:pt x="95" y="138"/>
                  </a:cubicBezTo>
                  <a:cubicBezTo>
                    <a:pt x="96" y="138"/>
                    <a:pt x="97" y="138"/>
                    <a:pt x="99" y="139"/>
                  </a:cubicBezTo>
                  <a:cubicBezTo>
                    <a:pt x="99" y="140"/>
                    <a:pt x="100" y="140"/>
                    <a:pt x="100" y="140"/>
                  </a:cubicBezTo>
                  <a:cubicBezTo>
                    <a:pt x="100" y="140"/>
                    <a:pt x="101" y="139"/>
                    <a:pt x="102" y="138"/>
                  </a:cubicBezTo>
                  <a:cubicBezTo>
                    <a:pt x="104" y="133"/>
                    <a:pt x="104" y="133"/>
                    <a:pt x="104" y="133"/>
                  </a:cubicBezTo>
                  <a:cubicBezTo>
                    <a:pt x="107" y="129"/>
                    <a:pt x="107" y="129"/>
                    <a:pt x="107" y="129"/>
                  </a:cubicBezTo>
                  <a:cubicBezTo>
                    <a:pt x="107" y="129"/>
                    <a:pt x="107" y="129"/>
                    <a:pt x="107" y="129"/>
                  </a:cubicBezTo>
                  <a:cubicBezTo>
                    <a:pt x="107" y="129"/>
                    <a:pt x="107" y="129"/>
                    <a:pt x="107" y="129"/>
                  </a:cubicBezTo>
                  <a:cubicBezTo>
                    <a:pt x="109" y="127"/>
                    <a:pt x="110" y="127"/>
                    <a:pt x="112" y="127"/>
                  </a:cubicBezTo>
                  <a:cubicBezTo>
                    <a:pt x="113" y="127"/>
                    <a:pt x="115" y="127"/>
                    <a:pt x="115" y="129"/>
                  </a:cubicBezTo>
                  <a:cubicBezTo>
                    <a:pt x="116" y="129"/>
                    <a:pt x="116" y="129"/>
                    <a:pt x="116" y="129"/>
                  </a:cubicBezTo>
                  <a:cubicBezTo>
                    <a:pt x="118" y="128"/>
                    <a:pt x="118" y="128"/>
                    <a:pt x="118" y="128"/>
                  </a:cubicBezTo>
                  <a:cubicBezTo>
                    <a:pt x="122" y="123"/>
                    <a:pt x="130" y="119"/>
                    <a:pt x="140" y="117"/>
                  </a:cubicBezTo>
                  <a:cubicBezTo>
                    <a:pt x="173" y="115"/>
                    <a:pt x="173" y="115"/>
                    <a:pt x="173" y="115"/>
                  </a:cubicBezTo>
                  <a:cubicBezTo>
                    <a:pt x="178" y="115"/>
                    <a:pt x="184" y="113"/>
                    <a:pt x="186" y="98"/>
                  </a:cubicBezTo>
                  <a:cubicBezTo>
                    <a:pt x="186" y="83"/>
                    <a:pt x="186" y="83"/>
                    <a:pt x="186" y="83"/>
                  </a:cubicBezTo>
                  <a:cubicBezTo>
                    <a:pt x="186" y="73"/>
                    <a:pt x="186" y="73"/>
                    <a:pt x="186" y="73"/>
                  </a:cubicBezTo>
                  <a:cubicBezTo>
                    <a:pt x="176" y="74"/>
                    <a:pt x="176" y="74"/>
                    <a:pt x="176" y="74"/>
                  </a:cubicBezTo>
                  <a:cubicBezTo>
                    <a:pt x="173" y="75"/>
                    <a:pt x="173" y="75"/>
                    <a:pt x="173" y="75"/>
                  </a:cubicBezTo>
                  <a:cubicBezTo>
                    <a:pt x="174" y="72"/>
                    <a:pt x="174" y="72"/>
                    <a:pt x="174" y="72"/>
                  </a:cubicBezTo>
                  <a:cubicBezTo>
                    <a:pt x="176" y="68"/>
                    <a:pt x="176" y="68"/>
                    <a:pt x="176" y="68"/>
                  </a:cubicBezTo>
                  <a:cubicBezTo>
                    <a:pt x="177" y="66"/>
                    <a:pt x="176" y="65"/>
                    <a:pt x="174" y="64"/>
                  </a:cubicBezTo>
                  <a:cubicBezTo>
                    <a:pt x="167" y="62"/>
                    <a:pt x="167" y="62"/>
                    <a:pt x="167" y="62"/>
                  </a:cubicBezTo>
                  <a:cubicBezTo>
                    <a:pt x="167" y="62"/>
                    <a:pt x="167" y="62"/>
                    <a:pt x="167" y="62"/>
                  </a:cubicBezTo>
                  <a:cubicBezTo>
                    <a:pt x="167" y="61"/>
                    <a:pt x="167" y="61"/>
                    <a:pt x="167" y="61"/>
                  </a:cubicBezTo>
                  <a:cubicBezTo>
                    <a:pt x="164" y="59"/>
                    <a:pt x="164" y="59"/>
                    <a:pt x="164" y="59"/>
                  </a:cubicBezTo>
                  <a:cubicBezTo>
                    <a:pt x="163" y="59"/>
                    <a:pt x="163" y="59"/>
                    <a:pt x="163" y="59"/>
                  </a:cubicBezTo>
                  <a:cubicBezTo>
                    <a:pt x="162" y="59"/>
                    <a:pt x="162" y="60"/>
                    <a:pt x="161" y="60"/>
                  </a:cubicBezTo>
                  <a:cubicBezTo>
                    <a:pt x="159" y="60"/>
                    <a:pt x="158" y="59"/>
                    <a:pt x="155" y="58"/>
                  </a:cubicBezTo>
                  <a:cubicBezTo>
                    <a:pt x="155" y="58"/>
                    <a:pt x="155" y="58"/>
                    <a:pt x="155" y="58"/>
                  </a:cubicBezTo>
                  <a:cubicBezTo>
                    <a:pt x="155" y="57"/>
                    <a:pt x="155" y="57"/>
                    <a:pt x="155" y="57"/>
                  </a:cubicBezTo>
                  <a:cubicBezTo>
                    <a:pt x="152" y="53"/>
                    <a:pt x="152" y="53"/>
                    <a:pt x="152" y="53"/>
                  </a:cubicBezTo>
                  <a:cubicBezTo>
                    <a:pt x="151" y="53"/>
                    <a:pt x="151" y="53"/>
                    <a:pt x="151" y="53"/>
                  </a:cubicBezTo>
                  <a:cubicBezTo>
                    <a:pt x="151" y="53"/>
                    <a:pt x="151" y="53"/>
                    <a:pt x="151" y="53"/>
                  </a:cubicBezTo>
                  <a:cubicBezTo>
                    <a:pt x="150" y="49"/>
                    <a:pt x="150" y="49"/>
                    <a:pt x="150" y="49"/>
                  </a:cubicBezTo>
                  <a:cubicBezTo>
                    <a:pt x="149" y="47"/>
                    <a:pt x="149" y="47"/>
                    <a:pt x="149" y="47"/>
                  </a:cubicBezTo>
                  <a:cubicBezTo>
                    <a:pt x="84" y="2"/>
                    <a:pt x="84" y="2"/>
                    <a:pt x="8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74" name="Freeform 384"/>
            <p:cNvSpPr>
              <a:spLocks/>
            </p:cNvSpPr>
            <p:nvPr/>
          </p:nvSpPr>
          <p:spPr bwMode="auto">
            <a:xfrm>
              <a:off x="2280353" y="6076526"/>
              <a:ext cx="131075" cy="341129"/>
            </a:xfrm>
            <a:custGeom>
              <a:avLst/>
              <a:gdLst>
                <a:gd name="T0" fmla="*/ 26 w 33"/>
                <a:gd name="T1" fmla="*/ 86 h 86"/>
                <a:gd name="T2" fmla="*/ 16 w 33"/>
                <a:gd name="T3" fmla="*/ 74 h 86"/>
                <a:gd name="T4" fmla="*/ 16 w 33"/>
                <a:gd name="T5" fmla="*/ 72 h 86"/>
                <a:gd name="T6" fmla="*/ 18 w 33"/>
                <a:gd name="T7" fmla="*/ 69 h 86"/>
                <a:gd name="T8" fmla="*/ 18 w 33"/>
                <a:gd name="T9" fmla="*/ 69 h 86"/>
                <a:gd name="T10" fmla="*/ 18 w 33"/>
                <a:gd name="T11" fmla="*/ 69 h 86"/>
                <a:gd name="T12" fmla="*/ 18 w 33"/>
                <a:gd name="T13" fmla="*/ 57 h 86"/>
                <a:gd name="T14" fmla="*/ 18 w 33"/>
                <a:gd name="T15" fmla="*/ 56 h 86"/>
                <a:gd name="T16" fmla="*/ 17 w 33"/>
                <a:gd name="T17" fmla="*/ 56 h 86"/>
                <a:gd name="T18" fmla="*/ 8 w 33"/>
                <a:gd name="T19" fmla="*/ 56 h 86"/>
                <a:gd name="T20" fmla="*/ 0 w 33"/>
                <a:gd name="T21" fmla="*/ 50 h 86"/>
                <a:gd name="T22" fmla="*/ 0 w 33"/>
                <a:gd name="T23" fmla="*/ 50 h 86"/>
                <a:gd name="T24" fmla="*/ 0 w 33"/>
                <a:gd name="T25" fmla="*/ 41 h 86"/>
                <a:gd name="T26" fmla="*/ 4 w 33"/>
                <a:gd name="T27" fmla="*/ 35 h 86"/>
                <a:gd name="T28" fmla="*/ 4 w 33"/>
                <a:gd name="T29" fmla="*/ 35 h 86"/>
                <a:gd name="T30" fmla="*/ 8 w 33"/>
                <a:gd name="T31" fmla="*/ 32 h 86"/>
                <a:gd name="T32" fmla="*/ 8 w 33"/>
                <a:gd name="T33" fmla="*/ 32 h 86"/>
                <a:gd name="T34" fmla="*/ 8 w 33"/>
                <a:gd name="T35" fmla="*/ 32 h 86"/>
                <a:gd name="T36" fmla="*/ 7 w 33"/>
                <a:gd name="T37" fmla="*/ 28 h 86"/>
                <a:gd name="T38" fmla="*/ 5 w 33"/>
                <a:gd name="T39" fmla="*/ 21 h 86"/>
                <a:gd name="T40" fmla="*/ 5 w 33"/>
                <a:gd name="T41" fmla="*/ 16 h 86"/>
                <a:gd name="T42" fmla="*/ 7 w 33"/>
                <a:gd name="T43" fmla="*/ 12 h 86"/>
                <a:gd name="T44" fmla="*/ 8 w 33"/>
                <a:gd name="T45" fmla="*/ 4 h 86"/>
                <a:gd name="T46" fmla="*/ 6 w 33"/>
                <a:gd name="T47" fmla="*/ 0 h 86"/>
                <a:gd name="T48" fmla="*/ 11 w 33"/>
                <a:gd name="T49" fmla="*/ 3 h 86"/>
                <a:gd name="T50" fmla="*/ 16 w 33"/>
                <a:gd name="T51" fmla="*/ 16 h 86"/>
                <a:gd name="T52" fmla="*/ 16 w 33"/>
                <a:gd name="T53" fmla="*/ 22 h 86"/>
                <a:gd name="T54" fmla="*/ 16 w 33"/>
                <a:gd name="T55" fmla="*/ 32 h 86"/>
                <a:gd name="T56" fmla="*/ 18 w 33"/>
                <a:gd name="T57" fmla="*/ 40 h 86"/>
                <a:gd name="T58" fmla="*/ 21 w 33"/>
                <a:gd name="T59" fmla="*/ 47 h 86"/>
                <a:gd name="T60" fmla="*/ 33 w 33"/>
                <a:gd name="T61" fmla="*/ 59 h 86"/>
                <a:gd name="T62" fmla="*/ 32 w 33"/>
                <a:gd name="T63" fmla="*/ 75 h 86"/>
                <a:gd name="T64" fmla="*/ 27 w 33"/>
                <a:gd name="T65" fmla="*/ 76 h 86"/>
                <a:gd name="T66" fmla="*/ 26 w 33"/>
                <a:gd name="T67" fmla="*/ 76 h 86"/>
                <a:gd name="T68" fmla="*/ 26 w 33"/>
                <a:gd name="T69" fmla="*/ 77 h 86"/>
                <a:gd name="T70" fmla="*/ 26 w 33"/>
                <a:gd name="T71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3" h="86">
                  <a:moveTo>
                    <a:pt x="26" y="86"/>
                  </a:moveTo>
                  <a:cubicBezTo>
                    <a:pt x="16" y="74"/>
                    <a:pt x="16" y="74"/>
                    <a:pt x="16" y="74"/>
                  </a:cubicBezTo>
                  <a:cubicBezTo>
                    <a:pt x="16" y="72"/>
                    <a:pt x="16" y="72"/>
                    <a:pt x="16" y="72"/>
                  </a:cubicBezTo>
                  <a:cubicBezTo>
                    <a:pt x="18" y="69"/>
                    <a:pt x="18" y="69"/>
                    <a:pt x="18" y="69"/>
                  </a:cubicBezTo>
                  <a:cubicBezTo>
                    <a:pt x="18" y="69"/>
                    <a:pt x="18" y="69"/>
                    <a:pt x="18" y="69"/>
                  </a:cubicBezTo>
                  <a:cubicBezTo>
                    <a:pt x="18" y="69"/>
                    <a:pt x="18" y="69"/>
                    <a:pt x="18" y="69"/>
                  </a:cubicBezTo>
                  <a:cubicBezTo>
                    <a:pt x="18" y="57"/>
                    <a:pt x="18" y="57"/>
                    <a:pt x="18" y="57"/>
                  </a:cubicBezTo>
                  <a:cubicBezTo>
                    <a:pt x="18" y="56"/>
                    <a:pt x="18" y="56"/>
                    <a:pt x="18" y="56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8" y="56"/>
                    <a:pt x="8" y="56"/>
                    <a:pt x="8" y="56"/>
                  </a:cubicBezTo>
                  <a:cubicBezTo>
                    <a:pt x="6" y="52"/>
                    <a:pt x="4" y="50"/>
                    <a:pt x="0" y="50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38"/>
                    <a:pt x="1" y="36"/>
                    <a:pt x="4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6" y="35"/>
                    <a:pt x="8" y="33"/>
                    <a:pt x="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5" y="26"/>
                    <a:pt x="3" y="23"/>
                    <a:pt x="5" y="21"/>
                  </a:cubicBezTo>
                  <a:cubicBezTo>
                    <a:pt x="6" y="20"/>
                    <a:pt x="6" y="18"/>
                    <a:pt x="5" y="16"/>
                  </a:cubicBezTo>
                  <a:cubicBezTo>
                    <a:pt x="4" y="15"/>
                    <a:pt x="5" y="15"/>
                    <a:pt x="7" y="12"/>
                  </a:cubicBezTo>
                  <a:cubicBezTo>
                    <a:pt x="9" y="11"/>
                    <a:pt x="10" y="8"/>
                    <a:pt x="8" y="4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5" y="5"/>
                    <a:pt x="16" y="11"/>
                    <a:pt x="16" y="16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9" y="43"/>
                    <a:pt x="20" y="45"/>
                    <a:pt x="21" y="47"/>
                  </a:cubicBezTo>
                  <a:cubicBezTo>
                    <a:pt x="33" y="59"/>
                    <a:pt x="33" y="59"/>
                    <a:pt x="33" y="59"/>
                  </a:cubicBezTo>
                  <a:cubicBezTo>
                    <a:pt x="32" y="75"/>
                    <a:pt x="32" y="75"/>
                    <a:pt x="32" y="75"/>
                  </a:cubicBezTo>
                  <a:cubicBezTo>
                    <a:pt x="27" y="76"/>
                    <a:pt x="27" y="76"/>
                    <a:pt x="27" y="76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26" y="77"/>
                    <a:pt x="26" y="77"/>
                    <a:pt x="26" y="77"/>
                  </a:cubicBezTo>
                  <a:cubicBezTo>
                    <a:pt x="26" y="86"/>
                    <a:pt x="26" y="86"/>
                    <a:pt x="26" y="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75" name="Freeform 385"/>
            <p:cNvSpPr>
              <a:spLocks noEditPoints="1"/>
            </p:cNvSpPr>
            <p:nvPr/>
          </p:nvSpPr>
          <p:spPr bwMode="auto">
            <a:xfrm>
              <a:off x="2275311" y="6068125"/>
              <a:ext cx="139477" cy="361295"/>
            </a:xfrm>
            <a:custGeom>
              <a:avLst/>
              <a:gdLst>
                <a:gd name="T0" fmla="*/ 12 w 35"/>
                <a:gd name="T1" fmla="*/ 5 h 91"/>
                <a:gd name="T2" fmla="*/ 18 w 35"/>
                <a:gd name="T3" fmla="*/ 24 h 91"/>
                <a:gd name="T4" fmla="*/ 20 w 35"/>
                <a:gd name="T5" fmla="*/ 42 h 91"/>
                <a:gd name="T6" fmla="*/ 35 w 35"/>
                <a:gd name="T7" fmla="*/ 60 h 91"/>
                <a:gd name="T8" fmla="*/ 28 w 35"/>
                <a:gd name="T9" fmla="*/ 79 h 91"/>
                <a:gd name="T10" fmla="*/ 16 w 35"/>
                <a:gd name="T11" fmla="*/ 77 h 91"/>
                <a:gd name="T12" fmla="*/ 18 w 35"/>
                <a:gd name="T13" fmla="*/ 71 h 91"/>
                <a:gd name="T14" fmla="*/ 8 w 35"/>
                <a:gd name="T15" fmla="*/ 58 h 91"/>
                <a:gd name="T16" fmla="*/ 0 w 35"/>
                <a:gd name="T17" fmla="*/ 53 h 91"/>
                <a:gd name="T18" fmla="*/ 5 w 35"/>
                <a:gd name="T19" fmla="*/ 36 h 91"/>
                <a:gd name="T20" fmla="*/ 7 w 35"/>
                <a:gd name="T21" fmla="*/ 31 h 91"/>
                <a:gd name="T22" fmla="*/ 5 w 35"/>
                <a:gd name="T23" fmla="*/ 19 h 91"/>
                <a:gd name="T24" fmla="*/ 8 w 35"/>
                <a:gd name="T25" fmla="*/ 7 h 91"/>
                <a:gd name="T26" fmla="*/ 9 w 35"/>
                <a:gd name="T27" fmla="*/ 5 h 91"/>
                <a:gd name="T28" fmla="*/ 9 w 35"/>
                <a:gd name="T29" fmla="*/ 15 h 91"/>
                <a:gd name="T30" fmla="*/ 7 w 35"/>
                <a:gd name="T31" fmla="*/ 18 h 91"/>
                <a:gd name="T32" fmla="*/ 7 w 35"/>
                <a:gd name="T33" fmla="*/ 24 h 91"/>
                <a:gd name="T34" fmla="*/ 8 w 35"/>
                <a:gd name="T35" fmla="*/ 30 h 91"/>
                <a:gd name="T36" fmla="*/ 10 w 35"/>
                <a:gd name="T37" fmla="*/ 33 h 91"/>
                <a:gd name="T38" fmla="*/ 10 w 35"/>
                <a:gd name="T39" fmla="*/ 34 h 91"/>
                <a:gd name="T40" fmla="*/ 2 w 35"/>
                <a:gd name="T41" fmla="*/ 43 h 91"/>
                <a:gd name="T42" fmla="*/ 10 w 35"/>
                <a:gd name="T43" fmla="*/ 57 h 91"/>
                <a:gd name="T44" fmla="*/ 20 w 35"/>
                <a:gd name="T45" fmla="*/ 57 h 91"/>
                <a:gd name="T46" fmla="*/ 20 w 35"/>
                <a:gd name="T47" fmla="*/ 71 h 91"/>
                <a:gd name="T48" fmla="*/ 20 w 35"/>
                <a:gd name="T49" fmla="*/ 72 h 91"/>
                <a:gd name="T50" fmla="*/ 18 w 35"/>
                <a:gd name="T51" fmla="*/ 76 h 91"/>
                <a:gd name="T52" fmla="*/ 26 w 35"/>
                <a:gd name="T53" fmla="*/ 79 h 91"/>
                <a:gd name="T54" fmla="*/ 28 w 35"/>
                <a:gd name="T55" fmla="*/ 77 h 91"/>
                <a:gd name="T56" fmla="*/ 34 w 35"/>
                <a:gd name="T57" fmla="*/ 61 h 91"/>
                <a:gd name="T58" fmla="*/ 22 w 35"/>
                <a:gd name="T59" fmla="*/ 50 h 91"/>
                <a:gd name="T60" fmla="*/ 18 w 35"/>
                <a:gd name="T61" fmla="*/ 42 h 91"/>
                <a:gd name="T62" fmla="*/ 16 w 35"/>
                <a:gd name="T63" fmla="*/ 34 h 91"/>
                <a:gd name="T64" fmla="*/ 16 w 35"/>
                <a:gd name="T65" fmla="*/ 24 h 91"/>
                <a:gd name="T66" fmla="*/ 12 w 35"/>
                <a:gd name="T67" fmla="*/ 6 h 91"/>
                <a:gd name="T68" fmla="*/ 11 w 35"/>
                <a:gd name="T69" fmla="*/ 6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5" h="91">
                  <a:moveTo>
                    <a:pt x="4" y="0"/>
                  </a:moveTo>
                  <a:cubicBezTo>
                    <a:pt x="12" y="5"/>
                    <a:pt x="12" y="5"/>
                    <a:pt x="12" y="5"/>
                  </a:cubicBezTo>
                  <a:cubicBezTo>
                    <a:pt x="16" y="6"/>
                    <a:pt x="18" y="11"/>
                    <a:pt x="18" y="18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1" y="44"/>
                    <a:pt x="22" y="47"/>
                    <a:pt x="23" y="48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28" y="79"/>
                    <a:pt x="28" y="79"/>
                    <a:pt x="28" y="79"/>
                  </a:cubicBezTo>
                  <a:cubicBezTo>
                    <a:pt x="27" y="91"/>
                    <a:pt x="27" y="91"/>
                    <a:pt x="27" y="91"/>
                  </a:cubicBezTo>
                  <a:cubicBezTo>
                    <a:pt x="16" y="77"/>
                    <a:pt x="16" y="77"/>
                    <a:pt x="16" y="77"/>
                  </a:cubicBezTo>
                  <a:cubicBezTo>
                    <a:pt x="16" y="74"/>
                    <a:pt x="16" y="74"/>
                    <a:pt x="16" y="74"/>
                  </a:cubicBezTo>
                  <a:cubicBezTo>
                    <a:pt x="18" y="71"/>
                    <a:pt x="18" y="71"/>
                    <a:pt x="18" y="71"/>
                  </a:cubicBezTo>
                  <a:cubicBezTo>
                    <a:pt x="18" y="59"/>
                    <a:pt x="18" y="59"/>
                    <a:pt x="18" y="59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7" y="55"/>
                    <a:pt x="5" y="52"/>
                    <a:pt x="1" y="52"/>
                  </a:cubicBezTo>
                  <a:cubicBezTo>
                    <a:pt x="1" y="52"/>
                    <a:pt x="0" y="52"/>
                    <a:pt x="0" y="5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9"/>
                    <a:pt x="2" y="37"/>
                    <a:pt x="5" y="36"/>
                  </a:cubicBezTo>
                  <a:cubicBezTo>
                    <a:pt x="7" y="36"/>
                    <a:pt x="8" y="35"/>
                    <a:pt x="8" y="34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4" y="27"/>
                    <a:pt x="4" y="24"/>
                    <a:pt x="5" y="23"/>
                  </a:cubicBezTo>
                  <a:cubicBezTo>
                    <a:pt x="6" y="21"/>
                    <a:pt x="6" y="20"/>
                    <a:pt x="5" y="19"/>
                  </a:cubicBezTo>
                  <a:cubicBezTo>
                    <a:pt x="4" y="17"/>
                    <a:pt x="5" y="16"/>
                    <a:pt x="7" y="14"/>
                  </a:cubicBezTo>
                  <a:cubicBezTo>
                    <a:pt x="10" y="12"/>
                    <a:pt x="10" y="10"/>
                    <a:pt x="8" y="7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9" y="5"/>
                  </a:moveTo>
                  <a:cubicBezTo>
                    <a:pt x="10" y="6"/>
                    <a:pt x="10" y="6"/>
                    <a:pt x="10" y="6"/>
                  </a:cubicBezTo>
                  <a:cubicBezTo>
                    <a:pt x="12" y="10"/>
                    <a:pt x="11" y="13"/>
                    <a:pt x="9" y="15"/>
                  </a:cubicBezTo>
                  <a:cubicBezTo>
                    <a:pt x="7" y="17"/>
                    <a:pt x="7" y="17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8" y="20"/>
                    <a:pt x="8" y="21"/>
                    <a:pt x="7" y="24"/>
                  </a:cubicBezTo>
                  <a:cubicBezTo>
                    <a:pt x="5" y="25"/>
                    <a:pt x="7" y="28"/>
                    <a:pt x="8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0" y="36"/>
                    <a:pt x="8" y="38"/>
                    <a:pt x="5" y="38"/>
                  </a:cubicBezTo>
                  <a:cubicBezTo>
                    <a:pt x="3" y="39"/>
                    <a:pt x="2" y="41"/>
                    <a:pt x="2" y="43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5" y="51"/>
                    <a:pt x="8" y="53"/>
                    <a:pt x="10" y="57"/>
                  </a:cubicBezTo>
                  <a:cubicBezTo>
                    <a:pt x="18" y="57"/>
                    <a:pt x="18" y="57"/>
                    <a:pt x="18" y="57"/>
                  </a:cubicBezTo>
                  <a:cubicBezTo>
                    <a:pt x="20" y="57"/>
                    <a:pt x="20" y="57"/>
                    <a:pt x="20" y="57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18" y="74"/>
                    <a:pt x="18" y="74"/>
                    <a:pt x="18" y="74"/>
                  </a:cubicBezTo>
                  <a:cubicBezTo>
                    <a:pt x="18" y="76"/>
                    <a:pt x="18" y="76"/>
                    <a:pt x="18" y="76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6" y="79"/>
                    <a:pt x="26" y="79"/>
                    <a:pt x="26" y="79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8" y="77"/>
                    <a:pt x="28" y="77"/>
                    <a:pt x="28" y="77"/>
                  </a:cubicBezTo>
                  <a:cubicBezTo>
                    <a:pt x="32" y="76"/>
                    <a:pt x="32" y="76"/>
                    <a:pt x="32" y="76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0" y="47"/>
                    <a:pt x="19" y="44"/>
                    <a:pt x="18" y="42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11"/>
                    <a:pt x="14" y="7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9" y="5"/>
                    <a:pt x="9" y="5"/>
                    <a:pt x="9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76" name="Freeform 386"/>
            <p:cNvSpPr>
              <a:spLocks/>
            </p:cNvSpPr>
            <p:nvPr/>
          </p:nvSpPr>
          <p:spPr bwMode="auto">
            <a:xfrm>
              <a:off x="2280353" y="6076526"/>
              <a:ext cx="131075" cy="341129"/>
            </a:xfrm>
            <a:custGeom>
              <a:avLst/>
              <a:gdLst>
                <a:gd name="T0" fmla="*/ 26 w 33"/>
                <a:gd name="T1" fmla="*/ 86 h 86"/>
                <a:gd name="T2" fmla="*/ 16 w 33"/>
                <a:gd name="T3" fmla="*/ 74 h 86"/>
                <a:gd name="T4" fmla="*/ 16 w 33"/>
                <a:gd name="T5" fmla="*/ 72 h 86"/>
                <a:gd name="T6" fmla="*/ 18 w 33"/>
                <a:gd name="T7" fmla="*/ 69 h 86"/>
                <a:gd name="T8" fmla="*/ 18 w 33"/>
                <a:gd name="T9" fmla="*/ 69 h 86"/>
                <a:gd name="T10" fmla="*/ 18 w 33"/>
                <a:gd name="T11" fmla="*/ 69 h 86"/>
                <a:gd name="T12" fmla="*/ 18 w 33"/>
                <a:gd name="T13" fmla="*/ 57 h 86"/>
                <a:gd name="T14" fmla="*/ 18 w 33"/>
                <a:gd name="T15" fmla="*/ 56 h 86"/>
                <a:gd name="T16" fmla="*/ 17 w 33"/>
                <a:gd name="T17" fmla="*/ 56 h 86"/>
                <a:gd name="T18" fmla="*/ 8 w 33"/>
                <a:gd name="T19" fmla="*/ 56 h 86"/>
                <a:gd name="T20" fmla="*/ 0 w 33"/>
                <a:gd name="T21" fmla="*/ 50 h 86"/>
                <a:gd name="T22" fmla="*/ 0 w 33"/>
                <a:gd name="T23" fmla="*/ 50 h 86"/>
                <a:gd name="T24" fmla="*/ 0 w 33"/>
                <a:gd name="T25" fmla="*/ 41 h 86"/>
                <a:gd name="T26" fmla="*/ 4 w 33"/>
                <a:gd name="T27" fmla="*/ 35 h 86"/>
                <a:gd name="T28" fmla="*/ 4 w 33"/>
                <a:gd name="T29" fmla="*/ 35 h 86"/>
                <a:gd name="T30" fmla="*/ 8 w 33"/>
                <a:gd name="T31" fmla="*/ 32 h 86"/>
                <a:gd name="T32" fmla="*/ 8 w 33"/>
                <a:gd name="T33" fmla="*/ 32 h 86"/>
                <a:gd name="T34" fmla="*/ 8 w 33"/>
                <a:gd name="T35" fmla="*/ 32 h 86"/>
                <a:gd name="T36" fmla="*/ 7 w 33"/>
                <a:gd name="T37" fmla="*/ 28 h 86"/>
                <a:gd name="T38" fmla="*/ 5 w 33"/>
                <a:gd name="T39" fmla="*/ 21 h 86"/>
                <a:gd name="T40" fmla="*/ 5 w 33"/>
                <a:gd name="T41" fmla="*/ 16 h 86"/>
                <a:gd name="T42" fmla="*/ 7 w 33"/>
                <a:gd name="T43" fmla="*/ 12 h 86"/>
                <a:gd name="T44" fmla="*/ 8 w 33"/>
                <a:gd name="T45" fmla="*/ 4 h 86"/>
                <a:gd name="T46" fmla="*/ 6 w 33"/>
                <a:gd name="T47" fmla="*/ 0 h 86"/>
                <a:gd name="T48" fmla="*/ 11 w 33"/>
                <a:gd name="T49" fmla="*/ 3 h 86"/>
                <a:gd name="T50" fmla="*/ 16 w 33"/>
                <a:gd name="T51" fmla="*/ 16 h 86"/>
                <a:gd name="T52" fmla="*/ 16 w 33"/>
                <a:gd name="T53" fmla="*/ 22 h 86"/>
                <a:gd name="T54" fmla="*/ 16 w 33"/>
                <a:gd name="T55" fmla="*/ 32 h 86"/>
                <a:gd name="T56" fmla="*/ 18 w 33"/>
                <a:gd name="T57" fmla="*/ 40 h 86"/>
                <a:gd name="T58" fmla="*/ 21 w 33"/>
                <a:gd name="T59" fmla="*/ 47 h 86"/>
                <a:gd name="T60" fmla="*/ 33 w 33"/>
                <a:gd name="T61" fmla="*/ 59 h 86"/>
                <a:gd name="T62" fmla="*/ 32 w 33"/>
                <a:gd name="T63" fmla="*/ 75 h 86"/>
                <a:gd name="T64" fmla="*/ 27 w 33"/>
                <a:gd name="T65" fmla="*/ 76 h 86"/>
                <a:gd name="T66" fmla="*/ 26 w 33"/>
                <a:gd name="T67" fmla="*/ 76 h 86"/>
                <a:gd name="T68" fmla="*/ 26 w 33"/>
                <a:gd name="T69" fmla="*/ 77 h 86"/>
                <a:gd name="T70" fmla="*/ 26 w 33"/>
                <a:gd name="T71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3" h="86">
                  <a:moveTo>
                    <a:pt x="26" y="86"/>
                  </a:moveTo>
                  <a:cubicBezTo>
                    <a:pt x="16" y="74"/>
                    <a:pt x="16" y="74"/>
                    <a:pt x="16" y="74"/>
                  </a:cubicBezTo>
                  <a:cubicBezTo>
                    <a:pt x="16" y="72"/>
                    <a:pt x="16" y="72"/>
                    <a:pt x="16" y="72"/>
                  </a:cubicBezTo>
                  <a:cubicBezTo>
                    <a:pt x="18" y="69"/>
                    <a:pt x="18" y="69"/>
                    <a:pt x="18" y="69"/>
                  </a:cubicBezTo>
                  <a:cubicBezTo>
                    <a:pt x="18" y="69"/>
                    <a:pt x="18" y="69"/>
                    <a:pt x="18" y="69"/>
                  </a:cubicBezTo>
                  <a:cubicBezTo>
                    <a:pt x="18" y="69"/>
                    <a:pt x="18" y="69"/>
                    <a:pt x="18" y="69"/>
                  </a:cubicBezTo>
                  <a:cubicBezTo>
                    <a:pt x="18" y="57"/>
                    <a:pt x="18" y="57"/>
                    <a:pt x="18" y="57"/>
                  </a:cubicBezTo>
                  <a:cubicBezTo>
                    <a:pt x="18" y="56"/>
                    <a:pt x="18" y="56"/>
                    <a:pt x="18" y="56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8" y="56"/>
                    <a:pt x="8" y="56"/>
                    <a:pt x="8" y="56"/>
                  </a:cubicBezTo>
                  <a:cubicBezTo>
                    <a:pt x="6" y="52"/>
                    <a:pt x="4" y="50"/>
                    <a:pt x="0" y="50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38"/>
                    <a:pt x="1" y="36"/>
                    <a:pt x="4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6" y="35"/>
                    <a:pt x="8" y="33"/>
                    <a:pt x="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5" y="26"/>
                    <a:pt x="3" y="23"/>
                    <a:pt x="5" y="21"/>
                  </a:cubicBezTo>
                  <a:cubicBezTo>
                    <a:pt x="6" y="20"/>
                    <a:pt x="6" y="18"/>
                    <a:pt x="5" y="16"/>
                  </a:cubicBezTo>
                  <a:cubicBezTo>
                    <a:pt x="4" y="15"/>
                    <a:pt x="5" y="15"/>
                    <a:pt x="7" y="12"/>
                  </a:cubicBezTo>
                  <a:cubicBezTo>
                    <a:pt x="9" y="11"/>
                    <a:pt x="10" y="8"/>
                    <a:pt x="8" y="4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5" y="5"/>
                    <a:pt x="16" y="11"/>
                    <a:pt x="16" y="16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9" y="43"/>
                    <a:pt x="20" y="45"/>
                    <a:pt x="21" y="47"/>
                  </a:cubicBezTo>
                  <a:cubicBezTo>
                    <a:pt x="33" y="59"/>
                    <a:pt x="33" y="59"/>
                    <a:pt x="33" y="59"/>
                  </a:cubicBezTo>
                  <a:cubicBezTo>
                    <a:pt x="32" y="75"/>
                    <a:pt x="32" y="75"/>
                    <a:pt x="32" y="75"/>
                  </a:cubicBezTo>
                  <a:cubicBezTo>
                    <a:pt x="27" y="76"/>
                    <a:pt x="27" y="76"/>
                    <a:pt x="27" y="76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26" y="77"/>
                    <a:pt x="26" y="77"/>
                    <a:pt x="26" y="77"/>
                  </a:cubicBezTo>
                  <a:cubicBezTo>
                    <a:pt x="26" y="86"/>
                    <a:pt x="26" y="86"/>
                    <a:pt x="26" y="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77" name="Freeform 387"/>
            <p:cNvSpPr>
              <a:spLocks noEditPoints="1"/>
            </p:cNvSpPr>
            <p:nvPr/>
          </p:nvSpPr>
          <p:spPr bwMode="auto">
            <a:xfrm>
              <a:off x="2275311" y="6068125"/>
              <a:ext cx="139477" cy="361295"/>
            </a:xfrm>
            <a:custGeom>
              <a:avLst/>
              <a:gdLst>
                <a:gd name="T0" fmla="*/ 12 w 35"/>
                <a:gd name="T1" fmla="*/ 5 h 91"/>
                <a:gd name="T2" fmla="*/ 18 w 35"/>
                <a:gd name="T3" fmla="*/ 24 h 91"/>
                <a:gd name="T4" fmla="*/ 20 w 35"/>
                <a:gd name="T5" fmla="*/ 42 h 91"/>
                <a:gd name="T6" fmla="*/ 35 w 35"/>
                <a:gd name="T7" fmla="*/ 60 h 91"/>
                <a:gd name="T8" fmla="*/ 28 w 35"/>
                <a:gd name="T9" fmla="*/ 79 h 91"/>
                <a:gd name="T10" fmla="*/ 16 w 35"/>
                <a:gd name="T11" fmla="*/ 77 h 91"/>
                <a:gd name="T12" fmla="*/ 18 w 35"/>
                <a:gd name="T13" fmla="*/ 71 h 91"/>
                <a:gd name="T14" fmla="*/ 8 w 35"/>
                <a:gd name="T15" fmla="*/ 58 h 91"/>
                <a:gd name="T16" fmla="*/ 0 w 35"/>
                <a:gd name="T17" fmla="*/ 53 h 91"/>
                <a:gd name="T18" fmla="*/ 5 w 35"/>
                <a:gd name="T19" fmla="*/ 36 h 91"/>
                <a:gd name="T20" fmla="*/ 7 w 35"/>
                <a:gd name="T21" fmla="*/ 31 h 91"/>
                <a:gd name="T22" fmla="*/ 5 w 35"/>
                <a:gd name="T23" fmla="*/ 19 h 91"/>
                <a:gd name="T24" fmla="*/ 8 w 35"/>
                <a:gd name="T25" fmla="*/ 7 h 91"/>
                <a:gd name="T26" fmla="*/ 9 w 35"/>
                <a:gd name="T27" fmla="*/ 5 h 91"/>
                <a:gd name="T28" fmla="*/ 9 w 35"/>
                <a:gd name="T29" fmla="*/ 15 h 91"/>
                <a:gd name="T30" fmla="*/ 7 w 35"/>
                <a:gd name="T31" fmla="*/ 18 h 91"/>
                <a:gd name="T32" fmla="*/ 7 w 35"/>
                <a:gd name="T33" fmla="*/ 24 h 91"/>
                <a:gd name="T34" fmla="*/ 8 w 35"/>
                <a:gd name="T35" fmla="*/ 30 h 91"/>
                <a:gd name="T36" fmla="*/ 10 w 35"/>
                <a:gd name="T37" fmla="*/ 33 h 91"/>
                <a:gd name="T38" fmla="*/ 10 w 35"/>
                <a:gd name="T39" fmla="*/ 34 h 91"/>
                <a:gd name="T40" fmla="*/ 2 w 35"/>
                <a:gd name="T41" fmla="*/ 43 h 91"/>
                <a:gd name="T42" fmla="*/ 10 w 35"/>
                <a:gd name="T43" fmla="*/ 57 h 91"/>
                <a:gd name="T44" fmla="*/ 20 w 35"/>
                <a:gd name="T45" fmla="*/ 57 h 91"/>
                <a:gd name="T46" fmla="*/ 20 w 35"/>
                <a:gd name="T47" fmla="*/ 71 h 91"/>
                <a:gd name="T48" fmla="*/ 20 w 35"/>
                <a:gd name="T49" fmla="*/ 72 h 91"/>
                <a:gd name="T50" fmla="*/ 18 w 35"/>
                <a:gd name="T51" fmla="*/ 76 h 91"/>
                <a:gd name="T52" fmla="*/ 26 w 35"/>
                <a:gd name="T53" fmla="*/ 79 h 91"/>
                <a:gd name="T54" fmla="*/ 28 w 35"/>
                <a:gd name="T55" fmla="*/ 77 h 91"/>
                <a:gd name="T56" fmla="*/ 34 w 35"/>
                <a:gd name="T57" fmla="*/ 61 h 91"/>
                <a:gd name="T58" fmla="*/ 22 w 35"/>
                <a:gd name="T59" fmla="*/ 50 h 91"/>
                <a:gd name="T60" fmla="*/ 18 w 35"/>
                <a:gd name="T61" fmla="*/ 42 h 91"/>
                <a:gd name="T62" fmla="*/ 16 w 35"/>
                <a:gd name="T63" fmla="*/ 34 h 91"/>
                <a:gd name="T64" fmla="*/ 16 w 35"/>
                <a:gd name="T65" fmla="*/ 24 h 91"/>
                <a:gd name="T66" fmla="*/ 12 w 35"/>
                <a:gd name="T67" fmla="*/ 6 h 91"/>
                <a:gd name="T68" fmla="*/ 11 w 35"/>
                <a:gd name="T69" fmla="*/ 6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5" h="91">
                  <a:moveTo>
                    <a:pt x="4" y="0"/>
                  </a:moveTo>
                  <a:cubicBezTo>
                    <a:pt x="12" y="5"/>
                    <a:pt x="12" y="5"/>
                    <a:pt x="12" y="5"/>
                  </a:cubicBezTo>
                  <a:cubicBezTo>
                    <a:pt x="16" y="6"/>
                    <a:pt x="18" y="11"/>
                    <a:pt x="18" y="18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1" y="44"/>
                    <a:pt x="22" y="47"/>
                    <a:pt x="23" y="48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28" y="79"/>
                    <a:pt x="28" y="79"/>
                    <a:pt x="28" y="79"/>
                  </a:cubicBezTo>
                  <a:cubicBezTo>
                    <a:pt x="27" y="91"/>
                    <a:pt x="27" y="91"/>
                    <a:pt x="27" y="91"/>
                  </a:cubicBezTo>
                  <a:cubicBezTo>
                    <a:pt x="16" y="77"/>
                    <a:pt x="16" y="77"/>
                    <a:pt x="16" y="77"/>
                  </a:cubicBezTo>
                  <a:cubicBezTo>
                    <a:pt x="16" y="74"/>
                    <a:pt x="16" y="74"/>
                    <a:pt x="16" y="74"/>
                  </a:cubicBezTo>
                  <a:cubicBezTo>
                    <a:pt x="18" y="71"/>
                    <a:pt x="18" y="71"/>
                    <a:pt x="18" y="71"/>
                  </a:cubicBezTo>
                  <a:cubicBezTo>
                    <a:pt x="18" y="59"/>
                    <a:pt x="18" y="59"/>
                    <a:pt x="18" y="59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7" y="55"/>
                    <a:pt x="5" y="52"/>
                    <a:pt x="1" y="52"/>
                  </a:cubicBezTo>
                  <a:cubicBezTo>
                    <a:pt x="1" y="52"/>
                    <a:pt x="0" y="52"/>
                    <a:pt x="0" y="5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9"/>
                    <a:pt x="2" y="37"/>
                    <a:pt x="5" y="36"/>
                  </a:cubicBezTo>
                  <a:cubicBezTo>
                    <a:pt x="7" y="36"/>
                    <a:pt x="8" y="35"/>
                    <a:pt x="8" y="34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4" y="27"/>
                    <a:pt x="4" y="24"/>
                    <a:pt x="5" y="23"/>
                  </a:cubicBezTo>
                  <a:cubicBezTo>
                    <a:pt x="6" y="21"/>
                    <a:pt x="6" y="20"/>
                    <a:pt x="5" y="19"/>
                  </a:cubicBezTo>
                  <a:cubicBezTo>
                    <a:pt x="4" y="17"/>
                    <a:pt x="5" y="16"/>
                    <a:pt x="7" y="14"/>
                  </a:cubicBezTo>
                  <a:cubicBezTo>
                    <a:pt x="10" y="12"/>
                    <a:pt x="10" y="10"/>
                    <a:pt x="8" y="7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9" y="5"/>
                  </a:moveTo>
                  <a:cubicBezTo>
                    <a:pt x="10" y="6"/>
                    <a:pt x="10" y="6"/>
                    <a:pt x="10" y="6"/>
                  </a:cubicBezTo>
                  <a:cubicBezTo>
                    <a:pt x="12" y="10"/>
                    <a:pt x="11" y="13"/>
                    <a:pt x="9" y="15"/>
                  </a:cubicBezTo>
                  <a:cubicBezTo>
                    <a:pt x="7" y="17"/>
                    <a:pt x="7" y="17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8" y="20"/>
                    <a:pt x="8" y="21"/>
                    <a:pt x="7" y="24"/>
                  </a:cubicBezTo>
                  <a:cubicBezTo>
                    <a:pt x="5" y="25"/>
                    <a:pt x="7" y="28"/>
                    <a:pt x="8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0" y="36"/>
                    <a:pt x="8" y="38"/>
                    <a:pt x="5" y="38"/>
                  </a:cubicBezTo>
                  <a:cubicBezTo>
                    <a:pt x="3" y="39"/>
                    <a:pt x="2" y="41"/>
                    <a:pt x="2" y="43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5" y="51"/>
                    <a:pt x="8" y="53"/>
                    <a:pt x="10" y="57"/>
                  </a:cubicBezTo>
                  <a:cubicBezTo>
                    <a:pt x="18" y="57"/>
                    <a:pt x="18" y="57"/>
                    <a:pt x="18" y="57"/>
                  </a:cubicBezTo>
                  <a:cubicBezTo>
                    <a:pt x="20" y="57"/>
                    <a:pt x="20" y="57"/>
                    <a:pt x="20" y="57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18" y="74"/>
                    <a:pt x="18" y="74"/>
                    <a:pt x="18" y="74"/>
                  </a:cubicBezTo>
                  <a:cubicBezTo>
                    <a:pt x="18" y="76"/>
                    <a:pt x="18" y="76"/>
                    <a:pt x="18" y="76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6" y="79"/>
                    <a:pt x="26" y="79"/>
                    <a:pt x="26" y="79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8" y="77"/>
                    <a:pt x="28" y="77"/>
                    <a:pt x="28" y="77"/>
                  </a:cubicBezTo>
                  <a:cubicBezTo>
                    <a:pt x="32" y="76"/>
                    <a:pt x="32" y="76"/>
                    <a:pt x="32" y="76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0" y="47"/>
                    <a:pt x="19" y="44"/>
                    <a:pt x="18" y="42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11"/>
                    <a:pt x="14" y="7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9" y="5"/>
                    <a:pt x="9" y="5"/>
                    <a:pt x="9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78" name="Freeform 388"/>
            <p:cNvSpPr>
              <a:spLocks/>
            </p:cNvSpPr>
            <p:nvPr/>
          </p:nvSpPr>
          <p:spPr bwMode="auto">
            <a:xfrm>
              <a:off x="2755917" y="6195838"/>
              <a:ext cx="322644" cy="638566"/>
            </a:xfrm>
            <a:custGeom>
              <a:avLst/>
              <a:gdLst>
                <a:gd name="T0" fmla="*/ 24 w 81"/>
                <a:gd name="T1" fmla="*/ 161 h 161"/>
                <a:gd name="T2" fmla="*/ 23 w 81"/>
                <a:gd name="T3" fmla="*/ 161 h 161"/>
                <a:gd name="T4" fmla="*/ 20 w 81"/>
                <a:gd name="T5" fmla="*/ 159 h 161"/>
                <a:gd name="T6" fmla="*/ 20 w 81"/>
                <a:gd name="T7" fmla="*/ 157 h 161"/>
                <a:gd name="T8" fmla="*/ 20 w 81"/>
                <a:gd name="T9" fmla="*/ 156 h 161"/>
                <a:gd name="T10" fmla="*/ 19 w 81"/>
                <a:gd name="T11" fmla="*/ 156 h 161"/>
                <a:gd name="T12" fmla="*/ 16 w 81"/>
                <a:gd name="T13" fmla="*/ 157 h 161"/>
                <a:gd name="T14" fmla="*/ 4 w 81"/>
                <a:gd name="T15" fmla="*/ 141 h 161"/>
                <a:gd name="T16" fmla="*/ 4 w 81"/>
                <a:gd name="T17" fmla="*/ 138 h 161"/>
                <a:gd name="T18" fmla="*/ 5 w 81"/>
                <a:gd name="T19" fmla="*/ 133 h 161"/>
                <a:gd name="T20" fmla="*/ 5 w 81"/>
                <a:gd name="T21" fmla="*/ 133 h 161"/>
                <a:gd name="T22" fmla="*/ 5 w 81"/>
                <a:gd name="T23" fmla="*/ 133 h 161"/>
                <a:gd name="T24" fmla="*/ 2 w 81"/>
                <a:gd name="T25" fmla="*/ 127 h 161"/>
                <a:gd name="T26" fmla="*/ 0 w 81"/>
                <a:gd name="T27" fmla="*/ 124 h 161"/>
                <a:gd name="T28" fmla="*/ 4 w 81"/>
                <a:gd name="T29" fmla="*/ 107 h 161"/>
                <a:gd name="T30" fmla="*/ 13 w 81"/>
                <a:gd name="T31" fmla="*/ 86 h 161"/>
                <a:gd name="T32" fmla="*/ 10 w 81"/>
                <a:gd name="T33" fmla="*/ 76 h 161"/>
                <a:gd name="T34" fmla="*/ 8 w 81"/>
                <a:gd name="T35" fmla="*/ 65 h 161"/>
                <a:gd name="T36" fmla="*/ 12 w 81"/>
                <a:gd name="T37" fmla="*/ 52 h 161"/>
                <a:gd name="T38" fmla="*/ 24 w 81"/>
                <a:gd name="T39" fmla="*/ 42 h 161"/>
                <a:gd name="T40" fmla="*/ 33 w 81"/>
                <a:gd name="T41" fmla="*/ 41 h 161"/>
                <a:gd name="T42" fmla="*/ 33 w 81"/>
                <a:gd name="T43" fmla="*/ 41 h 161"/>
                <a:gd name="T44" fmla="*/ 43 w 81"/>
                <a:gd name="T45" fmla="*/ 38 h 161"/>
                <a:gd name="T46" fmla="*/ 50 w 81"/>
                <a:gd name="T47" fmla="*/ 30 h 161"/>
                <a:gd name="T48" fmla="*/ 54 w 81"/>
                <a:gd name="T49" fmla="*/ 24 h 161"/>
                <a:gd name="T50" fmla="*/ 53 w 81"/>
                <a:gd name="T51" fmla="*/ 22 h 161"/>
                <a:gd name="T52" fmla="*/ 50 w 81"/>
                <a:gd name="T53" fmla="*/ 18 h 161"/>
                <a:gd name="T54" fmla="*/ 52 w 81"/>
                <a:gd name="T55" fmla="*/ 16 h 161"/>
                <a:gd name="T56" fmla="*/ 55 w 81"/>
                <a:gd name="T57" fmla="*/ 15 h 161"/>
                <a:gd name="T58" fmla="*/ 59 w 81"/>
                <a:gd name="T59" fmla="*/ 16 h 161"/>
                <a:gd name="T60" fmla="*/ 60 w 81"/>
                <a:gd name="T61" fmla="*/ 16 h 161"/>
                <a:gd name="T62" fmla="*/ 61 w 81"/>
                <a:gd name="T63" fmla="*/ 15 h 161"/>
                <a:gd name="T64" fmla="*/ 63 w 81"/>
                <a:gd name="T65" fmla="*/ 6 h 161"/>
                <a:gd name="T66" fmla="*/ 67 w 81"/>
                <a:gd name="T67" fmla="*/ 0 h 161"/>
                <a:gd name="T68" fmla="*/ 76 w 81"/>
                <a:gd name="T69" fmla="*/ 22 h 161"/>
                <a:gd name="T70" fmla="*/ 78 w 81"/>
                <a:gd name="T71" fmla="*/ 42 h 161"/>
                <a:gd name="T72" fmla="*/ 74 w 81"/>
                <a:gd name="T73" fmla="*/ 38 h 161"/>
                <a:gd name="T74" fmla="*/ 71 w 81"/>
                <a:gd name="T75" fmla="*/ 36 h 161"/>
                <a:gd name="T76" fmla="*/ 69 w 81"/>
                <a:gd name="T77" fmla="*/ 38 h 161"/>
                <a:gd name="T78" fmla="*/ 71 w 81"/>
                <a:gd name="T79" fmla="*/ 44 h 161"/>
                <a:gd name="T80" fmla="*/ 73 w 81"/>
                <a:gd name="T81" fmla="*/ 47 h 161"/>
                <a:gd name="T82" fmla="*/ 57 w 81"/>
                <a:gd name="T83" fmla="*/ 99 h 161"/>
                <a:gd name="T84" fmla="*/ 52 w 81"/>
                <a:gd name="T85" fmla="*/ 125 h 161"/>
                <a:gd name="T86" fmla="*/ 43 w 81"/>
                <a:gd name="T87" fmla="*/ 150 h 161"/>
                <a:gd name="T88" fmla="*/ 28 w 81"/>
                <a:gd name="T89" fmla="*/ 157 h 161"/>
                <a:gd name="T90" fmla="*/ 28 w 81"/>
                <a:gd name="T91" fmla="*/ 157 h 161"/>
                <a:gd name="T92" fmla="*/ 28 w 81"/>
                <a:gd name="T93" fmla="*/ 157 h 161"/>
                <a:gd name="T94" fmla="*/ 26 w 81"/>
                <a:gd name="T95" fmla="*/ 160 h 161"/>
                <a:gd name="T96" fmla="*/ 24 w 81"/>
                <a:gd name="T97" fmla="*/ 161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1" h="161">
                  <a:moveTo>
                    <a:pt x="24" y="161"/>
                  </a:moveTo>
                  <a:cubicBezTo>
                    <a:pt x="23" y="161"/>
                    <a:pt x="23" y="161"/>
                    <a:pt x="23" y="161"/>
                  </a:cubicBezTo>
                  <a:cubicBezTo>
                    <a:pt x="20" y="159"/>
                    <a:pt x="20" y="159"/>
                    <a:pt x="20" y="159"/>
                  </a:cubicBezTo>
                  <a:cubicBezTo>
                    <a:pt x="20" y="157"/>
                    <a:pt x="20" y="157"/>
                    <a:pt x="20" y="157"/>
                  </a:cubicBezTo>
                  <a:cubicBezTo>
                    <a:pt x="20" y="156"/>
                    <a:pt x="20" y="156"/>
                    <a:pt x="20" y="156"/>
                  </a:cubicBezTo>
                  <a:cubicBezTo>
                    <a:pt x="19" y="156"/>
                    <a:pt x="19" y="156"/>
                    <a:pt x="19" y="156"/>
                  </a:cubicBezTo>
                  <a:cubicBezTo>
                    <a:pt x="18" y="157"/>
                    <a:pt x="17" y="157"/>
                    <a:pt x="16" y="157"/>
                  </a:cubicBezTo>
                  <a:cubicBezTo>
                    <a:pt x="11" y="157"/>
                    <a:pt x="7" y="151"/>
                    <a:pt x="4" y="141"/>
                  </a:cubicBezTo>
                  <a:cubicBezTo>
                    <a:pt x="4" y="138"/>
                    <a:pt x="4" y="138"/>
                    <a:pt x="4" y="138"/>
                  </a:cubicBezTo>
                  <a:cubicBezTo>
                    <a:pt x="5" y="133"/>
                    <a:pt x="5" y="133"/>
                    <a:pt x="5" y="133"/>
                  </a:cubicBezTo>
                  <a:cubicBezTo>
                    <a:pt x="5" y="133"/>
                    <a:pt x="5" y="133"/>
                    <a:pt x="5" y="133"/>
                  </a:cubicBezTo>
                  <a:cubicBezTo>
                    <a:pt x="5" y="133"/>
                    <a:pt x="5" y="133"/>
                    <a:pt x="5" y="133"/>
                  </a:cubicBezTo>
                  <a:cubicBezTo>
                    <a:pt x="2" y="127"/>
                    <a:pt x="2" y="127"/>
                    <a:pt x="2" y="127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114"/>
                    <a:pt x="1" y="109"/>
                    <a:pt x="4" y="107"/>
                  </a:cubicBezTo>
                  <a:cubicBezTo>
                    <a:pt x="11" y="100"/>
                    <a:pt x="14" y="94"/>
                    <a:pt x="13" y="86"/>
                  </a:cubicBezTo>
                  <a:cubicBezTo>
                    <a:pt x="10" y="76"/>
                    <a:pt x="10" y="76"/>
                    <a:pt x="10" y="76"/>
                  </a:cubicBezTo>
                  <a:cubicBezTo>
                    <a:pt x="8" y="65"/>
                    <a:pt x="8" y="65"/>
                    <a:pt x="8" y="65"/>
                  </a:cubicBezTo>
                  <a:cubicBezTo>
                    <a:pt x="8" y="60"/>
                    <a:pt x="9" y="56"/>
                    <a:pt x="12" y="52"/>
                  </a:cubicBezTo>
                  <a:cubicBezTo>
                    <a:pt x="24" y="42"/>
                    <a:pt x="24" y="42"/>
                    <a:pt x="24" y="42"/>
                  </a:cubicBezTo>
                  <a:cubicBezTo>
                    <a:pt x="33" y="41"/>
                    <a:pt x="33" y="41"/>
                    <a:pt x="33" y="41"/>
                  </a:cubicBezTo>
                  <a:cubicBezTo>
                    <a:pt x="33" y="41"/>
                    <a:pt x="33" y="41"/>
                    <a:pt x="33" y="41"/>
                  </a:cubicBezTo>
                  <a:cubicBezTo>
                    <a:pt x="37" y="41"/>
                    <a:pt x="40" y="40"/>
                    <a:pt x="43" y="38"/>
                  </a:cubicBezTo>
                  <a:cubicBezTo>
                    <a:pt x="50" y="30"/>
                    <a:pt x="50" y="30"/>
                    <a:pt x="50" y="30"/>
                  </a:cubicBezTo>
                  <a:cubicBezTo>
                    <a:pt x="52" y="27"/>
                    <a:pt x="54" y="25"/>
                    <a:pt x="54" y="24"/>
                  </a:cubicBezTo>
                  <a:cubicBezTo>
                    <a:pt x="54" y="23"/>
                    <a:pt x="53" y="23"/>
                    <a:pt x="53" y="22"/>
                  </a:cubicBezTo>
                  <a:cubicBezTo>
                    <a:pt x="51" y="21"/>
                    <a:pt x="50" y="19"/>
                    <a:pt x="50" y="18"/>
                  </a:cubicBezTo>
                  <a:cubicBezTo>
                    <a:pt x="50" y="17"/>
                    <a:pt x="51" y="17"/>
                    <a:pt x="52" y="16"/>
                  </a:cubicBezTo>
                  <a:cubicBezTo>
                    <a:pt x="53" y="15"/>
                    <a:pt x="54" y="15"/>
                    <a:pt x="55" y="15"/>
                  </a:cubicBezTo>
                  <a:cubicBezTo>
                    <a:pt x="56" y="15"/>
                    <a:pt x="58" y="15"/>
                    <a:pt x="59" y="16"/>
                  </a:cubicBezTo>
                  <a:cubicBezTo>
                    <a:pt x="60" y="16"/>
                    <a:pt x="60" y="16"/>
                    <a:pt x="60" y="16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64" y="3"/>
                    <a:pt x="65" y="1"/>
                    <a:pt x="67" y="0"/>
                  </a:cubicBezTo>
                  <a:cubicBezTo>
                    <a:pt x="70" y="6"/>
                    <a:pt x="73" y="13"/>
                    <a:pt x="76" y="22"/>
                  </a:cubicBezTo>
                  <a:cubicBezTo>
                    <a:pt x="81" y="35"/>
                    <a:pt x="79" y="40"/>
                    <a:pt x="78" y="42"/>
                  </a:cubicBezTo>
                  <a:cubicBezTo>
                    <a:pt x="77" y="42"/>
                    <a:pt x="76" y="41"/>
                    <a:pt x="74" y="38"/>
                  </a:cubicBezTo>
                  <a:cubicBezTo>
                    <a:pt x="73" y="37"/>
                    <a:pt x="72" y="36"/>
                    <a:pt x="71" y="36"/>
                  </a:cubicBezTo>
                  <a:cubicBezTo>
                    <a:pt x="70" y="36"/>
                    <a:pt x="70" y="37"/>
                    <a:pt x="69" y="38"/>
                  </a:cubicBezTo>
                  <a:cubicBezTo>
                    <a:pt x="69" y="41"/>
                    <a:pt x="70" y="42"/>
                    <a:pt x="71" y="44"/>
                  </a:cubicBezTo>
                  <a:cubicBezTo>
                    <a:pt x="73" y="47"/>
                    <a:pt x="73" y="47"/>
                    <a:pt x="73" y="47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2" y="125"/>
                    <a:pt x="52" y="125"/>
                    <a:pt x="52" y="125"/>
                  </a:cubicBezTo>
                  <a:cubicBezTo>
                    <a:pt x="48" y="138"/>
                    <a:pt x="46" y="146"/>
                    <a:pt x="43" y="150"/>
                  </a:cubicBezTo>
                  <a:cubicBezTo>
                    <a:pt x="41" y="155"/>
                    <a:pt x="36" y="157"/>
                    <a:pt x="28" y="157"/>
                  </a:cubicBezTo>
                  <a:cubicBezTo>
                    <a:pt x="28" y="157"/>
                    <a:pt x="28" y="157"/>
                    <a:pt x="28" y="157"/>
                  </a:cubicBezTo>
                  <a:cubicBezTo>
                    <a:pt x="28" y="157"/>
                    <a:pt x="28" y="157"/>
                    <a:pt x="28" y="157"/>
                  </a:cubicBezTo>
                  <a:cubicBezTo>
                    <a:pt x="26" y="160"/>
                    <a:pt x="26" y="160"/>
                    <a:pt x="26" y="160"/>
                  </a:cubicBezTo>
                  <a:cubicBezTo>
                    <a:pt x="25" y="161"/>
                    <a:pt x="24" y="161"/>
                    <a:pt x="24" y="1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79" name="Freeform 389"/>
            <p:cNvSpPr>
              <a:spLocks noEditPoints="1"/>
            </p:cNvSpPr>
            <p:nvPr/>
          </p:nvSpPr>
          <p:spPr bwMode="auto">
            <a:xfrm>
              <a:off x="2752555" y="6190796"/>
              <a:ext cx="326004" cy="648648"/>
            </a:xfrm>
            <a:custGeom>
              <a:avLst/>
              <a:gdLst>
                <a:gd name="T0" fmla="*/ 78 w 82"/>
                <a:gd name="T1" fmla="*/ 22 h 163"/>
                <a:gd name="T2" fmla="*/ 79 w 82"/>
                <a:gd name="T3" fmla="*/ 44 h 163"/>
                <a:gd name="T4" fmla="*/ 72 w 82"/>
                <a:gd name="T5" fmla="*/ 38 h 163"/>
                <a:gd name="T6" fmla="*/ 73 w 82"/>
                <a:gd name="T7" fmla="*/ 45 h 163"/>
                <a:gd name="T8" fmla="*/ 59 w 82"/>
                <a:gd name="T9" fmla="*/ 100 h 163"/>
                <a:gd name="T10" fmla="*/ 45 w 82"/>
                <a:gd name="T11" fmla="*/ 152 h 163"/>
                <a:gd name="T12" fmla="*/ 27 w 82"/>
                <a:gd name="T13" fmla="*/ 161 h 163"/>
                <a:gd name="T14" fmla="*/ 23 w 82"/>
                <a:gd name="T15" fmla="*/ 163 h 163"/>
                <a:gd name="T16" fmla="*/ 20 w 82"/>
                <a:gd name="T17" fmla="*/ 158 h 163"/>
                <a:gd name="T18" fmla="*/ 4 w 82"/>
                <a:gd name="T19" fmla="*/ 142 h 163"/>
                <a:gd name="T20" fmla="*/ 5 w 82"/>
                <a:gd name="T21" fmla="*/ 134 h 163"/>
                <a:gd name="T22" fmla="*/ 0 w 82"/>
                <a:gd name="T23" fmla="*/ 125 h 163"/>
                <a:gd name="T24" fmla="*/ 13 w 82"/>
                <a:gd name="T25" fmla="*/ 87 h 163"/>
                <a:gd name="T26" fmla="*/ 8 w 82"/>
                <a:gd name="T27" fmla="*/ 66 h 163"/>
                <a:gd name="T28" fmla="*/ 25 w 82"/>
                <a:gd name="T29" fmla="*/ 42 h 163"/>
                <a:gd name="T30" fmla="*/ 43 w 82"/>
                <a:gd name="T31" fmla="*/ 38 h 163"/>
                <a:gd name="T32" fmla="*/ 53 w 82"/>
                <a:gd name="T33" fmla="*/ 24 h 163"/>
                <a:gd name="T34" fmla="*/ 56 w 82"/>
                <a:gd name="T35" fmla="*/ 15 h 163"/>
                <a:gd name="T36" fmla="*/ 63 w 82"/>
                <a:gd name="T37" fmla="*/ 7 h 163"/>
                <a:gd name="T38" fmla="*/ 68 w 82"/>
                <a:gd name="T39" fmla="*/ 2 h 163"/>
                <a:gd name="T40" fmla="*/ 62 w 82"/>
                <a:gd name="T41" fmla="*/ 17 h 163"/>
                <a:gd name="T42" fmla="*/ 60 w 82"/>
                <a:gd name="T43" fmla="*/ 18 h 163"/>
                <a:gd name="T44" fmla="*/ 53 w 82"/>
                <a:gd name="T45" fmla="*/ 17 h 163"/>
                <a:gd name="T46" fmla="*/ 55 w 82"/>
                <a:gd name="T47" fmla="*/ 22 h 163"/>
                <a:gd name="T48" fmla="*/ 51 w 82"/>
                <a:gd name="T49" fmla="*/ 32 h 163"/>
                <a:gd name="T50" fmla="*/ 34 w 82"/>
                <a:gd name="T51" fmla="*/ 43 h 163"/>
                <a:gd name="T52" fmla="*/ 14 w 82"/>
                <a:gd name="T53" fmla="*/ 54 h 163"/>
                <a:gd name="T54" fmla="*/ 12 w 82"/>
                <a:gd name="T55" fmla="*/ 76 h 163"/>
                <a:gd name="T56" fmla="*/ 5 w 82"/>
                <a:gd name="T57" fmla="*/ 108 h 163"/>
                <a:gd name="T58" fmla="*/ 5 w 82"/>
                <a:gd name="T59" fmla="*/ 108 h 163"/>
                <a:gd name="T60" fmla="*/ 4 w 82"/>
                <a:gd name="T61" fmla="*/ 128 h 163"/>
                <a:gd name="T62" fmla="*/ 7 w 82"/>
                <a:gd name="T63" fmla="*/ 134 h 163"/>
                <a:gd name="T64" fmla="*/ 6 w 82"/>
                <a:gd name="T65" fmla="*/ 139 h 163"/>
                <a:gd name="T66" fmla="*/ 17 w 82"/>
                <a:gd name="T67" fmla="*/ 157 h 163"/>
                <a:gd name="T68" fmla="*/ 21 w 82"/>
                <a:gd name="T69" fmla="*/ 156 h 163"/>
                <a:gd name="T70" fmla="*/ 22 w 82"/>
                <a:gd name="T71" fmla="*/ 159 h 163"/>
                <a:gd name="T72" fmla="*/ 25 w 82"/>
                <a:gd name="T73" fmla="*/ 161 h 163"/>
                <a:gd name="T74" fmla="*/ 26 w 82"/>
                <a:gd name="T75" fmla="*/ 160 h 163"/>
                <a:gd name="T76" fmla="*/ 28 w 82"/>
                <a:gd name="T77" fmla="*/ 158 h 163"/>
                <a:gd name="T78" fmla="*/ 29 w 82"/>
                <a:gd name="T79" fmla="*/ 157 h 163"/>
                <a:gd name="T80" fmla="*/ 52 w 82"/>
                <a:gd name="T81" fmla="*/ 126 h 163"/>
                <a:gd name="T82" fmla="*/ 73 w 82"/>
                <a:gd name="T83" fmla="*/ 48 h 163"/>
                <a:gd name="T84" fmla="*/ 69 w 82"/>
                <a:gd name="T85" fmla="*/ 39 h 163"/>
                <a:gd name="T86" fmla="*/ 76 w 82"/>
                <a:gd name="T87" fmla="*/ 39 h 163"/>
                <a:gd name="T88" fmla="*/ 76 w 82"/>
                <a:gd name="T89" fmla="*/ 2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2" h="163">
                  <a:moveTo>
                    <a:pt x="68" y="0"/>
                  </a:moveTo>
                  <a:cubicBezTo>
                    <a:pt x="72" y="6"/>
                    <a:pt x="75" y="13"/>
                    <a:pt x="78" y="22"/>
                  </a:cubicBezTo>
                  <a:cubicBezTo>
                    <a:pt x="82" y="34"/>
                    <a:pt x="82" y="41"/>
                    <a:pt x="79" y="44"/>
                  </a:cubicBezTo>
                  <a:cubicBezTo>
                    <a:pt x="79" y="44"/>
                    <a:pt x="79" y="44"/>
                    <a:pt x="79" y="44"/>
                  </a:cubicBezTo>
                  <a:cubicBezTo>
                    <a:pt x="78" y="44"/>
                    <a:pt x="77" y="43"/>
                    <a:pt x="74" y="40"/>
                  </a:cubicBezTo>
                  <a:cubicBezTo>
                    <a:pt x="73" y="39"/>
                    <a:pt x="72" y="38"/>
                    <a:pt x="72" y="38"/>
                  </a:cubicBezTo>
                  <a:cubicBezTo>
                    <a:pt x="72" y="38"/>
                    <a:pt x="71" y="38"/>
                    <a:pt x="71" y="39"/>
                  </a:cubicBezTo>
                  <a:cubicBezTo>
                    <a:pt x="71" y="41"/>
                    <a:pt x="72" y="43"/>
                    <a:pt x="73" y="45"/>
                  </a:cubicBezTo>
                  <a:cubicBezTo>
                    <a:pt x="75" y="48"/>
                    <a:pt x="75" y="48"/>
                    <a:pt x="75" y="48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3" y="127"/>
                    <a:pt x="53" y="127"/>
                    <a:pt x="53" y="127"/>
                  </a:cubicBezTo>
                  <a:cubicBezTo>
                    <a:pt x="50" y="139"/>
                    <a:pt x="48" y="147"/>
                    <a:pt x="45" y="152"/>
                  </a:cubicBezTo>
                  <a:cubicBezTo>
                    <a:pt x="42" y="156"/>
                    <a:pt x="37" y="159"/>
                    <a:pt x="29" y="159"/>
                  </a:cubicBezTo>
                  <a:cubicBezTo>
                    <a:pt x="27" y="161"/>
                    <a:pt x="27" y="161"/>
                    <a:pt x="27" y="161"/>
                  </a:cubicBezTo>
                  <a:cubicBezTo>
                    <a:pt x="27" y="162"/>
                    <a:pt x="26" y="163"/>
                    <a:pt x="25" y="163"/>
                  </a:cubicBezTo>
                  <a:cubicBezTo>
                    <a:pt x="24" y="163"/>
                    <a:pt x="24" y="163"/>
                    <a:pt x="23" y="163"/>
                  </a:cubicBezTo>
                  <a:cubicBezTo>
                    <a:pt x="20" y="160"/>
                    <a:pt x="20" y="160"/>
                    <a:pt x="20" y="160"/>
                  </a:cubicBezTo>
                  <a:cubicBezTo>
                    <a:pt x="20" y="158"/>
                    <a:pt x="20" y="158"/>
                    <a:pt x="20" y="158"/>
                  </a:cubicBezTo>
                  <a:cubicBezTo>
                    <a:pt x="19" y="159"/>
                    <a:pt x="18" y="159"/>
                    <a:pt x="17" y="159"/>
                  </a:cubicBezTo>
                  <a:cubicBezTo>
                    <a:pt x="11" y="159"/>
                    <a:pt x="7" y="153"/>
                    <a:pt x="4" y="142"/>
                  </a:cubicBezTo>
                  <a:cubicBezTo>
                    <a:pt x="4" y="139"/>
                    <a:pt x="4" y="139"/>
                    <a:pt x="4" y="139"/>
                  </a:cubicBezTo>
                  <a:cubicBezTo>
                    <a:pt x="5" y="134"/>
                    <a:pt x="5" y="134"/>
                    <a:pt x="5" y="134"/>
                  </a:cubicBezTo>
                  <a:cubicBezTo>
                    <a:pt x="2" y="129"/>
                    <a:pt x="2" y="129"/>
                    <a:pt x="2" y="129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116"/>
                    <a:pt x="1" y="110"/>
                    <a:pt x="4" y="107"/>
                  </a:cubicBezTo>
                  <a:cubicBezTo>
                    <a:pt x="10" y="101"/>
                    <a:pt x="14" y="95"/>
                    <a:pt x="13" y="87"/>
                  </a:cubicBezTo>
                  <a:cubicBezTo>
                    <a:pt x="10" y="77"/>
                    <a:pt x="10" y="77"/>
                    <a:pt x="10" y="77"/>
                  </a:cubicBezTo>
                  <a:cubicBezTo>
                    <a:pt x="8" y="66"/>
                    <a:pt x="8" y="66"/>
                    <a:pt x="8" y="66"/>
                  </a:cubicBezTo>
                  <a:cubicBezTo>
                    <a:pt x="8" y="61"/>
                    <a:pt x="9" y="56"/>
                    <a:pt x="13" y="5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38" y="41"/>
                    <a:pt x="41" y="41"/>
                    <a:pt x="43" y="38"/>
                  </a:cubicBezTo>
                  <a:cubicBezTo>
                    <a:pt x="50" y="31"/>
                    <a:pt x="50" y="31"/>
                    <a:pt x="50" y="31"/>
                  </a:cubicBezTo>
                  <a:cubicBezTo>
                    <a:pt x="53" y="27"/>
                    <a:pt x="54" y="25"/>
                    <a:pt x="53" y="24"/>
                  </a:cubicBezTo>
                  <a:cubicBezTo>
                    <a:pt x="50" y="21"/>
                    <a:pt x="50" y="18"/>
                    <a:pt x="52" y="16"/>
                  </a:cubicBezTo>
                  <a:cubicBezTo>
                    <a:pt x="53" y="15"/>
                    <a:pt x="55" y="15"/>
                    <a:pt x="56" y="15"/>
                  </a:cubicBezTo>
                  <a:cubicBezTo>
                    <a:pt x="58" y="15"/>
                    <a:pt x="59" y="15"/>
                    <a:pt x="61" y="16"/>
                  </a:cubicBezTo>
                  <a:cubicBezTo>
                    <a:pt x="63" y="7"/>
                    <a:pt x="63" y="7"/>
                    <a:pt x="63" y="7"/>
                  </a:cubicBezTo>
                  <a:cubicBezTo>
                    <a:pt x="65" y="3"/>
                    <a:pt x="66" y="1"/>
                    <a:pt x="68" y="0"/>
                  </a:cubicBezTo>
                  <a:moveTo>
                    <a:pt x="68" y="2"/>
                  </a:moveTo>
                  <a:cubicBezTo>
                    <a:pt x="67" y="3"/>
                    <a:pt x="66" y="5"/>
                    <a:pt x="65" y="8"/>
                  </a:cubicBezTo>
                  <a:cubicBezTo>
                    <a:pt x="62" y="17"/>
                    <a:pt x="62" y="17"/>
                    <a:pt x="62" y="17"/>
                  </a:cubicBezTo>
                  <a:cubicBezTo>
                    <a:pt x="62" y="19"/>
                    <a:pt x="62" y="19"/>
                    <a:pt x="62" y="19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59" y="17"/>
                    <a:pt x="57" y="17"/>
                    <a:pt x="56" y="17"/>
                  </a:cubicBezTo>
                  <a:cubicBezTo>
                    <a:pt x="55" y="17"/>
                    <a:pt x="54" y="17"/>
                    <a:pt x="53" y="17"/>
                  </a:cubicBezTo>
                  <a:cubicBezTo>
                    <a:pt x="52" y="18"/>
                    <a:pt x="52" y="19"/>
                    <a:pt x="52" y="19"/>
                  </a:cubicBezTo>
                  <a:cubicBezTo>
                    <a:pt x="52" y="20"/>
                    <a:pt x="53" y="21"/>
                    <a:pt x="55" y="22"/>
                  </a:cubicBezTo>
                  <a:cubicBezTo>
                    <a:pt x="55" y="23"/>
                    <a:pt x="56" y="25"/>
                    <a:pt x="55" y="27"/>
                  </a:cubicBezTo>
                  <a:cubicBezTo>
                    <a:pt x="54" y="28"/>
                    <a:pt x="53" y="30"/>
                    <a:pt x="51" y="32"/>
                  </a:cubicBezTo>
                  <a:cubicBezTo>
                    <a:pt x="44" y="39"/>
                    <a:pt x="44" y="39"/>
                    <a:pt x="44" y="39"/>
                  </a:cubicBezTo>
                  <a:cubicBezTo>
                    <a:pt x="42" y="42"/>
                    <a:pt x="38" y="43"/>
                    <a:pt x="34" y="43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11" y="57"/>
                    <a:pt x="10" y="61"/>
                    <a:pt x="10" y="66"/>
                  </a:cubicBezTo>
                  <a:cubicBezTo>
                    <a:pt x="12" y="76"/>
                    <a:pt x="12" y="76"/>
                    <a:pt x="12" y="76"/>
                  </a:cubicBezTo>
                  <a:cubicBezTo>
                    <a:pt x="14" y="87"/>
                    <a:pt x="14" y="87"/>
                    <a:pt x="14" y="87"/>
                  </a:cubicBezTo>
                  <a:cubicBezTo>
                    <a:pt x="15" y="95"/>
                    <a:pt x="12" y="102"/>
                    <a:pt x="5" y="108"/>
                  </a:cubicBezTo>
                  <a:cubicBezTo>
                    <a:pt x="5" y="108"/>
                    <a:pt x="5" y="108"/>
                    <a:pt x="5" y="108"/>
                  </a:cubicBezTo>
                  <a:cubicBezTo>
                    <a:pt x="5" y="108"/>
                    <a:pt x="5" y="108"/>
                    <a:pt x="5" y="108"/>
                  </a:cubicBezTo>
                  <a:cubicBezTo>
                    <a:pt x="2" y="111"/>
                    <a:pt x="1" y="115"/>
                    <a:pt x="2" y="125"/>
                  </a:cubicBezTo>
                  <a:cubicBezTo>
                    <a:pt x="4" y="128"/>
                    <a:pt x="4" y="128"/>
                    <a:pt x="4" y="128"/>
                  </a:cubicBezTo>
                  <a:cubicBezTo>
                    <a:pt x="7" y="133"/>
                    <a:pt x="7" y="133"/>
                    <a:pt x="7" y="133"/>
                  </a:cubicBezTo>
                  <a:cubicBezTo>
                    <a:pt x="7" y="134"/>
                    <a:pt x="7" y="134"/>
                    <a:pt x="7" y="134"/>
                  </a:cubicBezTo>
                  <a:cubicBezTo>
                    <a:pt x="7" y="135"/>
                    <a:pt x="7" y="135"/>
                    <a:pt x="7" y="135"/>
                  </a:cubicBezTo>
                  <a:cubicBezTo>
                    <a:pt x="6" y="139"/>
                    <a:pt x="6" y="139"/>
                    <a:pt x="6" y="139"/>
                  </a:cubicBezTo>
                  <a:cubicBezTo>
                    <a:pt x="6" y="142"/>
                    <a:pt x="6" y="142"/>
                    <a:pt x="6" y="142"/>
                  </a:cubicBezTo>
                  <a:cubicBezTo>
                    <a:pt x="8" y="149"/>
                    <a:pt x="11" y="157"/>
                    <a:pt x="17" y="157"/>
                  </a:cubicBezTo>
                  <a:cubicBezTo>
                    <a:pt x="18" y="157"/>
                    <a:pt x="19" y="157"/>
                    <a:pt x="19" y="156"/>
                  </a:cubicBezTo>
                  <a:cubicBezTo>
                    <a:pt x="21" y="156"/>
                    <a:pt x="21" y="156"/>
                    <a:pt x="21" y="156"/>
                  </a:cubicBezTo>
                  <a:cubicBezTo>
                    <a:pt x="22" y="158"/>
                    <a:pt x="22" y="158"/>
                    <a:pt x="22" y="158"/>
                  </a:cubicBezTo>
                  <a:cubicBezTo>
                    <a:pt x="22" y="159"/>
                    <a:pt x="22" y="159"/>
                    <a:pt x="22" y="159"/>
                  </a:cubicBezTo>
                  <a:cubicBezTo>
                    <a:pt x="24" y="161"/>
                    <a:pt x="24" y="161"/>
                    <a:pt x="24" y="161"/>
                  </a:cubicBezTo>
                  <a:cubicBezTo>
                    <a:pt x="24" y="161"/>
                    <a:pt x="24" y="161"/>
                    <a:pt x="25" y="161"/>
                  </a:cubicBezTo>
                  <a:cubicBezTo>
                    <a:pt x="25" y="161"/>
                    <a:pt x="26" y="161"/>
                    <a:pt x="26" y="160"/>
                  </a:cubicBezTo>
                  <a:cubicBezTo>
                    <a:pt x="26" y="160"/>
                    <a:pt x="26" y="160"/>
                    <a:pt x="26" y="160"/>
                  </a:cubicBezTo>
                  <a:cubicBezTo>
                    <a:pt x="26" y="160"/>
                    <a:pt x="26" y="160"/>
                    <a:pt x="26" y="160"/>
                  </a:cubicBezTo>
                  <a:cubicBezTo>
                    <a:pt x="28" y="158"/>
                    <a:pt x="28" y="158"/>
                    <a:pt x="28" y="158"/>
                  </a:cubicBezTo>
                  <a:cubicBezTo>
                    <a:pt x="29" y="157"/>
                    <a:pt x="29" y="157"/>
                    <a:pt x="29" y="157"/>
                  </a:cubicBezTo>
                  <a:cubicBezTo>
                    <a:pt x="29" y="157"/>
                    <a:pt x="29" y="157"/>
                    <a:pt x="29" y="157"/>
                  </a:cubicBezTo>
                  <a:cubicBezTo>
                    <a:pt x="34" y="157"/>
                    <a:pt x="40" y="156"/>
                    <a:pt x="43" y="151"/>
                  </a:cubicBezTo>
                  <a:cubicBezTo>
                    <a:pt x="46" y="146"/>
                    <a:pt x="49" y="138"/>
                    <a:pt x="52" y="126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73" y="48"/>
                    <a:pt x="73" y="48"/>
                    <a:pt x="73" y="48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0" y="44"/>
                    <a:pt x="69" y="42"/>
                    <a:pt x="69" y="39"/>
                  </a:cubicBezTo>
                  <a:cubicBezTo>
                    <a:pt x="70" y="37"/>
                    <a:pt x="71" y="36"/>
                    <a:pt x="72" y="36"/>
                  </a:cubicBezTo>
                  <a:cubicBezTo>
                    <a:pt x="73" y="36"/>
                    <a:pt x="74" y="37"/>
                    <a:pt x="76" y="39"/>
                  </a:cubicBezTo>
                  <a:cubicBezTo>
                    <a:pt x="76" y="40"/>
                    <a:pt x="78" y="41"/>
                    <a:pt x="78" y="42"/>
                  </a:cubicBezTo>
                  <a:cubicBezTo>
                    <a:pt x="80" y="40"/>
                    <a:pt x="81" y="35"/>
                    <a:pt x="76" y="23"/>
                  </a:cubicBezTo>
                  <a:cubicBezTo>
                    <a:pt x="73" y="15"/>
                    <a:pt x="71" y="8"/>
                    <a:pt x="6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80" name="Freeform 390"/>
            <p:cNvSpPr>
              <a:spLocks/>
            </p:cNvSpPr>
            <p:nvPr/>
          </p:nvSpPr>
          <p:spPr bwMode="auto">
            <a:xfrm>
              <a:off x="2755917" y="6195838"/>
              <a:ext cx="322644" cy="638566"/>
            </a:xfrm>
            <a:custGeom>
              <a:avLst/>
              <a:gdLst>
                <a:gd name="T0" fmla="*/ 24 w 81"/>
                <a:gd name="T1" fmla="*/ 161 h 161"/>
                <a:gd name="T2" fmla="*/ 23 w 81"/>
                <a:gd name="T3" fmla="*/ 161 h 161"/>
                <a:gd name="T4" fmla="*/ 20 w 81"/>
                <a:gd name="T5" fmla="*/ 159 h 161"/>
                <a:gd name="T6" fmla="*/ 20 w 81"/>
                <a:gd name="T7" fmla="*/ 157 h 161"/>
                <a:gd name="T8" fmla="*/ 20 w 81"/>
                <a:gd name="T9" fmla="*/ 156 h 161"/>
                <a:gd name="T10" fmla="*/ 19 w 81"/>
                <a:gd name="T11" fmla="*/ 156 h 161"/>
                <a:gd name="T12" fmla="*/ 16 w 81"/>
                <a:gd name="T13" fmla="*/ 157 h 161"/>
                <a:gd name="T14" fmla="*/ 4 w 81"/>
                <a:gd name="T15" fmla="*/ 141 h 161"/>
                <a:gd name="T16" fmla="*/ 4 w 81"/>
                <a:gd name="T17" fmla="*/ 138 h 161"/>
                <a:gd name="T18" fmla="*/ 5 w 81"/>
                <a:gd name="T19" fmla="*/ 133 h 161"/>
                <a:gd name="T20" fmla="*/ 5 w 81"/>
                <a:gd name="T21" fmla="*/ 133 h 161"/>
                <a:gd name="T22" fmla="*/ 5 w 81"/>
                <a:gd name="T23" fmla="*/ 133 h 161"/>
                <a:gd name="T24" fmla="*/ 2 w 81"/>
                <a:gd name="T25" fmla="*/ 127 h 161"/>
                <a:gd name="T26" fmla="*/ 0 w 81"/>
                <a:gd name="T27" fmla="*/ 124 h 161"/>
                <a:gd name="T28" fmla="*/ 4 w 81"/>
                <a:gd name="T29" fmla="*/ 107 h 161"/>
                <a:gd name="T30" fmla="*/ 13 w 81"/>
                <a:gd name="T31" fmla="*/ 86 h 161"/>
                <a:gd name="T32" fmla="*/ 10 w 81"/>
                <a:gd name="T33" fmla="*/ 76 h 161"/>
                <a:gd name="T34" fmla="*/ 8 w 81"/>
                <a:gd name="T35" fmla="*/ 65 h 161"/>
                <a:gd name="T36" fmla="*/ 12 w 81"/>
                <a:gd name="T37" fmla="*/ 52 h 161"/>
                <a:gd name="T38" fmla="*/ 24 w 81"/>
                <a:gd name="T39" fmla="*/ 42 h 161"/>
                <a:gd name="T40" fmla="*/ 33 w 81"/>
                <a:gd name="T41" fmla="*/ 41 h 161"/>
                <a:gd name="T42" fmla="*/ 33 w 81"/>
                <a:gd name="T43" fmla="*/ 41 h 161"/>
                <a:gd name="T44" fmla="*/ 43 w 81"/>
                <a:gd name="T45" fmla="*/ 38 h 161"/>
                <a:gd name="T46" fmla="*/ 50 w 81"/>
                <a:gd name="T47" fmla="*/ 30 h 161"/>
                <a:gd name="T48" fmla="*/ 54 w 81"/>
                <a:gd name="T49" fmla="*/ 24 h 161"/>
                <a:gd name="T50" fmla="*/ 53 w 81"/>
                <a:gd name="T51" fmla="*/ 22 h 161"/>
                <a:gd name="T52" fmla="*/ 50 w 81"/>
                <a:gd name="T53" fmla="*/ 18 h 161"/>
                <a:gd name="T54" fmla="*/ 52 w 81"/>
                <a:gd name="T55" fmla="*/ 16 h 161"/>
                <a:gd name="T56" fmla="*/ 55 w 81"/>
                <a:gd name="T57" fmla="*/ 15 h 161"/>
                <a:gd name="T58" fmla="*/ 59 w 81"/>
                <a:gd name="T59" fmla="*/ 16 h 161"/>
                <a:gd name="T60" fmla="*/ 60 w 81"/>
                <a:gd name="T61" fmla="*/ 16 h 161"/>
                <a:gd name="T62" fmla="*/ 61 w 81"/>
                <a:gd name="T63" fmla="*/ 15 h 161"/>
                <a:gd name="T64" fmla="*/ 63 w 81"/>
                <a:gd name="T65" fmla="*/ 6 h 161"/>
                <a:gd name="T66" fmla="*/ 67 w 81"/>
                <a:gd name="T67" fmla="*/ 0 h 161"/>
                <a:gd name="T68" fmla="*/ 76 w 81"/>
                <a:gd name="T69" fmla="*/ 22 h 161"/>
                <a:gd name="T70" fmla="*/ 78 w 81"/>
                <a:gd name="T71" fmla="*/ 42 h 161"/>
                <a:gd name="T72" fmla="*/ 74 w 81"/>
                <a:gd name="T73" fmla="*/ 38 h 161"/>
                <a:gd name="T74" fmla="*/ 71 w 81"/>
                <a:gd name="T75" fmla="*/ 36 h 161"/>
                <a:gd name="T76" fmla="*/ 69 w 81"/>
                <a:gd name="T77" fmla="*/ 38 h 161"/>
                <a:gd name="T78" fmla="*/ 71 w 81"/>
                <a:gd name="T79" fmla="*/ 44 h 161"/>
                <a:gd name="T80" fmla="*/ 73 w 81"/>
                <a:gd name="T81" fmla="*/ 47 h 161"/>
                <a:gd name="T82" fmla="*/ 57 w 81"/>
                <a:gd name="T83" fmla="*/ 99 h 161"/>
                <a:gd name="T84" fmla="*/ 52 w 81"/>
                <a:gd name="T85" fmla="*/ 125 h 161"/>
                <a:gd name="T86" fmla="*/ 43 w 81"/>
                <a:gd name="T87" fmla="*/ 150 h 161"/>
                <a:gd name="T88" fmla="*/ 28 w 81"/>
                <a:gd name="T89" fmla="*/ 157 h 161"/>
                <a:gd name="T90" fmla="*/ 28 w 81"/>
                <a:gd name="T91" fmla="*/ 157 h 161"/>
                <a:gd name="T92" fmla="*/ 28 w 81"/>
                <a:gd name="T93" fmla="*/ 157 h 161"/>
                <a:gd name="T94" fmla="*/ 26 w 81"/>
                <a:gd name="T95" fmla="*/ 160 h 161"/>
                <a:gd name="T96" fmla="*/ 24 w 81"/>
                <a:gd name="T97" fmla="*/ 161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1" h="161">
                  <a:moveTo>
                    <a:pt x="24" y="161"/>
                  </a:moveTo>
                  <a:cubicBezTo>
                    <a:pt x="23" y="161"/>
                    <a:pt x="23" y="161"/>
                    <a:pt x="23" y="161"/>
                  </a:cubicBezTo>
                  <a:cubicBezTo>
                    <a:pt x="20" y="159"/>
                    <a:pt x="20" y="159"/>
                    <a:pt x="20" y="159"/>
                  </a:cubicBezTo>
                  <a:cubicBezTo>
                    <a:pt x="20" y="157"/>
                    <a:pt x="20" y="157"/>
                    <a:pt x="20" y="157"/>
                  </a:cubicBezTo>
                  <a:cubicBezTo>
                    <a:pt x="20" y="156"/>
                    <a:pt x="20" y="156"/>
                    <a:pt x="20" y="156"/>
                  </a:cubicBezTo>
                  <a:cubicBezTo>
                    <a:pt x="19" y="156"/>
                    <a:pt x="19" y="156"/>
                    <a:pt x="19" y="156"/>
                  </a:cubicBezTo>
                  <a:cubicBezTo>
                    <a:pt x="18" y="157"/>
                    <a:pt x="17" y="157"/>
                    <a:pt x="16" y="157"/>
                  </a:cubicBezTo>
                  <a:cubicBezTo>
                    <a:pt x="11" y="157"/>
                    <a:pt x="7" y="151"/>
                    <a:pt x="4" y="141"/>
                  </a:cubicBezTo>
                  <a:cubicBezTo>
                    <a:pt x="4" y="138"/>
                    <a:pt x="4" y="138"/>
                    <a:pt x="4" y="138"/>
                  </a:cubicBezTo>
                  <a:cubicBezTo>
                    <a:pt x="5" y="133"/>
                    <a:pt x="5" y="133"/>
                    <a:pt x="5" y="133"/>
                  </a:cubicBezTo>
                  <a:cubicBezTo>
                    <a:pt x="5" y="133"/>
                    <a:pt x="5" y="133"/>
                    <a:pt x="5" y="133"/>
                  </a:cubicBezTo>
                  <a:cubicBezTo>
                    <a:pt x="5" y="133"/>
                    <a:pt x="5" y="133"/>
                    <a:pt x="5" y="133"/>
                  </a:cubicBezTo>
                  <a:cubicBezTo>
                    <a:pt x="2" y="127"/>
                    <a:pt x="2" y="127"/>
                    <a:pt x="2" y="127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114"/>
                    <a:pt x="1" y="109"/>
                    <a:pt x="4" y="107"/>
                  </a:cubicBezTo>
                  <a:cubicBezTo>
                    <a:pt x="11" y="100"/>
                    <a:pt x="14" y="94"/>
                    <a:pt x="13" y="86"/>
                  </a:cubicBezTo>
                  <a:cubicBezTo>
                    <a:pt x="10" y="76"/>
                    <a:pt x="10" y="76"/>
                    <a:pt x="10" y="76"/>
                  </a:cubicBezTo>
                  <a:cubicBezTo>
                    <a:pt x="8" y="65"/>
                    <a:pt x="8" y="65"/>
                    <a:pt x="8" y="65"/>
                  </a:cubicBezTo>
                  <a:cubicBezTo>
                    <a:pt x="8" y="60"/>
                    <a:pt x="9" y="56"/>
                    <a:pt x="12" y="52"/>
                  </a:cubicBezTo>
                  <a:cubicBezTo>
                    <a:pt x="24" y="42"/>
                    <a:pt x="24" y="42"/>
                    <a:pt x="24" y="42"/>
                  </a:cubicBezTo>
                  <a:cubicBezTo>
                    <a:pt x="33" y="41"/>
                    <a:pt x="33" y="41"/>
                    <a:pt x="33" y="41"/>
                  </a:cubicBezTo>
                  <a:cubicBezTo>
                    <a:pt x="33" y="41"/>
                    <a:pt x="33" y="41"/>
                    <a:pt x="33" y="41"/>
                  </a:cubicBezTo>
                  <a:cubicBezTo>
                    <a:pt x="37" y="41"/>
                    <a:pt x="40" y="40"/>
                    <a:pt x="43" y="38"/>
                  </a:cubicBezTo>
                  <a:cubicBezTo>
                    <a:pt x="50" y="30"/>
                    <a:pt x="50" y="30"/>
                    <a:pt x="50" y="30"/>
                  </a:cubicBezTo>
                  <a:cubicBezTo>
                    <a:pt x="52" y="27"/>
                    <a:pt x="54" y="25"/>
                    <a:pt x="54" y="24"/>
                  </a:cubicBezTo>
                  <a:cubicBezTo>
                    <a:pt x="54" y="23"/>
                    <a:pt x="53" y="23"/>
                    <a:pt x="53" y="22"/>
                  </a:cubicBezTo>
                  <a:cubicBezTo>
                    <a:pt x="51" y="21"/>
                    <a:pt x="50" y="19"/>
                    <a:pt x="50" y="18"/>
                  </a:cubicBezTo>
                  <a:cubicBezTo>
                    <a:pt x="50" y="17"/>
                    <a:pt x="51" y="17"/>
                    <a:pt x="52" y="16"/>
                  </a:cubicBezTo>
                  <a:cubicBezTo>
                    <a:pt x="53" y="15"/>
                    <a:pt x="54" y="15"/>
                    <a:pt x="55" y="15"/>
                  </a:cubicBezTo>
                  <a:cubicBezTo>
                    <a:pt x="56" y="15"/>
                    <a:pt x="58" y="15"/>
                    <a:pt x="59" y="16"/>
                  </a:cubicBezTo>
                  <a:cubicBezTo>
                    <a:pt x="60" y="16"/>
                    <a:pt x="60" y="16"/>
                    <a:pt x="60" y="16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64" y="3"/>
                    <a:pt x="65" y="1"/>
                    <a:pt x="67" y="0"/>
                  </a:cubicBezTo>
                  <a:cubicBezTo>
                    <a:pt x="70" y="6"/>
                    <a:pt x="73" y="13"/>
                    <a:pt x="76" y="22"/>
                  </a:cubicBezTo>
                  <a:cubicBezTo>
                    <a:pt x="81" y="35"/>
                    <a:pt x="79" y="40"/>
                    <a:pt x="78" y="42"/>
                  </a:cubicBezTo>
                  <a:cubicBezTo>
                    <a:pt x="77" y="42"/>
                    <a:pt x="76" y="41"/>
                    <a:pt x="74" y="38"/>
                  </a:cubicBezTo>
                  <a:cubicBezTo>
                    <a:pt x="73" y="37"/>
                    <a:pt x="72" y="36"/>
                    <a:pt x="71" y="36"/>
                  </a:cubicBezTo>
                  <a:cubicBezTo>
                    <a:pt x="70" y="36"/>
                    <a:pt x="70" y="37"/>
                    <a:pt x="69" y="38"/>
                  </a:cubicBezTo>
                  <a:cubicBezTo>
                    <a:pt x="69" y="41"/>
                    <a:pt x="70" y="42"/>
                    <a:pt x="71" y="44"/>
                  </a:cubicBezTo>
                  <a:cubicBezTo>
                    <a:pt x="73" y="47"/>
                    <a:pt x="73" y="47"/>
                    <a:pt x="73" y="47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2" y="125"/>
                    <a:pt x="52" y="125"/>
                    <a:pt x="52" y="125"/>
                  </a:cubicBezTo>
                  <a:cubicBezTo>
                    <a:pt x="48" y="138"/>
                    <a:pt x="46" y="146"/>
                    <a:pt x="43" y="150"/>
                  </a:cubicBezTo>
                  <a:cubicBezTo>
                    <a:pt x="41" y="155"/>
                    <a:pt x="36" y="157"/>
                    <a:pt x="28" y="157"/>
                  </a:cubicBezTo>
                  <a:cubicBezTo>
                    <a:pt x="28" y="157"/>
                    <a:pt x="28" y="157"/>
                    <a:pt x="28" y="157"/>
                  </a:cubicBezTo>
                  <a:cubicBezTo>
                    <a:pt x="28" y="157"/>
                    <a:pt x="28" y="157"/>
                    <a:pt x="28" y="157"/>
                  </a:cubicBezTo>
                  <a:cubicBezTo>
                    <a:pt x="26" y="160"/>
                    <a:pt x="26" y="160"/>
                    <a:pt x="26" y="160"/>
                  </a:cubicBezTo>
                  <a:cubicBezTo>
                    <a:pt x="25" y="161"/>
                    <a:pt x="24" y="161"/>
                    <a:pt x="24" y="1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81" name="Freeform 391"/>
            <p:cNvSpPr>
              <a:spLocks noEditPoints="1"/>
            </p:cNvSpPr>
            <p:nvPr/>
          </p:nvSpPr>
          <p:spPr bwMode="auto">
            <a:xfrm>
              <a:off x="2752555" y="6190796"/>
              <a:ext cx="326004" cy="648648"/>
            </a:xfrm>
            <a:custGeom>
              <a:avLst/>
              <a:gdLst>
                <a:gd name="T0" fmla="*/ 78 w 82"/>
                <a:gd name="T1" fmla="*/ 22 h 163"/>
                <a:gd name="T2" fmla="*/ 79 w 82"/>
                <a:gd name="T3" fmla="*/ 44 h 163"/>
                <a:gd name="T4" fmla="*/ 72 w 82"/>
                <a:gd name="T5" fmla="*/ 38 h 163"/>
                <a:gd name="T6" fmla="*/ 73 w 82"/>
                <a:gd name="T7" fmla="*/ 45 h 163"/>
                <a:gd name="T8" fmla="*/ 59 w 82"/>
                <a:gd name="T9" fmla="*/ 100 h 163"/>
                <a:gd name="T10" fmla="*/ 45 w 82"/>
                <a:gd name="T11" fmla="*/ 152 h 163"/>
                <a:gd name="T12" fmla="*/ 27 w 82"/>
                <a:gd name="T13" fmla="*/ 161 h 163"/>
                <a:gd name="T14" fmla="*/ 23 w 82"/>
                <a:gd name="T15" fmla="*/ 163 h 163"/>
                <a:gd name="T16" fmla="*/ 20 w 82"/>
                <a:gd name="T17" fmla="*/ 158 h 163"/>
                <a:gd name="T18" fmla="*/ 4 w 82"/>
                <a:gd name="T19" fmla="*/ 142 h 163"/>
                <a:gd name="T20" fmla="*/ 5 w 82"/>
                <a:gd name="T21" fmla="*/ 134 h 163"/>
                <a:gd name="T22" fmla="*/ 0 w 82"/>
                <a:gd name="T23" fmla="*/ 125 h 163"/>
                <a:gd name="T24" fmla="*/ 13 w 82"/>
                <a:gd name="T25" fmla="*/ 87 h 163"/>
                <a:gd name="T26" fmla="*/ 8 w 82"/>
                <a:gd name="T27" fmla="*/ 66 h 163"/>
                <a:gd name="T28" fmla="*/ 25 w 82"/>
                <a:gd name="T29" fmla="*/ 42 h 163"/>
                <a:gd name="T30" fmla="*/ 43 w 82"/>
                <a:gd name="T31" fmla="*/ 38 h 163"/>
                <a:gd name="T32" fmla="*/ 53 w 82"/>
                <a:gd name="T33" fmla="*/ 24 h 163"/>
                <a:gd name="T34" fmla="*/ 56 w 82"/>
                <a:gd name="T35" fmla="*/ 15 h 163"/>
                <a:gd name="T36" fmla="*/ 63 w 82"/>
                <a:gd name="T37" fmla="*/ 7 h 163"/>
                <a:gd name="T38" fmla="*/ 68 w 82"/>
                <a:gd name="T39" fmla="*/ 2 h 163"/>
                <a:gd name="T40" fmla="*/ 62 w 82"/>
                <a:gd name="T41" fmla="*/ 17 h 163"/>
                <a:gd name="T42" fmla="*/ 60 w 82"/>
                <a:gd name="T43" fmla="*/ 18 h 163"/>
                <a:gd name="T44" fmla="*/ 53 w 82"/>
                <a:gd name="T45" fmla="*/ 17 h 163"/>
                <a:gd name="T46" fmla="*/ 55 w 82"/>
                <a:gd name="T47" fmla="*/ 22 h 163"/>
                <a:gd name="T48" fmla="*/ 51 w 82"/>
                <a:gd name="T49" fmla="*/ 32 h 163"/>
                <a:gd name="T50" fmla="*/ 34 w 82"/>
                <a:gd name="T51" fmla="*/ 43 h 163"/>
                <a:gd name="T52" fmla="*/ 14 w 82"/>
                <a:gd name="T53" fmla="*/ 54 h 163"/>
                <a:gd name="T54" fmla="*/ 12 w 82"/>
                <a:gd name="T55" fmla="*/ 76 h 163"/>
                <a:gd name="T56" fmla="*/ 5 w 82"/>
                <a:gd name="T57" fmla="*/ 108 h 163"/>
                <a:gd name="T58" fmla="*/ 5 w 82"/>
                <a:gd name="T59" fmla="*/ 108 h 163"/>
                <a:gd name="T60" fmla="*/ 4 w 82"/>
                <a:gd name="T61" fmla="*/ 128 h 163"/>
                <a:gd name="T62" fmla="*/ 7 w 82"/>
                <a:gd name="T63" fmla="*/ 134 h 163"/>
                <a:gd name="T64" fmla="*/ 6 w 82"/>
                <a:gd name="T65" fmla="*/ 139 h 163"/>
                <a:gd name="T66" fmla="*/ 17 w 82"/>
                <a:gd name="T67" fmla="*/ 157 h 163"/>
                <a:gd name="T68" fmla="*/ 21 w 82"/>
                <a:gd name="T69" fmla="*/ 156 h 163"/>
                <a:gd name="T70" fmla="*/ 22 w 82"/>
                <a:gd name="T71" fmla="*/ 159 h 163"/>
                <a:gd name="T72" fmla="*/ 25 w 82"/>
                <a:gd name="T73" fmla="*/ 161 h 163"/>
                <a:gd name="T74" fmla="*/ 26 w 82"/>
                <a:gd name="T75" fmla="*/ 160 h 163"/>
                <a:gd name="T76" fmla="*/ 28 w 82"/>
                <a:gd name="T77" fmla="*/ 158 h 163"/>
                <a:gd name="T78" fmla="*/ 29 w 82"/>
                <a:gd name="T79" fmla="*/ 157 h 163"/>
                <a:gd name="T80" fmla="*/ 52 w 82"/>
                <a:gd name="T81" fmla="*/ 126 h 163"/>
                <a:gd name="T82" fmla="*/ 73 w 82"/>
                <a:gd name="T83" fmla="*/ 48 h 163"/>
                <a:gd name="T84" fmla="*/ 69 w 82"/>
                <a:gd name="T85" fmla="*/ 39 h 163"/>
                <a:gd name="T86" fmla="*/ 76 w 82"/>
                <a:gd name="T87" fmla="*/ 39 h 163"/>
                <a:gd name="T88" fmla="*/ 76 w 82"/>
                <a:gd name="T89" fmla="*/ 2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2" h="163">
                  <a:moveTo>
                    <a:pt x="68" y="0"/>
                  </a:moveTo>
                  <a:cubicBezTo>
                    <a:pt x="72" y="6"/>
                    <a:pt x="75" y="13"/>
                    <a:pt x="78" y="22"/>
                  </a:cubicBezTo>
                  <a:cubicBezTo>
                    <a:pt x="82" y="34"/>
                    <a:pt x="82" y="41"/>
                    <a:pt x="79" y="44"/>
                  </a:cubicBezTo>
                  <a:cubicBezTo>
                    <a:pt x="79" y="44"/>
                    <a:pt x="79" y="44"/>
                    <a:pt x="79" y="44"/>
                  </a:cubicBezTo>
                  <a:cubicBezTo>
                    <a:pt x="78" y="44"/>
                    <a:pt x="77" y="43"/>
                    <a:pt x="74" y="40"/>
                  </a:cubicBezTo>
                  <a:cubicBezTo>
                    <a:pt x="73" y="39"/>
                    <a:pt x="72" y="38"/>
                    <a:pt x="72" y="38"/>
                  </a:cubicBezTo>
                  <a:cubicBezTo>
                    <a:pt x="72" y="38"/>
                    <a:pt x="71" y="38"/>
                    <a:pt x="71" y="39"/>
                  </a:cubicBezTo>
                  <a:cubicBezTo>
                    <a:pt x="71" y="41"/>
                    <a:pt x="72" y="43"/>
                    <a:pt x="73" y="45"/>
                  </a:cubicBezTo>
                  <a:cubicBezTo>
                    <a:pt x="75" y="48"/>
                    <a:pt x="75" y="48"/>
                    <a:pt x="75" y="48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3" y="127"/>
                    <a:pt x="53" y="127"/>
                    <a:pt x="53" y="127"/>
                  </a:cubicBezTo>
                  <a:cubicBezTo>
                    <a:pt x="50" y="139"/>
                    <a:pt x="48" y="147"/>
                    <a:pt x="45" y="152"/>
                  </a:cubicBezTo>
                  <a:cubicBezTo>
                    <a:pt x="42" y="156"/>
                    <a:pt x="37" y="159"/>
                    <a:pt x="29" y="159"/>
                  </a:cubicBezTo>
                  <a:cubicBezTo>
                    <a:pt x="27" y="161"/>
                    <a:pt x="27" y="161"/>
                    <a:pt x="27" y="161"/>
                  </a:cubicBezTo>
                  <a:cubicBezTo>
                    <a:pt x="27" y="162"/>
                    <a:pt x="26" y="163"/>
                    <a:pt x="25" y="163"/>
                  </a:cubicBezTo>
                  <a:cubicBezTo>
                    <a:pt x="24" y="163"/>
                    <a:pt x="24" y="163"/>
                    <a:pt x="23" y="163"/>
                  </a:cubicBezTo>
                  <a:cubicBezTo>
                    <a:pt x="20" y="160"/>
                    <a:pt x="20" y="160"/>
                    <a:pt x="20" y="160"/>
                  </a:cubicBezTo>
                  <a:cubicBezTo>
                    <a:pt x="20" y="158"/>
                    <a:pt x="20" y="158"/>
                    <a:pt x="20" y="158"/>
                  </a:cubicBezTo>
                  <a:cubicBezTo>
                    <a:pt x="19" y="159"/>
                    <a:pt x="18" y="159"/>
                    <a:pt x="17" y="159"/>
                  </a:cubicBezTo>
                  <a:cubicBezTo>
                    <a:pt x="11" y="159"/>
                    <a:pt x="7" y="153"/>
                    <a:pt x="4" y="142"/>
                  </a:cubicBezTo>
                  <a:cubicBezTo>
                    <a:pt x="4" y="139"/>
                    <a:pt x="4" y="139"/>
                    <a:pt x="4" y="139"/>
                  </a:cubicBezTo>
                  <a:cubicBezTo>
                    <a:pt x="5" y="134"/>
                    <a:pt x="5" y="134"/>
                    <a:pt x="5" y="134"/>
                  </a:cubicBezTo>
                  <a:cubicBezTo>
                    <a:pt x="2" y="129"/>
                    <a:pt x="2" y="129"/>
                    <a:pt x="2" y="129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116"/>
                    <a:pt x="1" y="110"/>
                    <a:pt x="4" y="107"/>
                  </a:cubicBezTo>
                  <a:cubicBezTo>
                    <a:pt x="10" y="101"/>
                    <a:pt x="14" y="95"/>
                    <a:pt x="13" y="87"/>
                  </a:cubicBezTo>
                  <a:cubicBezTo>
                    <a:pt x="10" y="77"/>
                    <a:pt x="10" y="77"/>
                    <a:pt x="10" y="77"/>
                  </a:cubicBezTo>
                  <a:cubicBezTo>
                    <a:pt x="8" y="66"/>
                    <a:pt x="8" y="66"/>
                    <a:pt x="8" y="66"/>
                  </a:cubicBezTo>
                  <a:cubicBezTo>
                    <a:pt x="8" y="61"/>
                    <a:pt x="9" y="56"/>
                    <a:pt x="13" y="5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38" y="41"/>
                    <a:pt x="41" y="41"/>
                    <a:pt x="43" y="38"/>
                  </a:cubicBezTo>
                  <a:cubicBezTo>
                    <a:pt x="50" y="31"/>
                    <a:pt x="50" y="31"/>
                    <a:pt x="50" y="31"/>
                  </a:cubicBezTo>
                  <a:cubicBezTo>
                    <a:pt x="53" y="27"/>
                    <a:pt x="54" y="25"/>
                    <a:pt x="53" y="24"/>
                  </a:cubicBezTo>
                  <a:cubicBezTo>
                    <a:pt x="50" y="21"/>
                    <a:pt x="50" y="18"/>
                    <a:pt x="52" y="16"/>
                  </a:cubicBezTo>
                  <a:cubicBezTo>
                    <a:pt x="53" y="15"/>
                    <a:pt x="55" y="15"/>
                    <a:pt x="56" y="15"/>
                  </a:cubicBezTo>
                  <a:cubicBezTo>
                    <a:pt x="58" y="15"/>
                    <a:pt x="59" y="15"/>
                    <a:pt x="61" y="16"/>
                  </a:cubicBezTo>
                  <a:cubicBezTo>
                    <a:pt x="63" y="7"/>
                    <a:pt x="63" y="7"/>
                    <a:pt x="63" y="7"/>
                  </a:cubicBezTo>
                  <a:cubicBezTo>
                    <a:pt x="65" y="3"/>
                    <a:pt x="66" y="1"/>
                    <a:pt x="68" y="0"/>
                  </a:cubicBezTo>
                  <a:moveTo>
                    <a:pt x="68" y="2"/>
                  </a:moveTo>
                  <a:cubicBezTo>
                    <a:pt x="67" y="3"/>
                    <a:pt x="66" y="5"/>
                    <a:pt x="65" y="8"/>
                  </a:cubicBezTo>
                  <a:cubicBezTo>
                    <a:pt x="62" y="17"/>
                    <a:pt x="62" y="17"/>
                    <a:pt x="62" y="17"/>
                  </a:cubicBezTo>
                  <a:cubicBezTo>
                    <a:pt x="62" y="19"/>
                    <a:pt x="62" y="19"/>
                    <a:pt x="62" y="19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59" y="17"/>
                    <a:pt x="57" y="17"/>
                    <a:pt x="56" y="17"/>
                  </a:cubicBezTo>
                  <a:cubicBezTo>
                    <a:pt x="55" y="17"/>
                    <a:pt x="54" y="17"/>
                    <a:pt x="53" y="17"/>
                  </a:cubicBezTo>
                  <a:cubicBezTo>
                    <a:pt x="52" y="18"/>
                    <a:pt x="52" y="19"/>
                    <a:pt x="52" y="19"/>
                  </a:cubicBezTo>
                  <a:cubicBezTo>
                    <a:pt x="52" y="20"/>
                    <a:pt x="53" y="21"/>
                    <a:pt x="55" y="22"/>
                  </a:cubicBezTo>
                  <a:cubicBezTo>
                    <a:pt x="55" y="23"/>
                    <a:pt x="56" y="25"/>
                    <a:pt x="55" y="27"/>
                  </a:cubicBezTo>
                  <a:cubicBezTo>
                    <a:pt x="54" y="28"/>
                    <a:pt x="53" y="30"/>
                    <a:pt x="51" y="32"/>
                  </a:cubicBezTo>
                  <a:cubicBezTo>
                    <a:pt x="44" y="39"/>
                    <a:pt x="44" y="39"/>
                    <a:pt x="44" y="39"/>
                  </a:cubicBezTo>
                  <a:cubicBezTo>
                    <a:pt x="42" y="42"/>
                    <a:pt x="38" y="43"/>
                    <a:pt x="34" y="43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11" y="57"/>
                    <a:pt x="10" y="61"/>
                    <a:pt x="10" y="66"/>
                  </a:cubicBezTo>
                  <a:cubicBezTo>
                    <a:pt x="12" y="76"/>
                    <a:pt x="12" y="76"/>
                    <a:pt x="12" y="76"/>
                  </a:cubicBezTo>
                  <a:cubicBezTo>
                    <a:pt x="14" y="87"/>
                    <a:pt x="14" y="87"/>
                    <a:pt x="14" y="87"/>
                  </a:cubicBezTo>
                  <a:cubicBezTo>
                    <a:pt x="15" y="95"/>
                    <a:pt x="12" y="102"/>
                    <a:pt x="5" y="108"/>
                  </a:cubicBezTo>
                  <a:cubicBezTo>
                    <a:pt x="5" y="108"/>
                    <a:pt x="5" y="108"/>
                    <a:pt x="5" y="108"/>
                  </a:cubicBezTo>
                  <a:cubicBezTo>
                    <a:pt x="5" y="108"/>
                    <a:pt x="5" y="108"/>
                    <a:pt x="5" y="108"/>
                  </a:cubicBezTo>
                  <a:cubicBezTo>
                    <a:pt x="2" y="111"/>
                    <a:pt x="1" y="115"/>
                    <a:pt x="2" y="125"/>
                  </a:cubicBezTo>
                  <a:cubicBezTo>
                    <a:pt x="4" y="128"/>
                    <a:pt x="4" y="128"/>
                    <a:pt x="4" y="128"/>
                  </a:cubicBezTo>
                  <a:cubicBezTo>
                    <a:pt x="7" y="133"/>
                    <a:pt x="7" y="133"/>
                    <a:pt x="7" y="133"/>
                  </a:cubicBezTo>
                  <a:cubicBezTo>
                    <a:pt x="7" y="134"/>
                    <a:pt x="7" y="134"/>
                    <a:pt x="7" y="134"/>
                  </a:cubicBezTo>
                  <a:cubicBezTo>
                    <a:pt x="7" y="135"/>
                    <a:pt x="7" y="135"/>
                    <a:pt x="7" y="135"/>
                  </a:cubicBezTo>
                  <a:cubicBezTo>
                    <a:pt x="6" y="139"/>
                    <a:pt x="6" y="139"/>
                    <a:pt x="6" y="139"/>
                  </a:cubicBezTo>
                  <a:cubicBezTo>
                    <a:pt x="6" y="142"/>
                    <a:pt x="6" y="142"/>
                    <a:pt x="6" y="142"/>
                  </a:cubicBezTo>
                  <a:cubicBezTo>
                    <a:pt x="8" y="149"/>
                    <a:pt x="11" y="157"/>
                    <a:pt x="17" y="157"/>
                  </a:cubicBezTo>
                  <a:cubicBezTo>
                    <a:pt x="18" y="157"/>
                    <a:pt x="19" y="157"/>
                    <a:pt x="19" y="156"/>
                  </a:cubicBezTo>
                  <a:cubicBezTo>
                    <a:pt x="21" y="156"/>
                    <a:pt x="21" y="156"/>
                    <a:pt x="21" y="156"/>
                  </a:cubicBezTo>
                  <a:cubicBezTo>
                    <a:pt x="22" y="158"/>
                    <a:pt x="22" y="158"/>
                    <a:pt x="22" y="158"/>
                  </a:cubicBezTo>
                  <a:cubicBezTo>
                    <a:pt x="22" y="159"/>
                    <a:pt x="22" y="159"/>
                    <a:pt x="22" y="159"/>
                  </a:cubicBezTo>
                  <a:cubicBezTo>
                    <a:pt x="24" y="161"/>
                    <a:pt x="24" y="161"/>
                    <a:pt x="24" y="161"/>
                  </a:cubicBezTo>
                  <a:cubicBezTo>
                    <a:pt x="24" y="161"/>
                    <a:pt x="24" y="161"/>
                    <a:pt x="25" y="161"/>
                  </a:cubicBezTo>
                  <a:cubicBezTo>
                    <a:pt x="25" y="161"/>
                    <a:pt x="26" y="161"/>
                    <a:pt x="26" y="160"/>
                  </a:cubicBezTo>
                  <a:cubicBezTo>
                    <a:pt x="26" y="160"/>
                    <a:pt x="26" y="160"/>
                    <a:pt x="26" y="160"/>
                  </a:cubicBezTo>
                  <a:cubicBezTo>
                    <a:pt x="26" y="160"/>
                    <a:pt x="26" y="160"/>
                    <a:pt x="26" y="160"/>
                  </a:cubicBezTo>
                  <a:cubicBezTo>
                    <a:pt x="28" y="158"/>
                    <a:pt x="28" y="158"/>
                    <a:pt x="28" y="158"/>
                  </a:cubicBezTo>
                  <a:cubicBezTo>
                    <a:pt x="29" y="157"/>
                    <a:pt x="29" y="157"/>
                    <a:pt x="29" y="157"/>
                  </a:cubicBezTo>
                  <a:cubicBezTo>
                    <a:pt x="29" y="157"/>
                    <a:pt x="29" y="157"/>
                    <a:pt x="29" y="157"/>
                  </a:cubicBezTo>
                  <a:cubicBezTo>
                    <a:pt x="34" y="157"/>
                    <a:pt x="40" y="156"/>
                    <a:pt x="43" y="151"/>
                  </a:cubicBezTo>
                  <a:cubicBezTo>
                    <a:pt x="46" y="146"/>
                    <a:pt x="49" y="138"/>
                    <a:pt x="52" y="126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73" y="48"/>
                    <a:pt x="73" y="48"/>
                    <a:pt x="73" y="48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0" y="44"/>
                    <a:pt x="69" y="42"/>
                    <a:pt x="69" y="39"/>
                  </a:cubicBezTo>
                  <a:cubicBezTo>
                    <a:pt x="70" y="37"/>
                    <a:pt x="71" y="36"/>
                    <a:pt x="72" y="36"/>
                  </a:cubicBezTo>
                  <a:cubicBezTo>
                    <a:pt x="73" y="36"/>
                    <a:pt x="74" y="37"/>
                    <a:pt x="76" y="39"/>
                  </a:cubicBezTo>
                  <a:cubicBezTo>
                    <a:pt x="76" y="40"/>
                    <a:pt x="78" y="41"/>
                    <a:pt x="78" y="42"/>
                  </a:cubicBezTo>
                  <a:cubicBezTo>
                    <a:pt x="80" y="40"/>
                    <a:pt x="81" y="35"/>
                    <a:pt x="76" y="23"/>
                  </a:cubicBezTo>
                  <a:cubicBezTo>
                    <a:pt x="73" y="15"/>
                    <a:pt x="71" y="8"/>
                    <a:pt x="6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82" name="Freeform 392"/>
            <p:cNvSpPr>
              <a:spLocks/>
            </p:cNvSpPr>
            <p:nvPr/>
          </p:nvSpPr>
          <p:spPr bwMode="auto">
            <a:xfrm>
              <a:off x="11763" y="4355760"/>
              <a:ext cx="547822" cy="594875"/>
            </a:xfrm>
            <a:custGeom>
              <a:avLst/>
              <a:gdLst>
                <a:gd name="T0" fmla="*/ 59 w 138"/>
                <a:gd name="T1" fmla="*/ 150 h 150"/>
                <a:gd name="T2" fmla="*/ 50 w 138"/>
                <a:gd name="T3" fmla="*/ 142 h 150"/>
                <a:gd name="T4" fmla="*/ 45 w 138"/>
                <a:gd name="T5" fmla="*/ 134 h 150"/>
                <a:gd name="T6" fmla="*/ 45 w 138"/>
                <a:gd name="T7" fmla="*/ 134 h 150"/>
                <a:gd name="T8" fmla="*/ 45 w 138"/>
                <a:gd name="T9" fmla="*/ 134 h 150"/>
                <a:gd name="T10" fmla="*/ 42 w 138"/>
                <a:gd name="T11" fmla="*/ 132 h 150"/>
                <a:gd name="T12" fmla="*/ 38 w 138"/>
                <a:gd name="T13" fmla="*/ 131 h 150"/>
                <a:gd name="T14" fmla="*/ 34 w 138"/>
                <a:gd name="T15" fmla="*/ 129 h 150"/>
                <a:gd name="T16" fmla="*/ 28 w 138"/>
                <a:gd name="T17" fmla="*/ 126 h 150"/>
                <a:gd name="T18" fmla="*/ 28 w 138"/>
                <a:gd name="T19" fmla="*/ 126 h 150"/>
                <a:gd name="T20" fmla="*/ 27 w 138"/>
                <a:gd name="T21" fmla="*/ 126 h 150"/>
                <a:gd name="T22" fmla="*/ 11 w 138"/>
                <a:gd name="T23" fmla="*/ 128 h 150"/>
                <a:gd name="T24" fmla="*/ 13 w 138"/>
                <a:gd name="T25" fmla="*/ 110 h 150"/>
                <a:gd name="T26" fmla="*/ 8 w 138"/>
                <a:gd name="T27" fmla="*/ 97 h 150"/>
                <a:gd name="T28" fmla="*/ 11 w 138"/>
                <a:gd name="T29" fmla="*/ 91 h 150"/>
                <a:gd name="T30" fmla="*/ 11 w 138"/>
                <a:gd name="T31" fmla="*/ 83 h 150"/>
                <a:gd name="T32" fmla="*/ 8 w 138"/>
                <a:gd name="T33" fmla="*/ 77 h 150"/>
                <a:gd name="T34" fmla="*/ 6 w 138"/>
                <a:gd name="T35" fmla="*/ 77 h 150"/>
                <a:gd name="T36" fmla="*/ 1 w 138"/>
                <a:gd name="T37" fmla="*/ 79 h 150"/>
                <a:gd name="T38" fmla="*/ 0 w 138"/>
                <a:gd name="T39" fmla="*/ 73 h 150"/>
                <a:gd name="T40" fmla="*/ 47 w 138"/>
                <a:gd name="T41" fmla="*/ 73 h 150"/>
                <a:gd name="T42" fmla="*/ 48 w 138"/>
                <a:gd name="T43" fmla="*/ 73 h 150"/>
                <a:gd name="T44" fmla="*/ 48 w 138"/>
                <a:gd name="T45" fmla="*/ 72 h 150"/>
                <a:gd name="T46" fmla="*/ 47 w 138"/>
                <a:gd name="T47" fmla="*/ 66 h 150"/>
                <a:gd name="T48" fmla="*/ 47 w 138"/>
                <a:gd name="T49" fmla="*/ 55 h 150"/>
                <a:gd name="T50" fmla="*/ 58 w 138"/>
                <a:gd name="T51" fmla="*/ 48 h 150"/>
                <a:gd name="T52" fmla="*/ 59 w 138"/>
                <a:gd name="T53" fmla="*/ 48 h 150"/>
                <a:gd name="T54" fmla="*/ 59 w 138"/>
                <a:gd name="T55" fmla="*/ 47 h 150"/>
                <a:gd name="T56" fmla="*/ 60 w 138"/>
                <a:gd name="T57" fmla="*/ 16 h 150"/>
                <a:gd name="T58" fmla="*/ 97 w 138"/>
                <a:gd name="T59" fmla="*/ 16 h 150"/>
                <a:gd name="T60" fmla="*/ 98 w 138"/>
                <a:gd name="T61" fmla="*/ 16 h 150"/>
                <a:gd name="T62" fmla="*/ 98 w 138"/>
                <a:gd name="T63" fmla="*/ 15 h 150"/>
                <a:gd name="T64" fmla="*/ 98 w 138"/>
                <a:gd name="T65" fmla="*/ 0 h 150"/>
                <a:gd name="T66" fmla="*/ 138 w 138"/>
                <a:gd name="T67" fmla="*/ 27 h 150"/>
                <a:gd name="T68" fmla="*/ 120 w 138"/>
                <a:gd name="T69" fmla="*/ 27 h 150"/>
                <a:gd name="T70" fmla="*/ 119 w 138"/>
                <a:gd name="T71" fmla="*/ 27 h 150"/>
                <a:gd name="T72" fmla="*/ 119 w 138"/>
                <a:gd name="T73" fmla="*/ 28 h 150"/>
                <a:gd name="T74" fmla="*/ 130 w 138"/>
                <a:gd name="T75" fmla="*/ 130 h 150"/>
                <a:gd name="T76" fmla="*/ 130 w 138"/>
                <a:gd name="T77" fmla="*/ 131 h 150"/>
                <a:gd name="T78" fmla="*/ 130 w 138"/>
                <a:gd name="T79" fmla="*/ 131 h 150"/>
                <a:gd name="T80" fmla="*/ 133 w 138"/>
                <a:gd name="T81" fmla="*/ 136 h 150"/>
                <a:gd name="T82" fmla="*/ 132 w 138"/>
                <a:gd name="T83" fmla="*/ 141 h 150"/>
                <a:gd name="T84" fmla="*/ 131 w 138"/>
                <a:gd name="T85" fmla="*/ 142 h 150"/>
                <a:gd name="T86" fmla="*/ 89 w 138"/>
                <a:gd name="T87" fmla="*/ 142 h 150"/>
                <a:gd name="T88" fmla="*/ 81 w 138"/>
                <a:gd name="T89" fmla="*/ 145 h 150"/>
                <a:gd name="T90" fmla="*/ 77 w 138"/>
                <a:gd name="T91" fmla="*/ 143 h 150"/>
                <a:gd name="T92" fmla="*/ 75 w 138"/>
                <a:gd name="T93" fmla="*/ 143 h 150"/>
                <a:gd name="T94" fmla="*/ 73 w 138"/>
                <a:gd name="T95" fmla="*/ 143 h 150"/>
                <a:gd name="T96" fmla="*/ 71 w 138"/>
                <a:gd name="T97" fmla="*/ 146 h 150"/>
                <a:gd name="T98" fmla="*/ 70 w 138"/>
                <a:gd name="T99" fmla="*/ 146 h 150"/>
                <a:gd name="T100" fmla="*/ 69 w 138"/>
                <a:gd name="T101" fmla="*/ 143 h 150"/>
                <a:gd name="T102" fmla="*/ 65 w 138"/>
                <a:gd name="T103" fmla="*/ 140 h 150"/>
                <a:gd name="T104" fmla="*/ 65 w 138"/>
                <a:gd name="T105" fmla="*/ 140 h 150"/>
                <a:gd name="T106" fmla="*/ 64 w 138"/>
                <a:gd name="T107" fmla="*/ 141 h 150"/>
                <a:gd name="T108" fmla="*/ 62 w 138"/>
                <a:gd name="T109" fmla="*/ 145 h 150"/>
                <a:gd name="T110" fmla="*/ 59 w 138"/>
                <a:gd name="T111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38" h="150">
                  <a:moveTo>
                    <a:pt x="59" y="150"/>
                  </a:moveTo>
                  <a:cubicBezTo>
                    <a:pt x="50" y="142"/>
                    <a:pt x="50" y="142"/>
                    <a:pt x="50" y="142"/>
                  </a:cubicBezTo>
                  <a:cubicBezTo>
                    <a:pt x="45" y="134"/>
                    <a:pt x="45" y="134"/>
                    <a:pt x="45" y="134"/>
                  </a:cubicBezTo>
                  <a:cubicBezTo>
                    <a:pt x="45" y="134"/>
                    <a:pt x="45" y="134"/>
                    <a:pt x="45" y="134"/>
                  </a:cubicBezTo>
                  <a:cubicBezTo>
                    <a:pt x="45" y="134"/>
                    <a:pt x="45" y="134"/>
                    <a:pt x="45" y="134"/>
                  </a:cubicBezTo>
                  <a:cubicBezTo>
                    <a:pt x="42" y="132"/>
                    <a:pt x="42" y="132"/>
                    <a:pt x="42" y="132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4" y="129"/>
                    <a:pt x="34" y="129"/>
                    <a:pt x="34" y="129"/>
                  </a:cubicBezTo>
                  <a:cubicBezTo>
                    <a:pt x="32" y="127"/>
                    <a:pt x="30" y="126"/>
                    <a:pt x="28" y="126"/>
                  </a:cubicBezTo>
                  <a:cubicBezTo>
                    <a:pt x="28" y="126"/>
                    <a:pt x="28" y="126"/>
                    <a:pt x="28" y="126"/>
                  </a:cubicBezTo>
                  <a:cubicBezTo>
                    <a:pt x="27" y="126"/>
                    <a:pt x="27" y="126"/>
                    <a:pt x="27" y="126"/>
                  </a:cubicBezTo>
                  <a:cubicBezTo>
                    <a:pt x="11" y="128"/>
                    <a:pt x="11" y="128"/>
                    <a:pt x="11" y="128"/>
                  </a:cubicBezTo>
                  <a:cubicBezTo>
                    <a:pt x="12" y="121"/>
                    <a:pt x="13" y="115"/>
                    <a:pt x="13" y="110"/>
                  </a:cubicBezTo>
                  <a:cubicBezTo>
                    <a:pt x="13" y="105"/>
                    <a:pt x="11" y="101"/>
                    <a:pt x="8" y="97"/>
                  </a:cubicBezTo>
                  <a:cubicBezTo>
                    <a:pt x="10" y="96"/>
                    <a:pt x="10" y="93"/>
                    <a:pt x="11" y="91"/>
                  </a:cubicBezTo>
                  <a:cubicBezTo>
                    <a:pt x="11" y="83"/>
                    <a:pt x="11" y="83"/>
                    <a:pt x="11" y="83"/>
                  </a:cubicBezTo>
                  <a:cubicBezTo>
                    <a:pt x="10" y="80"/>
                    <a:pt x="9" y="78"/>
                    <a:pt x="8" y="77"/>
                  </a:cubicBezTo>
                  <a:cubicBezTo>
                    <a:pt x="7" y="77"/>
                    <a:pt x="7" y="77"/>
                    <a:pt x="6" y="77"/>
                  </a:cubicBezTo>
                  <a:cubicBezTo>
                    <a:pt x="5" y="77"/>
                    <a:pt x="3" y="78"/>
                    <a:pt x="1" y="79"/>
                  </a:cubicBezTo>
                  <a:cubicBezTo>
                    <a:pt x="0" y="77"/>
                    <a:pt x="0" y="76"/>
                    <a:pt x="0" y="73"/>
                  </a:cubicBezTo>
                  <a:cubicBezTo>
                    <a:pt x="47" y="73"/>
                    <a:pt x="47" y="73"/>
                    <a:pt x="47" y="73"/>
                  </a:cubicBezTo>
                  <a:cubicBezTo>
                    <a:pt x="48" y="73"/>
                    <a:pt x="48" y="73"/>
                    <a:pt x="48" y="73"/>
                  </a:cubicBezTo>
                  <a:cubicBezTo>
                    <a:pt x="48" y="72"/>
                    <a:pt x="48" y="72"/>
                    <a:pt x="48" y="72"/>
                  </a:cubicBezTo>
                  <a:cubicBezTo>
                    <a:pt x="47" y="66"/>
                    <a:pt x="47" y="66"/>
                    <a:pt x="47" y="66"/>
                  </a:cubicBezTo>
                  <a:cubicBezTo>
                    <a:pt x="47" y="55"/>
                    <a:pt x="47" y="55"/>
                    <a:pt x="47" y="55"/>
                  </a:cubicBezTo>
                  <a:cubicBezTo>
                    <a:pt x="47" y="51"/>
                    <a:pt x="52" y="48"/>
                    <a:pt x="58" y="48"/>
                  </a:cubicBezTo>
                  <a:cubicBezTo>
                    <a:pt x="59" y="48"/>
                    <a:pt x="59" y="48"/>
                    <a:pt x="59" y="48"/>
                  </a:cubicBezTo>
                  <a:cubicBezTo>
                    <a:pt x="59" y="47"/>
                    <a:pt x="59" y="47"/>
                    <a:pt x="59" y="47"/>
                  </a:cubicBezTo>
                  <a:cubicBezTo>
                    <a:pt x="60" y="16"/>
                    <a:pt x="60" y="16"/>
                    <a:pt x="60" y="16"/>
                  </a:cubicBezTo>
                  <a:cubicBezTo>
                    <a:pt x="97" y="16"/>
                    <a:pt x="97" y="16"/>
                    <a:pt x="97" y="16"/>
                  </a:cubicBezTo>
                  <a:cubicBezTo>
                    <a:pt x="98" y="16"/>
                    <a:pt x="98" y="16"/>
                    <a:pt x="98" y="16"/>
                  </a:cubicBezTo>
                  <a:cubicBezTo>
                    <a:pt x="98" y="15"/>
                    <a:pt x="98" y="15"/>
                    <a:pt x="98" y="15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138" y="27"/>
                    <a:pt x="138" y="27"/>
                    <a:pt x="138" y="27"/>
                  </a:cubicBezTo>
                  <a:cubicBezTo>
                    <a:pt x="120" y="27"/>
                    <a:pt x="120" y="27"/>
                    <a:pt x="120" y="27"/>
                  </a:cubicBezTo>
                  <a:cubicBezTo>
                    <a:pt x="119" y="27"/>
                    <a:pt x="119" y="27"/>
                    <a:pt x="119" y="27"/>
                  </a:cubicBezTo>
                  <a:cubicBezTo>
                    <a:pt x="119" y="28"/>
                    <a:pt x="119" y="28"/>
                    <a:pt x="119" y="28"/>
                  </a:cubicBezTo>
                  <a:cubicBezTo>
                    <a:pt x="130" y="130"/>
                    <a:pt x="130" y="130"/>
                    <a:pt x="130" y="130"/>
                  </a:cubicBezTo>
                  <a:cubicBezTo>
                    <a:pt x="130" y="131"/>
                    <a:pt x="130" y="131"/>
                    <a:pt x="130" y="131"/>
                  </a:cubicBezTo>
                  <a:cubicBezTo>
                    <a:pt x="130" y="131"/>
                    <a:pt x="130" y="131"/>
                    <a:pt x="130" y="131"/>
                  </a:cubicBezTo>
                  <a:cubicBezTo>
                    <a:pt x="133" y="133"/>
                    <a:pt x="134" y="134"/>
                    <a:pt x="133" y="136"/>
                  </a:cubicBezTo>
                  <a:cubicBezTo>
                    <a:pt x="132" y="141"/>
                    <a:pt x="132" y="141"/>
                    <a:pt x="132" y="141"/>
                  </a:cubicBezTo>
                  <a:cubicBezTo>
                    <a:pt x="131" y="142"/>
                    <a:pt x="131" y="142"/>
                    <a:pt x="131" y="142"/>
                  </a:cubicBezTo>
                  <a:cubicBezTo>
                    <a:pt x="89" y="142"/>
                    <a:pt x="89" y="142"/>
                    <a:pt x="89" y="142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77" y="143"/>
                    <a:pt x="77" y="143"/>
                    <a:pt x="77" y="143"/>
                  </a:cubicBezTo>
                  <a:cubicBezTo>
                    <a:pt x="76" y="143"/>
                    <a:pt x="75" y="143"/>
                    <a:pt x="75" y="143"/>
                  </a:cubicBezTo>
                  <a:cubicBezTo>
                    <a:pt x="74" y="143"/>
                    <a:pt x="73" y="143"/>
                    <a:pt x="73" y="143"/>
                  </a:cubicBezTo>
                  <a:cubicBezTo>
                    <a:pt x="71" y="146"/>
                    <a:pt x="71" y="146"/>
                    <a:pt x="71" y="146"/>
                  </a:cubicBezTo>
                  <a:cubicBezTo>
                    <a:pt x="70" y="146"/>
                    <a:pt x="70" y="146"/>
                    <a:pt x="70" y="146"/>
                  </a:cubicBezTo>
                  <a:cubicBezTo>
                    <a:pt x="69" y="143"/>
                    <a:pt x="69" y="143"/>
                    <a:pt x="69" y="143"/>
                  </a:cubicBezTo>
                  <a:cubicBezTo>
                    <a:pt x="68" y="142"/>
                    <a:pt x="67" y="140"/>
                    <a:pt x="65" y="140"/>
                  </a:cubicBezTo>
                  <a:cubicBezTo>
                    <a:pt x="65" y="140"/>
                    <a:pt x="65" y="140"/>
                    <a:pt x="65" y="140"/>
                  </a:cubicBezTo>
                  <a:cubicBezTo>
                    <a:pt x="64" y="141"/>
                    <a:pt x="64" y="141"/>
                    <a:pt x="64" y="141"/>
                  </a:cubicBezTo>
                  <a:cubicBezTo>
                    <a:pt x="62" y="145"/>
                    <a:pt x="62" y="145"/>
                    <a:pt x="62" y="145"/>
                  </a:cubicBezTo>
                  <a:cubicBezTo>
                    <a:pt x="59" y="150"/>
                    <a:pt x="59" y="150"/>
                    <a:pt x="59" y="1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83" name="Freeform 393"/>
            <p:cNvSpPr>
              <a:spLocks noEditPoints="1"/>
            </p:cNvSpPr>
            <p:nvPr/>
          </p:nvSpPr>
          <p:spPr bwMode="auto">
            <a:xfrm>
              <a:off x="8404" y="4347358"/>
              <a:ext cx="562947" cy="608317"/>
            </a:xfrm>
            <a:custGeom>
              <a:avLst/>
              <a:gdLst>
                <a:gd name="T0" fmla="*/ 142 w 142"/>
                <a:gd name="T1" fmla="*/ 30 h 153"/>
                <a:gd name="T2" fmla="*/ 132 w 142"/>
                <a:gd name="T3" fmla="*/ 132 h 153"/>
                <a:gd name="T4" fmla="*/ 134 w 142"/>
                <a:gd name="T5" fmla="*/ 143 h 153"/>
                <a:gd name="T6" fmla="*/ 90 w 142"/>
                <a:gd name="T7" fmla="*/ 145 h 153"/>
                <a:gd name="T8" fmla="*/ 78 w 142"/>
                <a:gd name="T9" fmla="*/ 146 h 153"/>
                <a:gd name="T10" fmla="*/ 75 w 142"/>
                <a:gd name="T11" fmla="*/ 146 h 153"/>
                <a:gd name="T12" fmla="*/ 71 w 142"/>
                <a:gd name="T13" fmla="*/ 149 h 153"/>
                <a:gd name="T14" fmla="*/ 66 w 142"/>
                <a:gd name="T15" fmla="*/ 143 h 153"/>
                <a:gd name="T16" fmla="*/ 61 w 142"/>
                <a:gd name="T17" fmla="*/ 152 h 153"/>
                <a:gd name="T18" fmla="*/ 50 w 142"/>
                <a:gd name="T19" fmla="*/ 144 h 153"/>
                <a:gd name="T20" fmla="*/ 43 w 142"/>
                <a:gd name="T21" fmla="*/ 135 h 153"/>
                <a:gd name="T22" fmla="*/ 34 w 142"/>
                <a:gd name="T23" fmla="*/ 132 h 153"/>
                <a:gd name="T24" fmla="*/ 10 w 142"/>
                <a:gd name="T25" fmla="*/ 131 h 153"/>
                <a:gd name="T26" fmla="*/ 8 w 142"/>
                <a:gd name="T27" fmla="*/ 99 h 153"/>
                <a:gd name="T28" fmla="*/ 11 w 142"/>
                <a:gd name="T29" fmla="*/ 85 h 153"/>
                <a:gd name="T30" fmla="*/ 7 w 142"/>
                <a:gd name="T31" fmla="*/ 80 h 153"/>
                <a:gd name="T32" fmla="*/ 0 w 142"/>
                <a:gd name="T33" fmla="*/ 75 h 153"/>
                <a:gd name="T34" fmla="*/ 47 w 142"/>
                <a:gd name="T35" fmla="*/ 68 h 153"/>
                <a:gd name="T36" fmla="*/ 59 w 142"/>
                <a:gd name="T37" fmla="*/ 49 h 153"/>
                <a:gd name="T38" fmla="*/ 98 w 142"/>
                <a:gd name="T39" fmla="*/ 17 h 153"/>
                <a:gd name="T40" fmla="*/ 100 w 142"/>
                <a:gd name="T41" fmla="*/ 4 h 153"/>
                <a:gd name="T42" fmla="*/ 100 w 142"/>
                <a:gd name="T43" fmla="*/ 19 h 153"/>
                <a:gd name="T44" fmla="*/ 62 w 142"/>
                <a:gd name="T45" fmla="*/ 19 h 153"/>
                <a:gd name="T46" fmla="*/ 61 w 142"/>
                <a:gd name="T47" fmla="*/ 51 h 153"/>
                <a:gd name="T48" fmla="*/ 49 w 142"/>
                <a:gd name="T49" fmla="*/ 57 h 153"/>
                <a:gd name="T50" fmla="*/ 50 w 142"/>
                <a:gd name="T51" fmla="*/ 74 h 153"/>
                <a:gd name="T52" fmla="*/ 48 w 142"/>
                <a:gd name="T53" fmla="*/ 76 h 153"/>
                <a:gd name="T54" fmla="*/ 2 w 142"/>
                <a:gd name="T55" fmla="*/ 79 h 153"/>
                <a:gd name="T56" fmla="*/ 9 w 142"/>
                <a:gd name="T57" fmla="*/ 78 h 153"/>
                <a:gd name="T58" fmla="*/ 9 w 142"/>
                <a:gd name="T59" fmla="*/ 79 h 153"/>
                <a:gd name="T60" fmla="*/ 13 w 142"/>
                <a:gd name="T61" fmla="*/ 85 h 153"/>
                <a:gd name="T62" fmla="*/ 13 w 142"/>
                <a:gd name="T63" fmla="*/ 93 h 153"/>
                <a:gd name="T64" fmla="*/ 13 w 142"/>
                <a:gd name="T65" fmla="*/ 93 h 153"/>
                <a:gd name="T66" fmla="*/ 14 w 142"/>
                <a:gd name="T67" fmla="*/ 112 h 153"/>
                <a:gd name="T68" fmla="*/ 28 w 142"/>
                <a:gd name="T69" fmla="*/ 127 h 153"/>
                <a:gd name="T70" fmla="*/ 29 w 142"/>
                <a:gd name="T71" fmla="*/ 127 h 153"/>
                <a:gd name="T72" fmla="*/ 40 w 142"/>
                <a:gd name="T73" fmla="*/ 133 h 153"/>
                <a:gd name="T74" fmla="*/ 44 w 142"/>
                <a:gd name="T75" fmla="*/ 134 h 153"/>
                <a:gd name="T76" fmla="*/ 46 w 142"/>
                <a:gd name="T77" fmla="*/ 135 h 153"/>
                <a:gd name="T78" fmla="*/ 47 w 142"/>
                <a:gd name="T79" fmla="*/ 136 h 153"/>
                <a:gd name="T80" fmla="*/ 60 w 142"/>
                <a:gd name="T81" fmla="*/ 150 h 153"/>
                <a:gd name="T82" fmla="*/ 62 w 142"/>
                <a:gd name="T83" fmla="*/ 147 h 153"/>
                <a:gd name="T84" fmla="*/ 65 w 142"/>
                <a:gd name="T85" fmla="*/ 142 h 153"/>
                <a:gd name="T86" fmla="*/ 66 w 142"/>
                <a:gd name="T87" fmla="*/ 142 h 153"/>
                <a:gd name="T88" fmla="*/ 72 w 142"/>
                <a:gd name="T89" fmla="*/ 147 h 153"/>
                <a:gd name="T90" fmla="*/ 73 w 142"/>
                <a:gd name="T91" fmla="*/ 145 h 153"/>
                <a:gd name="T92" fmla="*/ 73 w 142"/>
                <a:gd name="T93" fmla="*/ 145 h 153"/>
                <a:gd name="T94" fmla="*/ 78 w 142"/>
                <a:gd name="T95" fmla="*/ 144 h 153"/>
                <a:gd name="T96" fmla="*/ 89 w 142"/>
                <a:gd name="T97" fmla="*/ 143 h 153"/>
                <a:gd name="T98" fmla="*/ 90 w 142"/>
                <a:gd name="T99" fmla="*/ 143 h 153"/>
                <a:gd name="T100" fmla="*/ 132 w 142"/>
                <a:gd name="T101" fmla="*/ 143 h 153"/>
                <a:gd name="T102" fmla="*/ 131 w 142"/>
                <a:gd name="T103" fmla="*/ 134 h 153"/>
                <a:gd name="T104" fmla="*/ 130 w 142"/>
                <a:gd name="T105" fmla="*/ 132 h 153"/>
                <a:gd name="T106" fmla="*/ 119 w 142"/>
                <a:gd name="T107" fmla="*/ 28 h 153"/>
                <a:gd name="T108" fmla="*/ 136 w 142"/>
                <a:gd name="T109" fmla="*/ 2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42" h="153">
                  <a:moveTo>
                    <a:pt x="98" y="0"/>
                  </a:moveTo>
                  <a:cubicBezTo>
                    <a:pt x="142" y="30"/>
                    <a:pt x="142" y="30"/>
                    <a:pt x="142" y="30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32" y="132"/>
                    <a:pt x="132" y="132"/>
                    <a:pt x="132" y="132"/>
                  </a:cubicBezTo>
                  <a:cubicBezTo>
                    <a:pt x="135" y="134"/>
                    <a:pt x="136" y="135"/>
                    <a:pt x="135" y="138"/>
                  </a:cubicBezTo>
                  <a:cubicBezTo>
                    <a:pt x="134" y="143"/>
                    <a:pt x="134" y="143"/>
                    <a:pt x="134" y="143"/>
                  </a:cubicBezTo>
                  <a:cubicBezTo>
                    <a:pt x="133" y="145"/>
                    <a:pt x="133" y="145"/>
                    <a:pt x="133" y="145"/>
                  </a:cubicBezTo>
                  <a:cubicBezTo>
                    <a:pt x="90" y="145"/>
                    <a:pt x="90" y="145"/>
                    <a:pt x="90" y="145"/>
                  </a:cubicBezTo>
                  <a:cubicBezTo>
                    <a:pt x="82" y="147"/>
                    <a:pt x="82" y="147"/>
                    <a:pt x="82" y="147"/>
                  </a:cubicBezTo>
                  <a:cubicBezTo>
                    <a:pt x="78" y="146"/>
                    <a:pt x="78" y="146"/>
                    <a:pt x="78" y="146"/>
                  </a:cubicBezTo>
                  <a:cubicBezTo>
                    <a:pt x="77" y="146"/>
                    <a:pt x="76" y="146"/>
                    <a:pt x="76" y="146"/>
                  </a:cubicBezTo>
                  <a:cubicBezTo>
                    <a:pt x="75" y="146"/>
                    <a:pt x="75" y="146"/>
                    <a:pt x="75" y="146"/>
                  </a:cubicBezTo>
                  <a:cubicBezTo>
                    <a:pt x="73" y="148"/>
                    <a:pt x="73" y="148"/>
                    <a:pt x="73" y="148"/>
                  </a:cubicBezTo>
                  <a:cubicBezTo>
                    <a:pt x="71" y="149"/>
                    <a:pt x="71" y="149"/>
                    <a:pt x="71" y="149"/>
                  </a:cubicBezTo>
                  <a:cubicBezTo>
                    <a:pt x="69" y="146"/>
                    <a:pt x="69" y="146"/>
                    <a:pt x="69" y="146"/>
                  </a:cubicBezTo>
                  <a:cubicBezTo>
                    <a:pt x="68" y="144"/>
                    <a:pt x="67" y="143"/>
                    <a:pt x="66" y="143"/>
                  </a:cubicBezTo>
                  <a:cubicBezTo>
                    <a:pt x="63" y="147"/>
                    <a:pt x="63" y="147"/>
                    <a:pt x="63" y="147"/>
                  </a:cubicBezTo>
                  <a:cubicBezTo>
                    <a:pt x="61" y="152"/>
                    <a:pt x="61" y="152"/>
                    <a:pt x="61" y="152"/>
                  </a:cubicBezTo>
                  <a:cubicBezTo>
                    <a:pt x="61" y="153"/>
                    <a:pt x="61" y="153"/>
                    <a:pt x="61" y="153"/>
                  </a:cubicBezTo>
                  <a:cubicBezTo>
                    <a:pt x="50" y="144"/>
                    <a:pt x="50" y="144"/>
                    <a:pt x="50" y="144"/>
                  </a:cubicBezTo>
                  <a:cubicBezTo>
                    <a:pt x="45" y="137"/>
                    <a:pt x="45" y="137"/>
                    <a:pt x="45" y="137"/>
                  </a:cubicBezTo>
                  <a:cubicBezTo>
                    <a:pt x="43" y="135"/>
                    <a:pt x="43" y="135"/>
                    <a:pt x="43" y="135"/>
                  </a:cubicBezTo>
                  <a:cubicBezTo>
                    <a:pt x="39" y="134"/>
                    <a:pt x="39" y="134"/>
                    <a:pt x="39" y="134"/>
                  </a:cubicBezTo>
                  <a:cubicBezTo>
                    <a:pt x="34" y="132"/>
                    <a:pt x="34" y="132"/>
                    <a:pt x="34" y="132"/>
                  </a:cubicBezTo>
                  <a:cubicBezTo>
                    <a:pt x="32" y="130"/>
                    <a:pt x="30" y="129"/>
                    <a:pt x="29" y="128"/>
                  </a:cubicBezTo>
                  <a:cubicBezTo>
                    <a:pt x="10" y="131"/>
                    <a:pt x="10" y="131"/>
                    <a:pt x="10" y="131"/>
                  </a:cubicBezTo>
                  <a:cubicBezTo>
                    <a:pt x="12" y="124"/>
                    <a:pt x="13" y="118"/>
                    <a:pt x="13" y="112"/>
                  </a:cubicBezTo>
                  <a:cubicBezTo>
                    <a:pt x="13" y="107"/>
                    <a:pt x="11" y="103"/>
                    <a:pt x="8" y="99"/>
                  </a:cubicBezTo>
                  <a:cubicBezTo>
                    <a:pt x="10" y="98"/>
                    <a:pt x="10" y="96"/>
                    <a:pt x="11" y="93"/>
                  </a:cubicBezTo>
                  <a:cubicBezTo>
                    <a:pt x="11" y="85"/>
                    <a:pt x="11" y="85"/>
                    <a:pt x="11" y="85"/>
                  </a:cubicBezTo>
                  <a:cubicBezTo>
                    <a:pt x="10" y="83"/>
                    <a:pt x="10" y="81"/>
                    <a:pt x="8" y="80"/>
                  </a:cubicBezTo>
                  <a:cubicBezTo>
                    <a:pt x="8" y="80"/>
                    <a:pt x="7" y="80"/>
                    <a:pt x="7" y="80"/>
                  </a:cubicBezTo>
                  <a:cubicBezTo>
                    <a:pt x="6" y="80"/>
                    <a:pt x="4" y="80"/>
                    <a:pt x="2" y="82"/>
                  </a:cubicBezTo>
                  <a:cubicBezTo>
                    <a:pt x="0" y="80"/>
                    <a:pt x="0" y="78"/>
                    <a:pt x="0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7" y="68"/>
                    <a:pt x="47" y="68"/>
                    <a:pt x="47" y="68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8" y="52"/>
                    <a:pt x="52" y="49"/>
                    <a:pt x="59" y="49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98" y="17"/>
                    <a:pt x="98" y="17"/>
                    <a:pt x="98" y="17"/>
                  </a:cubicBezTo>
                  <a:cubicBezTo>
                    <a:pt x="98" y="0"/>
                    <a:pt x="98" y="0"/>
                    <a:pt x="98" y="0"/>
                  </a:cubicBezTo>
                  <a:moveTo>
                    <a:pt x="100" y="4"/>
                  </a:moveTo>
                  <a:cubicBezTo>
                    <a:pt x="100" y="17"/>
                    <a:pt x="100" y="17"/>
                    <a:pt x="100" y="17"/>
                  </a:cubicBezTo>
                  <a:cubicBezTo>
                    <a:pt x="100" y="19"/>
                    <a:pt x="100" y="19"/>
                    <a:pt x="100" y="19"/>
                  </a:cubicBezTo>
                  <a:cubicBezTo>
                    <a:pt x="98" y="19"/>
                    <a:pt x="98" y="19"/>
                    <a:pt x="98" y="19"/>
                  </a:cubicBezTo>
                  <a:cubicBezTo>
                    <a:pt x="62" y="19"/>
                    <a:pt x="62" y="19"/>
                    <a:pt x="62" y="19"/>
                  </a:cubicBezTo>
                  <a:cubicBezTo>
                    <a:pt x="61" y="49"/>
                    <a:pt x="61" y="49"/>
                    <a:pt x="61" y="49"/>
                  </a:cubicBezTo>
                  <a:cubicBezTo>
                    <a:pt x="61" y="51"/>
                    <a:pt x="61" y="51"/>
                    <a:pt x="61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53" y="51"/>
                    <a:pt x="49" y="53"/>
                    <a:pt x="49" y="57"/>
                  </a:cubicBezTo>
                  <a:cubicBezTo>
                    <a:pt x="49" y="68"/>
                    <a:pt x="49" y="68"/>
                    <a:pt x="49" y="68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6"/>
                    <a:pt x="50" y="76"/>
                    <a:pt x="50" y="76"/>
                  </a:cubicBezTo>
                  <a:cubicBezTo>
                    <a:pt x="48" y="76"/>
                    <a:pt x="48" y="76"/>
                    <a:pt x="48" y="76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2" y="78"/>
                    <a:pt x="2" y="79"/>
                    <a:pt x="2" y="79"/>
                  </a:cubicBezTo>
                  <a:cubicBezTo>
                    <a:pt x="4" y="79"/>
                    <a:pt x="6" y="78"/>
                    <a:pt x="7" y="78"/>
                  </a:cubicBezTo>
                  <a:cubicBezTo>
                    <a:pt x="8" y="78"/>
                    <a:pt x="8" y="78"/>
                    <a:pt x="9" y="78"/>
                  </a:cubicBezTo>
                  <a:cubicBezTo>
                    <a:pt x="9" y="78"/>
                    <a:pt x="9" y="78"/>
                    <a:pt x="9" y="78"/>
                  </a:cubicBezTo>
                  <a:cubicBezTo>
                    <a:pt x="9" y="79"/>
                    <a:pt x="9" y="79"/>
                    <a:pt x="9" y="79"/>
                  </a:cubicBezTo>
                  <a:cubicBezTo>
                    <a:pt x="11" y="80"/>
                    <a:pt x="12" y="82"/>
                    <a:pt x="13" y="85"/>
                  </a:cubicBezTo>
                  <a:cubicBezTo>
                    <a:pt x="13" y="85"/>
                    <a:pt x="13" y="85"/>
                    <a:pt x="13" y="85"/>
                  </a:cubicBezTo>
                  <a:cubicBezTo>
                    <a:pt x="13" y="85"/>
                    <a:pt x="13" y="85"/>
                    <a:pt x="13" y="85"/>
                  </a:cubicBezTo>
                  <a:cubicBezTo>
                    <a:pt x="13" y="93"/>
                    <a:pt x="13" y="93"/>
                    <a:pt x="13" y="93"/>
                  </a:cubicBezTo>
                  <a:cubicBezTo>
                    <a:pt x="13" y="93"/>
                    <a:pt x="13" y="93"/>
                    <a:pt x="13" y="93"/>
                  </a:cubicBezTo>
                  <a:cubicBezTo>
                    <a:pt x="13" y="93"/>
                    <a:pt x="13" y="93"/>
                    <a:pt x="13" y="93"/>
                  </a:cubicBezTo>
                  <a:cubicBezTo>
                    <a:pt x="12" y="95"/>
                    <a:pt x="12" y="98"/>
                    <a:pt x="11" y="99"/>
                  </a:cubicBezTo>
                  <a:cubicBezTo>
                    <a:pt x="13" y="103"/>
                    <a:pt x="14" y="107"/>
                    <a:pt x="14" y="112"/>
                  </a:cubicBezTo>
                  <a:cubicBezTo>
                    <a:pt x="15" y="117"/>
                    <a:pt x="14" y="123"/>
                    <a:pt x="13" y="129"/>
                  </a:cubicBezTo>
                  <a:cubicBezTo>
                    <a:pt x="28" y="127"/>
                    <a:pt x="28" y="127"/>
                    <a:pt x="28" y="127"/>
                  </a:cubicBezTo>
                  <a:cubicBezTo>
                    <a:pt x="29" y="127"/>
                    <a:pt x="29" y="127"/>
                    <a:pt x="29" y="127"/>
                  </a:cubicBezTo>
                  <a:cubicBezTo>
                    <a:pt x="29" y="127"/>
                    <a:pt x="29" y="127"/>
                    <a:pt x="29" y="127"/>
                  </a:cubicBezTo>
                  <a:cubicBezTo>
                    <a:pt x="31" y="128"/>
                    <a:pt x="34" y="129"/>
                    <a:pt x="35" y="130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3" y="133"/>
                    <a:pt x="43" y="133"/>
                    <a:pt x="43" y="133"/>
                  </a:cubicBezTo>
                  <a:cubicBezTo>
                    <a:pt x="44" y="134"/>
                    <a:pt x="44" y="134"/>
                    <a:pt x="44" y="134"/>
                  </a:cubicBezTo>
                  <a:cubicBezTo>
                    <a:pt x="44" y="134"/>
                    <a:pt x="44" y="134"/>
                    <a:pt x="44" y="134"/>
                  </a:cubicBezTo>
                  <a:cubicBezTo>
                    <a:pt x="46" y="135"/>
                    <a:pt x="46" y="135"/>
                    <a:pt x="46" y="135"/>
                  </a:cubicBezTo>
                  <a:cubicBezTo>
                    <a:pt x="47" y="135"/>
                    <a:pt x="47" y="135"/>
                    <a:pt x="47" y="135"/>
                  </a:cubicBezTo>
                  <a:cubicBezTo>
                    <a:pt x="47" y="136"/>
                    <a:pt x="47" y="136"/>
                    <a:pt x="47" y="136"/>
                  </a:cubicBezTo>
                  <a:cubicBezTo>
                    <a:pt x="52" y="143"/>
                    <a:pt x="52" y="143"/>
                    <a:pt x="52" y="143"/>
                  </a:cubicBezTo>
                  <a:cubicBezTo>
                    <a:pt x="60" y="150"/>
                    <a:pt x="60" y="150"/>
                    <a:pt x="60" y="150"/>
                  </a:cubicBezTo>
                  <a:cubicBezTo>
                    <a:pt x="62" y="147"/>
                    <a:pt x="62" y="147"/>
                    <a:pt x="62" y="147"/>
                  </a:cubicBezTo>
                  <a:cubicBezTo>
                    <a:pt x="62" y="147"/>
                    <a:pt x="62" y="147"/>
                    <a:pt x="62" y="147"/>
                  </a:cubicBezTo>
                  <a:cubicBezTo>
                    <a:pt x="62" y="146"/>
                    <a:pt x="62" y="146"/>
                    <a:pt x="62" y="146"/>
                  </a:cubicBezTo>
                  <a:cubicBezTo>
                    <a:pt x="65" y="142"/>
                    <a:pt x="65" y="142"/>
                    <a:pt x="65" y="142"/>
                  </a:cubicBezTo>
                  <a:cubicBezTo>
                    <a:pt x="65" y="142"/>
                    <a:pt x="65" y="142"/>
                    <a:pt x="65" y="142"/>
                  </a:cubicBezTo>
                  <a:cubicBezTo>
                    <a:pt x="66" y="142"/>
                    <a:pt x="66" y="142"/>
                    <a:pt x="66" y="142"/>
                  </a:cubicBezTo>
                  <a:cubicBezTo>
                    <a:pt x="68" y="142"/>
                    <a:pt x="69" y="143"/>
                    <a:pt x="70" y="145"/>
                  </a:cubicBezTo>
                  <a:cubicBezTo>
                    <a:pt x="72" y="147"/>
                    <a:pt x="72" y="147"/>
                    <a:pt x="72" y="147"/>
                  </a:cubicBezTo>
                  <a:cubicBezTo>
                    <a:pt x="72" y="147"/>
                    <a:pt x="72" y="147"/>
                    <a:pt x="72" y="147"/>
                  </a:cubicBezTo>
                  <a:cubicBezTo>
                    <a:pt x="73" y="145"/>
                    <a:pt x="73" y="145"/>
                    <a:pt x="73" y="145"/>
                  </a:cubicBezTo>
                  <a:cubicBezTo>
                    <a:pt x="73" y="145"/>
                    <a:pt x="73" y="145"/>
                    <a:pt x="73" y="145"/>
                  </a:cubicBezTo>
                  <a:cubicBezTo>
                    <a:pt x="73" y="145"/>
                    <a:pt x="73" y="145"/>
                    <a:pt x="73" y="145"/>
                  </a:cubicBezTo>
                  <a:cubicBezTo>
                    <a:pt x="74" y="144"/>
                    <a:pt x="75" y="144"/>
                    <a:pt x="76" y="144"/>
                  </a:cubicBezTo>
                  <a:cubicBezTo>
                    <a:pt x="76" y="144"/>
                    <a:pt x="77" y="144"/>
                    <a:pt x="78" y="144"/>
                  </a:cubicBezTo>
                  <a:cubicBezTo>
                    <a:pt x="82" y="146"/>
                    <a:pt x="82" y="146"/>
                    <a:pt x="82" y="146"/>
                  </a:cubicBezTo>
                  <a:cubicBezTo>
                    <a:pt x="89" y="143"/>
                    <a:pt x="89" y="143"/>
                    <a:pt x="89" y="143"/>
                  </a:cubicBezTo>
                  <a:cubicBezTo>
                    <a:pt x="90" y="143"/>
                    <a:pt x="90" y="143"/>
                    <a:pt x="90" y="143"/>
                  </a:cubicBezTo>
                  <a:cubicBezTo>
                    <a:pt x="90" y="143"/>
                    <a:pt x="90" y="143"/>
                    <a:pt x="90" y="143"/>
                  </a:cubicBezTo>
                  <a:cubicBezTo>
                    <a:pt x="132" y="143"/>
                    <a:pt x="132" y="143"/>
                    <a:pt x="132" y="143"/>
                  </a:cubicBezTo>
                  <a:cubicBezTo>
                    <a:pt x="132" y="143"/>
                    <a:pt x="132" y="143"/>
                    <a:pt x="132" y="143"/>
                  </a:cubicBezTo>
                  <a:cubicBezTo>
                    <a:pt x="134" y="138"/>
                    <a:pt x="134" y="138"/>
                    <a:pt x="134" y="138"/>
                  </a:cubicBezTo>
                  <a:cubicBezTo>
                    <a:pt x="134" y="136"/>
                    <a:pt x="133" y="135"/>
                    <a:pt x="131" y="134"/>
                  </a:cubicBezTo>
                  <a:cubicBezTo>
                    <a:pt x="130" y="133"/>
                    <a:pt x="130" y="133"/>
                    <a:pt x="130" y="133"/>
                  </a:cubicBezTo>
                  <a:cubicBezTo>
                    <a:pt x="130" y="132"/>
                    <a:pt x="130" y="132"/>
                    <a:pt x="130" y="132"/>
                  </a:cubicBezTo>
                  <a:cubicBezTo>
                    <a:pt x="120" y="30"/>
                    <a:pt x="120" y="30"/>
                    <a:pt x="120" y="30"/>
                  </a:cubicBezTo>
                  <a:cubicBezTo>
                    <a:pt x="119" y="28"/>
                    <a:pt x="119" y="28"/>
                    <a:pt x="119" y="28"/>
                  </a:cubicBezTo>
                  <a:cubicBezTo>
                    <a:pt x="121" y="28"/>
                    <a:pt x="121" y="28"/>
                    <a:pt x="121" y="28"/>
                  </a:cubicBezTo>
                  <a:cubicBezTo>
                    <a:pt x="136" y="28"/>
                    <a:pt x="136" y="28"/>
                    <a:pt x="136" y="28"/>
                  </a:cubicBezTo>
                  <a:cubicBezTo>
                    <a:pt x="100" y="4"/>
                    <a:pt x="100" y="4"/>
                    <a:pt x="10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84" name="Freeform 394"/>
            <p:cNvSpPr>
              <a:spLocks/>
            </p:cNvSpPr>
            <p:nvPr/>
          </p:nvSpPr>
          <p:spPr bwMode="auto">
            <a:xfrm>
              <a:off x="11763" y="4355760"/>
              <a:ext cx="547822" cy="594875"/>
            </a:xfrm>
            <a:custGeom>
              <a:avLst/>
              <a:gdLst>
                <a:gd name="T0" fmla="*/ 59 w 138"/>
                <a:gd name="T1" fmla="*/ 150 h 150"/>
                <a:gd name="T2" fmla="*/ 50 w 138"/>
                <a:gd name="T3" fmla="*/ 142 h 150"/>
                <a:gd name="T4" fmla="*/ 45 w 138"/>
                <a:gd name="T5" fmla="*/ 134 h 150"/>
                <a:gd name="T6" fmla="*/ 45 w 138"/>
                <a:gd name="T7" fmla="*/ 134 h 150"/>
                <a:gd name="T8" fmla="*/ 45 w 138"/>
                <a:gd name="T9" fmla="*/ 134 h 150"/>
                <a:gd name="T10" fmla="*/ 42 w 138"/>
                <a:gd name="T11" fmla="*/ 132 h 150"/>
                <a:gd name="T12" fmla="*/ 38 w 138"/>
                <a:gd name="T13" fmla="*/ 131 h 150"/>
                <a:gd name="T14" fmla="*/ 34 w 138"/>
                <a:gd name="T15" fmla="*/ 129 h 150"/>
                <a:gd name="T16" fmla="*/ 28 w 138"/>
                <a:gd name="T17" fmla="*/ 126 h 150"/>
                <a:gd name="T18" fmla="*/ 28 w 138"/>
                <a:gd name="T19" fmla="*/ 126 h 150"/>
                <a:gd name="T20" fmla="*/ 27 w 138"/>
                <a:gd name="T21" fmla="*/ 126 h 150"/>
                <a:gd name="T22" fmla="*/ 11 w 138"/>
                <a:gd name="T23" fmla="*/ 128 h 150"/>
                <a:gd name="T24" fmla="*/ 13 w 138"/>
                <a:gd name="T25" fmla="*/ 110 h 150"/>
                <a:gd name="T26" fmla="*/ 8 w 138"/>
                <a:gd name="T27" fmla="*/ 97 h 150"/>
                <a:gd name="T28" fmla="*/ 11 w 138"/>
                <a:gd name="T29" fmla="*/ 91 h 150"/>
                <a:gd name="T30" fmla="*/ 11 w 138"/>
                <a:gd name="T31" fmla="*/ 83 h 150"/>
                <a:gd name="T32" fmla="*/ 8 w 138"/>
                <a:gd name="T33" fmla="*/ 77 h 150"/>
                <a:gd name="T34" fmla="*/ 6 w 138"/>
                <a:gd name="T35" fmla="*/ 77 h 150"/>
                <a:gd name="T36" fmla="*/ 1 w 138"/>
                <a:gd name="T37" fmla="*/ 79 h 150"/>
                <a:gd name="T38" fmla="*/ 0 w 138"/>
                <a:gd name="T39" fmla="*/ 73 h 150"/>
                <a:gd name="T40" fmla="*/ 47 w 138"/>
                <a:gd name="T41" fmla="*/ 73 h 150"/>
                <a:gd name="T42" fmla="*/ 48 w 138"/>
                <a:gd name="T43" fmla="*/ 73 h 150"/>
                <a:gd name="T44" fmla="*/ 48 w 138"/>
                <a:gd name="T45" fmla="*/ 72 h 150"/>
                <a:gd name="T46" fmla="*/ 47 w 138"/>
                <a:gd name="T47" fmla="*/ 66 h 150"/>
                <a:gd name="T48" fmla="*/ 47 w 138"/>
                <a:gd name="T49" fmla="*/ 55 h 150"/>
                <a:gd name="T50" fmla="*/ 58 w 138"/>
                <a:gd name="T51" fmla="*/ 48 h 150"/>
                <a:gd name="T52" fmla="*/ 59 w 138"/>
                <a:gd name="T53" fmla="*/ 48 h 150"/>
                <a:gd name="T54" fmla="*/ 59 w 138"/>
                <a:gd name="T55" fmla="*/ 47 h 150"/>
                <a:gd name="T56" fmla="*/ 60 w 138"/>
                <a:gd name="T57" fmla="*/ 16 h 150"/>
                <a:gd name="T58" fmla="*/ 97 w 138"/>
                <a:gd name="T59" fmla="*/ 16 h 150"/>
                <a:gd name="T60" fmla="*/ 98 w 138"/>
                <a:gd name="T61" fmla="*/ 16 h 150"/>
                <a:gd name="T62" fmla="*/ 98 w 138"/>
                <a:gd name="T63" fmla="*/ 15 h 150"/>
                <a:gd name="T64" fmla="*/ 98 w 138"/>
                <a:gd name="T65" fmla="*/ 0 h 150"/>
                <a:gd name="T66" fmla="*/ 138 w 138"/>
                <a:gd name="T67" fmla="*/ 27 h 150"/>
                <a:gd name="T68" fmla="*/ 120 w 138"/>
                <a:gd name="T69" fmla="*/ 27 h 150"/>
                <a:gd name="T70" fmla="*/ 119 w 138"/>
                <a:gd name="T71" fmla="*/ 27 h 150"/>
                <a:gd name="T72" fmla="*/ 119 w 138"/>
                <a:gd name="T73" fmla="*/ 28 h 150"/>
                <a:gd name="T74" fmla="*/ 130 w 138"/>
                <a:gd name="T75" fmla="*/ 130 h 150"/>
                <a:gd name="T76" fmla="*/ 130 w 138"/>
                <a:gd name="T77" fmla="*/ 131 h 150"/>
                <a:gd name="T78" fmla="*/ 130 w 138"/>
                <a:gd name="T79" fmla="*/ 131 h 150"/>
                <a:gd name="T80" fmla="*/ 133 w 138"/>
                <a:gd name="T81" fmla="*/ 136 h 150"/>
                <a:gd name="T82" fmla="*/ 132 w 138"/>
                <a:gd name="T83" fmla="*/ 141 h 150"/>
                <a:gd name="T84" fmla="*/ 131 w 138"/>
                <a:gd name="T85" fmla="*/ 142 h 150"/>
                <a:gd name="T86" fmla="*/ 89 w 138"/>
                <a:gd name="T87" fmla="*/ 142 h 150"/>
                <a:gd name="T88" fmla="*/ 81 w 138"/>
                <a:gd name="T89" fmla="*/ 145 h 150"/>
                <a:gd name="T90" fmla="*/ 77 w 138"/>
                <a:gd name="T91" fmla="*/ 143 h 150"/>
                <a:gd name="T92" fmla="*/ 75 w 138"/>
                <a:gd name="T93" fmla="*/ 143 h 150"/>
                <a:gd name="T94" fmla="*/ 73 w 138"/>
                <a:gd name="T95" fmla="*/ 143 h 150"/>
                <a:gd name="T96" fmla="*/ 71 w 138"/>
                <a:gd name="T97" fmla="*/ 146 h 150"/>
                <a:gd name="T98" fmla="*/ 70 w 138"/>
                <a:gd name="T99" fmla="*/ 146 h 150"/>
                <a:gd name="T100" fmla="*/ 69 w 138"/>
                <a:gd name="T101" fmla="*/ 143 h 150"/>
                <a:gd name="T102" fmla="*/ 65 w 138"/>
                <a:gd name="T103" fmla="*/ 140 h 150"/>
                <a:gd name="T104" fmla="*/ 65 w 138"/>
                <a:gd name="T105" fmla="*/ 140 h 150"/>
                <a:gd name="T106" fmla="*/ 64 w 138"/>
                <a:gd name="T107" fmla="*/ 141 h 150"/>
                <a:gd name="T108" fmla="*/ 62 w 138"/>
                <a:gd name="T109" fmla="*/ 145 h 150"/>
                <a:gd name="T110" fmla="*/ 59 w 138"/>
                <a:gd name="T111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38" h="150">
                  <a:moveTo>
                    <a:pt x="59" y="150"/>
                  </a:moveTo>
                  <a:cubicBezTo>
                    <a:pt x="50" y="142"/>
                    <a:pt x="50" y="142"/>
                    <a:pt x="50" y="142"/>
                  </a:cubicBezTo>
                  <a:cubicBezTo>
                    <a:pt x="45" y="134"/>
                    <a:pt x="45" y="134"/>
                    <a:pt x="45" y="134"/>
                  </a:cubicBezTo>
                  <a:cubicBezTo>
                    <a:pt x="45" y="134"/>
                    <a:pt x="45" y="134"/>
                    <a:pt x="45" y="134"/>
                  </a:cubicBezTo>
                  <a:cubicBezTo>
                    <a:pt x="45" y="134"/>
                    <a:pt x="45" y="134"/>
                    <a:pt x="45" y="134"/>
                  </a:cubicBezTo>
                  <a:cubicBezTo>
                    <a:pt x="42" y="132"/>
                    <a:pt x="42" y="132"/>
                    <a:pt x="42" y="132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4" y="129"/>
                    <a:pt x="34" y="129"/>
                    <a:pt x="34" y="129"/>
                  </a:cubicBezTo>
                  <a:cubicBezTo>
                    <a:pt x="32" y="127"/>
                    <a:pt x="30" y="126"/>
                    <a:pt x="28" y="126"/>
                  </a:cubicBezTo>
                  <a:cubicBezTo>
                    <a:pt x="28" y="126"/>
                    <a:pt x="28" y="126"/>
                    <a:pt x="28" y="126"/>
                  </a:cubicBezTo>
                  <a:cubicBezTo>
                    <a:pt x="27" y="126"/>
                    <a:pt x="27" y="126"/>
                    <a:pt x="27" y="126"/>
                  </a:cubicBezTo>
                  <a:cubicBezTo>
                    <a:pt x="11" y="128"/>
                    <a:pt x="11" y="128"/>
                    <a:pt x="11" y="128"/>
                  </a:cubicBezTo>
                  <a:cubicBezTo>
                    <a:pt x="12" y="121"/>
                    <a:pt x="13" y="115"/>
                    <a:pt x="13" y="110"/>
                  </a:cubicBezTo>
                  <a:cubicBezTo>
                    <a:pt x="13" y="105"/>
                    <a:pt x="11" y="101"/>
                    <a:pt x="8" y="97"/>
                  </a:cubicBezTo>
                  <a:cubicBezTo>
                    <a:pt x="10" y="96"/>
                    <a:pt x="10" y="93"/>
                    <a:pt x="11" y="91"/>
                  </a:cubicBezTo>
                  <a:cubicBezTo>
                    <a:pt x="11" y="83"/>
                    <a:pt x="11" y="83"/>
                    <a:pt x="11" y="83"/>
                  </a:cubicBezTo>
                  <a:cubicBezTo>
                    <a:pt x="10" y="80"/>
                    <a:pt x="9" y="78"/>
                    <a:pt x="8" y="77"/>
                  </a:cubicBezTo>
                  <a:cubicBezTo>
                    <a:pt x="7" y="77"/>
                    <a:pt x="7" y="77"/>
                    <a:pt x="6" y="77"/>
                  </a:cubicBezTo>
                  <a:cubicBezTo>
                    <a:pt x="5" y="77"/>
                    <a:pt x="3" y="78"/>
                    <a:pt x="1" y="79"/>
                  </a:cubicBezTo>
                  <a:cubicBezTo>
                    <a:pt x="0" y="77"/>
                    <a:pt x="0" y="76"/>
                    <a:pt x="0" y="73"/>
                  </a:cubicBezTo>
                  <a:cubicBezTo>
                    <a:pt x="47" y="73"/>
                    <a:pt x="47" y="73"/>
                    <a:pt x="47" y="73"/>
                  </a:cubicBezTo>
                  <a:cubicBezTo>
                    <a:pt x="48" y="73"/>
                    <a:pt x="48" y="73"/>
                    <a:pt x="48" y="73"/>
                  </a:cubicBezTo>
                  <a:cubicBezTo>
                    <a:pt x="48" y="72"/>
                    <a:pt x="48" y="72"/>
                    <a:pt x="48" y="72"/>
                  </a:cubicBezTo>
                  <a:cubicBezTo>
                    <a:pt x="47" y="66"/>
                    <a:pt x="47" y="66"/>
                    <a:pt x="47" y="66"/>
                  </a:cubicBezTo>
                  <a:cubicBezTo>
                    <a:pt x="47" y="55"/>
                    <a:pt x="47" y="55"/>
                    <a:pt x="47" y="55"/>
                  </a:cubicBezTo>
                  <a:cubicBezTo>
                    <a:pt x="47" y="51"/>
                    <a:pt x="52" y="48"/>
                    <a:pt x="58" y="48"/>
                  </a:cubicBezTo>
                  <a:cubicBezTo>
                    <a:pt x="59" y="48"/>
                    <a:pt x="59" y="48"/>
                    <a:pt x="59" y="48"/>
                  </a:cubicBezTo>
                  <a:cubicBezTo>
                    <a:pt x="59" y="47"/>
                    <a:pt x="59" y="47"/>
                    <a:pt x="59" y="47"/>
                  </a:cubicBezTo>
                  <a:cubicBezTo>
                    <a:pt x="60" y="16"/>
                    <a:pt x="60" y="16"/>
                    <a:pt x="60" y="16"/>
                  </a:cubicBezTo>
                  <a:cubicBezTo>
                    <a:pt x="97" y="16"/>
                    <a:pt x="97" y="16"/>
                    <a:pt x="97" y="16"/>
                  </a:cubicBezTo>
                  <a:cubicBezTo>
                    <a:pt x="98" y="16"/>
                    <a:pt x="98" y="16"/>
                    <a:pt x="98" y="16"/>
                  </a:cubicBezTo>
                  <a:cubicBezTo>
                    <a:pt x="98" y="15"/>
                    <a:pt x="98" y="15"/>
                    <a:pt x="98" y="15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138" y="27"/>
                    <a:pt x="138" y="27"/>
                    <a:pt x="138" y="27"/>
                  </a:cubicBezTo>
                  <a:cubicBezTo>
                    <a:pt x="120" y="27"/>
                    <a:pt x="120" y="27"/>
                    <a:pt x="120" y="27"/>
                  </a:cubicBezTo>
                  <a:cubicBezTo>
                    <a:pt x="119" y="27"/>
                    <a:pt x="119" y="27"/>
                    <a:pt x="119" y="27"/>
                  </a:cubicBezTo>
                  <a:cubicBezTo>
                    <a:pt x="119" y="28"/>
                    <a:pt x="119" y="28"/>
                    <a:pt x="119" y="28"/>
                  </a:cubicBezTo>
                  <a:cubicBezTo>
                    <a:pt x="130" y="130"/>
                    <a:pt x="130" y="130"/>
                    <a:pt x="130" y="130"/>
                  </a:cubicBezTo>
                  <a:cubicBezTo>
                    <a:pt x="130" y="131"/>
                    <a:pt x="130" y="131"/>
                    <a:pt x="130" y="131"/>
                  </a:cubicBezTo>
                  <a:cubicBezTo>
                    <a:pt x="130" y="131"/>
                    <a:pt x="130" y="131"/>
                    <a:pt x="130" y="131"/>
                  </a:cubicBezTo>
                  <a:cubicBezTo>
                    <a:pt x="133" y="133"/>
                    <a:pt x="134" y="134"/>
                    <a:pt x="133" y="136"/>
                  </a:cubicBezTo>
                  <a:cubicBezTo>
                    <a:pt x="132" y="141"/>
                    <a:pt x="132" y="141"/>
                    <a:pt x="132" y="141"/>
                  </a:cubicBezTo>
                  <a:cubicBezTo>
                    <a:pt x="131" y="142"/>
                    <a:pt x="131" y="142"/>
                    <a:pt x="131" y="142"/>
                  </a:cubicBezTo>
                  <a:cubicBezTo>
                    <a:pt x="89" y="142"/>
                    <a:pt x="89" y="142"/>
                    <a:pt x="89" y="142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77" y="143"/>
                    <a:pt x="77" y="143"/>
                    <a:pt x="77" y="143"/>
                  </a:cubicBezTo>
                  <a:cubicBezTo>
                    <a:pt x="76" y="143"/>
                    <a:pt x="75" y="143"/>
                    <a:pt x="75" y="143"/>
                  </a:cubicBezTo>
                  <a:cubicBezTo>
                    <a:pt x="74" y="143"/>
                    <a:pt x="73" y="143"/>
                    <a:pt x="73" y="143"/>
                  </a:cubicBezTo>
                  <a:cubicBezTo>
                    <a:pt x="71" y="146"/>
                    <a:pt x="71" y="146"/>
                    <a:pt x="71" y="146"/>
                  </a:cubicBezTo>
                  <a:cubicBezTo>
                    <a:pt x="70" y="146"/>
                    <a:pt x="70" y="146"/>
                    <a:pt x="70" y="146"/>
                  </a:cubicBezTo>
                  <a:cubicBezTo>
                    <a:pt x="69" y="143"/>
                    <a:pt x="69" y="143"/>
                    <a:pt x="69" y="143"/>
                  </a:cubicBezTo>
                  <a:cubicBezTo>
                    <a:pt x="68" y="142"/>
                    <a:pt x="67" y="140"/>
                    <a:pt x="65" y="140"/>
                  </a:cubicBezTo>
                  <a:cubicBezTo>
                    <a:pt x="65" y="140"/>
                    <a:pt x="65" y="140"/>
                    <a:pt x="65" y="140"/>
                  </a:cubicBezTo>
                  <a:cubicBezTo>
                    <a:pt x="64" y="141"/>
                    <a:pt x="64" y="141"/>
                    <a:pt x="64" y="141"/>
                  </a:cubicBezTo>
                  <a:cubicBezTo>
                    <a:pt x="62" y="145"/>
                    <a:pt x="62" y="145"/>
                    <a:pt x="62" y="145"/>
                  </a:cubicBezTo>
                  <a:cubicBezTo>
                    <a:pt x="59" y="150"/>
                    <a:pt x="59" y="150"/>
                    <a:pt x="59" y="1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85" name="Freeform 395"/>
            <p:cNvSpPr>
              <a:spLocks noEditPoints="1"/>
            </p:cNvSpPr>
            <p:nvPr/>
          </p:nvSpPr>
          <p:spPr bwMode="auto">
            <a:xfrm>
              <a:off x="8404" y="4347358"/>
              <a:ext cx="562947" cy="608317"/>
            </a:xfrm>
            <a:custGeom>
              <a:avLst/>
              <a:gdLst>
                <a:gd name="T0" fmla="*/ 142 w 142"/>
                <a:gd name="T1" fmla="*/ 30 h 153"/>
                <a:gd name="T2" fmla="*/ 132 w 142"/>
                <a:gd name="T3" fmla="*/ 132 h 153"/>
                <a:gd name="T4" fmla="*/ 134 w 142"/>
                <a:gd name="T5" fmla="*/ 143 h 153"/>
                <a:gd name="T6" fmla="*/ 90 w 142"/>
                <a:gd name="T7" fmla="*/ 145 h 153"/>
                <a:gd name="T8" fmla="*/ 78 w 142"/>
                <a:gd name="T9" fmla="*/ 146 h 153"/>
                <a:gd name="T10" fmla="*/ 75 w 142"/>
                <a:gd name="T11" fmla="*/ 146 h 153"/>
                <a:gd name="T12" fmla="*/ 71 w 142"/>
                <a:gd name="T13" fmla="*/ 149 h 153"/>
                <a:gd name="T14" fmla="*/ 66 w 142"/>
                <a:gd name="T15" fmla="*/ 143 h 153"/>
                <a:gd name="T16" fmla="*/ 61 w 142"/>
                <a:gd name="T17" fmla="*/ 152 h 153"/>
                <a:gd name="T18" fmla="*/ 50 w 142"/>
                <a:gd name="T19" fmla="*/ 144 h 153"/>
                <a:gd name="T20" fmla="*/ 43 w 142"/>
                <a:gd name="T21" fmla="*/ 135 h 153"/>
                <a:gd name="T22" fmla="*/ 34 w 142"/>
                <a:gd name="T23" fmla="*/ 132 h 153"/>
                <a:gd name="T24" fmla="*/ 10 w 142"/>
                <a:gd name="T25" fmla="*/ 131 h 153"/>
                <a:gd name="T26" fmla="*/ 8 w 142"/>
                <a:gd name="T27" fmla="*/ 99 h 153"/>
                <a:gd name="T28" fmla="*/ 11 w 142"/>
                <a:gd name="T29" fmla="*/ 85 h 153"/>
                <a:gd name="T30" fmla="*/ 7 w 142"/>
                <a:gd name="T31" fmla="*/ 80 h 153"/>
                <a:gd name="T32" fmla="*/ 0 w 142"/>
                <a:gd name="T33" fmla="*/ 75 h 153"/>
                <a:gd name="T34" fmla="*/ 47 w 142"/>
                <a:gd name="T35" fmla="*/ 68 h 153"/>
                <a:gd name="T36" fmla="*/ 59 w 142"/>
                <a:gd name="T37" fmla="*/ 49 h 153"/>
                <a:gd name="T38" fmla="*/ 98 w 142"/>
                <a:gd name="T39" fmla="*/ 17 h 153"/>
                <a:gd name="T40" fmla="*/ 100 w 142"/>
                <a:gd name="T41" fmla="*/ 4 h 153"/>
                <a:gd name="T42" fmla="*/ 100 w 142"/>
                <a:gd name="T43" fmla="*/ 19 h 153"/>
                <a:gd name="T44" fmla="*/ 62 w 142"/>
                <a:gd name="T45" fmla="*/ 19 h 153"/>
                <a:gd name="T46" fmla="*/ 61 w 142"/>
                <a:gd name="T47" fmla="*/ 51 h 153"/>
                <a:gd name="T48" fmla="*/ 49 w 142"/>
                <a:gd name="T49" fmla="*/ 57 h 153"/>
                <a:gd name="T50" fmla="*/ 50 w 142"/>
                <a:gd name="T51" fmla="*/ 74 h 153"/>
                <a:gd name="T52" fmla="*/ 48 w 142"/>
                <a:gd name="T53" fmla="*/ 76 h 153"/>
                <a:gd name="T54" fmla="*/ 2 w 142"/>
                <a:gd name="T55" fmla="*/ 79 h 153"/>
                <a:gd name="T56" fmla="*/ 9 w 142"/>
                <a:gd name="T57" fmla="*/ 78 h 153"/>
                <a:gd name="T58" fmla="*/ 9 w 142"/>
                <a:gd name="T59" fmla="*/ 79 h 153"/>
                <a:gd name="T60" fmla="*/ 13 w 142"/>
                <a:gd name="T61" fmla="*/ 85 h 153"/>
                <a:gd name="T62" fmla="*/ 13 w 142"/>
                <a:gd name="T63" fmla="*/ 93 h 153"/>
                <a:gd name="T64" fmla="*/ 13 w 142"/>
                <a:gd name="T65" fmla="*/ 93 h 153"/>
                <a:gd name="T66" fmla="*/ 14 w 142"/>
                <a:gd name="T67" fmla="*/ 112 h 153"/>
                <a:gd name="T68" fmla="*/ 28 w 142"/>
                <a:gd name="T69" fmla="*/ 127 h 153"/>
                <a:gd name="T70" fmla="*/ 29 w 142"/>
                <a:gd name="T71" fmla="*/ 127 h 153"/>
                <a:gd name="T72" fmla="*/ 40 w 142"/>
                <a:gd name="T73" fmla="*/ 133 h 153"/>
                <a:gd name="T74" fmla="*/ 44 w 142"/>
                <a:gd name="T75" fmla="*/ 134 h 153"/>
                <a:gd name="T76" fmla="*/ 46 w 142"/>
                <a:gd name="T77" fmla="*/ 135 h 153"/>
                <a:gd name="T78" fmla="*/ 47 w 142"/>
                <a:gd name="T79" fmla="*/ 136 h 153"/>
                <a:gd name="T80" fmla="*/ 60 w 142"/>
                <a:gd name="T81" fmla="*/ 150 h 153"/>
                <a:gd name="T82" fmla="*/ 62 w 142"/>
                <a:gd name="T83" fmla="*/ 147 h 153"/>
                <a:gd name="T84" fmla="*/ 65 w 142"/>
                <a:gd name="T85" fmla="*/ 142 h 153"/>
                <a:gd name="T86" fmla="*/ 66 w 142"/>
                <a:gd name="T87" fmla="*/ 142 h 153"/>
                <a:gd name="T88" fmla="*/ 72 w 142"/>
                <a:gd name="T89" fmla="*/ 147 h 153"/>
                <a:gd name="T90" fmla="*/ 73 w 142"/>
                <a:gd name="T91" fmla="*/ 145 h 153"/>
                <a:gd name="T92" fmla="*/ 73 w 142"/>
                <a:gd name="T93" fmla="*/ 145 h 153"/>
                <a:gd name="T94" fmla="*/ 78 w 142"/>
                <a:gd name="T95" fmla="*/ 144 h 153"/>
                <a:gd name="T96" fmla="*/ 89 w 142"/>
                <a:gd name="T97" fmla="*/ 143 h 153"/>
                <a:gd name="T98" fmla="*/ 90 w 142"/>
                <a:gd name="T99" fmla="*/ 143 h 153"/>
                <a:gd name="T100" fmla="*/ 132 w 142"/>
                <a:gd name="T101" fmla="*/ 143 h 153"/>
                <a:gd name="T102" fmla="*/ 131 w 142"/>
                <a:gd name="T103" fmla="*/ 134 h 153"/>
                <a:gd name="T104" fmla="*/ 130 w 142"/>
                <a:gd name="T105" fmla="*/ 132 h 153"/>
                <a:gd name="T106" fmla="*/ 119 w 142"/>
                <a:gd name="T107" fmla="*/ 28 h 153"/>
                <a:gd name="T108" fmla="*/ 136 w 142"/>
                <a:gd name="T109" fmla="*/ 2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42" h="153">
                  <a:moveTo>
                    <a:pt x="98" y="0"/>
                  </a:moveTo>
                  <a:cubicBezTo>
                    <a:pt x="142" y="30"/>
                    <a:pt x="142" y="30"/>
                    <a:pt x="142" y="30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32" y="132"/>
                    <a:pt x="132" y="132"/>
                    <a:pt x="132" y="132"/>
                  </a:cubicBezTo>
                  <a:cubicBezTo>
                    <a:pt x="135" y="134"/>
                    <a:pt x="136" y="135"/>
                    <a:pt x="135" y="138"/>
                  </a:cubicBezTo>
                  <a:cubicBezTo>
                    <a:pt x="134" y="143"/>
                    <a:pt x="134" y="143"/>
                    <a:pt x="134" y="143"/>
                  </a:cubicBezTo>
                  <a:cubicBezTo>
                    <a:pt x="133" y="145"/>
                    <a:pt x="133" y="145"/>
                    <a:pt x="133" y="145"/>
                  </a:cubicBezTo>
                  <a:cubicBezTo>
                    <a:pt x="90" y="145"/>
                    <a:pt x="90" y="145"/>
                    <a:pt x="90" y="145"/>
                  </a:cubicBezTo>
                  <a:cubicBezTo>
                    <a:pt x="82" y="147"/>
                    <a:pt x="82" y="147"/>
                    <a:pt x="82" y="147"/>
                  </a:cubicBezTo>
                  <a:cubicBezTo>
                    <a:pt x="78" y="146"/>
                    <a:pt x="78" y="146"/>
                    <a:pt x="78" y="146"/>
                  </a:cubicBezTo>
                  <a:cubicBezTo>
                    <a:pt x="77" y="146"/>
                    <a:pt x="76" y="146"/>
                    <a:pt x="76" y="146"/>
                  </a:cubicBezTo>
                  <a:cubicBezTo>
                    <a:pt x="75" y="146"/>
                    <a:pt x="75" y="146"/>
                    <a:pt x="75" y="146"/>
                  </a:cubicBezTo>
                  <a:cubicBezTo>
                    <a:pt x="73" y="148"/>
                    <a:pt x="73" y="148"/>
                    <a:pt x="73" y="148"/>
                  </a:cubicBezTo>
                  <a:cubicBezTo>
                    <a:pt x="71" y="149"/>
                    <a:pt x="71" y="149"/>
                    <a:pt x="71" y="149"/>
                  </a:cubicBezTo>
                  <a:cubicBezTo>
                    <a:pt x="69" y="146"/>
                    <a:pt x="69" y="146"/>
                    <a:pt x="69" y="146"/>
                  </a:cubicBezTo>
                  <a:cubicBezTo>
                    <a:pt x="68" y="144"/>
                    <a:pt x="67" y="143"/>
                    <a:pt x="66" y="143"/>
                  </a:cubicBezTo>
                  <a:cubicBezTo>
                    <a:pt x="63" y="147"/>
                    <a:pt x="63" y="147"/>
                    <a:pt x="63" y="147"/>
                  </a:cubicBezTo>
                  <a:cubicBezTo>
                    <a:pt x="61" y="152"/>
                    <a:pt x="61" y="152"/>
                    <a:pt x="61" y="152"/>
                  </a:cubicBezTo>
                  <a:cubicBezTo>
                    <a:pt x="61" y="153"/>
                    <a:pt x="61" y="153"/>
                    <a:pt x="61" y="153"/>
                  </a:cubicBezTo>
                  <a:cubicBezTo>
                    <a:pt x="50" y="144"/>
                    <a:pt x="50" y="144"/>
                    <a:pt x="50" y="144"/>
                  </a:cubicBezTo>
                  <a:cubicBezTo>
                    <a:pt x="45" y="137"/>
                    <a:pt x="45" y="137"/>
                    <a:pt x="45" y="137"/>
                  </a:cubicBezTo>
                  <a:cubicBezTo>
                    <a:pt x="43" y="135"/>
                    <a:pt x="43" y="135"/>
                    <a:pt x="43" y="135"/>
                  </a:cubicBezTo>
                  <a:cubicBezTo>
                    <a:pt x="39" y="134"/>
                    <a:pt x="39" y="134"/>
                    <a:pt x="39" y="134"/>
                  </a:cubicBezTo>
                  <a:cubicBezTo>
                    <a:pt x="34" y="132"/>
                    <a:pt x="34" y="132"/>
                    <a:pt x="34" y="132"/>
                  </a:cubicBezTo>
                  <a:cubicBezTo>
                    <a:pt x="32" y="130"/>
                    <a:pt x="30" y="129"/>
                    <a:pt x="29" y="128"/>
                  </a:cubicBezTo>
                  <a:cubicBezTo>
                    <a:pt x="10" y="131"/>
                    <a:pt x="10" y="131"/>
                    <a:pt x="10" y="131"/>
                  </a:cubicBezTo>
                  <a:cubicBezTo>
                    <a:pt x="12" y="124"/>
                    <a:pt x="13" y="118"/>
                    <a:pt x="13" y="112"/>
                  </a:cubicBezTo>
                  <a:cubicBezTo>
                    <a:pt x="13" y="107"/>
                    <a:pt x="11" y="103"/>
                    <a:pt x="8" y="99"/>
                  </a:cubicBezTo>
                  <a:cubicBezTo>
                    <a:pt x="10" y="98"/>
                    <a:pt x="10" y="96"/>
                    <a:pt x="11" y="93"/>
                  </a:cubicBezTo>
                  <a:cubicBezTo>
                    <a:pt x="11" y="85"/>
                    <a:pt x="11" y="85"/>
                    <a:pt x="11" y="85"/>
                  </a:cubicBezTo>
                  <a:cubicBezTo>
                    <a:pt x="10" y="83"/>
                    <a:pt x="10" y="81"/>
                    <a:pt x="8" y="80"/>
                  </a:cubicBezTo>
                  <a:cubicBezTo>
                    <a:pt x="8" y="80"/>
                    <a:pt x="7" y="80"/>
                    <a:pt x="7" y="80"/>
                  </a:cubicBezTo>
                  <a:cubicBezTo>
                    <a:pt x="6" y="80"/>
                    <a:pt x="4" y="80"/>
                    <a:pt x="2" y="82"/>
                  </a:cubicBezTo>
                  <a:cubicBezTo>
                    <a:pt x="0" y="80"/>
                    <a:pt x="0" y="78"/>
                    <a:pt x="0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7" y="68"/>
                    <a:pt x="47" y="68"/>
                    <a:pt x="47" y="68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8" y="52"/>
                    <a:pt x="52" y="49"/>
                    <a:pt x="59" y="49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98" y="17"/>
                    <a:pt x="98" y="17"/>
                    <a:pt x="98" y="17"/>
                  </a:cubicBezTo>
                  <a:cubicBezTo>
                    <a:pt x="98" y="0"/>
                    <a:pt x="98" y="0"/>
                    <a:pt x="98" y="0"/>
                  </a:cubicBezTo>
                  <a:moveTo>
                    <a:pt x="100" y="4"/>
                  </a:moveTo>
                  <a:cubicBezTo>
                    <a:pt x="100" y="17"/>
                    <a:pt x="100" y="17"/>
                    <a:pt x="100" y="17"/>
                  </a:cubicBezTo>
                  <a:cubicBezTo>
                    <a:pt x="100" y="19"/>
                    <a:pt x="100" y="19"/>
                    <a:pt x="100" y="19"/>
                  </a:cubicBezTo>
                  <a:cubicBezTo>
                    <a:pt x="98" y="19"/>
                    <a:pt x="98" y="19"/>
                    <a:pt x="98" y="19"/>
                  </a:cubicBezTo>
                  <a:cubicBezTo>
                    <a:pt x="62" y="19"/>
                    <a:pt x="62" y="19"/>
                    <a:pt x="62" y="19"/>
                  </a:cubicBezTo>
                  <a:cubicBezTo>
                    <a:pt x="61" y="49"/>
                    <a:pt x="61" y="49"/>
                    <a:pt x="61" y="49"/>
                  </a:cubicBezTo>
                  <a:cubicBezTo>
                    <a:pt x="61" y="51"/>
                    <a:pt x="61" y="51"/>
                    <a:pt x="61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53" y="51"/>
                    <a:pt x="49" y="53"/>
                    <a:pt x="49" y="57"/>
                  </a:cubicBezTo>
                  <a:cubicBezTo>
                    <a:pt x="49" y="68"/>
                    <a:pt x="49" y="68"/>
                    <a:pt x="49" y="68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6"/>
                    <a:pt x="50" y="76"/>
                    <a:pt x="50" y="76"/>
                  </a:cubicBezTo>
                  <a:cubicBezTo>
                    <a:pt x="48" y="76"/>
                    <a:pt x="48" y="76"/>
                    <a:pt x="48" y="76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2" y="78"/>
                    <a:pt x="2" y="79"/>
                    <a:pt x="2" y="79"/>
                  </a:cubicBezTo>
                  <a:cubicBezTo>
                    <a:pt x="4" y="79"/>
                    <a:pt x="6" y="78"/>
                    <a:pt x="7" y="78"/>
                  </a:cubicBezTo>
                  <a:cubicBezTo>
                    <a:pt x="8" y="78"/>
                    <a:pt x="8" y="78"/>
                    <a:pt x="9" y="78"/>
                  </a:cubicBezTo>
                  <a:cubicBezTo>
                    <a:pt x="9" y="78"/>
                    <a:pt x="9" y="78"/>
                    <a:pt x="9" y="78"/>
                  </a:cubicBezTo>
                  <a:cubicBezTo>
                    <a:pt x="9" y="79"/>
                    <a:pt x="9" y="79"/>
                    <a:pt x="9" y="79"/>
                  </a:cubicBezTo>
                  <a:cubicBezTo>
                    <a:pt x="11" y="80"/>
                    <a:pt x="12" y="82"/>
                    <a:pt x="13" y="85"/>
                  </a:cubicBezTo>
                  <a:cubicBezTo>
                    <a:pt x="13" y="85"/>
                    <a:pt x="13" y="85"/>
                    <a:pt x="13" y="85"/>
                  </a:cubicBezTo>
                  <a:cubicBezTo>
                    <a:pt x="13" y="85"/>
                    <a:pt x="13" y="85"/>
                    <a:pt x="13" y="85"/>
                  </a:cubicBezTo>
                  <a:cubicBezTo>
                    <a:pt x="13" y="93"/>
                    <a:pt x="13" y="93"/>
                    <a:pt x="13" y="93"/>
                  </a:cubicBezTo>
                  <a:cubicBezTo>
                    <a:pt x="13" y="93"/>
                    <a:pt x="13" y="93"/>
                    <a:pt x="13" y="93"/>
                  </a:cubicBezTo>
                  <a:cubicBezTo>
                    <a:pt x="13" y="93"/>
                    <a:pt x="13" y="93"/>
                    <a:pt x="13" y="93"/>
                  </a:cubicBezTo>
                  <a:cubicBezTo>
                    <a:pt x="12" y="95"/>
                    <a:pt x="12" y="98"/>
                    <a:pt x="11" y="99"/>
                  </a:cubicBezTo>
                  <a:cubicBezTo>
                    <a:pt x="13" y="103"/>
                    <a:pt x="14" y="107"/>
                    <a:pt x="14" y="112"/>
                  </a:cubicBezTo>
                  <a:cubicBezTo>
                    <a:pt x="15" y="117"/>
                    <a:pt x="14" y="123"/>
                    <a:pt x="13" y="129"/>
                  </a:cubicBezTo>
                  <a:cubicBezTo>
                    <a:pt x="28" y="127"/>
                    <a:pt x="28" y="127"/>
                    <a:pt x="28" y="127"/>
                  </a:cubicBezTo>
                  <a:cubicBezTo>
                    <a:pt x="29" y="127"/>
                    <a:pt x="29" y="127"/>
                    <a:pt x="29" y="127"/>
                  </a:cubicBezTo>
                  <a:cubicBezTo>
                    <a:pt x="29" y="127"/>
                    <a:pt x="29" y="127"/>
                    <a:pt x="29" y="127"/>
                  </a:cubicBezTo>
                  <a:cubicBezTo>
                    <a:pt x="31" y="128"/>
                    <a:pt x="34" y="129"/>
                    <a:pt x="35" y="130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3" y="133"/>
                    <a:pt x="43" y="133"/>
                    <a:pt x="43" y="133"/>
                  </a:cubicBezTo>
                  <a:cubicBezTo>
                    <a:pt x="44" y="134"/>
                    <a:pt x="44" y="134"/>
                    <a:pt x="44" y="134"/>
                  </a:cubicBezTo>
                  <a:cubicBezTo>
                    <a:pt x="44" y="134"/>
                    <a:pt x="44" y="134"/>
                    <a:pt x="44" y="134"/>
                  </a:cubicBezTo>
                  <a:cubicBezTo>
                    <a:pt x="46" y="135"/>
                    <a:pt x="46" y="135"/>
                    <a:pt x="46" y="135"/>
                  </a:cubicBezTo>
                  <a:cubicBezTo>
                    <a:pt x="47" y="135"/>
                    <a:pt x="47" y="135"/>
                    <a:pt x="47" y="135"/>
                  </a:cubicBezTo>
                  <a:cubicBezTo>
                    <a:pt x="47" y="136"/>
                    <a:pt x="47" y="136"/>
                    <a:pt x="47" y="136"/>
                  </a:cubicBezTo>
                  <a:cubicBezTo>
                    <a:pt x="52" y="143"/>
                    <a:pt x="52" y="143"/>
                    <a:pt x="52" y="143"/>
                  </a:cubicBezTo>
                  <a:cubicBezTo>
                    <a:pt x="60" y="150"/>
                    <a:pt x="60" y="150"/>
                    <a:pt x="60" y="150"/>
                  </a:cubicBezTo>
                  <a:cubicBezTo>
                    <a:pt x="62" y="147"/>
                    <a:pt x="62" y="147"/>
                    <a:pt x="62" y="147"/>
                  </a:cubicBezTo>
                  <a:cubicBezTo>
                    <a:pt x="62" y="147"/>
                    <a:pt x="62" y="147"/>
                    <a:pt x="62" y="147"/>
                  </a:cubicBezTo>
                  <a:cubicBezTo>
                    <a:pt x="62" y="146"/>
                    <a:pt x="62" y="146"/>
                    <a:pt x="62" y="146"/>
                  </a:cubicBezTo>
                  <a:cubicBezTo>
                    <a:pt x="65" y="142"/>
                    <a:pt x="65" y="142"/>
                    <a:pt x="65" y="142"/>
                  </a:cubicBezTo>
                  <a:cubicBezTo>
                    <a:pt x="65" y="142"/>
                    <a:pt x="65" y="142"/>
                    <a:pt x="65" y="142"/>
                  </a:cubicBezTo>
                  <a:cubicBezTo>
                    <a:pt x="66" y="142"/>
                    <a:pt x="66" y="142"/>
                    <a:pt x="66" y="142"/>
                  </a:cubicBezTo>
                  <a:cubicBezTo>
                    <a:pt x="68" y="142"/>
                    <a:pt x="69" y="143"/>
                    <a:pt x="70" y="145"/>
                  </a:cubicBezTo>
                  <a:cubicBezTo>
                    <a:pt x="72" y="147"/>
                    <a:pt x="72" y="147"/>
                    <a:pt x="72" y="147"/>
                  </a:cubicBezTo>
                  <a:cubicBezTo>
                    <a:pt x="72" y="147"/>
                    <a:pt x="72" y="147"/>
                    <a:pt x="72" y="147"/>
                  </a:cubicBezTo>
                  <a:cubicBezTo>
                    <a:pt x="73" y="145"/>
                    <a:pt x="73" y="145"/>
                    <a:pt x="73" y="145"/>
                  </a:cubicBezTo>
                  <a:cubicBezTo>
                    <a:pt x="73" y="145"/>
                    <a:pt x="73" y="145"/>
                    <a:pt x="73" y="145"/>
                  </a:cubicBezTo>
                  <a:cubicBezTo>
                    <a:pt x="73" y="145"/>
                    <a:pt x="73" y="145"/>
                    <a:pt x="73" y="145"/>
                  </a:cubicBezTo>
                  <a:cubicBezTo>
                    <a:pt x="74" y="144"/>
                    <a:pt x="75" y="144"/>
                    <a:pt x="76" y="144"/>
                  </a:cubicBezTo>
                  <a:cubicBezTo>
                    <a:pt x="76" y="144"/>
                    <a:pt x="77" y="144"/>
                    <a:pt x="78" y="144"/>
                  </a:cubicBezTo>
                  <a:cubicBezTo>
                    <a:pt x="82" y="146"/>
                    <a:pt x="82" y="146"/>
                    <a:pt x="82" y="146"/>
                  </a:cubicBezTo>
                  <a:cubicBezTo>
                    <a:pt x="89" y="143"/>
                    <a:pt x="89" y="143"/>
                    <a:pt x="89" y="143"/>
                  </a:cubicBezTo>
                  <a:cubicBezTo>
                    <a:pt x="90" y="143"/>
                    <a:pt x="90" y="143"/>
                    <a:pt x="90" y="143"/>
                  </a:cubicBezTo>
                  <a:cubicBezTo>
                    <a:pt x="90" y="143"/>
                    <a:pt x="90" y="143"/>
                    <a:pt x="90" y="143"/>
                  </a:cubicBezTo>
                  <a:cubicBezTo>
                    <a:pt x="132" y="143"/>
                    <a:pt x="132" y="143"/>
                    <a:pt x="132" y="143"/>
                  </a:cubicBezTo>
                  <a:cubicBezTo>
                    <a:pt x="132" y="143"/>
                    <a:pt x="132" y="143"/>
                    <a:pt x="132" y="143"/>
                  </a:cubicBezTo>
                  <a:cubicBezTo>
                    <a:pt x="134" y="138"/>
                    <a:pt x="134" y="138"/>
                    <a:pt x="134" y="138"/>
                  </a:cubicBezTo>
                  <a:cubicBezTo>
                    <a:pt x="134" y="136"/>
                    <a:pt x="133" y="135"/>
                    <a:pt x="131" y="134"/>
                  </a:cubicBezTo>
                  <a:cubicBezTo>
                    <a:pt x="130" y="133"/>
                    <a:pt x="130" y="133"/>
                    <a:pt x="130" y="133"/>
                  </a:cubicBezTo>
                  <a:cubicBezTo>
                    <a:pt x="130" y="132"/>
                    <a:pt x="130" y="132"/>
                    <a:pt x="130" y="132"/>
                  </a:cubicBezTo>
                  <a:cubicBezTo>
                    <a:pt x="120" y="30"/>
                    <a:pt x="120" y="30"/>
                    <a:pt x="120" y="30"/>
                  </a:cubicBezTo>
                  <a:cubicBezTo>
                    <a:pt x="119" y="28"/>
                    <a:pt x="119" y="28"/>
                    <a:pt x="119" y="28"/>
                  </a:cubicBezTo>
                  <a:cubicBezTo>
                    <a:pt x="121" y="28"/>
                    <a:pt x="121" y="28"/>
                    <a:pt x="121" y="28"/>
                  </a:cubicBezTo>
                  <a:cubicBezTo>
                    <a:pt x="136" y="28"/>
                    <a:pt x="136" y="28"/>
                    <a:pt x="136" y="28"/>
                  </a:cubicBezTo>
                  <a:cubicBezTo>
                    <a:pt x="100" y="4"/>
                    <a:pt x="100" y="4"/>
                    <a:pt x="10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86" name="Freeform 396"/>
            <p:cNvSpPr>
              <a:spLocks/>
            </p:cNvSpPr>
            <p:nvPr/>
          </p:nvSpPr>
          <p:spPr bwMode="auto">
            <a:xfrm>
              <a:off x="1214957" y="4041518"/>
              <a:ext cx="704103" cy="683937"/>
            </a:xfrm>
            <a:custGeom>
              <a:avLst/>
              <a:gdLst>
                <a:gd name="T0" fmla="*/ 74 w 177"/>
                <a:gd name="T1" fmla="*/ 126 h 172"/>
                <a:gd name="T2" fmla="*/ 62 w 177"/>
                <a:gd name="T3" fmla="*/ 131 h 172"/>
                <a:gd name="T4" fmla="*/ 61 w 177"/>
                <a:gd name="T5" fmla="*/ 132 h 172"/>
                <a:gd name="T6" fmla="*/ 54 w 177"/>
                <a:gd name="T7" fmla="*/ 135 h 172"/>
                <a:gd name="T8" fmla="*/ 40 w 177"/>
                <a:gd name="T9" fmla="*/ 127 h 172"/>
                <a:gd name="T10" fmla="*/ 30 w 177"/>
                <a:gd name="T11" fmla="*/ 124 h 172"/>
                <a:gd name="T12" fmla="*/ 25 w 177"/>
                <a:gd name="T13" fmla="*/ 116 h 172"/>
                <a:gd name="T14" fmla="*/ 10 w 177"/>
                <a:gd name="T15" fmla="*/ 111 h 172"/>
                <a:gd name="T16" fmla="*/ 7 w 177"/>
                <a:gd name="T17" fmla="*/ 104 h 172"/>
                <a:gd name="T18" fmla="*/ 7 w 177"/>
                <a:gd name="T19" fmla="*/ 103 h 172"/>
                <a:gd name="T20" fmla="*/ 2 w 177"/>
                <a:gd name="T21" fmla="*/ 90 h 172"/>
                <a:gd name="T22" fmla="*/ 5 w 177"/>
                <a:gd name="T23" fmla="*/ 85 h 172"/>
                <a:gd name="T24" fmla="*/ 4 w 177"/>
                <a:gd name="T25" fmla="*/ 75 h 172"/>
                <a:gd name="T26" fmla="*/ 2 w 177"/>
                <a:gd name="T27" fmla="*/ 39 h 172"/>
                <a:gd name="T28" fmla="*/ 8 w 177"/>
                <a:gd name="T29" fmla="*/ 28 h 172"/>
                <a:gd name="T30" fmla="*/ 13 w 177"/>
                <a:gd name="T31" fmla="*/ 17 h 172"/>
                <a:gd name="T32" fmla="*/ 24 w 177"/>
                <a:gd name="T33" fmla="*/ 5 h 172"/>
                <a:gd name="T34" fmla="*/ 29 w 177"/>
                <a:gd name="T35" fmla="*/ 2 h 172"/>
                <a:gd name="T36" fmla="*/ 44 w 177"/>
                <a:gd name="T37" fmla="*/ 5 h 172"/>
                <a:gd name="T38" fmla="*/ 54 w 177"/>
                <a:gd name="T39" fmla="*/ 7 h 172"/>
                <a:gd name="T40" fmla="*/ 57 w 177"/>
                <a:gd name="T41" fmla="*/ 9 h 172"/>
                <a:gd name="T42" fmla="*/ 62 w 177"/>
                <a:gd name="T43" fmla="*/ 10 h 172"/>
                <a:gd name="T44" fmla="*/ 68 w 177"/>
                <a:gd name="T45" fmla="*/ 17 h 172"/>
                <a:gd name="T46" fmla="*/ 79 w 177"/>
                <a:gd name="T47" fmla="*/ 27 h 172"/>
                <a:gd name="T48" fmla="*/ 109 w 177"/>
                <a:gd name="T49" fmla="*/ 37 h 172"/>
                <a:gd name="T50" fmla="*/ 121 w 177"/>
                <a:gd name="T51" fmla="*/ 30 h 172"/>
                <a:gd name="T52" fmla="*/ 124 w 177"/>
                <a:gd name="T53" fmla="*/ 13 h 172"/>
                <a:gd name="T54" fmla="*/ 143 w 177"/>
                <a:gd name="T55" fmla="*/ 4 h 172"/>
                <a:gd name="T56" fmla="*/ 152 w 177"/>
                <a:gd name="T57" fmla="*/ 7 h 172"/>
                <a:gd name="T58" fmla="*/ 173 w 177"/>
                <a:gd name="T59" fmla="*/ 26 h 172"/>
                <a:gd name="T60" fmla="*/ 174 w 177"/>
                <a:gd name="T61" fmla="*/ 38 h 172"/>
                <a:gd name="T62" fmla="*/ 175 w 177"/>
                <a:gd name="T63" fmla="*/ 51 h 172"/>
                <a:gd name="T64" fmla="*/ 175 w 177"/>
                <a:gd name="T65" fmla="*/ 167 h 172"/>
                <a:gd name="T66" fmla="*/ 166 w 177"/>
                <a:gd name="T67" fmla="*/ 167 h 172"/>
                <a:gd name="T68" fmla="*/ 164 w 177"/>
                <a:gd name="T69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77" h="172">
                  <a:moveTo>
                    <a:pt x="164" y="172"/>
                  </a:moveTo>
                  <a:cubicBezTo>
                    <a:pt x="132" y="154"/>
                    <a:pt x="79" y="126"/>
                    <a:pt x="74" y="126"/>
                  </a:cubicBezTo>
                  <a:cubicBezTo>
                    <a:pt x="73" y="126"/>
                    <a:pt x="73" y="126"/>
                    <a:pt x="73" y="126"/>
                  </a:cubicBezTo>
                  <a:cubicBezTo>
                    <a:pt x="71" y="126"/>
                    <a:pt x="67" y="128"/>
                    <a:pt x="62" y="131"/>
                  </a:cubicBezTo>
                  <a:cubicBezTo>
                    <a:pt x="61" y="132"/>
                    <a:pt x="61" y="132"/>
                    <a:pt x="61" y="132"/>
                  </a:cubicBezTo>
                  <a:cubicBezTo>
                    <a:pt x="61" y="132"/>
                    <a:pt x="61" y="132"/>
                    <a:pt x="61" y="132"/>
                  </a:cubicBezTo>
                  <a:cubicBezTo>
                    <a:pt x="61" y="132"/>
                    <a:pt x="61" y="132"/>
                    <a:pt x="61" y="132"/>
                  </a:cubicBezTo>
                  <a:cubicBezTo>
                    <a:pt x="57" y="135"/>
                    <a:pt x="55" y="135"/>
                    <a:pt x="54" y="135"/>
                  </a:cubicBezTo>
                  <a:cubicBezTo>
                    <a:pt x="54" y="135"/>
                    <a:pt x="54" y="135"/>
                    <a:pt x="54" y="135"/>
                  </a:cubicBezTo>
                  <a:cubicBezTo>
                    <a:pt x="50" y="131"/>
                    <a:pt x="45" y="129"/>
                    <a:pt x="40" y="127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0" y="124"/>
                    <a:pt x="30" y="124"/>
                    <a:pt x="30" y="124"/>
                  </a:cubicBezTo>
                  <a:cubicBezTo>
                    <a:pt x="27" y="121"/>
                    <a:pt x="27" y="121"/>
                    <a:pt x="27" y="121"/>
                  </a:cubicBezTo>
                  <a:cubicBezTo>
                    <a:pt x="25" y="116"/>
                    <a:pt x="25" y="116"/>
                    <a:pt x="25" y="116"/>
                  </a:cubicBezTo>
                  <a:cubicBezTo>
                    <a:pt x="23" y="114"/>
                    <a:pt x="21" y="113"/>
                    <a:pt x="16" y="113"/>
                  </a:cubicBezTo>
                  <a:cubicBezTo>
                    <a:pt x="10" y="111"/>
                    <a:pt x="10" y="111"/>
                    <a:pt x="10" y="111"/>
                  </a:cubicBezTo>
                  <a:cubicBezTo>
                    <a:pt x="7" y="107"/>
                    <a:pt x="7" y="107"/>
                    <a:pt x="7" y="107"/>
                  </a:cubicBezTo>
                  <a:cubicBezTo>
                    <a:pt x="7" y="104"/>
                    <a:pt x="7" y="104"/>
                    <a:pt x="7" y="104"/>
                  </a:cubicBezTo>
                  <a:cubicBezTo>
                    <a:pt x="7" y="103"/>
                    <a:pt x="7" y="103"/>
                    <a:pt x="7" y="103"/>
                  </a:cubicBezTo>
                  <a:cubicBezTo>
                    <a:pt x="7" y="103"/>
                    <a:pt x="7" y="103"/>
                    <a:pt x="7" y="103"/>
                  </a:cubicBezTo>
                  <a:cubicBezTo>
                    <a:pt x="1" y="93"/>
                    <a:pt x="1" y="93"/>
                    <a:pt x="1" y="93"/>
                  </a:cubicBezTo>
                  <a:cubicBezTo>
                    <a:pt x="0" y="93"/>
                    <a:pt x="0" y="92"/>
                    <a:pt x="2" y="90"/>
                  </a:cubicBezTo>
                  <a:cubicBezTo>
                    <a:pt x="5" y="86"/>
                    <a:pt x="5" y="86"/>
                    <a:pt x="5" y="86"/>
                  </a:cubicBezTo>
                  <a:cubicBezTo>
                    <a:pt x="5" y="85"/>
                    <a:pt x="5" y="85"/>
                    <a:pt x="5" y="85"/>
                  </a:cubicBezTo>
                  <a:cubicBezTo>
                    <a:pt x="5" y="85"/>
                    <a:pt x="5" y="85"/>
                    <a:pt x="5" y="85"/>
                  </a:cubicBezTo>
                  <a:cubicBezTo>
                    <a:pt x="4" y="75"/>
                    <a:pt x="4" y="75"/>
                    <a:pt x="4" y="75"/>
                  </a:cubicBezTo>
                  <a:cubicBezTo>
                    <a:pt x="3" y="71"/>
                    <a:pt x="3" y="67"/>
                    <a:pt x="4" y="64"/>
                  </a:cubicBezTo>
                  <a:cubicBezTo>
                    <a:pt x="6" y="58"/>
                    <a:pt x="5" y="50"/>
                    <a:pt x="2" y="39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2"/>
                    <a:pt x="9" y="30"/>
                    <a:pt x="8" y="28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3" y="10"/>
                    <a:pt x="24" y="8"/>
                    <a:pt x="24" y="5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4"/>
                    <a:pt x="34" y="5"/>
                    <a:pt x="35" y="5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51" y="5"/>
                    <a:pt x="51" y="5"/>
                    <a:pt x="51" y="5"/>
                  </a:cubicBezTo>
                  <a:cubicBezTo>
                    <a:pt x="54" y="7"/>
                    <a:pt x="54" y="7"/>
                    <a:pt x="54" y="7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6" y="12"/>
                    <a:pt x="66" y="12"/>
                    <a:pt x="66" y="12"/>
                  </a:cubicBezTo>
                  <a:cubicBezTo>
                    <a:pt x="68" y="17"/>
                    <a:pt x="68" y="17"/>
                    <a:pt x="68" y="17"/>
                  </a:cubicBezTo>
                  <a:cubicBezTo>
                    <a:pt x="68" y="19"/>
                    <a:pt x="69" y="22"/>
                    <a:pt x="72" y="24"/>
                  </a:cubicBezTo>
                  <a:cubicBezTo>
                    <a:pt x="73" y="26"/>
                    <a:pt x="77" y="27"/>
                    <a:pt x="79" y="27"/>
                  </a:cubicBezTo>
                  <a:cubicBezTo>
                    <a:pt x="85" y="28"/>
                    <a:pt x="85" y="28"/>
                    <a:pt x="85" y="28"/>
                  </a:cubicBezTo>
                  <a:cubicBezTo>
                    <a:pt x="94" y="34"/>
                    <a:pt x="102" y="37"/>
                    <a:pt x="109" y="37"/>
                  </a:cubicBezTo>
                  <a:cubicBezTo>
                    <a:pt x="111" y="37"/>
                    <a:pt x="114" y="37"/>
                    <a:pt x="116" y="36"/>
                  </a:cubicBezTo>
                  <a:cubicBezTo>
                    <a:pt x="119" y="35"/>
                    <a:pt x="120" y="33"/>
                    <a:pt x="121" y="30"/>
                  </a:cubicBezTo>
                  <a:cubicBezTo>
                    <a:pt x="122" y="21"/>
                    <a:pt x="122" y="21"/>
                    <a:pt x="122" y="21"/>
                  </a:cubicBezTo>
                  <a:cubicBezTo>
                    <a:pt x="122" y="18"/>
                    <a:pt x="122" y="15"/>
                    <a:pt x="124" y="13"/>
                  </a:cubicBezTo>
                  <a:cubicBezTo>
                    <a:pt x="125" y="9"/>
                    <a:pt x="128" y="8"/>
                    <a:pt x="132" y="7"/>
                  </a:cubicBezTo>
                  <a:cubicBezTo>
                    <a:pt x="143" y="4"/>
                    <a:pt x="143" y="4"/>
                    <a:pt x="143" y="4"/>
                  </a:cubicBezTo>
                  <a:cubicBezTo>
                    <a:pt x="143" y="4"/>
                    <a:pt x="144" y="3"/>
                    <a:pt x="145" y="3"/>
                  </a:cubicBezTo>
                  <a:cubicBezTo>
                    <a:pt x="148" y="3"/>
                    <a:pt x="151" y="5"/>
                    <a:pt x="152" y="7"/>
                  </a:cubicBezTo>
                  <a:cubicBezTo>
                    <a:pt x="156" y="11"/>
                    <a:pt x="164" y="16"/>
                    <a:pt x="177" y="20"/>
                  </a:cubicBezTo>
                  <a:cubicBezTo>
                    <a:pt x="175" y="21"/>
                    <a:pt x="174" y="23"/>
                    <a:pt x="173" y="26"/>
                  </a:cubicBezTo>
                  <a:cubicBezTo>
                    <a:pt x="173" y="28"/>
                    <a:pt x="173" y="31"/>
                    <a:pt x="175" y="33"/>
                  </a:cubicBezTo>
                  <a:cubicBezTo>
                    <a:pt x="174" y="38"/>
                    <a:pt x="174" y="38"/>
                    <a:pt x="174" y="38"/>
                  </a:cubicBezTo>
                  <a:cubicBezTo>
                    <a:pt x="173" y="40"/>
                    <a:pt x="173" y="41"/>
                    <a:pt x="173" y="42"/>
                  </a:cubicBezTo>
                  <a:cubicBezTo>
                    <a:pt x="175" y="51"/>
                    <a:pt x="175" y="51"/>
                    <a:pt x="175" y="51"/>
                  </a:cubicBezTo>
                  <a:cubicBezTo>
                    <a:pt x="175" y="58"/>
                    <a:pt x="175" y="58"/>
                    <a:pt x="175" y="58"/>
                  </a:cubicBezTo>
                  <a:cubicBezTo>
                    <a:pt x="175" y="167"/>
                    <a:pt x="175" y="167"/>
                    <a:pt x="175" y="167"/>
                  </a:cubicBezTo>
                  <a:cubicBezTo>
                    <a:pt x="166" y="167"/>
                    <a:pt x="166" y="167"/>
                    <a:pt x="166" y="167"/>
                  </a:cubicBezTo>
                  <a:cubicBezTo>
                    <a:pt x="166" y="167"/>
                    <a:pt x="166" y="167"/>
                    <a:pt x="166" y="167"/>
                  </a:cubicBezTo>
                  <a:cubicBezTo>
                    <a:pt x="165" y="168"/>
                    <a:pt x="165" y="168"/>
                    <a:pt x="165" y="168"/>
                  </a:cubicBezTo>
                  <a:cubicBezTo>
                    <a:pt x="164" y="172"/>
                    <a:pt x="164" y="172"/>
                    <a:pt x="164" y="1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87" name="Freeform 397"/>
            <p:cNvSpPr>
              <a:spLocks noEditPoints="1"/>
            </p:cNvSpPr>
            <p:nvPr/>
          </p:nvSpPr>
          <p:spPr bwMode="auto">
            <a:xfrm>
              <a:off x="1211595" y="4033116"/>
              <a:ext cx="714186" cy="695701"/>
            </a:xfrm>
            <a:custGeom>
              <a:avLst/>
              <a:gdLst>
                <a:gd name="T0" fmla="*/ 36 w 180"/>
                <a:gd name="T1" fmla="*/ 6 h 175"/>
                <a:gd name="T2" fmla="*/ 55 w 180"/>
                <a:gd name="T3" fmla="*/ 8 h 175"/>
                <a:gd name="T4" fmla="*/ 68 w 180"/>
                <a:gd name="T5" fmla="*/ 14 h 175"/>
                <a:gd name="T6" fmla="*/ 80 w 180"/>
                <a:gd name="T7" fmla="*/ 28 h 175"/>
                <a:gd name="T8" fmla="*/ 117 w 180"/>
                <a:gd name="T9" fmla="*/ 37 h 175"/>
                <a:gd name="T10" fmla="*/ 124 w 180"/>
                <a:gd name="T11" fmla="*/ 14 h 175"/>
                <a:gd name="T12" fmla="*/ 146 w 180"/>
                <a:gd name="T13" fmla="*/ 5 h 175"/>
                <a:gd name="T14" fmla="*/ 175 w 180"/>
                <a:gd name="T15" fmla="*/ 28 h 175"/>
                <a:gd name="T16" fmla="*/ 175 w 180"/>
                <a:gd name="T17" fmla="*/ 44 h 175"/>
                <a:gd name="T18" fmla="*/ 177 w 180"/>
                <a:gd name="T19" fmla="*/ 170 h 175"/>
                <a:gd name="T20" fmla="*/ 74 w 180"/>
                <a:gd name="T21" fmla="*/ 129 h 175"/>
                <a:gd name="T22" fmla="*/ 63 w 180"/>
                <a:gd name="T23" fmla="*/ 135 h 175"/>
                <a:gd name="T24" fmla="*/ 41 w 180"/>
                <a:gd name="T25" fmla="*/ 130 h 175"/>
                <a:gd name="T26" fmla="*/ 27 w 180"/>
                <a:gd name="T27" fmla="*/ 124 h 175"/>
                <a:gd name="T28" fmla="*/ 10 w 180"/>
                <a:gd name="T29" fmla="*/ 114 h 175"/>
                <a:gd name="T30" fmla="*/ 1 w 180"/>
                <a:gd name="T31" fmla="*/ 96 h 175"/>
                <a:gd name="T32" fmla="*/ 4 w 180"/>
                <a:gd name="T33" fmla="*/ 77 h 175"/>
                <a:gd name="T34" fmla="*/ 8 w 180"/>
                <a:gd name="T35" fmla="*/ 35 h 175"/>
                <a:gd name="T36" fmla="*/ 14 w 180"/>
                <a:gd name="T37" fmla="*/ 19 h 175"/>
                <a:gd name="T38" fmla="*/ 24 w 180"/>
                <a:gd name="T39" fmla="*/ 0 h 175"/>
                <a:gd name="T40" fmla="*/ 23 w 180"/>
                <a:gd name="T41" fmla="*/ 14 h 175"/>
                <a:gd name="T42" fmla="*/ 10 w 180"/>
                <a:gd name="T43" fmla="*/ 30 h 175"/>
                <a:gd name="T44" fmla="*/ 9 w 180"/>
                <a:gd name="T45" fmla="*/ 36 h 175"/>
                <a:gd name="T46" fmla="*/ 6 w 180"/>
                <a:gd name="T47" fmla="*/ 76 h 175"/>
                <a:gd name="T48" fmla="*/ 7 w 180"/>
                <a:gd name="T49" fmla="*/ 87 h 175"/>
                <a:gd name="T50" fmla="*/ 4 w 180"/>
                <a:gd name="T51" fmla="*/ 93 h 175"/>
                <a:gd name="T52" fmla="*/ 2 w 180"/>
                <a:gd name="T53" fmla="*/ 94 h 175"/>
                <a:gd name="T54" fmla="*/ 9 w 180"/>
                <a:gd name="T55" fmla="*/ 105 h 175"/>
                <a:gd name="T56" fmla="*/ 11 w 180"/>
                <a:gd name="T57" fmla="*/ 113 h 175"/>
                <a:gd name="T58" fmla="*/ 27 w 180"/>
                <a:gd name="T59" fmla="*/ 117 h 175"/>
                <a:gd name="T60" fmla="*/ 31 w 180"/>
                <a:gd name="T61" fmla="*/ 126 h 175"/>
                <a:gd name="T62" fmla="*/ 55 w 180"/>
                <a:gd name="T63" fmla="*/ 137 h 175"/>
                <a:gd name="T64" fmla="*/ 62 w 180"/>
                <a:gd name="T65" fmla="*/ 133 h 175"/>
                <a:gd name="T66" fmla="*/ 75 w 180"/>
                <a:gd name="T67" fmla="*/ 127 h 175"/>
                <a:gd name="T68" fmla="*/ 166 w 180"/>
                <a:gd name="T69" fmla="*/ 168 h 175"/>
                <a:gd name="T70" fmla="*/ 175 w 180"/>
                <a:gd name="T71" fmla="*/ 60 h 175"/>
                <a:gd name="T72" fmla="*/ 174 w 180"/>
                <a:gd name="T73" fmla="*/ 39 h 175"/>
                <a:gd name="T74" fmla="*/ 176 w 180"/>
                <a:gd name="T75" fmla="*/ 22 h 175"/>
                <a:gd name="T76" fmla="*/ 144 w 180"/>
                <a:gd name="T77" fmla="*/ 6 h 175"/>
                <a:gd name="T78" fmla="*/ 124 w 180"/>
                <a:gd name="T79" fmla="*/ 23 h 175"/>
                <a:gd name="T80" fmla="*/ 123 w 180"/>
                <a:gd name="T81" fmla="*/ 33 h 175"/>
                <a:gd name="T82" fmla="*/ 117 w 180"/>
                <a:gd name="T83" fmla="*/ 39 h 175"/>
                <a:gd name="T84" fmla="*/ 80 w 180"/>
                <a:gd name="T85" fmla="*/ 30 h 175"/>
                <a:gd name="T86" fmla="*/ 67 w 180"/>
                <a:gd name="T87" fmla="*/ 15 h 175"/>
                <a:gd name="T88" fmla="*/ 58 w 180"/>
                <a:gd name="T89" fmla="*/ 12 h 175"/>
                <a:gd name="T90" fmla="*/ 52 w 180"/>
                <a:gd name="T91" fmla="*/ 7 h 175"/>
                <a:gd name="T92" fmla="*/ 29 w 180"/>
                <a:gd name="T93" fmla="*/ 4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80" h="175">
                  <a:moveTo>
                    <a:pt x="24" y="0"/>
                  </a:moveTo>
                  <a:cubicBezTo>
                    <a:pt x="30" y="3"/>
                    <a:pt x="30" y="3"/>
                    <a:pt x="30" y="3"/>
                  </a:cubicBezTo>
                  <a:cubicBezTo>
                    <a:pt x="32" y="5"/>
                    <a:pt x="35" y="6"/>
                    <a:pt x="36" y="6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5" y="8"/>
                    <a:pt x="55" y="8"/>
                    <a:pt x="55" y="8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64" y="11"/>
                    <a:pt x="64" y="11"/>
                    <a:pt x="64" y="11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69" y="18"/>
                    <a:pt x="69" y="18"/>
                    <a:pt x="69" y="18"/>
                  </a:cubicBezTo>
                  <a:cubicBezTo>
                    <a:pt x="69" y="21"/>
                    <a:pt x="71" y="24"/>
                    <a:pt x="73" y="26"/>
                  </a:cubicBezTo>
                  <a:cubicBezTo>
                    <a:pt x="74" y="27"/>
                    <a:pt x="77" y="28"/>
                    <a:pt x="80" y="28"/>
                  </a:cubicBezTo>
                  <a:cubicBezTo>
                    <a:pt x="87" y="29"/>
                    <a:pt x="87" y="29"/>
                    <a:pt x="87" y="29"/>
                  </a:cubicBezTo>
                  <a:cubicBezTo>
                    <a:pt x="95" y="35"/>
                    <a:pt x="103" y="38"/>
                    <a:pt x="110" y="38"/>
                  </a:cubicBezTo>
                  <a:cubicBezTo>
                    <a:pt x="112" y="38"/>
                    <a:pt x="114" y="38"/>
                    <a:pt x="117" y="37"/>
                  </a:cubicBezTo>
                  <a:cubicBezTo>
                    <a:pt x="119" y="36"/>
                    <a:pt x="121" y="35"/>
                    <a:pt x="121" y="32"/>
                  </a:cubicBezTo>
                  <a:cubicBezTo>
                    <a:pt x="122" y="23"/>
                    <a:pt x="122" y="23"/>
                    <a:pt x="122" y="23"/>
                  </a:cubicBezTo>
                  <a:cubicBezTo>
                    <a:pt x="122" y="20"/>
                    <a:pt x="122" y="16"/>
                    <a:pt x="124" y="14"/>
                  </a:cubicBezTo>
                  <a:cubicBezTo>
                    <a:pt x="126" y="11"/>
                    <a:pt x="128" y="9"/>
                    <a:pt x="133" y="8"/>
                  </a:cubicBezTo>
                  <a:cubicBezTo>
                    <a:pt x="144" y="5"/>
                    <a:pt x="144" y="5"/>
                    <a:pt x="144" y="5"/>
                  </a:cubicBezTo>
                  <a:cubicBezTo>
                    <a:pt x="144" y="5"/>
                    <a:pt x="145" y="5"/>
                    <a:pt x="146" y="5"/>
                  </a:cubicBezTo>
                  <a:cubicBezTo>
                    <a:pt x="149" y="5"/>
                    <a:pt x="152" y="6"/>
                    <a:pt x="154" y="8"/>
                  </a:cubicBezTo>
                  <a:cubicBezTo>
                    <a:pt x="157" y="12"/>
                    <a:pt x="166" y="17"/>
                    <a:pt x="180" y="22"/>
                  </a:cubicBezTo>
                  <a:cubicBezTo>
                    <a:pt x="178" y="22"/>
                    <a:pt x="176" y="24"/>
                    <a:pt x="175" y="28"/>
                  </a:cubicBezTo>
                  <a:cubicBezTo>
                    <a:pt x="175" y="30"/>
                    <a:pt x="175" y="33"/>
                    <a:pt x="177" y="35"/>
                  </a:cubicBezTo>
                  <a:cubicBezTo>
                    <a:pt x="176" y="40"/>
                    <a:pt x="176" y="40"/>
                    <a:pt x="176" y="40"/>
                  </a:cubicBezTo>
                  <a:cubicBezTo>
                    <a:pt x="174" y="42"/>
                    <a:pt x="174" y="43"/>
                    <a:pt x="175" y="44"/>
                  </a:cubicBezTo>
                  <a:cubicBezTo>
                    <a:pt x="177" y="53"/>
                    <a:pt x="177" y="53"/>
                    <a:pt x="177" y="53"/>
                  </a:cubicBezTo>
                  <a:cubicBezTo>
                    <a:pt x="177" y="60"/>
                    <a:pt x="177" y="60"/>
                    <a:pt x="177" y="60"/>
                  </a:cubicBezTo>
                  <a:cubicBezTo>
                    <a:pt x="177" y="170"/>
                    <a:pt x="177" y="170"/>
                    <a:pt x="177" y="170"/>
                  </a:cubicBezTo>
                  <a:cubicBezTo>
                    <a:pt x="167" y="170"/>
                    <a:pt x="167" y="170"/>
                    <a:pt x="167" y="170"/>
                  </a:cubicBezTo>
                  <a:cubicBezTo>
                    <a:pt x="166" y="175"/>
                    <a:pt x="166" y="175"/>
                    <a:pt x="166" y="175"/>
                  </a:cubicBezTo>
                  <a:cubicBezTo>
                    <a:pt x="109" y="145"/>
                    <a:pt x="78" y="129"/>
                    <a:pt x="74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2" y="129"/>
                    <a:pt x="69" y="130"/>
                    <a:pt x="64" y="134"/>
                  </a:cubicBezTo>
                  <a:cubicBezTo>
                    <a:pt x="63" y="135"/>
                    <a:pt x="63" y="135"/>
                    <a:pt x="63" y="135"/>
                  </a:cubicBezTo>
                  <a:cubicBezTo>
                    <a:pt x="59" y="137"/>
                    <a:pt x="57" y="138"/>
                    <a:pt x="55" y="138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51" y="134"/>
                    <a:pt x="46" y="132"/>
                    <a:pt x="41" y="130"/>
                  </a:cubicBezTo>
                  <a:cubicBezTo>
                    <a:pt x="31" y="127"/>
                    <a:pt x="31" y="127"/>
                    <a:pt x="31" y="127"/>
                  </a:cubicBezTo>
                  <a:cubicBezTo>
                    <a:pt x="30" y="127"/>
                    <a:pt x="30" y="127"/>
                    <a:pt x="30" y="127"/>
                  </a:cubicBezTo>
                  <a:cubicBezTo>
                    <a:pt x="27" y="124"/>
                    <a:pt x="27" y="124"/>
                    <a:pt x="27" y="124"/>
                  </a:cubicBezTo>
                  <a:cubicBezTo>
                    <a:pt x="25" y="118"/>
                    <a:pt x="25" y="118"/>
                    <a:pt x="25" y="118"/>
                  </a:cubicBezTo>
                  <a:cubicBezTo>
                    <a:pt x="24" y="116"/>
                    <a:pt x="21" y="116"/>
                    <a:pt x="17" y="116"/>
                  </a:cubicBezTo>
                  <a:cubicBezTo>
                    <a:pt x="10" y="114"/>
                    <a:pt x="10" y="114"/>
                    <a:pt x="10" y="114"/>
                  </a:cubicBezTo>
                  <a:cubicBezTo>
                    <a:pt x="7" y="109"/>
                    <a:pt x="7" y="109"/>
                    <a:pt x="7" y="109"/>
                  </a:cubicBezTo>
                  <a:cubicBezTo>
                    <a:pt x="7" y="106"/>
                    <a:pt x="7" y="106"/>
                    <a:pt x="7" y="106"/>
                  </a:cubicBezTo>
                  <a:cubicBezTo>
                    <a:pt x="1" y="96"/>
                    <a:pt x="1" y="96"/>
                    <a:pt x="1" y="96"/>
                  </a:cubicBezTo>
                  <a:cubicBezTo>
                    <a:pt x="0" y="94"/>
                    <a:pt x="1" y="93"/>
                    <a:pt x="2" y="92"/>
                  </a:cubicBezTo>
                  <a:cubicBezTo>
                    <a:pt x="5" y="87"/>
                    <a:pt x="5" y="87"/>
                    <a:pt x="5" y="87"/>
                  </a:cubicBezTo>
                  <a:cubicBezTo>
                    <a:pt x="4" y="77"/>
                    <a:pt x="4" y="77"/>
                    <a:pt x="4" y="77"/>
                  </a:cubicBezTo>
                  <a:cubicBezTo>
                    <a:pt x="3" y="73"/>
                    <a:pt x="3" y="69"/>
                    <a:pt x="4" y="66"/>
                  </a:cubicBezTo>
                  <a:cubicBezTo>
                    <a:pt x="6" y="60"/>
                    <a:pt x="5" y="52"/>
                    <a:pt x="2" y="41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4"/>
                    <a:pt x="9" y="32"/>
                    <a:pt x="8" y="30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4" y="11"/>
                    <a:pt x="24" y="9"/>
                    <a:pt x="24" y="7"/>
                  </a:cubicBezTo>
                  <a:cubicBezTo>
                    <a:pt x="24" y="0"/>
                    <a:pt x="24" y="0"/>
                    <a:pt x="24" y="0"/>
                  </a:cubicBezTo>
                  <a:moveTo>
                    <a:pt x="26" y="3"/>
                  </a:moveTo>
                  <a:cubicBezTo>
                    <a:pt x="26" y="7"/>
                    <a:pt x="26" y="7"/>
                    <a:pt x="26" y="7"/>
                  </a:cubicBezTo>
                  <a:cubicBezTo>
                    <a:pt x="26" y="10"/>
                    <a:pt x="25" y="13"/>
                    <a:pt x="23" y="14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1" y="33"/>
                    <a:pt x="10" y="35"/>
                    <a:pt x="10" y="36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4" y="41"/>
                    <a:pt x="4" y="41"/>
                    <a:pt x="4" y="41"/>
                  </a:cubicBezTo>
                  <a:cubicBezTo>
                    <a:pt x="7" y="52"/>
                    <a:pt x="7" y="61"/>
                    <a:pt x="6" y="66"/>
                  </a:cubicBezTo>
                  <a:cubicBezTo>
                    <a:pt x="5" y="69"/>
                    <a:pt x="5" y="73"/>
                    <a:pt x="6" y="76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7" y="87"/>
                    <a:pt x="7" y="87"/>
                    <a:pt x="7" y="87"/>
                  </a:cubicBezTo>
                  <a:cubicBezTo>
                    <a:pt x="7" y="87"/>
                    <a:pt x="7" y="87"/>
                    <a:pt x="7" y="87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4" y="93"/>
                    <a:pt x="4" y="93"/>
                    <a:pt x="4" y="93"/>
                  </a:cubicBezTo>
                  <a:cubicBezTo>
                    <a:pt x="4" y="93"/>
                    <a:pt x="4" y="93"/>
                    <a:pt x="4" y="93"/>
                  </a:cubicBezTo>
                  <a:cubicBezTo>
                    <a:pt x="4" y="93"/>
                    <a:pt x="4" y="93"/>
                    <a:pt x="4" y="93"/>
                  </a:cubicBezTo>
                  <a:cubicBezTo>
                    <a:pt x="3" y="94"/>
                    <a:pt x="3" y="94"/>
                    <a:pt x="2" y="94"/>
                  </a:cubicBezTo>
                  <a:cubicBezTo>
                    <a:pt x="2" y="94"/>
                    <a:pt x="3" y="95"/>
                    <a:pt x="3" y="95"/>
                  </a:cubicBezTo>
                  <a:cubicBezTo>
                    <a:pt x="9" y="105"/>
                    <a:pt x="9" y="105"/>
                    <a:pt x="9" y="105"/>
                  </a:cubicBezTo>
                  <a:cubicBezTo>
                    <a:pt x="9" y="105"/>
                    <a:pt x="9" y="105"/>
                    <a:pt x="9" y="105"/>
                  </a:cubicBezTo>
                  <a:cubicBezTo>
                    <a:pt x="9" y="106"/>
                    <a:pt x="9" y="106"/>
                    <a:pt x="9" y="106"/>
                  </a:cubicBezTo>
                  <a:cubicBezTo>
                    <a:pt x="9" y="109"/>
                    <a:pt x="9" y="109"/>
                    <a:pt x="9" y="109"/>
                  </a:cubicBezTo>
                  <a:cubicBezTo>
                    <a:pt x="11" y="113"/>
                    <a:pt x="11" y="113"/>
                    <a:pt x="11" y="113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22" y="114"/>
                    <a:pt x="25" y="115"/>
                    <a:pt x="27" y="117"/>
                  </a:cubicBezTo>
                  <a:cubicBezTo>
                    <a:pt x="27" y="117"/>
                    <a:pt x="27" y="117"/>
                    <a:pt x="27" y="117"/>
                  </a:cubicBezTo>
                  <a:cubicBezTo>
                    <a:pt x="27" y="118"/>
                    <a:pt x="27" y="118"/>
                    <a:pt x="27" y="118"/>
                  </a:cubicBezTo>
                  <a:cubicBezTo>
                    <a:pt x="29" y="123"/>
                    <a:pt x="29" y="123"/>
                    <a:pt x="29" y="123"/>
                  </a:cubicBezTo>
                  <a:cubicBezTo>
                    <a:pt x="31" y="126"/>
                    <a:pt x="31" y="126"/>
                    <a:pt x="31" y="126"/>
                  </a:cubicBezTo>
                  <a:cubicBezTo>
                    <a:pt x="31" y="126"/>
                    <a:pt x="31" y="126"/>
                    <a:pt x="31" y="126"/>
                  </a:cubicBezTo>
                  <a:cubicBezTo>
                    <a:pt x="41" y="128"/>
                    <a:pt x="41" y="128"/>
                    <a:pt x="41" y="128"/>
                  </a:cubicBezTo>
                  <a:cubicBezTo>
                    <a:pt x="46" y="130"/>
                    <a:pt x="52" y="132"/>
                    <a:pt x="55" y="137"/>
                  </a:cubicBezTo>
                  <a:cubicBezTo>
                    <a:pt x="56" y="137"/>
                    <a:pt x="58" y="136"/>
                    <a:pt x="61" y="133"/>
                  </a:cubicBezTo>
                  <a:cubicBezTo>
                    <a:pt x="62" y="133"/>
                    <a:pt x="62" y="133"/>
                    <a:pt x="62" y="133"/>
                  </a:cubicBezTo>
                  <a:cubicBezTo>
                    <a:pt x="62" y="133"/>
                    <a:pt x="62" y="133"/>
                    <a:pt x="62" y="133"/>
                  </a:cubicBezTo>
                  <a:cubicBezTo>
                    <a:pt x="63" y="133"/>
                    <a:pt x="63" y="133"/>
                    <a:pt x="63" y="133"/>
                  </a:cubicBezTo>
                  <a:cubicBezTo>
                    <a:pt x="68" y="129"/>
                    <a:pt x="72" y="127"/>
                    <a:pt x="74" y="127"/>
                  </a:cubicBezTo>
                  <a:cubicBezTo>
                    <a:pt x="74" y="127"/>
                    <a:pt x="75" y="127"/>
                    <a:pt x="75" y="127"/>
                  </a:cubicBezTo>
                  <a:cubicBezTo>
                    <a:pt x="81" y="128"/>
                    <a:pt x="126" y="152"/>
                    <a:pt x="165" y="172"/>
                  </a:cubicBezTo>
                  <a:cubicBezTo>
                    <a:pt x="165" y="169"/>
                    <a:pt x="165" y="169"/>
                    <a:pt x="165" y="169"/>
                  </a:cubicBezTo>
                  <a:cubicBezTo>
                    <a:pt x="166" y="168"/>
                    <a:pt x="166" y="168"/>
                    <a:pt x="166" y="168"/>
                  </a:cubicBezTo>
                  <a:cubicBezTo>
                    <a:pt x="167" y="168"/>
                    <a:pt x="167" y="168"/>
                    <a:pt x="167" y="168"/>
                  </a:cubicBezTo>
                  <a:cubicBezTo>
                    <a:pt x="175" y="168"/>
                    <a:pt x="175" y="168"/>
                    <a:pt x="175" y="168"/>
                  </a:cubicBezTo>
                  <a:cubicBezTo>
                    <a:pt x="175" y="60"/>
                    <a:pt x="175" y="60"/>
                    <a:pt x="175" y="60"/>
                  </a:cubicBezTo>
                  <a:cubicBezTo>
                    <a:pt x="175" y="53"/>
                    <a:pt x="175" y="53"/>
                    <a:pt x="175" y="53"/>
                  </a:cubicBezTo>
                  <a:cubicBezTo>
                    <a:pt x="173" y="44"/>
                    <a:pt x="173" y="44"/>
                    <a:pt x="173" y="44"/>
                  </a:cubicBezTo>
                  <a:cubicBezTo>
                    <a:pt x="173" y="43"/>
                    <a:pt x="173" y="41"/>
                    <a:pt x="174" y="39"/>
                  </a:cubicBezTo>
                  <a:cubicBezTo>
                    <a:pt x="175" y="35"/>
                    <a:pt x="175" y="35"/>
                    <a:pt x="175" y="35"/>
                  </a:cubicBezTo>
                  <a:cubicBezTo>
                    <a:pt x="174" y="33"/>
                    <a:pt x="173" y="30"/>
                    <a:pt x="174" y="27"/>
                  </a:cubicBezTo>
                  <a:cubicBezTo>
                    <a:pt x="174" y="25"/>
                    <a:pt x="175" y="24"/>
                    <a:pt x="176" y="22"/>
                  </a:cubicBezTo>
                  <a:cubicBezTo>
                    <a:pt x="164" y="18"/>
                    <a:pt x="156" y="14"/>
                    <a:pt x="153" y="9"/>
                  </a:cubicBezTo>
                  <a:cubicBezTo>
                    <a:pt x="151" y="7"/>
                    <a:pt x="149" y="6"/>
                    <a:pt x="146" y="6"/>
                  </a:cubicBezTo>
                  <a:cubicBezTo>
                    <a:pt x="145" y="6"/>
                    <a:pt x="145" y="6"/>
                    <a:pt x="144" y="6"/>
                  </a:cubicBezTo>
                  <a:cubicBezTo>
                    <a:pt x="133" y="10"/>
                    <a:pt x="133" y="10"/>
                    <a:pt x="133" y="10"/>
                  </a:cubicBezTo>
                  <a:cubicBezTo>
                    <a:pt x="129" y="10"/>
                    <a:pt x="127" y="12"/>
                    <a:pt x="125" y="15"/>
                  </a:cubicBezTo>
                  <a:cubicBezTo>
                    <a:pt x="124" y="17"/>
                    <a:pt x="124" y="20"/>
                    <a:pt x="124" y="23"/>
                  </a:cubicBezTo>
                  <a:cubicBezTo>
                    <a:pt x="124" y="23"/>
                    <a:pt x="124" y="23"/>
                    <a:pt x="124" y="23"/>
                  </a:cubicBezTo>
                  <a:cubicBezTo>
                    <a:pt x="124" y="24"/>
                    <a:pt x="124" y="24"/>
                    <a:pt x="124" y="24"/>
                  </a:cubicBezTo>
                  <a:cubicBezTo>
                    <a:pt x="123" y="33"/>
                    <a:pt x="123" y="33"/>
                    <a:pt x="123" y="33"/>
                  </a:cubicBezTo>
                  <a:cubicBezTo>
                    <a:pt x="122" y="35"/>
                    <a:pt x="120" y="38"/>
                    <a:pt x="117" y="39"/>
                  </a:cubicBezTo>
                  <a:cubicBezTo>
                    <a:pt x="117" y="39"/>
                    <a:pt x="117" y="39"/>
                    <a:pt x="117" y="39"/>
                  </a:cubicBezTo>
                  <a:cubicBezTo>
                    <a:pt x="117" y="39"/>
                    <a:pt x="117" y="39"/>
                    <a:pt x="117" y="39"/>
                  </a:cubicBezTo>
                  <a:cubicBezTo>
                    <a:pt x="115" y="40"/>
                    <a:pt x="113" y="40"/>
                    <a:pt x="110" y="40"/>
                  </a:cubicBezTo>
                  <a:cubicBezTo>
                    <a:pt x="103" y="40"/>
                    <a:pt x="94" y="37"/>
                    <a:pt x="86" y="30"/>
                  </a:cubicBezTo>
                  <a:cubicBezTo>
                    <a:pt x="80" y="30"/>
                    <a:pt x="80" y="30"/>
                    <a:pt x="80" y="30"/>
                  </a:cubicBezTo>
                  <a:cubicBezTo>
                    <a:pt x="77" y="30"/>
                    <a:pt x="74" y="29"/>
                    <a:pt x="72" y="27"/>
                  </a:cubicBezTo>
                  <a:cubicBezTo>
                    <a:pt x="69" y="25"/>
                    <a:pt x="68" y="22"/>
                    <a:pt x="68" y="19"/>
                  </a:cubicBezTo>
                  <a:cubicBezTo>
                    <a:pt x="67" y="15"/>
                    <a:pt x="67" y="15"/>
                    <a:pt x="67" y="15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2" y="7"/>
                    <a:pt x="52" y="7"/>
                    <a:pt x="52" y="7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4" y="8"/>
                    <a:pt x="32" y="7"/>
                    <a:pt x="29" y="4"/>
                  </a:cubicBezTo>
                  <a:cubicBezTo>
                    <a:pt x="26" y="3"/>
                    <a:pt x="26" y="3"/>
                    <a:pt x="2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88" name="Freeform 398"/>
            <p:cNvSpPr>
              <a:spLocks/>
            </p:cNvSpPr>
            <p:nvPr/>
          </p:nvSpPr>
          <p:spPr bwMode="auto">
            <a:xfrm>
              <a:off x="1214957" y="4041518"/>
              <a:ext cx="704103" cy="683937"/>
            </a:xfrm>
            <a:custGeom>
              <a:avLst/>
              <a:gdLst>
                <a:gd name="T0" fmla="*/ 74 w 177"/>
                <a:gd name="T1" fmla="*/ 126 h 172"/>
                <a:gd name="T2" fmla="*/ 62 w 177"/>
                <a:gd name="T3" fmla="*/ 131 h 172"/>
                <a:gd name="T4" fmla="*/ 61 w 177"/>
                <a:gd name="T5" fmla="*/ 132 h 172"/>
                <a:gd name="T6" fmla="*/ 54 w 177"/>
                <a:gd name="T7" fmla="*/ 135 h 172"/>
                <a:gd name="T8" fmla="*/ 40 w 177"/>
                <a:gd name="T9" fmla="*/ 127 h 172"/>
                <a:gd name="T10" fmla="*/ 30 w 177"/>
                <a:gd name="T11" fmla="*/ 124 h 172"/>
                <a:gd name="T12" fmla="*/ 25 w 177"/>
                <a:gd name="T13" fmla="*/ 116 h 172"/>
                <a:gd name="T14" fmla="*/ 10 w 177"/>
                <a:gd name="T15" fmla="*/ 111 h 172"/>
                <a:gd name="T16" fmla="*/ 7 w 177"/>
                <a:gd name="T17" fmla="*/ 104 h 172"/>
                <a:gd name="T18" fmla="*/ 7 w 177"/>
                <a:gd name="T19" fmla="*/ 103 h 172"/>
                <a:gd name="T20" fmla="*/ 2 w 177"/>
                <a:gd name="T21" fmla="*/ 90 h 172"/>
                <a:gd name="T22" fmla="*/ 5 w 177"/>
                <a:gd name="T23" fmla="*/ 85 h 172"/>
                <a:gd name="T24" fmla="*/ 4 w 177"/>
                <a:gd name="T25" fmla="*/ 75 h 172"/>
                <a:gd name="T26" fmla="*/ 2 w 177"/>
                <a:gd name="T27" fmla="*/ 39 h 172"/>
                <a:gd name="T28" fmla="*/ 8 w 177"/>
                <a:gd name="T29" fmla="*/ 28 h 172"/>
                <a:gd name="T30" fmla="*/ 13 w 177"/>
                <a:gd name="T31" fmla="*/ 17 h 172"/>
                <a:gd name="T32" fmla="*/ 24 w 177"/>
                <a:gd name="T33" fmla="*/ 5 h 172"/>
                <a:gd name="T34" fmla="*/ 29 w 177"/>
                <a:gd name="T35" fmla="*/ 2 h 172"/>
                <a:gd name="T36" fmla="*/ 44 w 177"/>
                <a:gd name="T37" fmla="*/ 5 h 172"/>
                <a:gd name="T38" fmla="*/ 54 w 177"/>
                <a:gd name="T39" fmla="*/ 7 h 172"/>
                <a:gd name="T40" fmla="*/ 57 w 177"/>
                <a:gd name="T41" fmla="*/ 9 h 172"/>
                <a:gd name="T42" fmla="*/ 62 w 177"/>
                <a:gd name="T43" fmla="*/ 10 h 172"/>
                <a:gd name="T44" fmla="*/ 68 w 177"/>
                <a:gd name="T45" fmla="*/ 17 h 172"/>
                <a:gd name="T46" fmla="*/ 79 w 177"/>
                <a:gd name="T47" fmla="*/ 27 h 172"/>
                <a:gd name="T48" fmla="*/ 109 w 177"/>
                <a:gd name="T49" fmla="*/ 37 h 172"/>
                <a:gd name="T50" fmla="*/ 121 w 177"/>
                <a:gd name="T51" fmla="*/ 30 h 172"/>
                <a:gd name="T52" fmla="*/ 124 w 177"/>
                <a:gd name="T53" fmla="*/ 13 h 172"/>
                <a:gd name="T54" fmla="*/ 143 w 177"/>
                <a:gd name="T55" fmla="*/ 4 h 172"/>
                <a:gd name="T56" fmla="*/ 152 w 177"/>
                <a:gd name="T57" fmla="*/ 7 h 172"/>
                <a:gd name="T58" fmla="*/ 173 w 177"/>
                <a:gd name="T59" fmla="*/ 26 h 172"/>
                <a:gd name="T60" fmla="*/ 174 w 177"/>
                <a:gd name="T61" fmla="*/ 38 h 172"/>
                <a:gd name="T62" fmla="*/ 175 w 177"/>
                <a:gd name="T63" fmla="*/ 51 h 172"/>
                <a:gd name="T64" fmla="*/ 175 w 177"/>
                <a:gd name="T65" fmla="*/ 167 h 172"/>
                <a:gd name="T66" fmla="*/ 166 w 177"/>
                <a:gd name="T67" fmla="*/ 167 h 172"/>
                <a:gd name="T68" fmla="*/ 164 w 177"/>
                <a:gd name="T69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77" h="172">
                  <a:moveTo>
                    <a:pt x="164" y="172"/>
                  </a:moveTo>
                  <a:cubicBezTo>
                    <a:pt x="132" y="154"/>
                    <a:pt x="79" y="126"/>
                    <a:pt x="74" y="126"/>
                  </a:cubicBezTo>
                  <a:cubicBezTo>
                    <a:pt x="73" y="126"/>
                    <a:pt x="73" y="126"/>
                    <a:pt x="73" y="126"/>
                  </a:cubicBezTo>
                  <a:cubicBezTo>
                    <a:pt x="71" y="126"/>
                    <a:pt x="67" y="128"/>
                    <a:pt x="62" y="131"/>
                  </a:cubicBezTo>
                  <a:cubicBezTo>
                    <a:pt x="61" y="132"/>
                    <a:pt x="61" y="132"/>
                    <a:pt x="61" y="132"/>
                  </a:cubicBezTo>
                  <a:cubicBezTo>
                    <a:pt x="61" y="132"/>
                    <a:pt x="61" y="132"/>
                    <a:pt x="61" y="132"/>
                  </a:cubicBezTo>
                  <a:cubicBezTo>
                    <a:pt x="61" y="132"/>
                    <a:pt x="61" y="132"/>
                    <a:pt x="61" y="132"/>
                  </a:cubicBezTo>
                  <a:cubicBezTo>
                    <a:pt x="57" y="135"/>
                    <a:pt x="55" y="135"/>
                    <a:pt x="54" y="135"/>
                  </a:cubicBezTo>
                  <a:cubicBezTo>
                    <a:pt x="54" y="135"/>
                    <a:pt x="54" y="135"/>
                    <a:pt x="54" y="135"/>
                  </a:cubicBezTo>
                  <a:cubicBezTo>
                    <a:pt x="50" y="131"/>
                    <a:pt x="45" y="129"/>
                    <a:pt x="40" y="127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0" y="124"/>
                    <a:pt x="30" y="124"/>
                    <a:pt x="30" y="124"/>
                  </a:cubicBezTo>
                  <a:cubicBezTo>
                    <a:pt x="27" y="121"/>
                    <a:pt x="27" y="121"/>
                    <a:pt x="27" y="121"/>
                  </a:cubicBezTo>
                  <a:cubicBezTo>
                    <a:pt x="25" y="116"/>
                    <a:pt x="25" y="116"/>
                    <a:pt x="25" y="116"/>
                  </a:cubicBezTo>
                  <a:cubicBezTo>
                    <a:pt x="23" y="114"/>
                    <a:pt x="21" y="113"/>
                    <a:pt x="16" y="113"/>
                  </a:cubicBezTo>
                  <a:cubicBezTo>
                    <a:pt x="10" y="111"/>
                    <a:pt x="10" y="111"/>
                    <a:pt x="10" y="111"/>
                  </a:cubicBezTo>
                  <a:cubicBezTo>
                    <a:pt x="7" y="107"/>
                    <a:pt x="7" y="107"/>
                    <a:pt x="7" y="107"/>
                  </a:cubicBezTo>
                  <a:cubicBezTo>
                    <a:pt x="7" y="104"/>
                    <a:pt x="7" y="104"/>
                    <a:pt x="7" y="104"/>
                  </a:cubicBezTo>
                  <a:cubicBezTo>
                    <a:pt x="7" y="103"/>
                    <a:pt x="7" y="103"/>
                    <a:pt x="7" y="103"/>
                  </a:cubicBezTo>
                  <a:cubicBezTo>
                    <a:pt x="7" y="103"/>
                    <a:pt x="7" y="103"/>
                    <a:pt x="7" y="103"/>
                  </a:cubicBezTo>
                  <a:cubicBezTo>
                    <a:pt x="1" y="93"/>
                    <a:pt x="1" y="93"/>
                    <a:pt x="1" y="93"/>
                  </a:cubicBezTo>
                  <a:cubicBezTo>
                    <a:pt x="0" y="93"/>
                    <a:pt x="0" y="92"/>
                    <a:pt x="2" y="90"/>
                  </a:cubicBezTo>
                  <a:cubicBezTo>
                    <a:pt x="5" y="86"/>
                    <a:pt x="5" y="86"/>
                    <a:pt x="5" y="86"/>
                  </a:cubicBezTo>
                  <a:cubicBezTo>
                    <a:pt x="5" y="85"/>
                    <a:pt x="5" y="85"/>
                    <a:pt x="5" y="85"/>
                  </a:cubicBezTo>
                  <a:cubicBezTo>
                    <a:pt x="5" y="85"/>
                    <a:pt x="5" y="85"/>
                    <a:pt x="5" y="85"/>
                  </a:cubicBezTo>
                  <a:cubicBezTo>
                    <a:pt x="4" y="75"/>
                    <a:pt x="4" y="75"/>
                    <a:pt x="4" y="75"/>
                  </a:cubicBezTo>
                  <a:cubicBezTo>
                    <a:pt x="3" y="71"/>
                    <a:pt x="3" y="67"/>
                    <a:pt x="4" y="64"/>
                  </a:cubicBezTo>
                  <a:cubicBezTo>
                    <a:pt x="6" y="58"/>
                    <a:pt x="5" y="50"/>
                    <a:pt x="2" y="39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2"/>
                    <a:pt x="9" y="30"/>
                    <a:pt x="8" y="28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3" y="10"/>
                    <a:pt x="24" y="8"/>
                    <a:pt x="24" y="5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4"/>
                    <a:pt x="34" y="5"/>
                    <a:pt x="35" y="5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51" y="5"/>
                    <a:pt x="51" y="5"/>
                    <a:pt x="51" y="5"/>
                  </a:cubicBezTo>
                  <a:cubicBezTo>
                    <a:pt x="54" y="7"/>
                    <a:pt x="54" y="7"/>
                    <a:pt x="54" y="7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6" y="12"/>
                    <a:pt x="66" y="12"/>
                    <a:pt x="66" y="12"/>
                  </a:cubicBezTo>
                  <a:cubicBezTo>
                    <a:pt x="68" y="17"/>
                    <a:pt x="68" y="17"/>
                    <a:pt x="68" y="17"/>
                  </a:cubicBezTo>
                  <a:cubicBezTo>
                    <a:pt x="68" y="19"/>
                    <a:pt x="69" y="22"/>
                    <a:pt x="72" y="24"/>
                  </a:cubicBezTo>
                  <a:cubicBezTo>
                    <a:pt x="73" y="26"/>
                    <a:pt x="77" y="27"/>
                    <a:pt x="79" y="27"/>
                  </a:cubicBezTo>
                  <a:cubicBezTo>
                    <a:pt x="85" y="28"/>
                    <a:pt x="85" y="28"/>
                    <a:pt x="85" y="28"/>
                  </a:cubicBezTo>
                  <a:cubicBezTo>
                    <a:pt x="94" y="34"/>
                    <a:pt x="102" y="37"/>
                    <a:pt x="109" y="37"/>
                  </a:cubicBezTo>
                  <a:cubicBezTo>
                    <a:pt x="111" y="37"/>
                    <a:pt x="114" y="37"/>
                    <a:pt x="116" y="36"/>
                  </a:cubicBezTo>
                  <a:cubicBezTo>
                    <a:pt x="119" y="35"/>
                    <a:pt x="120" y="33"/>
                    <a:pt x="121" y="30"/>
                  </a:cubicBezTo>
                  <a:cubicBezTo>
                    <a:pt x="122" y="21"/>
                    <a:pt x="122" y="21"/>
                    <a:pt x="122" y="21"/>
                  </a:cubicBezTo>
                  <a:cubicBezTo>
                    <a:pt x="122" y="18"/>
                    <a:pt x="122" y="15"/>
                    <a:pt x="124" y="13"/>
                  </a:cubicBezTo>
                  <a:cubicBezTo>
                    <a:pt x="125" y="9"/>
                    <a:pt x="128" y="8"/>
                    <a:pt x="132" y="7"/>
                  </a:cubicBezTo>
                  <a:cubicBezTo>
                    <a:pt x="143" y="4"/>
                    <a:pt x="143" y="4"/>
                    <a:pt x="143" y="4"/>
                  </a:cubicBezTo>
                  <a:cubicBezTo>
                    <a:pt x="143" y="4"/>
                    <a:pt x="144" y="3"/>
                    <a:pt x="145" y="3"/>
                  </a:cubicBezTo>
                  <a:cubicBezTo>
                    <a:pt x="148" y="3"/>
                    <a:pt x="151" y="5"/>
                    <a:pt x="152" y="7"/>
                  </a:cubicBezTo>
                  <a:cubicBezTo>
                    <a:pt x="156" y="11"/>
                    <a:pt x="164" y="16"/>
                    <a:pt x="177" y="20"/>
                  </a:cubicBezTo>
                  <a:cubicBezTo>
                    <a:pt x="175" y="21"/>
                    <a:pt x="174" y="23"/>
                    <a:pt x="173" y="26"/>
                  </a:cubicBezTo>
                  <a:cubicBezTo>
                    <a:pt x="173" y="28"/>
                    <a:pt x="173" y="31"/>
                    <a:pt x="175" y="33"/>
                  </a:cubicBezTo>
                  <a:cubicBezTo>
                    <a:pt x="174" y="38"/>
                    <a:pt x="174" y="38"/>
                    <a:pt x="174" y="38"/>
                  </a:cubicBezTo>
                  <a:cubicBezTo>
                    <a:pt x="173" y="40"/>
                    <a:pt x="173" y="41"/>
                    <a:pt x="173" y="42"/>
                  </a:cubicBezTo>
                  <a:cubicBezTo>
                    <a:pt x="175" y="51"/>
                    <a:pt x="175" y="51"/>
                    <a:pt x="175" y="51"/>
                  </a:cubicBezTo>
                  <a:cubicBezTo>
                    <a:pt x="175" y="58"/>
                    <a:pt x="175" y="58"/>
                    <a:pt x="175" y="58"/>
                  </a:cubicBezTo>
                  <a:cubicBezTo>
                    <a:pt x="175" y="167"/>
                    <a:pt x="175" y="167"/>
                    <a:pt x="175" y="167"/>
                  </a:cubicBezTo>
                  <a:cubicBezTo>
                    <a:pt x="166" y="167"/>
                    <a:pt x="166" y="167"/>
                    <a:pt x="166" y="167"/>
                  </a:cubicBezTo>
                  <a:cubicBezTo>
                    <a:pt x="166" y="167"/>
                    <a:pt x="166" y="167"/>
                    <a:pt x="166" y="167"/>
                  </a:cubicBezTo>
                  <a:cubicBezTo>
                    <a:pt x="165" y="168"/>
                    <a:pt x="165" y="168"/>
                    <a:pt x="165" y="168"/>
                  </a:cubicBezTo>
                  <a:cubicBezTo>
                    <a:pt x="164" y="172"/>
                    <a:pt x="164" y="172"/>
                    <a:pt x="164" y="1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89" name="Freeform 399"/>
            <p:cNvSpPr>
              <a:spLocks noEditPoints="1"/>
            </p:cNvSpPr>
            <p:nvPr/>
          </p:nvSpPr>
          <p:spPr bwMode="auto">
            <a:xfrm>
              <a:off x="1211595" y="4033116"/>
              <a:ext cx="714186" cy="695701"/>
            </a:xfrm>
            <a:custGeom>
              <a:avLst/>
              <a:gdLst>
                <a:gd name="T0" fmla="*/ 36 w 180"/>
                <a:gd name="T1" fmla="*/ 6 h 175"/>
                <a:gd name="T2" fmla="*/ 55 w 180"/>
                <a:gd name="T3" fmla="*/ 8 h 175"/>
                <a:gd name="T4" fmla="*/ 68 w 180"/>
                <a:gd name="T5" fmla="*/ 14 h 175"/>
                <a:gd name="T6" fmla="*/ 80 w 180"/>
                <a:gd name="T7" fmla="*/ 28 h 175"/>
                <a:gd name="T8" fmla="*/ 117 w 180"/>
                <a:gd name="T9" fmla="*/ 37 h 175"/>
                <a:gd name="T10" fmla="*/ 124 w 180"/>
                <a:gd name="T11" fmla="*/ 14 h 175"/>
                <a:gd name="T12" fmla="*/ 146 w 180"/>
                <a:gd name="T13" fmla="*/ 5 h 175"/>
                <a:gd name="T14" fmla="*/ 175 w 180"/>
                <a:gd name="T15" fmla="*/ 28 h 175"/>
                <a:gd name="T16" fmla="*/ 175 w 180"/>
                <a:gd name="T17" fmla="*/ 44 h 175"/>
                <a:gd name="T18" fmla="*/ 177 w 180"/>
                <a:gd name="T19" fmla="*/ 170 h 175"/>
                <a:gd name="T20" fmla="*/ 74 w 180"/>
                <a:gd name="T21" fmla="*/ 129 h 175"/>
                <a:gd name="T22" fmla="*/ 63 w 180"/>
                <a:gd name="T23" fmla="*/ 135 h 175"/>
                <a:gd name="T24" fmla="*/ 41 w 180"/>
                <a:gd name="T25" fmla="*/ 130 h 175"/>
                <a:gd name="T26" fmla="*/ 27 w 180"/>
                <a:gd name="T27" fmla="*/ 124 h 175"/>
                <a:gd name="T28" fmla="*/ 10 w 180"/>
                <a:gd name="T29" fmla="*/ 114 h 175"/>
                <a:gd name="T30" fmla="*/ 1 w 180"/>
                <a:gd name="T31" fmla="*/ 96 h 175"/>
                <a:gd name="T32" fmla="*/ 4 w 180"/>
                <a:gd name="T33" fmla="*/ 77 h 175"/>
                <a:gd name="T34" fmla="*/ 8 w 180"/>
                <a:gd name="T35" fmla="*/ 35 h 175"/>
                <a:gd name="T36" fmla="*/ 14 w 180"/>
                <a:gd name="T37" fmla="*/ 19 h 175"/>
                <a:gd name="T38" fmla="*/ 24 w 180"/>
                <a:gd name="T39" fmla="*/ 0 h 175"/>
                <a:gd name="T40" fmla="*/ 23 w 180"/>
                <a:gd name="T41" fmla="*/ 14 h 175"/>
                <a:gd name="T42" fmla="*/ 10 w 180"/>
                <a:gd name="T43" fmla="*/ 30 h 175"/>
                <a:gd name="T44" fmla="*/ 9 w 180"/>
                <a:gd name="T45" fmla="*/ 36 h 175"/>
                <a:gd name="T46" fmla="*/ 6 w 180"/>
                <a:gd name="T47" fmla="*/ 76 h 175"/>
                <a:gd name="T48" fmla="*/ 7 w 180"/>
                <a:gd name="T49" fmla="*/ 87 h 175"/>
                <a:gd name="T50" fmla="*/ 4 w 180"/>
                <a:gd name="T51" fmla="*/ 93 h 175"/>
                <a:gd name="T52" fmla="*/ 2 w 180"/>
                <a:gd name="T53" fmla="*/ 94 h 175"/>
                <a:gd name="T54" fmla="*/ 9 w 180"/>
                <a:gd name="T55" fmla="*/ 105 h 175"/>
                <a:gd name="T56" fmla="*/ 11 w 180"/>
                <a:gd name="T57" fmla="*/ 113 h 175"/>
                <a:gd name="T58" fmla="*/ 27 w 180"/>
                <a:gd name="T59" fmla="*/ 117 h 175"/>
                <a:gd name="T60" fmla="*/ 31 w 180"/>
                <a:gd name="T61" fmla="*/ 126 h 175"/>
                <a:gd name="T62" fmla="*/ 55 w 180"/>
                <a:gd name="T63" fmla="*/ 137 h 175"/>
                <a:gd name="T64" fmla="*/ 62 w 180"/>
                <a:gd name="T65" fmla="*/ 133 h 175"/>
                <a:gd name="T66" fmla="*/ 75 w 180"/>
                <a:gd name="T67" fmla="*/ 127 h 175"/>
                <a:gd name="T68" fmla="*/ 166 w 180"/>
                <a:gd name="T69" fmla="*/ 168 h 175"/>
                <a:gd name="T70" fmla="*/ 175 w 180"/>
                <a:gd name="T71" fmla="*/ 60 h 175"/>
                <a:gd name="T72" fmla="*/ 174 w 180"/>
                <a:gd name="T73" fmla="*/ 39 h 175"/>
                <a:gd name="T74" fmla="*/ 176 w 180"/>
                <a:gd name="T75" fmla="*/ 22 h 175"/>
                <a:gd name="T76" fmla="*/ 144 w 180"/>
                <a:gd name="T77" fmla="*/ 6 h 175"/>
                <a:gd name="T78" fmla="*/ 124 w 180"/>
                <a:gd name="T79" fmla="*/ 23 h 175"/>
                <a:gd name="T80" fmla="*/ 123 w 180"/>
                <a:gd name="T81" fmla="*/ 33 h 175"/>
                <a:gd name="T82" fmla="*/ 117 w 180"/>
                <a:gd name="T83" fmla="*/ 39 h 175"/>
                <a:gd name="T84" fmla="*/ 80 w 180"/>
                <a:gd name="T85" fmla="*/ 30 h 175"/>
                <a:gd name="T86" fmla="*/ 67 w 180"/>
                <a:gd name="T87" fmla="*/ 15 h 175"/>
                <a:gd name="T88" fmla="*/ 58 w 180"/>
                <a:gd name="T89" fmla="*/ 12 h 175"/>
                <a:gd name="T90" fmla="*/ 52 w 180"/>
                <a:gd name="T91" fmla="*/ 7 h 175"/>
                <a:gd name="T92" fmla="*/ 29 w 180"/>
                <a:gd name="T93" fmla="*/ 4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80" h="175">
                  <a:moveTo>
                    <a:pt x="24" y="0"/>
                  </a:moveTo>
                  <a:cubicBezTo>
                    <a:pt x="30" y="3"/>
                    <a:pt x="30" y="3"/>
                    <a:pt x="30" y="3"/>
                  </a:cubicBezTo>
                  <a:cubicBezTo>
                    <a:pt x="32" y="5"/>
                    <a:pt x="35" y="6"/>
                    <a:pt x="36" y="6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5" y="8"/>
                    <a:pt x="55" y="8"/>
                    <a:pt x="55" y="8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64" y="11"/>
                    <a:pt x="64" y="11"/>
                    <a:pt x="64" y="11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69" y="18"/>
                    <a:pt x="69" y="18"/>
                    <a:pt x="69" y="18"/>
                  </a:cubicBezTo>
                  <a:cubicBezTo>
                    <a:pt x="69" y="21"/>
                    <a:pt x="71" y="24"/>
                    <a:pt x="73" y="26"/>
                  </a:cubicBezTo>
                  <a:cubicBezTo>
                    <a:pt x="74" y="27"/>
                    <a:pt x="77" y="28"/>
                    <a:pt x="80" y="28"/>
                  </a:cubicBezTo>
                  <a:cubicBezTo>
                    <a:pt x="87" y="29"/>
                    <a:pt x="87" y="29"/>
                    <a:pt x="87" y="29"/>
                  </a:cubicBezTo>
                  <a:cubicBezTo>
                    <a:pt x="95" y="35"/>
                    <a:pt x="103" y="38"/>
                    <a:pt x="110" y="38"/>
                  </a:cubicBezTo>
                  <a:cubicBezTo>
                    <a:pt x="112" y="38"/>
                    <a:pt x="114" y="38"/>
                    <a:pt x="117" y="37"/>
                  </a:cubicBezTo>
                  <a:cubicBezTo>
                    <a:pt x="119" y="36"/>
                    <a:pt x="121" y="35"/>
                    <a:pt x="121" y="32"/>
                  </a:cubicBezTo>
                  <a:cubicBezTo>
                    <a:pt x="122" y="23"/>
                    <a:pt x="122" y="23"/>
                    <a:pt x="122" y="23"/>
                  </a:cubicBezTo>
                  <a:cubicBezTo>
                    <a:pt x="122" y="20"/>
                    <a:pt x="122" y="16"/>
                    <a:pt x="124" y="14"/>
                  </a:cubicBezTo>
                  <a:cubicBezTo>
                    <a:pt x="126" y="11"/>
                    <a:pt x="128" y="9"/>
                    <a:pt x="133" y="8"/>
                  </a:cubicBezTo>
                  <a:cubicBezTo>
                    <a:pt x="144" y="5"/>
                    <a:pt x="144" y="5"/>
                    <a:pt x="144" y="5"/>
                  </a:cubicBezTo>
                  <a:cubicBezTo>
                    <a:pt x="144" y="5"/>
                    <a:pt x="145" y="5"/>
                    <a:pt x="146" y="5"/>
                  </a:cubicBezTo>
                  <a:cubicBezTo>
                    <a:pt x="149" y="5"/>
                    <a:pt x="152" y="6"/>
                    <a:pt x="154" y="8"/>
                  </a:cubicBezTo>
                  <a:cubicBezTo>
                    <a:pt x="157" y="12"/>
                    <a:pt x="166" y="17"/>
                    <a:pt x="180" y="22"/>
                  </a:cubicBezTo>
                  <a:cubicBezTo>
                    <a:pt x="178" y="22"/>
                    <a:pt x="176" y="24"/>
                    <a:pt x="175" y="28"/>
                  </a:cubicBezTo>
                  <a:cubicBezTo>
                    <a:pt x="175" y="30"/>
                    <a:pt x="175" y="33"/>
                    <a:pt x="177" y="35"/>
                  </a:cubicBezTo>
                  <a:cubicBezTo>
                    <a:pt x="176" y="40"/>
                    <a:pt x="176" y="40"/>
                    <a:pt x="176" y="40"/>
                  </a:cubicBezTo>
                  <a:cubicBezTo>
                    <a:pt x="174" y="42"/>
                    <a:pt x="174" y="43"/>
                    <a:pt x="175" y="44"/>
                  </a:cubicBezTo>
                  <a:cubicBezTo>
                    <a:pt x="177" y="53"/>
                    <a:pt x="177" y="53"/>
                    <a:pt x="177" y="53"/>
                  </a:cubicBezTo>
                  <a:cubicBezTo>
                    <a:pt x="177" y="60"/>
                    <a:pt x="177" y="60"/>
                    <a:pt x="177" y="60"/>
                  </a:cubicBezTo>
                  <a:cubicBezTo>
                    <a:pt x="177" y="170"/>
                    <a:pt x="177" y="170"/>
                    <a:pt x="177" y="170"/>
                  </a:cubicBezTo>
                  <a:cubicBezTo>
                    <a:pt x="167" y="170"/>
                    <a:pt x="167" y="170"/>
                    <a:pt x="167" y="170"/>
                  </a:cubicBezTo>
                  <a:cubicBezTo>
                    <a:pt x="166" y="175"/>
                    <a:pt x="166" y="175"/>
                    <a:pt x="166" y="175"/>
                  </a:cubicBezTo>
                  <a:cubicBezTo>
                    <a:pt x="109" y="145"/>
                    <a:pt x="78" y="129"/>
                    <a:pt x="74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2" y="129"/>
                    <a:pt x="69" y="130"/>
                    <a:pt x="64" y="134"/>
                  </a:cubicBezTo>
                  <a:cubicBezTo>
                    <a:pt x="63" y="135"/>
                    <a:pt x="63" y="135"/>
                    <a:pt x="63" y="135"/>
                  </a:cubicBezTo>
                  <a:cubicBezTo>
                    <a:pt x="59" y="137"/>
                    <a:pt x="57" y="138"/>
                    <a:pt x="55" y="138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51" y="134"/>
                    <a:pt x="46" y="132"/>
                    <a:pt x="41" y="130"/>
                  </a:cubicBezTo>
                  <a:cubicBezTo>
                    <a:pt x="31" y="127"/>
                    <a:pt x="31" y="127"/>
                    <a:pt x="31" y="127"/>
                  </a:cubicBezTo>
                  <a:cubicBezTo>
                    <a:pt x="30" y="127"/>
                    <a:pt x="30" y="127"/>
                    <a:pt x="30" y="127"/>
                  </a:cubicBezTo>
                  <a:cubicBezTo>
                    <a:pt x="27" y="124"/>
                    <a:pt x="27" y="124"/>
                    <a:pt x="27" y="124"/>
                  </a:cubicBezTo>
                  <a:cubicBezTo>
                    <a:pt x="25" y="118"/>
                    <a:pt x="25" y="118"/>
                    <a:pt x="25" y="118"/>
                  </a:cubicBezTo>
                  <a:cubicBezTo>
                    <a:pt x="24" y="116"/>
                    <a:pt x="21" y="116"/>
                    <a:pt x="17" y="116"/>
                  </a:cubicBezTo>
                  <a:cubicBezTo>
                    <a:pt x="10" y="114"/>
                    <a:pt x="10" y="114"/>
                    <a:pt x="10" y="114"/>
                  </a:cubicBezTo>
                  <a:cubicBezTo>
                    <a:pt x="7" y="109"/>
                    <a:pt x="7" y="109"/>
                    <a:pt x="7" y="109"/>
                  </a:cubicBezTo>
                  <a:cubicBezTo>
                    <a:pt x="7" y="106"/>
                    <a:pt x="7" y="106"/>
                    <a:pt x="7" y="106"/>
                  </a:cubicBezTo>
                  <a:cubicBezTo>
                    <a:pt x="1" y="96"/>
                    <a:pt x="1" y="96"/>
                    <a:pt x="1" y="96"/>
                  </a:cubicBezTo>
                  <a:cubicBezTo>
                    <a:pt x="0" y="94"/>
                    <a:pt x="1" y="93"/>
                    <a:pt x="2" y="92"/>
                  </a:cubicBezTo>
                  <a:cubicBezTo>
                    <a:pt x="5" y="87"/>
                    <a:pt x="5" y="87"/>
                    <a:pt x="5" y="87"/>
                  </a:cubicBezTo>
                  <a:cubicBezTo>
                    <a:pt x="4" y="77"/>
                    <a:pt x="4" y="77"/>
                    <a:pt x="4" y="77"/>
                  </a:cubicBezTo>
                  <a:cubicBezTo>
                    <a:pt x="3" y="73"/>
                    <a:pt x="3" y="69"/>
                    <a:pt x="4" y="66"/>
                  </a:cubicBezTo>
                  <a:cubicBezTo>
                    <a:pt x="6" y="60"/>
                    <a:pt x="5" y="52"/>
                    <a:pt x="2" y="41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4"/>
                    <a:pt x="9" y="32"/>
                    <a:pt x="8" y="30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4" y="11"/>
                    <a:pt x="24" y="9"/>
                    <a:pt x="24" y="7"/>
                  </a:cubicBezTo>
                  <a:cubicBezTo>
                    <a:pt x="24" y="0"/>
                    <a:pt x="24" y="0"/>
                    <a:pt x="24" y="0"/>
                  </a:cubicBezTo>
                  <a:moveTo>
                    <a:pt x="26" y="3"/>
                  </a:moveTo>
                  <a:cubicBezTo>
                    <a:pt x="26" y="7"/>
                    <a:pt x="26" y="7"/>
                    <a:pt x="26" y="7"/>
                  </a:cubicBezTo>
                  <a:cubicBezTo>
                    <a:pt x="26" y="10"/>
                    <a:pt x="25" y="13"/>
                    <a:pt x="23" y="14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1" y="33"/>
                    <a:pt x="10" y="35"/>
                    <a:pt x="10" y="36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4" y="41"/>
                    <a:pt x="4" y="41"/>
                    <a:pt x="4" y="41"/>
                  </a:cubicBezTo>
                  <a:cubicBezTo>
                    <a:pt x="7" y="52"/>
                    <a:pt x="7" y="61"/>
                    <a:pt x="6" y="66"/>
                  </a:cubicBezTo>
                  <a:cubicBezTo>
                    <a:pt x="5" y="69"/>
                    <a:pt x="5" y="73"/>
                    <a:pt x="6" y="76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7" y="87"/>
                    <a:pt x="7" y="87"/>
                    <a:pt x="7" y="87"/>
                  </a:cubicBezTo>
                  <a:cubicBezTo>
                    <a:pt x="7" y="87"/>
                    <a:pt x="7" y="87"/>
                    <a:pt x="7" y="87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4" y="93"/>
                    <a:pt x="4" y="93"/>
                    <a:pt x="4" y="93"/>
                  </a:cubicBezTo>
                  <a:cubicBezTo>
                    <a:pt x="4" y="93"/>
                    <a:pt x="4" y="93"/>
                    <a:pt x="4" y="93"/>
                  </a:cubicBezTo>
                  <a:cubicBezTo>
                    <a:pt x="4" y="93"/>
                    <a:pt x="4" y="93"/>
                    <a:pt x="4" y="93"/>
                  </a:cubicBezTo>
                  <a:cubicBezTo>
                    <a:pt x="3" y="94"/>
                    <a:pt x="3" y="94"/>
                    <a:pt x="2" y="94"/>
                  </a:cubicBezTo>
                  <a:cubicBezTo>
                    <a:pt x="2" y="94"/>
                    <a:pt x="3" y="95"/>
                    <a:pt x="3" y="95"/>
                  </a:cubicBezTo>
                  <a:cubicBezTo>
                    <a:pt x="9" y="105"/>
                    <a:pt x="9" y="105"/>
                    <a:pt x="9" y="105"/>
                  </a:cubicBezTo>
                  <a:cubicBezTo>
                    <a:pt x="9" y="105"/>
                    <a:pt x="9" y="105"/>
                    <a:pt x="9" y="105"/>
                  </a:cubicBezTo>
                  <a:cubicBezTo>
                    <a:pt x="9" y="106"/>
                    <a:pt x="9" y="106"/>
                    <a:pt x="9" y="106"/>
                  </a:cubicBezTo>
                  <a:cubicBezTo>
                    <a:pt x="9" y="109"/>
                    <a:pt x="9" y="109"/>
                    <a:pt x="9" y="109"/>
                  </a:cubicBezTo>
                  <a:cubicBezTo>
                    <a:pt x="11" y="113"/>
                    <a:pt x="11" y="113"/>
                    <a:pt x="11" y="113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22" y="114"/>
                    <a:pt x="25" y="115"/>
                    <a:pt x="27" y="117"/>
                  </a:cubicBezTo>
                  <a:cubicBezTo>
                    <a:pt x="27" y="117"/>
                    <a:pt x="27" y="117"/>
                    <a:pt x="27" y="117"/>
                  </a:cubicBezTo>
                  <a:cubicBezTo>
                    <a:pt x="27" y="118"/>
                    <a:pt x="27" y="118"/>
                    <a:pt x="27" y="118"/>
                  </a:cubicBezTo>
                  <a:cubicBezTo>
                    <a:pt x="29" y="123"/>
                    <a:pt x="29" y="123"/>
                    <a:pt x="29" y="123"/>
                  </a:cubicBezTo>
                  <a:cubicBezTo>
                    <a:pt x="31" y="126"/>
                    <a:pt x="31" y="126"/>
                    <a:pt x="31" y="126"/>
                  </a:cubicBezTo>
                  <a:cubicBezTo>
                    <a:pt x="31" y="126"/>
                    <a:pt x="31" y="126"/>
                    <a:pt x="31" y="126"/>
                  </a:cubicBezTo>
                  <a:cubicBezTo>
                    <a:pt x="41" y="128"/>
                    <a:pt x="41" y="128"/>
                    <a:pt x="41" y="128"/>
                  </a:cubicBezTo>
                  <a:cubicBezTo>
                    <a:pt x="46" y="130"/>
                    <a:pt x="52" y="132"/>
                    <a:pt x="55" y="137"/>
                  </a:cubicBezTo>
                  <a:cubicBezTo>
                    <a:pt x="56" y="137"/>
                    <a:pt x="58" y="136"/>
                    <a:pt x="61" y="133"/>
                  </a:cubicBezTo>
                  <a:cubicBezTo>
                    <a:pt x="62" y="133"/>
                    <a:pt x="62" y="133"/>
                    <a:pt x="62" y="133"/>
                  </a:cubicBezTo>
                  <a:cubicBezTo>
                    <a:pt x="62" y="133"/>
                    <a:pt x="62" y="133"/>
                    <a:pt x="62" y="133"/>
                  </a:cubicBezTo>
                  <a:cubicBezTo>
                    <a:pt x="63" y="133"/>
                    <a:pt x="63" y="133"/>
                    <a:pt x="63" y="133"/>
                  </a:cubicBezTo>
                  <a:cubicBezTo>
                    <a:pt x="68" y="129"/>
                    <a:pt x="72" y="127"/>
                    <a:pt x="74" y="127"/>
                  </a:cubicBezTo>
                  <a:cubicBezTo>
                    <a:pt x="74" y="127"/>
                    <a:pt x="75" y="127"/>
                    <a:pt x="75" y="127"/>
                  </a:cubicBezTo>
                  <a:cubicBezTo>
                    <a:pt x="81" y="128"/>
                    <a:pt x="126" y="152"/>
                    <a:pt x="165" y="172"/>
                  </a:cubicBezTo>
                  <a:cubicBezTo>
                    <a:pt x="165" y="169"/>
                    <a:pt x="165" y="169"/>
                    <a:pt x="165" y="169"/>
                  </a:cubicBezTo>
                  <a:cubicBezTo>
                    <a:pt x="166" y="168"/>
                    <a:pt x="166" y="168"/>
                    <a:pt x="166" y="168"/>
                  </a:cubicBezTo>
                  <a:cubicBezTo>
                    <a:pt x="167" y="168"/>
                    <a:pt x="167" y="168"/>
                    <a:pt x="167" y="168"/>
                  </a:cubicBezTo>
                  <a:cubicBezTo>
                    <a:pt x="175" y="168"/>
                    <a:pt x="175" y="168"/>
                    <a:pt x="175" y="168"/>
                  </a:cubicBezTo>
                  <a:cubicBezTo>
                    <a:pt x="175" y="60"/>
                    <a:pt x="175" y="60"/>
                    <a:pt x="175" y="60"/>
                  </a:cubicBezTo>
                  <a:cubicBezTo>
                    <a:pt x="175" y="53"/>
                    <a:pt x="175" y="53"/>
                    <a:pt x="175" y="53"/>
                  </a:cubicBezTo>
                  <a:cubicBezTo>
                    <a:pt x="173" y="44"/>
                    <a:pt x="173" y="44"/>
                    <a:pt x="173" y="44"/>
                  </a:cubicBezTo>
                  <a:cubicBezTo>
                    <a:pt x="173" y="43"/>
                    <a:pt x="173" y="41"/>
                    <a:pt x="174" y="39"/>
                  </a:cubicBezTo>
                  <a:cubicBezTo>
                    <a:pt x="175" y="35"/>
                    <a:pt x="175" y="35"/>
                    <a:pt x="175" y="35"/>
                  </a:cubicBezTo>
                  <a:cubicBezTo>
                    <a:pt x="174" y="33"/>
                    <a:pt x="173" y="30"/>
                    <a:pt x="174" y="27"/>
                  </a:cubicBezTo>
                  <a:cubicBezTo>
                    <a:pt x="174" y="25"/>
                    <a:pt x="175" y="24"/>
                    <a:pt x="176" y="22"/>
                  </a:cubicBezTo>
                  <a:cubicBezTo>
                    <a:pt x="164" y="18"/>
                    <a:pt x="156" y="14"/>
                    <a:pt x="153" y="9"/>
                  </a:cubicBezTo>
                  <a:cubicBezTo>
                    <a:pt x="151" y="7"/>
                    <a:pt x="149" y="6"/>
                    <a:pt x="146" y="6"/>
                  </a:cubicBezTo>
                  <a:cubicBezTo>
                    <a:pt x="145" y="6"/>
                    <a:pt x="145" y="6"/>
                    <a:pt x="144" y="6"/>
                  </a:cubicBezTo>
                  <a:cubicBezTo>
                    <a:pt x="133" y="10"/>
                    <a:pt x="133" y="10"/>
                    <a:pt x="133" y="10"/>
                  </a:cubicBezTo>
                  <a:cubicBezTo>
                    <a:pt x="129" y="10"/>
                    <a:pt x="127" y="12"/>
                    <a:pt x="125" y="15"/>
                  </a:cubicBezTo>
                  <a:cubicBezTo>
                    <a:pt x="124" y="17"/>
                    <a:pt x="124" y="20"/>
                    <a:pt x="124" y="23"/>
                  </a:cubicBezTo>
                  <a:cubicBezTo>
                    <a:pt x="124" y="23"/>
                    <a:pt x="124" y="23"/>
                    <a:pt x="124" y="23"/>
                  </a:cubicBezTo>
                  <a:cubicBezTo>
                    <a:pt x="124" y="24"/>
                    <a:pt x="124" y="24"/>
                    <a:pt x="124" y="24"/>
                  </a:cubicBezTo>
                  <a:cubicBezTo>
                    <a:pt x="123" y="33"/>
                    <a:pt x="123" y="33"/>
                    <a:pt x="123" y="33"/>
                  </a:cubicBezTo>
                  <a:cubicBezTo>
                    <a:pt x="122" y="35"/>
                    <a:pt x="120" y="38"/>
                    <a:pt x="117" y="39"/>
                  </a:cubicBezTo>
                  <a:cubicBezTo>
                    <a:pt x="117" y="39"/>
                    <a:pt x="117" y="39"/>
                    <a:pt x="117" y="39"/>
                  </a:cubicBezTo>
                  <a:cubicBezTo>
                    <a:pt x="117" y="39"/>
                    <a:pt x="117" y="39"/>
                    <a:pt x="117" y="39"/>
                  </a:cubicBezTo>
                  <a:cubicBezTo>
                    <a:pt x="115" y="40"/>
                    <a:pt x="113" y="40"/>
                    <a:pt x="110" y="40"/>
                  </a:cubicBezTo>
                  <a:cubicBezTo>
                    <a:pt x="103" y="40"/>
                    <a:pt x="94" y="37"/>
                    <a:pt x="86" y="30"/>
                  </a:cubicBezTo>
                  <a:cubicBezTo>
                    <a:pt x="80" y="30"/>
                    <a:pt x="80" y="30"/>
                    <a:pt x="80" y="30"/>
                  </a:cubicBezTo>
                  <a:cubicBezTo>
                    <a:pt x="77" y="30"/>
                    <a:pt x="74" y="29"/>
                    <a:pt x="72" y="27"/>
                  </a:cubicBezTo>
                  <a:cubicBezTo>
                    <a:pt x="69" y="25"/>
                    <a:pt x="68" y="22"/>
                    <a:pt x="68" y="19"/>
                  </a:cubicBezTo>
                  <a:cubicBezTo>
                    <a:pt x="67" y="15"/>
                    <a:pt x="67" y="15"/>
                    <a:pt x="67" y="15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2" y="7"/>
                    <a:pt x="52" y="7"/>
                    <a:pt x="52" y="7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4" y="8"/>
                    <a:pt x="32" y="7"/>
                    <a:pt x="29" y="4"/>
                  </a:cubicBezTo>
                  <a:cubicBezTo>
                    <a:pt x="26" y="3"/>
                    <a:pt x="26" y="3"/>
                    <a:pt x="2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90" name="Freeform 400"/>
            <p:cNvSpPr>
              <a:spLocks/>
            </p:cNvSpPr>
            <p:nvPr/>
          </p:nvSpPr>
          <p:spPr bwMode="auto">
            <a:xfrm>
              <a:off x="277272" y="5261515"/>
              <a:ext cx="168044" cy="166364"/>
            </a:xfrm>
            <a:custGeom>
              <a:avLst/>
              <a:gdLst>
                <a:gd name="T0" fmla="*/ 42 w 42"/>
                <a:gd name="T1" fmla="*/ 42 h 42"/>
                <a:gd name="T2" fmla="*/ 40 w 42"/>
                <a:gd name="T3" fmla="*/ 42 h 42"/>
                <a:gd name="T4" fmla="*/ 12 w 42"/>
                <a:gd name="T5" fmla="*/ 25 h 42"/>
                <a:gd name="T6" fmla="*/ 0 w 42"/>
                <a:gd name="T7" fmla="*/ 15 h 42"/>
                <a:gd name="T8" fmla="*/ 12 w 42"/>
                <a:gd name="T9" fmla="*/ 0 h 42"/>
                <a:gd name="T10" fmla="*/ 13 w 42"/>
                <a:gd name="T11" fmla="*/ 0 h 42"/>
                <a:gd name="T12" fmla="*/ 15 w 42"/>
                <a:gd name="T13" fmla="*/ 0 h 42"/>
                <a:gd name="T14" fmla="*/ 18 w 42"/>
                <a:gd name="T15" fmla="*/ 3 h 42"/>
                <a:gd name="T16" fmla="*/ 21 w 42"/>
                <a:gd name="T17" fmla="*/ 11 h 42"/>
                <a:gd name="T18" fmla="*/ 24 w 42"/>
                <a:gd name="T19" fmla="*/ 13 h 42"/>
                <a:gd name="T20" fmla="*/ 30 w 42"/>
                <a:gd name="T21" fmla="*/ 10 h 42"/>
                <a:gd name="T22" fmla="*/ 33 w 42"/>
                <a:gd name="T23" fmla="*/ 8 h 42"/>
                <a:gd name="T24" fmla="*/ 33 w 42"/>
                <a:gd name="T25" fmla="*/ 8 h 42"/>
                <a:gd name="T26" fmla="*/ 33 w 42"/>
                <a:gd name="T27" fmla="*/ 8 h 42"/>
                <a:gd name="T28" fmla="*/ 31 w 42"/>
                <a:gd name="T29" fmla="*/ 16 h 42"/>
                <a:gd name="T30" fmla="*/ 32 w 42"/>
                <a:gd name="T31" fmla="*/ 23 h 42"/>
                <a:gd name="T32" fmla="*/ 33 w 42"/>
                <a:gd name="T33" fmla="*/ 24 h 42"/>
                <a:gd name="T34" fmla="*/ 36 w 42"/>
                <a:gd name="T35" fmla="*/ 23 h 42"/>
                <a:gd name="T36" fmla="*/ 39 w 42"/>
                <a:gd name="T37" fmla="*/ 22 h 42"/>
                <a:gd name="T38" fmla="*/ 42 w 42"/>
                <a:gd name="T39" fmla="*/ 29 h 42"/>
                <a:gd name="T40" fmla="*/ 42 w 42"/>
                <a:gd name="T41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2" h="42">
                  <a:moveTo>
                    <a:pt x="42" y="42"/>
                  </a:moveTo>
                  <a:cubicBezTo>
                    <a:pt x="40" y="42"/>
                    <a:pt x="40" y="42"/>
                    <a:pt x="40" y="42"/>
                  </a:cubicBezTo>
                  <a:cubicBezTo>
                    <a:pt x="33" y="41"/>
                    <a:pt x="24" y="36"/>
                    <a:pt x="12" y="2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4" y="0"/>
                    <a:pt x="14" y="0"/>
                    <a:pt x="15" y="0"/>
                  </a:cubicBezTo>
                  <a:cubicBezTo>
                    <a:pt x="17" y="0"/>
                    <a:pt x="18" y="1"/>
                    <a:pt x="18" y="3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2" y="12"/>
                    <a:pt x="22" y="13"/>
                    <a:pt x="24" y="13"/>
                  </a:cubicBezTo>
                  <a:cubicBezTo>
                    <a:pt x="25" y="13"/>
                    <a:pt x="27" y="12"/>
                    <a:pt x="30" y="10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20"/>
                    <a:pt x="31" y="22"/>
                    <a:pt x="32" y="23"/>
                  </a:cubicBezTo>
                  <a:cubicBezTo>
                    <a:pt x="32" y="24"/>
                    <a:pt x="33" y="24"/>
                    <a:pt x="33" y="24"/>
                  </a:cubicBezTo>
                  <a:cubicBezTo>
                    <a:pt x="34" y="24"/>
                    <a:pt x="35" y="24"/>
                    <a:pt x="36" y="23"/>
                  </a:cubicBezTo>
                  <a:cubicBezTo>
                    <a:pt x="37" y="22"/>
                    <a:pt x="38" y="22"/>
                    <a:pt x="39" y="22"/>
                  </a:cubicBezTo>
                  <a:cubicBezTo>
                    <a:pt x="41" y="22"/>
                    <a:pt x="42" y="24"/>
                    <a:pt x="42" y="29"/>
                  </a:cubicBezTo>
                  <a:cubicBezTo>
                    <a:pt x="42" y="42"/>
                    <a:pt x="42" y="42"/>
                    <a:pt x="42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91" name="Freeform 401"/>
            <p:cNvSpPr>
              <a:spLocks noEditPoints="1"/>
            </p:cNvSpPr>
            <p:nvPr/>
          </p:nvSpPr>
          <p:spPr bwMode="auto">
            <a:xfrm>
              <a:off x="273913" y="5256473"/>
              <a:ext cx="174766" cy="176446"/>
            </a:xfrm>
            <a:custGeom>
              <a:avLst/>
              <a:gdLst>
                <a:gd name="T0" fmla="*/ 13 w 44"/>
                <a:gd name="T1" fmla="*/ 0 h 44"/>
                <a:gd name="T2" fmla="*/ 14 w 44"/>
                <a:gd name="T3" fmla="*/ 0 h 44"/>
                <a:gd name="T4" fmla="*/ 16 w 44"/>
                <a:gd name="T5" fmla="*/ 0 h 44"/>
                <a:gd name="T6" fmla="*/ 20 w 44"/>
                <a:gd name="T7" fmla="*/ 4 h 44"/>
                <a:gd name="T8" fmla="*/ 23 w 44"/>
                <a:gd name="T9" fmla="*/ 12 h 44"/>
                <a:gd name="T10" fmla="*/ 25 w 44"/>
                <a:gd name="T11" fmla="*/ 13 h 44"/>
                <a:gd name="T12" fmla="*/ 30 w 44"/>
                <a:gd name="T13" fmla="*/ 10 h 44"/>
                <a:gd name="T14" fmla="*/ 33 w 44"/>
                <a:gd name="T15" fmla="*/ 8 h 44"/>
                <a:gd name="T16" fmla="*/ 35 w 44"/>
                <a:gd name="T17" fmla="*/ 9 h 44"/>
                <a:gd name="T18" fmla="*/ 33 w 44"/>
                <a:gd name="T19" fmla="*/ 18 h 44"/>
                <a:gd name="T20" fmla="*/ 34 w 44"/>
                <a:gd name="T21" fmla="*/ 24 h 44"/>
                <a:gd name="T22" fmla="*/ 36 w 44"/>
                <a:gd name="T23" fmla="*/ 23 h 44"/>
                <a:gd name="T24" fmla="*/ 40 w 44"/>
                <a:gd name="T25" fmla="*/ 22 h 44"/>
                <a:gd name="T26" fmla="*/ 44 w 44"/>
                <a:gd name="T27" fmla="*/ 30 h 44"/>
                <a:gd name="T28" fmla="*/ 43 w 44"/>
                <a:gd name="T29" fmla="*/ 44 h 44"/>
                <a:gd name="T30" fmla="*/ 41 w 44"/>
                <a:gd name="T31" fmla="*/ 44 h 44"/>
                <a:gd name="T32" fmla="*/ 13 w 44"/>
                <a:gd name="T33" fmla="*/ 27 h 44"/>
                <a:gd name="T34" fmla="*/ 0 w 44"/>
                <a:gd name="T35" fmla="*/ 16 h 44"/>
                <a:gd name="T36" fmla="*/ 13 w 44"/>
                <a:gd name="T37" fmla="*/ 0 h 44"/>
                <a:gd name="T38" fmla="*/ 13 w 44"/>
                <a:gd name="T39" fmla="*/ 2 h 44"/>
                <a:gd name="T40" fmla="*/ 2 w 44"/>
                <a:gd name="T41" fmla="*/ 16 h 44"/>
                <a:gd name="T42" fmla="*/ 14 w 44"/>
                <a:gd name="T43" fmla="*/ 26 h 44"/>
                <a:gd name="T44" fmla="*/ 41 w 44"/>
                <a:gd name="T45" fmla="*/ 42 h 44"/>
                <a:gd name="T46" fmla="*/ 42 w 44"/>
                <a:gd name="T47" fmla="*/ 42 h 44"/>
                <a:gd name="T48" fmla="*/ 43 w 44"/>
                <a:gd name="T49" fmla="*/ 30 h 44"/>
                <a:gd name="T50" fmla="*/ 40 w 44"/>
                <a:gd name="T51" fmla="*/ 24 h 44"/>
                <a:gd name="T52" fmla="*/ 37 w 44"/>
                <a:gd name="T53" fmla="*/ 25 h 44"/>
                <a:gd name="T54" fmla="*/ 34 w 44"/>
                <a:gd name="T55" fmla="*/ 26 h 44"/>
                <a:gd name="T56" fmla="*/ 32 w 44"/>
                <a:gd name="T57" fmla="*/ 25 h 44"/>
                <a:gd name="T58" fmla="*/ 31 w 44"/>
                <a:gd name="T59" fmla="*/ 17 h 44"/>
                <a:gd name="T60" fmla="*/ 31 w 44"/>
                <a:gd name="T61" fmla="*/ 17 h 44"/>
                <a:gd name="T62" fmla="*/ 31 w 44"/>
                <a:gd name="T63" fmla="*/ 17 h 44"/>
                <a:gd name="T64" fmla="*/ 33 w 44"/>
                <a:gd name="T65" fmla="*/ 11 h 44"/>
                <a:gd name="T66" fmla="*/ 31 w 44"/>
                <a:gd name="T67" fmla="*/ 12 h 44"/>
                <a:gd name="T68" fmla="*/ 31 w 44"/>
                <a:gd name="T69" fmla="*/ 12 h 44"/>
                <a:gd name="T70" fmla="*/ 31 w 44"/>
                <a:gd name="T71" fmla="*/ 12 h 44"/>
                <a:gd name="T72" fmla="*/ 25 w 44"/>
                <a:gd name="T73" fmla="*/ 14 h 44"/>
                <a:gd name="T74" fmla="*/ 21 w 44"/>
                <a:gd name="T75" fmla="*/ 13 h 44"/>
                <a:gd name="T76" fmla="*/ 21 w 44"/>
                <a:gd name="T77" fmla="*/ 12 h 44"/>
                <a:gd name="T78" fmla="*/ 21 w 44"/>
                <a:gd name="T79" fmla="*/ 12 h 44"/>
                <a:gd name="T80" fmla="*/ 19 w 44"/>
                <a:gd name="T81" fmla="*/ 4 h 44"/>
                <a:gd name="T82" fmla="*/ 16 w 44"/>
                <a:gd name="T83" fmla="*/ 2 h 44"/>
                <a:gd name="T84" fmla="*/ 15 w 44"/>
                <a:gd name="T85" fmla="*/ 2 h 44"/>
                <a:gd name="T86" fmla="*/ 14 w 44"/>
                <a:gd name="T87" fmla="*/ 2 h 44"/>
                <a:gd name="T88" fmla="*/ 14 w 44"/>
                <a:gd name="T89" fmla="*/ 2 h 44"/>
                <a:gd name="T90" fmla="*/ 13 w 44"/>
                <a:gd name="T91" fmla="*/ 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4" h="44">
                  <a:moveTo>
                    <a:pt x="13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15" y="0"/>
                    <a:pt x="15" y="0"/>
                    <a:pt x="16" y="0"/>
                  </a:cubicBezTo>
                  <a:cubicBezTo>
                    <a:pt x="19" y="0"/>
                    <a:pt x="20" y="2"/>
                    <a:pt x="20" y="4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4" y="13"/>
                    <a:pt x="25" y="13"/>
                  </a:cubicBezTo>
                  <a:cubicBezTo>
                    <a:pt x="26" y="13"/>
                    <a:pt x="28" y="12"/>
                    <a:pt x="30" y="10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5" y="8"/>
                    <a:pt x="35" y="8"/>
                    <a:pt x="35" y="9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2" y="22"/>
                    <a:pt x="33" y="24"/>
                    <a:pt x="34" y="24"/>
                  </a:cubicBezTo>
                  <a:cubicBezTo>
                    <a:pt x="35" y="24"/>
                    <a:pt x="35" y="24"/>
                    <a:pt x="36" y="23"/>
                  </a:cubicBezTo>
                  <a:cubicBezTo>
                    <a:pt x="38" y="22"/>
                    <a:pt x="39" y="22"/>
                    <a:pt x="40" y="22"/>
                  </a:cubicBezTo>
                  <a:cubicBezTo>
                    <a:pt x="43" y="22"/>
                    <a:pt x="44" y="24"/>
                    <a:pt x="44" y="30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1" y="44"/>
                    <a:pt x="41" y="44"/>
                    <a:pt x="41" y="44"/>
                  </a:cubicBezTo>
                  <a:cubicBezTo>
                    <a:pt x="33" y="43"/>
                    <a:pt x="24" y="37"/>
                    <a:pt x="13" y="2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3" y="0"/>
                    <a:pt x="13" y="0"/>
                    <a:pt x="13" y="0"/>
                  </a:cubicBezTo>
                  <a:moveTo>
                    <a:pt x="13" y="2"/>
                  </a:moveTo>
                  <a:cubicBezTo>
                    <a:pt x="2" y="16"/>
                    <a:pt x="2" y="16"/>
                    <a:pt x="2" y="1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25" y="36"/>
                    <a:pt x="34" y="42"/>
                    <a:pt x="41" y="42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2" y="27"/>
                    <a:pt x="42" y="24"/>
                    <a:pt x="40" y="24"/>
                  </a:cubicBezTo>
                  <a:cubicBezTo>
                    <a:pt x="40" y="24"/>
                    <a:pt x="39" y="24"/>
                    <a:pt x="37" y="25"/>
                  </a:cubicBezTo>
                  <a:cubicBezTo>
                    <a:pt x="36" y="26"/>
                    <a:pt x="35" y="26"/>
                    <a:pt x="34" y="26"/>
                  </a:cubicBezTo>
                  <a:cubicBezTo>
                    <a:pt x="33" y="26"/>
                    <a:pt x="33" y="25"/>
                    <a:pt x="32" y="25"/>
                  </a:cubicBezTo>
                  <a:cubicBezTo>
                    <a:pt x="31" y="23"/>
                    <a:pt x="31" y="21"/>
                    <a:pt x="31" y="17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28" y="14"/>
                    <a:pt x="26" y="14"/>
                    <a:pt x="25" y="14"/>
                  </a:cubicBezTo>
                  <a:cubicBezTo>
                    <a:pt x="23" y="14"/>
                    <a:pt x="22" y="14"/>
                    <a:pt x="21" y="13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8" y="3"/>
                    <a:pt x="18" y="2"/>
                    <a:pt x="16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3" y="2"/>
                    <a:pt x="13" y="2"/>
                    <a:pt x="1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92" name="Freeform 402"/>
            <p:cNvSpPr>
              <a:spLocks/>
            </p:cNvSpPr>
            <p:nvPr/>
          </p:nvSpPr>
          <p:spPr bwMode="auto">
            <a:xfrm>
              <a:off x="277272" y="5261515"/>
              <a:ext cx="168044" cy="166364"/>
            </a:xfrm>
            <a:custGeom>
              <a:avLst/>
              <a:gdLst>
                <a:gd name="T0" fmla="*/ 42 w 42"/>
                <a:gd name="T1" fmla="*/ 42 h 42"/>
                <a:gd name="T2" fmla="*/ 40 w 42"/>
                <a:gd name="T3" fmla="*/ 42 h 42"/>
                <a:gd name="T4" fmla="*/ 12 w 42"/>
                <a:gd name="T5" fmla="*/ 25 h 42"/>
                <a:gd name="T6" fmla="*/ 0 w 42"/>
                <a:gd name="T7" fmla="*/ 15 h 42"/>
                <a:gd name="T8" fmla="*/ 12 w 42"/>
                <a:gd name="T9" fmla="*/ 0 h 42"/>
                <a:gd name="T10" fmla="*/ 13 w 42"/>
                <a:gd name="T11" fmla="*/ 0 h 42"/>
                <a:gd name="T12" fmla="*/ 15 w 42"/>
                <a:gd name="T13" fmla="*/ 0 h 42"/>
                <a:gd name="T14" fmla="*/ 18 w 42"/>
                <a:gd name="T15" fmla="*/ 3 h 42"/>
                <a:gd name="T16" fmla="*/ 21 w 42"/>
                <a:gd name="T17" fmla="*/ 11 h 42"/>
                <a:gd name="T18" fmla="*/ 24 w 42"/>
                <a:gd name="T19" fmla="*/ 13 h 42"/>
                <a:gd name="T20" fmla="*/ 30 w 42"/>
                <a:gd name="T21" fmla="*/ 10 h 42"/>
                <a:gd name="T22" fmla="*/ 33 w 42"/>
                <a:gd name="T23" fmla="*/ 8 h 42"/>
                <a:gd name="T24" fmla="*/ 33 w 42"/>
                <a:gd name="T25" fmla="*/ 8 h 42"/>
                <a:gd name="T26" fmla="*/ 33 w 42"/>
                <a:gd name="T27" fmla="*/ 8 h 42"/>
                <a:gd name="T28" fmla="*/ 31 w 42"/>
                <a:gd name="T29" fmla="*/ 16 h 42"/>
                <a:gd name="T30" fmla="*/ 32 w 42"/>
                <a:gd name="T31" fmla="*/ 23 h 42"/>
                <a:gd name="T32" fmla="*/ 33 w 42"/>
                <a:gd name="T33" fmla="*/ 24 h 42"/>
                <a:gd name="T34" fmla="*/ 36 w 42"/>
                <a:gd name="T35" fmla="*/ 23 h 42"/>
                <a:gd name="T36" fmla="*/ 39 w 42"/>
                <a:gd name="T37" fmla="*/ 22 h 42"/>
                <a:gd name="T38" fmla="*/ 42 w 42"/>
                <a:gd name="T39" fmla="*/ 29 h 42"/>
                <a:gd name="T40" fmla="*/ 42 w 42"/>
                <a:gd name="T41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2" h="42">
                  <a:moveTo>
                    <a:pt x="42" y="42"/>
                  </a:moveTo>
                  <a:cubicBezTo>
                    <a:pt x="40" y="42"/>
                    <a:pt x="40" y="42"/>
                    <a:pt x="40" y="42"/>
                  </a:cubicBezTo>
                  <a:cubicBezTo>
                    <a:pt x="33" y="41"/>
                    <a:pt x="24" y="36"/>
                    <a:pt x="12" y="2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4" y="0"/>
                    <a:pt x="14" y="0"/>
                    <a:pt x="15" y="0"/>
                  </a:cubicBezTo>
                  <a:cubicBezTo>
                    <a:pt x="17" y="0"/>
                    <a:pt x="18" y="1"/>
                    <a:pt x="18" y="3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2" y="12"/>
                    <a:pt x="22" y="13"/>
                    <a:pt x="24" y="13"/>
                  </a:cubicBezTo>
                  <a:cubicBezTo>
                    <a:pt x="25" y="13"/>
                    <a:pt x="27" y="12"/>
                    <a:pt x="30" y="10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20"/>
                    <a:pt x="31" y="22"/>
                    <a:pt x="32" y="23"/>
                  </a:cubicBezTo>
                  <a:cubicBezTo>
                    <a:pt x="32" y="24"/>
                    <a:pt x="33" y="24"/>
                    <a:pt x="33" y="24"/>
                  </a:cubicBezTo>
                  <a:cubicBezTo>
                    <a:pt x="34" y="24"/>
                    <a:pt x="35" y="24"/>
                    <a:pt x="36" y="23"/>
                  </a:cubicBezTo>
                  <a:cubicBezTo>
                    <a:pt x="37" y="22"/>
                    <a:pt x="38" y="22"/>
                    <a:pt x="39" y="22"/>
                  </a:cubicBezTo>
                  <a:cubicBezTo>
                    <a:pt x="41" y="22"/>
                    <a:pt x="42" y="24"/>
                    <a:pt x="42" y="29"/>
                  </a:cubicBezTo>
                  <a:cubicBezTo>
                    <a:pt x="42" y="42"/>
                    <a:pt x="42" y="42"/>
                    <a:pt x="42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93" name="Freeform 403"/>
            <p:cNvSpPr>
              <a:spLocks noEditPoints="1"/>
            </p:cNvSpPr>
            <p:nvPr/>
          </p:nvSpPr>
          <p:spPr bwMode="auto">
            <a:xfrm>
              <a:off x="273913" y="5256473"/>
              <a:ext cx="174766" cy="176446"/>
            </a:xfrm>
            <a:custGeom>
              <a:avLst/>
              <a:gdLst>
                <a:gd name="T0" fmla="*/ 13 w 44"/>
                <a:gd name="T1" fmla="*/ 0 h 44"/>
                <a:gd name="T2" fmla="*/ 14 w 44"/>
                <a:gd name="T3" fmla="*/ 0 h 44"/>
                <a:gd name="T4" fmla="*/ 16 w 44"/>
                <a:gd name="T5" fmla="*/ 0 h 44"/>
                <a:gd name="T6" fmla="*/ 20 w 44"/>
                <a:gd name="T7" fmla="*/ 4 h 44"/>
                <a:gd name="T8" fmla="*/ 23 w 44"/>
                <a:gd name="T9" fmla="*/ 12 h 44"/>
                <a:gd name="T10" fmla="*/ 25 w 44"/>
                <a:gd name="T11" fmla="*/ 13 h 44"/>
                <a:gd name="T12" fmla="*/ 30 w 44"/>
                <a:gd name="T13" fmla="*/ 10 h 44"/>
                <a:gd name="T14" fmla="*/ 33 w 44"/>
                <a:gd name="T15" fmla="*/ 8 h 44"/>
                <a:gd name="T16" fmla="*/ 35 w 44"/>
                <a:gd name="T17" fmla="*/ 9 h 44"/>
                <a:gd name="T18" fmla="*/ 33 w 44"/>
                <a:gd name="T19" fmla="*/ 18 h 44"/>
                <a:gd name="T20" fmla="*/ 34 w 44"/>
                <a:gd name="T21" fmla="*/ 24 h 44"/>
                <a:gd name="T22" fmla="*/ 36 w 44"/>
                <a:gd name="T23" fmla="*/ 23 h 44"/>
                <a:gd name="T24" fmla="*/ 40 w 44"/>
                <a:gd name="T25" fmla="*/ 22 h 44"/>
                <a:gd name="T26" fmla="*/ 44 w 44"/>
                <a:gd name="T27" fmla="*/ 30 h 44"/>
                <a:gd name="T28" fmla="*/ 43 w 44"/>
                <a:gd name="T29" fmla="*/ 44 h 44"/>
                <a:gd name="T30" fmla="*/ 41 w 44"/>
                <a:gd name="T31" fmla="*/ 44 h 44"/>
                <a:gd name="T32" fmla="*/ 13 w 44"/>
                <a:gd name="T33" fmla="*/ 27 h 44"/>
                <a:gd name="T34" fmla="*/ 0 w 44"/>
                <a:gd name="T35" fmla="*/ 16 h 44"/>
                <a:gd name="T36" fmla="*/ 13 w 44"/>
                <a:gd name="T37" fmla="*/ 0 h 44"/>
                <a:gd name="T38" fmla="*/ 13 w 44"/>
                <a:gd name="T39" fmla="*/ 2 h 44"/>
                <a:gd name="T40" fmla="*/ 2 w 44"/>
                <a:gd name="T41" fmla="*/ 16 h 44"/>
                <a:gd name="T42" fmla="*/ 14 w 44"/>
                <a:gd name="T43" fmla="*/ 26 h 44"/>
                <a:gd name="T44" fmla="*/ 41 w 44"/>
                <a:gd name="T45" fmla="*/ 42 h 44"/>
                <a:gd name="T46" fmla="*/ 42 w 44"/>
                <a:gd name="T47" fmla="*/ 42 h 44"/>
                <a:gd name="T48" fmla="*/ 43 w 44"/>
                <a:gd name="T49" fmla="*/ 30 h 44"/>
                <a:gd name="T50" fmla="*/ 40 w 44"/>
                <a:gd name="T51" fmla="*/ 24 h 44"/>
                <a:gd name="T52" fmla="*/ 37 w 44"/>
                <a:gd name="T53" fmla="*/ 25 h 44"/>
                <a:gd name="T54" fmla="*/ 34 w 44"/>
                <a:gd name="T55" fmla="*/ 26 h 44"/>
                <a:gd name="T56" fmla="*/ 32 w 44"/>
                <a:gd name="T57" fmla="*/ 25 h 44"/>
                <a:gd name="T58" fmla="*/ 31 w 44"/>
                <a:gd name="T59" fmla="*/ 17 h 44"/>
                <a:gd name="T60" fmla="*/ 31 w 44"/>
                <a:gd name="T61" fmla="*/ 17 h 44"/>
                <a:gd name="T62" fmla="*/ 31 w 44"/>
                <a:gd name="T63" fmla="*/ 17 h 44"/>
                <a:gd name="T64" fmla="*/ 33 w 44"/>
                <a:gd name="T65" fmla="*/ 11 h 44"/>
                <a:gd name="T66" fmla="*/ 31 w 44"/>
                <a:gd name="T67" fmla="*/ 12 h 44"/>
                <a:gd name="T68" fmla="*/ 31 w 44"/>
                <a:gd name="T69" fmla="*/ 12 h 44"/>
                <a:gd name="T70" fmla="*/ 31 w 44"/>
                <a:gd name="T71" fmla="*/ 12 h 44"/>
                <a:gd name="T72" fmla="*/ 25 w 44"/>
                <a:gd name="T73" fmla="*/ 14 h 44"/>
                <a:gd name="T74" fmla="*/ 21 w 44"/>
                <a:gd name="T75" fmla="*/ 13 h 44"/>
                <a:gd name="T76" fmla="*/ 21 w 44"/>
                <a:gd name="T77" fmla="*/ 12 h 44"/>
                <a:gd name="T78" fmla="*/ 21 w 44"/>
                <a:gd name="T79" fmla="*/ 12 h 44"/>
                <a:gd name="T80" fmla="*/ 19 w 44"/>
                <a:gd name="T81" fmla="*/ 4 h 44"/>
                <a:gd name="T82" fmla="*/ 16 w 44"/>
                <a:gd name="T83" fmla="*/ 2 h 44"/>
                <a:gd name="T84" fmla="*/ 15 w 44"/>
                <a:gd name="T85" fmla="*/ 2 h 44"/>
                <a:gd name="T86" fmla="*/ 14 w 44"/>
                <a:gd name="T87" fmla="*/ 2 h 44"/>
                <a:gd name="T88" fmla="*/ 14 w 44"/>
                <a:gd name="T89" fmla="*/ 2 h 44"/>
                <a:gd name="T90" fmla="*/ 13 w 44"/>
                <a:gd name="T91" fmla="*/ 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4" h="44">
                  <a:moveTo>
                    <a:pt x="13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15" y="0"/>
                    <a:pt x="15" y="0"/>
                    <a:pt x="16" y="0"/>
                  </a:cubicBezTo>
                  <a:cubicBezTo>
                    <a:pt x="19" y="0"/>
                    <a:pt x="20" y="2"/>
                    <a:pt x="20" y="4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4" y="13"/>
                    <a:pt x="25" y="13"/>
                  </a:cubicBezTo>
                  <a:cubicBezTo>
                    <a:pt x="26" y="13"/>
                    <a:pt x="28" y="12"/>
                    <a:pt x="30" y="10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5" y="8"/>
                    <a:pt x="35" y="8"/>
                    <a:pt x="35" y="9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2" y="22"/>
                    <a:pt x="33" y="24"/>
                    <a:pt x="34" y="24"/>
                  </a:cubicBezTo>
                  <a:cubicBezTo>
                    <a:pt x="35" y="24"/>
                    <a:pt x="35" y="24"/>
                    <a:pt x="36" y="23"/>
                  </a:cubicBezTo>
                  <a:cubicBezTo>
                    <a:pt x="38" y="22"/>
                    <a:pt x="39" y="22"/>
                    <a:pt x="40" y="22"/>
                  </a:cubicBezTo>
                  <a:cubicBezTo>
                    <a:pt x="43" y="22"/>
                    <a:pt x="44" y="24"/>
                    <a:pt x="44" y="30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1" y="44"/>
                    <a:pt x="41" y="44"/>
                    <a:pt x="41" y="44"/>
                  </a:cubicBezTo>
                  <a:cubicBezTo>
                    <a:pt x="33" y="43"/>
                    <a:pt x="24" y="37"/>
                    <a:pt x="13" y="2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3" y="0"/>
                    <a:pt x="13" y="0"/>
                    <a:pt x="13" y="0"/>
                  </a:cubicBezTo>
                  <a:moveTo>
                    <a:pt x="13" y="2"/>
                  </a:moveTo>
                  <a:cubicBezTo>
                    <a:pt x="2" y="16"/>
                    <a:pt x="2" y="16"/>
                    <a:pt x="2" y="1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25" y="36"/>
                    <a:pt x="34" y="42"/>
                    <a:pt x="41" y="42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2" y="27"/>
                    <a:pt x="42" y="24"/>
                    <a:pt x="40" y="24"/>
                  </a:cubicBezTo>
                  <a:cubicBezTo>
                    <a:pt x="40" y="24"/>
                    <a:pt x="39" y="24"/>
                    <a:pt x="37" y="25"/>
                  </a:cubicBezTo>
                  <a:cubicBezTo>
                    <a:pt x="36" y="26"/>
                    <a:pt x="35" y="26"/>
                    <a:pt x="34" y="26"/>
                  </a:cubicBezTo>
                  <a:cubicBezTo>
                    <a:pt x="33" y="26"/>
                    <a:pt x="33" y="25"/>
                    <a:pt x="32" y="25"/>
                  </a:cubicBezTo>
                  <a:cubicBezTo>
                    <a:pt x="31" y="23"/>
                    <a:pt x="31" y="21"/>
                    <a:pt x="31" y="17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28" y="14"/>
                    <a:pt x="26" y="14"/>
                    <a:pt x="25" y="14"/>
                  </a:cubicBezTo>
                  <a:cubicBezTo>
                    <a:pt x="23" y="14"/>
                    <a:pt x="22" y="14"/>
                    <a:pt x="21" y="13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8" y="3"/>
                    <a:pt x="18" y="2"/>
                    <a:pt x="16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3" y="2"/>
                    <a:pt x="13" y="2"/>
                    <a:pt x="1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94" name="Freeform 404"/>
            <p:cNvSpPr>
              <a:spLocks/>
            </p:cNvSpPr>
            <p:nvPr/>
          </p:nvSpPr>
          <p:spPr bwMode="auto">
            <a:xfrm>
              <a:off x="2013163" y="6994045"/>
              <a:ext cx="104188" cy="107548"/>
            </a:xfrm>
            <a:custGeom>
              <a:avLst/>
              <a:gdLst>
                <a:gd name="T0" fmla="*/ 9 w 26"/>
                <a:gd name="T1" fmla="*/ 27 h 27"/>
                <a:gd name="T2" fmla="*/ 5 w 26"/>
                <a:gd name="T3" fmla="*/ 24 h 27"/>
                <a:gd name="T4" fmla="*/ 1 w 26"/>
                <a:gd name="T5" fmla="*/ 18 h 27"/>
                <a:gd name="T6" fmla="*/ 2 w 26"/>
                <a:gd name="T7" fmla="*/ 10 h 27"/>
                <a:gd name="T8" fmla="*/ 9 w 26"/>
                <a:gd name="T9" fmla="*/ 5 h 27"/>
                <a:gd name="T10" fmla="*/ 9 w 26"/>
                <a:gd name="T11" fmla="*/ 5 h 27"/>
                <a:gd name="T12" fmla="*/ 9 w 26"/>
                <a:gd name="T13" fmla="*/ 5 h 27"/>
                <a:gd name="T14" fmla="*/ 11 w 26"/>
                <a:gd name="T15" fmla="*/ 3 h 27"/>
                <a:gd name="T16" fmla="*/ 14 w 26"/>
                <a:gd name="T17" fmla="*/ 2 h 27"/>
                <a:gd name="T18" fmla="*/ 18 w 26"/>
                <a:gd name="T19" fmla="*/ 0 h 27"/>
                <a:gd name="T20" fmla="*/ 25 w 26"/>
                <a:gd name="T21" fmla="*/ 8 h 27"/>
                <a:gd name="T22" fmla="*/ 25 w 26"/>
                <a:gd name="T23" fmla="*/ 12 h 27"/>
                <a:gd name="T24" fmla="*/ 23 w 26"/>
                <a:gd name="T25" fmla="*/ 17 h 27"/>
                <a:gd name="T26" fmla="*/ 18 w 26"/>
                <a:gd name="T27" fmla="*/ 20 h 27"/>
                <a:gd name="T28" fmla="*/ 13 w 26"/>
                <a:gd name="T29" fmla="*/ 22 h 27"/>
                <a:gd name="T30" fmla="*/ 10 w 26"/>
                <a:gd name="T31" fmla="*/ 27 h 27"/>
                <a:gd name="T32" fmla="*/ 9 w 26"/>
                <a:gd name="T33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6" h="27">
                  <a:moveTo>
                    <a:pt x="9" y="27"/>
                  </a:moveTo>
                  <a:cubicBezTo>
                    <a:pt x="9" y="27"/>
                    <a:pt x="8" y="27"/>
                    <a:pt x="5" y="24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0" y="17"/>
                    <a:pt x="0" y="14"/>
                    <a:pt x="2" y="10"/>
                  </a:cubicBezTo>
                  <a:cubicBezTo>
                    <a:pt x="4" y="6"/>
                    <a:pt x="6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6" y="9"/>
                    <a:pt x="26" y="10"/>
                    <a:pt x="25" y="12"/>
                  </a:cubicBezTo>
                  <a:cubicBezTo>
                    <a:pt x="24" y="14"/>
                    <a:pt x="23" y="16"/>
                    <a:pt x="23" y="17"/>
                  </a:cubicBezTo>
                  <a:cubicBezTo>
                    <a:pt x="23" y="18"/>
                    <a:pt x="21" y="19"/>
                    <a:pt x="18" y="20"/>
                  </a:cubicBezTo>
                  <a:cubicBezTo>
                    <a:pt x="15" y="20"/>
                    <a:pt x="14" y="21"/>
                    <a:pt x="13" y="22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9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95" name="Freeform 405"/>
            <p:cNvSpPr>
              <a:spLocks noEditPoints="1"/>
            </p:cNvSpPr>
            <p:nvPr/>
          </p:nvSpPr>
          <p:spPr bwMode="auto">
            <a:xfrm>
              <a:off x="2009802" y="6990683"/>
              <a:ext cx="110909" cy="114269"/>
            </a:xfrm>
            <a:custGeom>
              <a:avLst/>
              <a:gdLst>
                <a:gd name="T0" fmla="*/ 19 w 28"/>
                <a:gd name="T1" fmla="*/ 0 h 29"/>
                <a:gd name="T2" fmla="*/ 26 w 28"/>
                <a:gd name="T3" fmla="*/ 8 h 29"/>
                <a:gd name="T4" fmla="*/ 27 w 28"/>
                <a:gd name="T5" fmla="*/ 13 h 29"/>
                <a:gd name="T6" fmla="*/ 25 w 28"/>
                <a:gd name="T7" fmla="*/ 18 h 29"/>
                <a:gd name="T8" fmla="*/ 19 w 28"/>
                <a:gd name="T9" fmla="*/ 21 h 29"/>
                <a:gd name="T10" fmla="*/ 14 w 28"/>
                <a:gd name="T11" fmla="*/ 24 h 29"/>
                <a:gd name="T12" fmla="*/ 12 w 28"/>
                <a:gd name="T13" fmla="*/ 28 h 29"/>
                <a:gd name="T14" fmla="*/ 10 w 28"/>
                <a:gd name="T15" fmla="*/ 29 h 29"/>
                <a:gd name="T16" fmla="*/ 6 w 28"/>
                <a:gd name="T17" fmla="*/ 26 h 29"/>
                <a:gd name="T18" fmla="*/ 2 w 28"/>
                <a:gd name="T19" fmla="*/ 20 h 29"/>
                <a:gd name="T20" fmla="*/ 2 w 28"/>
                <a:gd name="T21" fmla="*/ 11 h 29"/>
                <a:gd name="T22" fmla="*/ 10 w 28"/>
                <a:gd name="T23" fmla="*/ 5 h 29"/>
                <a:gd name="T24" fmla="*/ 14 w 28"/>
                <a:gd name="T25" fmla="*/ 2 h 29"/>
                <a:gd name="T26" fmla="*/ 19 w 28"/>
                <a:gd name="T27" fmla="*/ 0 h 29"/>
                <a:gd name="T28" fmla="*/ 19 w 28"/>
                <a:gd name="T29" fmla="*/ 2 h 29"/>
                <a:gd name="T30" fmla="*/ 15 w 28"/>
                <a:gd name="T31" fmla="*/ 4 h 29"/>
                <a:gd name="T32" fmla="*/ 13 w 28"/>
                <a:gd name="T33" fmla="*/ 5 h 29"/>
                <a:gd name="T34" fmla="*/ 10 w 28"/>
                <a:gd name="T35" fmla="*/ 6 h 29"/>
                <a:gd name="T36" fmla="*/ 10 w 28"/>
                <a:gd name="T37" fmla="*/ 7 h 29"/>
                <a:gd name="T38" fmla="*/ 10 w 28"/>
                <a:gd name="T39" fmla="*/ 7 h 29"/>
                <a:gd name="T40" fmla="*/ 4 w 28"/>
                <a:gd name="T41" fmla="*/ 12 h 29"/>
                <a:gd name="T42" fmla="*/ 3 w 28"/>
                <a:gd name="T43" fmla="*/ 18 h 29"/>
                <a:gd name="T44" fmla="*/ 3 w 28"/>
                <a:gd name="T45" fmla="*/ 18 h 29"/>
                <a:gd name="T46" fmla="*/ 3 w 28"/>
                <a:gd name="T47" fmla="*/ 19 h 29"/>
                <a:gd name="T48" fmla="*/ 7 w 28"/>
                <a:gd name="T49" fmla="*/ 25 h 29"/>
                <a:gd name="T50" fmla="*/ 10 w 28"/>
                <a:gd name="T51" fmla="*/ 27 h 29"/>
                <a:gd name="T52" fmla="*/ 11 w 28"/>
                <a:gd name="T53" fmla="*/ 27 h 29"/>
                <a:gd name="T54" fmla="*/ 13 w 28"/>
                <a:gd name="T55" fmla="*/ 23 h 29"/>
                <a:gd name="T56" fmla="*/ 13 w 28"/>
                <a:gd name="T57" fmla="*/ 23 h 29"/>
                <a:gd name="T58" fmla="*/ 13 w 28"/>
                <a:gd name="T59" fmla="*/ 22 h 29"/>
                <a:gd name="T60" fmla="*/ 18 w 28"/>
                <a:gd name="T61" fmla="*/ 20 h 29"/>
                <a:gd name="T62" fmla="*/ 23 w 28"/>
                <a:gd name="T63" fmla="*/ 18 h 29"/>
                <a:gd name="T64" fmla="*/ 26 w 28"/>
                <a:gd name="T65" fmla="*/ 12 h 29"/>
                <a:gd name="T66" fmla="*/ 25 w 28"/>
                <a:gd name="T67" fmla="*/ 9 h 29"/>
                <a:gd name="T68" fmla="*/ 19 w 28"/>
                <a:gd name="T69" fmla="*/ 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8" h="29">
                  <a:moveTo>
                    <a:pt x="19" y="0"/>
                  </a:moveTo>
                  <a:cubicBezTo>
                    <a:pt x="26" y="8"/>
                    <a:pt x="26" y="8"/>
                    <a:pt x="26" y="8"/>
                  </a:cubicBezTo>
                  <a:cubicBezTo>
                    <a:pt x="28" y="9"/>
                    <a:pt x="28" y="11"/>
                    <a:pt x="27" y="13"/>
                  </a:cubicBezTo>
                  <a:cubicBezTo>
                    <a:pt x="26" y="15"/>
                    <a:pt x="25" y="17"/>
                    <a:pt x="25" y="18"/>
                  </a:cubicBezTo>
                  <a:cubicBezTo>
                    <a:pt x="25" y="20"/>
                    <a:pt x="22" y="21"/>
                    <a:pt x="19" y="21"/>
                  </a:cubicBezTo>
                  <a:cubicBezTo>
                    <a:pt x="16" y="22"/>
                    <a:pt x="15" y="23"/>
                    <a:pt x="14" y="24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9"/>
                    <a:pt x="11" y="29"/>
                    <a:pt x="10" y="29"/>
                  </a:cubicBezTo>
                  <a:cubicBezTo>
                    <a:pt x="9" y="29"/>
                    <a:pt x="7" y="28"/>
                    <a:pt x="6" y="26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0" y="18"/>
                    <a:pt x="0" y="15"/>
                    <a:pt x="2" y="11"/>
                  </a:cubicBezTo>
                  <a:cubicBezTo>
                    <a:pt x="5" y="7"/>
                    <a:pt x="7" y="5"/>
                    <a:pt x="10" y="5"/>
                  </a:cubicBezTo>
                  <a:cubicBezTo>
                    <a:pt x="11" y="4"/>
                    <a:pt x="12" y="3"/>
                    <a:pt x="14" y="2"/>
                  </a:cubicBezTo>
                  <a:cubicBezTo>
                    <a:pt x="19" y="0"/>
                    <a:pt x="19" y="0"/>
                    <a:pt x="19" y="0"/>
                  </a:cubicBezTo>
                  <a:moveTo>
                    <a:pt x="19" y="2"/>
                  </a:moveTo>
                  <a:cubicBezTo>
                    <a:pt x="15" y="4"/>
                    <a:pt x="15" y="4"/>
                    <a:pt x="15" y="4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9" y="7"/>
                    <a:pt x="7" y="7"/>
                    <a:pt x="4" y="12"/>
                  </a:cubicBezTo>
                  <a:cubicBezTo>
                    <a:pt x="2" y="15"/>
                    <a:pt x="2" y="18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9" y="27"/>
                    <a:pt x="10" y="27"/>
                    <a:pt x="10" y="27"/>
                  </a:cubicBezTo>
                  <a:cubicBezTo>
                    <a:pt x="10" y="27"/>
                    <a:pt x="10" y="27"/>
                    <a:pt x="11" y="27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4" y="21"/>
                    <a:pt x="16" y="20"/>
                    <a:pt x="18" y="20"/>
                  </a:cubicBezTo>
                  <a:cubicBezTo>
                    <a:pt x="22" y="19"/>
                    <a:pt x="23" y="18"/>
                    <a:pt x="23" y="18"/>
                  </a:cubicBezTo>
                  <a:cubicBezTo>
                    <a:pt x="23" y="16"/>
                    <a:pt x="24" y="14"/>
                    <a:pt x="26" y="12"/>
                  </a:cubicBezTo>
                  <a:cubicBezTo>
                    <a:pt x="26" y="11"/>
                    <a:pt x="26" y="10"/>
                    <a:pt x="25" y="9"/>
                  </a:cubicBezTo>
                  <a:cubicBezTo>
                    <a:pt x="19" y="2"/>
                    <a:pt x="19" y="2"/>
                    <a:pt x="1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grpSp>
          <p:nvGrpSpPr>
            <p:cNvPr id="596" name="Group 607"/>
            <p:cNvGrpSpPr>
              <a:grpSpLocks/>
            </p:cNvGrpSpPr>
            <p:nvPr/>
          </p:nvGrpSpPr>
          <p:grpSpPr bwMode="auto">
            <a:xfrm>
              <a:off x="8402" y="-458689"/>
              <a:ext cx="7427530" cy="7563634"/>
              <a:chOff x="3150" y="-157"/>
              <a:chExt cx="4420" cy="4501"/>
            </a:xfrm>
            <a:grpFill/>
          </p:grpSpPr>
          <p:sp>
            <p:nvSpPr>
              <p:cNvPr id="597" name="Freeform 407"/>
              <p:cNvSpPr>
                <a:spLocks/>
              </p:cNvSpPr>
              <p:nvPr/>
            </p:nvSpPr>
            <p:spPr bwMode="auto">
              <a:xfrm>
                <a:off x="4343" y="4278"/>
                <a:ext cx="62" cy="64"/>
              </a:xfrm>
              <a:custGeom>
                <a:avLst/>
                <a:gdLst>
                  <a:gd name="T0" fmla="*/ 9 w 26"/>
                  <a:gd name="T1" fmla="*/ 27 h 27"/>
                  <a:gd name="T2" fmla="*/ 5 w 26"/>
                  <a:gd name="T3" fmla="*/ 24 h 27"/>
                  <a:gd name="T4" fmla="*/ 1 w 26"/>
                  <a:gd name="T5" fmla="*/ 18 h 27"/>
                  <a:gd name="T6" fmla="*/ 2 w 26"/>
                  <a:gd name="T7" fmla="*/ 10 h 27"/>
                  <a:gd name="T8" fmla="*/ 9 w 26"/>
                  <a:gd name="T9" fmla="*/ 5 h 27"/>
                  <a:gd name="T10" fmla="*/ 9 w 26"/>
                  <a:gd name="T11" fmla="*/ 5 h 27"/>
                  <a:gd name="T12" fmla="*/ 9 w 26"/>
                  <a:gd name="T13" fmla="*/ 5 h 27"/>
                  <a:gd name="T14" fmla="*/ 11 w 26"/>
                  <a:gd name="T15" fmla="*/ 3 h 27"/>
                  <a:gd name="T16" fmla="*/ 14 w 26"/>
                  <a:gd name="T17" fmla="*/ 2 h 27"/>
                  <a:gd name="T18" fmla="*/ 18 w 26"/>
                  <a:gd name="T19" fmla="*/ 0 h 27"/>
                  <a:gd name="T20" fmla="*/ 25 w 26"/>
                  <a:gd name="T21" fmla="*/ 8 h 27"/>
                  <a:gd name="T22" fmla="*/ 25 w 26"/>
                  <a:gd name="T23" fmla="*/ 12 h 27"/>
                  <a:gd name="T24" fmla="*/ 23 w 26"/>
                  <a:gd name="T25" fmla="*/ 17 h 27"/>
                  <a:gd name="T26" fmla="*/ 18 w 26"/>
                  <a:gd name="T27" fmla="*/ 20 h 27"/>
                  <a:gd name="T28" fmla="*/ 13 w 26"/>
                  <a:gd name="T29" fmla="*/ 22 h 27"/>
                  <a:gd name="T30" fmla="*/ 10 w 26"/>
                  <a:gd name="T31" fmla="*/ 27 h 27"/>
                  <a:gd name="T32" fmla="*/ 9 w 26"/>
                  <a:gd name="T33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6" h="27">
                    <a:moveTo>
                      <a:pt x="9" y="27"/>
                    </a:moveTo>
                    <a:cubicBezTo>
                      <a:pt x="9" y="27"/>
                      <a:pt x="8" y="27"/>
                      <a:pt x="5" y="24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0" y="17"/>
                      <a:pt x="0" y="14"/>
                      <a:pt x="2" y="10"/>
                    </a:cubicBezTo>
                    <a:cubicBezTo>
                      <a:pt x="4" y="6"/>
                      <a:pt x="6" y="5"/>
                      <a:pt x="9" y="5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5" y="8"/>
                      <a:pt x="25" y="8"/>
                      <a:pt x="25" y="8"/>
                    </a:cubicBezTo>
                    <a:cubicBezTo>
                      <a:pt x="26" y="9"/>
                      <a:pt x="26" y="10"/>
                      <a:pt x="25" y="12"/>
                    </a:cubicBezTo>
                    <a:cubicBezTo>
                      <a:pt x="24" y="14"/>
                      <a:pt x="23" y="16"/>
                      <a:pt x="23" y="17"/>
                    </a:cubicBezTo>
                    <a:cubicBezTo>
                      <a:pt x="23" y="18"/>
                      <a:pt x="21" y="19"/>
                      <a:pt x="18" y="20"/>
                    </a:cubicBezTo>
                    <a:cubicBezTo>
                      <a:pt x="15" y="20"/>
                      <a:pt x="14" y="21"/>
                      <a:pt x="13" y="22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0" y="27"/>
                      <a:pt x="10" y="27"/>
                      <a:pt x="9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598" name="Freeform 408"/>
              <p:cNvSpPr>
                <a:spLocks noEditPoints="1"/>
              </p:cNvSpPr>
              <p:nvPr/>
            </p:nvSpPr>
            <p:spPr bwMode="auto">
              <a:xfrm>
                <a:off x="4341" y="4276"/>
                <a:ext cx="66" cy="68"/>
              </a:xfrm>
              <a:custGeom>
                <a:avLst/>
                <a:gdLst>
                  <a:gd name="T0" fmla="*/ 19 w 28"/>
                  <a:gd name="T1" fmla="*/ 0 h 29"/>
                  <a:gd name="T2" fmla="*/ 26 w 28"/>
                  <a:gd name="T3" fmla="*/ 8 h 29"/>
                  <a:gd name="T4" fmla="*/ 27 w 28"/>
                  <a:gd name="T5" fmla="*/ 13 h 29"/>
                  <a:gd name="T6" fmla="*/ 25 w 28"/>
                  <a:gd name="T7" fmla="*/ 18 h 29"/>
                  <a:gd name="T8" fmla="*/ 19 w 28"/>
                  <a:gd name="T9" fmla="*/ 21 h 29"/>
                  <a:gd name="T10" fmla="*/ 14 w 28"/>
                  <a:gd name="T11" fmla="*/ 24 h 29"/>
                  <a:gd name="T12" fmla="*/ 12 w 28"/>
                  <a:gd name="T13" fmla="*/ 28 h 29"/>
                  <a:gd name="T14" fmla="*/ 10 w 28"/>
                  <a:gd name="T15" fmla="*/ 29 h 29"/>
                  <a:gd name="T16" fmla="*/ 6 w 28"/>
                  <a:gd name="T17" fmla="*/ 26 h 29"/>
                  <a:gd name="T18" fmla="*/ 2 w 28"/>
                  <a:gd name="T19" fmla="*/ 20 h 29"/>
                  <a:gd name="T20" fmla="*/ 2 w 28"/>
                  <a:gd name="T21" fmla="*/ 11 h 29"/>
                  <a:gd name="T22" fmla="*/ 10 w 28"/>
                  <a:gd name="T23" fmla="*/ 5 h 29"/>
                  <a:gd name="T24" fmla="*/ 14 w 28"/>
                  <a:gd name="T25" fmla="*/ 2 h 29"/>
                  <a:gd name="T26" fmla="*/ 19 w 28"/>
                  <a:gd name="T27" fmla="*/ 0 h 29"/>
                  <a:gd name="T28" fmla="*/ 19 w 28"/>
                  <a:gd name="T29" fmla="*/ 2 h 29"/>
                  <a:gd name="T30" fmla="*/ 15 w 28"/>
                  <a:gd name="T31" fmla="*/ 4 h 29"/>
                  <a:gd name="T32" fmla="*/ 13 w 28"/>
                  <a:gd name="T33" fmla="*/ 5 h 29"/>
                  <a:gd name="T34" fmla="*/ 10 w 28"/>
                  <a:gd name="T35" fmla="*/ 6 h 29"/>
                  <a:gd name="T36" fmla="*/ 10 w 28"/>
                  <a:gd name="T37" fmla="*/ 7 h 29"/>
                  <a:gd name="T38" fmla="*/ 10 w 28"/>
                  <a:gd name="T39" fmla="*/ 7 h 29"/>
                  <a:gd name="T40" fmla="*/ 4 w 28"/>
                  <a:gd name="T41" fmla="*/ 12 h 29"/>
                  <a:gd name="T42" fmla="*/ 3 w 28"/>
                  <a:gd name="T43" fmla="*/ 18 h 29"/>
                  <a:gd name="T44" fmla="*/ 3 w 28"/>
                  <a:gd name="T45" fmla="*/ 18 h 29"/>
                  <a:gd name="T46" fmla="*/ 3 w 28"/>
                  <a:gd name="T47" fmla="*/ 19 h 29"/>
                  <a:gd name="T48" fmla="*/ 7 w 28"/>
                  <a:gd name="T49" fmla="*/ 25 h 29"/>
                  <a:gd name="T50" fmla="*/ 10 w 28"/>
                  <a:gd name="T51" fmla="*/ 27 h 29"/>
                  <a:gd name="T52" fmla="*/ 11 w 28"/>
                  <a:gd name="T53" fmla="*/ 27 h 29"/>
                  <a:gd name="T54" fmla="*/ 13 w 28"/>
                  <a:gd name="T55" fmla="*/ 23 h 29"/>
                  <a:gd name="T56" fmla="*/ 13 w 28"/>
                  <a:gd name="T57" fmla="*/ 23 h 29"/>
                  <a:gd name="T58" fmla="*/ 13 w 28"/>
                  <a:gd name="T59" fmla="*/ 22 h 29"/>
                  <a:gd name="T60" fmla="*/ 18 w 28"/>
                  <a:gd name="T61" fmla="*/ 20 h 29"/>
                  <a:gd name="T62" fmla="*/ 23 w 28"/>
                  <a:gd name="T63" fmla="*/ 18 h 29"/>
                  <a:gd name="T64" fmla="*/ 26 w 28"/>
                  <a:gd name="T65" fmla="*/ 12 h 29"/>
                  <a:gd name="T66" fmla="*/ 25 w 28"/>
                  <a:gd name="T67" fmla="*/ 9 h 29"/>
                  <a:gd name="T68" fmla="*/ 19 w 28"/>
                  <a:gd name="T69" fmla="*/ 2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8" h="29">
                    <a:moveTo>
                      <a:pt x="19" y="0"/>
                    </a:moveTo>
                    <a:cubicBezTo>
                      <a:pt x="26" y="8"/>
                      <a:pt x="26" y="8"/>
                      <a:pt x="26" y="8"/>
                    </a:cubicBezTo>
                    <a:cubicBezTo>
                      <a:pt x="28" y="9"/>
                      <a:pt x="28" y="11"/>
                      <a:pt x="27" y="13"/>
                    </a:cubicBezTo>
                    <a:cubicBezTo>
                      <a:pt x="26" y="15"/>
                      <a:pt x="25" y="17"/>
                      <a:pt x="25" y="18"/>
                    </a:cubicBezTo>
                    <a:cubicBezTo>
                      <a:pt x="25" y="20"/>
                      <a:pt x="22" y="21"/>
                      <a:pt x="19" y="21"/>
                    </a:cubicBezTo>
                    <a:cubicBezTo>
                      <a:pt x="16" y="22"/>
                      <a:pt x="15" y="23"/>
                      <a:pt x="14" y="24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12" y="29"/>
                      <a:pt x="11" y="29"/>
                      <a:pt x="10" y="29"/>
                    </a:cubicBezTo>
                    <a:cubicBezTo>
                      <a:pt x="9" y="29"/>
                      <a:pt x="7" y="28"/>
                      <a:pt x="6" y="26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0" y="18"/>
                      <a:pt x="0" y="15"/>
                      <a:pt x="2" y="11"/>
                    </a:cubicBezTo>
                    <a:cubicBezTo>
                      <a:pt x="5" y="7"/>
                      <a:pt x="7" y="5"/>
                      <a:pt x="10" y="5"/>
                    </a:cubicBezTo>
                    <a:cubicBezTo>
                      <a:pt x="11" y="4"/>
                      <a:pt x="12" y="3"/>
                      <a:pt x="14" y="2"/>
                    </a:cubicBezTo>
                    <a:cubicBezTo>
                      <a:pt x="19" y="0"/>
                      <a:pt x="19" y="0"/>
                      <a:pt x="19" y="0"/>
                    </a:cubicBezTo>
                    <a:moveTo>
                      <a:pt x="19" y="2"/>
                    </a:moveTo>
                    <a:cubicBezTo>
                      <a:pt x="15" y="4"/>
                      <a:pt x="15" y="4"/>
                      <a:pt x="15" y="4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9" y="7"/>
                      <a:pt x="7" y="7"/>
                      <a:pt x="4" y="12"/>
                    </a:cubicBezTo>
                    <a:cubicBezTo>
                      <a:pt x="2" y="15"/>
                      <a:pt x="2" y="18"/>
                      <a:pt x="3" y="18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7" y="25"/>
                      <a:pt x="7" y="25"/>
                      <a:pt x="7" y="25"/>
                    </a:cubicBezTo>
                    <a:cubicBezTo>
                      <a:pt x="9" y="27"/>
                      <a:pt x="10" y="27"/>
                      <a:pt x="10" y="27"/>
                    </a:cubicBezTo>
                    <a:cubicBezTo>
                      <a:pt x="10" y="27"/>
                      <a:pt x="10" y="27"/>
                      <a:pt x="11" y="27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14" y="21"/>
                      <a:pt x="16" y="20"/>
                      <a:pt x="18" y="20"/>
                    </a:cubicBezTo>
                    <a:cubicBezTo>
                      <a:pt x="22" y="19"/>
                      <a:pt x="23" y="18"/>
                      <a:pt x="23" y="18"/>
                    </a:cubicBezTo>
                    <a:cubicBezTo>
                      <a:pt x="23" y="16"/>
                      <a:pt x="24" y="14"/>
                      <a:pt x="26" y="12"/>
                    </a:cubicBezTo>
                    <a:cubicBezTo>
                      <a:pt x="26" y="11"/>
                      <a:pt x="26" y="10"/>
                      <a:pt x="25" y="9"/>
                    </a:cubicBezTo>
                    <a:cubicBezTo>
                      <a:pt x="19" y="2"/>
                      <a:pt x="19" y="2"/>
                      <a:pt x="19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599" name="Freeform 409"/>
              <p:cNvSpPr>
                <a:spLocks/>
              </p:cNvSpPr>
              <p:nvPr/>
            </p:nvSpPr>
            <p:spPr bwMode="auto">
              <a:xfrm>
                <a:off x="3386" y="3183"/>
                <a:ext cx="154" cy="163"/>
              </a:xfrm>
              <a:custGeom>
                <a:avLst/>
                <a:gdLst>
                  <a:gd name="T0" fmla="*/ 11 w 65"/>
                  <a:gd name="T1" fmla="*/ 69 h 69"/>
                  <a:gd name="T2" fmla="*/ 12 w 65"/>
                  <a:gd name="T3" fmla="*/ 56 h 69"/>
                  <a:gd name="T4" fmla="*/ 7 w 65"/>
                  <a:gd name="T5" fmla="*/ 48 h 69"/>
                  <a:gd name="T6" fmla="*/ 3 w 65"/>
                  <a:gd name="T7" fmla="*/ 49 h 69"/>
                  <a:gd name="T8" fmla="*/ 1 w 65"/>
                  <a:gd name="T9" fmla="*/ 49 h 69"/>
                  <a:gd name="T10" fmla="*/ 1 w 65"/>
                  <a:gd name="T11" fmla="*/ 49 h 69"/>
                  <a:gd name="T12" fmla="*/ 1 w 65"/>
                  <a:gd name="T13" fmla="*/ 44 h 69"/>
                  <a:gd name="T14" fmla="*/ 3 w 65"/>
                  <a:gd name="T15" fmla="*/ 36 h 69"/>
                  <a:gd name="T16" fmla="*/ 4 w 65"/>
                  <a:gd name="T17" fmla="*/ 35 h 69"/>
                  <a:gd name="T18" fmla="*/ 7 w 65"/>
                  <a:gd name="T19" fmla="*/ 31 h 69"/>
                  <a:gd name="T20" fmla="*/ 6 w 65"/>
                  <a:gd name="T21" fmla="*/ 29 h 69"/>
                  <a:gd name="T22" fmla="*/ 4 w 65"/>
                  <a:gd name="T23" fmla="*/ 26 h 69"/>
                  <a:gd name="T24" fmla="*/ 4 w 65"/>
                  <a:gd name="T25" fmla="*/ 25 h 69"/>
                  <a:gd name="T26" fmla="*/ 6 w 65"/>
                  <a:gd name="T27" fmla="*/ 25 h 69"/>
                  <a:gd name="T28" fmla="*/ 10 w 65"/>
                  <a:gd name="T29" fmla="*/ 27 h 69"/>
                  <a:gd name="T30" fmla="*/ 10 w 65"/>
                  <a:gd name="T31" fmla="*/ 27 h 69"/>
                  <a:gd name="T32" fmla="*/ 10 w 65"/>
                  <a:gd name="T33" fmla="*/ 27 h 69"/>
                  <a:gd name="T34" fmla="*/ 13 w 65"/>
                  <a:gd name="T35" fmla="*/ 26 h 69"/>
                  <a:gd name="T36" fmla="*/ 12 w 65"/>
                  <a:gd name="T37" fmla="*/ 24 h 69"/>
                  <a:gd name="T38" fmla="*/ 12 w 65"/>
                  <a:gd name="T39" fmla="*/ 23 h 69"/>
                  <a:gd name="T40" fmla="*/ 12 w 65"/>
                  <a:gd name="T41" fmla="*/ 23 h 69"/>
                  <a:gd name="T42" fmla="*/ 8 w 65"/>
                  <a:gd name="T43" fmla="*/ 21 h 69"/>
                  <a:gd name="T44" fmla="*/ 7 w 65"/>
                  <a:gd name="T45" fmla="*/ 20 h 69"/>
                  <a:gd name="T46" fmla="*/ 7 w 65"/>
                  <a:gd name="T47" fmla="*/ 20 h 69"/>
                  <a:gd name="T48" fmla="*/ 7 w 65"/>
                  <a:gd name="T49" fmla="*/ 20 h 69"/>
                  <a:gd name="T50" fmla="*/ 8 w 65"/>
                  <a:gd name="T51" fmla="*/ 20 h 69"/>
                  <a:gd name="T52" fmla="*/ 8 w 65"/>
                  <a:gd name="T53" fmla="*/ 15 h 69"/>
                  <a:gd name="T54" fmla="*/ 4 w 65"/>
                  <a:gd name="T55" fmla="*/ 10 h 69"/>
                  <a:gd name="T56" fmla="*/ 7 w 65"/>
                  <a:gd name="T57" fmla="*/ 7 h 69"/>
                  <a:gd name="T58" fmla="*/ 9 w 65"/>
                  <a:gd name="T59" fmla="*/ 5 h 69"/>
                  <a:gd name="T60" fmla="*/ 13 w 65"/>
                  <a:gd name="T61" fmla="*/ 5 h 69"/>
                  <a:gd name="T62" fmla="*/ 15 w 65"/>
                  <a:gd name="T63" fmla="*/ 6 h 69"/>
                  <a:gd name="T64" fmla="*/ 20 w 65"/>
                  <a:gd name="T65" fmla="*/ 3 h 69"/>
                  <a:gd name="T66" fmla="*/ 24 w 65"/>
                  <a:gd name="T67" fmla="*/ 0 h 69"/>
                  <a:gd name="T68" fmla="*/ 25 w 65"/>
                  <a:gd name="T69" fmla="*/ 0 h 69"/>
                  <a:gd name="T70" fmla="*/ 26 w 65"/>
                  <a:gd name="T71" fmla="*/ 2 h 69"/>
                  <a:gd name="T72" fmla="*/ 26 w 65"/>
                  <a:gd name="T73" fmla="*/ 5 h 69"/>
                  <a:gd name="T74" fmla="*/ 29 w 65"/>
                  <a:gd name="T75" fmla="*/ 6 h 69"/>
                  <a:gd name="T76" fmla="*/ 30 w 65"/>
                  <a:gd name="T77" fmla="*/ 6 h 69"/>
                  <a:gd name="T78" fmla="*/ 32 w 65"/>
                  <a:gd name="T79" fmla="*/ 6 h 69"/>
                  <a:gd name="T80" fmla="*/ 35 w 65"/>
                  <a:gd name="T81" fmla="*/ 5 h 69"/>
                  <a:gd name="T82" fmla="*/ 41 w 65"/>
                  <a:gd name="T83" fmla="*/ 7 h 69"/>
                  <a:gd name="T84" fmla="*/ 52 w 65"/>
                  <a:gd name="T85" fmla="*/ 10 h 69"/>
                  <a:gd name="T86" fmla="*/ 63 w 65"/>
                  <a:gd name="T87" fmla="*/ 11 h 69"/>
                  <a:gd name="T88" fmla="*/ 65 w 65"/>
                  <a:gd name="T89" fmla="*/ 31 h 69"/>
                  <a:gd name="T90" fmla="*/ 62 w 65"/>
                  <a:gd name="T91" fmla="*/ 39 h 69"/>
                  <a:gd name="T92" fmla="*/ 60 w 65"/>
                  <a:gd name="T93" fmla="*/ 48 h 69"/>
                  <a:gd name="T94" fmla="*/ 63 w 65"/>
                  <a:gd name="T95" fmla="*/ 56 h 69"/>
                  <a:gd name="T96" fmla="*/ 62 w 65"/>
                  <a:gd name="T97" fmla="*/ 60 h 69"/>
                  <a:gd name="T98" fmla="*/ 42 w 65"/>
                  <a:gd name="T99" fmla="*/ 62 h 69"/>
                  <a:gd name="T100" fmla="*/ 11 w 65"/>
                  <a:gd name="T101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65" h="69">
                    <a:moveTo>
                      <a:pt x="11" y="69"/>
                    </a:moveTo>
                    <a:cubicBezTo>
                      <a:pt x="12" y="56"/>
                      <a:pt x="12" y="56"/>
                      <a:pt x="12" y="56"/>
                    </a:cubicBezTo>
                    <a:cubicBezTo>
                      <a:pt x="11" y="50"/>
                      <a:pt x="10" y="48"/>
                      <a:pt x="7" y="48"/>
                    </a:cubicBezTo>
                    <a:cubicBezTo>
                      <a:pt x="6" y="48"/>
                      <a:pt x="4" y="48"/>
                      <a:pt x="3" y="49"/>
                    </a:cubicBezTo>
                    <a:cubicBezTo>
                      <a:pt x="2" y="49"/>
                      <a:pt x="2" y="49"/>
                      <a:pt x="1" y="49"/>
                    </a:cubicBezTo>
                    <a:cubicBezTo>
                      <a:pt x="1" y="49"/>
                      <a:pt x="1" y="49"/>
                      <a:pt x="1" y="49"/>
                    </a:cubicBezTo>
                    <a:cubicBezTo>
                      <a:pt x="0" y="49"/>
                      <a:pt x="0" y="48"/>
                      <a:pt x="1" y="44"/>
                    </a:cubicBezTo>
                    <a:cubicBezTo>
                      <a:pt x="3" y="36"/>
                      <a:pt x="3" y="36"/>
                      <a:pt x="3" y="36"/>
                    </a:cubicBezTo>
                    <a:cubicBezTo>
                      <a:pt x="4" y="35"/>
                      <a:pt x="4" y="35"/>
                      <a:pt x="4" y="35"/>
                    </a:cubicBezTo>
                    <a:cubicBezTo>
                      <a:pt x="6" y="33"/>
                      <a:pt x="7" y="32"/>
                      <a:pt x="7" y="31"/>
                    </a:cubicBezTo>
                    <a:cubicBezTo>
                      <a:pt x="7" y="30"/>
                      <a:pt x="7" y="30"/>
                      <a:pt x="6" y="29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4" y="26"/>
                      <a:pt x="4" y="25"/>
                      <a:pt x="4" y="25"/>
                    </a:cubicBezTo>
                    <a:cubicBezTo>
                      <a:pt x="5" y="25"/>
                      <a:pt x="5" y="25"/>
                      <a:pt x="6" y="25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1" y="27"/>
                      <a:pt x="12" y="27"/>
                      <a:pt x="13" y="26"/>
                    </a:cubicBezTo>
                    <a:cubicBezTo>
                      <a:pt x="13" y="26"/>
                      <a:pt x="13" y="25"/>
                      <a:pt x="12" y="24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8" y="18"/>
                      <a:pt x="9" y="16"/>
                      <a:pt x="8" y="15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4" y="5"/>
                      <a:pt x="15" y="6"/>
                      <a:pt x="15" y="6"/>
                    </a:cubicBezTo>
                    <a:cubicBezTo>
                      <a:pt x="17" y="6"/>
                      <a:pt x="18" y="4"/>
                      <a:pt x="20" y="3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6" y="0"/>
                      <a:pt x="26" y="1"/>
                      <a:pt x="26" y="2"/>
                    </a:cubicBezTo>
                    <a:cubicBezTo>
                      <a:pt x="26" y="3"/>
                      <a:pt x="26" y="4"/>
                      <a:pt x="26" y="5"/>
                    </a:cubicBezTo>
                    <a:cubicBezTo>
                      <a:pt x="27" y="5"/>
                      <a:pt x="27" y="6"/>
                      <a:pt x="29" y="6"/>
                    </a:cubicBezTo>
                    <a:cubicBezTo>
                      <a:pt x="29" y="6"/>
                      <a:pt x="29" y="6"/>
                      <a:pt x="30" y="6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5" y="5"/>
                      <a:pt x="35" y="5"/>
                      <a:pt x="35" y="5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43" y="9"/>
                      <a:pt x="47" y="10"/>
                      <a:pt x="52" y="10"/>
                    </a:cubicBezTo>
                    <a:cubicBezTo>
                      <a:pt x="63" y="11"/>
                      <a:pt x="63" y="11"/>
                      <a:pt x="63" y="11"/>
                    </a:cubicBezTo>
                    <a:cubicBezTo>
                      <a:pt x="65" y="31"/>
                      <a:pt x="65" y="31"/>
                      <a:pt x="65" y="31"/>
                    </a:cubicBezTo>
                    <a:cubicBezTo>
                      <a:pt x="62" y="39"/>
                      <a:pt x="62" y="39"/>
                      <a:pt x="62" y="39"/>
                    </a:cubicBezTo>
                    <a:cubicBezTo>
                      <a:pt x="60" y="43"/>
                      <a:pt x="59" y="46"/>
                      <a:pt x="60" y="48"/>
                    </a:cubicBezTo>
                    <a:cubicBezTo>
                      <a:pt x="63" y="56"/>
                      <a:pt x="63" y="56"/>
                      <a:pt x="63" y="56"/>
                    </a:cubicBezTo>
                    <a:cubicBezTo>
                      <a:pt x="63" y="57"/>
                      <a:pt x="63" y="59"/>
                      <a:pt x="62" y="60"/>
                    </a:cubicBezTo>
                    <a:cubicBezTo>
                      <a:pt x="42" y="62"/>
                      <a:pt x="42" y="62"/>
                      <a:pt x="42" y="62"/>
                    </a:cubicBezTo>
                    <a:cubicBezTo>
                      <a:pt x="11" y="69"/>
                      <a:pt x="11" y="69"/>
                      <a:pt x="11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00" name="Freeform 410"/>
              <p:cNvSpPr>
                <a:spLocks noEditPoints="1"/>
              </p:cNvSpPr>
              <p:nvPr/>
            </p:nvSpPr>
            <p:spPr bwMode="auto">
              <a:xfrm>
                <a:off x="3384" y="3181"/>
                <a:ext cx="158" cy="168"/>
              </a:xfrm>
              <a:custGeom>
                <a:avLst/>
                <a:gdLst>
                  <a:gd name="T0" fmla="*/ 28 w 67"/>
                  <a:gd name="T1" fmla="*/ 3 h 71"/>
                  <a:gd name="T2" fmla="*/ 30 w 67"/>
                  <a:gd name="T3" fmla="*/ 6 h 71"/>
                  <a:gd name="T4" fmla="*/ 36 w 67"/>
                  <a:gd name="T5" fmla="*/ 5 h 71"/>
                  <a:gd name="T6" fmla="*/ 53 w 67"/>
                  <a:gd name="T7" fmla="*/ 10 h 71"/>
                  <a:gd name="T8" fmla="*/ 67 w 67"/>
                  <a:gd name="T9" fmla="*/ 32 h 71"/>
                  <a:gd name="T10" fmla="*/ 62 w 67"/>
                  <a:gd name="T11" fmla="*/ 49 h 71"/>
                  <a:gd name="T12" fmla="*/ 64 w 67"/>
                  <a:gd name="T13" fmla="*/ 62 h 71"/>
                  <a:gd name="T14" fmla="*/ 11 w 67"/>
                  <a:gd name="T15" fmla="*/ 71 h 71"/>
                  <a:gd name="T16" fmla="*/ 8 w 67"/>
                  <a:gd name="T17" fmla="*/ 49 h 71"/>
                  <a:gd name="T18" fmla="*/ 2 w 67"/>
                  <a:gd name="T19" fmla="*/ 51 h 71"/>
                  <a:gd name="T20" fmla="*/ 3 w 67"/>
                  <a:gd name="T21" fmla="*/ 37 h 71"/>
                  <a:gd name="T22" fmla="*/ 6 w 67"/>
                  <a:gd name="T23" fmla="*/ 31 h 71"/>
                  <a:gd name="T24" fmla="*/ 5 w 67"/>
                  <a:gd name="T25" fmla="*/ 25 h 71"/>
                  <a:gd name="T26" fmla="*/ 11 w 67"/>
                  <a:gd name="T27" fmla="*/ 27 h 71"/>
                  <a:gd name="T28" fmla="*/ 9 w 67"/>
                  <a:gd name="T29" fmla="*/ 23 h 71"/>
                  <a:gd name="T30" fmla="*/ 8 w 67"/>
                  <a:gd name="T31" fmla="*/ 17 h 71"/>
                  <a:gd name="T32" fmla="*/ 7 w 67"/>
                  <a:gd name="T33" fmla="*/ 7 h 71"/>
                  <a:gd name="T34" fmla="*/ 15 w 67"/>
                  <a:gd name="T35" fmla="*/ 5 h 71"/>
                  <a:gd name="T36" fmla="*/ 20 w 67"/>
                  <a:gd name="T37" fmla="*/ 3 h 71"/>
                  <a:gd name="T38" fmla="*/ 26 w 67"/>
                  <a:gd name="T39" fmla="*/ 0 h 71"/>
                  <a:gd name="T40" fmla="*/ 25 w 67"/>
                  <a:gd name="T41" fmla="*/ 2 h 71"/>
                  <a:gd name="T42" fmla="*/ 16 w 67"/>
                  <a:gd name="T43" fmla="*/ 7 h 71"/>
                  <a:gd name="T44" fmla="*/ 10 w 67"/>
                  <a:gd name="T45" fmla="*/ 7 h 71"/>
                  <a:gd name="T46" fmla="*/ 6 w 67"/>
                  <a:gd name="T47" fmla="*/ 11 h 71"/>
                  <a:gd name="T48" fmla="*/ 9 w 67"/>
                  <a:gd name="T49" fmla="*/ 21 h 71"/>
                  <a:gd name="T50" fmla="*/ 10 w 67"/>
                  <a:gd name="T51" fmla="*/ 21 h 71"/>
                  <a:gd name="T52" fmla="*/ 14 w 67"/>
                  <a:gd name="T53" fmla="*/ 24 h 71"/>
                  <a:gd name="T54" fmla="*/ 14 w 67"/>
                  <a:gd name="T55" fmla="*/ 28 h 71"/>
                  <a:gd name="T56" fmla="*/ 11 w 67"/>
                  <a:gd name="T57" fmla="*/ 29 h 71"/>
                  <a:gd name="T58" fmla="*/ 6 w 67"/>
                  <a:gd name="T59" fmla="*/ 27 h 71"/>
                  <a:gd name="T60" fmla="*/ 9 w 67"/>
                  <a:gd name="T61" fmla="*/ 32 h 71"/>
                  <a:gd name="T62" fmla="*/ 5 w 67"/>
                  <a:gd name="T63" fmla="*/ 38 h 71"/>
                  <a:gd name="T64" fmla="*/ 2 w 67"/>
                  <a:gd name="T65" fmla="*/ 50 h 71"/>
                  <a:gd name="T66" fmla="*/ 8 w 67"/>
                  <a:gd name="T67" fmla="*/ 48 h 71"/>
                  <a:gd name="T68" fmla="*/ 14 w 67"/>
                  <a:gd name="T69" fmla="*/ 57 h 71"/>
                  <a:gd name="T70" fmla="*/ 13 w 67"/>
                  <a:gd name="T71" fmla="*/ 69 h 71"/>
                  <a:gd name="T72" fmla="*/ 42 w 67"/>
                  <a:gd name="T73" fmla="*/ 62 h 71"/>
                  <a:gd name="T74" fmla="*/ 63 w 67"/>
                  <a:gd name="T75" fmla="*/ 61 h 71"/>
                  <a:gd name="T76" fmla="*/ 60 w 67"/>
                  <a:gd name="T77" fmla="*/ 50 h 71"/>
                  <a:gd name="T78" fmla="*/ 60 w 67"/>
                  <a:gd name="T79" fmla="*/ 49 h 71"/>
                  <a:gd name="T80" fmla="*/ 65 w 67"/>
                  <a:gd name="T81" fmla="*/ 32 h 71"/>
                  <a:gd name="T82" fmla="*/ 53 w 67"/>
                  <a:gd name="T83" fmla="*/ 12 h 71"/>
                  <a:gd name="T84" fmla="*/ 42 w 67"/>
                  <a:gd name="T85" fmla="*/ 9 h 71"/>
                  <a:gd name="T86" fmla="*/ 33 w 67"/>
                  <a:gd name="T87" fmla="*/ 7 h 71"/>
                  <a:gd name="T88" fmla="*/ 30 w 67"/>
                  <a:gd name="T89" fmla="*/ 8 h 71"/>
                  <a:gd name="T90" fmla="*/ 26 w 67"/>
                  <a:gd name="T91" fmla="*/ 2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67" h="71">
                    <a:moveTo>
                      <a:pt x="26" y="0"/>
                    </a:moveTo>
                    <a:cubicBezTo>
                      <a:pt x="27" y="0"/>
                      <a:pt x="28" y="1"/>
                      <a:pt x="28" y="3"/>
                    </a:cubicBezTo>
                    <a:cubicBezTo>
                      <a:pt x="28" y="5"/>
                      <a:pt x="28" y="6"/>
                      <a:pt x="30" y="6"/>
                    </a:cubicBezTo>
                    <a:cubicBezTo>
                      <a:pt x="30" y="6"/>
                      <a:pt x="30" y="6"/>
                      <a:pt x="30" y="6"/>
                    </a:cubicBezTo>
                    <a:cubicBezTo>
                      <a:pt x="33" y="6"/>
                      <a:pt x="33" y="6"/>
                      <a:pt x="33" y="6"/>
                    </a:cubicBezTo>
                    <a:cubicBezTo>
                      <a:pt x="36" y="5"/>
                      <a:pt x="36" y="5"/>
                      <a:pt x="36" y="5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45" y="9"/>
                      <a:pt x="49" y="10"/>
                      <a:pt x="53" y="10"/>
                    </a:cubicBezTo>
                    <a:cubicBezTo>
                      <a:pt x="65" y="11"/>
                      <a:pt x="65" y="11"/>
                      <a:pt x="65" y="11"/>
                    </a:cubicBezTo>
                    <a:cubicBezTo>
                      <a:pt x="67" y="32"/>
                      <a:pt x="67" y="32"/>
                      <a:pt x="67" y="32"/>
                    </a:cubicBezTo>
                    <a:cubicBezTo>
                      <a:pt x="63" y="40"/>
                      <a:pt x="63" y="40"/>
                      <a:pt x="63" y="40"/>
                    </a:cubicBezTo>
                    <a:cubicBezTo>
                      <a:pt x="62" y="44"/>
                      <a:pt x="61" y="47"/>
                      <a:pt x="62" y="49"/>
                    </a:cubicBezTo>
                    <a:cubicBezTo>
                      <a:pt x="64" y="57"/>
                      <a:pt x="64" y="57"/>
                      <a:pt x="64" y="57"/>
                    </a:cubicBezTo>
                    <a:cubicBezTo>
                      <a:pt x="65" y="59"/>
                      <a:pt x="65" y="61"/>
                      <a:pt x="64" y="62"/>
                    </a:cubicBezTo>
                    <a:cubicBezTo>
                      <a:pt x="43" y="64"/>
                      <a:pt x="43" y="64"/>
                      <a:pt x="43" y="64"/>
                    </a:cubicBezTo>
                    <a:cubicBezTo>
                      <a:pt x="11" y="71"/>
                      <a:pt x="11" y="71"/>
                      <a:pt x="11" y="71"/>
                    </a:cubicBezTo>
                    <a:cubicBezTo>
                      <a:pt x="12" y="57"/>
                      <a:pt x="12" y="57"/>
                      <a:pt x="12" y="57"/>
                    </a:cubicBezTo>
                    <a:cubicBezTo>
                      <a:pt x="12" y="52"/>
                      <a:pt x="10" y="49"/>
                      <a:pt x="8" y="49"/>
                    </a:cubicBezTo>
                    <a:cubicBezTo>
                      <a:pt x="7" y="49"/>
                      <a:pt x="6" y="50"/>
                      <a:pt x="4" y="51"/>
                    </a:cubicBezTo>
                    <a:cubicBezTo>
                      <a:pt x="4" y="51"/>
                      <a:pt x="3" y="51"/>
                      <a:pt x="2" y="51"/>
                    </a:cubicBezTo>
                    <a:cubicBezTo>
                      <a:pt x="1" y="51"/>
                      <a:pt x="0" y="49"/>
                      <a:pt x="1" y="45"/>
                    </a:cubicBezTo>
                    <a:cubicBezTo>
                      <a:pt x="3" y="37"/>
                      <a:pt x="3" y="37"/>
                      <a:pt x="3" y="37"/>
                    </a:cubicBezTo>
                    <a:cubicBezTo>
                      <a:pt x="5" y="35"/>
                      <a:pt x="5" y="35"/>
                      <a:pt x="5" y="35"/>
                    </a:cubicBezTo>
                    <a:cubicBezTo>
                      <a:pt x="7" y="33"/>
                      <a:pt x="7" y="32"/>
                      <a:pt x="6" y="31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4" y="26"/>
                      <a:pt x="5" y="25"/>
                      <a:pt x="5" y="25"/>
                    </a:cubicBezTo>
                    <a:cubicBezTo>
                      <a:pt x="6" y="25"/>
                      <a:pt x="6" y="25"/>
                      <a:pt x="7" y="26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3" y="27"/>
                      <a:pt x="13" y="27"/>
                      <a:pt x="12" y="25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7" y="22"/>
                      <a:pt x="6" y="21"/>
                      <a:pt x="8" y="20"/>
                    </a:cubicBezTo>
                    <a:cubicBezTo>
                      <a:pt x="9" y="18"/>
                      <a:pt x="9" y="17"/>
                      <a:pt x="8" y="17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6" y="6"/>
                      <a:pt x="16" y="6"/>
                    </a:cubicBezTo>
                    <a:cubicBezTo>
                      <a:pt x="18" y="6"/>
                      <a:pt x="19" y="5"/>
                      <a:pt x="20" y="3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5" y="0"/>
                      <a:pt x="26" y="0"/>
                      <a:pt x="26" y="0"/>
                    </a:cubicBezTo>
                    <a:moveTo>
                      <a:pt x="26" y="2"/>
                    </a:moveTo>
                    <a:cubicBezTo>
                      <a:pt x="26" y="2"/>
                      <a:pt x="26" y="2"/>
                      <a:pt x="25" y="2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0" y="6"/>
                      <a:pt x="18" y="7"/>
                      <a:pt x="16" y="7"/>
                    </a:cubicBezTo>
                    <a:cubicBezTo>
                      <a:pt x="16" y="7"/>
                      <a:pt x="15" y="7"/>
                      <a:pt x="14" y="7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1" y="18"/>
                      <a:pt x="10" y="20"/>
                      <a:pt x="9" y="21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9" y="21"/>
                      <a:pt x="10" y="21"/>
                      <a:pt x="10" y="21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5"/>
                      <a:pt x="15" y="27"/>
                      <a:pt x="14" y="28"/>
                    </a:cubicBezTo>
                    <a:cubicBezTo>
                      <a:pt x="14" y="29"/>
                      <a:pt x="12" y="29"/>
                      <a:pt x="11" y="29"/>
                    </a:cubicBezTo>
                    <a:cubicBezTo>
                      <a:pt x="11" y="29"/>
                      <a:pt x="11" y="29"/>
                      <a:pt x="11" y="29"/>
                    </a:cubicBezTo>
                    <a:cubicBezTo>
                      <a:pt x="10" y="29"/>
                      <a:pt x="10" y="29"/>
                      <a:pt x="10" y="29"/>
                    </a:cubicBezTo>
                    <a:cubicBezTo>
                      <a:pt x="6" y="27"/>
                      <a:pt x="6" y="27"/>
                      <a:pt x="6" y="27"/>
                    </a:cubicBezTo>
                    <a:cubicBezTo>
                      <a:pt x="8" y="30"/>
                      <a:pt x="8" y="30"/>
                      <a:pt x="8" y="30"/>
                    </a:cubicBezTo>
                    <a:cubicBezTo>
                      <a:pt x="8" y="31"/>
                      <a:pt x="9" y="31"/>
                      <a:pt x="9" y="32"/>
                    </a:cubicBezTo>
                    <a:cubicBezTo>
                      <a:pt x="9" y="34"/>
                      <a:pt x="8" y="35"/>
                      <a:pt x="6" y="36"/>
                    </a:cubicBezTo>
                    <a:cubicBezTo>
                      <a:pt x="5" y="38"/>
                      <a:pt x="5" y="38"/>
                      <a:pt x="5" y="38"/>
                    </a:cubicBezTo>
                    <a:cubicBezTo>
                      <a:pt x="3" y="45"/>
                      <a:pt x="3" y="45"/>
                      <a:pt x="3" y="45"/>
                    </a:cubicBezTo>
                    <a:cubicBezTo>
                      <a:pt x="2" y="49"/>
                      <a:pt x="2" y="50"/>
                      <a:pt x="2" y="50"/>
                    </a:cubicBezTo>
                    <a:cubicBezTo>
                      <a:pt x="3" y="50"/>
                      <a:pt x="3" y="50"/>
                      <a:pt x="3" y="49"/>
                    </a:cubicBezTo>
                    <a:cubicBezTo>
                      <a:pt x="5" y="48"/>
                      <a:pt x="6" y="48"/>
                      <a:pt x="8" y="48"/>
                    </a:cubicBezTo>
                    <a:cubicBezTo>
                      <a:pt x="11" y="48"/>
                      <a:pt x="13" y="51"/>
                      <a:pt x="14" y="57"/>
                    </a:cubicBezTo>
                    <a:cubicBezTo>
                      <a:pt x="14" y="57"/>
                      <a:pt x="14" y="57"/>
                      <a:pt x="14" y="57"/>
                    </a:cubicBezTo>
                    <a:cubicBezTo>
                      <a:pt x="14" y="57"/>
                      <a:pt x="14" y="57"/>
                      <a:pt x="14" y="57"/>
                    </a:cubicBezTo>
                    <a:cubicBezTo>
                      <a:pt x="13" y="69"/>
                      <a:pt x="13" y="69"/>
                      <a:pt x="13" y="69"/>
                    </a:cubicBezTo>
                    <a:cubicBezTo>
                      <a:pt x="42" y="62"/>
                      <a:pt x="42" y="62"/>
                      <a:pt x="42" y="62"/>
                    </a:cubicBezTo>
                    <a:cubicBezTo>
                      <a:pt x="42" y="62"/>
                      <a:pt x="42" y="62"/>
                      <a:pt x="42" y="62"/>
                    </a:cubicBezTo>
                    <a:cubicBezTo>
                      <a:pt x="43" y="62"/>
                      <a:pt x="43" y="62"/>
                      <a:pt x="43" y="62"/>
                    </a:cubicBezTo>
                    <a:cubicBezTo>
                      <a:pt x="63" y="61"/>
                      <a:pt x="63" y="61"/>
                      <a:pt x="63" y="61"/>
                    </a:cubicBezTo>
                    <a:cubicBezTo>
                      <a:pt x="63" y="60"/>
                      <a:pt x="63" y="59"/>
                      <a:pt x="63" y="57"/>
                    </a:cubicBezTo>
                    <a:cubicBezTo>
                      <a:pt x="60" y="50"/>
                      <a:pt x="60" y="50"/>
                      <a:pt x="60" y="50"/>
                    </a:cubicBezTo>
                    <a:cubicBezTo>
                      <a:pt x="60" y="50"/>
                      <a:pt x="60" y="50"/>
                      <a:pt x="60" y="50"/>
                    </a:cubicBezTo>
                    <a:cubicBezTo>
                      <a:pt x="60" y="49"/>
                      <a:pt x="60" y="49"/>
                      <a:pt x="60" y="49"/>
                    </a:cubicBezTo>
                    <a:cubicBezTo>
                      <a:pt x="59" y="47"/>
                      <a:pt x="60" y="44"/>
                      <a:pt x="62" y="40"/>
                    </a:cubicBezTo>
                    <a:cubicBezTo>
                      <a:pt x="65" y="32"/>
                      <a:pt x="65" y="32"/>
                      <a:pt x="65" y="32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53" y="12"/>
                      <a:pt x="53" y="12"/>
                      <a:pt x="53" y="12"/>
                    </a:cubicBezTo>
                    <a:cubicBezTo>
                      <a:pt x="53" y="12"/>
                      <a:pt x="53" y="12"/>
                      <a:pt x="53" y="12"/>
                    </a:cubicBezTo>
                    <a:cubicBezTo>
                      <a:pt x="48" y="12"/>
                      <a:pt x="44" y="11"/>
                      <a:pt x="42" y="9"/>
                    </a:cubicBezTo>
                    <a:cubicBezTo>
                      <a:pt x="36" y="7"/>
                      <a:pt x="36" y="7"/>
                      <a:pt x="36" y="7"/>
                    </a:cubicBezTo>
                    <a:cubicBezTo>
                      <a:pt x="33" y="7"/>
                      <a:pt x="33" y="7"/>
                      <a:pt x="33" y="7"/>
                    </a:cubicBezTo>
                    <a:cubicBezTo>
                      <a:pt x="31" y="8"/>
                      <a:pt x="31" y="8"/>
                      <a:pt x="31" y="8"/>
                    </a:cubicBezTo>
                    <a:cubicBezTo>
                      <a:pt x="30" y="8"/>
                      <a:pt x="30" y="8"/>
                      <a:pt x="30" y="8"/>
                    </a:cubicBezTo>
                    <a:cubicBezTo>
                      <a:pt x="29" y="8"/>
                      <a:pt x="26" y="8"/>
                      <a:pt x="26" y="3"/>
                    </a:cubicBezTo>
                    <a:cubicBezTo>
                      <a:pt x="26" y="2"/>
                      <a:pt x="26" y="2"/>
                      <a:pt x="26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01" name="Freeform 411"/>
              <p:cNvSpPr>
                <a:spLocks/>
              </p:cNvSpPr>
              <p:nvPr/>
            </p:nvSpPr>
            <p:spPr bwMode="auto">
              <a:xfrm>
                <a:off x="3386" y="3183"/>
                <a:ext cx="154" cy="163"/>
              </a:xfrm>
              <a:custGeom>
                <a:avLst/>
                <a:gdLst>
                  <a:gd name="T0" fmla="*/ 11 w 65"/>
                  <a:gd name="T1" fmla="*/ 69 h 69"/>
                  <a:gd name="T2" fmla="*/ 12 w 65"/>
                  <a:gd name="T3" fmla="*/ 56 h 69"/>
                  <a:gd name="T4" fmla="*/ 7 w 65"/>
                  <a:gd name="T5" fmla="*/ 48 h 69"/>
                  <a:gd name="T6" fmla="*/ 3 w 65"/>
                  <a:gd name="T7" fmla="*/ 49 h 69"/>
                  <a:gd name="T8" fmla="*/ 1 w 65"/>
                  <a:gd name="T9" fmla="*/ 49 h 69"/>
                  <a:gd name="T10" fmla="*/ 1 w 65"/>
                  <a:gd name="T11" fmla="*/ 49 h 69"/>
                  <a:gd name="T12" fmla="*/ 1 w 65"/>
                  <a:gd name="T13" fmla="*/ 44 h 69"/>
                  <a:gd name="T14" fmla="*/ 3 w 65"/>
                  <a:gd name="T15" fmla="*/ 36 h 69"/>
                  <a:gd name="T16" fmla="*/ 4 w 65"/>
                  <a:gd name="T17" fmla="*/ 35 h 69"/>
                  <a:gd name="T18" fmla="*/ 7 w 65"/>
                  <a:gd name="T19" fmla="*/ 31 h 69"/>
                  <a:gd name="T20" fmla="*/ 6 w 65"/>
                  <a:gd name="T21" fmla="*/ 29 h 69"/>
                  <a:gd name="T22" fmla="*/ 4 w 65"/>
                  <a:gd name="T23" fmla="*/ 26 h 69"/>
                  <a:gd name="T24" fmla="*/ 4 w 65"/>
                  <a:gd name="T25" fmla="*/ 25 h 69"/>
                  <a:gd name="T26" fmla="*/ 6 w 65"/>
                  <a:gd name="T27" fmla="*/ 25 h 69"/>
                  <a:gd name="T28" fmla="*/ 10 w 65"/>
                  <a:gd name="T29" fmla="*/ 27 h 69"/>
                  <a:gd name="T30" fmla="*/ 10 w 65"/>
                  <a:gd name="T31" fmla="*/ 27 h 69"/>
                  <a:gd name="T32" fmla="*/ 10 w 65"/>
                  <a:gd name="T33" fmla="*/ 27 h 69"/>
                  <a:gd name="T34" fmla="*/ 13 w 65"/>
                  <a:gd name="T35" fmla="*/ 26 h 69"/>
                  <a:gd name="T36" fmla="*/ 12 w 65"/>
                  <a:gd name="T37" fmla="*/ 24 h 69"/>
                  <a:gd name="T38" fmla="*/ 12 w 65"/>
                  <a:gd name="T39" fmla="*/ 23 h 69"/>
                  <a:gd name="T40" fmla="*/ 12 w 65"/>
                  <a:gd name="T41" fmla="*/ 23 h 69"/>
                  <a:gd name="T42" fmla="*/ 8 w 65"/>
                  <a:gd name="T43" fmla="*/ 21 h 69"/>
                  <a:gd name="T44" fmla="*/ 7 w 65"/>
                  <a:gd name="T45" fmla="*/ 20 h 69"/>
                  <a:gd name="T46" fmla="*/ 7 w 65"/>
                  <a:gd name="T47" fmla="*/ 20 h 69"/>
                  <a:gd name="T48" fmla="*/ 7 w 65"/>
                  <a:gd name="T49" fmla="*/ 20 h 69"/>
                  <a:gd name="T50" fmla="*/ 8 w 65"/>
                  <a:gd name="T51" fmla="*/ 20 h 69"/>
                  <a:gd name="T52" fmla="*/ 8 w 65"/>
                  <a:gd name="T53" fmla="*/ 15 h 69"/>
                  <a:gd name="T54" fmla="*/ 4 w 65"/>
                  <a:gd name="T55" fmla="*/ 10 h 69"/>
                  <a:gd name="T56" fmla="*/ 7 w 65"/>
                  <a:gd name="T57" fmla="*/ 7 h 69"/>
                  <a:gd name="T58" fmla="*/ 9 w 65"/>
                  <a:gd name="T59" fmla="*/ 5 h 69"/>
                  <a:gd name="T60" fmla="*/ 13 w 65"/>
                  <a:gd name="T61" fmla="*/ 5 h 69"/>
                  <a:gd name="T62" fmla="*/ 15 w 65"/>
                  <a:gd name="T63" fmla="*/ 6 h 69"/>
                  <a:gd name="T64" fmla="*/ 20 w 65"/>
                  <a:gd name="T65" fmla="*/ 3 h 69"/>
                  <a:gd name="T66" fmla="*/ 24 w 65"/>
                  <a:gd name="T67" fmla="*/ 0 h 69"/>
                  <a:gd name="T68" fmla="*/ 25 w 65"/>
                  <a:gd name="T69" fmla="*/ 0 h 69"/>
                  <a:gd name="T70" fmla="*/ 26 w 65"/>
                  <a:gd name="T71" fmla="*/ 2 h 69"/>
                  <a:gd name="T72" fmla="*/ 26 w 65"/>
                  <a:gd name="T73" fmla="*/ 5 h 69"/>
                  <a:gd name="T74" fmla="*/ 29 w 65"/>
                  <a:gd name="T75" fmla="*/ 6 h 69"/>
                  <a:gd name="T76" fmla="*/ 30 w 65"/>
                  <a:gd name="T77" fmla="*/ 6 h 69"/>
                  <a:gd name="T78" fmla="*/ 32 w 65"/>
                  <a:gd name="T79" fmla="*/ 6 h 69"/>
                  <a:gd name="T80" fmla="*/ 35 w 65"/>
                  <a:gd name="T81" fmla="*/ 5 h 69"/>
                  <a:gd name="T82" fmla="*/ 41 w 65"/>
                  <a:gd name="T83" fmla="*/ 7 h 69"/>
                  <a:gd name="T84" fmla="*/ 52 w 65"/>
                  <a:gd name="T85" fmla="*/ 10 h 69"/>
                  <a:gd name="T86" fmla="*/ 63 w 65"/>
                  <a:gd name="T87" fmla="*/ 11 h 69"/>
                  <a:gd name="T88" fmla="*/ 65 w 65"/>
                  <a:gd name="T89" fmla="*/ 31 h 69"/>
                  <a:gd name="T90" fmla="*/ 62 w 65"/>
                  <a:gd name="T91" fmla="*/ 39 h 69"/>
                  <a:gd name="T92" fmla="*/ 60 w 65"/>
                  <a:gd name="T93" fmla="*/ 48 h 69"/>
                  <a:gd name="T94" fmla="*/ 63 w 65"/>
                  <a:gd name="T95" fmla="*/ 56 h 69"/>
                  <a:gd name="T96" fmla="*/ 62 w 65"/>
                  <a:gd name="T97" fmla="*/ 60 h 69"/>
                  <a:gd name="T98" fmla="*/ 42 w 65"/>
                  <a:gd name="T99" fmla="*/ 62 h 69"/>
                  <a:gd name="T100" fmla="*/ 11 w 65"/>
                  <a:gd name="T101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65" h="69">
                    <a:moveTo>
                      <a:pt x="11" y="69"/>
                    </a:moveTo>
                    <a:cubicBezTo>
                      <a:pt x="12" y="56"/>
                      <a:pt x="12" y="56"/>
                      <a:pt x="12" y="56"/>
                    </a:cubicBezTo>
                    <a:cubicBezTo>
                      <a:pt x="11" y="50"/>
                      <a:pt x="10" y="48"/>
                      <a:pt x="7" y="48"/>
                    </a:cubicBezTo>
                    <a:cubicBezTo>
                      <a:pt x="6" y="48"/>
                      <a:pt x="4" y="48"/>
                      <a:pt x="3" y="49"/>
                    </a:cubicBezTo>
                    <a:cubicBezTo>
                      <a:pt x="2" y="49"/>
                      <a:pt x="2" y="49"/>
                      <a:pt x="1" y="49"/>
                    </a:cubicBezTo>
                    <a:cubicBezTo>
                      <a:pt x="1" y="49"/>
                      <a:pt x="1" y="49"/>
                      <a:pt x="1" y="49"/>
                    </a:cubicBezTo>
                    <a:cubicBezTo>
                      <a:pt x="0" y="49"/>
                      <a:pt x="0" y="48"/>
                      <a:pt x="1" y="44"/>
                    </a:cubicBezTo>
                    <a:cubicBezTo>
                      <a:pt x="3" y="36"/>
                      <a:pt x="3" y="36"/>
                      <a:pt x="3" y="36"/>
                    </a:cubicBezTo>
                    <a:cubicBezTo>
                      <a:pt x="4" y="35"/>
                      <a:pt x="4" y="35"/>
                      <a:pt x="4" y="35"/>
                    </a:cubicBezTo>
                    <a:cubicBezTo>
                      <a:pt x="6" y="33"/>
                      <a:pt x="7" y="32"/>
                      <a:pt x="7" y="31"/>
                    </a:cubicBezTo>
                    <a:cubicBezTo>
                      <a:pt x="7" y="30"/>
                      <a:pt x="7" y="30"/>
                      <a:pt x="6" y="29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4" y="26"/>
                      <a:pt x="4" y="25"/>
                      <a:pt x="4" y="25"/>
                    </a:cubicBezTo>
                    <a:cubicBezTo>
                      <a:pt x="5" y="25"/>
                      <a:pt x="5" y="25"/>
                      <a:pt x="6" y="25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1" y="27"/>
                      <a:pt x="12" y="27"/>
                      <a:pt x="13" y="26"/>
                    </a:cubicBezTo>
                    <a:cubicBezTo>
                      <a:pt x="13" y="26"/>
                      <a:pt x="13" y="25"/>
                      <a:pt x="12" y="24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8" y="18"/>
                      <a:pt x="9" y="16"/>
                      <a:pt x="8" y="15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4" y="5"/>
                      <a:pt x="15" y="6"/>
                      <a:pt x="15" y="6"/>
                    </a:cubicBezTo>
                    <a:cubicBezTo>
                      <a:pt x="17" y="6"/>
                      <a:pt x="18" y="4"/>
                      <a:pt x="20" y="3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6" y="0"/>
                      <a:pt x="26" y="1"/>
                      <a:pt x="26" y="2"/>
                    </a:cubicBezTo>
                    <a:cubicBezTo>
                      <a:pt x="26" y="3"/>
                      <a:pt x="26" y="4"/>
                      <a:pt x="26" y="5"/>
                    </a:cubicBezTo>
                    <a:cubicBezTo>
                      <a:pt x="27" y="5"/>
                      <a:pt x="27" y="6"/>
                      <a:pt x="29" y="6"/>
                    </a:cubicBezTo>
                    <a:cubicBezTo>
                      <a:pt x="29" y="6"/>
                      <a:pt x="29" y="6"/>
                      <a:pt x="30" y="6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5" y="5"/>
                      <a:pt x="35" y="5"/>
                      <a:pt x="35" y="5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43" y="9"/>
                      <a:pt x="47" y="10"/>
                      <a:pt x="52" y="10"/>
                    </a:cubicBezTo>
                    <a:cubicBezTo>
                      <a:pt x="63" y="11"/>
                      <a:pt x="63" y="11"/>
                      <a:pt x="63" y="11"/>
                    </a:cubicBezTo>
                    <a:cubicBezTo>
                      <a:pt x="65" y="31"/>
                      <a:pt x="65" y="31"/>
                      <a:pt x="65" y="31"/>
                    </a:cubicBezTo>
                    <a:cubicBezTo>
                      <a:pt x="62" y="39"/>
                      <a:pt x="62" y="39"/>
                      <a:pt x="62" y="39"/>
                    </a:cubicBezTo>
                    <a:cubicBezTo>
                      <a:pt x="60" y="43"/>
                      <a:pt x="59" y="46"/>
                      <a:pt x="60" y="48"/>
                    </a:cubicBezTo>
                    <a:cubicBezTo>
                      <a:pt x="63" y="56"/>
                      <a:pt x="63" y="56"/>
                      <a:pt x="63" y="56"/>
                    </a:cubicBezTo>
                    <a:cubicBezTo>
                      <a:pt x="63" y="57"/>
                      <a:pt x="63" y="59"/>
                      <a:pt x="62" y="60"/>
                    </a:cubicBezTo>
                    <a:cubicBezTo>
                      <a:pt x="42" y="62"/>
                      <a:pt x="42" y="62"/>
                      <a:pt x="42" y="62"/>
                    </a:cubicBezTo>
                    <a:cubicBezTo>
                      <a:pt x="11" y="69"/>
                      <a:pt x="11" y="69"/>
                      <a:pt x="11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02" name="Freeform 412"/>
              <p:cNvSpPr>
                <a:spLocks noEditPoints="1"/>
              </p:cNvSpPr>
              <p:nvPr/>
            </p:nvSpPr>
            <p:spPr bwMode="auto">
              <a:xfrm>
                <a:off x="3384" y="3181"/>
                <a:ext cx="158" cy="168"/>
              </a:xfrm>
              <a:custGeom>
                <a:avLst/>
                <a:gdLst>
                  <a:gd name="T0" fmla="*/ 28 w 67"/>
                  <a:gd name="T1" fmla="*/ 3 h 71"/>
                  <a:gd name="T2" fmla="*/ 30 w 67"/>
                  <a:gd name="T3" fmla="*/ 6 h 71"/>
                  <a:gd name="T4" fmla="*/ 36 w 67"/>
                  <a:gd name="T5" fmla="*/ 5 h 71"/>
                  <a:gd name="T6" fmla="*/ 53 w 67"/>
                  <a:gd name="T7" fmla="*/ 10 h 71"/>
                  <a:gd name="T8" fmla="*/ 67 w 67"/>
                  <a:gd name="T9" fmla="*/ 32 h 71"/>
                  <a:gd name="T10" fmla="*/ 62 w 67"/>
                  <a:gd name="T11" fmla="*/ 49 h 71"/>
                  <a:gd name="T12" fmla="*/ 64 w 67"/>
                  <a:gd name="T13" fmla="*/ 62 h 71"/>
                  <a:gd name="T14" fmla="*/ 11 w 67"/>
                  <a:gd name="T15" fmla="*/ 71 h 71"/>
                  <a:gd name="T16" fmla="*/ 8 w 67"/>
                  <a:gd name="T17" fmla="*/ 49 h 71"/>
                  <a:gd name="T18" fmla="*/ 2 w 67"/>
                  <a:gd name="T19" fmla="*/ 51 h 71"/>
                  <a:gd name="T20" fmla="*/ 3 w 67"/>
                  <a:gd name="T21" fmla="*/ 37 h 71"/>
                  <a:gd name="T22" fmla="*/ 6 w 67"/>
                  <a:gd name="T23" fmla="*/ 31 h 71"/>
                  <a:gd name="T24" fmla="*/ 5 w 67"/>
                  <a:gd name="T25" fmla="*/ 25 h 71"/>
                  <a:gd name="T26" fmla="*/ 11 w 67"/>
                  <a:gd name="T27" fmla="*/ 27 h 71"/>
                  <a:gd name="T28" fmla="*/ 9 w 67"/>
                  <a:gd name="T29" fmla="*/ 23 h 71"/>
                  <a:gd name="T30" fmla="*/ 8 w 67"/>
                  <a:gd name="T31" fmla="*/ 17 h 71"/>
                  <a:gd name="T32" fmla="*/ 7 w 67"/>
                  <a:gd name="T33" fmla="*/ 7 h 71"/>
                  <a:gd name="T34" fmla="*/ 15 w 67"/>
                  <a:gd name="T35" fmla="*/ 5 h 71"/>
                  <a:gd name="T36" fmla="*/ 20 w 67"/>
                  <a:gd name="T37" fmla="*/ 3 h 71"/>
                  <a:gd name="T38" fmla="*/ 26 w 67"/>
                  <a:gd name="T39" fmla="*/ 0 h 71"/>
                  <a:gd name="T40" fmla="*/ 25 w 67"/>
                  <a:gd name="T41" fmla="*/ 2 h 71"/>
                  <a:gd name="T42" fmla="*/ 16 w 67"/>
                  <a:gd name="T43" fmla="*/ 7 h 71"/>
                  <a:gd name="T44" fmla="*/ 10 w 67"/>
                  <a:gd name="T45" fmla="*/ 7 h 71"/>
                  <a:gd name="T46" fmla="*/ 6 w 67"/>
                  <a:gd name="T47" fmla="*/ 11 h 71"/>
                  <a:gd name="T48" fmla="*/ 9 w 67"/>
                  <a:gd name="T49" fmla="*/ 21 h 71"/>
                  <a:gd name="T50" fmla="*/ 10 w 67"/>
                  <a:gd name="T51" fmla="*/ 21 h 71"/>
                  <a:gd name="T52" fmla="*/ 14 w 67"/>
                  <a:gd name="T53" fmla="*/ 24 h 71"/>
                  <a:gd name="T54" fmla="*/ 14 w 67"/>
                  <a:gd name="T55" fmla="*/ 28 h 71"/>
                  <a:gd name="T56" fmla="*/ 11 w 67"/>
                  <a:gd name="T57" fmla="*/ 29 h 71"/>
                  <a:gd name="T58" fmla="*/ 6 w 67"/>
                  <a:gd name="T59" fmla="*/ 27 h 71"/>
                  <a:gd name="T60" fmla="*/ 9 w 67"/>
                  <a:gd name="T61" fmla="*/ 32 h 71"/>
                  <a:gd name="T62" fmla="*/ 5 w 67"/>
                  <a:gd name="T63" fmla="*/ 38 h 71"/>
                  <a:gd name="T64" fmla="*/ 2 w 67"/>
                  <a:gd name="T65" fmla="*/ 50 h 71"/>
                  <a:gd name="T66" fmla="*/ 8 w 67"/>
                  <a:gd name="T67" fmla="*/ 48 h 71"/>
                  <a:gd name="T68" fmla="*/ 14 w 67"/>
                  <a:gd name="T69" fmla="*/ 57 h 71"/>
                  <a:gd name="T70" fmla="*/ 13 w 67"/>
                  <a:gd name="T71" fmla="*/ 69 h 71"/>
                  <a:gd name="T72" fmla="*/ 42 w 67"/>
                  <a:gd name="T73" fmla="*/ 62 h 71"/>
                  <a:gd name="T74" fmla="*/ 63 w 67"/>
                  <a:gd name="T75" fmla="*/ 61 h 71"/>
                  <a:gd name="T76" fmla="*/ 60 w 67"/>
                  <a:gd name="T77" fmla="*/ 50 h 71"/>
                  <a:gd name="T78" fmla="*/ 60 w 67"/>
                  <a:gd name="T79" fmla="*/ 49 h 71"/>
                  <a:gd name="T80" fmla="*/ 65 w 67"/>
                  <a:gd name="T81" fmla="*/ 32 h 71"/>
                  <a:gd name="T82" fmla="*/ 53 w 67"/>
                  <a:gd name="T83" fmla="*/ 12 h 71"/>
                  <a:gd name="T84" fmla="*/ 42 w 67"/>
                  <a:gd name="T85" fmla="*/ 9 h 71"/>
                  <a:gd name="T86" fmla="*/ 33 w 67"/>
                  <a:gd name="T87" fmla="*/ 7 h 71"/>
                  <a:gd name="T88" fmla="*/ 30 w 67"/>
                  <a:gd name="T89" fmla="*/ 8 h 71"/>
                  <a:gd name="T90" fmla="*/ 26 w 67"/>
                  <a:gd name="T91" fmla="*/ 2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67" h="71">
                    <a:moveTo>
                      <a:pt x="26" y="0"/>
                    </a:moveTo>
                    <a:cubicBezTo>
                      <a:pt x="27" y="0"/>
                      <a:pt x="28" y="1"/>
                      <a:pt x="28" y="3"/>
                    </a:cubicBezTo>
                    <a:cubicBezTo>
                      <a:pt x="28" y="5"/>
                      <a:pt x="28" y="6"/>
                      <a:pt x="30" y="6"/>
                    </a:cubicBezTo>
                    <a:cubicBezTo>
                      <a:pt x="30" y="6"/>
                      <a:pt x="30" y="6"/>
                      <a:pt x="30" y="6"/>
                    </a:cubicBezTo>
                    <a:cubicBezTo>
                      <a:pt x="33" y="6"/>
                      <a:pt x="33" y="6"/>
                      <a:pt x="33" y="6"/>
                    </a:cubicBezTo>
                    <a:cubicBezTo>
                      <a:pt x="36" y="5"/>
                      <a:pt x="36" y="5"/>
                      <a:pt x="36" y="5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45" y="9"/>
                      <a:pt x="49" y="10"/>
                      <a:pt x="53" y="10"/>
                    </a:cubicBezTo>
                    <a:cubicBezTo>
                      <a:pt x="65" y="11"/>
                      <a:pt x="65" y="11"/>
                      <a:pt x="65" y="11"/>
                    </a:cubicBezTo>
                    <a:cubicBezTo>
                      <a:pt x="67" y="32"/>
                      <a:pt x="67" y="32"/>
                      <a:pt x="67" y="32"/>
                    </a:cubicBezTo>
                    <a:cubicBezTo>
                      <a:pt x="63" y="40"/>
                      <a:pt x="63" y="40"/>
                      <a:pt x="63" y="40"/>
                    </a:cubicBezTo>
                    <a:cubicBezTo>
                      <a:pt x="62" y="44"/>
                      <a:pt x="61" y="47"/>
                      <a:pt x="62" y="49"/>
                    </a:cubicBezTo>
                    <a:cubicBezTo>
                      <a:pt x="64" y="57"/>
                      <a:pt x="64" y="57"/>
                      <a:pt x="64" y="57"/>
                    </a:cubicBezTo>
                    <a:cubicBezTo>
                      <a:pt x="65" y="59"/>
                      <a:pt x="65" y="61"/>
                      <a:pt x="64" y="62"/>
                    </a:cubicBezTo>
                    <a:cubicBezTo>
                      <a:pt x="43" y="64"/>
                      <a:pt x="43" y="64"/>
                      <a:pt x="43" y="64"/>
                    </a:cubicBezTo>
                    <a:cubicBezTo>
                      <a:pt x="11" y="71"/>
                      <a:pt x="11" y="71"/>
                      <a:pt x="11" y="71"/>
                    </a:cubicBezTo>
                    <a:cubicBezTo>
                      <a:pt x="12" y="57"/>
                      <a:pt x="12" y="57"/>
                      <a:pt x="12" y="57"/>
                    </a:cubicBezTo>
                    <a:cubicBezTo>
                      <a:pt x="12" y="52"/>
                      <a:pt x="10" y="49"/>
                      <a:pt x="8" y="49"/>
                    </a:cubicBezTo>
                    <a:cubicBezTo>
                      <a:pt x="7" y="49"/>
                      <a:pt x="6" y="50"/>
                      <a:pt x="4" y="51"/>
                    </a:cubicBezTo>
                    <a:cubicBezTo>
                      <a:pt x="4" y="51"/>
                      <a:pt x="3" y="51"/>
                      <a:pt x="2" y="51"/>
                    </a:cubicBezTo>
                    <a:cubicBezTo>
                      <a:pt x="1" y="51"/>
                      <a:pt x="0" y="49"/>
                      <a:pt x="1" y="45"/>
                    </a:cubicBezTo>
                    <a:cubicBezTo>
                      <a:pt x="3" y="37"/>
                      <a:pt x="3" y="37"/>
                      <a:pt x="3" y="37"/>
                    </a:cubicBezTo>
                    <a:cubicBezTo>
                      <a:pt x="5" y="35"/>
                      <a:pt x="5" y="35"/>
                      <a:pt x="5" y="35"/>
                    </a:cubicBezTo>
                    <a:cubicBezTo>
                      <a:pt x="7" y="33"/>
                      <a:pt x="7" y="32"/>
                      <a:pt x="6" y="31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4" y="26"/>
                      <a:pt x="5" y="25"/>
                      <a:pt x="5" y="25"/>
                    </a:cubicBezTo>
                    <a:cubicBezTo>
                      <a:pt x="6" y="25"/>
                      <a:pt x="6" y="25"/>
                      <a:pt x="7" y="26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3" y="27"/>
                      <a:pt x="13" y="27"/>
                      <a:pt x="12" y="25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7" y="22"/>
                      <a:pt x="6" y="21"/>
                      <a:pt x="8" y="20"/>
                    </a:cubicBezTo>
                    <a:cubicBezTo>
                      <a:pt x="9" y="18"/>
                      <a:pt x="9" y="17"/>
                      <a:pt x="8" y="17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6" y="6"/>
                      <a:pt x="16" y="6"/>
                    </a:cubicBezTo>
                    <a:cubicBezTo>
                      <a:pt x="18" y="6"/>
                      <a:pt x="19" y="5"/>
                      <a:pt x="20" y="3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5" y="0"/>
                      <a:pt x="26" y="0"/>
                      <a:pt x="26" y="0"/>
                    </a:cubicBezTo>
                    <a:moveTo>
                      <a:pt x="26" y="2"/>
                    </a:moveTo>
                    <a:cubicBezTo>
                      <a:pt x="26" y="2"/>
                      <a:pt x="26" y="2"/>
                      <a:pt x="25" y="2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0" y="6"/>
                      <a:pt x="18" y="7"/>
                      <a:pt x="16" y="7"/>
                    </a:cubicBezTo>
                    <a:cubicBezTo>
                      <a:pt x="16" y="7"/>
                      <a:pt x="15" y="7"/>
                      <a:pt x="14" y="7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1" y="18"/>
                      <a:pt x="10" y="20"/>
                      <a:pt x="9" y="21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9" y="21"/>
                      <a:pt x="10" y="21"/>
                      <a:pt x="10" y="21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5"/>
                      <a:pt x="15" y="27"/>
                      <a:pt x="14" y="28"/>
                    </a:cubicBezTo>
                    <a:cubicBezTo>
                      <a:pt x="14" y="29"/>
                      <a:pt x="12" y="29"/>
                      <a:pt x="11" y="29"/>
                    </a:cubicBezTo>
                    <a:cubicBezTo>
                      <a:pt x="11" y="29"/>
                      <a:pt x="11" y="29"/>
                      <a:pt x="11" y="29"/>
                    </a:cubicBezTo>
                    <a:cubicBezTo>
                      <a:pt x="10" y="29"/>
                      <a:pt x="10" y="29"/>
                      <a:pt x="10" y="29"/>
                    </a:cubicBezTo>
                    <a:cubicBezTo>
                      <a:pt x="6" y="27"/>
                      <a:pt x="6" y="27"/>
                      <a:pt x="6" y="27"/>
                    </a:cubicBezTo>
                    <a:cubicBezTo>
                      <a:pt x="8" y="30"/>
                      <a:pt x="8" y="30"/>
                      <a:pt x="8" y="30"/>
                    </a:cubicBezTo>
                    <a:cubicBezTo>
                      <a:pt x="8" y="31"/>
                      <a:pt x="9" y="31"/>
                      <a:pt x="9" y="32"/>
                    </a:cubicBezTo>
                    <a:cubicBezTo>
                      <a:pt x="9" y="34"/>
                      <a:pt x="8" y="35"/>
                      <a:pt x="6" y="36"/>
                    </a:cubicBezTo>
                    <a:cubicBezTo>
                      <a:pt x="5" y="38"/>
                      <a:pt x="5" y="38"/>
                      <a:pt x="5" y="38"/>
                    </a:cubicBezTo>
                    <a:cubicBezTo>
                      <a:pt x="3" y="45"/>
                      <a:pt x="3" y="45"/>
                      <a:pt x="3" y="45"/>
                    </a:cubicBezTo>
                    <a:cubicBezTo>
                      <a:pt x="2" y="49"/>
                      <a:pt x="2" y="50"/>
                      <a:pt x="2" y="50"/>
                    </a:cubicBezTo>
                    <a:cubicBezTo>
                      <a:pt x="3" y="50"/>
                      <a:pt x="3" y="50"/>
                      <a:pt x="3" y="49"/>
                    </a:cubicBezTo>
                    <a:cubicBezTo>
                      <a:pt x="5" y="48"/>
                      <a:pt x="6" y="48"/>
                      <a:pt x="8" y="48"/>
                    </a:cubicBezTo>
                    <a:cubicBezTo>
                      <a:pt x="11" y="48"/>
                      <a:pt x="13" y="51"/>
                      <a:pt x="14" y="57"/>
                    </a:cubicBezTo>
                    <a:cubicBezTo>
                      <a:pt x="14" y="57"/>
                      <a:pt x="14" y="57"/>
                      <a:pt x="14" y="57"/>
                    </a:cubicBezTo>
                    <a:cubicBezTo>
                      <a:pt x="14" y="57"/>
                      <a:pt x="14" y="57"/>
                      <a:pt x="14" y="57"/>
                    </a:cubicBezTo>
                    <a:cubicBezTo>
                      <a:pt x="13" y="69"/>
                      <a:pt x="13" y="69"/>
                      <a:pt x="13" y="69"/>
                    </a:cubicBezTo>
                    <a:cubicBezTo>
                      <a:pt x="42" y="62"/>
                      <a:pt x="42" y="62"/>
                      <a:pt x="42" y="62"/>
                    </a:cubicBezTo>
                    <a:cubicBezTo>
                      <a:pt x="42" y="62"/>
                      <a:pt x="42" y="62"/>
                      <a:pt x="42" y="62"/>
                    </a:cubicBezTo>
                    <a:cubicBezTo>
                      <a:pt x="43" y="62"/>
                      <a:pt x="43" y="62"/>
                      <a:pt x="43" y="62"/>
                    </a:cubicBezTo>
                    <a:cubicBezTo>
                      <a:pt x="63" y="61"/>
                      <a:pt x="63" y="61"/>
                      <a:pt x="63" y="61"/>
                    </a:cubicBezTo>
                    <a:cubicBezTo>
                      <a:pt x="63" y="60"/>
                      <a:pt x="63" y="59"/>
                      <a:pt x="63" y="57"/>
                    </a:cubicBezTo>
                    <a:cubicBezTo>
                      <a:pt x="60" y="50"/>
                      <a:pt x="60" y="50"/>
                      <a:pt x="60" y="50"/>
                    </a:cubicBezTo>
                    <a:cubicBezTo>
                      <a:pt x="60" y="50"/>
                      <a:pt x="60" y="50"/>
                      <a:pt x="60" y="50"/>
                    </a:cubicBezTo>
                    <a:cubicBezTo>
                      <a:pt x="60" y="49"/>
                      <a:pt x="60" y="49"/>
                      <a:pt x="60" y="49"/>
                    </a:cubicBezTo>
                    <a:cubicBezTo>
                      <a:pt x="59" y="47"/>
                      <a:pt x="60" y="44"/>
                      <a:pt x="62" y="40"/>
                    </a:cubicBezTo>
                    <a:cubicBezTo>
                      <a:pt x="65" y="32"/>
                      <a:pt x="65" y="32"/>
                      <a:pt x="65" y="32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53" y="12"/>
                      <a:pt x="53" y="12"/>
                      <a:pt x="53" y="12"/>
                    </a:cubicBezTo>
                    <a:cubicBezTo>
                      <a:pt x="53" y="12"/>
                      <a:pt x="53" y="12"/>
                      <a:pt x="53" y="12"/>
                    </a:cubicBezTo>
                    <a:cubicBezTo>
                      <a:pt x="48" y="12"/>
                      <a:pt x="44" y="11"/>
                      <a:pt x="42" y="9"/>
                    </a:cubicBezTo>
                    <a:cubicBezTo>
                      <a:pt x="36" y="7"/>
                      <a:pt x="36" y="7"/>
                      <a:pt x="36" y="7"/>
                    </a:cubicBezTo>
                    <a:cubicBezTo>
                      <a:pt x="33" y="7"/>
                      <a:pt x="33" y="7"/>
                      <a:pt x="33" y="7"/>
                    </a:cubicBezTo>
                    <a:cubicBezTo>
                      <a:pt x="31" y="8"/>
                      <a:pt x="31" y="8"/>
                      <a:pt x="31" y="8"/>
                    </a:cubicBezTo>
                    <a:cubicBezTo>
                      <a:pt x="30" y="8"/>
                      <a:pt x="30" y="8"/>
                      <a:pt x="30" y="8"/>
                    </a:cubicBezTo>
                    <a:cubicBezTo>
                      <a:pt x="29" y="8"/>
                      <a:pt x="26" y="8"/>
                      <a:pt x="26" y="3"/>
                    </a:cubicBezTo>
                    <a:cubicBezTo>
                      <a:pt x="26" y="2"/>
                      <a:pt x="26" y="2"/>
                      <a:pt x="26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03" name="Freeform 413"/>
              <p:cNvSpPr>
                <a:spLocks/>
              </p:cNvSpPr>
              <p:nvPr/>
            </p:nvSpPr>
            <p:spPr bwMode="auto">
              <a:xfrm>
                <a:off x="3937" y="3327"/>
                <a:ext cx="520" cy="506"/>
              </a:xfrm>
              <a:custGeom>
                <a:avLst/>
                <a:gdLst>
                  <a:gd name="T0" fmla="*/ 198 w 220"/>
                  <a:gd name="T1" fmla="*/ 214 h 214"/>
                  <a:gd name="T2" fmla="*/ 185 w 220"/>
                  <a:gd name="T3" fmla="*/ 202 h 214"/>
                  <a:gd name="T4" fmla="*/ 175 w 220"/>
                  <a:gd name="T5" fmla="*/ 197 h 214"/>
                  <a:gd name="T6" fmla="*/ 173 w 220"/>
                  <a:gd name="T7" fmla="*/ 193 h 214"/>
                  <a:gd name="T8" fmla="*/ 169 w 220"/>
                  <a:gd name="T9" fmla="*/ 195 h 214"/>
                  <a:gd name="T10" fmla="*/ 149 w 220"/>
                  <a:gd name="T11" fmla="*/ 192 h 214"/>
                  <a:gd name="T12" fmla="*/ 130 w 220"/>
                  <a:gd name="T13" fmla="*/ 186 h 214"/>
                  <a:gd name="T14" fmla="*/ 118 w 220"/>
                  <a:gd name="T15" fmla="*/ 188 h 214"/>
                  <a:gd name="T16" fmla="*/ 116 w 220"/>
                  <a:gd name="T17" fmla="*/ 176 h 214"/>
                  <a:gd name="T18" fmla="*/ 116 w 220"/>
                  <a:gd name="T19" fmla="*/ 175 h 214"/>
                  <a:gd name="T20" fmla="*/ 114 w 220"/>
                  <a:gd name="T21" fmla="*/ 166 h 214"/>
                  <a:gd name="T22" fmla="*/ 112 w 220"/>
                  <a:gd name="T23" fmla="*/ 147 h 214"/>
                  <a:gd name="T24" fmla="*/ 100 w 220"/>
                  <a:gd name="T25" fmla="*/ 145 h 214"/>
                  <a:gd name="T26" fmla="*/ 91 w 220"/>
                  <a:gd name="T27" fmla="*/ 139 h 214"/>
                  <a:gd name="T28" fmla="*/ 84 w 220"/>
                  <a:gd name="T29" fmla="*/ 149 h 214"/>
                  <a:gd name="T30" fmla="*/ 83 w 220"/>
                  <a:gd name="T31" fmla="*/ 150 h 214"/>
                  <a:gd name="T32" fmla="*/ 64 w 220"/>
                  <a:gd name="T33" fmla="*/ 152 h 214"/>
                  <a:gd name="T34" fmla="*/ 53 w 220"/>
                  <a:gd name="T35" fmla="*/ 130 h 214"/>
                  <a:gd name="T36" fmla="*/ 52 w 220"/>
                  <a:gd name="T37" fmla="*/ 129 h 214"/>
                  <a:gd name="T38" fmla="*/ 6 w 220"/>
                  <a:gd name="T39" fmla="*/ 127 h 214"/>
                  <a:gd name="T40" fmla="*/ 8 w 220"/>
                  <a:gd name="T41" fmla="*/ 113 h 214"/>
                  <a:gd name="T42" fmla="*/ 11 w 220"/>
                  <a:gd name="T43" fmla="*/ 116 h 214"/>
                  <a:gd name="T44" fmla="*/ 12 w 220"/>
                  <a:gd name="T45" fmla="*/ 116 h 214"/>
                  <a:gd name="T46" fmla="*/ 16 w 220"/>
                  <a:gd name="T47" fmla="*/ 116 h 214"/>
                  <a:gd name="T48" fmla="*/ 19 w 220"/>
                  <a:gd name="T49" fmla="*/ 114 h 214"/>
                  <a:gd name="T50" fmla="*/ 25 w 220"/>
                  <a:gd name="T51" fmla="*/ 111 h 214"/>
                  <a:gd name="T52" fmla="*/ 27 w 220"/>
                  <a:gd name="T53" fmla="*/ 114 h 214"/>
                  <a:gd name="T54" fmla="*/ 27 w 220"/>
                  <a:gd name="T55" fmla="*/ 115 h 214"/>
                  <a:gd name="T56" fmla="*/ 28 w 220"/>
                  <a:gd name="T57" fmla="*/ 116 h 214"/>
                  <a:gd name="T58" fmla="*/ 44 w 220"/>
                  <a:gd name="T59" fmla="*/ 101 h 214"/>
                  <a:gd name="T60" fmla="*/ 52 w 220"/>
                  <a:gd name="T61" fmla="*/ 81 h 214"/>
                  <a:gd name="T62" fmla="*/ 66 w 220"/>
                  <a:gd name="T63" fmla="*/ 55 h 214"/>
                  <a:gd name="T64" fmla="*/ 74 w 220"/>
                  <a:gd name="T65" fmla="*/ 19 h 214"/>
                  <a:gd name="T66" fmla="*/ 76 w 220"/>
                  <a:gd name="T67" fmla="*/ 16 h 214"/>
                  <a:gd name="T68" fmla="*/ 86 w 220"/>
                  <a:gd name="T69" fmla="*/ 3 h 214"/>
                  <a:gd name="T70" fmla="*/ 106 w 220"/>
                  <a:gd name="T71" fmla="*/ 13 h 214"/>
                  <a:gd name="T72" fmla="*/ 122 w 220"/>
                  <a:gd name="T73" fmla="*/ 10 h 214"/>
                  <a:gd name="T74" fmla="*/ 136 w 220"/>
                  <a:gd name="T75" fmla="*/ 7 h 214"/>
                  <a:gd name="T76" fmla="*/ 137 w 220"/>
                  <a:gd name="T77" fmla="*/ 7 h 214"/>
                  <a:gd name="T78" fmla="*/ 142 w 220"/>
                  <a:gd name="T79" fmla="*/ 4 h 214"/>
                  <a:gd name="T80" fmla="*/ 149 w 220"/>
                  <a:gd name="T81" fmla="*/ 5 h 214"/>
                  <a:gd name="T82" fmla="*/ 150 w 220"/>
                  <a:gd name="T83" fmla="*/ 5 h 214"/>
                  <a:gd name="T84" fmla="*/ 155 w 220"/>
                  <a:gd name="T85" fmla="*/ 0 h 214"/>
                  <a:gd name="T86" fmla="*/ 164 w 220"/>
                  <a:gd name="T87" fmla="*/ 3 h 214"/>
                  <a:gd name="T88" fmla="*/ 173 w 220"/>
                  <a:gd name="T89" fmla="*/ 2 h 214"/>
                  <a:gd name="T90" fmla="*/ 177 w 220"/>
                  <a:gd name="T91" fmla="*/ 0 h 214"/>
                  <a:gd name="T92" fmla="*/ 197 w 220"/>
                  <a:gd name="T93" fmla="*/ 11 h 214"/>
                  <a:gd name="T94" fmla="*/ 207 w 220"/>
                  <a:gd name="T95" fmla="*/ 15 h 214"/>
                  <a:gd name="T96" fmla="*/ 214 w 220"/>
                  <a:gd name="T97" fmla="*/ 26 h 214"/>
                  <a:gd name="T98" fmla="*/ 219 w 220"/>
                  <a:gd name="T99" fmla="*/ 37 h 214"/>
                  <a:gd name="T100" fmla="*/ 218 w 220"/>
                  <a:gd name="T101" fmla="*/ 39 h 214"/>
                  <a:gd name="T102" fmla="*/ 201 w 220"/>
                  <a:gd name="T103" fmla="*/ 59 h 214"/>
                  <a:gd name="T104" fmla="*/ 197 w 220"/>
                  <a:gd name="T105" fmla="*/ 75 h 214"/>
                  <a:gd name="T106" fmla="*/ 192 w 220"/>
                  <a:gd name="T107" fmla="*/ 87 h 214"/>
                  <a:gd name="T108" fmla="*/ 195 w 220"/>
                  <a:gd name="T109" fmla="*/ 104 h 214"/>
                  <a:gd name="T110" fmla="*/ 199 w 220"/>
                  <a:gd name="T111" fmla="*/ 124 h 214"/>
                  <a:gd name="T112" fmla="*/ 205 w 220"/>
                  <a:gd name="T113" fmla="*/ 141 h 214"/>
                  <a:gd name="T114" fmla="*/ 206 w 220"/>
                  <a:gd name="T115" fmla="*/ 155 h 214"/>
                  <a:gd name="T116" fmla="*/ 187 w 220"/>
                  <a:gd name="T117" fmla="*/ 180 h 214"/>
                  <a:gd name="T118" fmla="*/ 196 w 220"/>
                  <a:gd name="T119" fmla="*/ 202 h 214"/>
                  <a:gd name="T120" fmla="*/ 201 w 220"/>
                  <a:gd name="T121" fmla="*/ 202 h 214"/>
                  <a:gd name="T122" fmla="*/ 204 w 220"/>
                  <a:gd name="T123" fmla="*/ 208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20" h="214">
                    <a:moveTo>
                      <a:pt x="200" y="214"/>
                    </a:moveTo>
                    <a:cubicBezTo>
                      <a:pt x="199" y="214"/>
                      <a:pt x="199" y="214"/>
                      <a:pt x="198" y="214"/>
                    </a:cubicBezTo>
                    <a:cubicBezTo>
                      <a:pt x="195" y="212"/>
                      <a:pt x="192" y="209"/>
                      <a:pt x="189" y="206"/>
                    </a:cubicBezTo>
                    <a:cubicBezTo>
                      <a:pt x="189" y="204"/>
                      <a:pt x="186" y="203"/>
                      <a:pt x="185" y="202"/>
                    </a:cubicBezTo>
                    <a:cubicBezTo>
                      <a:pt x="179" y="201"/>
                      <a:pt x="179" y="201"/>
                      <a:pt x="179" y="201"/>
                    </a:cubicBezTo>
                    <a:cubicBezTo>
                      <a:pt x="175" y="197"/>
                      <a:pt x="175" y="197"/>
                      <a:pt x="175" y="197"/>
                    </a:cubicBezTo>
                    <a:cubicBezTo>
                      <a:pt x="173" y="193"/>
                      <a:pt x="173" y="193"/>
                      <a:pt x="173" y="193"/>
                    </a:cubicBezTo>
                    <a:cubicBezTo>
                      <a:pt x="173" y="193"/>
                      <a:pt x="173" y="193"/>
                      <a:pt x="173" y="193"/>
                    </a:cubicBezTo>
                    <a:cubicBezTo>
                      <a:pt x="173" y="193"/>
                      <a:pt x="173" y="193"/>
                      <a:pt x="173" y="193"/>
                    </a:cubicBezTo>
                    <a:cubicBezTo>
                      <a:pt x="172" y="193"/>
                      <a:pt x="170" y="193"/>
                      <a:pt x="169" y="195"/>
                    </a:cubicBezTo>
                    <a:cubicBezTo>
                      <a:pt x="163" y="197"/>
                      <a:pt x="163" y="197"/>
                      <a:pt x="163" y="197"/>
                    </a:cubicBezTo>
                    <a:cubicBezTo>
                      <a:pt x="161" y="197"/>
                      <a:pt x="157" y="195"/>
                      <a:pt x="149" y="192"/>
                    </a:cubicBezTo>
                    <a:cubicBezTo>
                      <a:pt x="137" y="187"/>
                      <a:pt x="137" y="187"/>
                      <a:pt x="137" y="187"/>
                    </a:cubicBezTo>
                    <a:cubicBezTo>
                      <a:pt x="130" y="186"/>
                      <a:pt x="130" y="186"/>
                      <a:pt x="130" y="186"/>
                    </a:cubicBezTo>
                    <a:cubicBezTo>
                      <a:pt x="123" y="187"/>
                      <a:pt x="123" y="187"/>
                      <a:pt x="123" y="187"/>
                    </a:cubicBezTo>
                    <a:cubicBezTo>
                      <a:pt x="118" y="188"/>
                      <a:pt x="118" y="188"/>
                      <a:pt x="118" y="188"/>
                    </a:cubicBezTo>
                    <a:cubicBezTo>
                      <a:pt x="118" y="187"/>
                      <a:pt x="117" y="185"/>
                      <a:pt x="117" y="182"/>
                    </a:cubicBezTo>
                    <a:cubicBezTo>
                      <a:pt x="116" y="176"/>
                      <a:pt x="116" y="176"/>
                      <a:pt x="116" y="176"/>
                    </a:cubicBezTo>
                    <a:cubicBezTo>
                      <a:pt x="116" y="175"/>
                      <a:pt x="116" y="175"/>
                      <a:pt x="116" y="175"/>
                    </a:cubicBezTo>
                    <a:cubicBezTo>
                      <a:pt x="116" y="175"/>
                      <a:pt x="116" y="175"/>
                      <a:pt x="116" y="175"/>
                    </a:cubicBezTo>
                    <a:cubicBezTo>
                      <a:pt x="114" y="173"/>
                      <a:pt x="111" y="171"/>
                      <a:pt x="112" y="169"/>
                    </a:cubicBezTo>
                    <a:cubicBezTo>
                      <a:pt x="114" y="166"/>
                      <a:pt x="114" y="166"/>
                      <a:pt x="114" y="166"/>
                    </a:cubicBezTo>
                    <a:cubicBezTo>
                      <a:pt x="115" y="160"/>
                      <a:pt x="115" y="160"/>
                      <a:pt x="115" y="160"/>
                    </a:cubicBezTo>
                    <a:cubicBezTo>
                      <a:pt x="114" y="153"/>
                      <a:pt x="113" y="149"/>
                      <a:pt x="112" y="147"/>
                    </a:cubicBezTo>
                    <a:cubicBezTo>
                      <a:pt x="110" y="145"/>
                      <a:pt x="108" y="145"/>
                      <a:pt x="104" y="145"/>
                    </a:cubicBezTo>
                    <a:cubicBezTo>
                      <a:pt x="103" y="145"/>
                      <a:pt x="102" y="145"/>
                      <a:pt x="100" y="145"/>
                    </a:cubicBezTo>
                    <a:cubicBezTo>
                      <a:pt x="97" y="142"/>
                      <a:pt x="97" y="142"/>
                      <a:pt x="97" y="142"/>
                    </a:cubicBezTo>
                    <a:cubicBezTo>
                      <a:pt x="96" y="140"/>
                      <a:pt x="93" y="139"/>
                      <a:pt x="91" y="139"/>
                    </a:cubicBezTo>
                    <a:cubicBezTo>
                      <a:pt x="86" y="139"/>
                      <a:pt x="83" y="141"/>
                      <a:pt x="83" y="145"/>
                    </a:cubicBezTo>
                    <a:cubicBezTo>
                      <a:pt x="84" y="149"/>
                      <a:pt x="84" y="149"/>
                      <a:pt x="84" y="149"/>
                    </a:cubicBezTo>
                    <a:cubicBezTo>
                      <a:pt x="84" y="149"/>
                      <a:pt x="84" y="149"/>
                      <a:pt x="84" y="149"/>
                    </a:cubicBezTo>
                    <a:cubicBezTo>
                      <a:pt x="83" y="150"/>
                      <a:pt x="83" y="150"/>
                      <a:pt x="83" y="150"/>
                    </a:cubicBezTo>
                    <a:cubicBezTo>
                      <a:pt x="73" y="153"/>
                      <a:pt x="73" y="153"/>
                      <a:pt x="73" y="153"/>
                    </a:cubicBezTo>
                    <a:cubicBezTo>
                      <a:pt x="64" y="152"/>
                      <a:pt x="64" y="152"/>
                      <a:pt x="64" y="152"/>
                    </a:cubicBezTo>
                    <a:cubicBezTo>
                      <a:pt x="57" y="142"/>
                      <a:pt x="57" y="142"/>
                      <a:pt x="57" y="142"/>
                    </a:cubicBezTo>
                    <a:cubicBezTo>
                      <a:pt x="54" y="137"/>
                      <a:pt x="53" y="133"/>
                      <a:pt x="53" y="130"/>
                    </a:cubicBezTo>
                    <a:cubicBezTo>
                      <a:pt x="53" y="129"/>
                      <a:pt x="53" y="129"/>
                      <a:pt x="53" y="129"/>
                    </a:cubicBezTo>
                    <a:cubicBezTo>
                      <a:pt x="52" y="129"/>
                      <a:pt x="52" y="129"/>
                      <a:pt x="52" y="129"/>
                    </a:cubicBezTo>
                    <a:cubicBezTo>
                      <a:pt x="7" y="129"/>
                      <a:pt x="7" y="129"/>
                      <a:pt x="7" y="129"/>
                    </a:cubicBezTo>
                    <a:cubicBezTo>
                      <a:pt x="6" y="127"/>
                      <a:pt x="6" y="127"/>
                      <a:pt x="6" y="127"/>
                    </a:cubicBezTo>
                    <a:cubicBezTo>
                      <a:pt x="0" y="118"/>
                      <a:pt x="0" y="118"/>
                      <a:pt x="0" y="118"/>
                    </a:cubicBezTo>
                    <a:cubicBezTo>
                      <a:pt x="3" y="116"/>
                      <a:pt x="6" y="113"/>
                      <a:pt x="8" y="113"/>
                    </a:cubicBezTo>
                    <a:cubicBezTo>
                      <a:pt x="8" y="113"/>
                      <a:pt x="9" y="113"/>
                      <a:pt x="9" y="113"/>
                    </a:cubicBezTo>
                    <a:cubicBezTo>
                      <a:pt x="11" y="116"/>
                      <a:pt x="11" y="116"/>
                      <a:pt x="11" y="116"/>
                    </a:cubicBezTo>
                    <a:cubicBezTo>
                      <a:pt x="11" y="116"/>
                      <a:pt x="11" y="116"/>
                      <a:pt x="11" y="116"/>
                    </a:cubicBezTo>
                    <a:cubicBezTo>
                      <a:pt x="12" y="116"/>
                      <a:pt x="12" y="116"/>
                      <a:pt x="12" y="116"/>
                    </a:cubicBezTo>
                    <a:cubicBezTo>
                      <a:pt x="16" y="116"/>
                      <a:pt x="16" y="116"/>
                      <a:pt x="16" y="116"/>
                    </a:cubicBezTo>
                    <a:cubicBezTo>
                      <a:pt x="16" y="116"/>
                      <a:pt x="16" y="116"/>
                      <a:pt x="16" y="116"/>
                    </a:cubicBezTo>
                    <a:cubicBezTo>
                      <a:pt x="17" y="116"/>
                      <a:pt x="17" y="116"/>
                      <a:pt x="17" y="116"/>
                    </a:cubicBezTo>
                    <a:cubicBezTo>
                      <a:pt x="19" y="114"/>
                      <a:pt x="19" y="114"/>
                      <a:pt x="19" y="114"/>
                    </a:cubicBezTo>
                    <a:cubicBezTo>
                      <a:pt x="24" y="111"/>
                      <a:pt x="24" y="111"/>
                      <a:pt x="24" y="111"/>
                    </a:cubicBezTo>
                    <a:cubicBezTo>
                      <a:pt x="24" y="111"/>
                      <a:pt x="25" y="111"/>
                      <a:pt x="25" y="111"/>
                    </a:cubicBezTo>
                    <a:cubicBezTo>
                      <a:pt x="27" y="111"/>
                      <a:pt x="27" y="112"/>
                      <a:pt x="27" y="112"/>
                    </a:cubicBezTo>
                    <a:cubicBezTo>
                      <a:pt x="27" y="114"/>
                      <a:pt x="27" y="114"/>
                      <a:pt x="27" y="114"/>
                    </a:cubicBezTo>
                    <a:cubicBezTo>
                      <a:pt x="27" y="115"/>
                      <a:pt x="27" y="115"/>
                      <a:pt x="27" y="115"/>
                    </a:cubicBezTo>
                    <a:cubicBezTo>
                      <a:pt x="27" y="115"/>
                      <a:pt x="27" y="115"/>
                      <a:pt x="27" y="115"/>
                    </a:cubicBezTo>
                    <a:cubicBezTo>
                      <a:pt x="28" y="116"/>
                      <a:pt x="28" y="116"/>
                      <a:pt x="28" y="116"/>
                    </a:cubicBezTo>
                    <a:cubicBezTo>
                      <a:pt x="28" y="116"/>
                      <a:pt x="28" y="116"/>
                      <a:pt x="28" y="116"/>
                    </a:cubicBezTo>
                    <a:cubicBezTo>
                      <a:pt x="29" y="116"/>
                      <a:pt x="29" y="116"/>
                      <a:pt x="29" y="116"/>
                    </a:cubicBezTo>
                    <a:cubicBezTo>
                      <a:pt x="36" y="116"/>
                      <a:pt x="41" y="111"/>
                      <a:pt x="44" y="101"/>
                    </a:cubicBezTo>
                    <a:cubicBezTo>
                      <a:pt x="47" y="90"/>
                      <a:pt x="47" y="90"/>
                      <a:pt x="47" y="90"/>
                    </a:cubicBezTo>
                    <a:cubicBezTo>
                      <a:pt x="52" y="81"/>
                      <a:pt x="52" y="81"/>
                      <a:pt x="52" y="81"/>
                    </a:cubicBezTo>
                    <a:cubicBezTo>
                      <a:pt x="62" y="70"/>
                      <a:pt x="62" y="70"/>
                      <a:pt x="62" y="70"/>
                    </a:cubicBezTo>
                    <a:cubicBezTo>
                      <a:pt x="64" y="67"/>
                      <a:pt x="65" y="62"/>
                      <a:pt x="66" y="55"/>
                    </a:cubicBezTo>
                    <a:cubicBezTo>
                      <a:pt x="65" y="51"/>
                      <a:pt x="67" y="45"/>
                      <a:pt x="71" y="37"/>
                    </a:cubicBezTo>
                    <a:cubicBezTo>
                      <a:pt x="74" y="29"/>
                      <a:pt x="75" y="24"/>
                      <a:pt x="74" y="19"/>
                    </a:cubicBezTo>
                    <a:cubicBezTo>
                      <a:pt x="74" y="19"/>
                      <a:pt x="74" y="19"/>
                      <a:pt x="74" y="19"/>
                    </a:cubicBezTo>
                    <a:cubicBezTo>
                      <a:pt x="76" y="16"/>
                      <a:pt x="76" y="16"/>
                      <a:pt x="76" y="16"/>
                    </a:cubicBezTo>
                    <a:cubicBezTo>
                      <a:pt x="79" y="8"/>
                      <a:pt x="79" y="8"/>
                      <a:pt x="79" y="8"/>
                    </a:cubicBezTo>
                    <a:cubicBezTo>
                      <a:pt x="81" y="5"/>
                      <a:pt x="83" y="3"/>
                      <a:pt x="86" y="3"/>
                    </a:cubicBezTo>
                    <a:cubicBezTo>
                      <a:pt x="87" y="3"/>
                      <a:pt x="90" y="4"/>
                      <a:pt x="92" y="5"/>
                    </a:cubicBezTo>
                    <a:cubicBezTo>
                      <a:pt x="97" y="9"/>
                      <a:pt x="102" y="12"/>
                      <a:pt x="106" y="13"/>
                    </a:cubicBezTo>
                    <a:cubicBezTo>
                      <a:pt x="118" y="14"/>
                      <a:pt x="118" y="14"/>
                      <a:pt x="118" y="14"/>
                    </a:cubicBezTo>
                    <a:cubicBezTo>
                      <a:pt x="119" y="14"/>
                      <a:pt x="121" y="12"/>
                      <a:pt x="122" y="10"/>
                    </a:cubicBezTo>
                    <a:cubicBezTo>
                      <a:pt x="123" y="9"/>
                      <a:pt x="126" y="8"/>
                      <a:pt x="129" y="8"/>
                    </a:cubicBezTo>
                    <a:cubicBezTo>
                      <a:pt x="136" y="7"/>
                      <a:pt x="136" y="7"/>
                      <a:pt x="136" y="7"/>
                    </a:cubicBezTo>
                    <a:cubicBezTo>
                      <a:pt x="137" y="7"/>
                      <a:pt x="137" y="7"/>
                      <a:pt x="137" y="7"/>
                    </a:cubicBezTo>
                    <a:cubicBezTo>
                      <a:pt x="137" y="7"/>
                      <a:pt x="137" y="7"/>
                      <a:pt x="137" y="7"/>
                    </a:cubicBezTo>
                    <a:cubicBezTo>
                      <a:pt x="139" y="6"/>
                      <a:pt x="139" y="6"/>
                      <a:pt x="139" y="6"/>
                    </a:cubicBezTo>
                    <a:cubicBezTo>
                      <a:pt x="142" y="4"/>
                      <a:pt x="142" y="4"/>
                      <a:pt x="142" y="4"/>
                    </a:cubicBezTo>
                    <a:cubicBezTo>
                      <a:pt x="145" y="5"/>
                      <a:pt x="145" y="5"/>
                      <a:pt x="145" y="5"/>
                    </a:cubicBezTo>
                    <a:cubicBezTo>
                      <a:pt x="149" y="5"/>
                      <a:pt x="149" y="5"/>
                      <a:pt x="149" y="5"/>
                    </a:cubicBezTo>
                    <a:cubicBezTo>
                      <a:pt x="150" y="5"/>
                      <a:pt x="150" y="5"/>
                      <a:pt x="150" y="5"/>
                    </a:cubicBezTo>
                    <a:cubicBezTo>
                      <a:pt x="150" y="5"/>
                      <a:pt x="150" y="5"/>
                      <a:pt x="150" y="5"/>
                    </a:cubicBezTo>
                    <a:cubicBezTo>
                      <a:pt x="152" y="2"/>
                      <a:pt x="152" y="2"/>
                      <a:pt x="152" y="2"/>
                    </a:cubicBezTo>
                    <a:cubicBezTo>
                      <a:pt x="155" y="0"/>
                      <a:pt x="155" y="0"/>
                      <a:pt x="155" y="0"/>
                    </a:cubicBezTo>
                    <a:cubicBezTo>
                      <a:pt x="159" y="1"/>
                      <a:pt x="159" y="1"/>
                      <a:pt x="159" y="1"/>
                    </a:cubicBezTo>
                    <a:cubicBezTo>
                      <a:pt x="161" y="2"/>
                      <a:pt x="163" y="3"/>
                      <a:pt x="164" y="3"/>
                    </a:cubicBezTo>
                    <a:cubicBezTo>
                      <a:pt x="173" y="2"/>
                      <a:pt x="173" y="2"/>
                      <a:pt x="173" y="2"/>
                    </a:cubicBezTo>
                    <a:cubicBezTo>
                      <a:pt x="173" y="2"/>
                      <a:pt x="173" y="2"/>
                      <a:pt x="173" y="2"/>
                    </a:cubicBezTo>
                    <a:cubicBezTo>
                      <a:pt x="173" y="2"/>
                      <a:pt x="173" y="2"/>
                      <a:pt x="173" y="2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81" y="6"/>
                      <a:pt x="186" y="9"/>
                      <a:pt x="190" y="10"/>
                    </a:cubicBezTo>
                    <a:cubicBezTo>
                      <a:pt x="197" y="11"/>
                      <a:pt x="197" y="11"/>
                      <a:pt x="197" y="11"/>
                    </a:cubicBezTo>
                    <a:cubicBezTo>
                      <a:pt x="198" y="12"/>
                      <a:pt x="200" y="12"/>
                      <a:pt x="201" y="13"/>
                    </a:cubicBezTo>
                    <a:cubicBezTo>
                      <a:pt x="203" y="13"/>
                      <a:pt x="205" y="14"/>
                      <a:pt x="207" y="15"/>
                    </a:cubicBezTo>
                    <a:cubicBezTo>
                      <a:pt x="215" y="18"/>
                      <a:pt x="215" y="18"/>
                      <a:pt x="215" y="18"/>
                    </a:cubicBezTo>
                    <a:cubicBezTo>
                      <a:pt x="214" y="26"/>
                      <a:pt x="214" y="26"/>
                      <a:pt x="214" y="26"/>
                    </a:cubicBezTo>
                    <a:cubicBezTo>
                      <a:pt x="213" y="29"/>
                      <a:pt x="213" y="32"/>
                      <a:pt x="214" y="34"/>
                    </a:cubicBezTo>
                    <a:cubicBezTo>
                      <a:pt x="214" y="35"/>
                      <a:pt x="215" y="36"/>
                      <a:pt x="219" y="37"/>
                    </a:cubicBezTo>
                    <a:cubicBezTo>
                      <a:pt x="220" y="37"/>
                      <a:pt x="220" y="37"/>
                      <a:pt x="220" y="37"/>
                    </a:cubicBezTo>
                    <a:cubicBezTo>
                      <a:pt x="220" y="37"/>
                      <a:pt x="220" y="38"/>
                      <a:pt x="218" y="39"/>
                    </a:cubicBezTo>
                    <a:cubicBezTo>
                      <a:pt x="209" y="48"/>
                      <a:pt x="209" y="48"/>
                      <a:pt x="209" y="48"/>
                    </a:cubicBezTo>
                    <a:cubicBezTo>
                      <a:pt x="206" y="51"/>
                      <a:pt x="203" y="55"/>
                      <a:pt x="201" y="59"/>
                    </a:cubicBezTo>
                    <a:cubicBezTo>
                      <a:pt x="197" y="73"/>
                      <a:pt x="197" y="73"/>
                      <a:pt x="197" y="73"/>
                    </a:cubicBezTo>
                    <a:cubicBezTo>
                      <a:pt x="197" y="75"/>
                      <a:pt x="197" y="75"/>
                      <a:pt x="197" y="75"/>
                    </a:cubicBezTo>
                    <a:cubicBezTo>
                      <a:pt x="192" y="86"/>
                      <a:pt x="192" y="86"/>
                      <a:pt x="192" y="86"/>
                    </a:cubicBezTo>
                    <a:cubicBezTo>
                      <a:pt x="192" y="87"/>
                      <a:pt x="192" y="87"/>
                      <a:pt x="192" y="87"/>
                    </a:cubicBezTo>
                    <a:cubicBezTo>
                      <a:pt x="192" y="88"/>
                      <a:pt x="192" y="90"/>
                      <a:pt x="192" y="92"/>
                    </a:cubicBezTo>
                    <a:cubicBezTo>
                      <a:pt x="195" y="104"/>
                      <a:pt x="195" y="104"/>
                      <a:pt x="195" y="104"/>
                    </a:cubicBezTo>
                    <a:cubicBezTo>
                      <a:pt x="198" y="116"/>
                      <a:pt x="198" y="116"/>
                      <a:pt x="198" y="116"/>
                    </a:cubicBezTo>
                    <a:cubicBezTo>
                      <a:pt x="199" y="124"/>
                      <a:pt x="199" y="124"/>
                      <a:pt x="199" y="124"/>
                    </a:cubicBezTo>
                    <a:cubicBezTo>
                      <a:pt x="199" y="127"/>
                      <a:pt x="199" y="131"/>
                      <a:pt x="200" y="134"/>
                    </a:cubicBezTo>
                    <a:cubicBezTo>
                      <a:pt x="205" y="141"/>
                      <a:pt x="205" y="141"/>
                      <a:pt x="205" y="141"/>
                    </a:cubicBezTo>
                    <a:cubicBezTo>
                      <a:pt x="213" y="156"/>
                      <a:pt x="213" y="156"/>
                      <a:pt x="213" y="156"/>
                    </a:cubicBezTo>
                    <a:cubicBezTo>
                      <a:pt x="211" y="155"/>
                      <a:pt x="208" y="155"/>
                      <a:pt x="206" y="155"/>
                    </a:cubicBezTo>
                    <a:cubicBezTo>
                      <a:pt x="201" y="155"/>
                      <a:pt x="196" y="156"/>
                      <a:pt x="193" y="159"/>
                    </a:cubicBezTo>
                    <a:cubicBezTo>
                      <a:pt x="189" y="163"/>
                      <a:pt x="187" y="170"/>
                      <a:pt x="187" y="180"/>
                    </a:cubicBezTo>
                    <a:cubicBezTo>
                      <a:pt x="187" y="191"/>
                      <a:pt x="188" y="197"/>
                      <a:pt x="192" y="201"/>
                    </a:cubicBezTo>
                    <a:cubicBezTo>
                      <a:pt x="193" y="201"/>
                      <a:pt x="194" y="202"/>
                      <a:pt x="196" y="202"/>
                    </a:cubicBezTo>
                    <a:cubicBezTo>
                      <a:pt x="196" y="202"/>
                      <a:pt x="197" y="202"/>
                      <a:pt x="197" y="202"/>
                    </a:cubicBezTo>
                    <a:cubicBezTo>
                      <a:pt x="201" y="202"/>
                      <a:pt x="201" y="202"/>
                      <a:pt x="201" y="202"/>
                    </a:cubicBezTo>
                    <a:cubicBezTo>
                      <a:pt x="201" y="202"/>
                      <a:pt x="201" y="202"/>
                      <a:pt x="201" y="202"/>
                    </a:cubicBezTo>
                    <a:cubicBezTo>
                      <a:pt x="203" y="202"/>
                      <a:pt x="204" y="204"/>
                      <a:pt x="204" y="208"/>
                    </a:cubicBezTo>
                    <a:cubicBezTo>
                      <a:pt x="203" y="214"/>
                      <a:pt x="201" y="214"/>
                      <a:pt x="200" y="2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04" name="Freeform 414"/>
              <p:cNvSpPr>
                <a:spLocks noEditPoints="1"/>
              </p:cNvSpPr>
              <p:nvPr/>
            </p:nvSpPr>
            <p:spPr bwMode="auto">
              <a:xfrm>
                <a:off x="3935" y="3325"/>
                <a:ext cx="524" cy="511"/>
              </a:xfrm>
              <a:custGeom>
                <a:avLst/>
                <a:gdLst>
                  <a:gd name="T0" fmla="*/ 178 w 222"/>
                  <a:gd name="T1" fmla="*/ 0 h 216"/>
                  <a:gd name="T2" fmla="*/ 216 w 222"/>
                  <a:gd name="T3" fmla="*/ 27 h 216"/>
                  <a:gd name="T4" fmla="*/ 203 w 222"/>
                  <a:gd name="T5" fmla="*/ 61 h 216"/>
                  <a:gd name="T6" fmla="*/ 197 w 222"/>
                  <a:gd name="T7" fmla="*/ 104 h 216"/>
                  <a:gd name="T8" fmla="*/ 216 w 222"/>
                  <a:gd name="T9" fmla="*/ 158 h 216"/>
                  <a:gd name="T10" fmla="*/ 197 w 222"/>
                  <a:gd name="T11" fmla="*/ 202 h 216"/>
                  <a:gd name="T12" fmla="*/ 201 w 222"/>
                  <a:gd name="T13" fmla="*/ 216 h 216"/>
                  <a:gd name="T14" fmla="*/ 176 w 222"/>
                  <a:gd name="T15" fmla="*/ 199 h 216"/>
                  <a:gd name="T16" fmla="*/ 137 w 222"/>
                  <a:gd name="T17" fmla="*/ 189 h 216"/>
                  <a:gd name="T18" fmla="*/ 116 w 222"/>
                  <a:gd name="T19" fmla="*/ 177 h 216"/>
                  <a:gd name="T20" fmla="*/ 105 w 222"/>
                  <a:gd name="T21" fmla="*/ 147 h 216"/>
                  <a:gd name="T22" fmla="*/ 86 w 222"/>
                  <a:gd name="T23" fmla="*/ 150 h 216"/>
                  <a:gd name="T24" fmla="*/ 53 w 222"/>
                  <a:gd name="T25" fmla="*/ 131 h 216"/>
                  <a:gd name="T26" fmla="*/ 11 w 222"/>
                  <a:gd name="T27" fmla="*/ 114 h 216"/>
                  <a:gd name="T28" fmla="*/ 26 w 222"/>
                  <a:gd name="T29" fmla="*/ 111 h 216"/>
                  <a:gd name="T30" fmla="*/ 47 w 222"/>
                  <a:gd name="T31" fmla="*/ 91 h 216"/>
                  <a:gd name="T32" fmla="*/ 74 w 222"/>
                  <a:gd name="T33" fmla="*/ 20 h 216"/>
                  <a:gd name="T34" fmla="*/ 93 w 222"/>
                  <a:gd name="T35" fmla="*/ 6 h 216"/>
                  <a:gd name="T36" fmla="*/ 137 w 222"/>
                  <a:gd name="T37" fmla="*/ 8 h 216"/>
                  <a:gd name="T38" fmla="*/ 153 w 222"/>
                  <a:gd name="T39" fmla="*/ 3 h 216"/>
                  <a:gd name="T40" fmla="*/ 151 w 222"/>
                  <a:gd name="T41" fmla="*/ 7 h 216"/>
                  <a:gd name="T42" fmla="*/ 138 w 222"/>
                  <a:gd name="T43" fmla="*/ 9 h 216"/>
                  <a:gd name="T44" fmla="*/ 119 w 222"/>
                  <a:gd name="T45" fmla="*/ 16 h 216"/>
                  <a:gd name="T46" fmla="*/ 87 w 222"/>
                  <a:gd name="T47" fmla="*/ 5 h 216"/>
                  <a:gd name="T48" fmla="*/ 76 w 222"/>
                  <a:gd name="T49" fmla="*/ 20 h 216"/>
                  <a:gd name="T50" fmla="*/ 68 w 222"/>
                  <a:gd name="T51" fmla="*/ 56 h 216"/>
                  <a:gd name="T52" fmla="*/ 49 w 222"/>
                  <a:gd name="T53" fmla="*/ 91 h 216"/>
                  <a:gd name="T54" fmla="*/ 27 w 222"/>
                  <a:gd name="T55" fmla="*/ 117 h 216"/>
                  <a:gd name="T56" fmla="*/ 25 w 222"/>
                  <a:gd name="T57" fmla="*/ 113 h 216"/>
                  <a:gd name="T58" fmla="*/ 13 w 222"/>
                  <a:gd name="T59" fmla="*/ 118 h 216"/>
                  <a:gd name="T60" fmla="*/ 9 w 222"/>
                  <a:gd name="T61" fmla="*/ 115 h 216"/>
                  <a:gd name="T62" fmla="*/ 53 w 222"/>
                  <a:gd name="T63" fmla="*/ 129 h 216"/>
                  <a:gd name="T64" fmla="*/ 74 w 222"/>
                  <a:gd name="T65" fmla="*/ 153 h 216"/>
                  <a:gd name="T66" fmla="*/ 83 w 222"/>
                  <a:gd name="T67" fmla="*/ 146 h 216"/>
                  <a:gd name="T68" fmla="*/ 102 w 222"/>
                  <a:gd name="T69" fmla="*/ 145 h 216"/>
                  <a:gd name="T70" fmla="*/ 116 w 222"/>
                  <a:gd name="T71" fmla="*/ 161 h 216"/>
                  <a:gd name="T72" fmla="*/ 116 w 222"/>
                  <a:gd name="T73" fmla="*/ 167 h 216"/>
                  <a:gd name="T74" fmla="*/ 119 w 222"/>
                  <a:gd name="T75" fmla="*/ 183 h 216"/>
                  <a:gd name="T76" fmla="*/ 131 w 222"/>
                  <a:gd name="T77" fmla="*/ 186 h 216"/>
                  <a:gd name="T78" fmla="*/ 164 w 222"/>
                  <a:gd name="T79" fmla="*/ 197 h 216"/>
                  <a:gd name="T80" fmla="*/ 177 w 222"/>
                  <a:gd name="T81" fmla="*/ 197 h 216"/>
                  <a:gd name="T82" fmla="*/ 191 w 222"/>
                  <a:gd name="T83" fmla="*/ 207 h 216"/>
                  <a:gd name="T84" fmla="*/ 202 w 222"/>
                  <a:gd name="T85" fmla="*/ 203 h 216"/>
                  <a:gd name="T86" fmla="*/ 187 w 222"/>
                  <a:gd name="T87" fmla="*/ 181 h 216"/>
                  <a:gd name="T88" fmla="*/ 201 w 222"/>
                  <a:gd name="T89" fmla="*/ 135 h 216"/>
                  <a:gd name="T90" fmla="*/ 195 w 222"/>
                  <a:gd name="T91" fmla="*/ 105 h 216"/>
                  <a:gd name="T92" fmla="*/ 193 w 222"/>
                  <a:gd name="T93" fmla="*/ 87 h 216"/>
                  <a:gd name="T94" fmla="*/ 201 w 222"/>
                  <a:gd name="T95" fmla="*/ 60 h 216"/>
                  <a:gd name="T96" fmla="*/ 220 w 222"/>
                  <a:gd name="T97" fmla="*/ 39 h 216"/>
                  <a:gd name="T98" fmla="*/ 215 w 222"/>
                  <a:gd name="T99" fmla="*/ 20 h 216"/>
                  <a:gd name="T100" fmla="*/ 191 w 222"/>
                  <a:gd name="T101" fmla="*/ 12 h 216"/>
                  <a:gd name="T102" fmla="*/ 174 w 222"/>
                  <a:gd name="T103" fmla="*/ 4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22" h="216">
                    <a:moveTo>
                      <a:pt x="155" y="0"/>
                    </a:moveTo>
                    <a:cubicBezTo>
                      <a:pt x="160" y="1"/>
                      <a:pt x="160" y="1"/>
                      <a:pt x="160" y="1"/>
                    </a:cubicBezTo>
                    <a:cubicBezTo>
                      <a:pt x="163" y="3"/>
                      <a:pt x="164" y="3"/>
                      <a:pt x="165" y="3"/>
                    </a:cubicBezTo>
                    <a:cubicBezTo>
                      <a:pt x="174" y="3"/>
                      <a:pt x="174" y="3"/>
                      <a:pt x="174" y="3"/>
                    </a:cubicBezTo>
                    <a:cubicBezTo>
                      <a:pt x="178" y="0"/>
                      <a:pt x="178" y="0"/>
                      <a:pt x="178" y="0"/>
                    </a:cubicBezTo>
                    <a:cubicBezTo>
                      <a:pt x="183" y="6"/>
                      <a:pt x="188" y="9"/>
                      <a:pt x="192" y="10"/>
                    </a:cubicBezTo>
                    <a:cubicBezTo>
                      <a:pt x="198" y="11"/>
                      <a:pt x="198" y="11"/>
                      <a:pt x="198" y="11"/>
                    </a:cubicBezTo>
                    <a:cubicBezTo>
                      <a:pt x="202" y="13"/>
                      <a:pt x="205" y="14"/>
                      <a:pt x="208" y="15"/>
                    </a:cubicBezTo>
                    <a:cubicBezTo>
                      <a:pt x="217" y="19"/>
                      <a:pt x="217" y="19"/>
                      <a:pt x="217" y="19"/>
                    </a:cubicBezTo>
                    <a:cubicBezTo>
                      <a:pt x="216" y="27"/>
                      <a:pt x="216" y="27"/>
                      <a:pt x="216" y="27"/>
                    </a:cubicBezTo>
                    <a:cubicBezTo>
                      <a:pt x="215" y="30"/>
                      <a:pt x="215" y="33"/>
                      <a:pt x="216" y="35"/>
                    </a:cubicBezTo>
                    <a:cubicBezTo>
                      <a:pt x="216" y="35"/>
                      <a:pt x="217" y="36"/>
                      <a:pt x="220" y="37"/>
                    </a:cubicBezTo>
                    <a:cubicBezTo>
                      <a:pt x="222" y="37"/>
                      <a:pt x="222" y="39"/>
                      <a:pt x="220" y="41"/>
                    </a:cubicBezTo>
                    <a:cubicBezTo>
                      <a:pt x="210" y="50"/>
                      <a:pt x="210" y="50"/>
                      <a:pt x="210" y="50"/>
                    </a:cubicBezTo>
                    <a:cubicBezTo>
                      <a:pt x="207" y="53"/>
                      <a:pt x="204" y="57"/>
                      <a:pt x="203" y="61"/>
                    </a:cubicBezTo>
                    <a:cubicBezTo>
                      <a:pt x="199" y="75"/>
                      <a:pt x="199" y="75"/>
                      <a:pt x="199" y="75"/>
                    </a:cubicBezTo>
                    <a:cubicBezTo>
                      <a:pt x="199" y="76"/>
                      <a:pt x="199" y="76"/>
                      <a:pt x="199" y="76"/>
                    </a:cubicBezTo>
                    <a:cubicBezTo>
                      <a:pt x="194" y="88"/>
                      <a:pt x="194" y="88"/>
                      <a:pt x="194" y="88"/>
                    </a:cubicBezTo>
                    <a:cubicBezTo>
                      <a:pt x="194" y="89"/>
                      <a:pt x="194" y="90"/>
                      <a:pt x="194" y="93"/>
                    </a:cubicBezTo>
                    <a:cubicBezTo>
                      <a:pt x="197" y="104"/>
                      <a:pt x="197" y="104"/>
                      <a:pt x="197" y="104"/>
                    </a:cubicBezTo>
                    <a:cubicBezTo>
                      <a:pt x="200" y="117"/>
                      <a:pt x="200" y="117"/>
                      <a:pt x="200" y="117"/>
                    </a:cubicBezTo>
                    <a:cubicBezTo>
                      <a:pt x="201" y="125"/>
                      <a:pt x="201" y="125"/>
                      <a:pt x="201" y="125"/>
                    </a:cubicBezTo>
                    <a:cubicBezTo>
                      <a:pt x="201" y="129"/>
                      <a:pt x="201" y="132"/>
                      <a:pt x="202" y="134"/>
                    </a:cubicBezTo>
                    <a:cubicBezTo>
                      <a:pt x="207" y="141"/>
                      <a:pt x="207" y="141"/>
                      <a:pt x="207" y="141"/>
                    </a:cubicBezTo>
                    <a:cubicBezTo>
                      <a:pt x="216" y="158"/>
                      <a:pt x="216" y="158"/>
                      <a:pt x="216" y="158"/>
                    </a:cubicBezTo>
                    <a:cubicBezTo>
                      <a:pt x="213" y="157"/>
                      <a:pt x="210" y="157"/>
                      <a:pt x="207" y="157"/>
                    </a:cubicBezTo>
                    <a:cubicBezTo>
                      <a:pt x="202" y="157"/>
                      <a:pt x="198" y="158"/>
                      <a:pt x="194" y="161"/>
                    </a:cubicBezTo>
                    <a:cubicBezTo>
                      <a:pt x="191" y="164"/>
                      <a:pt x="189" y="171"/>
                      <a:pt x="189" y="181"/>
                    </a:cubicBezTo>
                    <a:cubicBezTo>
                      <a:pt x="189" y="192"/>
                      <a:pt x="190" y="198"/>
                      <a:pt x="194" y="201"/>
                    </a:cubicBezTo>
                    <a:cubicBezTo>
                      <a:pt x="194" y="202"/>
                      <a:pt x="196" y="202"/>
                      <a:pt x="197" y="202"/>
                    </a:cubicBezTo>
                    <a:cubicBezTo>
                      <a:pt x="197" y="202"/>
                      <a:pt x="198" y="202"/>
                      <a:pt x="198" y="202"/>
                    </a:cubicBezTo>
                    <a:cubicBezTo>
                      <a:pt x="202" y="202"/>
                      <a:pt x="202" y="202"/>
                      <a:pt x="202" y="202"/>
                    </a:cubicBezTo>
                    <a:cubicBezTo>
                      <a:pt x="202" y="202"/>
                      <a:pt x="202" y="202"/>
                      <a:pt x="202" y="202"/>
                    </a:cubicBezTo>
                    <a:cubicBezTo>
                      <a:pt x="204" y="202"/>
                      <a:pt x="206" y="204"/>
                      <a:pt x="206" y="209"/>
                    </a:cubicBezTo>
                    <a:cubicBezTo>
                      <a:pt x="205" y="214"/>
                      <a:pt x="204" y="216"/>
                      <a:pt x="201" y="216"/>
                    </a:cubicBezTo>
                    <a:cubicBezTo>
                      <a:pt x="200" y="216"/>
                      <a:pt x="199" y="216"/>
                      <a:pt x="198" y="216"/>
                    </a:cubicBezTo>
                    <a:cubicBezTo>
                      <a:pt x="195" y="214"/>
                      <a:pt x="192" y="211"/>
                      <a:pt x="189" y="208"/>
                    </a:cubicBezTo>
                    <a:cubicBezTo>
                      <a:pt x="189" y="206"/>
                      <a:pt x="187" y="205"/>
                      <a:pt x="185" y="204"/>
                    </a:cubicBezTo>
                    <a:cubicBezTo>
                      <a:pt x="180" y="203"/>
                      <a:pt x="180" y="203"/>
                      <a:pt x="180" y="203"/>
                    </a:cubicBezTo>
                    <a:cubicBezTo>
                      <a:pt x="176" y="199"/>
                      <a:pt x="176" y="199"/>
                      <a:pt x="176" y="199"/>
                    </a:cubicBezTo>
                    <a:cubicBezTo>
                      <a:pt x="174" y="195"/>
                      <a:pt x="174" y="195"/>
                      <a:pt x="174" y="195"/>
                    </a:cubicBezTo>
                    <a:cubicBezTo>
                      <a:pt x="173" y="195"/>
                      <a:pt x="171" y="195"/>
                      <a:pt x="170" y="196"/>
                    </a:cubicBezTo>
                    <a:cubicBezTo>
                      <a:pt x="164" y="199"/>
                      <a:pt x="164" y="199"/>
                      <a:pt x="164" y="199"/>
                    </a:cubicBezTo>
                    <a:cubicBezTo>
                      <a:pt x="162" y="199"/>
                      <a:pt x="157" y="197"/>
                      <a:pt x="150" y="194"/>
                    </a:cubicBezTo>
                    <a:cubicBezTo>
                      <a:pt x="137" y="189"/>
                      <a:pt x="137" y="189"/>
                      <a:pt x="137" y="189"/>
                    </a:cubicBezTo>
                    <a:cubicBezTo>
                      <a:pt x="131" y="188"/>
                      <a:pt x="131" y="188"/>
                      <a:pt x="131" y="188"/>
                    </a:cubicBezTo>
                    <a:cubicBezTo>
                      <a:pt x="124" y="189"/>
                      <a:pt x="124" y="189"/>
                      <a:pt x="124" y="189"/>
                    </a:cubicBezTo>
                    <a:cubicBezTo>
                      <a:pt x="119" y="189"/>
                      <a:pt x="119" y="189"/>
                      <a:pt x="119" y="189"/>
                    </a:cubicBezTo>
                    <a:cubicBezTo>
                      <a:pt x="118" y="189"/>
                      <a:pt x="117" y="186"/>
                      <a:pt x="117" y="183"/>
                    </a:cubicBezTo>
                    <a:cubicBezTo>
                      <a:pt x="116" y="177"/>
                      <a:pt x="116" y="177"/>
                      <a:pt x="116" y="177"/>
                    </a:cubicBezTo>
                    <a:cubicBezTo>
                      <a:pt x="113" y="174"/>
                      <a:pt x="112" y="172"/>
                      <a:pt x="112" y="170"/>
                    </a:cubicBezTo>
                    <a:cubicBezTo>
                      <a:pt x="114" y="166"/>
                      <a:pt x="114" y="166"/>
                      <a:pt x="114" y="166"/>
                    </a:cubicBezTo>
                    <a:cubicBezTo>
                      <a:pt x="115" y="161"/>
                      <a:pt x="115" y="161"/>
                      <a:pt x="115" y="161"/>
                    </a:cubicBezTo>
                    <a:cubicBezTo>
                      <a:pt x="114" y="154"/>
                      <a:pt x="113" y="150"/>
                      <a:pt x="112" y="149"/>
                    </a:cubicBezTo>
                    <a:cubicBezTo>
                      <a:pt x="111" y="147"/>
                      <a:pt x="109" y="147"/>
                      <a:pt x="105" y="147"/>
                    </a:cubicBezTo>
                    <a:cubicBezTo>
                      <a:pt x="104" y="147"/>
                      <a:pt x="103" y="147"/>
                      <a:pt x="101" y="147"/>
                    </a:cubicBezTo>
                    <a:cubicBezTo>
                      <a:pt x="97" y="144"/>
                      <a:pt x="97" y="144"/>
                      <a:pt x="97" y="144"/>
                    </a:cubicBezTo>
                    <a:cubicBezTo>
                      <a:pt x="96" y="142"/>
                      <a:pt x="94" y="141"/>
                      <a:pt x="92" y="141"/>
                    </a:cubicBezTo>
                    <a:cubicBezTo>
                      <a:pt x="87" y="141"/>
                      <a:pt x="85" y="143"/>
                      <a:pt x="85" y="146"/>
                    </a:cubicBezTo>
                    <a:cubicBezTo>
                      <a:pt x="86" y="150"/>
                      <a:pt x="86" y="150"/>
                      <a:pt x="86" y="150"/>
                    </a:cubicBezTo>
                    <a:cubicBezTo>
                      <a:pt x="85" y="151"/>
                      <a:pt x="85" y="152"/>
                      <a:pt x="84" y="152"/>
                    </a:cubicBezTo>
                    <a:cubicBezTo>
                      <a:pt x="74" y="155"/>
                      <a:pt x="74" y="155"/>
                      <a:pt x="74" y="155"/>
                    </a:cubicBezTo>
                    <a:cubicBezTo>
                      <a:pt x="65" y="154"/>
                      <a:pt x="65" y="154"/>
                      <a:pt x="65" y="154"/>
                    </a:cubicBezTo>
                    <a:cubicBezTo>
                      <a:pt x="57" y="143"/>
                      <a:pt x="57" y="143"/>
                      <a:pt x="57" y="143"/>
                    </a:cubicBezTo>
                    <a:cubicBezTo>
                      <a:pt x="54" y="138"/>
                      <a:pt x="53" y="134"/>
                      <a:pt x="53" y="131"/>
                    </a:cubicBezTo>
                    <a:cubicBezTo>
                      <a:pt x="7" y="131"/>
                      <a:pt x="7" y="131"/>
                      <a:pt x="7" y="131"/>
                    </a:cubicBezTo>
                    <a:cubicBezTo>
                      <a:pt x="6" y="129"/>
                      <a:pt x="6" y="129"/>
                      <a:pt x="6" y="129"/>
                    </a:cubicBezTo>
                    <a:cubicBezTo>
                      <a:pt x="0" y="119"/>
                      <a:pt x="0" y="119"/>
                      <a:pt x="0" y="119"/>
                    </a:cubicBezTo>
                    <a:cubicBezTo>
                      <a:pt x="4" y="115"/>
                      <a:pt x="7" y="113"/>
                      <a:pt x="9" y="113"/>
                    </a:cubicBezTo>
                    <a:cubicBezTo>
                      <a:pt x="10" y="113"/>
                      <a:pt x="10" y="113"/>
                      <a:pt x="11" y="114"/>
                    </a:cubicBezTo>
                    <a:cubicBezTo>
                      <a:pt x="13" y="116"/>
                      <a:pt x="13" y="116"/>
                      <a:pt x="13" y="116"/>
                    </a:cubicBezTo>
                    <a:cubicBezTo>
                      <a:pt x="17" y="116"/>
                      <a:pt x="17" y="116"/>
                      <a:pt x="17" y="116"/>
                    </a:cubicBezTo>
                    <a:cubicBezTo>
                      <a:pt x="20" y="114"/>
                      <a:pt x="20" y="114"/>
                      <a:pt x="20" y="114"/>
                    </a:cubicBezTo>
                    <a:cubicBezTo>
                      <a:pt x="24" y="112"/>
                      <a:pt x="24" y="112"/>
                      <a:pt x="24" y="112"/>
                    </a:cubicBezTo>
                    <a:cubicBezTo>
                      <a:pt x="25" y="112"/>
                      <a:pt x="26" y="111"/>
                      <a:pt x="26" y="111"/>
                    </a:cubicBezTo>
                    <a:cubicBezTo>
                      <a:pt x="28" y="111"/>
                      <a:pt x="29" y="112"/>
                      <a:pt x="29" y="113"/>
                    </a:cubicBezTo>
                    <a:cubicBezTo>
                      <a:pt x="29" y="115"/>
                      <a:pt x="29" y="115"/>
                      <a:pt x="29" y="115"/>
                    </a:cubicBezTo>
                    <a:cubicBezTo>
                      <a:pt x="30" y="116"/>
                      <a:pt x="30" y="116"/>
                      <a:pt x="30" y="116"/>
                    </a:cubicBezTo>
                    <a:cubicBezTo>
                      <a:pt x="36" y="116"/>
                      <a:pt x="41" y="112"/>
                      <a:pt x="45" y="102"/>
                    </a:cubicBezTo>
                    <a:cubicBezTo>
                      <a:pt x="47" y="91"/>
                      <a:pt x="47" y="91"/>
                      <a:pt x="47" y="91"/>
                    </a:cubicBezTo>
                    <a:cubicBezTo>
                      <a:pt x="52" y="82"/>
                      <a:pt x="52" y="82"/>
                      <a:pt x="52" y="82"/>
                    </a:cubicBezTo>
                    <a:cubicBezTo>
                      <a:pt x="62" y="70"/>
                      <a:pt x="62" y="70"/>
                      <a:pt x="62" y="70"/>
                    </a:cubicBezTo>
                    <a:cubicBezTo>
                      <a:pt x="64" y="67"/>
                      <a:pt x="65" y="62"/>
                      <a:pt x="66" y="56"/>
                    </a:cubicBezTo>
                    <a:cubicBezTo>
                      <a:pt x="65" y="52"/>
                      <a:pt x="67" y="46"/>
                      <a:pt x="71" y="37"/>
                    </a:cubicBezTo>
                    <a:cubicBezTo>
                      <a:pt x="74" y="31"/>
                      <a:pt x="75" y="25"/>
                      <a:pt x="74" y="20"/>
                    </a:cubicBezTo>
                    <a:cubicBezTo>
                      <a:pt x="74" y="19"/>
                      <a:pt x="74" y="19"/>
                      <a:pt x="74" y="19"/>
                    </a:cubicBezTo>
                    <a:cubicBezTo>
                      <a:pt x="76" y="16"/>
                      <a:pt x="76" y="16"/>
                      <a:pt x="76" y="16"/>
                    </a:cubicBezTo>
                    <a:cubicBezTo>
                      <a:pt x="79" y="9"/>
                      <a:pt x="79" y="9"/>
                      <a:pt x="79" y="9"/>
                    </a:cubicBezTo>
                    <a:cubicBezTo>
                      <a:pt x="81" y="5"/>
                      <a:pt x="83" y="3"/>
                      <a:pt x="87" y="3"/>
                    </a:cubicBezTo>
                    <a:cubicBezTo>
                      <a:pt x="89" y="3"/>
                      <a:pt x="91" y="4"/>
                      <a:pt x="93" y="6"/>
                    </a:cubicBezTo>
                    <a:cubicBezTo>
                      <a:pt x="98" y="9"/>
                      <a:pt x="102" y="12"/>
                      <a:pt x="107" y="13"/>
                    </a:cubicBezTo>
                    <a:cubicBezTo>
                      <a:pt x="119" y="14"/>
                      <a:pt x="119" y="14"/>
                      <a:pt x="119" y="14"/>
                    </a:cubicBezTo>
                    <a:cubicBezTo>
                      <a:pt x="119" y="14"/>
                      <a:pt x="121" y="13"/>
                      <a:pt x="122" y="10"/>
                    </a:cubicBezTo>
                    <a:cubicBezTo>
                      <a:pt x="124" y="9"/>
                      <a:pt x="126" y="8"/>
                      <a:pt x="130" y="8"/>
                    </a:cubicBezTo>
                    <a:cubicBezTo>
                      <a:pt x="137" y="8"/>
                      <a:pt x="137" y="8"/>
                      <a:pt x="137" y="8"/>
                    </a:cubicBezTo>
                    <a:cubicBezTo>
                      <a:pt x="140" y="6"/>
                      <a:pt x="140" y="6"/>
                      <a:pt x="140" y="6"/>
                    </a:cubicBezTo>
                    <a:cubicBezTo>
                      <a:pt x="142" y="4"/>
                      <a:pt x="142" y="4"/>
                      <a:pt x="142" y="4"/>
                    </a:cubicBezTo>
                    <a:cubicBezTo>
                      <a:pt x="146" y="5"/>
                      <a:pt x="146" y="5"/>
                      <a:pt x="146" y="5"/>
                    </a:cubicBezTo>
                    <a:cubicBezTo>
                      <a:pt x="150" y="5"/>
                      <a:pt x="150" y="5"/>
                      <a:pt x="150" y="5"/>
                    </a:cubicBezTo>
                    <a:cubicBezTo>
                      <a:pt x="153" y="3"/>
                      <a:pt x="153" y="3"/>
                      <a:pt x="153" y="3"/>
                    </a:cubicBezTo>
                    <a:cubicBezTo>
                      <a:pt x="155" y="0"/>
                      <a:pt x="155" y="0"/>
                      <a:pt x="155" y="0"/>
                    </a:cubicBezTo>
                    <a:moveTo>
                      <a:pt x="156" y="2"/>
                    </a:moveTo>
                    <a:cubicBezTo>
                      <a:pt x="154" y="4"/>
                      <a:pt x="154" y="4"/>
                      <a:pt x="154" y="4"/>
                    </a:cubicBezTo>
                    <a:cubicBezTo>
                      <a:pt x="152" y="6"/>
                      <a:pt x="152" y="6"/>
                      <a:pt x="152" y="6"/>
                    </a:cubicBezTo>
                    <a:cubicBezTo>
                      <a:pt x="151" y="7"/>
                      <a:pt x="151" y="7"/>
                      <a:pt x="151" y="7"/>
                    </a:cubicBezTo>
                    <a:cubicBezTo>
                      <a:pt x="150" y="7"/>
                      <a:pt x="150" y="7"/>
                      <a:pt x="150" y="7"/>
                    </a:cubicBezTo>
                    <a:cubicBezTo>
                      <a:pt x="146" y="7"/>
                      <a:pt x="146" y="7"/>
                      <a:pt x="146" y="7"/>
                    </a:cubicBezTo>
                    <a:cubicBezTo>
                      <a:pt x="143" y="6"/>
                      <a:pt x="143" y="6"/>
                      <a:pt x="143" y="6"/>
                    </a:cubicBezTo>
                    <a:cubicBezTo>
                      <a:pt x="141" y="8"/>
                      <a:pt x="141" y="8"/>
                      <a:pt x="141" y="8"/>
                    </a:cubicBezTo>
                    <a:cubicBezTo>
                      <a:pt x="138" y="9"/>
                      <a:pt x="138" y="9"/>
                      <a:pt x="138" y="9"/>
                    </a:cubicBezTo>
                    <a:cubicBezTo>
                      <a:pt x="138" y="9"/>
                      <a:pt x="138" y="9"/>
                      <a:pt x="138" y="9"/>
                    </a:cubicBezTo>
                    <a:cubicBezTo>
                      <a:pt x="137" y="9"/>
                      <a:pt x="137" y="9"/>
                      <a:pt x="137" y="9"/>
                    </a:cubicBezTo>
                    <a:cubicBezTo>
                      <a:pt x="130" y="10"/>
                      <a:pt x="130" y="10"/>
                      <a:pt x="130" y="10"/>
                    </a:cubicBezTo>
                    <a:cubicBezTo>
                      <a:pt x="127" y="10"/>
                      <a:pt x="125" y="11"/>
                      <a:pt x="124" y="11"/>
                    </a:cubicBezTo>
                    <a:cubicBezTo>
                      <a:pt x="123" y="13"/>
                      <a:pt x="120" y="16"/>
                      <a:pt x="119" y="16"/>
                    </a:cubicBezTo>
                    <a:cubicBezTo>
                      <a:pt x="107" y="15"/>
                      <a:pt x="107" y="15"/>
                      <a:pt x="107" y="15"/>
                    </a:cubicBezTo>
                    <a:cubicBezTo>
                      <a:pt x="107" y="15"/>
                      <a:pt x="107" y="15"/>
                      <a:pt x="107" y="15"/>
                    </a:cubicBezTo>
                    <a:cubicBezTo>
                      <a:pt x="107" y="15"/>
                      <a:pt x="107" y="15"/>
                      <a:pt x="107" y="15"/>
                    </a:cubicBezTo>
                    <a:cubicBezTo>
                      <a:pt x="102" y="13"/>
                      <a:pt x="98" y="11"/>
                      <a:pt x="92" y="7"/>
                    </a:cubicBezTo>
                    <a:cubicBezTo>
                      <a:pt x="90" y="6"/>
                      <a:pt x="88" y="5"/>
                      <a:pt x="87" y="5"/>
                    </a:cubicBezTo>
                    <a:cubicBezTo>
                      <a:pt x="84" y="5"/>
                      <a:pt x="82" y="6"/>
                      <a:pt x="81" y="10"/>
                    </a:cubicBezTo>
                    <a:cubicBezTo>
                      <a:pt x="78" y="17"/>
                      <a:pt x="78" y="17"/>
                      <a:pt x="78" y="17"/>
                    </a:cubicBezTo>
                    <a:cubicBezTo>
                      <a:pt x="78" y="17"/>
                      <a:pt x="78" y="17"/>
                      <a:pt x="78" y="17"/>
                    </a:cubicBezTo>
                    <a:cubicBezTo>
                      <a:pt x="78" y="17"/>
                      <a:pt x="78" y="17"/>
                      <a:pt x="78" y="17"/>
                    </a:cubicBezTo>
                    <a:cubicBezTo>
                      <a:pt x="76" y="20"/>
                      <a:pt x="76" y="20"/>
                      <a:pt x="76" y="20"/>
                    </a:cubicBezTo>
                    <a:cubicBezTo>
                      <a:pt x="76" y="20"/>
                      <a:pt x="76" y="20"/>
                      <a:pt x="76" y="20"/>
                    </a:cubicBezTo>
                    <a:cubicBezTo>
                      <a:pt x="77" y="25"/>
                      <a:pt x="76" y="30"/>
                      <a:pt x="73" y="38"/>
                    </a:cubicBezTo>
                    <a:cubicBezTo>
                      <a:pt x="69" y="46"/>
                      <a:pt x="67" y="52"/>
                      <a:pt x="68" y="56"/>
                    </a:cubicBezTo>
                    <a:cubicBezTo>
                      <a:pt x="68" y="56"/>
                      <a:pt x="68" y="56"/>
                      <a:pt x="68" y="56"/>
                    </a:cubicBezTo>
                    <a:cubicBezTo>
                      <a:pt x="68" y="56"/>
                      <a:pt x="68" y="56"/>
                      <a:pt x="68" y="56"/>
                    </a:cubicBezTo>
                    <a:cubicBezTo>
                      <a:pt x="67" y="63"/>
                      <a:pt x="66" y="68"/>
                      <a:pt x="64" y="71"/>
                    </a:cubicBezTo>
                    <a:cubicBezTo>
                      <a:pt x="64" y="72"/>
                      <a:pt x="64" y="72"/>
                      <a:pt x="64" y="72"/>
                    </a:cubicBezTo>
                    <a:cubicBezTo>
                      <a:pt x="64" y="72"/>
                      <a:pt x="64" y="72"/>
                      <a:pt x="64" y="72"/>
                    </a:cubicBezTo>
                    <a:cubicBezTo>
                      <a:pt x="54" y="83"/>
                      <a:pt x="54" y="83"/>
                      <a:pt x="54" y="83"/>
                    </a:cubicBezTo>
                    <a:cubicBezTo>
                      <a:pt x="49" y="91"/>
                      <a:pt x="49" y="91"/>
                      <a:pt x="49" y="91"/>
                    </a:cubicBezTo>
                    <a:cubicBezTo>
                      <a:pt x="46" y="103"/>
                      <a:pt x="46" y="103"/>
                      <a:pt x="46" y="103"/>
                    </a:cubicBezTo>
                    <a:cubicBezTo>
                      <a:pt x="43" y="113"/>
                      <a:pt x="37" y="118"/>
                      <a:pt x="30" y="118"/>
                    </a:cubicBezTo>
                    <a:cubicBezTo>
                      <a:pt x="29" y="118"/>
                      <a:pt x="29" y="118"/>
                      <a:pt x="29" y="118"/>
                    </a:cubicBezTo>
                    <a:cubicBezTo>
                      <a:pt x="28" y="117"/>
                      <a:pt x="28" y="117"/>
                      <a:pt x="28" y="117"/>
                    </a:cubicBezTo>
                    <a:cubicBezTo>
                      <a:pt x="27" y="117"/>
                      <a:pt x="27" y="117"/>
                      <a:pt x="27" y="117"/>
                    </a:cubicBezTo>
                    <a:cubicBezTo>
                      <a:pt x="27" y="116"/>
                      <a:pt x="27" y="116"/>
                      <a:pt x="27" y="116"/>
                    </a:cubicBezTo>
                    <a:cubicBezTo>
                      <a:pt x="27" y="115"/>
                      <a:pt x="27" y="115"/>
                      <a:pt x="27" y="115"/>
                    </a:cubicBezTo>
                    <a:cubicBezTo>
                      <a:pt x="27" y="113"/>
                      <a:pt x="27" y="113"/>
                      <a:pt x="27" y="113"/>
                    </a:cubicBezTo>
                    <a:cubicBezTo>
                      <a:pt x="27" y="113"/>
                      <a:pt x="27" y="113"/>
                      <a:pt x="26" y="113"/>
                    </a:cubicBezTo>
                    <a:cubicBezTo>
                      <a:pt x="26" y="113"/>
                      <a:pt x="25" y="113"/>
                      <a:pt x="25" y="113"/>
                    </a:cubicBezTo>
                    <a:cubicBezTo>
                      <a:pt x="21" y="115"/>
                      <a:pt x="21" y="115"/>
                      <a:pt x="21" y="115"/>
                    </a:cubicBezTo>
                    <a:cubicBezTo>
                      <a:pt x="18" y="118"/>
                      <a:pt x="18" y="118"/>
                      <a:pt x="18" y="118"/>
                    </a:cubicBezTo>
                    <a:cubicBezTo>
                      <a:pt x="18" y="118"/>
                      <a:pt x="18" y="118"/>
                      <a:pt x="18" y="118"/>
                    </a:cubicBezTo>
                    <a:cubicBezTo>
                      <a:pt x="17" y="118"/>
                      <a:pt x="17" y="118"/>
                      <a:pt x="17" y="118"/>
                    </a:cubicBezTo>
                    <a:cubicBezTo>
                      <a:pt x="13" y="118"/>
                      <a:pt x="13" y="118"/>
                      <a:pt x="13" y="118"/>
                    </a:cubicBezTo>
                    <a:cubicBezTo>
                      <a:pt x="12" y="118"/>
                      <a:pt x="12" y="118"/>
                      <a:pt x="12" y="118"/>
                    </a:cubicBezTo>
                    <a:cubicBezTo>
                      <a:pt x="12" y="117"/>
                      <a:pt x="12" y="117"/>
                      <a:pt x="12" y="117"/>
                    </a:cubicBezTo>
                    <a:cubicBezTo>
                      <a:pt x="9" y="115"/>
                      <a:pt x="9" y="115"/>
                      <a:pt x="9" y="115"/>
                    </a:cubicBezTo>
                    <a:cubicBezTo>
                      <a:pt x="9" y="115"/>
                      <a:pt x="9" y="115"/>
                      <a:pt x="9" y="115"/>
                    </a:cubicBezTo>
                    <a:cubicBezTo>
                      <a:pt x="9" y="115"/>
                      <a:pt x="9" y="115"/>
                      <a:pt x="9" y="115"/>
                    </a:cubicBezTo>
                    <a:cubicBezTo>
                      <a:pt x="9" y="115"/>
                      <a:pt x="9" y="115"/>
                      <a:pt x="9" y="115"/>
                    </a:cubicBezTo>
                    <a:cubicBezTo>
                      <a:pt x="8" y="115"/>
                      <a:pt x="6" y="116"/>
                      <a:pt x="2" y="119"/>
                    </a:cubicBezTo>
                    <a:cubicBezTo>
                      <a:pt x="8" y="128"/>
                      <a:pt x="8" y="128"/>
                      <a:pt x="8" y="128"/>
                    </a:cubicBezTo>
                    <a:cubicBezTo>
                      <a:pt x="8" y="129"/>
                      <a:pt x="8" y="129"/>
                      <a:pt x="8" y="129"/>
                    </a:cubicBezTo>
                    <a:cubicBezTo>
                      <a:pt x="53" y="129"/>
                      <a:pt x="53" y="129"/>
                      <a:pt x="53" y="129"/>
                    </a:cubicBezTo>
                    <a:cubicBezTo>
                      <a:pt x="55" y="129"/>
                      <a:pt x="55" y="129"/>
                      <a:pt x="55" y="129"/>
                    </a:cubicBezTo>
                    <a:cubicBezTo>
                      <a:pt x="55" y="131"/>
                      <a:pt x="55" y="131"/>
                      <a:pt x="55" y="131"/>
                    </a:cubicBezTo>
                    <a:cubicBezTo>
                      <a:pt x="55" y="134"/>
                      <a:pt x="56" y="138"/>
                      <a:pt x="59" y="142"/>
                    </a:cubicBezTo>
                    <a:cubicBezTo>
                      <a:pt x="66" y="152"/>
                      <a:pt x="66" y="152"/>
                      <a:pt x="66" y="152"/>
                    </a:cubicBezTo>
                    <a:cubicBezTo>
                      <a:pt x="74" y="153"/>
                      <a:pt x="74" y="153"/>
                      <a:pt x="74" y="153"/>
                    </a:cubicBezTo>
                    <a:cubicBezTo>
                      <a:pt x="84" y="151"/>
                      <a:pt x="84" y="151"/>
                      <a:pt x="84" y="151"/>
                    </a:cubicBezTo>
                    <a:cubicBezTo>
                      <a:pt x="84" y="151"/>
                      <a:pt x="84" y="151"/>
                      <a:pt x="84" y="151"/>
                    </a:cubicBezTo>
                    <a:cubicBezTo>
                      <a:pt x="84" y="150"/>
                      <a:pt x="84" y="150"/>
                      <a:pt x="84" y="150"/>
                    </a:cubicBezTo>
                    <a:cubicBezTo>
                      <a:pt x="84" y="150"/>
                      <a:pt x="84" y="150"/>
                      <a:pt x="84" y="150"/>
                    </a:cubicBezTo>
                    <a:cubicBezTo>
                      <a:pt x="83" y="146"/>
                      <a:pt x="83" y="146"/>
                      <a:pt x="83" y="146"/>
                    </a:cubicBezTo>
                    <a:cubicBezTo>
                      <a:pt x="83" y="146"/>
                      <a:pt x="83" y="146"/>
                      <a:pt x="83" y="146"/>
                    </a:cubicBezTo>
                    <a:cubicBezTo>
                      <a:pt x="83" y="146"/>
                      <a:pt x="83" y="146"/>
                      <a:pt x="83" y="146"/>
                    </a:cubicBezTo>
                    <a:cubicBezTo>
                      <a:pt x="83" y="144"/>
                      <a:pt x="85" y="139"/>
                      <a:pt x="92" y="139"/>
                    </a:cubicBezTo>
                    <a:cubicBezTo>
                      <a:pt x="95" y="139"/>
                      <a:pt x="97" y="141"/>
                      <a:pt x="98" y="143"/>
                    </a:cubicBezTo>
                    <a:cubicBezTo>
                      <a:pt x="102" y="145"/>
                      <a:pt x="102" y="145"/>
                      <a:pt x="102" y="145"/>
                    </a:cubicBezTo>
                    <a:cubicBezTo>
                      <a:pt x="103" y="145"/>
                      <a:pt x="104" y="145"/>
                      <a:pt x="105" y="145"/>
                    </a:cubicBezTo>
                    <a:cubicBezTo>
                      <a:pt x="109" y="145"/>
                      <a:pt x="111" y="146"/>
                      <a:pt x="113" y="147"/>
                    </a:cubicBezTo>
                    <a:cubicBezTo>
                      <a:pt x="113" y="148"/>
                      <a:pt x="113" y="148"/>
                      <a:pt x="113" y="148"/>
                    </a:cubicBezTo>
                    <a:cubicBezTo>
                      <a:pt x="113" y="148"/>
                      <a:pt x="113" y="148"/>
                      <a:pt x="113" y="148"/>
                    </a:cubicBezTo>
                    <a:cubicBezTo>
                      <a:pt x="115" y="149"/>
                      <a:pt x="116" y="154"/>
                      <a:pt x="116" y="161"/>
                    </a:cubicBezTo>
                    <a:cubicBezTo>
                      <a:pt x="116" y="161"/>
                      <a:pt x="116" y="161"/>
                      <a:pt x="116" y="161"/>
                    </a:cubicBezTo>
                    <a:cubicBezTo>
                      <a:pt x="116" y="161"/>
                      <a:pt x="116" y="161"/>
                      <a:pt x="116" y="161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4" y="171"/>
                      <a:pt x="114" y="171"/>
                      <a:pt x="114" y="171"/>
                    </a:cubicBezTo>
                    <a:cubicBezTo>
                      <a:pt x="114" y="171"/>
                      <a:pt x="114" y="173"/>
                      <a:pt x="118" y="175"/>
                    </a:cubicBezTo>
                    <a:cubicBezTo>
                      <a:pt x="118" y="176"/>
                      <a:pt x="118" y="176"/>
                      <a:pt x="118" y="176"/>
                    </a:cubicBezTo>
                    <a:cubicBezTo>
                      <a:pt x="118" y="177"/>
                      <a:pt x="118" y="177"/>
                      <a:pt x="118" y="177"/>
                    </a:cubicBezTo>
                    <a:cubicBezTo>
                      <a:pt x="119" y="183"/>
                      <a:pt x="119" y="183"/>
                      <a:pt x="119" y="183"/>
                    </a:cubicBezTo>
                    <a:cubicBezTo>
                      <a:pt x="119" y="185"/>
                      <a:pt x="119" y="187"/>
                      <a:pt x="120" y="188"/>
                    </a:cubicBezTo>
                    <a:cubicBezTo>
                      <a:pt x="124" y="187"/>
                      <a:pt x="124" y="187"/>
                      <a:pt x="124" y="187"/>
                    </a:cubicBezTo>
                    <a:cubicBezTo>
                      <a:pt x="131" y="186"/>
                      <a:pt x="131" y="186"/>
                      <a:pt x="131" y="186"/>
                    </a:cubicBezTo>
                    <a:cubicBezTo>
                      <a:pt x="131" y="186"/>
                      <a:pt x="131" y="186"/>
                      <a:pt x="131" y="186"/>
                    </a:cubicBezTo>
                    <a:cubicBezTo>
                      <a:pt x="131" y="186"/>
                      <a:pt x="131" y="186"/>
                      <a:pt x="131" y="186"/>
                    </a:cubicBezTo>
                    <a:cubicBezTo>
                      <a:pt x="138" y="187"/>
                      <a:pt x="138" y="187"/>
                      <a:pt x="138" y="187"/>
                    </a:cubicBezTo>
                    <a:cubicBezTo>
                      <a:pt x="138" y="187"/>
                      <a:pt x="138" y="187"/>
                      <a:pt x="138" y="187"/>
                    </a:cubicBezTo>
                    <a:cubicBezTo>
                      <a:pt x="138" y="187"/>
                      <a:pt x="138" y="187"/>
                      <a:pt x="138" y="187"/>
                    </a:cubicBezTo>
                    <a:cubicBezTo>
                      <a:pt x="151" y="192"/>
                      <a:pt x="151" y="192"/>
                      <a:pt x="151" y="192"/>
                    </a:cubicBezTo>
                    <a:cubicBezTo>
                      <a:pt x="156" y="195"/>
                      <a:pt x="161" y="197"/>
                      <a:pt x="164" y="197"/>
                    </a:cubicBezTo>
                    <a:cubicBezTo>
                      <a:pt x="169" y="195"/>
                      <a:pt x="169" y="195"/>
                      <a:pt x="169" y="195"/>
                    </a:cubicBezTo>
                    <a:cubicBezTo>
                      <a:pt x="171" y="193"/>
                      <a:pt x="173" y="193"/>
                      <a:pt x="174" y="193"/>
                    </a:cubicBezTo>
                    <a:cubicBezTo>
                      <a:pt x="175" y="193"/>
                      <a:pt x="175" y="193"/>
                      <a:pt x="175" y="193"/>
                    </a:cubicBezTo>
                    <a:cubicBezTo>
                      <a:pt x="175" y="194"/>
                      <a:pt x="175" y="194"/>
                      <a:pt x="175" y="194"/>
                    </a:cubicBezTo>
                    <a:cubicBezTo>
                      <a:pt x="177" y="197"/>
                      <a:pt x="177" y="197"/>
                      <a:pt x="177" y="197"/>
                    </a:cubicBezTo>
                    <a:cubicBezTo>
                      <a:pt x="181" y="201"/>
                      <a:pt x="181" y="201"/>
                      <a:pt x="181" y="201"/>
                    </a:cubicBezTo>
                    <a:cubicBezTo>
                      <a:pt x="186" y="202"/>
                      <a:pt x="186" y="202"/>
                      <a:pt x="186" y="202"/>
                    </a:cubicBezTo>
                    <a:cubicBezTo>
                      <a:pt x="186" y="202"/>
                      <a:pt x="186" y="202"/>
                      <a:pt x="186" y="202"/>
                    </a:cubicBezTo>
                    <a:cubicBezTo>
                      <a:pt x="186" y="202"/>
                      <a:pt x="186" y="202"/>
                      <a:pt x="186" y="202"/>
                    </a:cubicBezTo>
                    <a:cubicBezTo>
                      <a:pt x="188" y="203"/>
                      <a:pt x="190" y="205"/>
                      <a:pt x="191" y="207"/>
                    </a:cubicBezTo>
                    <a:cubicBezTo>
                      <a:pt x="193" y="210"/>
                      <a:pt x="196" y="212"/>
                      <a:pt x="199" y="214"/>
                    </a:cubicBezTo>
                    <a:cubicBezTo>
                      <a:pt x="200" y="214"/>
                      <a:pt x="201" y="215"/>
                      <a:pt x="201" y="215"/>
                    </a:cubicBezTo>
                    <a:cubicBezTo>
                      <a:pt x="202" y="215"/>
                      <a:pt x="203" y="215"/>
                      <a:pt x="204" y="209"/>
                    </a:cubicBezTo>
                    <a:cubicBezTo>
                      <a:pt x="204" y="205"/>
                      <a:pt x="203" y="203"/>
                      <a:pt x="202" y="203"/>
                    </a:cubicBezTo>
                    <a:cubicBezTo>
                      <a:pt x="202" y="203"/>
                      <a:pt x="202" y="203"/>
                      <a:pt x="202" y="203"/>
                    </a:cubicBezTo>
                    <a:cubicBezTo>
                      <a:pt x="202" y="203"/>
                      <a:pt x="202" y="203"/>
                      <a:pt x="202" y="203"/>
                    </a:cubicBezTo>
                    <a:cubicBezTo>
                      <a:pt x="198" y="204"/>
                      <a:pt x="198" y="204"/>
                      <a:pt x="198" y="204"/>
                    </a:cubicBezTo>
                    <a:cubicBezTo>
                      <a:pt x="198" y="204"/>
                      <a:pt x="197" y="204"/>
                      <a:pt x="197" y="204"/>
                    </a:cubicBezTo>
                    <a:cubicBezTo>
                      <a:pt x="195" y="204"/>
                      <a:pt x="194" y="203"/>
                      <a:pt x="193" y="203"/>
                    </a:cubicBezTo>
                    <a:cubicBezTo>
                      <a:pt x="188" y="199"/>
                      <a:pt x="187" y="192"/>
                      <a:pt x="187" y="181"/>
                    </a:cubicBezTo>
                    <a:cubicBezTo>
                      <a:pt x="187" y="170"/>
                      <a:pt x="189" y="163"/>
                      <a:pt x="193" y="160"/>
                    </a:cubicBezTo>
                    <a:cubicBezTo>
                      <a:pt x="197" y="156"/>
                      <a:pt x="202" y="155"/>
                      <a:pt x="207" y="155"/>
                    </a:cubicBezTo>
                    <a:cubicBezTo>
                      <a:pt x="209" y="155"/>
                      <a:pt x="210" y="155"/>
                      <a:pt x="212" y="155"/>
                    </a:cubicBezTo>
                    <a:cubicBezTo>
                      <a:pt x="205" y="142"/>
                      <a:pt x="205" y="142"/>
                      <a:pt x="205" y="142"/>
                    </a:cubicBezTo>
                    <a:cubicBezTo>
                      <a:pt x="201" y="135"/>
                      <a:pt x="201" y="135"/>
                      <a:pt x="201" y="135"/>
                    </a:cubicBezTo>
                    <a:cubicBezTo>
                      <a:pt x="200" y="135"/>
                      <a:pt x="200" y="135"/>
                      <a:pt x="200" y="135"/>
                    </a:cubicBezTo>
                    <a:cubicBezTo>
                      <a:pt x="200" y="135"/>
                      <a:pt x="200" y="135"/>
                      <a:pt x="200" y="135"/>
                    </a:cubicBezTo>
                    <a:cubicBezTo>
                      <a:pt x="199" y="133"/>
                      <a:pt x="199" y="130"/>
                      <a:pt x="199" y="125"/>
                    </a:cubicBezTo>
                    <a:cubicBezTo>
                      <a:pt x="198" y="117"/>
                      <a:pt x="198" y="117"/>
                      <a:pt x="198" y="117"/>
                    </a:cubicBezTo>
                    <a:cubicBezTo>
                      <a:pt x="195" y="105"/>
                      <a:pt x="195" y="105"/>
                      <a:pt x="195" y="105"/>
                    </a:cubicBezTo>
                    <a:cubicBezTo>
                      <a:pt x="193" y="93"/>
                      <a:pt x="193" y="93"/>
                      <a:pt x="193" y="93"/>
                    </a:cubicBezTo>
                    <a:cubicBezTo>
                      <a:pt x="192" y="91"/>
                      <a:pt x="192" y="89"/>
                      <a:pt x="192" y="88"/>
                    </a:cubicBezTo>
                    <a:cubicBezTo>
                      <a:pt x="193" y="88"/>
                      <a:pt x="193" y="88"/>
                      <a:pt x="193" y="88"/>
                    </a:cubicBezTo>
                    <a:cubicBezTo>
                      <a:pt x="193" y="87"/>
                      <a:pt x="193" y="87"/>
                      <a:pt x="193" y="87"/>
                    </a:cubicBezTo>
                    <a:cubicBezTo>
                      <a:pt x="193" y="87"/>
                      <a:pt x="193" y="87"/>
                      <a:pt x="193" y="87"/>
                    </a:cubicBezTo>
                    <a:cubicBezTo>
                      <a:pt x="197" y="75"/>
                      <a:pt x="197" y="75"/>
                      <a:pt x="197" y="75"/>
                    </a:cubicBezTo>
                    <a:cubicBezTo>
                      <a:pt x="198" y="74"/>
                      <a:pt x="198" y="74"/>
                      <a:pt x="198" y="74"/>
                    </a:cubicBezTo>
                    <a:cubicBezTo>
                      <a:pt x="201" y="60"/>
                      <a:pt x="201" y="60"/>
                      <a:pt x="201" y="60"/>
                    </a:cubicBezTo>
                    <a:cubicBezTo>
                      <a:pt x="201" y="60"/>
                      <a:pt x="201" y="60"/>
                      <a:pt x="201" y="60"/>
                    </a:cubicBezTo>
                    <a:cubicBezTo>
                      <a:pt x="201" y="60"/>
                      <a:pt x="201" y="60"/>
                      <a:pt x="201" y="60"/>
                    </a:cubicBezTo>
                    <a:cubicBezTo>
                      <a:pt x="203" y="56"/>
                      <a:pt x="206" y="52"/>
                      <a:pt x="209" y="48"/>
                    </a:cubicBezTo>
                    <a:cubicBezTo>
                      <a:pt x="209" y="48"/>
                      <a:pt x="209" y="48"/>
                      <a:pt x="209" y="48"/>
                    </a:cubicBezTo>
                    <a:cubicBezTo>
                      <a:pt x="209" y="48"/>
                      <a:pt x="209" y="48"/>
                      <a:pt x="209" y="48"/>
                    </a:cubicBezTo>
                    <a:cubicBezTo>
                      <a:pt x="218" y="40"/>
                      <a:pt x="218" y="40"/>
                      <a:pt x="218" y="40"/>
                    </a:cubicBezTo>
                    <a:cubicBezTo>
                      <a:pt x="219" y="39"/>
                      <a:pt x="219" y="39"/>
                      <a:pt x="220" y="39"/>
                    </a:cubicBezTo>
                    <a:cubicBezTo>
                      <a:pt x="216" y="38"/>
                      <a:pt x="215" y="37"/>
                      <a:pt x="214" y="36"/>
                    </a:cubicBezTo>
                    <a:cubicBezTo>
                      <a:pt x="214" y="36"/>
                      <a:pt x="214" y="36"/>
                      <a:pt x="214" y="36"/>
                    </a:cubicBezTo>
                    <a:cubicBezTo>
                      <a:pt x="214" y="36"/>
                      <a:pt x="214" y="36"/>
                      <a:pt x="214" y="36"/>
                    </a:cubicBezTo>
                    <a:cubicBezTo>
                      <a:pt x="213" y="33"/>
                      <a:pt x="213" y="30"/>
                      <a:pt x="214" y="27"/>
                    </a:cubicBezTo>
                    <a:cubicBezTo>
                      <a:pt x="215" y="20"/>
                      <a:pt x="215" y="20"/>
                      <a:pt x="215" y="20"/>
                    </a:cubicBezTo>
                    <a:cubicBezTo>
                      <a:pt x="207" y="16"/>
                      <a:pt x="207" y="16"/>
                      <a:pt x="207" y="16"/>
                    </a:cubicBezTo>
                    <a:cubicBezTo>
                      <a:pt x="206" y="16"/>
                      <a:pt x="204" y="15"/>
                      <a:pt x="202" y="14"/>
                    </a:cubicBezTo>
                    <a:cubicBezTo>
                      <a:pt x="201" y="14"/>
                      <a:pt x="199" y="13"/>
                      <a:pt x="198" y="13"/>
                    </a:cubicBezTo>
                    <a:cubicBezTo>
                      <a:pt x="191" y="12"/>
                      <a:pt x="191" y="12"/>
                      <a:pt x="191" y="12"/>
                    </a:cubicBezTo>
                    <a:cubicBezTo>
                      <a:pt x="191" y="12"/>
                      <a:pt x="191" y="12"/>
                      <a:pt x="191" y="12"/>
                    </a:cubicBezTo>
                    <a:cubicBezTo>
                      <a:pt x="191" y="12"/>
                      <a:pt x="191" y="12"/>
                      <a:pt x="191" y="12"/>
                    </a:cubicBezTo>
                    <a:cubicBezTo>
                      <a:pt x="187" y="11"/>
                      <a:pt x="182" y="8"/>
                      <a:pt x="178" y="3"/>
                    </a:cubicBezTo>
                    <a:cubicBezTo>
                      <a:pt x="174" y="4"/>
                      <a:pt x="174" y="4"/>
                      <a:pt x="174" y="4"/>
                    </a:cubicBezTo>
                    <a:cubicBezTo>
                      <a:pt x="174" y="4"/>
                      <a:pt x="174" y="4"/>
                      <a:pt x="174" y="4"/>
                    </a:cubicBezTo>
                    <a:cubicBezTo>
                      <a:pt x="174" y="4"/>
                      <a:pt x="174" y="4"/>
                      <a:pt x="174" y="4"/>
                    </a:cubicBezTo>
                    <a:cubicBezTo>
                      <a:pt x="165" y="5"/>
                      <a:pt x="165" y="5"/>
                      <a:pt x="165" y="5"/>
                    </a:cubicBezTo>
                    <a:cubicBezTo>
                      <a:pt x="165" y="5"/>
                      <a:pt x="165" y="5"/>
                      <a:pt x="165" y="5"/>
                    </a:cubicBezTo>
                    <a:cubicBezTo>
                      <a:pt x="164" y="5"/>
                      <a:pt x="162" y="4"/>
                      <a:pt x="159" y="3"/>
                    </a:cubicBezTo>
                    <a:cubicBezTo>
                      <a:pt x="156" y="2"/>
                      <a:pt x="156" y="2"/>
                      <a:pt x="156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05" name="Freeform 415"/>
              <p:cNvSpPr>
                <a:spLocks/>
              </p:cNvSpPr>
              <p:nvPr/>
            </p:nvSpPr>
            <p:spPr bwMode="auto">
              <a:xfrm>
                <a:off x="3937" y="3327"/>
                <a:ext cx="520" cy="506"/>
              </a:xfrm>
              <a:custGeom>
                <a:avLst/>
                <a:gdLst>
                  <a:gd name="T0" fmla="*/ 198 w 220"/>
                  <a:gd name="T1" fmla="*/ 214 h 214"/>
                  <a:gd name="T2" fmla="*/ 185 w 220"/>
                  <a:gd name="T3" fmla="*/ 202 h 214"/>
                  <a:gd name="T4" fmla="*/ 175 w 220"/>
                  <a:gd name="T5" fmla="*/ 197 h 214"/>
                  <a:gd name="T6" fmla="*/ 173 w 220"/>
                  <a:gd name="T7" fmla="*/ 193 h 214"/>
                  <a:gd name="T8" fmla="*/ 169 w 220"/>
                  <a:gd name="T9" fmla="*/ 195 h 214"/>
                  <a:gd name="T10" fmla="*/ 149 w 220"/>
                  <a:gd name="T11" fmla="*/ 192 h 214"/>
                  <a:gd name="T12" fmla="*/ 130 w 220"/>
                  <a:gd name="T13" fmla="*/ 186 h 214"/>
                  <a:gd name="T14" fmla="*/ 118 w 220"/>
                  <a:gd name="T15" fmla="*/ 188 h 214"/>
                  <a:gd name="T16" fmla="*/ 116 w 220"/>
                  <a:gd name="T17" fmla="*/ 176 h 214"/>
                  <a:gd name="T18" fmla="*/ 116 w 220"/>
                  <a:gd name="T19" fmla="*/ 175 h 214"/>
                  <a:gd name="T20" fmla="*/ 114 w 220"/>
                  <a:gd name="T21" fmla="*/ 166 h 214"/>
                  <a:gd name="T22" fmla="*/ 112 w 220"/>
                  <a:gd name="T23" fmla="*/ 147 h 214"/>
                  <a:gd name="T24" fmla="*/ 100 w 220"/>
                  <a:gd name="T25" fmla="*/ 145 h 214"/>
                  <a:gd name="T26" fmla="*/ 91 w 220"/>
                  <a:gd name="T27" fmla="*/ 139 h 214"/>
                  <a:gd name="T28" fmla="*/ 84 w 220"/>
                  <a:gd name="T29" fmla="*/ 149 h 214"/>
                  <a:gd name="T30" fmla="*/ 83 w 220"/>
                  <a:gd name="T31" fmla="*/ 150 h 214"/>
                  <a:gd name="T32" fmla="*/ 64 w 220"/>
                  <a:gd name="T33" fmla="*/ 152 h 214"/>
                  <a:gd name="T34" fmla="*/ 53 w 220"/>
                  <a:gd name="T35" fmla="*/ 130 h 214"/>
                  <a:gd name="T36" fmla="*/ 52 w 220"/>
                  <a:gd name="T37" fmla="*/ 129 h 214"/>
                  <a:gd name="T38" fmla="*/ 6 w 220"/>
                  <a:gd name="T39" fmla="*/ 127 h 214"/>
                  <a:gd name="T40" fmla="*/ 8 w 220"/>
                  <a:gd name="T41" fmla="*/ 113 h 214"/>
                  <a:gd name="T42" fmla="*/ 11 w 220"/>
                  <a:gd name="T43" fmla="*/ 116 h 214"/>
                  <a:gd name="T44" fmla="*/ 12 w 220"/>
                  <a:gd name="T45" fmla="*/ 116 h 214"/>
                  <a:gd name="T46" fmla="*/ 16 w 220"/>
                  <a:gd name="T47" fmla="*/ 116 h 214"/>
                  <a:gd name="T48" fmla="*/ 19 w 220"/>
                  <a:gd name="T49" fmla="*/ 114 h 214"/>
                  <a:gd name="T50" fmla="*/ 25 w 220"/>
                  <a:gd name="T51" fmla="*/ 111 h 214"/>
                  <a:gd name="T52" fmla="*/ 27 w 220"/>
                  <a:gd name="T53" fmla="*/ 114 h 214"/>
                  <a:gd name="T54" fmla="*/ 27 w 220"/>
                  <a:gd name="T55" fmla="*/ 115 h 214"/>
                  <a:gd name="T56" fmla="*/ 28 w 220"/>
                  <a:gd name="T57" fmla="*/ 116 h 214"/>
                  <a:gd name="T58" fmla="*/ 44 w 220"/>
                  <a:gd name="T59" fmla="*/ 101 h 214"/>
                  <a:gd name="T60" fmla="*/ 52 w 220"/>
                  <a:gd name="T61" fmla="*/ 81 h 214"/>
                  <a:gd name="T62" fmla="*/ 66 w 220"/>
                  <a:gd name="T63" fmla="*/ 55 h 214"/>
                  <a:gd name="T64" fmla="*/ 74 w 220"/>
                  <a:gd name="T65" fmla="*/ 19 h 214"/>
                  <a:gd name="T66" fmla="*/ 76 w 220"/>
                  <a:gd name="T67" fmla="*/ 16 h 214"/>
                  <a:gd name="T68" fmla="*/ 86 w 220"/>
                  <a:gd name="T69" fmla="*/ 3 h 214"/>
                  <a:gd name="T70" fmla="*/ 106 w 220"/>
                  <a:gd name="T71" fmla="*/ 13 h 214"/>
                  <a:gd name="T72" fmla="*/ 122 w 220"/>
                  <a:gd name="T73" fmla="*/ 10 h 214"/>
                  <a:gd name="T74" fmla="*/ 136 w 220"/>
                  <a:gd name="T75" fmla="*/ 7 h 214"/>
                  <a:gd name="T76" fmla="*/ 137 w 220"/>
                  <a:gd name="T77" fmla="*/ 7 h 214"/>
                  <a:gd name="T78" fmla="*/ 142 w 220"/>
                  <a:gd name="T79" fmla="*/ 4 h 214"/>
                  <a:gd name="T80" fmla="*/ 149 w 220"/>
                  <a:gd name="T81" fmla="*/ 5 h 214"/>
                  <a:gd name="T82" fmla="*/ 150 w 220"/>
                  <a:gd name="T83" fmla="*/ 5 h 214"/>
                  <a:gd name="T84" fmla="*/ 155 w 220"/>
                  <a:gd name="T85" fmla="*/ 0 h 214"/>
                  <a:gd name="T86" fmla="*/ 164 w 220"/>
                  <a:gd name="T87" fmla="*/ 3 h 214"/>
                  <a:gd name="T88" fmla="*/ 173 w 220"/>
                  <a:gd name="T89" fmla="*/ 2 h 214"/>
                  <a:gd name="T90" fmla="*/ 177 w 220"/>
                  <a:gd name="T91" fmla="*/ 0 h 214"/>
                  <a:gd name="T92" fmla="*/ 197 w 220"/>
                  <a:gd name="T93" fmla="*/ 11 h 214"/>
                  <a:gd name="T94" fmla="*/ 207 w 220"/>
                  <a:gd name="T95" fmla="*/ 15 h 214"/>
                  <a:gd name="T96" fmla="*/ 214 w 220"/>
                  <a:gd name="T97" fmla="*/ 26 h 214"/>
                  <a:gd name="T98" fmla="*/ 219 w 220"/>
                  <a:gd name="T99" fmla="*/ 37 h 214"/>
                  <a:gd name="T100" fmla="*/ 218 w 220"/>
                  <a:gd name="T101" fmla="*/ 39 h 214"/>
                  <a:gd name="T102" fmla="*/ 201 w 220"/>
                  <a:gd name="T103" fmla="*/ 59 h 214"/>
                  <a:gd name="T104" fmla="*/ 197 w 220"/>
                  <a:gd name="T105" fmla="*/ 75 h 214"/>
                  <a:gd name="T106" fmla="*/ 192 w 220"/>
                  <a:gd name="T107" fmla="*/ 87 h 214"/>
                  <a:gd name="T108" fmla="*/ 195 w 220"/>
                  <a:gd name="T109" fmla="*/ 104 h 214"/>
                  <a:gd name="T110" fmla="*/ 199 w 220"/>
                  <a:gd name="T111" fmla="*/ 124 h 214"/>
                  <a:gd name="T112" fmla="*/ 205 w 220"/>
                  <a:gd name="T113" fmla="*/ 141 h 214"/>
                  <a:gd name="T114" fmla="*/ 206 w 220"/>
                  <a:gd name="T115" fmla="*/ 155 h 214"/>
                  <a:gd name="T116" fmla="*/ 187 w 220"/>
                  <a:gd name="T117" fmla="*/ 180 h 214"/>
                  <a:gd name="T118" fmla="*/ 196 w 220"/>
                  <a:gd name="T119" fmla="*/ 202 h 214"/>
                  <a:gd name="T120" fmla="*/ 201 w 220"/>
                  <a:gd name="T121" fmla="*/ 202 h 214"/>
                  <a:gd name="T122" fmla="*/ 204 w 220"/>
                  <a:gd name="T123" fmla="*/ 208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20" h="214">
                    <a:moveTo>
                      <a:pt x="200" y="214"/>
                    </a:moveTo>
                    <a:cubicBezTo>
                      <a:pt x="199" y="214"/>
                      <a:pt x="199" y="214"/>
                      <a:pt x="198" y="214"/>
                    </a:cubicBezTo>
                    <a:cubicBezTo>
                      <a:pt x="195" y="212"/>
                      <a:pt x="192" y="209"/>
                      <a:pt x="189" y="206"/>
                    </a:cubicBezTo>
                    <a:cubicBezTo>
                      <a:pt x="189" y="204"/>
                      <a:pt x="186" y="203"/>
                      <a:pt x="185" y="202"/>
                    </a:cubicBezTo>
                    <a:cubicBezTo>
                      <a:pt x="179" y="201"/>
                      <a:pt x="179" y="201"/>
                      <a:pt x="179" y="201"/>
                    </a:cubicBezTo>
                    <a:cubicBezTo>
                      <a:pt x="175" y="197"/>
                      <a:pt x="175" y="197"/>
                      <a:pt x="175" y="197"/>
                    </a:cubicBezTo>
                    <a:cubicBezTo>
                      <a:pt x="173" y="193"/>
                      <a:pt x="173" y="193"/>
                      <a:pt x="173" y="193"/>
                    </a:cubicBezTo>
                    <a:cubicBezTo>
                      <a:pt x="173" y="193"/>
                      <a:pt x="173" y="193"/>
                      <a:pt x="173" y="193"/>
                    </a:cubicBezTo>
                    <a:cubicBezTo>
                      <a:pt x="173" y="193"/>
                      <a:pt x="173" y="193"/>
                      <a:pt x="173" y="193"/>
                    </a:cubicBezTo>
                    <a:cubicBezTo>
                      <a:pt x="172" y="193"/>
                      <a:pt x="170" y="193"/>
                      <a:pt x="169" y="195"/>
                    </a:cubicBezTo>
                    <a:cubicBezTo>
                      <a:pt x="163" y="197"/>
                      <a:pt x="163" y="197"/>
                      <a:pt x="163" y="197"/>
                    </a:cubicBezTo>
                    <a:cubicBezTo>
                      <a:pt x="161" y="197"/>
                      <a:pt x="157" y="195"/>
                      <a:pt x="149" y="192"/>
                    </a:cubicBezTo>
                    <a:cubicBezTo>
                      <a:pt x="137" y="187"/>
                      <a:pt x="137" y="187"/>
                      <a:pt x="137" y="187"/>
                    </a:cubicBezTo>
                    <a:cubicBezTo>
                      <a:pt x="130" y="186"/>
                      <a:pt x="130" y="186"/>
                      <a:pt x="130" y="186"/>
                    </a:cubicBezTo>
                    <a:cubicBezTo>
                      <a:pt x="123" y="187"/>
                      <a:pt x="123" y="187"/>
                      <a:pt x="123" y="187"/>
                    </a:cubicBezTo>
                    <a:cubicBezTo>
                      <a:pt x="118" y="188"/>
                      <a:pt x="118" y="188"/>
                      <a:pt x="118" y="188"/>
                    </a:cubicBezTo>
                    <a:cubicBezTo>
                      <a:pt x="118" y="187"/>
                      <a:pt x="117" y="185"/>
                      <a:pt x="117" y="182"/>
                    </a:cubicBezTo>
                    <a:cubicBezTo>
                      <a:pt x="116" y="176"/>
                      <a:pt x="116" y="176"/>
                      <a:pt x="116" y="176"/>
                    </a:cubicBezTo>
                    <a:cubicBezTo>
                      <a:pt x="116" y="175"/>
                      <a:pt x="116" y="175"/>
                      <a:pt x="116" y="175"/>
                    </a:cubicBezTo>
                    <a:cubicBezTo>
                      <a:pt x="116" y="175"/>
                      <a:pt x="116" y="175"/>
                      <a:pt x="116" y="175"/>
                    </a:cubicBezTo>
                    <a:cubicBezTo>
                      <a:pt x="114" y="173"/>
                      <a:pt x="111" y="171"/>
                      <a:pt x="112" y="169"/>
                    </a:cubicBezTo>
                    <a:cubicBezTo>
                      <a:pt x="114" y="166"/>
                      <a:pt x="114" y="166"/>
                      <a:pt x="114" y="166"/>
                    </a:cubicBezTo>
                    <a:cubicBezTo>
                      <a:pt x="115" y="160"/>
                      <a:pt x="115" y="160"/>
                      <a:pt x="115" y="160"/>
                    </a:cubicBezTo>
                    <a:cubicBezTo>
                      <a:pt x="114" y="153"/>
                      <a:pt x="113" y="149"/>
                      <a:pt x="112" y="147"/>
                    </a:cubicBezTo>
                    <a:cubicBezTo>
                      <a:pt x="110" y="145"/>
                      <a:pt x="108" y="145"/>
                      <a:pt x="104" y="145"/>
                    </a:cubicBezTo>
                    <a:cubicBezTo>
                      <a:pt x="103" y="145"/>
                      <a:pt x="102" y="145"/>
                      <a:pt x="100" y="145"/>
                    </a:cubicBezTo>
                    <a:cubicBezTo>
                      <a:pt x="97" y="142"/>
                      <a:pt x="97" y="142"/>
                      <a:pt x="97" y="142"/>
                    </a:cubicBezTo>
                    <a:cubicBezTo>
                      <a:pt x="96" y="140"/>
                      <a:pt x="93" y="139"/>
                      <a:pt x="91" y="139"/>
                    </a:cubicBezTo>
                    <a:cubicBezTo>
                      <a:pt x="86" y="139"/>
                      <a:pt x="83" y="141"/>
                      <a:pt x="83" y="145"/>
                    </a:cubicBezTo>
                    <a:cubicBezTo>
                      <a:pt x="84" y="149"/>
                      <a:pt x="84" y="149"/>
                      <a:pt x="84" y="149"/>
                    </a:cubicBezTo>
                    <a:cubicBezTo>
                      <a:pt x="84" y="149"/>
                      <a:pt x="84" y="149"/>
                      <a:pt x="84" y="149"/>
                    </a:cubicBezTo>
                    <a:cubicBezTo>
                      <a:pt x="83" y="150"/>
                      <a:pt x="83" y="150"/>
                      <a:pt x="83" y="150"/>
                    </a:cubicBezTo>
                    <a:cubicBezTo>
                      <a:pt x="73" y="153"/>
                      <a:pt x="73" y="153"/>
                      <a:pt x="73" y="153"/>
                    </a:cubicBezTo>
                    <a:cubicBezTo>
                      <a:pt x="64" y="152"/>
                      <a:pt x="64" y="152"/>
                      <a:pt x="64" y="152"/>
                    </a:cubicBezTo>
                    <a:cubicBezTo>
                      <a:pt x="57" y="142"/>
                      <a:pt x="57" y="142"/>
                      <a:pt x="57" y="142"/>
                    </a:cubicBezTo>
                    <a:cubicBezTo>
                      <a:pt x="54" y="137"/>
                      <a:pt x="53" y="133"/>
                      <a:pt x="53" y="130"/>
                    </a:cubicBezTo>
                    <a:cubicBezTo>
                      <a:pt x="53" y="129"/>
                      <a:pt x="53" y="129"/>
                      <a:pt x="53" y="129"/>
                    </a:cubicBezTo>
                    <a:cubicBezTo>
                      <a:pt x="52" y="129"/>
                      <a:pt x="52" y="129"/>
                      <a:pt x="52" y="129"/>
                    </a:cubicBezTo>
                    <a:cubicBezTo>
                      <a:pt x="7" y="129"/>
                      <a:pt x="7" y="129"/>
                      <a:pt x="7" y="129"/>
                    </a:cubicBezTo>
                    <a:cubicBezTo>
                      <a:pt x="6" y="127"/>
                      <a:pt x="6" y="127"/>
                      <a:pt x="6" y="127"/>
                    </a:cubicBezTo>
                    <a:cubicBezTo>
                      <a:pt x="0" y="118"/>
                      <a:pt x="0" y="118"/>
                      <a:pt x="0" y="118"/>
                    </a:cubicBezTo>
                    <a:cubicBezTo>
                      <a:pt x="3" y="116"/>
                      <a:pt x="6" y="113"/>
                      <a:pt x="8" y="113"/>
                    </a:cubicBezTo>
                    <a:cubicBezTo>
                      <a:pt x="8" y="113"/>
                      <a:pt x="9" y="113"/>
                      <a:pt x="9" y="113"/>
                    </a:cubicBezTo>
                    <a:cubicBezTo>
                      <a:pt x="11" y="116"/>
                      <a:pt x="11" y="116"/>
                      <a:pt x="11" y="116"/>
                    </a:cubicBezTo>
                    <a:cubicBezTo>
                      <a:pt x="11" y="116"/>
                      <a:pt x="11" y="116"/>
                      <a:pt x="11" y="116"/>
                    </a:cubicBezTo>
                    <a:cubicBezTo>
                      <a:pt x="12" y="116"/>
                      <a:pt x="12" y="116"/>
                      <a:pt x="12" y="116"/>
                    </a:cubicBezTo>
                    <a:cubicBezTo>
                      <a:pt x="16" y="116"/>
                      <a:pt x="16" y="116"/>
                      <a:pt x="16" y="116"/>
                    </a:cubicBezTo>
                    <a:cubicBezTo>
                      <a:pt x="16" y="116"/>
                      <a:pt x="16" y="116"/>
                      <a:pt x="16" y="116"/>
                    </a:cubicBezTo>
                    <a:cubicBezTo>
                      <a:pt x="17" y="116"/>
                      <a:pt x="17" y="116"/>
                      <a:pt x="17" y="116"/>
                    </a:cubicBezTo>
                    <a:cubicBezTo>
                      <a:pt x="19" y="114"/>
                      <a:pt x="19" y="114"/>
                      <a:pt x="19" y="114"/>
                    </a:cubicBezTo>
                    <a:cubicBezTo>
                      <a:pt x="24" y="111"/>
                      <a:pt x="24" y="111"/>
                      <a:pt x="24" y="111"/>
                    </a:cubicBezTo>
                    <a:cubicBezTo>
                      <a:pt x="24" y="111"/>
                      <a:pt x="25" y="111"/>
                      <a:pt x="25" y="111"/>
                    </a:cubicBezTo>
                    <a:cubicBezTo>
                      <a:pt x="27" y="111"/>
                      <a:pt x="27" y="112"/>
                      <a:pt x="27" y="112"/>
                    </a:cubicBezTo>
                    <a:cubicBezTo>
                      <a:pt x="27" y="114"/>
                      <a:pt x="27" y="114"/>
                      <a:pt x="27" y="114"/>
                    </a:cubicBezTo>
                    <a:cubicBezTo>
                      <a:pt x="27" y="115"/>
                      <a:pt x="27" y="115"/>
                      <a:pt x="27" y="115"/>
                    </a:cubicBezTo>
                    <a:cubicBezTo>
                      <a:pt x="27" y="115"/>
                      <a:pt x="27" y="115"/>
                      <a:pt x="27" y="115"/>
                    </a:cubicBezTo>
                    <a:cubicBezTo>
                      <a:pt x="28" y="116"/>
                      <a:pt x="28" y="116"/>
                      <a:pt x="28" y="116"/>
                    </a:cubicBezTo>
                    <a:cubicBezTo>
                      <a:pt x="28" y="116"/>
                      <a:pt x="28" y="116"/>
                      <a:pt x="28" y="116"/>
                    </a:cubicBezTo>
                    <a:cubicBezTo>
                      <a:pt x="29" y="116"/>
                      <a:pt x="29" y="116"/>
                      <a:pt x="29" y="116"/>
                    </a:cubicBezTo>
                    <a:cubicBezTo>
                      <a:pt x="36" y="116"/>
                      <a:pt x="41" y="111"/>
                      <a:pt x="44" y="101"/>
                    </a:cubicBezTo>
                    <a:cubicBezTo>
                      <a:pt x="47" y="90"/>
                      <a:pt x="47" y="90"/>
                      <a:pt x="47" y="90"/>
                    </a:cubicBezTo>
                    <a:cubicBezTo>
                      <a:pt x="52" y="81"/>
                      <a:pt x="52" y="81"/>
                      <a:pt x="52" y="81"/>
                    </a:cubicBezTo>
                    <a:cubicBezTo>
                      <a:pt x="62" y="70"/>
                      <a:pt x="62" y="70"/>
                      <a:pt x="62" y="70"/>
                    </a:cubicBezTo>
                    <a:cubicBezTo>
                      <a:pt x="64" y="67"/>
                      <a:pt x="65" y="62"/>
                      <a:pt x="66" y="55"/>
                    </a:cubicBezTo>
                    <a:cubicBezTo>
                      <a:pt x="65" y="51"/>
                      <a:pt x="67" y="45"/>
                      <a:pt x="71" y="37"/>
                    </a:cubicBezTo>
                    <a:cubicBezTo>
                      <a:pt x="74" y="29"/>
                      <a:pt x="75" y="24"/>
                      <a:pt x="74" y="19"/>
                    </a:cubicBezTo>
                    <a:cubicBezTo>
                      <a:pt x="74" y="19"/>
                      <a:pt x="74" y="19"/>
                      <a:pt x="74" y="19"/>
                    </a:cubicBezTo>
                    <a:cubicBezTo>
                      <a:pt x="76" y="16"/>
                      <a:pt x="76" y="16"/>
                      <a:pt x="76" y="16"/>
                    </a:cubicBezTo>
                    <a:cubicBezTo>
                      <a:pt x="79" y="8"/>
                      <a:pt x="79" y="8"/>
                      <a:pt x="79" y="8"/>
                    </a:cubicBezTo>
                    <a:cubicBezTo>
                      <a:pt x="81" y="5"/>
                      <a:pt x="83" y="3"/>
                      <a:pt x="86" y="3"/>
                    </a:cubicBezTo>
                    <a:cubicBezTo>
                      <a:pt x="87" y="3"/>
                      <a:pt x="90" y="4"/>
                      <a:pt x="92" y="5"/>
                    </a:cubicBezTo>
                    <a:cubicBezTo>
                      <a:pt x="97" y="9"/>
                      <a:pt x="102" y="12"/>
                      <a:pt x="106" y="13"/>
                    </a:cubicBezTo>
                    <a:cubicBezTo>
                      <a:pt x="118" y="14"/>
                      <a:pt x="118" y="14"/>
                      <a:pt x="118" y="14"/>
                    </a:cubicBezTo>
                    <a:cubicBezTo>
                      <a:pt x="119" y="14"/>
                      <a:pt x="121" y="12"/>
                      <a:pt x="122" y="10"/>
                    </a:cubicBezTo>
                    <a:cubicBezTo>
                      <a:pt x="123" y="9"/>
                      <a:pt x="126" y="8"/>
                      <a:pt x="129" y="8"/>
                    </a:cubicBezTo>
                    <a:cubicBezTo>
                      <a:pt x="136" y="7"/>
                      <a:pt x="136" y="7"/>
                      <a:pt x="136" y="7"/>
                    </a:cubicBezTo>
                    <a:cubicBezTo>
                      <a:pt x="137" y="7"/>
                      <a:pt x="137" y="7"/>
                      <a:pt x="137" y="7"/>
                    </a:cubicBezTo>
                    <a:cubicBezTo>
                      <a:pt x="137" y="7"/>
                      <a:pt x="137" y="7"/>
                      <a:pt x="137" y="7"/>
                    </a:cubicBezTo>
                    <a:cubicBezTo>
                      <a:pt x="139" y="6"/>
                      <a:pt x="139" y="6"/>
                      <a:pt x="139" y="6"/>
                    </a:cubicBezTo>
                    <a:cubicBezTo>
                      <a:pt x="142" y="4"/>
                      <a:pt x="142" y="4"/>
                      <a:pt x="142" y="4"/>
                    </a:cubicBezTo>
                    <a:cubicBezTo>
                      <a:pt x="145" y="5"/>
                      <a:pt x="145" y="5"/>
                      <a:pt x="145" y="5"/>
                    </a:cubicBezTo>
                    <a:cubicBezTo>
                      <a:pt x="149" y="5"/>
                      <a:pt x="149" y="5"/>
                      <a:pt x="149" y="5"/>
                    </a:cubicBezTo>
                    <a:cubicBezTo>
                      <a:pt x="150" y="5"/>
                      <a:pt x="150" y="5"/>
                      <a:pt x="150" y="5"/>
                    </a:cubicBezTo>
                    <a:cubicBezTo>
                      <a:pt x="150" y="5"/>
                      <a:pt x="150" y="5"/>
                      <a:pt x="150" y="5"/>
                    </a:cubicBezTo>
                    <a:cubicBezTo>
                      <a:pt x="152" y="2"/>
                      <a:pt x="152" y="2"/>
                      <a:pt x="152" y="2"/>
                    </a:cubicBezTo>
                    <a:cubicBezTo>
                      <a:pt x="155" y="0"/>
                      <a:pt x="155" y="0"/>
                      <a:pt x="155" y="0"/>
                    </a:cubicBezTo>
                    <a:cubicBezTo>
                      <a:pt x="159" y="1"/>
                      <a:pt x="159" y="1"/>
                      <a:pt x="159" y="1"/>
                    </a:cubicBezTo>
                    <a:cubicBezTo>
                      <a:pt x="161" y="2"/>
                      <a:pt x="163" y="3"/>
                      <a:pt x="164" y="3"/>
                    </a:cubicBezTo>
                    <a:cubicBezTo>
                      <a:pt x="173" y="2"/>
                      <a:pt x="173" y="2"/>
                      <a:pt x="173" y="2"/>
                    </a:cubicBezTo>
                    <a:cubicBezTo>
                      <a:pt x="173" y="2"/>
                      <a:pt x="173" y="2"/>
                      <a:pt x="173" y="2"/>
                    </a:cubicBezTo>
                    <a:cubicBezTo>
                      <a:pt x="173" y="2"/>
                      <a:pt x="173" y="2"/>
                      <a:pt x="173" y="2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81" y="6"/>
                      <a:pt x="186" y="9"/>
                      <a:pt x="190" y="10"/>
                    </a:cubicBezTo>
                    <a:cubicBezTo>
                      <a:pt x="197" y="11"/>
                      <a:pt x="197" y="11"/>
                      <a:pt x="197" y="11"/>
                    </a:cubicBezTo>
                    <a:cubicBezTo>
                      <a:pt x="198" y="12"/>
                      <a:pt x="200" y="12"/>
                      <a:pt x="201" y="13"/>
                    </a:cubicBezTo>
                    <a:cubicBezTo>
                      <a:pt x="203" y="13"/>
                      <a:pt x="205" y="14"/>
                      <a:pt x="207" y="15"/>
                    </a:cubicBezTo>
                    <a:cubicBezTo>
                      <a:pt x="215" y="18"/>
                      <a:pt x="215" y="18"/>
                      <a:pt x="215" y="18"/>
                    </a:cubicBezTo>
                    <a:cubicBezTo>
                      <a:pt x="214" y="26"/>
                      <a:pt x="214" y="26"/>
                      <a:pt x="214" y="26"/>
                    </a:cubicBezTo>
                    <a:cubicBezTo>
                      <a:pt x="213" y="29"/>
                      <a:pt x="213" y="32"/>
                      <a:pt x="214" y="34"/>
                    </a:cubicBezTo>
                    <a:cubicBezTo>
                      <a:pt x="214" y="35"/>
                      <a:pt x="215" y="36"/>
                      <a:pt x="219" y="37"/>
                    </a:cubicBezTo>
                    <a:cubicBezTo>
                      <a:pt x="220" y="37"/>
                      <a:pt x="220" y="37"/>
                      <a:pt x="220" y="37"/>
                    </a:cubicBezTo>
                    <a:cubicBezTo>
                      <a:pt x="220" y="37"/>
                      <a:pt x="220" y="38"/>
                      <a:pt x="218" y="39"/>
                    </a:cubicBezTo>
                    <a:cubicBezTo>
                      <a:pt x="209" y="48"/>
                      <a:pt x="209" y="48"/>
                      <a:pt x="209" y="48"/>
                    </a:cubicBezTo>
                    <a:cubicBezTo>
                      <a:pt x="206" y="51"/>
                      <a:pt x="203" y="55"/>
                      <a:pt x="201" y="59"/>
                    </a:cubicBezTo>
                    <a:cubicBezTo>
                      <a:pt x="197" y="73"/>
                      <a:pt x="197" y="73"/>
                      <a:pt x="197" y="73"/>
                    </a:cubicBezTo>
                    <a:cubicBezTo>
                      <a:pt x="197" y="75"/>
                      <a:pt x="197" y="75"/>
                      <a:pt x="197" y="75"/>
                    </a:cubicBezTo>
                    <a:cubicBezTo>
                      <a:pt x="192" y="86"/>
                      <a:pt x="192" y="86"/>
                      <a:pt x="192" y="86"/>
                    </a:cubicBezTo>
                    <a:cubicBezTo>
                      <a:pt x="192" y="87"/>
                      <a:pt x="192" y="87"/>
                      <a:pt x="192" y="87"/>
                    </a:cubicBezTo>
                    <a:cubicBezTo>
                      <a:pt x="192" y="88"/>
                      <a:pt x="192" y="90"/>
                      <a:pt x="192" y="92"/>
                    </a:cubicBezTo>
                    <a:cubicBezTo>
                      <a:pt x="195" y="104"/>
                      <a:pt x="195" y="104"/>
                      <a:pt x="195" y="104"/>
                    </a:cubicBezTo>
                    <a:cubicBezTo>
                      <a:pt x="198" y="116"/>
                      <a:pt x="198" y="116"/>
                      <a:pt x="198" y="116"/>
                    </a:cubicBezTo>
                    <a:cubicBezTo>
                      <a:pt x="199" y="124"/>
                      <a:pt x="199" y="124"/>
                      <a:pt x="199" y="124"/>
                    </a:cubicBezTo>
                    <a:cubicBezTo>
                      <a:pt x="199" y="127"/>
                      <a:pt x="199" y="131"/>
                      <a:pt x="200" y="134"/>
                    </a:cubicBezTo>
                    <a:cubicBezTo>
                      <a:pt x="205" y="141"/>
                      <a:pt x="205" y="141"/>
                      <a:pt x="205" y="141"/>
                    </a:cubicBezTo>
                    <a:cubicBezTo>
                      <a:pt x="213" y="156"/>
                      <a:pt x="213" y="156"/>
                      <a:pt x="213" y="156"/>
                    </a:cubicBezTo>
                    <a:cubicBezTo>
                      <a:pt x="211" y="155"/>
                      <a:pt x="208" y="155"/>
                      <a:pt x="206" y="155"/>
                    </a:cubicBezTo>
                    <a:cubicBezTo>
                      <a:pt x="201" y="155"/>
                      <a:pt x="196" y="156"/>
                      <a:pt x="193" y="159"/>
                    </a:cubicBezTo>
                    <a:cubicBezTo>
                      <a:pt x="189" y="163"/>
                      <a:pt x="187" y="170"/>
                      <a:pt x="187" y="180"/>
                    </a:cubicBezTo>
                    <a:cubicBezTo>
                      <a:pt x="187" y="191"/>
                      <a:pt x="188" y="197"/>
                      <a:pt x="192" y="201"/>
                    </a:cubicBezTo>
                    <a:cubicBezTo>
                      <a:pt x="193" y="201"/>
                      <a:pt x="194" y="202"/>
                      <a:pt x="196" y="202"/>
                    </a:cubicBezTo>
                    <a:cubicBezTo>
                      <a:pt x="196" y="202"/>
                      <a:pt x="197" y="202"/>
                      <a:pt x="197" y="202"/>
                    </a:cubicBezTo>
                    <a:cubicBezTo>
                      <a:pt x="201" y="202"/>
                      <a:pt x="201" y="202"/>
                      <a:pt x="201" y="202"/>
                    </a:cubicBezTo>
                    <a:cubicBezTo>
                      <a:pt x="201" y="202"/>
                      <a:pt x="201" y="202"/>
                      <a:pt x="201" y="202"/>
                    </a:cubicBezTo>
                    <a:cubicBezTo>
                      <a:pt x="203" y="202"/>
                      <a:pt x="204" y="204"/>
                      <a:pt x="204" y="208"/>
                    </a:cubicBezTo>
                    <a:cubicBezTo>
                      <a:pt x="203" y="214"/>
                      <a:pt x="201" y="214"/>
                      <a:pt x="200" y="2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06" name="Freeform 416"/>
              <p:cNvSpPr>
                <a:spLocks noEditPoints="1"/>
              </p:cNvSpPr>
              <p:nvPr/>
            </p:nvSpPr>
            <p:spPr bwMode="auto">
              <a:xfrm>
                <a:off x="3935" y="3325"/>
                <a:ext cx="524" cy="511"/>
              </a:xfrm>
              <a:custGeom>
                <a:avLst/>
                <a:gdLst>
                  <a:gd name="T0" fmla="*/ 178 w 222"/>
                  <a:gd name="T1" fmla="*/ 0 h 216"/>
                  <a:gd name="T2" fmla="*/ 216 w 222"/>
                  <a:gd name="T3" fmla="*/ 27 h 216"/>
                  <a:gd name="T4" fmla="*/ 203 w 222"/>
                  <a:gd name="T5" fmla="*/ 61 h 216"/>
                  <a:gd name="T6" fmla="*/ 197 w 222"/>
                  <a:gd name="T7" fmla="*/ 104 h 216"/>
                  <a:gd name="T8" fmla="*/ 216 w 222"/>
                  <a:gd name="T9" fmla="*/ 158 h 216"/>
                  <a:gd name="T10" fmla="*/ 197 w 222"/>
                  <a:gd name="T11" fmla="*/ 202 h 216"/>
                  <a:gd name="T12" fmla="*/ 201 w 222"/>
                  <a:gd name="T13" fmla="*/ 216 h 216"/>
                  <a:gd name="T14" fmla="*/ 176 w 222"/>
                  <a:gd name="T15" fmla="*/ 199 h 216"/>
                  <a:gd name="T16" fmla="*/ 137 w 222"/>
                  <a:gd name="T17" fmla="*/ 189 h 216"/>
                  <a:gd name="T18" fmla="*/ 116 w 222"/>
                  <a:gd name="T19" fmla="*/ 177 h 216"/>
                  <a:gd name="T20" fmla="*/ 105 w 222"/>
                  <a:gd name="T21" fmla="*/ 147 h 216"/>
                  <a:gd name="T22" fmla="*/ 86 w 222"/>
                  <a:gd name="T23" fmla="*/ 150 h 216"/>
                  <a:gd name="T24" fmla="*/ 53 w 222"/>
                  <a:gd name="T25" fmla="*/ 131 h 216"/>
                  <a:gd name="T26" fmla="*/ 11 w 222"/>
                  <a:gd name="T27" fmla="*/ 114 h 216"/>
                  <a:gd name="T28" fmla="*/ 26 w 222"/>
                  <a:gd name="T29" fmla="*/ 111 h 216"/>
                  <a:gd name="T30" fmla="*/ 47 w 222"/>
                  <a:gd name="T31" fmla="*/ 91 h 216"/>
                  <a:gd name="T32" fmla="*/ 74 w 222"/>
                  <a:gd name="T33" fmla="*/ 20 h 216"/>
                  <a:gd name="T34" fmla="*/ 93 w 222"/>
                  <a:gd name="T35" fmla="*/ 6 h 216"/>
                  <a:gd name="T36" fmla="*/ 137 w 222"/>
                  <a:gd name="T37" fmla="*/ 8 h 216"/>
                  <a:gd name="T38" fmla="*/ 153 w 222"/>
                  <a:gd name="T39" fmla="*/ 3 h 216"/>
                  <a:gd name="T40" fmla="*/ 151 w 222"/>
                  <a:gd name="T41" fmla="*/ 7 h 216"/>
                  <a:gd name="T42" fmla="*/ 138 w 222"/>
                  <a:gd name="T43" fmla="*/ 9 h 216"/>
                  <a:gd name="T44" fmla="*/ 119 w 222"/>
                  <a:gd name="T45" fmla="*/ 16 h 216"/>
                  <a:gd name="T46" fmla="*/ 87 w 222"/>
                  <a:gd name="T47" fmla="*/ 5 h 216"/>
                  <a:gd name="T48" fmla="*/ 76 w 222"/>
                  <a:gd name="T49" fmla="*/ 20 h 216"/>
                  <a:gd name="T50" fmla="*/ 68 w 222"/>
                  <a:gd name="T51" fmla="*/ 56 h 216"/>
                  <a:gd name="T52" fmla="*/ 49 w 222"/>
                  <a:gd name="T53" fmla="*/ 91 h 216"/>
                  <a:gd name="T54" fmla="*/ 27 w 222"/>
                  <a:gd name="T55" fmla="*/ 117 h 216"/>
                  <a:gd name="T56" fmla="*/ 25 w 222"/>
                  <a:gd name="T57" fmla="*/ 113 h 216"/>
                  <a:gd name="T58" fmla="*/ 13 w 222"/>
                  <a:gd name="T59" fmla="*/ 118 h 216"/>
                  <a:gd name="T60" fmla="*/ 9 w 222"/>
                  <a:gd name="T61" fmla="*/ 115 h 216"/>
                  <a:gd name="T62" fmla="*/ 53 w 222"/>
                  <a:gd name="T63" fmla="*/ 129 h 216"/>
                  <a:gd name="T64" fmla="*/ 74 w 222"/>
                  <a:gd name="T65" fmla="*/ 153 h 216"/>
                  <a:gd name="T66" fmla="*/ 83 w 222"/>
                  <a:gd name="T67" fmla="*/ 146 h 216"/>
                  <a:gd name="T68" fmla="*/ 102 w 222"/>
                  <a:gd name="T69" fmla="*/ 145 h 216"/>
                  <a:gd name="T70" fmla="*/ 116 w 222"/>
                  <a:gd name="T71" fmla="*/ 161 h 216"/>
                  <a:gd name="T72" fmla="*/ 116 w 222"/>
                  <a:gd name="T73" fmla="*/ 167 h 216"/>
                  <a:gd name="T74" fmla="*/ 119 w 222"/>
                  <a:gd name="T75" fmla="*/ 183 h 216"/>
                  <a:gd name="T76" fmla="*/ 131 w 222"/>
                  <a:gd name="T77" fmla="*/ 186 h 216"/>
                  <a:gd name="T78" fmla="*/ 164 w 222"/>
                  <a:gd name="T79" fmla="*/ 197 h 216"/>
                  <a:gd name="T80" fmla="*/ 177 w 222"/>
                  <a:gd name="T81" fmla="*/ 197 h 216"/>
                  <a:gd name="T82" fmla="*/ 191 w 222"/>
                  <a:gd name="T83" fmla="*/ 207 h 216"/>
                  <a:gd name="T84" fmla="*/ 202 w 222"/>
                  <a:gd name="T85" fmla="*/ 203 h 216"/>
                  <a:gd name="T86" fmla="*/ 187 w 222"/>
                  <a:gd name="T87" fmla="*/ 181 h 216"/>
                  <a:gd name="T88" fmla="*/ 201 w 222"/>
                  <a:gd name="T89" fmla="*/ 135 h 216"/>
                  <a:gd name="T90" fmla="*/ 195 w 222"/>
                  <a:gd name="T91" fmla="*/ 105 h 216"/>
                  <a:gd name="T92" fmla="*/ 193 w 222"/>
                  <a:gd name="T93" fmla="*/ 87 h 216"/>
                  <a:gd name="T94" fmla="*/ 201 w 222"/>
                  <a:gd name="T95" fmla="*/ 60 h 216"/>
                  <a:gd name="T96" fmla="*/ 220 w 222"/>
                  <a:gd name="T97" fmla="*/ 39 h 216"/>
                  <a:gd name="T98" fmla="*/ 215 w 222"/>
                  <a:gd name="T99" fmla="*/ 20 h 216"/>
                  <a:gd name="T100" fmla="*/ 191 w 222"/>
                  <a:gd name="T101" fmla="*/ 12 h 216"/>
                  <a:gd name="T102" fmla="*/ 174 w 222"/>
                  <a:gd name="T103" fmla="*/ 4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22" h="216">
                    <a:moveTo>
                      <a:pt x="155" y="0"/>
                    </a:moveTo>
                    <a:cubicBezTo>
                      <a:pt x="160" y="1"/>
                      <a:pt x="160" y="1"/>
                      <a:pt x="160" y="1"/>
                    </a:cubicBezTo>
                    <a:cubicBezTo>
                      <a:pt x="163" y="3"/>
                      <a:pt x="164" y="3"/>
                      <a:pt x="165" y="3"/>
                    </a:cubicBezTo>
                    <a:cubicBezTo>
                      <a:pt x="174" y="3"/>
                      <a:pt x="174" y="3"/>
                      <a:pt x="174" y="3"/>
                    </a:cubicBezTo>
                    <a:cubicBezTo>
                      <a:pt x="178" y="0"/>
                      <a:pt x="178" y="0"/>
                      <a:pt x="178" y="0"/>
                    </a:cubicBezTo>
                    <a:cubicBezTo>
                      <a:pt x="183" y="6"/>
                      <a:pt x="188" y="9"/>
                      <a:pt x="192" y="10"/>
                    </a:cubicBezTo>
                    <a:cubicBezTo>
                      <a:pt x="198" y="11"/>
                      <a:pt x="198" y="11"/>
                      <a:pt x="198" y="11"/>
                    </a:cubicBezTo>
                    <a:cubicBezTo>
                      <a:pt x="202" y="13"/>
                      <a:pt x="205" y="14"/>
                      <a:pt x="208" y="15"/>
                    </a:cubicBezTo>
                    <a:cubicBezTo>
                      <a:pt x="217" y="19"/>
                      <a:pt x="217" y="19"/>
                      <a:pt x="217" y="19"/>
                    </a:cubicBezTo>
                    <a:cubicBezTo>
                      <a:pt x="216" y="27"/>
                      <a:pt x="216" y="27"/>
                      <a:pt x="216" y="27"/>
                    </a:cubicBezTo>
                    <a:cubicBezTo>
                      <a:pt x="215" y="30"/>
                      <a:pt x="215" y="33"/>
                      <a:pt x="216" y="35"/>
                    </a:cubicBezTo>
                    <a:cubicBezTo>
                      <a:pt x="216" y="35"/>
                      <a:pt x="217" y="36"/>
                      <a:pt x="220" y="37"/>
                    </a:cubicBezTo>
                    <a:cubicBezTo>
                      <a:pt x="222" y="37"/>
                      <a:pt x="222" y="39"/>
                      <a:pt x="220" y="41"/>
                    </a:cubicBezTo>
                    <a:cubicBezTo>
                      <a:pt x="210" y="50"/>
                      <a:pt x="210" y="50"/>
                      <a:pt x="210" y="50"/>
                    </a:cubicBezTo>
                    <a:cubicBezTo>
                      <a:pt x="207" y="53"/>
                      <a:pt x="204" y="57"/>
                      <a:pt x="203" y="61"/>
                    </a:cubicBezTo>
                    <a:cubicBezTo>
                      <a:pt x="199" y="75"/>
                      <a:pt x="199" y="75"/>
                      <a:pt x="199" y="75"/>
                    </a:cubicBezTo>
                    <a:cubicBezTo>
                      <a:pt x="199" y="76"/>
                      <a:pt x="199" y="76"/>
                      <a:pt x="199" y="76"/>
                    </a:cubicBezTo>
                    <a:cubicBezTo>
                      <a:pt x="194" y="88"/>
                      <a:pt x="194" y="88"/>
                      <a:pt x="194" y="88"/>
                    </a:cubicBezTo>
                    <a:cubicBezTo>
                      <a:pt x="194" y="89"/>
                      <a:pt x="194" y="90"/>
                      <a:pt x="194" y="93"/>
                    </a:cubicBezTo>
                    <a:cubicBezTo>
                      <a:pt x="197" y="104"/>
                      <a:pt x="197" y="104"/>
                      <a:pt x="197" y="104"/>
                    </a:cubicBezTo>
                    <a:cubicBezTo>
                      <a:pt x="200" y="117"/>
                      <a:pt x="200" y="117"/>
                      <a:pt x="200" y="117"/>
                    </a:cubicBezTo>
                    <a:cubicBezTo>
                      <a:pt x="201" y="125"/>
                      <a:pt x="201" y="125"/>
                      <a:pt x="201" y="125"/>
                    </a:cubicBezTo>
                    <a:cubicBezTo>
                      <a:pt x="201" y="129"/>
                      <a:pt x="201" y="132"/>
                      <a:pt x="202" y="134"/>
                    </a:cubicBezTo>
                    <a:cubicBezTo>
                      <a:pt x="207" y="141"/>
                      <a:pt x="207" y="141"/>
                      <a:pt x="207" y="141"/>
                    </a:cubicBezTo>
                    <a:cubicBezTo>
                      <a:pt x="216" y="158"/>
                      <a:pt x="216" y="158"/>
                      <a:pt x="216" y="158"/>
                    </a:cubicBezTo>
                    <a:cubicBezTo>
                      <a:pt x="213" y="157"/>
                      <a:pt x="210" y="157"/>
                      <a:pt x="207" y="157"/>
                    </a:cubicBezTo>
                    <a:cubicBezTo>
                      <a:pt x="202" y="157"/>
                      <a:pt x="198" y="158"/>
                      <a:pt x="194" y="161"/>
                    </a:cubicBezTo>
                    <a:cubicBezTo>
                      <a:pt x="191" y="164"/>
                      <a:pt x="189" y="171"/>
                      <a:pt x="189" y="181"/>
                    </a:cubicBezTo>
                    <a:cubicBezTo>
                      <a:pt x="189" y="192"/>
                      <a:pt x="190" y="198"/>
                      <a:pt x="194" y="201"/>
                    </a:cubicBezTo>
                    <a:cubicBezTo>
                      <a:pt x="194" y="202"/>
                      <a:pt x="196" y="202"/>
                      <a:pt x="197" y="202"/>
                    </a:cubicBezTo>
                    <a:cubicBezTo>
                      <a:pt x="197" y="202"/>
                      <a:pt x="198" y="202"/>
                      <a:pt x="198" y="202"/>
                    </a:cubicBezTo>
                    <a:cubicBezTo>
                      <a:pt x="202" y="202"/>
                      <a:pt x="202" y="202"/>
                      <a:pt x="202" y="202"/>
                    </a:cubicBezTo>
                    <a:cubicBezTo>
                      <a:pt x="202" y="202"/>
                      <a:pt x="202" y="202"/>
                      <a:pt x="202" y="202"/>
                    </a:cubicBezTo>
                    <a:cubicBezTo>
                      <a:pt x="204" y="202"/>
                      <a:pt x="206" y="204"/>
                      <a:pt x="206" y="209"/>
                    </a:cubicBezTo>
                    <a:cubicBezTo>
                      <a:pt x="205" y="214"/>
                      <a:pt x="204" y="216"/>
                      <a:pt x="201" y="216"/>
                    </a:cubicBezTo>
                    <a:cubicBezTo>
                      <a:pt x="200" y="216"/>
                      <a:pt x="199" y="216"/>
                      <a:pt x="198" y="216"/>
                    </a:cubicBezTo>
                    <a:cubicBezTo>
                      <a:pt x="195" y="214"/>
                      <a:pt x="192" y="211"/>
                      <a:pt x="189" y="208"/>
                    </a:cubicBezTo>
                    <a:cubicBezTo>
                      <a:pt x="189" y="206"/>
                      <a:pt x="187" y="205"/>
                      <a:pt x="185" y="204"/>
                    </a:cubicBezTo>
                    <a:cubicBezTo>
                      <a:pt x="180" y="203"/>
                      <a:pt x="180" y="203"/>
                      <a:pt x="180" y="203"/>
                    </a:cubicBezTo>
                    <a:cubicBezTo>
                      <a:pt x="176" y="199"/>
                      <a:pt x="176" y="199"/>
                      <a:pt x="176" y="199"/>
                    </a:cubicBezTo>
                    <a:cubicBezTo>
                      <a:pt x="174" y="195"/>
                      <a:pt x="174" y="195"/>
                      <a:pt x="174" y="195"/>
                    </a:cubicBezTo>
                    <a:cubicBezTo>
                      <a:pt x="173" y="195"/>
                      <a:pt x="171" y="195"/>
                      <a:pt x="170" y="196"/>
                    </a:cubicBezTo>
                    <a:cubicBezTo>
                      <a:pt x="164" y="199"/>
                      <a:pt x="164" y="199"/>
                      <a:pt x="164" y="199"/>
                    </a:cubicBezTo>
                    <a:cubicBezTo>
                      <a:pt x="162" y="199"/>
                      <a:pt x="157" y="197"/>
                      <a:pt x="150" y="194"/>
                    </a:cubicBezTo>
                    <a:cubicBezTo>
                      <a:pt x="137" y="189"/>
                      <a:pt x="137" y="189"/>
                      <a:pt x="137" y="189"/>
                    </a:cubicBezTo>
                    <a:cubicBezTo>
                      <a:pt x="131" y="188"/>
                      <a:pt x="131" y="188"/>
                      <a:pt x="131" y="188"/>
                    </a:cubicBezTo>
                    <a:cubicBezTo>
                      <a:pt x="124" y="189"/>
                      <a:pt x="124" y="189"/>
                      <a:pt x="124" y="189"/>
                    </a:cubicBezTo>
                    <a:cubicBezTo>
                      <a:pt x="119" y="189"/>
                      <a:pt x="119" y="189"/>
                      <a:pt x="119" y="189"/>
                    </a:cubicBezTo>
                    <a:cubicBezTo>
                      <a:pt x="118" y="189"/>
                      <a:pt x="117" y="186"/>
                      <a:pt x="117" y="183"/>
                    </a:cubicBezTo>
                    <a:cubicBezTo>
                      <a:pt x="116" y="177"/>
                      <a:pt x="116" y="177"/>
                      <a:pt x="116" y="177"/>
                    </a:cubicBezTo>
                    <a:cubicBezTo>
                      <a:pt x="113" y="174"/>
                      <a:pt x="112" y="172"/>
                      <a:pt x="112" y="170"/>
                    </a:cubicBezTo>
                    <a:cubicBezTo>
                      <a:pt x="114" y="166"/>
                      <a:pt x="114" y="166"/>
                      <a:pt x="114" y="166"/>
                    </a:cubicBezTo>
                    <a:cubicBezTo>
                      <a:pt x="115" y="161"/>
                      <a:pt x="115" y="161"/>
                      <a:pt x="115" y="161"/>
                    </a:cubicBezTo>
                    <a:cubicBezTo>
                      <a:pt x="114" y="154"/>
                      <a:pt x="113" y="150"/>
                      <a:pt x="112" y="149"/>
                    </a:cubicBezTo>
                    <a:cubicBezTo>
                      <a:pt x="111" y="147"/>
                      <a:pt x="109" y="147"/>
                      <a:pt x="105" y="147"/>
                    </a:cubicBezTo>
                    <a:cubicBezTo>
                      <a:pt x="104" y="147"/>
                      <a:pt x="103" y="147"/>
                      <a:pt x="101" y="147"/>
                    </a:cubicBezTo>
                    <a:cubicBezTo>
                      <a:pt x="97" y="144"/>
                      <a:pt x="97" y="144"/>
                      <a:pt x="97" y="144"/>
                    </a:cubicBezTo>
                    <a:cubicBezTo>
                      <a:pt x="96" y="142"/>
                      <a:pt x="94" y="141"/>
                      <a:pt x="92" y="141"/>
                    </a:cubicBezTo>
                    <a:cubicBezTo>
                      <a:pt x="87" y="141"/>
                      <a:pt x="85" y="143"/>
                      <a:pt x="85" y="146"/>
                    </a:cubicBezTo>
                    <a:cubicBezTo>
                      <a:pt x="86" y="150"/>
                      <a:pt x="86" y="150"/>
                      <a:pt x="86" y="150"/>
                    </a:cubicBezTo>
                    <a:cubicBezTo>
                      <a:pt x="85" y="151"/>
                      <a:pt x="85" y="152"/>
                      <a:pt x="84" y="152"/>
                    </a:cubicBezTo>
                    <a:cubicBezTo>
                      <a:pt x="74" y="155"/>
                      <a:pt x="74" y="155"/>
                      <a:pt x="74" y="155"/>
                    </a:cubicBezTo>
                    <a:cubicBezTo>
                      <a:pt x="65" y="154"/>
                      <a:pt x="65" y="154"/>
                      <a:pt x="65" y="154"/>
                    </a:cubicBezTo>
                    <a:cubicBezTo>
                      <a:pt x="57" y="143"/>
                      <a:pt x="57" y="143"/>
                      <a:pt x="57" y="143"/>
                    </a:cubicBezTo>
                    <a:cubicBezTo>
                      <a:pt x="54" y="138"/>
                      <a:pt x="53" y="134"/>
                      <a:pt x="53" y="131"/>
                    </a:cubicBezTo>
                    <a:cubicBezTo>
                      <a:pt x="7" y="131"/>
                      <a:pt x="7" y="131"/>
                      <a:pt x="7" y="131"/>
                    </a:cubicBezTo>
                    <a:cubicBezTo>
                      <a:pt x="6" y="129"/>
                      <a:pt x="6" y="129"/>
                      <a:pt x="6" y="129"/>
                    </a:cubicBezTo>
                    <a:cubicBezTo>
                      <a:pt x="0" y="119"/>
                      <a:pt x="0" y="119"/>
                      <a:pt x="0" y="119"/>
                    </a:cubicBezTo>
                    <a:cubicBezTo>
                      <a:pt x="4" y="115"/>
                      <a:pt x="7" y="113"/>
                      <a:pt x="9" y="113"/>
                    </a:cubicBezTo>
                    <a:cubicBezTo>
                      <a:pt x="10" y="113"/>
                      <a:pt x="10" y="113"/>
                      <a:pt x="11" y="114"/>
                    </a:cubicBezTo>
                    <a:cubicBezTo>
                      <a:pt x="13" y="116"/>
                      <a:pt x="13" y="116"/>
                      <a:pt x="13" y="116"/>
                    </a:cubicBezTo>
                    <a:cubicBezTo>
                      <a:pt x="17" y="116"/>
                      <a:pt x="17" y="116"/>
                      <a:pt x="17" y="116"/>
                    </a:cubicBezTo>
                    <a:cubicBezTo>
                      <a:pt x="20" y="114"/>
                      <a:pt x="20" y="114"/>
                      <a:pt x="20" y="114"/>
                    </a:cubicBezTo>
                    <a:cubicBezTo>
                      <a:pt x="24" y="112"/>
                      <a:pt x="24" y="112"/>
                      <a:pt x="24" y="112"/>
                    </a:cubicBezTo>
                    <a:cubicBezTo>
                      <a:pt x="25" y="112"/>
                      <a:pt x="26" y="111"/>
                      <a:pt x="26" y="111"/>
                    </a:cubicBezTo>
                    <a:cubicBezTo>
                      <a:pt x="28" y="111"/>
                      <a:pt x="29" y="112"/>
                      <a:pt x="29" y="113"/>
                    </a:cubicBezTo>
                    <a:cubicBezTo>
                      <a:pt x="29" y="115"/>
                      <a:pt x="29" y="115"/>
                      <a:pt x="29" y="115"/>
                    </a:cubicBezTo>
                    <a:cubicBezTo>
                      <a:pt x="30" y="116"/>
                      <a:pt x="30" y="116"/>
                      <a:pt x="30" y="116"/>
                    </a:cubicBezTo>
                    <a:cubicBezTo>
                      <a:pt x="36" y="116"/>
                      <a:pt x="41" y="112"/>
                      <a:pt x="45" y="102"/>
                    </a:cubicBezTo>
                    <a:cubicBezTo>
                      <a:pt x="47" y="91"/>
                      <a:pt x="47" y="91"/>
                      <a:pt x="47" y="91"/>
                    </a:cubicBezTo>
                    <a:cubicBezTo>
                      <a:pt x="52" y="82"/>
                      <a:pt x="52" y="82"/>
                      <a:pt x="52" y="82"/>
                    </a:cubicBezTo>
                    <a:cubicBezTo>
                      <a:pt x="62" y="70"/>
                      <a:pt x="62" y="70"/>
                      <a:pt x="62" y="70"/>
                    </a:cubicBezTo>
                    <a:cubicBezTo>
                      <a:pt x="64" y="67"/>
                      <a:pt x="65" y="62"/>
                      <a:pt x="66" y="56"/>
                    </a:cubicBezTo>
                    <a:cubicBezTo>
                      <a:pt x="65" y="52"/>
                      <a:pt x="67" y="46"/>
                      <a:pt x="71" y="37"/>
                    </a:cubicBezTo>
                    <a:cubicBezTo>
                      <a:pt x="74" y="31"/>
                      <a:pt x="75" y="25"/>
                      <a:pt x="74" y="20"/>
                    </a:cubicBezTo>
                    <a:cubicBezTo>
                      <a:pt x="74" y="19"/>
                      <a:pt x="74" y="19"/>
                      <a:pt x="74" y="19"/>
                    </a:cubicBezTo>
                    <a:cubicBezTo>
                      <a:pt x="76" y="16"/>
                      <a:pt x="76" y="16"/>
                      <a:pt x="76" y="16"/>
                    </a:cubicBezTo>
                    <a:cubicBezTo>
                      <a:pt x="79" y="9"/>
                      <a:pt x="79" y="9"/>
                      <a:pt x="79" y="9"/>
                    </a:cubicBezTo>
                    <a:cubicBezTo>
                      <a:pt x="81" y="5"/>
                      <a:pt x="83" y="3"/>
                      <a:pt x="87" y="3"/>
                    </a:cubicBezTo>
                    <a:cubicBezTo>
                      <a:pt x="89" y="3"/>
                      <a:pt x="91" y="4"/>
                      <a:pt x="93" y="6"/>
                    </a:cubicBezTo>
                    <a:cubicBezTo>
                      <a:pt x="98" y="9"/>
                      <a:pt x="102" y="12"/>
                      <a:pt x="107" y="13"/>
                    </a:cubicBezTo>
                    <a:cubicBezTo>
                      <a:pt x="119" y="14"/>
                      <a:pt x="119" y="14"/>
                      <a:pt x="119" y="14"/>
                    </a:cubicBezTo>
                    <a:cubicBezTo>
                      <a:pt x="119" y="14"/>
                      <a:pt x="121" y="13"/>
                      <a:pt x="122" y="10"/>
                    </a:cubicBezTo>
                    <a:cubicBezTo>
                      <a:pt x="124" y="9"/>
                      <a:pt x="126" y="8"/>
                      <a:pt x="130" y="8"/>
                    </a:cubicBezTo>
                    <a:cubicBezTo>
                      <a:pt x="137" y="8"/>
                      <a:pt x="137" y="8"/>
                      <a:pt x="137" y="8"/>
                    </a:cubicBezTo>
                    <a:cubicBezTo>
                      <a:pt x="140" y="6"/>
                      <a:pt x="140" y="6"/>
                      <a:pt x="140" y="6"/>
                    </a:cubicBezTo>
                    <a:cubicBezTo>
                      <a:pt x="142" y="4"/>
                      <a:pt x="142" y="4"/>
                      <a:pt x="142" y="4"/>
                    </a:cubicBezTo>
                    <a:cubicBezTo>
                      <a:pt x="146" y="5"/>
                      <a:pt x="146" y="5"/>
                      <a:pt x="146" y="5"/>
                    </a:cubicBezTo>
                    <a:cubicBezTo>
                      <a:pt x="150" y="5"/>
                      <a:pt x="150" y="5"/>
                      <a:pt x="150" y="5"/>
                    </a:cubicBezTo>
                    <a:cubicBezTo>
                      <a:pt x="153" y="3"/>
                      <a:pt x="153" y="3"/>
                      <a:pt x="153" y="3"/>
                    </a:cubicBezTo>
                    <a:cubicBezTo>
                      <a:pt x="155" y="0"/>
                      <a:pt x="155" y="0"/>
                      <a:pt x="155" y="0"/>
                    </a:cubicBezTo>
                    <a:moveTo>
                      <a:pt x="156" y="2"/>
                    </a:moveTo>
                    <a:cubicBezTo>
                      <a:pt x="154" y="4"/>
                      <a:pt x="154" y="4"/>
                      <a:pt x="154" y="4"/>
                    </a:cubicBezTo>
                    <a:cubicBezTo>
                      <a:pt x="152" y="6"/>
                      <a:pt x="152" y="6"/>
                      <a:pt x="152" y="6"/>
                    </a:cubicBezTo>
                    <a:cubicBezTo>
                      <a:pt x="151" y="7"/>
                      <a:pt x="151" y="7"/>
                      <a:pt x="151" y="7"/>
                    </a:cubicBezTo>
                    <a:cubicBezTo>
                      <a:pt x="150" y="7"/>
                      <a:pt x="150" y="7"/>
                      <a:pt x="150" y="7"/>
                    </a:cubicBezTo>
                    <a:cubicBezTo>
                      <a:pt x="146" y="7"/>
                      <a:pt x="146" y="7"/>
                      <a:pt x="146" y="7"/>
                    </a:cubicBezTo>
                    <a:cubicBezTo>
                      <a:pt x="143" y="6"/>
                      <a:pt x="143" y="6"/>
                      <a:pt x="143" y="6"/>
                    </a:cubicBezTo>
                    <a:cubicBezTo>
                      <a:pt x="141" y="8"/>
                      <a:pt x="141" y="8"/>
                      <a:pt x="141" y="8"/>
                    </a:cubicBezTo>
                    <a:cubicBezTo>
                      <a:pt x="138" y="9"/>
                      <a:pt x="138" y="9"/>
                      <a:pt x="138" y="9"/>
                    </a:cubicBezTo>
                    <a:cubicBezTo>
                      <a:pt x="138" y="9"/>
                      <a:pt x="138" y="9"/>
                      <a:pt x="138" y="9"/>
                    </a:cubicBezTo>
                    <a:cubicBezTo>
                      <a:pt x="137" y="9"/>
                      <a:pt x="137" y="9"/>
                      <a:pt x="137" y="9"/>
                    </a:cubicBezTo>
                    <a:cubicBezTo>
                      <a:pt x="130" y="10"/>
                      <a:pt x="130" y="10"/>
                      <a:pt x="130" y="10"/>
                    </a:cubicBezTo>
                    <a:cubicBezTo>
                      <a:pt x="127" y="10"/>
                      <a:pt x="125" y="11"/>
                      <a:pt x="124" y="11"/>
                    </a:cubicBezTo>
                    <a:cubicBezTo>
                      <a:pt x="123" y="13"/>
                      <a:pt x="120" y="16"/>
                      <a:pt x="119" y="16"/>
                    </a:cubicBezTo>
                    <a:cubicBezTo>
                      <a:pt x="107" y="15"/>
                      <a:pt x="107" y="15"/>
                      <a:pt x="107" y="15"/>
                    </a:cubicBezTo>
                    <a:cubicBezTo>
                      <a:pt x="107" y="15"/>
                      <a:pt x="107" y="15"/>
                      <a:pt x="107" y="15"/>
                    </a:cubicBezTo>
                    <a:cubicBezTo>
                      <a:pt x="107" y="15"/>
                      <a:pt x="107" y="15"/>
                      <a:pt x="107" y="15"/>
                    </a:cubicBezTo>
                    <a:cubicBezTo>
                      <a:pt x="102" y="13"/>
                      <a:pt x="98" y="11"/>
                      <a:pt x="92" y="7"/>
                    </a:cubicBezTo>
                    <a:cubicBezTo>
                      <a:pt x="90" y="6"/>
                      <a:pt x="88" y="5"/>
                      <a:pt x="87" y="5"/>
                    </a:cubicBezTo>
                    <a:cubicBezTo>
                      <a:pt x="84" y="5"/>
                      <a:pt x="82" y="6"/>
                      <a:pt x="81" y="10"/>
                    </a:cubicBezTo>
                    <a:cubicBezTo>
                      <a:pt x="78" y="17"/>
                      <a:pt x="78" y="17"/>
                      <a:pt x="78" y="17"/>
                    </a:cubicBezTo>
                    <a:cubicBezTo>
                      <a:pt x="78" y="17"/>
                      <a:pt x="78" y="17"/>
                      <a:pt x="78" y="17"/>
                    </a:cubicBezTo>
                    <a:cubicBezTo>
                      <a:pt x="78" y="17"/>
                      <a:pt x="78" y="17"/>
                      <a:pt x="78" y="17"/>
                    </a:cubicBezTo>
                    <a:cubicBezTo>
                      <a:pt x="76" y="20"/>
                      <a:pt x="76" y="20"/>
                      <a:pt x="76" y="20"/>
                    </a:cubicBezTo>
                    <a:cubicBezTo>
                      <a:pt x="76" y="20"/>
                      <a:pt x="76" y="20"/>
                      <a:pt x="76" y="20"/>
                    </a:cubicBezTo>
                    <a:cubicBezTo>
                      <a:pt x="77" y="25"/>
                      <a:pt x="76" y="30"/>
                      <a:pt x="73" y="38"/>
                    </a:cubicBezTo>
                    <a:cubicBezTo>
                      <a:pt x="69" y="46"/>
                      <a:pt x="67" y="52"/>
                      <a:pt x="68" y="56"/>
                    </a:cubicBezTo>
                    <a:cubicBezTo>
                      <a:pt x="68" y="56"/>
                      <a:pt x="68" y="56"/>
                      <a:pt x="68" y="56"/>
                    </a:cubicBezTo>
                    <a:cubicBezTo>
                      <a:pt x="68" y="56"/>
                      <a:pt x="68" y="56"/>
                      <a:pt x="68" y="56"/>
                    </a:cubicBezTo>
                    <a:cubicBezTo>
                      <a:pt x="67" y="63"/>
                      <a:pt x="66" y="68"/>
                      <a:pt x="64" y="71"/>
                    </a:cubicBezTo>
                    <a:cubicBezTo>
                      <a:pt x="64" y="72"/>
                      <a:pt x="64" y="72"/>
                      <a:pt x="64" y="72"/>
                    </a:cubicBezTo>
                    <a:cubicBezTo>
                      <a:pt x="64" y="72"/>
                      <a:pt x="64" y="72"/>
                      <a:pt x="64" y="72"/>
                    </a:cubicBezTo>
                    <a:cubicBezTo>
                      <a:pt x="54" y="83"/>
                      <a:pt x="54" y="83"/>
                      <a:pt x="54" y="83"/>
                    </a:cubicBezTo>
                    <a:cubicBezTo>
                      <a:pt x="49" y="91"/>
                      <a:pt x="49" y="91"/>
                      <a:pt x="49" y="91"/>
                    </a:cubicBezTo>
                    <a:cubicBezTo>
                      <a:pt x="46" y="103"/>
                      <a:pt x="46" y="103"/>
                      <a:pt x="46" y="103"/>
                    </a:cubicBezTo>
                    <a:cubicBezTo>
                      <a:pt x="43" y="113"/>
                      <a:pt x="37" y="118"/>
                      <a:pt x="30" y="118"/>
                    </a:cubicBezTo>
                    <a:cubicBezTo>
                      <a:pt x="29" y="118"/>
                      <a:pt x="29" y="118"/>
                      <a:pt x="29" y="118"/>
                    </a:cubicBezTo>
                    <a:cubicBezTo>
                      <a:pt x="28" y="117"/>
                      <a:pt x="28" y="117"/>
                      <a:pt x="28" y="117"/>
                    </a:cubicBezTo>
                    <a:cubicBezTo>
                      <a:pt x="27" y="117"/>
                      <a:pt x="27" y="117"/>
                      <a:pt x="27" y="117"/>
                    </a:cubicBezTo>
                    <a:cubicBezTo>
                      <a:pt x="27" y="116"/>
                      <a:pt x="27" y="116"/>
                      <a:pt x="27" y="116"/>
                    </a:cubicBezTo>
                    <a:cubicBezTo>
                      <a:pt x="27" y="115"/>
                      <a:pt x="27" y="115"/>
                      <a:pt x="27" y="115"/>
                    </a:cubicBezTo>
                    <a:cubicBezTo>
                      <a:pt x="27" y="113"/>
                      <a:pt x="27" y="113"/>
                      <a:pt x="27" y="113"/>
                    </a:cubicBezTo>
                    <a:cubicBezTo>
                      <a:pt x="27" y="113"/>
                      <a:pt x="27" y="113"/>
                      <a:pt x="26" y="113"/>
                    </a:cubicBezTo>
                    <a:cubicBezTo>
                      <a:pt x="26" y="113"/>
                      <a:pt x="25" y="113"/>
                      <a:pt x="25" y="113"/>
                    </a:cubicBezTo>
                    <a:cubicBezTo>
                      <a:pt x="21" y="115"/>
                      <a:pt x="21" y="115"/>
                      <a:pt x="21" y="115"/>
                    </a:cubicBezTo>
                    <a:cubicBezTo>
                      <a:pt x="18" y="118"/>
                      <a:pt x="18" y="118"/>
                      <a:pt x="18" y="118"/>
                    </a:cubicBezTo>
                    <a:cubicBezTo>
                      <a:pt x="18" y="118"/>
                      <a:pt x="18" y="118"/>
                      <a:pt x="18" y="118"/>
                    </a:cubicBezTo>
                    <a:cubicBezTo>
                      <a:pt x="17" y="118"/>
                      <a:pt x="17" y="118"/>
                      <a:pt x="17" y="118"/>
                    </a:cubicBezTo>
                    <a:cubicBezTo>
                      <a:pt x="13" y="118"/>
                      <a:pt x="13" y="118"/>
                      <a:pt x="13" y="118"/>
                    </a:cubicBezTo>
                    <a:cubicBezTo>
                      <a:pt x="12" y="118"/>
                      <a:pt x="12" y="118"/>
                      <a:pt x="12" y="118"/>
                    </a:cubicBezTo>
                    <a:cubicBezTo>
                      <a:pt x="12" y="117"/>
                      <a:pt x="12" y="117"/>
                      <a:pt x="12" y="117"/>
                    </a:cubicBezTo>
                    <a:cubicBezTo>
                      <a:pt x="9" y="115"/>
                      <a:pt x="9" y="115"/>
                      <a:pt x="9" y="115"/>
                    </a:cubicBezTo>
                    <a:cubicBezTo>
                      <a:pt x="9" y="115"/>
                      <a:pt x="9" y="115"/>
                      <a:pt x="9" y="115"/>
                    </a:cubicBezTo>
                    <a:cubicBezTo>
                      <a:pt x="9" y="115"/>
                      <a:pt x="9" y="115"/>
                      <a:pt x="9" y="115"/>
                    </a:cubicBezTo>
                    <a:cubicBezTo>
                      <a:pt x="9" y="115"/>
                      <a:pt x="9" y="115"/>
                      <a:pt x="9" y="115"/>
                    </a:cubicBezTo>
                    <a:cubicBezTo>
                      <a:pt x="8" y="115"/>
                      <a:pt x="6" y="116"/>
                      <a:pt x="2" y="119"/>
                    </a:cubicBezTo>
                    <a:cubicBezTo>
                      <a:pt x="8" y="128"/>
                      <a:pt x="8" y="128"/>
                      <a:pt x="8" y="128"/>
                    </a:cubicBezTo>
                    <a:cubicBezTo>
                      <a:pt x="8" y="129"/>
                      <a:pt x="8" y="129"/>
                      <a:pt x="8" y="129"/>
                    </a:cubicBezTo>
                    <a:cubicBezTo>
                      <a:pt x="53" y="129"/>
                      <a:pt x="53" y="129"/>
                      <a:pt x="53" y="129"/>
                    </a:cubicBezTo>
                    <a:cubicBezTo>
                      <a:pt x="55" y="129"/>
                      <a:pt x="55" y="129"/>
                      <a:pt x="55" y="129"/>
                    </a:cubicBezTo>
                    <a:cubicBezTo>
                      <a:pt x="55" y="131"/>
                      <a:pt x="55" y="131"/>
                      <a:pt x="55" y="131"/>
                    </a:cubicBezTo>
                    <a:cubicBezTo>
                      <a:pt x="55" y="134"/>
                      <a:pt x="56" y="138"/>
                      <a:pt x="59" y="142"/>
                    </a:cubicBezTo>
                    <a:cubicBezTo>
                      <a:pt x="66" y="152"/>
                      <a:pt x="66" y="152"/>
                      <a:pt x="66" y="152"/>
                    </a:cubicBezTo>
                    <a:cubicBezTo>
                      <a:pt x="74" y="153"/>
                      <a:pt x="74" y="153"/>
                      <a:pt x="74" y="153"/>
                    </a:cubicBezTo>
                    <a:cubicBezTo>
                      <a:pt x="84" y="151"/>
                      <a:pt x="84" y="151"/>
                      <a:pt x="84" y="151"/>
                    </a:cubicBezTo>
                    <a:cubicBezTo>
                      <a:pt x="84" y="151"/>
                      <a:pt x="84" y="151"/>
                      <a:pt x="84" y="151"/>
                    </a:cubicBezTo>
                    <a:cubicBezTo>
                      <a:pt x="84" y="150"/>
                      <a:pt x="84" y="150"/>
                      <a:pt x="84" y="150"/>
                    </a:cubicBezTo>
                    <a:cubicBezTo>
                      <a:pt x="84" y="150"/>
                      <a:pt x="84" y="150"/>
                      <a:pt x="84" y="150"/>
                    </a:cubicBezTo>
                    <a:cubicBezTo>
                      <a:pt x="83" y="146"/>
                      <a:pt x="83" y="146"/>
                      <a:pt x="83" y="146"/>
                    </a:cubicBezTo>
                    <a:cubicBezTo>
                      <a:pt x="83" y="146"/>
                      <a:pt x="83" y="146"/>
                      <a:pt x="83" y="146"/>
                    </a:cubicBezTo>
                    <a:cubicBezTo>
                      <a:pt x="83" y="146"/>
                      <a:pt x="83" y="146"/>
                      <a:pt x="83" y="146"/>
                    </a:cubicBezTo>
                    <a:cubicBezTo>
                      <a:pt x="83" y="144"/>
                      <a:pt x="85" y="139"/>
                      <a:pt x="92" y="139"/>
                    </a:cubicBezTo>
                    <a:cubicBezTo>
                      <a:pt x="95" y="139"/>
                      <a:pt x="97" y="141"/>
                      <a:pt x="98" y="143"/>
                    </a:cubicBezTo>
                    <a:cubicBezTo>
                      <a:pt x="102" y="145"/>
                      <a:pt x="102" y="145"/>
                      <a:pt x="102" y="145"/>
                    </a:cubicBezTo>
                    <a:cubicBezTo>
                      <a:pt x="103" y="145"/>
                      <a:pt x="104" y="145"/>
                      <a:pt x="105" y="145"/>
                    </a:cubicBezTo>
                    <a:cubicBezTo>
                      <a:pt x="109" y="145"/>
                      <a:pt x="111" y="146"/>
                      <a:pt x="113" y="147"/>
                    </a:cubicBezTo>
                    <a:cubicBezTo>
                      <a:pt x="113" y="148"/>
                      <a:pt x="113" y="148"/>
                      <a:pt x="113" y="148"/>
                    </a:cubicBezTo>
                    <a:cubicBezTo>
                      <a:pt x="113" y="148"/>
                      <a:pt x="113" y="148"/>
                      <a:pt x="113" y="148"/>
                    </a:cubicBezTo>
                    <a:cubicBezTo>
                      <a:pt x="115" y="149"/>
                      <a:pt x="116" y="154"/>
                      <a:pt x="116" y="161"/>
                    </a:cubicBezTo>
                    <a:cubicBezTo>
                      <a:pt x="116" y="161"/>
                      <a:pt x="116" y="161"/>
                      <a:pt x="116" y="161"/>
                    </a:cubicBezTo>
                    <a:cubicBezTo>
                      <a:pt x="116" y="161"/>
                      <a:pt x="116" y="161"/>
                      <a:pt x="116" y="161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4" y="171"/>
                      <a:pt x="114" y="171"/>
                      <a:pt x="114" y="171"/>
                    </a:cubicBezTo>
                    <a:cubicBezTo>
                      <a:pt x="114" y="171"/>
                      <a:pt x="114" y="173"/>
                      <a:pt x="118" y="175"/>
                    </a:cubicBezTo>
                    <a:cubicBezTo>
                      <a:pt x="118" y="176"/>
                      <a:pt x="118" y="176"/>
                      <a:pt x="118" y="176"/>
                    </a:cubicBezTo>
                    <a:cubicBezTo>
                      <a:pt x="118" y="177"/>
                      <a:pt x="118" y="177"/>
                      <a:pt x="118" y="177"/>
                    </a:cubicBezTo>
                    <a:cubicBezTo>
                      <a:pt x="119" y="183"/>
                      <a:pt x="119" y="183"/>
                      <a:pt x="119" y="183"/>
                    </a:cubicBezTo>
                    <a:cubicBezTo>
                      <a:pt x="119" y="185"/>
                      <a:pt x="119" y="187"/>
                      <a:pt x="120" y="188"/>
                    </a:cubicBezTo>
                    <a:cubicBezTo>
                      <a:pt x="124" y="187"/>
                      <a:pt x="124" y="187"/>
                      <a:pt x="124" y="187"/>
                    </a:cubicBezTo>
                    <a:cubicBezTo>
                      <a:pt x="131" y="186"/>
                      <a:pt x="131" y="186"/>
                      <a:pt x="131" y="186"/>
                    </a:cubicBezTo>
                    <a:cubicBezTo>
                      <a:pt x="131" y="186"/>
                      <a:pt x="131" y="186"/>
                      <a:pt x="131" y="186"/>
                    </a:cubicBezTo>
                    <a:cubicBezTo>
                      <a:pt x="131" y="186"/>
                      <a:pt x="131" y="186"/>
                      <a:pt x="131" y="186"/>
                    </a:cubicBezTo>
                    <a:cubicBezTo>
                      <a:pt x="138" y="187"/>
                      <a:pt x="138" y="187"/>
                      <a:pt x="138" y="187"/>
                    </a:cubicBezTo>
                    <a:cubicBezTo>
                      <a:pt x="138" y="187"/>
                      <a:pt x="138" y="187"/>
                      <a:pt x="138" y="187"/>
                    </a:cubicBezTo>
                    <a:cubicBezTo>
                      <a:pt x="138" y="187"/>
                      <a:pt x="138" y="187"/>
                      <a:pt x="138" y="187"/>
                    </a:cubicBezTo>
                    <a:cubicBezTo>
                      <a:pt x="151" y="192"/>
                      <a:pt x="151" y="192"/>
                      <a:pt x="151" y="192"/>
                    </a:cubicBezTo>
                    <a:cubicBezTo>
                      <a:pt x="156" y="195"/>
                      <a:pt x="161" y="197"/>
                      <a:pt x="164" y="197"/>
                    </a:cubicBezTo>
                    <a:cubicBezTo>
                      <a:pt x="169" y="195"/>
                      <a:pt x="169" y="195"/>
                      <a:pt x="169" y="195"/>
                    </a:cubicBezTo>
                    <a:cubicBezTo>
                      <a:pt x="171" y="193"/>
                      <a:pt x="173" y="193"/>
                      <a:pt x="174" y="193"/>
                    </a:cubicBezTo>
                    <a:cubicBezTo>
                      <a:pt x="175" y="193"/>
                      <a:pt x="175" y="193"/>
                      <a:pt x="175" y="193"/>
                    </a:cubicBezTo>
                    <a:cubicBezTo>
                      <a:pt x="175" y="194"/>
                      <a:pt x="175" y="194"/>
                      <a:pt x="175" y="194"/>
                    </a:cubicBezTo>
                    <a:cubicBezTo>
                      <a:pt x="177" y="197"/>
                      <a:pt x="177" y="197"/>
                      <a:pt x="177" y="197"/>
                    </a:cubicBezTo>
                    <a:cubicBezTo>
                      <a:pt x="181" y="201"/>
                      <a:pt x="181" y="201"/>
                      <a:pt x="181" y="201"/>
                    </a:cubicBezTo>
                    <a:cubicBezTo>
                      <a:pt x="186" y="202"/>
                      <a:pt x="186" y="202"/>
                      <a:pt x="186" y="202"/>
                    </a:cubicBezTo>
                    <a:cubicBezTo>
                      <a:pt x="186" y="202"/>
                      <a:pt x="186" y="202"/>
                      <a:pt x="186" y="202"/>
                    </a:cubicBezTo>
                    <a:cubicBezTo>
                      <a:pt x="186" y="202"/>
                      <a:pt x="186" y="202"/>
                      <a:pt x="186" y="202"/>
                    </a:cubicBezTo>
                    <a:cubicBezTo>
                      <a:pt x="188" y="203"/>
                      <a:pt x="190" y="205"/>
                      <a:pt x="191" y="207"/>
                    </a:cubicBezTo>
                    <a:cubicBezTo>
                      <a:pt x="193" y="210"/>
                      <a:pt x="196" y="212"/>
                      <a:pt x="199" y="214"/>
                    </a:cubicBezTo>
                    <a:cubicBezTo>
                      <a:pt x="200" y="214"/>
                      <a:pt x="201" y="215"/>
                      <a:pt x="201" y="215"/>
                    </a:cubicBezTo>
                    <a:cubicBezTo>
                      <a:pt x="202" y="215"/>
                      <a:pt x="203" y="215"/>
                      <a:pt x="204" y="209"/>
                    </a:cubicBezTo>
                    <a:cubicBezTo>
                      <a:pt x="204" y="205"/>
                      <a:pt x="203" y="203"/>
                      <a:pt x="202" y="203"/>
                    </a:cubicBezTo>
                    <a:cubicBezTo>
                      <a:pt x="202" y="203"/>
                      <a:pt x="202" y="203"/>
                      <a:pt x="202" y="203"/>
                    </a:cubicBezTo>
                    <a:cubicBezTo>
                      <a:pt x="202" y="203"/>
                      <a:pt x="202" y="203"/>
                      <a:pt x="202" y="203"/>
                    </a:cubicBezTo>
                    <a:cubicBezTo>
                      <a:pt x="198" y="204"/>
                      <a:pt x="198" y="204"/>
                      <a:pt x="198" y="204"/>
                    </a:cubicBezTo>
                    <a:cubicBezTo>
                      <a:pt x="198" y="204"/>
                      <a:pt x="197" y="204"/>
                      <a:pt x="197" y="204"/>
                    </a:cubicBezTo>
                    <a:cubicBezTo>
                      <a:pt x="195" y="204"/>
                      <a:pt x="194" y="203"/>
                      <a:pt x="193" y="203"/>
                    </a:cubicBezTo>
                    <a:cubicBezTo>
                      <a:pt x="188" y="199"/>
                      <a:pt x="187" y="192"/>
                      <a:pt x="187" y="181"/>
                    </a:cubicBezTo>
                    <a:cubicBezTo>
                      <a:pt x="187" y="170"/>
                      <a:pt x="189" y="163"/>
                      <a:pt x="193" y="160"/>
                    </a:cubicBezTo>
                    <a:cubicBezTo>
                      <a:pt x="197" y="156"/>
                      <a:pt x="202" y="155"/>
                      <a:pt x="207" y="155"/>
                    </a:cubicBezTo>
                    <a:cubicBezTo>
                      <a:pt x="209" y="155"/>
                      <a:pt x="210" y="155"/>
                      <a:pt x="212" y="155"/>
                    </a:cubicBezTo>
                    <a:cubicBezTo>
                      <a:pt x="205" y="142"/>
                      <a:pt x="205" y="142"/>
                      <a:pt x="205" y="142"/>
                    </a:cubicBezTo>
                    <a:cubicBezTo>
                      <a:pt x="201" y="135"/>
                      <a:pt x="201" y="135"/>
                      <a:pt x="201" y="135"/>
                    </a:cubicBezTo>
                    <a:cubicBezTo>
                      <a:pt x="200" y="135"/>
                      <a:pt x="200" y="135"/>
                      <a:pt x="200" y="135"/>
                    </a:cubicBezTo>
                    <a:cubicBezTo>
                      <a:pt x="200" y="135"/>
                      <a:pt x="200" y="135"/>
                      <a:pt x="200" y="135"/>
                    </a:cubicBezTo>
                    <a:cubicBezTo>
                      <a:pt x="199" y="133"/>
                      <a:pt x="199" y="130"/>
                      <a:pt x="199" y="125"/>
                    </a:cubicBezTo>
                    <a:cubicBezTo>
                      <a:pt x="198" y="117"/>
                      <a:pt x="198" y="117"/>
                      <a:pt x="198" y="117"/>
                    </a:cubicBezTo>
                    <a:cubicBezTo>
                      <a:pt x="195" y="105"/>
                      <a:pt x="195" y="105"/>
                      <a:pt x="195" y="105"/>
                    </a:cubicBezTo>
                    <a:cubicBezTo>
                      <a:pt x="193" y="93"/>
                      <a:pt x="193" y="93"/>
                      <a:pt x="193" y="93"/>
                    </a:cubicBezTo>
                    <a:cubicBezTo>
                      <a:pt x="192" y="91"/>
                      <a:pt x="192" y="89"/>
                      <a:pt x="192" y="88"/>
                    </a:cubicBezTo>
                    <a:cubicBezTo>
                      <a:pt x="193" y="88"/>
                      <a:pt x="193" y="88"/>
                      <a:pt x="193" y="88"/>
                    </a:cubicBezTo>
                    <a:cubicBezTo>
                      <a:pt x="193" y="87"/>
                      <a:pt x="193" y="87"/>
                      <a:pt x="193" y="87"/>
                    </a:cubicBezTo>
                    <a:cubicBezTo>
                      <a:pt x="193" y="87"/>
                      <a:pt x="193" y="87"/>
                      <a:pt x="193" y="87"/>
                    </a:cubicBezTo>
                    <a:cubicBezTo>
                      <a:pt x="197" y="75"/>
                      <a:pt x="197" y="75"/>
                      <a:pt x="197" y="75"/>
                    </a:cubicBezTo>
                    <a:cubicBezTo>
                      <a:pt x="198" y="74"/>
                      <a:pt x="198" y="74"/>
                      <a:pt x="198" y="74"/>
                    </a:cubicBezTo>
                    <a:cubicBezTo>
                      <a:pt x="201" y="60"/>
                      <a:pt x="201" y="60"/>
                      <a:pt x="201" y="60"/>
                    </a:cubicBezTo>
                    <a:cubicBezTo>
                      <a:pt x="201" y="60"/>
                      <a:pt x="201" y="60"/>
                      <a:pt x="201" y="60"/>
                    </a:cubicBezTo>
                    <a:cubicBezTo>
                      <a:pt x="201" y="60"/>
                      <a:pt x="201" y="60"/>
                      <a:pt x="201" y="60"/>
                    </a:cubicBezTo>
                    <a:cubicBezTo>
                      <a:pt x="203" y="56"/>
                      <a:pt x="206" y="52"/>
                      <a:pt x="209" y="48"/>
                    </a:cubicBezTo>
                    <a:cubicBezTo>
                      <a:pt x="209" y="48"/>
                      <a:pt x="209" y="48"/>
                      <a:pt x="209" y="48"/>
                    </a:cubicBezTo>
                    <a:cubicBezTo>
                      <a:pt x="209" y="48"/>
                      <a:pt x="209" y="48"/>
                      <a:pt x="209" y="48"/>
                    </a:cubicBezTo>
                    <a:cubicBezTo>
                      <a:pt x="218" y="40"/>
                      <a:pt x="218" y="40"/>
                      <a:pt x="218" y="40"/>
                    </a:cubicBezTo>
                    <a:cubicBezTo>
                      <a:pt x="219" y="39"/>
                      <a:pt x="219" y="39"/>
                      <a:pt x="220" y="39"/>
                    </a:cubicBezTo>
                    <a:cubicBezTo>
                      <a:pt x="216" y="38"/>
                      <a:pt x="215" y="37"/>
                      <a:pt x="214" y="36"/>
                    </a:cubicBezTo>
                    <a:cubicBezTo>
                      <a:pt x="214" y="36"/>
                      <a:pt x="214" y="36"/>
                      <a:pt x="214" y="36"/>
                    </a:cubicBezTo>
                    <a:cubicBezTo>
                      <a:pt x="214" y="36"/>
                      <a:pt x="214" y="36"/>
                      <a:pt x="214" y="36"/>
                    </a:cubicBezTo>
                    <a:cubicBezTo>
                      <a:pt x="213" y="33"/>
                      <a:pt x="213" y="30"/>
                      <a:pt x="214" y="27"/>
                    </a:cubicBezTo>
                    <a:cubicBezTo>
                      <a:pt x="215" y="20"/>
                      <a:pt x="215" y="20"/>
                      <a:pt x="215" y="20"/>
                    </a:cubicBezTo>
                    <a:cubicBezTo>
                      <a:pt x="207" y="16"/>
                      <a:pt x="207" y="16"/>
                      <a:pt x="207" y="16"/>
                    </a:cubicBezTo>
                    <a:cubicBezTo>
                      <a:pt x="206" y="16"/>
                      <a:pt x="204" y="15"/>
                      <a:pt x="202" y="14"/>
                    </a:cubicBezTo>
                    <a:cubicBezTo>
                      <a:pt x="201" y="14"/>
                      <a:pt x="199" y="13"/>
                      <a:pt x="198" y="13"/>
                    </a:cubicBezTo>
                    <a:cubicBezTo>
                      <a:pt x="191" y="12"/>
                      <a:pt x="191" y="12"/>
                      <a:pt x="191" y="12"/>
                    </a:cubicBezTo>
                    <a:cubicBezTo>
                      <a:pt x="191" y="12"/>
                      <a:pt x="191" y="12"/>
                      <a:pt x="191" y="12"/>
                    </a:cubicBezTo>
                    <a:cubicBezTo>
                      <a:pt x="191" y="12"/>
                      <a:pt x="191" y="12"/>
                      <a:pt x="191" y="12"/>
                    </a:cubicBezTo>
                    <a:cubicBezTo>
                      <a:pt x="187" y="11"/>
                      <a:pt x="182" y="8"/>
                      <a:pt x="178" y="3"/>
                    </a:cubicBezTo>
                    <a:cubicBezTo>
                      <a:pt x="174" y="4"/>
                      <a:pt x="174" y="4"/>
                      <a:pt x="174" y="4"/>
                    </a:cubicBezTo>
                    <a:cubicBezTo>
                      <a:pt x="174" y="4"/>
                      <a:pt x="174" y="4"/>
                      <a:pt x="174" y="4"/>
                    </a:cubicBezTo>
                    <a:cubicBezTo>
                      <a:pt x="174" y="4"/>
                      <a:pt x="174" y="4"/>
                      <a:pt x="174" y="4"/>
                    </a:cubicBezTo>
                    <a:cubicBezTo>
                      <a:pt x="165" y="5"/>
                      <a:pt x="165" y="5"/>
                      <a:pt x="165" y="5"/>
                    </a:cubicBezTo>
                    <a:cubicBezTo>
                      <a:pt x="165" y="5"/>
                      <a:pt x="165" y="5"/>
                      <a:pt x="165" y="5"/>
                    </a:cubicBezTo>
                    <a:cubicBezTo>
                      <a:pt x="164" y="5"/>
                      <a:pt x="162" y="4"/>
                      <a:pt x="159" y="3"/>
                    </a:cubicBezTo>
                    <a:cubicBezTo>
                      <a:pt x="156" y="2"/>
                      <a:pt x="156" y="2"/>
                      <a:pt x="156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07" name="Freeform 417"/>
              <p:cNvSpPr>
                <a:spLocks/>
              </p:cNvSpPr>
              <p:nvPr/>
            </p:nvSpPr>
            <p:spPr bwMode="auto">
              <a:xfrm>
                <a:off x="3918" y="3375"/>
                <a:ext cx="191" cy="227"/>
              </a:xfrm>
              <a:custGeom>
                <a:avLst/>
                <a:gdLst>
                  <a:gd name="T0" fmla="*/ 7 w 81"/>
                  <a:gd name="T1" fmla="*/ 96 h 96"/>
                  <a:gd name="T2" fmla="*/ 1 w 81"/>
                  <a:gd name="T3" fmla="*/ 87 h 96"/>
                  <a:gd name="T4" fmla="*/ 0 w 81"/>
                  <a:gd name="T5" fmla="*/ 85 h 96"/>
                  <a:gd name="T6" fmla="*/ 2 w 81"/>
                  <a:gd name="T7" fmla="*/ 84 h 96"/>
                  <a:gd name="T8" fmla="*/ 6 w 81"/>
                  <a:gd name="T9" fmla="*/ 83 h 96"/>
                  <a:gd name="T10" fmla="*/ 8 w 81"/>
                  <a:gd name="T11" fmla="*/ 81 h 96"/>
                  <a:gd name="T12" fmla="*/ 6 w 81"/>
                  <a:gd name="T13" fmla="*/ 76 h 96"/>
                  <a:gd name="T14" fmla="*/ 4 w 81"/>
                  <a:gd name="T15" fmla="*/ 72 h 96"/>
                  <a:gd name="T16" fmla="*/ 6 w 81"/>
                  <a:gd name="T17" fmla="*/ 71 h 96"/>
                  <a:gd name="T18" fmla="*/ 11 w 81"/>
                  <a:gd name="T19" fmla="*/ 70 h 96"/>
                  <a:gd name="T20" fmla="*/ 11 w 81"/>
                  <a:gd name="T21" fmla="*/ 70 h 96"/>
                  <a:gd name="T22" fmla="*/ 11 w 81"/>
                  <a:gd name="T23" fmla="*/ 70 h 96"/>
                  <a:gd name="T24" fmla="*/ 14 w 81"/>
                  <a:gd name="T25" fmla="*/ 68 h 96"/>
                  <a:gd name="T26" fmla="*/ 14 w 81"/>
                  <a:gd name="T27" fmla="*/ 68 h 96"/>
                  <a:gd name="T28" fmla="*/ 14 w 81"/>
                  <a:gd name="T29" fmla="*/ 67 h 96"/>
                  <a:gd name="T30" fmla="*/ 14 w 81"/>
                  <a:gd name="T31" fmla="*/ 64 h 96"/>
                  <a:gd name="T32" fmla="*/ 15 w 81"/>
                  <a:gd name="T33" fmla="*/ 64 h 96"/>
                  <a:gd name="T34" fmla="*/ 16 w 81"/>
                  <a:gd name="T35" fmla="*/ 64 h 96"/>
                  <a:gd name="T36" fmla="*/ 19 w 81"/>
                  <a:gd name="T37" fmla="*/ 66 h 96"/>
                  <a:gd name="T38" fmla="*/ 23 w 81"/>
                  <a:gd name="T39" fmla="*/ 69 h 96"/>
                  <a:gd name="T40" fmla="*/ 25 w 81"/>
                  <a:gd name="T41" fmla="*/ 68 h 96"/>
                  <a:gd name="T42" fmla="*/ 26 w 81"/>
                  <a:gd name="T43" fmla="*/ 67 h 96"/>
                  <a:gd name="T44" fmla="*/ 28 w 81"/>
                  <a:gd name="T45" fmla="*/ 67 h 96"/>
                  <a:gd name="T46" fmla="*/ 32 w 81"/>
                  <a:gd name="T47" fmla="*/ 69 h 96"/>
                  <a:gd name="T48" fmla="*/ 37 w 81"/>
                  <a:gd name="T49" fmla="*/ 56 h 96"/>
                  <a:gd name="T50" fmla="*/ 32 w 81"/>
                  <a:gd name="T51" fmla="*/ 43 h 96"/>
                  <a:gd name="T52" fmla="*/ 32 w 81"/>
                  <a:gd name="T53" fmla="*/ 35 h 96"/>
                  <a:gd name="T54" fmla="*/ 36 w 81"/>
                  <a:gd name="T55" fmla="*/ 27 h 96"/>
                  <a:gd name="T56" fmla="*/ 32 w 81"/>
                  <a:gd name="T57" fmla="*/ 24 h 96"/>
                  <a:gd name="T58" fmla="*/ 27 w 81"/>
                  <a:gd name="T59" fmla="*/ 25 h 96"/>
                  <a:gd name="T60" fmla="*/ 24 w 81"/>
                  <a:gd name="T61" fmla="*/ 26 h 96"/>
                  <a:gd name="T62" fmla="*/ 21 w 81"/>
                  <a:gd name="T63" fmla="*/ 23 h 96"/>
                  <a:gd name="T64" fmla="*/ 20 w 81"/>
                  <a:gd name="T65" fmla="*/ 20 h 96"/>
                  <a:gd name="T66" fmla="*/ 22 w 81"/>
                  <a:gd name="T67" fmla="*/ 17 h 96"/>
                  <a:gd name="T68" fmla="*/ 26 w 81"/>
                  <a:gd name="T69" fmla="*/ 17 h 96"/>
                  <a:gd name="T70" fmla="*/ 48 w 81"/>
                  <a:gd name="T71" fmla="*/ 22 h 96"/>
                  <a:gd name="T72" fmla="*/ 50 w 81"/>
                  <a:gd name="T73" fmla="*/ 22 h 96"/>
                  <a:gd name="T74" fmla="*/ 55 w 81"/>
                  <a:gd name="T75" fmla="*/ 20 h 96"/>
                  <a:gd name="T76" fmla="*/ 56 w 81"/>
                  <a:gd name="T77" fmla="*/ 18 h 96"/>
                  <a:gd name="T78" fmla="*/ 58 w 81"/>
                  <a:gd name="T79" fmla="*/ 12 h 96"/>
                  <a:gd name="T80" fmla="*/ 80 w 81"/>
                  <a:gd name="T81" fmla="*/ 0 h 96"/>
                  <a:gd name="T82" fmla="*/ 81 w 81"/>
                  <a:gd name="T83" fmla="*/ 0 h 96"/>
                  <a:gd name="T84" fmla="*/ 77 w 81"/>
                  <a:gd name="T85" fmla="*/ 16 h 96"/>
                  <a:gd name="T86" fmla="*/ 71 w 81"/>
                  <a:gd name="T87" fmla="*/ 35 h 96"/>
                  <a:gd name="T88" fmla="*/ 68 w 81"/>
                  <a:gd name="T89" fmla="*/ 49 h 96"/>
                  <a:gd name="T90" fmla="*/ 58 w 81"/>
                  <a:gd name="T91" fmla="*/ 60 h 96"/>
                  <a:gd name="T92" fmla="*/ 53 w 81"/>
                  <a:gd name="T93" fmla="*/ 69 h 96"/>
                  <a:gd name="T94" fmla="*/ 50 w 81"/>
                  <a:gd name="T95" fmla="*/ 81 h 96"/>
                  <a:gd name="T96" fmla="*/ 37 w 81"/>
                  <a:gd name="T97" fmla="*/ 94 h 96"/>
                  <a:gd name="T98" fmla="*/ 37 w 81"/>
                  <a:gd name="T99" fmla="*/ 93 h 96"/>
                  <a:gd name="T100" fmla="*/ 37 w 81"/>
                  <a:gd name="T101" fmla="*/ 92 h 96"/>
                  <a:gd name="T102" fmla="*/ 33 w 81"/>
                  <a:gd name="T103" fmla="*/ 89 h 96"/>
                  <a:gd name="T104" fmla="*/ 31 w 81"/>
                  <a:gd name="T105" fmla="*/ 89 h 96"/>
                  <a:gd name="T106" fmla="*/ 28 w 81"/>
                  <a:gd name="T107" fmla="*/ 91 h 96"/>
                  <a:gd name="T108" fmla="*/ 26 w 81"/>
                  <a:gd name="T109" fmla="*/ 92 h 96"/>
                  <a:gd name="T110" fmla="*/ 24 w 81"/>
                  <a:gd name="T111" fmla="*/ 94 h 96"/>
                  <a:gd name="T112" fmla="*/ 20 w 81"/>
                  <a:gd name="T113" fmla="*/ 94 h 96"/>
                  <a:gd name="T114" fmla="*/ 18 w 81"/>
                  <a:gd name="T115" fmla="*/ 92 h 96"/>
                  <a:gd name="T116" fmla="*/ 16 w 81"/>
                  <a:gd name="T117" fmla="*/ 91 h 96"/>
                  <a:gd name="T118" fmla="*/ 7 w 81"/>
                  <a:gd name="T119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81" h="96">
                    <a:moveTo>
                      <a:pt x="7" y="96"/>
                    </a:moveTo>
                    <a:cubicBezTo>
                      <a:pt x="1" y="87"/>
                      <a:pt x="1" y="87"/>
                      <a:pt x="1" y="87"/>
                    </a:cubicBezTo>
                    <a:cubicBezTo>
                      <a:pt x="0" y="85"/>
                      <a:pt x="0" y="85"/>
                      <a:pt x="0" y="85"/>
                    </a:cubicBezTo>
                    <a:cubicBezTo>
                      <a:pt x="0" y="85"/>
                      <a:pt x="1" y="84"/>
                      <a:pt x="2" y="84"/>
                    </a:cubicBezTo>
                    <a:cubicBezTo>
                      <a:pt x="6" y="83"/>
                      <a:pt x="6" y="83"/>
                      <a:pt x="6" y="83"/>
                    </a:cubicBezTo>
                    <a:cubicBezTo>
                      <a:pt x="7" y="83"/>
                      <a:pt x="8" y="82"/>
                      <a:pt x="8" y="81"/>
                    </a:cubicBezTo>
                    <a:cubicBezTo>
                      <a:pt x="9" y="80"/>
                      <a:pt x="8" y="78"/>
                      <a:pt x="6" y="76"/>
                    </a:cubicBezTo>
                    <a:cubicBezTo>
                      <a:pt x="4" y="73"/>
                      <a:pt x="3" y="72"/>
                      <a:pt x="4" y="72"/>
                    </a:cubicBezTo>
                    <a:cubicBezTo>
                      <a:pt x="4" y="71"/>
                      <a:pt x="5" y="71"/>
                      <a:pt x="6" y="71"/>
                    </a:cubicBezTo>
                    <a:cubicBezTo>
                      <a:pt x="11" y="70"/>
                      <a:pt x="11" y="70"/>
                      <a:pt x="11" y="70"/>
                    </a:cubicBezTo>
                    <a:cubicBezTo>
                      <a:pt x="11" y="70"/>
                      <a:pt x="11" y="70"/>
                      <a:pt x="11" y="70"/>
                    </a:cubicBezTo>
                    <a:cubicBezTo>
                      <a:pt x="11" y="70"/>
                      <a:pt x="11" y="70"/>
                      <a:pt x="11" y="70"/>
                    </a:cubicBezTo>
                    <a:cubicBezTo>
                      <a:pt x="14" y="68"/>
                      <a:pt x="14" y="68"/>
                      <a:pt x="14" y="68"/>
                    </a:cubicBezTo>
                    <a:cubicBezTo>
                      <a:pt x="14" y="68"/>
                      <a:pt x="14" y="68"/>
                      <a:pt x="14" y="68"/>
                    </a:cubicBezTo>
                    <a:cubicBezTo>
                      <a:pt x="14" y="67"/>
                      <a:pt x="14" y="67"/>
                      <a:pt x="14" y="67"/>
                    </a:cubicBezTo>
                    <a:cubicBezTo>
                      <a:pt x="14" y="66"/>
                      <a:pt x="14" y="65"/>
                      <a:pt x="14" y="64"/>
                    </a:cubicBezTo>
                    <a:cubicBezTo>
                      <a:pt x="14" y="64"/>
                      <a:pt x="15" y="64"/>
                      <a:pt x="15" y="64"/>
                    </a:cubicBezTo>
                    <a:cubicBezTo>
                      <a:pt x="16" y="64"/>
                      <a:pt x="16" y="64"/>
                      <a:pt x="16" y="64"/>
                    </a:cubicBezTo>
                    <a:cubicBezTo>
                      <a:pt x="17" y="64"/>
                      <a:pt x="18" y="65"/>
                      <a:pt x="19" y="66"/>
                    </a:cubicBezTo>
                    <a:cubicBezTo>
                      <a:pt x="20" y="67"/>
                      <a:pt x="21" y="69"/>
                      <a:pt x="23" y="69"/>
                    </a:cubicBezTo>
                    <a:cubicBezTo>
                      <a:pt x="24" y="69"/>
                      <a:pt x="24" y="69"/>
                      <a:pt x="25" y="68"/>
                    </a:cubicBezTo>
                    <a:cubicBezTo>
                      <a:pt x="26" y="67"/>
                      <a:pt x="26" y="67"/>
                      <a:pt x="26" y="67"/>
                    </a:cubicBezTo>
                    <a:cubicBezTo>
                      <a:pt x="28" y="67"/>
                      <a:pt x="28" y="67"/>
                      <a:pt x="28" y="67"/>
                    </a:cubicBezTo>
                    <a:cubicBezTo>
                      <a:pt x="30" y="68"/>
                      <a:pt x="31" y="69"/>
                      <a:pt x="32" y="69"/>
                    </a:cubicBezTo>
                    <a:cubicBezTo>
                      <a:pt x="36" y="69"/>
                      <a:pt x="37" y="62"/>
                      <a:pt x="37" y="56"/>
                    </a:cubicBezTo>
                    <a:cubicBezTo>
                      <a:pt x="37" y="53"/>
                      <a:pt x="35" y="49"/>
                      <a:pt x="32" y="43"/>
                    </a:cubicBezTo>
                    <a:cubicBezTo>
                      <a:pt x="30" y="40"/>
                      <a:pt x="30" y="37"/>
                      <a:pt x="32" y="35"/>
                    </a:cubicBezTo>
                    <a:cubicBezTo>
                      <a:pt x="36" y="32"/>
                      <a:pt x="37" y="30"/>
                      <a:pt x="36" y="27"/>
                    </a:cubicBezTo>
                    <a:cubicBezTo>
                      <a:pt x="36" y="25"/>
                      <a:pt x="35" y="24"/>
                      <a:pt x="32" y="24"/>
                    </a:cubicBezTo>
                    <a:cubicBezTo>
                      <a:pt x="31" y="24"/>
                      <a:pt x="29" y="24"/>
                      <a:pt x="27" y="25"/>
                    </a:cubicBezTo>
                    <a:cubicBezTo>
                      <a:pt x="26" y="26"/>
                      <a:pt x="25" y="26"/>
                      <a:pt x="24" y="26"/>
                    </a:cubicBezTo>
                    <a:cubicBezTo>
                      <a:pt x="22" y="26"/>
                      <a:pt x="21" y="25"/>
                      <a:pt x="21" y="23"/>
                    </a:cubicBezTo>
                    <a:cubicBezTo>
                      <a:pt x="20" y="20"/>
                      <a:pt x="20" y="20"/>
                      <a:pt x="20" y="20"/>
                    </a:cubicBezTo>
                    <a:cubicBezTo>
                      <a:pt x="22" y="17"/>
                      <a:pt x="22" y="17"/>
                      <a:pt x="22" y="17"/>
                    </a:cubicBezTo>
                    <a:cubicBezTo>
                      <a:pt x="26" y="17"/>
                      <a:pt x="26" y="17"/>
                      <a:pt x="26" y="17"/>
                    </a:cubicBezTo>
                    <a:cubicBezTo>
                      <a:pt x="48" y="22"/>
                      <a:pt x="48" y="22"/>
                      <a:pt x="48" y="22"/>
                    </a:cubicBezTo>
                    <a:cubicBezTo>
                      <a:pt x="49" y="22"/>
                      <a:pt x="50" y="22"/>
                      <a:pt x="50" y="22"/>
                    </a:cubicBezTo>
                    <a:cubicBezTo>
                      <a:pt x="52" y="22"/>
                      <a:pt x="54" y="21"/>
                      <a:pt x="55" y="20"/>
                    </a:cubicBezTo>
                    <a:cubicBezTo>
                      <a:pt x="56" y="18"/>
                      <a:pt x="56" y="18"/>
                      <a:pt x="56" y="18"/>
                    </a:cubicBezTo>
                    <a:cubicBezTo>
                      <a:pt x="58" y="12"/>
                      <a:pt x="58" y="12"/>
                      <a:pt x="58" y="12"/>
                    </a:cubicBezTo>
                    <a:cubicBezTo>
                      <a:pt x="62" y="4"/>
                      <a:pt x="69" y="0"/>
                      <a:pt x="80" y="0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81" y="4"/>
                      <a:pt x="80" y="9"/>
                      <a:pt x="77" y="16"/>
                    </a:cubicBezTo>
                    <a:cubicBezTo>
                      <a:pt x="73" y="24"/>
                      <a:pt x="71" y="30"/>
                      <a:pt x="71" y="35"/>
                    </a:cubicBezTo>
                    <a:cubicBezTo>
                      <a:pt x="71" y="41"/>
                      <a:pt x="70" y="45"/>
                      <a:pt x="68" y="49"/>
                    </a:cubicBezTo>
                    <a:cubicBezTo>
                      <a:pt x="58" y="60"/>
                      <a:pt x="58" y="60"/>
                      <a:pt x="58" y="60"/>
                    </a:cubicBezTo>
                    <a:cubicBezTo>
                      <a:pt x="57" y="61"/>
                      <a:pt x="55" y="64"/>
                      <a:pt x="53" y="69"/>
                    </a:cubicBezTo>
                    <a:cubicBezTo>
                      <a:pt x="50" y="81"/>
                      <a:pt x="50" y="81"/>
                      <a:pt x="50" y="81"/>
                    </a:cubicBezTo>
                    <a:cubicBezTo>
                      <a:pt x="48" y="89"/>
                      <a:pt x="43" y="94"/>
                      <a:pt x="37" y="94"/>
                    </a:cubicBezTo>
                    <a:cubicBezTo>
                      <a:pt x="37" y="93"/>
                      <a:pt x="37" y="93"/>
                      <a:pt x="37" y="93"/>
                    </a:cubicBezTo>
                    <a:cubicBezTo>
                      <a:pt x="37" y="92"/>
                      <a:pt x="37" y="92"/>
                      <a:pt x="37" y="92"/>
                    </a:cubicBezTo>
                    <a:cubicBezTo>
                      <a:pt x="37" y="91"/>
                      <a:pt x="36" y="89"/>
                      <a:pt x="33" y="89"/>
                    </a:cubicBezTo>
                    <a:cubicBezTo>
                      <a:pt x="33" y="89"/>
                      <a:pt x="32" y="89"/>
                      <a:pt x="31" y="89"/>
                    </a:cubicBezTo>
                    <a:cubicBezTo>
                      <a:pt x="30" y="90"/>
                      <a:pt x="29" y="90"/>
                      <a:pt x="28" y="91"/>
                    </a:cubicBezTo>
                    <a:cubicBezTo>
                      <a:pt x="28" y="91"/>
                      <a:pt x="27" y="92"/>
                      <a:pt x="26" y="92"/>
                    </a:cubicBezTo>
                    <a:cubicBezTo>
                      <a:pt x="24" y="94"/>
                      <a:pt x="24" y="94"/>
                      <a:pt x="24" y="94"/>
                    </a:cubicBezTo>
                    <a:cubicBezTo>
                      <a:pt x="20" y="94"/>
                      <a:pt x="20" y="94"/>
                      <a:pt x="20" y="94"/>
                    </a:cubicBezTo>
                    <a:cubicBezTo>
                      <a:pt x="18" y="92"/>
                      <a:pt x="18" y="92"/>
                      <a:pt x="18" y="92"/>
                    </a:cubicBezTo>
                    <a:cubicBezTo>
                      <a:pt x="18" y="91"/>
                      <a:pt x="17" y="91"/>
                      <a:pt x="16" y="91"/>
                    </a:cubicBezTo>
                    <a:cubicBezTo>
                      <a:pt x="14" y="91"/>
                      <a:pt x="11" y="92"/>
                      <a:pt x="7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08" name="Freeform 418"/>
              <p:cNvSpPr>
                <a:spLocks noEditPoints="1"/>
              </p:cNvSpPr>
              <p:nvPr/>
            </p:nvSpPr>
            <p:spPr bwMode="auto">
              <a:xfrm>
                <a:off x="3916" y="3372"/>
                <a:ext cx="196" cy="232"/>
              </a:xfrm>
              <a:custGeom>
                <a:avLst/>
                <a:gdLst>
                  <a:gd name="T0" fmla="*/ 73 w 83"/>
                  <a:gd name="T1" fmla="*/ 36 h 98"/>
                  <a:gd name="T2" fmla="*/ 55 w 83"/>
                  <a:gd name="T3" fmla="*/ 70 h 98"/>
                  <a:gd name="T4" fmla="*/ 37 w 83"/>
                  <a:gd name="T5" fmla="*/ 95 h 98"/>
                  <a:gd name="T6" fmla="*/ 32 w 83"/>
                  <a:gd name="T7" fmla="*/ 91 h 98"/>
                  <a:gd name="T8" fmla="*/ 21 w 83"/>
                  <a:gd name="T9" fmla="*/ 96 h 98"/>
                  <a:gd name="T10" fmla="*/ 8 w 83"/>
                  <a:gd name="T11" fmla="*/ 98 h 98"/>
                  <a:gd name="T12" fmla="*/ 3 w 83"/>
                  <a:gd name="T13" fmla="*/ 84 h 98"/>
                  <a:gd name="T14" fmla="*/ 6 w 83"/>
                  <a:gd name="T15" fmla="*/ 71 h 98"/>
                  <a:gd name="T16" fmla="*/ 16 w 83"/>
                  <a:gd name="T17" fmla="*/ 64 h 98"/>
                  <a:gd name="T18" fmla="*/ 24 w 83"/>
                  <a:gd name="T19" fmla="*/ 69 h 98"/>
                  <a:gd name="T20" fmla="*/ 29 w 83"/>
                  <a:gd name="T21" fmla="*/ 67 h 98"/>
                  <a:gd name="T22" fmla="*/ 32 w 83"/>
                  <a:gd name="T23" fmla="*/ 45 h 98"/>
                  <a:gd name="T24" fmla="*/ 33 w 83"/>
                  <a:gd name="T25" fmla="*/ 26 h 98"/>
                  <a:gd name="T26" fmla="*/ 21 w 83"/>
                  <a:gd name="T27" fmla="*/ 25 h 98"/>
                  <a:gd name="T28" fmla="*/ 27 w 83"/>
                  <a:gd name="T29" fmla="*/ 17 h 98"/>
                  <a:gd name="T30" fmla="*/ 55 w 83"/>
                  <a:gd name="T31" fmla="*/ 21 h 98"/>
                  <a:gd name="T32" fmla="*/ 81 w 83"/>
                  <a:gd name="T33" fmla="*/ 0 h 98"/>
                  <a:gd name="T34" fmla="*/ 60 w 83"/>
                  <a:gd name="T35" fmla="*/ 13 h 98"/>
                  <a:gd name="T36" fmla="*/ 58 w 83"/>
                  <a:gd name="T37" fmla="*/ 20 h 98"/>
                  <a:gd name="T38" fmla="*/ 49 w 83"/>
                  <a:gd name="T39" fmla="*/ 24 h 98"/>
                  <a:gd name="T40" fmla="*/ 22 w 83"/>
                  <a:gd name="T41" fmla="*/ 21 h 98"/>
                  <a:gd name="T42" fmla="*/ 28 w 83"/>
                  <a:gd name="T43" fmla="*/ 25 h 98"/>
                  <a:gd name="T44" fmla="*/ 38 w 83"/>
                  <a:gd name="T45" fmla="*/ 27 h 98"/>
                  <a:gd name="T46" fmla="*/ 34 w 83"/>
                  <a:gd name="T47" fmla="*/ 44 h 98"/>
                  <a:gd name="T48" fmla="*/ 38 w 83"/>
                  <a:gd name="T49" fmla="*/ 57 h 98"/>
                  <a:gd name="T50" fmla="*/ 28 w 83"/>
                  <a:gd name="T51" fmla="*/ 69 h 98"/>
                  <a:gd name="T52" fmla="*/ 19 w 83"/>
                  <a:gd name="T53" fmla="*/ 67 h 98"/>
                  <a:gd name="T54" fmla="*/ 17 w 83"/>
                  <a:gd name="T55" fmla="*/ 66 h 98"/>
                  <a:gd name="T56" fmla="*/ 16 w 83"/>
                  <a:gd name="T57" fmla="*/ 68 h 98"/>
                  <a:gd name="T58" fmla="*/ 12 w 83"/>
                  <a:gd name="T59" fmla="*/ 71 h 98"/>
                  <a:gd name="T60" fmla="*/ 7 w 83"/>
                  <a:gd name="T61" fmla="*/ 73 h 98"/>
                  <a:gd name="T62" fmla="*/ 10 w 83"/>
                  <a:gd name="T63" fmla="*/ 83 h 98"/>
                  <a:gd name="T64" fmla="*/ 7 w 83"/>
                  <a:gd name="T65" fmla="*/ 85 h 98"/>
                  <a:gd name="T66" fmla="*/ 3 w 83"/>
                  <a:gd name="T67" fmla="*/ 86 h 98"/>
                  <a:gd name="T68" fmla="*/ 8 w 83"/>
                  <a:gd name="T69" fmla="*/ 96 h 98"/>
                  <a:gd name="T70" fmla="*/ 22 w 83"/>
                  <a:gd name="T71" fmla="*/ 94 h 98"/>
                  <a:gd name="T72" fmla="*/ 27 w 83"/>
                  <a:gd name="T73" fmla="*/ 92 h 98"/>
                  <a:gd name="T74" fmla="*/ 32 w 83"/>
                  <a:gd name="T75" fmla="*/ 89 h 98"/>
                  <a:gd name="T76" fmla="*/ 34 w 83"/>
                  <a:gd name="T77" fmla="*/ 89 h 98"/>
                  <a:gd name="T78" fmla="*/ 50 w 83"/>
                  <a:gd name="T79" fmla="*/ 82 h 98"/>
                  <a:gd name="T80" fmla="*/ 53 w 83"/>
                  <a:gd name="T81" fmla="*/ 70 h 98"/>
                  <a:gd name="T82" fmla="*/ 72 w 83"/>
                  <a:gd name="T83" fmla="*/ 36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83" h="98">
                    <a:moveTo>
                      <a:pt x="82" y="0"/>
                    </a:moveTo>
                    <a:cubicBezTo>
                      <a:pt x="83" y="5"/>
                      <a:pt x="82" y="10"/>
                      <a:pt x="79" y="17"/>
                    </a:cubicBezTo>
                    <a:cubicBezTo>
                      <a:pt x="75" y="25"/>
                      <a:pt x="73" y="31"/>
                      <a:pt x="73" y="36"/>
                    </a:cubicBezTo>
                    <a:cubicBezTo>
                      <a:pt x="73" y="41"/>
                      <a:pt x="72" y="46"/>
                      <a:pt x="70" y="50"/>
                    </a:cubicBezTo>
                    <a:cubicBezTo>
                      <a:pt x="60" y="61"/>
                      <a:pt x="60" y="61"/>
                      <a:pt x="60" y="61"/>
                    </a:cubicBezTo>
                    <a:cubicBezTo>
                      <a:pt x="58" y="63"/>
                      <a:pt x="57" y="66"/>
                      <a:pt x="55" y="70"/>
                    </a:cubicBezTo>
                    <a:cubicBezTo>
                      <a:pt x="52" y="82"/>
                      <a:pt x="52" y="82"/>
                      <a:pt x="52" y="82"/>
                    </a:cubicBezTo>
                    <a:cubicBezTo>
                      <a:pt x="49" y="91"/>
                      <a:pt x="44" y="96"/>
                      <a:pt x="38" y="96"/>
                    </a:cubicBezTo>
                    <a:cubicBezTo>
                      <a:pt x="37" y="95"/>
                      <a:pt x="37" y="95"/>
                      <a:pt x="37" y="95"/>
                    </a:cubicBezTo>
                    <a:cubicBezTo>
                      <a:pt x="37" y="93"/>
                      <a:pt x="37" y="93"/>
                      <a:pt x="37" y="93"/>
                    </a:cubicBezTo>
                    <a:cubicBezTo>
                      <a:pt x="37" y="92"/>
                      <a:pt x="36" y="91"/>
                      <a:pt x="34" y="91"/>
                    </a:cubicBezTo>
                    <a:cubicBezTo>
                      <a:pt x="34" y="91"/>
                      <a:pt x="33" y="91"/>
                      <a:pt x="32" y="91"/>
                    </a:cubicBezTo>
                    <a:cubicBezTo>
                      <a:pt x="30" y="92"/>
                      <a:pt x="29" y="93"/>
                      <a:pt x="28" y="94"/>
                    </a:cubicBezTo>
                    <a:cubicBezTo>
                      <a:pt x="25" y="96"/>
                      <a:pt x="25" y="96"/>
                      <a:pt x="25" y="96"/>
                    </a:cubicBezTo>
                    <a:cubicBezTo>
                      <a:pt x="21" y="96"/>
                      <a:pt x="21" y="96"/>
                      <a:pt x="21" y="96"/>
                    </a:cubicBezTo>
                    <a:cubicBezTo>
                      <a:pt x="19" y="93"/>
                      <a:pt x="19" y="93"/>
                      <a:pt x="19" y="93"/>
                    </a:cubicBezTo>
                    <a:cubicBezTo>
                      <a:pt x="18" y="93"/>
                      <a:pt x="17" y="93"/>
                      <a:pt x="17" y="93"/>
                    </a:cubicBezTo>
                    <a:cubicBezTo>
                      <a:pt x="15" y="93"/>
                      <a:pt x="12" y="95"/>
                      <a:pt x="8" y="98"/>
                    </a:cubicBezTo>
                    <a:cubicBezTo>
                      <a:pt x="1" y="88"/>
                      <a:pt x="1" y="88"/>
                      <a:pt x="1" y="88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0" y="85"/>
                      <a:pt x="1" y="84"/>
                      <a:pt x="3" y="84"/>
                    </a:cubicBezTo>
                    <a:cubicBezTo>
                      <a:pt x="7" y="83"/>
                      <a:pt x="7" y="83"/>
                      <a:pt x="7" y="83"/>
                    </a:cubicBezTo>
                    <a:cubicBezTo>
                      <a:pt x="10" y="83"/>
                      <a:pt x="9" y="81"/>
                      <a:pt x="6" y="78"/>
                    </a:cubicBezTo>
                    <a:cubicBezTo>
                      <a:pt x="3" y="74"/>
                      <a:pt x="3" y="72"/>
                      <a:pt x="6" y="71"/>
                    </a:cubicBezTo>
                    <a:cubicBezTo>
                      <a:pt x="11" y="70"/>
                      <a:pt x="11" y="70"/>
                      <a:pt x="11" y="70"/>
                    </a:cubicBezTo>
                    <a:cubicBezTo>
                      <a:pt x="14" y="68"/>
                      <a:pt x="14" y="68"/>
                      <a:pt x="14" y="68"/>
                    </a:cubicBezTo>
                    <a:cubicBezTo>
                      <a:pt x="14" y="65"/>
                      <a:pt x="14" y="64"/>
                      <a:pt x="16" y="64"/>
                    </a:cubicBezTo>
                    <a:cubicBezTo>
                      <a:pt x="17" y="64"/>
                      <a:pt x="17" y="64"/>
                      <a:pt x="17" y="64"/>
                    </a:cubicBezTo>
                    <a:cubicBezTo>
                      <a:pt x="19" y="64"/>
                      <a:pt x="20" y="65"/>
                      <a:pt x="21" y="66"/>
                    </a:cubicBezTo>
                    <a:cubicBezTo>
                      <a:pt x="22" y="68"/>
                      <a:pt x="23" y="69"/>
                      <a:pt x="24" y="69"/>
                    </a:cubicBezTo>
                    <a:cubicBezTo>
                      <a:pt x="24" y="69"/>
                      <a:pt x="25" y="69"/>
                      <a:pt x="25" y="69"/>
                    </a:cubicBezTo>
                    <a:cubicBezTo>
                      <a:pt x="27" y="67"/>
                      <a:pt x="27" y="67"/>
                      <a:pt x="27" y="67"/>
                    </a:cubicBezTo>
                    <a:cubicBezTo>
                      <a:pt x="29" y="67"/>
                      <a:pt x="29" y="67"/>
                      <a:pt x="29" y="67"/>
                    </a:cubicBezTo>
                    <a:cubicBezTo>
                      <a:pt x="31" y="69"/>
                      <a:pt x="32" y="69"/>
                      <a:pt x="33" y="69"/>
                    </a:cubicBezTo>
                    <a:cubicBezTo>
                      <a:pt x="36" y="69"/>
                      <a:pt x="37" y="65"/>
                      <a:pt x="37" y="57"/>
                    </a:cubicBezTo>
                    <a:cubicBezTo>
                      <a:pt x="37" y="54"/>
                      <a:pt x="35" y="50"/>
                      <a:pt x="32" y="45"/>
                    </a:cubicBezTo>
                    <a:cubicBezTo>
                      <a:pt x="30" y="41"/>
                      <a:pt x="30" y="38"/>
                      <a:pt x="33" y="36"/>
                    </a:cubicBezTo>
                    <a:cubicBezTo>
                      <a:pt x="36" y="32"/>
                      <a:pt x="37" y="30"/>
                      <a:pt x="36" y="28"/>
                    </a:cubicBezTo>
                    <a:cubicBezTo>
                      <a:pt x="36" y="27"/>
                      <a:pt x="35" y="26"/>
                      <a:pt x="33" y="26"/>
                    </a:cubicBezTo>
                    <a:cubicBezTo>
                      <a:pt x="32" y="26"/>
                      <a:pt x="30" y="26"/>
                      <a:pt x="29" y="27"/>
                    </a:cubicBezTo>
                    <a:cubicBezTo>
                      <a:pt x="27" y="27"/>
                      <a:pt x="26" y="28"/>
                      <a:pt x="25" y="28"/>
                    </a:cubicBezTo>
                    <a:cubicBezTo>
                      <a:pt x="23" y="28"/>
                      <a:pt x="22" y="27"/>
                      <a:pt x="21" y="25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7" y="17"/>
                      <a:pt x="27" y="17"/>
                      <a:pt x="27" y="17"/>
                    </a:cubicBezTo>
                    <a:cubicBezTo>
                      <a:pt x="49" y="22"/>
                      <a:pt x="49" y="22"/>
                      <a:pt x="49" y="22"/>
                    </a:cubicBezTo>
                    <a:cubicBezTo>
                      <a:pt x="50" y="22"/>
                      <a:pt x="51" y="22"/>
                      <a:pt x="51" y="22"/>
                    </a:cubicBezTo>
                    <a:cubicBezTo>
                      <a:pt x="53" y="22"/>
                      <a:pt x="54" y="22"/>
                      <a:pt x="55" y="21"/>
                    </a:cubicBezTo>
                    <a:cubicBezTo>
                      <a:pt x="56" y="19"/>
                      <a:pt x="56" y="19"/>
                      <a:pt x="56" y="19"/>
                    </a:cubicBezTo>
                    <a:cubicBezTo>
                      <a:pt x="58" y="12"/>
                      <a:pt x="58" y="12"/>
                      <a:pt x="58" y="12"/>
                    </a:cubicBezTo>
                    <a:cubicBezTo>
                      <a:pt x="62" y="4"/>
                      <a:pt x="69" y="0"/>
                      <a:pt x="81" y="0"/>
                    </a:cubicBezTo>
                    <a:cubicBezTo>
                      <a:pt x="82" y="0"/>
                      <a:pt x="82" y="0"/>
                      <a:pt x="82" y="0"/>
                    </a:cubicBezTo>
                    <a:moveTo>
                      <a:pt x="81" y="2"/>
                    </a:moveTo>
                    <a:cubicBezTo>
                      <a:pt x="70" y="2"/>
                      <a:pt x="63" y="5"/>
                      <a:pt x="60" y="13"/>
                    </a:cubicBezTo>
                    <a:cubicBezTo>
                      <a:pt x="58" y="19"/>
                      <a:pt x="58" y="19"/>
                      <a:pt x="58" y="19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5" y="23"/>
                      <a:pt x="53" y="24"/>
                      <a:pt x="51" y="24"/>
                    </a:cubicBezTo>
                    <a:cubicBezTo>
                      <a:pt x="51" y="24"/>
                      <a:pt x="50" y="24"/>
                      <a:pt x="49" y="24"/>
                    </a:cubicBezTo>
                    <a:cubicBezTo>
                      <a:pt x="27" y="19"/>
                      <a:pt x="27" y="19"/>
                      <a:pt x="27" y="19"/>
                    </a:cubicBezTo>
                    <a:cubicBezTo>
                      <a:pt x="23" y="19"/>
                      <a:pt x="23" y="19"/>
                      <a:pt x="23" y="19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5"/>
                      <a:pt x="24" y="26"/>
                      <a:pt x="25" y="26"/>
                    </a:cubicBezTo>
                    <a:cubicBezTo>
                      <a:pt x="26" y="26"/>
                      <a:pt x="27" y="26"/>
                      <a:pt x="28" y="25"/>
                    </a:cubicBezTo>
                    <a:cubicBezTo>
                      <a:pt x="30" y="25"/>
                      <a:pt x="32" y="24"/>
                      <a:pt x="33" y="24"/>
                    </a:cubicBezTo>
                    <a:cubicBezTo>
                      <a:pt x="36" y="24"/>
                      <a:pt x="37" y="26"/>
                      <a:pt x="38" y="27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39" y="31"/>
                      <a:pt x="37" y="34"/>
                      <a:pt x="34" y="37"/>
                    </a:cubicBezTo>
                    <a:cubicBezTo>
                      <a:pt x="33" y="38"/>
                      <a:pt x="31" y="40"/>
                      <a:pt x="34" y="44"/>
                    </a:cubicBezTo>
                    <a:cubicBezTo>
                      <a:pt x="34" y="44"/>
                      <a:pt x="34" y="44"/>
                      <a:pt x="34" y="44"/>
                    </a:cubicBezTo>
                    <a:cubicBezTo>
                      <a:pt x="34" y="44"/>
                      <a:pt x="34" y="44"/>
                      <a:pt x="34" y="44"/>
                    </a:cubicBezTo>
                    <a:cubicBezTo>
                      <a:pt x="37" y="50"/>
                      <a:pt x="38" y="54"/>
                      <a:pt x="38" y="57"/>
                    </a:cubicBezTo>
                    <a:cubicBezTo>
                      <a:pt x="38" y="64"/>
                      <a:pt x="38" y="71"/>
                      <a:pt x="33" y="71"/>
                    </a:cubicBezTo>
                    <a:cubicBezTo>
                      <a:pt x="32" y="71"/>
                      <a:pt x="30" y="70"/>
                      <a:pt x="29" y="69"/>
                    </a:cubicBezTo>
                    <a:cubicBezTo>
                      <a:pt x="28" y="69"/>
                      <a:pt x="28" y="69"/>
                      <a:pt x="28" y="69"/>
                    </a:cubicBezTo>
                    <a:cubicBezTo>
                      <a:pt x="27" y="70"/>
                      <a:pt x="27" y="70"/>
                      <a:pt x="27" y="70"/>
                    </a:cubicBezTo>
                    <a:cubicBezTo>
                      <a:pt x="26" y="71"/>
                      <a:pt x="25" y="71"/>
                      <a:pt x="24" y="71"/>
                    </a:cubicBezTo>
                    <a:cubicBezTo>
                      <a:pt x="22" y="71"/>
                      <a:pt x="20" y="69"/>
                      <a:pt x="19" y="67"/>
                    </a:cubicBezTo>
                    <a:cubicBezTo>
                      <a:pt x="19" y="66"/>
                      <a:pt x="18" y="66"/>
                      <a:pt x="17" y="66"/>
                    </a:cubicBezTo>
                    <a:cubicBezTo>
                      <a:pt x="17" y="66"/>
                      <a:pt x="17" y="66"/>
                      <a:pt x="17" y="66"/>
                    </a:cubicBezTo>
                    <a:cubicBezTo>
                      <a:pt x="17" y="66"/>
                      <a:pt x="17" y="66"/>
                      <a:pt x="17" y="66"/>
                    </a:cubicBezTo>
                    <a:cubicBezTo>
                      <a:pt x="16" y="66"/>
                      <a:pt x="16" y="66"/>
                      <a:pt x="16" y="66"/>
                    </a:cubicBezTo>
                    <a:cubicBezTo>
                      <a:pt x="16" y="66"/>
                      <a:pt x="16" y="66"/>
                      <a:pt x="16" y="66"/>
                    </a:cubicBezTo>
                    <a:cubicBezTo>
                      <a:pt x="16" y="66"/>
                      <a:pt x="16" y="66"/>
                      <a:pt x="16" y="68"/>
                    </a:cubicBezTo>
                    <a:cubicBezTo>
                      <a:pt x="16" y="69"/>
                      <a:pt x="16" y="69"/>
                      <a:pt x="16" y="69"/>
                    </a:cubicBezTo>
                    <a:cubicBezTo>
                      <a:pt x="15" y="70"/>
                      <a:pt x="15" y="70"/>
                      <a:pt x="15" y="70"/>
                    </a:cubicBezTo>
                    <a:cubicBezTo>
                      <a:pt x="12" y="71"/>
                      <a:pt x="12" y="71"/>
                      <a:pt x="12" y="71"/>
                    </a:cubicBezTo>
                    <a:cubicBezTo>
                      <a:pt x="12" y="72"/>
                      <a:pt x="12" y="72"/>
                      <a:pt x="12" y="72"/>
                    </a:cubicBezTo>
                    <a:cubicBezTo>
                      <a:pt x="12" y="72"/>
                      <a:pt x="12" y="72"/>
                      <a:pt x="12" y="72"/>
                    </a:cubicBezTo>
                    <a:cubicBezTo>
                      <a:pt x="7" y="73"/>
                      <a:pt x="7" y="73"/>
                      <a:pt x="7" y="73"/>
                    </a:cubicBezTo>
                    <a:cubicBezTo>
                      <a:pt x="6" y="73"/>
                      <a:pt x="5" y="73"/>
                      <a:pt x="5" y="73"/>
                    </a:cubicBezTo>
                    <a:cubicBezTo>
                      <a:pt x="5" y="73"/>
                      <a:pt x="5" y="74"/>
                      <a:pt x="8" y="76"/>
                    </a:cubicBezTo>
                    <a:cubicBezTo>
                      <a:pt x="9" y="78"/>
                      <a:pt x="11" y="81"/>
                      <a:pt x="10" y="83"/>
                    </a:cubicBezTo>
                    <a:cubicBezTo>
                      <a:pt x="10" y="84"/>
                      <a:pt x="9" y="85"/>
                      <a:pt x="7" y="85"/>
                    </a:cubicBezTo>
                    <a:cubicBezTo>
                      <a:pt x="7" y="85"/>
                      <a:pt x="7" y="85"/>
                      <a:pt x="7" y="85"/>
                    </a:cubicBezTo>
                    <a:cubicBezTo>
                      <a:pt x="7" y="85"/>
                      <a:pt x="7" y="85"/>
                      <a:pt x="7" y="85"/>
                    </a:cubicBezTo>
                    <a:cubicBezTo>
                      <a:pt x="3" y="86"/>
                      <a:pt x="3" y="86"/>
                      <a:pt x="3" y="86"/>
                    </a:cubicBezTo>
                    <a:cubicBezTo>
                      <a:pt x="3" y="86"/>
                      <a:pt x="3" y="86"/>
                      <a:pt x="3" y="86"/>
                    </a:cubicBezTo>
                    <a:cubicBezTo>
                      <a:pt x="3" y="86"/>
                      <a:pt x="3" y="86"/>
                      <a:pt x="3" y="86"/>
                    </a:cubicBezTo>
                    <a:cubicBezTo>
                      <a:pt x="2" y="86"/>
                      <a:pt x="2" y="86"/>
                      <a:pt x="2" y="86"/>
                    </a:cubicBezTo>
                    <a:cubicBezTo>
                      <a:pt x="3" y="87"/>
                      <a:pt x="3" y="87"/>
                      <a:pt x="3" y="87"/>
                    </a:cubicBezTo>
                    <a:cubicBezTo>
                      <a:pt x="8" y="96"/>
                      <a:pt x="8" y="96"/>
                      <a:pt x="8" y="96"/>
                    </a:cubicBezTo>
                    <a:cubicBezTo>
                      <a:pt x="12" y="92"/>
                      <a:pt x="15" y="91"/>
                      <a:pt x="17" y="91"/>
                    </a:cubicBezTo>
                    <a:cubicBezTo>
                      <a:pt x="18" y="91"/>
                      <a:pt x="19" y="91"/>
                      <a:pt x="20" y="92"/>
                    </a:cubicBezTo>
                    <a:cubicBezTo>
                      <a:pt x="22" y="94"/>
                      <a:pt x="22" y="94"/>
                      <a:pt x="22" y="94"/>
                    </a:cubicBezTo>
                    <a:cubicBezTo>
                      <a:pt x="24" y="94"/>
                      <a:pt x="24" y="94"/>
                      <a:pt x="24" y="94"/>
                    </a:cubicBezTo>
                    <a:cubicBezTo>
                      <a:pt x="27" y="92"/>
                      <a:pt x="27" y="92"/>
                      <a:pt x="27" y="92"/>
                    </a:cubicBezTo>
                    <a:cubicBezTo>
                      <a:pt x="27" y="92"/>
                      <a:pt x="27" y="92"/>
                      <a:pt x="27" y="92"/>
                    </a:cubicBezTo>
                    <a:cubicBezTo>
                      <a:pt x="27" y="92"/>
                      <a:pt x="27" y="92"/>
                      <a:pt x="27" y="92"/>
                    </a:cubicBezTo>
                    <a:cubicBezTo>
                      <a:pt x="27" y="92"/>
                      <a:pt x="28" y="92"/>
                      <a:pt x="28" y="91"/>
                    </a:cubicBezTo>
                    <a:cubicBezTo>
                      <a:pt x="29" y="91"/>
                      <a:pt x="30" y="90"/>
                      <a:pt x="32" y="89"/>
                    </a:cubicBezTo>
                    <a:cubicBezTo>
                      <a:pt x="32" y="89"/>
                      <a:pt x="32" y="89"/>
                      <a:pt x="32" y="89"/>
                    </a:cubicBezTo>
                    <a:cubicBezTo>
                      <a:pt x="32" y="89"/>
                      <a:pt x="32" y="89"/>
                      <a:pt x="32" y="89"/>
                    </a:cubicBezTo>
                    <a:cubicBezTo>
                      <a:pt x="33" y="89"/>
                      <a:pt x="33" y="89"/>
                      <a:pt x="34" y="89"/>
                    </a:cubicBezTo>
                    <a:cubicBezTo>
                      <a:pt x="38" y="89"/>
                      <a:pt x="38" y="92"/>
                      <a:pt x="38" y="93"/>
                    </a:cubicBezTo>
                    <a:cubicBezTo>
                      <a:pt x="38" y="94"/>
                      <a:pt x="38" y="94"/>
                      <a:pt x="38" y="94"/>
                    </a:cubicBezTo>
                    <a:cubicBezTo>
                      <a:pt x="44" y="93"/>
                      <a:pt x="48" y="89"/>
                      <a:pt x="50" y="82"/>
                    </a:cubicBezTo>
                    <a:cubicBezTo>
                      <a:pt x="53" y="70"/>
                      <a:pt x="53" y="70"/>
                      <a:pt x="53" y="70"/>
                    </a:cubicBezTo>
                    <a:cubicBezTo>
                      <a:pt x="53" y="70"/>
                      <a:pt x="53" y="70"/>
                      <a:pt x="53" y="70"/>
                    </a:cubicBezTo>
                    <a:cubicBezTo>
                      <a:pt x="53" y="70"/>
                      <a:pt x="53" y="70"/>
                      <a:pt x="53" y="70"/>
                    </a:cubicBezTo>
                    <a:cubicBezTo>
                      <a:pt x="56" y="64"/>
                      <a:pt x="57" y="61"/>
                      <a:pt x="59" y="60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71" y="46"/>
                      <a:pt x="72" y="41"/>
                      <a:pt x="72" y="36"/>
                    </a:cubicBezTo>
                    <a:cubicBezTo>
                      <a:pt x="72" y="31"/>
                      <a:pt x="73" y="24"/>
                      <a:pt x="78" y="16"/>
                    </a:cubicBezTo>
                    <a:cubicBezTo>
                      <a:pt x="80" y="10"/>
                      <a:pt x="81" y="5"/>
                      <a:pt x="8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09" name="Freeform 419"/>
              <p:cNvSpPr>
                <a:spLocks/>
              </p:cNvSpPr>
              <p:nvPr/>
            </p:nvSpPr>
            <p:spPr bwMode="auto">
              <a:xfrm>
                <a:off x="3918" y="3375"/>
                <a:ext cx="191" cy="227"/>
              </a:xfrm>
              <a:custGeom>
                <a:avLst/>
                <a:gdLst>
                  <a:gd name="T0" fmla="*/ 7 w 81"/>
                  <a:gd name="T1" fmla="*/ 96 h 96"/>
                  <a:gd name="T2" fmla="*/ 1 w 81"/>
                  <a:gd name="T3" fmla="*/ 87 h 96"/>
                  <a:gd name="T4" fmla="*/ 0 w 81"/>
                  <a:gd name="T5" fmla="*/ 85 h 96"/>
                  <a:gd name="T6" fmla="*/ 2 w 81"/>
                  <a:gd name="T7" fmla="*/ 84 h 96"/>
                  <a:gd name="T8" fmla="*/ 6 w 81"/>
                  <a:gd name="T9" fmla="*/ 83 h 96"/>
                  <a:gd name="T10" fmla="*/ 8 w 81"/>
                  <a:gd name="T11" fmla="*/ 81 h 96"/>
                  <a:gd name="T12" fmla="*/ 6 w 81"/>
                  <a:gd name="T13" fmla="*/ 76 h 96"/>
                  <a:gd name="T14" fmla="*/ 4 w 81"/>
                  <a:gd name="T15" fmla="*/ 72 h 96"/>
                  <a:gd name="T16" fmla="*/ 6 w 81"/>
                  <a:gd name="T17" fmla="*/ 71 h 96"/>
                  <a:gd name="T18" fmla="*/ 11 w 81"/>
                  <a:gd name="T19" fmla="*/ 70 h 96"/>
                  <a:gd name="T20" fmla="*/ 11 w 81"/>
                  <a:gd name="T21" fmla="*/ 70 h 96"/>
                  <a:gd name="T22" fmla="*/ 11 w 81"/>
                  <a:gd name="T23" fmla="*/ 70 h 96"/>
                  <a:gd name="T24" fmla="*/ 14 w 81"/>
                  <a:gd name="T25" fmla="*/ 68 h 96"/>
                  <a:gd name="T26" fmla="*/ 14 w 81"/>
                  <a:gd name="T27" fmla="*/ 68 h 96"/>
                  <a:gd name="T28" fmla="*/ 14 w 81"/>
                  <a:gd name="T29" fmla="*/ 67 h 96"/>
                  <a:gd name="T30" fmla="*/ 14 w 81"/>
                  <a:gd name="T31" fmla="*/ 64 h 96"/>
                  <a:gd name="T32" fmla="*/ 15 w 81"/>
                  <a:gd name="T33" fmla="*/ 64 h 96"/>
                  <a:gd name="T34" fmla="*/ 16 w 81"/>
                  <a:gd name="T35" fmla="*/ 64 h 96"/>
                  <a:gd name="T36" fmla="*/ 19 w 81"/>
                  <a:gd name="T37" fmla="*/ 66 h 96"/>
                  <a:gd name="T38" fmla="*/ 23 w 81"/>
                  <a:gd name="T39" fmla="*/ 69 h 96"/>
                  <a:gd name="T40" fmla="*/ 25 w 81"/>
                  <a:gd name="T41" fmla="*/ 68 h 96"/>
                  <a:gd name="T42" fmla="*/ 26 w 81"/>
                  <a:gd name="T43" fmla="*/ 67 h 96"/>
                  <a:gd name="T44" fmla="*/ 28 w 81"/>
                  <a:gd name="T45" fmla="*/ 67 h 96"/>
                  <a:gd name="T46" fmla="*/ 32 w 81"/>
                  <a:gd name="T47" fmla="*/ 69 h 96"/>
                  <a:gd name="T48" fmla="*/ 37 w 81"/>
                  <a:gd name="T49" fmla="*/ 56 h 96"/>
                  <a:gd name="T50" fmla="*/ 32 w 81"/>
                  <a:gd name="T51" fmla="*/ 43 h 96"/>
                  <a:gd name="T52" fmla="*/ 32 w 81"/>
                  <a:gd name="T53" fmla="*/ 35 h 96"/>
                  <a:gd name="T54" fmla="*/ 36 w 81"/>
                  <a:gd name="T55" fmla="*/ 27 h 96"/>
                  <a:gd name="T56" fmla="*/ 32 w 81"/>
                  <a:gd name="T57" fmla="*/ 24 h 96"/>
                  <a:gd name="T58" fmla="*/ 27 w 81"/>
                  <a:gd name="T59" fmla="*/ 25 h 96"/>
                  <a:gd name="T60" fmla="*/ 24 w 81"/>
                  <a:gd name="T61" fmla="*/ 26 h 96"/>
                  <a:gd name="T62" fmla="*/ 21 w 81"/>
                  <a:gd name="T63" fmla="*/ 23 h 96"/>
                  <a:gd name="T64" fmla="*/ 20 w 81"/>
                  <a:gd name="T65" fmla="*/ 20 h 96"/>
                  <a:gd name="T66" fmla="*/ 22 w 81"/>
                  <a:gd name="T67" fmla="*/ 17 h 96"/>
                  <a:gd name="T68" fmla="*/ 26 w 81"/>
                  <a:gd name="T69" fmla="*/ 17 h 96"/>
                  <a:gd name="T70" fmla="*/ 48 w 81"/>
                  <a:gd name="T71" fmla="*/ 22 h 96"/>
                  <a:gd name="T72" fmla="*/ 50 w 81"/>
                  <a:gd name="T73" fmla="*/ 22 h 96"/>
                  <a:gd name="T74" fmla="*/ 55 w 81"/>
                  <a:gd name="T75" fmla="*/ 20 h 96"/>
                  <a:gd name="T76" fmla="*/ 56 w 81"/>
                  <a:gd name="T77" fmla="*/ 18 h 96"/>
                  <a:gd name="T78" fmla="*/ 58 w 81"/>
                  <a:gd name="T79" fmla="*/ 12 h 96"/>
                  <a:gd name="T80" fmla="*/ 80 w 81"/>
                  <a:gd name="T81" fmla="*/ 0 h 96"/>
                  <a:gd name="T82" fmla="*/ 81 w 81"/>
                  <a:gd name="T83" fmla="*/ 0 h 96"/>
                  <a:gd name="T84" fmla="*/ 77 w 81"/>
                  <a:gd name="T85" fmla="*/ 16 h 96"/>
                  <a:gd name="T86" fmla="*/ 71 w 81"/>
                  <a:gd name="T87" fmla="*/ 35 h 96"/>
                  <a:gd name="T88" fmla="*/ 68 w 81"/>
                  <a:gd name="T89" fmla="*/ 49 h 96"/>
                  <a:gd name="T90" fmla="*/ 58 w 81"/>
                  <a:gd name="T91" fmla="*/ 60 h 96"/>
                  <a:gd name="T92" fmla="*/ 53 w 81"/>
                  <a:gd name="T93" fmla="*/ 69 h 96"/>
                  <a:gd name="T94" fmla="*/ 50 w 81"/>
                  <a:gd name="T95" fmla="*/ 81 h 96"/>
                  <a:gd name="T96" fmla="*/ 37 w 81"/>
                  <a:gd name="T97" fmla="*/ 94 h 96"/>
                  <a:gd name="T98" fmla="*/ 37 w 81"/>
                  <a:gd name="T99" fmla="*/ 93 h 96"/>
                  <a:gd name="T100" fmla="*/ 37 w 81"/>
                  <a:gd name="T101" fmla="*/ 92 h 96"/>
                  <a:gd name="T102" fmla="*/ 33 w 81"/>
                  <a:gd name="T103" fmla="*/ 89 h 96"/>
                  <a:gd name="T104" fmla="*/ 31 w 81"/>
                  <a:gd name="T105" fmla="*/ 89 h 96"/>
                  <a:gd name="T106" fmla="*/ 28 w 81"/>
                  <a:gd name="T107" fmla="*/ 91 h 96"/>
                  <a:gd name="T108" fmla="*/ 26 w 81"/>
                  <a:gd name="T109" fmla="*/ 92 h 96"/>
                  <a:gd name="T110" fmla="*/ 24 w 81"/>
                  <a:gd name="T111" fmla="*/ 94 h 96"/>
                  <a:gd name="T112" fmla="*/ 20 w 81"/>
                  <a:gd name="T113" fmla="*/ 94 h 96"/>
                  <a:gd name="T114" fmla="*/ 18 w 81"/>
                  <a:gd name="T115" fmla="*/ 92 h 96"/>
                  <a:gd name="T116" fmla="*/ 16 w 81"/>
                  <a:gd name="T117" fmla="*/ 91 h 96"/>
                  <a:gd name="T118" fmla="*/ 7 w 81"/>
                  <a:gd name="T119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81" h="96">
                    <a:moveTo>
                      <a:pt x="7" y="96"/>
                    </a:moveTo>
                    <a:cubicBezTo>
                      <a:pt x="1" y="87"/>
                      <a:pt x="1" y="87"/>
                      <a:pt x="1" y="87"/>
                    </a:cubicBezTo>
                    <a:cubicBezTo>
                      <a:pt x="0" y="85"/>
                      <a:pt x="0" y="85"/>
                      <a:pt x="0" y="85"/>
                    </a:cubicBezTo>
                    <a:cubicBezTo>
                      <a:pt x="0" y="85"/>
                      <a:pt x="1" y="84"/>
                      <a:pt x="2" y="84"/>
                    </a:cubicBezTo>
                    <a:cubicBezTo>
                      <a:pt x="6" y="83"/>
                      <a:pt x="6" y="83"/>
                      <a:pt x="6" y="83"/>
                    </a:cubicBezTo>
                    <a:cubicBezTo>
                      <a:pt x="7" y="83"/>
                      <a:pt x="8" y="82"/>
                      <a:pt x="8" y="81"/>
                    </a:cubicBezTo>
                    <a:cubicBezTo>
                      <a:pt x="9" y="80"/>
                      <a:pt x="8" y="78"/>
                      <a:pt x="6" y="76"/>
                    </a:cubicBezTo>
                    <a:cubicBezTo>
                      <a:pt x="4" y="73"/>
                      <a:pt x="3" y="72"/>
                      <a:pt x="4" y="72"/>
                    </a:cubicBezTo>
                    <a:cubicBezTo>
                      <a:pt x="4" y="71"/>
                      <a:pt x="5" y="71"/>
                      <a:pt x="6" y="71"/>
                    </a:cubicBezTo>
                    <a:cubicBezTo>
                      <a:pt x="11" y="70"/>
                      <a:pt x="11" y="70"/>
                      <a:pt x="11" y="70"/>
                    </a:cubicBezTo>
                    <a:cubicBezTo>
                      <a:pt x="11" y="70"/>
                      <a:pt x="11" y="70"/>
                      <a:pt x="11" y="70"/>
                    </a:cubicBezTo>
                    <a:cubicBezTo>
                      <a:pt x="11" y="70"/>
                      <a:pt x="11" y="70"/>
                      <a:pt x="11" y="70"/>
                    </a:cubicBezTo>
                    <a:cubicBezTo>
                      <a:pt x="14" y="68"/>
                      <a:pt x="14" y="68"/>
                      <a:pt x="14" y="68"/>
                    </a:cubicBezTo>
                    <a:cubicBezTo>
                      <a:pt x="14" y="68"/>
                      <a:pt x="14" y="68"/>
                      <a:pt x="14" y="68"/>
                    </a:cubicBezTo>
                    <a:cubicBezTo>
                      <a:pt x="14" y="67"/>
                      <a:pt x="14" y="67"/>
                      <a:pt x="14" y="67"/>
                    </a:cubicBezTo>
                    <a:cubicBezTo>
                      <a:pt x="14" y="66"/>
                      <a:pt x="14" y="65"/>
                      <a:pt x="14" y="64"/>
                    </a:cubicBezTo>
                    <a:cubicBezTo>
                      <a:pt x="14" y="64"/>
                      <a:pt x="15" y="64"/>
                      <a:pt x="15" y="64"/>
                    </a:cubicBezTo>
                    <a:cubicBezTo>
                      <a:pt x="16" y="64"/>
                      <a:pt x="16" y="64"/>
                      <a:pt x="16" y="64"/>
                    </a:cubicBezTo>
                    <a:cubicBezTo>
                      <a:pt x="17" y="64"/>
                      <a:pt x="18" y="65"/>
                      <a:pt x="19" y="66"/>
                    </a:cubicBezTo>
                    <a:cubicBezTo>
                      <a:pt x="20" y="67"/>
                      <a:pt x="21" y="69"/>
                      <a:pt x="23" y="69"/>
                    </a:cubicBezTo>
                    <a:cubicBezTo>
                      <a:pt x="24" y="69"/>
                      <a:pt x="24" y="69"/>
                      <a:pt x="25" y="68"/>
                    </a:cubicBezTo>
                    <a:cubicBezTo>
                      <a:pt x="26" y="67"/>
                      <a:pt x="26" y="67"/>
                      <a:pt x="26" y="67"/>
                    </a:cubicBezTo>
                    <a:cubicBezTo>
                      <a:pt x="28" y="67"/>
                      <a:pt x="28" y="67"/>
                      <a:pt x="28" y="67"/>
                    </a:cubicBezTo>
                    <a:cubicBezTo>
                      <a:pt x="30" y="68"/>
                      <a:pt x="31" y="69"/>
                      <a:pt x="32" y="69"/>
                    </a:cubicBezTo>
                    <a:cubicBezTo>
                      <a:pt x="36" y="69"/>
                      <a:pt x="37" y="62"/>
                      <a:pt x="37" y="56"/>
                    </a:cubicBezTo>
                    <a:cubicBezTo>
                      <a:pt x="37" y="53"/>
                      <a:pt x="35" y="49"/>
                      <a:pt x="32" y="43"/>
                    </a:cubicBezTo>
                    <a:cubicBezTo>
                      <a:pt x="30" y="40"/>
                      <a:pt x="30" y="37"/>
                      <a:pt x="32" y="35"/>
                    </a:cubicBezTo>
                    <a:cubicBezTo>
                      <a:pt x="36" y="32"/>
                      <a:pt x="37" y="30"/>
                      <a:pt x="36" y="27"/>
                    </a:cubicBezTo>
                    <a:cubicBezTo>
                      <a:pt x="36" y="25"/>
                      <a:pt x="35" y="24"/>
                      <a:pt x="32" y="24"/>
                    </a:cubicBezTo>
                    <a:cubicBezTo>
                      <a:pt x="31" y="24"/>
                      <a:pt x="29" y="24"/>
                      <a:pt x="27" y="25"/>
                    </a:cubicBezTo>
                    <a:cubicBezTo>
                      <a:pt x="26" y="26"/>
                      <a:pt x="25" y="26"/>
                      <a:pt x="24" y="26"/>
                    </a:cubicBezTo>
                    <a:cubicBezTo>
                      <a:pt x="22" y="26"/>
                      <a:pt x="21" y="25"/>
                      <a:pt x="21" y="23"/>
                    </a:cubicBezTo>
                    <a:cubicBezTo>
                      <a:pt x="20" y="20"/>
                      <a:pt x="20" y="20"/>
                      <a:pt x="20" y="20"/>
                    </a:cubicBezTo>
                    <a:cubicBezTo>
                      <a:pt x="22" y="17"/>
                      <a:pt x="22" y="17"/>
                      <a:pt x="22" y="17"/>
                    </a:cubicBezTo>
                    <a:cubicBezTo>
                      <a:pt x="26" y="17"/>
                      <a:pt x="26" y="17"/>
                      <a:pt x="26" y="17"/>
                    </a:cubicBezTo>
                    <a:cubicBezTo>
                      <a:pt x="48" y="22"/>
                      <a:pt x="48" y="22"/>
                      <a:pt x="48" y="22"/>
                    </a:cubicBezTo>
                    <a:cubicBezTo>
                      <a:pt x="49" y="22"/>
                      <a:pt x="50" y="22"/>
                      <a:pt x="50" y="22"/>
                    </a:cubicBezTo>
                    <a:cubicBezTo>
                      <a:pt x="52" y="22"/>
                      <a:pt x="54" y="21"/>
                      <a:pt x="55" y="20"/>
                    </a:cubicBezTo>
                    <a:cubicBezTo>
                      <a:pt x="56" y="18"/>
                      <a:pt x="56" y="18"/>
                      <a:pt x="56" y="18"/>
                    </a:cubicBezTo>
                    <a:cubicBezTo>
                      <a:pt x="58" y="12"/>
                      <a:pt x="58" y="12"/>
                      <a:pt x="58" y="12"/>
                    </a:cubicBezTo>
                    <a:cubicBezTo>
                      <a:pt x="62" y="4"/>
                      <a:pt x="69" y="0"/>
                      <a:pt x="80" y="0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81" y="4"/>
                      <a:pt x="80" y="9"/>
                      <a:pt x="77" y="16"/>
                    </a:cubicBezTo>
                    <a:cubicBezTo>
                      <a:pt x="73" y="24"/>
                      <a:pt x="71" y="30"/>
                      <a:pt x="71" y="35"/>
                    </a:cubicBezTo>
                    <a:cubicBezTo>
                      <a:pt x="71" y="41"/>
                      <a:pt x="70" y="45"/>
                      <a:pt x="68" y="49"/>
                    </a:cubicBezTo>
                    <a:cubicBezTo>
                      <a:pt x="58" y="60"/>
                      <a:pt x="58" y="60"/>
                      <a:pt x="58" y="60"/>
                    </a:cubicBezTo>
                    <a:cubicBezTo>
                      <a:pt x="57" y="61"/>
                      <a:pt x="55" y="64"/>
                      <a:pt x="53" y="69"/>
                    </a:cubicBezTo>
                    <a:cubicBezTo>
                      <a:pt x="50" y="81"/>
                      <a:pt x="50" y="81"/>
                      <a:pt x="50" y="81"/>
                    </a:cubicBezTo>
                    <a:cubicBezTo>
                      <a:pt x="48" y="89"/>
                      <a:pt x="43" y="94"/>
                      <a:pt x="37" y="94"/>
                    </a:cubicBezTo>
                    <a:cubicBezTo>
                      <a:pt x="37" y="93"/>
                      <a:pt x="37" y="93"/>
                      <a:pt x="37" y="93"/>
                    </a:cubicBezTo>
                    <a:cubicBezTo>
                      <a:pt x="37" y="92"/>
                      <a:pt x="37" y="92"/>
                      <a:pt x="37" y="92"/>
                    </a:cubicBezTo>
                    <a:cubicBezTo>
                      <a:pt x="37" y="91"/>
                      <a:pt x="36" y="89"/>
                      <a:pt x="33" y="89"/>
                    </a:cubicBezTo>
                    <a:cubicBezTo>
                      <a:pt x="33" y="89"/>
                      <a:pt x="32" y="89"/>
                      <a:pt x="31" y="89"/>
                    </a:cubicBezTo>
                    <a:cubicBezTo>
                      <a:pt x="30" y="90"/>
                      <a:pt x="29" y="90"/>
                      <a:pt x="28" y="91"/>
                    </a:cubicBezTo>
                    <a:cubicBezTo>
                      <a:pt x="28" y="91"/>
                      <a:pt x="27" y="92"/>
                      <a:pt x="26" y="92"/>
                    </a:cubicBezTo>
                    <a:cubicBezTo>
                      <a:pt x="24" y="94"/>
                      <a:pt x="24" y="94"/>
                      <a:pt x="24" y="94"/>
                    </a:cubicBezTo>
                    <a:cubicBezTo>
                      <a:pt x="20" y="94"/>
                      <a:pt x="20" y="94"/>
                      <a:pt x="20" y="94"/>
                    </a:cubicBezTo>
                    <a:cubicBezTo>
                      <a:pt x="18" y="92"/>
                      <a:pt x="18" y="92"/>
                      <a:pt x="18" y="92"/>
                    </a:cubicBezTo>
                    <a:cubicBezTo>
                      <a:pt x="18" y="91"/>
                      <a:pt x="17" y="91"/>
                      <a:pt x="16" y="91"/>
                    </a:cubicBezTo>
                    <a:cubicBezTo>
                      <a:pt x="14" y="91"/>
                      <a:pt x="11" y="92"/>
                      <a:pt x="7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10" name="Freeform 420"/>
              <p:cNvSpPr>
                <a:spLocks noEditPoints="1"/>
              </p:cNvSpPr>
              <p:nvPr/>
            </p:nvSpPr>
            <p:spPr bwMode="auto">
              <a:xfrm>
                <a:off x="3916" y="3372"/>
                <a:ext cx="196" cy="232"/>
              </a:xfrm>
              <a:custGeom>
                <a:avLst/>
                <a:gdLst>
                  <a:gd name="T0" fmla="*/ 73 w 83"/>
                  <a:gd name="T1" fmla="*/ 36 h 98"/>
                  <a:gd name="T2" fmla="*/ 55 w 83"/>
                  <a:gd name="T3" fmla="*/ 70 h 98"/>
                  <a:gd name="T4" fmla="*/ 37 w 83"/>
                  <a:gd name="T5" fmla="*/ 95 h 98"/>
                  <a:gd name="T6" fmla="*/ 32 w 83"/>
                  <a:gd name="T7" fmla="*/ 91 h 98"/>
                  <a:gd name="T8" fmla="*/ 21 w 83"/>
                  <a:gd name="T9" fmla="*/ 96 h 98"/>
                  <a:gd name="T10" fmla="*/ 8 w 83"/>
                  <a:gd name="T11" fmla="*/ 98 h 98"/>
                  <a:gd name="T12" fmla="*/ 3 w 83"/>
                  <a:gd name="T13" fmla="*/ 84 h 98"/>
                  <a:gd name="T14" fmla="*/ 6 w 83"/>
                  <a:gd name="T15" fmla="*/ 71 h 98"/>
                  <a:gd name="T16" fmla="*/ 16 w 83"/>
                  <a:gd name="T17" fmla="*/ 64 h 98"/>
                  <a:gd name="T18" fmla="*/ 24 w 83"/>
                  <a:gd name="T19" fmla="*/ 69 h 98"/>
                  <a:gd name="T20" fmla="*/ 29 w 83"/>
                  <a:gd name="T21" fmla="*/ 67 h 98"/>
                  <a:gd name="T22" fmla="*/ 32 w 83"/>
                  <a:gd name="T23" fmla="*/ 45 h 98"/>
                  <a:gd name="T24" fmla="*/ 33 w 83"/>
                  <a:gd name="T25" fmla="*/ 26 h 98"/>
                  <a:gd name="T26" fmla="*/ 21 w 83"/>
                  <a:gd name="T27" fmla="*/ 25 h 98"/>
                  <a:gd name="T28" fmla="*/ 27 w 83"/>
                  <a:gd name="T29" fmla="*/ 17 h 98"/>
                  <a:gd name="T30" fmla="*/ 55 w 83"/>
                  <a:gd name="T31" fmla="*/ 21 h 98"/>
                  <a:gd name="T32" fmla="*/ 81 w 83"/>
                  <a:gd name="T33" fmla="*/ 0 h 98"/>
                  <a:gd name="T34" fmla="*/ 60 w 83"/>
                  <a:gd name="T35" fmla="*/ 13 h 98"/>
                  <a:gd name="T36" fmla="*/ 58 w 83"/>
                  <a:gd name="T37" fmla="*/ 20 h 98"/>
                  <a:gd name="T38" fmla="*/ 49 w 83"/>
                  <a:gd name="T39" fmla="*/ 24 h 98"/>
                  <a:gd name="T40" fmla="*/ 22 w 83"/>
                  <a:gd name="T41" fmla="*/ 21 h 98"/>
                  <a:gd name="T42" fmla="*/ 28 w 83"/>
                  <a:gd name="T43" fmla="*/ 25 h 98"/>
                  <a:gd name="T44" fmla="*/ 38 w 83"/>
                  <a:gd name="T45" fmla="*/ 27 h 98"/>
                  <a:gd name="T46" fmla="*/ 34 w 83"/>
                  <a:gd name="T47" fmla="*/ 44 h 98"/>
                  <a:gd name="T48" fmla="*/ 38 w 83"/>
                  <a:gd name="T49" fmla="*/ 57 h 98"/>
                  <a:gd name="T50" fmla="*/ 28 w 83"/>
                  <a:gd name="T51" fmla="*/ 69 h 98"/>
                  <a:gd name="T52" fmla="*/ 19 w 83"/>
                  <a:gd name="T53" fmla="*/ 67 h 98"/>
                  <a:gd name="T54" fmla="*/ 17 w 83"/>
                  <a:gd name="T55" fmla="*/ 66 h 98"/>
                  <a:gd name="T56" fmla="*/ 16 w 83"/>
                  <a:gd name="T57" fmla="*/ 68 h 98"/>
                  <a:gd name="T58" fmla="*/ 12 w 83"/>
                  <a:gd name="T59" fmla="*/ 71 h 98"/>
                  <a:gd name="T60" fmla="*/ 7 w 83"/>
                  <a:gd name="T61" fmla="*/ 73 h 98"/>
                  <a:gd name="T62" fmla="*/ 10 w 83"/>
                  <a:gd name="T63" fmla="*/ 83 h 98"/>
                  <a:gd name="T64" fmla="*/ 7 w 83"/>
                  <a:gd name="T65" fmla="*/ 85 h 98"/>
                  <a:gd name="T66" fmla="*/ 3 w 83"/>
                  <a:gd name="T67" fmla="*/ 86 h 98"/>
                  <a:gd name="T68" fmla="*/ 8 w 83"/>
                  <a:gd name="T69" fmla="*/ 96 h 98"/>
                  <a:gd name="T70" fmla="*/ 22 w 83"/>
                  <a:gd name="T71" fmla="*/ 94 h 98"/>
                  <a:gd name="T72" fmla="*/ 27 w 83"/>
                  <a:gd name="T73" fmla="*/ 92 h 98"/>
                  <a:gd name="T74" fmla="*/ 32 w 83"/>
                  <a:gd name="T75" fmla="*/ 89 h 98"/>
                  <a:gd name="T76" fmla="*/ 34 w 83"/>
                  <a:gd name="T77" fmla="*/ 89 h 98"/>
                  <a:gd name="T78" fmla="*/ 50 w 83"/>
                  <a:gd name="T79" fmla="*/ 82 h 98"/>
                  <a:gd name="T80" fmla="*/ 53 w 83"/>
                  <a:gd name="T81" fmla="*/ 70 h 98"/>
                  <a:gd name="T82" fmla="*/ 72 w 83"/>
                  <a:gd name="T83" fmla="*/ 36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83" h="98">
                    <a:moveTo>
                      <a:pt x="82" y="0"/>
                    </a:moveTo>
                    <a:cubicBezTo>
                      <a:pt x="83" y="5"/>
                      <a:pt x="82" y="10"/>
                      <a:pt x="79" y="17"/>
                    </a:cubicBezTo>
                    <a:cubicBezTo>
                      <a:pt x="75" y="25"/>
                      <a:pt x="73" y="31"/>
                      <a:pt x="73" y="36"/>
                    </a:cubicBezTo>
                    <a:cubicBezTo>
                      <a:pt x="73" y="41"/>
                      <a:pt x="72" y="46"/>
                      <a:pt x="70" y="50"/>
                    </a:cubicBezTo>
                    <a:cubicBezTo>
                      <a:pt x="60" y="61"/>
                      <a:pt x="60" y="61"/>
                      <a:pt x="60" y="61"/>
                    </a:cubicBezTo>
                    <a:cubicBezTo>
                      <a:pt x="58" y="63"/>
                      <a:pt x="57" y="66"/>
                      <a:pt x="55" y="70"/>
                    </a:cubicBezTo>
                    <a:cubicBezTo>
                      <a:pt x="52" y="82"/>
                      <a:pt x="52" y="82"/>
                      <a:pt x="52" y="82"/>
                    </a:cubicBezTo>
                    <a:cubicBezTo>
                      <a:pt x="49" y="91"/>
                      <a:pt x="44" y="96"/>
                      <a:pt x="38" y="96"/>
                    </a:cubicBezTo>
                    <a:cubicBezTo>
                      <a:pt x="37" y="95"/>
                      <a:pt x="37" y="95"/>
                      <a:pt x="37" y="95"/>
                    </a:cubicBezTo>
                    <a:cubicBezTo>
                      <a:pt x="37" y="93"/>
                      <a:pt x="37" y="93"/>
                      <a:pt x="37" y="93"/>
                    </a:cubicBezTo>
                    <a:cubicBezTo>
                      <a:pt x="37" y="92"/>
                      <a:pt x="36" y="91"/>
                      <a:pt x="34" y="91"/>
                    </a:cubicBezTo>
                    <a:cubicBezTo>
                      <a:pt x="34" y="91"/>
                      <a:pt x="33" y="91"/>
                      <a:pt x="32" y="91"/>
                    </a:cubicBezTo>
                    <a:cubicBezTo>
                      <a:pt x="30" y="92"/>
                      <a:pt x="29" y="93"/>
                      <a:pt x="28" y="94"/>
                    </a:cubicBezTo>
                    <a:cubicBezTo>
                      <a:pt x="25" y="96"/>
                      <a:pt x="25" y="96"/>
                      <a:pt x="25" y="96"/>
                    </a:cubicBezTo>
                    <a:cubicBezTo>
                      <a:pt x="21" y="96"/>
                      <a:pt x="21" y="96"/>
                      <a:pt x="21" y="96"/>
                    </a:cubicBezTo>
                    <a:cubicBezTo>
                      <a:pt x="19" y="93"/>
                      <a:pt x="19" y="93"/>
                      <a:pt x="19" y="93"/>
                    </a:cubicBezTo>
                    <a:cubicBezTo>
                      <a:pt x="18" y="93"/>
                      <a:pt x="17" y="93"/>
                      <a:pt x="17" y="93"/>
                    </a:cubicBezTo>
                    <a:cubicBezTo>
                      <a:pt x="15" y="93"/>
                      <a:pt x="12" y="95"/>
                      <a:pt x="8" y="98"/>
                    </a:cubicBezTo>
                    <a:cubicBezTo>
                      <a:pt x="1" y="88"/>
                      <a:pt x="1" y="88"/>
                      <a:pt x="1" y="88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0" y="85"/>
                      <a:pt x="1" y="84"/>
                      <a:pt x="3" y="84"/>
                    </a:cubicBezTo>
                    <a:cubicBezTo>
                      <a:pt x="7" y="83"/>
                      <a:pt x="7" y="83"/>
                      <a:pt x="7" y="83"/>
                    </a:cubicBezTo>
                    <a:cubicBezTo>
                      <a:pt x="10" y="83"/>
                      <a:pt x="9" y="81"/>
                      <a:pt x="6" y="78"/>
                    </a:cubicBezTo>
                    <a:cubicBezTo>
                      <a:pt x="3" y="74"/>
                      <a:pt x="3" y="72"/>
                      <a:pt x="6" y="71"/>
                    </a:cubicBezTo>
                    <a:cubicBezTo>
                      <a:pt x="11" y="70"/>
                      <a:pt x="11" y="70"/>
                      <a:pt x="11" y="70"/>
                    </a:cubicBezTo>
                    <a:cubicBezTo>
                      <a:pt x="14" y="68"/>
                      <a:pt x="14" y="68"/>
                      <a:pt x="14" y="68"/>
                    </a:cubicBezTo>
                    <a:cubicBezTo>
                      <a:pt x="14" y="65"/>
                      <a:pt x="14" y="64"/>
                      <a:pt x="16" y="64"/>
                    </a:cubicBezTo>
                    <a:cubicBezTo>
                      <a:pt x="17" y="64"/>
                      <a:pt x="17" y="64"/>
                      <a:pt x="17" y="64"/>
                    </a:cubicBezTo>
                    <a:cubicBezTo>
                      <a:pt x="19" y="64"/>
                      <a:pt x="20" y="65"/>
                      <a:pt x="21" y="66"/>
                    </a:cubicBezTo>
                    <a:cubicBezTo>
                      <a:pt x="22" y="68"/>
                      <a:pt x="23" y="69"/>
                      <a:pt x="24" y="69"/>
                    </a:cubicBezTo>
                    <a:cubicBezTo>
                      <a:pt x="24" y="69"/>
                      <a:pt x="25" y="69"/>
                      <a:pt x="25" y="69"/>
                    </a:cubicBezTo>
                    <a:cubicBezTo>
                      <a:pt x="27" y="67"/>
                      <a:pt x="27" y="67"/>
                      <a:pt x="27" y="67"/>
                    </a:cubicBezTo>
                    <a:cubicBezTo>
                      <a:pt x="29" y="67"/>
                      <a:pt x="29" y="67"/>
                      <a:pt x="29" y="67"/>
                    </a:cubicBezTo>
                    <a:cubicBezTo>
                      <a:pt x="31" y="69"/>
                      <a:pt x="32" y="69"/>
                      <a:pt x="33" y="69"/>
                    </a:cubicBezTo>
                    <a:cubicBezTo>
                      <a:pt x="36" y="69"/>
                      <a:pt x="37" y="65"/>
                      <a:pt x="37" y="57"/>
                    </a:cubicBezTo>
                    <a:cubicBezTo>
                      <a:pt x="37" y="54"/>
                      <a:pt x="35" y="50"/>
                      <a:pt x="32" y="45"/>
                    </a:cubicBezTo>
                    <a:cubicBezTo>
                      <a:pt x="30" y="41"/>
                      <a:pt x="30" y="38"/>
                      <a:pt x="33" y="36"/>
                    </a:cubicBezTo>
                    <a:cubicBezTo>
                      <a:pt x="36" y="32"/>
                      <a:pt x="37" y="30"/>
                      <a:pt x="36" y="28"/>
                    </a:cubicBezTo>
                    <a:cubicBezTo>
                      <a:pt x="36" y="27"/>
                      <a:pt x="35" y="26"/>
                      <a:pt x="33" y="26"/>
                    </a:cubicBezTo>
                    <a:cubicBezTo>
                      <a:pt x="32" y="26"/>
                      <a:pt x="30" y="26"/>
                      <a:pt x="29" y="27"/>
                    </a:cubicBezTo>
                    <a:cubicBezTo>
                      <a:pt x="27" y="27"/>
                      <a:pt x="26" y="28"/>
                      <a:pt x="25" y="28"/>
                    </a:cubicBezTo>
                    <a:cubicBezTo>
                      <a:pt x="23" y="28"/>
                      <a:pt x="22" y="27"/>
                      <a:pt x="21" y="25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7" y="17"/>
                      <a:pt x="27" y="17"/>
                      <a:pt x="27" y="17"/>
                    </a:cubicBezTo>
                    <a:cubicBezTo>
                      <a:pt x="49" y="22"/>
                      <a:pt x="49" y="22"/>
                      <a:pt x="49" y="22"/>
                    </a:cubicBezTo>
                    <a:cubicBezTo>
                      <a:pt x="50" y="22"/>
                      <a:pt x="51" y="22"/>
                      <a:pt x="51" y="22"/>
                    </a:cubicBezTo>
                    <a:cubicBezTo>
                      <a:pt x="53" y="22"/>
                      <a:pt x="54" y="22"/>
                      <a:pt x="55" y="21"/>
                    </a:cubicBezTo>
                    <a:cubicBezTo>
                      <a:pt x="56" y="19"/>
                      <a:pt x="56" y="19"/>
                      <a:pt x="56" y="19"/>
                    </a:cubicBezTo>
                    <a:cubicBezTo>
                      <a:pt x="58" y="12"/>
                      <a:pt x="58" y="12"/>
                      <a:pt x="58" y="12"/>
                    </a:cubicBezTo>
                    <a:cubicBezTo>
                      <a:pt x="62" y="4"/>
                      <a:pt x="69" y="0"/>
                      <a:pt x="81" y="0"/>
                    </a:cubicBezTo>
                    <a:cubicBezTo>
                      <a:pt x="82" y="0"/>
                      <a:pt x="82" y="0"/>
                      <a:pt x="82" y="0"/>
                    </a:cubicBezTo>
                    <a:moveTo>
                      <a:pt x="81" y="2"/>
                    </a:moveTo>
                    <a:cubicBezTo>
                      <a:pt x="70" y="2"/>
                      <a:pt x="63" y="5"/>
                      <a:pt x="60" y="13"/>
                    </a:cubicBezTo>
                    <a:cubicBezTo>
                      <a:pt x="58" y="19"/>
                      <a:pt x="58" y="19"/>
                      <a:pt x="58" y="19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5" y="23"/>
                      <a:pt x="53" y="24"/>
                      <a:pt x="51" y="24"/>
                    </a:cubicBezTo>
                    <a:cubicBezTo>
                      <a:pt x="51" y="24"/>
                      <a:pt x="50" y="24"/>
                      <a:pt x="49" y="24"/>
                    </a:cubicBezTo>
                    <a:cubicBezTo>
                      <a:pt x="27" y="19"/>
                      <a:pt x="27" y="19"/>
                      <a:pt x="27" y="19"/>
                    </a:cubicBezTo>
                    <a:cubicBezTo>
                      <a:pt x="23" y="19"/>
                      <a:pt x="23" y="19"/>
                      <a:pt x="23" y="19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5"/>
                      <a:pt x="24" y="26"/>
                      <a:pt x="25" y="26"/>
                    </a:cubicBezTo>
                    <a:cubicBezTo>
                      <a:pt x="26" y="26"/>
                      <a:pt x="27" y="26"/>
                      <a:pt x="28" y="25"/>
                    </a:cubicBezTo>
                    <a:cubicBezTo>
                      <a:pt x="30" y="25"/>
                      <a:pt x="32" y="24"/>
                      <a:pt x="33" y="24"/>
                    </a:cubicBezTo>
                    <a:cubicBezTo>
                      <a:pt x="36" y="24"/>
                      <a:pt x="37" y="26"/>
                      <a:pt x="38" y="27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39" y="31"/>
                      <a:pt x="37" y="34"/>
                      <a:pt x="34" y="37"/>
                    </a:cubicBezTo>
                    <a:cubicBezTo>
                      <a:pt x="33" y="38"/>
                      <a:pt x="31" y="40"/>
                      <a:pt x="34" y="44"/>
                    </a:cubicBezTo>
                    <a:cubicBezTo>
                      <a:pt x="34" y="44"/>
                      <a:pt x="34" y="44"/>
                      <a:pt x="34" y="44"/>
                    </a:cubicBezTo>
                    <a:cubicBezTo>
                      <a:pt x="34" y="44"/>
                      <a:pt x="34" y="44"/>
                      <a:pt x="34" y="44"/>
                    </a:cubicBezTo>
                    <a:cubicBezTo>
                      <a:pt x="37" y="50"/>
                      <a:pt x="38" y="54"/>
                      <a:pt x="38" y="57"/>
                    </a:cubicBezTo>
                    <a:cubicBezTo>
                      <a:pt x="38" y="64"/>
                      <a:pt x="38" y="71"/>
                      <a:pt x="33" y="71"/>
                    </a:cubicBezTo>
                    <a:cubicBezTo>
                      <a:pt x="32" y="71"/>
                      <a:pt x="30" y="70"/>
                      <a:pt x="29" y="69"/>
                    </a:cubicBezTo>
                    <a:cubicBezTo>
                      <a:pt x="28" y="69"/>
                      <a:pt x="28" y="69"/>
                      <a:pt x="28" y="69"/>
                    </a:cubicBezTo>
                    <a:cubicBezTo>
                      <a:pt x="27" y="70"/>
                      <a:pt x="27" y="70"/>
                      <a:pt x="27" y="70"/>
                    </a:cubicBezTo>
                    <a:cubicBezTo>
                      <a:pt x="26" y="71"/>
                      <a:pt x="25" y="71"/>
                      <a:pt x="24" y="71"/>
                    </a:cubicBezTo>
                    <a:cubicBezTo>
                      <a:pt x="22" y="71"/>
                      <a:pt x="20" y="69"/>
                      <a:pt x="19" y="67"/>
                    </a:cubicBezTo>
                    <a:cubicBezTo>
                      <a:pt x="19" y="66"/>
                      <a:pt x="18" y="66"/>
                      <a:pt x="17" y="66"/>
                    </a:cubicBezTo>
                    <a:cubicBezTo>
                      <a:pt x="17" y="66"/>
                      <a:pt x="17" y="66"/>
                      <a:pt x="17" y="66"/>
                    </a:cubicBezTo>
                    <a:cubicBezTo>
                      <a:pt x="17" y="66"/>
                      <a:pt x="17" y="66"/>
                      <a:pt x="17" y="66"/>
                    </a:cubicBezTo>
                    <a:cubicBezTo>
                      <a:pt x="16" y="66"/>
                      <a:pt x="16" y="66"/>
                      <a:pt x="16" y="66"/>
                    </a:cubicBezTo>
                    <a:cubicBezTo>
                      <a:pt x="16" y="66"/>
                      <a:pt x="16" y="66"/>
                      <a:pt x="16" y="66"/>
                    </a:cubicBezTo>
                    <a:cubicBezTo>
                      <a:pt x="16" y="66"/>
                      <a:pt x="16" y="66"/>
                      <a:pt x="16" y="68"/>
                    </a:cubicBezTo>
                    <a:cubicBezTo>
                      <a:pt x="16" y="69"/>
                      <a:pt x="16" y="69"/>
                      <a:pt x="16" y="69"/>
                    </a:cubicBezTo>
                    <a:cubicBezTo>
                      <a:pt x="15" y="70"/>
                      <a:pt x="15" y="70"/>
                      <a:pt x="15" y="70"/>
                    </a:cubicBezTo>
                    <a:cubicBezTo>
                      <a:pt x="12" y="71"/>
                      <a:pt x="12" y="71"/>
                      <a:pt x="12" y="71"/>
                    </a:cubicBezTo>
                    <a:cubicBezTo>
                      <a:pt x="12" y="72"/>
                      <a:pt x="12" y="72"/>
                      <a:pt x="12" y="72"/>
                    </a:cubicBezTo>
                    <a:cubicBezTo>
                      <a:pt x="12" y="72"/>
                      <a:pt x="12" y="72"/>
                      <a:pt x="12" y="72"/>
                    </a:cubicBezTo>
                    <a:cubicBezTo>
                      <a:pt x="7" y="73"/>
                      <a:pt x="7" y="73"/>
                      <a:pt x="7" y="73"/>
                    </a:cubicBezTo>
                    <a:cubicBezTo>
                      <a:pt x="6" y="73"/>
                      <a:pt x="5" y="73"/>
                      <a:pt x="5" y="73"/>
                    </a:cubicBezTo>
                    <a:cubicBezTo>
                      <a:pt x="5" y="73"/>
                      <a:pt x="5" y="74"/>
                      <a:pt x="8" y="76"/>
                    </a:cubicBezTo>
                    <a:cubicBezTo>
                      <a:pt x="9" y="78"/>
                      <a:pt x="11" y="81"/>
                      <a:pt x="10" y="83"/>
                    </a:cubicBezTo>
                    <a:cubicBezTo>
                      <a:pt x="10" y="84"/>
                      <a:pt x="9" y="85"/>
                      <a:pt x="7" y="85"/>
                    </a:cubicBezTo>
                    <a:cubicBezTo>
                      <a:pt x="7" y="85"/>
                      <a:pt x="7" y="85"/>
                      <a:pt x="7" y="85"/>
                    </a:cubicBezTo>
                    <a:cubicBezTo>
                      <a:pt x="7" y="85"/>
                      <a:pt x="7" y="85"/>
                      <a:pt x="7" y="85"/>
                    </a:cubicBezTo>
                    <a:cubicBezTo>
                      <a:pt x="3" y="86"/>
                      <a:pt x="3" y="86"/>
                      <a:pt x="3" y="86"/>
                    </a:cubicBezTo>
                    <a:cubicBezTo>
                      <a:pt x="3" y="86"/>
                      <a:pt x="3" y="86"/>
                      <a:pt x="3" y="86"/>
                    </a:cubicBezTo>
                    <a:cubicBezTo>
                      <a:pt x="3" y="86"/>
                      <a:pt x="3" y="86"/>
                      <a:pt x="3" y="86"/>
                    </a:cubicBezTo>
                    <a:cubicBezTo>
                      <a:pt x="2" y="86"/>
                      <a:pt x="2" y="86"/>
                      <a:pt x="2" y="86"/>
                    </a:cubicBezTo>
                    <a:cubicBezTo>
                      <a:pt x="3" y="87"/>
                      <a:pt x="3" y="87"/>
                      <a:pt x="3" y="87"/>
                    </a:cubicBezTo>
                    <a:cubicBezTo>
                      <a:pt x="8" y="96"/>
                      <a:pt x="8" y="96"/>
                      <a:pt x="8" y="96"/>
                    </a:cubicBezTo>
                    <a:cubicBezTo>
                      <a:pt x="12" y="92"/>
                      <a:pt x="15" y="91"/>
                      <a:pt x="17" y="91"/>
                    </a:cubicBezTo>
                    <a:cubicBezTo>
                      <a:pt x="18" y="91"/>
                      <a:pt x="19" y="91"/>
                      <a:pt x="20" y="92"/>
                    </a:cubicBezTo>
                    <a:cubicBezTo>
                      <a:pt x="22" y="94"/>
                      <a:pt x="22" y="94"/>
                      <a:pt x="22" y="94"/>
                    </a:cubicBezTo>
                    <a:cubicBezTo>
                      <a:pt x="24" y="94"/>
                      <a:pt x="24" y="94"/>
                      <a:pt x="24" y="94"/>
                    </a:cubicBezTo>
                    <a:cubicBezTo>
                      <a:pt x="27" y="92"/>
                      <a:pt x="27" y="92"/>
                      <a:pt x="27" y="92"/>
                    </a:cubicBezTo>
                    <a:cubicBezTo>
                      <a:pt x="27" y="92"/>
                      <a:pt x="27" y="92"/>
                      <a:pt x="27" y="92"/>
                    </a:cubicBezTo>
                    <a:cubicBezTo>
                      <a:pt x="27" y="92"/>
                      <a:pt x="27" y="92"/>
                      <a:pt x="27" y="92"/>
                    </a:cubicBezTo>
                    <a:cubicBezTo>
                      <a:pt x="27" y="92"/>
                      <a:pt x="28" y="92"/>
                      <a:pt x="28" y="91"/>
                    </a:cubicBezTo>
                    <a:cubicBezTo>
                      <a:pt x="29" y="91"/>
                      <a:pt x="30" y="90"/>
                      <a:pt x="32" y="89"/>
                    </a:cubicBezTo>
                    <a:cubicBezTo>
                      <a:pt x="32" y="89"/>
                      <a:pt x="32" y="89"/>
                      <a:pt x="32" y="89"/>
                    </a:cubicBezTo>
                    <a:cubicBezTo>
                      <a:pt x="32" y="89"/>
                      <a:pt x="32" y="89"/>
                      <a:pt x="32" y="89"/>
                    </a:cubicBezTo>
                    <a:cubicBezTo>
                      <a:pt x="33" y="89"/>
                      <a:pt x="33" y="89"/>
                      <a:pt x="34" y="89"/>
                    </a:cubicBezTo>
                    <a:cubicBezTo>
                      <a:pt x="38" y="89"/>
                      <a:pt x="38" y="92"/>
                      <a:pt x="38" y="93"/>
                    </a:cubicBezTo>
                    <a:cubicBezTo>
                      <a:pt x="38" y="94"/>
                      <a:pt x="38" y="94"/>
                      <a:pt x="38" y="94"/>
                    </a:cubicBezTo>
                    <a:cubicBezTo>
                      <a:pt x="44" y="93"/>
                      <a:pt x="48" y="89"/>
                      <a:pt x="50" y="82"/>
                    </a:cubicBezTo>
                    <a:cubicBezTo>
                      <a:pt x="53" y="70"/>
                      <a:pt x="53" y="70"/>
                      <a:pt x="53" y="70"/>
                    </a:cubicBezTo>
                    <a:cubicBezTo>
                      <a:pt x="53" y="70"/>
                      <a:pt x="53" y="70"/>
                      <a:pt x="53" y="70"/>
                    </a:cubicBezTo>
                    <a:cubicBezTo>
                      <a:pt x="53" y="70"/>
                      <a:pt x="53" y="70"/>
                      <a:pt x="53" y="70"/>
                    </a:cubicBezTo>
                    <a:cubicBezTo>
                      <a:pt x="56" y="64"/>
                      <a:pt x="57" y="61"/>
                      <a:pt x="59" y="60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71" y="46"/>
                      <a:pt x="72" y="41"/>
                      <a:pt x="72" y="36"/>
                    </a:cubicBezTo>
                    <a:cubicBezTo>
                      <a:pt x="72" y="31"/>
                      <a:pt x="73" y="24"/>
                      <a:pt x="78" y="16"/>
                    </a:cubicBezTo>
                    <a:cubicBezTo>
                      <a:pt x="80" y="10"/>
                      <a:pt x="81" y="5"/>
                      <a:pt x="8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11" name="Freeform 421"/>
              <p:cNvSpPr>
                <a:spLocks/>
              </p:cNvSpPr>
              <p:nvPr/>
            </p:nvSpPr>
            <p:spPr bwMode="auto">
              <a:xfrm>
                <a:off x="4518" y="3349"/>
                <a:ext cx="220" cy="246"/>
              </a:xfrm>
              <a:custGeom>
                <a:avLst/>
                <a:gdLst>
                  <a:gd name="T0" fmla="*/ 65 w 93"/>
                  <a:gd name="T1" fmla="*/ 104 h 104"/>
                  <a:gd name="T2" fmla="*/ 50 w 93"/>
                  <a:gd name="T3" fmla="*/ 94 h 104"/>
                  <a:gd name="T4" fmla="*/ 49 w 93"/>
                  <a:gd name="T5" fmla="*/ 88 h 104"/>
                  <a:gd name="T6" fmla="*/ 49 w 93"/>
                  <a:gd name="T7" fmla="*/ 87 h 104"/>
                  <a:gd name="T8" fmla="*/ 48 w 93"/>
                  <a:gd name="T9" fmla="*/ 87 h 104"/>
                  <a:gd name="T10" fmla="*/ 6 w 93"/>
                  <a:gd name="T11" fmla="*/ 63 h 104"/>
                  <a:gd name="T12" fmla="*/ 6 w 93"/>
                  <a:gd name="T13" fmla="*/ 63 h 104"/>
                  <a:gd name="T14" fmla="*/ 6 w 93"/>
                  <a:gd name="T15" fmla="*/ 63 h 104"/>
                  <a:gd name="T16" fmla="*/ 0 w 93"/>
                  <a:gd name="T17" fmla="*/ 63 h 104"/>
                  <a:gd name="T18" fmla="*/ 4 w 93"/>
                  <a:gd name="T19" fmla="*/ 54 h 104"/>
                  <a:gd name="T20" fmla="*/ 11 w 93"/>
                  <a:gd name="T21" fmla="*/ 44 h 104"/>
                  <a:gd name="T22" fmla="*/ 18 w 93"/>
                  <a:gd name="T23" fmla="*/ 34 h 104"/>
                  <a:gd name="T24" fmla="*/ 16 w 93"/>
                  <a:gd name="T25" fmla="*/ 22 h 104"/>
                  <a:gd name="T26" fmla="*/ 13 w 93"/>
                  <a:gd name="T27" fmla="*/ 15 h 104"/>
                  <a:gd name="T28" fmla="*/ 11 w 93"/>
                  <a:gd name="T29" fmla="*/ 9 h 104"/>
                  <a:gd name="T30" fmla="*/ 11 w 93"/>
                  <a:gd name="T31" fmla="*/ 8 h 104"/>
                  <a:gd name="T32" fmla="*/ 11 w 93"/>
                  <a:gd name="T33" fmla="*/ 8 h 104"/>
                  <a:gd name="T34" fmla="*/ 8 w 93"/>
                  <a:gd name="T35" fmla="*/ 6 h 104"/>
                  <a:gd name="T36" fmla="*/ 8 w 93"/>
                  <a:gd name="T37" fmla="*/ 4 h 104"/>
                  <a:gd name="T38" fmla="*/ 26 w 93"/>
                  <a:gd name="T39" fmla="*/ 0 h 104"/>
                  <a:gd name="T40" fmla="*/ 27 w 93"/>
                  <a:gd name="T41" fmla="*/ 0 h 104"/>
                  <a:gd name="T42" fmla="*/ 46 w 93"/>
                  <a:gd name="T43" fmla="*/ 7 h 104"/>
                  <a:gd name="T44" fmla="*/ 61 w 93"/>
                  <a:gd name="T45" fmla="*/ 11 h 104"/>
                  <a:gd name="T46" fmla="*/ 69 w 93"/>
                  <a:gd name="T47" fmla="*/ 10 h 104"/>
                  <a:gd name="T48" fmla="*/ 80 w 93"/>
                  <a:gd name="T49" fmla="*/ 7 h 104"/>
                  <a:gd name="T50" fmla="*/ 91 w 93"/>
                  <a:gd name="T51" fmla="*/ 7 h 104"/>
                  <a:gd name="T52" fmla="*/ 93 w 93"/>
                  <a:gd name="T53" fmla="*/ 7 h 104"/>
                  <a:gd name="T54" fmla="*/ 85 w 93"/>
                  <a:gd name="T55" fmla="*/ 19 h 104"/>
                  <a:gd name="T56" fmla="*/ 84 w 93"/>
                  <a:gd name="T57" fmla="*/ 19 h 104"/>
                  <a:gd name="T58" fmla="*/ 84 w 93"/>
                  <a:gd name="T59" fmla="*/ 20 h 104"/>
                  <a:gd name="T60" fmla="*/ 85 w 93"/>
                  <a:gd name="T61" fmla="*/ 62 h 104"/>
                  <a:gd name="T62" fmla="*/ 85 w 93"/>
                  <a:gd name="T63" fmla="*/ 62 h 104"/>
                  <a:gd name="T64" fmla="*/ 85 w 93"/>
                  <a:gd name="T65" fmla="*/ 63 h 104"/>
                  <a:gd name="T66" fmla="*/ 90 w 93"/>
                  <a:gd name="T67" fmla="*/ 71 h 104"/>
                  <a:gd name="T68" fmla="*/ 79 w 93"/>
                  <a:gd name="T69" fmla="*/ 78 h 104"/>
                  <a:gd name="T70" fmla="*/ 72 w 93"/>
                  <a:gd name="T71" fmla="*/ 89 h 104"/>
                  <a:gd name="T72" fmla="*/ 66 w 93"/>
                  <a:gd name="T73" fmla="*/ 103 h 104"/>
                  <a:gd name="T74" fmla="*/ 65 w 93"/>
                  <a:gd name="T75" fmla="*/ 104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3" h="104">
                    <a:moveTo>
                      <a:pt x="65" y="104"/>
                    </a:moveTo>
                    <a:cubicBezTo>
                      <a:pt x="50" y="94"/>
                      <a:pt x="50" y="94"/>
                      <a:pt x="50" y="94"/>
                    </a:cubicBezTo>
                    <a:cubicBezTo>
                      <a:pt x="49" y="88"/>
                      <a:pt x="49" y="88"/>
                      <a:pt x="49" y="88"/>
                    </a:cubicBezTo>
                    <a:cubicBezTo>
                      <a:pt x="49" y="87"/>
                      <a:pt x="49" y="87"/>
                      <a:pt x="49" y="87"/>
                    </a:cubicBezTo>
                    <a:cubicBezTo>
                      <a:pt x="48" y="87"/>
                      <a:pt x="48" y="87"/>
                      <a:pt x="48" y="87"/>
                    </a:cubicBezTo>
                    <a:cubicBezTo>
                      <a:pt x="6" y="63"/>
                      <a:pt x="6" y="63"/>
                      <a:pt x="6" y="63"/>
                    </a:cubicBezTo>
                    <a:cubicBezTo>
                      <a:pt x="6" y="63"/>
                      <a:pt x="6" y="63"/>
                      <a:pt x="6" y="63"/>
                    </a:cubicBezTo>
                    <a:cubicBezTo>
                      <a:pt x="6" y="63"/>
                      <a:pt x="6" y="63"/>
                      <a:pt x="6" y="63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0" y="60"/>
                      <a:pt x="1" y="56"/>
                      <a:pt x="4" y="54"/>
                    </a:cubicBezTo>
                    <a:cubicBezTo>
                      <a:pt x="11" y="44"/>
                      <a:pt x="11" y="44"/>
                      <a:pt x="11" y="44"/>
                    </a:cubicBezTo>
                    <a:cubicBezTo>
                      <a:pt x="14" y="41"/>
                      <a:pt x="17" y="38"/>
                      <a:pt x="18" y="34"/>
                    </a:cubicBezTo>
                    <a:cubicBezTo>
                      <a:pt x="19" y="30"/>
                      <a:pt x="18" y="26"/>
                      <a:pt x="16" y="22"/>
                    </a:cubicBezTo>
                    <a:cubicBezTo>
                      <a:pt x="13" y="15"/>
                      <a:pt x="13" y="15"/>
                      <a:pt x="13" y="15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34" y="0"/>
                      <a:pt x="41" y="2"/>
                      <a:pt x="46" y="7"/>
                    </a:cubicBezTo>
                    <a:cubicBezTo>
                      <a:pt x="50" y="10"/>
                      <a:pt x="55" y="11"/>
                      <a:pt x="61" y="11"/>
                    </a:cubicBezTo>
                    <a:cubicBezTo>
                      <a:pt x="63" y="11"/>
                      <a:pt x="66" y="11"/>
                      <a:pt x="69" y="10"/>
                    </a:cubicBezTo>
                    <a:cubicBezTo>
                      <a:pt x="80" y="7"/>
                      <a:pt x="80" y="7"/>
                      <a:pt x="80" y="7"/>
                    </a:cubicBezTo>
                    <a:cubicBezTo>
                      <a:pt x="91" y="7"/>
                      <a:pt x="91" y="7"/>
                      <a:pt x="91" y="7"/>
                    </a:cubicBezTo>
                    <a:cubicBezTo>
                      <a:pt x="93" y="7"/>
                      <a:pt x="93" y="7"/>
                      <a:pt x="93" y="7"/>
                    </a:cubicBezTo>
                    <a:cubicBezTo>
                      <a:pt x="85" y="19"/>
                      <a:pt x="85" y="19"/>
                      <a:pt x="85" y="19"/>
                    </a:cubicBezTo>
                    <a:cubicBezTo>
                      <a:pt x="84" y="19"/>
                      <a:pt x="84" y="19"/>
                      <a:pt x="84" y="19"/>
                    </a:cubicBezTo>
                    <a:cubicBezTo>
                      <a:pt x="84" y="20"/>
                      <a:pt x="84" y="20"/>
                      <a:pt x="84" y="20"/>
                    </a:cubicBezTo>
                    <a:cubicBezTo>
                      <a:pt x="85" y="62"/>
                      <a:pt x="85" y="62"/>
                      <a:pt x="85" y="62"/>
                    </a:cubicBezTo>
                    <a:cubicBezTo>
                      <a:pt x="85" y="62"/>
                      <a:pt x="85" y="62"/>
                      <a:pt x="85" y="62"/>
                    </a:cubicBezTo>
                    <a:cubicBezTo>
                      <a:pt x="85" y="63"/>
                      <a:pt x="85" y="63"/>
                      <a:pt x="85" y="63"/>
                    </a:cubicBezTo>
                    <a:cubicBezTo>
                      <a:pt x="90" y="71"/>
                      <a:pt x="90" y="71"/>
                      <a:pt x="90" y="71"/>
                    </a:cubicBezTo>
                    <a:cubicBezTo>
                      <a:pt x="86" y="74"/>
                      <a:pt x="82" y="76"/>
                      <a:pt x="79" y="78"/>
                    </a:cubicBezTo>
                    <a:cubicBezTo>
                      <a:pt x="77" y="79"/>
                      <a:pt x="74" y="82"/>
                      <a:pt x="72" y="89"/>
                    </a:cubicBezTo>
                    <a:cubicBezTo>
                      <a:pt x="66" y="103"/>
                      <a:pt x="66" y="103"/>
                      <a:pt x="66" y="103"/>
                    </a:cubicBezTo>
                    <a:cubicBezTo>
                      <a:pt x="65" y="104"/>
                      <a:pt x="65" y="104"/>
                      <a:pt x="65" y="10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12" name="Freeform 422"/>
              <p:cNvSpPr>
                <a:spLocks noEditPoints="1"/>
              </p:cNvSpPr>
              <p:nvPr/>
            </p:nvSpPr>
            <p:spPr bwMode="auto">
              <a:xfrm>
                <a:off x="4516" y="3346"/>
                <a:ext cx="227" cy="253"/>
              </a:xfrm>
              <a:custGeom>
                <a:avLst/>
                <a:gdLst>
                  <a:gd name="T0" fmla="*/ 48 w 96"/>
                  <a:gd name="T1" fmla="*/ 7 h 107"/>
                  <a:gd name="T2" fmla="*/ 70 w 96"/>
                  <a:gd name="T3" fmla="*/ 10 h 107"/>
                  <a:gd name="T4" fmla="*/ 92 w 96"/>
                  <a:gd name="T5" fmla="*/ 7 h 107"/>
                  <a:gd name="T6" fmla="*/ 86 w 96"/>
                  <a:gd name="T7" fmla="*/ 21 h 107"/>
                  <a:gd name="T8" fmla="*/ 92 w 96"/>
                  <a:gd name="T9" fmla="*/ 72 h 107"/>
                  <a:gd name="T10" fmla="*/ 74 w 96"/>
                  <a:gd name="T11" fmla="*/ 90 h 107"/>
                  <a:gd name="T12" fmla="*/ 66 w 96"/>
                  <a:gd name="T13" fmla="*/ 107 h 107"/>
                  <a:gd name="T14" fmla="*/ 49 w 96"/>
                  <a:gd name="T15" fmla="*/ 89 h 107"/>
                  <a:gd name="T16" fmla="*/ 0 w 96"/>
                  <a:gd name="T17" fmla="*/ 65 h 107"/>
                  <a:gd name="T18" fmla="*/ 12 w 96"/>
                  <a:gd name="T19" fmla="*/ 44 h 107"/>
                  <a:gd name="T20" fmla="*/ 16 w 96"/>
                  <a:gd name="T21" fmla="*/ 23 h 107"/>
                  <a:gd name="T22" fmla="*/ 11 w 96"/>
                  <a:gd name="T23" fmla="*/ 10 h 107"/>
                  <a:gd name="T24" fmla="*/ 7 w 96"/>
                  <a:gd name="T25" fmla="*/ 5 h 107"/>
                  <a:gd name="T26" fmla="*/ 28 w 96"/>
                  <a:gd name="T27" fmla="*/ 0 h 107"/>
                  <a:gd name="T28" fmla="*/ 27 w 96"/>
                  <a:gd name="T29" fmla="*/ 2 h 107"/>
                  <a:gd name="T30" fmla="*/ 13 w 96"/>
                  <a:gd name="T31" fmla="*/ 9 h 107"/>
                  <a:gd name="T32" fmla="*/ 13 w 96"/>
                  <a:gd name="T33" fmla="*/ 9 h 107"/>
                  <a:gd name="T34" fmla="*/ 17 w 96"/>
                  <a:gd name="T35" fmla="*/ 22 h 107"/>
                  <a:gd name="T36" fmla="*/ 13 w 96"/>
                  <a:gd name="T37" fmla="*/ 45 h 107"/>
                  <a:gd name="T38" fmla="*/ 2 w 96"/>
                  <a:gd name="T39" fmla="*/ 63 h 107"/>
                  <a:gd name="T40" fmla="*/ 7 w 96"/>
                  <a:gd name="T41" fmla="*/ 63 h 107"/>
                  <a:gd name="T42" fmla="*/ 50 w 96"/>
                  <a:gd name="T43" fmla="*/ 87 h 107"/>
                  <a:gd name="T44" fmla="*/ 51 w 96"/>
                  <a:gd name="T45" fmla="*/ 89 h 107"/>
                  <a:gd name="T46" fmla="*/ 66 w 96"/>
                  <a:gd name="T47" fmla="*/ 104 h 107"/>
                  <a:gd name="T48" fmla="*/ 72 w 96"/>
                  <a:gd name="T49" fmla="*/ 90 h 107"/>
                  <a:gd name="T50" fmla="*/ 90 w 96"/>
                  <a:gd name="T51" fmla="*/ 71 h 107"/>
                  <a:gd name="T52" fmla="*/ 85 w 96"/>
                  <a:gd name="T53" fmla="*/ 64 h 107"/>
                  <a:gd name="T54" fmla="*/ 85 w 96"/>
                  <a:gd name="T55" fmla="*/ 21 h 107"/>
                  <a:gd name="T56" fmla="*/ 85 w 96"/>
                  <a:gd name="T57" fmla="*/ 20 h 107"/>
                  <a:gd name="T58" fmla="*/ 92 w 96"/>
                  <a:gd name="T59" fmla="*/ 9 h 107"/>
                  <a:gd name="T60" fmla="*/ 71 w 96"/>
                  <a:gd name="T61" fmla="*/ 12 h 107"/>
                  <a:gd name="T62" fmla="*/ 47 w 96"/>
                  <a:gd name="T63" fmla="*/ 9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6" h="107">
                    <a:moveTo>
                      <a:pt x="28" y="0"/>
                    </a:moveTo>
                    <a:cubicBezTo>
                      <a:pt x="35" y="0"/>
                      <a:pt x="42" y="2"/>
                      <a:pt x="48" y="7"/>
                    </a:cubicBezTo>
                    <a:cubicBezTo>
                      <a:pt x="52" y="10"/>
                      <a:pt x="56" y="11"/>
                      <a:pt x="62" y="11"/>
                    </a:cubicBezTo>
                    <a:cubicBezTo>
                      <a:pt x="64" y="11"/>
                      <a:pt x="67" y="11"/>
                      <a:pt x="70" y="10"/>
                    </a:cubicBezTo>
                    <a:cubicBezTo>
                      <a:pt x="81" y="8"/>
                      <a:pt x="81" y="8"/>
                      <a:pt x="81" y="8"/>
                    </a:cubicBezTo>
                    <a:cubicBezTo>
                      <a:pt x="92" y="7"/>
                      <a:pt x="92" y="7"/>
                      <a:pt x="92" y="7"/>
                    </a:cubicBezTo>
                    <a:cubicBezTo>
                      <a:pt x="96" y="7"/>
                      <a:pt x="96" y="7"/>
                      <a:pt x="96" y="7"/>
                    </a:cubicBezTo>
                    <a:cubicBezTo>
                      <a:pt x="86" y="21"/>
                      <a:pt x="86" y="21"/>
                      <a:pt x="86" y="21"/>
                    </a:cubicBezTo>
                    <a:cubicBezTo>
                      <a:pt x="87" y="63"/>
                      <a:pt x="87" y="63"/>
                      <a:pt x="87" y="63"/>
                    </a:cubicBezTo>
                    <a:cubicBezTo>
                      <a:pt x="92" y="72"/>
                      <a:pt x="92" y="72"/>
                      <a:pt x="92" y="72"/>
                    </a:cubicBezTo>
                    <a:cubicBezTo>
                      <a:pt x="87" y="75"/>
                      <a:pt x="84" y="78"/>
                      <a:pt x="80" y="80"/>
                    </a:cubicBezTo>
                    <a:cubicBezTo>
                      <a:pt x="78" y="80"/>
                      <a:pt x="76" y="84"/>
                      <a:pt x="74" y="90"/>
                    </a:cubicBezTo>
                    <a:cubicBezTo>
                      <a:pt x="68" y="104"/>
                      <a:pt x="68" y="104"/>
                      <a:pt x="68" y="104"/>
                    </a:cubicBezTo>
                    <a:cubicBezTo>
                      <a:pt x="66" y="107"/>
                      <a:pt x="66" y="107"/>
                      <a:pt x="66" y="107"/>
                    </a:cubicBezTo>
                    <a:cubicBezTo>
                      <a:pt x="50" y="95"/>
                      <a:pt x="50" y="95"/>
                      <a:pt x="50" y="95"/>
                    </a:cubicBezTo>
                    <a:cubicBezTo>
                      <a:pt x="49" y="89"/>
                      <a:pt x="49" y="89"/>
                      <a:pt x="49" y="89"/>
                    </a:cubicBezTo>
                    <a:cubicBezTo>
                      <a:pt x="7" y="65"/>
                      <a:pt x="7" y="65"/>
                      <a:pt x="7" y="65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0" y="61"/>
                      <a:pt x="1" y="57"/>
                      <a:pt x="4" y="5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5" y="41"/>
                      <a:pt x="17" y="37"/>
                      <a:pt x="18" y="35"/>
                    </a:cubicBezTo>
                    <a:cubicBezTo>
                      <a:pt x="19" y="31"/>
                      <a:pt x="18" y="27"/>
                      <a:pt x="16" y="23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8" y="0"/>
                      <a:pt x="28" y="0"/>
                      <a:pt x="28" y="0"/>
                    </a:cubicBezTo>
                    <a:moveTo>
                      <a:pt x="28" y="2"/>
                    </a:moveTo>
                    <a:cubicBezTo>
                      <a:pt x="27" y="2"/>
                      <a:pt x="27" y="2"/>
                      <a:pt x="27" y="2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20" y="27"/>
                      <a:pt x="21" y="31"/>
                      <a:pt x="20" y="35"/>
                    </a:cubicBezTo>
                    <a:cubicBezTo>
                      <a:pt x="18" y="39"/>
                      <a:pt x="16" y="43"/>
                      <a:pt x="13" y="45"/>
                    </a:cubicBezTo>
                    <a:cubicBezTo>
                      <a:pt x="5" y="55"/>
                      <a:pt x="5" y="55"/>
                      <a:pt x="5" y="55"/>
                    </a:cubicBezTo>
                    <a:cubicBezTo>
                      <a:pt x="3" y="58"/>
                      <a:pt x="2" y="60"/>
                      <a:pt x="2" y="63"/>
                    </a:cubicBezTo>
                    <a:cubicBezTo>
                      <a:pt x="7" y="63"/>
                      <a:pt x="7" y="63"/>
                      <a:pt x="7" y="63"/>
                    </a:cubicBezTo>
                    <a:cubicBezTo>
                      <a:pt x="7" y="63"/>
                      <a:pt x="7" y="63"/>
                      <a:pt x="7" y="63"/>
                    </a:cubicBezTo>
                    <a:cubicBezTo>
                      <a:pt x="8" y="64"/>
                      <a:pt x="8" y="64"/>
                      <a:pt x="8" y="64"/>
                    </a:cubicBezTo>
                    <a:cubicBezTo>
                      <a:pt x="50" y="87"/>
                      <a:pt x="50" y="87"/>
                      <a:pt x="50" y="87"/>
                    </a:cubicBezTo>
                    <a:cubicBezTo>
                      <a:pt x="50" y="88"/>
                      <a:pt x="50" y="88"/>
                      <a:pt x="50" y="88"/>
                    </a:cubicBezTo>
                    <a:cubicBezTo>
                      <a:pt x="51" y="89"/>
                      <a:pt x="51" y="89"/>
                      <a:pt x="51" y="89"/>
                    </a:cubicBezTo>
                    <a:cubicBezTo>
                      <a:pt x="51" y="94"/>
                      <a:pt x="51" y="94"/>
                      <a:pt x="51" y="94"/>
                    </a:cubicBezTo>
                    <a:cubicBezTo>
                      <a:pt x="66" y="104"/>
                      <a:pt x="66" y="104"/>
                      <a:pt x="66" y="104"/>
                    </a:cubicBezTo>
                    <a:cubicBezTo>
                      <a:pt x="66" y="103"/>
                      <a:pt x="66" y="103"/>
                      <a:pt x="66" y="103"/>
                    </a:cubicBezTo>
                    <a:cubicBezTo>
                      <a:pt x="72" y="90"/>
                      <a:pt x="72" y="90"/>
                      <a:pt x="72" y="90"/>
                    </a:cubicBezTo>
                    <a:cubicBezTo>
                      <a:pt x="75" y="83"/>
                      <a:pt x="77" y="79"/>
                      <a:pt x="80" y="78"/>
                    </a:cubicBezTo>
                    <a:cubicBezTo>
                      <a:pt x="83" y="77"/>
                      <a:pt x="86" y="74"/>
                      <a:pt x="90" y="71"/>
                    </a:cubicBezTo>
                    <a:cubicBezTo>
                      <a:pt x="86" y="64"/>
                      <a:pt x="86" y="64"/>
                      <a:pt x="86" y="64"/>
                    </a:cubicBezTo>
                    <a:cubicBezTo>
                      <a:pt x="85" y="64"/>
                      <a:pt x="85" y="64"/>
                      <a:pt x="85" y="64"/>
                    </a:cubicBezTo>
                    <a:cubicBezTo>
                      <a:pt x="85" y="63"/>
                      <a:pt x="85" y="63"/>
                      <a:pt x="85" y="63"/>
                    </a:cubicBezTo>
                    <a:cubicBezTo>
                      <a:pt x="85" y="21"/>
                      <a:pt x="85" y="21"/>
                      <a:pt x="85" y="21"/>
                    </a:cubicBezTo>
                    <a:cubicBezTo>
                      <a:pt x="85" y="20"/>
                      <a:pt x="85" y="20"/>
                      <a:pt x="85" y="20"/>
                    </a:cubicBezTo>
                    <a:cubicBezTo>
                      <a:pt x="85" y="20"/>
                      <a:pt x="85" y="20"/>
                      <a:pt x="85" y="20"/>
                    </a:cubicBezTo>
                    <a:cubicBezTo>
                      <a:pt x="92" y="9"/>
                      <a:pt x="92" y="9"/>
                      <a:pt x="92" y="9"/>
                    </a:cubicBezTo>
                    <a:cubicBezTo>
                      <a:pt x="92" y="9"/>
                      <a:pt x="92" y="9"/>
                      <a:pt x="92" y="9"/>
                    </a:cubicBezTo>
                    <a:cubicBezTo>
                      <a:pt x="81" y="9"/>
                      <a:pt x="81" y="9"/>
                      <a:pt x="81" y="9"/>
                    </a:cubicBezTo>
                    <a:cubicBezTo>
                      <a:pt x="71" y="12"/>
                      <a:pt x="71" y="12"/>
                      <a:pt x="71" y="12"/>
                    </a:cubicBezTo>
                    <a:cubicBezTo>
                      <a:pt x="67" y="13"/>
                      <a:pt x="64" y="13"/>
                      <a:pt x="62" y="13"/>
                    </a:cubicBezTo>
                    <a:cubicBezTo>
                      <a:pt x="56" y="13"/>
                      <a:pt x="51" y="12"/>
                      <a:pt x="47" y="9"/>
                    </a:cubicBezTo>
                    <a:cubicBezTo>
                      <a:pt x="41" y="4"/>
                      <a:pt x="35" y="2"/>
                      <a:pt x="28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13" name="Freeform 423"/>
              <p:cNvSpPr>
                <a:spLocks/>
              </p:cNvSpPr>
              <p:nvPr/>
            </p:nvSpPr>
            <p:spPr bwMode="auto">
              <a:xfrm>
                <a:off x="4518" y="3349"/>
                <a:ext cx="220" cy="246"/>
              </a:xfrm>
              <a:custGeom>
                <a:avLst/>
                <a:gdLst>
                  <a:gd name="T0" fmla="*/ 65 w 93"/>
                  <a:gd name="T1" fmla="*/ 104 h 104"/>
                  <a:gd name="T2" fmla="*/ 50 w 93"/>
                  <a:gd name="T3" fmla="*/ 94 h 104"/>
                  <a:gd name="T4" fmla="*/ 49 w 93"/>
                  <a:gd name="T5" fmla="*/ 88 h 104"/>
                  <a:gd name="T6" fmla="*/ 49 w 93"/>
                  <a:gd name="T7" fmla="*/ 87 h 104"/>
                  <a:gd name="T8" fmla="*/ 48 w 93"/>
                  <a:gd name="T9" fmla="*/ 87 h 104"/>
                  <a:gd name="T10" fmla="*/ 6 w 93"/>
                  <a:gd name="T11" fmla="*/ 63 h 104"/>
                  <a:gd name="T12" fmla="*/ 6 w 93"/>
                  <a:gd name="T13" fmla="*/ 63 h 104"/>
                  <a:gd name="T14" fmla="*/ 6 w 93"/>
                  <a:gd name="T15" fmla="*/ 63 h 104"/>
                  <a:gd name="T16" fmla="*/ 0 w 93"/>
                  <a:gd name="T17" fmla="*/ 63 h 104"/>
                  <a:gd name="T18" fmla="*/ 4 w 93"/>
                  <a:gd name="T19" fmla="*/ 54 h 104"/>
                  <a:gd name="T20" fmla="*/ 11 w 93"/>
                  <a:gd name="T21" fmla="*/ 44 h 104"/>
                  <a:gd name="T22" fmla="*/ 18 w 93"/>
                  <a:gd name="T23" fmla="*/ 34 h 104"/>
                  <a:gd name="T24" fmla="*/ 16 w 93"/>
                  <a:gd name="T25" fmla="*/ 22 h 104"/>
                  <a:gd name="T26" fmla="*/ 13 w 93"/>
                  <a:gd name="T27" fmla="*/ 15 h 104"/>
                  <a:gd name="T28" fmla="*/ 11 w 93"/>
                  <a:gd name="T29" fmla="*/ 9 h 104"/>
                  <a:gd name="T30" fmla="*/ 11 w 93"/>
                  <a:gd name="T31" fmla="*/ 8 h 104"/>
                  <a:gd name="T32" fmla="*/ 11 w 93"/>
                  <a:gd name="T33" fmla="*/ 8 h 104"/>
                  <a:gd name="T34" fmla="*/ 8 w 93"/>
                  <a:gd name="T35" fmla="*/ 6 h 104"/>
                  <a:gd name="T36" fmla="*/ 8 w 93"/>
                  <a:gd name="T37" fmla="*/ 4 h 104"/>
                  <a:gd name="T38" fmla="*/ 26 w 93"/>
                  <a:gd name="T39" fmla="*/ 0 h 104"/>
                  <a:gd name="T40" fmla="*/ 27 w 93"/>
                  <a:gd name="T41" fmla="*/ 0 h 104"/>
                  <a:gd name="T42" fmla="*/ 46 w 93"/>
                  <a:gd name="T43" fmla="*/ 7 h 104"/>
                  <a:gd name="T44" fmla="*/ 61 w 93"/>
                  <a:gd name="T45" fmla="*/ 11 h 104"/>
                  <a:gd name="T46" fmla="*/ 69 w 93"/>
                  <a:gd name="T47" fmla="*/ 10 h 104"/>
                  <a:gd name="T48" fmla="*/ 80 w 93"/>
                  <a:gd name="T49" fmla="*/ 7 h 104"/>
                  <a:gd name="T50" fmla="*/ 91 w 93"/>
                  <a:gd name="T51" fmla="*/ 7 h 104"/>
                  <a:gd name="T52" fmla="*/ 93 w 93"/>
                  <a:gd name="T53" fmla="*/ 7 h 104"/>
                  <a:gd name="T54" fmla="*/ 85 w 93"/>
                  <a:gd name="T55" fmla="*/ 19 h 104"/>
                  <a:gd name="T56" fmla="*/ 84 w 93"/>
                  <a:gd name="T57" fmla="*/ 19 h 104"/>
                  <a:gd name="T58" fmla="*/ 84 w 93"/>
                  <a:gd name="T59" fmla="*/ 20 h 104"/>
                  <a:gd name="T60" fmla="*/ 85 w 93"/>
                  <a:gd name="T61" fmla="*/ 62 h 104"/>
                  <a:gd name="T62" fmla="*/ 85 w 93"/>
                  <a:gd name="T63" fmla="*/ 62 h 104"/>
                  <a:gd name="T64" fmla="*/ 85 w 93"/>
                  <a:gd name="T65" fmla="*/ 63 h 104"/>
                  <a:gd name="T66" fmla="*/ 90 w 93"/>
                  <a:gd name="T67" fmla="*/ 71 h 104"/>
                  <a:gd name="T68" fmla="*/ 79 w 93"/>
                  <a:gd name="T69" fmla="*/ 78 h 104"/>
                  <a:gd name="T70" fmla="*/ 72 w 93"/>
                  <a:gd name="T71" fmla="*/ 89 h 104"/>
                  <a:gd name="T72" fmla="*/ 66 w 93"/>
                  <a:gd name="T73" fmla="*/ 103 h 104"/>
                  <a:gd name="T74" fmla="*/ 65 w 93"/>
                  <a:gd name="T75" fmla="*/ 104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3" h="104">
                    <a:moveTo>
                      <a:pt x="65" y="104"/>
                    </a:moveTo>
                    <a:cubicBezTo>
                      <a:pt x="50" y="94"/>
                      <a:pt x="50" y="94"/>
                      <a:pt x="50" y="94"/>
                    </a:cubicBezTo>
                    <a:cubicBezTo>
                      <a:pt x="49" y="88"/>
                      <a:pt x="49" y="88"/>
                      <a:pt x="49" y="88"/>
                    </a:cubicBezTo>
                    <a:cubicBezTo>
                      <a:pt x="49" y="87"/>
                      <a:pt x="49" y="87"/>
                      <a:pt x="49" y="87"/>
                    </a:cubicBezTo>
                    <a:cubicBezTo>
                      <a:pt x="48" y="87"/>
                      <a:pt x="48" y="87"/>
                      <a:pt x="48" y="87"/>
                    </a:cubicBezTo>
                    <a:cubicBezTo>
                      <a:pt x="6" y="63"/>
                      <a:pt x="6" y="63"/>
                      <a:pt x="6" y="63"/>
                    </a:cubicBezTo>
                    <a:cubicBezTo>
                      <a:pt x="6" y="63"/>
                      <a:pt x="6" y="63"/>
                      <a:pt x="6" y="63"/>
                    </a:cubicBezTo>
                    <a:cubicBezTo>
                      <a:pt x="6" y="63"/>
                      <a:pt x="6" y="63"/>
                      <a:pt x="6" y="63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0" y="60"/>
                      <a:pt x="1" y="56"/>
                      <a:pt x="4" y="54"/>
                    </a:cubicBezTo>
                    <a:cubicBezTo>
                      <a:pt x="11" y="44"/>
                      <a:pt x="11" y="44"/>
                      <a:pt x="11" y="44"/>
                    </a:cubicBezTo>
                    <a:cubicBezTo>
                      <a:pt x="14" y="41"/>
                      <a:pt x="17" y="38"/>
                      <a:pt x="18" y="34"/>
                    </a:cubicBezTo>
                    <a:cubicBezTo>
                      <a:pt x="19" y="30"/>
                      <a:pt x="18" y="26"/>
                      <a:pt x="16" y="22"/>
                    </a:cubicBezTo>
                    <a:cubicBezTo>
                      <a:pt x="13" y="15"/>
                      <a:pt x="13" y="15"/>
                      <a:pt x="13" y="15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34" y="0"/>
                      <a:pt x="41" y="2"/>
                      <a:pt x="46" y="7"/>
                    </a:cubicBezTo>
                    <a:cubicBezTo>
                      <a:pt x="50" y="10"/>
                      <a:pt x="55" y="11"/>
                      <a:pt x="61" y="11"/>
                    </a:cubicBezTo>
                    <a:cubicBezTo>
                      <a:pt x="63" y="11"/>
                      <a:pt x="66" y="11"/>
                      <a:pt x="69" y="10"/>
                    </a:cubicBezTo>
                    <a:cubicBezTo>
                      <a:pt x="80" y="7"/>
                      <a:pt x="80" y="7"/>
                      <a:pt x="80" y="7"/>
                    </a:cubicBezTo>
                    <a:cubicBezTo>
                      <a:pt x="91" y="7"/>
                      <a:pt x="91" y="7"/>
                      <a:pt x="91" y="7"/>
                    </a:cubicBezTo>
                    <a:cubicBezTo>
                      <a:pt x="93" y="7"/>
                      <a:pt x="93" y="7"/>
                      <a:pt x="93" y="7"/>
                    </a:cubicBezTo>
                    <a:cubicBezTo>
                      <a:pt x="85" y="19"/>
                      <a:pt x="85" y="19"/>
                      <a:pt x="85" y="19"/>
                    </a:cubicBezTo>
                    <a:cubicBezTo>
                      <a:pt x="84" y="19"/>
                      <a:pt x="84" y="19"/>
                      <a:pt x="84" y="19"/>
                    </a:cubicBezTo>
                    <a:cubicBezTo>
                      <a:pt x="84" y="20"/>
                      <a:pt x="84" y="20"/>
                      <a:pt x="84" y="20"/>
                    </a:cubicBezTo>
                    <a:cubicBezTo>
                      <a:pt x="85" y="62"/>
                      <a:pt x="85" y="62"/>
                      <a:pt x="85" y="62"/>
                    </a:cubicBezTo>
                    <a:cubicBezTo>
                      <a:pt x="85" y="62"/>
                      <a:pt x="85" y="62"/>
                      <a:pt x="85" y="62"/>
                    </a:cubicBezTo>
                    <a:cubicBezTo>
                      <a:pt x="85" y="63"/>
                      <a:pt x="85" y="63"/>
                      <a:pt x="85" y="63"/>
                    </a:cubicBezTo>
                    <a:cubicBezTo>
                      <a:pt x="90" y="71"/>
                      <a:pt x="90" y="71"/>
                      <a:pt x="90" y="71"/>
                    </a:cubicBezTo>
                    <a:cubicBezTo>
                      <a:pt x="86" y="74"/>
                      <a:pt x="82" y="76"/>
                      <a:pt x="79" y="78"/>
                    </a:cubicBezTo>
                    <a:cubicBezTo>
                      <a:pt x="77" y="79"/>
                      <a:pt x="74" y="82"/>
                      <a:pt x="72" y="89"/>
                    </a:cubicBezTo>
                    <a:cubicBezTo>
                      <a:pt x="66" y="103"/>
                      <a:pt x="66" y="103"/>
                      <a:pt x="66" y="103"/>
                    </a:cubicBezTo>
                    <a:cubicBezTo>
                      <a:pt x="65" y="104"/>
                      <a:pt x="65" y="104"/>
                      <a:pt x="65" y="10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14" name="Freeform 424"/>
              <p:cNvSpPr>
                <a:spLocks noEditPoints="1"/>
              </p:cNvSpPr>
              <p:nvPr/>
            </p:nvSpPr>
            <p:spPr bwMode="auto">
              <a:xfrm>
                <a:off x="4516" y="3346"/>
                <a:ext cx="227" cy="253"/>
              </a:xfrm>
              <a:custGeom>
                <a:avLst/>
                <a:gdLst>
                  <a:gd name="T0" fmla="*/ 48 w 96"/>
                  <a:gd name="T1" fmla="*/ 7 h 107"/>
                  <a:gd name="T2" fmla="*/ 70 w 96"/>
                  <a:gd name="T3" fmla="*/ 10 h 107"/>
                  <a:gd name="T4" fmla="*/ 92 w 96"/>
                  <a:gd name="T5" fmla="*/ 7 h 107"/>
                  <a:gd name="T6" fmla="*/ 86 w 96"/>
                  <a:gd name="T7" fmla="*/ 21 h 107"/>
                  <a:gd name="T8" fmla="*/ 92 w 96"/>
                  <a:gd name="T9" fmla="*/ 72 h 107"/>
                  <a:gd name="T10" fmla="*/ 74 w 96"/>
                  <a:gd name="T11" fmla="*/ 90 h 107"/>
                  <a:gd name="T12" fmla="*/ 66 w 96"/>
                  <a:gd name="T13" fmla="*/ 107 h 107"/>
                  <a:gd name="T14" fmla="*/ 49 w 96"/>
                  <a:gd name="T15" fmla="*/ 89 h 107"/>
                  <a:gd name="T16" fmla="*/ 0 w 96"/>
                  <a:gd name="T17" fmla="*/ 65 h 107"/>
                  <a:gd name="T18" fmla="*/ 12 w 96"/>
                  <a:gd name="T19" fmla="*/ 44 h 107"/>
                  <a:gd name="T20" fmla="*/ 16 w 96"/>
                  <a:gd name="T21" fmla="*/ 23 h 107"/>
                  <a:gd name="T22" fmla="*/ 11 w 96"/>
                  <a:gd name="T23" fmla="*/ 10 h 107"/>
                  <a:gd name="T24" fmla="*/ 7 w 96"/>
                  <a:gd name="T25" fmla="*/ 5 h 107"/>
                  <a:gd name="T26" fmla="*/ 28 w 96"/>
                  <a:gd name="T27" fmla="*/ 0 h 107"/>
                  <a:gd name="T28" fmla="*/ 27 w 96"/>
                  <a:gd name="T29" fmla="*/ 2 h 107"/>
                  <a:gd name="T30" fmla="*/ 13 w 96"/>
                  <a:gd name="T31" fmla="*/ 9 h 107"/>
                  <a:gd name="T32" fmla="*/ 13 w 96"/>
                  <a:gd name="T33" fmla="*/ 9 h 107"/>
                  <a:gd name="T34" fmla="*/ 17 w 96"/>
                  <a:gd name="T35" fmla="*/ 22 h 107"/>
                  <a:gd name="T36" fmla="*/ 13 w 96"/>
                  <a:gd name="T37" fmla="*/ 45 h 107"/>
                  <a:gd name="T38" fmla="*/ 2 w 96"/>
                  <a:gd name="T39" fmla="*/ 63 h 107"/>
                  <a:gd name="T40" fmla="*/ 7 w 96"/>
                  <a:gd name="T41" fmla="*/ 63 h 107"/>
                  <a:gd name="T42" fmla="*/ 50 w 96"/>
                  <a:gd name="T43" fmla="*/ 87 h 107"/>
                  <a:gd name="T44" fmla="*/ 51 w 96"/>
                  <a:gd name="T45" fmla="*/ 89 h 107"/>
                  <a:gd name="T46" fmla="*/ 66 w 96"/>
                  <a:gd name="T47" fmla="*/ 104 h 107"/>
                  <a:gd name="T48" fmla="*/ 72 w 96"/>
                  <a:gd name="T49" fmla="*/ 90 h 107"/>
                  <a:gd name="T50" fmla="*/ 90 w 96"/>
                  <a:gd name="T51" fmla="*/ 71 h 107"/>
                  <a:gd name="T52" fmla="*/ 85 w 96"/>
                  <a:gd name="T53" fmla="*/ 64 h 107"/>
                  <a:gd name="T54" fmla="*/ 85 w 96"/>
                  <a:gd name="T55" fmla="*/ 21 h 107"/>
                  <a:gd name="T56" fmla="*/ 85 w 96"/>
                  <a:gd name="T57" fmla="*/ 20 h 107"/>
                  <a:gd name="T58" fmla="*/ 92 w 96"/>
                  <a:gd name="T59" fmla="*/ 9 h 107"/>
                  <a:gd name="T60" fmla="*/ 71 w 96"/>
                  <a:gd name="T61" fmla="*/ 12 h 107"/>
                  <a:gd name="T62" fmla="*/ 47 w 96"/>
                  <a:gd name="T63" fmla="*/ 9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6" h="107">
                    <a:moveTo>
                      <a:pt x="28" y="0"/>
                    </a:moveTo>
                    <a:cubicBezTo>
                      <a:pt x="35" y="0"/>
                      <a:pt x="42" y="2"/>
                      <a:pt x="48" y="7"/>
                    </a:cubicBezTo>
                    <a:cubicBezTo>
                      <a:pt x="52" y="10"/>
                      <a:pt x="56" y="11"/>
                      <a:pt x="62" y="11"/>
                    </a:cubicBezTo>
                    <a:cubicBezTo>
                      <a:pt x="64" y="11"/>
                      <a:pt x="67" y="11"/>
                      <a:pt x="70" y="10"/>
                    </a:cubicBezTo>
                    <a:cubicBezTo>
                      <a:pt x="81" y="8"/>
                      <a:pt x="81" y="8"/>
                      <a:pt x="81" y="8"/>
                    </a:cubicBezTo>
                    <a:cubicBezTo>
                      <a:pt x="92" y="7"/>
                      <a:pt x="92" y="7"/>
                      <a:pt x="92" y="7"/>
                    </a:cubicBezTo>
                    <a:cubicBezTo>
                      <a:pt x="96" y="7"/>
                      <a:pt x="96" y="7"/>
                      <a:pt x="96" y="7"/>
                    </a:cubicBezTo>
                    <a:cubicBezTo>
                      <a:pt x="86" y="21"/>
                      <a:pt x="86" y="21"/>
                      <a:pt x="86" y="21"/>
                    </a:cubicBezTo>
                    <a:cubicBezTo>
                      <a:pt x="87" y="63"/>
                      <a:pt x="87" y="63"/>
                      <a:pt x="87" y="63"/>
                    </a:cubicBezTo>
                    <a:cubicBezTo>
                      <a:pt x="92" y="72"/>
                      <a:pt x="92" y="72"/>
                      <a:pt x="92" y="72"/>
                    </a:cubicBezTo>
                    <a:cubicBezTo>
                      <a:pt x="87" y="75"/>
                      <a:pt x="84" y="78"/>
                      <a:pt x="80" y="80"/>
                    </a:cubicBezTo>
                    <a:cubicBezTo>
                      <a:pt x="78" y="80"/>
                      <a:pt x="76" y="84"/>
                      <a:pt x="74" y="90"/>
                    </a:cubicBezTo>
                    <a:cubicBezTo>
                      <a:pt x="68" y="104"/>
                      <a:pt x="68" y="104"/>
                      <a:pt x="68" y="104"/>
                    </a:cubicBezTo>
                    <a:cubicBezTo>
                      <a:pt x="66" y="107"/>
                      <a:pt x="66" y="107"/>
                      <a:pt x="66" y="107"/>
                    </a:cubicBezTo>
                    <a:cubicBezTo>
                      <a:pt x="50" y="95"/>
                      <a:pt x="50" y="95"/>
                      <a:pt x="50" y="95"/>
                    </a:cubicBezTo>
                    <a:cubicBezTo>
                      <a:pt x="49" y="89"/>
                      <a:pt x="49" y="89"/>
                      <a:pt x="49" y="89"/>
                    </a:cubicBezTo>
                    <a:cubicBezTo>
                      <a:pt x="7" y="65"/>
                      <a:pt x="7" y="65"/>
                      <a:pt x="7" y="65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0" y="61"/>
                      <a:pt x="1" y="57"/>
                      <a:pt x="4" y="5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5" y="41"/>
                      <a:pt x="17" y="37"/>
                      <a:pt x="18" y="35"/>
                    </a:cubicBezTo>
                    <a:cubicBezTo>
                      <a:pt x="19" y="31"/>
                      <a:pt x="18" y="27"/>
                      <a:pt x="16" y="23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8" y="0"/>
                      <a:pt x="28" y="0"/>
                      <a:pt x="28" y="0"/>
                    </a:cubicBezTo>
                    <a:moveTo>
                      <a:pt x="28" y="2"/>
                    </a:moveTo>
                    <a:cubicBezTo>
                      <a:pt x="27" y="2"/>
                      <a:pt x="27" y="2"/>
                      <a:pt x="27" y="2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20" y="27"/>
                      <a:pt x="21" y="31"/>
                      <a:pt x="20" y="35"/>
                    </a:cubicBezTo>
                    <a:cubicBezTo>
                      <a:pt x="18" y="39"/>
                      <a:pt x="16" y="43"/>
                      <a:pt x="13" y="45"/>
                    </a:cubicBezTo>
                    <a:cubicBezTo>
                      <a:pt x="5" y="55"/>
                      <a:pt x="5" y="55"/>
                      <a:pt x="5" y="55"/>
                    </a:cubicBezTo>
                    <a:cubicBezTo>
                      <a:pt x="3" y="58"/>
                      <a:pt x="2" y="60"/>
                      <a:pt x="2" y="63"/>
                    </a:cubicBezTo>
                    <a:cubicBezTo>
                      <a:pt x="7" y="63"/>
                      <a:pt x="7" y="63"/>
                      <a:pt x="7" y="63"/>
                    </a:cubicBezTo>
                    <a:cubicBezTo>
                      <a:pt x="7" y="63"/>
                      <a:pt x="7" y="63"/>
                      <a:pt x="7" y="63"/>
                    </a:cubicBezTo>
                    <a:cubicBezTo>
                      <a:pt x="8" y="64"/>
                      <a:pt x="8" y="64"/>
                      <a:pt x="8" y="64"/>
                    </a:cubicBezTo>
                    <a:cubicBezTo>
                      <a:pt x="50" y="87"/>
                      <a:pt x="50" y="87"/>
                      <a:pt x="50" y="87"/>
                    </a:cubicBezTo>
                    <a:cubicBezTo>
                      <a:pt x="50" y="88"/>
                      <a:pt x="50" y="88"/>
                      <a:pt x="50" y="88"/>
                    </a:cubicBezTo>
                    <a:cubicBezTo>
                      <a:pt x="51" y="89"/>
                      <a:pt x="51" y="89"/>
                      <a:pt x="51" y="89"/>
                    </a:cubicBezTo>
                    <a:cubicBezTo>
                      <a:pt x="51" y="94"/>
                      <a:pt x="51" y="94"/>
                      <a:pt x="51" y="94"/>
                    </a:cubicBezTo>
                    <a:cubicBezTo>
                      <a:pt x="66" y="104"/>
                      <a:pt x="66" y="104"/>
                      <a:pt x="66" y="104"/>
                    </a:cubicBezTo>
                    <a:cubicBezTo>
                      <a:pt x="66" y="103"/>
                      <a:pt x="66" y="103"/>
                      <a:pt x="66" y="103"/>
                    </a:cubicBezTo>
                    <a:cubicBezTo>
                      <a:pt x="72" y="90"/>
                      <a:pt x="72" y="90"/>
                      <a:pt x="72" y="90"/>
                    </a:cubicBezTo>
                    <a:cubicBezTo>
                      <a:pt x="75" y="83"/>
                      <a:pt x="77" y="79"/>
                      <a:pt x="80" y="78"/>
                    </a:cubicBezTo>
                    <a:cubicBezTo>
                      <a:pt x="83" y="77"/>
                      <a:pt x="86" y="74"/>
                      <a:pt x="90" y="71"/>
                    </a:cubicBezTo>
                    <a:cubicBezTo>
                      <a:pt x="86" y="64"/>
                      <a:pt x="86" y="64"/>
                      <a:pt x="86" y="64"/>
                    </a:cubicBezTo>
                    <a:cubicBezTo>
                      <a:pt x="85" y="64"/>
                      <a:pt x="85" y="64"/>
                      <a:pt x="85" y="64"/>
                    </a:cubicBezTo>
                    <a:cubicBezTo>
                      <a:pt x="85" y="63"/>
                      <a:pt x="85" y="63"/>
                      <a:pt x="85" y="63"/>
                    </a:cubicBezTo>
                    <a:cubicBezTo>
                      <a:pt x="85" y="21"/>
                      <a:pt x="85" y="21"/>
                      <a:pt x="85" y="21"/>
                    </a:cubicBezTo>
                    <a:cubicBezTo>
                      <a:pt x="85" y="20"/>
                      <a:pt x="85" y="20"/>
                      <a:pt x="85" y="20"/>
                    </a:cubicBezTo>
                    <a:cubicBezTo>
                      <a:pt x="85" y="20"/>
                      <a:pt x="85" y="20"/>
                      <a:pt x="85" y="20"/>
                    </a:cubicBezTo>
                    <a:cubicBezTo>
                      <a:pt x="92" y="9"/>
                      <a:pt x="92" y="9"/>
                      <a:pt x="92" y="9"/>
                    </a:cubicBezTo>
                    <a:cubicBezTo>
                      <a:pt x="92" y="9"/>
                      <a:pt x="92" y="9"/>
                      <a:pt x="92" y="9"/>
                    </a:cubicBezTo>
                    <a:cubicBezTo>
                      <a:pt x="81" y="9"/>
                      <a:pt x="81" y="9"/>
                      <a:pt x="81" y="9"/>
                    </a:cubicBezTo>
                    <a:cubicBezTo>
                      <a:pt x="71" y="12"/>
                      <a:pt x="71" y="12"/>
                      <a:pt x="71" y="12"/>
                    </a:cubicBezTo>
                    <a:cubicBezTo>
                      <a:pt x="67" y="13"/>
                      <a:pt x="64" y="13"/>
                      <a:pt x="62" y="13"/>
                    </a:cubicBezTo>
                    <a:cubicBezTo>
                      <a:pt x="56" y="13"/>
                      <a:pt x="51" y="12"/>
                      <a:pt x="47" y="9"/>
                    </a:cubicBezTo>
                    <a:cubicBezTo>
                      <a:pt x="41" y="4"/>
                      <a:pt x="35" y="2"/>
                      <a:pt x="28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15" name="Freeform 425"/>
              <p:cNvSpPr>
                <a:spLocks/>
              </p:cNvSpPr>
              <p:nvPr/>
            </p:nvSpPr>
            <p:spPr bwMode="auto">
              <a:xfrm>
                <a:off x="3835" y="3117"/>
                <a:ext cx="211" cy="305"/>
              </a:xfrm>
              <a:custGeom>
                <a:avLst/>
                <a:gdLst>
                  <a:gd name="T0" fmla="*/ 86 w 89"/>
                  <a:gd name="T1" fmla="*/ 129 h 129"/>
                  <a:gd name="T2" fmla="*/ 84 w 89"/>
                  <a:gd name="T3" fmla="*/ 129 h 129"/>
                  <a:gd name="T4" fmla="*/ 61 w 89"/>
                  <a:gd name="T5" fmla="*/ 124 h 129"/>
                  <a:gd name="T6" fmla="*/ 56 w 89"/>
                  <a:gd name="T7" fmla="*/ 124 h 129"/>
                  <a:gd name="T8" fmla="*/ 32 w 89"/>
                  <a:gd name="T9" fmla="*/ 125 h 129"/>
                  <a:gd name="T10" fmla="*/ 26 w 89"/>
                  <a:gd name="T11" fmla="*/ 124 h 129"/>
                  <a:gd name="T12" fmla="*/ 19 w 89"/>
                  <a:gd name="T13" fmla="*/ 122 h 129"/>
                  <a:gd name="T14" fmla="*/ 19 w 89"/>
                  <a:gd name="T15" fmla="*/ 120 h 129"/>
                  <a:gd name="T16" fmla="*/ 17 w 89"/>
                  <a:gd name="T17" fmla="*/ 117 h 129"/>
                  <a:gd name="T18" fmla="*/ 15 w 89"/>
                  <a:gd name="T19" fmla="*/ 109 h 129"/>
                  <a:gd name="T20" fmla="*/ 9 w 89"/>
                  <a:gd name="T21" fmla="*/ 102 h 129"/>
                  <a:gd name="T22" fmla="*/ 8 w 89"/>
                  <a:gd name="T23" fmla="*/ 101 h 129"/>
                  <a:gd name="T24" fmla="*/ 0 w 89"/>
                  <a:gd name="T25" fmla="*/ 96 h 129"/>
                  <a:gd name="T26" fmla="*/ 2 w 89"/>
                  <a:gd name="T27" fmla="*/ 94 h 129"/>
                  <a:gd name="T28" fmla="*/ 6 w 89"/>
                  <a:gd name="T29" fmla="*/ 92 h 129"/>
                  <a:gd name="T30" fmla="*/ 6 w 89"/>
                  <a:gd name="T31" fmla="*/ 92 h 129"/>
                  <a:gd name="T32" fmla="*/ 6 w 89"/>
                  <a:gd name="T33" fmla="*/ 92 h 129"/>
                  <a:gd name="T34" fmla="*/ 8 w 89"/>
                  <a:gd name="T35" fmla="*/ 88 h 129"/>
                  <a:gd name="T36" fmla="*/ 8 w 89"/>
                  <a:gd name="T37" fmla="*/ 84 h 129"/>
                  <a:gd name="T38" fmla="*/ 15 w 89"/>
                  <a:gd name="T39" fmla="*/ 75 h 129"/>
                  <a:gd name="T40" fmla="*/ 23 w 89"/>
                  <a:gd name="T41" fmla="*/ 71 h 129"/>
                  <a:gd name="T42" fmla="*/ 25 w 89"/>
                  <a:gd name="T43" fmla="*/ 70 h 129"/>
                  <a:gd name="T44" fmla="*/ 28 w 89"/>
                  <a:gd name="T45" fmla="*/ 73 h 129"/>
                  <a:gd name="T46" fmla="*/ 34 w 89"/>
                  <a:gd name="T47" fmla="*/ 76 h 129"/>
                  <a:gd name="T48" fmla="*/ 45 w 89"/>
                  <a:gd name="T49" fmla="*/ 57 h 129"/>
                  <a:gd name="T50" fmla="*/ 51 w 89"/>
                  <a:gd name="T51" fmla="*/ 49 h 129"/>
                  <a:gd name="T52" fmla="*/ 55 w 89"/>
                  <a:gd name="T53" fmla="*/ 41 h 129"/>
                  <a:gd name="T54" fmla="*/ 64 w 89"/>
                  <a:gd name="T55" fmla="*/ 24 h 129"/>
                  <a:gd name="T56" fmla="*/ 70 w 89"/>
                  <a:gd name="T57" fmla="*/ 18 h 129"/>
                  <a:gd name="T58" fmla="*/ 73 w 89"/>
                  <a:gd name="T59" fmla="*/ 12 h 129"/>
                  <a:gd name="T60" fmla="*/ 73 w 89"/>
                  <a:gd name="T61" fmla="*/ 12 h 129"/>
                  <a:gd name="T62" fmla="*/ 73 w 89"/>
                  <a:gd name="T63" fmla="*/ 11 h 129"/>
                  <a:gd name="T64" fmla="*/ 70 w 89"/>
                  <a:gd name="T65" fmla="*/ 6 h 129"/>
                  <a:gd name="T66" fmla="*/ 68 w 89"/>
                  <a:gd name="T67" fmla="*/ 0 h 129"/>
                  <a:gd name="T68" fmla="*/ 68 w 89"/>
                  <a:gd name="T69" fmla="*/ 0 h 129"/>
                  <a:gd name="T70" fmla="*/ 72 w 89"/>
                  <a:gd name="T71" fmla="*/ 3 h 129"/>
                  <a:gd name="T72" fmla="*/ 75 w 89"/>
                  <a:gd name="T73" fmla="*/ 16 h 129"/>
                  <a:gd name="T74" fmla="*/ 75 w 89"/>
                  <a:gd name="T75" fmla="*/ 17 h 129"/>
                  <a:gd name="T76" fmla="*/ 75 w 89"/>
                  <a:gd name="T77" fmla="*/ 17 h 129"/>
                  <a:gd name="T78" fmla="*/ 79 w 89"/>
                  <a:gd name="T79" fmla="*/ 28 h 129"/>
                  <a:gd name="T80" fmla="*/ 80 w 89"/>
                  <a:gd name="T81" fmla="*/ 32 h 129"/>
                  <a:gd name="T82" fmla="*/ 75 w 89"/>
                  <a:gd name="T83" fmla="*/ 34 h 129"/>
                  <a:gd name="T84" fmla="*/ 70 w 89"/>
                  <a:gd name="T85" fmla="*/ 35 h 129"/>
                  <a:gd name="T86" fmla="*/ 66 w 89"/>
                  <a:gd name="T87" fmla="*/ 37 h 129"/>
                  <a:gd name="T88" fmla="*/ 68 w 89"/>
                  <a:gd name="T89" fmla="*/ 44 h 129"/>
                  <a:gd name="T90" fmla="*/ 72 w 89"/>
                  <a:gd name="T91" fmla="*/ 48 h 129"/>
                  <a:gd name="T92" fmla="*/ 77 w 89"/>
                  <a:gd name="T93" fmla="*/ 51 h 129"/>
                  <a:gd name="T94" fmla="*/ 82 w 89"/>
                  <a:gd name="T95" fmla="*/ 59 h 129"/>
                  <a:gd name="T96" fmla="*/ 82 w 89"/>
                  <a:gd name="T97" fmla="*/ 59 h 129"/>
                  <a:gd name="T98" fmla="*/ 78 w 89"/>
                  <a:gd name="T99" fmla="*/ 68 h 129"/>
                  <a:gd name="T100" fmla="*/ 73 w 89"/>
                  <a:gd name="T101" fmla="*/ 77 h 129"/>
                  <a:gd name="T102" fmla="*/ 74 w 89"/>
                  <a:gd name="T103" fmla="*/ 95 h 129"/>
                  <a:gd name="T104" fmla="*/ 77 w 89"/>
                  <a:gd name="T105" fmla="*/ 104 h 129"/>
                  <a:gd name="T106" fmla="*/ 80 w 89"/>
                  <a:gd name="T107" fmla="*/ 111 h 129"/>
                  <a:gd name="T108" fmla="*/ 89 w 89"/>
                  <a:gd name="T109" fmla="*/ 126 h 129"/>
                  <a:gd name="T110" fmla="*/ 88 w 89"/>
                  <a:gd name="T111" fmla="*/ 128 h 129"/>
                  <a:gd name="T112" fmla="*/ 86 w 89"/>
                  <a:gd name="T113" fmla="*/ 129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89" h="129">
                    <a:moveTo>
                      <a:pt x="86" y="129"/>
                    </a:moveTo>
                    <a:cubicBezTo>
                      <a:pt x="85" y="129"/>
                      <a:pt x="84" y="129"/>
                      <a:pt x="84" y="129"/>
                    </a:cubicBezTo>
                    <a:cubicBezTo>
                      <a:pt x="75" y="126"/>
                      <a:pt x="68" y="124"/>
                      <a:pt x="61" y="124"/>
                    </a:cubicBezTo>
                    <a:cubicBezTo>
                      <a:pt x="56" y="124"/>
                      <a:pt x="56" y="124"/>
                      <a:pt x="56" y="124"/>
                    </a:cubicBezTo>
                    <a:cubicBezTo>
                      <a:pt x="32" y="125"/>
                      <a:pt x="32" y="125"/>
                      <a:pt x="32" y="125"/>
                    </a:cubicBezTo>
                    <a:cubicBezTo>
                      <a:pt x="26" y="124"/>
                      <a:pt x="26" y="124"/>
                      <a:pt x="26" y="124"/>
                    </a:cubicBezTo>
                    <a:cubicBezTo>
                      <a:pt x="23" y="124"/>
                      <a:pt x="21" y="123"/>
                      <a:pt x="19" y="122"/>
                    </a:cubicBezTo>
                    <a:cubicBezTo>
                      <a:pt x="19" y="120"/>
                      <a:pt x="19" y="120"/>
                      <a:pt x="19" y="120"/>
                    </a:cubicBezTo>
                    <a:cubicBezTo>
                      <a:pt x="17" y="117"/>
                      <a:pt x="17" y="117"/>
                      <a:pt x="17" y="117"/>
                    </a:cubicBezTo>
                    <a:cubicBezTo>
                      <a:pt x="15" y="109"/>
                      <a:pt x="15" y="109"/>
                      <a:pt x="15" y="109"/>
                    </a:cubicBezTo>
                    <a:cubicBezTo>
                      <a:pt x="14" y="106"/>
                      <a:pt x="12" y="103"/>
                      <a:pt x="9" y="102"/>
                    </a:cubicBezTo>
                    <a:cubicBezTo>
                      <a:pt x="8" y="101"/>
                      <a:pt x="8" y="101"/>
                      <a:pt x="8" y="101"/>
                    </a:cubicBezTo>
                    <a:cubicBezTo>
                      <a:pt x="5" y="99"/>
                      <a:pt x="2" y="97"/>
                      <a:pt x="0" y="96"/>
                    </a:cubicBezTo>
                    <a:cubicBezTo>
                      <a:pt x="2" y="94"/>
                      <a:pt x="2" y="94"/>
                      <a:pt x="2" y="94"/>
                    </a:cubicBezTo>
                    <a:cubicBezTo>
                      <a:pt x="6" y="92"/>
                      <a:pt x="6" y="92"/>
                      <a:pt x="6" y="92"/>
                    </a:cubicBezTo>
                    <a:cubicBezTo>
                      <a:pt x="6" y="92"/>
                      <a:pt x="6" y="92"/>
                      <a:pt x="6" y="92"/>
                    </a:cubicBezTo>
                    <a:cubicBezTo>
                      <a:pt x="6" y="92"/>
                      <a:pt x="6" y="92"/>
                      <a:pt x="6" y="92"/>
                    </a:cubicBezTo>
                    <a:cubicBezTo>
                      <a:pt x="8" y="88"/>
                      <a:pt x="8" y="88"/>
                      <a:pt x="8" y="88"/>
                    </a:cubicBezTo>
                    <a:cubicBezTo>
                      <a:pt x="8" y="84"/>
                      <a:pt x="8" y="84"/>
                      <a:pt x="8" y="84"/>
                    </a:cubicBezTo>
                    <a:cubicBezTo>
                      <a:pt x="15" y="75"/>
                      <a:pt x="15" y="75"/>
                      <a:pt x="15" y="75"/>
                    </a:cubicBezTo>
                    <a:cubicBezTo>
                      <a:pt x="19" y="72"/>
                      <a:pt x="21" y="71"/>
                      <a:pt x="23" y="71"/>
                    </a:cubicBezTo>
                    <a:cubicBezTo>
                      <a:pt x="24" y="70"/>
                      <a:pt x="24" y="70"/>
                      <a:pt x="25" y="70"/>
                    </a:cubicBezTo>
                    <a:cubicBezTo>
                      <a:pt x="26" y="70"/>
                      <a:pt x="27" y="71"/>
                      <a:pt x="28" y="73"/>
                    </a:cubicBezTo>
                    <a:cubicBezTo>
                      <a:pt x="30" y="75"/>
                      <a:pt x="32" y="76"/>
                      <a:pt x="34" y="76"/>
                    </a:cubicBezTo>
                    <a:cubicBezTo>
                      <a:pt x="37" y="76"/>
                      <a:pt x="41" y="65"/>
                      <a:pt x="45" y="57"/>
                    </a:cubicBezTo>
                    <a:cubicBezTo>
                      <a:pt x="51" y="49"/>
                      <a:pt x="51" y="49"/>
                      <a:pt x="51" y="49"/>
                    </a:cubicBezTo>
                    <a:cubicBezTo>
                      <a:pt x="55" y="41"/>
                      <a:pt x="55" y="41"/>
                      <a:pt x="55" y="41"/>
                    </a:cubicBezTo>
                    <a:cubicBezTo>
                      <a:pt x="56" y="34"/>
                      <a:pt x="59" y="28"/>
                      <a:pt x="64" y="24"/>
                    </a:cubicBezTo>
                    <a:cubicBezTo>
                      <a:pt x="70" y="18"/>
                      <a:pt x="70" y="18"/>
                      <a:pt x="70" y="18"/>
                    </a:cubicBezTo>
                    <a:cubicBezTo>
                      <a:pt x="73" y="12"/>
                      <a:pt x="73" y="12"/>
                      <a:pt x="73" y="12"/>
                    </a:cubicBezTo>
                    <a:cubicBezTo>
                      <a:pt x="73" y="12"/>
                      <a:pt x="73" y="12"/>
                      <a:pt x="73" y="12"/>
                    </a:cubicBezTo>
                    <a:cubicBezTo>
                      <a:pt x="73" y="11"/>
                      <a:pt x="73" y="11"/>
                      <a:pt x="73" y="11"/>
                    </a:cubicBezTo>
                    <a:cubicBezTo>
                      <a:pt x="70" y="6"/>
                      <a:pt x="70" y="6"/>
                      <a:pt x="70" y="6"/>
                    </a:cubicBezTo>
                    <a:cubicBezTo>
                      <a:pt x="68" y="5"/>
                      <a:pt x="68" y="3"/>
                      <a:pt x="68" y="0"/>
                    </a:cubicBezTo>
                    <a:cubicBezTo>
                      <a:pt x="68" y="0"/>
                      <a:pt x="68" y="0"/>
                      <a:pt x="68" y="0"/>
                    </a:cubicBezTo>
                    <a:cubicBezTo>
                      <a:pt x="72" y="3"/>
                      <a:pt x="72" y="3"/>
                      <a:pt x="72" y="3"/>
                    </a:cubicBezTo>
                    <a:cubicBezTo>
                      <a:pt x="79" y="11"/>
                      <a:pt x="77" y="14"/>
                      <a:pt x="75" y="16"/>
                    </a:cubicBezTo>
                    <a:cubicBezTo>
                      <a:pt x="75" y="17"/>
                      <a:pt x="75" y="17"/>
                      <a:pt x="75" y="17"/>
                    </a:cubicBezTo>
                    <a:cubicBezTo>
                      <a:pt x="75" y="17"/>
                      <a:pt x="75" y="17"/>
                      <a:pt x="75" y="17"/>
                    </a:cubicBezTo>
                    <a:cubicBezTo>
                      <a:pt x="79" y="28"/>
                      <a:pt x="79" y="28"/>
                      <a:pt x="79" y="28"/>
                    </a:cubicBezTo>
                    <a:cubicBezTo>
                      <a:pt x="80" y="30"/>
                      <a:pt x="80" y="32"/>
                      <a:pt x="80" y="32"/>
                    </a:cubicBezTo>
                    <a:cubicBezTo>
                      <a:pt x="79" y="33"/>
                      <a:pt x="78" y="34"/>
                      <a:pt x="75" y="34"/>
                    </a:cubicBezTo>
                    <a:cubicBezTo>
                      <a:pt x="70" y="35"/>
                      <a:pt x="70" y="35"/>
                      <a:pt x="70" y="35"/>
                    </a:cubicBezTo>
                    <a:cubicBezTo>
                      <a:pt x="68" y="35"/>
                      <a:pt x="66" y="36"/>
                      <a:pt x="66" y="37"/>
                    </a:cubicBezTo>
                    <a:cubicBezTo>
                      <a:pt x="65" y="39"/>
                      <a:pt x="66" y="41"/>
                      <a:pt x="68" y="44"/>
                    </a:cubicBezTo>
                    <a:cubicBezTo>
                      <a:pt x="72" y="48"/>
                      <a:pt x="72" y="48"/>
                      <a:pt x="72" y="48"/>
                    </a:cubicBezTo>
                    <a:cubicBezTo>
                      <a:pt x="77" y="51"/>
                      <a:pt x="77" y="51"/>
                      <a:pt x="77" y="51"/>
                    </a:cubicBezTo>
                    <a:cubicBezTo>
                      <a:pt x="82" y="59"/>
                      <a:pt x="82" y="59"/>
                      <a:pt x="82" y="59"/>
                    </a:cubicBezTo>
                    <a:cubicBezTo>
                      <a:pt x="82" y="59"/>
                      <a:pt x="82" y="59"/>
                      <a:pt x="82" y="59"/>
                    </a:cubicBezTo>
                    <a:cubicBezTo>
                      <a:pt x="78" y="68"/>
                      <a:pt x="78" y="68"/>
                      <a:pt x="78" y="68"/>
                    </a:cubicBezTo>
                    <a:cubicBezTo>
                      <a:pt x="73" y="77"/>
                      <a:pt x="73" y="77"/>
                      <a:pt x="73" y="77"/>
                    </a:cubicBezTo>
                    <a:cubicBezTo>
                      <a:pt x="69" y="83"/>
                      <a:pt x="69" y="89"/>
                      <a:pt x="74" y="95"/>
                    </a:cubicBezTo>
                    <a:cubicBezTo>
                      <a:pt x="77" y="104"/>
                      <a:pt x="77" y="104"/>
                      <a:pt x="77" y="104"/>
                    </a:cubicBezTo>
                    <a:cubicBezTo>
                      <a:pt x="80" y="111"/>
                      <a:pt x="80" y="111"/>
                      <a:pt x="80" y="111"/>
                    </a:cubicBezTo>
                    <a:cubicBezTo>
                      <a:pt x="85" y="117"/>
                      <a:pt x="89" y="122"/>
                      <a:pt x="89" y="126"/>
                    </a:cubicBezTo>
                    <a:cubicBezTo>
                      <a:pt x="88" y="128"/>
                      <a:pt x="88" y="128"/>
                      <a:pt x="88" y="128"/>
                    </a:cubicBezTo>
                    <a:cubicBezTo>
                      <a:pt x="88" y="129"/>
                      <a:pt x="87" y="129"/>
                      <a:pt x="86" y="1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16" name="Freeform 426"/>
              <p:cNvSpPr>
                <a:spLocks noEditPoints="1"/>
              </p:cNvSpPr>
              <p:nvPr/>
            </p:nvSpPr>
            <p:spPr bwMode="auto">
              <a:xfrm>
                <a:off x="3831" y="3114"/>
                <a:ext cx="217" cy="310"/>
              </a:xfrm>
              <a:custGeom>
                <a:avLst/>
                <a:gdLst>
                  <a:gd name="T0" fmla="*/ 74 w 92"/>
                  <a:gd name="T1" fmla="*/ 3 h 131"/>
                  <a:gd name="T2" fmla="*/ 82 w 92"/>
                  <a:gd name="T3" fmla="*/ 34 h 131"/>
                  <a:gd name="T4" fmla="*/ 69 w 92"/>
                  <a:gd name="T5" fmla="*/ 39 h 131"/>
                  <a:gd name="T6" fmla="*/ 79 w 92"/>
                  <a:gd name="T7" fmla="*/ 51 h 131"/>
                  <a:gd name="T8" fmla="*/ 81 w 92"/>
                  <a:gd name="T9" fmla="*/ 69 h 131"/>
                  <a:gd name="T10" fmla="*/ 79 w 92"/>
                  <a:gd name="T11" fmla="*/ 104 h 131"/>
                  <a:gd name="T12" fmla="*/ 91 w 92"/>
                  <a:gd name="T13" fmla="*/ 129 h 131"/>
                  <a:gd name="T14" fmla="*/ 63 w 92"/>
                  <a:gd name="T15" fmla="*/ 126 h 131"/>
                  <a:gd name="T16" fmla="*/ 28 w 92"/>
                  <a:gd name="T17" fmla="*/ 126 h 131"/>
                  <a:gd name="T18" fmla="*/ 18 w 92"/>
                  <a:gd name="T19" fmla="*/ 118 h 131"/>
                  <a:gd name="T20" fmla="*/ 0 w 92"/>
                  <a:gd name="T21" fmla="*/ 98 h 131"/>
                  <a:gd name="T22" fmla="*/ 9 w 92"/>
                  <a:gd name="T23" fmla="*/ 89 h 131"/>
                  <a:gd name="T24" fmla="*/ 25 w 92"/>
                  <a:gd name="T25" fmla="*/ 71 h 131"/>
                  <a:gd name="T26" fmla="*/ 36 w 92"/>
                  <a:gd name="T27" fmla="*/ 76 h 131"/>
                  <a:gd name="T28" fmla="*/ 56 w 92"/>
                  <a:gd name="T29" fmla="*/ 41 h 131"/>
                  <a:gd name="T30" fmla="*/ 74 w 92"/>
                  <a:gd name="T31" fmla="*/ 13 h 131"/>
                  <a:gd name="T32" fmla="*/ 71 w 92"/>
                  <a:gd name="T33" fmla="*/ 3 h 131"/>
                  <a:gd name="T34" fmla="*/ 72 w 92"/>
                  <a:gd name="T35" fmla="*/ 7 h 131"/>
                  <a:gd name="T36" fmla="*/ 76 w 92"/>
                  <a:gd name="T37" fmla="*/ 14 h 131"/>
                  <a:gd name="T38" fmla="*/ 72 w 92"/>
                  <a:gd name="T39" fmla="*/ 20 h 131"/>
                  <a:gd name="T40" fmla="*/ 58 w 92"/>
                  <a:gd name="T41" fmla="*/ 42 h 131"/>
                  <a:gd name="T42" fmla="*/ 53 w 92"/>
                  <a:gd name="T43" fmla="*/ 50 h 131"/>
                  <a:gd name="T44" fmla="*/ 36 w 92"/>
                  <a:gd name="T45" fmla="*/ 78 h 131"/>
                  <a:gd name="T46" fmla="*/ 30 w 92"/>
                  <a:gd name="T47" fmla="*/ 75 h 131"/>
                  <a:gd name="T48" fmla="*/ 26 w 92"/>
                  <a:gd name="T49" fmla="*/ 73 h 131"/>
                  <a:gd name="T50" fmla="*/ 11 w 92"/>
                  <a:gd name="T51" fmla="*/ 85 h 131"/>
                  <a:gd name="T52" fmla="*/ 10 w 92"/>
                  <a:gd name="T53" fmla="*/ 90 h 131"/>
                  <a:gd name="T54" fmla="*/ 8 w 92"/>
                  <a:gd name="T55" fmla="*/ 94 h 131"/>
                  <a:gd name="T56" fmla="*/ 10 w 92"/>
                  <a:gd name="T57" fmla="*/ 101 h 131"/>
                  <a:gd name="T58" fmla="*/ 20 w 92"/>
                  <a:gd name="T59" fmla="*/ 117 h 131"/>
                  <a:gd name="T60" fmla="*/ 28 w 92"/>
                  <a:gd name="T61" fmla="*/ 124 h 131"/>
                  <a:gd name="T62" fmla="*/ 34 w 92"/>
                  <a:gd name="T63" fmla="*/ 125 h 131"/>
                  <a:gd name="T64" fmla="*/ 86 w 92"/>
                  <a:gd name="T65" fmla="*/ 129 h 131"/>
                  <a:gd name="T66" fmla="*/ 88 w 92"/>
                  <a:gd name="T67" fmla="*/ 129 h 131"/>
                  <a:gd name="T68" fmla="*/ 90 w 92"/>
                  <a:gd name="T69" fmla="*/ 128 h 131"/>
                  <a:gd name="T70" fmla="*/ 81 w 92"/>
                  <a:gd name="T71" fmla="*/ 113 h 131"/>
                  <a:gd name="T72" fmla="*/ 75 w 92"/>
                  <a:gd name="T73" fmla="*/ 97 h 131"/>
                  <a:gd name="T74" fmla="*/ 83 w 92"/>
                  <a:gd name="T75" fmla="*/ 60 h 131"/>
                  <a:gd name="T76" fmla="*/ 73 w 92"/>
                  <a:gd name="T77" fmla="*/ 50 h 131"/>
                  <a:gd name="T78" fmla="*/ 69 w 92"/>
                  <a:gd name="T79" fmla="*/ 45 h 131"/>
                  <a:gd name="T80" fmla="*/ 71 w 92"/>
                  <a:gd name="T81" fmla="*/ 35 h 131"/>
                  <a:gd name="T82" fmla="*/ 77 w 92"/>
                  <a:gd name="T83" fmla="*/ 35 h 131"/>
                  <a:gd name="T84" fmla="*/ 81 w 92"/>
                  <a:gd name="T85" fmla="*/ 33 h 131"/>
                  <a:gd name="T86" fmla="*/ 76 w 92"/>
                  <a:gd name="T87" fmla="*/ 17 h 131"/>
                  <a:gd name="T88" fmla="*/ 71 w 92"/>
                  <a:gd name="T89" fmla="*/ 3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92" h="131">
                    <a:moveTo>
                      <a:pt x="69" y="0"/>
                    </a:moveTo>
                    <a:cubicBezTo>
                      <a:pt x="70" y="1"/>
                      <a:pt x="70" y="1"/>
                      <a:pt x="70" y="1"/>
                    </a:cubicBezTo>
                    <a:cubicBezTo>
                      <a:pt x="74" y="3"/>
                      <a:pt x="74" y="3"/>
                      <a:pt x="74" y="3"/>
                    </a:cubicBezTo>
                    <a:cubicBezTo>
                      <a:pt x="79" y="9"/>
                      <a:pt x="81" y="14"/>
                      <a:pt x="78" y="18"/>
                    </a:cubicBezTo>
                    <a:cubicBezTo>
                      <a:pt x="82" y="28"/>
                      <a:pt x="82" y="28"/>
                      <a:pt x="82" y="28"/>
                    </a:cubicBezTo>
                    <a:cubicBezTo>
                      <a:pt x="83" y="31"/>
                      <a:pt x="83" y="33"/>
                      <a:pt x="82" y="34"/>
                    </a:cubicBezTo>
                    <a:cubicBezTo>
                      <a:pt x="82" y="35"/>
                      <a:pt x="79" y="36"/>
                      <a:pt x="77" y="36"/>
                    </a:cubicBezTo>
                    <a:cubicBezTo>
                      <a:pt x="72" y="37"/>
                      <a:pt x="72" y="37"/>
                      <a:pt x="72" y="37"/>
                    </a:cubicBezTo>
                    <a:cubicBezTo>
                      <a:pt x="70" y="37"/>
                      <a:pt x="69" y="38"/>
                      <a:pt x="69" y="39"/>
                    </a:cubicBezTo>
                    <a:cubicBezTo>
                      <a:pt x="68" y="40"/>
                      <a:pt x="69" y="42"/>
                      <a:pt x="70" y="44"/>
                    </a:cubicBezTo>
                    <a:cubicBezTo>
                      <a:pt x="75" y="48"/>
                      <a:pt x="75" y="48"/>
                      <a:pt x="75" y="48"/>
                    </a:cubicBezTo>
                    <a:cubicBezTo>
                      <a:pt x="79" y="51"/>
                      <a:pt x="79" y="51"/>
                      <a:pt x="79" y="51"/>
                    </a:cubicBezTo>
                    <a:cubicBezTo>
                      <a:pt x="84" y="60"/>
                      <a:pt x="84" y="60"/>
                      <a:pt x="84" y="60"/>
                    </a:cubicBezTo>
                    <a:cubicBezTo>
                      <a:pt x="84" y="60"/>
                      <a:pt x="84" y="60"/>
                      <a:pt x="84" y="60"/>
                    </a:cubicBezTo>
                    <a:cubicBezTo>
                      <a:pt x="81" y="69"/>
                      <a:pt x="81" y="69"/>
                      <a:pt x="81" y="69"/>
                    </a:cubicBezTo>
                    <a:cubicBezTo>
                      <a:pt x="75" y="78"/>
                      <a:pt x="75" y="78"/>
                      <a:pt x="75" y="78"/>
                    </a:cubicBezTo>
                    <a:cubicBezTo>
                      <a:pt x="72" y="84"/>
                      <a:pt x="72" y="90"/>
                      <a:pt x="77" y="96"/>
                    </a:cubicBezTo>
                    <a:cubicBezTo>
                      <a:pt x="79" y="104"/>
                      <a:pt x="79" y="104"/>
                      <a:pt x="79" y="104"/>
                    </a:cubicBezTo>
                    <a:cubicBezTo>
                      <a:pt x="83" y="112"/>
                      <a:pt x="83" y="112"/>
                      <a:pt x="83" y="112"/>
                    </a:cubicBezTo>
                    <a:cubicBezTo>
                      <a:pt x="89" y="118"/>
                      <a:pt x="92" y="123"/>
                      <a:pt x="92" y="128"/>
                    </a:cubicBezTo>
                    <a:cubicBezTo>
                      <a:pt x="91" y="129"/>
                      <a:pt x="91" y="129"/>
                      <a:pt x="91" y="129"/>
                    </a:cubicBezTo>
                    <a:cubicBezTo>
                      <a:pt x="90" y="130"/>
                      <a:pt x="89" y="131"/>
                      <a:pt x="88" y="131"/>
                    </a:cubicBezTo>
                    <a:cubicBezTo>
                      <a:pt x="87" y="131"/>
                      <a:pt x="86" y="131"/>
                      <a:pt x="85" y="130"/>
                    </a:cubicBezTo>
                    <a:cubicBezTo>
                      <a:pt x="78" y="128"/>
                      <a:pt x="70" y="126"/>
                      <a:pt x="63" y="126"/>
                    </a:cubicBezTo>
                    <a:cubicBezTo>
                      <a:pt x="58" y="126"/>
                      <a:pt x="58" y="126"/>
                      <a:pt x="58" y="126"/>
                    </a:cubicBezTo>
                    <a:cubicBezTo>
                      <a:pt x="34" y="127"/>
                      <a:pt x="34" y="127"/>
                      <a:pt x="34" y="127"/>
                    </a:cubicBezTo>
                    <a:cubicBezTo>
                      <a:pt x="28" y="126"/>
                      <a:pt x="28" y="126"/>
                      <a:pt x="28" y="126"/>
                    </a:cubicBezTo>
                    <a:cubicBezTo>
                      <a:pt x="25" y="126"/>
                      <a:pt x="22" y="125"/>
                      <a:pt x="21" y="123"/>
                    </a:cubicBezTo>
                    <a:cubicBezTo>
                      <a:pt x="20" y="121"/>
                      <a:pt x="20" y="121"/>
                      <a:pt x="20" y="121"/>
                    </a:cubicBezTo>
                    <a:cubicBezTo>
                      <a:pt x="18" y="118"/>
                      <a:pt x="18" y="118"/>
                      <a:pt x="18" y="118"/>
                    </a:cubicBezTo>
                    <a:cubicBezTo>
                      <a:pt x="17" y="111"/>
                      <a:pt x="17" y="111"/>
                      <a:pt x="17" y="111"/>
                    </a:cubicBezTo>
                    <a:cubicBezTo>
                      <a:pt x="16" y="107"/>
                      <a:pt x="14" y="105"/>
                      <a:pt x="11" y="103"/>
                    </a:cubicBezTo>
                    <a:cubicBezTo>
                      <a:pt x="6" y="101"/>
                      <a:pt x="3" y="98"/>
                      <a:pt x="0" y="98"/>
                    </a:cubicBezTo>
                    <a:cubicBezTo>
                      <a:pt x="3" y="95"/>
                      <a:pt x="3" y="95"/>
                      <a:pt x="3" y="95"/>
                    </a:cubicBezTo>
                    <a:cubicBezTo>
                      <a:pt x="7" y="92"/>
                      <a:pt x="7" y="92"/>
                      <a:pt x="7" y="92"/>
                    </a:cubicBezTo>
                    <a:cubicBezTo>
                      <a:pt x="9" y="89"/>
                      <a:pt x="9" y="89"/>
                      <a:pt x="9" y="89"/>
                    </a:cubicBezTo>
                    <a:cubicBezTo>
                      <a:pt x="9" y="84"/>
                      <a:pt x="9" y="84"/>
                      <a:pt x="9" y="84"/>
                    </a:cubicBezTo>
                    <a:cubicBezTo>
                      <a:pt x="17" y="76"/>
                      <a:pt x="17" y="76"/>
                      <a:pt x="17" y="76"/>
                    </a:cubicBezTo>
                    <a:cubicBezTo>
                      <a:pt x="20" y="73"/>
                      <a:pt x="23" y="71"/>
                      <a:pt x="25" y="71"/>
                    </a:cubicBezTo>
                    <a:cubicBezTo>
                      <a:pt x="26" y="71"/>
                      <a:pt x="26" y="70"/>
                      <a:pt x="27" y="70"/>
                    </a:cubicBezTo>
                    <a:cubicBezTo>
                      <a:pt x="28" y="70"/>
                      <a:pt x="30" y="72"/>
                      <a:pt x="31" y="73"/>
                    </a:cubicBezTo>
                    <a:cubicBezTo>
                      <a:pt x="32" y="75"/>
                      <a:pt x="34" y="76"/>
                      <a:pt x="36" y="76"/>
                    </a:cubicBezTo>
                    <a:cubicBezTo>
                      <a:pt x="37" y="76"/>
                      <a:pt x="41" y="70"/>
                      <a:pt x="46" y="58"/>
                    </a:cubicBezTo>
                    <a:cubicBezTo>
                      <a:pt x="52" y="49"/>
                      <a:pt x="52" y="49"/>
                      <a:pt x="52" y="49"/>
                    </a:cubicBezTo>
                    <a:cubicBezTo>
                      <a:pt x="56" y="41"/>
                      <a:pt x="56" y="41"/>
                      <a:pt x="56" y="41"/>
                    </a:cubicBezTo>
                    <a:cubicBezTo>
                      <a:pt x="57" y="35"/>
                      <a:pt x="60" y="29"/>
                      <a:pt x="65" y="24"/>
                    </a:cubicBezTo>
                    <a:cubicBezTo>
                      <a:pt x="71" y="19"/>
                      <a:pt x="71" y="19"/>
                      <a:pt x="71" y="19"/>
                    </a:cubicBezTo>
                    <a:cubicBezTo>
                      <a:pt x="74" y="13"/>
                      <a:pt x="74" y="13"/>
                      <a:pt x="74" y="13"/>
                    </a:cubicBezTo>
                    <a:cubicBezTo>
                      <a:pt x="71" y="8"/>
                      <a:pt x="71" y="8"/>
                      <a:pt x="71" y="8"/>
                    </a:cubicBezTo>
                    <a:cubicBezTo>
                      <a:pt x="69" y="6"/>
                      <a:pt x="69" y="3"/>
                      <a:pt x="69" y="0"/>
                    </a:cubicBezTo>
                    <a:moveTo>
                      <a:pt x="71" y="3"/>
                    </a:moveTo>
                    <a:cubicBezTo>
                      <a:pt x="71" y="5"/>
                      <a:pt x="71" y="6"/>
                      <a:pt x="72" y="7"/>
                    </a:cubicBezTo>
                    <a:cubicBezTo>
                      <a:pt x="72" y="7"/>
                      <a:pt x="72" y="7"/>
                      <a:pt x="72" y="7"/>
                    </a:cubicBezTo>
                    <a:cubicBezTo>
                      <a:pt x="72" y="7"/>
                      <a:pt x="72" y="7"/>
                      <a:pt x="72" y="7"/>
                    </a:cubicBezTo>
                    <a:cubicBezTo>
                      <a:pt x="76" y="12"/>
                      <a:pt x="76" y="12"/>
                      <a:pt x="76" y="12"/>
                    </a:cubicBezTo>
                    <a:cubicBezTo>
                      <a:pt x="76" y="13"/>
                      <a:pt x="76" y="13"/>
                      <a:pt x="76" y="13"/>
                    </a:cubicBezTo>
                    <a:cubicBezTo>
                      <a:pt x="76" y="14"/>
                      <a:pt x="76" y="14"/>
                      <a:pt x="76" y="14"/>
                    </a:cubicBezTo>
                    <a:cubicBezTo>
                      <a:pt x="72" y="20"/>
                      <a:pt x="72" y="20"/>
                      <a:pt x="72" y="20"/>
                    </a:cubicBezTo>
                    <a:cubicBezTo>
                      <a:pt x="72" y="20"/>
                      <a:pt x="72" y="20"/>
                      <a:pt x="72" y="20"/>
                    </a:cubicBezTo>
                    <a:cubicBezTo>
                      <a:pt x="72" y="20"/>
                      <a:pt x="72" y="20"/>
                      <a:pt x="72" y="20"/>
                    </a:cubicBezTo>
                    <a:cubicBezTo>
                      <a:pt x="67" y="25"/>
                      <a:pt x="67" y="25"/>
                      <a:pt x="67" y="25"/>
                    </a:cubicBezTo>
                    <a:cubicBezTo>
                      <a:pt x="62" y="30"/>
                      <a:pt x="59" y="35"/>
                      <a:pt x="58" y="42"/>
                    </a:cubicBezTo>
                    <a:cubicBezTo>
                      <a:pt x="58" y="42"/>
                      <a:pt x="58" y="42"/>
                      <a:pt x="58" y="42"/>
                    </a:cubicBezTo>
                    <a:cubicBezTo>
                      <a:pt x="58" y="42"/>
                      <a:pt x="58" y="42"/>
                      <a:pt x="58" y="42"/>
                    </a:cubicBezTo>
                    <a:cubicBezTo>
                      <a:pt x="53" y="50"/>
                      <a:pt x="53" y="50"/>
                      <a:pt x="53" y="50"/>
                    </a:cubicBezTo>
                    <a:cubicBezTo>
                      <a:pt x="53" y="50"/>
                      <a:pt x="53" y="50"/>
                      <a:pt x="53" y="50"/>
                    </a:cubicBezTo>
                    <a:cubicBezTo>
                      <a:pt x="53" y="50"/>
                      <a:pt x="53" y="50"/>
                      <a:pt x="53" y="5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0" y="78"/>
                      <a:pt x="37" y="78"/>
                      <a:pt x="36" y="78"/>
                    </a:cubicBezTo>
                    <a:cubicBezTo>
                      <a:pt x="34" y="78"/>
                      <a:pt x="32" y="77"/>
                      <a:pt x="30" y="75"/>
                    </a:cubicBezTo>
                    <a:cubicBezTo>
                      <a:pt x="30" y="75"/>
                      <a:pt x="30" y="75"/>
                      <a:pt x="30" y="75"/>
                    </a:cubicBezTo>
                    <a:cubicBezTo>
                      <a:pt x="30" y="75"/>
                      <a:pt x="30" y="75"/>
                      <a:pt x="30" y="75"/>
                    </a:cubicBezTo>
                    <a:cubicBezTo>
                      <a:pt x="28" y="73"/>
                      <a:pt x="27" y="72"/>
                      <a:pt x="27" y="72"/>
                    </a:cubicBezTo>
                    <a:cubicBezTo>
                      <a:pt x="26" y="72"/>
                      <a:pt x="26" y="72"/>
                      <a:pt x="26" y="72"/>
                    </a:cubicBezTo>
                    <a:cubicBezTo>
                      <a:pt x="26" y="73"/>
                      <a:pt x="26" y="73"/>
                      <a:pt x="26" y="73"/>
                    </a:cubicBezTo>
                    <a:cubicBezTo>
                      <a:pt x="25" y="73"/>
                      <a:pt x="25" y="73"/>
                      <a:pt x="25" y="73"/>
                    </a:cubicBezTo>
                    <a:cubicBezTo>
                      <a:pt x="23" y="73"/>
                      <a:pt x="20" y="75"/>
                      <a:pt x="18" y="77"/>
                    </a:cubicBezTo>
                    <a:cubicBezTo>
                      <a:pt x="11" y="85"/>
                      <a:pt x="11" y="85"/>
                      <a:pt x="11" y="85"/>
                    </a:cubicBezTo>
                    <a:cubicBezTo>
                      <a:pt x="11" y="89"/>
                      <a:pt x="11" y="89"/>
                      <a:pt x="11" y="89"/>
                    </a:cubicBezTo>
                    <a:cubicBezTo>
                      <a:pt x="11" y="89"/>
                      <a:pt x="11" y="89"/>
                      <a:pt x="11" y="89"/>
                    </a:cubicBezTo>
                    <a:cubicBezTo>
                      <a:pt x="10" y="90"/>
                      <a:pt x="10" y="90"/>
                      <a:pt x="10" y="90"/>
                    </a:cubicBezTo>
                    <a:cubicBezTo>
                      <a:pt x="9" y="93"/>
                      <a:pt x="9" y="93"/>
                      <a:pt x="9" y="93"/>
                    </a:cubicBezTo>
                    <a:cubicBezTo>
                      <a:pt x="8" y="94"/>
                      <a:pt x="8" y="94"/>
                      <a:pt x="8" y="94"/>
                    </a:cubicBezTo>
                    <a:cubicBezTo>
                      <a:pt x="8" y="94"/>
                      <a:pt x="8" y="94"/>
                      <a:pt x="8" y="94"/>
                    </a:cubicBezTo>
                    <a:cubicBezTo>
                      <a:pt x="4" y="96"/>
                      <a:pt x="4" y="96"/>
                      <a:pt x="4" y="96"/>
                    </a:cubicBezTo>
                    <a:cubicBezTo>
                      <a:pt x="3" y="97"/>
                      <a:pt x="3" y="97"/>
                      <a:pt x="3" y="97"/>
                    </a:cubicBezTo>
                    <a:cubicBezTo>
                      <a:pt x="5" y="98"/>
                      <a:pt x="8" y="99"/>
                      <a:pt x="10" y="101"/>
                    </a:cubicBezTo>
                    <a:cubicBezTo>
                      <a:pt x="12" y="102"/>
                      <a:pt x="12" y="102"/>
                      <a:pt x="12" y="102"/>
                    </a:cubicBezTo>
                    <a:cubicBezTo>
                      <a:pt x="15" y="104"/>
                      <a:pt x="17" y="106"/>
                      <a:pt x="18" y="110"/>
                    </a:cubicBezTo>
                    <a:cubicBezTo>
                      <a:pt x="20" y="117"/>
                      <a:pt x="20" y="117"/>
                      <a:pt x="20" y="117"/>
                    </a:cubicBezTo>
                    <a:cubicBezTo>
                      <a:pt x="21" y="121"/>
                      <a:pt x="21" y="121"/>
                      <a:pt x="21" y="121"/>
                    </a:cubicBezTo>
                    <a:cubicBezTo>
                      <a:pt x="22" y="122"/>
                      <a:pt x="22" y="122"/>
                      <a:pt x="22" y="122"/>
                    </a:cubicBezTo>
                    <a:cubicBezTo>
                      <a:pt x="23" y="123"/>
                      <a:pt x="25" y="124"/>
                      <a:pt x="28" y="124"/>
                    </a:cubicBezTo>
                    <a:cubicBezTo>
                      <a:pt x="28" y="124"/>
                      <a:pt x="28" y="124"/>
                      <a:pt x="28" y="124"/>
                    </a:cubicBezTo>
                    <a:cubicBezTo>
                      <a:pt x="28" y="124"/>
                      <a:pt x="28" y="124"/>
                      <a:pt x="28" y="124"/>
                    </a:cubicBezTo>
                    <a:cubicBezTo>
                      <a:pt x="34" y="125"/>
                      <a:pt x="34" y="125"/>
                      <a:pt x="34" y="125"/>
                    </a:cubicBezTo>
                    <a:cubicBezTo>
                      <a:pt x="58" y="124"/>
                      <a:pt x="58" y="124"/>
                      <a:pt x="58" y="124"/>
                    </a:cubicBezTo>
                    <a:cubicBezTo>
                      <a:pt x="63" y="124"/>
                      <a:pt x="63" y="124"/>
                      <a:pt x="63" y="124"/>
                    </a:cubicBezTo>
                    <a:cubicBezTo>
                      <a:pt x="70" y="125"/>
                      <a:pt x="77" y="126"/>
                      <a:pt x="86" y="129"/>
                    </a:cubicBezTo>
                    <a:cubicBezTo>
                      <a:pt x="86" y="129"/>
                      <a:pt x="86" y="129"/>
                      <a:pt x="86" y="129"/>
                    </a:cubicBezTo>
                    <a:cubicBezTo>
                      <a:pt x="86" y="129"/>
                      <a:pt x="86" y="129"/>
                      <a:pt x="86" y="129"/>
                    </a:cubicBezTo>
                    <a:cubicBezTo>
                      <a:pt x="87" y="129"/>
                      <a:pt x="87" y="129"/>
                      <a:pt x="88" y="129"/>
                    </a:cubicBezTo>
                    <a:cubicBezTo>
                      <a:pt x="88" y="129"/>
                      <a:pt x="89" y="129"/>
                      <a:pt x="89" y="128"/>
                    </a:cubicBezTo>
                    <a:cubicBezTo>
                      <a:pt x="89" y="128"/>
                      <a:pt x="89" y="128"/>
                      <a:pt x="89" y="128"/>
                    </a:cubicBezTo>
                    <a:cubicBezTo>
                      <a:pt x="90" y="128"/>
                      <a:pt x="90" y="128"/>
                      <a:pt x="90" y="128"/>
                    </a:cubicBezTo>
                    <a:cubicBezTo>
                      <a:pt x="90" y="127"/>
                      <a:pt x="90" y="127"/>
                      <a:pt x="90" y="127"/>
                    </a:cubicBezTo>
                    <a:cubicBezTo>
                      <a:pt x="90" y="123"/>
                      <a:pt x="86" y="118"/>
                      <a:pt x="81" y="113"/>
                    </a:cubicBezTo>
                    <a:cubicBezTo>
                      <a:pt x="81" y="113"/>
                      <a:pt x="81" y="113"/>
                      <a:pt x="81" y="113"/>
                    </a:cubicBezTo>
                    <a:cubicBezTo>
                      <a:pt x="81" y="113"/>
                      <a:pt x="81" y="113"/>
                      <a:pt x="81" y="113"/>
                    </a:cubicBezTo>
                    <a:cubicBezTo>
                      <a:pt x="78" y="105"/>
                      <a:pt x="78" y="105"/>
                      <a:pt x="78" y="105"/>
                    </a:cubicBezTo>
                    <a:cubicBezTo>
                      <a:pt x="75" y="97"/>
                      <a:pt x="75" y="97"/>
                      <a:pt x="75" y="97"/>
                    </a:cubicBezTo>
                    <a:cubicBezTo>
                      <a:pt x="70" y="91"/>
                      <a:pt x="70" y="84"/>
                      <a:pt x="74" y="77"/>
                    </a:cubicBezTo>
                    <a:cubicBezTo>
                      <a:pt x="79" y="68"/>
                      <a:pt x="79" y="68"/>
                      <a:pt x="79" y="68"/>
                    </a:cubicBezTo>
                    <a:cubicBezTo>
                      <a:pt x="83" y="60"/>
                      <a:pt x="83" y="60"/>
                      <a:pt x="83" y="60"/>
                    </a:cubicBezTo>
                    <a:cubicBezTo>
                      <a:pt x="78" y="53"/>
                      <a:pt x="78" y="53"/>
                      <a:pt x="78" y="53"/>
                    </a:cubicBezTo>
                    <a:cubicBezTo>
                      <a:pt x="73" y="50"/>
                      <a:pt x="73" y="50"/>
                      <a:pt x="73" y="50"/>
                    </a:cubicBezTo>
                    <a:cubicBezTo>
                      <a:pt x="73" y="50"/>
                      <a:pt x="73" y="50"/>
                      <a:pt x="73" y="50"/>
                    </a:cubicBezTo>
                    <a:cubicBezTo>
                      <a:pt x="73" y="49"/>
                      <a:pt x="73" y="49"/>
                      <a:pt x="73" y="49"/>
                    </a:cubicBezTo>
                    <a:cubicBezTo>
                      <a:pt x="69" y="45"/>
                      <a:pt x="69" y="45"/>
                      <a:pt x="69" y="45"/>
                    </a:cubicBezTo>
                    <a:cubicBezTo>
                      <a:pt x="69" y="45"/>
                      <a:pt x="69" y="45"/>
                      <a:pt x="69" y="45"/>
                    </a:cubicBezTo>
                    <a:cubicBezTo>
                      <a:pt x="69" y="45"/>
                      <a:pt x="69" y="45"/>
                      <a:pt x="69" y="45"/>
                    </a:cubicBezTo>
                    <a:cubicBezTo>
                      <a:pt x="67" y="43"/>
                      <a:pt x="66" y="40"/>
                      <a:pt x="67" y="38"/>
                    </a:cubicBezTo>
                    <a:cubicBezTo>
                      <a:pt x="68" y="36"/>
                      <a:pt x="70" y="36"/>
                      <a:pt x="71" y="35"/>
                    </a:cubicBezTo>
                    <a:cubicBezTo>
                      <a:pt x="71" y="35"/>
                      <a:pt x="71" y="35"/>
                      <a:pt x="71" y="35"/>
                    </a:cubicBezTo>
                    <a:cubicBezTo>
                      <a:pt x="72" y="35"/>
                      <a:pt x="72" y="35"/>
                      <a:pt x="72" y="35"/>
                    </a:cubicBezTo>
                    <a:cubicBezTo>
                      <a:pt x="77" y="35"/>
                      <a:pt x="77" y="35"/>
                      <a:pt x="77" y="35"/>
                    </a:cubicBezTo>
                    <a:cubicBezTo>
                      <a:pt x="79" y="34"/>
                      <a:pt x="80" y="33"/>
                      <a:pt x="81" y="33"/>
                    </a:cubicBezTo>
                    <a:cubicBezTo>
                      <a:pt x="81" y="33"/>
                      <a:pt x="81" y="33"/>
                      <a:pt x="81" y="33"/>
                    </a:cubicBezTo>
                    <a:cubicBezTo>
                      <a:pt x="81" y="33"/>
                      <a:pt x="81" y="33"/>
                      <a:pt x="81" y="33"/>
                    </a:cubicBezTo>
                    <a:cubicBezTo>
                      <a:pt x="81" y="32"/>
                      <a:pt x="80" y="30"/>
                      <a:pt x="80" y="29"/>
                    </a:cubicBezTo>
                    <a:cubicBezTo>
                      <a:pt x="76" y="18"/>
                      <a:pt x="76" y="18"/>
                      <a:pt x="76" y="18"/>
                    </a:cubicBezTo>
                    <a:cubicBezTo>
                      <a:pt x="76" y="17"/>
                      <a:pt x="76" y="17"/>
                      <a:pt x="76" y="17"/>
                    </a:cubicBezTo>
                    <a:cubicBezTo>
                      <a:pt x="77" y="17"/>
                      <a:pt x="77" y="17"/>
                      <a:pt x="77" y="17"/>
                    </a:cubicBezTo>
                    <a:cubicBezTo>
                      <a:pt x="78" y="15"/>
                      <a:pt x="79" y="12"/>
                      <a:pt x="73" y="4"/>
                    </a:cubicBezTo>
                    <a:cubicBezTo>
                      <a:pt x="71" y="3"/>
                      <a:pt x="71" y="3"/>
                      <a:pt x="7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17" name="Freeform 427"/>
              <p:cNvSpPr>
                <a:spLocks/>
              </p:cNvSpPr>
              <p:nvPr/>
            </p:nvSpPr>
            <p:spPr bwMode="auto">
              <a:xfrm>
                <a:off x="3835" y="3117"/>
                <a:ext cx="211" cy="305"/>
              </a:xfrm>
              <a:custGeom>
                <a:avLst/>
                <a:gdLst>
                  <a:gd name="T0" fmla="*/ 86 w 89"/>
                  <a:gd name="T1" fmla="*/ 129 h 129"/>
                  <a:gd name="T2" fmla="*/ 84 w 89"/>
                  <a:gd name="T3" fmla="*/ 129 h 129"/>
                  <a:gd name="T4" fmla="*/ 61 w 89"/>
                  <a:gd name="T5" fmla="*/ 124 h 129"/>
                  <a:gd name="T6" fmla="*/ 56 w 89"/>
                  <a:gd name="T7" fmla="*/ 124 h 129"/>
                  <a:gd name="T8" fmla="*/ 32 w 89"/>
                  <a:gd name="T9" fmla="*/ 125 h 129"/>
                  <a:gd name="T10" fmla="*/ 26 w 89"/>
                  <a:gd name="T11" fmla="*/ 124 h 129"/>
                  <a:gd name="T12" fmla="*/ 19 w 89"/>
                  <a:gd name="T13" fmla="*/ 122 h 129"/>
                  <a:gd name="T14" fmla="*/ 19 w 89"/>
                  <a:gd name="T15" fmla="*/ 120 h 129"/>
                  <a:gd name="T16" fmla="*/ 17 w 89"/>
                  <a:gd name="T17" fmla="*/ 117 h 129"/>
                  <a:gd name="T18" fmla="*/ 15 w 89"/>
                  <a:gd name="T19" fmla="*/ 109 h 129"/>
                  <a:gd name="T20" fmla="*/ 9 w 89"/>
                  <a:gd name="T21" fmla="*/ 102 h 129"/>
                  <a:gd name="T22" fmla="*/ 8 w 89"/>
                  <a:gd name="T23" fmla="*/ 101 h 129"/>
                  <a:gd name="T24" fmla="*/ 0 w 89"/>
                  <a:gd name="T25" fmla="*/ 96 h 129"/>
                  <a:gd name="T26" fmla="*/ 2 w 89"/>
                  <a:gd name="T27" fmla="*/ 94 h 129"/>
                  <a:gd name="T28" fmla="*/ 6 w 89"/>
                  <a:gd name="T29" fmla="*/ 92 h 129"/>
                  <a:gd name="T30" fmla="*/ 6 w 89"/>
                  <a:gd name="T31" fmla="*/ 92 h 129"/>
                  <a:gd name="T32" fmla="*/ 6 w 89"/>
                  <a:gd name="T33" fmla="*/ 92 h 129"/>
                  <a:gd name="T34" fmla="*/ 8 w 89"/>
                  <a:gd name="T35" fmla="*/ 88 h 129"/>
                  <a:gd name="T36" fmla="*/ 8 w 89"/>
                  <a:gd name="T37" fmla="*/ 84 h 129"/>
                  <a:gd name="T38" fmla="*/ 15 w 89"/>
                  <a:gd name="T39" fmla="*/ 75 h 129"/>
                  <a:gd name="T40" fmla="*/ 23 w 89"/>
                  <a:gd name="T41" fmla="*/ 71 h 129"/>
                  <a:gd name="T42" fmla="*/ 25 w 89"/>
                  <a:gd name="T43" fmla="*/ 70 h 129"/>
                  <a:gd name="T44" fmla="*/ 28 w 89"/>
                  <a:gd name="T45" fmla="*/ 73 h 129"/>
                  <a:gd name="T46" fmla="*/ 34 w 89"/>
                  <a:gd name="T47" fmla="*/ 76 h 129"/>
                  <a:gd name="T48" fmla="*/ 45 w 89"/>
                  <a:gd name="T49" fmla="*/ 57 h 129"/>
                  <a:gd name="T50" fmla="*/ 51 w 89"/>
                  <a:gd name="T51" fmla="*/ 49 h 129"/>
                  <a:gd name="T52" fmla="*/ 55 w 89"/>
                  <a:gd name="T53" fmla="*/ 41 h 129"/>
                  <a:gd name="T54" fmla="*/ 64 w 89"/>
                  <a:gd name="T55" fmla="*/ 24 h 129"/>
                  <a:gd name="T56" fmla="*/ 70 w 89"/>
                  <a:gd name="T57" fmla="*/ 18 h 129"/>
                  <a:gd name="T58" fmla="*/ 73 w 89"/>
                  <a:gd name="T59" fmla="*/ 12 h 129"/>
                  <a:gd name="T60" fmla="*/ 73 w 89"/>
                  <a:gd name="T61" fmla="*/ 12 h 129"/>
                  <a:gd name="T62" fmla="*/ 73 w 89"/>
                  <a:gd name="T63" fmla="*/ 11 h 129"/>
                  <a:gd name="T64" fmla="*/ 70 w 89"/>
                  <a:gd name="T65" fmla="*/ 6 h 129"/>
                  <a:gd name="T66" fmla="*/ 68 w 89"/>
                  <a:gd name="T67" fmla="*/ 0 h 129"/>
                  <a:gd name="T68" fmla="*/ 68 w 89"/>
                  <a:gd name="T69" fmla="*/ 0 h 129"/>
                  <a:gd name="T70" fmla="*/ 72 w 89"/>
                  <a:gd name="T71" fmla="*/ 3 h 129"/>
                  <a:gd name="T72" fmla="*/ 75 w 89"/>
                  <a:gd name="T73" fmla="*/ 16 h 129"/>
                  <a:gd name="T74" fmla="*/ 75 w 89"/>
                  <a:gd name="T75" fmla="*/ 17 h 129"/>
                  <a:gd name="T76" fmla="*/ 75 w 89"/>
                  <a:gd name="T77" fmla="*/ 17 h 129"/>
                  <a:gd name="T78" fmla="*/ 79 w 89"/>
                  <a:gd name="T79" fmla="*/ 28 h 129"/>
                  <a:gd name="T80" fmla="*/ 80 w 89"/>
                  <a:gd name="T81" fmla="*/ 32 h 129"/>
                  <a:gd name="T82" fmla="*/ 75 w 89"/>
                  <a:gd name="T83" fmla="*/ 34 h 129"/>
                  <a:gd name="T84" fmla="*/ 70 w 89"/>
                  <a:gd name="T85" fmla="*/ 35 h 129"/>
                  <a:gd name="T86" fmla="*/ 66 w 89"/>
                  <a:gd name="T87" fmla="*/ 37 h 129"/>
                  <a:gd name="T88" fmla="*/ 68 w 89"/>
                  <a:gd name="T89" fmla="*/ 44 h 129"/>
                  <a:gd name="T90" fmla="*/ 72 w 89"/>
                  <a:gd name="T91" fmla="*/ 48 h 129"/>
                  <a:gd name="T92" fmla="*/ 77 w 89"/>
                  <a:gd name="T93" fmla="*/ 51 h 129"/>
                  <a:gd name="T94" fmla="*/ 82 w 89"/>
                  <a:gd name="T95" fmla="*/ 59 h 129"/>
                  <a:gd name="T96" fmla="*/ 82 w 89"/>
                  <a:gd name="T97" fmla="*/ 59 h 129"/>
                  <a:gd name="T98" fmla="*/ 78 w 89"/>
                  <a:gd name="T99" fmla="*/ 68 h 129"/>
                  <a:gd name="T100" fmla="*/ 73 w 89"/>
                  <a:gd name="T101" fmla="*/ 77 h 129"/>
                  <a:gd name="T102" fmla="*/ 74 w 89"/>
                  <a:gd name="T103" fmla="*/ 95 h 129"/>
                  <a:gd name="T104" fmla="*/ 77 w 89"/>
                  <a:gd name="T105" fmla="*/ 104 h 129"/>
                  <a:gd name="T106" fmla="*/ 80 w 89"/>
                  <a:gd name="T107" fmla="*/ 111 h 129"/>
                  <a:gd name="T108" fmla="*/ 89 w 89"/>
                  <a:gd name="T109" fmla="*/ 126 h 129"/>
                  <a:gd name="T110" fmla="*/ 88 w 89"/>
                  <a:gd name="T111" fmla="*/ 128 h 129"/>
                  <a:gd name="T112" fmla="*/ 86 w 89"/>
                  <a:gd name="T113" fmla="*/ 129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89" h="129">
                    <a:moveTo>
                      <a:pt x="86" y="129"/>
                    </a:moveTo>
                    <a:cubicBezTo>
                      <a:pt x="85" y="129"/>
                      <a:pt x="84" y="129"/>
                      <a:pt x="84" y="129"/>
                    </a:cubicBezTo>
                    <a:cubicBezTo>
                      <a:pt x="75" y="126"/>
                      <a:pt x="68" y="124"/>
                      <a:pt x="61" y="124"/>
                    </a:cubicBezTo>
                    <a:cubicBezTo>
                      <a:pt x="56" y="124"/>
                      <a:pt x="56" y="124"/>
                      <a:pt x="56" y="124"/>
                    </a:cubicBezTo>
                    <a:cubicBezTo>
                      <a:pt x="32" y="125"/>
                      <a:pt x="32" y="125"/>
                      <a:pt x="32" y="125"/>
                    </a:cubicBezTo>
                    <a:cubicBezTo>
                      <a:pt x="26" y="124"/>
                      <a:pt x="26" y="124"/>
                      <a:pt x="26" y="124"/>
                    </a:cubicBezTo>
                    <a:cubicBezTo>
                      <a:pt x="23" y="124"/>
                      <a:pt x="21" y="123"/>
                      <a:pt x="19" y="122"/>
                    </a:cubicBezTo>
                    <a:cubicBezTo>
                      <a:pt x="19" y="120"/>
                      <a:pt x="19" y="120"/>
                      <a:pt x="19" y="120"/>
                    </a:cubicBezTo>
                    <a:cubicBezTo>
                      <a:pt x="17" y="117"/>
                      <a:pt x="17" y="117"/>
                      <a:pt x="17" y="117"/>
                    </a:cubicBezTo>
                    <a:cubicBezTo>
                      <a:pt x="15" y="109"/>
                      <a:pt x="15" y="109"/>
                      <a:pt x="15" y="109"/>
                    </a:cubicBezTo>
                    <a:cubicBezTo>
                      <a:pt x="14" y="106"/>
                      <a:pt x="12" y="103"/>
                      <a:pt x="9" y="102"/>
                    </a:cubicBezTo>
                    <a:cubicBezTo>
                      <a:pt x="8" y="101"/>
                      <a:pt x="8" y="101"/>
                      <a:pt x="8" y="101"/>
                    </a:cubicBezTo>
                    <a:cubicBezTo>
                      <a:pt x="5" y="99"/>
                      <a:pt x="2" y="97"/>
                      <a:pt x="0" y="96"/>
                    </a:cubicBezTo>
                    <a:cubicBezTo>
                      <a:pt x="2" y="94"/>
                      <a:pt x="2" y="94"/>
                      <a:pt x="2" y="94"/>
                    </a:cubicBezTo>
                    <a:cubicBezTo>
                      <a:pt x="6" y="92"/>
                      <a:pt x="6" y="92"/>
                      <a:pt x="6" y="92"/>
                    </a:cubicBezTo>
                    <a:cubicBezTo>
                      <a:pt x="6" y="92"/>
                      <a:pt x="6" y="92"/>
                      <a:pt x="6" y="92"/>
                    </a:cubicBezTo>
                    <a:cubicBezTo>
                      <a:pt x="6" y="92"/>
                      <a:pt x="6" y="92"/>
                      <a:pt x="6" y="92"/>
                    </a:cubicBezTo>
                    <a:cubicBezTo>
                      <a:pt x="8" y="88"/>
                      <a:pt x="8" y="88"/>
                      <a:pt x="8" y="88"/>
                    </a:cubicBezTo>
                    <a:cubicBezTo>
                      <a:pt x="8" y="84"/>
                      <a:pt x="8" y="84"/>
                      <a:pt x="8" y="84"/>
                    </a:cubicBezTo>
                    <a:cubicBezTo>
                      <a:pt x="15" y="75"/>
                      <a:pt x="15" y="75"/>
                      <a:pt x="15" y="75"/>
                    </a:cubicBezTo>
                    <a:cubicBezTo>
                      <a:pt x="19" y="72"/>
                      <a:pt x="21" y="71"/>
                      <a:pt x="23" y="71"/>
                    </a:cubicBezTo>
                    <a:cubicBezTo>
                      <a:pt x="24" y="70"/>
                      <a:pt x="24" y="70"/>
                      <a:pt x="25" y="70"/>
                    </a:cubicBezTo>
                    <a:cubicBezTo>
                      <a:pt x="26" y="70"/>
                      <a:pt x="27" y="71"/>
                      <a:pt x="28" y="73"/>
                    </a:cubicBezTo>
                    <a:cubicBezTo>
                      <a:pt x="30" y="75"/>
                      <a:pt x="32" y="76"/>
                      <a:pt x="34" y="76"/>
                    </a:cubicBezTo>
                    <a:cubicBezTo>
                      <a:pt x="37" y="76"/>
                      <a:pt x="41" y="65"/>
                      <a:pt x="45" y="57"/>
                    </a:cubicBezTo>
                    <a:cubicBezTo>
                      <a:pt x="51" y="49"/>
                      <a:pt x="51" y="49"/>
                      <a:pt x="51" y="49"/>
                    </a:cubicBezTo>
                    <a:cubicBezTo>
                      <a:pt x="55" y="41"/>
                      <a:pt x="55" y="41"/>
                      <a:pt x="55" y="41"/>
                    </a:cubicBezTo>
                    <a:cubicBezTo>
                      <a:pt x="56" y="34"/>
                      <a:pt x="59" y="28"/>
                      <a:pt x="64" y="24"/>
                    </a:cubicBezTo>
                    <a:cubicBezTo>
                      <a:pt x="70" y="18"/>
                      <a:pt x="70" y="18"/>
                      <a:pt x="70" y="18"/>
                    </a:cubicBezTo>
                    <a:cubicBezTo>
                      <a:pt x="73" y="12"/>
                      <a:pt x="73" y="12"/>
                      <a:pt x="73" y="12"/>
                    </a:cubicBezTo>
                    <a:cubicBezTo>
                      <a:pt x="73" y="12"/>
                      <a:pt x="73" y="12"/>
                      <a:pt x="73" y="12"/>
                    </a:cubicBezTo>
                    <a:cubicBezTo>
                      <a:pt x="73" y="11"/>
                      <a:pt x="73" y="11"/>
                      <a:pt x="73" y="11"/>
                    </a:cubicBezTo>
                    <a:cubicBezTo>
                      <a:pt x="70" y="6"/>
                      <a:pt x="70" y="6"/>
                      <a:pt x="70" y="6"/>
                    </a:cubicBezTo>
                    <a:cubicBezTo>
                      <a:pt x="68" y="5"/>
                      <a:pt x="68" y="3"/>
                      <a:pt x="68" y="0"/>
                    </a:cubicBezTo>
                    <a:cubicBezTo>
                      <a:pt x="68" y="0"/>
                      <a:pt x="68" y="0"/>
                      <a:pt x="68" y="0"/>
                    </a:cubicBezTo>
                    <a:cubicBezTo>
                      <a:pt x="72" y="3"/>
                      <a:pt x="72" y="3"/>
                      <a:pt x="72" y="3"/>
                    </a:cubicBezTo>
                    <a:cubicBezTo>
                      <a:pt x="79" y="11"/>
                      <a:pt x="77" y="14"/>
                      <a:pt x="75" y="16"/>
                    </a:cubicBezTo>
                    <a:cubicBezTo>
                      <a:pt x="75" y="17"/>
                      <a:pt x="75" y="17"/>
                      <a:pt x="75" y="17"/>
                    </a:cubicBezTo>
                    <a:cubicBezTo>
                      <a:pt x="75" y="17"/>
                      <a:pt x="75" y="17"/>
                      <a:pt x="75" y="17"/>
                    </a:cubicBezTo>
                    <a:cubicBezTo>
                      <a:pt x="79" y="28"/>
                      <a:pt x="79" y="28"/>
                      <a:pt x="79" y="28"/>
                    </a:cubicBezTo>
                    <a:cubicBezTo>
                      <a:pt x="80" y="30"/>
                      <a:pt x="80" y="32"/>
                      <a:pt x="80" y="32"/>
                    </a:cubicBezTo>
                    <a:cubicBezTo>
                      <a:pt x="79" y="33"/>
                      <a:pt x="78" y="34"/>
                      <a:pt x="75" y="34"/>
                    </a:cubicBezTo>
                    <a:cubicBezTo>
                      <a:pt x="70" y="35"/>
                      <a:pt x="70" y="35"/>
                      <a:pt x="70" y="35"/>
                    </a:cubicBezTo>
                    <a:cubicBezTo>
                      <a:pt x="68" y="35"/>
                      <a:pt x="66" y="36"/>
                      <a:pt x="66" y="37"/>
                    </a:cubicBezTo>
                    <a:cubicBezTo>
                      <a:pt x="65" y="39"/>
                      <a:pt x="66" y="41"/>
                      <a:pt x="68" y="44"/>
                    </a:cubicBezTo>
                    <a:cubicBezTo>
                      <a:pt x="72" y="48"/>
                      <a:pt x="72" y="48"/>
                      <a:pt x="72" y="48"/>
                    </a:cubicBezTo>
                    <a:cubicBezTo>
                      <a:pt x="77" y="51"/>
                      <a:pt x="77" y="51"/>
                      <a:pt x="77" y="51"/>
                    </a:cubicBezTo>
                    <a:cubicBezTo>
                      <a:pt x="82" y="59"/>
                      <a:pt x="82" y="59"/>
                      <a:pt x="82" y="59"/>
                    </a:cubicBezTo>
                    <a:cubicBezTo>
                      <a:pt x="82" y="59"/>
                      <a:pt x="82" y="59"/>
                      <a:pt x="82" y="59"/>
                    </a:cubicBezTo>
                    <a:cubicBezTo>
                      <a:pt x="78" y="68"/>
                      <a:pt x="78" y="68"/>
                      <a:pt x="78" y="68"/>
                    </a:cubicBezTo>
                    <a:cubicBezTo>
                      <a:pt x="73" y="77"/>
                      <a:pt x="73" y="77"/>
                      <a:pt x="73" y="77"/>
                    </a:cubicBezTo>
                    <a:cubicBezTo>
                      <a:pt x="69" y="83"/>
                      <a:pt x="69" y="89"/>
                      <a:pt x="74" y="95"/>
                    </a:cubicBezTo>
                    <a:cubicBezTo>
                      <a:pt x="77" y="104"/>
                      <a:pt x="77" y="104"/>
                      <a:pt x="77" y="104"/>
                    </a:cubicBezTo>
                    <a:cubicBezTo>
                      <a:pt x="80" y="111"/>
                      <a:pt x="80" y="111"/>
                      <a:pt x="80" y="111"/>
                    </a:cubicBezTo>
                    <a:cubicBezTo>
                      <a:pt x="85" y="117"/>
                      <a:pt x="89" y="122"/>
                      <a:pt x="89" y="126"/>
                    </a:cubicBezTo>
                    <a:cubicBezTo>
                      <a:pt x="88" y="128"/>
                      <a:pt x="88" y="128"/>
                      <a:pt x="88" y="128"/>
                    </a:cubicBezTo>
                    <a:cubicBezTo>
                      <a:pt x="88" y="129"/>
                      <a:pt x="87" y="129"/>
                      <a:pt x="86" y="1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18" name="Freeform 428"/>
              <p:cNvSpPr>
                <a:spLocks noEditPoints="1"/>
              </p:cNvSpPr>
              <p:nvPr/>
            </p:nvSpPr>
            <p:spPr bwMode="auto">
              <a:xfrm>
                <a:off x="3831" y="3114"/>
                <a:ext cx="217" cy="310"/>
              </a:xfrm>
              <a:custGeom>
                <a:avLst/>
                <a:gdLst>
                  <a:gd name="T0" fmla="*/ 74 w 92"/>
                  <a:gd name="T1" fmla="*/ 3 h 131"/>
                  <a:gd name="T2" fmla="*/ 82 w 92"/>
                  <a:gd name="T3" fmla="*/ 34 h 131"/>
                  <a:gd name="T4" fmla="*/ 69 w 92"/>
                  <a:gd name="T5" fmla="*/ 39 h 131"/>
                  <a:gd name="T6" fmla="*/ 79 w 92"/>
                  <a:gd name="T7" fmla="*/ 51 h 131"/>
                  <a:gd name="T8" fmla="*/ 81 w 92"/>
                  <a:gd name="T9" fmla="*/ 69 h 131"/>
                  <a:gd name="T10" fmla="*/ 79 w 92"/>
                  <a:gd name="T11" fmla="*/ 104 h 131"/>
                  <a:gd name="T12" fmla="*/ 91 w 92"/>
                  <a:gd name="T13" fmla="*/ 129 h 131"/>
                  <a:gd name="T14" fmla="*/ 63 w 92"/>
                  <a:gd name="T15" fmla="*/ 126 h 131"/>
                  <a:gd name="T16" fmla="*/ 28 w 92"/>
                  <a:gd name="T17" fmla="*/ 126 h 131"/>
                  <a:gd name="T18" fmla="*/ 18 w 92"/>
                  <a:gd name="T19" fmla="*/ 118 h 131"/>
                  <a:gd name="T20" fmla="*/ 0 w 92"/>
                  <a:gd name="T21" fmla="*/ 98 h 131"/>
                  <a:gd name="T22" fmla="*/ 9 w 92"/>
                  <a:gd name="T23" fmla="*/ 89 h 131"/>
                  <a:gd name="T24" fmla="*/ 25 w 92"/>
                  <a:gd name="T25" fmla="*/ 71 h 131"/>
                  <a:gd name="T26" fmla="*/ 36 w 92"/>
                  <a:gd name="T27" fmla="*/ 76 h 131"/>
                  <a:gd name="T28" fmla="*/ 56 w 92"/>
                  <a:gd name="T29" fmla="*/ 41 h 131"/>
                  <a:gd name="T30" fmla="*/ 74 w 92"/>
                  <a:gd name="T31" fmla="*/ 13 h 131"/>
                  <a:gd name="T32" fmla="*/ 71 w 92"/>
                  <a:gd name="T33" fmla="*/ 3 h 131"/>
                  <a:gd name="T34" fmla="*/ 72 w 92"/>
                  <a:gd name="T35" fmla="*/ 7 h 131"/>
                  <a:gd name="T36" fmla="*/ 76 w 92"/>
                  <a:gd name="T37" fmla="*/ 14 h 131"/>
                  <a:gd name="T38" fmla="*/ 72 w 92"/>
                  <a:gd name="T39" fmla="*/ 20 h 131"/>
                  <a:gd name="T40" fmla="*/ 58 w 92"/>
                  <a:gd name="T41" fmla="*/ 42 h 131"/>
                  <a:gd name="T42" fmla="*/ 53 w 92"/>
                  <a:gd name="T43" fmla="*/ 50 h 131"/>
                  <a:gd name="T44" fmla="*/ 36 w 92"/>
                  <a:gd name="T45" fmla="*/ 78 h 131"/>
                  <a:gd name="T46" fmla="*/ 30 w 92"/>
                  <a:gd name="T47" fmla="*/ 75 h 131"/>
                  <a:gd name="T48" fmla="*/ 26 w 92"/>
                  <a:gd name="T49" fmla="*/ 73 h 131"/>
                  <a:gd name="T50" fmla="*/ 11 w 92"/>
                  <a:gd name="T51" fmla="*/ 85 h 131"/>
                  <a:gd name="T52" fmla="*/ 10 w 92"/>
                  <a:gd name="T53" fmla="*/ 90 h 131"/>
                  <a:gd name="T54" fmla="*/ 8 w 92"/>
                  <a:gd name="T55" fmla="*/ 94 h 131"/>
                  <a:gd name="T56" fmla="*/ 10 w 92"/>
                  <a:gd name="T57" fmla="*/ 101 h 131"/>
                  <a:gd name="T58" fmla="*/ 20 w 92"/>
                  <a:gd name="T59" fmla="*/ 117 h 131"/>
                  <a:gd name="T60" fmla="*/ 28 w 92"/>
                  <a:gd name="T61" fmla="*/ 124 h 131"/>
                  <a:gd name="T62" fmla="*/ 34 w 92"/>
                  <a:gd name="T63" fmla="*/ 125 h 131"/>
                  <a:gd name="T64" fmla="*/ 86 w 92"/>
                  <a:gd name="T65" fmla="*/ 129 h 131"/>
                  <a:gd name="T66" fmla="*/ 88 w 92"/>
                  <a:gd name="T67" fmla="*/ 129 h 131"/>
                  <a:gd name="T68" fmla="*/ 90 w 92"/>
                  <a:gd name="T69" fmla="*/ 128 h 131"/>
                  <a:gd name="T70" fmla="*/ 81 w 92"/>
                  <a:gd name="T71" fmla="*/ 113 h 131"/>
                  <a:gd name="T72" fmla="*/ 75 w 92"/>
                  <a:gd name="T73" fmla="*/ 97 h 131"/>
                  <a:gd name="T74" fmla="*/ 83 w 92"/>
                  <a:gd name="T75" fmla="*/ 60 h 131"/>
                  <a:gd name="T76" fmla="*/ 73 w 92"/>
                  <a:gd name="T77" fmla="*/ 50 h 131"/>
                  <a:gd name="T78" fmla="*/ 69 w 92"/>
                  <a:gd name="T79" fmla="*/ 45 h 131"/>
                  <a:gd name="T80" fmla="*/ 71 w 92"/>
                  <a:gd name="T81" fmla="*/ 35 h 131"/>
                  <a:gd name="T82" fmla="*/ 77 w 92"/>
                  <a:gd name="T83" fmla="*/ 35 h 131"/>
                  <a:gd name="T84" fmla="*/ 81 w 92"/>
                  <a:gd name="T85" fmla="*/ 33 h 131"/>
                  <a:gd name="T86" fmla="*/ 76 w 92"/>
                  <a:gd name="T87" fmla="*/ 17 h 131"/>
                  <a:gd name="T88" fmla="*/ 71 w 92"/>
                  <a:gd name="T89" fmla="*/ 3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92" h="131">
                    <a:moveTo>
                      <a:pt x="69" y="0"/>
                    </a:moveTo>
                    <a:cubicBezTo>
                      <a:pt x="70" y="1"/>
                      <a:pt x="70" y="1"/>
                      <a:pt x="70" y="1"/>
                    </a:cubicBezTo>
                    <a:cubicBezTo>
                      <a:pt x="74" y="3"/>
                      <a:pt x="74" y="3"/>
                      <a:pt x="74" y="3"/>
                    </a:cubicBezTo>
                    <a:cubicBezTo>
                      <a:pt x="79" y="9"/>
                      <a:pt x="81" y="14"/>
                      <a:pt x="78" y="18"/>
                    </a:cubicBezTo>
                    <a:cubicBezTo>
                      <a:pt x="82" y="28"/>
                      <a:pt x="82" y="28"/>
                      <a:pt x="82" y="28"/>
                    </a:cubicBezTo>
                    <a:cubicBezTo>
                      <a:pt x="83" y="31"/>
                      <a:pt x="83" y="33"/>
                      <a:pt x="82" y="34"/>
                    </a:cubicBezTo>
                    <a:cubicBezTo>
                      <a:pt x="82" y="35"/>
                      <a:pt x="79" y="36"/>
                      <a:pt x="77" y="36"/>
                    </a:cubicBezTo>
                    <a:cubicBezTo>
                      <a:pt x="72" y="37"/>
                      <a:pt x="72" y="37"/>
                      <a:pt x="72" y="37"/>
                    </a:cubicBezTo>
                    <a:cubicBezTo>
                      <a:pt x="70" y="37"/>
                      <a:pt x="69" y="38"/>
                      <a:pt x="69" y="39"/>
                    </a:cubicBezTo>
                    <a:cubicBezTo>
                      <a:pt x="68" y="40"/>
                      <a:pt x="69" y="42"/>
                      <a:pt x="70" y="44"/>
                    </a:cubicBezTo>
                    <a:cubicBezTo>
                      <a:pt x="75" y="48"/>
                      <a:pt x="75" y="48"/>
                      <a:pt x="75" y="48"/>
                    </a:cubicBezTo>
                    <a:cubicBezTo>
                      <a:pt x="79" y="51"/>
                      <a:pt x="79" y="51"/>
                      <a:pt x="79" y="51"/>
                    </a:cubicBezTo>
                    <a:cubicBezTo>
                      <a:pt x="84" y="60"/>
                      <a:pt x="84" y="60"/>
                      <a:pt x="84" y="60"/>
                    </a:cubicBezTo>
                    <a:cubicBezTo>
                      <a:pt x="84" y="60"/>
                      <a:pt x="84" y="60"/>
                      <a:pt x="84" y="60"/>
                    </a:cubicBezTo>
                    <a:cubicBezTo>
                      <a:pt x="81" y="69"/>
                      <a:pt x="81" y="69"/>
                      <a:pt x="81" y="69"/>
                    </a:cubicBezTo>
                    <a:cubicBezTo>
                      <a:pt x="75" y="78"/>
                      <a:pt x="75" y="78"/>
                      <a:pt x="75" y="78"/>
                    </a:cubicBezTo>
                    <a:cubicBezTo>
                      <a:pt x="72" y="84"/>
                      <a:pt x="72" y="90"/>
                      <a:pt x="77" y="96"/>
                    </a:cubicBezTo>
                    <a:cubicBezTo>
                      <a:pt x="79" y="104"/>
                      <a:pt x="79" y="104"/>
                      <a:pt x="79" y="104"/>
                    </a:cubicBezTo>
                    <a:cubicBezTo>
                      <a:pt x="83" y="112"/>
                      <a:pt x="83" y="112"/>
                      <a:pt x="83" y="112"/>
                    </a:cubicBezTo>
                    <a:cubicBezTo>
                      <a:pt x="89" y="118"/>
                      <a:pt x="92" y="123"/>
                      <a:pt x="92" y="128"/>
                    </a:cubicBezTo>
                    <a:cubicBezTo>
                      <a:pt x="91" y="129"/>
                      <a:pt x="91" y="129"/>
                      <a:pt x="91" y="129"/>
                    </a:cubicBezTo>
                    <a:cubicBezTo>
                      <a:pt x="90" y="130"/>
                      <a:pt x="89" y="131"/>
                      <a:pt x="88" y="131"/>
                    </a:cubicBezTo>
                    <a:cubicBezTo>
                      <a:pt x="87" y="131"/>
                      <a:pt x="86" y="131"/>
                      <a:pt x="85" y="130"/>
                    </a:cubicBezTo>
                    <a:cubicBezTo>
                      <a:pt x="78" y="128"/>
                      <a:pt x="70" y="126"/>
                      <a:pt x="63" y="126"/>
                    </a:cubicBezTo>
                    <a:cubicBezTo>
                      <a:pt x="58" y="126"/>
                      <a:pt x="58" y="126"/>
                      <a:pt x="58" y="126"/>
                    </a:cubicBezTo>
                    <a:cubicBezTo>
                      <a:pt x="34" y="127"/>
                      <a:pt x="34" y="127"/>
                      <a:pt x="34" y="127"/>
                    </a:cubicBezTo>
                    <a:cubicBezTo>
                      <a:pt x="28" y="126"/>
                      <a:pt x="28" y="126"/>
                      <a:pt x="28" y="126"/>
                    </a:cubicBezTo>
                    <a:cubicBezTo>
                      <a:pt x="25" y="126"/>
                      <a:pt x="22" y="125"/>
                      <a:pt x="21" y="123"/>
                    </a:cubicBezTo>
                    <a:cubicBezTo>
                      <a:pt x="20" y="121"/>
                      <a:pt x="20" y="121"/>
                      <a:pt x="20" y="121"/>
                    </a:cubicBezTo>
                    <a:cubicBezTo>
                      <a:pt x="18" y="118"/>
                      <a:pt x="18" y="118"/>
                      <a:pt x="18" y="118"/>
                    </a:cubicBezTo>
                    <a:cubicBezTo>
                      <a:pt x="17" y="111"/>
                      <a:pt x="17" y="111"/>
                      <a:pt x="17" y="111"/>
                    </a:cubicBezTo>
                    <a:cubicBezTo>
                      <a:pt x="16" y="107"/>
                      <a:pt x="14" y="105"/>
                      <a:pt x="11" y="103"/>
                    </a:cubicBezTo>
                    <a:cubicBezTo>
                      <a:pt x="6" y="101"/>
                      <a:pt x="3" y="98"/>
                      <a:pt x="0" y="98"/>
                    </a:cubicBezTo>
                    <a:cubicBezTo>
                      <a:pt x="3" y="95"/>
                      <a:pt x="3" y="95"/>
                      <a:pt x="3" y="95"/>
                    </a:cubicBezTo>
                    <a:cubicBezTo>
                      <a:pt x="7" y="92"/>
                      <a:pt x="7" y="92"/>
                      <a:pt x="7" y="92"/>
                    </a:cubicBezTo>
                    <a:cubicBezTo>
                      <a:pt x="9" y="89"/>
                      <a:pt x="9" y="89"/>
                      <a:pt x="9" y="89"/>
                    </a:cubicBezTo>
                    <a:cubicBezTo>
                      <a:pt x="9" y="84"/>
                      <a:pt x="9" y="84"/>
                      <a:pt x="9" y="84"/>
                    </a:cubicBezTo>
                    <a:cubicBezTo>
                      <a:pt x="17" y="76"/>
                      <a:pt x="17" y="76"/>
                      <a:pt x="17" y="76"/>
                    </a:cubicBezTo>
                    <a:cubicBezTo>
                      <a:pt x="20" y="73"/>
                      <a:pt x="23" y="71"/>
                      <a:pt x="25" y="71"/>
                    </a:cubicBezTo>
                    <a:cubicBezTo>
                      <a:pt x="26" y="71"/>
                      <a:pt x="26" y="70"/>
                      <a:pt x="27" y="70"/>
                    </a:cubicBezTo>
                    <a:cubicBezTo>
                      <a:pt x="28" y="70"/>
                      <a:pt x="30" y="72"/>
                      <a:pt x="31" y="73"/>
                    </a:cubicBezTo>
                    <a:cubicBezTo>
                      <a:pt x="32" y="75"/>
                      <a:pt x="34" y="76"/>
                      <a:pt x="36" y="76"/>
                    </a:cubicBezTo>
                    <a:cubicBezTo>
                      <a:pt x="37" y="76"/>
                      <a:pt x="41" y="70"/>
                      <a:pt x="46" y="58"/>
                    </a:cubicBezTo>
                    <a:cubicBezTo>
                      <a:pt x="52" y="49"/>
                      <a:pt x="52" y="49"/>
                      <a:pt x="52" y="49"/>
                    </a:cubicBezTo>
                    <a:cubicBezTo>
                      <a:pt x="56" y="41"/>
                      <a:pt x="56" y="41"/>
                      <a:pt x="56" y="41"/>
                    </a:cubicBezTo>
                    <a:cubicBezTo>
                      <a:pt x="57" y="35"/>
                      <a:pt x="60" y="29"/>
                      <a:pt x="65" y="24"/>
                    </a:cubicBezTo>
                    <a:cubicBezTo>
                      <a:pt x="71" y="19"/>
                      <a:pt x="71" y="19"/>
                      <a:pt x="71" y="19"/>
                    </a:cubicBezTo>
                    <a:cubicBezTo>
                      <a:pt x="74" y="13"/>
                      <a:pt x="74" y="13"/>
                      <a:pt x="74" y="13"/>
                    </a:cubicBezTo>
                    <a:cubicBezTo>
                      <a:pt x="71" y="8"/>
                      <a:pt x="71" y="8"/>
                      <a:pt x="71" y="8"/>
                    </a:cubicBezTo>
                    <a:cubicBezTo>
                      <a:pt x="69" y="6"/>
                      <a:pt x="69" y="3"/>
                      <a:pt x="69" y="0"/>
                    </a:cubicBezTo>
                    <a:moveTo>
                      <a:pt x="71" y="3"/>
                    </a:moveTo>
                    <a:cubicBezTo>
                      <a:pt x="71" y="5"/>
                      <a:pt x="71" y="6"/>
                      <a:pt x="72" y="7"/>
                    </a:cubicBezTo>
                    <a:cubicBezTo>
                      <a:pt x="72" y="7"/>
                      <a:pt x="72" y="7"/>
                      <a:pt x="72" y="7"/>
                    </a:cubicBezTo>
                    <a:cubicBezTo>
                      <a:pt x="72" y="7"/>
                      <a:pt x="72" y="7"/>
                      <a:pt x="72" y="7"/>
                    </a:cubicBezTo>
                    <a:cubicBezTo>
                      <a:pt x="76" y="12"/>
                      <a:pt x="76" y="12"/>
                      <a:pt x="76" y="12"/>
                    </a:cubicBezTo>
                    <a:cubicBezTo>
                      <a:pt x="76" y="13"/>
                      <a:pt x="76" y="13"/>
                      <a:pt x="76" y="13"/>
                    </a:cubicBezTo>
                    <a:cubicBezTo>
                      <a:pt x="76" y="14"/>
                      <a:pt x="76" y="14"/>
                      <a:pt x="76" y="14"/>
                    </a:cubicBezTo>
                    <a:cubicBezTo>
                      <a:pt x="72" y="20"/>
                      <a:pt x="72" y="20"/>
                      <a:pt x="72" y="20"/>
                    </a:cubicBezTo>
                    <a:cubicBezTo>
                      <a:pt x="72" y="20"/>
                      <a:pt x="72" y="20"/>
                      <a:pt x="72" y="20"/>
                    </a:cubicBezTo>
                    <a:cubicBezTo>
                      <a:pt x="72" y="20"/>
                      <a:pt x="72" y="20"/>
                      <a:pt x="72" y="20"/>
                    </a:cubicBezTo>
                    <a:cubicBezTo>
                      <a:pt x="67" y="25"/>
                      <a:pt x="67" y="25"/>
                      <a:pt x="67" y="25"/>
                    </a:cubicBezTo>
                    <a:cubicBezTo>
                      <a:pt x="62" y="30"/>
                      <a:pt x="59" y="35"/>
                      <a:pt x="58" y="42"/>
                    </a:cubicBezTo>
                    <a:cubicBezTo>
                      <a:pt x="58" y="42"/>
                      <a:pt x="58" y="42"/>
                      <a:pt x="58" y="42"/>
                    </a:cubicBezTo>
                    <a:cubicBezTo>
                      <a:pt x="58" y="42"/>
                      <a:pt x="58" y="42"/>
                      <a:pt x="58" y="42"/>
                    </a:cubicBezTo>
                    <a:cubicBezTo>
                      <a:pt x="53" y="50"/>
                      <a:pt x="53" y="50"/>
                      <a:pt x="53" y="50"/>
                    </a:cubicBezTo>
                    <a:cubicBezTo>
                      <a:pt x="53" y="50"/>
                      <a:pt x="53" y="50"/>
                      <a:pt x="53" y="50"/>
                    </a:cubicBezTo>
                    <a:cubicBezTo>
                      <a:pt x="53" y="50"/>
                      <a:pt x="53" y="50"/>
                      <a:pt x="53" y="5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0" y="78"/>
                      <a:pt x="37" y="78"/>
                      <a:pt x="36" y="78"/>
                    </a:cubicBezTo>
                    <a:cubicBezTo>
                      <a:pt x="34" y="78"/>
                      <a:pt x="32" y="77"/>
                      <a:pt x="30" y="75"/>
                    </a:cubicBezTo>
                    <a:cubicBezTo>
                      <a:pt x="30" y="75"/>
                      <a:pt x="30" y="75"/>
                      <a:pt x="30" y="75"/>
                    </a:cubicBezTo>
                    <a:cubicBezTo>
                      <a:pt x="30" y="75"/>
                      <a:pt x="30" y="75"/>
                      <a:pt x="30" y="75"/>
                    </a:cubicBezTo>
                    <a:cubicBezTo>
                      <a:pt x="28" y="73"/>
                      <a:pt x="27" y="72"/>
                      <a:pt x="27" y="72"/>
                    </a:cubicBezTo>
                    <a:cubicBezTo>
                      <a:pt x="26" y="72"/>
                      <a:pt x="26" y="72"/>
                      <a:pt x="26" y="72"/>
                    </a:cubicBezTo>
                    <a:cubicBezTo>
                      <a:pt x="26" y="73"/>
                      <a:pt x="26" y="73"/>
                      <a:pt x="26" y="73"/>
                    </a:cubicBezTo>
                    <a:cubicBezTo>
                      <a:pt x="25" y="73"/>
                      <a:pt x="25" y="73"/>
                      <a:pt x="25" y="73"/>
                    </a:cubicBezTo>
                    <a:cubicBezTo>
                      <a:pt x="23" y="73"/>
                      <a:pt x="20" y="75"/>
                      <a:pt x="18" y="77"/>
                    </a:cubicBezTo>
                    <a:cubicBezTo>
                      <a:pt x="11" y="85"/>
                      <a:pt x="11" y="85"/>
                      <a:pt x="11" y="85"/>
                    </a:cubicBezTo>
                    <a:cubicBezTo>
                      <a:pt x="11" y="89"/>
                      <a:pt x="11" y="89"/>
                      <a:pt x="11" y="89"/>
                    </a:cubicBezTo>
                    <a:cubicBezTo>
                      <a:pt x="11" y="89"/>
                      <a:pt x="11" y="89"/>
                      <a:pt x="11" y="89"/>
                    </a:cubicBezTo>
                    <a:cubicBezTo>
                      <a:pt x="10" y="90"/>
                      <a:pt x="10" y="90"/>
                      <a:pt x="10" y="90"/>
                    </a:cubicBezTo>
                    <a:cubicBezTo>
                      <a:pt x="9" y="93"/>
                      <a:pt x="9" y="93"/>
                      <a:pt x="9" y="93"/>
                    </a:cubicBezTo>
                    <a:cubicBezTo>
                      <a:pt x="8" y="94"/>
                      <a:pt x="8" y="94"/>
                      <a:pt x="8" y="94"/>
                    </a:cubicBezTo>
                    <a:cubicBezTo>
                      <a:pt x="8" y="94"/>
                      <a:pt x="8" y="94"/>
                      <a:pt x="8" y="94"/>
                    </a:cubicBezTo>
                    <a:cubicBezTo>
                      <a:pt x="4" y="96"/>
                      <a:pt x="4" y="96"/>
                      <a:pt x="4" y="96"/>
                    </a:cubicBezTo>
                    <a:cubicBezTo>
                      <a:pt x="3" y="97"/>
                      <a:pt x="3" y="97"/>
                      <a:pt x="3" y="97"/>
                    </a:cubicBezTo>
                    <a:cubicBezTo>
                      <a:pt x="5" y="98"/>
                      <a:pt x="8" y="99"/>
                      <a:pt x="10" y="101"/>
                    </a:cubicBezTo>
                    <a:cubicBezTo>
                      <a:pt x="12" y="102"/>
                      <a:pt x="12" y="102"/>
                      <a:pt x="12" y="102"/>
                    </a:cubicBezTo>
                    <a:cubicBezTo>
                      <a:pt x="15" y="104"/>
                      <a:pt x="17" y="106"/>
                      <a:pt x="18" y="110"/>
                    </a:cubicBezTo>
                    <a:cubicBezTo>
                      <a:pt x="20" y="117"/>
                      <a:pt x="20" y="117"/>
                      <a:pt x="20" y="117"/>
                    </a:cubicBezTo>
                    <a:cubicBezTo>
                      <a:pt x="21" y="121"/>
                      <a:pt x="21" y="121"/>
                      <a:pt x="21" y="121"/>
                    </a:cubicBezTo>
                    <a:cubicBezTo>
                      <a:pt x="22" y="122"/>
                      <a:pt x="22" y="122"/>
                      <a:pt x="22" y="122"/>
                    </a:cubicBezTo>
                    <a:cubicBezTo>
                      <a:pt x="23" y="123"/>
                      <a:pt x="25" y="124"/>
                      <a:pt x="28" y="124"/>
                    </a:cubicBezTo>
                    <a:cubicBezTo>
                      <a:pt x="28" y="124"/>
                      <a:pt x="28" y="124"/>
                      <a:pt x="28" y="124"/>
                    </a:cubicBezTo>
                    <a:cubicBezTo>
                      <a:pt x="28" y="124"/>
                      <a:pt x="28" y="124"/>
                      <a:pt x="28" y="124"/>
                    </a:cubicBezTo>
                    <a:cubicBezTo>
                      <a:pt x="34" y="125"/>
                      <a:pt x="34" y="125"/>
                      <a:pt x="34" y="125"/>
                    </a:cubicBezTo>
                    <a:cubicBezTo>
                      <a:pt x="58" y="124"/>
                      <a:pt x="58" y="124"/>
                      <a:pt x="58" y="124"/>
                    </a:cubicBezTo>
                    <a:cubicBezTo>
                      <a:pt x="63" y="124"/>
                      <a:pt x="63" y="124"/>
                      <a:pt x="63" y="124"/>
                    </a:cubicBezTo>
                    <a:cubicBezTo>
                      <a:pt x="70" y="125"/>
                      <a:pt x="77" y="126"/>
                      <a:pt x="86" y="129"/>
                    </a:cubicBezTo>
                    <a:cubicBezTo>
                      <a:pt x="86" y="129"/>
                      <a:pt x="86" y="129"/>
                      <a:pt x="86" y="129"/>
                    </a:cubicBezTo>
                    <a:cubicBezTo>
                      <a:pt x="86" y="129"/>
                      <a:pt x="86" y="129"/>
                      <a:pt x="86" y="129"/>
                    </a:cubicBezTo>
                    <a:cubicBezTo>
                      <a:pt x="87" y="129"/>
                      <a:pt x="87" y="129"/>
                      <a:pt x="88" y="129"/>
                    </a:cubicBezTo>
                    <a:cubicBezTo>
                      <a:pt x="88" y="129"/>
                      <a:pt x="89" y="129"/>
                      <a:pt x="89" y="128"/>
                    </a:cubicBezTo>
                    <a:cubicBezTo>
                      <a:pt x="89" y="128"/>
                      <a:pt x="89" y="128"/>
                      <a:pt x="89" y="128"/>
                    </a:cubicBezTo>
                    <a:cubicBezTo>
                      <a:pt x="90" y="128"/>
                      <a:pt x="90" y="128"/>
                      <a:pt x="90" y="128"/>
                    </a:cubicBezTo>
                    <a:cubicBezTo>
                      <a:pt x="90" y="127"/>
                      <a:pt x="90" y="127"/>
                      <a:pt x="90" y="127"/>
                    </a:cubicBezTo>
                    <a:cubicBezTo>
                      <a:pt x="90" y="123"/>
                      <a:pt x="86" y="118"/>
                      <a:pt x="81" y="113"/>
                    </a:cubicBezTo>
                    <a:cubicBezTo>
                      <a:pt x="81" y="113"/>
                      <a:pt x="81" y="113"/>
                      <a:pt x="81" y="113"/>
                    </a:cubicBezTo>
                    <a:cubicBezTo>
                      <a:pt x="81" y="113"/>
                      <a:pt x="81" y="113"/>
                      <a:pt x="81" y="113"/>
                    </a:cubicBezTo>
                    <a:cubicBezTo>
                      <a:pt x="78" y="105"/>
                      <a:pt x="78" y="105"/>
                      <a:pt x="78" y="105"/>
                    </a:cubicBezTo>
                    <a:cubicBezTo>
                      <a:pt x="75" y="97"/>
                      <a:pt x="75" y="97"/>
                      <a:pt x="75" y="97"/>
                    </a:cubicBezTo>
                    <a:cubicBezTo>
                      <a:pt x="70" y="91"/>
                      <a:pt x="70" y="84"/>
                      <a:pt x="74" y="77"/>
                    </a:cubicBezTo>
                    <a:cubicBezTo>
                      <a:pt x="79" y="68"/>
                      <a:pt x="79" y="68"/>
                      <a:pt x="79" y="68"/>
                    </a:cubicBezTo>
                    <a:cubicBezTo>
                      <a:pt x="83" y="60"/>
                      <a:pt x="83" y="60"/>
                      <a:pt x="83" y="60"/>
                    </a:cubicBezTo>
                    <a:cubicBezTo>
                      <a:pt x="78" y="53"/>
                      <a:pt x="78" y="53"/>
                      <a:pt x="78" y="53"/>
                    </a:cubicBezTo>
                    <a:cubicBezTo>
                      <a:pt x="73" y="50"/>
                      <a:pt x="73" y="50"/>
                      <a:pt x="73" y="50"/>
                    </a:cubicBezTo>
                    <a:cubicBezTo>
                      <a:pt x="73" y="50"/>
                      <a:pt x="73" y="50"/>
                      <a:pt x="73" y="50"/>
                    </a:cubicBezTo>
                    <a:cubicBezTo>
                      <a:pt x="73" y="49"/>
                      <a:pt x="73" y="49"/>
                      <a:pt x="73" y="49"/>
                    </a:cubicBezTo>
                    <a:cubicBezTo>
                      <a:pt x="69" y="45"/>
                      <a:pt x="69" y="45"/>
                      <a:pt x="69" y="45"/>
                    </a:cubicBezTo>
                    <a:cubicBezTo>
                      <a:pt x="69" y="45"/>
                      <a:pt x="69" y="45"/>
                      <a:pt x="69" y="45"/>
                    </a:cubicBezTo>
                    <a:cubicBezTo>
                      <a:pt x="69" y="45"/>
                      <a:pt x="69" y="45"/>
                      <a:pt x="69" y="45"/>
                    </a:cubicBezTo>
                    <a:cubicBezTo>
                      <a:pt x="67" y="43"/>
                      <a:pt x="66" y="40"/>
                      <a:pt x="67" y="38"/>
                    </a:cubicBezTo>
                    <a:cubicBezTo>
                      <a:pt x="68" y="36"/>
                      <a:pt x="70" y="36"/>
                      <a:pt x="71" y="35"/>
                    </a:cubicBezTo>
                    <a:cubicBezTo>
                      <a:pt x="71" y="35"/>
                      <a:pt x="71" y="35"/>
                      <a:pt x="71" y="35"/>
                    </a:cubicBezTo>
                    <a:cubicBezTo>
                      <a:pt x="72" y="35"/>
                      <a:pt x="72" y="35"/>
                      <a:pt x="72" y="35"/>
                    </a:cubicBezTo>
                    <a:cubicBezTo>
                      <a:pt x="77" y="35"/>
                      <a:pt x="77" y="35"/>
                      <a:pt x="77" y="35"/>
                    </a:cubicBezTo>
                    <a:cubicBezTo>
                      <a:pt x="79" y="34"/>
                      <a:pt x="80" y="33"/>
                      <a:pt x="81" y="33"/>
                    </a:cubicBezTo>
                    <a:cubicBezTo>
                      <a:pt x="81" y="33"/>
                      <a:pt x="81" y="33"/>
                      <a:pt x="81" y="33"/>
                    </a:cubicBezTo>
                    <a:cubicBezTo>
                      <a:pt x="81" y="33"/>
                      <a:pt x="81" y="33"/>
                      <a:pt x="81" y="33"/>
                    </a:cubicBezTo>
                    <a:cubicBezTo>
                      <a:pt x="81" y="32"/>
                      <a:pt x="80" y="30"/>
                      <a:pt x="80" y="29"/>
                    </a:cubicBezTo>
                    <a:cubicBezTo>
                      <a:pt x="76" y="18"/>
                      <a:pt x="76" y="18"/>
                      <a:pt x="76" y="18"/>
                    </a:cubicBezTo>
                    <a:cubicBezTo>
                      <a:pt x="76" y="17"/>
                      <a:pt x="76" y="17"/>
                      <a:pt x="76" y="17"/>
                    </a:cubicBezTo>
                    <a:cubicBezTo>
                      <a:pt x="77" y="17"/>
                      <a:pt x="77" y="17"/>
                      <a:pt x="77" y="17"/>
                    </a:cubicBezTo>
                    <a:cubicBezTo>
                      <a:pt x="78" y="15"/>
                      <a:pt x="79" y="12"/>
                      <a:pt x="73" y="4"/>
                    </a:cubicBezTo>
                    <a:cubicBezTo>
                      <a:pt x="71" y="3"/>
                      <a:pt x="71" y="3"/>
                      <a:pt x="7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19" name="Freeform 429"/>
              <p:cNvSpPr>
                <a:spLocks/>
              </p:cNvSpPr>
              <p:nvPr/>
            </p:nvSpPr>
            <p:spPr bwMode="auto">
              <a:xfrm>
                <a:off x="4299" y="3897"/>
                <a:ext cx="203" cy="192"/>
              </a:xfrm>
              <a:custGeom>
                <a:avLst/>
                <a:gdLst>
                  <a:gd name="T0" fmla="*/ 56 w 86"/>
                  <a:gd name="T1" fmla="*/ 81 h 81"/>
                  <a:gd name="T2" fmla="*/ 45 w 86"/>
                  <a:gd name="T3" fmla="*/ 77 h 81"/>
                  <a:gd name="T4" fmla="*/ 45 w 86"/>
                  <a:gd name="T5" fmla="*/ 76 h 81"/>
                  <a:gd name="T6" fmla="*/ 44 w 86"/>
                  <a:gd name="T7" fmla="*/ 77 h 81"/>
                  <a:gd name="T8" fmla="*/ 43 w 86"/>
                  <a:gd name="T9" fmla="*/ 78 h 81"/>
                  <a:gd name="T10" fmla="*/ 39 w 86"/>
                  <a:gd name="T11" fmla="*/ 74 h 81"/>
                  <a:gd name="T12" fmla="*/ 34 w 86"/>
                  <a:gd name="T13" fmla="*/ 71 h 81"/>
                  <a:gd name="T14" fmla="*/ 28 w 86"/>
                  <a:gd name="T15" fmla="*/ 66 h 81"/>
                  <a:gd name="T16" fmla="*/ 26 w 86"/>
                  <a:gd name="T17" fmla="*/ 60 h 81"/>
                  <a:gd name="T18" fmla="*/ 26 w 86"/>
                  <a:gd name="T19" fmla="*/ 60 h 81"/>
                  <a:gd name="T20" fmla="*/ 26 w 86"/>
                  <a:gd name="T21" fmla="*/ 60 h 81"/>
                  <a:gd name="T22" fmla="*/ 23 w 86"/>
                  <a:gd name="T23" fmla="*/ 58 h 81"/>
                  <a:gd name="T24" fmla="*/ 22 w 86"/>
                  <a:gd name="T25" fmla="*/ 58 h 81"/>
                  <a:gd name="T26" fmla="*/ 20 w 86"/>
                  <a:gd name="T27" fmla="*/ 55 h 81"/>
                  <a:gd name="T28" fmla="*/ 16 w 86"/>
                  <a:gd name="T29" fmla="*/ 50 h 81"/>
                  <a:gd name="T30" fmla="*/ 15 w 86"/>
                  <a:gd name="T31" fmla="*/ 50 h 81"/>
                  <a:gd name="T32" fmla="*/ 9 w 86"/>
                  <a:gd name="T33" fmla="*/ 45 h 81"/>
                  <a:gd name="T34" fmla="*/ 4 w 86"/>
                  <a:gd name="T35" fmla="*/ 37 h 81"/>
                  <a:gd name="T36" fmla="*/ 0 w 86"/>
                  <a:gd name="T37" fmla="*/ 29 h 81"/>
                  <a:gd name="T38" fmla="*/ 8 w 86"/>
                  <a:gd name="T39" fmla="*/ 28 h 81"/>
                  <a:gd name="T40" fmla="*/ 14 w 86"/>
                  <a:gd name="T41" fmla="*/ 30 h 81"/>
                  <a:gd name="T42" fmla="*/ 15 w 86"/>
                  <a:gd name="T43" fmla="*/ 30 h 81"/>
                  <a:gd name="T44" fmla="*/ 15 w 86"/>
                  <a:gd name="T45" fmla="*/ 30 h 81"/>
                  <a:gd name="T46" fmla="*/ 30 w 86"/>
                  <a:gd name="T47" fmla="*/ 13 h 81"/>
                  <a:gd name="T48" fmla="*/ 40 w 86"/>
                  <a:gd name="T49" fmla="*/ 12 h 81"/>
                  <a:gd name="T50" fmla="*/ 41 w 86"/>
                  <a:gd name="T51" fmla="*/ 12 h 81"/>
                  <a:gd name="T52" fmla="*/ 41 w 86"/>
                  <a:gd name="T53" fmla="*/ 11 h 81"/>
                  <a:gd name="T54" fmla="*/ 46 w 86"/>
                  <a:gd name="T55" fmla="*/ 2 h 81"/>
                  <a:gd name="T56" fmla="*/ 55 w 86"/>
                  <a:gd name="T57" fmla="*/ 0 h 81"/>
                  <a:gd name="T58" fmla="*/ 66 w 86"/>
                  <a:gd name="T59" fmla="*/ 7 h 81"/>
                  <a:gd name="T60" fmla="*/ 81 w 86"/>
                  <a:gd name="T61" fmla="*/ 13 h 81"/>
                  <a:gd name="T62" fmla="*/ 85 w 86"/>
                  <a:gd name="T63" fmla="*/ 21 h 81"/>
                  <a:gd name="T64" fmla="*/ 85 w 86"/>
                  <a:gd name="T65" fmla="*/ 31 h 81"/>
                  <a:gd name="T66" fmla="*/ 83 w 86"/>
                  <a:gd name="T67" fmla="*/ 39 h 81"/>
                  <a:gd name="T68" fmla="*/ 83 w 86"/>
                  <a:gd name="T69" fmla="*/ 39 h 81"/>
                  <a:gd name="T70" fmla="*/ 83 w 86"/>
                  <a:gd name="T71" fmla="*/ 39 h 81"/>
                  <a:gd name="T72" fmla="*/ 86 w 86"/>
                  <a:gd name="T73" fmla="*/ 47 h 81"/>
                  <a:gd name="T74" fmla="*/ 83 w 86"/>
                  <a:gd name="T75" fmla="*/ 55 h 81"/>
                  <a:gd name="T76" fmla="*/ 80 w 86"/>
                  <a:gd name="T77" fmla="*/ 67 h 81"/>
                  <a:gd name="T78" fmla="*/ 74 w 86"/>
                  <a:gd name="T79" fmla="*/ 73 h 81"/>
                  <a:gd name="T80" fmla="*/ 68 w 86"/>
                  <a:gd name="T81" fmla="*/ 81 h 81"/>
                  <a:gd name="T82" fmla="*/ 68 w 86"/>
                  <a:gd name="T83" fmla="*/ 81 h 81"/>
                  <a:gd name="T84" fmla="*/ 68 w 86"/>
                  <a:gd name="T85" fmla="*/ 81 h 81"/>
                  <a:gd name="T86" fmla="*/ 56 w 86"/>
                  <a:gd name="T87" fmla="*/ 8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86" h="81">
                    <a:moveTo>
                      <a:pt x="56" y="81"/>
                    </a:moveTo>
                    <a:cubicBezTo>
                      <a:pt x="45" y="77"/>
                      <a:pt x="45" y="77"/>
                      <a:pt x="45" y="77"/>
                    </a:cubicBezTo>
                    <a:cubicBezTo>
                      <a:pt x="45" y="76"/>
                      <a:pt x="45" y="76"/>
                      <a:pt x="45" y="76"/>
                    </a:cubicBezTo>
                    <a:cubicBezTo>
                      <a:pt x="44" y="77"/>
                      <a:pt x="44" y="77"/>
                      <a:pt x="44" y="77"/>
                    </a:cubicBezTo>
                    <a:cubicBezTo>
                      <a:pt x="43" y="78"/>
                      <a:pt x="43" y="78"/>
                      <a:pt x="43" y="78"/>
                    </a:cubicBezTo>
                    <a:cubicBezTo>
                      <a:pt x="43" y="76"/>
                      <a:pt x="41" y="75"/>
                      <a:pt x="39" y="74"/>
                    </a:cubicBezTo>
                    <a:cubicBezTo>
                      <a:pt x="34" y="71"/>
                      <a:pt x="34" y="71"/>
                      <a:pt x="34" y="71"/>
                    </a:cubicBezTo>
                    <a:cubicBezTo>
                      <a:pt x="30" y="71"/>
                      <a:pt x="29" y="69"/>
                      <a:pt x="28" y="66"/>
                    </a:cubicBezTo>
                    <a:cubicBezTo>
                      <a:pt x="26" y="60"/>
                      <a:pt x="26" y="60"/>
                      <a:pt x="26" y="60"/>
                    </a:cubicBezTo>
                    <a:cubicBezTo>
                      <a:pt x="26" y="60"/>
                      <a:pt x="26" y="60"/>
                      <a:pt x="26" y="60"/>
                    </a:cubicBezTo>
                    <a:cubicBezTo>
                      <a:pt x="26" y="60"/>
                      <a:pt x="26" y="60"/>
                      <a:pt x="26" y="60"/>
                    </a:cubicBezTo>
                    <a:cubicBezTo>
                      <a:pt x="25" y="59"/>
                      <a:pt x="23" y="59"/>
                      <a:pt x="23" y="58"/>
                    </a:cubicBezTo>
                    <a:cubicBezTo>
                      <a:pt x="22" y="58"/>
                      <a:pt x="22" y="58"/>
                      <a:pt x="22" y="58"/>
                    </a:cubicBezTo>
                    <a:cubicBezTo>
                      <a:pt x="20" y="55"/>
                      <a:pt x="20" y="55"/>
                      <a:pt x="20" y="55"/>
                    </a:cubicBezTo>
                    <a:cubicBezTo>
                      <a:pt x="19" y="53"/>
                      <a:pt x="18" y="52"/>
                      <a:pt x="16" y="50"/>
                    </a:cubicBezTo>
                    <a:cubicBezTo>
                      <a:pt x="15" y="50"/>
                      <a:pt x="15" y="50"/>
                      <a:pt x="15" y="50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8" y="28"/>
                      <a:pt x="8" y="28"/>
                      <a:pt x="8" y="28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30" y="13"/>
                      <a:pt x="30" y="13"/>
                      <a:pt x="30" y="13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1"/>
                      <a:pt x="41" y="11"/>
                      <a:pt x="41" y="11"/>
                    </a:cubicBezTo>
                    <a:cubicBezTo>
                      <a:pt x="42" y="6"/>
                      <a:pt x="44" y="4"/>
                      <a:pt x="46" y="2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7" y="3"/>
                      <a:pt x="61" y="5"/>
                      <a:pt x="66" y="7"/>
                    </a:cubicBezTo>
                    <a:cubicBezTo>
                      <a:pt x="81" y="13"/>
                      <a:pt x="81" y="13"/>
                      <a:pt x="81" y="13"/>
                    </a:cubicBezTo>
                    <a:cubicBezTo>
                      <a:pt x="82" y="14"/>
                      <a:pt x="84" y="16"/>
                      <a:pt x="85" y="21"/>
                    </a:cubicBezTo>
                    <a:cubicBezTo>
                      <a:pt x="86" y="25"/>
                      <a:pt x="86" y="28"/>
                      <a:pt x="85" y="31"/>
                    </a:cubicBezTo>
                    <a:cubicBezTo>
                      <a:pt x="83" y="39"/>
                      <a:pt x="83" y="39"/>
                      <a:pt x="83" y="39"/>
                    </a:cubicBezTo>
                    <a:cubicBezTo>
                      <a:pt x="83" y="39"/>
                      <a:pt x="83" y="39"/>
                      <a:pt x="83" y="39"/>
                    </a:cubicBezTo>
                    <a:cubicBezTo>
                      <a:pt x="83" y="39"/>
                      <a:pt x="83" y="39"/>
                      <a:pt x="83" y="39"/>
                    </a:cubicBezTo>
                    <a:cubicBezTo>
                      <a:pt x="86" y="47"/>
                      <a:pt x="86" y="47"/>
                      <a:pt x="86" y="47"/>
                    </a:cubicBezTo>
                    <a:cubicBezTo>
                      <a:pt x="86" y="49"/>
                      <a:pt x="85" y="51"/>
                      <a:pt x="83" y="55"/>
                    </a:cubicBezTo>
                    <a:cubicBezTo>
                      <a:pt x="80" y="59"/>
                      <a:pt x="79" y="63"/>
                      <a:pt x="80" y="67"/>
                    </a:cubicBezTo>
                    <a:cubicBezTo>
                      <a:pt x="74" y="73"/>
                      <a:pt x="74" y="73"/>
                      <a:pt x="74" y="73"/>
                    </a:cubicBezTo>
                    <a:cubicBezTo>
                      <a:pt x="68" y="81"/>
                      <a:pt x="68" y="81"/>
                      <a:pt x="68" y="81"/>
                    </a:cubicBezTo>
                    <a:cubicBezTo>
                      <a:pt x="68" y="81"/>
                      <a:pt x="68" y="81"/>
                      <a:pt x="68" y="81"/>
                    </a:cubicBezTo>
                    <a:cubicBezTo>
                      <a:pt x="68" y="81"/>
                      <a:pt x="68" y="81"/>
                      <a:pt x="68" y="81"/>
                    </a:cubicBezTo>
                    <a:cubicBezTo>
                      <a:pt x="56" y="81"/>
                      <a:pt x="56" y="81"/>
                      <a:pt x="56" y="8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20" name="Freeform 430"/>
              <p:cNvSpPr>
                <a:spLocks noEditPoints="1"/>
              </p:cNvSpPr>
              <p:nvPr/>
            </p:nvSpPr>
            <p:spPr bwMode="auto">
              <a:xfrm>
                <a:off x="4294" y="3895"/>
                <a:ext cx="210" cy="196"/>
              </a:xfrm>
              <a:custGeom>
                <a:avLst/>
                <a:gdLst>
                  <a:gd name="T0" fmla="*/ 69 w 89"/>
                  <a:gd name="T1" fmla="*/ 7 h 83"/>
                  <a:gd name="T2" fmla="*/ 88 w 89"/>
                  <a:gd name="T3" fmla="*/ 22 h 83"/>
                  <a:gd name="T4" fmla="*/ 86 w 89"/>
                  <a:gd name="T5" fmla="*/ 40 h 83"/>
                  <a:gd name="T6" fmla="*/ 86 w 89"/>
                  <a:gd name="T7" fmla="*/ 57 h 83"/>
                  <a:gd name="T8" fmla="*/ 77 w 89"/>
                  <a:gd name="T9" fmla="*/ 75 h 83"/>
                  <a:gd name="T10" fmla="*/ 70 w 89"/>
                  <a:gd name="T11" fmla="*/ 82 h 83"/>
                  <a:gd name="T12" fmla="*/ 47 w 89"/>
                  <a:gd name="T13" fmla="*/ 78 h 83"/>
                  <a:gd name="T14" fmla="*/ 41 w 89"/>
                  <a:gd name="T15" fmla="*/ 76 h 83"/>
                  <a:gd name="T16" fmla="*/ 29 w 89"/>
                  <a:gd name="T17" fmla="*/ 68 h 83"/>
                  <a:gd name="T18" fmla="*/ 23 w 89"/>
                  <a:gd name="T19" fmla="*/ 60 h 83"/>
                  <a:gd name="T20" fmla="*/ 17 w 89"/>
                  <a:gd name="T21" fmla="*/ 51 h 83"/>
                  <a:gd name="T22" fmla="*/ 5 w 89"/>
                  <a:gd name="T23" fmla="*/ 38 h 83"/>
                  <a:gd name="T24" fmla="*/ 10 w 89"/>
                  <a:gd name="T25" fmla="*/ 28 h 83"/>
                  <a:gd name="T26" fmla="*/ 31 w 89"/>
                  <a:gd name="T27" fmla="*/ 14 h 83"/>
                  <a:gd name="T28" fmla="*/ 48 w 89"/>
                  <a:gd name="T29" fmla="*/ 2 h 83"/>
                  <a:gd name="T30" fmla="*/ 57 w 89"/>
                  <a:gd name="T31" fmla="*/ 2 h 83"/>
                  <a:gd name="T32" fmla="*/ 44 w 89"/>
                  <a:gd name="T33" fmla="*/ 12 h 83"/>
                  <a:gd name="T34" fmla="*/ 42 w 89"/>
                  <a:gd name="T35" fmla="*/ 14 h 83"/>
                  <a:gd name="T36" fmla="*/ 18 w 89"/>
                  <a:gd name="T37" fmla="*/ 32 h 83"/>
                  <a:gd name="T38" fmla="*/ 16 w 89"/>
                  <a:gd name="T39" fmla="*/ 32 h 83"/>
                  <a:gd name="T40" fmla="*/ 3 w 89"/>
                  <a:gd name="T41" fmla="*/ 30 h 83"/>
                  <a:gd name="T42" fmla="*/ 12 w 89"/>
                  <a:gd name="T43" fmla="*/ 46 h 83"/>
                  <a:gd name="T44" fmla="*/ 18 w 89"/>
                  <a:gd name="T45" fmla="*/ 50 h 83"/>
                  <a:gd name="T46" fmla="*/ 18 w 89"/>
                  <a:gd name="T47" fmla="*/ 50 h 83"/>
                  <a:gd name="T48" fmla="*/ 25 w 89"/>
                  <a:gd name="T49" fmla="*/ 58 h 83"/>
                  <a:gd name="T50" fmla="*/ 28 w 89"/>
                  <a:gd name="T51" fmla="*/ 60 h 83"/>
                  <a:gd name="T52" fmla="*/ 29 w 89"/>
                  <a:gd name="T53" fmla="*/ 61 h 83"/>
                  <a:gd name="T54" fmla="*/ 35 w 89"/>
                  <a:gd name="T55" fmla="*/ 71 h 83"/>
                  <a:gd name="T56" fmla="*/ 36 w 89"/>
                  <a:gd name="T57" fmla="*/ 71 h 83"/>
                  <a:gd name="T58" fmla="*/ 46 w 89"/>
                  <a:gd name="T59" fmla="*/ 77 h 83"/>
                  <a:gd name="T60" fmla="*/ 48 w 89"/>
                  <a:gd name="T61" fmla="*/ 77 h 83"/>
                  <a:gd name="T62" fmla="*/ 70 w 89"/>
                  <a:gd name="T63" fmla="*/ 81 h 83"/>
                  <a:gd name="T64" fmla="*/ 81 w 89"/>
                  <a:gd name="T65" fmla="*/ 68 h 83"/>
                  <a:gd name="T66" fmla="*/ 87 w 89"/>
                  <a:gd name="T67" fmla="*/ 48 h 83"/>
                  <a:gd name="T68" fmla="*/ 84 w 89"/>
                  <a:gd name="T69" fmla="*/ 40 h 83"/>
                  <a:gd name="T70" fmla="*/ 86 w 89"/>
                  <a:gd name="T71" fmla="*/ 32 h 83"/>
                  <a:gd name="T72" fmla="*/ 86 w 89"/>
                  <a:gd name="T73" fmla="*/ 31 h 83"/>
                  <a:gd name="T74" fmla="*/ 86 w 89"/>
                  <a:gd name="T75" fmla="*/ 22 h 83"/>
                  <a:gd name="T76" fmla="*/ 82 w 89"/>
                  <a:gd name="T77" fmla="*/ 14 h 83"/>
                  <a:gd name="T78" fmla="*/ 57 w 89"/>
                  <a:gd name="T79" fmla="*/ 2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89" h="83">
                    <a:moveTo>
                      <a:pt x="58" y="0"/>
                    </a:moveTo>
                    <a:cubicBezTo>
                      <a:pt x="59" y="2"/>
                      <a:pt x="62" y="5"/>
                      <a:pt x="69" y="7"/>
                    </a:cubicBezTo>
                    <a:cubicBezTo>
                      <a:pt x="83" y="13"/>
                      <a:pt x="83" y="13"/>
                      <a:pt x="83" y="13"/>
                    </a:cubicBezTo>
                    <a:cubicBezTo>
                      <a:pt x="85" y="14"/>
                      <a:pt x="87" y="17"/>
                      <a:pt x="88" y="22"/>
                    </a:cubicBezTo>
                    <a:cubicBezTo>
                      <a:pt x="89" y="26"/>
                      <a:pt x="89" y="30"/>
                      <a:pt x="88" y="32"/>
                    </a:cubicBezTo>
                    <a:cubicBezTo>
                      <a:pt x="86" y="40"/>
                      <a:pt x="86" y="40"/>
                      <a:pt x="86" y="40"/>
                    </a:cubicBezTo>
                    <a:cubicBezTo>
                      <a:pt x="88" y="48"/>
                      <a:pt x="88" y="48"/>
                      <a:pt x="88" y="48"/>
                    </a:cubicBezTo>
                    <a:cubicBezTo>
                      <a:pt x="89" y="50"/>
                      <a:pt x="88" y="53"/>
                      <a:pt x="86" y="57"/>
                    </a:cubicBezTo>
                    <a:cubicBezTo>
                      <a:pt x="83" y="61"/>
                      <a:pt x="82" y="65"/>
                      <a:pt x="83" y="68"/>
                    </a:cubicBezTo>
                    <a:cubicBezTo>
                      <a:pt x="77" y="75"/>
                      <a:pt x="77" y="75"/>
                      <a:pt x="77" y="75"/>
                    </a:cubicBezTo>
                    <a:cubicBezTo>
                      <a:pt x="70" y="83"/>
                      <a:pt x="70" y="83"/>
                      <a:pt x="70" y="83"/>
                    </a:cubicBezTo>
                    <a:cubicBezTo>
                      <a:pt x="70" y="82"/>
                      <a:pt x="70" y="82"/>
                      <a:pt x="70" y="82"/>
                    </a:cubicBezTo>
                    <a:cubicBezTo>
                      <a:pt x="58" y="83"/>
                      <a:pt x="58" y="83"/>
                      <a:pt x="58" y="83"/>
                    </a:cubicBezTo>
                    <a:cubicBezTo>
                      <a:pt x="47" y="78"/>
                      <a:pt x="47" y="78"/>
                      <a:pt x="47" y="78"/>
                    </a:cubicBezTo>
                    <a:cubicBezTo>
                      <a:pt x="45" y="81"/>
                      <a:pt x="45" y="81"/>
                      <a:pt x="45" y="81"/>
                    </a:cubicBezTo>
                    <a:cubicBezTo>
                      <a:pt x="45" y="79"/>
                      <a:pt x="44" y="77"/>
                      <a:pt x="41" y="76"/>
                    </a:cubicBezTo>
                    <a:cubicBezTo>
                      <a:pt x="35" y="73"/>
                      <a:pt x="35" y="73"/>
                      <a:pt x="35" y="73"/>
                    </a:cubicBezTo>
                    <a:cubicBezTo>
                      <a:pt x="32" y="72"/>
                      <a:pt x="30" y="71"/>
                      <a:pt x="29" y="68"/>
                    </a:cubicBezTo>
                    <a:cubicBezTo>
                      <a:pt x="27" y="62"/>
                      <a:pt x="27" y="62"/>
                      <a:pt x="27" y="62"/>
                    </a:cubicBezTo>
                    <a:cubicBezTo>
                      <a:pt x="26" y="60"/>
                      <a:pt x="24" y="60"/>
                      <a:pt x="23" y="60"/>
                    </a:cubicBezTo>
                    <a:cubicBezTo>
                      <a:pt x="22" y="56"/>
                      <a:pt x="22" y="56"/>
                      <a:pt x="22" y="56"/>
                    </a:cubicBezTo>
                    <a:cubicBezTo>
                      <a:pt x="21" y="54"/>
                      <a:pt x="19" y="53"/>
                      <a:pt x="17" y="51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5" y="38"/>
                      <a:pt x="5" y="38"/>
                      <a:pt x="5" y="38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10" y="28"/>
                      <a:pt x="10" y="28"/>
                      <a:pt x="10" y="28"/>
                    </a:cubicBezTo>
                    <a:cubicBezTo>
                      <a:pt x="17" y="30"/>
                      <a:pt x="17" y="30"/>
                      <a:pt x="17" y="30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3" y="8"/>
                      <a:pt x="45" y="4"/>
                      <a:pt x="48" y="2"/>
                    </a:cubicBezTo>
                    <a:cubicBezTo>
                      <a:pt x="58" y="0"/>
                      <a:pt x="58" y="0"/>
                      <a:pt x="58" y="0"/>
                    </a:cubicBezTo>
                    <a:moveTo>
                      <a:pt x="57" y="2"/>
                    </a:moveTo>
                    <a:cubicBezTo>
                      <a:pt x="49" y="4"/>
                      <a:pt x="49" y="4"/>
                      <a:pt x="49" y="4"/>
                    </a:cubicBezTo>
                    <a:cubicBezTo>
                      <a:pt x="47" y="5"/>
                      <a:pt x="45" y="8"/>
                      <a:pt x="44" y="12"/>
                    </a:cubicBezTo>
                    <a:cubicBezTo>
                      <a:pt x="43" y="13"/>
                      <a:pt x="43" y="13"/>
                      <a:pt x="43" y="13"/>
                    </a:cubicBezTo>
                    <a:cubicBezTo>
                      <a:pt x="42" y="14"/>
                      <a:pt x="42" y="14"/>
                      <a:pt x="42" y="14"/>
                    </a:cubicBezTo>
                    <a:cubicBezTo>
                      <a:pt x="32" y="15"/>
                      <a:pt x="32" y="15"/>
                      <a:pt x="32" y="15"/>
                    </a:cubicBezTo>
                    <a:cubicBezTo>
                      <a:pt x="18" y="32"/>
                      <a:pt x="18" y="32"/>
                      <a:pt x="18" y="32"/>
                    </a:cubicBezTo>
                    <a:cubicBezTo>
                      <a:pt x="17" y="33"/>
                      <a:pt x="17" y="33"/>
                      <a:pt x="17" y="33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0" y="30"/>
                      <a:pt x="10" y="30"/>
                      <a:pt x="10" y="30"/>
                    </a:cubicBezTo>
                    <a:cubicBezTo>
                      <a:pt x="3" y="30"/>
                      <a:pt x="3" y="30"/>
                      <a:pt x="3" y="30"/>
                    </a:cubicBezTo>
                    <a:cubicBezTo>
                      <a:pt x="6" y="37"/>
                      <a:pt x="6" y="37"/>
                      <a:pt x="6" y="37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8" y="50"/>
                      <a:pt x="18" y="50"/>
                      <a:pt x="18" y="50"/>
                    </a:cubicBezTo>
                    <a:cubicBezTo>
                      <a:pt x="18" y="50"/>
                      <a:pt x="18" y="50"/>
                      <a:pt x="18" y="50"/>
                    </a:cubicBezTo>
                    <a:cubicBezTo>
                      <a:pt x="18" y="50"/>
                      <a:pt x="18" y="50"/>
                      <a:pt x="18" y="50"/>
                    </a:cubicBezTo>
                    <a:cubicBezTo>
                      <a:pt x="18" y="50"/>
                      <a:pt x="18" y="50"/>
                      <a:pt x="18" y="50"/>
                    </a:cubicBezTo>
                    <a:cubicBezTo>
                      <a:pt x="20" y="52"/>
                      <a:pt x="22" y="53"/>
                      <a:pt x="23" y="55"/>
                    </a:cubicBezTo>
                    <a:cubicBezTo>
                      <a:pt x="25" y="58"/>
                      <a:pt x="25" y="58"/>
                      <a:pt x="25" y="58"/>
                    </a:cubicBezTo>
                    <a:cubicBezTo>
                      <a:pt x="25" y="58"/>
                      <a:pt x="25" y="58"/>
                      <a:pt x="25" y="58"/>
                    </a:cubicBezTo>
                    <a:cubicBezTo>
                      <a:pt x="26" y="59"/>
                      <a:pt x="27" y="59"/>
                      <a:pt x="28" y="60"/>
                    </a:cubicBezTo>
                    <a:cubicBezTo>
                      <a:pt x="29" y="61"/>
                      <a:pt x="29" y="61"/>
                      <a:pt x="29" y="61"/>
                    </a:cubicBezTo>
                    <a:cubicBezTo>
                      <a:pt x="29" y="61"/>
                      <a:pt x="29" y="61"/>
                      <a:pt x="29" y="61"/>
                    </a:cubicBezTo>
                    <a:cubicBezTo>
                      <a:pt x="31" y="67"/>
                      <a:pt x="31" y="67"/>
                      <a:pt x="31" y="67"/>
                    </a:cubicBezTo>
                    <a:cubicBezTo>
                      <a:pt x="32" y="70"/>
                      <a:pt x="33" y="71"/>
                      <a:pt x="35" y="71"/>
                    </a:cubicBezTo>
                    <a:cubicBezTo>
                      <a:pt x="36" y="71"/>
                      <a:pt x="36" y="71"/>
                      <a:pt x="36" y="71"/>
                    </a:cubicBezTo>
                    <a:cubicBezTo>
                      <a:pt x="36" y="71"/>
                      <a:pt x="36" y="71"/>
                      <a:pt x="36" y="71"/>
                    </a:cubicBezTo>
                    <a:cubicBezTo>
                      <a:pt x="42" y="75"/>
                      <a:pt x="42" y="75"/>
                      <a:pt x="42" y="75"/>
                    </a:cubicBezTo>
                    <a:cubicBezTo>
                      <a:pt x="43" y="75"/>
                      <a:pt x="45" y="76"/>
                      <a:pt x="46" y="77"/>
                    </a:cubicBezTo>
                    <a:cubicBezTo>
                      <a:pt x="46" y="76"/>
                      <a:pt x="46" y="76"/>
                      <a:pt x="46" y="76"/>
                    </a:cubicBezTo>
                    <a:cubicBezTo>
                      <a:pt x="48" y="77"/>
                      <a:pt x="48" y="77"/>
                      <a:pt x="48" y="77"/>
                    </a:cubicBezTo>
                    <a:cubicBezTo>
                      <a:pt x="58" y="81"/>
                      <a:pt x="58" y="81"/>
                      <a:pt x="58" y="81"/>
                    </a:cubicBezTo>
                    <a:cubicBezTo>
                      <a:pt x="70" y="81"/>
                      <a:pt x="70" y="81"/>
                      <a:pt x="70" y="81"/>
                    </a:cubicBezTo>
                    <a:cubicBezTo>
                      <a:pt x="75" y="74"/>
                      <a:pt x="75" y="74"/>
                      <a:pt x="75" y="74"/>
                    </a:cubicBezTo>
                    <a:cubicBezTo>
                      <a:pt x="81" y="68"/>
                      <a:pt x="81" y="68"/>
                      <a:pt x="81" y="68"/>
                    </a:cubicBezTo>
                    <a:cubicBezTo>
                      <a:pt x="80" y="64"/>
                      <a:pt x="82" y="60"/>
                      <a:pt x="84" y="56"/>
                    </a:cubicBezTo>
                    <a:cubicBezTo>
                      <a:pt x="85" y="54"/>
                      <a:pt x="88" y="50"/>
                      <a:pt x="87" y="48"/>
                    </a:cubicBezTo>
                    <a:cubicBezTo>
                      <a:pt x="84" y="40"/>
                      <a:pt x="84" y="40"/>
                      <a:pt x="84" y="40"/>
                    </a:cubicBezTo>
                    <a:cubicBezTo>
                      <a:pt x="84" y="40"/>
                      <a:pt x="84" y="40"/>
                      <a:pt x="84" y="40"/>
                    </a:cubicBezTo>
                    <a:cubicBezTo>
                      <a:pt x="84" y="39"/>
                      <a:pt x="84" y="39"/>
                      <a:pt x="84" y="39"/>
                    </a:cubicBezTo>
                    <a:cubicBezTo>
                      <a:pt x="86" y="32"/>
                      <a:pt x="86" y="32"/>
                      <a:pt x="86" y="32"/>
                    </a:cubicBezTo>
                    <a:cubicBezTo>
                      <a:pt x="86" y="31"/>
                      <a:pt x="86" y="31"/>
                      <a:pt x="86" y="31"/>
                    </a:cubicBezTo>
                    <a:cubicBezTo>
                      <a:pt x="86" y="31"/>
                      <a:pt x="86" y="31"/>
                      <a:pt x="86" y="31"/>
                    </a:cubicBezTo>
                    <a:cubicBezTo>
                      <a:pt x="88" y="29"/>
                      <a:pt x="88" y="26"/>
                      <a:pt x="86" y="22"/>
                    </a:cubicBezTo>
                    <a:cubicBezTo>
                      <a:pt x="86" y="22"/>
                      <a:pt x="86" y="22"/>
                      <a:pt x="86" y="22"/>
                    </a:cubicBezTo>
                    <a:cubicBezTo>
                      <a:pt x="86" y="22"/>
                      <a:pt x="86" y="22"/>
                      <a:pt x="86" y="22"/>
                    </a:cubicBezTo>
                    <a:cubicBezTo>
                      <a:pt x="85" y="18"/>
                      <a:pt x="83" y="15"/>
                      <a:pt x="82" y="14"/>
                    </a:cubicBezTo>
                    <a:cubicBezTo>
                      <a:pt x="68" y="9"/>
                      <a:pt x="68" y="9"/>
                      <a:pt x="68" y="9"/>
                    </a:cubicBezTo>
                    <a:cubicBezTo>
                      <a:pt x="63" y="7"/>
                      <a:pt x="59" y="5"/>
                      <a:pt x="5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21" name="Freeform 431"/>
              <p:cNvSpPr>
                <a:spLocks/>
              </p:cNvSpPr>
              <p:nvPr/>
            </p:nvSpPr>
            <p:spPr bwMode="auto">
              <a:xfrm>
                <a:off x="4299" y="3897"/>
                <a:ext cx="203" cy="192"/>
              </a:xfrm>
              <a:custGeom>
                <a:avLst/>
                <a:gdLst>
                  <a:gd name="T0" fmla="*/ 56 w 86"/>
                  <a:gd name="T1" fmla="*/ 81 h 81"/>
                  <a:gd name="T2" fmla="*/ 45 w 86"/>
                  <a:gd name="T3" fmla="*/ 77 h 81"/>
                  <a:gd name="T4" fmla="*/ 45 w 86"/>
                  <a:gd name="T5" fmla="*/ 76 h 81"/>
                  <a:gd name="T6" fmla="*/ 44 w 86"/>
                  <a:gd name="T7" fmla="*/ 77 h 81"/>
                  <a:gd name="T8" fmla="*/ 43 w 86"/>
                  <a:gd name="T9" fmla="*/ 78 h 81"/>
                  <a:gd name="T10" fmla="*/ 39 w 86"/>
                  <a:gd name="T11" fmla="*/ 74 h 81"/>
                  <a:gd name="T12" fmla="*/ 34 w 86"/>
                  <a:gd name="T13" fmla="*/ 71 h 81"/>
                  <a:gd name="T14" fmla="*/ 28 w 86"/>
                  <a:gd name="T15" fmla="*/ 66 h 81"/>
                  <a:gd name="T16" fmla="*/ 26 w 86"/>
                  <a:gd name="T17" fmla="*/ 60 h 81"/>
                  <a:gd name="T18" fmla="*/ 26 w 86"/>
                  <a:gd name="T19" fmla="*/ 60 h 81"/>
                  <a:gd name="T20" fmla="*/ 26 w 86"/>
                  <a:gd name="T21" fmla="*/ 60 h 81"/>
                  <a:gd name="T22" fmla="*/ 23 w 86"/>
                  <a:gd name="T23" fmla="*/ 58 h 81"/>
                  <a:gd name="T24" fmla="*/ 22 w 86"/>
                  <a:gd name="T25" fmla="*/ 58 h 81"/>
                  <a:gd name="T26" fmla="*/ 20 w 86"/>
                  <a:gd name="T27" fmla="*/ 55 h 81"/>
                  <a:gd name="T28" fmla="*/ 16 w 86"/>
                  <a:gd name="T29" fmla="*/ 50 h 81"/>
                  <a:gd name="T30" fmla="*/ 15 w 86"/>
                  <a:gd name="T31" fmla="*/ 50 h 81"/>
                  <a:gd name="T32" fmla="*/ 9 w 86"/>
                  <a:gd name="T33" fmla="*/ 45 h 81"/>
                  <a:gd name="T34" fmla="*/ 4 w 86"/>
                  <a:gd name="T35" fmla="*/ 37 h 81"/>
                  <a:gd name="T36" fmla="*/ 0 w 86"/>
                  <a:gd name="T37" fmla="*/ 29 h 81"/>
                  <a:gd name="T38" fmla="*/ 8 w 86"/>
                  <a:gd name="T39" fmla="*/ 28 h 81"/>
                  <a:gd name="T40" fmla="*/ 14 w 86"/>
                  <a:gd name="T41" fmla="*/ 30 h 81"/>
                  <a:gd name="T42" fmla="*/ 15 w 86"/>
                  <a:gd name="T43" fmla="*/ 30 h 81"/>
                  <a:gd name="T44" fmla="*/ 15 w 86"/>
                  <a:gd name="T45" fmla="*/ 30 h 81"/>
                  <a:gd name="T46" fmla="*/ 30 w 86"/>
                  <a:gd name="T47" fmla="*/ 13 h 81"/>
                  <a:gd name="T48" fmla="*/ 40 w 86"/>
                  <a:gd name="T49" fmla="*/ 12 h 81"/>
                  <a:gd name="T50" fmla="*/ 41 w 86"/>
                  <a:gd name="T51" fmla="*/ 12 h 81"/>
                  <a:gd name="T52" fmla="*/ 41 w 86"/>
                  <a:gd name="T53" fmla="*/ 11 h 81"/>
                  <a:gd name="T54" fmla="*/ 46 w 86"/>
                  <a:gd name="T55" fmla="*/ 2 h 81"/>
                  <a:gd name="T56" fmla="*/ 55 w 86"/>
                  <a:gd name="T57" fmla="*/ 0 h 81"/>
                  <a:gd name="T58" fmla="*/ 66 w 86"/>
                  <a:gd name="T59" fmla="*/ 7 h 81"/>
                  <a:gd name="T60" fmla="*/ 81 w 86"/>
                  <a:gd name="T61" fmla="*/ 13 h 81"/>
                  <a:gd name="T62" fmla="*/ 85 w 86"/>
                  <a:gd name="T63" fmla="*/ 21 h 81"/>
                  <a:gd name="T64" fmla="*/ 85 w 86"/>
                  <a:gd name="T65" fmla="*/ 31 h 81"/>
                  <a:gd name="T66" fmla="*/ 83 w 86"/>
                  <a:gd name="T67" fmla="*/ 39 h 81"/>
                  <a:gd name="T68" fmla="*/ 83 w 86"/>
                  <a:gd name="T69" fmla="*/ 39 h 81"/>
                  <a:gd name="T70" fmla="*/ 83 w 86"/>
                  <a:gd name="T71" fmla="*/ 39 h 81"/>
                  <a:gd name="T72" fmla="*/ 86 w 86"/>
                  <a:gd name="T73" fmla="*/ 47 h 81"/>
                  <a:gd name="T74" fmla="*/ 83 w 86"/>
                  <a:gd name="T75" fmla="*/ 55 h 81"/>
                  <a:gd name="T76" fmla="*/ 80 w 86"/>
                  <a:gd name="T77" fmla="*/ 67 h 81"/>
                  <a:gd name="T78" fmla="*/ 74 w 86"/>
                  <a:gd name="T79" fmla="*/ 73 h 81"/>
                  <a:gd name="T80" fmla="*/ 68 w 86"/>
                  <a:gd name="T81" fmla="*/ 81 h 81"/>
                  <a:gd name="T82" fmla="*/ 68 w 86"/>
                  <a:gd name="T83" fmla="*/ 81 h 81"/>
                  <a:gd name="T84" fmla="*/ 68 w 86"/>
                  <a:gd name="T85" fmla="*/ 81 h 81"/>
                  <a:gd name="T86" fmla="*/ 56 w 86"/>
                  <a:gd name="T87" fmla="*/ 8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86" h="81">
                    <a:moveTo>
                      <a:pt x="56" y="81"/>
                    </a:moveTo>
                    <a:cubicBezTo>
                      <a:pt x="45" y="77"/>
                      <a:pt x="45" y="77"/>
                      <a:pt x="45" y="77"/>
                    </a:cubicBezTo>
                    <a:cubicBezTo>
                      <a:pt x="45" y="76"/>
                      <a:pt x="45" y="76"/>
                      <a:pt x="45" y="76"/>
                    </a:cubicBezTo>
                    <a:cubicBezTo>
                      <a:pt x="44" y="77"/>
                      <a:pt x="44" y="77"/>
                      <a:pt x="44" y="77"/>
                    </a:cubicBezTo>
                    <a:cubicBezTo>
                      <a:pt x="43" y="78"/>
                      <a:pt x="43" y="78"/>
                      <a:pt x="43" y="78"/>
                    </a:cubicBezTo>
                    <a:cubicBezTo>
                      <a:pt x="43" y="76"/>
                      <a:pt x="41" y="75"/>
                      <a:pt x="39" y="74"/>
                    </a:cubicBezTo>
                    <a:cubicBezTo>
                      <a:pt x="34" y="71"/>
                      <a:pt x="34" y="71"/>
                      <a:pt x="34" y="71"/>
                    </a:cubicBezTo>
                    <a:cubicBezTo>
                      <a:pt x="30" y="71"/>
                      <a:pt x="29" y="69"/>
                      <a:pt x="28" y="66"/>
                    </a:cubicBezTo>
                    <a:cubicBezTo>
                      <a:pt x="26" y="60"/>
                      <a:pt x="26" y="60"/>
                      <a:pt x="26" y="60"/>
                    </a:cubicBezTo>
                    <a:cubicBezTo>
                      <a:pt x="26" y="60"/>
                      <a:pt x="26" y="60"/>
                      <a:pt x="26" y="60"/>
                    </a:cubicBezTo>
                    <a:cubicBezTo>
                      <a:pt x="26" y="60"/>
                      <a:pt x="26" y="60"/>
                      <a:pt x="26" y="60"/>
                    </a:cubicBezTo>
                    <a:cubicBezTo>
                      <a:pt x="25" y="59"/>
                      <a:pt x="23" y="59"/>
                      <a:pt x="23" y="58"/>
                    </a:cubicBezTo>
                    <a:cubicBezTo>
                      <a:pt x="22" y="58"/>
                      <a:pt x="22" y="58"/>
                      <a:pt x="22" y="58"/>
                    </a:cubicBezTo>
                    <a:cubicBezTo>
                      <a:pt x="20" y="55"/>
                      <a:pt x="20" y="55"/>
                      <a:pt x="20" y="55"/>
                    </a:cubicBezTo>
                    <a:cubicBezTo>
                      <a:pt x="19" y="53"/>
                      <a:pt x="18" y="52"/>
                      <a:pt x="16" y="50"/>
                    </a:cubicBezTo>
                    <a:cubicBezTo>
                      <a:pt x="15" y="50"/>
                      <a:pt x="15" y="50"/>
                      <a:pt x="15" y="50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8" y="28"/>
                      <a:pt x="8" y="28"/>
                      <a:pt x="8" y="28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30" y="13"/>
                      <a:pt x="30" y="13"/>
                      <a:pt x="30" y="13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1"/>
                      <a:pt x="41" y="11"/>
                      <a:pt x="41" y="11"/>
                    </a:cubicBezTo>
                    <a:cubicBezTo>
                      <a:pt x="42" y="6"/>
                      <a:pt x="44" y="4"/>
                      <a:pt x="46" y="2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7" y="3"/>
                      <a:pt x="61" y="5"/>
                      <a:pt x="66" y="7"/>
                    </a:cubicBezTo>
                    <a:cubicBezTo>
                      <a:pt x="81" y="13"/>
                      <a:pt x="81" y="13"/>
                      <a:pt x="81" y="13"/>
                    </a:cubicBezTo>
                    <a:cubicBezTo>
                      <a:pt x="82" y="14"/>
                      <a:pt x="84" y="16"/>
                      <a:pt x="85" y="21"/>
                    </a:cubicBezTo>
                    <a:cubicBezTo>
                      <a:pt x="86" y="25"/>
                      <a:pt x="86" y="28"/>
                      <a:pt x="85" y="31"/>
                    </a:cubicBezTo>
                    <a:cubicBezTo>
                      <a:pt x="83" y="39"/>
                      <a:pt x="83" y="39"/>
                      <a:pt x="83" y="39"/>
                    </a:cubicBezTo>
                    <a:cubicBezTo>
                      <a:pt x="83" y="39"/>
                      <a:pt x="83" y="39"/>
                      <a:pt x="83" y="39"/>
                    </a:cubicBezTo>
                    <a:cubicBezTo>
                      <a:pt x="83" y="39"/>
                      <a:pt x="83" y="39"/>
                      <a:pt x="83" y="39"/>
                    </a:cubicBezTo>
                    <a:cubicBezTo>
                      <a:pt x="86" y="47"/>
                      <a:pt x="86" y="47"/>
                      <a:pt x="86" y="47"/>
                    </a:cubicBezTo>
                    <a:cubicBezTo>
                      <a:pt x="86" y="49"/>
                      <a:pt x="85" y="51"/>
                      <a:pt x="83" y="55"/>
                    </a:cubicBezTo>
                    <a:cubicBezTo>
                      <a:pt x="80" y="59"/>
                      <a:pt x="79" y="63"/>
                      <a:pt x="80" y="67"/>
                    </a:cubicBezTo>
                    <a:cubicBezTo>
                      <a:pt x="74" y="73"/>
                      <a:pt x="74" y="73"/>
                      <a:pt x="74" y="73"/>
                    </a:cubicBezTo>
                    <a:cubicBezTo>
                      <a:pt x="68" y="81"/>
                      <a:pt x="68" y="81"/>
                      <a:pt x="68" y="81"/>
                    </a:cubicBezTo>
                    <a:cubicBezTo>
                      <a:pt x="68" y="81"/>
                      <a:pt x="68" y="81"/>
                      <a:pt x="68" y="81"/>
                    </a:cubicBezTo>
                    <a:cubicBezTo>
                      <a:pt x="68" y="81"/>
                      <a:pt x="68" y="81"/>
                      <a:pt x="68" y="81"/>
                    </a:cubicBezTo>
                    <a:cubicBezTo>
                      <a:pt x="56" y="81"/>
                      <a:pt x="56" y="81"/>
                      <a:pt x="56" y="8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22" name="Freeform 432"/>
              <p:cNvSpPr>
                <a:spLocks noEditPoints="1"/>
              </p:cNvSpPr>
              <p:nvPr/>
            </p:nvSpPr>
            <p:spPr bwMode="auto">
              <a:xfrm>
                <a:off x="4294" y="3895"/>
                <a:ext cx="210" cy="196"/>
              </a:xfrm>
              <a:custGeom>
                <a:avLst/>
                <a:gdLst>
                  <a:gd name="T0" fmla="*/ 69 w 89"/>
                  <a:gd name="T1" fmla="*/ 7 h 83"/>
                  <a:gd name="T2" fmla="*/ 88 w 89"/>
                  <a:gd name="T3" fmla="*/ 22 h 83"/>
                  <a:gd name="T4" fmla="*/ 86 w 89"/>
                  <a:gd name="T5" fmla="*/ 40 h 83"/>
                  <a:gd name="T6" fmla="*/ 86 w 89"/>
                  <a:gd name="T7" fmla="*/ 57 h 83"/>
                  <a:gd name="T8" fmla="*/ 77 w 89"/>
                  <a:gd name="T9" fmla="*/ 75 h 83"/>
                  <a:gd name="T10" fmla="*/ 70 w 89"/>
                  <a:gd name="T11" fmla="*/ 82 h 83"/>
                  <a:gd name="T12" fmla="*/ 47 w 89"/>
                  <a:gd name="T13" fmla="*/ 78 h 83"/>
                  <a:gd name="T14" fmla="*/ 41 w 89"/>
                  <a:gd name="T15" fmla="*/ 76 h 83"/>
                  <a:gd name="T16" fmla="*/ 29 w 89"/>
                  <a:gd name="T17" fmla="*/ 68 h 83"/>
                  <a:gd name="T18" fmla="*/ 23 w 89"/>
                  <a:gd name="T19" fmla="*/ 60 h 83"/>
                  <a:gd name="T20" fmla="*/ 17 w 89"/>
                  <a:gd name="T21" fmla="*/ 51 h 83"/>
                  <a:gd name="T22" fmla="*/ 5 w 89"/>
                  <a:gd name="T23" fmla="*/ 38 h 83"/>
                  <a:gd name="T24" fmla="*/ 10 w 89"/>
                  <a:gd name="T25" fmla="*/ 28 h 83"/>
                  <a:gd name="T26" fmla="*/ 31 w 89"/>
                  <a:gd name="T27" fmla="*/ 14 h 83"/>
                  <a:gd name="T28" fmla="*/ 48 w 89"/>
                  <a:gd name="T29" fmla="*/ 2 h 83"/>
                  <a:gd name="T30" fmla="*/ 57 w 89"/>
                  <a:gd name="T31" fmla="*/ 2 h 83"/>
                  <a:gd name="T32" fmla="*/ 44 w 89"/>
                  <a:gd name="T33" fmla="*/ 12 h 83"/>
                  <a:gd name="T34" fmla="*/ 42 w 89"/>
                  <a:gd name="T35" fmla="*/ 14 h 83"/>
                  <a:gd name="T36" fmla="*/ 18 w 89"/>
                  <a:gd name="T37" fmla="*/ 32 h 83"/>
                  <a:gd name="T38" fmla="*/ 16 w 89"/>
                  <a:gd name="T39" fmla="*/ 32 h 83"/>
                  <a:gd name="T40" fmla="*/ 3 w 89"/>
                  <a:gd name="T41" fmla="*/ 30 h 83"/>
                  <a:gd name="T42" fmla="*/ 12 w 89"/>
                  <a:gd name="T43" fmla="*/ 46 h 83"/>
                  <a:gd name="T44" fmla="*/ 18 w 89"/>
                  <a:gd name="T45" fmla="*/ 50 h 83"/>
                  <a:gd name="T46" fmla="*/ 18 w 89"/>
                  <a:gd name="T47" fmla="*/ 50 h 83"/>
                  <a:gd name="T48" fmla="*/ 25 w 89"/>
                  <a:gd name="T49" fmla="*/ 58 h 83"/>
                  <a:gd name="T50" fmla="*/ 28 w 89"/>
                  <a:gd name="T51" fmla="*/ 60 h 83"/>
                  <a:gd name="T52" fmla="*/ 29 w 89"/>
                  <a:gd name="T53" fmla="*/ 61 h 83"/>
                  <a:gd name="T54" fmla="*/ 35 w 89"/>
                  <a:gd name="T55" fmla="*/ 71 h 83"/>
                  <a:gd name="T56" fmla="*/ 36 w 89"/>
                  <a:gd name="T57" fmla="*/ 71 h 83"/>
                  <a:gd name="T58" fmla="*/ 46 w 89"/>
                  <a:gd name="T59" fmla="*/ 77 h 83"/>
                  <a:gd name="T60" fmla="*/ 48 w 89"/>
                  <a:gd name="T61" fmla="*/ 77 h 83"/>
                  <a:gd name="T62" fmla="*/ 70 w 89"/>
                  <a:gd name="T63" fmla="*/ 81 h 83"/>
                  <a:gd name="T64" fmla="*/ 81 w 89"/>
                  <a:gd name="T65" fmla="*/ 68 h 83"/>
                  <a:gd name="T66" fmla="*/ 87 w 89"/>
                  <a:gd name="T67" fmla="*/ 48 h 83"/>
                  <a:gd name="T68" fmla="*/ 84 w 89"/>
                  <a:gd name="T69" fmla="*/ 40 h 83"/>
                  <a:gd name="T70" fmla="*/ 86 w 89"/>
                  <a:gd name="T71" fmla="*/ 32 h 83"/>
                  <a:gd name="T72" fmla="*/ 86 w 89"/>
                  <a:gd name="T73" fmla="*/ 31 h 83"/>
                  <a:gd name="T74" fmla="*/ 86 w 89"/>
                  <a:gd name="T75" fmla="*/ 22 h 83"/>
                  <a:gd name="T76" fmla="*/ 82 w 89"/>
                  <a:gd name="T77" fmla="*/ 14 h 83"/>
                  <a:gd name="T78" fmla="*/ 57 w 89"/>
                  <a:gd name="T79" fmla="*/ 2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89" h="83">
                    <a:moveTo>
                      <a:pt x="58" y="0"/>
                    </a:moveTo>
                    <a:cubicBezTo>
                      <a:pt x="59" y="2"/>
                      <a:pt x="62" y="5"/>
                      <a:pt x="69" y="7"/>
                    </a:cubicBezTo>
                    <a:cubicBezTo>
                      <a:pt x="83" y="13"/>
                      <a:pt x="83" y="13"/>
                      <a:pt x="83" y="13"/>
                    </a:cubicBezTo>
                    <a:cubicBezTo>
                      <a:pt x="85" y="14"/>
                      <a:pt x="87" y="17"/>
                      <a:pt x="88" y="22"/>
                    </a:cubicBezTo>
                    <a:cubicBezTo>
                      <a:pt x="89" y="26"/>
                      <a:pt x="89" y="30"/>
                      <a:pt x="88" y="32"/>
                    </a:cubicBezTo>
                    <a:cubicBezTo>
                      <a:pt x="86" y="40"/>
                      <a:pt x="86" y="40"/>
                      <a:pt x="86" y="40"/>
                    </a:cubicBezTo>
                    <a:cubicBezTo>
                      <a:pt x="88" y="48"/>
                      <a:pt x="88" y="48"/>
                      <a:pt x="88" y="48"/>
                    </a:cubicBezTo>
                    <a:cubicBezTo>
                      <a:pt x="89" y="50"/>
                      <a:pt x="88" y="53"/>
                      <a:pt x="86" y="57"/>
                    </a:cubicBezTo>
                    <a:cubicBezTo>
                      <a:pt x="83" y="61"/>
                      <a:pt x="82" y="65"/>
                      <a:pt x="83" y="68"/>
                    </a:cubicBezTo>
                    <a:cubicBezTo>
                      <a:pt x="77" y="75"/>
                      <a:pt x="77" y="75"/>
                      <a:pt x="77" y="75"/>
                    </a:cubicBezTo>
                    <a:cubicBezTo>
                      <a:pt x="70" y="83"/>
                      <a:pt x="70" y="83"/>
                      <a:pt x="70" y="83"/>
                    </a:cubicBezTo>
                    <a:cubicBezTo>
                      <a:pt x="70" y="82"/>
                      <a:pt x="70" y="82"/>
                      <a:pt x="70" y="82"/>
                    </a:cubicBezTo>
                    <a:cubicBezTo>
                      <a:pt x="58" y="83"/>
                      <a:pt x="58" y="83"/>
                      <a:pt x="58" y="83"/>
                    </a:cubicBezTo>
                    <a:cubicBezTo>
                      <a:pt x="47" y="78"/>
                      <a:pt x="47" y="78"/>
                      <a:pt x="47" y="78"/>
                    </a:cubicBezTo>
                    <a:cubicBezTo>
                      <a:pt x="45" y="81"/>
                      <a:pt x="45" y="81"/>
                      <a:pt x="45" y="81"/>
                    </a:cubicBezTo>
                    <a:cubicBezTo>
                      <a:pt x="45" y="79"/>
                      <a:pt x="44" y="77"/>
                      <a:pt x="41" y="76"/>
                    </a:cubicBezTo>
                    <a:cubicBezTo>
                      <a:pt x="35" y="73"/>
                      <a:pt x="35" y="73"/>
                      <a:pt x="35" y="73"/>
                    </a:cubicBezTo>
                    <a:cubicBezTo>
                      <a:pt x="32" y="72"/>
                      <a:pt x="30" y="71"/>
                      <a:pt x="29" y="68"/>
                    </a:cubicBezTo>
                    <a:cubicBezTo>
                      <a:pt x="27" y="62"/>
                      <a:pt x="27" y="62"/>
                      <a:pt x="27" y="62"/>
                    </a:cubicBezTo>
                    <a:cubicBezTo>
                      <a:pt x="26" y="60"/>
                      <a:pt x="24" y="60"/>
                      <a:pt x="23" y="60"/>
                    </a:cubicBezTo>
                    <a:cubicBezTo>
                      <a:pt x="22" y="56"/>
                      <a:pt x="22" y="56"/>
                      <a:pt x="22" y="56"/>
                    </a:cubicBezTo>
                    <a:cubicBezTo>
                      <a:pt x="21" y="54"/>
                      <a:pt x="19" y="53"/>
                      <a:pt x="17" y="51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5" y="38"/>
                      <a:pt x="5" y="38"/>
                      <a:pt x="5" y="38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10" y="28"/>
                      <a:pt x="10" y="28"/>
                      <a:pt x="10" y="28"/>
                    </a:cubicBezTo>
                    <a:cubicBezTo>
                      <a:pt x="17" y="30"/>
                      <a:pt x="17" y="30"/>
                      <a:pt x="17" y="30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3" y="8"/>
                      <a:pt x="45" y="4"/>
                      <a:pt x="48" y="2"/>
                    </a:cubicBezTo>
                    <a:cubicBezTo>
                      <a:pt x="58" y="0"/>
                      <a:pt x="58" y="0"/>
                      <a:pt x="58" y="0"/>
                    </a:cubicBezTo>
                    <a:moveTo>
                      <a:pt x="57" y="2"/>
                    </a:moveTo>
                    <a:cubicBezTo>
                      <a:pt x="49" y="4"/>
                      <a:pt x="49" y="4"/>
                      <a:pt x="49" y="4"/>
                    </a:cubicBezTo>
                    <a:cubicBezTo>
                      <a:pt x="47" y="5"/>
                      <a:pt x="45" y="8"/>
                      <a:pt x="44" y="12"/>
                    </a:cubicBezTo>
                    <a:cubicBezTo>
                      <a:pt x="43" y="13"/>
                      <a:pt x="43" y="13"/>
                      <a:pt x="43" y="13"/>
                    </a:cubicBezTo>
                    <a:cubicBezTo>
                      <a:pt x="42" y="14"/>
                      <a:pt x="42" y="14"/>
                      <a:pt x="42" y="14"/>
                    </a:cubicBezTo>
                    <a:cubicBezTo>
                      <a:pt x="32" y="15"/>
                      <a:pt x="32" y="15"/>
                      <a:pt x="32" y="15"/>
                    </a:cubicBezTo>
                    <a:cubicBezTo>
                      <a:pt x="18" y="32"/>
                      <a:pt x="18" y="32"/>
                      <a:pt x="18" y="32"/>
                    </a:cubicBezTo>
                    <a:cubicBezTo>
                      <a:pt x="17" y="33"/>
                      <a:pt x="17" y="33"/>
                      <a:pt x="17" y="33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0" y="30"/>
                      <a:pt x="10" y="30"/>
                      <a:pt x="10" y="30"/>
                    </a:cubicBezTo>
                    <a:cubicBezTo>
                      <a:pt x="3" y="30"/>
                      <a:pt x="3" y="30"/>
                      <a:pt x="3" y="30"/>
                    </a:cubicBezTo>
                    <a:cubicBezTo>
                      <a:pt x="6" y="37"/>
                      <a:pt x="6" y="37"/>
                      <a:pt x="6" y="37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8" y="50"/>
                      <a:pt x="18" y="50"/>
                      <a:pt x="18" y="50"/>
                    </a:cubicBezTo>
                    <a:cubicBezTo>
                      <a:pt x="18" y="50"/>
                      <a:pt x="18" y="50"/>
                      <a:pt x="18" y="50"/>
                    </a:cubicBezTo>
                    <a:cubicBezTo>
                      <a:pt x="18" y="50"/>
                      <a:pt x="18" y="50"/>
                      <a:pt x="18" y="50"/>
                    </a:cubicBezTo>
                    <a:cubicBezTo>
                      <a:pt x="18" y="50"/>
                      <a:pt x="18" y="50"/>
                      <a:pt x="18" y="50"/>
                    </a:cubicBezTo>
                    <a:cubicBezTo>
                      <a:pt x="20" y="52"/>
                      <a:pt x="22" y="53"/>
                      <a:pt x="23" y="55"/>
                    </a:cubicBezTo>
                    <a:cubicBezTo>
                      <a:pt x="25" y="58"/>
                      <a:pt x="25" y="58"/>
                      <a:pt x="25" y="58"/>
                    </a:cubicBezTo>
                    <a:cubicBezTo>
                      <a:pt x="25" y="58"/>
                      <a:pt x="25" y="58"/>
                      <a:pt x="25" y="58"/>
                    </a:cubicBezTo>
                    <a:cubicBezTo>
                      <a:pt x="26" y="59"/>
                      <a:pt x="27" y="59"/>
                      <a:pt x="28" y="60"/>
                    </a:cubicBezTo>
                    <a:cubicBezTo>
                      <a:pt x="29" y="61"/>
                      <a:pt x="29" y="61"/>
                      <a:pt x="29" y="61"/>
                    </a:cubicBezTo>
                    <a:cubicBezTo>
                      <a:pt x="29" y="61"/>
                      <a:pt x="29" y="61"/>
                      <a:pt x="29" y="61"/>
                    </a:cubicBezTo>
                    <a:cubicBezTo>
                      <a:pt x="31" y="67"/>
                      <a:pt x="31" y="67"/>
                      <a:pt x="31" y="67"/>
                    </a:cubicBezTo>
                    <a:cubicBezTo>
                      <a:pt x="32" y="70"/>
                      <a:pt x="33" y="71"/>
                      <a:pt x="35" y="71"/>
                    </a:cubicBezTo>
                    <a:cubicBezTo>
                      <a:pt x="36" y="71"/>
                      <a:pt x="36" y="71"/>
                      <a:pt x="36" y="71"/>
                    </a:cubicBezTo>
                    <a:cubicBezTo>
                      <a:pt x="36" y="71"/>
                      <a:pt x="36" y="71"/>
                      <a:pt x="36" y="71"/>
                    </a:cubicBezTo>
                    <a:cubicBezTo>
                      <a:pt x="42" y="75"/>
                      <a:pt x="42" y="75"/>
                      <a:pt x="42" y="75"/>
                    </a:cubicBezTo>
                    <a:cubicBezTo>
                      <a:pt x="43" y="75"/>
                      <a:pt x="45" y="76"/>
                      <a:pt x="46" y="77"/>
                    </a:cubicBezTo>
                    <a:cubicBezTo>
                      <a:pt x="46" y="76"/>
                      <a:pt x="46" y="76"/>
                      <a:pt x="46" y="76"/>
                    </a:cubicBezTo>
                    <a:cubicBezTo>
                      <a:pt x="48" y="77"/>
                      <a:pt x="48" y="77"/>
                      <a:pt x="48" y="77"/>
                    </a:cubicBezTo>
                    <a:cubicBezTo>
                      <a:pt x="58" y="81"/>
                      <a:pt x="58" y="81"/>
                      <a:pt x="58" y="81"/>
                    </a:cubicBezTo>
                    <a:cubicBezTo>
                      <a:pt x="70" y="81"/>
                      <a:pt x="70" y="81"/>
                      <a:pt x="70" y="81"/>
                    </a:cubicBezTo>
                    <a:cubicBezTo>
                      <a:pt x="75" y="74"/>
                      <a:pt x="75" y="74"/>
                      <a:pt x="75" y="74"/>
                    </a:cubicBezTo>
                    <a:cubicBezTo>
                      <a:pt x="81" y="68"/>
                      <a:pt x="81" y="68"/>
                      <a:pt x="81" y="68"/>
                    </a:cubicBezTo>
                    <a:cubicBezTo>
                      <a:pt x="80" y="64"/>
                      <a:pt x="82" y="60"/>
                      <a:pt x="84" y="56"/>
                    </a:cubicBezTo>
                    <a:cubicBezTo>
                      <a:pt x="85" y="54"/>
                      <a:pt x="88" y="50"/>
                      <a:pt x="87" y="48"/>
                    </a:cubicBezTo>
                    <a:cubicBezTo>
                      <a:pt x="84" y="40"/>
                      <a:pt x="84" y="40"/>
                      <a:pt x="84" y="40"/>
                    </a:cubicBezTo>
                    <a:cubicBezTo>
                      <a:pt x="84" y="40"/>
                      <a:pt x="84" y="40"/>
                      <a:pt x="84" y="40"/>
                    </a:cubicBezTo>
                    <a:cubicBezTo>
                      <a:pt x="84" y="39"/>
                      <a:pt x="84" y="39"/>
                      <a:pt x="84" y="39"/>
                    </a:cubicBezTo>
                    <a:cubicBezTo>
                      <a:pt x="86" y="32"/>
                      <a:pt x="86" y="32"/>
                      <a:pt x="86" y="32"/>
                    </a:cubicBezTo>
                    <a:cubicBezTo>
                      <a:pt x="86" y="31"/>
                      <a:pt x="86" y="31"/>
                      <a:pt x="86" y="31"/>
                    </a:cubicBezTo>
                    <a:cubicBezTo>
                      <a:pt x="86" y="31"/>
                      <a:pt x="86" y="31"/>
                      <a:pt x="86" y="31"/>
                    </a:cubicBezTo>
                    <a:cubicBezTo>
                      <a:pt x="88" y="29"/>
                      <a:pt x="88" y="26"/>
                      <a:pt x="86" y="22"/>
                    </a:cubicBezTo>
                    <a:cubicBezTo>
                      <a:pt x="86" y="22"/>
                      <a:pt x="86" y="22"/>
                      <a:pt x="86" y="22"/>
                    </a:cubicBezTo>
                    <a:cubicBezTo>
                      <a:pt x="86" y="22"/>
                      <a:pt x="86" y="22"/>
                      <a:pt x="86" y="22"/>
                    </a:cubicBezTo>
                    <a:cubicBezTo>
                      <a:pt x="85" y="18"/>
                      <a:pt x="83" y="15"/>
                      <a:pt x="82" y="14"/>
                    </a:cubicBezTo>
                    <a:cubicBezTo>
                      <a:pt x="68" y="9"/>
                      <a:pt x="68" y="9"/>
                      <a:pt x="68" y="9"/>
                    </a:cubicBezTo>
                    <a:cubicBezTo>
                      <a:pt x="63" y="7"/>
                      <a:pt x="59" y="5"/>
                      <a:pt x="5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23" name="Freeform 433"/>
              <p:cNvSpPr>
                <a:spLocks/>
              </p:cNvSpPr>
              <p:nvPr/>
            </p:nvSpPr>
            <p:spPr bwMode="auto">
              <a:xfrm>
                <a:off x="3154" y="2698"/>
                <a:ext cx="225" cy="180"/>
              </a:xfrm>
              <a:custGeom>
                <a:avLst/>
                <a:gdLst>
                  <a:gd name="T0" fmla="*/ 45 w 95"/>
                  <a:gd name="T1" fmla="*/ 76 h 76"/>
                  <a:gd name="T2" fmla="*/ 0 w 95"/>
                  <a:gd name="T3" fmla="*/ 76 h 76"/>
                  <a:gd name="T4" fmla="*/ 20 w 95"/>
                  <a:gd name="T5" fmla="*/ 43 h 76"/>
                  <a:gd name="T6" fmla="*/ 27 w 95"/>
                  <a:gd name="T7" fmla="*/ 29 h 76"/>
                  <a:gd name="T8" fmla="*/ 34 w 95"/>
                  <a:gd name="T9" fmla="*/ 15 h 76"/>
                  <a:gd name="T10" fmla="*/ 43 w 95"/>
                  <a:gd name="T11" fmla="*/ 7 h 76"/>
                  <a:gd name="T12" fmla="*/ 45 w 95"/>
                  <a:gd name="T13" fmla="*/ 2 h 76"/>
                  <a:gd name="T14" fmla="*/ 46 w 95"/>
                  <a:gd name="T15" fmla="*/ 0 h 76"/>
                  <a:gd name="T16" fmla="*/ 95 w 95"/>
                  <a:gd name="T17" fmla="*/ 0 h 76"/>
                  <a:gd name="T18" fmla="*/ 95 w 95"/>
                  <a:gd name="T19" fmla="*/ 18 h 76"/>
                  <a:gd name="T20" fmla="*/ 58 w 95"/>
                  <a:gd name="T21" fmla="*/ 18 h 76"/>
                  <a:gd name="T22" fmla="*/ 57 w 95"/>
                  <a:gd name="T23" fmla="*/ 18 h 76"/>
                  <a:gd name="T24" fmla="*/ 57 w 95"/>
                  <a:gd name="T25" fmla="*/ 19 h 76"/>
                  <a:gd name="T26" fmla="*/ 56 w 95"/>
                  <a:gd name="T27" fmla="*/ 50 h 76"/>
                  <a:gd name="T28" fmla="*/ 44 w 95"/>
                  <a:gd name="T29" fmla="*/ 59 h 76"/>
                  <a:gd name="T30" fmla="*/ 44 w 95"/>
                  <a:gd name="T31" fmla="*/ 70 h 76"/>
                  <a:gd name="T32" fmla="*/ 45 w 95"/>
                  <a:gd name="T3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5" h="76">
                    <a:moveTo>
                      <a:pt x="45" y="76"/>
                    </a:moveTo>
                    <a:cubicBezTo>
                      <a:pt x="0" y="76"/>
                      <a:pt x="0" y="76"/>
                      <a:pt x="0" y="76"/>
                    </a:cubicBezTo>
                    <a:cubicBezTo>
                      <a:pt x="2" y="68"/>
                      <a:pt x="9" y="57"/>
                      <a:pt x="20" y="43"/>
                    </a:cubicBezTo>
                    <a:cubicBezTo>
                      <a:pt x="21" y="41"/>
                      <a:pt x="25" y="37"/>
                      <a:pt x="27" y="29"/>
                    </a:cubicBezTo>
                    <a:cubicBezTo>
                      <a:pt x="30" y="21"/>
                      <a:pt x="32" y="17"/>
                      <a:pt x="34" y="15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45" y="2"/>
                      <a:pt x="45" y="2"/>
                      <a:pt x="45" y="2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95" y="0"/>
                      <a:pt x="95" y="0"/>
                      <a:pt x="95" y="0"/>
                    </a:cubicBezTo>
                    <a:cubicBezTo>
                      <a:pt x="95" y="18"/>
                      <a:pt x="95" y="18"/>
                      <a:pt x="95" y="18"/>
                    </a:cubicBezTo>
                    <a:cubicBezTo>
                      <a:pt x="58" y="18"/>
                      <a:pt x="58" y="18"/>
                      <a:pt x="58" y="18"/>
                    </a:cubicBezTo>
                    <a:cubicBezTo>
                      <a:pt x="57" y="18"/>
                      <a:pt x="57" y="18"/>
                      <a:pt x="57" y="18"/>
                    </a:cubicBezTo>
                    <a:cubicBezTo>
                      <a:pt x="57" y="19"/>
                      <a:pt x="57" y="19"/>
                      <a:pt x="57" y="19"/>
                    </a:cubicBezTo>
                    <a:cubicBezTo>
                      <a:pt x="56" y="50"/>
                      <a:pt x="56" y="50"/>
                      <a:pt x="56" y="50"/>
                    </a:cubicBezTo>
                    <a:cubicBezTo>
                      <a:pt x="49" y="51"/>
                      <a:pt x="45" y="54"/>
                      <a:pt x="44" y="59"/>
                    </a:cubicBezTo>
                    <a:cubicBezTo>
                      <a:pt x="44" y="70"/>
                      <a:pt x="44" y="70"/>
                      <a:pt x="44" y="70"/>
                    </a:cubicBezTo>
                    <a:cubicBezTo>
                      <a:pt x="45" y="76"/>
                      <a:pt x="45" y="76"/>
                      <a:pt x="45" y="7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24" name="Freeform 434"/>
              <p:cNvSpPr>
                <a:spLocks noEditPoints="1"/>
              </p:cNvSpPr>
              <p:nvPr/>
            </p:nvSpPr>
            <p:spPr bwMode="auto">
              <a:xfrm>
                <a:off x="3150" y="2696"/>
                <a:ext cx="231" cy="184"/>
              </a:xfrm>
              <a:custGeom>
                <a:avLst/>
                <a:gdLst>
                  <a:gd name="T0" fmla="*/ 98 w 98"/>
                  <a:gd name="T1" fmla="*/ 0 h 78"/>
                  <a:gd name="T2" fmla="*/ 98 w 98"/>
                  <a:gd name="T3" fmla="*/ 20 h 78"/>
                  <a:gd name="T4" fmla="*/ 60 w 98"/>
                  <a:gd name="T5" fmla="*/ 20 h 78"/>
                  <a:gd name="T6" fmla="*/ 59 w 98"/>
                  <a:gd name="T7" fmla="*/ 52 h 78"/>
                  <a:gd name="T8" fmla="*/ 47 w 98"/>
                  <a:gd name="T9" fmla="*/ 60 h 78"/>
                  <a:gd name="T10" fmla="*/ 47 w 98"/>
                  <a:gd name="T11" fmla="*/ 71 h 78"/>
                  <a:gd name="T12" fmla="*/ 48 w 98"/>
                  <a:gd name="T13" fmla="*/ 78 h 78"/>
                  <a:gd name="T14" fmla="*/ 0 w 98"/>
                  <a:gd name="T15" fmla="*/ 78 h 78"/>
                  <a:gd name="T16" fmla="*/ 21 w 98"/>
                  <a:gd name="T17" fmla="*/ 43 h 78"/>
                  <a:gd name="T18" fmla="*/ 29 w 98"/>
                  <a:gd name="T19" fmla="*/ 30 h 78"/>
                  <a:gd name="T20" fmla="*/ 36 w 98"/>
                  <a:gd name="T21" fmla="*/ 15 h 78"/>
                  <a:gd name="T22" fmla="*/ 44 w 98"/>
                  <a:gd name="T23" fmla="*/ 7 h 78"/>
                  <a:gd name="T24" fmla="*/ 46 w 98"/>
                  <a:gd name="T25" fmla="*/ 2 h 78"/>
                  <a:gd name="T26" fmla="*/ 47 w 98"/>
                  <a:gd name="T27" fmla="*/ 0 h 78"/>
                  <a:gd name="T28" fmla="*/ 98 w 98"/>
                  <a:gd name="T29" fmla="*/ 0 h 78"/>
                  <a:gd name="T30" fmla="*/ 96 w 98"/>
                  <a:gd name="T31" fmla="*/ 2 h 78"/>
                  <a:gd name="T32" fmla="*/ 48 w 98"/>
                  <a:gd name="T33" fmla="*/ 2 h 78"/>
                  <a:gd name="T34" fmla="*/ 48 w 98"/>
                  <a:gd name="T35" fmla="*/ 3 h 78"/>
                  <a:gd name="T36" fmla="*/ 46 w 98"/>
                  <a:gd name="T37" fmla="*/ 8 h 78"/>
                  <a:gd name="T38" fmla="*/ 45 w 98"/>
                  <a:gd name="T39" fmla="*/ 9 h 78"/>
                  <a:gd name="T40" fmla="*/ 45 w 98"/>
                  <a:gd name="T41" fmla="*/ 9 h 78"/>
                  <a:gd name="T42" fmla="*/ 37 w 98"/>
                  <a:gd name="T43" fmla="*/ 16 h 78"/>
                  <a:gd name="T44" fmla="*/ 30 w 98"/>
                  <a:gd name="T45" fmla="*/ 30 h 78"/>
                  <a:gd name="T46" fmla="*/ 22 w 98"/>
                  <a:gd name="T47" fmla="*/ 44 h 78"/>
                  <a:gd name="T48" fmla="*/ 3 w 98"/>
                  <a:gd name="T49" fmla="*/ 76 h 78"/>
                  <a:gd name="T50" fmla="*/ 46 w 98"/>
                  <a:gd name="T51" fmla="*/ 76 h 78"/>
                  <a:gd name="T52" fmla="*/ 45 w 98"/>
                  <a:gd name="T53" fmla="*/ 72 h 78"/>
                  <a:gd name="T54" fmla="*/ 45 w 98"/>
                  <a:gd name="T55" fmla="*/ 71 h 78"/>
                  <a:gd name="T56" fmla="*/ 45 w 98"/>
                  <a:gd name="T57" fmla="*/ 71 h 78"/>
                  <a:gd name="T58" fmla="*/ 45 w 98"/>
                  <a:gd name="T59" fmla="*/ 60 h 78"/>
                  <a:gd name="T60" fmla="*/ 58 w 98"/>
                  <a:gd name="T61" fmla="*/ 51 h 78"/>
                  <a:gd name="T62" fmla="*/ 58 w 98"/>
                  <a:gd name="T63" fmla="*/ 20 h 78"/>
                  <a:gd name="T64" fmla="*/ 58 w 98"/>
                  <a:gd name="T65" fmla="*/ 18 h 78"/>
                  <a:gd name="T66" fmla="*/ 60 w 98"/>
                  <a:gd name="T67" fmla="*/ 18 h 78"/>
                  <a:gd name="T68" fmla="*/ 96 w 98"/>
                  <a:gd name="T69" fmla="*/ 18 h 78"/>
                  <a:gd name="T70" fmla="*/ 96 w 98"/>
                  <a:gd name="T71" fmla="*/ 2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98" h="78">
                    <a:moveTo>
                      <a:pt x="98" y="0"/>
                    </a:moveTo>
                    <a:cubicBezTo>
                      <a:pt x="98" y="20"/>
                      <a:pt x="98" y="20"/>
                      <a:pt x="98" y="20"/>
                    </a:cubicBezTo>
                    <a:cubicBezTo>
                      <a:pt x="60" y="20"/>
                      <a:pt x="60" y="20"/>
                      <a:pt x="60" y="20"/>
                    </a:cubicBezTo>
                    <a:cubicBezTo>
                      <a:pt x="59" y="52"/>
                      <a:pt x="59" y="52"/>
                      <a:pt x="59" y="52"/>
                    </a:cubicBezTo>
                    <a:cubicBezTo>
                      <a:pt x="52" y="52"/>
                      <a:pt x="48" y="55"/>
                      <a:pt x="47" y="60"/>
                    </a:cubicBezTo>
                    <a:cubicBezTo>
                      <a:pt x="47" y="71"/>
                      <a:pt x="47" y="71"/>
                      <a:pt x="47" y="71"/>
                    </a:cubicBezTo>
                    <a:cubicBezTo>
                      <a:pt x="48" y="78"/>
                      <a:pt x="48" y="78"/>
                      <a:pt x="48" y="78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3" y="70"/>
                      <a:pt x="9" y="59"/>
                      <a:pt x="21" y="43"/>
                    </a:cubicBezTo>
                    <a:cubicBezTo>
                      <a:pt x="23" y="41"/>
                      <a:pt x="26" y="36"/>
                      <a:pt x="29" y="30"/>
                    </a:cubicBezTo>
                    <a:cubicBezTo>
                      <a:pt x="31" y="22"/>
                      <a:pt x="33" y="17"/>
                      <a:pt x="36" y="15"/>
                    </a:cubicBezTo>
                    <a:cubicBezTo>
                      <a:pt x="44" y="7"/>
                      <a:pt x="44" y="7"/>
                      <a:pt x="44" y="7"/>
                    </a:cubicBezTo>
                    <a:cubicBezTo>
                      <a:pt x="46" y="2"/>
                      <a:pt x="46" y="2"/>
                      <a:pt x="46" y="2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98" y="0"/>
                      <a:pt x="98" y="0"/>
                      <a:pt x="98" y="0"/>
                    </a:cubicBezTo>
                    <a:moveTo>
                      <a:pt x="96" y="2"/>
                    </a:moveTo>
                    <a:cubicBezTo>
                      <a:pt x="48" y="2"/>
                      <a:pt x="48" y="2"/>
                      <a:pt x="48" y="2"/>
                    </a:cubicBezTo>
                    <a:cubicBezTo>
                      <a:pt x="48" y="3"/>
                      <a:pt x="48" y="3"/>
                      <a:pt x="48" y="3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5" y="9"/>
                      <a:pt x="45" y="9"/>
                      <a:pt x="45" y="9"/>
                    </a:cubicBezTo>
                    <a:cubicBezTo>
                      <a:pt x="45" y="9"/>
                      <a:pt x="45" y="9"/>
                      <a:pt x="45" y="9"/>
                    </a:cubicBezTo>
                    <a:cubicBezTo>
                      <a:pt x="37" y="16"/>
                      <a:pt x="37" y="16"/>
                      <a:pt x="37" y="16"/>
                    </a:cubicBezTo>
                    <a:cubicBezTo>
                      <a:pt x="35" y="18"/>
                      <a:pt x="33" y="23"/>
                      <a:pt x="30" y="30"/>
                    </a:cubicBezTo>
                    <a:cubicBezTo>
                      <a:pt x="27" y="38"/>
                      <a:pt x="24" y="43"/>
                      <a:pt x="22" y="44"/>
                    </a:cubicBezTo>
                    <a:cubicBezTo>
                      <a:pt x="10" y="60"/>
                      <a:pt x="5" y="70"/>
                      <a:pt x="3" y="76"/>
                    </a:cubicBezTo>
                    <a:cubicBezTo>
                      <a:pt x="46" y="76"/>
                      <a:pt x="46" y="76"/>
                      <a:pt x="46" y="76"/>
                    </a:cubicBezTo>
                    <a:cubicBezTo>
                      <a:pt x="45" y="72"/>
                      <a:pt x="45" y="72"/>
                      <a:pt x="45" y="72"/>
                    </a:cubicBezTo>
                    <a:cubicBezTo>
                      <a:pt x="45" y="71"/>
                      <a:pt x="45" y="71"/>
                      <a:pt x="45" y="71"/>
                    </a:cubicBezTo>
                    <a:cubicBezTo>
                      <a:pt x="45" y="71"/>
                      <a:pt x="45" y="71"/>
                      <a:pt x="45" y="71"/>
                    </a:cubicBezTo>
                    <a:cubicBezTo>
                      <a:pt x="45" y="60"/>
                      <a:pt x="45" y="60"/>
                      <a:pt x="45" y="60"/>
                    </a:cubicBezTo>
                    <a:cubicBezTo>
                      <a:pt x="46" y="55"/>
                      <a:pt x="51" y="51"/>
                      <a:pt x="58" y="51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58" y="18"/>
                      <a:pt x="58" y="18"/>
                      <a:pt x="58" y="18"/>
                    </a:cubicBezTo>
                    <a:cubicBezTo>
                      <a:pt x="60" y="18"/>
                      <a:pt x="60" y="18"/>
                      <a:pt x="60" y="18"/>
                    </a:cubicBezTo>
                    <a:cubicBezTo>
                      <a:pt x="96" y="18"/>
                      <a:pt x="96" y="18"/>
                      <a:pt x="96" y="18"/>
                    </a:cubicBezTo>
                    <a:cubicBezTo>
                      <a:pt x="96" y="2"/>
                      <a:pt x="96" y="2"/>
                      <a:pt x="96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25" name="Freeform 435"/>
              <p:cNvSpPr>
                <a:spLocks/>
              </p:cNvSpPr>
              <p:nvPr/>
            </p:nvSpPr>
            <p:spPr bwMode="auto">
              <a:xfrm>
                <a:off x="3154" y="2698"/>
                <a:ext cx="225" cy="180"/>
              </a:xfrm>
              <a:custGeom>
                <a:avLst/>
                <a:gdLst>
                  <a:gd name="T0" fmla="*/ 45 w 95"/>
                  <a:gd name="T1" fmla="*/ 76 h 76"/>
                  <a:gd name="T2" fmla="*/ 0 w 95"/>
                  <a:gd name="T3" fmla="*/ 76 h 76"/>
                  <a:gd name="T4" fmla="*/ 20 w 95"/>
                  <a:gd name="T5" fmla="*/ 43 h 76"/>
                  <a:gd name="T6" fmla="*/ 27 w 95"/>
                  <a:gd name="T7" fmla="*/ 29 h 76"/>
                  <a:gd name="T8" fmla="*/ 34 w 95"/>
                  <a:gd name="T9" fmla="*/ 15 h 76"/>
                  <a:gd name="T10" fmla="*/ 43 w 95"/>
                  <a:gd name="T11" fmla="*/ 7 h 76"/>
                  <a:gd name="T12" fmla="*/ 45 w 95"/>
                  <a:gd name="T13" fmla="*/ 2 h 76"/>
                  <a:gd name="T14" fmla="*/ 46 w 95"/>
                  <a:gd name="T15" fmla="*/ 0 h 76"/>
                  <a:gd name="T16" fmla="*/ 95 w 95"/>
                  <a:gd name="T17" fmla="*/ 0 h 76"/>
                  <a:gd name="T18" fmla="*/ 95 w 95"/>
                  <a:gd name="T19" fmla="*/ 18 h 76"/>
                  <a:gd name="T20" fmla="*/ 58 w 95"/>
                  <a:gd name="T21" fmla="*/ 18 h 76"/>
                  <a:gd name="T22" fmla="*/ 57 w 95"/>
                  <a:gd name="T23" fmla="*/ 18 h 76"/>
                  <a:gd name="T24" fmla="*/ 57 w 95"/>
                  <a:gd name="T25" fmla="*/ 19 h 76"/>
                  <a:gd name="T26" fmla="*/ 56 w 95"/>
                  <a:gd name="T27" fmla="*/ 50 h 76"/>
                  <a:gd name="T28" fmla="*/ 44 w 95"/>
                  <a:gd name="T29" fmla="*/ 59 h 76"/>
                  <a:gd name="T30" fmla="*/ 44 w 95"/>
                  <a:gd name="T31" fmla="*/ 70 h 76"/>
                  <a:gd name="T32" fmla="*/ 45 w 95"/>
                  <a:gd name="T3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5" h="76">
                    <a:moveTo>
                      <a:pt x="45" y="76"/>
                    </a:moveTo>
                    <a:cubicBezTo>
                      <a:pt x="0" y="76"/>
                      <a:pt x="0" y="76"/>
                      <a:pt x="0" y="76"/>
                    </a:cubicBezTo>
                    <a:cubicBezTo>
                      <a:pt x="2" y="68"/>
                      <a:pt x="9" y="57"/>
                      <a:pt x="20" y="43"/>
                    </a:cubicBezTo>
                    <a:cubicBezTo>
                      <a:pt x="21" y="41"/>
                      <a:pt x="25" y="37"/>
                      <a:pt x="27" y="29"/>
                    </a:cubicBezTo>
                    <a:cubicBezTo>
                      <a:pt x="30" y="21"/>
                      <a:pt x="32" y="17"/>
                      <a:pt x="34" y="15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45" y="2"/>
                      <a:pt x="45" y="2"/>
                      <a:pt x="45" y="2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95" y="0"/>
                      <a:pt x="95" y="0"/>
                      <a:pt x="95" y="0"/>
                    </a:cubicBezTo>
                    <a:cubicBezTo>
                      <a:pt x="95" y="18"/>
                      <a:pt x="95" y="18"/>
                      <a:pt x="95" y="18"/>
                    </a:cubicBezTo>
                    <a:cubicBezTo>
                      <a:pt x="58" y="18"/>
                      <a:pt x="58" y="18"/>
                      <a:pt x="58" y="18"/>
                    </a:cubicBezTo>
                    <a:cubicBezTo>
                      <a:pt x="57" y="18"/>
                      <a:pt x="57" y="18"/>
                      <a:pt x="57" y="18"/>
                    </a:cubicBezTo>
                    <a:cubicBezTo>
                      <a:pt x="57" y="19"/>
                      <a:pt x="57" y="19"/>
                      <a:pt x="57" y="19"/>
                    </a:cubicBezTo>
                    <a:cubicBezTo>
                      <a:pt x="56" y="50"/>
                      <a:pt x="56" y="50"/>
                      <a:pt x="56" y="50"/>
                    </a:cubicBezTo>
                    <a:cubicBezTo>
                      <a:pt x="49" y="51"/>
                      <a:pt x="45" y="54"/>
                      <a:pt x="44" y="59"/>
                    </a:cubicBezTo>
                    <a:cubicBezTo>
                      <a:pt x="44" y="70"/>
                      <a:pt x="44" y="70"/>
                      <a:pt x="44" y="70"/>
                    </a:cubicBezTo>
                    <a:cubicBezTo>
                      <a:pt x="45" y="76"/>
                      <a:pt x="45" y="76"/>
                      <a:pt x="45" y="7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26" name="Freeform 436"/>
              <p:cNvSpPr>
                <a:spLocks noEditPoints="1"/>
              </p:cNvSpPr>
              <p:nvPr/>
            </p:nvSpPr>
            <p:spPr bwMode="auto">
              <a:xfrm>
                <a:off x="3150" y="2696"/>
                <a:ext cx="231" cy="184"/>
              </a:xfrm>
              <a:custGeom>
                <a:avLst/>
                <a:gdLst>
                  <a:gd name="T0" fmla="*/ 98 w 98"/>
                  <a:gd name="T1" fmla="*/ 0 h 78"/>
                  <a:gd name="T2" fmla="*/ 98 w 98"/>
                  <a:gd name="T3" fmla="*/ 20 h 78"/>
                  <a:gd name="T4" fmla="*/ 60 w 98"/>
                  <a:gd name="T5" fmla="*/ 20 h 78"/>
                  <a:gd name="T6" fmla="*/ 59 w 98"/>
                  <a:gd name="T7" fmla="*/ 52 h 78"/>
                  <a:gd name="T8" fmla="*/ 47 w 98"/>
                  <a:gd name="T9" fmla="*/ 60 h 78"/>
                  <a:gd name="T10" fmla="*/ 47 w 98"/>
                  <a:gd name="T11" fmla="*/ 71 h 78"/>
                  <a:gd name="T12" fmla="*/ 48 w 98"/>
                  <a:gd name="T13" fmla="*/ 78 h 78"/>
                  <a:gd name="T14" fmla="*/ 0 w 98"/>
                  <a:gd name="T15" fmla="*/ 78 h 78"/>
                  <a:gd name="T16" fmla="*/ 21 w 98"/>
                  <a:gd name="T17" fmla="*/ 43 h 78"/>
                  <a:gd name="T18" fmla="*/ 29 w 98"/>
                  <a:gd name="T19" fmla="*/ 30 h 78"/>
                  <a:gd name="T20" fmla="*/ 36 w 98"/>
                  <a:gd name="T21" fmla="*/ 15 h 78"/>
                  <a:gd name="T22" fmla="*/ 44 w 98"/>
                  <a:gd name="T23" fmla="*/ 7 h 78"/>
                  <a:gd name="T24" fmla="*/ 46 w 98"/>
                  <a:gd name="T25" fmla="*/ 2 h 78"/>
                  <a:gd name="T26" fmla="*/ 47 w 98"/>
                  <a:gd name="T27" fmla="*/ 0 h 78"/>
                  <a:gd name="T28" fmla="*/ 98 w 98"/>
                  <a:gd name="T29" fmla="*/ 0 h 78"/>
                  <a:gd name="T30" fmla="*/ 96 w 98"/>
                  <a:gd name="T31" fmla="*/ 2 h 78"/>
                  <a:gd name="T32" fmla="*/ 48 w 98"/>
                  <a:gd name="T33" fmla="*/ 2 h 78"/>
                  <a:gd name="T34" fmla="*/ 48 w 98"/>
                  <a:gd name="T35" fmla="*/ 3 h 78"/>
                  <a:gd name="T36" fmla="*/ 46 w 98"/>
                  <a:gd name="T37" fmla="*/ 8 h 78"/>
                  <a:gd name="T38" fmla="*/ 45 w 98"/>
                  <a:gd name="T39" fmla="*/ 9 h 78"/>
                  <a:gd name="T40" fmla="*/ 45 w 98"/>
                  <a:gd name="T41" fmla="*/ 9 h 78"/>
                  <a:gd name="T42" fmla="*/ 37 w 98"/>
                  <a:gd name="T43" fmla="*/ 16 h 78"/>
                  <a:gd name="T44" fmla="*/ 30 w 98"/>
                  <a:gd name="T45" fmla="*/ 30 h 78"/>
                  <a:gd name="T46" fmla="*/ 22 w 98"/>
                  <a:gd name="T47" fmla="*/ 44 h 78"/>
                  <a:gd name="T48" fmla="*/ 3 w 98"/>
                  <a:gd name="T49" fmla="*/ 76 h 78"/>
                  <a:gd name="T50" fmla="*/ 46 w 98"/>
                  <a:gd name="T51" fmla="*/ 76 h 78"/>
                  <a:gd name="T52" fmla="*/ 45 w 98"/>
                  <a:gd name="T53" fmla="*/ 72 h 78"/>
                  <a:gd name="T54" fmla="*/ 45 w 98"/>
                  <a:gd name="T55" fmla="*/ 71 h 78"/>
                  <a:gd name="T56" fmla="*/ 45 w 98"/>
                  <a:gd name="T57" fmla="*/ 71 h 78"/>
                  <a:gd name="T58" fmla="*/ 45 w 98"/>
                  <a:gd name="T59" fmla="*/ 60 h 78"/>
                  <a:gd name="T60" fmla="*/ 58 w 98"/>
                  <a:gd name="T61" fmla="*/ 51 h 78"/>
                  <a:gd name="T62" fmla="*/ 58 w 98"/>
                  <a:gd name="T63" fmla="*/ 20 h 78"/>
                  <a:gd name="T64" fmla="*/ 58 w 98"/>
                  <a:gd name="T65" fmla="*/ 18 h 78"/>
                  <a:gd name="T66" fmla="*/ 60 w 98"/>
                  <a:gd name="T67" fmla="*/ 18 h 78"/>
                  <a:gd name="T68" fmla="*/ 96 w 98"/>
                  <a:gd name="T69" fmla="*/ 18 h 78"/>
                  <a:gd name="T70" fmla="*/ 96 w 98"/>
                  <a:gd name="T71" fmla="*/ 2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98" h="78">
                    <a:moveTo>
                      <a:pt x="98" y="0"/>
                    </a:moveTo>
                    <a:cubicBezTo>
                      <a:pt x="98" y="20"/>
                      <a:pt x="98" y="20"/>
                      <a:pt x="98" y="20"/>
                    </a:cubicBezTo>
                    <a:cubicBezTo>
                      <a:pt x="60" y="20"/>
                      <a:pt x="60" y="20"/>
                      <a:pt x="60" y="20"/>
                    </a:cubicBezTo>
                    <a:cubicBezTo>
                      <a:pt x="59" y="52"/>
                      <a:pt x="59" y="52"/>
                      <a:pt x="59" y="52"/>
                    </a:cubicBezTo>
                    <a:cubicBezTo>
                      <a:pt x="52" y="52"/>
                      <a:pt x="48" y="55"/>
                      <a:pt x="47" y="60"/>
                    </a:cubicBezTo>
                    <a:cubicBezTo>
                      <a:pt x="47" y="71"/>
                      <a:pt x="47" y="71"/>
                      <a:pt x="47" y="71"/>
                    </a:cubicBezTo>
                    <a:cubicBezTo>
                      <a:pt x="48" y="78"/>
                      <a:pt x="48" y="78"/>
                      <a:pt x="48" y="78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3" y="70"/>
                      <a:pt x="9" y="59"/>
                      <a:pt x="21" y="43"/>
                    </a:cubicBezTo>
                    <a:cubicBezTo>
                      <a:pt x="23" y="41"/>
                      <a:pt x="26" y="36"/>
                      <a:pt x="29" y="30"/>
                    </a:cubicBezTo>
                    <a:cubicBezTo>
                      <a:pt x="31" y="22"/>
                      <a:pt x="33" y="17"/>
                      <a:pt x="36" y="15"/>
                    </a:cubicBezTo>
                    <a:cubicBezTo>
                      <a:pt x="44" y="7"/>
                      <a:pt x="44" y="7"/>
                      <a:pt x="44" y="7"/>
                    </a:cubicBezTo>
                    <a:cubicBezTo>
                      <a:pt x="46" y="2"/>
                      <a:pt x="46" y="2"/>
                      <a:pt x="46" y="2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98" y="0"/>
                      <a:pt x="98" y="0"/>
                      <a:pt x="98" y="0"/>
                    </a:cubicBezTo>
                    <a:moveTo>
                      <a:pt x="96" y="2"/>
                    </a:moveTo>
                    <a:cubicBezTo>
                      <a:pt x="48" y="2"/>
                      <a:pt x="48" y="2"/>
                      <a:pt x="48" y="2"/>
                    </a:cubicBezTo>
                    <a:cubicBezTo>
                      <a:pt x="48" y="3"/>
                      <a:pt x="48" y="3"/>
                      <a:pt x="48" y="3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5" y="9"/>
                      <a:pt x="45" y="9"/>
                      <a:pt x="45" y="9"/>
                    </a:cubicBezTo>
                    <a:cubicBezTo>
                      <a:pt x="45" y="9"/>
                      <a:pt x="45" y="9"/>
                      <a:pt x="45" y="9"/>
                    </a:cubicBezTo>
                    <a:cubicBezTo>
                      <a:pt x="37" y="16"/>
                      <a:pt x="37" y="16"/>
                      <a:pt x="37" y="16"/>
                    </a:cubicBezTo>
                    <a:cubicBezTo>
                      <a:pt x="35" y="18"/>
                      <a:pt x="33" y="23"/>
                      <a:pt x="30" y="30"/>
                    </a:cubicBezTo>
                    <a:cubicBezTo>
                      <a:pt x="27" y="38"/>
                      <a:pt x="24" y="43"/>
                      <a:pt x="22" y="44"/>
                    </a:cubicBezTo>
                    <a:cubicBezTo>
                      <a:pt x="10" y="60"/>
                      <a:pt x="5" y="70"/>
                      <a:pt x="3" y="76"/>
                    </a:cubicBezTo>
                    <a:cubicBezTo>
                      <a:pt x="46" y="76"/>
                      <a:pt x="46" y="76"/>
                      <a:pt x="46" y="76"/>
                    </a:cubicBezTo>
                    <a:cubicBezTo>
                      <a:pt x="45" y="72"/>
                      <a:pt x="45" y="72"/>
                      <a:pt x="45" y="72"/>
                    </a:cubicBezTo>
                    <a:cubicBezTo>
                      <a:pt x="45" y="71"/>
                      <a:pt x="45" y="71"/>
                      <a:pt x="45" y="71"/>
                    </a:cubicBezTo>
                    <a:cubicBezTo>
                      <a:pt x="45" y="71"/>
                      <a:pt x="45" y="71"/>
                      <a:pt x="45" y="71"/>
                    </a:cubicBezTo>
                    <a:cubicBezTo>
                      <a:pt x="45" y="60"/>
                      <a:pt x="45" y="60"/>
                      <a:pt x="45" y="60"/>
                    </a:cubicBezTo>
                    <a:cubicBezTo>
                      <a:pt x="46" y="55"/>
                      <a:pt x="51" y="51"/>
                      <a:pt x="58" y="51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58" y="18"/>
                      <a:pt x="58" y="18"/>
                      <a:pt x="58" y="18"/>
                    </a:cubicBezTo>
                    <a:cubicBezTo>
                      <a:pt x="60" y="18"/>
                      <a:pt x="60" y="18"/>
                      <a:pt x="60" y="18"/>
                    </a:cubicBezTo>
                    <a:cubicBezTo>
                      <a:pt x="96" y="18"/>
                      <a:pt x="96" y="18"/>
                      <a:pt x="96" y="18"/>
                    </a:cubicBezTo>
                    <a:cubicBezTo>
                      <a:pt x="96" y="2"/>
                      <a:pt x="96" y="2"/>
                      <a:pt x="96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27" name="Freeform 437"/>
              <p:cNvSpPr>
                <a:spLocks/>
              </p:cNvSpPr>
              <p:nvPr/>
            </p:nvSpPr>
            <p:spPr bwMode="auto">
              <a:xfrm>
                <a:off x="4206" y="3696"/>
                <a:ext cx="315" cy="270"/>
              </a:xfrm>
              <a:custGeom>
                <a:avLst/>
                <a:gdLst>
                  <a:gd name="T0" fmla="*/ 48 w 133"/>
                  <a:gd name="T1" fmla="*/ 111 h 114"/>
                  <a:gd name="T2" fmla="*/ 47 w 133"/>
                  <a:gd name="T3" fmla="*/ 111 h 114"/>
                  <a:gd name="T4" fmla="*/ 33 w 133"/>
                  <a:gd name="T5" fmla="*/ 111 h 114"/>
                  <a:gd name="T6" fmla="*/ 24 w 133"/>
                  <a:gd name="T7" fmla="*/ 106 h 114"/>
                  <a:gd name="T8" fmla="*/ 14 w 133"/>
                  <a:gd name="T9" fmla="*/ 108 h 114"/>
                  <a:gd name="T10" fmla="*/ 0 w 133"/>
                  <a:gd name="T11" fmla="*/ 91 h 114"/>
                  <a:gd name="T12" fmla="*/ 21 w 133"/>
                  <a:gd name="T13" fmla="*/ 55 h 114"/>
                  <a:gd name="T14" fmla="*/ 21 w 133"/>
                  <a:gd name="T15" fmla="*/ 54 h 114"/>
                  <a:gd name="T16" fmla="*/ 24 w 133"/>
                  <a:gd name="T17" fmla="*/ 46 h 114"/>
                  <a:gd name="T18" fmla="*/ 24 w 133"/>
                  <a:gd name="T19" fmla="*/ 45 h 114"/>
                  <a:gd name="T20" fmla="*/ 23 w 133"/>
                  <a:gd name="T21" fmla="*/ 32 h 114"/>
                  <a:gd name="T22" fmla="*/ 49 w 133"/>
                  <a:gd name="T23" fmla="*/ 42 h 114"/>
                  <a:gd name="T24" fmla="*/ 58 w 133"/>
                  <a:gd name="T25" fmla="*/ 39 h 114"/>
                  <a:gd name="T26" fmla="*/ 64 w 133"/>
                  <a:gd name="T27" fmla="*/ 46 h 114"/>
                  <a:gd name="T28" fmla="*/ 65 w 133"/>
                  <a:gd name="T29" fmla="*/ 46 h 114"/>
                  <a:gd name="T30" fmla="*/ 74 w 133"/>
                  <a:gd name="T31" fmla="*/ 51 h 114"/>
                  <a:gd name="T32" fmla="*/ 86 w 133"/>
                  <a:gd name="T33" fmla="*/ 60 h 114"/>
                  <a:gd name="T34" fmla="*/ 87 w 133"/>
                  <a:gd name="T35" fmla="*/ 43 h 114"/>
                  <a:gd name="T36" fmla="*/ 83 w 133"/>
                  <a:gd name="T37" fmla="*/ 44 h 114"/>
                  <a:gd name="T38" fmla="*/ 79 w 133"/>
                  <a:gd name="T39" fmla="*/ 43 h 114"/>
                  <a:gd name="T40" fmla="*/ 79 w 133"/>
                  <a:gd name="T41" fmla="*/ 5 h 114"/>
                  <a:gd name="T42" fmla="*/ 100 w 133"/>
                  <a:gd name="T43" fmla="*/ 1 h 114"/>
                  <a:gd name="T44" fmla="*/ 128 w 133"/>
                  <a:gd name="T45" fmla="*/ 14 h 114"/>
                  <a:gd name="T46" fmla="*/ 131 w 133"/>
                  <a:gd name="T47" fmla="*/ 26 h 114"/>
                  <a:gd name="T48" fmla="*/ 129 w 133"/>
                  <a:gd name="T49" fmla="*/ 35 h 114"/>
                  <a:gd name="T50" fmla="*/ 132 w 133"/>
                  <a:gd name="T51" fmla="*/ 47 h 114"/>
                  <a:gd name="T52" fmla="*/ 123 w 133"/>
                  <a:gd name="T53" fmla="*/ 56 h 114"/>
                  <a:gd name="T54" fmla="*/ 96 w 133"/>
                  <a:gd name="T55" fmla="*/ 76 h 114"/>
                  <a:gd name="T56" fmla="*/ 95 w 133"/>
                  <a:gd name="T57" fmla="*/ 77 h 114"/>
                  <a:gd name="T58" fmla="*/ 85 w 133"/>
                  <a:gd name="T59" fmla="*/ 87 h 114"/>
                  <a:gd name="T60" fmla="*/ 69 w 133"/>
                  <a:gd name="T61" fmla="*/ 97 h 114"/>
                  <a:gd name="T62" fmla="*/ 68 w 133"/>
                  <a:gd name="T63" fmla="*/ 97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33" h="114">
                    <a:moveTo>
                      <a:pt x="54" y="114"/>
                    </a:moveTo>
                    <a:cubicBezTo>
                      <a:pt x="48" y="111"/>
                      <a:pt x="48" y="111"/>
                      <a:pt x="48" y="111"/>
                    </a:cubicBezTo>
                    <a:cubicBezTo>
                      <a:pt x="47" y="111"/>
                      <a:pt x="47" y="111"/>
                      <a:pt x="47" y="111"/>
                    </a:cubicBezTo>
                    <a:cubicBezTo>
                      <a:pt x="47" y="111"/>
                      <a:pt x="47" y="111"/>
                      <a:pt x="47" y="111"/>
                    </a:cubicBezTo>
                    <a:cubicBezTo>
                      <a:pt x="38" y="113"/>
                      <a:pt x="38" y="113"/>
                      <a:pt x="38" y="113"/>
                    </a:cubicBezTo>
                    <a:cubicBezTo>
                      <a:pt x="33" y="111"/>
                      <a:pt x="33" y="111"/>
                      <a:pt x="33" y="111"/>
                    </a:cubicBezTo>
                    <a:cubicBezTo>
                      <a:pt x="31" y="110"/>
                      <a:pt x="31" y="110"/>
                      <a:pt x="31" y="110"/>
                    </a:cubicBezTo>
                    <a:cubicBezTo>
                      <a:pt x="28" y="107"/>
                      <a:pt x="26" y="106"/>
                      <a:pt x="24" y="106"/>
                    </a:cubicBezTo>
                    <a:cubicBezTo>
                      <a:pt x="24" y="106"/>
                      <a:pt x="24" y="106"/>
                      <a:pt x="23" y="106"/>
                    </a:cubicBezTo>
                    <a:cubicBezTo>
                      <a:pt x="14" y="108"/>
                      <a:pt x="14" y="108"/>
                      <a:pt x="14" y="108"/>
                    </a:cubicBezTo>
                    <a:cubicBezTo>
                      <a:pt x="5" y="99"/>
                      <a:pt x="5" y="99"/>
                      <a:pt x="5" y="99"/>
                    </a:cubicBezTo>
                    <a:cubicBezTo>
                      <a:pt x="1" y="96"/>
                      <a:pt x="0" y="93"/>
                      <a:pt x="0" y="91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21" y="55"/>
                      <a:pt x="21" y="55"/>
                      <a:pt x="21" y="55"/>
                    </a:cubicBezTo>
                    <a:cubicBezTo>
                      <a:pt x="21" y="55"/>
                      <a:pt x="21" y="55"/>
                      <a:pt x="21" y="55"/>
                    </a:cubicBezTo>
                    <a:cubicBezTo>
                      <a:pt x="21" y="54"/>
                      <a:pt x="21" y="54"/>
                      <a:pt x="21" y="54"/>
                    </a:cubicBezTo>
                    <a:cubicBezTo>
                      <a:pt x="21" y="50"/>
                      <a:pt x="21" y="50"/>
                      <a:pt x="21" y="50"/>
                    </a:cubicBezTo>
                    <a:cubicBezTo>
                      <a:pt x="23" y="49"/>
                      <a:pt x="24" y="47"/>
                      <a:pt x="24" y="46"/>
                    </a:cubicBezTo>
                    <a:cubicBezTo>
                      <a:pt x="24" y="45"/>
                      <a:pt x="24" y="45"/>
                      <a:pt x="24" y="45"/>
                    </a:cubicBezTo>
                    <a:cubicBezTo>
                      <a:pt x="24" y="45"/>
                      <a:pt x="24" y="45"/>
                      <a:pt x="24" y="45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23" y="32"/>
                      <a:pt x="23" y="32"/>
                      <a:pt x="23" y="32"/>
                    </a:cubicBezTo>
                    <a:cubicBezTo>
                      <a:pt x="35" y="37"/>
                      <a:pt x="35" y="37"/>
                      <a:pt x="35" y="37"/>
                    </a:cubicBezTo>
                    <a:cubicBezTo>
                      <a:pt x="41" y="41"/>
                      <a:pt x="46" y="42"/>
                      <a:pt x="49" y="42"/>
                    </a:cubicBezTo>
                    <a:cubicBezTo>
                      <a:pt x="51" y="42"/>
                      <a:pt x="54" y="41"/>
                      <a:pt x="55" y="40"/>
                    </a:cubicBezTo>
                    <a:cubicBezTo>
                      <a:pt x="58" y="39"/>
                      <a:pt x="58" y="39"/>
                      <a:pt x="58" y="39"/>
                    </a:cubicBezTo>
                    <a:cubicBezTo>
                      <a:pt x="60" y="42"/>
                      <a:pt x="60" y="42"/>
                      <a:pt x="60" y="42"/>
                    </a:cubicBezTo>
                    <a:cubicBezTo>
                      <a:pt x="64" y="46"/>
                      <a:pt x="64" y="46"/>
                      <a:pt x="64" y="46"/>
                    </a:cubicBezTo>
                    <a:cubicBezTo>
                      <a:pt x="64" y="46"/>
                      <a:pt x="64" y="46"/>
                      <a:pt x="64" y="46"/>
                    </a:cubicBezTo>
                    <a:cubicBezTo>
                      <a:pt x="65" y="46"/>
                      <a:pt x="65" y="46"/>
                      <a:pt x="65" y="46"/>
                    </a:cubicBezTo>
                    <a:cubicBezTo>
                      <a:pt x="70" y="48"/>
                      <a:pt x="70" y="48"/>
                      <a:pt x="70" y="48"/>
                    </a:cubicBezTo>
                    <a:cubicBezTo>
                      <a:pt x="72" y="48"/>
                      <a:pt x="73" y="50"/>
                      <a:pt x="74" y="51"/>
                    </a:cubicBezTo>
                    <a:cubicBezTo>
                      <a:pt x="76" y="55"/>
                      <a:pt x="80" y="58"/>
                      <a:pt x="83" y="59"/>
                    </a:cubicBezTo>
                    <a:cubicBezTo>
                      <a:pt x="84" y="60"/>
                      <a:pt x="85" y="60"/>
                      <a:pt x="86" y="60"/>
                    </a:cubicBezTo>
                    <a:cubicBezTo>
                      <a:pt x="89" y="60"/>
                      <a:pt x="91" y="57"/>
                      <a:pt x="91" y="52"/>
                    </a:cubicBezTo>
                    <a:cubicBezTo>
                      <a:pt x="91" y="48"/>
                      <a:pt x="91" y="43"/>
                      <a:pt x="87" y="43"/>
                    </a:cubicBezTo>
                    <a:cubicBezTo>
                      <a:pt x="87" y="43"/>
                      <a:pt x="87" y="43"/>
                      <a:pt x="87" y="43"/>
                    </a:cubicBezTo>
                    <a:cubicBezTo>
                      <a:pt x="83" y="44"/>
                      <a:pt x="83" y="44"/>
                      <a:pt x="83" y="44"/>
                    </a:cubicBezTo>
                    <a:cubicBezTo>
                      <a:pt x="82" y="44"/>
                      <a:pt x="82" y="44"/>
                      <a:pt x="82" y="44"/>
                    </a:cubicBezTo>
                    <a:cubicBezTo>
                      <a:pt x="81" y="44"/>
                      <a:pt x="80" y="44"/>
                      <a:pt x="79" y="43"/>
                    </a:cubicBezTo>
                    <a:cubicBezTo>
                      <a:pt x="76" y="40"/>
                      <a:pt x="74" y="34"/>
                      <a:pt x="75" y="24"/>
                    </a:cubicBezTo>
                    <a:cubicBezTo>
                      <a:pt x="75" y="11"/>
                      <a:pt x="77" y="6"/>
                      <a:pt x="79" y="5"/>
                    </a:cubicBezTo>
                    <a:cubicBezTo>
                      <a:pt x="83" y="2"/>
                      <a:pt x="87" y="0"/>
                      <a:pt x="92" y="0"/>
                    </a:cubicBezTo>
                    <a:cubicBezTo>
                      <a:pt x="95" y="0"/>
                      <a:pt x="97" y="1"/>
                      <a:pt x="100" y="1"/>
                    </a:cubicBezTo>
                    <a:cubicBezTo>
                      <a:pt x="108" y="4"/>
                      <a:pt x="108" y="4"/>
                      <a:pt x="108" y="4"/>
                    </a:cubicBezTo>
                    <a:cubicBezTo>
                      <a:pt x="128" y="14"/>
                      <a:pt x="128" y="14"/>
                      <a:pt x="128" y="14"/>
                    </a:cubicBezTo>
                    <a:cubicBezTo>
                      <a:pt x="132" y="20"/>
                      <a:pt x="132" y="20"/>
                      <a:pt x="132" y="20"/>
                    </a:cubicBezTo>
                    <a:cubicBezTo>
                      <a:pt x="133" y="22"/>
                      <a:pt x="133" y="24"/>
                      <a:pt x="131" y="26"/>
                    </a:cubicBezTo>
                    <a:cubicBezTo>
                      <a:pt x="130" y="27"/>
                      <a:pt x="127" y="29"/>
                      <a:pt x="129" y="31"/>
                    </a:cubicBezTo>
                    <a:cubicBezTo>
                      <a:pt x="129" y="35"/>
                      <a:pt x="129" y="35"/>
                      <a:pt x="129" y="35"/>
                    </a:cubicBezTo>
                    <a:cubicBezTo>
                      <a:pt x="127" y="37"/>
                      <a:pt x="128" y="41"/>
                      <a:pt x="130" y="44"/>
                    </a:cubicBezTo>
                    <a:cubicBezTo>
                      <a:pt x="132" y="47"/>
                      <a:pt x="132" y="47"/>
                      <a:pt x="132" y="47"/>
                    </a:cubicBezTo>
                    <a:cubicBezTo>
                      <a:pt x="131" y="47"/>
                      <a:pt x="130" y="48"/>
                      <a:pt x="129" y="48"/>
                    </a:cubicBezTo>
                    <a:cubicBezTo>
                      <a:pt x="126" y="49"/>
                      <a:pt x="124" y="52"/>
                      <a:pt x="123" y="56"/>
                    </a:cubicBezTo>
                    <a:cubicBezTo>
                      <a:pt x="124" y="65"/>
                      <a:pt x="124" y="65"/>
                      <a:pt x="124" y="65"/>
                    </a:cubicBezTo>
                    <a:cubicBezTo>
                      <a:pt x="96" y="76"/>
                      <a:pt x="96" y="76"/>
                      <a:pt x="96" y="76"/>
                    </a:cubicBezTo>
                    <a:cubicBezTo>
                      <a:pt x="95" y="76"/>
                      <a:pt x="95" y="76"/>
                      <a:pt x="95" y="76"/>
                    </a:cubicBezTo>
                    <a:cubicBezTo>
                      <a:pt x="95" y="77"/>
                      <a:pt x="95" y="77"/>
                      <a:pt x="95" y="77"/>
                    </a:cubicBezTo>
                    <a:cubicBezTo>
                      <a:pt x="94" y="83"/>
                      <a:pt x="94" y="83"/>
                      <a:pt x="94" y="83"/>
                    </a:cubicBezTo>
                    <a:cubicBezTo>
                      <a:pt x="91" y="83"/>
                      <a:pt x="87" y="84"/>
                      <a:pt x="85" y="87"/>
                    </a:cubicBezTo>
                    <a:cubicBezTo>
                      <a:pt x="82" y="88"/>
                      <a:pt x="80" y="92"/>
                      <a:pt x="78" y="95"/>
                    </a:cubicBezTo>
                    <a:cubicBezTo>
                      <a:pt x="69" y="97"/>
                      <a:pt x="69" y="97"/>
                      <a:pt x="69" y="97"/>
                    </a:cubicBezTo>
                    <a:cubicBezTo>
                      <a:pt x="68" y="97"/>
                      <a:pt x="68" y="97"/>
                      <a:pt x="68" y="97"/>
                    </a:cubicBezTo>
                    <a:cubicBezTo>
                      <a:pt x="68" y="97"/>
                      <a:pt x="68" y="97"/>
                      <a:pt x="68" y="97"/>
                    </a:cubicBezTo>
                    <a:cubicBezTo>
                      <a:pt x="54" y="114"/>
                      <a:pt x="54" y="114"/>
                      <a:pt x="54" y="1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28" name="Freeform 438"/>
              <p:cNvSpPr>
                <a:spLocks noEditPoints="1"/>
              </p:cNvSpPr>
              <p:nvPr/>
            </p:nvSpPr>
            <p:spPr bwMode="auto">
              <a:xfrm>
                <a:off x="4204" y="3694"/>
                <a:ext cx="319" cy="274"/>
              </a:xfrm>
              <a:custGeom>
                <a:avLst/>
                <a:gdLst>
                  <a:gd name="T0" fmla="*/ 109 w 135"/>
                  <a:gd name="T1" fmla="*/ 4 h 116"/>
                  <a:gd name="T2" fmla="*/ 133 w 135"/>
                  <a:gd name="T3" fmla="*/ 28 h 116"/>
                  <a:gd name="T4" fmla="*/ 132 w 135"/>
                  <a:gd name="T5" fmla="*/ 44 h 116"/>
                  <a:gd name="T6" fmla="*/ 125 w 135"/>
                  <a:gd name="T7" fmla="*/ 57 h 116"/>
                  <a:gd name="T8" fmla="*/ 96 w 135"/>
                  <a:gd name="T9" fmla="*/ 85 h 116"/>
                  <a:gd name="T10" fmla="*/ 70 w 135"/>
                  <a:gd name="T11" fmla="*/ 99 h 116"/>
                  <a:gd name="T12" fmla="*/ 39 w 135"/>
                  <a:gd name="T13" fmla="*/ 115 h 116"/>
                  <a:gd name="T14" fmla="*/ 25 w 135"/>
                  <a:gd name="T15" fmla="*/ 108 h 116"/>
                  <a:gd name="T16" fmla="*/ 6 w 135"/>
                  <a:gd name="T17" fmla="*/ 101 h 116"/>
                  <a:gd name="T18" fmla="*/ 21 w 135"/>
                  <a:gd name="T19" fmla="*/ 55 h 116"/>
                  <a:gd name="T20" fmla="*/ 22 w 135"/>
                  <a:gd name="T21" fmla="*/ 43 h 116"/>
                  <a:gd name="T22" fmla="*/ 50 w 135"/>
                  <a:gd name="T23" fmla="*/ 43 h 116"/>
                  <a:gd name="T24" fmla="*/ 62 w 135"/>
                  <a:gd name="T25" fmla="*/ 42 h 116"/>
                  <a:gd name="T26" fmla="*/ 75 w 135"/>
                  <a:gd name="T27" fmla="*/ 51 h 116"/>
                  <a:gd name="T28" fmla="*/ 91 w 135"/>
                  <a:gd name="T29" fmla="*/ 53 h 116"/>
                  <a:gd name="T30" fmla="*/ 84 w 135"/>
                  <a:gd name="T31" fmla="*/ 46 h 116"/>
                  <a:gd name="T32" fmla="*/ 75 w 135"/>
                  <a:gd name="T33" fmla="*/ 25 h 116"/>
                  <a:gd name="T34" fmla="*/ 93 w 135"/>
                  <a:gd name="T35" fmla="*/ 2 h 116"/>
                  <a:gd name="T36" fmla="*/ 81 w 135"/>
                  <a:gd name="T37" fmla="*/ 43 h 116"/>
                  <a:gd name="T38" fmla="*/ 83 w 135"/>
                  <a:gd name="T39" fmla="*/ 44 h 116"/>
                  <a:gd name="T40" fmla="*/ 84 w 135"/>
                  <a:gd name="T41" fmla="*/ 44 h 116"/>
                  <a:gd name="T42" fmla="*/ 93 w 135"/>
                  <a:gd name="T43" fmla="*/ 53 h 116"/>
                  <a:gd name="T44" fmla="*/ 74 w 135"/>
                  <a:gd name="T45" fmla="*/ 52 h 116"/>
                  <a:gd name="T46" fmla="*/ 65 w 135"/>
                  <a:gd name="T47" fmla="*/ 48 h 116"/>
                  <a:gd name="T48" fmla="*/ 60 w 135"/>
                  <a:gd name="T49" fmla="*/ 43 h 116"/>
                  <a:gd name="T50" fmla="*/ 57 w 135"/>
                  <a:gd name="T51" fmla="*/ 41 h 116"/>
                  <a:gd name="T52" fmla="*/ 50 w 135"/>
                  <a:gd name="T53" fmla="*/ 44 h 116"/>
                  <a:gd name="T54" fmla="*/ 24 w 135"/>
                  <a:gd name="T55" fmla="*/ 43 h 116"/>
                  <a:gd name="T56" fmla="*/ 26 w 135"/>
                  <a:gd name="T57" fmla="*/ 47 h 116"/>
                  <a:gd name="T58" fmla="*/ 23 w 135"/>
                  <a:gd name="T59" fmla="*/ 57 h 116"/>
                  <a:gd name="T60" fmla="*/ 2 w 135"/>
                  <a:gd name="T61" fmla="*/ 91 h 116"/>
                  <a:gd name="T62" fmla="*/ 7 w 135"/>
                  <a:gd name="T63" fmla="*/ 100 h 116"/>
                  <a:gd name="T64" fmla="*/ 25 w 135"/>
                  <a:gd name="T65" fmla="*/ 106 h 116"/>
                  <a:gd name="T66" fmla="*/ 39 w 135"/>
                  <a:gd name="T67" fmla="*/ 113 h 116"/>
                  <a:gd name="T68" fmla="*/ 49 w 135"/>
                  <a:gd name="T69" fmla="*/ 111 h 116"/>
                  <a:gd name="T70" fmla="*/ 69 w 135"/>
                  <a:gd name="T71" fmla="*/ 97 h 116"/>
                  <a:gd name="T72" fmla="*/ 85 w 135"/>
                  <a:gd name="T73" fmla="*/ 87 h 116"/>
                  <a:gd name="T74" fmla="*/ 95 w 135"/>
                  <a:gd name="T75" fmla="*/ 77 h 116"/>
                  <a:gd name="T76" fmla="*/ 123 w 135"/>
                  <a:gd name="T77" fmla="*/ 57 h 116"/>
                  <a:gd name="T78" fmla="*/ 130 w 135"/>
                  <a:gd name="T79" fmla="*/ 48 h 116"/>
                  <a:gd name="T80" fmla="*/ 129 w 135"/>
                  <a:gd name="T81" fmla="*/ 36 h 116"/>
                  <a:gd name="T82" fmla="*/ 132 w 135"/>
                  <a:gd name="T83" fmla="*/ 21 h 116"/>
                  <a:gd name="T84" fmla="*/ 101 w 135"/>
                  <a:gd name="T85" fmla="*/ 3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35" h="116">
                    <a:moveTo>
                      <a:pt x="93" y="0"/>
                    </a:moveTo>
                    <a:cubicBezTo>
                      <a:pt x="96" y="0"/>
                      <a:pt x="99" y="1"/>
                      <a:pt x="102" y="1"/>
                    </a:cubicBezTo>
                    <a:cubicBezTo>
                      <a:pt x="109" y="4"/>
                      <a:pt x="109" y="4"/>
                      <a:pt x="109" y="4"/>
                    </a:cubicBezTo>
                    <a:cubicBezTo>
                      <a:pt x="130" y="14"/>
                      <a:pt x="130" y="14"/>
                      <a:pt x="130" y="14"/>
                    </a:cubicBezTo>
                    <a:cubicBezTo>
                      <a:pt x="134" y="20"/>
                      <a:pt x="134" y="20"/>
                      <a:pt x="134" y="20"/>
                    </a:cubicBezTo>
                    <a:cubicBezTo>
                      <a:pt x="135" y="23"/>
                      <a:pt x="135" y="26"/>
                      <a:pt x="133" y="28"/>
                    </a:cubicBezTo>
                    <a:cubicBezTo>
                      <a:pt x="131" y="29"/>
                      <a:pt x="130" y="31"/>
                      <a:pt x="131" y="32"/>
                    </a:cubicBezTo>
                    <a:cubicBezTo>
                      <a:pt x="131" y="36"/>
                      <a:pt x="131" y="36"/>
                      <a:pt x="131" y="36"/>
                    </a:cubicBezTo>
                    <a:cubicBezTo>
                      <a:pt x="129" y="38"/>
                      <a:pt x="130" y="41"/>
                      <a:pt x="132" y="44"/>
                    </a:cubicBezTo>
                    <a:cubicBezTo>
                      <a:pt x="134" y="48"/>
                      <a:pt x="134" y="48"/>
                      <a:pt x="134" y="48"/>
                    </a:cubicBezTo>
                    <a:cubicBezTo>
                      <a:pt x="133" y="49"/>
                      <a:pt x="132" y="50"/>
                      <a:pt x="130" y="50"/>
                    </a:cubicBezTo>
                    <a:cubicBezTo>
                      <a:pt x="127" y="51"/>
                      <a:pt x="126" y="53"/>
                      <a:pt x="125" y="57"/>
                    </a:cubicBezTo>
                    <a:cubicBezTo>
                      <a:pt x="126" y="67"/>
                      <a:pt x="126" y="67"/>
                      <a:pt x="126" y="67"/>
                    </a:cubicBezTo>
                    <a:cubicBezTo>
                      <a:pt x="97" y="78"/>
                      <a:pt x="97" y="78"/>
                      <a:pt x="97" y="78"/>
                    </a:cubicBezTo>
                    <a:cubicBezTo>
                      <a:pt x="96" y="85"/>
                      <a:pt x="96" y="85"/>
                      <a:pt x="96" y="85"/>
                    </a:cubicBezTo>
                    <a:cubicBezTo>
                      <a:pt x="92" y="85"/>
                      <a:pt x="88" y="86"/>
                      <a:pt x="86" y="88"/>
                    </a:cubicBezTo>
                    <a:cubicBezTo>
                      <a:pt x="84" y="90"/>
                      <a:pt x="82" y="93"/>
                      <a:pt x="80" y="97"/>
                    </a:cubicBezTo>
                    <a:cubicBezTo>
                      <a:pt x="70" y="99"/>
                      <a:pt x="70" y="99"/>
                      <a:pt x="70" y="99"/>
                    </a:cubicBezTo>
                    <a:cubicBezTo>
                      <a:pt x="55" y="116"/>
                      <a:pt x="55" y="116"/>
                      <a:pt x="55" y="116"/>
                    </a:cubicBezTo>
                    <a:cubicBezTo>
                      <a:pt x="48" y="113"/>
                      <a:pt x="48" y="113"/>
                      <a:pt x="48" y="113"/>
                    </a:cubicBezTo>
                    <a:cubicBezTo>
                      <a:pt x="39" y="115"/>
                      <a:pt x="39" y="115"/>
                      <a:pt x="39" y="115"/>
                    </a:cubicBezTo>
                    <a:cubicBezTo>
                      <a:pt x="34" y="113"/>
                      <a:pt x="34" y="113"/>
                      <a:pt x="34" y="113"/>
                    </a:cubicBezTo>
                    <a:cubicBezTo>
                      <a:pt x="31" y="111"/>
                      <a:pt x="31" y="111"/>
                      <a:pt x="31" y="111"/>
                    </a:cubicBezTo>
                    <a:cubicBezTo>
                      <a:pt x="29" y="109"/>
                      <a:pt x="27" y="108"/>
                      <a:pt x="25" y="108"/>
                    </a:cubicBezTo>
                    <a:cubicBezTo>
                      <a:pt x="25" y="108"/>
                      <a:pt x="25" y="108"/>
                      <a:pt x="25" y="108"/>
                    </a:cubicBezTo>
                    <a:cubicBezTo>
                      <a:pt x="15" y="110"/>
                      <a:pt x="15" y="110"/>
                      <a:pt x="15" y="110"/>
                    </a:cubicBezTo>
                    <a:cubicBezTo>
                      <a:pt x="6" y="101"/>
                      <a:pt x="6" y="101"/>
                      <a:pt x="6" y="101"/>
                    </a:cubicBezTo>
                    <a:cubicBezTo>
                      <a:pt x="2" y="98"/>
                      <a:pt x="0" y="95"/>
                      <a:pt x="0" y="91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21" y="55"/>
                      <a:pt x="21" y="55"/>
                      <a:pt x="21" y="55"/>
                    </a:cubicBezTo>
                    <a:cubicBezTo>
                      <a:pt x="21" y="50"/>
                      <a:pt x="21" y="50"/>
                      <a:pt x="21" y="50"/>
                    </a:cubicBezTo>
                    <a:cubicBezTo>
                      <a:pt x="23" y="50"/>
                      <a:pt x="24" y="48"/>
                      <a:pt x="24" y="47"/>
                    </a:cubicBezTo>
                    <a:cubicBezTo>
                      <a:pt x="22" y="43"/>
                      <a:pt x="22" y="43"/>
                      <a:pt x="22" y="43"/>
                    </a:cubicBezTo>
                    <a:cubicBezTo>
                      <a:pt x="23" y="32"/>
                      <a:pt x="23" y="32"/>
                      <a:pt x="23" y="32"/>
                    </a:cubicBezTo>
                    <a:cubicBezTo>
                      <a:pt x="36" y="38"/>
                      <a:pt x="36" y="38"/>
                      <a:pt x="36" y="38"/>
                    </a:cubicBezTo>
                    <a:cubicBezTo>
                      <a:pt x="43" y="41"/>
                      <a:pt x="48" y="43"/>
                      <a:pt x="50" y="43"/>
                    </a:cubicBezTo>
                    <a:cubicBezTo>
                      <a:pt x="52" y="42"/>
                      <a:pt x="55" y="42"/>
                      <a:pt x="56" y="40"/>
                    </a:cubicBezTo>
                    <a:cubicBezTo>
                      <a:pt x="60" y="39"/>
                      <a:pt x="60" y="39"/>
                      <a:pt x="60" y="39"/>
                    </a:cubicBezTo>
                    <a:cubicBezTo>
                      <a:pt x="62" y="42"/>
                      <a:pt x="62" y="42"/>
                      <a:pt x="62" y="42"/>
                    </a:cubicBezTo>
                    <a:cubicBezTo>
                      <a:pt x="66" y="47"/>
                      <a:pt x="66" y="47"/>
                      <a:pt x="66" y="47"/>
                    </a:cubicBezTo>
                    <a:cubicBezTo>
                      <a:pt x="71" y="48"/>
                      <a:pt x="71" y="48"/>
                      <a:pt x="71" y="48"/>
                    </a:cubicBezTo>
                    <a:cubicBezTo>
                      <a:pt x="73" y="48"/>
                      <a:pt x="74" y="50"/>
                      <a:pt x="75" y="51"/>
                    </a:cubicBezTo>
                    <a:cubicBezTo>
                      <a:pt x="78" y="55"/>
                      <a:pt x="81" y="58"/>
                      <a:pt x="84" y="59"/>
                    </a:cubicBezTo>
                    <a:cubicBezTo>
                      <a:pt x="86" y="60"/>
                      <a:pt x="86" y="60"/>
                      <a:pt x="87" y="60"/>
                    </a:cubicBezTo>
                    <a:cubicBezTo>
                      <a:pt x="90" y="60"/>
                      <a:pt x="91" y="58"/>
                      <a:pt x="91" y="53"/>
                    </a:cubicBezTo>
                    <a:cubicBezTo>
                      <a:pt x="91" y="48"/>
                      <a:pt x="90" y="45"/>
                      <a:pt x="88" y="45"/>
                    </a:cubicBezTo>
                    <a:cubicBezTo>
                      <a:pt x="88" y="45"/>
                      <a:pt x="88" y="45"/>
                      <a:pt x="88" y="45"/>
                    </a:cubicBezTo>
                    <a:cubicBezTo>
                      <a:pt x="84" y="46"/>
                      <a:pt x="84" y="46"/>
                      <a:pt x="84" y="46"/>
                    </a:cubicBezTo>
                    <a:cubicBezTo>
                      <a:pt x="84" y="46"/>
                      <a:pt x="83" y="46"/>
                      <a:pt x="83" y="46"/>
                    </a:cubicBezTo>
                    <a:cubicBezTo>
                      <a:pt x="81" y="46"/>
                      <a:pt x="80" y="45"/>
                      <a:pt x="79" y="44"/>
                    </a:cubicBezTo>
                    <a:cubicBezTo>
                      <a:pt x="76" y="42"/>
                      <a:pt x="74" y="35"/>
                      <a:pt x="75" y="25"/>
                    </a:cubicBezTo>
                    <a:cubicBezTo>
                      <a:pt x="75" y="14"/>
                      <a:pt x="77" y="8"/>
                      <a:pt x="80" y="5"/>
                    </a:cubicBezTo>
                    <a:cubicBezTo>
                      <a:pt x="83" y="2"/>
                      <a:pt x="88" y="0"/>
                      <a:pt x="93" y="0"/>
                    </a:cubicBezTo>
                    <a:moveTo>
                      <a:pt x="93" y="2"/>
                    </a:moveTo>
                    <a:cubicBezTo>
                      <a:pt x="88" y="2"/>
                      <a:pt x="84" y="3"/>
                      <a:pt x="81" y="6"/>
                    </a:cubicBezTo>
                    <a:cubicBezTo>
                      <a:pt x="79" y="8"/>
                      <a:pt x="77" y="12"/>
                      <a:pt x="77" y="25"/>
                    </a:cubicBezTo>
                    <a:cubicBezTo>
                      <a:pt x="76" y="35"/>
                      <a:pt x="78" y="41"/>
                      <a:pt x="81" y="43"/>
                    </a:cubicBezTo>
                    <a:cubicBezTo>
                      <a:pt x="81" y="43"/>
                      <a:pt x="81" y="43"/>
                      <a:pt x="81" y="43"/>
                    </a:cubicBezTo>
                    <a:cubicBezTo>
                      <a:pt x="81" y="43"/>
                      <a:pt x="81" y="43"/>
                      <a:pt x="81" y="43"/>
                    </a:cubicBezTo>
                    <a:cubicBezTo>
                      <a:pt x="81" y="44"/>
                      <a:pt x="82" y="44"/>
                      <a:pt x="83" y="44"/>
                    </a:cubicBezTo>
                    <a:cubicBezTo>
                      <a:pt x="83" y="44"/>
                      <a:pt x="83" y="44"/>
                      <a:pt x="84" y="44"/>
                    </a:cubicBezTo>
                    <a:cubicBezTo>
                      <a:pt x="84" y="44"/>
                      <a:pt x="84" y="44"/>
                      <a:pt x="84" y="44"/>
                    </a:cubicBezTo>
                    <a:cubicBezTo>
                      <a:pt x="84" y="44"/>
                      <a:pt x="84" y="44"/>
                      <a:pt x="84" y="44"/>
                    </a:cubicBezTo>
                    <a:cubicBezTo>
                      <a:pt x="88" y="43"/>
                      <a:pt x="88" y="43"/>
                      <a:pt x="88" y="43"/>
                    </a:cubicBezTo>
                    <a:cubicBezTo>
                      <a:pt x="88" y="43"/>
                      <a:pt x="88" y="43"/>
                      <a:pt x="88" y="43"/>
                    </a:cubicBezTo>
                    <a:cubicBezTo>
                      <a:pt x="93" y="43"/>
                      <a:pt x="93" y="50"/>
                      <a:pt x="93" y="53"/>
                    </a:cubicBezTo>
                    <a:cubicBezTo>
                      <a:pt x="93" y="60"/>
                      <a:pt x="90" y="62"/>
                      <a:pt x="87" y="62"/>
                    </a:cubicBezTo>
                    <a:cubicBezTo>
                      <a:pt x="86" y="62"/>
                      <a:pt x="85" y="61"/>
                      <a:pt x="84" y="61"/>
                    </a:cubicBezTo>
                    <a:cubicBezTo>
                      <a:pt x="80" y="60"/>
                      <a:pt x="77" y="56"/>
                      <a:pt x="74" y="52"/>
                    </a:cubicBezTo>
                    <a:cubicBezTo>
                      <a:pt x="73" y="51"/>
                      <a:pt x="72" y="50"/>
                      <a:pt x="71" y="50"/>
                    </a:cubicBezTo>
                    <a:cubicBezTo>
                      <a:pt x="65" y="48"/>
                      <a:pt x="65" y="48"/>
                      <a:pt x="65" y="48"/>
                    </a:cubicBezTo>
                    <a:cubicBezTo>
                      <a:pt x="65" y="48"/>
                      <a:pt x="65" y="48"/>
                      <a:pt x="65" y="48"/>
                    </a:cubicBezTo>
                    <a:cubicBezTo>
                      <a:pt x="65" y="48"/>
                      <a:pt x="65" y="48"/>
                      <a:pt x="65" y="48"/>
                    </a:cubicBezTo>
                    <a:cubicBezTo>
                      <a:pt x="60" y="43"/>
                      <a:pt x="60" y="43"/>
                      <a:pt x="60" y="43"/>
                    </a:cubicBezTo>
                    <a:cubicBezTo>
                      <a:pt x="60" y="43"/>
                      <a:pt x="60" y="43"/>
                      <a:pt x="60" y="43"/>
                    </a:cubicBezTo>
                    <a:cubicBezTo>
                      <a:pt x="60" y="43"/>
                      <a:pt x="60" y="43"/>
                      <a:pt x="60" y="43"/>
                    </a:cubicBezTo>
                    <a:cubicBezTo>
                      <a:pt x="59" y="41"/>
                      <a:pt x="59" y="41"/>
                      <a:pt x="59" y="41"/>
                    </a:cubicBezTo>
                    <a:cubicBezTo>
                      <a:pt x="57" y="41"/>
                      <a:pt x="57" y="41"/>
                      <a:pt x="57" y="41"/>
                    </a:cubicBezTo>
                    <a:cubicBezTo>
                      <a:pt x="55" y="43"/>
                      <a:pt x="53" y="44"/>
                      <a:pt x="50" y="44"/>
                    </a:cubicBezTo>
                    <a:cubicBezTo>
                      <a:pt x="50" y="44"/>
                      <a:pt x="50" y="44"/>
                      <a:pt x="50" y="44"/>
                    </a:cubicBezTo>
                    <a:cubicBezTo>
                      <a:pt x="50" y="44"/>
                      <a:pt x="50" y="44"/>
                      <a:pt x="50" y="44"/>
                    </a:cubicBezTo>
                    <a:cubicBezTo>
                      <a:pt x="47" y="44"/>
                      <a:pt x="42" y="43"/>
                      <a:pt x="35" y="39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4" y="43"/>
                      <a:pt x="24" y="43"/>
                      <a:pt x="24" y="43"/>
                    </a:cubicBezTo>
                    <a:cubicBezTo>
                      <a:pt x="26" y="46"/>
                      <a:pt x="26" y="46"/>
                      <a:pt x="26" y="46"/>
                    </a:cubicBezTo>
                    <a:cubicBezTo>
                      <a:pt x="26" y="46"/>
                      <a:pt x="26" y="46"/>
                      <a:pt x="26" y="46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6" y="48"/>
                      <a:pt x="25" y="50"/>
                      <a:pt x="23" y="51"/>
                    </a:cubicBezTo>
                    <a:cubicBezTo>
                      <a:pt x="23" y="55"/>
                      <a:pt x="23" y="55"/>
                      <a:pt x="23" y="55"/>
                    </a:cubicBezTo>
                    <a:cubicBezTo>
                      <a:pt x="23" y="57"/>
                      <a:pt x="23" y="57"/>
                      <a:pt x="23" y="57"/>
                    </a:cubicBezTo>
                    <a:cubicBezTo>
                      <a:pt x="22" y="57"/>
                      <a:pt x="22" y="57"/>
                      <a:pt x="22" y="57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2" y="91"/>
                      <a:pt x="2" y="91"/>
                      <a:pt x="2" y="91"/>
                    </a:cubicBezTo>
                    <a:cubicBezTo>
                      <a:pt x="2" y="92"/>
                      <a:pt x="2" y="92"/>
                      <a:pt x="2" y="92"/>
                    </a:cubicBezTo>
                    <a:cubicBezTo>
                      <a:pt x="2" y="92"/>
                      <a:pt x="2" y="92"/>
                      <a:pt x="2" y="92"/>
                    </a:cubicBezTo>
                    <a:cubicBezTo>
                      <a:pt x="2" y="94"/>
                      <a:pt x="3" y="97"/>
                      <a:pt x="7" y="100"/>
                    </a:cubicBezTo>
                    <a:cubicBezTo>
                      <a:pt x="15" y="108"/>
                      <a:pt x="15" y="108"/>
                      <a:pt x="15" y="108"/>
                    </a:cubicBezTo>
                    <a:cubicBezTo>
                      <a:pt x="24" y="106"/>
                      <a:pt x="24" y="106"/>
                      <a:pt x="24" y="106"/>
                    </a:cubicBezTo>
                    <a:cubicBezTo>
                      <a:pt x="25" y="106"/>
                      <a:pt x="25" y="106"/>
                      <a:pt x="25" y="106"/>
                    </a:cubicBezTo>
                    <a:cubicBezTo>
                      <a:pt x="27" y="106"/>
                      <a:pt x="29" y="108"/>
                      <a:pt x="32" y="110"/>
                    </a:cubicBezTo>
                    <a:cubicBezTo>
                      <a:pt x="35" y="111"/>
                      <a:pt x="35" y="111"/>
                      <a:pt x="35" y="111"/>
                    </a:cubicBezTo>
                    <a:cubicBezTo>
                      <a:pt x="39" y="113"/>
                      <a:pt x="39" y="113"/>
                      <a:pt x="39" y="113"/>
                    </a:cubicBezTo>
                    <a:cubicBezTo>
                      <a:pt x="48" y="111"/>
                      <a:pt x="48" y="111"/>
                      <a:pt x="48" y="111"/>
                    </a:cubicBezTo>
                    <a:cubicBezTo>
                      <a:pt x="48" y="111"/>
                      <a:pt x="48" y="111"/>
                      <a:pt x="48" y="111"/>
                    </a:cubicBezTo>
                    <a:cubicBezTo>
                      <a:pt x="49" y="111"/>
                      <a:pt x="49" y="111"/>
                      <a:pt x="49" y="111"/>
                    </a:cubicBezTo>
                    <a:cubicBezTo>
                      <a:pt x="54" y="114"/>
                      <a:pt x="54" y="114"/>
                      <a:pt x="54" y="114"/>
                    </a:cubicBezTo>
                    <a:cubicBezTo>
                      <a:pt x="69" y="97"/>
                      <a:pt x="69" y="97"/>
                      <a:pt x="69" y="97"/>
                    </a:cubicBezTo>
                    <a:cubicBezTo>
                      <a:pt x="69" y="97"/>
                      <a:pt x="69" y="97"/>
                      <a:pt x="69" y="97"/>
                    </a:cubicBezTo>
                    <a:cubicBezTo>
                      <a:pt x="70" y="97"/>
                      <a:pt x="70" y="97"/>
                      <a:pt x="70" y="97"/>
                    </a:cubicBezTo>
                    <a:cubicBezTo>
                      <a:pt x="79" y="96"/>
                      <a:pt x="79" y="96"/>
                      <a:pt x="79" y="96"/>
                    </a:cubicBezTo>
                    <a:cubicBezTo>
                      <a:pt x="80" y="92"/>
                      <a:pt x="82" y="88"/>
                      <a:pt x="85" y="87"/>
                    </a:cubicBezTo>
                    <a:cubicBezTo>
                      <a:pt x="88" y="85"/>
                      <a:pt x="91" y="84"/>
                      <a:pt x="95" y="83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95" y="77"/>
                      <a:pt x="95" y="77"/>
                      <a:pt x="95" y="77"/>
                    </a:cubicBezTo>
                    <a:cubicBezTo>
                      <a:pt x="96" y="76"/>
                      <a:pt x="96" y="76"/>
                      <a:pt x="96" y="76"/>
                    </a:cubicBezTo>
                    <a:cubicBezTo>
                      <a:pt x="124" y="65"/>
                      <a:pt x="124" y="65"/>
                      <a:pt x="124" y="65"/>
                    </a:cubicBezTo>
                    <a:cubicBezTo>
                      <a:pt x="123" y="57"/>
                      <a:pt x="123" y="57"/>
                      <a:pt x="123" y="57"/>
                    </a:cubicBezTo>
                    <a:cubicBezTo>
                      <a:pt x="123" y="57"/>
                      <a:pt x="123" y="57"/>
                      <a:pt x="123" y="57"/>
                    </a:cubicBezTo>
                    <a:cubicBezTo>
                      <a:pt x="123" y="57"/>
                      <a:pt x="123" y="57"/>
                      <a:pt x="123" y="57"/>
                    </a:cubicBezTo>
                    <a:cubicBezTo>
                      <a:pt x="124" y="50"/>
                      <a:pt x="128" y="49"/>
                      <a:pt x="130" y="48"/>
                    </a:cubicBezTo>
                    <a:cubicBezTo>
                      <a:pt x="131" y="48"/>
                      <a:pt x="131" y="48"/>
                      <a:pt x="132" y="48"/>
                    </a:cubicBezTo>
                    <a:cubicBezTo>
                      <a:pt x="130" y="45"/>
                      <a:pt x="130" y="45"/>
                      <a:pt x="130" y="45"/>
                    </a:cubicBezTo>
                    <a:cubicBezTo>
                      <a:pt x="129" y="43"/>
                      <a:pt x="126" y="39"/>
                      <a:pt x="129" y="36"/>
                    </a:cubicBezTo>
                    <a:cubicBezTo>
                      <a:pt x="129" y="33"/>
                      <a:pt x="129" y="33"/>
                      <a:pt x="129" y="33"/>
                    </a:cubicBezTo>
                    <a:cubicBezTo>
                      <a:pt x="127" y="30"/>
                      <a:pt x="130" y="27"/>
                      <a:pt x="132" y="26"/>
                    </a:cubicBezTo>
                    <a:cubicBezTo>
                      <a:pt x="133" y="25"/>
                      <a:pt x="133" y="23"/>
                      <a:pt x="132" y="21"/>
                    </a:cubicBezTo>
                    <a:cubicBezTo>
                      <a:pt x="128" y="15"/>
                      <a:pt x="128" y="15"/>
                      <a:pt x="128" y="15"/>
                    </a:cubicBezTo>
                    <a:cubicBezTo>
                      <a:pt x="108" y="6"/>
                      <a:pt x="108" y="6"/>
                      <a:pt x="108" y="6"/>
                    </a:cubicBezTo>
                    <a:cubicBezTo>
                      <a:pt x="101" y="3"/>
                      <a:pt x="101" y="3"/>
                      <a:pt x="101" y="3"/>
                    </a:cubicBezTo>
                    <a:cubicBezTo>
                      <a:pt x="98" y="2"/>
                      <a:pt x="96" y="2"/>
                      <a:pt x="93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29" name="Freeform 439"/>
              <p:cNvSpPr>
                <a:spLocks/>
              </p:cNvSpPr>
              <p:nvPr/>
            </p:nvSpPr>
            <p:spPr bwMode="auto">
              <a:xfrm>
                <a:off x="4206" y="3696"/>
                <a:ext cx="315" cy="270"/>
              </a:xfrm>
              <a:custGeom>
                <a:avLst/>
                <a:gdLst>
                  <a:gd name="T0" fmla="*/ 48 w 133"/>
                  <a:gd name="T1" fmla="*/ 111 h 114"/>
                  <a:gd name="T2" fmla="*/ 47 w 133"/>
                  <a:gd name="T3" fmla="*/ 111 h 114"/>
                  <a:gd name="T4" fmla="*/ 33 w 133"/>
                  <a:gd name="T5" fmla="*/ 111 h 114"/>
                  <a:gd name="T6" fmla="*/ 24 w 133"/>
                  <a:gd name="T7" fmla="*/ 106 h 114"/>
                  <a:gd name="T8" fmla="*/ 14 w 133"/>
                  <a:gd name="T9" fmla="*/ 108 h 114"/>
                  <a:gd name="T10" fmla="*/ 0 w 133"/>
                  <a:gd name="T11" fmla="*/ 91 h 114"/>
                  <a:gd name="T12" fmla="*/ 21 w 133"/>
                  <a:gd name="T13" fmla="*/ 55 h 114"/>
                  <a:gd name="T14" fmla="*/ 21 w 133"/>
                  <a:gd name="T15" fmla="*/ 54 h 114"/>
                  <a:gd name="T16" fmla="*/ 24 w 133"/>
                  <a:gd name="T17" fmla="*/ 46 h 114"/>
                  <a:gd name="T18" fmla="*/ 24 w 133"/>
                  <a:gd name="T19" fmla="*/ 45 h 114"/>
                  <a:gd name="T20" fmla="*/ 23 w 133"/>
                  <a:gd name="T21" fmla="*/ 32 h 114"/>
                  <a:gd name="T22" fmla="*/ 49 w 133"/>
                  <a:gd name="T23" fmla="*/ 42 h 114"/>
                  <a:gd name="T24" fmla="*/ 58 w 133"/>
                  <a:gd name="T25" fmla="*/ 39 h 114"/>
                  <a:gd name="T26" fmla="*/ 64 w 133"/>
                  <a:gd name="T27" fmla="*/ 46 h 114"/>
                  <a:gd name="T28" fmla="*/ 65 w 133"/>
                  <a:gd name="T29" fmla="*/ 46 h 114"/>
                  <a:gd name="T30" fmla="*/ 74 w 133"/>
                  <a:gd name="T31" fmla="*/ 51 h 114"/>
                  <a:gd name="T32" fmla="*/ 86 w 133"/>
                  <a:gd name="T33" fmla="*/ 60 h 114"/>
                  <a:gd name="T34" fmla="*/ 87 w 133"/>
                  <a:gd name="T35" fmla="*/ 43 h 114"/>
                  <a:gd name="T36" fmla="*/ 83 w 133"/>
                  <a:gd name="T37" fmla="*/ 44 h 114"/>
                  <a:gd name="T38" fmla="*/ 79 w 133"/>
                  <a:gd name="T39" fmla="*/ 43 h 114"/>
                  <a:gd name="T40" fmla="*/ 79 w 133"/>
                  <a:gd name="T41" fmla="*/ 5 h 114"/>
                  <a:gd name="T42" fmla="*/ 100 w 133"/>
                  <a:gd name="T43" fmla="*/ 1 h 114"/>
                  <a:gd name="T44" fmla="*/ 128 w 133"/>
                  <a:gd name="T45" fmla="*/ 14 h 114"/>
                  <a:gd name="T46" fmla="*/ 131 w 133"/>
                  <a:gd name="T47" fmla="*/ 26 h 114"/>
                  <a:gd name="T48" fmla="*/ 129 w 133"/>
                  <a:gd name="T49" fmla="*/ 35 h 114"/>
                  <a:gd name="T50" fmla="*/ 132 w 133"/>
                  <a:gd name="T51" fmla="*/ 47 h 114"/>
                  <a:gd name="T52" fmla="*/ 123 w 133"/>
                  <a:gd name="T53" fmla="*/ 56 h 114"/>
                  <a:gd name="T54" fmla="*/ 96 w 133"/>
                  <a:gd name="T55" fmla="*/ 76 h 114"/>
                  <a:gd name="T56" fmla="*/ 95 w 133"/>
                  <a:gd name="T57" fmla="*/ 77 h 114"/>
                  <a:gd name="T58" fmla="*/ 85 w 133"/>
                  <a:gd name="T59" fmla="*/ 87 h 114"/>
                  <a:gd name="T60" fmla="*/ 69 w 133"/>
                  <a:gd name="T61" fmla="*/ 97 h 114"/>
                  <a:gd name="T62" fmla="*/ 68 w 133"/>
                  <a:gd name="T63" fmla="*/ 97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33" h="114">
                    <a:moveTo>
                      <a:pt x="54" y="114"/>
                    </a:moveTo>
                    <a:cubicBezTo>
                      <a:pt x="48" y="111"/>
                      <a:pt x="48" y="111"/>
                      <a:pt x="48" y="111"/>
                    </a:cubicBezTo>
                    <a:cubicBezTo>
                      <a:pt x="47" y="111"/>
                      <a:pt x="47" y="111"/>
                      <a:pt x="47" y="111"/>
                    </a:cubicBezTo>
                    <a:cubicBezTo>
                      <a:pt x="47" y="111"/>
                      <a:pt x="47" y="111"/>
                      <a:pt x="47" y="111"/>
                    </a:cubicBezTo>
                    <a:cubicBezTo>
                      <a:pt x="38" y="113"/>
                      <a:pt x="38" y="113"/>
                      <a:pt x="38" y="113"/>
                    </a:cubicBezTo>
                    <a:cubicBezTo>
                      <a:pt x="33" y="111"/>
                      <a:pt x="33" y="111"/>
                      <a:pt x="33" y="111"/>
                    </a:cubicBezTo>
                    <a:cubicBezTo>
                      <a:pt x="31" y="110"/>
                      <a:pt x="31" y="110"/>
                      <a:pt x="31" y="110"/>
                    </a:cubicBezTo>
                    <a:cubicBezTo>
                      <a:pt x="28" y="107"/>
                      <a:pt x="26" y="106"/>
                      <a:pt x="24" y="106"/>
                    </a:cubicBezTo>
                    <a:cubicBezTo>
                      <a:pt x="24" y="106"/>
                      <a:pt x="24" y="106"/>
                      <a:pt x="23" y="106"/>
                    </a:cubicBezTo>
                    <a:cubicBezTo>
                      <a:pt x="14" y="108"/>
                      <a:pt x="14" y="108"/>
                      <a:pt x="14" y="108"/>
                    </a:cubicBezTo>
                    <a:cubicBezTo>
                      <a:pt x="5" y="99"/>
                      <a:pt x="5" y="99"/>
                      <a:pt x="5" y="99"/>
                    </a:cubicBezTo>
                    <a:cubicBezTo>
                      <a:pt x="1" y="96"/>
                      <a:pt x="0" y="93"/>
                      <a:pt x="0" y="91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21" y="55"/>
                      <a:pt x="21" y="55"/>
                      <a:pt x="21" y="55"/>
                    </a:cubicBezTo>
                    <a:cubicBezTo>
                      <a:pt x="21" y="55"/>
                      <a:pt x="21" y="55"/>
                      <a:pt x="21" y="55"/>
                    </a:cubicBezTo>
                    <a:cubicBezTo>
                      <a:pt x="21" y="54"/>
                      <a:pt x="21" y="54"/>
                      <a:pt x="21" y="54"/>
                    </a:cubicBezTo>
                    <a:cubicBezTo>
                      <a:pt x="21" y="50"/>
                      <a:pt x="21" y="50"/>
                      <a:pt x="21" y="50"/>
                    </a:cubicBezTo>
                    <a:cubicBezTo>
                      <a:pt x="23" y="49"/>
                      <a:pt x="24" y="47"/>
                      <a:pt x="24" y="46"/>
                    </a:cubicBezTo>
                    <a:cubicBezTo>
                      <a:pt x="24" y="45"/>
                      <a:pt x="24" y="45"/>
                      <a:pt x="24" y="45"/>
                    </a:cubicBezTo>
                    <a:cubicBezTo>
                      <a:pt x="24" y="45"/>
                      <a:pt x="24" y="45"/>
                      <a:pt x="24" y="45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23" y="32"/>
                      <a:pt x="23" y="32"/>
                      <a:pt x="23" y="32"/>
                    </a:cubicBezTo>
                    <a:cubicBezTo>
                      <a:pt x="35" y="37"/>
                      <a:pt x="35" y="37"/>
                      <a:pt x="35" y="37"/>
                    </a:cubicBezTo>
                    <a:cubicBezTo>
                      <a:pt x="41" y="41"/>
                      <a:pt x="46" y="42"/>
                      <a:pt x="49" y="42"/>
                    </a:cubicBezTo>
                    <a:cubicBezTo>
                      <a:pt x="51" y="42"/>
                      <a:pt x="54" y="41"/>
                      <a:pt x="55" y="40"/>
                    </a:cubicBezTo>
                    <a:cubicBezTo>
                      <a:pt x="58" y="39"/>
                      <a:pt x="58" y="39"/>
                      <a:pt x="58" y="39"/>
                    </a:cubicBezTo>
                    <a:cubicBezTo>
                      <a:pt x="60" y="42"/>
                      <a:pt x="60" y="42"/>
                      <a:pt x="60" y="42"/>
                    </a:cubicBezTo>
                    <a:cubicBezTo>
                      <a:pt x="64" y="46"/>
                      <a:pt x="64" y="46"/>
                      <a:pt x="64" y="46"/>
                    </a:cubicBezTo>
                    <a:cubicBezTo>
                      <a:pt x="64" y="46"/>
                      <a:pt x="64" y="46"/>
                      <a:pt x="64" y="46"/>
                    </a:cubicBezTo>
                    <a:cubicBezTo>
                      <a:pt x="65" y="46"/>
                      <a:pt x="65" y="46"/>
                      <a:pt x="65" y="46"/>
                    </a:cubicBezTo>
                    <a:cubicBezTo>
                      <a:pt x="70" y="48"/>
                      <a:pt x="70" y="48"/>
                      <a:pt x="70" y="48"/>
                    </a:cubicBezTo>
                    <a:cubicBezTo>
                      <a:pt x="72" y="48"/>
                      <a:pt x="73" y="50"/>
                      <a:pt x="74" y="51"/>
                    </a:cubicBezTo>
                    <a:cubicBezTo>
                      <a:pt x="76" y="55"/>
                      <a:pt x="80" y="58"/>
                      <a:pt x="83" y="59"/>
                    </a:cubicBezTo>
                    <a:cubicBezTo>
                      <a:pt x="84" y="60"/>
                      <a:pt x="85" y="60"/>
                      <a:pt x="86" y="60"/>
                    </a:cubicBezTo>
                    <a:cubicBezTo>
                      <a:pt x="89" y="60"/>
                      <a:pt x="91" y="57"/>
                      <a:pt x="91" y="52"/>
                    </a:cubicBezTo>
                    <a:cubicBezTo>
                      <a:pt x="91" y="48"/>
                      <a:pt x="91" y="43"/>
                      <a:pt x="87" y="43"/>
                    </a:cubicBezTo>
                    <a:cubicBezTo>
                      <a:pt x="87" y="43"/>
                      <a:pt x="87" y="43"/>
                      <a:pt x="87" y="43"/>
                    </a:cubicBezTo>
                    <a:cubicBezTo>
                      <a:pt x="83" y="44"/>
                      <a:pt x="83" y="44"/>
                      <a:pt x="83" y="44"/>
                    </a:cubicBezTo>
                    <a:cubicBezTo>
                      <a:pt x="82" y="44"/>
                      <a:pt x="82" y="44"/>
                      <a:pt x="82" y="44"/>
                    </a:cubicBezTo>
                    <a:cubicBezTo>
                      <a:pt x="81" y="44"/>
                      <a:pt x="80" y="44"/>
                      <a:pt x="79" y="43"/>
                    </a:cubicBezTo>
                    <a:cubicBezTo>
                      <a:pt x="76" y="40"/>
                      <a:pt x="74" y="34"/>
                      <a:pt x="75" y="24"/>
                    </a:cubicBezTo>
                    <a:cubicBezTo>
                      <a:pt x="75" y="11"/>
                      <a:pt x="77" y="6"/>
                      <a:pt x="79" y="5"/>
                    </a:cubicBezTo>
                    <a:cubicBezTo>
                      <a:pt x="83" y="2"/>
                      <a:pt x="87" y="0"/>
                      <a:pt x="92" y="0"/>
                    </a:cubicBezTo>
                    <a:cubicBezTo>
                      <a:pt x="95" y="0"/>
                      <a:pt x="97" y="1"/>
                      <a:pt x="100" y="1"/>
                    </a:cubicBezTo>
                    <a:cubicBezTo>
                      <a:pt x="108" y="4"/>
                      <a:pt x="108" y="4"/>
                      <a:pt x="108" y="4"/>
                    </a:cubicBezTo>
                    <a:cubicBezTo>
                      <a:pt x="128" y="14"/>
                      <a:pt x="128" y="14"/>
                      <a:pt x="128" y="14"/>
                    </a:cubicBezTo>
                    <a:cubicBezTo>
                      <a:pt x="132" y="20"/>
                      <a:pt x="132" y="20"/>
                      <a:pt x="132" y="20"/>
                    </a:cubicBezTo>
                    <a:cubicBezTo>
                      <a:pt x="133" y="22"/>
                      <a:pt x="133" y="24"/>
                      <a:pt x="131" y="26"/>
                    </a:cubicBezTo>
                    <a:cubicBezTo>
                      <a:pt x="130" y="27"/>
                      <a:pt x="127" y="29"/>
                      <a:pt x="129" y="31"/>
                    </a:cubicBezTo>
                    <a:cubicBezTo>
                      <a:pt x="129" y="35"/>
                      <a:pt x="129" y="35"/>
                      <a:pt x="129" y="35"/>
                    </a:cubicBezTo>
                    <a:cubicBezTo>
                      <a:pt x="127" y="37"/>
                      <a:pt x="128" y="41"/>
                      <a:pt x="130" y="44"/>
                    </a:cubicBezTo>
                    <a:cubicBezTo>
                      <a:pt x="132" y="47"/>
                      <a:pt x="132" y="47"/>
                      <a:pt x="132" y="47"/>
                    </a:cubicBezTo>
                    <a:cubicBezTo>
                      <a:pt x="131" y="47"/>
                      <a:pt x="130" y="48"/>
                      <a:pt x="129" y="48"/>
                    </a:cubicBezTo>
                    <a:cubicBezTo>
                      <a:pt x="126" y="49"/>
                      <a:pt x="124" y="52"/>
                      <a:pt x="123" y="56"/>
                    </a:cubicBezTo>
                    <a:cubicBezTo>
                      <a:pt x="124" y="65"/>
                      <a:pt x="124" y="65"/>
                      <a:pt x="124" y="65"/>
                    </a:cubicBezTo>
                    <a:cubicBezTo>
                      <a:pt x="96" y="76"/>
                      <a:pt x="96" y="76"/>
                      <a:pt x="96" y="76"/>
                    </a:cubicBezTo>
                    <a:cubicBezTo>
                      <a:pt x="95" y="76"/>
                      <a:pt x="95" y="76"/>
                      <a:pt x="95" y="76"/>
                    </a:cubicBezTo>
                    <a:cubicBezTo>
                      <a:pt x="95" y="77"/>
                      <a:pt x="95" y="77"/>
                      <a:pt x="95" y="77"/>
                    </a:cubicBezTo>
                    <a:cubicBezTo>
                      <a:pt x="94" y="83"/>
                      <a:pt x="94" y="83"/>
                      <a:pt x="94" y="83"/>
                    </a:cubicBezTo>
                    <a:cubicBezTo>
                      <a:pt x="91" y="83"/>
                      <a:pt x="87" y="84"/>
                      <a:pt x="85" y="87"/>
                    </a:cubicBezTo>
                    <a:cubicBezTo>
                      <a:pt x="82" y="88"/>
                      <a:pt x="80" y="92"/>
                      <a:pt x="78" y="95"/>
                    </a:cubicBezTo>
                    <a:cubicBezTo>
                      <a:pt x="69" y="97"/>
                      <a:pt x="69" y="97"/>
                      <a:pt x="69" y="97"/>
                    </a:cubicBezTo>
                    <a:cubicBezTo>
                      <a:pt x="68" y="97"/>
                      <a:pt x="68" y="97"/>
                      <a:pt x="68" y="97"/>
                    </a:cubicBezTo>
                    <a:cubicBezTo>
                      <a:pt x="68" y="97"/>
                      <a:pt x="68" y="97"/>
                      <a:pt x="68" y="97"/>
                    </a:cubicBezTo>
                    <a:cubicBezTo>
                      <a:pt x="54" y="114"/>
                      <a:pt x="54" y="114"/>
                      <a:pt x="54" y="1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30" name="Freeform 440"/>
              <p:cNvSpPr>
                <a:spLocks noEditPoints="1"/>
              </p:cNvSpPr>
              <p:nvPr/>
            </p:nvSpPr>
            <p:spPr bwMode="auto">
              <a:xfrm>
                <a:off x="4204" y="3694"/>
                <a:ext cx="319" cy="274"/>
              </a:xfrm>
              <a:custGeom>
                <a:avLst/>
                <a:gdLst>
                  <a:gd name="T0" fmla="*/ 109 w 135"/>
                  <a:gd name="T1" fmla="*/ 4 h 116"/>
                  <a:gd name="T2" fmla="*/ 133 w 135"/>
                  <a:gd name="T3" fmla="*/ 28 h 116"/>
                  <a:gd name="T4" fmla="*/ 132 w 135"/>
                  <a:gd name="T5" fmla="*/ 44 h 116"/>
                  <a:gd name="T6" fmla="*/ 125 w 135"/>
                  <a:gd name="T7" fmla="*/ 57 h 116"/>
                  <a:gd name="T8" fmla="*/ 96 w 135"/>
                  <a:gd name="T9" fmla="*/ 85 h 116"/>
                  <a:gd name="T10" fmla="*/ 70 w 135"/>
                  <a:gd name="T11" fmla="*/ 99 h 116"/>
                  <a:gd name="T12" fmla="*/ 39 w 135"/>
                  <a:gd name="T13" fmla="*/ 115 h 116"/>
                  <a:gd name="T14" fmla="*/ 25 w 135"/>
                  <a:gd name="T15" fmla="*/ 108 h 116"/>
                  <a:gd name="T16" fmla="*/ 6 w 135"/>
                  <a:gd name="T17" fmla="*/ 101 h 116"/>
                  <a:gd name="T18" fmla="*/ 21 w 135"/>
                  <a:gd name="T19" fmla="*/ 55 h 116"/>
                  <a:gd name="T20" fmla="*/ 22 w 135"/>
                  <a:gd name="T21" fmla="*/ 43 h 116"/>
                  <a:gd name="T22" fmla="*/ 50 w 135"/>
                  <a:gd name="T23" fmla="*/ 43 h 116"/>
                  <a:gd name="T24" fmla="*/ 62 w 135"/>
                  <a:gd name="T25" fmla="*/ 42 h 116"/>
                  <a:gd name="T26" fmla="*/ 75 w 135"/>
                  <a:gd name="T27" fmla="*/ 51 h 116"/>
                  <a:gd name="T28" fmla="*/ 91 w 135"/>
                  <a:gd name="T29" fmla="*/ 53 h 116"/>
                  <a:gd name="T30" fmla="*/ 84 w 135"/>
                  <a:gd name="T31" fmla="*/ 46 h 116"/>
                  <a:gd name="T32" fmla="*/ 75 w 135"/>
                  <a:gd name="T33" fmla="*/ 25 h 116"/>
                  <a:gd name="T34" fmla="*/ 93 w 135"/>
                  <a:gd name="T35" fmla="*/ 2 h 116"/>
                  <a:gd name="T36" fmla="*/ 81 w 135"/>
                  <a:gd name="T37" fmla="*/ 43 h 116"/>
                  <a:gd name="T38" fmla="*/ 83 w 135"/>
                  <a:gd name="T39" fmla="*/ 44 h 116"/>
                  <a:gd name="T40" fmla="*/ 84 w 135"/>
                  <a:gd name="T41" fmla="*/ 44 h 116"/>
                  <a:gd name="T42" fmla="*/ 93 w 135"/>
                  <a:gd name="T43" fmla="*/ 53 h 116"/>
                  <a:gd name="T44" fmla="*/ 74 w 135"/>
                  <a:gd name="T45" fmla="*/ 52 h 116"/>
                  <a:gd name="T46" fmla="*/ 65 w 135"/>
                  <a:gd name="T47" fmla="*/ 48 h 116"/>
                  <a:gd name="T48" fmla="*/ 60 w 135"/>
                  <a:gd name="T49" fmla="*/ 43 h 116"/>
                  <a:gd name="T50" fmla="*/ 57 w 135"/>
                  <a:gd name="T51" fmla="*/ 41 h 116"/>
                  <a:gd name="T52" fmla="*/ 50 w 135"/>
                  <a:gd name="T53" fmla="*/ 44 h 116"/>
                  <a:gd name="T54" fmla="*/ 24 w 135"/>
                  <a:gd name="T55" fmla="*/ 43 h 116"/>
                  <a:gd name="T56" fmla="*/ 26 w 135"/>
                  <a:gd name="T57" fmla="*/ 47 h 116"/>
                  <a:gd name="T58" fmla="*/ 23 w 135"/>
                  <a:gd name="T59" fmla="*/ 57 h 116"/>
                  <a:gd name="T60" fmla="*/ 2 w 135"/>
                  <a:gd name="T61" fmla="*/ 91 h 116"/>
                  <a:gd name="T62" fmla="*/ 7 w 135"/>
                  <a:gd name="T63" fmla="*/ 100 h 116"/>
                  <a:gd name="T64" fmla="*/ 25 w 135"/>
                  <a:gd name="T65" fmla="*/ 106 h 116"/>
                  <a:gd name="T66" fmla="*/ 39 w 135"/>
                  <a:gd name="T67" fmla="*/ 113 h 116"/>
                  <a:gd name="T68" fmla="*/ 49 w 135"/>
                  <a:gd name="T69" fmla="*/ 111 h 116"/>
                  <a:gd name="T70" fmla="*/ 69 w 135"/>
                  <a:gd name="T71" fmla="*/ 97 h 116"/>
                  <a:gd name="T72" fmla="*/ 85 w 135"/>
                  <a:gd name="T73" fmla="*/ 87 h 116"/>
                  <a:gd name="T74" fmla="*/ 95 w 135"/>
                  <a:gd name="T75" fmla="*/ 77 h 116"/>
                  <a:gd name="T76" fmla="*/ 123 w 135"/>
                  <a:gd name="T77" fmla="*/ 57 h 116"/>
                  <a:gd name="T78" fmla="*/ 130 w 135"/>
                  <a:gd name="T79" fmla="*/ 48 h 116"/>
                  <a:gd name="T80" fmla="*/ 129 w 135"/>
                  <a:gd name="T81" fmla="*/ 36 h 116"/>
                  <a:gd name="T82" fmla="*/ 132 w 135"/>
                  <a:gd name="T83" fmla="*/ 21 h 116"/>
                  <a:gd name="T84" fmla="*/ 101 w 135"/>
                  <a:gd name="T85" fmla="*/ 3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35" h="116">
                    <a:moveTo>
                      <a:pt x="93" y="0"/>
                    </a:moveTo>
                    <a:cubicBezTo>
                      <a:pt x="96" y="0"/>
                      <a:pt x="99" y="1"/>
                      <a:pt x="102" y="1"/>
                    </a:cubicBezTo>
                    <a:cubicBezTo>
                      <a:pt x="109" y="4"/>
                      <a:pt x="109" y="4"/>
                      <a:pt x="109" y="4"/>
                    </a:cubicBezTo>
                    <a:cubicBezTo>
                      <a:pt x="130" y="14"/>
                      <a:pt x="130" y="14"/>
                      <a:pt x="130" y="14"/>
                    </a:cubicBezTo>
                    <a:cubicBezTo>
                      <a:pt x="134" y="20"/>
                      <a:pt x="134" y="20"/>
                      <a:pt x="134" y="20"/>
                    </a:cubicBezTo>
                    <a:cubicBezTo>
                      <a:pt x="135" y="23"/>
                      <a:pt x="135" y="26"/>
                      <a:pt x="133" y="28"/>
                    </a:cubicBezTo>
                    <a:cubicBezTo>
                      <a:pt x="131" y="29"/>
                      <a:pt x="130" y="31"/>
                      <a:pt x="131" y="32"/>
                    </a:cubicBezTo>
                    <a:cubicBezTo>
                      <a:pt x="131" y="36"/>
                      <a:pt x="131" y="36"/>
                      <a:pt x="131" y="36"/>
                    </a:cubicBezTo>
                    <a:cubicBezTo>
                      <a:pt x="129" y="38"/>
                      <a:pt x="130" y="41"/>
                      <a:pt x="132" y="44"/>
                    </a:cubicBezTo>
                    <a:cubicBezTo>
                      <a:pt x="134" y="48"/>
                      <a:pt x="134" y="48"/>
                      <a:pt x="134" y="48"/>
                    </a:cubicBezTo>
                    <a:cubicBezTo>
                      <a:pt x="133" y="49"/>
                      <a:pt x="132" y="50"/>
                      <a:pt x="130" y="50"/>
                    </a:cubicBezTo>
                    <a:cubicBezTo>
                      <a:pt x="127" y="51"/>
                      <a:pt x="126" y="53"/>
                      <a:pt x="125" y="57"/>
                    </a:cubicBezTo>
                    <a:cubicBezTo>
                      <a:pt x="126" y="67"/>
                      <a:pt x="126" y="67"/>
                      <a:pt x="126" y="67"/>
                    </a:cubicBezTo>
                    <a:cubicBezTo>
                      <a:pt x="97" y="78"/>
                      <a:pt x="97" y="78"/>
                      <a:pt x="97" y="78"/>
                    </a:cubicBezTo>
                    <a:cubicBezTo>
                      <a:pt x="96" y="85"/>
                      <a:pt x="96" y="85"/>
                      <a:pt x="96" y="85"/>
                    </a:cubicBezTo>
                    <a:cubicBezTo>
                      <a:pt x="92" y="85"/>
                      <a:pt x="88" y="86"/>
                      <a:pt x="86" y="88"/>
                    </a:cubicBezTo>
                    <a:cubicBezTo>
                      <a:pt x="84" y="90"/>
                      <a:pt x="82" y="93"/>
                      <a:pt x="80" y="97"/>
                    </a:cubicBezTo>
                    <a:cubicBezTo>
                      <a:pt x="70" y="99"/>
                      <a:pt x="70" y="99"/>
                      <a:pt x="70" y="99"/>
                    </a:cubicBezTo>
                    <a:cubicBezTo>
                      <a:pt x="55" y="116"/>
                      <a:pt x="55" y="116"/>
                      <a:pt x="55" y="116"/>
                    </a:cubicBezTo>
                    <a:cubicBezTo>
                      <a:pt x="48" y="113"/>
                      <a:pt x="48" y="113"/>
                      <a:pt x="48" y="113"/>
                    </a:cubicBezTo>
                    <a:cubicBezTo>
                      <a:pt x="39" y="115"/>
                      <a:pt x="39" y="115"/>
                      <a:pt x="39" y="115"/>
                    </a:cubicBezTo>
                    <a:cubicBezTo>
                      <a:pt x="34" y="113"/>
                      <a:pt x="34" y="113"/>
                      <a:pt x="34" y="113"/>
                    </a:cubicBezTo>
                    <a:cubicBezTo>
                      <a:pt x="31" y="111"/>
                      <a:pt x="31" y="111"/>
                      <a:pt x="31" y="111"/>
                    </a:cubicBezTo>
                    <a:cubicBezTo>
                      <a:pt x="29" y="109"/>
                      <a:pt x="27" y="108"/>
                      <a:pt x="25" y="108"/>
                    </a:cubicBezTo>
                    <a:cubicBezTo>
                      <a:pt x="25" y="108"/>
                      <a:pt x="25" y="108"/>
                      <a:pt x="25" y="108"/>
                    </a:cubicBezTo>
                    <a:cubicBezTo>
                      <a:pt x="15" y="110"/>
                      <a:pt x="15" y="110"/>
                      <a:pt x="15" y="110"/>
                    </a:cubicBezTo>
                    <a:cubicBezTo>
                      <a:pt x="6" y="101"/>
                      <a:pt x="6" y="101"/>
                      <a:pt x="6" y="101"/>
                    </a:cubicBezTo>
                    <a:cubicBezTo>
                      <a:pt x="2" y="98"/>
                      <a:pt x="0" y="95"/>
                      <a:pt x="0" y="91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21" y="55"/>
                      <a:pt x="21" y="55"/>
                      <a:pt x="21" y="55"/>
                    </a:cubicBezTo>
                    <a:cubicBezTo>
                      <a:pt x="21" y="50"/>
                      <a:pt x="21" y="50"/>
                      <a:pt x="21" y="50"/>
                    </a:cubicBezTo>
                    <a:cubicBezTo>
                      <a:pt x="23" y="50"/>
                      <a:pt x="24" y="48"/>
                      <a:pt x="24" y="47"/>
                    </a:cubicBezTo>
                    <a:cubicBezTo>
                      <a:pt x="22" y="43"/>
                      <a:pt x="22" y="43"/>
                      <a:pt x="22" y="43"/>
                    </a:cubicBezTo>
                    <a:cubicBezTo>
                      <a:pt x="23" y="32"/>
                      <a:pt x="23" y="32"/>
                      <a:pt x="23" y="32"/>
                    </a:cubicBezTo>
                    <a:cubicBezTo>
                      <a:pt x="36" y="38"/>
                      <a:pt x="36" y="38"/>
                      <a:pt x="36" y="38"/>
                    </a:cubicBezTo>
                    <a:cubicBezTo>
                      <a:pt x="43" y="41"/>
                      <a:pt x="48" y="43"/>
                      <a:pt x="50" y="43"/>
                    </a:cubicBezTo>
                    <a:cubicBezTo>
                      <a:pt x="52" y="42"/>
                      <a:pt x="55" y="42"/>
                      <a:pt x="56" y="40"/>
                    </a:cubicBezTo>
                    <a:cubicBezTo>
                      <a:pt x="60" y="39"/>
                      <a:pt x="60" y="39"/>
                      <a:pt x="60" y="39"/>
                    </a:cubicBezTo>
                    <a:cubicBezTo>
                      <a:pt x="62" y="42"/>
                      <a:pt x="62" y="42"/>
                      <a:pt x="62" y="42"/>
                    </a:cubicBezTo>
                    <a:cubicBezTo>
                      <a:pt x="66" y="47"/>
                      <a:pt x="66" y="47"/>
                      <a:pt x="66" y="47"/>
                    </a:cubicBezTo>
                    <a:cubicBezTo>
                      <a:pt x="71" y="48"/>
                      <a:pt x="71" y="48"/>
                      <a:pt x="71" y="48"/>
                    </a:cubicBezTo>
                    <a:cubicBezTo>
                      <a:pt x="73" y="48"/>
                      <a:pt x="74" y="50"/>
                      <a:pt x="75" y="51"/>
                    </a:cubicBezTo>
                    <a:cubicBezTo>
                      <a:pt x="78" y="55"/>
                      <a:pt x="81" y="58"/>
                      <a:pt x="84" y="59"/>
                    </a:cubicBezTo>
                    <a:cubicBezTo>
                      <a:pt x="86" y="60"/>
                      <a:pt x="86" y="60"/>
                      <a:pt x="87" y="60"/>
                    </a:cubicBezTo>
                    <a:cubicBezTo>
                      <a:pt x="90" y="60"/>
                      <a:pt x="91" y="58"/>
                      <a:pt x="91" y="53"/>
                    </a:cubicBezTo>
                    <a:cubicBezTo>
                      <a:pt x="91" y="48"/>
                      <a:pt x="90" y="45"/>
                      <a:pt x="88" y="45"/>
                    </a:cubicBezTo>
                    <a:cubicBezTo>
                      <a:pt x="88" y="45"/>
                      <a:pt x="88" y="45"/>
                      <a:pt x="88" y="45"/>
                    </a:cubicBezTo>
                    <a:cubicBezTo>
                      <a:pt x="84" y="46"/>
                      <a:pt x="84" y="46"/>
                      <a:pt x="84" y="46"/>
                    </a:cubicBezTo>
                    <a:cubicBezTo>
                      <a:pt x="84" y="46"/>
                      <a:pt x="83" y="46"/>
                      <a:pt x="83" y="46"/>
                    </a:cubicBezTo>
                    <a:cubicBezTo>
                      <a:pt x="81" y="46"/>
                      <a:pt x="80" y="45"/>
                      <a:pt x="79" y="44"/>
                    </a:cubicBezTo>
                    <a:cubicBezTo>
                      <a:pt x="76" y="42"/>
                      <a:pt x="74" y="35"/>
                      <a:pt x="75" y="25"/>
                    </a:cubicBezTo>
                    <a:cubicBezTo>
                      <a:pt x="75" y="14"/>
                      <a:pt x="77" y="8"/>
                      <a:pt x="80" y="5"/>
                    </a:cubicBezTo>
                    <a:cubicBezTo>
                      <a:pt x="83" y="2"/>
                      <a:pt x="88" y="0"/>
                      <a:pt x="93" y="0"/>
                    </a:cubicBezTo>
                    <a:moveTo>
                      <a:pt x="93" y="2"/>
                    </a:moveTo>
                    <a:cubicBezTo>
                      <a:pt x="88" y="2"/>
                      <a:pt x="84" y="3"/>
                      <a:pt x="81" y="6"/>
                    </a:cubicBezTo>
                    <a:cubicBezTo>
                      <a:pt x="79" y="8"/>
                      <a:pt x="77" y="12"/>
                      <a:pt x="77" y="25"/>
                    </a:cubicBezTo>
                    <a:cubicBezTo>
                      <a:pt x="76" y="35"/>
                      <a:pt x="78" y="41"/>
                      <a:pt x="81" y="43"/>
                    </a:cubicBezTo>
                    <a:cubicBezTo>
                      <a:pt x="81" y="43"/>
                      <a:pt x="81" y="43"/>
                      <a:pt x="81" y="43"/>
                    </a:cubicBezTo>
                    <a:cubicBezTo>
                      <a:pt x="81" y="43"/>
                      <a:pt x="81" y="43"/>
                      <a:pt x="81" y="43"/>
                    </a:cubicBezTo>
                    <a:cubicBezTo>
                      <a:pt x="81" y="44"/>
                      <a:pt x="82" y="44"/>
                      <a:pt x="83" y="44"/>
                    </a:cubicBezTo>
                    <a:cubicBezTo>
                      <a:pt x="83" y="44"/>
                      <a:pt x="83" y="44"/>
                      <a:pt x="84" y="44"/>
                    </a:cubicBezTo>
                    <a:cubicBezTo>
                      <a:pt x="84" y="44"/>
                      <a:pt x="84" y="44"/>
                      <a:pt x="84" y="44"/>
                    </a:cubicBezTo>
                    <a:cubicBezTo>
                      <a:pt x="84" y="44"/>
                      <a:pt x="84" y="44"/>
                      <a:pt x="84" y="44"/>
                    </a:cubicBezTo>
                    <a:cubicBezTo>
                      <a:pt x="88" y="43"/>
                      <a:pt x="88" y="43"/>
                      <a:pt x="88" y="43"/>
                    </a:cubicBezTo>
                    <a:cubicBezTo>
                      <a:pt x="88" y="43"/>
                      <a:pt x="88" y="43"/>
                      <a:pt x="88" y="43"/>
                    </a:cubicBezTo>
                    <a:cubicBezTo>
                      <a:pt x="93" y="43"/>
                      <a:pt x="93" y="50"/>
                      <a:pt x="93" y="53"/>
                    </a:cubicBezTo>
                    <a:cubicBezTo>
                      <a:pt x="93" y="60"/>
                      <a:pt x="90" y="62"/>
                      <a:pt x="87" y="62"/>
                    </a:cubicBezTo>
                    <a:cubicBezTo>
                      <a:pt x="86" y="62"/>
                      <a:pt x="85" y="61"/>
                      <a:pt x="84" y="61"/>
                    </a:cubicBezTo>
                    <a:cubicBezTo>
                      <a:pt x="80" y="60"/>
                      <a:pt x="77" y="56"/>
                      <a:pt x="74" y="52"/>
                    </a:cubicBezTo>
                    <a:cubicBezTo>
                      <a:pt x="73" y="51"/>
                      <a:pt x="72" y="50"/>
                      <a:pt x="71" y="50"/>
                    </a:cubicBezTo>
                    <a:cubicBezTo>
                      <a:pt x="65" y="48"/>
                      <a:pt x="65" y="48"/>
                      <a:pt x="65" y="48"/>
                    </a:cubicBezTo>
                    <a:cubicBezTo>
                      <a:pt x="65" y="48"/>
                      <a:pt x="65" y="48"/>
                      <a:pt x="65" y="48"/>
                    </a:cubicBezTo>
                    <a:cubicBezTo>
                      <a:pt x="65" y="48"/>
                      <a:pt x="65" y="48"/>
                      <a:pt x="65" y="48"/>
                    </a:cubicBezTo>
                    <a:cubicBezTo>
                      <a:pt x="60" y="43"/>
                      <a:pt x="60" y="43"/>
                      <a:pt x="60" y="43"/>
                    </a:cubicBezTo>
                    <a:cubicBezTo>
                      <a:pt x="60" y="43"/>
                      <a:pt x="60" y="43"/>
                      <a:pt x="60" y="43"/>
                    </a:cubicBezTo>
                    <a:cubicBezTo>
                      <a:pt x="60" y="43"/>
                      <a:pt x="60" y="43"/>
                      <a:pt x="60" y="43"/>
                    </a:cubicBezTo>
                    <a:cubicBezTo>
                      <a:pt x="59" y="41"/>
                      <a:pt x="59" y="41"/>
                      <a:pt x="59" y="41"/>
                    </a:cubicBezTo>
                    <a:cubicBezTo>
                      <a:pt x="57" y="41"/>
                      <a:pt x="57" y="41"/>
                      <a:pt x="57" y="41"/>
                    </a:cubicBezTo>
                    <a:cubicBezTo>
                      <a:pt x="55" y="43"/>
                      <a:pt x="53" y="44"/>
                      <a:pt x="50" y="44"/>
                    </a:cubicBezTo>
                    <a:cubicBezTo>
                      <a:pt x="50" y="44"/>
                      <a:pt x="50" y="44"/>
                      <a:pt x="50" y="44"/>
                    </a:cubicBezTo>
                    <a:cubicBezTo>
                      <a:pt x="50" y="44"/>
                      <a:pt x="50" y="44"/>
                      <a:pt x="50" y="44"/>
                    </a:cubicBezTo>
                    <a:cubicBezTo>
                      <a:pt x="47" y="44"/>
                      <a:pt x="42" y="43"/>
                      <a:pt x="35" y="39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4" y="43"/>
                      <a:pt x="24" y="43"/>
                      <a:pt x="24" y="43"/>
                    </a:cubicBezTo>
                    <a:cubicBezTo>
                      <a:pt x="26" y="46"/>
                      <a:pt x="26" y="46"/>
                      <a:pt x="26" y="46"/>
                    </a:cubicBezTo>
                    <a:cubicBezTo>
                      <a:pt x="26" y="46"/>
                      <a:pt x="26" y="46"/>
                      <a:pt x="26" y="46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6" y="48"/>
                      <a:pt x="25" y="50"/>
                      <a:pt x="23" y="51"/>
                    </a:cubicBezTo>
                    <a:cubicBezTo>
                      <a:pt x="23" y="55"/>
                      <a:pt x="23" y="55"/>
                      <a:pt x="23" y="55"/>
                    </a:cubicBezTo>
                    <a:cubicBezTo>
                      <a:pt x="23" y="57"/>
                      <a:pt x="23" y="57"/>
                      <a:pt x="23" y="57"/>
                    </a:cubicBezTo>
                    <a:cubicBezTo>
                      <a:pt x="22" y="57"/>
                      <a:pt x="22" y="57"/>
                      <a:pt x="22" y="57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2" y="91"/>
                      <a:pt x="2" y="91"/>
                      <a:pt x="2" y="91"/>
                    </a:cubicBezTo>
                    <a:cubicBezTo>
                      <a:pt x="2" y="92"/>
                      <a:pt x="2" y="92"/>
                      <a:pt x="2" y="92"/>
                    </a:cubicBezTo>
                    <a:cubicBezTo>
                      <a:pt x="2" y="92"/>
                      <a:pt x="2" y="92"/>
                      <a:pt x="2" y="92"/>
                    </a:cubicBezTo>
                    <a:cubicBezTo>
                      <a:pt x="2" y="94"/>
                      <a:pt x="3" y="97"/>
                      <a:pt x="7" y="100"/>
                    </a:cubicBezTo>
                    <a:cubicBezTo>
                      <a:pt x="15" y="108"/>
                      <a:pt x="15" y="108"/>
                      <a:pt x="15" y="108"/>
                    </a:cubicBezTo>
                    <a:cubicBezTo>
                      <a:pt x="24" y="106"/>
                      <a:pt x="24" y="106"/>
                      <a:pt x="24" y="106"/>
                    </a:cubicBezTo>
                    <a:cubicBezTo>
                      <a:pt x="25" y="106"/>
                      <a:pt x="25" y="106"/>
                      <a:pt x="25" y="106"/>
                    </a:cubicBezTo>
                    <a:cubicBezTo>
                      <a:pt x="27" y="106"/>
                      <a:pt x="29" y="108"/>
                      <a:pt x="32" y="110"/>
                    </a:cubicBezTo>
                    <a:cubicBezTo>
                      <a:pt x="35" y="111"/>
                      <a:pt x="35" y="111"/>
                      <a:pt x="35" y="111"/>
                    </a:cubicBezTo>
                    <a:cubicBezTo>
                      <a:pt x="39" y="113"/>
                      <a:pt x="39" y="113"/>
                      <a:pt x="39" y="113"/>
                    </a:cubicBezTo>
                    <a:cubicBezTo>
                      <a:pt x="48" y="111"/>
                      <a:pt x="48" y="111"/>
                      <a:pt x="48" y="111"/>
                    </a:cubicBezTo>
                    <a:cubicBezTo>
                      <a:pt x="48" y="111"/>
                      <a:pt x="48" y="111"/>
                      <a:pt x="48" y="111"/>
                    </a:cubicBezTo>
                    <a:cubicBezTo>
                      <a:pt x="49" y="111"/>
                      <a:pt x="49" y="111"/>
                      <a:pt x="49" y="111"/>
                    </a:cubicBezTo>
                    <a:cubicBezTo>
                      <a:pt x="54" y="114"/>
                      <a:pt x="54" y="114"/>
                      <a:pt x="54" y="114"/>
                    </a:cubicBezTo>
                    <a:cubicBezTo>
                      <a:pt x="69" y="97"/>
                      <a:pt x="69" y="97"/>
                      <a:pt x="69" y="97"/>
                    </a:cubicBezTo>
                    <a:cubicBezTo>
                      <a:pt x="69" y="97"/>
                      <a:pt x="69" y="97"/>
                      <a:pt x="69" y="97"/>
                    </a:cubicBezTo>
                    <a:cubicBezTo>
                      <a:pt x="70" y="97"/>
                      <a:pt x="70" y="97"/>
                      <a:pt x="70" y="97"/>
                    </a:cubicBezTo>
                    <a:cubicBezTo>
                      <a:pt x="79" y="96"/>
                      <a:pt x="79" y="96"/>
                      <a:pt x="79" y="96"/>
                    </a:cubicBezTo>
                    <a:cubicBezTo>
                      <a:pt x="80" y="92"/>
                      <a:pt x="82" y="88"/>
                      <a:pt x="85" y="87"/>
                    </a:cubicBezTo>
                    <a:cubicBezTo>
                      <a:pt x="88" y="85"/>
                      <a:pt x="91" y="84"/>
                      <a:pt x="95" y="83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95" y="77"/>
                      <a:pt x="95" y="77"/>
                      <a:pt x="95" y="77"/>
                    </a:cubicBezTo>
                    <a:cubicBezTo>
                      <a:pt x="96" y="76"/>
                      <a:pt x="96" y="76"/>
                      <a:pt x="96" y="76"/>
                    </a:cubicBezTo>
                    <a:cubicBezTo>
                      <a:pt x="124" y="65"/>
                      <a:pt x="124" y="65"/>
                      <a:pt x="124" y="65"/>
                    </a:cubicBezTo>
                    <a:cubicBezTo>
                      <a:pt x="123" y="57"/>
                      <a:pt x="123" y="57"/>
                      <a:pt x="123" y="57"/>
                    </a:cubicBezTo>
                    <a:cubicBezTo>
                      <a:pt x="123" y="57"/>
                      <a:pt x="123" y="57"/>
                      <a:pt x="123" y="57"/>
                    </a:cubicBezTo>
                    <a:cubicBezTo>
                      <a:pt x="123" y="57"/>
                      <a:pt x="123" y="57"/>
                      <a:pt x="123" y="57"/>
                    </a:cubicBezTo>
                    <a:cubicBezTo>
                      <a:pt x="124" y="50"/>
                      <a:pt x="128" y="49"/>
                      <a:pt x="130" y="48"/>
                    </a:cubicBezTo>
                    <a:cubicBezTo>
                      <a:pt x="131" y="48"/>
                      <a:pt x="131" y="48"/>
                      <a:pt x="132" y="48"/>
                    </a:cubicBezTo>
                    <a:cubicBezTo>
                      <a:pt x="130" y="45"/>
                      <a:pt x="130" y="45"/>
                      <a:pt x="130" y="45"/>
                    </a:cubicBezTo>
                    <a:cubicBezTo>
                      <a:pt x="129" y="43"/>
                      <a:pt x="126" y="39"/>
                      <a:pt x="129" y="36"/>
                    </a:cubicBezTo>
                    <a:cubicBezTo>
                      <a:pt x="129" y="33"/>
                      <a:pt x="129" y="33"/>
                      <a:pt x="129" y="33"/>
                    </a:cubicBezTo>
                    <a:cubicBezTo>
                      <a:pt x="127" y="30"/>
                      <a:pt x="130" y="27"/>
                      <a:pt x="132" y="26"/>
                    </a:cubicBezTo>
                    <a:cubicBezTo>
                      <a:pt x="133" y="25"/>
                      <a:pt x="133" y="23"/>
                      <a:pt x="132" y="21"/>
                    </a:cubicBezTo>
                    <a:cubicBezTo>
                      <a:pt x="128" y="15"/>
                      <a:pt x="128" y="15"/>
                      <a:pt x="128" y="15"/>
                    </a:cubicBezTo>
                    <a:cubicBezTo>
                      <a:pt x="108" y="6"/>
                      <a:pt x="108" y="6"/>
                      <a:pt x="108" y="6"/>
                    </a:cubicBezTo>
                    <a:cubicBezTo>
                      <a:pt x="101" y="3"/>
                      <a:pt x="101" y="3"/>
                      <a:pt x="101" y="3"/>
                    </a:cubicBezTo>
                    <a:cubicBezTo>
                      <a:pt x="98" y="2"/>
                      <a:pt x="96" y="2"/>
                      <a:pt x="93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31" name="Freeform 441"/>
              <p:cNvSpPr>
                <a:spLocks/>
              </p:cNvSpPr>
              <p:nvPr/>
            </p:nvSpPr>
            <p:spPr bwMode="auto">
              <a:xfrm>
                <a:off x="4282" y="2570"/>
                <a:ext cx="321" cy="289"/>
              </a:xfrm>
              <a:custGeom>
                <a:avLst/>
                <a:gdLst>
                  <a:gd name="T0" fmla="*/ 136 w 136"/>
                  <a:gd name="T1" fmla="*/ 122 h 122"/>
                  <a:gd name="T2" fmla="*/ 2 w 136"/>
                  <a:gd name="T3" fmla="*/ 122 h 122"/>
                  <a:gd name="T4" fmla="*/ 2 w 136"/>
                  <a:gd name="T5" fmla="*/ 37 h 122"/>
                  <a:gd name="T6" fmla="*/ 2 w 136"/>
                  <a:gd name="T7" fmla="*/ 30 h 122"/>
                  <a:gd name="T8" fmla="*/ 1 w 136"/>
                  <a:gd name="T9" fmla="*/ 25 h 122"/>
                  <a:gd name="T10" fmla="*/ 0 w 136"/>
                  <a:gd name="T11" fmla="*/ 21 h 122"/>
                  <a:gd name="T12" fmla="*/ 1 w 136"/>
                  <a:gd name="T13" fmla="*/ 17 h 122"/>
                  <a:gd name="T14" fmla="*/ 1 w 136"/>
                  <a:gd name="T15" fmla="*/ 12 h 122"/>
                  <a:gd name="T16" fmla="*/ 0 w 136"/>
                  <a:gd name="T17" fmla="*/ 5 h 122"/>
                  <a:gd name="T18" fmla="*/ 4 w 136"/>
                  <a:gd name="T19" fmla="*/ 0 h 122"/>
                  <a:gd name="T20" fmla="*/ 19 w 136"/>
                  <a:gd name="T21" fmla="*/ 4 h 122"/>
                  <a:gd name="T22" fmla="*/ 43 w 136"/>
                  <a:gd name="T23" fmla="*/ 9 h 122"/>
                  <a:gd name="T24" fmla="*/ 51 w 136"/>
                  <a:gd name="T25" fmla="*/ 10 h 122"/>
                  <a:gd name="T26" fmla="*/ 56 w 136"/>
                  <a:gd name="T27" fmla="*/ 9 h 122"/>
                  <a:gd name="T28" fmla="*/ 68 w 136"/>
                  <a:gd name="T29" fmla="*/ 3 h 122"/>
                  <a:gd name="T30" fmla="*/ 80 w 136"/>
                  <a:gd name="T31" fmla="*/ 3 h 122"/>
                  <a:gd name="T32" fmla="*/ 80 w 136"/>
                  <a:gd name="T33" fmla="*/ 5 h 122"/>
                  <a:gd name="T34" fmla="*/ 81 w 136"/>
                  <a:gd name="T35" fmla="*/ 7 h 122"/>
                  <a:gd name="T36" fmla="*/ 81 w 136"/>
                  <a:gd name="T37" fmla="*/ 7 h 122"/>
                  <a:gd name="T38" fmla="*/ 82 w 136"/>
                  <a:gd name="T39" fmla="*/ 7 h 122"/>
                  <a:gd name="T40" fmla="*/ 87 w 136"/>
                  <a:gd name="T41" fmla="*/ 9 h 122"/>
                  <a:gd name="T42" fmla="*/ 92 w 136"/>
                  <a:gd name="T43" fmla="*/ 10 h 122"/>
                  <a:gd name="T44" fmla="*/ 93 w 136"/>
                  <a:gd name="T45" fmla="*/ 10 h 122"/>
                  <a:gd name="T46" fmla="*/ 93 w 136"/>
                  <a:gd name="T47" fmla="*/ 9 h 122"/>
                  <a:gd name="T48" fmla="*/ 94 w 136"/>
                  <a:gd name="T49" fmla="*/ 8 h 122"/>
                  <a:gd name="T50" fmla="*/ 97 w 136"/>
                  <a:gd name="T51" fmla="*/ 8 h 122"/>
                  <a:gd name="T52" fmla="*/ 99 w 136"/>
                  <a:gd name="T53" fmla="*/ 8 h 122"/>
                  <a:gd name="T54" fmla="*/ 106 w 136"/>
                  <a:gd name="T55" fmla="*/ 5 h 122"/>
                  <a:gd name="T56" fmla="*/ 116 w 136"/>
                  <a:gd name="T57" fmla="*/ 28 h 122"/>
                  <a:gd name="T58" fmla="*/ 112 w 136"/>
                  <a:gd name="T59" fmla="*/ 37 h 122"/>
                  <a:gd name="T60" fmla="*/ 108 w 136"/>
                  <a:gd name="T61" fmla="*/ 49 h 122"/>
                  <a:gd name="T62" fmla="*/ 98 w 136"/>
                  <a:gd name="T63" fmla="*/ 34 h 122"/>
                  <a:gd name="T64" fmla="*/ 94 w 136"/>
                  <a:gd name="T65" fmla="*/ 24 h 122"/>
                  <a:gd name="T66" fmla="*/ 90 w 136"/>
                  <a:gd name="T67" fmla="*/ 21 h 122"/>
                  <a:gd name="T68" fmla="*/ 88 w 136"/>
                  <a:gd name="T69" fmla="*/ 23 h 122"/>
                  <a:gd name="T70" fmla="*/ 89 w 136"/>
                  <a:gd name="T71" fmla="*/ 35 h 122"/>
                  <a:gd name="T72" fmla="*/ 98 w 136"/>
                  <a:gd name="T73" fmla="*/ 50 h 122"/>
                  <a:gd name="T74" fmla="*/ 110 w 136"/>
                  <a:gd name="T75" fmla="*/ 75 h 122"/>
                  <a:gd name="T76" fmla="*/ 123 w 136"/>
                  <a:gd name="T77" fmla="*/ 97 h 122"/>
                  <a:gd name="T78" fmla="*/ 124 w 136"/>
                  <a:gd name="T79" fmla="*/ 104 h 122"/>
                  <a:gd name="T80" fmla="*/ 124 w 136"/>
                  <a:gd name="T81" fmla="*/ 109 h 122"/>
                  <a:gd name="T82" fmla="*/ 131 w 136"/>
                  <a:gd name="T83" fmla="*/ 114 h 122"/>
                  <a:gd name="T84" fmla="*/ 135 w 136"/>
                  <a:gd name="T85" fmla="*/ 119 h 122"/>
                  <a:gd name="T86" fmla="*/ 136 w 136"/>
                  <a:gd name="T87" fmla="*/ 122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36" h="122">
                    <a:moveTo>
                      <a:pt x="136" y="122"/>
                    </a:moveTo>
                    <a:cubicBezTo>
                      <a:pt x="2" y="122"/>
                      <a:pt x="2" y="122"/>
                      <a:pt x="2" y="122"/>
                    </a:cubicBezTo>
                    <a:cubicBezTo>
                      <a:pt x="2" y="37"/>
                      <a:pt x="2" y="37"/>
                      <a:pt x="2" y="37"/>
                    </a:cubicBezTo>
                    <a:cubicBezTo>
                      <a:pt x="2" y="30"/>
                      <a:pt x="2" y="30"/>
                      <a:pt x="2" y="30"/>
                    </a:cubicBezTo>
                    <a:cubicBezTo>
                      <a:pt x="1" y="28"/>
                      <a:pt x="1" y="26"/>
                      <a:pt x="1" y="25"/>
                    </a:cubicBezTo>
                    <a:cubicBezTo>
                      <a:pt x="1" y="23"/>
                      <a:pt x="0" y="22"/>
                      <a:pt x="0" y="21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2" y="15"/>
                      <a:pt x="3" y="13"/>
                      <a:pt x="1" y="12"/>
                    </a:cubicBezTo>
                    <a:cubicBezTo>
                      <a:pt x="0" y="10"/>
                      <a:pt x="0" y="7"/>
                      <a:pt x="0" y="5"/>
                    </a:cubicBezTo>
                    <a:cubicBezTo>
                      <a:pt x="1" y="2"/>
                      <a:pt x="2" y="0"/>
                      <a:pt x="4" y="0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6" y="10"/>
                      <a:pt x="49" y="10"/>
                      <a:pt x="51" y="10"/>
                    </a:cubicBezTo>
                    <a:cubicBezTo>
                      <a:pt x="54" y="10"/>
                      <a:pt x="55" y="10"/>
                      <a:pt x="56" y="9"/>
                    </a:cubicBezTo>
                    <a:cubicBezTo>
                      <a:pt x="58" y="7"/>
                      <a:pt x="62" y="5"/>
                      <a:pt x="68" y="3"/>
                    </a:cubicBezTo>
                    <a:cubicBezTo>
                      <a:pt x="80" y="3"/>
                      <a:pt x="80" y="3"/>
                      <a:pt x="80" y="3"/>
                    </a:cubicBezTo>
                    <a:cubicBezTo>
                      <a:pt x="80" y="5"/>
                      <a:pt x="80" y="5"/>
                      <a:pt x="80" y="5"/>
                    </a:cubicBezTo>
                    <a:cubicBezTo>
                      <a:pt x="81" y="7"/>
                      <a:pt x="81" y="7"/>
                      <a:pt x="81" y="7"/>
                    </a:cubicBezTo>
                    <a:cubicBezTo>
                      <a:pt x="81" y="7"/>
                      <a:pt x="81" y="7"/>
                      <a:pt x="81" y="7"/>
                    </a:cubicBezTo>
                    <a:cubicBezTo>
                      <a:pt x="82" y="7"/>
                      <a:pt x="82" y="7"/>
                      <a:pt x="82" y="7"/>
                    </a:cubicBezTo>
                    <a:cubicBezTo>
                      <a:pt x="87" y="9"/>
                      <a:pt x="87" y="9"/>
                      <a:pt x="87" y="9"/>
                    </a:cubicBezTo>
                    <a:cubicBezTo>
                      <a:pt x="92" y="10"/>
                      <a:pt x="92" y="10"/>
                      <a:pt x="92" y="10"/>
                    </a:cubicBezTo>
                    <a:cubicBezTo>
                      <a:pt x="93" y="10"/>
                      <a:pt x="93" y="10"/>
                      <a:pt x="93" y="10"/>
                    </a:cubicBezTo>
                    <a:cubicBezTo>
                      <a:pt x="93" y="9"/>
                      <a:pt x="93" y="9"/>
                      <a:pt x="93" y="9"/>
                    </a:cubicBezTo>
                    <a:cubicBezTo>
                      <a:pt x="94" y="8"/>
                      <a:pt x="94" y="8"/>
                      <a:pt x="94" y="8"/>
                    </a:cubicBezTo>
                    <a:cubicBezTo>
                      <a:pt x="97" y="8"/>
                      <a:pt x="97" y="8"/>
                      <a:pt x="97" y="8"/>
                    </a:cubicBezTo>
                    <a:cubicBezTo>
                      <a:pt x="98" y="8"/>
                      <a:pt x="99" y="8"/>
                      <a:pt x="99" y="8"/>
                    </a:cubicBezTo>
                    <a:cubicBezTo>
                      <a:pt x="101" y="8"/>
                      <a:pt x="104" y="7"/>
                      <a:pt x="106" y="5"/>
                    </a:cubicBezTo>
                    <a:cubicBezTo>
                      <a:pt x="116" y="28"/>
                      <a:pt x="116" y="28"/>
                      <a:pt x="116" y="28"/>
                    </a:cubicBezTo>
                    <a:cubicBezTo>
                      <a:pt x="115" y="29"/>
                      <a:pt x="113" y="32"/>
                      <a:pt x="112" y="37"/>
                    </a:cubicBezTo>
                    <a:cubicBezTo>
                      <a:pt x="108" y="49"/>
                      <a:pt x="108" y="49"/>
                      <a:pt x="108" y="49"/>
                    </a:cubicBezTo>
                    <a:cubicBezTo>
                      <a:pt x="106" y="48"/>
                      <a:pt x="102" y="44"/>
                      <a:pt x="98" y="34"/>
                    </a:cubicBezTo>
                    <a:cubicBezTo>
                      <a:pt x="94" y="24"/>
                      <a:pt x="94" y="24"/>
                      <a:pt x="94" y="24"/>
                    </a:cubicBezTo>
                    <a:cubicBezTo>
                      <a:pt x="93" y="22"/>
                      <a:pt x="92" y="21"/>
                      <a:pt x="90" y="21"/>
                    </a:cubicBezTo>
                    <a:cubicBezTo>
                      <a:pt x="90" y="21"/>
                      <a:pt x="89" y="22"/>
                      <a:pt x="88" y="23"/>
                    </a:cubicBezTo>
                    <a:cubicBezTo>
                      <a:pt x="86" y="26"/>
                      <a:pt x="86" y="30"/>
                      <a:pt x="89" y="35"/>
                    </a:cubicBezTo>
                    <a:cubicBezTo>
                      <a:pt x="98" y="50"/>
                      <a:pt x="98" y="50"/>
                      <a:pt x="98" y="50"/>
                    </a:cubicBezTo>
                    <a:cubicBezTo>
                      <a:pt x="110" y="75"/>
                      <a:pt x="110" y="75"/>
                      <a:pt x="110" y="75"/>
                    </a:cubicBezTo>
                    <a:cubicBezTo>
                      <a:pt x="115" y="85"/>
                      <a:pt x="120" y="92"/>
                      <a:pt x="123" y="97"/>
                    </a:cubicBezTo>
                    <a:cubicBezTo>
                      <a:pt x="124" y="104"/>
                      <a:pt x="124" y="104"/>
                      <a:pt x="124" y="104"/>
                    </a:cubicBezTo>
                    <a:cubicBezTo>
                      <a:pt x="123" y="105"/>
                      <a:pt x="123" y="108"/>
                      <a:pt x="124" y="109"/>
                    </a:cubicBezTo>
                    <a:cubicBezTo>
                      <a:pt x="131" y="114"/>
                      <a:pt x="131" y="114"/>
                      <a:pt x="131" y="114"/>
                    </a:cubicBezTo>
                    <a:cubicBezTo>
                      <a:pt x="133" y="115"/>
                      <a:pt x="134" y="117"/>
                      <a:pt x="135" y="119"/>
                    </a:cubicBezTo>
                    <a:cubicBezTo>
                      <a:pt x="136" y="122"/>
                      <a:pt x="136" y="122"/>
                      <a:pt x="136" y="1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32" name="Freeform 442"/>
              <p:cNvSpPr>
                <a:spLocks noEditPoints="1"/>
              </p:cNvSpPr>
              <p:nvPr/>
            </p:nvSpPr>
            <p:spPr bwMode="auto">
              <a:xfrm>
                <a:off x="4280" y="2568"/>
                <a:ext cx="326" cy="293"/>
              </a:xfrm>
              <a:custGeom>
                <a:avLst/>
                <a:gdLst>
                  <a:gd name="T0" fmla="*/ 20 w 138"/>
                  <a:gd name="T1" fmla="*/ 4 h 124"/>
                  <a:gd name="T2" fmla="*/ 52 w 138"/>
                  <a:gd name="T3" fmla="*/ 10 h 124"/>
                  <a:gd name="T4" fmla="*/ 69 w 138"/>
                  <a:gd name="T5" fmla="*/ 4 h 124"/>
                  <a:gd name="T6" fmla="*/ 82 w 138"/>
                  <a:gd name="T7" fmla="*/ 5 h 124"/>
                  <a:gd name="T8" fmla="*/ 88 w 138"/>
                  <a:gd name="T9" fmla="*/ 9 h 124"/>
                  <a:gd name="T10" fmla="*/ 95 w 138"/>
                  <a:gd name="T11" fmla="*/ 8 h 124"/>
                  <a:gd name="T12" fmla="*/ 100 w 138"/>
                  <a:gd name="T13" fmla="*/ 9 h 124"/>
                  <a:gd name="T14" fmla="*/ 118 w 138"/>
                  <a:gd name="T15" fmla="*/ 29 h 124"/>
                  <a:gd name="T16" fmla="*/ 109 w 138"/>
                  <a:gd name="T17" fmla="*/ 51 h 124"/>
                  <a:gd name="T18" fmla="*/ 99 w 138"/>
                  <a:gd name="T19" fmla="*/ 35 h 124"/>
                  <a:gd name="T20" fmla="*/ 91 w 138"/>
                  <a:gd name="T21" fmla="*/ 23 h 124"/>
                  <a:gd name="T22" fmla="*/ 90 w 138"/>
                  <a:gd name="T23" fmla="*/ 36 h 124"/>
                  <a:gd name="T24" fmla="*/ 112 w 138"/>
                  <a:gd name="T25" fmla="*/ 75 h 124"/>
                  <a:gd name="T26" fmla="*/ 126 w 138"/>
                  <a:gd name="T27" fmla="*/ 104 h 124"/>
                  <a:gd name="T28" fmla="*/ 132 w 138"/>
                  <a:gd name="T29" fmla="*/ 114 h 124"/>
                  <a:gd name="T30" fmla="*/ 138 w 138"/>
                  <a:gd name="T31" fmla="*/ 124 h 124"/>
                  <a:gd name="T32" fmla="*/ 2 w 138"/>
                  <a:gd name="T33" fmla="*/ 38 h 124"/>
                  <a:gd name="T34" fmla="*/ 0 w 138"/>
                  <a:gd name="T35" fmla="*/ 22 h 124"/>
                  <a:gd name="T36" fmla="*/ 2 w 138"/>
                  <a:gd name="T37" fmla="*/ 13 h 124"/>
                  <a:gd name="T38" fmla="*/ 5 w 138"/>
                  <a:gd name="T39" fmla="*/ 0 h 124"/>
                  <a:gd name="T40" fmla="*/ 2 w 138"/>
                  <a:gd name="T41" fmla="*/ 6 h 124"/>
                  <a:gd name="T42" fmla="*/ 2 w 138"/>
                  <a:gd name="T43" fmla="*/ 19 h 124"/>
                  <a:gd name="T44" fmla="*/ 3 w 138"/>
                  <a:gd name="T45" fmla="*/ 26 h 124"/>
                  <a:gd name="T46" fmla="*/ 4 w 138"/>
                  <a:gd name="T47" fmla="*/ 30 h 124"/>
                  <a:gd name="T48" fmla="*/ 4 w 138"/>
                  <a:gd name="T49" fmla="*/ 38 h 124"/>
                  <a:gd name="T50" fmla="*/ 135 w 138"/>
                  <a:gd name="T51" fmla="*/ 122 h 124"/>
                  <a:gd name="T52" fmla="*/ 135 w 138"/>
                  <a:gd name="T53" fmla="*/ 120 h 124"/>
                  <a:gd name="T54" fmla="*/ 131 w 138"/>
                  <a:gd name="T55" fmla="*/ 116 h 124"/>
                  <a:gd name="T56" fmla="*/ 131 w 138"/>
                  <a:gd name="T57" fmla="*/ 116 h 124"/>
                  <a:gd name="T58" fmla="*/ 125 w 138"/>
                  <a:gd name="T59" fmla="*/ 111 h 124"/>
                  <a:gd name="T60" fmla="*/ 124 w 138"/>
                  <a:gd name="T61" fmla="*/ 104 h 124"/>
                  <a:gd name="T62" fmla="*/ 110 w 138"/>
                  <a:gd name="T63" fmla="*/ 76 h 124"/>
                  <a:gd name="T64" fmla="*/ 89 w 138"/>
                  <a:gd name="T65" fmla="*/ 37 h 124"/>
                  <a:gd name="T66" fmla="*/ 91 w 138"/>
                  <a:gd name="T67" fmla="*/ 21 h 124"/>
                  <a:gd name="T68" fmla="*/ 96 w 138"/>
                  <a:gd name="T69" fmla="*/ 25 h 124"/>
                  <a:gd name="T70" fmla="*/ 100 w 138"/>
                  <a:gd name="T71" fmla="*/ 34 h 124"/>
                  <a:gd name="T72" fmla="*/ 112 w 138"/>
                  <a:gd name="T73" fmla="*/ 38 h 124"/>
                  <a:gd name="T74" fmla="*/ 107 w 138"/>
                  <a:gd name="T75" fmla="*/ 8 h 124"/>
                  <a:gd name="T76" fmla="*/ 98 w 138"/>
                  <a:gd name="T77" fmla="*/ 10 h 124"/>
                  <a:gd name="T78" fmla="*/ 95 w 138"/>
                  <a:gd name="T79" fmla="*/ 11 h 124"/>
                  <a:gd name="T80" fmla="*/ 93 w 138"/>
                  <a:gd name="T81" fmla="*/ 12 h 124"/>
                  <a:gd name="T82" fmla="*/ 88 w 138"/>
                  <a:gd name="T83" fmla="*/ 11 h 124"/>
                  <a:gd name="T84" fmla="*/ 83 w 138"/>
                  <a:gd name="T85" fmla="*/ 9 h 124"/>
                  <a:gd name="T86" fmla="*/ 82 w 138"/>
                  <a:gd name="T87" fmla="*/ 8 h 124"/>
                  <a:gd name="T88" fmla="*/ 80 w 138"/>
                  <a:gd name="T89" fmla="*/ 5 h 124"/>
                  <a:gd name="T90" fmla="*/ 57 w 138"/>
                  <a:gd name="T91" fmla="*/ 11 h 124"/>
                  <a:gd name="T92" fmla="*/ 44 w 138"/>
                  <a:gd name="T93" fmla="*/ 11 h 124"/>
                  <a:gd name="T94" fmla="*/ 5 w 138"/>
                  <a:gd name="T95" fmla="*/ 2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38" h="124">
                    <a:moveTo>
                      <a:pt x="5" y="0"/>
                    </a:moveTo>
                    <a:cubicBezTo>
                      <a:pt x="20" y="4"/>
                      <a:pt x="20" y="4"/>
                      <a:pt x="20" y="4"/>
                    </a:cubicBezTo>
                    <a:cubicBezTo>
                      <a:pt x="44" y="9"/>
                      <a:pt x="44" y="9"/>
                      <a:pt x="44" y="9"/>
                    </a:cubicBezTo>
                    <a:cubicBezTo>
                      <a:pt x="47" y="10"/>
                      <a:pt x="50" y="10"/>
                      <a:pt x="52" y="10"/>
                    </a:cubicBezTo>
                    <a:cubicBezTo>
                      <a:pt x="54" y="10"/>
                      <a:pt x="56" y="10"/>
                      <a:pt x="56" y="9"/>
                    </a:cubicBezTo>
                    <a:cubicBezTo>
                      <a:pt x="58" y="7"/>
                      <a:pt x="62" y="5"/>
                      <a:pt x="69" y="4"/>
                    </a:cubicBezTo>
                    <a:cubicBezTo>
                      <a:pt x="81" y="3"/>
                      <a:pt x="81" y="3"/>
                      <a:pt x="81" y="3"/>
                    </a:cubicBezTo>
                    <a:cubicBezTo>
                      <a:pt x="82" y="5"/>
                      <a:pt x="82" y="5"/>
                      <a:pt x="82" y="5"/>
                    </a:cubicBezTo>
                    <a:cubicBezTo>
                      <a:pt x="83" y="8"/>
                      <a:pt x="83" y="8"/>
                      <a:pt x="83" y="8"/>
                    </a:cubicBezTo>
                    <a:cubicBezTo>
                      <a:pt x="88" y="9"/>
                      <a:pt x="88" y="9"/>
                      <a:pt x="88" y="9"/>
                    </a:cubicBezTo>
                    <a:cubicBezTo>
                      <a:pt x="93" y="10"/>
                      <a:pt x="93" y="10"/>
                      <a:pt x="93" y="10"/>
                    </a:cubicBezTo>
                    <a:cubicBezTo>
                      <a:pt x="95" y="8"/>
                      <a:pt x="95" y="8"/>
                      <a:pt x="95" y="8"/>
                    </a:cubicBezTo>
                    <a:cubicBezTo>
                      <a:pt x="99" y="8"/>
                      <a:pt x="99" y="8"/>
                      <a:pt x="99" y="8"/>
                    </a:cubicBezTo>
                    <a:cubicBezTo>
                      <a:pt x="99" y="8"/>
                      <a:pt x="100" y="9"/>
                      <a:pt x="100" y="9"/>
                    </a:cubicBezTo>
                    <a:cubicBezTo>
                      <a:pt x="102" y="9"/>
                      <a:pt x="105" y="7"/>
                      <a:pt x="107" y="4"/>
                    </a:cubicBezTo>
                    <a:cubicBezTo>
                      <a:pt x="118" y="29"/>
                      <a:pt x="118" y="29"/>
                      <a:pt x="118" y="29"/>
                    </a:cubicBezTo>
                    <a:cubicBezTo>
                      <a:pt x="117" y="30"/>
                      <a:pt x="115" y="33"/>
                      <a:pt x="114" y="38"/>
                    </a:cubicBezTo>
                    <a:cubicBezTo>
                      <a:pt x="109" y="51"/>
                      <a:pt x="109" y="51"/>
                      <a:pt x="109" y="51"/>
                    </a:cubicBezTo>
                    <a:cubicBezTo>
                      <a:pt x="109" y="51"/>
                      <a:pt x="109" y="51"/>
                      <a:pt x="109" y="51"/>
                    </a:cubicBezTo>
                    <a:cubicBezTo>
                      <a:pt x="106" y="51"/>
                      <a:pt x="102" y="46"/>
                      <a:pt x="99" y="35"/>
                    </a:cubicBezTo>
                    <a:cubicBezTo>
                      <a:pt x="94" y="26"/>
                      <a:pt x="94" y="26"/>
                      <a:pt x="94" y="26"/>
                    </a:cubicBezTo>
                    <a:cubicBezTo>
                      <a:pt x="93" y="24"/>
                      <a:pt x="92" y="23"/>
                      <a:pt x="91" y="23"/>
                    </a:cubicBezTo>
                    <a:cubicBezTo>
                      <a:pt x="91" y="23"/>
                      <a:pt x="90" y="24"/>
                      <a:pt x="90" y="24"/>
                    </a:cubicBezTo>
                    <a:cubicBezTo>
                      <a:pt x="88" y="27"/>
                      <a:pt x="88" y="31"/>
                      <a:pt x="90" y="36"/>
                    </a:cubicBezTo>
                    <a:cubicBezTo>
                      <a:pt x="99" y="50"/>
                      <a:pt x="99" y="50"/>
                      <a:pt x="99" y="50"/>
                    </a:cubicBezTo>
                    <a:cubicBezTo>
                      <a:pt x="112" y="75"/>
                      <a:pt x="112" y="75"/>
                      <a:pt x="112" y="75"/>
                    </a:cubicBezTo>
                    <a:cubicBezTo>
                      <a:pt x="117" y="86"/>
                      <a:pt x="122" y="93"/>
                      <a:pt x="125" y="97"/>
                    </a:cubicBezTo>
                    <a:cubicBezTo>
                      <a:pt x="126" y="104"/>
                      <a:pt x="126" y="104"/>
                      <a:pt x="126" y="104"/>
                    </a:cubicBezTo>
                    <a:cubicBezTo>
                      <a:pt x="125" y="107"/>
                      <a:pt x="125" y="109"/>
                      <a:pt x="126" y="110"/>
                    </a:cubicBezTo>
                    <a:cubicBezTo>
                      <a:pt x="132" y="114"/>
                      <a:pt x="132" y="114"/>
                      <a:pt x="132" y="114"/>
                    </a:cubicBezTo>
                    <a:cubicBezTo>
                      <a:pt x="134" y="115"/>
                      <a:pt x="136" y="117"/>
                      <a:pt x="137" y="120"/>
                    </a:cubicBezTo>
                    <a:cubicBezTo>
                      <a:pt x="138" y="124"/>
                      <a:pt x="138" y="124"/>
                      <a:pt x="138" y="124"/>
                    </a:cubicBezTo>
                    <a:cubicBezTo>
                      <a:pt x="2" y="124"/>
                      <a:pt x="2" y="124"/>
                      <a:pt x="2" y="124"/>
                    </a:cubicBezTo>
                    <a:cubicBezTo>
                      <a:pt x="2" y="38"/>
                      <a:pt x="2" y="38"/>
                      <a:pt x="2" y="38"/>
                    </a:cubicBezTo>
                    <a:cubicBezTo>
                      <a:pt x="2" y="31"/>
                      <a:pt x="2" y="31"/>
                      <a:pt x="2" y="31"/>
                    </a:cubicBezTo>
                    <a:cubicBezTo>
                      <a:pt x="1" y="27"/>
                      <a:pt x="1" y="24"/>
                      <a:pt x="0" y="22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2" y="16"/>
                      <a:pt x="3" y="14"/>
                      <a:pt x="2" y="13"/>
                    </a:cubicBezTo>
                    <a:cubicBezTo>
                      <a:pt x="0" y="11"/>
                      <a:pt x="0" y="8"/>
                      <a:pt x="0" y="6"/>
                    </a:cubicBezTo>
                    <a:cubicBezTo>
                      <a:pt x="1" y="2"/>
                      <a:pt x="3" y="0"/>
                      <a:pt x="5" y="0"/>
                    </a:cubicBezTo>
                    <a:moveTo>
                      <a:pt x="5" y="2"/>
                    </a:moveTo>
                    <a:cubicBezTo>
                      <a:pt x="4" y="2"/>
                      <a:pt x="3" y="3"/>
                      <a:pt x="2" y="6"/>
                    </a:cubicBezTo>
                    <a:cubicBezTo>
                      <a:pt x="2" y="8"/>
                      <a:pt x="2" y="11"/>
                      <a:pt x="3" y="12"/>
                    </a:cubicBezTo>
                    <a:cubicBezTo>
                      <a:pt x="5" y="14"/>
                      <a:pt x="4" y="17"/>
                      <a:pt x="2" y="19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2" y="23"/>
                      <a:pt x="2" y="24"/>
                      <a:pt x="3" y="26"/>
                    </a:cubicBezTo>
                    <a:cubicBezTo>
                      <a:pt x="3" y="27"/>
                      <a:pt x="3" y="29"/>
                      <a:pt x="3" y="30"/>
                    </a:cubicBezTo>
                    <a:cubicBezTo>
                      <a:pt x="4" y="30"/>
                      <a:pt x="4" y="30"/>
                      <a:pt x="4" y="30"/>
                    </a:cubicBezTo>
                    <a:cubicBezTo>
                      <a:pt x="4" y="31"/>
                      <a:pt x="4" y="31"/>
                      <a:pt x="4" y="31"/>
                    </a:cubicBezTo>
                    <a:cubicBezTo>
                      <a:pt x="4" y="38"/>
                      <a:pt x="4" y="38"/>
                      <a:pt x="4" y="38"/>
                    </a:cubicBezTo>
                    <a:cubicBezTo>
                      <a:pt x="4" y="122"/>
                      <a:pt x="4" y="122"/>
                      <a:pt x="4" y="122"/>
                    </a:cubicBezTo>
                    <a:cubicBezTo>
                      <a:pt x="135" y="122"/>
                      <a:pt x="135" y="122"/>
                      <a:pt x="135" y="122"/>
                    </a:cubicBezTo>
                    <a:cubicBezTo>
                      <a:pt x="135" y="120"/>
                      <a:pt x="135" y="120"/>
                      <a:pt x="135" y="120"/>
                    </a:cubicBezTo>
                    <a:cubicBezTo>
                      <a:pt x="135" y="120"/>
                      <a:pt x="135" y="120"/>
                      <a:pt x="135" y="120"/>
                    </a:cubicBezTo>
                    <a:cubicBezTo>
                      <a:pt x="135" y="120"/>
                      <a:pt x="135" y="120"/>
                      <a:pt x="135" y="120"/>
                    </a:cubicBezTo>
                    <a:cubicBezTo>
                      <a:pt x="134" y="118"/>
                      <a:pt x="133" y="117"/>
                      <a:pt x="131" y="116"/>
                    </a:cubicBezTo>
                    <a:cubicBezTo>
                      <a:pt x="131" y="116"/>
                      <a:pt x="131" y="116"/>
                      <a:pt x="131" y="116"/>
                    </a:cubicBezTo>
                    <a:cubicBezTo>
                      <a:pt x="131" y="116"/>
                      <a:pt x="131" y="116"/>
                      <a:pt x="131" y="116"/>
                    </a:cubicBezTo>
                    <a:cubicBezTo>
                      <a:pt x="125" y="111"/>
                      <a:pt x="125" y="111"/>
                      <a:pt x="125" y="111"/>
                    </a:cubicBezTo>
                    <a:cubicBezTo>
                      <a:pt x="125" y="111"/>
                      <a:pt x="125" y="111"/>
                      <a:pt x="125" y="111"/>
                    </a:cubicBezTo>
                    <a:cubicBezTo>
                      <a:pt x="125" y="111"/>
                      <a:pt x="125" y="111"/>
                      <a:pt x="125" y="111"/>
                    </a:cubicBezTo>
                    <a:cubicBezTo>
                      <a:pt x="123" y="109"/>
                      <a:pt x="124" y="106"/>
                      <a:pt x="124" y="104"/>
                    </a:cubicBezTo>
                    <a:cubicBezTo>
                      <a:pt x="123" y="98"/>
                      <a:pt x="123" y="98"/>
                      <a:pt x="123" y="98"/>
                    </a:cubicBezTo>
                    <a:cubicBezTo>
                      <a:pt x="120" y="94"/>
                      <a:pt x="115" y="86"/>
                      <a:pt x="110" y="76"/>
                    </a:cubicBezTo>
                    <a:cubicBezTo>
                      <a:pt x="98" y="51"/>
                      <a:pt x="98" y="51"/>
                      <a:pt x="98" y="51"/>
                    </a:cubicBezTo>
                    <a:cubicBezTo>
                      <a:pt x="89" y="37"/>
                      <a:pt x="89" y="37"/>
                      <a:pt x="89" y="37"/>
                    </a:cubicBezTo>
                    <a:cubicBezTo>
                      <a:pt x="85" y="30"/>
                      <a:pt x="87" y="26"/>
                      <a:pt x="88" y="23"/>
                    </a:cubicBezTo>
                    <a:cubicBezTo>
                      <a:pt x="89" y="22"/>
                      <a:pt x="90" y="21"/>
                      <a:pt x="91" y="21"/>
                    </a:cubicBezTo>
                    <a:cubicBezTo>
                      <a:pt x="93" y="21"/>
                      <a:pt x="94" y="22"/>
                      <a:pt x="96" y="25"/>
                    </a:cubicBezTo>
                    <a:cubicBezTo>
                      <a:pt x="96" y="25"/>
                      <a:pt x="96" y="25"/>
                      <a:pt x="96" y="25"/>
                    </a:cubicBezTo>
                    <a:cubicBezTo>
                      <a:pt x="96" y="25"/>
                      <a:pt x="96" y="25"/>
                      <a:pt x="96" y="25"/>
                    </a:cubicBezTo>
                    <a:cubicBezTo>
                      <a:pt x="100" y="34"/>
                      <a:pt x="100" y="34"/>
                      <a:pt x="100" y="34"/>
                    </a:cubicBezTo>
                    <a:cubicBezTo>
                      <a:pt x="104" y="44"/>
                      <a:pt x="107" y="48"/>
                      <a:pt x="108" y="49"/>
                    </a:cubicBezTo>
                    <a:cubicBezTo>
                      <a:pt x="112" y="38"/>
                      <a:pt x="112" y="38"/>
                      <a:pt x="112" y="38"/>
                    </a:cubicBezTo>
                    <a:cubicBezTo>
                      <a:pt x="113" y="33"/>
                      <a:pt x="115" y="31"/>
                      <a:pt x="116" y="29"/>
                    </a:cubicBezTo>
                    <a:cubicBezTo>
                      <a:pt x="107" y="8"/>
                      <a:pt x="107" y="8"/>
                      <a:pt x="107" y="8"/>
                    </a:cubicBezTo>
                    <a:cubicBezTo>
                      <a:pt x="104" y="9"/>
                      <a:pt x="102" y="10"/>
                      <a:pt x="100" y="10"/>
                    </a:cubicBezTo>
                    <a:cubicBezTo>
                      <a:pt x="100" y="10"/>
                      <a:pt x="99" y="10"/>
                      <a:pt x="98" y="10"/>
                    </a:cubicBezTo>
                    <a:cubicBezTo>
                      <a:pt x="96" y="9"/>
                      <a:pt x="96" y="9"/>
                      <a:pt x="96" y="9"/>
                    </a:cubicBezTo>
                    <a:cubicBezTo>
                      <a:pt x="95" y="11"/>
                      <a:pt x="95" y="11"/>
                      <a:pt x="95" y="11"/>
                    </a:cubicBezTo>
                    <a:cubicBezTo>
                      <a:pt x="94" y="12"/>
                      <a:pt x="94" y="12"/>
                      <a:pt x="94" y="12"/>
                    </a:cubicBezTo>
                    <a:cubicBezTo>
                      <a:pt x="93" y="12"/>
                      <a:pt x="93" y="12"/>
                      <a:pt x="93" y="12"/>
                    </a:cubicBezTo>
                    <a:cubicBezTo>
                      <a:pt x="88" y="11"/>
                      <a:pt x="88" y="11"/>
                      <a:pt x="88" y="11"/>
                    </a:cubicBezTo>
                    <a:cubicBezTo>
                      <a:pt x="88" y="11"/>
                      <a:pt x="88" y="11"/>
                      <a:pt x="88" y="11"/>
                    </a:cubicBezTo>
                    <a:cubicBezTo>
                      <a:pt x="88" y="11"/>
                      <a:pt x="88" y="11"/>
                      <a:pt x="88" y="11"/>
                    </a:cubicBezTo>
                    <a:cubicBezTo>
                      <a:pt x="83" y="9"/>
                      <a:pt x="83" y="9"/>
                      <a:pt x="83" y="9"/>
                    </a:cubicBezTo>
                    <a:cubicBezTo>
                      <a:pt x="82" y="9"/>
                      <a:pt x="82" y="9"/>
                      <a:pt x="82" y="9"/>
                    </a:cubicBezTo>
                    <a:cubicBezTo>
                      <a:pt x="82" y="8"/>
                      <a:pt x="82" y="8"/>
                      <a:pt x="82" y="8"/>
                    </a:cubicBezTo>
                    <a:cubicBezTo>
                      <a:pt x="81" y="6"/>
                      <a:pt x="81" y="6"/>
                      <a:pt x="81" y="6"/>
                    </a:cubicBezTo>
                    <a:cubicBezTo>
                      <a:pt x="80" y="5"/>
                      <a:pt x="80" y="5"/>
                      <a:pt x="80" y="5"/>
                    </a:cubicBezTo>
                    <a:cubicBezTo>
                      <a:pt x="69" y="5"/>
                      <a:pt x="69" y="5"/>
                      <a:pt x="69" y="5"/>
                    </a:cubicBezTo>
                    <a:cubicBezTo>
                      <a:pt x="63" y="7"/>
                      <a:pt x="59" y="9"/>
                      <a:pt x="57" y="11"/>
                    </a:cubicBezTo>
                    <a:cubicBezTo>
                      <a:pt x="56" y="12"/>
                      <a:pt x="55" y="12"/>
                      <a:pt x="52" y="12"/>
                    </a:cubicBezTo>
                    <a:cubicBezTo>
                      <a:pt x="50" y="12"/>
                      <a:pt x="47" y="12"/>
                      <a:pt x="44" y="11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5" y="2"/>
                      <a:pt x="5" y="2"/>
                      <a:pt x="5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33" name="Freeform 443"/>
              <p:cNvSpPr>
                <a:spLocks/>
              </p:cNvSpPr>
              <p:nvPr/>
            </p:nvSpPr>
            <p:spPr bwMode="auto">
              <a:xfrm>
                <a:off x="4282" y="2570"/>
                <a:ext cx="321" cy="289"/>
              </a:xfrm>
              <a:custGeom>
                <a:avLst/>
                <a:gdLst>
                  <a:gd name="T0" fmla="*/ 136 w 136"/>
                  <a:gd name="T1" fmla="*/ 122 h 122"/>
                  <a:gd name="T2" fmla="*/ 2 w 136"/>
                  <a:gd name="T3" fmla="*/ 122 h 122"/>
                  <a:gd name="T4" fmla="*/ 2 w 136"/>
                  <a:gd name="T5" fmla="*/ 37 h 122"/>
                  <a:gd name="T6" fmla="*/ 2 w 136"/>
                  <a:gd name="T7" fmla="*/ 30 h 122"/>
                  <a:gd name="T8" fmla="*/ 1 w 136"/>
                  <a:gd name="T9" fmla="*/ 25 h 122"/>
                  <a:gd name="T10" fmla="*/ 0 w 136"/>
                  <a:gd name="T11" fmla="*/ 21 h 122"/>
                  <a:gd name="T12" fmla="*/ 1 w 136"/>
                  <a:gd name="T13" fmla="*/ 17 h 122"/>
                  <a:gd name="T14" fmla="*/ 1 w 136"/>
                  <a:gd name="T15" fmla="*/ 12 h 122"/>
                  <a:gd name="T16" fmla="*/ 0 w 136"/>
                  <a:gd name="T17" fmla="*/ 5 h 122"/>
                  <a:gd name="T18" fmla="*/ 4 w 136"/>
                  <a:gd name="T19" fmla="*/ 0 h 122"/>
                  <a:gd name="T20" fmla="*/ 19 w 136"/>
                  <a:gd name="T21" fmla="*/ 4 h 122"/>
                  <a:gd name="T22" fmla="*/ 43 w 136"/>
                  <a:gd name="T23" fmla="*/ 9 h 122"/>
                  <a:gd name="T24" fmla="*/ 51 w 136"/>
                  <a:gd name="T25" fmla="*/ 10 h 122"/>
                  <a:gd name="T26" fmla="*/ 56 w 136"/>
                  <a:gd name="T27" fmla="*/ 9 h 122"/>
                  <a:gd name="T28" fmla="*/ 68 w 136"/>
                  <a:gd name="T29" fmla="*/ 3 h 122"/>
                  <a:gd name="T30" fmla="*/ 80 w 136"/>
                  <a:gd name="T31" fmla="*/ 3 h 122"/>
                  <a:gd name="T32" fmla="*/ 80 w 136"/>
                  <a:gd name="T33" fmla="*/ 5 h 122"/>
                  <a:gd name="T34" fmla="*/ 81 w 136"/>
                  <a:gd name="T35" fmla="*/ 7 h 122"/>
                  <a:gd name="T36" fmla="*/ 81 w 136"/>
                  <a:gd name="T37" fmla="*/ 7 h 122"/>
                  <a:gd name="T38" fmla="*/ 82 w 136"/>
                  <a:gd name="T39" fmla="*/ 7 h 122"/>
                  <a:gd name="T40" fmla="*/ 87 w 136"/>
                  <a:gd name="T41" fmla="*/ 9 h 122"/>
                  <a:gd name="T42" fmla="*/ 92 w 136"/>
                  <a:gd name="T43" fmla="*/ 10 h 122"/>
                  <a:gd name="T44" fmla="*/ 93 w 136"/>
                  <a:gd name="T45" fmla="*/ 10 h 122"/>
                  <a:gd name="T46" fmla="*/ 93 w 136"/>
                  <a:gd name="T47" fmla="*/ 9 h 122"/>
                  <a:gd name="T48" fmla="*/ 94 w 136"/>
                  <a:gd name="T49" fmla="*/ 8 h 122"/>
                  <a:gd name="T50" fmla="*/ 97 w 136"/>
                  <a:gd name="T51" fmla="*/ 8 h 122"/>
                  <a:gd name="T52" fmla="*/ 99 w 136"/>
                  <a:gd name="T53" fmla="*/ 8 h 122"/>
                  <a:gd name="T54" fmla="*/ 106 w 136"/>
                  <a:gd name="T55" fmla="*/ 5 h 122"/>
                  <a:gd name="T56" fmla="*/ 116 w 136"/>
                  <a:gd name="T57" fmla="*/ 28 h 122"/>
                  <a:gd name="T58" fmla="*/ 112 w 136"/>
                  <a:gd name="T59" fmla="*/ 37 h 122"/>
                  <a:gd name="T60" fmla="*/ 108 w 136"/>
                  <a:gd name="T61" fmla="*/ 49 h 122"/>
                  <a:gd name="T62" fmla="*/ 98 w 136"/>
                  <a:gd name="T63" fmla="*/ 34 h 122"/>
                  <a:gd name="T64" fmla="*/ 94 w 136"/>
                  <a:gd name="T65" fmla="*/ 24 h 122"/>
                  <a:gd name="T66" fmla="*/ 90 w 136"/>
                  <a:gd name="T67" fmla="*/ 21 h 122"/>
                  <a:gd name="T68" fmla="*/ 88 w 136"/>
                  <a:gd name="T69" fmla="*/ 23 h 122"/>
                  <a:gd name="T70" fmla="*/ 89 w 136"/>
                  <a:gd name="T71" fmla="*/ 35 h 122"/>
                  <a:gd name="T72" fmla="*/ 98 w 136"/>
                  <a:gd name="T73" fmla="*/ 50 h 122"/>
                  <a:gd name="T74" fmla="*/ 110 w 136"/>
                  <a:gd name="T75" fmla="*/ 75 h 122"/>
                  <a:gd name="T76" fmla="*/ 123 w 136"/>
                  <a:gd name="T77" fmla="*/ 97 h 122"/>
                  <a:gd name="T78" fmla="*/ 124 w 136"/>
                  <a:gd name="T79" fmla="*/ 104 h 122"/>
                  <a:gd name="T80" fmla="*/ 124 w 136"/>
                  <a:gd name="T81" fmla="*/ 109 h 122"/>
                  <a:gd name="T82" fmla="*/ 131 w 136"/>
                  <a:gd name="T83" fmla="*/ 114 h 122"/>
                  <a:gd name="T84" fmla="*/ 135 w 136"/>
                  <a:gd name="T85" fmla="*/ 119 h 122"/>
                  <a:gd name="T86" fmla="*/ 136 w 136"/>
                  <a:gd name="T87" fmla="*/ 122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36" h="122">
                    <a:moveTo>
                      <a:pt x="136" y="122"/>
                    </a:moveTo>
                    <a:cubicBezTo>
                      <a:pt x="2" y="122"/>
                      <a:pt x="2" y="122"/>
                      <a:pt x="2" y="122"/>
                    </a:cubicBezTo>
                    <a:cubicBezTo>
                      <a:pt x="2" y="37"/>
                      <a:pt x="2" y="37"/>
                      <a:pt x="2" y="37"/>
                    </a:cubicBezTo>
                    <a:cubicBezTo>
                      <a:pt x="2" y="30"/>
                      <a:pt x="2" y="30"/>
                      <a:pt x="2" y="30"/>
                    </a:cubicBezTo>
                    <a:cubicBezTo>
                      <a:pt x="1" y="28"/>
                      <a:pt x="1" y="26"/>
                      <a:pt x="1" y="25"/>
                    </a:cubicBezTo>
                    <a:cubicBezTo>
                      <a:pt x="1" y="23"/>
                      <a:pt x="0" y="22"/>
                      <a:pt x="0" y="21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2" y="15"/>
                      <a:pt x="3" y="13"/>
                      <a:pt x="1" y="12"/>
                    </a:cubicBezTo>
                    <a:cubicBezTo>
                      <a:pt x="0" y="10"/>
                      <a:pt x="0" y="7"/>
                      <a:pt x="0" y="5"/>
                    </a:cubicBezTo>
                    <a:cubicBezTo>
                      <a:pt x="1" y="2"/>
                      <a:pt x="2" y="0"/>
                      <a:pt x="4" y="0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6" y="10"/>
                      <a:pt x="49" y="10"/>
                      <a:pt x="51" y="10"/>
                    </a:cubicBezTo>
                    <a:cubicBezTo>
                      <a:pt x="54" y="10"/>
                      <a:pt x="55" y="10"/>
                      <a:pt x="56" y="9"/>
                    </a:cubicBezTo>
                    <a:cubicBezTo>
                      <a:pt x="58" y="7"/>
                      <a:pt x="62" y="5"/>
                      <a:pt x="68" y="3"/>
                    </a:cubicBezTo>
                    <a:cubicBezTo>
                      <a:pt x="80" y="3"/>
                      <a:pt x="80" y="3"/>
                      <a:pt x="80" y="3"/>
                    </a:cubicBezTo>
                    <a:cubicBezTo>
                      <a:pt x="80" y="5"/>
                      <a:pt x="80" y="5"/>
                      <a:pt x="80" y="5"/>
                    </a:cubicBezTo>
                    <a:cubicBezTo>
                      <a:pt x="81" y="7"/>
                      <a:pt x="81" y="7"/>
                      <a:pt x="81" y="7"/>
                    </a:cubicBezTo>
                    <a:cubicBezTo>
                      <a:pt x="81" y="7"/>
                      <a:pt x="81" y="7"/>
                      <a:pt x="81" y="7"/>
                    </a:cubicBezTo>
                    <a:cubicBezTo>
                      <a:pt x="82" y="7"/>
                      <a:pt x="82" y="7"/>
                      <a:pt x="82" y="7"/>
                    </a:cubicBezTo>
                    <a:cubicBezTo>
                      <a:pt x="87" y="9"/>
                      <a:pt x="87" y="9"/>
                      <a:pt x="87" y="9"/>
                    </a:cubicBezTo>
                    <a:cubicBezTo>
                      <a:pt x="92" y="10"/>
                      <a:pt x="92" y="10"/>
                      <a:pt x="92" y="10"/>
                    </a:cubicBezTo>
                    <a:cubicBezTo>
                      <a:pt x="93" y="10"/>
                      <a:pt x="93" y="10"/>
                      <a:pt x="93" y="10"/>
                    </a:cubicBezTo>
                    <a:cubicBezTo>
                      <a:pt x="93" y="9"/>
                      <a:pt x="93" y="9"/>
                      <a:pt x="93" y="9"/>
                    </a:cubicBezTo>
                    <a:cubicBezTo>
                      <a:pt x="94" y="8"/>
                      <a:pt x="94" y="8"/>
                      <a:pt x="94" y="8"/>
                    </a:cubicBezTo>
                    <a:cubicBezTo>
                      <a:pt x="97" y="8"/>
                      <a:pt x="97" y="8"/>
                      <a:pt x="97" y="8"/>
                    </a:cubicBezTo>
                    <a:cubicBezTo>
                      <a:pt x="98" y="8"/>
                      <a:pt x="99" y="8"/>
                      <a:pt x="99" y="8"/>
                    </a:cubicBezTo>
                    <a:cubicBezTo>
                      <a:pt x="101" y="8"/>
                      <a:pt x="104" y="7"/>
                      <a:pt x="106" y="5"/>
                    </a:cubicBezTo>
                    <a:cubicBezTo>
                      <a:pt x="116" y="28"/>
                      <a:pt x="116" y="28"/>
                      <a:pt x="116" y="28"/>
                    </a:cubicBezTo>
                    <a:cubicBezTo>
                      <a:pt x="115" y="29"/>
                      <a:pt x="113" y="32"/>
                      <a:pt x="112" y="37"/>
                    </a:cubicBezTo>
                    <a:cubicBezTo>
                      <a:pt x="108" y="49"/>
                      <a:pt x="108" y="49"/>
                      <a:pt x="108" y="49"/>
                    </a:cubicBezTo>
                    <a:cubicBezTo>
                      <a:pt x="106" y="48"/>
                      <a:pt x="102" y="44"/>
                      <a:pt x="98" y="34"/>
                    </a:cubicBezTo>
                    <a:cubicBezTo>
                      <a:pt x="94" y="24"/>
                      <a:pt x="94" y="24"/>
                      <a:pt x="94" y="24"/>
                    </a:cubicBezTo>
                    <a:cubicBezTo>
                      <a:pt x="93" y="22"/>
                      <a:pt x="92" y="21"/>
                      <a:pt x="90" y="21"/>
                    </a:cubicBezTo>
                    <a:cubicBezTo>
                      <a:pt x="90" y="21"/>
                      <a:pt x="89" y="22"/>
                      <a:pt x="88" y="23"/>
                    </a:cubicBezTo>
                    <a:cubicBezTo>
                      <a:pt x="86" y="26"/>
                      <a:pt x="86" y="30"/>
                      <a:pt x="89" y="35"/>
                    </a:cubicBezTo>
                    <a:cubicBezTo>
                      <a:pt x="98" y="50"/>
                      <a:pt x="98" y="50"/>
                      <a:pt x="98" y="50"/>
                    </a:cubicBezTo>
                    <a:cubicBezTo>
                      <a:pt x="110" y="75"/>
                      <a:pt x="110" y="75"/>
                      <a:pt x="110" y="75"/>
                    </a:cubicBezTo>
                    <a:cubicBezTo>
                      <a:pt x="115" y="85"/>
                      <a:pt x="120" y="92"/>
                      <a:pt x="123" y="97"/>
                    </a:cubicBezTo>
                    <a:cubicBezTo>
                      <a:pt x="124" y="104"/>
                      <a:pt x="124" y="104"/>
                      <a:pt x="124" y="104"/>
                    </a:cubicBezTo>
                    <a:cubicBezTo>
                      <a:pt x="123" y="105"/>
                      <a:pt x="123" y="108"/>
                      <a:pt x="124" y="109"/>
                    </a:cubicBezTo>
                    <a:cubicBezTo>
                      <a:pt x="131" y="114"/>
                      <a:pt x="131" y="114"/>
                      <a:pt x="131" y="114"/>
                    </a:cubicBezTo>
                    <a:cubicBezTo>
                      <a:pt x="133" y="115"/>
                      <a:pt x="134" y="117"/>
                      <a:pt x="135" y="119"/>
                    </a:cubicBezTo>
                    <a:cubicBezTo>
                      <a:pt x="136" y="122"/>
                      <a:pt x="136" y="122"/>
                      <a:pt x="136" y="1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34" name="Freeform 444"/>
              <p:cNvSpPr>
                <a:spLocks noEditPoints="1"/>
              </p:cNvSpPr>
              <p:nvPr/>
            </p:nvSpPr>
            <p:spPr bwMode="auto">
              <a:xfrm>
                <a:off x="4280" y="2568"/>
                <a:ext cx="326" cy="293"/>
              </a:xfrm>
              <a:custGeom>
                <a:avLst/>
                <a:gdLst>
                  <a:gd name="T0" fmla="*/ 20 w 138"/>
                  <a:gd name="T1" fmla="*/ 4 h 124"/>
                  <a:gd name="T2" fmla="*/ 52 w 138"/>
                  <a:gd name="T3" fmla="*/ 10 h 124"/>
                  <a:gd name="T4" fmla="*/ 69 w 138"/>
                  <a:gd name="T5" fmla="*/ 4 h 124"/>
                  <a:gd name="T6" fmla="*/ 82 w 138"/>
                  <a:gd name="T7" fmla="*/ 5 h 124"/>
                  <a:gd name="T8" fmla="*/ 88 w 138"/>
                  <a:gd name="T9" fmla="*/ 9 h 124"/>
                  <a:gd name="T10" fmla="*/ 95 w 138"/>
                  <a:gd name="T11" fmla="*/ 8 h 124"/>
                  <a:gd name="T12" fmla="*/ 100 w 138"/>
                  <a:gd name="T13" fmla="*/ 9 h 124"/>
                  <a:gd name="T14" fmla="*/ 118 w 138"/>
                  <a:gd name="T15" fmla="*/ 29 h 124"/>
                  <a:gd name="T16" fmla="*/ 109 w 138"/>
                  <a:gd name="T17" fmla="*/ 51 h 124"/>
                  <a:gd name="T18" fmla="*/ 99 w 138"/>
                  <a:gd name="T19" fmla="*/ 35 h 124"/>
                  <a:gd name="T20" fmla="*/ 91 w 138"/>
                  <a:gd name="T21" fmla="*/ 23 h 124"/>
                  <a:gd name="T22" fmla="*/ 90 w 138"/>
                  <a:gd name="T23" fmla="*/ 36 h 124"/>
                  <a:gd name="T24" fmla="*/ 112 w 138"/>
                  <a:gd name="T25" fmla="*/ 75 h 124"/>
                  <a:gd name="T26" fmla="*/ 126 w 138"/>
                  <a:gd name="T27" fmla="*/ 104 h 124"/>
                  <a:gd name="T28" fmla="*/ 132 w 138"/>
                  <a:gd name="T29" fmla="*/ 114 h 124"/>
                  <a:gd name="T30" fmla="*/ 138 w 138"/>
                  <a:gd name="T31" fmla="*/ 124 h 124"/>
                  <a:gd name="T32" fmla="*/ 2 w 138"/>
                  <a:gd name="T33" fmla="*/ 38 h 124"/>
                  <a:gd name="T34" fmla="*/ 0 w 138"/>
                  <a:gd name="T35" fmla="*/ 22 h 124"/>
                  <a:gd name="T36" fmla="*/ 2 w 138"/>
                  <a:gd name="T37" fmla="*/ 13 h 124"/>
                  <a:gd name="T38" fmla="*/ 5 w 138"/>
                  <a:gd name="T39" fmla="*/ 0 h 124"/>
                  <a:gd name="T40" fmla="*/ 2 w 138"/>
                  <a:gd name="T41" fmla="*/ 6 h 124"/>
                  <a:gd name="T42" fmla="*/ 2 w 138"/>
                  <a:gd name="T43" fmla="*/ 19 h 124"/>
                  <a:gd name="T44" fmla="*/ 3 w 138"/>
                  <a:gd name="T45" fmla="*/ 26 h 124"/>
                  <a:gd name="T46" fmla="*/ 4 w 138"/>
                  <a:gd name="T47" fmla="*/ 30 h 124"/>
                  <a:gd name="T48" fmla="*/ 4 w 138"/>
                  <a:gd name="T49" fmla="*/ 38 h 124"/>
                  <a:gd name="T50" fmla="*/ 135 w 138"/>
                  <a:gd name="T51" fmla="*/ 122 h 124"/>
                  <a:gd name="T52" fmla="*/ 135 w 138"/>
                  <a:gd name="T53" fmla="*/ 120 h 124"/>
                  <a:gd name="T54" fmla="*/ 131 w 138"/>
                  <a:gd name="T55" fmla="*/ 116 h 124"/>
                  <a:gd name="T56" fmla="*/ 131 w 138"/>
                  <a:gd name="T57" fmla="*/ 116 h 124"/>
                  <a:gd name="T58" fmla="*/ 125 w 138"/>
                  <a:gd name="T59" fmla="*/ 111 h 124"/>
                  <a:gd name="T60" fmla="*/ 124 w 138"/>
                  <a:gd name="T61" fmla="*/ 104 h 124"/>
                  <a:gd name="T62" fmla="*/ 110 w 138"/>
                  <a:gd name="T63" fmla="*/ 76 h 124"/>
                  <a:gd name="T64" fmla="*/ 89 w 138"/>
                  <a:gd name="T65" fmla="*/ 37 h 124"/>
                  <a:gd name="T66" fmla="*/ 91 w 138"/>
                  <a:gd name="T67" fmla="*/ 21 h 124"/>
                  <a:gd name="T68" fmla="*/ 96 w 138"/>
                  <a:gd name="T69" fmla="*/ 25 h 124"/>
                  <a:gd name="T70" fmla="*/ 100 w 138"/>
                  <a:gd name="T71" fmla="*/ 34 h 124"/>
                  <a:gd name="T72" fmla="*/ 112 w 138"/>
                  <a:gd name="T73" fmla="*/ 38 h 124"/>
                  <a:gd name="T74" fmla="*/ 107 w 138"/>
                  <a:gd name="T75" fmla="*/ 8 h 124"/>
                  <a:gd name="T76" fmla="*/ 98 w 138"/>
                  <a:gd name="T77" fmla="*/ 10 h 124"/>
                  <a:gd name="T78" fmla="*/ 95 w 138"/>
                  <a:gd name="T79" fmla="*/ 11 h 124"/>
                  <a:gd name="T80" fmla="*/ 93 w 138"/>
                  <a:gd name="T81" fmla="*/ 12 h 124"/>
                  <a:gd name="T82" fmla="*/ 88 w 138"/>
                  <a:gd name="T83" fmla="*/ 11 h 124"/>
                  <a:gd name="T84" fmla="*/ 83 w 138"/>
                  <a:gd name="T85" fmla="*/ 9 h 124"/>
                  <a:gd name="T86" fmla="*/ 82 w 138"/>
                  <a:gd name="T87" fmla="*/ 8 h 124"/>
                  <a:gd name="T88" fmla="*/ 80 w 138"/>
                  <a:gd name="T89" fmla="*/ 5 h 124"/>
                  <a:gd name="T90" fmla="*/ 57 w 138"/>
                  <a:gd name="T91" fmla="*/ 11 h 124"/>
                  <a:gd name="T92" fmla="*/ 44 w 138"/>
                  <a:gd name="T93" fmla="*/ 11 h 124"/>
                  <a:gd name="T94" fmla="*/ 5 w 138"/>
                  <a:gd name="T95" fmla="*/ 2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38" h="124">
                    <a:moveTo>
                      <a:pt x="5" y="0"/>
                    </a:moveTo>
                    <a:cubicBezTo>
                      <a:pt x="20" y="4"/>
                      <a:pt x="20" y="4"/>
                      <a:pt x="20" y="4"/>
                    </a:cubicBezTo>
                    <a:cubicBezTo>
                      <a:pt x="44" y="9"/>
                      <a:pt x="44" y="9"/>
                      <a:pt x="44" y="9"/>
                    </a:cubicBezTo>
                    <a:cubicBezTo>
                      <a:pt x="47" y="10"/>
                      <a:pt x="50" y="10"/>
                      <a:pt x="52" y="10"/>
                    </a:cubicBezTo>
                    <a:cubicBezTo>
                      <a:pt x="54" y="10"/>
                      <a:pt x="56" y="10"/>
                      <a:pt x="56" y="9"/>
                    </a:cubicBezTo>
                    <a:cubicBezTo>
                      <a:pt x="58" y="7"/>
                      <a:pt x="62" y="5"/>
                      <a:pt x="69" y="4"/>
                    </a:cubicBezTo>
                    <a:cubicBezTo>
                      <a:pt x="81" y="3"/>
                      <a:pt x="81" y="3"/>
                      <a:pt x="81" y="3"/>
                    </a:cubicBezTo>
                    <a:cubicBezTo>
                      <a:pt x="82" y="5"/>
                      <a:pt x="82" y="5"/>
                      <a:pt x="82" y="5"/>
                    </a:cubicBezTo>
                    <a:cubicBezTo>
                      <a:pt x="83" y="8"/>
                      <a:pt x="83" y="8"/>
                      <a:pt x="83" y="8"/>
                    </a:cubicBezTo>
                    <a:cubicBezTo>
                      <a:pt x="88" y="9"/>
                      <a:pt x="88" y="9"/>
                      <a:pt x="88" y="9"/>
                    </a:cubicBezTo>
                    <a:cubicBezTo>
                      <a:pt x="93" y="10"/>
                      <a:pt x="93" y="10"/>
                      <a:pt x="93" y="10"/>
                    </a:cubicBezTo>
                    <a:cubicBezTo>
                      <a:pt x="95" y="8"/>
                      <a:pt x="95" y="8"/>
                      <a:pt x="95" y="8"/>
                    </a:cubicBezTo>
                    <a:cubicBezTo>
                      <a:pt x="99" y="8"/>
                      <a:pt x="99" y="8"/>
                      <a:pt x="99" y="8"/>
                    </a:cubicBezTo>
                    <a:cubicBezTo>
                      <a:pt x="99" y="8"/>
                      <a:pt x="100" y="9"/>
                      <a:pt x="100" y="9"/>
                    </a:cubicBezTo>
                    <a:cubicBezTo>
                      <a:pt x="102" y="9"/>
                      <a:pt x="105" y="7"/>
                      <a:pt x="107" y="4"/>
                    </a:cubicBezTo>
                    <a:cubicBezTo>
                      <a:pt x="118" y="29"/>
                      <a:pt x="118" y="29"/>
                      <a:pt x="118" y="29"/>
                    </a:cubicBezTo>
                    <a:cubicBezTo>
                      <a:pt x="117" y="30"/>
                      <a:pt x="115" y="33"/>
                      <a:pt x="114" y="38"/>
                    </a:cubicBezTo>
                    <a:cubicBezTo>
                      <a:pt x="109" y="51"/>
                      <a:pt x="109" y="51"/>
                      <a:pt x="109" y="51"/>
                    </a:cubicBezTo>
                    <a:cubicBezTo>
                      <a:pt x="109" y="51"/>
                      <a:pt x="109" y="51"/>
                      <a:pt x="109" y="51"/>
                    </a:cubicBezTo>
                    <a:cubicBezTo>
                      <a:pt x="106" y="51"/>
                      <a:pt x="102" y="46"/>
                      <a:pt x="99" y="35"/>
                    </a:cubicBezTo>
                    <a:cubicBezTo>
                      <a:pt x="94" y="26"/>
                      <a:pt x="94" y="26"/>
                      <a:pt x="94" y="26"/>
                    </a:cubicBezTo>
                    <a:cubicBezTo>
                      <a:pt x="93" y="24"/>
                      <a:pt x="92" y="23"/>
                      <a:pt x="91" y="23"/>
                    </a:cubicBezTo>
                    <a:cubicBezTo>
                      <a:pt x="91" y="23"/>
                      <a:pt x="90" y="24"/>
                      <a:pt x="90" y="24"/>
                    </a:cubicBezTo>
                    <a:cubicBezTo>
                      <a:pt x="88" y="27"/>
                      <a:pt x="88" y="31"/>
                      <a:pt x="90" y="36"/>
                    </a:cubicBezTo>
                    <a:cubicBezTo>
                      <a:pt x="99" y="50"/>
                      <a:pt x="99" y="50"/>
                      <a:pt x="99" y="50"/>
                    </a:cubicBezTo>
                    <a:cubicBezTo>
                      <a:pt x="112" y="75"/>
                      <a:pt x="112" y="75"/>
                      <a:pt x="112" y="75"/>
                    </a:cubicBezTo>
                    <a:cubicBezTo>
                      <a:pt x="117" y="86"/>
                      <a:pt x="122" y="93"/>
                      <a:pt x="125" y="97"/>
                    </a:cubicBezTo>
                    <a:cubicBezTo>
                      <a:pt x="126" y="104"/>
                      <a:pt x="126" y="104"/>
                      <a:pt x="126" y="104"/>
                    </a:cubicBezTo>
                    <a:cubicBezTo>
                      <a:pt x="125" y="107"/>
                      <a:pt x="125" y="109"/>
                      <a:pt x="126" y="110"/>
                    </a:cubicBezTo>
                    <a:cubicBezTo>
                      <a:pt x="132" y="114"/>
                      <a:pt x="132" y="114"/>
                      <a:pt x="132" y="114"/>
                    </a:cubicBezTo>
                    <a:cubicBezTo>
                      <a:pt x="134" y="115"/>
                      <a:pt x="136" y="117"/>
                      <a:pt x="137" y="120"/>
                    </a:cubicBezTo>
                    <a:cubicBezTo>
                      <a:pt x="138" y="124"/>
                      <a:pt x="138" y="124"/>
                      <a:pt x="138" y="124"/>
                    </a:cubicBezTo>
                    <a:cubicBezTo>
                      <a:pt x="2" y="124"/>
                      <a:pt x="2" y="124"/>
                      <a:pt x="2" y="124"/>
                    </a:cubicBezTo>
                    <a:cubicBezTo>
                      <a:pt x="2" y="38"/>
                      <a:pt x="2" y="38"/>
                      <a:pt x="2" y="38"/>
                    </a:cubicBezTo>
                    <a:cubicBezTo>
                      <a:pt x="2" y="31"/>
                      <a:pt x="2" y="31"/>
                      <a:pt x="2" y="31"/>
                    </a:cubicBezTo>
                    <a:cubicBezTo>
                      <a:pt x="1" y="27"/>
                      <a:pt x="1" y="24"/>
                      <a:pt x="0" y="22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2" y="16"/>
                      <a:pt x="3" y="14"/>
                      <a:pt x="2" y="13"/>
                    </a:cubicBezTo>
                    <a:cubicBezTo>
                      <a:pt x="0" y="11"/>
                      <a:pt x="0" y="8"/>
                      <a:pt x="0" y="6"/>
                    </a:cubicBezTo>
                    <a:cubicBezTo>
                      <a:pt x="1" y="2"/>
                      <a:pt x="3" y="0"/>
                      <a:pt x="5" y="0"/>
                    </a:cubicBezTo>
                    <a:moveTo>
                      <a:pt x="5" y="2"/>
                    </a:moveTo>
                    <a:cubicBezTo>
                      <a:pt x="4" y="2"/>
                      <a:pt x="3" y="3"/>
                      <a:pt x="2" y="6"/>
                    </a:cubicBezTo>
                    <a:cubicBezTo>
                      <a:pt x="2" y="8"/>
                      <a:pt x="2" y="11"/>
                      <a:pt x="3" y="12"/>
                    </a:cubicBezTo>
                    <a:cubicBezTo>
                      <a:pt x="5" y="14"/>
                      <a:pt x="4" y="17"/>
                      <a:pt x="2" y="19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2" y="23"/>
                      <a:pt x="2" y="24"/>
                      <a:pt x="3" y="26"/>
                    </a:cubicBezTo>
                    <a:cubicBezTo>
                      <a:pt x="3" y="27"/>
                      <a:pt x="3" y="29"/>
                      <a:pt x="3" y="30"/>
                    </a:cubicBezTo>
                    <a:cubicBezTo>
                      <a:pt x="4" y="30"/>
                      <a:pt x="4" y="30"/>
                      <a:pt x="4" y="30"/>
                    </a:cubicBezTo>
                    <a:cubicBezTo>
                      <a:pt x="4" y="31"/>
                      <a:pt x="4" y="31"/>
                      <a:pt x="4" y="31"/>
                    </a:cubicBezTo>
                    <a:cubicBezTo>
                      <a:pt x="4" y="38"/>
                      <a:pt x="4" y="38"/>
                      <a:pt x="4" y="38"/>
                    </a:cubicBezTo>
                    <a:cubicBezTo>
                      <a:pt x="4" y="122"/>
                      <a:pt x="4" y="122"/>
                      <a:pt x="4" y="122"/>
                    </a:cubicBezTo>
                    <a:cubicBezTo>
                      <a:pt x="135" y="122"/>
                      <a:pt x="135" y="122"/>
                      <a:pt x="135" y="122"/>
                    </a:cubicBezTo>
                    <a:cubicBezTo>
                      <a:pt x="135" y="120"/>
                      <a:pt x="135" y="120"/>
                      <a:pt x="135" y="120"/>
                    </a:cubicBezTo>
                    <a:cubicBezTo>
                      <a:pt x="135" y="120"/>
                      <a:pt x="135" y="120"/>
                      <a:pt x="135" y="120"/>
                    </a:cubicBezTo>
                    <a:cubicBezTo>
                      <a:pt x="135" y="120"/>
                      <a:pt x="135" y="120"/>
                      <a:pt x="135" y="120"/>
                    </a:cubicBezTo>
                    <a:cubicBezTo>
                      <a:pt x="134" y="118"/>
                      <a:pt x="133" y="117"/>
                      <a:pt x="131" y="116"/>
                    </a:cubicBezTo>
                    <a:cubicBezTo>
                      <a:pt x="131" y="116"/>
                      <a:pt x="131" y="116"/>
                      <a:pt x="131" y="116"/>
                    </a:cubicBezTo>
                    <a:cubicBezTo>
                      <a:pt x="131" y="116"/>
                      <a:pt x="131" y="116"/>
                      <a:pt x="131" y="116"/>
                    </a:cubicBezTo>
                    <a:cubicBezTo>
                      <a:pt x="125" y="111"/>
                      <a:pt x="125" y="111"/>
                      <a:pt x="125" y="111"/>
                    </a:cubicBezTo>
                    <a:cubicBezTo>
                      <a:pt x="125" y="111"/>
                      <a:pt x="125" y="111"/>
                      <a:pt x="125" y="111"/>
                    </a:cubicBezTo>
                    <a:cubicBezTo>
                      <a:pt x="125" y="111"/>
                      <a:pt x="125" y="111"/>
                      <a:pt x="125" y="111"/>
                    </a:cubicBezTo>
                    <a:cubicBezTo>
                      <a:pt x="123" y="109"/>
                      <a:pt x="124" y="106"/>
                      <a:pt x="124" y="104"/>
                    </a:cubicBezTo>
                    <a:cubicBezTo>
                      <a:pt x="123" y="98"/>
                      <a:pt x="123" y="98"/>
                      <a:pt x="123" y="98"/>
                    </a:cubicBezTo>
                    <a:cubicBezTo>
                      <a:pt x="120" y="94"/>
                      <a:pt x="115" y="86"/>
                      <a:pt x="110" y="76"/>
                    </a:cubicBezTo>
                    <a:cubicBezTo>
                      <a:pt x="98" y="51"/>
                      <a:pt x="98" y="51"/>
                      <a:pt x="98" y="51"/>
                    </a:cubicBezTo>
                    <a:cubicBezTo>
                      <a:pt x="89" y="37"/>
                      <a:pt x="89" y="37"/>
                      <a:pt x="89" y="37"/>
                    </a:cubicBezTo>
                    <a:cubicBezTo>
                      <a:pt x="85" y="30"/>
                      <a:pt x="87" y="26"/>
                      <a:pt x="88" y="23"/>
                    </a:cubicBezTo>
                    <a:cubicBezTo>
                      <a:pt x="89" y="22"/>
                      <a:pt x="90" y="21"/>
                      <a:pt x="91" y="21"/>
                    </a:cubicBezTo>
                    <a:cubicBezTo>
                      <a:pt x="93" y="21"/>
                      <a:pt x="94" y="22"/>
                      <a:pt x="96" y="25"/>
                    </a:cubicBezTo>
                    <a:cubicBezTo>
                      <a:pt x="96" y="25"/>
                      <a:pt x="96" y="25"/>
                      <a:pt x="96" y="25"/>
                    </a:cubicBezTo>
                    <a:cubicBezTo>
                      <a:pt x="96" y="25"/>
                      <a:pt x="96" y="25"/>
                      <a:pt x="96" y="25"/>
                    </a:cubicBezTo>
                    <a:cubicBezTo>
                      <a:pt x="100" y="34"/>
                      <a:pt x="100" y="34"/>
                      <a:pt x="100" y="34"/>
                    </a:cubicBezTo>
                    <a:cubicBezTo>
                      <a:pt x="104" y="44"/>
                      <a:pt x="107" y="48"/>
                      <a:pt x="108" y="49"/>
                    </a:cubicBezTo>
                    <a:cubicBezTo>
                      <a:pt x="112" y="38"/>
                      <a:pt x="112" y="38"/>
                      <a:pt x="112" y="38"/>
                    </a:cubicBezTo>
                    <a:cubicBezTo>
                      <a:pt x="113" y="33"/>
                      <a:pt x="115" y="31"/>
                      <a:pt x="116" y="29"/>
                    </a:cubicBezTo>
                    <a:cubicBezTo>
                      <a:pt x="107" y="8"/>
                      <a:pt x="107" y="8"/>
                      <a:pt x="107" y="8"/>
                    </a:cubicBezTo>
                    <a:cubicBezTo>
                      <a:pt x="104" y="9"/>
                      <a:pt x="102" y="10"/>
                      <a:pt x="100" y="10"/>
                    </a:cubicBezTo>
                    <a:cubicBezTo>
                      <a:pt x="100" y="10"/>
                      <a:pt x="99" y="10"/>
                      <a:pt x="98" y="10"/>
                    </a:cubicBezTo>
                    <a:cubicBezTo>
                      <a:pt x="96" y="9"/>
                      <a:pt x="96" y="9"/>
                      <a:pt x="96" y="9"/>
                    </a:cubicBezTo>
                    <a:cubicBezTo>
                      <a:pt x="95" y="11"/>
                      <a:pt x="95" y="11"/>
                      <a:pt x="95" y="11"/>
                    </a:cubicBezTo>
                    <a:cubicBezTo>
                      <a:pt x="94" y="12"/>
                      <a:pt x="94" y="12"/>
                      <a:pt x="94" y="12"/>
                    </a:cubicBezTo>
                    <a:cubicBezTo>
                      <a:pt x="93" y="12"/>
                      <a:pt x="93" y="12"/>
                      <a:pt x="93" y="12"/>
                    </a:cubicBezTo>
                    <a:cubicBezTo>
                      <a:pt x="88" y="11"/>
                      <a:pt x="88" y="11"/>
                      <a:pt x="88" y="11"/>
                    </a:cubicBezTo>
                    <a:cubicBezTo>
                      <a:pt x="88" y="11"/>
                      <a:pt x="88" y="11"/>
                      <a:pt x="88" y="11"/>
                    </a:cubicBezTo>
                    <a:cubicBezTo>
                      <a:pt x="88" y="11"/>
                      <a:pt x="88" y="11"/>
                      <a:pt x="88" y="11"/>
                    </a:cubicBezTo>
                    <a:cubicBezTo>
                      <a:pt x="83" y="9"/>
                      <a:pt x="83" y="9"/>
                      <a:pt x="83" y="9"/>
                    </a:cubicBezTo>
                    <a:cubicBezTo>
                      <a:pt x="82" y="9"/>
                      <a:pt x="82" y="9"/>
                      <a:pt x="82" y="9"/>
                    </a:cubicBezTo>
                    <a:cubicBezTo>
                      <a:pt x="82" y="8"/>
                      <a:pt x="82" y="8"/>
                      <a:pt x="82" y="8"/>
                    </a:cubicBezTo>
                    <a:cubicBezTo>
                      <a:pt x="81" y="6"/>
                      <a:pt x="81" y="6"/>
                      <a:pt x="81" y="6"/>
                    </a:cubicBezTo>
                    <a:cubicBezTo>
                      <a:pt x="80" y="5"/>
                      <a:pt x="80" y="5"/>
                      <a:pt x="80" y="5"/>
                    </a:cubicBezTo>
                    <a:cubicBezTo>
                      <a:pt x="69" y="5"/>
                      <a:pt x="69" y="5"/>
                      <a:pt x="69" y="5"/>
                    </a:cubicBezTo>
                    <a:cubicBezTo>
                      <a:pt x="63" y="7"/>
                      <a:pt x="59" y="9"/>
                      <a:pt x="57" y="11"/>
                    </a:cubicBezTo>
                    <a:cubicBezTo>
                      <a:pt x="56" y="12"/>
                      <a:pt x="55" y="12"/>
                      <a:pt x="52" y="12"/>
                    </a:cubicBezTo>
                    <a:cubicBezTo>
                      <a:pt x="50" y="12"/>
                      <a:pt x="47" y="12"/>
                      <a:pt x="44" y="11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5" y="2"/>
                      <a:pt x="5" y="2"/>
                      <a:pt x="5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35" name="Freeform 445"/>
              <p:cNvSpPr>
                <a:spLocks/>
              </p:cNvSpPr>
              <p:nvPr/>
            </p:nvSpPr>
            <p:spPr bwMode="auto">
              <a:xfrm>
                <a:off x="4745" y="3124"/>
                <a:ext cx="40" cy="50"/>
              </a:xfrm>
              <a:custGeom>
                <a:avLst/>
                <a:gdLst>
                  <a:gd name="T0" fmla="*/ 3 w 17"/>
                  <a:gd name="T1" fmla="*/ 21 h 21"/>
                  <a:gd name="T2" fmla="*/ 0 w 17"/>
                  <a:gd name="T3" fmla="*/ 20 h 21"/>
                  <a:gd name="T4" fmla="*/ 0 w 17"/>
                  <a:gd name="T5" fmla="*/ 18 h 21"/>
                  <a:gd name="T6" fmla="*/ 3 w 17"/>
                  <a:gd name="T7" fmla="*/ 10 h 21"/>
                  <a:gd name="T8" fmla="*/ 4 w 17"/>
                  <a:gd name="T9" fmla="*/ 4 h 21"/>
                  <a:gd name="T10" fmla="*/ 9 w 17"/>
                  <a:gd name="T11" fmla="*/ 4 h 21"/>
                  <a:gd name="T12" fmla="*/ 10 w 17"/>
                  <a:gd name="T13" fmla="*/ 4 h 21"/>
                  <a:gd name="T14" fmla="*/ 10 w 17"/>
                  <a:gd name="T15" fmla="*/ 4 h 21"/>
                  <a:gd name="T16" fmla="*/ 12 w 17"/>
                  <a:gd name="T17" fmla="*/ 0 h 21"/>
                  <a:gd name="T18" fmla="*/ 17 w 17"/>
                  <a:gd name="T19" fmla="*/ 5 h 21"/>
                  <a:gd name="T20" fmla="*/ 14 w 17"/>
                  <a:gd name="T21" fmla="*/ 6 h 21"/>
                  <a:gd name="T22" fmla="*/ 13 w 17"/>
                  <a:gd name="T23" fmla="*/ 5 h 21"/>
                  <a:gd name="T24" fmla="*/ 12 w 17"/>
                  <a:gd name="T25" fmla="*/ 6 h 21"/>
                  <a:gd name="T26" fmla="*/ 11 w 17"/>
                  <a:gd name="T27" fmla="*/ 7 h 21"/>
                  <a:gd name="T28" fmla="*/ 12 w 17"/>
                  <a:gd name="T29" fmla="*/ 7 h 21"/>
                  <a:gd name="T30" fmla="*/ 15 w 17"/>
                  <a:gd name="T31" fmla="*/ 15 h 21"/>
                  <a:gd name="T32" fmla="*/ 10 w 17"/>
                  <a:gd name="T33" fmla="*/ 19 h 21"/>
                  <a:gd name="T34" fmla="*/ 9 w 17"/>
                  <a:gd name="T35" fmla="*/ 20 h 21"/>
                  <a:gd name="T36" fmla="*/ 3 w 17"/>
                  <a:gd name="T37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7" h="21">
                    <a:moveTo>
                      <a:pt x="3" y="21"/>
                    </a:moveTo>
                    <a:cubicBezTo>
                      <a:pt x="1" y="21"/>
                      <a:pt x="1" y="21"/>
                      <a:pt x="0" y="20"/>
                    </a:cubicBezTo>
                    <a:cubicBezTo>
                      <a:pt x="0" y="20"/>
                      <a:pt x="0" y="19"/>
                      <a:pt x="0" y="18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6" y="3"/>
                      <a:pt x="16" y="4"/>
                      <a:pt x="17" y="5"/>
                    </a:cubicBezTo>
                    <a:cubicBezTo>
                      <a:pt x="16" y="5"/>
                      <a:pt x="16" y="6"/>
                      <a:pt x="14" y="6"/>
                    </a:cubicBezTo>
                    <a:cubicBezTo>
                      <a:pt x="14" y="6"/>
                      <a:pt x="14" y="5"/>
                      <a:pt x="13" y="5"/>
                    </a:cubicBezTo>
                    <a:cubicBezTo>
                      <a:pt x="12" y="5"/>
                      <a:pt x="12" y="6"/>
                      <a:pt x="12" y="6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7" y="21"/>
                      <a:pt x="4" y="21"/>
                      <a:pt x="3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36" name="Freeform 446"/>
              <p:cNvSpPr>
                <a:spLocks noEditPoints="1"/>
              </p:cNvSpPr>
              <p:nvPr/>
            </p:nvSpPr>
            <p:spPr bwMode="auto">
              <a:xfrm>
                <a:off x="4741" y="3121"/>
                <a:ext cx="44" cy="55"/>
              </a:xfrm>
              <a:custGeom>
                <a:avLst/>
                <a:gdLst>
                  <a:gd name="T0" fmla="*/ 14 w 19"/>
                  <a:gd name="T1" fmla="*/ 0 h 23"/>
                  <a:gd name="T2" fmla="*/ 19 w 19"/>
                  <a:gd name="T3" fmla="*/ 6 h 23"/>
                  <a:gd name="T4" fmla="*/ 16 w 19"/>
                  <a:gd name="T5" fmla="*/ 8 h 23"/>
                  <a:gd name="T6" fmla="*/ 15 w 19"/>
                  <a:gd name="T7" fmla="*/ 7 h 23"/>
                  <a:gd name="T8" fmla="*/ 14 w 19"/>
                  <a:gd name="T9" fmla="*/ 8 h 23"/>
                  <a:gd name="T10" fmla="*/ 18 w 19"/>
                  <a:gd name="T11" fmla="*/ 16 h 23"/>
                  <a:gd name="T12" fmla="*/ 13 w 19"/>
                  <a:gd name="T13" fmla="*/ 21 h 23"/>
                  <a:gd name="T14" fmla="*/ 12 w 19"/>
                  <a:gd name="T15" fmla="*/ 22 h 23"/>
                  <a:gd name="T16" fmla="*/ 5 w 19"/>
                  <a:gd name="T17" fmla="*/ 23 h 23"/>
                  <a:gd name="T18" fmla="*/ 1 w 19"/>
                  <a:gd name="T19" fmla="*/ 19 h 23"/>
                  <a:gd name="T20" fmla="*/ 4 w 19"/>
                  <a:gd name="T21" fmla="*/ 11 h 23"/>
                  <a:gd name="T22" fmla="*/ 5 w 19"/>
                  <a:gd name="T23" fmla="*/ 3 h 23"/>
                  <a:gd name="T24" fmla="*/ 11 w 19"/>
                  <a:gd name="T25" fmla="*/ 4 h 23"/>
                  <a:gd name="T26" fmla="*/ 14 w 19"/>
                  <a:gd name="T27" fmla="*/ 0 h 23"/>
                  <a:gd name="T28" fmla="*/ 15 w 19"/>
                  <a:gd name="T29" fmla="*/ 2 h 23"/>
                  <a:gd name="T30" fmla="*/ 13 w 19"/>
                  <a:gd name="T31" fmla="*/ 5 h 23"/>
                  <a:gd name="T32" fmla="*/ 12 w 19"/>
                  <a:gd name="T33" fmla="*/ 6 h 23"/>
                  <a:gd name="T34" fmla="*/ 11 w 19"/>
                  <a:gd name="T35" fmla="*/ 6 h 23"/>
                  <a:gd name="T36" fmla="*/ 7 w 19"/>
                  <a:gd name="T37" fmla="*/ 6 h 23"/>
                  <a:gd name="T38" fmla="*/ 6 w 19"/>
                  <a:gd name="T39" fmla="*/ 11 h 23"/>
                  <a:gd name="T40" fmla="*/ 6 w 19"/>
                  <a:gd name="T41" fmla="*/ 12 h 23"/>
                  <a:gd name="T42" fmla="*/ 6 w 19"/>
                  <a:gd name="T43" fmla="*/ 12 h 23"/>
                  <a:gd name="T44" fmla="*/ 3 w 19"/>
                  <a:gd name="T45" fmla="*/ 19 h 23"/>
                  <a:gd name="T46" fmla="*/ 3 w 19"/>
                  <a:gd name="T47" fmla="*/ 21 h 23"/>
                  <a:gd name="T48" fmla="*/ 5 w 19"/>
                  <a:gd name="T49" fmla="*/ 21 h 23"/>
                  <a:gd name="T50" fmla="*/ 11 w 19"/>
                  <a:gd name="T51" fmla="*/ 20 h 23"/>
                  <a:gd name="T52" fmla="*/ 12 w 19"/>
                  <a:gd name="T53" fmla="*/ 20 h 23"/>
                  <a:gd name="T54" fmla="*/ 16 w 19"/>
                  <a:gd name="T55" fmla="*/ 15 h 23"/>
                  <a:gd name="T56" fmla="*/ 13 w 19"/>
                  <a:gd name="T57" fmla="*/ 9 h 23"/>
                  <a:gd name="T58" fmla="*/ 13 w 19"/>
                  <a:gd name="T59" fmla="*/ 7 h 23"/>
                  <a:gd name="T60" fmla="*/ 15 w 19"/>
                  <a:gd name="T61" fmla="*/ 6 h 23"/>
                  <a:gd name="T62" fmla="*/ 17 w 19"/>
                  <a:gd name="T63" fmla="*/ 6 h 23"/>
                  <a:gd name="T64" fmla="*/ 17 w 19"/>
                  <a:gd name="T65" fmla="*/ 6 h 23"/>
                  <a:gd name="T66" fmla="*/ 15 w 19"/>
                  <a:gd name="T67" fmla="*/ 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9" h="23">
                    <a:moveTo>
                      <a:pt x="14" y="0"/>
                    </a:moveTo>
                    <a:cubicBezTo>
                      <a:pt x="18" y="3"/>
                      <a:pt x="19" y="5"/>
                      <a:pt x="19" y="6"/>
                    </a:cubicBezTo>
                    <a:cubicBezTo>
                      <a:pt x="19" y="7"/>
                      <a:pt x="18" y="8"/>
                      <a:pt x="16" y="8"/>
                    </a:cubicBezTo>
                    <a:cubicBezTo>
                      <a:pt x="16" y="7"/>
                      <a:pt x="16" y="7"/>
                      <a:pt x="15" y="7"/>
                    </a:cubicBezTo>
                    <a:cubicBezTo>
                      <a:pt x="14" y="7"/>
                      <a:pt x="14" y="8"/>
                      <a:pt x="14" y="8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12" y="22"/>
                      <a:pt x="12" y="22"/>
                      <a:pt x="12" y="22"/>
                    </a:cubicBezTo>
                    <a:cubicBezTo>
                      <a:pt x="9" y="22"/>
                      <a:pt x="6" y="23"/>
                      <a:pt x="5" y="23"/>
                    </a:cubicBezTo>
                    <a:cubicBezTo>
                      <a:pt x="2" y="23"/>
                      <a:pt x="0" y="21"/>
                      <a:pt x="1" y="19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14" y="0"/>
                      <a:pt x="14" y="0"/>
                      <a:pt x="14" y="0"/>
                    </a:cubicBezTo>
                    <a:moveTo>
                      <a:pt x="15" y="2"/>
                    </a:moveTo>
                    <a:cubicBezTo>
                      <a:pt x="13" y="5"/>
                      <a:pt x="13" y="5"/>
                      <a:pt x="13" y="5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20"/>
                      <a:pt x="3" y="21"/>
                      <a:pt x="3" y="21"/>
                    </a:cubicBezTo>
                    <a:cubicBezTo>
                      <a:pt x="3" y="21"/>
                      <a:pt x="3" y="21"/>
                      <a:pt x="5" y="21"/>
                    </a:cubicBezTo>
                    <a:cubicBezTo>
                      <a:pt x="6" y="21"/>
                      <a:pt x="8" y="21"/>
                      <a:pt x="11" y="20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6" y="15"/>
                      <a:pt x="16" y="15"/>
                      <a:pt x="16" y="15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3" y="8"/>
                      <a:pt x="12" y="8"/>
                      <a:pt x="13" y="7"/>
                    </a:cubicBezTo>
                    <a:cubicBezTo>
                      <a:pt x="13" y="6"/>
                      <a:pt x="14" y="6"/>
                      <a:pt x="15" y="6"/>
                    </a:cubicBezTo>
                    <a:cubicBezTo>
                      <a:pt x="16" y="6"/>
                      <a:pt x="16" y="6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5"/>
                      <a:pt x="16" y="4"/>
                      <a:pt x="15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37" name="Freeform 447"/>
              <p:cNvSpPr>
                <a:spLocks/>
              </p:cNvSpPr>
              <p:nvPr/>
            </p:nvSpPr>
            <p:spPr bwMode="auto">
              <a:xfrm>
                <a:off x="4745" y="3124"/>
                <a:ext cx="40" cy="50"/>
              </a:xfrm>
              <a:custGeom>
                <a:avLst/>
                <a:gdLst>
                  <a:gd name="T0" fmla="*/ 3 w 17"/>
                  <a:gd name="T1" fmla="*/ 21 h 21"/>
                  <a:gd name="T2" fmla="*/ 0 w 17"/>
                  <a:gd name="T3" fmla="*/ 20 h 21"/>
                  <a:gd name="T4" fmla="*/ 0 w 17"/>
                  <a:gd name="T5" fmla="*/ 18 h 21"/>
                  <a:gd name="T6" fmla="*/ 3 w 17"/>
                  <a:gd name="T7" fmla="*/ 10 h 21"/>
                  <a:gd name="T8" fmla="*/ 4 w 17"/>
                  <a:gd name="T9" fmla="*/ 4 h 21"/>
                  <a:gd name="T10" fmla="*/ 9 w 17"/>
                  <a:gd name="T11" fmla="*/ 4 h 21"/>
                  <a:gd name="T12" fmla="*/ 10 w 17"/>
                  <a:gd name="T13" fmla="*/ 4 h 21"/>
                  <a:gd name="T14" fmla="*/ 10 w 17"/>
                  <a:gd name="T15" fmla="*/ 4 h 21"/>
                  <a:gd name="T16" fmla="*/ 12 w 17"/>
                  <a:gd name="T17" fmla="*/ 0 h 21"/>
                  <a:gd name="T18" fmla="*/ 17 w 17"/>
                  <a:gd name="T19" fmla="*/ 5 h 21"/>
                  <a:gd name="T20" fmla="*/ 14 w 17"/>
                  <a:gd name="T21" fmla="*/ 6 h 21"/>
                  <a:gd name="T22" fmla="*/ 13 w 17"/>
                  <a:gd name="T23" fmla="*/ 5 h 21"/>
                  <a:gd name="T24" fmla="*/ 12 w 17"/>
                  <a:gd name="T25" fmla="*/ 6 h 21"/>
                  <a:gd name="T26" fmla="*/ 11 w 17"/>
                  <a:gd name="T27" fmla="*/ 7 h 21"/>
                  <a:gd name="T28" fmla="*/ 12 w 17"/>
                  <a:gd name="T29" fmla="*/ 7 h 21"/>
                  <a:gd name="T30" fmla="*/ 15 w 17"/>
                  <a:gd name="T31" fmla="*/ 15 h 21"/>
                  <a:gd name="T32" fmla="*/ 10 w 17"/>
                  <a:gd name="T33" fmla="*/ 19 h 21"/>
                  <a:gd name="T34" fmla="*/ 9 w 17"/>
                  <a:gd name="T35" fmla="*/ 20 h 21"/>
                  <a:gd name="T36" fmla="*/ 3 w 17"/>
                  <a:gd name="T37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7" h="21">
                    <a:moveTo>
                      <a:pt x="3" y="21"/>
                    </a:moveTo>
                    <a:cubicBezTo>
                      <a:pt x="1" y="21"/>
                      <a:pt x="1" y="21"/>
                      <a:pt x="0" y="20"/>
                    </a:cubicBezTo>
                    <a:cubicBezTo>
                      <a:pt x="0" y="20"/>
                      <a:pt x="0" y="19"/>
                      <a:pt x="0" y="18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6" y="3"/>
                      <a:pt x="16" y="4"/>
                      <a:pt x="17" y="5"/>
                    </a:cubicBezTo>
                    <a:cubicBezTo>
                      <a:pt x="16" y="5"/>
                      <a:pt x="16" y="6"/>
                      <a:pt x="14" y="6"/>
                    </a:cubicBezTo>
                    <a:cubicBezTo>
                      <a:pt x="14" y="6"/>
                      <a:pt x="14" y="5"/>
                      <a:pt x="13" y="5"/>
                    </a:cubicBezTo>
                    <a:cubicBezTo>
                      <a:pt x="12" y="5"/>
                      <a:pt x="12" y="6"/>
                      <a:pt x="12" y="6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7" y="21"/>
                      <a:pt x="4" y="21"/>
                      <a:pt x="3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38" name="Freeform 448"/>
              <p:cNvSpPr>
                <a:spLocks noEditPoints="1"/>
              </p:cNvSpPr>
              <p:nvPr/>
            </p:nvSpPr>
            <p:spPr bwMode="auto">
              <a:xfrm>
                <a:off x="4741" y="3121"/>
                <a:ext cx="44" cy="55"/>
              </a:xfrm>
              <a:custGeom>
                <a:avLst/>
                <a:gdLst>
                  <a:gd name="T0" fmla="*/ 14 w 19"/>
                  <a:gd name="T1" fmla="*/ 0 h 23"/>
                  <a:gd name="T2" fmla="*/ 19 w 19"/>
                  <a:gd name="T3" fmla="*/ 6 h 23"/>
                  <a:gd name="T4" fmla="*/ 16 w 19"/>
                  <a:gd name="T5" fmla="*/ 8 h 23"/>
                  <a:gd name="T6" fmla="*/ 15 w 19"/>
                  <a:gd name="T7" fmla="*/ 7 h 23"/>
                  <a:gd name="T8" fmla="*/ 14 w 19"/>
                  <a:gd name="T9" fmla="*/ 8 h 23"/>
                  <a:gd name="T10" fmla="*/ 18 w 19"/>
                  <a:gd name="T11" fmla="*/ 16 h 23"/>
                  <a:gd name="T12" fmla="*/ 13 w 19"/>
                  <a:gd name="T13" fmla="*/ 21 h 23"/>
                  <a:gd name="T14" fmla="*/ 12 w 19"/>
                  <a:gd name="T15" fmla="*/ 22 h 23"/>
                  <a:gd name="T16" fmla="*/ 5 w 19"/>
                  <a:gd name="T17" fmla="*/ 23 h 23"/>
                  <a:gd name="T18" fmla="*/ 1 w 19"/>
                  <a:gd name="T19" fmla="*/ 19 h 23"/>
                  <a:gd name="T20" fmla="*/ 4 w 19"/>
                  <a:gd name="T21" fmla="*/ 11 h 23"/>
                  <a:gd name="T22" fmla="*/ 5 w 19"/>
                  <a:gd name="T23" fmla="*/ 3 h 23"/>
                  <a:gd name="T24" fmla="*/ 11 w 19"/>
                  <a:gd name="T25" fmla="*/ 4 h 23"/>
                  <a:gd name="T26" fmla="*/ 14 w 19"/>
                  <a:gd name="T27" fmla="*/ 0 h 23"/>
                  <a:gd name="T28" fmla="*/ 15 w 19"/>
                  <a:gd name="T29" fmla="*/ 2 h 23"/>
                  <a:gd name="T30" fmla="*/ 13 w 19"/>
                  <a:gd name="T31" fmla="*/ 5 h 23"/>
                  <a:gd name="T32" fmla="*/ 12 w 19"/>
                  <a:gd name="T33" fmla="*/ 6 h 23"/>
                  <a:gd name="T34" fmla="*/ 11 w 19"/>
                  <a:gd name="T35" fmla="*/ 6 h 23"/>
                  <a:gd name="T36" fmla="*/ 7 w 19"/>
                  <a:gd name="T37" fmla="*/ 6 h 23"/>
                  <a:gd name="T38" fmla="*/ 6 w 19"/>
                  <a:gd name="T39" fmla="*/ 11 h 23"/>
                  <a:gd name="T40" fmla="*/ 6 w 19"/>
                  <a:gd name="T41" fmla="*/ 12 h 23"/>
                  <a:gd name="T42" fmla="*/ 6 w 19"/>
                  <a:gd name="T43" fmla="*/ 12 h 23"/>
                  <a:gd name="T44" fmla="*/ 3 w 19"/>
                  <a:gd name="T45" fmla="*/ 19 h 23"/>
                  <a:gd name="T46" fmla="*/ 3 w 19"/>
                  <a:gd name="T47" fmla="*/ 21 h 23"/>
                  <a:gd name="T48" fmla="*/ 5 w 19"/>
                  <a:gd name="T49" fmla="*/ 21 h 23"/>
                  <a:gd name="T50" fmla="*/ 11 w 19"/>
                  <a:gd name="T51" fmla="*/ 20 h 23"/>
                  <a:gd name="T52" fmla="*/ 12 w 19"/>
                  <a:gd name="T53" fmla="*/ 20 h 23"/>
                  <a:gd name="T54" fmla="*/ 16 w 19"/>
                  <a:gd name="T55" fmla="*/ 15 h 23"/>
                  <a:gd name="T56" fmla="*/ 13 w 19"/>
                  <a:gd name="T57" fmla="*/ 9 h 23"/>
                  <a:gd name="T58" fmla="*/ 13 w 19"/>
                  <a:gd name="T59" fmla="*/ 7 h 23"/>
                  <a:gd name="T60" fmla="*/ 15 w 19"/>
                  <a:gd name="T61" fmla="*/ 6 h 23"/>
                  <a:gd name="T62" fmla="*/ 17 w 19"/>
                  <a:gd name="T63" fmla="*/ 6 h 23"/>
                  <a:gd name="T64" fmla="*/ 17 w 19"/>
                  <a:gd name="T65" fmla="*/ 6 h 23"/>
                  <a:gd name="T66" fmla="*/ 15 w 19"/>
                  <a:gd name="T67" fmla="*/ 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9" h="23">
                    <a:moveTo>
                      <a:pt x="14" y="0"/>
                    </a:moveTo>
                    <a:cubicBezTo>
                      <a:pt x="18" y="3"/>
                      <a:pt x="19" y="5"/>
                      <a:pt x="19" y="6"/>
                    </a:cubicBezTo>
                    <a:cubicBezTo>
                      <a:pt x="19" y="7"/>
                      <a:pt x="18" y="8"/>
                      <a:pt x="16" y="8"/>
                    </a:cubicBezTo>
                    <a:cubicBezTo>
                      <a:pt x="16" y="7"/>
                      <a:pt x="16" y="7"/>
                      <a:pt x="15" y="7"/>
                    </a:cubicBezTo>
                    <a:cubicBezTo>
                      <a:pt x="14" y="7"/>
                      <a:pt x="14" y="8"/>
                      <a:pt x="14" y="8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12" y="22"/>
                      <a:pt x="12" y="22"/>
                      <a:pt x="12" y="22"/>
                    </a:cubicBezTo>
                    <a:cubicBezTo>
                      <a:pt x="9" y="22"/>
                      <a:pt x="6" y="23"/>
                      <a:pt x="5" y="23"/>
                    </a:cubicBezTo>
                    <a:cubicBezTo>
                      <a:pt x="2" y="23"/>
                      <a:pt x="0" y="21"/>
                      <a:pt x="1" y="19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14" y="0"/>
                      <a:pt x="14" y="0"/>
                      <a:pt x="14" y="0"/>
                    </a:cubicBezTo>
                    <a:moveTo>
                      <a:pt x="15" y="2"/>
                    </a:moveTo>
                    <a:cubicBezTo>
                      <a:pt x="13" y="5"/>
                      <a:pt x="13" y="5"/>
                      <a:pt x="13" y="5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20"/>
                      <a:pt x="3" y="21"/>
                      <a:pt x="3" y="21"/>
                    </a:cubicBezTo>
                    <a:cubicBezTo>
                      <a:pt x="3" y="21"/>
                      <a:pt x="3" y="21"/>
                      <a:pt x="5" y="21"/>
                    </a:cubicBezTo>
                    <a:cubicBezTo>
                      <a:pt x="6" y="21"/>
                      <a:pt x="8" y="21"/>
                      <a:pt x="11" y="20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6" y="15"/>
                      <a:pt x="16" y="15"/>
                      <a:pt x="16" y="15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3" y="8"/>
                      <a:pt x="12" y="8"/>
                      <a:pt x="13" y="7"/>
                    </a:cubicBezTo>
                    <a:cubicBezTo>
                      <a:pt x="13" y="6"/>
                      <a:pt x="14" y="6"/>
                      <a:pt x="15" y="6"/>
                    </a:cubicBezTo>
                    <a:cubicBezTo>
                      <a:pt x="16" y="6"/>
                      <a:pt x="16" y="6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5"/>
                      <a:pt x="16" y="4"/>
                      <a:pt x="15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39" name="Freeform 449"/>
              <p:cNvSpPr>
                <a:spLocks/>
              </p:cNvSpPr>
              <p:nvPr/>
            </p:nvSpPr>
            <p:spPr bwMode="auto">
              <a:xfrm>
                <a:off x="3171" y="3124"/>
                <a:ext cx="73" cy="40"/>
              </a:xfrm>
              <a:custGeom>
                <a:avLst/>
                <a:gdLst>
                  <a:gd name="T0" fmla="*/ 16 w 31"/>
                  <a:gd name="T1" fmla="*/ 17 h 17"/>
                  <a:gd name="T2" fmla="*/ 14 w 31"/>
                  <a:gd name="T3" fmla="*/ 14 h 17"/>
                  <a:gd name="T4" fmla="*/ 13 w 31"/>
                  <a:gd name="T5" fmla="*/ 9 h 17"/>
                  <a:gd name="T6" fmla="*/ 12 w 31"/>
                  <a:gd name="T7" fmla="*/ 8 h 17"/>
                  <a:gd name="T8" fmla="*/ 12 w 31"/>
                  <a:gd name="T9" fmla="*/ 8 h 17"/>
                  <a:gd name="T10" fmla="*/ 6 w 31"/>
                  <a:gd name="T11" fmla="*/ 7 h 17"/>
                  <a:gd name="T12" fmla="*/ 5 w 31"/>
                  <a:gd name="T13" fmla="*/ 8 h 17"/>
                  <a:gd name="T14" fmla="*/ 0 w 31"/>
                  <a:gd name="T15" fmla="*/ 6 h 17"/>
                  <a:gd name="T16" fmla="*/ 1 w 31"/>
                  <a:gd name="T17" fmla="*/ 5 h 17"/>
                  <a:gd name="T18" fmla="*/ 3 w 31"/>
                  <a:gd name="T19" fmla="*/ 3 h 17"/>
                  <a:gd name="T20" fmla="*/ 15 w 31"/>
                  <a:gd name="T21" fmla="*/ 1 h 17"/>
                  <a:gd name="T22" fmla="*/ 26 w 31"/>
                  <a:gd name="T23" fmla="*/ 0 h 17"/>
                  <a:gd name="T24" fmla="*/ 31 w 31"/>
                  <a:gd name="T25" fmla="*/ 0 h 17"/>
                  <a:gd name="T26" fmla="*/ 30 w 31"/>
                  <a:gd name="T27" fmla="*/ 5 h 17"/>
                  <a:gd name="T28" fmla="*/ 30 w 31"/>
                  <a:gd name="T29" fmla="*/ 5 h 17"/>
                  <a:gd name="T30" fmla="*/ 30 w 31"/>
                  <a:gd name="T31" fmla="*/ 5 h 17"/>
                  <a:gd name="T32" fmla="*/ 30 w 31"/>
                  <a:gd name="T33" fmla="*/ 7 h 17"/>
                  <a:gd name="T34" fmla="*/ 30 w 31"/>
                  <a:gd name="T35" fmla="*/ 10 h 17"/>
                  <a:gd name="T36" fmla="*/ 26 w 31"/>
                  <a:gd name="T37" fmla="*/ 12 h 17"/>
                  <a:gd name="T38" fmla="*/ 20 w 31"/>
                  <a:gd name="T39" fmla="*/ 14 h 17"/>
                  <a:gd name="T40" fmla="*/ 16 w 31"/>
                  <a:gd name="T41" fmla="*/ 17 h 17"/>
                  <a:gd name="T42" fmla="*/ 16 w 31"/>
                  <a:gd name="T4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1" h="17">
                    <a:moveTo>
                      <a:pt x="16" y="17"/>
                    </a:moveTo>
                    <a:cubicBezTo>
                      <a:pt x="14" y="14"/>
                      <a:pt x="14" y="14"/>
                      <a:pt x="14" y="14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3" y="8"/>
                      <a:pt x="2" y="7"/>
                      <a:pt x="0" y="6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0" y="5"/>
                      <a:pt x="30" y="5"/>
                      <a:pt x="30" y="5"/>
                    </a:cubicBezTo>
                    <a:cubicBezTo>
                      <a:pt x="30" y="5"/>
                      <a:pt x="30" y="5"/>
                      <a:pt x="30" y="5"/>
                    </a:cubicBezTo>
                    <a:cubicBezTo>
                      <a:pt x="30" y="5"/>
                      <a:pt x="30" y="5"/>
                      <a:pt x="30" y="5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30" y="10"/>
                      <a:pt x="30" y="10"/>
                      <a:pt x="30" y="10"/>
                    </a:cubicBezTo>
                    <a:cubicBezTo>
                      <a:pt x="26" y="12"/>
                      <a:pt x="26" y="12"/>
                      <a:pt x="26" y="12"/>
                    </a:cubicBezTo>
                    <a:cubicBezTo>
                      <a:pt x="20" y="14"/>
                      <a:pt x="20" y="14"/>
                      <a:pt x="20" y="14"/>
                    </a:cubicBezTo>
                    <a:cubicBezTo>
                      <a:pt x="18" y="14"/>
                      <a:pt x="17" y="16"/>
                      <a:pt x="16" y="17"/>
                    </a:cubicBezTo>
                    <a:cubicBezTo>
                      <a:pt x="16" y="17"/>
                      <a:pt x="16" y="17"/>
                      <a:pt x="16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40" name="Freeform 450"/>
              <p:cNvSpPr>
                <a:spLocks noEditPoints="1"/>
              </p:cNvSpPr>
              <p:nvPr/>
            </p:nvSpPr>
            <p:spPr bwMode="auto">
              <a:xfrm>
                <a:off x="3169" y="3121"/>
                <a:ext cx="78" cy="48"/>
              </a:xfrm>
              <a:custGeom>
                <a:avLst/>
                <a:gdLst>
                  <a:gd name="T0" fmla="*/ 33 w 33"/>
                  <a:gd name="T1" fmla="*/ 0 h 20"/>
                  <a:gd name="T2" fmla="*/ 32 w 33"/>
                  <a:gd name="T3" fmla="*/ 6 h 20"/>
                  <a:gd name="T4" fmla="*/ 32 w 33"/>
                  <a:gd name="T5" fmla="*/ 8 h 20"/>
                  <a:gd name="T6" fmla="*/ 32 w 33"/>
                  <a:gd name="T7" fmla="*/ 12 h 20"/>
                  <a:gd name="T8" fmla="*/ 27 w 33"/>
                  <a:gd name="T9" fmla="*/ 14 h 20"/>
                  <a:gd name="T10" fmla="*/ 21 w 33"/>
                  <a:gd name="T11" fmla="*/ 16 h 20"/>
                  <a:gd name="T12" fmla="*/ 17 w 33"/>
                  <a:gd name="T13" fmla="*/ 19 h 20"/>
                  <a:gd name="T14" fmla="*/ 16 w 33"/>
                  <a:gd name="T15" fmla="*/ 20 h 20"/>
                  <a:gd name="T16" fmla="*/ 15 w 33"/>
                  <a:gd name="T17" fmla="*/ 15 h 20"/>
                  <a:gd name="T18" fmla="*/ 13 w 33"/>
                  <a:gd name="T19" fmla="*/ 10 h 20"/>
                  <a:gd name="T20" fmla="*/ 7 w 33"/>
                  <a:gd name="T21" fmla="*/ 9 h 20"/>
                  <a:gd name="T22" fmla="*/ 6 w 33"/>
                  <a:gd name="T23" fmla="*/ 9 h 20"/>
                  <a:gd name="T24" fmla="*/ 0 w 33"/>
                  <a:gd name="T25" fmla="*/ 7 h 20"/>
                  <a:gd name="T26" fmla="*/ 1 w 33"/>
                  <a:gd name="T27" fmla="*/ 5 h 20"/>
                  <a:gd name="T28" fmla="*/ 4 w 33"/>
                  <a:gd name="T29" fmla="*/ 3 h 20"/>
                  <a:gd name="T30" fmla="*/ 16 w 33"/>
                  <a:gd name="T31" fmla="*/ 1 h 20"/>
                  <a:gd name="T32" fmla="*/ 27 w 33"/>
                  <a:gd name="T33" fmla="*/ 0 h 20"/>
                  <a:gd name="T34" fmla="*/ 33 w 33"/>
                  <a:gd name="T35" fmla="*/ 0 h 20"/>
                  <a:gd name="T36" fmla="*/ 31 w 33"/>
                  <a:gd name="T37" fmla="*/ 2 h 20"/>
                  <a:gd name="T38" fmla="*/ 27 w 33"/>
                  <a:gd name="T39" fmla="*/ 2 h 20"/>
                  <a:gd name="T40" fmla="*/ 16 w 33"/>
                  <a:gd name="T41" fmla="*/ 3 h 20"/>
                  <a:gd name="T42" fmla="*/ 4 w 33"/>
                  <a:gd name="T43" fmla="*/ 5 h 20"/>
                  <a:gd name="T44" fmla="*/ 2 w 33"/>
                  <a:gd name="T45" fmla="*/ 7 h 20"/>
                  <a:gd name="T46" fmla="*/ 2 w 33"/>
                  <a:gd name="T47" fmla="*/ 7 h 20"/>
                  <a:gd name="T48" fmla="*/ 6 w 33"/>
                  <a:gd name="T49" fmla="*/ 8 h 20"/>
                  <a:gd name="T50" fmla="*/ 7 w 33"/>
                  <a:gd name="T51" fmla="*/ 8 h 20"/>
                  <a:gd name="T52" fmla="*/ 7 w 33"/>
                  <a:gd name="T53" fmla="*/ 8 h 20"/>
                  <a:gd name="T54" fmla="*/ 7 w 33"/>
                  <a:gd name="T55" fmla="*/ 8 h 20"/>
                  <a:gd name="T56" fmla="*/ 13 w 33"/>
                  <a:gd name="T57" fmla="*/ 9 h 20"/>
                  <a:gd name="T58" fmla="*/ 14 w 33"/>
                  <a:gd name="T59" fmla="*/ 9 h 20"/>
                  <a:gd name="T60" fmla="*/ 14 w 33"/>
                  <a:gd name="T61" fmla="*/ 10 h 20"/>
                  <a:gd name="T62" fmla="*/ 16 w 33"/>
                  <a:gd name="T63" fmla="*/ 14 h 20"/>
                  <a:gd name="T64" fmla="*/ 16 w 33"/>
                  <a:gd name="T65" fmla="*/ 14 h 20"/>
                  <a:gd name="T66" fmla="*/ 16 w 33"/>
                  <a:gd name="T67" fmla="*/ 14 h 20"/>
                  <a:gd name="T68" fmla="*/ 17 w 33"/>
                  <a:gd name="T69" fmla="*/ 16 h 20"/>
                  <a:gd name="T70" fmla="*/ 20 w 33"/>
                  <a:gd name="T71" fmla="*/ 14 h 20"/>
                  <a:gd name="T72" fmla="*/ 27 w 33"/>
                  <a:gd name="T73" fmla="*/ 12 h 20"/>
                  <a:gd name="T74" fmla="*/ 30 w 33"/>
                  <a:gd name="T75" fmla="*/ 10 h 20"/>
                  <a:gd name="T76" fmla="*/ 30 w 33"/>
                  <a:gd name="T77" fmla="*/ 8 h 20"/>
                  <a:gd name="T78" fmla="*/ 30 w 33"/>
                  <a:gd name="T79" fmla="*/ 6 h 20"/>
                  <a:gd name="T80" fmla="*/ 30 w 33"/>
                  <a:gd name="T81" fmla="*/ 6 h 20"/>
                  <a:gd name="T82" fmla="*/ 30 w 33"/>
                  <a:gd name="T83" fmla="*/ 5 h 20"/>
                  <a:gd name="T84" fmla="*/ 31 w 33"/>
                  <a:gd name="T85" fmla="*/ 2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3" h="20">
                    <a:moveTo>
                      <a:pt x="33" y="0"/>
                    </a:moveTo>
                    <a:cubicBezTo>
                      <a:pt x="32" y="6"/>
                      <a:pt x="32" y="6"/>
                      <a:pt x="32" y="6"/>
                    </a:cubicBezTo>
                    <a:cubicBezTo>
                      <a:pt x="32" y="8"/>
                      <a:pt x="32" y="8"/>
                      <a:pt x="32" y="8"/>
                    </a:cubicBezTo>
                    <a:cubicBezTo>
                      <a:pt x="32" y="12"/>
                      <a:pt x="32" y="12"/>
                      <a:pt x="32" y="12"/>
                    </a:cubicBezTo>
                    <a:cubicBezTo>
                      <a:pt x="27" y="14"/>
                      <a:pt x="27" y="14"/>
                      <a:pt x="27" y="14"/>
                    </a:cubicBezTo>
                    <a:cubicBezTo>
                      <a:pt x="21" y="16"/>
                      <a:pt x="21" y="16"/>
                      <a:pt x="21" y="16"/>
                    </a:cubicBezTo>
                    <a:cubicBezTo>
                      <a:pt x="20" y="16"/>
                      <a:pt x="18" y="17"/>
                      <a:pt x="17" y="19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6" y="9"/>
                      <a:pt x="6" y="9"/>
                    </a:cubicBezTo>
                    <a:cubicBezTo>
                      <a:pt x="4" y="9"/>
                      <a:pt x="2" y="9"/>
                      <a:pt x="0" y="7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33" y="0"/>
                      <a:pt x="33" y="0"/>
                      <a:pt x="33" y="0"/>
                    </a:cubicBezTo>
                    <a:moveTo>
                      <a:pt x="31" y="2"/>
                    </a:moveTo>
                    <a:cubicBezTo>
                      <a:pt x="27" y="2"/>
                      <a:pt x="27" y="2"/>
                      <a:pt x="27" y="2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4" y="7"/>
                      <a:pt x="5" y="8"/>
                      <a:pt x="6" y="8"/>
                    </a:cubicBezTo>
                    <a:cubicBezTo>
                      <a:pt x="6" y="8"/>
                      <a:pt x="6" y="8"/>
                      <a:pt x="7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8" y="15"/>
                      <a:pt x="19" y="14"/>
                      <a:pt x="20" y="14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30" y="10"/>
                      <a:pt x="30" y="10"/>
                      <a:pt x="30" y="10"/>
                    </a:cubicBezTo>
                    <a:cubicBezTo>
                      <a:pt x="30" y="8"/>
                      <a:pt x="30" y="8"/>
                      <a:pt x="30" y="8"/>
                    </a:cubicBezTo>
                    <a:cubicBezTo>
                      <a:pt x="30" y="6"/>
                      <a:pt x="30" y="6"/>
                      <a:pt x="30" y="6"/>
                    </a:cubicBezTo>
                    <a:cubicBezTo>
                      <a:pt x="30" y="6"/>
                      <a:pt x="30" y="6"/>
                      <a:pt x="30" y="6"/>
                    </a:cubicBezTo>
                    <a:cubicBezTo>
                      <a:pt x="30" y="5"/>
                      <a:pt x="30" y="5"/>
                      <a:pt x="30" y="5"/>
                    </a:cubicBezTo>
                    <a:cubicBezTo>
                      <a:pt x="31" y="2"/>
                      <a:pt x="31" y="2"/>
                      <a:pt x="3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41" name="Freeform 451"/>
              <p:cNvSpPr>
                <a:spLocks/>
              </p:cNvSpPr>
              <p:nvPr/>
            </p:nvSpPr>
            <p:spPr bwMode="auto">
              <a:xfrm>
                <a:off x="3171" y="3124"/>
                <a:ext cx="73" cy="40"/>
              </a:xfrm>
              <a:custGeom>
                <a:avLst/>
                <a:gdLst>
                  <a:gd name="T0" fmla="*/ 16 w 31"/>
                  <a:gd name="T1" fmla="*/ 17 h 17"/>
                  <a:gd name="T2" fmla="*/ 14 w 31"/>
                  <a:gd name="T3" fmla="*/ 14 h 17"/>
                  <a:gd name="T4" fmla="*/ 13 w 31"/>
                  <a:gd name="T5" fmla="*/ 9 h 17"/>
                  <a:gd name="T6" fmla="*/ 12 w 31"/>
                  <a:gd name="T7" fmla="*/ 8 h 17"/>
                  <a:gd name="T8" fmla="*/ 12 w 31"/>
                  <a:gd name="T9" fmla="*/ 8 h 17"/>
                  <a:gd name="T10" fmla="*/ 6 w 31"/>
                  <a:gd name="T11" fmla="*/ 7 h 17"/>
                  <a:gd name="T12" fmla="*/ 5 w 31"/>
                  <a:gd name="T13" fmla="*/ 8 h 17"/>
                  <a:gd name="T14" fmla="*/ 0 w 31"/>
                  <a:gd name="T15" fmla="*/ 6 h 17"/>
                  <a:gd name="T16" fmla="*/ 1 w 31"/>
                  <a:gd name="T17" fmla="*/ 5 h 17"/>
                  <a:gd name="T18" fmla="*/ 3 w 31"/>
                  <a:gd name="T19" fmla="*/ 3 h 17"/>
                  <a:gd name="T20" fmla="*/ 15 w 31"/>
                  <a:gd name="T21" fmla="*/ 1 h 17"/>
                  <a:gd name="T22" fmla="*/ 26 w 31"/>
                  <a:gd name="T23" fmla="*/ 0 h 17"/>
                  <a:gd name="T24" fmla="*/ 31 w 31"/>
                  <a:gd name="T25" fmla="*/ 0 h 17"/>
                  <a:gd name="T26" fmla="*/ 30 w 31"/>
                  <a:gd name="T27" fmla="*/ 5 h 17"/>
                  <a:gd name="T28" fmla="*/ 30 w 31"/>
                  <a:gd name="T29" fmla="*/ 5 h 17"/>
                  <a:gd name="T30" fmla="*/ 30 w 31"/>
                  <a:gd name="T31" fmla="*/ 5 h 17"/>
                  <a:gd name="T32" fmla="*/ 30 w 31"/>
                  <a:gd name="T33" fmla="*/ 7 h 17"/>
                  <a:gd name="T34" fmla="*/ 30 w 31"/>
                  <a:gd name="T35" fmla="*/ 10 h 17"/>
                  <a:gd name="T36" fmla="*/ 26 w 31"/>
                  <a:gd name="T37" fmla="*/ 12 h 17"/>
                  <a:gd name="T38" fmla="*/ 20 w 31"/>
                  <a:gd name="T39" fmla="*/ 14 h 17"/>
                  <a:gd name="T40" fmla="*/ 16 w 31"/>
                  <a:gd name="T41" fmla="*/ 17 h 17"/>
                  <a:gd name="T42" fmla="*/ 16 w 31"/>
                  <a:gd name="T4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1" h="17">
                    <a:moveTo>
                      <a:pt x="16" y="17"/>
                    </a:moveTo>
                    <a:cubicBezTo>
                      <a:pt x="14" y="14"/>
                      <a:pt x="14" y="14"/>
                      <a:pt x="14" y="14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3" y="8"/>
                      <a:pt x="2" y="7"/>
                      <a:pt x="0" y="6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0" y="5"/>
                      <a:pt x="30" y="5"/>
                      <a:pt x="30" y="5"/>
                    </a:cubicBezTo>
                    <a:cubicBezTo>
                      <a:pt x="30" y="5"/>
                      <a:pt x="30" y="5"/>
                      <a:pt x="30" y="5"/>
                    </a:cubicBezTo>
                    <a:cubicBezTo>
                      <a:pt x="30" y="5"/>
                      <a:pt x="30" y="5"/>
                      <a:pt x="30" y="5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30" y="10"/>
                      <a:pt x="30" y="10"/>
                      <a:pt x="30" y="10"/>
                    </a:cubicBezTo>
                    <a:cubicBezTo>
                      <a:pt x="26" y="12"/>
                      <a:pt x="26" y="12"/>
                      <a:pt x="26" y="12"/>
                    </a:cubicBezTo>
                    <a:cubicBezTo>
                      <a:pt x="20" y="14"/>
                      <a:pt x="20" y="14"/>
                      <a:pt x="20" y="14"/>
                    </a:cubicBezTo>
                    <a:cubicBezTo>
                      <a:pt x="18" y="14"/>
                      <a:pt x="17" y="16"/>
                      <a:pt x="16" y="17"/>
                    </a:cubicBezTo>
                    <a:cubicBezTo>
                      <a:pt x="16" y="17"/>
                      <a:pt x="16" y="17"/>
                      <a:pt x="16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42" name="Freeform 452"/>
              <p:cNvSpPr>
                <a:spLocks noEditPoints="1"/>
              </p:cNvSpPr>
              <p:nvPr/>
            </p:nvSpPr>
            <p:spPr bwMode="auto">
              <a:xfrm>
                <a:off x="3169" y="3121"/>
                <a:ext cx="78" cy="48"/>
              </a:xfrm>
              <a:custGeom>
                <a:avLst/>
                <a:gdLst>
                  <a:gd name="T0" fmla="*/ 33 w 33"/>
                  <a:gd name="T1" fmla="*/ 0 h 20"/>
                  <a:gd name="T2" fmla="*/ 32 w 33"/>
                  <a:gd name="T3" fmla="*/ 6 h 20"/>
                  <a:gd name="T4" fmla="*/ 32 w 33"/>
                  <a:gd name="T5" fmla="*/ 8 h 20"/>
                  <a:gd name="T6" fmla="*/ 32 w 33"/>
                  <a:gd name="T7" fmla="*/ 12 h 20"/>
                  <a:gd name="T8" fmla="*/ 27 w 33"/>
                  <a:gd name="T9" fmla="*/ 14 h 20"/>
                  <a:gd name="T10" fmla="*/ 21 w 33"/>
                  <a:gd name="T11" fmla="*/ 16 h 20"/>
                  <a:gd name="T12" fmla="*/ 17 w 33"/>
                  <a:gd name="T13" fmla="*/ 19 h 20"/>
                  <a:gd name="T14" fmla="*/ 16 w 33"/>
                  <a:gd name="T15" fmla="*/ 20 h 20"/>
                  <a:gd name="T16" fmla="*/ 15 w 33"/>
                  <a:gd name="T17" fmla="*/ 15 h 20"/>
                  <a:gd name="T18" fmla="*/ 13 w 33"/>
                  <a:gd name="T19" fmla="*/ 10 h 20"/>
                  <a:gd name="T20" fmla="*/ 7 w 33"/>
                  <a:gd name="T21" fmla="*/ 9 h 20"/>
                  <a:gd name="T22" fmla="*/ 6 w 33"/>
                  <a:gd name="T23" fmla="*/ 9 h 20"/>
                  <a:gd name="T24" fmla="*/ 0 w 33"/>
                  <a:gd name="T25" fmla="*/ 7 h 20"/>
                  <a:gd name="T26" fmla="*/ 1 w 33"/>
                  <a:gd name="T27" fmla="*/ 5 h 20"/>
                  <a:gd name="T28" fmla="*/ 4 w 33"/>
                  <a:gd name="T29" fmla="*/ 3 h 20"/>
                  <a:gd name="T30" fmla="*/ 16 w 33"/>
                  <a:gd name="T31" fmla="*/ 1 h 20"/>
                  <a:gd name="T32" fmla="*/ 27 w 33"/>
                  <a:gd name="T33" fmla="*/ 0 h 20"/>
                  <a:gd name="T34" fmla="*/ 33 w 33"/>
                  <a:gd name="T35" fmla="*/ 0 h 20"/>
                  <a:gd name="T36" fmla="*/ 31 w 33"/>
                  <a:gd name="T37" fmla="*/ 2 h 20"/>
                  <a:gd name="T38" fmla="*/ 27 w 33"/>
                  <a:gd name="T39" fmla="*/ 2 h 20"/>
                  <a:gd name="T40" fmla="*/ 16 w 33"/>
                  <a:gd name="T41" fmla="*/ 3 h 20"/>
                  <a:gd name="T42" fmla="*/ 4 w 33"/>
                  <a:gd name="T43" fmla="*/ 5 h 20"/>
                  <a:gd name="T44" fmla="*/ 2 w 33"/>
                  <a:gd name="T45" fmla="*/ 7 h 20"/>
                  <a:gd name="T46" fmla="*/ 2 w 33"/>
                  <a:gd name="T47" fmla="*/ 7 h 20"/>
                  <a:gd name="T48" fmla="*/ 6 w 33"/>
                  <a:gd name="T49" fmla="*/ 8 h 20"/>
                  <a:gd name="T50" fmla="*/ 7 w 33"/>
                  <a:gd name="T51" fmla="*/ 8 h 20"/>
                  <a:gd name="T52" fmla="*/ 7 w 33"/>
                  <a:gd name="T53" fmla="*/ 8 h 20"/>
                  <a:gd name="T54" fmla="*/ 7 w 33"/>
                  <a:gd name="T55" fmla="*/ 8 h 20"/>
                  <a:gd name="T56" fmla="*/ 13 w 33"/>
                  <a:gd name="T57" fmla="*/ 9 h 20"/>
                  <a:gd name="T58" fmla="*/ 14 w 33"/>
                  <a:gd name="T59" fmla="*/ 9 h 20"/>
                  <a:gd name="T60" fmla="*/ 14 w 33"/>
                  <a:gd name="T61" fmla="*/ 10 h 20"/>
                  <a:gd name="T62" fmla="*/ 16 w 33"/>
                  <a:gd name="T63" fmla="*/ 14 h 20"/>
                  <a:gd name="T64" fmla="*/ 16 w 33"/>
                  <a:gd name="T65" fmla="*/ 14 h 20"/>
                  <a:gd name="T66" fmla="*/ 16 w 33"/>
                  <a:gd name="T67" fmla="*/ 14 h 20"/>
                  <a:gd name="T68" fmla="*/ 17 w 33"/>
                  <a:gd name="T69" fmla="*/ 16 h 20"/>
                  <a:gd name="T70" fmla="*/ 20 w 33"/>
                  <a:gd name="T71" fmla="*/ 14 h 20"/>
                  <a:gd name="T72" fmla="*/ 27 w 33"/>
                  <a:gd name="T73" fmla="*/ 12 h 20"/>
                  <a:gd name="T74" fmla="*/ 30 w 33"/>
                  <a:gd name="T75" fmla="*/ 10 h 20"/>
                  <a:gd name="T76" fmla="*/ 30 w 33"/>
                  <a:gd name="T77" fmla="*/ 8 h 20"/>
                  <a:gd name="T78" fmla="*/ 30 w 33"/>
                  <a:gd name="T79" fmla="*/ 6 h 20"/>
                  <a:gd name="T80" fmla="*/ 30 w 33"/>
                  <a:gd name="T81" fmla="*/ 6 h 20"/>
                  <a:gd name="T82" fmla="*/ 30 w 33"/>
                  <a:gd name="T83" fmla="*/ 5 h 20"/>
                  <a:gd name="T84" fmla="*/ 31 w 33"/>
                  <a:gd name="T85" fmla="*/ 2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3" h="20">
                    <a:moveTo>
                      <a:pt x="33" y="0"/>
                    </a:moveTo>
                    <a:cubicBezTo>
                      <a:pt x="32" y="6"/>
                      <a:pt x="32" y="6"/>
                      <a:pt x="32" y="6"/>
                    </a:cubicBezTo>
                    <a:cubicBezTo>
                      <a:pt x="32" y="8"/>
                      <a:pt x="32" y="8"/>
                      <a:pt x="32" y="8"/>
                    </a:cubicBezTo>
                    <a:cubicBezTo>
                      <a:pt x="32" y="12"/>
                      <a:pt x="32" y="12"/>
                      <a:pt x="32" y="12"/>
                    </a:cubicBezTo>
                    <a:cubicBezTo>
                      <a:pt x="27" y="14"/>
                      <a:pt x="27" y="14"/>
                      <a:pt x="27" y="14"/>
                    </a:cubicBezTo>
                    <a:cubicBezTo>
                      <a:pt x="21" y="16"/>
                      <a:pt x="21" y="16"/>
                      <a:pt x="21" y="16"/>
                    </a:cubicBezTo>
                    <a:cubicBezTo>
                      <a:pt x="20" y="16"/>
                      <a:pt x="18" y="17"/>
                      <a:pt x="17" y="19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6" y="9"/>
                      <a:pt x="6" y="9"/>
                    </a:cubicBezTo>
                    <a:cubicBezTo>
                      <a:pt x="4" y="9"/>
                      <a:pt x="2" y="9"/>
                      <a:pt x="0" y="7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33" y="0"/>
                      <a:pt x="33" y="0"/>
                      <a:pt x="33" y="0"/>
                    </a:cubicBezTo>
                    <a:moveTo>
                      <a:pt x="31" y="2"/>
                    </a:moveTo>
                    <a:cubicBezTo>
                      <a:pt x="27" y="2"/>
                      <a:pt x="27" y="2"/>
                      <a:pt x="27" y="2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4" y="7"/>
                      <a:pt x="5" y="8"/>
                      <a:pt x="6" y="8"/>
                    </a:cubicBezTo>
                    <a:cubicBezTo>
                      <a:pt x="6" y="8"/>
                      <a:pt x="6" y="8"/>
                      <a:pt x="7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8" y="15"/>
                      <a:pt x="19" y="14"/>
                      <a:pt x="20" y="14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30" y="10"/>
                      <a:pt x="30" y="10"/>
                      <a:pt x="30" y="10"/>
                    </a:cubicBezTo>
                    <a:cubicBezTo>
                      <a:pt x="30" y="8"/>
                      <a:pt x="30" y="8"/>
                      <a:pt x="30" y="8"/>
                    </a:cubicBezTo>
                    <a:cubicBezTo>
                      <a:pt x="30" y="6"/>
                      <a:pt x="30" y="6"/>
                      <a:pt x="30" y="6"/>
                    </a:cubicBezTo>
                    <a:cubicBezTo>
                      <a:pt x="30" y="6"/>
                      <a:pt x="30" y="6"/>
                      <a:pt x="30" y="6"/>
                    </a:cubicBezTo>
                    <a:cubicBezTo>
                      <a:pt x="30" y="5"/>
                      <a:pt x="30" y="5"/>
                      <a:pt x="30" y="5"/>
                    </a:cubicBezTo>
                    <a:cubicBezTo>
                      <a:pt x="31" y="2"/>
                      <a:pt x="31" y="2"/>
                      <a:pt x="3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43" name="Freeform 453"/>
              <p:cNvSpPr>
                <a:spLocks/>
              </p:cNvSpPr>
              <p:nvPr/>
            </p:nvSpPr>
            <p:spPr bwMode="auto">
              <a:xfrm>
                <a:off x="3211" y="3124"/>
                <a:ext cx="203" cy="149"/>
              </a:xfrm>
              <a:custGeom>
                <a:avLst/>
                <a:gdLst>
                  <a:gd name="T0" fmla="*/ 65 w 86"/>
                  <a:gd name="T1" fmla="*/ 62 h 63"/>
                  <a:gd name="T2" fmla="*/ 57 w 86"/>
                  <a:gd name="T3" fmla="*/ 50 h 63"/>
                  <a:gd name="T4" fmla="*/ 54 w 86"/>
                  <a:gd name="T5" fmla="*/ 50 h 63"/>
                  <a:gd name="T6" fmla="*/ 49 w 86"/>
                  <a:gd name="T7" fmla="*/ 40 h 63"/>
                  <a:gd name="T8" fmla="*/ 36 w 86"/>
                  <a:gd name="T9" fmla="*/ 32 h 63"/>
                  <a:gd name="T10" fmla="*/ 31 w 86"/>
                  <a:gd name="T11" fmla="*/ 32 h 63"/>
                  <a:gd name="T12" fmla="*/ 30 w 86"/>
                  <a:gd name="T13" fmla="*/ 32 h 63"/>
                  <a:gd name="T14" fmla="*/ 22 w 86"/>
                  <a:gd name="T15" fmla="*/ 41 h 63"/>
                  <a:gd name="T16" fmla="*/ 15 w 86"/>
                  <a:gd name="T17" fmla="*/ 30 h 63"/>
                  <a:gd name="T18" fmla="*/ 0 w 86"/>
                  <a:gd name="T19" fmla="*/ 20 h 63"/>
                  <a:gd name="T20" fmla="*/ 3 w 86"/>
                  <a:gd name="T21" fmla="*/ 16 h 63"/>
                  <a:gd name="T22" fmla="*/ 14 w 86"/>
                  <a:gd name="T23" fmla="*/ 11 h 63"/>
                  <a:gd name="T24" fmla="*/ 14 w 86"/>
                  <a:gd name="T25" fmla="*/ 11 h 63"/>
                  <a:gd name="T26" fmla="*/ 14 w 86"/>
                  <a:gd name="T27" fmla="*/ 5 h 63"/>
                  <a:gd name="T28" fmla="*/ 20 w 86"/>
                  <a:gd name="T29" fmla="*/ 1 h 63"/>
                  <a:gd name="T30" fmla="*/ 33 w 86"/>
                  <a:gd name="T31" fmla="*/ 5 h 63"/>
                  <a:gd name="T32" fmla="*/ 34 w 86"/>
                  <a:gd name="T33" fmla="*/ 5 h 63"/>
                  <a:gd name="T34" fmla="*/ 41 w 86"/>
                  <a:gd name="T35" fmla="*/ 3 h 63"/>
                  <a:gd name="T36" fmla="*/ 44 w 86"/>
                  <a:gd name="T37" fmla="*/ 7 h 63"/>
                  <a:gd name="T38" fmla="*/ 48 w 86"/>
                  <a:gd name="T39" fmla="*/ 10 h 63"/>
                  <a:gd name="T40" fmla="*/ 52 w 86"/>
                  <a:gd name="T41" fmla="*/ 9 h 63"/>
                  <a:gd name="T42" fmla="*/ 57 w 86"/>
                  <a:gd name="T43" fmla="*/ 8 h 63"/>
                  <a:gd name="T44" fmla="*/ 60 w 86"/>
                  <a:gd name="T45" fmla="*/ 9 h 63"/>
                  <a:gd name="T46" fmla="*/ 63 w 86"/>
                  <a:gd name="T47" fmla="*/ 5 h 63"/>
                  <a:gd name="T48" fmla="*/ 66 w 86"/>
                  <a:gd name="T49" fmla="*/ 3 h 63"/>
                  <a:gd name="T50" fmla="*/ 70 w 86"/>
                  <a:gd name="T51" fmla="*/ 9 h 63"/>
                  <a:gd name="T52" fmla="*/ 76 w 86"/>
                  <a:gd name="T53" fmla="*/ 19 h 63"/>
                  <a:gd name="T54" fmla="*/ 77 w 86"/>
                  <a:gd name="T55" fmla="*/ 35 h 63"/>
                  <a:gd name="T56" fmla="*/ 77 w 86"/>
                  <a:gd name="T57" fmla="*/ 35 h 63"/>
                  <a:gd name="T58" fmla="*/ 81 w 86"/>
                  <a:gd name="T59" fmla="*/ 41 h 63"/>
                  <a:gd name="T60" fmla="*/ 81 w 86"/>
                  <a:gd name="T61" fmla="*/ 41 h 63"/>
                  <a:gd name="T62" fmla="*/ 80 w 86"/>
                  <a:gd name="T63" fmla="*/ 43 h 63"/>
                  <a:gd name="T64" fmla="*/ 82 w 86"/>
                  <a:gd name="T65" fmla="*/ 47 h 63"/>
                  <a:gd name="T66" fmla="*/ 86 w 86"/>
                  <a:gd name="T67" fmla="*/ 50 h 63"/>
                  <a:gd name="T68" fmla="*/ 84 w 86"/>
                  <a:gd name="T69" fmla="*/ 50 h 63"/>
                  <a:gd name="T70" fmla="*/ 79 w 86"/>
                  <a:gd name="T71" fmla="*/ 48 h 63"/>
                  <a:gd name="T72" fmla="*/ 76 w 86"/>
                  <a:gd name="T73" fmla="*/ 51 h 63"/>
                  <a:gd name="T74" fmla="*/ 79 w 86"/>
                  <a:gd name="T75" fmla="*/ 55 h 63"/>
                  <a:gd name="T76" fmla="*/ 79 w 86"/>
                  <a:gd name="T77" fmla="*/ 55 h 63"/>
                  <a:gd name="T78" fmla="*/ 78 w 86"/>
                  <a:gd name="T79" fmla="*/ 57 h 63"/>
                  <a:gd name="T80" fmla="*/ 77 w 86"/>
                  <a:gd name="T81" fmla="*/ 58 h 63"/>
                  <a:gd name="T82" fmla="*/ 76 w 86"/>
                  <a:gd name="T83" fmla="*/ 58 h 63"/>
                  <a:gd name="T84" fmla="*/ 71 w 86"/>
                  <a:gd name="T85" fmla="*/ 61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86" h="63">
                    <a:moveTo>
                      <a:pt x="66" y="63"/>
                    </a:moveTo>
                    <a:cubicBezTo>
                      <a:pt x="65" y="63"/>
                      <a:pt x="65" y="62"/>
                      <a:pt x="65" y="62"/>
                    </a:cubicBezTo>
                    <a:cubicBezTo>
                      <a:pt x="64" y="60"/>
                      <a:pt x="63" y="58"/>
                      <a:pt x="63" y="54"/>
                    </a:cubicBezTo>
                    <a:cubicBezTo>
                      <a:pt x="62" y="52"/>
                      <a:pt x="60" y="50"/>
                      <a:pt x="57" y="50"/>
                    </a:cubicBezTo>
                    <a:cubicBezTo>
                      <a:pt x="56" y="50"/>
                      <a:pt x="56" y="50"/>
                      <a:pt x="55" y="50"/>
                    </a:cubicBezTo>
                    <a:cubicBezTo>
                      <a:pt x="54" y="50"/>
                      <a:pt x="54" y="50"/>
                      <a:pt x="54" y="50"/>
                    </a:cubicBezTo>
                    <a:cubicBezTo>
                      <a:pt x="53" y="50"/>
                      <a:pt x="52" y="48"/>
                      <a:pt x="51" y="47"/>
                    </a:cubicBezTo>
                    <a:cubicBezTo>
                      <a:pt x="49" y="40"/>
                      <a:pt x="49" y="40"/>
                      <a:pt x="49" y="40"/>
                    </a:cubicBezTo>
                    <a:cubicBezTo>
                      <a:pt x="47" y="33"/>
                      <a:pt x="44" y="31"/>
                      <a:pt x="41" y="31"/>
                    </a:cubicBezTo>
                    <a:cubicBezTo>
                      <a:pt x="39" y="31"/>
                      <a:pt x="38" y="31"/>
                      <a:pt x="36" y="32"/>
                    </a:cubicBezTo>
                    <a:cubicBezTo>
                      <a:pt x="33" y="32"/>
                      <a:pt x="33" y="32"/>
                      <a:pt x="33" y="32"/>
                    </a:cubicBezTo>
                    <a:cubicBezTo>
                      <a:pt x="31" y="32"/>
                      <a:pt x="31" y="32"/>
                      <a:pt x="31" y="32"/>
                    </a:cubicBezTo>
                    <a:cubicBezTo>
                      <a:pt x="30" y="31"/>
                      <a:pt x="30" y="31"/>
                      <a:pt x="30" y="31"/>
                    </a:cubicBezTo>
                    <a:cubicBezTo>
                      <a:pt x="30" y="32"/>
                      <a:pt x="30" y="32"/>
                      <a:pt x="30" y="32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1" y="40"/>
                      <a:pt x="21" y="40"/>
                      <a:pt x="21" y="39"/>
                    </a:cubicBezTo>
                    <a:cubicBezTo>
                      <a:pt x="19" y="37"/>
                      <a:pt x="17" y="34"/>
                      <a:pt x="15" y="30"/>
                    </a:cubicBezTo>
                    <a:cubicBezTo>
                      <a:pt x="10" y="24"/>
                      <a:pt x="6" y="22"/>
                      <a:pt x="2" y="21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2" y="13"/>
                      <a:pt x="13" y="12"/>
                      <a:pt x="14" y="11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33" y="5"/>
                      <a:pt x="33" y="5"/>
                      <a:pt x="33" y="5"/>
                    </a:cubicBezTo>
                    <a:cubicBezTo>
                      <a:pt x="33" y="5"/>
                      <a:pt x="33" y="5"/>
                      <a:pt x="33" y="5"/>
                    </a:cubicBezTo>
                    <a:cubicBezTo>
                      <a:pt x="34" y="5"/>
                      <a:pt x="34" y="5"/>
                      <a:pt x="34" y="5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41" y="3"/>
                      <a:pt x="41" y="3"/>
                      <a:pt x="41" y="3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4" y="7"/>
                      <a:pt x="44" y="7"/>
                      <a:pt x="44" y="7"/>
                    </a:cubicBezTo>
                    <a:cubicBezTo>
                      <a:pt x="45" y="9"/>
                      <a:pt x="47" y="9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52" y="9"/>
                      <a:pt x="52" y="9"/>
                      <a:pt x="52" y="9"/>
                    </a:cubicBezTo>
                    <a:cubicBezTo>
                      <a:pt x="55" y="7"/>
                      <a:pt x="55" y="7"/>
                      <a:pt x="55" y="7"/>
                    </a:cubicBezTo>
                    <a:cubicBezTo>
                      <a:pt x="57" y="8"/>
                      <a:pt x="57" y="8"/>
                      <a:pt x="57" y="8"/>
                    </a:cubicBezTo>
                    <a:cubicBezTo>
                      <a:pt x="60" y="9"/>
                      <a:pt x="60" y="9"/>
                      <a:pt x="60" y="9"/>
                    </a:cubicBezTo>
                    <a:cubicBezTo>
                      <a:pt x="60" y="9"/>
                      <a:pt x="60" y="9"/>
                      <a:pt x="60" y="9"/>
                    </a:cubicBezTo>
                    <a:cubicBezTo>
                      <a:pt x="61" y="9"/>
                      <a:pt x="61" y="9"/>
                      <a:pt x="61" y="9"/>
                    </a:cubicBezTo>
                    <a:cubicBezTo>
                      <a:pt x="63" y="5"/>
                      <a:pt x="63" y="5"/>
                      <a:pt x="63" y="5"/>
                    </a:cubicBezTo>
                    <a:cubicBezTo>
                      <a:pt x="64" y="4"/>
                      <a:pt x="65" y="3"/>
                      <a:pt x="66" y="3"/>
                    </a:cubicBezTo>
                    <a:cubicBezTo>
                      <a:pt x="66" y="3"/>
                      <a:pt x="66" y="3"/>
                      <a:pt x="66" y="3"/>
                    </a:cubicBezTo>
                    <a:cubicBezTo>
                      <a:pt x="69" y="5"/>
                      <a:pt x="69" y="5"/>
                      <a:pt x="69" y="5"/>
                    </a:cubicBezTo>
                    <a:cubicBezTo>
                      <a:pt x="70" y="9"/>
                      <a:pt x="70" y="9"/>
                      <a:pt x="70" y="9"/>
                    </a:cubicBezTo>
                    <a:cubicBezTo>
                      <a:pt x="73" y="14"/>
                      <a:pt x="73" y="14"/>
                      <a:pt x="73" y="14"/>
                    </a:cubicBezTo>
                    <a:cubicBezTo>
                      <a:pt x="76" y="19"/>
                      <a:pt x="76" y="19"/>
                      <a:pt x="76" y="19"/>
                    </a:cubicBezTo>
                    <a:cubicBezTo>
                      <a:pt x="77" y="24"/>
                      <a:pt x="78" y="28"/>
                      <a:pt x="79" y="30"/>
                    </a:cubicBezTo>
                    <a:cubicBezTo>
                      <a:pt x="78" y="32"/>
                      <a:pt x="77" y="33"/>
                      <a:pt x="77" y="35"/>
                    </a:cubicBezTo>
                    <a:cubicBezTo>
                      <a:pt x="77" y="35"/>
                      <a:pt x="77" y="35"/>
                      <a:pt x="77" y="35"/>
                    </a:cubicBezTo>
                    <a:cubicBezTo>
                      <a:pt x="77" y="35"/>
                      <a:pt x="77" y="35"/>
                      <a:pt x="77" y="35"/>
                    </a:cubicBezTo>
                    <a:cubicBezTo>
                      <a:pt x="81" y="41"/>
                      <a:pt x="81" y="41"/>
                      <a:pt x="81" y="41"/>
                    </a:cubicBezTo>
                    <a:cubicBezTo>
                      <a:pt x="81" y="41"/>
                      <a:pt x="81" y="41"/>
                      <a:pt x="81" y="41"/>
                    </a:cubicBezTo>
                    <a:cubicBezTo>
                      <a:pt x="81" y="41"/>
                      <a:pt x="81" y="41"/>
                      <a:pt x="81" y="41"/>
                    </a:cubicBezTo>
                    <a:cubicBezTo>
                      <a:pt x="81" y="41"/>
                      <a:pt x="81" y="41"/>
                      <a:pt x="81" y="41"/>
                    </a:cubicBezTo>
                    <a:cubicBezTo>
                      <a:pt x="81" y="41"/>
                      <a:pt x="81" y="42"/>
                      <a:pt x="81" y="42"/>
                    </a:cubicBezTo>
                    <a:cubicBezTo>
                      <a:pt x="80" y="42"/>
                      <a:pt x="80" y="43"/>
                      <a:pt x="80" y="43"/>
                    </a:cubicBezTo>
                    <a:cubicBezTo>
                      <a:pt x="80" y="44"/>
                      <a:pt x="80" y="44"/>
                      <a:pt x="80" y="45"/>
                    </a:cubicBezTo>
                    <a:cubicBezTo>
                      <a:pt x="80" y="46"/>
                      <a:pt x="81" y="46"/>
                      <a:pt x="82" y="47"/>
                    </a:cubicBezTo>
                    <a:cubicBezTo>
                      <a:pt x="86" y="50"/>
                      <a:pt x="86" y="50"/>
                      <a:pt x="86" y="50"/>
                    </a:cubicBezTo>
                    <a:cubicBezTo>
                      <a:pt x="86" y="50"/>
                      <a:pt x="86" y="50"/>
                      <a:pt x="86" y="50"/>
                    </a:cubicBezTo>
                    <a:cubicBezTo>
                      <a:pt x="86" y="50"/>
                      <a:pt x="86" y="50"/>
                      <a:pt x="86" y="50"/>
                    </a:cubicBezTo>
                    <a:cubicBezTo>
                      <a:pt x="86" y="50"/>
                      <a:pt x="85" y="50"/>
                      <a:pt x="84" y="50"/>
                    </a:cubicBezTo>
                    <a:cubicBezTo>
                      <a:pt x="81" y="48"/>
                      <a:pt x="81" y="48"/>
                      <a:pt x="81" y="48"/>
                    </a:cubicBezTo>
                    <a:cubicBezTo>
                      <a:pt x="80" y="48"/>
                      <a:pt x="80" y="48"/>
                      <a:pt x="79" y="48"/>
                    </a:cubicBezTo>
                    <a:cubicBezTo>
                      <a:pt x="77" y="48"/>
                      <a:pt x="76" y="49"/>
                      <a:pt x="76" y="51"/>
                    </a:cubicBezTo>
                    <a:cubicBezTo>
                      <a:pt x="76" y="51"/>
                      <a:pt x="76" y="51"/>
                      <a:pt x="76" y="51"/>
                    </a:cubicBezTo>
                    <a:cubicBezTo>
                      <a:pt x="76" y="51"/>
                      <a:pt x="76" y="51"/>
                      <a:pt x="76" y="51"/>
                    </a:cubicBezTo>
                    <a:cubicBezTo>
                      <a:pt x="79" y="55"/>
                      <a:pt x="79" y="55"/>
                      <a:pt x="79" y="55"/>
                    </a:cubicBezTo>
                    <a:cubicBezTo>
                      <a:pt x="79" y="55"/>
                      <a:pt x="79" y="55"/>
                      <a:pt x="79" y="55"/>
                    </a:cubicBezTo>
                    <a:cubicBezTo>
                      <a:pt x="79" y="55"/>
                      <a:pt x="79" y="55"/>
                      <a:pt x="79" y="55"/>
                    </a:cubicBezTo>
                    <a:cubicBezTo>
                      <a:pt x="79" y="55"/>
                      <a:pt x="79" y="56"/>
                      <a:pt x="79" y="56"/>
                    </a:cubicBezTo>
                    <a:cubicBezTo>
                      <a:pt x="79" y="56"/>
                      <a:pt x="79" y="57"/>
                      <a:pt x="78" y="57"/>
                    </a:cubicBezTo>
                    <a:cubicBezTo>
                      <a:pt x="77" y="58"/>
                      <a:pt x="77" y="58"/>
                      <a:pt x="77" y="58"/>
                    </a:cubicBezTo>
                    <a:cubicBezTo>
                      <a:pt x="77" y="58"/>
                      <a:pt x="77" y="58"/>
                      <a:pt x="77" y="58"/>
                    </a:cubicBezTo>
                    <a:cubicBezTo>
                      <a:pt x="77" y="59"/>
                      <a:pt x="77" y="59"/>
                      <a:pt x="77" y="59"/>
                    </a:cubicBezTo>
                    <a:cubicBezTo>
                      <a:pt x="76" y="58"/>
                      <a:pt x="76" y="58"/>
                      <a:pt x="76" y="58"/>
                    </a:cubicBezTo>
                    <a:cubicBezTo>
                      <a:pt x="75" y="58"/>
                      <a:pt x="75" y="58"/>
                      <a:pt x="75" y="58"/>
                    </a:cubicBezTo>
                    <a:cubicBezTo>
                      <a:pt x="71" y="61"/>
                      <a:pt x="71" y="61"/>
                      <a:pt x="71" y="61"/>
                    </a:cubicBezTo>
                    <a:cubicBezTo>
                      <a:pt x="68" y="62"/>
                      <a:pt x="67" y="63"/>
                      <a:pt x="66" y="6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44" name="Freeform 454"/>
              <p:cNvSpPr>
                <a:spLocks noEditPoints="1"/>
              </p:cNvSpPr>
              <p:nvPr/>
            </p:nvSpPr>
            <p:spPr bwMode="auto">
              <a:xfrm>
                <a:off x="3206" y="3121"/>
                <a:ext cx="211" cy="152"/>
              </a:xfrm>
              <a:custGeom>
                <a:avLst/>
                <a:gdLst>
                  <a:gd name="T0" fmla="*/ 28 w 89"/>
                  <a:gd name="T1" fmla="*/ 3 h 64"/>
                  <a:gd name="T2" fmla="*/ 43 w 89"/>
                  <a:gd name="T3" fmla="*/ 3 h 64"/>
                  <a:gd name="T4" fmla="*/ 50 w 89"/>
                  <a:gd name="T5" fmla="*/ 10 h 64"/>
                  <a:gd name="T6" fmla="*/ 60 w 89"/>
                  <a:gd name="T7" fmla="*/ 8 h 64"/>
                  <a:gd name="T8" fmla="*/ 68 w 89"/>
                  <a:gd name="T9" fmla="*/ 3 h 64"/>
                  <a:gd name="T10" fmla="*/ 73 w 89"/>
                  <a:gd name="T11" fmla="*/ 10 h 64"/>
                  <a:gd name="T12" fmla="*/ 83 w 89"/>
                  <a:gd name="T13" fmla="*/ 32 h 64"/>
                  <a:gd name="T14" fmla="*/ 83 w 89"/>
                  <a:gd name="T15" fmla="*/ 45 h 64"/>
                  <a:gd name="T16" fmla="*/ 86 w 89"/>
                  <a:gd name="T17" fmla="*/ 52 h 64"/>
                  <a:gd name="T18" fmla="*/ 79 w 89"/>
                  <a:gd name="T19" fmla="*/ 52 h 64"/>
                  <a:gd name="T20" fmla="*/ 79 w 89"/>
                  <a:gd name="T21" fmla="*/ 61 h 64"/>
                  <a:gd name="T22" fmla="*/ 73 w 89"/>
                  <a:gd name="T23" fmla="*/ 62 h 64"/>
                  <a:gd name="T24" fmla="*/ 64 w 89"/>
                  <a:gd name="T25" fmla="*/ 56 h 64"/>
                  <a:gd name="T26" fmla="*/ 56 w 89"/>
                  <a:gd name="T27" fmla="*/ 52 h 64"/>
                  <a:gd name="T28" fmla="*/ 43 w 89"/>
                  <a:gd name="T29" fmla="*/ 32 h 64"/>
                  <a:gd name="T30" fmla="*/ 33 w 89"/>
                  <a:gd name="T31" fmla="*/ 33 h 64"/>
                  <a:gd name="T32" fmla="*/ 16 w 89"/>
                  <a:gd name="T33" fmla="*/ 32 h 64"/>
                  <a:gd name="T34" fmla="*/ 1 w 89"/>
                  <a:gd name="T35" fmla="*/ 18 h 64"/>
                  <a:gd name="T36" fmla="*/ 15 w 89"/>
                  <a:gd name="T37" fmla="*/ 12 h 64"/>
                  <a:gd name="T38" fmla="*/ 17 w 89"/>
                  <a:gd name="T39" fmla="*/ 0 h 64"/>
                  <a:gd name="T40" fmla="*/ 18 w 89"/>
                  <a:gd name="T41" fmla="*/ 8 h 64"/>
                  <a:gd name="T42" fmla="*/ 17 w 89"/>
                  <a:gd name="T43" fmla="*/ 12 h 64"/>
                  <a:gd name="T44" fmla="*/ 12 w 89"/>
                  <a:gd name="T45" fmla="*/ 16 h 64"/>
                  <a:gd name="T46" fmla="*/ 3 w 89"/>
                  <a:gd name="T47" fmla="*/ 20 h 64"/>
                  <a:gd name="T48" fmla="*/ 23 w 89"/>
                  <a:gd name="T49" fmla="*/ 40 h 64"/>
                  <a:gd name="T50" fmla="*/ 26 w 89"/>
                  <a:gd name="T51" fmla="*/ 36 h 64"/>
                  <a:gd name="T52" fmla="*/ 32 w 89"/>
                  <a:gd name="T53" fmla="*/ 31 h 64"/>
                  <a:gd name="T54" fmla="*/ 38 w 89"/>
                  <a:gd name="T55" fmla="*/ 32 h 64"/>
                  <a:gd name="T56" fmla="*/ 54 w 89"/>
                  <a:gd name="T57" fmla="*/ 48 h 64"/>
                  <a:gd name="T58" fmla="*/ 59 w 89"/>
                  <a:gd name="T59" fmla="*/ 50 h 64"/>
                  <a:gd name="T60" fmla="*/ 68 w 89"/>
                  <a:gd name="T61" fmla="*/ 63 h 64"/>
                  <a:gd name="T62" fmla="*/ 76 w 89"/>
                  <a:gd name="T63" fmla="*/ 59 h 64"/>
                  <a:gd name="T64" fmla="*/ 79 w 89"/>
                  <a:gd name="T65" fmla="*/ 58 h 64"/>
                  <a:gd name="T66" fmla="*/ 80 w 89"/>
                  <a:gd name="T67" fmla="*/ 57 h 64"/>
                  <a:gd name="T68" fmla="*/ 77 w 89"/>
                  <a:gd name="T69" fmla="*/ 52 h 64"/>
                  <a:gd name="T70" fmla="*/ 82 w 89"/>
                  <a:gd name="T71" fmla="*/ 48 h 64"/>
                  <a:gd name="T72" fmla="*/ 82 w 89"/>
                  <a:gd name="T73" fmla="*/ 43 h 64"/>
                  <a:gd name="T74" fmla="*/ 78 w 89"/>
                  <a:gd name="T75" fmla="*/ 36 h 64"/>
                  <a:gd name="T76" fmla="*/ 77 w 89"/>
                  <a:gd name="T77" fmla="*/ 20 h 64"/>
                  <a:gd name="T78" fmla="*/ 72 w 89"/>
                  <a:gd name="T79" fmla="*/ 11 h 64"/>
                  <a:gd name="T80" fmla="*/ 68 w 89"/>
                  <a:gd name="T81" fmla="*/ 5 h 64"/>
                  <a:gd name="T82" fmla="*/ 63 w 89"/>
                  <a:gd name="T83" fmla="*/ 11 h 64"/>
                  <a:gd name="T84" fmla="*/ 57 w 89"/>
                  <a:gd name="T85" fmla="*/ 9 h 64"/>
                  <a:gd name="T86" fmla="*/ 54 w 89"/>
                  <a:gd name="T87" fmla="*/ 11 h 64"/>
                  <a:gd name="T88" fmla="*/ 50 w 89"/>
                  <a:gd name="T89" fmla="*/ 12 h 64"/>
                  <a:gd name="T90" fmla="*/ 43 w 89"/>
                  <a:gd name="T91" fmla="*/ 5 h 64"/>
                  <a:gd name="T92" fmla="*/ 35 w 89"/>
                  <a:gd name="T93" fmla="*/ 7 h 64"/>
                  <a:gd name="T94" fmla="*/ 28 w 89"/>
                  <a:gd name="T95" fmla="*/ 5 h 64"/>
                  <a:gd name="T96" fmla="*/ 18 w 89"/>
                  <a:gd name="T97" fmla="*/ 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89" h="64">
                    <a:moveTo>
                      <a:pt x="17" y="0"/>
                    </a:moveTo>
                    <a:cubicBezTo>
                      <a:pt x="23" y="1"/>
                      <a:pt x="23" y="1"/>
                      <a:pt x="23" y="1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35" y="5"/>
                      <a:pt x="35" y="5"/>
                      <a:pt x="35" y="5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3" y="3"/>
                      <a:pt x="43" y="3"/>
                      <a:pt x="43" y="3"/>
                    </a:cubicBezTo>
                    <a:cubicBezTo>
                      <a:pt x="44" y="4"/>
                      <a:pt x="44" y="4"/>
                      <a:pt x="44" y="4"/>
                    </a:cubicBezTo>
                    <a:cubicBezTo>
                      <a:pt x="47" y="8"/>
                      <a:pt x="47" y="8"/>
                      <a:pt x="47" y="8"/>
                    </a:cubicBezTo>
                    <a:cubicBezTo>
                      <a:pt x="48" y="9"/>
                      <a:pt x="49" y="9"/>
                      <a:pt x="50" y="10"/>
                    </a:cubicBezTo>
                    <a:cubicBezTo>
                      <a:pt x="54" y="9"/>
                      <a:pt x="54" y="9"/>
                      <a:pt x="54" y="9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60" y="8"/>
                      <a:pt x="60" y="8"/>
                      <a:pt x="60" y="8"/>
                    </a:cubicBezTo>
                    <a:cubicBezTo>
                      <a:pt x="62" y="9"/>
                      <a:pt x="62" y="9"/>
                      <a:pt x="62" y="9"/>
                    </a:cubicBezTo>
                    <a:cubicBezTo>
                      <a:pt x="65" y="6"/>
                      <a:pt x="65" y="6"/>
                      <a:pt x="65" y="6"/>
                    </a:cubicBezTo>
                    <a:cubicBezTo>
                      <a:pt x="66" y="4"/>
                      <a:pt x="67" y="3"/>
                      <a:pt x="68" y="3"/>
                    </a:cubicBezTo>
                    <a:cubicBezTo>
                      <a:pt x="68" y="3"/>
                      <a:pt x="69" y="3"/>
                      <a:pt x="69" y="3"/>
                    </a:cubicBezTo>
                    <a:cubicBezTo>
                      <a:pt x="71" y="6"/>
                      <a:pt x="71" y="6"/>
                      <a:pt x="71" y="6"/>
                    </a:cubicBezTo>
                    <a:cubicBezTo>
                      <a:pt x="73" y="10"/>
                      <a:pt x="73" y="10"/>
                      <a:pt x="73" y="10"/>
                    </a:cubicBezTo>
                    <a:cubicBezTo>
                      <a:pt x="76" y="14"/>
                      <a:pt x="76" y="14"/>
                      <a:pt x="76" y="14"/>
                    </a:cubicBezTo>
                    <a:cubicBezTo>
                      <a:pt x="79" y="19"/>
                      <a:pt x="79" y="19"/>
                      <a:pt x="79" y="19"/>
                    </a:cubicBezTo>
                    <a:cubicBezTo>
                      <a:pt x="80" y="26"/>
                      <a:pt x="81" y="30"/>
                      <a:pt x="83" y="32"/>
                    </a:cubicBezTo>
                    <a:cubicBezTo>
                      <a:pt x="81" y="33"/>
                      <a:pt x="80" y="35"/>
                      <a:pt x="80" y="36"/>
                    </a:cubicBezTo>
                    <a:cubicBezTo>
                      <a:pt x="84" y="42"/>
                      <a:pt x="84" y="42"/>
                      <a:pt x="84" y="42"/>
                    </a:cubicBezTo>
                    <a:cubicBezTo>
                      <a:pt x="85" y="42"/>
                      <a:pt x="84" y="43"/>
                      <a:pt x="83" y="45"/>
                    </a:cubicBezTo>
                    <a:cubicBezTo>
                      <a:pt x="82" y="46"/>
                      <a:pt x="83" y="46"/>
                      <a:pt x="85" y="47"/>
                    </a:cubicBezTo>
                    <a:cubicBezTo>
                      <a:pt x="88" y="50"/>
                      <a:pt x="88" y="50"/>
                      <a:pt x="88" y="50"/>
                    </a:cubicBezTo>
                    <a:cubicBezTo>
                      <a:pt x="89" y="51"/>
                      <a:pt x="89" y="52"/>
                      <a:pt x="86" y="52"/>
                    </a:cubicBezTo>
                    <a:cubicBezTo>
                      <a:pt x="82" y="50"/>
                      <a:pt x="82" y="50"/>
                      <a:pt x="82" y="50"/>
                    </a:cubicBezTo>
                    <a:cubicBezTo>
                      <a:pt x="82" y="50"/>
                      <a:pt x="81" y="50"/>
                      <a:pt x="81" y="50"/>
                    </a:cubicBezTo>
                    <a:cubicBezTo>
                      <a:pt x="80" y="50"/>
                      <a:pt x="79" y="51"/>
                      <a:pt x="79" y="52"/>
                    </a:cubicBezTo>
                    <a:cubicBezTo>
                      <a:pt x="81" y="56"/>
                      <a:pt x="81" y="56"/>
                      <a:pt x="81" y="56"/>
                    </a:cubicBezTo>
                    <a:cubicBezTo>
                      <a:pt x="83" y="56"/>
                      <a:pt x="82" y="58"/>
                      <a:pt x="80" y="59"/>
                    </a:cubicBezTo>
                    <a:cubicBezTo>
                      <a:pt x="79" y="61"/>
                      <a:pt x="79" y="61"/>
                      <a:pt x="79" y="61"/>
                    </a:cubicBezTo>
                    <a:cubicBezTo>
                      <a:pt x="78" y="60"/>
                      <a:pt x="78" y="60"/>
                      <a:pt x="78" y="60"/>
                    </a:cubicBezTo>
                    <a:cubicBezTo>
                      <a:pt x="77" y="60"/>
                      <a:pt x="77" y="60"/>
                      <a:pt x="77" y="60"/>
                    </a:cubicBezTo>
                    <a:cubicBezTo>
                      <a:pt x="73" y="62"/>
                      <a:pt x="73" y="62"/>
                      <a:pt x="73" y="62"/>
                    </a:cubicBezTo>
                    <a:cubicBezTo>
                      <a:pt x="71" y="64"/>
                      <a:pt x="69" y="64"/>
                      <a:pt x="68" y="64"/>
                    </a:cubicBezTo>
                    <a:cubicBezTo>
                      <a:pt x="67" y="64"/>
                      <a:pt x="66" y="64"/>
                      <a:pt x="66" y="64"/>
                    </a:cubicBezTo>
                    <a:cubicBezTo>
                      <a:pt x="65" y="61"/>
                      <a:pt x="64" y="59"/>
                      <a:pt x="64" y="56"/>
                    </a:cubicBezTo>
                    <a:cubicBezTo>
                      <a:pt x="63" y="54"/>
                      <a:pt x="62" y="52"/>
                      <a:pt x="59" y="52"/>
                    </a:cubicBezTo>
                    <a:cubicBezTo>
                      <a:pt x="58" y="52"/>
                      <a:pt x="58" y="52"/>
                      <a:pt x="57" y="52"/>
                    </a:cubicBezTo>
                    <a:cubicBezTo>
                      <a:pt x="56" y="52"/>
                      <a:pt x="56" y="52"/>
                      <a:pt x="56" y="52"/>
                    </a:cubicBezTo>
                    <a:cubicBezTo>
                      <a:pt x="54" y="51"/>
                      <a:pt x="53" y="50"/>
                      <a:pt x="52" y="48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48" y="35"/>
                      <a:pt x="46" y="32"/>
                      <a:pt x="43" y="32"/>
                    </a:cubicBezTo>
                    <a:cubicBezTo>
                      <a:pt x="41" y="32"/>
                      <a:pt x="40" y="33"/>
                      <a:pt x="38" y="34"/>
                    </a:cubicBezTo>
                    <a:cubicBezTo>
                      <a:pt x="35" y="34"/>
                      <a:pt x="35" y="34"/>
                      <a:pt x="35" y="34"/>
                    </a:cubicBezTo>
                    <a:cubicBezTo>
                      <a:pt x="33" y="33"/>
                      <a:pt x="33" y="33"/>
                      <a:pt x="33" y="33"/>
                    </a:cubicBezTo>
                    <a:cubicBezTo>
                      <a:pt x="27" y="37"/>
                      <a:pt x="27" y="37"/>
                      <a:pt x="27" y="37"/>
                    </a:cubicBezTo>
                    <a:cubicBezTo>
                      <a:pt x="24" y="43"/>
                      <a:pt x="24" y="43"/>
                      <a:pt x="24" y="43"/>
                    </a:cubicBezTo>
                    <a:cubicBezTo>
                      <a:pt x="22" y="41"/>
                      <a:pt x="19" y="37"/>
                      <a:pt x="16" y="32"/>
                    </a:cubicBezTo>
                    <a:cubicBezTo>
                      <a:pt x="11" y="26"/>
                      <a:pt x="8" y="23"/>
                      <a:pt x="4" y="23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3" y="13"/>
                      <a:pt x="14" y="13"/>
                      <a:pt x="15" y="12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7" y="0"/>
                      <a:pt x="17" y="0"/>
                      <a:pt x="17" y="0"/>
                    </a:cubicBezTo>
                    <a:moveTo>
                      <a:pt x="18" y="2"/>
                    </a:moveTo>
                    <a:cubicBezTo>
                      <a:pt x="17" y="6"/>
                      <a:pt x="17" y="6"/>
                      <a:pt x="17" y="6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7" y="12"/>
                      <a:pt x="17" y="12"/>
                      <a:pt x="17" y="12"/>
                    </a:cubicBezTo>
                    <a:cubicBezTo>
                      <a:pt x="17" y="12"/>
                      <a:pt x="17" y="12"/>
                      <a:pt x="17" y="12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6" y="14"/>
                      <a:pt x="14" y="15"/>
                      <a:pt x="12" y="16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9" y="22"/>
                      <a:pt x="13" y="25"/>
                      <a:pt x="17" y="31"/>
                    </a:cubicBezTo>
                    <a:cubicBezTo>
                      <a:pt x="20" y="34"/>
                      <a:pt x="22" y="37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6" y="36"/>
                      <a:pt x="26" y="36"/>
                      <a:pt x="26" y="36"/>
                    </a:cubicBezTo>
                    <a:cubicBezTo>
                      <a:pt x="26" y="36"/>
                      <a:pt x="26" y="36"/>
                      <a:pt x="26" y="36"/>
                    </a:cubicBezTo>
                    <a:cubicBezTo>
                      <a:pt x="26" y="36"/>
                      <a:pt x="26" y="36"/>
                      <a:pt x="26" y="36"/>
                    </a:cubicBezTo>
                    <a:cubicBezTo>
                      <a:pt x="31" y="32"/>
                      <a:pt x="31" y="32"/>
                      <a:pt x="31" y="32"/>
                    </a:cubicBezTo>
                    <a:cubicBezTo>
                      <a:pt x="32" y="31"/>
                      <a:pt x="32" y="31"/>
                      <a:pt x="32" y="31"/>
                    </a:cubicBezTo>
                    <a:cubicBezTo>
                      <a:pt x="33" y="32"/>
                      <a:pt x="33" y="32"/>
                      <a:pt x="33" y="32"/>
                    </a:cubicBezTo>
                    <a:cubicBezTo>
                      <a:pt x="35" y="32"/>
                      <a:pt x="35" y="32"/>
                      <a:pt x="35" y="32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40" y="31"/>
                      <a:pt x="41" y="31"/>
                      <a:pt x="43" y="31"/>
                    </a:cubicBezTo>
                    <a:cubicBezTo>
                      <a:pt x="49" y="31"/>
                      <a:pt x="51" y="38"/>
                      <a:pt x="52" y="40"/>
                    </a:cubicBezTo>
                    <a:cubicBezTo>
                      <a:pt x="54" y="48"/>
                      <a:pt x="54" y="48"/>
                      <a:pt x="54" y="48"/>
                    </a:cubicBezTo>
                    <a:cubicBezTo>
                      <a:pt x="54" y="49"/>
                      <a:pt x="55" y="50"/>
                      <a:pt x="56" y="50"/>
                    </a:cubicBezTo>
                    <a:cubicBezTo>
                      <a:pt x="58" y="51"/>
                      <a:pt x="58" y="51"/>
                      <a:pt x="58" y="51"/>
                    </a:cubicBezTo>
                    <a:cubicBezTo>
                      <a:pt x="58" y="51"/>
                      <a:pt x="58" y="50"/>
                      <a:pt x="59" y="50"/>
                    </a:cubicBezTo>
                    <a:cubicBezTo>
                      <a:pt x="62" y="50"/>
                      <a:pt x="65" y="52"/>
                      <a:pt x="66" y="55"/>
                    </a:cubicBezTo>
                    <a:cubicBezTo>
                      <a:pt x="66" y="58"/>
                      <a:pt x="66" y="61"/>
                      <a:pt x="68" y="63"/>
                    </a:cubicBezTo>
                    <a:cubicBezTo>
                      <a:pt x="68" y="63"/>
                      <a:pt x="68" y="63"/>
                      <a:pt x="68" y="63"/>
                    </a:cubicBezTo>
                    <a:cubicBezTo>
                      <a:pt x="68" y="63"/>
                      <a:pt x="68" y="63"/>
                      <a:pt x="68" y="63"/>
                    </a:cubicBezTo>
                    <a:cubicBezTo>
                      <a:pt x="68" y="63"/>
                      <a:pt x="70" y="62"/>
                      <a:pt x="72" y="61"/>
                    </a:cubicBezTo>
                    <a:cubicBezTo>
                      <a:pt x="76" y="59"/>
                      <a:pt x="76" y="59"/>
                      <a:pt x="76" y="59"/>
                    </a:cubicBezTo>
                    <a:cubicBezTo>
                      <a:pt x="77" y="58"/>
                      <a:pt x="77" y="58"/>
                      <a:pt x="78" y="58"/>
                    </a:cubicBezTo>
                    <a:cubicBezTo>
                      <a:pt x="78" y="58"/>
                      <a:pt x="78" y="58"/>
                      <a:pt x="79" y="58"/>
                    </a:cubicBezTo>
                    <a:cubicBezTo>
                      <a:pt x="79" y="58"/>
                      <a:pt x="79" y="58"/>
                      <a:pt x="79" y="58"/>
                    </a:cubicBezTo>
                    <a:cubicBezTo>
                      <a:pt x="79" y="58"/>
                      <a:pt x="79" y="58"/>
                      <a:pt x="79" y="58"/>
                    </a:cubicBezTo>
                    <a:cubicBezTo>
                      <a:pt x="79" y="58"/>
                      <a:pt x="79" y="58"/>
                      <a:pt x="79" y="58"/>
                    </a:cubicBezTo>
                    <a:cubicBezTo>
                      <a:pt x="80" y="57"/>
                      <a:pt x="80" y="57"/>
                      <a:pt x="80" y="57"/>
                    </a:cubicBezTo>
                    <a:cubicBezTo>
                      <a:pt x="80" y="56"/>
                      <a:pt x="80" y="56"/>
                      <a:pt x="80" y="56"/>
                    </a:cubicBezTo>
                    <a:cubicBezTo>
                      <a:pt x="78" y="53"/>
                      <a:pt x="78" y="53"/>
                      <a:pt x="78" y="53"/>
                    </a:cubicBezTo>
                    <a:cubicBezTo>
                      <a:pt x="77" y="52"/>
                      <a:pt x="77" y="52"/>
                      <a:pt x="77" y="52"/>
                    </a:cubicBezTo>
                    <a:cubicBezTo>
                      <a:pt x="77" y="52"/>
                      <a:pt x="77" y="52"/>
                      <a:pt x="77" y="52"/>
                    </a:cubicBezTo>
                    <a:cubicBezTo>
                      <a:pt x="77" y="50"/>
                      <a:pt x="79" y="48"/>
                      <a:pt x="81" y="48"/>
                    </a:cubicBezTo>
                    <a:cubicBezTo>
                      <a:pt x="81" y="48"/>
                      <a:pt x="82" y="48"/>
                      <a:pt x="82" y="48"/>
                    </a:cubicBezTo>
                    <a:cubicBezTo>
                      <a:pt x="82" y="48"/>
                      <a:pt x="81" y="47"/>
                      <a:pt x="81" y="46"/>
                    </a:cubicBezTo>
                    <a:cubicBezTo>
                      <a:pt x="81" y="45"/>
                      <a:pt x="81" y="45"/>
                      <a:pt x="81" y="44"/>
                    </a:cubicBezTo>
                    <a:cubicBezTo>
                      <a:pt x="82" y="43"/>
                      <a:pt x="82" y="43"/>
                      <a:pt x="82" y="43"/>
                    </a:cubicBezTo>
                    <a:cubicBezTo>
                      <a:pt x="82" y="42"/>
                      <a:pt x="82" y="42"/>
                      <a:pt x="82" y="42"/>
                    </a:cubicBezTo>
                    <a:cubicBezTo>
                      <a:pt x="78" y="37"/>
                      <a:pt x="78" y="37"/>
                      <a:pt x="78" y="37"/>
                    </a:cubicBezTo>
                    <a:cubicBezTo>
                      <a:pt x="78" y="36"/>
                      <a:pt x="78" y="36"/>
                      <a:pt x="78" y="36"/>
                    </a:cubicBezTo>
                    <a:cubicBezTo>
                      <a:pt x="78" y="36"/>
                      <a:pt x="78" y="36"/>
                      <a:pt x="78" y="36"/>
                    </a:cubicBezTo>
                    <a:cubicBezTo>
                      <a:pt x="78" y="34"/>
                      <a:pt x="79" y="33"/>
                      <a:pt x="80" y="31"/>
                    </a:cubicBezTo>
                    <a:cubicBezTo>
                      <a:pt x="79" y="29"/>
                      <a:pt x="78" y="25"/>
                      <a:pt x="77" y="20"/>
                    </a:cubicBezTo>
                    <a:cubicBezTo>
                      <a:pt x="75" y="15"/>
                      <a:pt x="75" y="15"/>
                      <a:pt x="75" y="15"/>
                    </a:cubicBezTo>
                    <a:cubicBezTo>
                      <a:pt x="72" y="11"/>
                      <a:pt x="72" y="11"/>
                      <a:pt x="72" y="11"/>
                    </a:cubicBezTo>
                    <a:cubicBezTo>
                      <a:pt x="72" y="11"/>
                      <a:pt x="72" y="11"/>
                      <a:pt x="72" y="11"/>
                    </a:cubicBezTo>
                    <a:cubicBezTo>
                      <a:pt x="72" y="11"/>
                      <a:pt x="72" y="11"/>
                      <a:pt x="72" y="11"/>
                    </a:cubicBezTo>
                    <a:cubicBezTo>
                      <a:pt x="70" y="7"/>
                      <a:pt x="70" y="7"/>
                      <a:pt x="70" y="7"/>
                    </a:cubicBezTo>
                    <a:cubicBezTo>
                      <a:pt x="68" y="5"/>
                      <a:pt x="68" y="5"/>
                      <a:pt x="68" y="5"/>
                    </a:cubicBezTo>
                    <a:cubicBezTo>
                      <a:pt x="68" y="5"/>
                      <a:pt x="67" y="6"/>
                      <a:pt x="66" y="7"/>
                    </a:cubicBezTo>
                    <a:cubicBezTo>
                      <a:pt x="63" y="10"/>
                      <a:pt x="63" y="10"/>
                      <a:pt x="63" y="10"/>
                    </a:cubicBezTo>
                    <a:cubicBezTo>
                      <a:pt x="63" y="11"/>
                      <a:pt x="63" y="11"/>
                      <a:pt x="63" y="11"/>
                    </a:cubicBezTo>
                    <a:cubicBezTo>
                      <a:pt x="61" y="11"/>
                      <a:pt x="61" y="11"/>
                      <a:pt x="61" y="11"/>
                    </a:cubicBezTo>
                    <a:cubicBezTo>
                      <a:pt x="59" y="10"/>
                      <a:pt x="59" y="10"/>
                      <a:pt x="59" y="10"/>
                    </a:cubicBezTo>
                    <a:cubicBezTo>
                      <a:pt x="57" y="9"/>
                      <a:pt x="57" y="9"/>
                      <a:pt x="57" y="9"/>
                    </a:cubicBezTo>
                    <a:cubicBezTo>
                      <a:pt x="55" y="10"/>
                      <a:pt x="55" y="10"/>
                      <a:pt x="55" y="10"/>
                    </a:cubicBezTo>
                    <a:cubicBezTo>
                      <a:pt x="55" y="11"/>
                      <a:pt x="55" y="11"/>
                      <a:pt x="55" y="11"/>
                    </a:cubicBezTo>
                    <a:cubicBezTo>
                      <a:pt x="54" y="11"/>
                      <a:pt x="54" y="11"/>
                      <a:pt x="54" y="11"/>
                    </a:cubicBezTo>
                    <a:cubicBezTo>
                      <a:pt x="51" y="12"/>
                      <a:pt x="51" y="12"/>
                      <a:pt x="51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48" y="11"/>
                      <a:pt x="46" y="10"/>
                      <a:pt x="45" y="9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36" y="7"/>
                      <a:pt x="36" y="7"/>
                      <a:pt x="36" y="7"/>
                    </a:cubicBezTo>
                    <a:cubicBezTo>
                      <a:pt x="35" y="7"/>
                      <a:pt x="35" y="7"/>
                      <a:pt x="35" y="7"/>
                    </a:cubicBezTo>
                    <a:cubicBezTo>
                      <a:pt x="35" y="7"/>
                      <a:pt x="35" y="7"/>
                      <a:pt x="35" y="7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18" y="2"/>
                      <a:pt x="18" y="2"/>
                      <a:pt x="18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45" name="Freeform 455"/>
              <p:cNvSpPr>
                <a:spLocks/>
              </p:cNvSpPr>
              <p:nvPr/>
            </p:nvSpPr>
            <p:spPr bwMode="auto">
              <a:xfrm>
                <a:off x="3211" y="3124"/>
                <a:ext cx="203" cy="149"/>
              </a:xfrm>
              <a:custGeom>
                <a:avLst/>
                <a:gdLst>
                  <a:gd name="T0" fmla="*/ 65 w 86"/>
                  <a:gd name="T1" fmla="*/ 62 h 63"/>
                  <a:gd name="T2" fmla="*/ 57 w 86"/>
                  <a:gd name="T3" fmla="*/ 50 h 63"/>
                  <a:gd name="T4" fmla="*/ 54 w 86"/>
                  <a:gd name="T5" fmla="*/ 50 h 63"/>
                  <a:gd name="T6" fmla="*/ 49 w 86"/>
                  <a:gd name="T7" fmla="*/ 40 h 63"/>
                  <a:gd name="T8" fmla="*/ 36 w 86"/>
                  <a:gd name="T9" fmla="*/ 32 h 63"/>
                  <a:gd name="T10" fmla="*/ 31 w 86"/>
                  <a:gd name="T11" fmla="*/ 32 h 63"/>
                  <a:gd name="T12" fmla="*/ 30 w 86"/>
                  <a:gd name="T13" fmla="*/ 32 h 63"/>
                  <a:gd name="T14" fmla="*/ 22 w 86"/>
                  <a:gd name="T15" fmla="*/ 41 h 63"/>
                  <a:gd name="T16" fmla="*/ 15 w 86"/>
                  <a:gd name="T17" fmla="*/ 30 h 63"/>
                  <a:gd name="T18" fmla="*/ 0 w 86"/>
                  <a:gd name="T19" fmla="*/ 20 h 63"/>
                  <a:gd name="T20" fmla="*/ 3 w 86"/>
                  <a:gd name="T21" fmla="*/ 16 h 63"/>
                  <a:gd name="T22" fmla="*/ 14 w 86"/>
                  <a:gd name="T23" fmla="*/ 11 h 63"/>
                  <a:gd name="T24" fmla="*/ 14 w 86"/>
                  <a:gd name="T25" fmla="*/ 11 h 63"/>
                  <a:gd name="T26" fmla="*/ 14 w 86"/>
                  <a:gd name="T27" fmla="*/ 5 h 63"/>
                  <a:gd name="T28" fmla="*/ 20 w 86"/>
                  <a:gd name="T29" fmla="*/ 1 h 63"/>
                  <a:gd name="T30" fmla="*/ 33 w 86"/>
                  <a:gd name="T31" fmla="*/ 5 h 63"/>
                  <a:gd name="T32" fmla="*/ 34 w 86"/>
                  <a:gd name="T33" fmla="*/ 5 h 63"/>
                  <a:gd name="T34" fmla="*/ 41 w 86"/>
                  <a:gd name="T35" fmla="*/ 3 h 63"/>
                  <a:gd name="T36" fmla="*/ 44 w 86"/>
                  <a:gd name="T37" fmla="*/ 7 h 63"/>
                  <a:gd name="T38" fmla="*/ 48 w 86"/>
                  <a:gd name="T39" fmla="*/ 10 h 63"/>
                  <a:gd name="T40" fmla="*/ 52 w 86"/>
                  <a:gd name="T41" fmla="*/ 9 h 63"/>
                  <a:gd name="T42" fmla="*/ 57 w 86"/>
                  <a:gd name="T43" fmla="*/ 8 h 63"/>
                  <a:gd name="T44" fmla="*/ 60 w 86"/>
                  <a:gd name="T45" fmla="*/ 9 h 63"/>
                  <a:gd name="T46" fmla="*/ 63 w 86"/>
                  <a:gd name="T47" fmla="*/ 5 h 63"/>
                  <a:gd name="T48" fmla="*/ 66 w 86"/>
                  <a:gd name="T49" fmla="*/ 3 h 63"/>
                  <a:gd name="T50" fmla="*/ 70 w 86"/>
                  <a:gd name="T51" fmla="*/ 9 h 63"/>
                  <a:gd name="T52" fmla="*/ 76 w 86"/>
                  <a:gd name="T53" fmla="*/ 19 h 63"/>
                  <a:gd name="T54" fmla="*/ 77 w 86"/>
                  <a:gd name="T55" fmla="*/ 35 h 63"/>
                  <a:gd name="T56" fmla="*/ 77 w 86"/>
                  <a:gd name="T57" fmla="*/ 35 h 63"/>
                  <a:gd name="T58" fmla="*/ 81 w 86"/>
                  <a:gd name="T59" fmla="*/ 41 h 63"/>
                  <a:gd name="T60" fmla="*/ 81 w 86"/>
                  <a:gd name="T61" fmla="*/ 41 h 63"/>
                  <a:gd name="T62" fmla="*/ 80 w 86"/>
                  <a:gd name="T63" fmla="*/ 43 h 63"/>
                  <a:gd name="T64" fmla="*/ 82 w 86"/>
                  <a:gd name="T65" fmla="*/ 47 h 63"/>
                  <a:gd name="T66" fmla="*/ 86 w 86"/>
                  <a:gd name="T67" fmla="*/ 50 h 63"/>
                  <a:gd name="T68" fmla="*/ 84 w 86"/>
                  <a:gd name="T69" fmla="*/ 50 h 63"/>
                  <a:gd name="T70" fmla="*/ 79 w 86"/>
                  <a:gd name="T71" fmla="*/ 48 h 63"/>
                  <a:gd name="T72" fmla="*/ 76 w 86"/>
                  <a:gd name="T73" fmla="*/ 51 h 63"/>
                  <a:gd name="T74" fmla="*/ 79 w 86"/>
                  <a:gd name="T75" fmla="*/ 55 h 63"/>
                  <a:gd name="T76" fmla="*/ 79 w 86"/>
                  <a:gd name="T77" fmla="*/ 55 h 63"/>
                  <a:gd name="T78" fmla="*/ 78 w 86"/>
                  <a:gd name="T79" fmla="*/ 57 h 63"/>
                  <a:gd name="T80" fmla="*/ 77 w 86"/>
                  <a:gd name="T81" fmla="*/ 58 h 63"/>
                  <a:gd name="T82" fmla="*/ 76 w 86"/>
                  <a:gd name="T83" fmla="*/ 58 h 63"/>
                  <a:gd name="T84" fmla="*/ 71 w 86"/>
                  <a:gd name="T85" fmla="*/ 61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86" h="63">
                    <a:moveTo>
                      <a:pt x="66" y="63"/>
                    </a:moveTo>
                    <a:cubicBezTo>
                      <a:pt x="65" y="63"/>
                      <a:pt x="65" y="62"/>
                      <a:pt x="65" y="62"/>
                    </a:cubicBezTo>
                    <a:cubicBezTo>
                      <a:pt x="64" y="60"/>
                      <a:pt x="63" y="58"/>
                      <a:pt x="63" y="54"/>
                    </a:cubicBezTo>
                    <a:cubicBezTo>
                      <a:pt x="62" y="52"/>
                      <a:pt x="60" y="50"/>
                      <a:pt x="57" y="50"/>
                    </a:cubicBezTo>
                    <a:cubicBezTo>
                      <a:pt x="56" y="50"/>
                      <a:pt x="56" y="50"/>
                      <a:pt x="55" y="50"/>
                    </a:cubicBezTo>
                    <a:cubicBezTo>
                      <a:pt x="54" y="50"/>
                      <a:pt x="54" y="50"/>
                      <a:pt x="54" y="50"/>
                    </a:cubicBezTo>
                    <a:cubicBezTo>
                      <a:pt x="53" y="50"/>
                      <a:pt x="52" y="48"/>
                      <a:pt x="51" y="47"/>
                    </a:cubicBezTo>
                    <a:cubicBezTo>
                      <a:pt x="49" y="40"/>
                      <a:pt x="49" y="40"/>
                      <a:pt x="49" y="40"/>
                    </a:cubicBezTo>
                    <a:cubicBezTo>
                      <a:pt x="47" y="33"/>
                      <a:pt x="44" y="31"/>
                      <a:pt x="41" y="31"/>
                    </a:cubicBezTo>
                    <a:cubicBezTo>
                      <a:pt x="39" y="31"/>
                      <a:pt x="38" y="31"/>
                      <a:pt x="36" y="32"/>
                    </a:cubicBezTo>
                    <a:cubicBezTo>
                      <a:pt x="33" y="32"/>
                      <a:pt x="33" y="32"/>
                      <a:pt x="33" y="32"/>
                    </a:cubicBezTo>
                    <a:cubicBezTo>
                      <a:pt x="31" y="32"/>
                      <a:pt x="31" y="32"/>
                      <a:pt x="31" y="32"/>
                    </a:cubicBezTo>
                    <a:cubicBezTo>
                      <a:pt x="30" y="31"/>
                      <a:pt x="30" y="31"/>
                      <a:pt x="30" y="31"/>
                    </a:cubicBezTo>
                    <a:cubicBezTo>
                      <a:pt x="30" y="32"/>
                      <a:pt x="30" y="32"/>
                      <a:pt x="30" y="32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1" y="40"/>
                      <a:pt x="21" y="40"/>
                      <a:pt x="21" y="39"/>
                    </a:cubicBezTo>
                    <a:cubicBezTo>
                      <a:pt x="19" y="37"/>
                      <a:pt x="17" y="34"/>
                      <a:pt x="15" y="30"/>
                    </a:cubicBezTo>
                    <a:cubicBezTo>
                      <a:pt x="10" y="24"/>
                      <a:pt x="6" y="22"/>
                      <a:pt x="2" y="21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2" y="13"/>
                      <a:pt x="13" y="12"/>
                      <a:pt x="14" y="11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33" y="5"/>
                      <a:pt x="33" y="5"/>
                      <a:pt x="33" y="5"/>
                    </a:cubicBezTo>
                    <a:cubicBezTo>
                      <a:pt x="33" y="5"/>
                      <a:pt x="33" y="5"/>
                      <a:pt x="33" y="5"/>
                    </a:cubicBezTo>
                    <a:cubicBezTo>
                      <a:pt x="34" y="5"/>
                      <a:pt x="34" y="5"/>
                      <a:pt x="34" y="5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41" y="3"/>
                      <a:pt x="41" y="3"/>
                      <a:pt x="41" y="3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4" y="7"/>
                      <a:pt x="44" y="7"/>
                      <a:pt x="44" y="7"/>
                    </a:cubicBezTo>
                    <a:cubicBezTo>
                      <a:pt x="45" y="9"/>
                      <a:pt x="47" y="9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52" y="9"/>
                      <a:pt x="52" y="9"/>
                      <a:pt x="52" y="9"/>
                    </a:cubicBezTo>
                    <a:cubicBezTo>
                      <a:pt x="55" y="7"/>
                      <a:pt x="55" y="7"/>
                      <a:pt x="55" y="7"/>
                    </a:cubicBezTo>
                    <a:cubicBezTo>
                      <a:pt x="57" y="8"/>
                      <a:pt x="57" y="8"/>
                      <a:pt x="57" y="8"/>
                    </a:cubicBezTo>
                    <a:cubicBezTo>
                      <a:pt x="60" y="9"/>
                      <a:pt x="60" y="9"/>
                      <a:pt x="60" y="9"/>
                    </a:cubicBezTo>
                    <a:cubicBezTo>
                      <a:pt x="60" y="9"/>
                      <a:pt x="60" y="9"/>
                      <a:pt x="60" y="9"/>
                    </a:cubicBezTo>
                    <a:cubicBezTo>
                      <a:pt x="61" y="9"/>
                      <a:pt x="61" y="9"/>
                      <a:pt x="61" y="9"/>
                    </a:cubicBezTo>
                    <a:cubicBezTo>
                      <a:pt x="63" y="5"/>
                      <a:pt x="63" y="5"/>
                      <a:pt x="63" y="5"/>
                    </a:cubicBezTo>
                    <a:cubicBezTo>
                      <a:pt x="64" y="4"/>
                      <a:pt x="65" y="3"/>
                      <a:pt x="66" y="3"/>
                    </a:cubicBezTo>
                    <a:cubicBezTo>
                      <a:pt x="66" y="3"/>
                      <a:pt x="66" y="3"/>
                      <a:pt x="66" y="3"/>
                    </a:cubicBezTo>
                    <a:cubicBezTo>
                      <a:pt x="69" y="5"/>
                      <a:pt x="69" y="5"/>
                      <a:pt x="69" y="5"/>
                    </a:cubicBezTo>
                    <a:cubicBezTo>
                      <a:pt x="70" y="9"/>
                      <a:pt x="70" y="9"/>
                      <a:pt x="70" y="9"/>
                    </a:cubicBezTo>
                    <a:cubicBezTo>
                      <a:pt x="73" y="14"/>
                      <a:pt x="73" y="14"/>
                      <a:pt x="73" y="14"/>
                    </a:cubicBezTo>
                    <a:cubicBezTo>
                      <a:pt x="76" y="19"/>
                      <a:pt x="76" y="19"/>
                      <a:pt x="76" y="19"/>
                    </a:cubicBezTo>
                    <a:cubicBezTo>
                      <a:pt x="77" y="24"/>
                      <a:pt x="78" y="28"/>
                      <a:pt x="79" y="30"/>
                    </a:cubicBezTo>
                    <a:cubicBezTo>
                      <a:pt x="78" y="32"/>
                      <a:pt x="77" y="33"/>
                      <a:pt x="77" y="35"/>
                    </a:cubicBezTo>
                    <a:cubicBezTo>
                      <a:pt x="77" y="35"/>
                      <a:pt x="77" y="35"/>
                      <a:pt x="77" y="35"/>
                    </a:cubicBezTo>
                    <a:cubicBezTo>
                      <a:pt x="77" y="35"/>
                      <a:pt x="77" y="35"/>
                      <a:pt x="77" y="35"/>
                    </a:cubicBezTo>
                    <a:cubicBezTo>
                      <a:pt x="81" y="41"/>
                      <a:pt x="81" y="41"/>
                      <a:pt x="81" y="41"/>
                    </a:cubicBezTo>
                    <a:cubicBezTo>
                      <a:pt x="81" y="41"/>
                      <a:pt x="81" y="41"/>
                      <a:pt x="81" y="41"/>
                    </a:cubicBezTo>
                    <a:cubicBezTo>
                      <a:pt x="81" y="41"/>
                      <a:pt x="81" y="41"/>
                      <a:pt x="81" y="41"/>
                    </a:cubicBezTo>
                    <a:cubicBezTo>
                      <a:pt x="81" y="41"/>
                      <a:pt x="81" y="41"/>
                      <a:pt x="81" y="41"/>
                    </a:cubicBezTo>
                    <a:cubicBezTo>
                      <a:pt x="81" y="41"/>
                      <a:pt x="81" y="42"/>
                      <a:pt x="81" y="42"/>
                    </a:cubicBezTo>
                    <a:cubicBezTo>
                      <a:pt x="80" y="42"/>
                      <a:pt x="80" y="43"/>
                      <a:pt x="80" y="43"/>
                    </a:cubicBezTo>
                    <a:cubicBezTo>
                      <a:pt x="80" y="44"/>
                      <a:pt x="80" y="44"/>
                      <a:pt x="80" y="45"/>
                    </a:cubicBezTo>
                    <a:cubicBezTo>
                      <a:pt x="80" y="46"/>
                      <a:pt x="81" y="46"/>
                      <a:pt x="82" y="47"/>
                    </a:cubicBezTo>
                    <a:cubicBezTo>
                      <a:pt x="86" y="50"/>
                      <a:pt x="86" y="50"/>
                      <a:pt x="86" y="50"/>
                    </a:cubicBezTo>
                    <a:cubicBezTo>
                      <a:pt x="86" y="50"/>
                      <a:pt x="86" y="50"/>
                      <a:pt x="86" y="50"/>
                    </a:cubicBezTo>
                    <a:cubicBezTo>
                      <a:pt x="86" y="50"/>
                      <a:pt x="86" y="50"/>
                      <a:pt x="86" y="50"/>
                    </a:cubicBezTo>
                    <a:cubicBezTo>
                      <a:pt x="86" y="50"/>
                      <a:pt x="85" y="50"/>
                      <a:pt x="84" y="50"/>
                    </a:cubicBezTo>
                    <a:cubicBezTo>
                      <a:pt x="81" y="48"/>
                      <a:pt x="81" y="48"/>
                      <a:pt x="81" y="48"/>
                    </a:cubicBezTo>
                    <a:cubicBezTo>
                      <a:pt x="80" y="48"/>
                      <a:pt x="80" y="48"/>
                      <a:pt x="79" y="48"/>
                    </a:cubicBezTo>
                    <a:cubicBezTo>
                      <a:pt x="77" y="48"/>
                      <a:pt x="76" y="49"/>
                      <a:pt x="76" y="51"/>
                    </a:cubicBezTo>
                    <a:cubicBezTo>
                      <a:pt x="76" y="51"/>
                      <a:pt x="76" y="51"/>
                      <a:pt x="76" y="51"/>
                    </a:cubicBezTo>
                    <a:cubicBezTo>
                      <a:pt x="76" y="51"/>
                      <a:pt x="76" y="51"/>
                      <a:pt x="76" y="51"/>
                    </a:cubicBezTo>
                    <a:cubicBezTo>
                      <a:pt x="79" y="55"/>
                      <a:pt x="79" y="55"/>
                      <a:pt x="79" y="55"/>
                    </a:cubicBezTo>
                    <a:cubicBezTo>
                      <a:pt x="79" y="55"/>
                      <a:pt x="79" y="55"/>
                      <a:pt x="79" y="55"/>
                    </a:cubicBezTo>
                    <a:cubicBezTo>
                      <a:pt x="79" y="55"/>
                      <a:pt x="79" y="55"/>
                      <a:pt x="79" y="55"/>
                    </a:cubicBezTo>
                    <a:cubicBezTo>
                      <a:pt x="79" y="55"/>
                      <a:pt x="79" y="56"/>
                      <a:pt x="79" y="56"/>
                    </a:cubicBezTo>
                    <a:cubicBezTo>
                      <a:pt x="79" y="56"/>
                      <a:pt x="79" y="57"/>
                      <a:pt x="78" y="57"/>
                    </a:cubicBezTo>
                    <a:cubicBezTo>
                      <a:pt x="77" y="58"/>
                      <a:pt x="77" y="58"/>
                      <a:pt x="77" y="58"/>
                    </a:cubicBezTo>
                    <a:cubicBezTo>
                      <a:pt x="77" y="58"/>
                      <a:pt x="77" y="58"/>
                      <a:pt x="77" y="58"/>
                    </a:cubicBezTo>
                    <a:cubicBezTo>
                      <a:pt x="77" y="59"/>
                      <a:pt x="77" y="59"/>
                      <a:pt x="77" y="59"/>
                    </a:cubicBezTo>
                    <a:cubicBezTo>
                      <a:pt x="76" y="58"/>
                      <a:pt x="76" y="58"/>
                      <a:pt x="76" y="58"/>
                    </a:cubicBezTo>
                    <a:cubicBezTo>
                      <a:pt x="75" y="58"/>
                      <a:pt x="75" y="58"/>
                      <a:pt x="75" y="58"/>
                    </a:cubicBezTo>
                    <a:cubicBezTo>
                      <a:pt x="71" y="61"/>
                      <a:pt x="71" y="61"/>
                      <a:pt x="71" y="61"/>
                    </a:cubicBezTo>
                    <a:cubicBezTo>
                      <a:pt x="68" y="62"/>
                      <a:pt x="67" y="63"/>
                      <a:pt x="66" y="6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46" name="Freeform 456"/>
              <p:cNvSpPr>
                <a:spLocks noEditPoints="1"/>
              </p:cNvSpPr>
              <p:nvPr/>
            </p:nvSpPr>
            <p:spPr bwMode="auto">
              <a:xfrm>
                <a:off x="3206" y="3121"/>
                <a:ext cx="211" cy="152"/>
              </a:xfrm>
              <a:custGeom>
                <a:avLst/>
                <a:gdLst>
                  <a:gd name="T0" fmla="*/ 28 w 89"/>
                  <a:gd name="T1" fmla="*/ 3 h 64"/>
                  <a:gd name="T2" fmla="*/ 43 w 89"/>
                  <a:gd name="T3" fmla="*/ 3 h 64"/>
                  <a:gd name="T4" fmla="*/ 50 w 89"/>
                  <a:gd name="T5" fmla="*/ 10 h 64"/>
                  <a:gd name="T6" fmla="*/ 60 w 89"/>
                  <a:gd name="T7" fmla="*/ 8 h 64"/>
                  <a:gd name="T8" fmla="*/ 68 w 89"/>
                  <a:gd name="T9" fmla="*/ 3 h 64"/>
                  <a:gd name="T10" fmla="*/ 73 w 89"/>
                  <a:gd name="T11" fmla="*/ 10 h 64"/>
                  <a:gd name="T12" fmla="*/ 83 w 89"/>
                  <a:gd name="T13" fmla="*/ 32 h 64"/>
                  <a:gd name="T14" fmla="*/ 83 w 89"/>
                  <a:gd name="T15" fmla="*/ 45 h 64"/>
                  <a:gd name="T16" fmla="*/ 86 w 89"/>
                  <a:gd name="T17" fmla="*/ 52 h 64"/>
                  <a:gd name="T18" fmla="*/ 79 w 89"/>
                  <a:gd name="T19" fmla="*/ 52 h 64"/>
                  <a:gd name="T20" fmla="*/ 79 w 89"/>
                  <a:gd name="T21" fmla="*/ 61 h 64"/>
                  <a:gd name="T22" fmla="*/ 73 w 89"/>
                  <a:gd name="T23" fmla="*/ 62 h 64"/>
                  <a:gd name="T24" fmla="*/ 64 w 89"/>
                  <a:gd name="T25" fmla="*/ 56 h 64"/>
                  <a:gd name="T26" fmla="*/ 56 w 89"/>
                  <a:gd name="T27" fmla="*/ 52 h 64"/>
                  <a:gd name="T28" fmla="*/ 43 w 89"/>
                  <a:gd name="T29" fmla="*/ 32 h 64"/>
                  <a:gd name="T30" fmla="*/ 33 w 89"/>
                  <a:gd name="T31" fmla="*/ 33 h 64"/>
                  <a:gd name="T32" fmla="*/ 16 w 89"/>
                  <a:gd name="T33" fmla="*/ 32 h 64"/>
                  <a:gd name="T34" fmla="*/ 1 w 89"/>
                  <a:gd name="T35" fmla="*/ 18 h 64"/>
                  <a:gd name="T36" fmla="*/ 15 w 89"/>
                  <a:gd name="T37" fmla="*/ 12 h 64"/>
                  <a:gd name="T38" fmla="*/ 17 w 89"/>
                  <a:gd name="T39" fmla="*/ 0 h 64"/>
                  <a:gd name="T40" fmla="*/ 18 w 89"/>
                  <a:gd name="T41" fmla="*/ 8 h 64"/>
                  <a:gd name="T42" fmla="*/ 17 w 89"/>
                  <a:gd name="T43" fmla="*/ 12 h 64"/>
                  <a:gd name="T44" fmla="*/ 12 w 89"/>
                  <a:gd name="T45" fmla="*/ 16 h 64"/>
                  <a:gd name="T46" fmla="*/ 3 w 89"/>
                  <a:gd name="T47" fmla="*/ 20 h 64"/>
                  <a:gd name="T48" fmla="*/ 23 w 89"/>
                  <a:gd name="T49" fmla="*/ 40 h 64"/>
                  <a:gd name="T50" fmla="*/ 26 w 89"/>
                  <a:gd name="T51" fmla="*/ 36 h 64"/>
                  <a:gd name="T52" fmla="*/ 32 w 89"/>
                  <a:gd name="T53" fmla="*/ 31 h 64"/>
                  <a:gd name="T54" fmla="*/ 38 w 89"/>
                  <a:gd name="T55" fmla="*/ 32 h 64"/>
                  <a:gd name="T56" fmla="*/ 54 w 89"/>
                  <a:gd name="T57" fmla="*/ 48 h 64"/>
                  <a:gd name="T58" fmla="*/ 59 w 89"/>
                  <a:gd name="T59" fmla="*/ 50 h 64"/>
                  <a:gd name="T60" fmla="*/ 68 w 89"/>
                  <a:gd name="T61" fmla="*/ 63 h 64"/>
                  <a:gd name="T62" fmla="*/ 76 w 89"/>
                  <a:gd name="T63" fmla="*/ 59 h 64"/>
                  <a:gd name="T64" fmla="*/ 79 w 89"/>
                  <a:gd name="T65" fmla="*/ 58 h 64"/>
                  <a:gd name="T66" fmla="*/ 80 w 89"/>
                  <a:gd name="T67" fmla="*/ 57 h 64"/>
                  <a:gd name="T68" fmla="*/ 77 w 89"/>
                  <a:gd name="T69" fmla="*/ 52 h 64"/>
                  <a:gd name="T70" fmla="*/ 82 w 89"/>
                  <a:gd name="T71" fmla="*/ 48 h 64"/>
                  <a:gd name="T72" fmla="*/ 82 w 89"/>
                  <a:gd name="T73" fmla="*/ 43 h 64"/>
                  <a:gd name="T74" fmla="*/ 78 w 89"/>
                  <a:gd name="T75" fmla="*/ 36 h 64"/>
                  <a:gd name="T76" fmla="*/ 77 w 89"/>
                  <a:gd name="T77" fmla="*/ 20 h 64"/>
                  <a:gd name="T78" fmla="*/ 72 w 89"/>
                  <a:gd name="T79" fmla="*/ 11 h 64"/>
                  <a:gd name="T80" fmla="*/ 68 w 89"/>
                  <a:gd name="T81" fmla="*/ 5 h 64"/>
                  <a:gd name="T82" fmla="*/ 63 w 89"/>
                  <a:gd name="T83" fmla="*/ 11 h 64"/>
                  <a:gd name="T84" fmla="*/ 57 w 89"/>
                  <a:gd name="T85" fmla="*/ 9 h 64"/>
                  <a:gd name="T86" fmla="*/ 54 w 89"/>
                  <a:gd name="T87" fmla="*/ 11 h 64"/>
                  <a:gd name="T88" fmla="*/ 50 w 89"/>
                  <a:gd name="T89" fmla="*/ 12 h 64"/>
                  <a:gd name="T90" fmla="*/ 43 w 89"/>
                  <a:gd name="T91" fmla="*/ 5 h 64"/>
                  <a:gd name="T92" fmla="*/ 35 w 89"/>
                  <a:gd name="T93" fmla="*/ 7 h 64"/>
                  <a:gd name="T94" fmla="*/ 28 w 89"/>
                  <a:gd name="T95" fmla="*/ 5 h 64"/>
                  <a:gd name="T96" fmla="*/ 18 w 89"/>
                  <a:gd name="T97" fmla="*/ 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89" h="64">
                    <a:moveTo>
                      <a:pt x="17" y="0"/>
                    </a:moveTo>
                    <a:cubicBezTo>
                      <a:pt x="23" y="1"/>
                      <a:pt x="23" y="1"/>
                      <a:pt x="23" y="1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35" y="5"/>
                      <a:pt x="35" y="5"/>
                      <a:pt x="35" y="5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3" y="3"/>
                      <a:pt x="43" y="3"/>
                      <a:pt x="43" y="3"/>
                    </a:cubicBezTo>
                    <a:cubicBezTo>
                      <a:pt x="44" y="4"/>
                      <a:pt x="44" y="4"/>
                      <a:pt x="44" y="4"/>
                    </a:cubicBezTo>
                    <a:cubicBezTo>
                      <a:pt x="47" y="8"/>
                      <a:pt x="47" y="8"/>
                      <a:pt x="47" y="8"/>
                    </a:cubicBezTo>
                    <a:cubicBezTo>
                      <a:pt x="48" y="9"/>
                      <a:pt x="49" y="9"/>
                      <a:pt x="50" y="10"/>
                    </a:cubicBezTo>
                    <a:cubicBezTo>
                      <a:pt x="54" y="9"/>
                      <a:pt x="54" y="9"/>
                      <a:pt x="54" y="9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60" y="8"/>
                      <a:pt x="60" y="8"/>
                      <a:pt x="60" y="8"/>
                    </a:cubicBezTo>
                    <a:cubicBezTo>
                      <a:pt x="62" y="9"/>
                      <a:pt x="62" y="9"/>
                      <a:pt x="62" y="9"/>
                    </a:cubicBezTo>
                    <a:cubicBezTo>
                      <a:pt x="65" y="6"/>
                      <a:pt x="65" y="6"/>
                      <a:pt x="65" y="6"/>
                    </a:cubicBezTo>
                    <a:cubicBezTo>
                      <a:pt x="66" y="4"/>
                      <a:pt x="67" y="3"/>
                      <a:pt x="68" y="3"/>
                    </a:cubicBezTo>
                    <a:cubicBezTo>
                      <a:pt x="68" y="3"/>
                      <a:pt x="69" y="3"/>
                      <a:pt x="69" y="3"/>
                    </a:cubicBezTo>
                    <a:cubicBezTo>
                      <a:pt x="71" y="6"/>
                      <a:pt x="71" y="6"/>
                      <a:pt x="71" y="6"/>
                    </a:cubicBezTo>
                    <a:cubicBezTo>
                      <a:pt x="73" y="10"/>
                      <a:pt x="73" y="10"/>
                      <a:pt x="73" y="10"/>
                    </a:cubicBezTo>
                    <a:cubicBezTo>
                      <a:pt x="76" y="14"/>
                      <a:pt x="76" y="14"/>
                      <a:pt x="76" y="14"/>
                    </a:cubicBezTo>
                    <a:cubicBezTo>
                      <a:pt x="79" y="19"/>
                      <a:pt x="79" y="19"/>
                      <a:pt x="79" y="19"/>
                    </a:cubicBezTo>
                    <a:cubicBezTo>
                      <a:pt x="80" y="26"/>
                      <a:pt x="81" y="30"/>
                      <a:pt x="83" y="32"/>
                    </a:cubicBezTo>
                    <a:cubicBezTo>
                      <a:pt x="81" y="33"/>
                      <a:pt x="80" y="35"/>
                      <a:pt x="80" y="36"/>
                    </a:cubicBezTo>
                    <a:cubicBezTo>
                      <a:pt x="84" y="42"/>
                      <a:pt x="84" y="42"/>
                      <a:pt x="84" y="42"/>
                    </a:cubicBezTo>
                    <a:cubicBezTo>
                      <a:pt x="85" y="42"/>
                      <a:pt x="84" y="43"/>
                      <a:pt x="83" y="45"/>
                    </a:cubicBezTo>
                    <a:cubicBezTo>
                      <a:pt x="82" y="46"/>
                      <a:pt x="83" y="46"/>
                      <a:pt x="85" y="47"/>
                    </a:cubicBezTo>
                    <a:cubicBezTo>
                      <a:pt x="88" y="50"/>
                      <a:pt x="88" y="50"/>
                      <a:pt x="88" y="50"/>
                    </a:cubicBezTo>
                    <a:cubicBezTo>
                      <a:pt x="89" y="51"/>
                      <a:pt x="89" y="52"/>
                      <a:pt x="86" y="52"/>
                    </a:cubicBezTo>
                    <a:cubicBezTo>
                      <a:pt x="82" y="50"/>
                      <a:pt x="82" y="50"/>
                      <a:pt x="82" y="50"/>
                    </a:cubicBezTo>
                    <a:cubicBezTo>
                      <a:pt x="82" y="50"/>
                      <a:pt x="81" y="50"/>
                      <a:pt x="81" y="50"/>
                    </a:cubicBezTo>
                    <a:cubicBezTo>
                      <a:pt x="80" y="50"/>
                      <a:pt x="79" y="51"/>
                      <a:pt x="79" y="52"/>
                    </a:cubicBezTo>
                    <a:cubicBezTo>
                      <a:pt x="81" y="56"/>
                      <a:pt x="81" y="56"/>
                      <a:pt x="81" y="56"/>
                    </a:cubicBezTo>
                    <a:cubicBezTo>
                      <a:pt x="83" y="56"/>
                      <a:pt x="82" y="58"/>
                      <a:pt x="80" y="59"/>
                    </a:cubicBezTo>
                    <a:cubicBezTo>
                      <a:pt x="79" y="61"/>
                      <a:pt x="79" y="61"/>
                      <a:pt x="79" y="61"/>
                    </a:cubicBezTo>
                    <a:cubicBezTo>
                      <a:pt x="78" y="60"/>
                      <a:pt x="78" y="60"/>
                      <a:pt x="78" y="60"/>
                    </a:cubicBezTo>
                    <a:cubicBezTo>
                      <a:pt x="77" y="60"/>
                      <a:pt x="77" y="60"/>
                      <a:pt x="77" y="60"/>
                    </a:cubicBezTo>
                    <a:cubicBezTo>
                      <a:pt x="73" y="62"/>
                      <a:pt x="73" y="62"/>
                      <a:pt x="73" y="62"/>
                    </a:cubicBezTo>
                    <a:cubicBezTo>
                      <a:pt x="71" y="64"/>
                      <a:pt x="69" y="64"/>
                      <a:pt x="68" y="64"/>
                    </a:cubicBezTo>
                    <a:cubicBezTo>
                      <a:pt x="67" y="64"/>
                      <a:pt x="66" y="64"/>
                      <a:pt x="66" y="64"/>
                    </a:cubicBezTo>
                    <a:cubicBezTo>
                      <a:pt x="65" y="61"/>
                      <a:pt x="64" y="59"/>
                      <a:pt x="64" y="56"/>
                    </a:cubicBezTo>
                    <a:cubicBezTo>
                      <a:pt x="63" y="54"/>
                      <a:pt x="62" y="52"/>
                      <a:pt x="59" y="52"/>
                    </a:cubicBezTo>
                    <a:cubicBezTo>
                      <a:pt x="58" y="52"/>
                      <a:pt x="58" y="52"/>
                      <a:pt x="57" y="52"/>
                    </a:cubicBezTo>
                    <a:cubicBezTo>
                      <a:pt x="56" y="52"/>
                      <a:pt x="56" y="52"/>
                      <a:pt x="56" y="52"/>
                    </a:cubicBezTo>
                    <a:cubicBezTo>
                      <a:pt x="54" y="51"/>
                      <a:pt x="53" y="50"/>
                      <a:pt x="52" y="48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48" y="35"/>
                      <a:pt x="46" y="32"/>
                      <a:pt x="43" y="32"/>
                    </a:cubicBezTo>
                    <a:cubicBezTo>
                      <a:pt x="41" y="32"/>
                      <a:pt x="40" y="33"/>
                      <a:pt x="38" y="34"/>
                    </a:cubicBezTo>
                    <a:cubicBezTo>
                      <a:pt x="35" y="34"/>
                      <a:pt x="35" y="34"/>
                      <a:pt x="35" y="34"/>
                    </a:cubicBezTo>
                    <a:cubicBezTo>
                      <a:pt x="33" y="33"/>
                      <a:pt x="33" y="33"/>
                      <a:pt x="33" y="33"/>
                    </a:cubicBezTo>
                    <a:cubicBezTo>
                      <a:pt x="27" y="37"/>
                      <a:pt x="27" y="37"/>
                      <a:pt x="27" y="37"/>
                    </a:cubicBezTo>
                    <a:cubicBezTo>
                      <a:pt x="24" y="43"/>
                      <a:pt x="24" y="43"/>
                      <a:pt x="24" y="43"/>
                    </a:cubicBezTo>
                    <a:cubicBezTo>
                      <a:pt x="22" y="41"/>
                      <a:pt x="19" y="37"/>
                      <a:pt x="16" y="32"/>
                    </a:cubicBezTo>
                    <a:cubicBezTo>
                      <a:pt x="11" y="26"/>
                      <a:pt x="8" y="23"/>
                      <a:pt x="4" y="23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3" y="13"/>
                      <a:pt x="14" y="13"/>
                      <a:pt x="15" y="12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7" y="0"/>
                      <a:pt x="17" y="0"/>
                      <a:pt x="17" y="0"/>
                    </a:cubicBezTo>
                    <a:moveTo>
                      <a:pt x="18" y="2"/>
                    </a:moveTo>
                    <a:cubicBezTo>
                      <a:pt x="17" y="6"/>
                      <a:pt x="17" y="6"/>
                      <a:pt x="17" y="6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7" y="12"/>
                      <a:pt x="17" y="12"/>
                      <a:pt x="17" y="12"/>
                    </a:cubicBezTo>
                    <a:cubicBezTo>
                      <a:pt x="17" y="12"/>
                      <a:pt x="17" y="12"/>
                      <a:pt x="17" y="12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6" y="14"/>
                      <a:pt x="14" y="15"/>
                      <a:pt x="12" y="16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9" y="22"/>
                      <a:pt x="13" y="25"/>
                      <a:pt x="17" y="31"/>
                    </a:cubicBezTo>
                    <a:cubicBezTo>
                      <a:pt x="20" y="34"/>
                      <a:pt x="22" y="37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6" y="36"/>
                      <a:pt x="26" y="36"/>
                      <a:pt x="26" y="36"/>
                    </a:cubicBezTo>
                    <a:cubicBezTo>
                      <a:pt x="26" y="36"/>
                      <a:pt x="26" y="36"/>
                      <a:pt x="26" y="36"/>
                    </a:cubicBezTo>
                    <a:cubicBezTo>
                      <a:pt x="26" y="36"/>
                      <a:pt x="26" y="36"/>
                      <a:pt x="26" y="36"/>
                    </a:cubicBezTo>
                    <a:cubicBezTo>
                      <a:pt x="31" y="32"/>
                      <a:pt x="31" y="32"/>
                      <a:pt x="31" y="32"/>
                    </a:cubicBezTo>
                    <a:cubicBezTo>
                      <a:pt x="32" y="31"/>
                      <a:pt x="32" y="31"/>
                      <a:pt x="32" y="31"/>
                    </a:cubicBezTo>
                    <a:cubicBezTo>
                      <a:pt x="33" y="32"/>
                      <a:pt x="33" y="32"/>
                      <a:pt x="33" y="32"/>
                    </a:cubicBezTo>
                    <a:cubicBezTo>
                      <a:pt x="35" y="32"/>
                      <a:pt x="35" y="32"/>
                      <a:pt x="35" y="32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40" y="31"/>
                      <a:pt x="41" y="31"/>
                      <a:pt x="43" y="31"/>
                    </a:cubicBezTo>
                    <a:cubicBezTo>
                      <a:pt x="49" y="31"/>
                      <a:pt x="51" y="38"/>
                      <a:pt x="52" y="40"/>
                    </a:cubicBezTo>
                    <a:cubicBezTo>
                      <a:pt x="54" y="48"/>
                      <a:pt x="54" y="48"/>
                      <a:pt x="54" y="48"/>
                    </a:cubicBezTo>
                    <a:cubicBezTo>
                      <a:pt x="54" y="49"/>
                      <a:pt x="55" y="50"/>
                      <a:pt x="56" y="50"/>
                    </a:cubicBezTo>
                    <a:cubicBezTo>
                      <a:pt x="58" y="51"/>
                      <a:pt x="58" y="51"/>
                      <a:pt x="58" y="51"/>
                    </a:cubicBezTo>
                    <a:cubicBezTo>
                      <a:pt x="58" y="51"/>
                      <a:pt x="58" y="50"/>
                      <a:pt x="59" y="50"/>
                    </a:cubicBezTo>
                    <a:cubicBezTo>
                      <a:pt x="62" y="50"/>
                      <a:pt x="65" y="52"/>
                      <a:pt x="66" y="55"/>
                    </a:cubicBezTo>
                    <a:cubicBezTo>
                      <a:pt x="66" y="58"/>
                      <a:pt x="66" y="61"/>
                      <a:pt x="68" y="63"/>
                    </a:cubicBezTo>
                    <a:cubicBezTo>
                      <a:pt x="68" y="63"/>
                      <a:pt x="68" y="63"/>
                      <a:pt x="68" y="63"/>
                    </a:cubicBezTo>
                    <a:cubicBezTo>
                      <a:pt x="68" y="63"/>
                      <a:pt x="68" y="63"/>
                      <a:pt x="68" y="63"/>
                    </a:cubicBezTo>
                    <a:cubicBezTo>
                      <a:pt x="68" y="63"/>
                      <a:pt x="70" y="62"/>
                      <a:pt x="72" y="61"/>
                    </a:cubicBezTo>
                    <a:cubicBezTo>
                      <a:pt x="76" y="59"/>
                      <a:pt x="76" y="59"/>
                      <a:pt x="76" y="59"/>
                    </a:cubicBezTo>
                    <a:cubicBezTo>
                      <a:pt x="77" y="58"/>
                      <a:pt x="77" y="58"/>
                      <a:pt x="78" y="58"/>
                    </a:cubicBezTo>
                    <a:cubicBezTo>
                      <a:pt x="78" y="58"/>
                      <a:pt x="78" y="58"/>
                      <a:pt x="79" y="58"/>
                    </a:cubicBezTo>
                    <a:cubicBezTo>
                      <a:pt x="79" y="58"/>
                      <a:pt x="79" y="58"/>
                      <a:pt x="79" y="58"/>
                    </a:cubicBezTo>
                    <a:cubicBezTo>
                      <a:pt x="79" y="58"/>
                      <a:pt x="79" y="58"/>
                      <a:pt x="79" y="58"/>
                    </a:cubicBezTo>
                    <a:cubicBezTo>
                      <a:pt x="79" y="58"/>
                      <a:pt x="79" y="58"/>
                      <a:pt x="79" y="58"/>
                    </a:cubicBezTo>
                    <a:cubicBezTo>
                      <a:pt x="80" y="57"/>
                      <a:pt x="80" y="57"/>
                      <a:pt x="80" y="57"/>
                    </a:cubicBezTo>
                    <a:cubicBezTo>
                      <a:pt x="80" y="56"/>
                      <a:pt x="80" y="56"/>
                      <a:pt x="80" y="56"/>
                    </a:cubicBezTo>
                    <a:cubicBezTo>
                      <a:pt x="78" y="53"/>
                      <a:pt x="78" y="53"/>
                      <a:pt x="78" y="53"/>
                    </a:cubicBezTo>
                    <a:cubicBezTo>
                      <a:pt x="77" y="52"/>
                      <a:pt x="77" y="52"/>
                      <a:pt x="77" y="52"/>
                    </a:cubicBezTo>
                    <a:cubicBezTo>
                      <a:pt x="77" y="52"/>
                      <a:pt x="77" y="52"/>
                      <a:pt x="77" y="52"/>
                    </a:cubicBezTo>
                    <a:cubicBezTo>
                      <a:pt x="77" y="50"/>
                      <a:pt x="79" y="48"/>
                      <a:pt x="81" y="48"/>
                    </a:cubicBezTo>
                    <a:cubicBezTo>
                      <a:pt x="81" y="48"/>
                      <a:pt x="82" y="48"/>
                      <a:pt x="82" y="48"/>
                    </a:cubicBezTo>
                    <a:cubicBezTo>
                      <a:pt x="82" y="48"/>
                      <a:pt x="81" y="47"/>
                      <a:pt x="81" y="46"/>
                    </a:cubicBezTo>
                    <a:cubicBezTo>
                      <a:pt x="81" y="45"/>
                      <a:pt x="81" y="45"/>
                      <a:pt x="81" y="44"/>
                    </a:cubicBezTo>
                    <a:cubicBezTo>
                      <a:pt x="82" y="43"/>
                      <a:pt x="82" y="43"/>
                      <a:pt x="82" y="43"/>
                    </a:cubicBezTo>
                    <a:cubicBezTo>
                      <a:pt x="82" y="42"/>
                      <a:pt x="82" y="42"/>
                      <a:pt x="82" y="42"/>
                    </a:cubicBezTo>
                    <a:cubicBezTo>
                      <a:pt x="78" y="37"/>
                      <a:pt x="78" y="37"/>
                      <a:pt x="78" y="37"/>
                    </a:cubicBezTo>
                    <a:cubicBezTo>
                      <a:pt x="78" y="36"/>
                      <a:pt x="78" y="36"/>
                      <a:pt x="78" y="36"/>
                    </a:cubicBezTo>
                    <a:cubicBezTo>
                      <a:pt x="78" y="36"/>
                      <a:pt x="78" y="36"/>
                      <a:pt x="78" y="36"/>
                    </a:cubicBezTo>
                    <a:cubicBezTo>
                      <a:pt x="78" y="34"/>
                      <a:pt x="79" y="33"/>
                      <a:pt x="80" y="31"/>
                    </a:cubicBezTo>
                    <a:cubicBezTo>
                      <a:pt x="79" y="29"/>
                      <a:pt x="78" y="25"/>
                      <a:pt x="77" y="20"/>
                    </a:cubicBezTo>
                    <a:cubicBezTo>
                      <a:pt x="75" y="15"/>
                      <a:pt x="75" y="15"/>
                      <a:pt x="75" y="15"/>
                    </a:cubicBezTo>
                    <a:cubicBezTo>
                      <a:pt x="72" y="11"/>
                      <a:pt x="72" y="11"/>
                      <a:pt x="72" y="11"/>
                    </a:cubicBezTo>
                    <a:cubicBezTo>
                      <a:pt x="72" y="11"/>
                      <a:pt x="72" y="11"/>
                      <a:pt x="72" y="11"/>
                    </a:cubicBezTo>
                    <a:cubicBezTo>
                      <a:pt x="72" y="11"/>
                      <a:pt x="72" y="11"/>
                      <a:pt x="72" y="11"/>
                    </a:cubicBezTo>
                    <a:cubicBezTo>
                      <a:pt x="70" y="7"/>
                      <a:pt x="70" y="7"/>
                      <a:pt x="70" y="7"/>
                    </a:cubicBezTo>
                    <a:cubicBezTo>
                      <a:pt x="68" y="5"/>
                      <a:pt x="68" y="5"/>
                      <a:pt x="68" y="5"/>
                    </a:cubicBezTo>
                    <a:cubicBezTo>
                      <a:pt x="68" y="5"/>
                      <a:pt x="67" y="6"/>
                      <a:pt x="66" y="7"/>
                    </a:cubicBezTo>
                    <a:cubicBezTo>
                      <a:pt x="63" y="10"/>
                      <a:pt x="63" y="10"/>
                      <a:pt x="63" y="10"/>
                    </a:cubicBezTo>
                    <a:cubicBezTo>
                      <a:pt x="63" y="11"/>
                      <a:pt x="63" y="11"/>
                      <a:pt x="63" y="11"/>
                    </a:cubicBezTo>
                    <a:cubicBezTo>
                      <a:pt x="61" y="11"/>
                      <a:pt x="61" y="11"/>
                      <a:pt x="61" y="11"/>
                    </a:cubicBezTo>
                    <a:cubicBezTo>
                      <a:pt x="59" y="10"/>
                      <a:pt x="59" y="10"/>
                      <a:pt x="59" y="10"/>
                    </a:cubicBezTo>
                    <a:cubicBezTo>
                      <a:pt x="57" y="9"/>
                      <a:pt x="57" y="9"/>
                      <a:pt x="57" y="9"/>
                    </a:cubicBezTo>
                    <a:cubicBezTo>
                      <a:pt x="55" y="10"/>
                      <a:pt x="55" y="10"/>
                      <a:pt x="55" y="10"/>
                    </a:cubicBezTo>
                    <a:cubicBezTo>
                      <a:pt x="55" y="11"/>
                      <a:pt x="55" y="11"/>
                      <a:pt x="55" y="11"/>
                    </a:cubicBezTo>
                    <a:cubicBezTo>
                      <a:pt x="54" y="11"/>
                      <a:pt x="54" y="11"/>
                      <a:pt x="54" y="11"/>
                    </a:cubicBezTo>
                    <a:cubicBezTo>
                      <a:pt x="51" y="12"/>
                      <a:pt x="51" y="12"/>
                      <a:pt x="51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48" y="11"/>
                      <a:pt x="46" y="10"/>
                      <a:pt x="45" y="9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36" y="7"/>
                      <a:pt x="36" y="7"/>
                      <a:pt x="36" y="7"/>
                    </a:cubicBezTo>
                    <a:cubicBezTo>
                      <a:pt x="35" y="7"/>
                      <a:pt x="35" y="7"/>
                      <a:pt x="35" y="7"/>
                    </a:cubicBezTo>
                    <a:cubicBezTo>
                      <a:pt x="35" y="7"/>
                      <a:pt x="35" y="7"/>
                      <a:pt x="35" y="7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18" y="2"/>
                      <a:pt x="18" y="2"/>
                      <a:pt x="18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47" name="Freeform 457"/>
              <p:cNvSpPr>
                <a:spLocks/>
              </p:cNvSpPr>
              <p:nvPr/>
            </p:nvSpPr>
            <p:spPr bwMode="auto">
              <a:xfrm>
                <a:off x="3530" y="3169"/>
                <a:ext cx="109" cy="165"/>
              </a:xfrm>
              <a:custGeom>
                <a:avLst/>
                <a:gdLst>
                  <a:gd name="T0" fmla="*/ 12 w 46"/>
                  <a:gd name="T1" fmla="*/ 70 h 70"/>
                  <a:gd name="T2" fmla="*/ 3 w 46"/>
                  <a:gd name="T3" fmla="*/ 65 h 70"/>
                  <a:gd name="T4" fmla="*/ 3 w 46"/>
                  <a:gd name="T5" fmla="*/ 60 h 70"/>
                  <a:gd name="T6" fmla="*/ 1 w 46"/>
                  <a:gd name="T7" fmla="*/ 53 h 70"/>
                  <a:gd name="T8" fmla="*/ 2 w 46"/>
                  <a:gd name="T9" fmla="*/ 45 h 70"/>
                  <a:gd name="T10" fmla="*/ 6 w 46"/>
                  <a:gd name="T11" fmla="*/ 36 h 70"/>
                  <a:gd name="T12" fmla="*/ 3 w 46"/>
                  <a:gd name="T13" fmla="*/ 2 h 70"/>
                  <a:gd name="T14" fmla="*/ 28 w 46"/>
                  <a:gd name="T15" fmla="*/ 2 h 70"/>
                  <a:gd name="T16" fmla="*/ 33 w 46"/>
                  <a:gd name="T17" fmla="*/ 0 h 70"/>
                  <a:gd name="T18" fmla="*/ 41 w 46"/>
                  <a:gd name="T19" fmla="*/ 25 h 70"/>
                  <a:gd name="T20" fmla="*/ 45 w 46"/>
                  <a:gd name="T21" fmla="*/ 58 h 70"/>
                  <a:gd name="T22" fmla="*/ 41 w 46"/>
                  <a:gd name="T23" fmla="*/ 60 h 70"/>
                  <a:gd name="T24" fmla="*/ 12 w 46"/>
                  <a:gd name="T25" fmla="*/ 7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6" h="70">
                    <a:moveTo>
                      <a:pt x="12" y="70"/>
                    </a:moveTo>
                    <a:cubicBezTo>
                      <a:pt x="11" y="67"/>
                      <a:pt x="8" y="66"/>
                      <a:pt x="3" y="65"/>
                    </a:cubicBezTo>
                    <a:cubicBezTo>
                      <a:pt x="4" y="64"/>
                      <a:pt x="4" y="63"/>
                      <a:pt x="3" y="60"/>
                    </a:cubicBezTo>
                    <a:cubicBezTo>
                      <a:pt x="1" y="53"/>
                      <a:pt x="1" y="53"/>
                      <a:pt x="1" y="53"/>
                    </a:cubicBezTo>
                    <a:cubicBezTo>
                      <a:pt x="0" y="51"/>
                      <a:pt x="1" y="48"/>
                      <a:pt x="2" y="45"/>
                    </a:cubicBezTo>
                    <a:cubicBezTo>
                      <a:pt x="4" y="41"/>
                      <a:pt x="5" y="38"/>
                      <a:pt x="6" y="36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4" y="9"/>
                      <a:pt x="37" y="17"/>
                      <a:pt x="41" y="25"/>
                    </a:cubicBezTo>
                    <a:cubicBezTo>
                      <a:pt x="45" y="34"/>
                      <a:pt x="46" y="45"/>
                      <a:pt x="45" y="58"/>
                    </a:cubicBezTo>
                    <a:cubicBezTo>
                      <a:pt x="41" y="60"/>
                      <a:pt x="41" y="60"/>
                      <a:pt x="41" y="60"/>
                    </a:cubicBezTo>
                    <a:cubicBezTo>
                      <a:pt x="12" y="70"/>
                      <a:pt x="12" y="70"/>
                      <a:pt x="12" y="7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48" name="Freeform 458"/>
              <p:cNvSpPr>
                <a:spLocks noEditPoints="1"/>
              </p:cNvSpPr>
              <p:nvPr/>
            </p:nvSpPr>
            <p:spPr bwMode="auto">
              <a:xfrm>
                <a:off x="3528" y="3164"/>
                <a:ext cx="113" cy="173"/>
              </a:xfrm>
              <a:custGeom>
                <a:avLst/>
                <a:gdLst>
                  <a:gd name="T0" fmla="*/ 35 w 48"/>
                  <a:gd name="T1" fmla="*/ 0 h 73"/>
                  <a:gd name="T2" fmla="*/ 43 w 48"/>
                  <a:gd name="T3" fmla="*/ 27 h 73"/>
                  <a:gd name="T4" fmla="*/ 46 w 48"/>
                  <a:gd name="T5" fmla="*/ 61 h 73"/>
                  <a:gd name="T6" fmla="*/ 42 w 48"/>
                  <a:gd name="T7" fmla="*/ 62 h 73"/>
                  <a:gd name="T8" fmla="*/ 13 w 48"/>
                  <a:gd name="T9" fmla="*/ 73 h 73"/>
                  <a:gd name="T10" fmla="*/ 3 w 48"/>
                  <a:gd name="T11" fmla="*/ 68 h 73"/>
                  <a:gd name="T12" fmla="*/ 3 w 48"/>
                  <a:gd name="T13" fmla="*/ 62 h 73"/>
                  <a:gd name="T14" fmla="*/ 1 w 48"/>
                  <a:gd name="T15" fmla="*/ 55 h 73"/>
                  <a:gd name="T16" fmla="*/ 2 w 48"/>
                  <a:gd name="T17" fmla="*/ 47 h 73"/>
                  <a:gd name="T18" fmla="*/ 6 w 48"/>
                  <a:gd name="T19" fmla="*/ 38 h 73"/>
                  <a:gd name="T20" fmla="*/ 3 w 48"/>
                  <a:gd name="T21" fmla="*/ 4 h 73"/>
                  <a:gd name="T22" fmla="*/ 29 w 48"/>
                  <a:gd name="T23" fmla="*/ 3 h 73"/>
                  <a:gd name="T24" fmla="*/ 35 w 48"/>
                  <a:gd name="T25" fmla="*/ 0 h 73"/>
                  <a:gd name="T26" fmla="*/ 33 w 48"/>
                  <a:gd name="T27" fmla="*/ 3 h 73"/>
                  <a:gd name="T28" fmla="*/ 30 w 48"/>
                  <a:gd name="T29" fmla="*/ 4 h 73"/>
                  <a:gd name="T30" fmla="*/ 30 w 48"/>
                  <a:gd name="T31" fmla="*/ 4 h 73"/>
                  <a:gd name="T32" fmla="*/ 29 w 48"/>
                  <a:gd name="T33" fmla="*/ 4 h 73"/>
                  <a:gd name="T34" fmla="*/ 5 w 48"/>
                  <a:gd name="T35" fmla="*/ 5 h 73"/>
                  <a:gd name="T36" fmla="*/ 7 w 48"/>
                  <a:gd name="T37" fmla="*/ 37 h 73"/>
                  <a:gd name="T38" fmla="*/ 7 w 48"/>
                  <a:gd name="T39" fmla="*/ 38 h 73"/>
                  <a:gd name="T40" fmla="*/ 7 w 48"/>
                  <a:gd name="T41" fmla="*/ 38 h 73"/>
                  <a:gd name="T42" fmla="*/ 4 w 48"/>
                  <a:gd name="T43" fmla="*/ 47 h 73"/>
                  <a:gd name="T44" fmla="*/ 2 w 48"/>
                  <a:gd name="T45" fmla="*/ 55 h 73"/>
                  <a:gd name="T46" fmla="*/ 5 w 48"/>
                  <a:gd name="T47" fmla="*/ 62 h 73"/>
                  <a:gd name="T48" fmla="*/ 5 w 48"/>
                  <a:gd name="T49" fmla="*/ 62 h 73"/>
                  <a:gd name="T50" fmla="*/ 5 w 48"/>
                  <a:gd name="T51" fmla="*/ 62 h 73"/>
                  <a:gd name="T52" fmla="*/ 5 w 48"/>
                  <a:gd name="T53" fmla="*/ 67 h 73"/>
                  <a:gd name="T54" fmla="*/ 14 w 48"/>
                  <a:gd name="T55" fmla="*/ 71 h 73"/>
                  <a:gd name="T56" fmla="*/ 41 w 48"/>
                  <a:gd name="T57" fmla="*/ 61 h 73"/>
                  <a:gd name="T58" fmla="*/ 45 w 48"/>
                  <a:gd name="T59" fmla="*/ 59 h 73"/>
                  <a:gd name="T60" fmla="*/ 41 w 48"/>
                  <a:gd name="T61" fmla="*/ 27 h 73"/>
                  <a:gd name="T62" fmla="*/ 33 w 48"/>
                  <a:gd name="T63" fmla="*/ 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8" h="73">
                    <a:moveTo>
                      <a:pt x="35" y="0"/>
                    </a:moveTo>
                    <a:cubicBezTo>
                      <a:pt x="36" y="9"/>
                      <a:pt x="38" y="18"/>
                      <a:pt x="43" y="27"/>
                    </a:cubicBezTo>
                    <a:cubicBezTo>
                      <a:pt x="47" y="35"/>
                      <a:pt x="48" y="47"/>
                      <a:pt x="46" y="61"/>
                    </a:cubicBezTo>
                    <a:cubicBezTo>
                      <a:pt x="42" y="62"/>
                      <a:pt x="42" y="62"/>
                      <a:pt x="42" y="62"/>
                    </a:cubicBezTo>
                    <a:cubicBezTo>
                      <a:pt x="13" y="73"/>
                      <a:pt x="13" y="73"/>
                      <a:pt x="13" y="73"/>
                    </a:cubicBezTo>
                    <a:cubicBezTo>
                      <a:pt x="12" y="71"/>
                      <a:pt x="9" y="68"/>
                      <a:pt x="3" y="68"/>
                    </a:cubicBezTo>
                    <a:cubicBezTo>
                      <a:pt x="4" y="68"/>
                      <a:pt x="4" y="66"/>
                      <a:pt x="3" y="62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0" y="53"/>
                      <a:pt x="1" y="50"/>
                      <a:pt x="2" y="47"/>
                    </a:cubicBezTo>
                    <a:cubicBezTo>
                      <a:pt x="4" y="43"/>
                      <a:pt x="5" y="40"/>
                      <a:pt x="6" y="38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29" y="3"/>
                      <a:pt x="29" y="3"/>
                      <a:pt x="29" y="3"/>
                    </a:cubicBezTo>
                    <a:cubicBezTo>
                      <a:pt x="35" y="0"/>
                      <a:pt x="35" y="0"/>
                      <a:pt x="35" y="0"/>
                    </a:cubicBezTo>
                    <a:moveTo>
                      <a:pt x="33" y="3"/>
                    </a:moveTo>
                    <a:cubicBezTo>
                      <a:pt x="30" y="4"/>
                      <a:pt x="30" y="4"/>
                      <a:pt x="30" y="4"/>
                    </a:cubicBezTo>
                    <a:cubicBezTo>
                      <a:pt x="30" y="4"/>
                      <a:pt x="30" y="4"/>
                      <a:pt x="30" y="4"/>
                    </a:cubicBezTo>
                    <a:cubicBezTo>
                      <a:pt x="29" y="4"/>
                      <a:pt x="29" y="4"/>
                      <a:pt x="29" y="4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7" y="37"/>
                      <a:pt x="7" y="37"/>
                      <a:pt x="7" y="37"/>
                    </a:cubicBezTo>
                    <a:cubicBezTo>
                      <a:pt x="7" y="38"/>
                      <a:pt x="7" y="38"/>
                      <a:pt x="7" y="38"/>
                    </a:cubicBezTo>
                    <a:cubicBezTo>
                      <a:pt x="7" y="38"/>
                      <a:pt x="7" y="38"/>
                      <a:pt x="7" y="38"/>
                    </a:cubicBezTo>
                    <a:cubicBezTo>
                      <a:pt x="7" y="41"/>
                      <a:pt x="6" y="44"/>
                      <a:pt x="4" y="47"/>
                    </a:cubicBezTo>
                    <a:cubicBezTo>
                      <a:pt x="3" y="50"/>
                      <a:pt x="2" y="53"/>
                      <a:pt x="2" y="55"/>
                    </a:cubicBezTo>
                    <a:cubicBezTo>
                      <a:pt x="5" y="62"/>
                      <a:pt x="5" y="62"/>
                      <a:pt x="5" y="62"/>
                    </a:cubicBezTo>
                    <a:cubicBezTo>
                      <a:pt x="5" y="62"/>
                      <a:pt x="5" y="62"/>
                      <a:pt x="5" y="62"/>
                    </a:cubicBezTo>
                    <a:cubicBezTo>
                      <a:pt x="5" y="62"/>
                      <a:pt x="5" y="62"/>
                      <a:pt x="5" y="62"/>
                    </a:cubicBezTo>
                    <a:cubicBezTo>
                      <a:pt x="5" y="64"/>
                      <a:pt x="6" y="65"/>
                      <a:pt x="5" y="67"/>
                    </a:cubicBezTo>
                    <a:cubicBezTo>
                      <a:pt x="9" y="67"/>
                      <a:pt x="12" y="69"/>
                      <a:pt x="14" y="71"/>
                    </a:cubicBezTo>
                    <a:cubicBezTo>
                      <a:pt x="41" y="61"/>
                      <a:pt x="41" y="61"/>
                      <a:pt x="41" y="61"/>
                    </a:cubicBezTo>
                    <a:cubicBezTo>
                      <a:pt x="45" y="59"/>
                      <a:pt x="45" y="59"/>
                      <a:pt x="45" y="59"/>
                    </a:cubicBezTo>
                    <a:cubicBezTo>
                      <a:pt x="46" y="46"/>
                      <a:pt x="45" y="36"/>
                      <a:pt x="41" y="27"/>
                    </a:cubicBezTo>
                    <a:cubicBezTo>
                      <a:pt x="37" y="20"/>
                      <a:pt x="35" y="12"/>
                      <a:pt x="33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49" name="Freeform 459"/>
              <p:cNvSpPr>
                <a:spLocks/>
              </p:cNvSpPr>
              <p:nvPr/>
            </p:nvSpPr>
            <p:spPr bwMode="auto">
              <a:xfrm>
                <a:off x="3530" y="3169"/>
                <a:ext cx="109" cy="165"/>
              </a:xfrm>
              <a:custGeom>
                <a:avLst/>
                <a:gdLst>
                  <a:gd name="T0" fmla="*/ 12 w 46"/>
                  <a:gd name="T1" fmla="*/ 70 h 70"/>
                  <a:gd name="T2" fmla="*/ 3 w 46"/>
                  <a:gd name="T3" fmla="*/ 65 h 70"/>
                  <a:gd name="T4" fmla="*/ 3 w 46"/>
                  <a:gd name="T5" fmla="*/ 60 h 70"/>
                  <a:gd name="T6" fmla="*/ 1 w 46"/>
                  <a:gd name="T7" fmla="*/ 53 h 70"/>
                  <a:gd name="T8" fmla="*/ 2 w 46"/>
                  <a:gd name="T9" fmla="*/ 45 h 70"/>
                  <a:gd name="T10" fmla="*/ 6 w 46"/>
                  <a:gd name="T11" fmla="*/ 36 h 70"/>
                  <a:gd name="T12" fmla="*/ 3 w 46"/>
                  <a:gd name="T13" fmla="*/ 2 h 70"/>
                  <a:gd name="T14" fmla="*/ 28 w 46"/>
                  <a:gd name="T15" fmla="*/ 2 h 70"/>
                  <a:gd name="T16" fmla="*/ 33 w 46"/>
                  <a:gd name="T17" fmla="*/ 0 h 70"/>
                  <a:gd name="T18" fmla="*/ 41 w 46"/>
                  <a:gd name="T19" fmla="*/ 25 h 70"/>
                  <a:gd name="T20" fmla="*/ 45 w 46"/>
                  <a:gd name="T21" fmla="*/ 58 h 70"/>
                  <a:gd name="T22" fmla="*/ 41 w 46"/>
                  <a:gd name="T23" fmla="*/ 60 h 70"/>
                  <a:gd name="T24" fmla="*/ 12 w 46"/>
                  <a:gd name="T25" fmla="*/ 7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6" h="70">
                    <a:moveTo>
                      <a:pt x="12" y="70"/>
                    </a:moveTo>
                    <a:cubicBezTo>
                      <a:pt x="11" y="67"/>
                      <a:pt x="8" y="66"/>
                      <a:pt x="3" y="65"/>
                    </a:cubicBezTo>
                    <a:cubicBezTo>
                      <a:pt x="4" y="64"/>
                      <a:pt x="4" y="63"/>
                      <a:pt x="3" y="60"/>
                    </a:cubicBezTo>
                    <a:cubicBezTo>
                      <a:pt x="1" y="53"/>
                      <a:pt x="1" y="53"/>
                      <a:pt x="1" y="53"/>
                    </a:cubicBezTo>
                    <a:cubicBezTo>
                      <a:pt x="0" y="51"/>
                      <a:pt x="1" y="48"/>
                      <a:pt x="2" y="45"/>
                    </a:cubicBezTo>
                    <a:cubicBezTo>
                      <a:pt x="4" y="41"/>
                      <a:pt x="5" y="38"/>
                      <a:pt x="6" y="36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4" y="9"/>
                      <a:pt x="37" y="17"/>
                      <a:pt x="41" y="25"/>
                    </a:cubicBezTo>
                    <a:cubicBezTo>
                      <a:pt x="45" y="34"/>
                      <a:pt x="46" y="45"/>
                      <a:pt x="45" y="58"/>
                    </a:cubicBezTo>
                    <a:cubicBezTo>
                      <a:pt x="41" y="60"/>
                      <a:pt x="41" y="60"/>
                      <a:pt x="41" y="60"/>
                    </a:cubicBezTo>
                    <a:cubicBezTo>
                      <a:pt x="12" y="70"/>
                      <a:pt x="12" y="70"/>
                      <a:pt x="12" y="7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50" name="Freeform 460"/>
              <p:cNvSpPr>
                <a:spLocks noEditPoints="1"/>
              </p:cNvSpPr>
              <p:nvPr/>
            </p:nvSpPr>
            <p:spPr bwMode="auto">
              <a:xfrm>
                <a:off x="3528" y="3164"/>
                <a:ext cx="113" cy="173"/>
              </a:xfrm>
              <a:custGeom>
                <a:avLst/>
                <a:gdLst>
                  <a:gd name="T0" fmla="*/ 35 w 48"/>
                  <a:gd name="T1" fmla="*/ 0 h 73"/>
                  <a:gd name="T2" fmla="*/ 43 w 48"/>
                  <a:gd name="T3" fmla="*/ 27 h 73"/>
                  <a:gd name="T4" fmla="*/ 46 w 48"/>
                  <a:gd name="T5" fmla="*/ 61 h 73"/>
                  <a:gd name="T6" fmla="*/ 42 w 48"/>
                  <a:gd name="T7" fmla="*/ 62 h 73"/>
                  <a:gd name="T8" fmla="*/ 13 w 48"/>
                  <a:gd name="T9" fmla="*/ 73 h 73"/>
                  <a:gd name="T10" fmla="*/ 3 w 48"/>
                  <a:gd name="T11" fmla="*/ 68 h 73"/>
                  <a:gd name="T12" fmla="*/ 3 w 48"/>
                  <a:gd name="T13" fmla="*/ 62 h 73"/>
                  <a:gd name="T14" fmla="*/ 1 w 48"/>
                  <a:gd name="T15" fmla="*/ 55 h 73"/>
                  <a:gd name="T16" fmla="*/ 2 w 48"/>
                  <a:gd name="T17" fmla="*/ 47 h 73"/>
                  <a:gd name="T18" fmla="*/ 6 w 48"/>
                  <a:gd name="T19" fmla="*/ 38 h 73"/>
                  <a:gd name="T20" fmla="*/ 3 w 48"/>
                  <a:gd name="T21" fmla="*/ 4 h 73"/>
                  <a:gd name="T22" fmla="*/ 29 w 48"/>
                  <a:gd name="T23" fmla="*/ 3 h 73"/>
                  <a:gd name="T24" fmla="*/ 35 w 48"/>
                  <a:gd name="T25" fmla="*/ 0 h 73"/>
                  <a:gd name="T26" fmla="*/ 33 w 48"/>
                  <a:gd name="T27" fmla="*/ 3 h 73"/>
                  <a:gd name="T28" fmla="*/ 30 w 48"/>
                  <a:gd name="T29" fmla="*/ 4 h 73"/>
                  <a:gd name="T30" fmla="*/ 30 w 48"/>
                  <a:gd name="T31" fmla="*/ 4 h 73"/>
                  <a:gd name="T32" fmla="*/ 29 w 48"/>
                  <a:gd name="T33" fmla="*/ 4 h 73"/>
                  <a:gd name="T34" fmla="*/ 5 w 48"/>
                  <a:gd name="T35" fmla="*/ 5 h 73"/>
                  <a:gd name="T36" fmla="*/ 7 w 48"/>
                  <a:gd name="T37" fmla="*/ 37 h 73"/>
                  <a:gd name="T38" fmla="*/ 7 w 48"/>
                  <a:gd name="T39" fmla="*/ 38 h 73"/>
                  <a:gd name="T40" fmla="*/ 7 w 48"/>
                  <a:gd name="T41" fmla="*/ 38 h 73"/>
                  <a:gd name="T42" fmla="*/ 4 w 48"/>
                  <a:gd name="T43" fmla="*/ 47 h 73"/>
                  <a:gd name="T44" fmla="*/ 2 w 48"/>
                  <a:gd name="T45" fmla="*/ 55 h 73"/>
                  <a:gd name="T46" fmla="*/ 5 w 48"/>
                  <a:gd name="T47" fmla="*/ 62 h 73"/>
                  <a:gd name="T48" fmla="*/ 5 w 48"/>
                  <a:gd name="T49" fmla="*/ 62 h 73"/>
                  <a:gd name="T50" fmla="*/ 5 w 48"/>
                  <a:gd name="T51" fmla="*/ 62 h 73"/>
                  <a:gd name="T52" fmla="*/ 5 w 48"/>
                  <a:gd name="T53" fmla="*/ 67 h 73"/>
                  <a:gd name="T54" fmla="*/ 14 w 48"/>
                  <a:gd name="T55" fmla="*/ 71 h 73"/>
                  <a:gd name="T56" fmla="*/ 41 w 48"/>
                  <a:gd name="T57" fmla="*/ 61 h 73"/>
                  <a:gd name="T58" fmla="*/ 45 w 48"/>
                  <a:gd name="T59" fmla="*/ 59 h 73"/>
                  <a:gd name="T60" fmla="*/ 41 w 48"/>
                  <a:gd name="T61" fmla="*/ 27 h 73"/>
                  <a:gd name="T62" fmla="*/ 33 w 48"/>
                  <a:gd name="T63" fmla="*/ 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8" h="73">
                    <a:moveTo>
                      <a:pt x="35" y="0"/>
                    </a:moveTo>
                    <a:cubicBezTo>
                      <a:pt x="36" y="9"/>
                      <a:pt x="38" y="18"/>
                      <a:pt x="43" y="27"/>
                    </a:cubicBezTo>
                    <a:cubicBezTo>
                      <a:pt x="47" y="35"/>
                      <a:pt x="48" y="47"/>
                      <a:pt x="46" y="61"/>
                    </a:cubicBezTo>
                    <a:cubicBezTo>
                      <a:pt x="42" y="62"/>
                      <a:pt x="42" y="62"/>
                      <a:pt x="42" y="62"/>
                    </a:cubicBezTo>
                    <a:cubicBezTo>
                      <a:pt x="13" y="73"/>
                      <a:pt x="13" y="73"/>
                      <a:pt x="13" y="73"/>
                    </a:cubicBezTo>
                    <a:cubicBezTo>
                      <a:pt x="12" y="71"/>
                      <a:pt x="9" y="68"/>
                      <a:pt x="3" y="68"/>
                    </a:cubicBezTo>
                    <a:cubicBezTo>
                      <a:pt x="4" y="68"/>
                      <a:pt x="4" y="66"/>
                      <a:pt x="3" y="62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0" y="53"/>
                      <a:pt x="1" y="50"/>
                      <a:pt x="2" y="47"/>
                    </a:cubicBezTo>
                    <a:cubicBezTo>
                      <a:pt x="4" y="43"/>
                      <a:pt x="5" y="40"/>
                      <a:pt x="6" y="38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29" y="3"/>
                      <a:pt x="29" y="3"/>
                      <a:pt x="29" y="3"/>
                    </a:cubicBezTo>
                    <a:cubicBezTo>
                      <a:pt x="35" y="0"/>
                      <a:pt x="35" y="0"/>
                      <a:pt x="35" y="0"/>
                    </a:cubicBezTo>
                    <a:moveTo>
                      <a:pt x="33" y="3"/>
                    </a:moveTo>
                    <a:cubicBezTo>
                      <a:pt x="30" y="4"/>
                      <a:pt x="30" y="4"/>
                      <a:pt x="30" y="4"/>
                    </a:cubicBezTo>
                    <a:cubicBezTo>
                      <a:pt x="30" y="4"/>
                      <a:pt x="30" y="4"/>
                      <a:pt x="30" y="4"/>
                    </a:cubicBezTo>
                    <a:cubicBezTo>
                      <a:pt x="29" y="4"/>
                      <a:pt x="29" y="4"/>
                      <a:pt x="29" y="4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7" y="37"/>
                      <a:pt x="7" y="37"/>
                      <a:pt x="7" y="37"/>
                    </a:cubicBezTo>
                    <a:cubicBezTo>
                      <a:pt x="7" y="38"/>
                      <a:pt x="7" y="38"/>
                      <a:pt x="7" y="38"/>
                    </a:cubicBezTo>
                    <a:cubicBezTo>
                      <a:pt x="7" y="38"/>
                      <a:pt x="7" y="38"/>
                      <a:pt x="7" y="38"/>
                    </a:cubicBezTo>
                    <a:cubicBezTo>
                      <a:pt x="7" y="41"/>
                      <a:pt x="6" y="44"/>
                      <a:pt x="4" y="47"/>
                    </a:cubicBezTo>
                    <a:cubicBezTo>
                      <a:pt x="3" y="50"/>
                      <a:pt x="2" y="53"/>
                      <a:pt x="2" y="55"/>
                    </a:cubicBezTo>
                    <a:cubicBezTo>
                      <a:pt x="5" y="62"/>
                      <a:pt x="5" y="62"/>
                      <a:pt x="5" y="62"/>
                    </a:cubicBezTo>
                    <a:cubicBezTo>
                      <a:pt x="5" y="62"/>
                      <a:pt x="5" y="62"/>
                      <a:pt x="5" y="62"/>
                    </a:cubicBezTo>
                    <a:cubicBezTo>
                      <a:pt x="5" y="62"/>
                      <a:pt x="5" y="62"/>
                      <a:pt x="5" y="62"/>
                    </a:cubicBezTo>
                    <a:cubicBezTo>
                      <a:pt x="5" y="64"/>
                      <a:pt x="6" y="65"/>
                      <a:pt x="5" y="67"/>
                    </a:cubicBezTo>
                    <a:cubicBezTo>
                      <a:pt x="9" y="67"/>
                      <a:pt x="12" y="69"/>
                      <a:pt x="14" y="71"/>
                    </a:cubicBezTo>
                    <a:cubicBezTo>
                      <a:pt x="41" y="61"/>
                      <a:pt x="41" y="61"/>
                      <a:pt x="41" y="61"/>
                    </a:cubicBezTo>
                    <a:cubicBezTo>
                      <a:pt x="45" y="59"/>
                      <a:pt x="45" y="59"/>
                      <a:pt x="45" y="59"/>
                    </a:cubicBezTo>
                    <a:cubicBezTo>
                      <a:pt x="46" y="46"/>
                      <a:pt x="45" y="36"/>
                      <a:pt x="41" y="27"/>
                    </a:cubicBezTo>
                    <a:cubicBezTo>
                      <a:pt x="37" y="20"/>
                      <a:pt x="35" y="12"/>
                      <a:pt x="33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51" name="Freeform 461"/>
              <p:cNvSpPr>
                <a:spLocks/>
              </p:cNvSpPr>
              <p:nvPr/>
            </p:nvSpPr>
            <p:spPr bwMode="auto">
              <a:xfrm>
                <a:off x="3164" y="3095"/>
                <a:ext cx="71" cy="12"/>
              </a:xfrm>
              <a:custGeom>
                <a:avLst/>
                <a:gdLst>
                  <a:gd name="T0" fmla="*/ 0 w 30"/>
                  <a:gd name="T1" fmla="*/ 5 h 5"/>
                  <a:gd name="T2" fmla="*/ 1 w 30"/>
                  <a:gd name="T3" fmla="*/ 0 h 5"/>
                  <a:gd name="T4" fmla="*/ 1 w 30"/>
                  <a:gd name="T5" fmla="*/ 0 h 5"/>
                  <a:gd name="T6" fmla="*/ 5 w 30"/>
                  <a:gd name="T7" fmla="*/ 3 h 5"/>
                  <a:gd name="T8" fmla="*/ 5 w 30"/>
                  <a:gd name="T9" fmla="*/ 3 h 5"/>
                  <a:gd name="T10" fmla="*/ 5 w 30"/>
                  <a:gd name="T11" fmla="*/ 3 h 5"/>
                  <a:gd name="T12" fmla="*/ 10 w 30"/>
                  <a:gd name="T13" fmla="*/ 2 h 5"/>
                  <a:gd name="T14" fmla="*/ 14 w 30"/>
                  <a:gd name="T15" fmla="*/ 0 h 5"/>
                  <a:gd name="T16" fmla="*/ 22 w 30"/>
                  <a:gd name="T17" fmla="*/ 2 h 5"/>
                  <a:gd name="T18" fmla="*/ 28 w 30"/>
                  <a:gd name="T19" fmla="*/ 3 h 5"/>
                  <a:gd name="T20" fmla="*/ 29 w 30"/>
                  <a:gd name="T21" fmla="*/ 3 h 5"/>
                  <a:gd name="T22" fmla="*/ 30 w 30"/>
                  <a:gd name="T23" fmla="*/ 3 h 5"/>
                  <a:gd name="T24" fmla="*/ 30 w 30"/>
                  <a:gd name="T25" fmla="*/ 3 h 5"/>
                  <a:gd name="T26" fmla="*/ 28 w 30"/>
                  <a:gd name="T27" fmla="*/ 5 h 5"/>
                  <a:gd name="T28" fmla="*/ 27 w 30"/>
                  <a:gd name="T29" fmla="*/ 5 h 5"/>
                  <a:gd name="T30" fmla="*/ 16 w 30"/>
                  <a:gd name="T31" fmla="*/ 2 h 5"/>
                  <a:gd name="T32" fmla="*/ 16 w 30"/>
                  <a:gd name="T33" fmla="*/ 2 h 5"/>
                  <a:gd name="T34" fmla="*/ 16 w 30"/>
                  <a:gd name="T35" fmla="*/ 2 h 5"/>
                  <a:gd name="T36" fmla="*/ 12 w 30"/>
                  <a:gd name="T37" fmla="*/ 3 h 5"/>
                  <a:gd name="T38" fmla="*/ 7 w 30"/>
                  <a:gd name="T39" fmla="*/ 5 h 5"/>
                  <a:gd name="T40" fmla="*/ 0 w 30"/>
                  <a:gd name="T4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0" h="5">
                    <a:moveTo>
                      <a:pt x="0" y="5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1"/>
                      <a:pt x="3" y="2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22" y="2"/>
                      <a:pt x="22" y="2"/>
                      <a:pt x="22" y="2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9" y="3"/>
                      <a:pt x="29" y="3"/>
                      <a:pt x="29" y="3"/>
                    </a:cubicBezTo>
                    <a:cubicBezTo>
                      <a:pt x="30" y="3"/>
                      <a:pt x="30" y="3"/>
                      <a:pt x="30" y="3"/>
                    </a:cubicBezTo>
                    <a:cubicBezTo>
                      <a:pt x="30" y="3"/>
                      <a:pt x="30" y="3"/>
                      <a:pt x="30" y="3"/>
                    </a:cubicBezTo>
                    <a:cubicBezTo>
                      <a:pt x="30" y="4"/>
                      <a:pt x="29" y="5"/>
                      <a:pt x="28" y="5"/>
                    </a:cubicBezTo>
                    <a:cubicBezTo>
                      <a:pt x="28" y="5"/>
                      <a:pt x="28" y="5"/>
                      <a:pt x="27" y="5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0" y="5"/>
                      <a:pt x="0" y="5"/>
                      <a:pt x="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52" name="Freeform 462"/>
              <p:cNvSpPr>
                <a:spLocks noEditPoints="1"/>
              </p:cNvSpPr>
              <p:nvPr/>
            </p:nvSpPr>
            <p:spPr bwMode="auto">
              <a:xfrm>
                <a:off x="3162" y="3093"/>
                <a:ext cx="75" cy="17"/>
              </a:xfrm>
              <a:custGeom>
                <a:avLst/>
                <a:gdLst>
                  <a:gd name="T0" fmla="*/ 1 w 32"/>
                  <a:gd name="T1" fmla="*/ 0 h 7"/>
                  <a:gd name="T2" fmla="*/ 2 w 32"/>
                  <a:gd name="T3" fmla="*/ 1 h 7"/>
                  <a:gd name="T4" fmla="*/ 6 w 32"/>
                  <a:gd name="T5" fmla="*/ 3 h 7"/>
                  <a:gd name="T6" fmla="*/ 11 w 32"/>
                  <a:gd name="T7" fmla="*/ 2 h 7"/>
                  <a:gd name="T8" fmla="*/ 14 w 32"/>
                  <a:gd name="T9" fmla="*/ 1 h 7"/>
                  <a:gd name="T10" fmla="*/ 23 w 32"/>
                  <a:gd name="T11" fmla="*/ 2 h 7"/>
                  <a:gd name="T12" fmla="*/ 29 w 32"/>
                  <a:gd name="T13" fmla="*/ 3 h 7"/>
                  <a:gd name="T14" fmla="*/ 30 w 32"/>
                  <a:gd name="T15" fmla="*/ 3 h 7"/>
                  <a:gd name="T16" fmla="*/ 32 w 32"/>
                  <a:gd name="T17" fmla="*/ 5 h 7"/>
                  <a:gd name="T18" fmla="*/ 29 w 32"/>
                  <a:gd name="T19" fmla="*/ 7 h 7"/>
                  <a:gd name="T20" fmla="*/ 28 w 32"/>
                  <a:gd name="T21" fmla="*/ 6 h 7"/>
                  <a:gd name="T22" fmla="*/ 17 w 32"/>
                  <a:gd name="T23" fmla="*/ 4 h 7"/>
                  <a:gd name="T24" fmla="*/ 13 w 32"/>
                  <a:gd name="T25" fmla="*/ 5 h 7"/>
                  <a:gd name="T26" fmla="*/ 8 w 32"/>
                  <a:gd name="T27" fmla="*/ 6 h 7"/>
                  <a:gd name="T28" fmla="*/ 0 w 32"/>
                  <a:gd name="T29" fmla="*/ 7 h 7"/>
                  <a:gd name="T30" fmla="*/ 1 w 32"/>
                  <a:gd name="T31" fmla="*/ 0 h 7"/>
                  <a:gd name="T32" fmla="*/ 2 w 32"/>
                  <a:gd name="T33" fmla="*/ 3 h 7"/>
                  <a:gd name="T34" fmla="*/ 2 w 32"/>
                  <a:gd name="T35" fmla="*/ 5 h 7"/>
                  <a:gd name="T36" fmla="*/ 8 w 32"/>
                  <a:gd name="T37" fmla="*/ 5 h 7"/>
                  <a:gd name="T38" fmla="*/ 10 w 32"/>
                  <a:gd name="T39" fmla="*/ 4 h 7"/>
                  <a:gd name="T40" fmla="*/ 6 w 32"/>
                  <a:gd name="T41" fmla="*/ 5 h 7"/>
                  <a:gd name="T42" fmla="*/ 6 w 32"/>
                  <a:gd name="T43" fmla="*/ 5 h 7"/>
                  <a:gd name="T44" fmla="*/ 5 w 32"/>
                  <a:gd name="T45" fmla="*/ 5 h 7"/>
                  <a:gd name="T46" fmla="*/ 2 w 32"/>
                  <a:gd name="T47" fmla="*/ 3 h 7"/>
                  <a:gd name="T48" fmla="*/ 26 w 32"/>
                  <a:gd name="T49" fmla="*/ 4 h 7"/>
                  <a:gd name="T50" fmla="*/ 28 w 32"/>
                  <a:gd name="T51" fmla="*/ 5 h 7"/>
                  <a:gd name="T52" fmla="*/ 29 w 32"/>
                  <a:gd name="T53" fmla="*/ 5 h 7"/>
                  <a:gd name="T54" fmla="*/ 30 w 32"/>
                  <a:gd name="T55" fmla="*/ 5 h 7"/>
                  <a:gd name="T56" fmla="*/ 30 w 32"/>
                  <a:gd name="T57" fmla="*/ 5 h 7"/>
                  <a:gd name="T58" fmla="*/ 29 w 32"/>
                  <a:gd name="T59" fmla="*/ 5 h 7"/>
                  <a:gd name="T60" fmla="*/ 29 w 32"/>
                  <a:gd name="T61" fmla="*/ 5 h 7"/>
                  <a:gd name="T62" fmla="*/ 26 w 32"/>
                  <a:gd name="T63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2" h="7">
                    <a:moveTo>
                      <a:pt x="1" y="0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3" y="1"/>
                      <a:pt x="5" y="2"/>
                      <a:pt x="6" y="3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9" y="3"/>
                      <a:pt x="29" y="3"/>
                      <a:pt x="29" y="3"/>
                    </a:cubicBezTo>
                    <a:cubicBezTo>
                      <a:pt x="30" y="3"/>
                      <a:pt x="30" y="3"/>
                      <a:pt x="30" y="3"/>
                    </a:cubicBezTo>
                    <a:cubicBezTo>
                      <a:pt x="32" y="3"/>
                      <a:pt x="32" y="4"/>
                      <a:pt x="32" y="5"/>
                    </a:cubicBezTo>
                    <a:cubicBezTo>
                      <a:pt x="32" y="6"/>
                      <a:pt x="31" y="7"/>
                      <a:pt x="29" y="7"/>
                    </a:cubicBezTo>
                    <a:cubicBezTo>
                      <a:pt x="29" y="7"/>
                      <a:pt x="28" y="7"/>
                      <a:pt x="28" y="6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1" y="0"/>
                      <a:pt x="1" y="0"/>
                      <a:pt x="1" y="0"/>
                    </a:cubicBezTo>
                    <a:moveTo>
                      <a:pt x="2" y="3"/>
                    </a:moveTo>
                    <a:cubicBezTo>
                      <a:pt x="2" y="5"/>
                      <a:pt x="2" y="5"/>
                      <a:pt x="2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4" y="4"/>
                      <a:pt x="3" y="4"/>
                      <a:pt x="2" y="3"/>
                    </a:cubicBezTo>
                    <a:close/>
                    <a:moveTo>
                      <a:pt x="26" y="4"/>
                    </a:moveTo>
                    <a:cubicBezTo>
                      <a:pt x="28" y="5"/>
                      <a:pt x="28" y="5"/>
                      <a:pt x="28" y="5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30" y="5"/>
                      <a:pt x="30" y="5"/>
                      <a:pt x="30" y="5"/>
                    </a:cubicBezTo>
                    <a:cubicBezTo>
                      <a:pt x="30" y="5"/>
                      <a:pt x="30" y="5"/>
                      <a:pt x="30" y="5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6" y="4"/>
                      <a:pt x="26" y="4"/>
                      <a:pt x="2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53" name="Freeform 463"/>
              <p:cNvSpPr>
                <a:spLocks/>
              </p:cNvSpPr>
              <p:nvPr/>
            </p:nvSpPr>
            <p:spPr bwMode="auto">
              <a:xfrm>
                <a:off x="3164" y="3095"/>
                <a:ext cx="71" cy="12"/>
              </a:xfrm>
              <a:custGeom>
                <a:avLst/>
                <a:gdLst>
                  <a:gd name="T0" fmla="*/ 0 w 30"/>
                  <a:gd name="T1" fmla="*/ 5 h 5"/>
                  <a:gd name="T2" fmla="*/ 1 w 30"/>
                  <a:gd name="T3" fmla="*/ 0 h 5"/>
                  <a:gd name="T4" fmla="*/ 1 w 30"/>
                  <a:gd name="T5" fmla="*/ 0 h 5"/>
                  <a:gd name="T6" fmla="*/ 5 w 30"/>
                  <a:gd name="T7" fmla="*/ 3 h 5"/>
                  <a:gd name="T8" fmla="*/ 5 w 30"/>
                  <a:gd name="T9" fmla="*/ 3 h 5"/>
                  <a:gd name="T10" fmla="*/ 5 w 30"/>
                  <a:gd name="T11" fmla="*/ 3 h 5"/>
                  <a:gd name="T12" fmla="*/ 10 w 30"/>
                  <a:gd name="T13" fmla="*/ 2 h 5"/>
                  <a:gd name="T14" fmla="*/ 14 w 30"/>
                  <a:gd name="T15" fmla="*/ 0 h 5"/>
                  <a:gd name="T16" fmla="*/ 22 w 30"/>
                  <a:gd name="T17" fmla="*/ 2 h 5"/>
                  <a:gd name="T18" fmla="*/ 28 w 30"/>
                  <a:gd name="T19" fmla="*/ 3 h 5"/>
                  <a:gd name="T20" fmla="*/ 29 w 30"/>
                  <a:gd name="T21" fmla="*/ 3 h 5"/>
                  <a:gd name="T22" fmla="*/ 30 w 30"/>
                  <a:gd name="T23" fmla="*/ 3 h 5"/>
                  <a:gd name="T24" fmla="*/ 30 w 30"/>
                  <a:gd name="T25" fmla="*/ 3 h 5"/>
                  <a:gd name="T26" fmla="*/ 28 w 30"/>
                  <a:gd name="T27" fmla="*/ 5 h 5"/>
                  <a:gd name="T28" fmla="*/ 27 w 30"/>
                  <a:gd name="T29" fmla="*/ 5 h 5"/>
                  <a:gd name="T30" fmla="*/ 16 w 30"/>
                  <a:gd name="T31" fmla="*/ 2 h 5"/>
                  <a:gd name="T32" fmla="*/ 16 w 30"/>
                  <a:gd name="T33" fmla="*/ 2 h 5"/>
                  <a:gd name="T34" fmla="*/ 16 w 30"/>
                  <a:gd name="T35" fmla="*/ 2 h 5"/>
                  <a:gd name="T36" fmla="*/ 12 w 30"/>
                  <a:gd name="T37" fmla="*/ 3 h 5"/>
                  <a:gd name="T38" fmla="*/ 7 w 30"/>
                  <a:gd name="T39" fmla="*/ 5 h 5"/>
                  <a:gd name="T40" fmla="*/ 0 w 30"/>
                  <a:gd name="T4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0" h="5">
                    <a:moveTo>
                      <a:pt x="0" y="5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1"/>
                      <a:pt x="3" y="2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22" y="2"/>
                      <a:pt x="22" y="2"/>
                      <a:pt x="22" y="2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9" y="3"/>
                      <a:pt x="29" y="3"/>
                      <a:pt x="29" y="3"/>
                    </a:cubicBezTo>
                    <a:cubicBezTo>
                      <a:pt x="30" y="3"/>
                      <a:pt x="30" y="3"/>
                      <a:pt x="30" y="3"/>
                    </a:cubicBezTo>
                    <a:cubicBezTo>
                      <a:pt x="30" y="3"/>
                      <a:pt x="30" y="3"/>
                      <a:pt x="30" y="3"/>
                    </a:cubicBezTo>
                    <a:cubicBezTo>
                      <a:pt x="30" y="4"/>
                      <a:pt x="29" y="5"/>
                      <a:pt x="28" y="5"/>
                    </a:cubicBezTo>
                    <a:cubicBezTo>
                      <a:pt x="28" y="5"/>
                      <a:pt x="28" y="5"/>
                      <a:pt x="27" y="5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0" y="5"/>
                      <a:pt x="0" y="5"/>
                      <a:pt x="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54" name="Freeform 464"/>
              <p:cNvSpPr>
                <a:spLocks noEditPoints="1"/>
              </p:cNvSpPr>
              <p:nvPr/>
            </p:nvSpPr>
            <p:spPr bwMode="auto">
              <a:xfrm>
                <a:off x="3162" y="3093"/>
                <a:ext cx="75" cy="17"/>
              </a:xfrm>
              <a:custGeom>
                <a:avLst/>
                <a:gdLst>
                  <a:gd name="T0" fmla="*/ 1 w 32"/>
                  <a:gd name="T1" fmla="*/ 0 h 7"/>
                  <a:gd name="T2" fmla="*/ 2 w 32"/>
                  <a:gd name="T3" fmla="*/ 1 h 7"/>
                  <a:gd name="T4" fmla="*/ 6 w 32"/>
                  <a:gd name="T5" fmla="*/ 3 h 7"/>
                  <a:gd name="T6" fmla="*/ 11 w 32"/>
                  <a:gd name="T7" fmla="*/ 2 h 7"/>
                  <a:gd name="T8" fmla="*/ 14 w 32"/>
                  <a:gd name="T9" fmla="*/ 1 h 7"/>
                  <a:gd name="T10" fmla="*/ 23 w 32"/>
                  <a:gd name="T11" fmla="*/ 2 h 7"/>
                  <a:gd name="T12" fmla="*/ 29 w 32"/>
                  <a:gd name="T13" fmla="*/ 3 h 7"/>
                  <a:gd name="T14" fmla="*/ 30 w 32"/>
                  <a:gd name="T15" fmla="*/ 3 h 7"/>
                  <a:gd name="T16" fmla="*/ 32 w 32"/>
                  <a:gd name="T17" fmla="*/ 5 h 7"/>
                  <a:gd name="T18" fmla="*/ 29 w 32"/>
                  <a:gd name="T19" fmla="*/ 7 h 7"/>
                  <a:gd name="T20" fmla="*/ 28 w 32"/>
                  <a:gd name="T21" fmla="*/ 6 h 7"/>
                  <a:gd name="T22" fmla="*/ 17 w 32"/>
                  <a:gd name="T23" fmla="*/ 4 h 7"/>
                  <a:gd name="T24" fmla="*/ 13 w 32"/>
                  <a:gd name="T25" fmla="*/ 5 h 7"/>
                  <a:gd name="T26" fmla="*/ 8 w 32"/>
                  <a:gd name="T27" fmla="*/ 6 h 7"/>
                  <a:gd name="T28" fmla="*/ 0 w 32"/>
                  <a:gd name="T29" fmla="*/ 7 h 7"/>
                  <a:gd name="T30" fmla="*/ 1 w 32"/>
                  <a:gd name="T31" fmla="*/ 0 h 7"/>
                  <a:gd name="T32" fmla="*/ 2 w 32"/>
                  <a:gd name="T33" fmla="*/ 3 h 7"/>
                  <a:gd name="T34" fmla="*/ 2 w 32"/>
                  <a:gd name="T35" fmla="*/ 5 h 7"/>
                  <a:gd name="T36" fmla="*/ 8 w 32"/>
                  <a:gd name="T37" fmla="*/ 5 h 7"/>
                  <a:gd name="T38" fmla="*/ 10 w 32"/>
                  <a:gd name="T39" fmla="*/ 4 h 7"/>
                  <a:gd name="T40" fmla="*/ 6 w 32"/>
                  <a:gd name="T41" fmla="*/ 5 h 7"/>
                  <a:gd name="T42" fmla="*/ 6 w 32"/>
                  <a:gd name="T43" fmla="*/ 5 h 7"/>
                  <a:gd name="T44" fmla="*/ 5 w 32"/>
                  <a:gd name="T45" fmla="*/ 5 h 7"/>
                  <a:gd name="T46" fmla="*/ 2 w 32"/>
                  <a:gd name="T47" fmla="*/ 3 h 7"/>
                  <a:gd name="T48" fmla="*/ 26 w 32"/>
                  <a:gd name="T49" fmla="*/ 4 h 7"/>
                  <a:gd name="T50" fmla="*/ 28 w 32"/>
                  <a:gd name="T51" fmla="*/ 5 h 7"/>
                  <a:gd name="T52" fmla="*/ 29 w 32"/>
                  <a:gd name="T53" fmla="*/ 5 h 7"/>
                  <a:gd name="T54" fmla="*/ 30 w 32"/>
                  <a:gd name="T55" fmla="*/ 5 h 7"/>
                  <a:gd name="T56" fmla="*/ 30 w 32"/>
                  <a:gd name="T57" fmla="*/ 5 h 7"/>
                  <a:gd name="T58" fmla="*/ 29 w 32"/>
                  <a:gd name="T59" fmla="*/ 5 h 7"/>
                  <a:gd name="T60" fmla="*/ 29 w 32"/>
                  <a:gd name="T61" fmla="*/ 5 h 7"/>
                  <a:gd name="T62" fmla="*/ 26 w 32"/>
                  <a:gd name="T63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2" h="7">
                    <a:moveTo>
                      <a:pt x="1" y="0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3" y="1"/>
                      <a:pt x="5" y="2"/>
                      <a:pt x="6" y="3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9" y="3"/>
                      <a:pt x="29" y="3"/>
                      <a:pt x="29" y="3"/>
                    </a:cubicBezTo>
                    <a:cubicBezTo>
                      <a:pt x="30" y="3"/>
                      <a:pt x="30" y="3"/>
                      <a:pt x="30" y="3"/>
                    </a:cubicBezTo>
                    <a:cubicBezTo>
                      <a:pt x="32" y="3"/>
                      <a:pt x="32" y="4"/>
                      <a:pt x="32" y="5"/>
                    </a:cubicBezTo>
                    <a:cubicBezTo>
                      <a:pt x="32" y="6"/>
                      <a:pt x="31" y="7"/>
                      <a:pt x="29" y="7"/>
                    </a:cubicBezTo>
                    <a:cubicBezTo>
                      <a:pt x="29" y="7"/>
                      <a:pt x="28" y="7"/>
                      <a:pt x="28" y="6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1" y="0"/>
                      <a:pt x="1" y="0"/>
                      <a:pt x="1" y="0"/>
                    </a:cubicBezTo>
                    <a:moveTo>
                      <a:pt x="2" y="3"/>
                    </a:moveTo>
                    <a:cubicBezTo>
                      <a:pt x="2" y="5"/>
                      <a:pt x="2" y="5"/>
                      <a:pt x="2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4" y="4"/>
                      <a:pt x="3" y="4"/>
                      <a:pt x="2" y="3"/>
                    </a:cubicBezTo>
                    <a:close/>
                    <a:moveTo>
                      <a:pt x="26" y="4"/>
                    </a:moveTo>
                    <a:cubicBezTo>
                      <a:pt x="28" y="5"/>
                      <a:pt x="28" y="5"/>
                      <a:pt x="28" y="5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30" y="5"/>
                      <a:pt x="30" y="5"/>
                      <a:pt x="30" y="5"/>
                    </a:cubicBezTo>
                    <a:cubicBezTo>
                      <a:pt x="30" y="5"/>
                      <a:pt x="30" y="5"/>
                      <a:pt x="30" y="5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6" y="4"/>
                      <a:pt x="26" y="4"/>
                      <a:pt x="2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55" name="Freeform 465"/>
              <p:cNvSpPr>
                <a:spLocks/>
              </p:cNvSpPr>
              <p:nvPr/>
            </p:nvSpPr>
            <p:spPr bwMode="auto">
              <a:xfrm>
                <a:off x="3849" y="3415"/>
                <a:ext cx="152" cy="156"/>
              </a:xfrm>
              <a:custGeom>
                <a:avLst/>
                <a:gdLst>
                  <a:gd name="T0" fmla="*/ 28 w 64"/>
                  <a:gd name="T1" fmla="*/ 66 h 66"/>
                  <a:gd name="T2" fmla="*/ 2 w 64"/>
                  <a:gd name="T3" fmla="*/ 37 h 66"/>
                  <a:gd name="T4" fmla="*/ 11 w 64"/>
                  <a:gd name="T5" fmla="*/ 21 h 66"/>
                  <a:gd name="T6" fmla="*/ 11 w 64"/>
                  <a:gd name="T7" fmla="*/ 21 h 66"/>
                  <a:gd name="T8" fmla="*/ 11 w 64"/>
                  <a:gd name="T9" fmla="*/ 21 h 66"/>
                  <a:gd name="T10" fmla="*/ 11 w 64"/>
                  <a:gd name="T11" fmla="*/ 16 h 66"/>
                  <a:gd name="T12" fmla="*/ 17 w 64"/>
                  <a:gd name="T13" fmla="*/ 15 h 66"/>
                  <a:gd name="T14" fmla="*/ 23 w 64"/>
                  <a:gd name="T15" fmla="*/ 15 h 66"/>
                  <a:gd name="T16" fmla="*/ 28 w 64"/>
                  <a:gd name="T17" fmla="*/ 13 h 66"/>
                  <a:gd name="T18" fmla="*/ 29 w 64"/>
                  <a:gd name="T19" fmla="*/ 2 h 66"/>
                  <a:gd name="T20" fmla="*/ 28 w 64"/>
                  <a:gd name="T21" fmla="*/ 1 h 66"/>
                  <a:gd name="T22" fmla="*/ 48 w 64"/>
                  <a:gd name="T23" fmla="*/ 0 h 66"/>
                  <a:gd name="T24" fmla="*/ 47 w 64"/>
                  <a:gd name="T25" fmla="*/ 2 h 66"/>
                  <a:gd name="T26" fmla="*/ 47 w 64"/>
                  <a:gd name="T27" fmla="*/ 2 h 66"/>
                  <a:gd name="T28" fmla="*/ 47 w 64"/>
                  <a:gd name="T29" fmla="*/ 2 h 66"/>
                  <a:gd name="T30" fmla="*/ 48 w 64"/>
                  <a:gd name="T31" fmla="*/ 6 h 66"/>
                  <a:gd name="T32" fmla="*/ 53 w 64"/>
                  <a:gd name="T33" fmla="*/ 11 h 66"/>
                  <a:gd name="T34" fmla="*/ 56 w 64"/>
                  <a:gd name="T35" fmla="*/ 10 h 66"/>
                  <a:gd name="T36" fmla="*/ 61 w 64"/>
                  <a:gd name="T37" fmla="*/ 9 h 66"/>
                  <a:gd name="T38" fmla="*/ 63 w 64"/>
                  <a:gd name="T39" fmla="*/ 10 h 66"/>
                  <a:gd name="T40" fmla="*/ 60 w 64"/>
                  <a:gd name="T41" fmla="*/ 17 h 66"/>
                  <a:gd name="T42" fmla="*/ 59 w 64"/>
                  <a:gd name="T43" fmla="*/ 27 h 66"/>
                  <a:gd name="T44" fmla="*/ 63 w 64"/>
                  <a:gd name="T45" fmla="*/ 39 h 66"/>
                  <a:gd name="T46" fmla="*/ 61 w 64"/>
                  <a:gd name="T47" fmla="*/ 50 h 66"/>
                  <a:gd name="T48" fmla="*/ 58 w 64"/>
                  <a:gd name="T49" fmla="*/ 49 h 66"/>
                  <a:gd name="T50" fmla="*/ 57 w 64"/>
                  <a:gd name="T51" fmla="*/ 48 h 66"/>
                  <a:gd name="T52" fmla="*/ 57 w 64"/>
                  <a:gd name="T53" fmla="*/ 48 h 66"/>
                  <a:gd name="T54" fmla="*/ 55 w 64"/>
                  <a:gd name="T55" fmla="*/ 48 h 66"/>
                  <a:gd name="T56" fmla="*/ 54 w 64"/>
                  <a:gd name="T57" fmla="*/ 48 h 66"/>
                  <a:gd name="T58" fmla="*/ 54 w 64"/>
                  <a:gd name="T59" fmla="*/ 48 h 66"/>
                  <a:gd name="T60" fmla="*/ 53 w 64"/>
                  <a:gd name="T61" fmla="*/ 50 h 66"/>
                  <a:gd name="T62" fmla="*/ 51 w 64"/>
                  <a:gd name="T63" fmla="*/ 50 h 66"/>
                  <a:gd name="T64" fmla="*/ 49 w 64"/>
                  <a:gd name="T65" fmla="*/ 48 h 66"/>
                  <a:gd name="T66" fmla="*/ 45 w 64"/>
                  <a:gd name="T67" fmla="*/ 45 h 66"/>
                  <a:gd name="T68" fmla="*/ 44 w 64"/>
                  <a:gd name="T69" fmla="*/ 45 h 66"/>
                  <a:gd name="T70" fmla="*/ 44 w 64"/>
                  <a:gd name="T71" fmla="*/ 45 h 66"/>
                  <a:gd name="T72" fmla="*/ 41 w 64"/>
                  <a:gd name="T73" fmla="*/ 46 h 66"/>
                  <a:gd name="T74" fmla="*/ 41 w 64"/>
                  <a:gd name="T75" fmla="*/ 50 h 66"/>
                  <a:gd name="T76" fmla="*/ 38 w 64"/>
                  <a:gd name="T77" fmla="*/ 51 h 66"/>
                  <a:gd name="T78" fmla="*/ 34 w 64"/>
                  <a:gd name="T79" fmla="*/ 52 h 66"/>
                  <a:gd name="T80" fmla="*/ 31 w 64"/>
                  <a:gd name="T81" fmla="*/ 55 h 66"/>
                  <a:gd name="T82" fmla="*/ 33 w 64"/>
                  <a:gd name="T83" fmla="*/ 60 h 66"/>
                  <a:gd name="T84" fmla="*/ 36 w 64"/>
                  <a:gd name="T85" fmla="*/ 64 h 66"/>
                  <a:gd name="T86" fmla="*/ 34 w 64"/>
                  <a:gd name="T87" fmla="*/ 65 h 66"/>
                  <a:gd name="T88" fmla="*/ 31 w 64"/>
                  <a:gd name="T89" fmla="*/ 66 h 66"/>
                  <a:gd name="T90" fmla="*/ 30 w 64"/>
                  <a:gd name="T91" fmla="*/ 66 h 66"/>
                  <a:gd name="T92" fmla="*/ 28 w 64"/>
                  <a:gd name="T93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64" h="66">
                    <a:moveTo>
                      <a:pt x="28" y="66"/>
                    </a:moveTo>
                    <a:cubicBezTo>
                      <a:pt x="19" y="55"/>
                      <a:pt x="11" y="46"/>
                      <a:pt x="2" y="37"/>
                    </a:cubicBezTo>
                    <a:cubicBezTo>
                      <a:pt x="0" y="34"/>
                      <a:pt x="8" y="24"/>
                      <a:pt x="11" y="21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18"/>
                      <a:pt x="11" y="17"/>
                      <a:pt x="11" y="16"/>
                    </a:cubicBezTo>
                    <a:cubicBezTo>
                      <a:pt x="17" y="15"/>
                      <a:pt x="17" y="15"/>
                      <a:pt x="17" y="15"/>
                    </a:cubicBezTo>
                    <a:cubicBezTo>
                      <a:pt x="23" y="15"/>
                      <a:pt x="23" y="15"/>
                      <a:pt x="23" y="15"/>
                    </a:cubicBezTo>
                    <a:cubicBezTo>
                      <a:pt x="25" y="15"/>
                      <a:pt x="28" y="15"/>
                      <a:pt x="28" y="13"/>
                    </a:cubicBezTo>
                    <a:cubicBezTo>
                      <a:pt x="29" y="8"/>
                      <a:pt x="30" y="5"/>
                      <a:pt x="29" y="2"/>
                    </a:cubicBezTo>
                    <a:cubicBezTo>
                      <a:pt x="28" y="1"/>
                      <a:pt x="28" y="1"/>
                      <a:pt x="28" y="1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7" y="2"/>
                      <a:pt x="47" y="2"/>
                      <a:pt x="47" y="2"/>
                    </a:cubicBezTo>
                    <a:cubicBezTo>
                      <a:pt x="47" y="2"/>
                      <a:pt x="47" y="2"/>
                      <a:pt x="47" y="2"/>
                    </a:cubicBezTo>
                    <a:cubicBezTo>
                      <a:pt x="47" y="2"/>
                      <a:pt x="47" y="2"/>
                      <a:pt x="47" y="2"/>
                    </a:cubicBezTo>
                    <a:cubicBezTo>
                      <a:pt x="48" y="6"/>
                      <a:pt x="48" y="6"/>
                      <a:pt x="48" y="6"/>
                    </a:cubicBezTo>
                    <a:cubicBezTo>
                      <a:pt x="49" y="9"/>
                      <a:pt x="50" y="11"/>
                      <a:pt x="53" y="11"/>
                    </a:cubicBezTo>
                    <a:cubicBezTo>
                      <a:pt x="54" y="11"/>
                      <a:pt x="55" y="10"/>
                      <a:pt x="56" y="10"/>
                    </a:cubicBezTo>
                    <a:cubicBezTo>
                      <a:pt x="58" y="9"/>
                      <a:pt x="60" y="9"/>
                      <a:pt x="61" y="9"/>
                    </a:cubicBezTo>
                    <a:cubicBezTo>
                      <a:pt x="62" y="9"/>
                      <a:pt x="63" y="9"/>
                      <a:pt x="63" y="10"/>
                    </a:cubicBezTo>
                    <a:cubicBezTo>
                      <a:pt x="64" y="11"/>
                      <a:pt x="63" y="13"/>
                      <a:pt x="60" y="17"/>
                    </a:cubicBezTo>
                    <a:cubicBezTo>
                      <a:pt x="57" y="19"/>
                      <a:pt x="56" y="24"/>
                      <a:pt x="59" y="27"/>
                    </a:cubicBezTo>
                    <a:cubicBezTo>
                      <a:pt x="62" y="33"/>
                      <a:pt x="63" y="36"/>
                      <a:pt x="63" y="39"/>
                    </a:cubicBezTo>
                    <a:cubicBezTo>
                      <a:pt x="63" y="49"/>
                      <a:pt x="62" y="50"/>
                      <a:pt x="61" y="50"/>
                    </a:cubicBezTo>
                    <a:cubicBezTo>
                      <a:pt x="60" y="50"/>
                      <a:pt x="59" y="50"/>
                      <a:pt x="58" y="49"/>
                    </a:cubicBezTo>
                    <a:cubicBezTo>
                      <a:pt x="57" y="48"/>
                      <a:pt x="57" y="48"/>
                      <a:pt x="57" y="48"/>
                    </a:cubicBezTo>
                    <a:cubicBezTo>
                      <a:pt x="57" y="48"/>
                      <a:pt x="57" y="48"/>
                      <a:pt x="57" y="48"/>
                    </a:cubicBezTo>
                    <a:cubicBezTo>
                      <a:pt x="55" y="48"/>
                      <a:pt x="55" y="48"/>
                      <a:pt x="55" y="48"/>
                    </a:cubicBezTo>
                    <a:cubicBezTo>
                      <a:pt x="54" y="48"/>
                      <a:pt x="54" y="48"/>
                      <a:pt x="54" y="48"/>
                    </a:cubicBezTo>
                    <a:cubicBezTo>
                      <a:pt x="54" y="48"/>
                      <a:pt x="54" y="48"/>
                      <a:pt x="54" y="48"/>
                    </a:cubicBezTo>
                    <a:cubicBezTo>
                      <a:pt x="53" y="50"/>
                      <a:pt x="53" y="50"/>
                      <a:pt x="53" y="50"/>
                    </a:cubicBezTo>
                    <a:cubicBezTo>
                      <a:pt x="52" y="50"/>
                      <a:pt x="52" y="50"/>
                      <a:pt x="51" y="50"/>
                    </a:cubicBezTo>
                    <a:cubicBezTo>
                      <a:pt x="51" y="50"/>
                      <a:pt x="50" y="50"/>
                      <a:pt x="49" y="48"/>
                    </a:cubicBezTo>
                    <a:cubicBezTo>
                      <a:pt x="48" y="46"/>
                      <a:pt x="46" y="45"/>
                      <a:pt x="45" y="45"/>
                    </a:cubicBezTo>
                    <a:cubicBezTo>
                      <a:pt x="45" y="45"/>
                      <a:pt x="44" y="45"/>
                      <a:pt x="44" y="45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3" y="45"/>
                      <a:pt x="42" y="45"/>
                      <a:pt x="41" y="46"/>
                    </a:cubicBezTo>
                    <a:cubicBezTo>
                      <a:pt x="41" y="47"/>
                      <a:pt x="40" y="48"/>
                      <a:pt x="41" y="50"/>
                    </a:cubicBezTo>
                    <a:cubicBezTo>
                      <a:pt x="38" y="51"/>
                      <a:pt x="38" y="51"/>
                      <a:pt x="38" y="51"/>
                    </a:cubicBezTo>
                    <a:cubicBezTo>
                      <a:pt x="34" y="52"/>
                      <a:pt x="34" y="52"/>
                      <a:pt x="34" y="52"/>
                    </a:cubicBezTo>
                    <a:cubicBezTo>
                      <a:pt x="32" y="52"/>
                      <a:pt x="31" y="53"/>
                      <a:pt x="31" y="55"/>
                    </a:cubicBezTo>
                    <a:cubicBezTo>
                      <a:pt x="30" y="56"/>
                      <a:pt x="31" y="58"/>
                      <a:pt x="33" y="60"/>
                    </a:cubicBezTo>
                    <a:cubicBezTo>
                      <a:pt x="35" y="62"/>
                      <a:pt x="36" y="63"/>
                      <a:pt x="36" y="64"/>
                    </a:cubicBezTo>
                    <a:cubicBezTo>
                      <a:pt x="35" y="64"/>
                      <a:pt x="35" y="64"/>
                      <a:pt x="34" y="65"/>
                    </a:cubicBezTo>
                    <a:cubicBezTo>
                      <a:pt x="31" y="66"/>
                      <a:pt x="31" y="66"/>
                      <a:pt x="31" y="66"/>
                    </a:cubicBezTo>
                    <a:cubicBezTo>
                      <a:pt x="31" y="66"/>
                      <a:pt x="31" y="66"/>
                      <a:pt x="30" y="66"/>
                    </a:cubicBezTo>
                    <a:cubicBezTo>
                      <a:pt x="29" y="66"/>
                      <a:pt x="28" y="66"/>
                      <a:pt x="28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56" name="Freeform 466"/>
              <p:cNvSpPr>
                <a:spLocks noEditPoints="1"/>
              </p:cNvSpPr>
              <p:nvPr/>
            </p:nvSpPr>
            <p:spPr bwMode="auto">
              <a:xfrm>
                <a:off x="3849" y="3412"/>
                <a:ext cx="154" cy="164"/>
              </a:xfrm>
              <a:custGeom>
                <a:avLst/>
                <a:gdLst>
                  <a:gd name="T0" fmla="*/ 48 w 65"/>
                  <a:gd name="T1" fmla="*/ 3 h 69"/>
                  <a:gd name="T2" fmla="*/ 53 w 65"/>
                  <a:gd name="T3" fmla="*/ 11 h 69"/>
                  <a:gd name="T4" fmla="*/ 61 w 65"/>
                  <a:gd name="T5" fmla="*/ 9 h 69"/>
                  <a:gd name="T6" fmla="*/ 61 w 65"/>
                  <a:gd name="T7" fmla="*/ 19 h 69"/>
                  <a:gd name="T8" fmla="*/ 64 w 65"/>
                  <a:gd name="T9" fmla="*/ 40 h 69"/>
                  <a:gd name="T10" fmla="*/ 57 w 65"/>
                  <a:gd name="T11" fmla="*/ 50 h 69"/>
                  <a:gd name="T12" fmla="*/ 53 w 65"/>
                  <a:gd name="T13" fmla="*/ 52 h 69"/>
                  <a:gd name="T14" fmla="*/ 48 w 65"/>
                  <a:gd name="T15" fmla="*/ 49 h 69"/>
                  <a:gd name="T16" fmla="*/ 44 w 65"/>
                  <a:gd name="T17" fmla="*/ 47 h 69"/>
                  <a:gd name="T18" fmla="*/ 39 w 65"/>
                  <a:gd name="T19" fmla="*/ 53 h 69"/>
                  <a:gd name="T20" fmla="*/ 34 w 65"/>
                  <a:gd name="T21" fmla="*/ 61 h 69"/>
                  <a:gd name="T22" fmla="*/ 31 w 65"/>
                  <a:gd name="T23" fmla="*/ 67 h 69"/>
                  <a:gd name="T24" fmla="*/ 2 w 65"/>
                  <a:gd name="T25" fmla="*/ 38 h 69"/>
                  <a:gd name="T26" fmla="*/ 11 w 65"/>
                  <a:gd name="T27" fmla="*/ 17 h 69"/>
                  <a:gd name="T28" fmla="*/ 24 w 65"/>
                  <a:gd name="T29" fmla="*/ 15 h 69"/>
                  <a:gd name="T30" fmla="*/ 28 w 65"/>
                  <a:gd name="T31" fmla="*/ 4 h 69"/>
                  <a:gd name="T32" fmla="*/ 50 w 65"/>
                  <a:gd name="T33" fmla="*/ 0 h 69"/>
                  <a:gd name="T34" fmla="*/ 30 w 65"/>
                  <a:gd name="T35" fmla="*/ 3 h 69"/>
                  <a:gd name="T36" fmla="*/ 30 w 65"/>
                  <a:gd name="T37" fmla="*/ 3 h 69"/>
                  <a:gd name="T38" fmla="*/ 28 w 65"/>
                  <a:gd name="T39" fmla="*/ 14 h 69"/>
                  <a:gd name="T40" fmla="*/ 17 w 65"/>
                  <a:gd name="T41" fmla="*/ 17 h 69"/>
                  <a:gd name="T42" fmla="*/ 12 w 65"/>
                  <a:gd name="T43" fmla="*/ 21 h 69"/>
                  <a:gd name="T44" fmla="*/ 12 w 65"/>
                  <a:gd name="T45" fmla="*/ 23 h 69"/>
                  <a:gd name="T46" fmla="*/ 28 w 65"/>
                  <a:gd name="T47" fmla="*/ 66 h 69"/>
                  <a:gd name="T48" fmla="*/ 34 w 65"/>
                  <a:gd name="T49" fmla="*/ 65 h 69"/>
                  <a:gd name="T50" fmla="*/ 33 w 65"/>
                  <a:gd name="T51" fmla="*/ 62 h 69"/>
                  <a:gd name="T52" fmla="*/ 34 w 65"/>
                  <a:gd name="T53" fmla="*/ 52 h 69"/>
                  <a:gd name="T54" fmla="*/ 40 w 65"/>
                  <a:gd name="T55" fmla="*/ 50 h 69"/>
                  <a:gd name="T56" fmla="*/ 44 w 65"/>
                  <a:gd name="T57" fmla="*/ 45 h 69"/>
                  <a:gd name="T58" fmla="*/ 50 w 65"/>
                  <a:gd name="T59" fmla="*/ 48 h 69"/>
                  <a:gd name="T60" fmla="*/ 52 w 65"/>
                  <a:gd name="T61" fmla="*/ 50 h 69"/>
                  <a:gd name="T62" fmla="*/ 54 w 65"/>
                  <a:gd name="T63" fmla="*/ 48 h 69"/>
                  <a:gd name="T64" fmla="*/ 57 w 65"/>
                  <a:gd name="T65" fmla="*/ 48 h 69"/>
                  <a:gd name="T66" fmla="*/ 58 w 65"/>
                  <a:gd name="T67" fmla="*/ 49 h 69"/>
                  <a:gd name="T68" fmla="*/ 62 w 65"/>
                  <a:gd name="T69" fmla="*/ 40 h 69"/>
                  <a:gd name="T70" fmla="*/ 59 w 65"/>
                  <a:gd name="T71" fmla="*/ 17 h 69"/>
                  <a:gd name="T72" fmla="*/ 61 w 65"/>
                  <a:gd name="T73" fmla="*/ 11 h 69"/>
                  <a:gd name="T74" fmla="*/ 53 w 65"/>
                  <a:gd name="T75" fmla="*/ 12 h 69"/>
                  <a:gd name="T76" fmla="*/ 47 w 65"/>
                  <a:gd name="T77" fmla="*/ 8 h 69"/>
                  <a:gd name="T78" fmla="*/ 46 w 65"/>
                  <a:gd name="T79" fmla="*/ 3 h 69"/>
                  <a:gd name="T80" fmla="*/ 46 w 65"/>
                  <a:gd name="T81" fmla="*/ 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5" h="69">
                    <a:moveTo>
                      <a:pt x="50" y="0"/>
                    </a:moveTo>
                    <a:cubicBezTo>
                      <a:pt x="48" y="3"/>
                      <a:pt x="48" y="3"/>
                      <a:pt x="48" y="3"/>
                    </a:cubicBezTo>
                    <a:cubicBezTo>
                      <a:pt x="48" y="7"/>
                      <a:pt x="48" y="7"/>
                      <a:pt x="48" y="7"/>
                    </a:cubicBezTo>
                    <a:cubicBezTo>
                      <a:pt x="49" y="10"/>
                      <a:pt x="51" y="11"/>
                      <a:pt x="53" y="11"/>
                    </a:cubicBezTo>
                    <a:cubicBezTo>
                      <a:pt x="54" y="11"/>
                      <a:pt x="55" y="10"/>
                      <a:pt x="56" y="10"/>
                    </a:cubicBezTo>
                    <a:cubicBezTo>
                      <a:pt x="58" y="9"/>
                      <a:pt x="59" y="9"/>
                      <a:pt x="61" y="9"/>
                    </a:cubicBezTo>
                    <a:cubicBezTo>
                      <a:pt x="62" y="9"/>
                      <a:pt x="63" y="10"/>
                      <a:pt x="64" y="11"/>
                    </a:cubicBezTo>
                    <a:cubicBezTo>
                      <a:pt x="65" y="13"/>
                      <a:pt x="64" y="15"/>
                      <a:pt x="61" y="19"/>
                    </a:cubicBezTo>
                    <a:cubicBezTo>
                      <a:pt x="58" y="21"/>
                      <a:pt x="57" y="24"/>
                      <a:pt x="60" y="28"/>
                    </a:cubicBezTo>
                    <a:cubicBezTo>
                      <a:pt x="62" y="33"/>
                      <a:pt x="64" y="37"/>
                      <a:pt x="64" y="40"/>
                    </a:cubicBezTo>
                    <a:cubicBezTo>
                      <a:pt x="64" y="48"/>
                      <a:pt x="63" y="52"/>
                      <a:pt x="61" y="52"/>
                    </a:cubicBezTo>
                    <a:cubicBezTo>
                      <a:pt x="60" y="52"/>
                      <a:pt x="58" y="52"/>
                      <a:pt x="57" y="50"/>
                    </a:cubicBezTo>
                    <a:cubicBezTo>
                      <a:pt x="55" y="50"/>
                      <a:pt x="55" y="50"/>
                      <a:pt x="55" y="50"/>
                    </a:cubicBezTo>
                    <a:cubicBezTo>
                      <a:pt x="53" y="52"/>
                      <a:pt x="53" y="52"/>
                      <a:pt x="53" y="52"/>
                    </a:cubicBezTo>
                    <a:cubicBezTo>
                      <a:pt x="53" y="52"/>
                      <a:pt x="52" y="52"/>
                      <a:pt x="51" y="52"/>
                    </a:cubicBezTo>
                    <a:cubicBezTo>
                      <a:pt x="50" y="52"/>
                      <a:pt x="49" y="51"/>
                      <a:pt x="48" y="49"/>
                    </a:cubicBezTo>
                    <a:cubicBezTo>
                      <a:pt x="48" y="48"/>
                      <a:pt x="47" y="47"/>
                      <a:pt x="45" y="47"/>
                    </a:cubicBezTo>
                    <a:cubicBezTo>
                      <a:pt x="45" y="47"/>
                      <a:pt x="45" y="47"/>
                      <a:pt x="44" y="47"/>
                    </a:cubicBezTo>
                    <a:cubicBezTo>
                      <a:pt x="42" y="47"/>
                      <a:pt x="41" y="48"/>
                      <a:pt x="42" y="51"/>
                    </a:cubicBezTo>
                    <a:cubicBezTo>
                      <a:pt x="39" y="53"/>
                      <a:pt x="39" y="53"/>
                      <a:pt x="39" y="53"/>
                    </a:cubicBezTo>
                    <a:cubicBezTo>
                      <a:pt x="34" y="54"/>
                      <a:pt x="34" y="54"/>
                      <a:pt x="34" y="54"/>
                    </a:cubicBezTo>
                    <a:cubicBezTo>
                      <a:pt x="31" y="55"/>
                      <a:pt x="30" y="57"/>
                      <a:pt x="34" y="61"/>
                    </a:cubicBezTo>
                    <a:cubicBezTo>
                      <a:pt x="37" y="64"/>
                      <a:pt x="37" y="66"/>
                      <a:pt x="35" y="66"/>
                    </a:cubicBezTo>
                    <a:cubicBezTo>
                      <a:pt x="31" y="67"/>
                      <a:pt x="31" y="67"/>
                      <a:pt x="31" y="67"/>
                    </a:cubicBezTo>
                    <a:cubicBezTo>
                      <a:pt x="29" y="67"/>
                      <a:pt x="28" y="68"/>
                      <a:pt x="28" y="69"/>
                    </a:cubicBezTo>
                    <a:cubicBezTo>
                      <a:pt x="19" y="57"/>
                      <a:pt x="10" y="47"/>
                      <a:pt x="2" y="38"/>
                    </a:cubicBezTo>
                    <a:cubicBezTo>
                      <a:pt x="0" y="36"/>
                      <a:pt x="3" y="31"/>
                      <a:pt x="10" y="22"/>
                    </a:cubicBezTo>
                    <a:cubicBezTo>
                      <a:pt x="10" y="19"/>
                      <a:pt x="10" y="18"/>
                      <a:pt x="11" y="17"/>
                    </a:cubicBezTo>
                    <a:cubicBezTo>
                      <a:pt x="17" y="15"/>
                      <a:pt x="17" y="15"/>
                      <a:pt x="17" y="15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6" y="15"/>
                      <a:pt x="27" y="15"/>
                      <a:pt x="27" y="14"/>
                    </a:cubicBezTo>
                    <a:cubicBezTo>
                      <a:pt x="28" y="9"/>
                      <a:pt x="29" y="6"/>
                      <a:pt x="28" y="4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50" y="0"/>
                      <a:pt x="50" y="0"/>
                      <a:pt x="50" y="0"/>
                    </a:cubicBezTo>
                    <a:moveTo>
                      <a:pt x="47" y="2"/>
                    </a:moveTo>
                    <a:cubicBezTo>
                      <a:pt x="30" y="3"/>
                      <a:pt x="30" y="3"/>
                      <a:pt x="30" y="3"/>
                    </a:cubicBezTo>
                    <a:cubicBezTo>
                      <a:pt x="30" y="3"/>
                      <a:pt x="30" y="3"/>
                      <a:pt x="30" y="3"/>
                    </a:cubicBezTo>
                    <a:cubicBezTo>
                      <a:pt x="30" y="3"/>
                      <a:pt x="30" y="3"/>
                      <a:pt x="30" y="3"/>
                    </a:cubicBezTo>
                    <a:cubicBezTo>
                      <a:pt x="30" y="3"/>
                      <a:pt x="30" y="3"/>
                      <a:pt x="30" y="3"/>
                    </a:cubicBezTo>
                    <a:cubicBezTo>
                      <a:pt x="31" y="6"/>
                      <a:pt x="30" y="9"/>
                      <a:pt x="28" y="14"/>
                    </a:cubicBezTo>
                    <a:cubicBezTo>
                      <a:pt x="28" y="16"/>
                      <a:pt x="27" y="17"/>
                      <a:pt x="24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2" y="19"/>
                      <a:pt x="12" y="19"/>
                      <a:pt x="12" y="21"/>
                    </a:cubicBezTo>
                    <a:cubicBezTo>
                      <a:pt x="12" y="22"/>
                      <a:pt x="12" y="22"/>
                      <a:pt x="12" y="22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2" y="34"/>
                      <a:pt x="3" y="37"/>
                      <a:pt x="3" y="37"/>
                    </a:cubicBezTo>
                    <a:cubicBezTo>
                      <a:pt x="12" y="46"/>
                      <a:pt x="20" y="55"/>
                      <a:pt x="28" y="66"/>
                    </a:cubicBezTo>
                    <a:cubicBezTo>
                      <a:pt x="28" y="66"/>
                      <a:pt x="29" y="66"/>
                      <a:pt x="31" y="66"/>
                    </a:cubicBezTo>
                    <a:cubicBezTo>
                      <a:pt x="34" y="65"/>
                      <a:pt x="34" y="65"/>
                      <a:pt x="34" y="65"/>
                    </a:cubicBezTo>
                    <a:cubicBezTo>
                      <a:pt x="35" y="65"/>
                      <a:pt x="35" y="65"/>
                      <a:pt x="35" y="65"/>
                    </a:cubicBezTo>
                    <a:cubicBezTo>
                      <a:pt x="35" y="65"/>
                      <a:pt x="35" y="64"/>
                      <a:pt x="33" y="62"/>
                    </a:cubicBezTo>
                    <a:cubicBezTo>
                      <a:pt x="30" y="59"/>
                      <a:pt x="29" y="57"/>
                      <a:pt x="30" y="55"/>
                    </a:cubicBezTo>
                    <a:cubicBezTo>
                      <a:pt x="30" y="54"/>
                      <a:pt x="32" y="53"/>
                      <a:pt x="34" y="52"/>
                    </a:cubicBezTo>
                    <a:cubicBezTo>
                      <a:pt x="38" y="51"/>
                      <a:pt x="38" y="51"/>
                      <a:pt x="38" y="51"/>
                    </a:cubicBezTo>
                    <a:cubicBezTo>
                      <a:pt x="40" y="50"/>
                      <a:pt x="40" y="50"/>
                      <a:pt x="40" y="50"/>
                    </a:cubicBezTo>
                    <a:cubicBezTo>
                      <a:pt x="40" y="49"/>
                      <a:pt x="40" y="48"/>
                      <a:pt x="41" y="47"/>
                    </a:cubicBezTo>
                    <a:cubicBezTo>
                      <a:pt x="42" y="45"/>
                      <a:pt x="43" y="45"/>
                      <a:pt x="44" y="45"/>
                    </a:cubicBezTo>
                    <a:cubicBezTo>
                      <a:pt x="44" y="45"/>
                      <a:pt x="45" y="45"/>
                      <a:pt x="45" y="45"/>
                    </a:cubicBezTo>
                    <a:cubicBezTo>
                      <a:pt x="46" y="45"/>
                      <a:pt x="49" y="46"/>
                      <a:pt x="50" y="48"/>
                    </a:cubicBezTo>
                    <a:cubicBezTo>
                      <a:pt x="51" y="50"/>
                      <a:pt x="51" y="51"/>
                      <a:pt x="51" y="51"/>
                    </a:cubicBezTo>
                    <a:cubicBezTo>
                      <a:pt x="51" y="51"/>
                      <a:pt x="52" y="51"/>
                      <a:pt x="52" y="50"/>
                    </a:cubicBezTo>
                    <a:cubicBezTo>
                      <a:pt x="53" y="49"/>
                      <a:pt x="53" y="49"/>
                      <a:pt x="53" y="49"/>
                    </a:cubicBezTo>
                    <a:cubicBezTo>
                      <a:pt x="54" y="48"/>
                      <a:pt x="54" y="48"/>
                      <a:pt x="54" y="48"/>
                    </a:cubicBezTo>
                    <a:cubicBezTo>
                      <a:pt x="55" y="48"/>
                      <a:pt x="55" y="48"/>
                      <a:pt x="55" y="48"/>
                    </a:cubicBezTo>
                    <a:cubicBezTo>
                      <a:pt x="57" y="48"/>
                      <a:pt x="57" y="48"/>
                      <a:pt x="57" y="48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60" y="50"/>
                      <a:pt x="61" y="50"/>
                      <a:pt x="61" y="50"/>
                    </a:cubicBezTo>
                    <a:cubicBezTo>
                      <a:pt x="61" y="50"/>
                      <a:pt x="62" y="50"/>
                      <a:pt x="62" y="40"/>
                    </a:cubicBezTo>
                    <a:cubicBezTo>
                      <a:pt x="62" y="38"/>
                      <a:pt x="61" y="34"/>
                      <a:pt x="58" y="28"/>
                    </a:cubicBezTo>
                    <a:cubicBezTo>
                      <a:pt x="56" y="25"/>
                      <a:pt x="56" y="20"/>
                      <a:pt x="59" y="17"/>
                    </a:cubicBezTo>
                    <a:cubicBezTo>
                      <a:pt x="62" y="14"/>
                      <a:pt x="63" y="13"/>
                      <a:pt x="63" y="11"/>
                    </a:cubicBezTo>
                    <a:cubicBezTo>
                      <a:pt x="62" y="11"/>
                      <a:pt x="62" y="11"/>
                      <a:pt x="61" y="11"/>
                    </a:cubicBezTo>
                    <a:cubicBezTo>
                      <a:pt x="60" y="11"/>
                      <a:pt x="58" y="11"/>
                      <a:pt x="57" y="12"/>
                    </a:cubicBezTo>
                    <a:cubicBezTo>
                      <a:pt x="55" y="12"/>
                      <a:pt x="54" y="12"/>
                      <a:pt x="53" y="12"/>
                    </a:cubicBezTo>
                    <a:cubicBezTo>
                      <a:pt x="51" y="12"/>
                      <a:pt x="48" y="12"/>
                      <a:pt x="47" y="8"/>
                    </a:cubicBezTo>
                    <a:cubicBezTo>
                      <a:pt x="47" y="8"/>
                      <a:pt x="47" y="8"/>
                      <a:pt x="47" y="8"/>
                    </a:cubicBezTo>
                    <a:cubicBezTo>
                      <a:pt x="47" y="7"/>
                      <a:pt x="47" y="7"/>
                      <a:pt x="47" y="7"/>
                    </a:cubicBezTo>
                    <a:cubicBezTo>
                      <a:pt x="46" y="3"/>
                      <a:pt x="46" y="3"/>
                      <a:pt x="46" y="3"/>
                    </a:cubicBezTo>
                    <a:cubicBezTo>
                      <a:pt x="46" y="3"/>
                      <a:pt x="46" y="3"/>
                      <a:pt x="46" y="3"/>
                    </a:cubicBezTo>
                    <a:cubicBezTo>
                      <a:pt x="46" y="2"/>
                      <a:pt x="46" y="2"/>
                      <a:pt x="46" y="2"/>
                    </a:cubicBezTo>
                    <a:cubicBezTo>
                      <a:pt x="47" y="2"/>
                      <a:pt x="47" y="2"/>
                      <a:pt x="4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57" name="Freeform 467"/>
              <p:cNvSpPr>
                <a:spLocks/>
              </p:cNvSpPr>
              <p:nvPr/>
            </p:nvSpPr>
            <p:spPr bwMode="auto">
              <a:xfrm>
                <a:off x="3849" y="3415"/>
                <a:ext cx="152" cy="156"/>
              </a:xfrm>
              <a:custGeom>
                <a:avLst/>
                <a:gdLst>
                  <a:gd name="T0" fmla="*/ 28 w 64"/>
                  <a:gd name="T1" fmla="*/ 66 h 66"/>
                  <a:gd name="T2" fmla="*/ 2 w 64"/>
                  <a:gd name="T3" fmla="*/ 37 h 66"/>
                  <a:gd name="T4" fmla="*/ 11 w 64"/>
                  <a:gd name="T5" fmla="*/ 21 h 66"/>
                  <a:gd name="T6" fmla="*/ 11 w 64"/>
                  <a:gd name="T7" fmla="*/ 21 h 66"/>
                  <a:gd name="T8" fmla="*/ 11 w 64"/>
                  <a:gd name="T9" fmla="*/ 21 h 66"/>
                  <a:gd name="T10" fmla="*/ 11 w 64"/>
                  <a:gd name="T11" fmla="*/ 16 h 66"/>
                  <a:gd name="T12" fmla="*/ 17 w 64"/>
                  <a:gd name="T13" fmla="*/ 15 h 66"/>
                  <a:gd name="T14" fmla="*/ 23 w 64"/>
                  <a:gd name="T15" fmla="*/ 15 h 66"/>
                  <a:gd name="T16" fmla="*/ 28 w 64"/>
                  <a:gd name="T17" fmla="*/ 13 h 66"/>
                  <a:gd name="T18" fmla="*/ 29 w 64"/>
                  <a:gd name="T19" fmla="*/ 2 h 66"/>
                  <a:gd name="T20" fmla="*/ 28 w 64"/>
                  <a:gd name="T21" fmla="*/ 1 h 66"/>
                  <a:gd name="T22" fmla="*/ 48 w 64"/>
                  <a:gd name="T23" fmla="*/ 0 h 66"/>
                  <a:gd name="T24" fmla="*/ 47 w 64"/>
                  <a:gd name="T25" fmla="*/ 2 h 66"/>
                  <a:gd name="T26" fmla="*/ 47 w 64"/>
                  <a:gd name="T27" fmla="*/ 2 h 66"/>
                  <a:gd name="T28" fmla="*/ 47 w 64"/>
                  <a:gd name="T29" fmla="*/ 2 h 66"/>
                  <a:gd name="T30" fmla="*/ 48 w 64"/>
                  <a:gd name="T31" fmla="*/ 6 h 66"/>
                  <a:gd name="T32" fmla="*/ 53 w 64"/>
                  <a:gd name="T33" fmla="*/ 11 h 66"/>
                  <a:gd name="T34" fmla="*/ 56 w 64"/>
                  <a:gd name="T35" fmla="*/ 10 h 66"/>
                  <a:gd name="T36" fmla="*/ 61 w 64"/>
                  <a:gd name="T37" fmla="*/ 9 h 66"/>
                  <a:gd name="T38" fmla="*/ 63 w 64"/>
                  <a:gd name="T39" fmla="*/ 10 h 66"/>
                  <a:gd name="T40" fmla="*/ 60 w 64"/>
                  <a:gd name="T41" fmla="*/ 17 h 66"/>
                  <a:gd name="T42" fmla="*/ 59 w 64"/>
                  <a:gd name="T43" fmla="*/ 27 h 66"/>
                  <a:gd name="T44" fmla="*/ 63 w 64"/>
                  <a:gd name="T45" fmla="*/ 39 h 66"/>
                  <a:gd name="T46" fmla="*/ 61 w 64"/>
                  <a:gd name="T47" fmla="*/ 50 h 66"/>
                  <a:gd name="T48" fmla="*/ 58 w 64"/>
                  <a:gd name="T49" fmla="*/ 49 h 66"/>
                  <a:gd name="T50" fmla="*/ 57 w 64"/>
                  <a:gd name="T51" fmla="*/ 48 h 66"/>
                  <a:gd name="T52" fmla="*/ 57 w 64"/>
                  <a:gd name="T53" fmla="*/ 48 h 66"/>
                  <a:gd name="T54" fmla="*/ 55 w 64"/>
                  <a:gd name="T55" fmla="*/ 48 h 66"/>
                  <a:gd name="T56" fmla="*/ 54 w 64"/>
                  <a:gd name="T57" fmla="*/ 48 h 66"/>
                  <a:gd name="T58" fmla="*/ 54 w 64"/>
                  <a:gd name="T59" fmla="*/ 48 h 66"/>
                  <a:gd name="T60" fmla="*/ 53 w 64"/>
                  <a:gd name="T61" fmla="*/ 50 h 66"/>
                  <a:gd name="T62" fmla="*/ 51 w 64"/>
                  <a:gd name="T63" fmla="*/ 50 h 66"/>
                  <a:gd name="T64" fmla="*/ 49 w 64"/>
                  <a:gd name="T65" fmla="*/ 48 h 66"/>
                  <a:gd name="T66" fmla="*/ 45 w 64"/>
                  <a:gd name="T67" fmla="*/ 45 h 66"/>
                  <a:gd name="T68" fmla="*/ 44 w 64"/>
                  <a:gd name="T69" fmla="*/ 45 h 66"/>
                  <a:gd name="T70" fmla="*/ 44 w 64"/>
                  <a:gd name="T71" fmla="*/ 45 h 66"/>
                  <a:gd name="T72" fmla="*/ 41 w 64"/>
                  <a:gd name="T73" fmla="*/ 46 h 66"/>
                  <a:gd name="T74" fmla="*/ 41 w 64"/>
                  <a:gd name="T75" fmla="*/ 50 h 66"/>
                  <a:gd name="T76" fmla="*/ 38 w 64"/>
                  <a:gd name="T77" fmla="*/ 51 h 66"/>
                  <a:gd name="T78" fmla="*/ 34 w 64"/>
                  <a:gd name="T79" fmla="*/ 52 h 66"/>
                  <a:gd name="T80" fmla="*/ 31 w 64"/>
                  <a:gd name="T81" fmla="*/ 55 h 66"/>
                  <a:gd name="T82" fmla="*/ 33 w 64"/>
                  <a:gd name="T83" fmla="*/ 60 h 66"/>
                  <a:gd name="T84" fmla="*/ 36 w 64"/>
                  <a:gd name="T85" fmla="*/ 64 h 66"/>
                  <a:gd name="T86" fmla="*/ 34 w 64"/>
                  <a:gd name="T87" fmla="*/ 65 h 66"/>
                  <a:gd name="T88" fmla="*/ 31 w 64"/>
                  <a:gd name="T89" fmla="*/ 66 h 66"/>
                  <a:gd name="T90" fmla="*/ 30 w 64"/>
                  <a:gd name="T91" fmla="*/ 66 h 66"/>
                  <a:gd name="T92" fmla="*/ 28 w 64"/>
                  <a:gd name="T93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64" h="66">
                    <a:moveTo>
                      <a:pt x="28" y="66"/>
                    </a:moveTo>
                    <a:cubicBezTo>
                      <a:pt x="19" y="55"/>
                      <a:pt x="11" y="46"/>
                      <a:pt x="2" y="37"/>
                    </a:cubicBezTo>
                    <a:cubicBezTo>
                      <a:pt x="0" y="34"/>
                      <a:pt x="8" y="24"/>
                      <a:pt x="11" y="21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18"/>
                      <a:pt x="11" y="17"/>
                      <a:pt x="11" y="16"/>
                    </a:cubicBezTo>
                    <a:cubicBezTo>
                      <a:pt x="17" y="15"/>
                      <a:pt x="17" y="15"/>
                      <a:pt x="17" y="15"/>
                    </a:cubicBezTo>
                    <a:cubicBezTo>
                      <a:pt x="23" y="15"/>
                      <a:pt x="23" y="15"/>
                      <a:pt x="23" y="15"/>
                    </a:cubicBezTo>
                    <a:cubicBezTo>
                      <a:pt x="25" y="15"/>
                      <a:pt x="28" y="15"/>
                      <a:pt x="28" y="13"/>
                    </a:cubicBezTo>
                    <a:cubicBezTo>
                      <a:pt x="29" y="8"/>
                      <a:pt x="30" y="5"/>
                      <a:pt x="29" y="2"/>
                    </a:cubicBezTo>
                    <a:cubicBezTo>
                      <a:pt x="28" y="1"/>
                      <a:pt x="28" y="1"/>
                      <a:pt x="28" y="1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7" y="2"/>
                      <a:pt x="47" y="2"/>
                      <a:pt x="47" y="2"/>
                    </a:cubicBezTo>
                    <a:cubicBezTo>
                      <a:pt x="47" y="2"/>
                      <a:pt x="47" y="2"/>
                      <a:pt x="47" y="2"/>
                    </a:cubicBezTo>
                    <a:cubicBezTo>
                      <a:pt x="47" y="2"/>
                      <a:pt x="47" y="2"/>
                      <a:pt x="47" y="2"/>
                    </a:cubicBezTo>
                    <a:cubicBezTo>
                      <a:pt x="48" y="6"/>
                      <a:pt x="48" y="6"/>
                      <a:pt x="48" y="6"/>
                    </a:cubicBezTo>
                    <a:cubicBezTo>
                      <a:pt x="49" y="9"/>
                      <a:pt x="50" y="11"/>
                      <a:pt x="53" y="11"/>
                    </a:cubicBezTo>
                    <a:cubicBezTo>
                      <a:pt x="54" y="11"/>
                      <a:pt x="55" y="10"/>
                      <a:pt x="56" y="10"/>
                    </a:cubicBezTo>
                    <a:cubicBezTo>
                      <a:pt x="58" y="9"/>
                      <a:pt x="60" y="9"/>
                      <a:pt x="61" y="9"/>
                    </a:cubicBezTo>
                    <a:cubicBezTo>
                      <a:pt x="62" y="9"/>
                      <a:pt x="63" y="9"/>
                      <a:pt x="63" y="10"/>
                    </a:cubicBezTo>
                    <a:cubicBezTo>
                      <a:pt x="64" y="11"/>
                      <a:pt x="63" y="13"/>
                      <a:pt x="60" y="17"/>
                    </a:cubicBezTo>
                    <a:cubicBezTo>
                      <a:pt x="57" y="19"/>
                      <a:pt x="56" y="24"/>
                      <a:pt x="59" y="27"/>
                    </a:cubicBezTo>
                    <a:cubicBezTo>
                      <a:pt x="62" y="33"/>
                      <a:pt x="63" y="36"/>
                      <a:pt x="63" y="39"/>
                    </a:cubicBezTo>
                    <a:cubicBezTo>
                      <a:pt x="63" y="49"/>
                      <a:pt x="62" y="50"/>
                      <a:pt x="61" y="50"/>
                    </a:cubicBezTo>
                    <a:cubicBezTo>
                      <a:pt x="60" y="50"/>
                      <a:pt x="59" y="50"/>
                      <a:pt x="58" y="49"/>
                    </a:cubicBezTo>
                    <a:cubicBezTo>
                      <a:pt x="57" y="48"/>
                      <a:pt x="57" y="48"/>
                      <a:pt x="57" y="48"/>
                    </a:cubicBezTo>
                    <a:cubicBezTo>
                      <a:pt x="57" y="48"/>
                      <a:pt x="57" y="48"/>
                      <a:pt x="57" y="48"/>
                    </a:cubicBezTo>
                    <a:cubicBezTo>
                      <a:pt x="55" y="48"/>
                      <a:pt x="55" y="48"/>
                      <a:pt x="55" y="48"/>
                    </a:cubicBezTo>
                    <a:cubicBezTo>
                      <a:pt x="54" y="48"/>
                      <a:pt x="54" y="48"/>
                      <a:pt x="54" y="48"/>
                    </a:cubicBezTo>
                    <a:cubicBezTo>
                      <a:pt x="54" y="48"/>
                      <a:pt x="54" y="48"/>
                      <a:pt x="54" y="48"/>
                    </a:cubicBezTo>
                    <a:cubicBezTo>
                      <a:pt x="53" y="50"/>
                      <a:pt x="53" y="50"/>
                      <a:pt x="53" y="50"/>
                    </a:cubicBezTo>
                    <a:cubicBezTo>
                      <a:pt x="52" y="50"/>
                      <a:pt x="52" y="50"/>
                      <a:pt x="51" y="50"/>
                    </a:cubicBezTo>
                    <a:cubicBezTo>
                      <a:pt x="51" y="50"/>
                      <a:pt x="50" y="50"/>
                      <a:pt x="49" y="48"/>
                    </a:cubicBezTo>
                    <a:cubicBezTo>
                      <a:pt x="48" y="46"/>
                      <a:pt x="46" y="45"/>
                      <a:pt x="45" y="45"/>
                    </a:cubicBezTo>
                    <a:cubicBezTo>
                      <a:pt x="45" y="45"/>
                      <a:pt x="44" y="45"/>
                      <a:pt x="44" y="45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3" y="45"/>
                      <a:pt x="42" y="45"/>
                      <a:pt x="41" y="46"/>
                    </a:cubicBezTo>
                    <a:cubicBezTo>
                      <a:pt x="41" y="47"/>
                      <a:pt x="40" y="48"/>
                      <a:pt x="41" y="50"/>
                    </a:cubicBezTo>
                    <a:cubicBezTo>
                      <a:pt x="38" y="51"/>
                      <a:pt x="38" y="51"/>
                      <a:pt x="38" y="51"/>
                    </a:cubicBezTo>
                    <a:cubicBezTo>
                      <a:pt x="34" y="52"/>
                      <a:pt x="34" y="52"/>
                      <a:pt x="34" y="52"/>
                    </a:cubicBezTo>
                    <a:cubicBezTo>
                      <a:pt x="32" y="52"/>
                      <a:pt x="31" y="53"/>
                      <a:pt x="31" y="55"/>
                    </a:cubicBezTo>
                    <a:cubicBezTo>
                      <a:pt x="30" y="56"/>
                      <a:pt x="31" y="58"/>
                      <a:pt x="33" y="60"/>
                    </a:cubicBezTo>
                    <a:cubicBezTo>
                      <a:pt x="35" y="62"/>
                      <a:pt x="36" y="63"/>
                      <a:pt x="36" y="64"/>
                    </a:cubicBezTo>
                    <a:cubicBezTo>
                      <a:pt x="35" y="64"/>
                      <a:pt x="35" y="64"/>
                      <a:pt x="34" y="65"/>
                    </a:cubicBezTo>
                    <a:cubicBezTo>
                      <a:pt x="31" y="66"/>
                      <a:pt x="31" y="66"/>
                      <a:pt x="31" y="66"/>
                    </a:cubicBezTo>
                    <a:cubicBezTo>
                      <a:pt x="31" y="66"/>
                      <a:pt x="31" y="66"/>
                      <a:pt x="30" y="66"/>
                    </a:cubicBezTo>
                    <a:cubicBezTo>
                      <a:pt x="29" y="66"/>
                      <a:pt x="28" y="66"/>
                      <a:pt x="28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58" name="Freeform 468"/>
              <p:cNvSpPr>
                <a:spLocks noEditPoints="1"/>
              </p:cNvSpPr>
              <p:nvPr/>
            </p:nvSpPr>
            <p:spPr bwMode="auto">
              <a:xfrm>
                <a:off x="3849" y="3412"/>
                <a:ext cx="154" cy="164"/>
              </a:xfrm>
              <a:custGeom>
                <a:avLst/>
                <a:gdLst>
                  <a:gd name="T0" fmla="*/ 48 w 65"/>
                  <a:gd name="T1" fmla="*/ 3 h 69"/>
                  <a:gd name="T2" fmla="*/ 53 w 65"/>
                  <a:gd name="T3" fmla="*/ 11 h 69"/>
                  <a:gd name="T4" fmla="*/ 61 w 65"/>
                  <a:gd name="T5" fmla="*/ 9 h 69"/>
                  <a:gd name="T6" fmla="*/ 61 w 65"/>
                  <a:gd name="T7" fmla="*/ 19 h 69"/>
                  <a:gd name="T8" fmla="*/ 64 w 65"/>
                  <a:gd name="T9" fmla="*/ 40 h 69"/>
                  <a:gd name="T10" fmla="*/ 57 w 65"/>
                  <a:gd name="T11" fmla="*/ 50 h 69"/>
                  <a:gd name="T12" fmla="*/ 53 w 65"/>
                  <a:gd name="T13" fmla="*/ 52 h 69"/>
                  <a:gd name="T14" fmla="*/ 48 w 65"/>
                  <a:gd name="T15" fmla="*/ 49 h 69"/>
                  <a:gd name="T16" fmla="*/ 44 w 65"/>
                  <a:gd name="T17" fmla="*/ 47 h 69"/>
                  <a:gd name="T18" fmla="*/ 39 w 65"/>
                  <a:gd name="T19" fmla="*/ 53 h 69"/>
                  <a:gd name="T20" fmla="*/ 34 w 65"/>
                  <a:gd name="T21" fmla="*/ 61 h 69"/>
                  <a:gd name="T22" fmla="*/ 31 w 65"/>
                  <a:gd name="T23" fmla="*/ 67 h 69"/>
                  <a:gd name="T24" fmla="*/ 2 w 65"/>
                  <a:gd name="T25" fmla="*/ 38 h 69"/>
                  <a:gd name="T26" fmla="*/ 11 w 65"/>
                  <a:gd name="T27" fmla="*/ 17 h 69"/>
                  <a:gd name="T28" fmla="*/ 24 w 65"/>
                  <a:gd name="T29" fmla="*/ 15 h 69"/>
                  <a:gd name="T30" fmla="*/ 28 w 65"/>
                  <a:gd name="T31" fmla="*/ 4 h 69"/>
                  <a:gd name="T32" fmla="*/ 50 w 65"/>
                  <a:gd name="T33" fmla="*/ 0 h 69"/>
                  <a:gd name="T34" fmla="*/ 30 w 65"/>
                  <a:gd name="T35" fmla="*/ 3 h 69"/>
                  <a:gd name="T36" fmla="*/ 30 w 65"/>
                  <a:gd name="T37" fmla="*/ 3 h 69"/>
                  <a:gd name="T38" fmla="*/ 28 w 65"/>
                  <a:gd name="T39" fmla="*/ 14 h 69"/>
                  <a:gd name="T40" fmla="*/ 17 w 65"/>
                  <a:gd name="T41" fmla="*/ 17 h 69"/>
                  <a:gd name="T42" fmla="*/ 12 w 65"/>
                  <a:gd name="T43" fmla="*/ 21 h 69"/>
                  <a:gd name="T44" fmla="*/ 12 w 65"/>
                  <a:gd name="T45" fmla="*/ 23 h 69"/>
                  <a:gd name="T46" fmla="*/ 28 w 65"/>
                  <a:gd name="T47" fmla="*/ 66 h 69"/>
                  <a:gd name="T48" fmla="*/ 34 w 65"/>
                  <a:gd name="T49" fmla="*/ 65 h 69"/>
                  <a:gd name="T50" fmla="*/ 33 w 65"/>
                  <a:gd name="T51" fmla="*/ 62 h 69"/>
                  <a:gd name="T52" fmla="*/ 34 w 65"/>
                  <a:gd name="T53" fmla="*/ 52 h 69"/>
                  <a:gd name="T54" fmla="*/ 40 w 65"/>
                  <a:gd name="T55" fmla="*/ 50 h 69"/>
                  <a:gd name="T56" fmla="*/ 44 w 65"/>
                  <a:gd name="T57" fmla="*/ 45 h 69"/>
                  <a:gd name="T58" fmla="*/ 50 w 65"/>
                  <a:gd name="T59" fmla="*/ 48 h 69"/>
                  <a:gd name="T60" fmla="*/ 52 w 65"/>
                  <a:gd name="T61" fmla="*/ 50 h 69"/>
                  <a:gd name="T62" fmla="*/ 54 w 65"/>
                  <a:gd name="T63" fmla="*/ 48 h 69"/>
                  <a:gd name="T64" fmla="*/ 57 w 65"/>
                  <a:gd name="T65" fmla="*/ 48 h 69"/>
                  <a:gd name="T66" fmla="*/ 58 w 65"/>
                  <a:gd name="T67" fmla="*/ 49 h 69"/>
                  <a:gd name="T68" fmla="*/ 62 w 65"/>
                  <a:gd name="T69" fmla="*/ 40 h 69"/>
                  <a:gd name="T70" fmla="*/ 59 w 65"/>
                  <a:gd name="T71" fmla="*/ 17 h 69"/>
                  <a:gd name="T72" fmla="*/ 61 w 65"/>
                  <a:gd name="T73" fmla="*/ 11 h 69"/>
                  <a:gd name="T74" fmla="*/ 53 w 65"/>
                  <a:gd name="T75" fmla="*/ 12 h 69"/>
                  <a:gd name="T76" fmla="*/ 47 w 65"/>
                  <a:gd name="T77" fmla="*/ 8 h 69"/>
                  <a:gd name="T78" fmla="*/ 46 w 65"/>
                  <a:gd name="T79" fmla="*/ 3 h 69"/>
                  <a:gd name="T80" fmla="*/ 46 w 65"/>
                  <a:gd name="T81" fmla="*/ 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5" h="69">
                    <a:moveTo>
                      <a:pt x="50" y="0"/>
                    </a:moveTo>
                    <a:cubicBezTo>
                      <a:pt x="48" y="3"/>
                      <a:pt x="48" y="3"/>
                      <a:pt x="48" y="3"/>
                    </a:cubicBezTo>
                    <a:cubicBezTo>
                      <a:pt x="48" y="7"/>
                      <a:pt x="48" y="7"/>
                      <a:pt x="48" y="7"/>
                    </a:cubicBezTo>
                    <a:cubicBezTo>
                      <a:pt x="49" y="10"/>
                      <a:pt x="51" y="11"/>
                      <a:pt x="53" y="11"/>
                    </a:cubicBezTo>
                    <a:cubicBezTo>
                      <a:pt x="54" y="11"/>
                      <a:pt x="55" y="10"/>
                      <a:pt x="56" y="10"/>
                    </a:cubicBezTo>
                    <a:cubicBezTo>
                      <a:pt x="58" y="9"/>
                      <a:pt x="59" y="9"/>
                      <a:pt x="61" y="9"/>
                    </a:cubicBezTo>
                    <a:cubicBezTo>
                      <a:pt x="62" y="9"/>
                      <a:pt x="63" y="10"/>
                      <a:pt x="64" y="11"/>
                    </a:cubicBezTo>
                    <a:cubicBezTo>
                      <a:pt x="65" y="13"/>
                      <a:pt x="64" y="15"/>
                      <a:pt x="61" y="19"/>
                    </a:cubicBezTo>
                    <a:cubicBezTo>
                      <a:pt x="58" y="21"/>
                      <a:pt x="57" y="24"/>
                      <a:pt x="60" y="28"/>
                    </a:cubicBezTo>
                    <a:cubicBezTo>
                      <a:pt x="62" y="33"/>
                      <a:pt x="64" y="37"/>
                      <a:pt x="64" y="40"/>
                    </a:cubicBezTo>
                    <a:cubicBezTo>
                      <a:pt x="64" y="48"/>
                      <a:pt x="63" y="52"/>
                      <a:pt x="61" y="52"/>
                    </a:cubicBezTo>
                    <a:cubicBezTo>
                      <a:pt x="60" y="52"/>
                      <a:pt x="58" y="52"/>
                      <a:pt x="57" y="50"/>
                    </a:cubicBezTo>
                    <a:cubicBezTo>
                      <a:pt x="55" y="50"/>
                      <a:pt x="55" y="50"/>
                      <a:pt x="55" y="50"/>
                    </a:cubicBezTo>
                    <a:cubicBezTo>
                      <a:pt x="53" y="52"/>
                      <a:pt x="53" y="52"/>
                      <a:pt x="53" y="52"/>
                    </a:cubicBezTo>
                    <a:cubicBezTo>
                      <a:pt x="53" y="52"/>
                      <a:pt x="52" y="52"/>
                      <a:pt x="51" y="52"/>
                    </a:cubicBezTo>
                    <a:cubicBezTo>
                      <a:pt x="50" y="52"/>
                      <a:pt x="49" y="51"/>
                      <a:pt x="48" y="49"/>
                    </a:cubicBezTo>
                    <a:cubicBezTo>
                      <a:pt x="48" y="48"/>
                      <a:pt x="47" y="47"/>
                      <a:pt x="45" y="47"/>
                    </a:cubicBezTo>
                    <a:cubicBezTo>
                      <a:pt x="45" y="47"/>
                      <a:pt x="45" y="47"/>
                      <a:pt x="44" y="47"/>
                    </a:cubicBezTo>
                    <a:cubicBezTo>
                      <a:pt x="42" y="47"/>
                      <a:pt x="41" y="48"/>
                      <a:pt x="42" y="51"/>
                    </a:cubicBezTo>
                    <a:cubicBezTo>
                      <a:pt x="39" y="53"/>
                      <a:pt x="39" y="53"/>
                      <a:pt x="39" y="53"/>
                    </a:cubicBezTo>
                    <a:cubicBezTo>
                      <a:pt x="34" y="54"/>
                      <a:pt x="34" y="54"/>
                      <a:pt x="34" y="54"/>
                    </a:cubicBezTo>
                    <a:cubicBezTo>
                      <a:pt x="31" y="55"/>
                      <a:pt x="30" y="57"/>
                      <a:pt x="34" y="61"/>
                    </a:cubicBezTo>
                    <a:cubicBezTo>
                      <a:pt x="37" y="64"/>
                      <a:pt x="37" y="66"/>
                      <a:pt x="35" y="66"/>
                    </a:cubicBezTo>
                    <a:cubicBezTo>
                      <a:pt x="31" y="67"/>
                      <a:pt x="31" y="67"/>
                      <a:pt x="31" y="67"/>
                    </a:cubicBezTo>
                    <a:cubicBezTo>
                      <a:pt x="29" y="67"/>
                      <a:pt x="28" y="68"/>
                      <a:pt x="28" y="69"/>
                    </a:cubicBezTo>
                    <a:cubicBezTo>
                      <a:pt x="19" y="57"/>
                      <a:pt x="10" y="47"/>
                      <a:pt x="2" y="38"/>
                    </a:cubicBezTo>
                    <a:cubicBezTo>
                      <a:pt x="0" y="36"/>
                      <a:pt x="3" y="31"/>
                      <a:pt x="10" y="22"/>
                    </a:cubicBezTo>
                    <a:cubicBezTo>
                      <a:pt x="10" y="19"/>
                      <a:pt x="10" y="18"/>
                      <a:pt x="11" y="17"/>
                    </a:cubicBezTo>
                    <a:cubicBezTo>
                      <a:pt x="17" y="15"/>
                      <a:pt x="17" y="15"/>
                      <a:pt x="17" y="15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6" y="15"/>
                      <a:pt x="27" y="15"/>
                      <a:pt x="27" y="14"/>
                    </a:cubicBezTo>
                    <a:cubicBezTo>
                      <a:pt x="28" y="9"/>
                      <a:pt x="29" y="6"/>
                      <a:pt x="28" y="4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50" y="0"/>
                      <a:pt x="50" y="0"/>
                      <a:pt x="50" y="0"/>
                    </a:cubicBezTo>
                    <a:moveTo>
                      <a:pt x="47" y="2"/>
                    </a:moveTo>
                    <a:cubicBezTo>
                      <a:pt x="30" y="3"/>
                      <a:pt x="30" y="3"/>
                      <a:pt x="30" y="3"/>
                    </a:cubicBezTo>
                    <a:cubicBezTo>
                      <a:pt x="30" y="3"/>
                      <a:pt x="30" y="3"/>
                      <a:pt x="30" y="3"/>
                    </a:cubicBezTo>
                    <a:cubicBezTo>
                      <a:pt x="30" y="3"/>
                      <a:pt x="30" y="3"/>
                      <a:pt x="30" y="3"/>
                    </a:cubicBezTo>
                    <a:cubicBezTo>
                      <a:pt x="30" y="3"/>
                      <a:pt x="30" y="3"/>
                      <a:pt x="30" y="3"/>
                    </a:cubicBezTo>
                    <a:cubicBezTo>
                      <a:pt x="31" y="6"/>
                      <a:pt x="30" y="9"/>
                      <a:pt x="28" y="14"/>
                    </a:cubicBezTo>
                    <a:cubicBezTo>
                      <a:pt x="28" y="16"/>
                      <a:pt x="27" y="17"/>
                      <a:pt x="24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2" y="19"/>
                      <a:pt x="12" y="19"/>
                      <a:pt x="12" y="21"/>
                    </a:cubicBezTo>
                    <a:cubicBezTo>
                      <a:pt x="12" y="22"/>
                      <a:pt x="12" y="22"/>
                      <a:pt x="12" y="22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2" y="34"/>
                      <a:pt x="3" y="37"/>
                      <a:pt x="3" y="37"/>
                    </a:cubicBezTo>
                    <a:cubicBezTo>
                      <a:pt x="12" y="46"/>
                      <a:pt x="20" y="55"/>
                      <a:pt x="28" y="66"/>
                    </a:cubicBezTo>
                    <a:cubicBezTo>
                      <a:pt x="28" y="66"/>
                      <a:pt x="29" y="66"/>
                      <a:pt x="31" y="66"/>
                    </a:cubicBezTo>
                    <a:cubicBezTo>
                      <a:pt x="34" y="65"/>
                      <a:pt x="34" y="65"/>
                      <a:pt x="34" y="65"/>
                    </a:cubicBezTo>
                    <a:cubicBezTo>
                      <a:pt x="35" y="65"/>
                      <a:pt x="35" y="65"/>
                      <a:pt x="35" y="65"/>
                    </a:cubicBezTo>
                    <a:cubicBezTo>
                      <a:pt x="35" y="65"/>
                      <a:pt x="35" y="64"/>
                      <a:pt x="33" y="62"/>
                    </a:cubicBezTo>
                    <a:cubicBezTo>
                      <a:pt x="30" y="59"/>
                      <a:pt x="29" y="57"/>
                      <a:pt x="30" y="55"/>
                    </a:cubicBezTo>
                    <a:cubicBezTo>
                      <a:pt x="30" y="54"/>
                      <a:pt x="32" y="53"/>
                      <a:pt x="34" y="52"/>
                    </a:cubicBezTo>
                    <a:cubicBezTo>
                      <a:pt x="38" y="51"/>
                      <a:pt x="38" y="51"/>
                      <a:pt x="38" y="51"/>
                    </a:cubicBezTo>
                    <a:cubicBezTo>
                      <a:pt x="40" y="50"/>
                      <a:pt x="40" y="50"/>
                      <a:pt x="40" y="50"/>
                    </a:cubicBezTo>
                    <a:cubicBezTo>
                      <a:pt x="40" y="49"/>
                      <a:pt x="40" y="48"/>
                      <a:pt x="41" y="47"/>
                    </a:cubicBezTo>
                    <a:cubicBezTo>
                      <a:pt x="42" y="45"/>
                      <a:pt x="43" y="45"/>
                      <a:pt x="44" y="45"/>
                    </a:cubicBezTo>
                    <a:cubicBezTo>
                      <a:pt x="44" y="45"/>
                      <a:pt x="45" y="45"/>
                      <a:pt x="45" y="45"/>
                    </a:cubicBezTo>
                    <a:cubicBezTo>
                      <a:pt x="46" y="45"/>
                      <a:pt x="49" y="46"/>
                      <a:pt x="50" y="48"/>
                    </a:cubicBezTo>
                    <a:cubicBezTo>
                      <a:pt x="51" y="50"/>
                      <a:pt x="51" y="51"/>
                      <a:pt x="51" y="51"/>
                    </a:cubicBezTo>
                    <a:cubicBezTo>
                      <a:pt x="51" y="51"/>
                      <a:pt x="52" y="51"/>
                      <a:pt x="52" y="50"/>
                    </a:cubicBezTo>
                    <a:cubicBezTo>
                      <a:pt x="53" y="49"/>
                      <a:pt x="53" y="49"/>
                      <a:pt x="53" y="49"/>
                    </a:cubicBezTo>
                    <a:cubicBezTo>
                      <a:pt x="54" y="48"/>
                      <a:pt x="54" y="48"/>
                      <a:pt x="54" y="48"/>
                    </a:cubicBezTo>
                    <a:cubicBezTo>
                      <a:pt x="55" y="48"/>
                      <a:pt x="55" y="48"/>
                      <a:pt x="55" y="48"/>
                    </a:cubicBezTo>
                    <a:cubicBezTo>
                      <a:pt x="57" y="48"/>
                      <a:pt x="57" y="48"/>
                      <a:pt x="57" y="48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60" y="50"/>
                      <a:pt x="61" y="50"/>
                      <a:pt x="61" y="50"/>
                    </a:cubicBezTo>
                    <a:cubicBezTo>
                      <a:pt x="61" y="50"/>
                      <a:pt x="62" y="50"/>
                      <a:pt x="62" y="40"/>
                    </a:cubicBezTo>
                    <a:cubicBezTo>
                      <a:pt x="62" y="38"/>
                      <a:pt x="61" y="34"/>
                      <a:pt x="58" y="28"/>
                    </a:cubicBezTo>
                    <a:cubicBezTo>
                      <a:pt x="56" y="25"/>
                      <a:pt x="56" y="20"/>
                      <a:pt x="59" y="17"/>
                    </a:cubicBezTo>
                    <a:cubicBezTo>
                      <a:pt x="62" y="14"/>
                      <a:pt x="63" y="13"/>
                      <a:pt x="63" y="11"/>
                    </a:cubicBezTo>
                    <a:cubicBezTo>
                      <a:pt x="62" y="11"/>
                      <a:pt x="62" y="11"/>
                      <a:pt x="61" y="11"/>
                    </a:cubicBezTo>
                    <a:cubicBezTo>
                      <a:pt x="60" y="11"/>
                      <a:pt x="58" y="11"/>
                      <a:pt x="57" y="12"/>
                    </a:cubicBezTo>
                    <a:cubicBezTo>
                      <a:pt x="55" y="12"/>
                      <a:pt x="54" y="12"/>
                      <a:pt x="53" y="12"/>
                    </a:cubicBezTo>
                    <a:cubicBezTo>
                      <a:pt x="51" y="12"/>
                      <a:pt x="48" y="12"/>
                      <a:pt x="47" y="8"/>
                    </a:cubicBezTo>
                    <a:cubicBezTo>
                      <a:pt x="47" y="8"/>
                      <a:pt x="47" y="8"/>
                      <a:pt x="47" y="8"/>
                    </a:cubicBezTo>
                    <a:cubicBezTo>
                      <a:pt x="47" y="7"/>
                      <a:pt x="47" y="7"/>
                      <a:pt x="47" y="7"/>
                    </a:cubicBezTo>
                    <a:cubicBezTo>
                      <a:pt x="46" y="3"/>
                      <a:pt x="46" y="3"/>
                      <a:pt x="46" y="3"/>
                    </a:cubicBezTo>
                    <a:cubicBezTo>
                      <a:pt x="46" y="3"/>
                      <a:pt x="46" y="3"/>
                      <a:pt x="46" y="3"/>
                    </a:cubicBezTo>
                    <a:cubicBezTo>
                      <a:pt x="46" y="2"/>
                      <a:pt x="46" y="2"/>
                      <a:pt x="46" y="2"/>
                    </a:cubicBezTo>
                    <a:cubicBezTo>
                      <a:pt x="47" y="2"/>
                      <a:pt x="47" y="2"/>
                      <a:pt x="4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59" name="Freeform 469"/>
              <p:cNvSpPr>
                <a:spLocks/>
              </p:cNvSpPr>
              <p:nvPr/>
            </p:nvSpPr>
            <p:spPr bwMode="auto">
              <a:xfrm>
                <a:off x="4395" y="3543"/>
                <a:ext cx="48" cy="54"/>
              </a:xfrm>
              <a:custGeom>
                <a:avLst/>
                <a:gdLst>
                  <a:gd name="T0" fmla="*/ 5 w 20"/>
                  <a:gd name="T1" fmla="*/ 23 h 23"/>
                  <a:gd name="T2" fmla="*/ 2 w 20"/>
                  <a:gd name="T3" fmla="*/ 12 h 23"/>
                  <a:gd name="T4" fmla="*/ 0 w 20"/>
                  <a:gd name="T5" fmla="*/ 2 h 23"/>
                  <a:gd name="T6" fmla="*/ 3 w 20"/>
                  <a:gd name="T7" fmla="*/ 2 h 23"/>
                  <a:gd name="T8" fmla="*/ 8 w 20"/>
                  <a:gd name="T9" fmla="*/ 2 h 23"/>
                  <a:gd name="T10" fmla="*/ 9 w 20"/>
                  <a:gd name="T11" fmla="*/ 2 h 23"/>
                  <a:gd name="T12" fmla="*/ 9 w 20"/>
                  <a:gd name="T13" fmla="*/ 2 h 23"/>
                  <a:gd name="T14" fmla="*/ 11 w 20"/>
                  <a:gd name="T15" fmla="*/ 1 h 23"/>
                  <a:gd name="T16" fmla="*/ 15 w 20"/>
                  <a:gd name="T17" fmla="*/ 0 h 23"/>
                  <a:gd name="T18" fmla="*/ 16 w 20"/>
                  <a:gd name="T19" fmla="*/ 2 h 23"/>
                  <a:gd name="T20" fmla="*/ 16 w 20"/>
                  <a:gd name="T21" fmla="*/ 3 h 23"/>
                  <a:gd name="T22" fmla="*/ 16 w 20"/>
                  <a:gd name="T23" fmla="*/ 3 h 23"/>
                  <a:gd name="T24" fmla="*/ 20 w 20"/>
                  <a:gd name="T25" fmla="*/ 4 h 23"/>
                  <a:gd name="T26" fmla="*/ 20 w 20"/>
                  <a:gd name="T27" fmla="*/ 6 h 23"/>
                  <a:gd name="T28" fmla="*/ 17 w 20"/>
                  <a:gd name="T29" fmla="*/ 10 h 23"/>
                  <a:gd name="T30" fmla="*/ 13 w 20"/>
                  <a:gd name="T31" fmla="*/ 14 h 23"/>
                  <a:gd name="T32" fmla="*/ 7 w 20"/>
                  <a:gd name="T33" fmla="*/ 22 h 23"/>
                  <a:gd name="T34" fmla="*/ 5 w 20"/>
                  <a:gd name="T35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0" h="23">
                    <a:moveTo>
                      <a:pt x="5" y="23"/>
                    </a:moveTo>
                    <a:cubicBezTo>
                      <a:pt x="2" y="12"/>
                      <a:pt x="2" y="12"/>
                      <a:pt x="2" y="1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17" y="10"/>
                      <a:pt x="17" y="10"/>
                      <a:pt x="17" y="10"/>
                    </a:cubicBezTo>
                    <a:cubicBezTo>
                      <a:pt x="16" y="11"/>
                      <a:pt x="14" y="12"/>
                      <a:pt x="13" y="14"/>
                    </a:cubicBezTo>
                    <a:cubicBezTo>
                      <a:pt x="12" y="18"/>
                      <a:pt x="10" y="20"/>
                      <a:pt x="7" y="22"/>
                    </a:cubicBezTo>
                    <a:cubicBezTo>
                      <a:pt x="5" y="23"/>
                      <a:pt x="5" y="23"/>
                      <a:pt x="5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60" name="Freeform 470"/>
              <p:cNvSpPr>
                <a:spLocks noEditPoints="1"/>
              </p:cNvSpPr>
              <p:nvPr/>
            </p:nvSpPr>
            <p:spPr bwMode="auto">
              <a:xfrm>
                <a:off x="4393" y="3540"/>
                <a:ext cx="54" cy="59"/>
              </a:xfrm>
              <a:custGeom>
                <a:avLst/>
                <a:gdLst>
                  <a:gd name="T0" fmla="*/ 17 w 23"/>
                  <a:gd name="T1" fmla="*/ 0 h 25"/>
                  <a:gd name="T2" fmla="*/ 18 w 23"/>
                  <a:gd name="T3" fmla="*/ 3 h 25"/>
                  <a:gd name="T4" fmla="*/ 21 w 23"/>
                  <a:gd name="T5" fmla="*/ 4 h 25"/>
                  <a:gd name="T6" fmla="*/ 23 w 23"/>
                  <a:gd name="T7" fmla="*/ 7 h 25"/>
                  <a:gd name="T8" fmla="*/ 19 w 23"/>
                  <a:gd name="T9" fmla="*/ 11 h 25"/>
                  <a:gd name="T10" fmla="*/ 15 w 23"/>
                  <a:gd name="T11" fmla="*/ 16 h 25"/>
                  <a:gd name="T12" fmla="*/ 9 w 23"/>
                  <a:gd name="T13" fmla="*/ 24 h 25"/>
                  <a:gd name="T14" fmla="*/ 5 w 23"/>
                  <a:gd name="T15" fmla="*/ 25 h 25"/>
                  <a:gd name="T16" fmla="*/ 2 w 23"/>
                  <a:gd name="T17" fmla="*/ 13 h 25"/>
                  <a:gd name="T18" fmla="*/ 0 w 23"/>
                  <a:gd name="T19" fmla="*/ 2 h 25"/>
                  <a:gd name="T20" fmla="*/ 4 w 23"/>
                  <a:gd name="T21" fmla="*/ 2 h 25"/>
                  <a:gd name="T22" fmla="*/ 9 w 23"/>
                  <a:gd name="T23" fmla="*/ 3 h 25"/>
                  <a:gd name="T24" fmla="*/ 12 w 23"/>
                  <a:gd name="T25" fmla="*/ 1 h 25"/>
                  <a:gd name="T26" fmla="*/ 17 w 23"/>
                  <a:gd name="T27" fmla="*/ 0 h 25"/>
                  <a:gd name="T28" fmla="*/ 15 w 23"/>
                  <a:gd name="T29" fmla="*/ 2 h 25"/>
                  <a:gd name="T30" fmla="*/ 12 w 23"/>
                  <a:gd name="T31" fmla="*/ 3 h 25"/>
                  <a:gd name="T32" fmla="*/ 10 w 23"/>
                  <a:gd name="T33" fmla="*/ 4 h 25"/>
                  <a:gd name="T34" fmla="*/ 10 w 23"/>
                  <a:gd name="T35" fmla="*/ 4 h 25"/>
                  <a:gd name="T36" fmla="*/ 9 w 23"/>
                  <a:gd name="T37" fmla="*/ 4 h 25"/>
                  <a:gd name="T38" fmla="*/ 4 w 23"/>
                  <a:gd name="T39" fmla="*/ 4 h 25"/>
                  <a:gd name="T40" fmla="*/ 2 w 23"/>
                  <a:gd name="T41" fmla="*/ 4 h 25"/>
                  <a:gd name="T42" fmla="*/ 4 w 23"/>
                  <a:gd name="T43" fmla="*/ 13 h 25"/>
                  <a:gd name="T44" fmla="*/ 6 w 23"/>
                  <a:gd name="T45" fmla="*/ 23 h 25"/>
                  <a:gd name="T46" fmla="*/ 8 w 23"/>
                  <a:gd name="T47" fmla="*/ 22 h 25"/>
                  <a:gd name="T48" fmla="*/ 14 w 23"/>
                  <a:gd name="T49" fmla="*/ 15 h 25"/>
                  <a:gd name="T50" fmla="*/ 18 w 23"/>
                  <a:gd name="T51" fmla="*/ 10 h 25"/>
                  <a:gd name="T52" fmla="*/ 20 w 23"/>
                  <a:gd name="T53" fmla="*/ 7 h 25"/>
                  <a:gd name="T54" fmla="*/ 20 w 23"/>
                  <a:gd name="T55" fmla="*/ 6 h 25"/>
                  <a:gd name="T56" fmla="*/ 17 w 23"/>
                  <a:gd name="T57" fmla="*/ 5 h 25"/>
                  <a:gd name="T58" fmla="*/ 16 w 23"/>
                  <a:gd name="T59" fmla="*/ 4 h 25"/>
                  <a:gd name="T60" fmla="*/ 16 w 23"/>
                  <a:gd name="T61" fmla="*/ 3 h 25"/>
                  <a:gd name="T62" fmla="*/ 15 w 23"/>
                  <a:gd name="T63" fmla="*/ 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3" h="25">
                    <a:moveTo>
                      <a:pt x="17" y="0"/>
                    </a:moveTo>
                    <a:cubicBezTo>
                      <a:pt x="18" y="3"/>
                      <a:pt x="18" y="3"/>
                      <a:pt x="18" y="3"/>
                    </a:cubicBezTo>
                    <a:cubicBezTo>
                      <a:pt x="21" y="4"/>
                      <a:pt x="21" y="4"/>
                      <a:pt x="21" y="4"/>
                    </a:cubicBezTo>
                    <a:cubicBezTo>
                      <a:pt x="23" y="7"/>
                      <a:pt x="23" y="7"/>
                      <a:pt x="23" y="7"/>
                    </a:cubicBezTo>
                    <a:cubicBezTo>
                      <a:pt x="19" y="11"/>
                      <a:pt x="19" y="11"/>
                      <a:pt x="19" y="11"/>
                    </a:cubicBezTo>
                    <a:cubicBezTo>
                      <a:pt x="17" y="12"/>
                      <a:pt x="16" y="14"/>
                      <a:pt x="15" y="16"/>
                    </a:cubicBezTo>
                    <a:cubicBezTo>
                      <a:pt x="13" y="20"/>
                      <a:pt x="12" y="22"/>
                      <a:pt x="9" y="24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7" y="0"/>
                      <a:pt x="17" y="0"/>
                      <a:pt x="17" y="0"/>
                    </a:cubicBezTo>
                    <a:moveTo>
                      <a:pt x="15" y="2"/>
                    </a:moveTo>
                    <a:cubicBezTo>
                      <a:pt x="12" y="3"/>
                      <a:pt x="12" y="3"/>
                      <a:pt x="12" y="3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10" y="21"/>
                      <a:pt x="12" y="19"/>
                      <a:pt x="14" y="15"/>
                    </a:cubicBezTo>
                    <a:cubicBezTo>
                      <a:pt x="14" y="13"/>
                      <a:pt x="16" y="11"/>
                      <a:pt x="18" y="10"/>
                    </a:cubicBezTo>
                    <a:cubicBezTo>
                      <a:pt x="20" y="7"/>
                      <a:pt x="20" y="7"/>
                      <a:pt x="20" y="7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15" y="2"/>
                      <a:pt x="15" y="2"/>
                      <a:pt x="15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61" name="Freeform 471"/>
              <p:cNvSpPr>
                <a:spLocks/>
              </p:cNvSpPr>
              <p:nvPr/>
            </p:nvSpPr>
            <p:spPr bwMode="auto">
              <a:xfrm>
                <a:off x="4395" y="3543"/>
                <a:ext cx="48" cy="54"/>
              </a:xfrm>
              <a:custGeom>
                <a:avLst/>
                <a:gdLst>
                  <a:gd name="T0" fmla="*/ 5 w 20"/>
                  <a:gd name="T1" fmla="*/ 23 h 23"/>
                  <a:gd name="T2" fmla="*/ 2 w 20"/>
                  <a:gd name="T3" fmla="*/ 12 h 23"/>
                  <a:gd name="T4" fmla="*/ 0 w 20"/>
                  <a:gd name="T5" fmla="*/ 2 h 23"/>
                  <a:gd name="T6" fmla="*/ 3 w 20"/>
                  <a:gd name="T7" fmla="*/ 2 h 23"/>
                  <a:gd name="T8" fmla="*/ 8 w 20"/>
                  <a:gd name="T9" fmla="*/ 2 h 23"/>
                  <a:gd name="T10" fmla="*/ 9 w 20"/>
                  <a:gd name="T11" fmla="*/ 2 h 23"/>
                  <a:gd name="T12" fmla="*/ 9 w 20"/>
                  <a:gd name="T13" fmla="*/ 2 h 23"/>
                  <a:gd name="T14" fmla="*/ 11 w 20"/>
                  <a:gd name="T15" fmla="*/ 1 h 23"/>
                  <a:gd name="T16" fmla="*/ 15 w 20"/>
                  <a:gd name="T17" fmla="*/ 0 h 23"/>
                  <a:gd name="T18" fmla="*/ 16 w 20"/>
                  <a:gd name="T19" fmla="*/ 2 h 23"/>
                  <a:gd name="T20" fmla="*/ 16 w 20"/>
                  <a:gd name="T21" fmla="*/ 3 h 23"/>
                  <a:gd name="T22" fmla="*/ 16 w 20"/>
                  <a:gd name="T23" fmla="*/ 3 h 23"/>
                  <a:gd name="T24" fmla="*/ 20 w 20"/>
                  <a:gd name="T25" fmla="*/ 4 h 23"/>
                  <a:gd name="T26" fmla="*/ 20 w 20"/>
                  <a:gd name="T27" fmla="*/ 6 h 23"/>
                  <a:gd name="T28" fmla="*/ 17 w 20"/>
                  <a:gd name="T29" fmla="*/ 10 h 23"/>
                  <a:gd name="T30" fmla="*/ 13 w 20"/>
                  <a:gd name="T31" fmla="*/ 14 h 23"/>
                  <a:gd name="T32" fmla="*/ 7 w 20"/>
                  <a:gd name="T33" fmla="*/ 22 h 23"/>
                  <a:gd name="T34" fmla="*/ 5 w 20"/>
                  <a:gd name="T35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0" h="23">
                    <a:moveTo>
                      <a:pt x="5" y="23"/>
                    </a:moveTo>
                    <a:cubicBezTo>
                      <a:pt x="2" y="12"/>
                      <a:pt x="2" y="12"/>
                      <a:pt x="2" y="1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17" y="10"/>
                      <a:pt x="17" y="10"/>
                      <a:pt x="17" y="10"/>
                    </a:cubicBezTo>
                    <a:cubicBezTo>
                      <a:pt x="16" y="11"/>
                      <a:pt x="14" y="12"/>
                      <a:pt x="13" y="14"/>
                    </a:cubicBezTo>
                    <a:cubicBezTo>
                      <a:pt x="12" y="18"/>
                      <a:pt x="10" y="20"/>
                      <a:pt x="7" y="22"/>
                    </a:cubicBezTo>
                    <a:cubicBezTo>
                      <a:pt x="5" y="23"/>
                      <a:pt x="5" y="23"/>
                      <a:pt x="5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62" name="Freeform 472"/>
              <p:cNvSpPr>
                <a:spLocks noEditPoints="1"/>
              </p:cNvSpPr>
              <p:nvPr/>
            </p:nvSpPr>
            <p:spPr bwMode="auto">
              <a:xfrm>
                <a:off x="4393" y="3540"/>
                <a:ext cx="54" cy="59"/>
              </a:xfrm>
              <a:custGeom>
                <a:avLst/>
                <a:gdLst>
                  <a:gd name="T0" fmla="*/ 17 w 23"/>
                  <a:gd name="T1" fmla="*/ 0 h 25"/>
                  <a:gd name="T2" fmla="*/ 18 w 23"/>
                  <a:gd name="T3" fmla="*/ 3 h 25"/>
                  <a:gd name="T4" fmla="*/ 21 w 23"/>
                  <a:gd name="T5" fmla="*/ 4 h 25"/>
                  <a:gd name="T6" fmla="*/ 23 w 23"/>
                  <a:gd name="T7" fmla="*/ 7 h 25"/>
                  <a:gd name="T8" fmla="*/ 19 w 23"/>
                  <a:gd name="T9" fmla="*/ 11 h 25"/>
                  <a:gd name="T10" fmla="*/ 15 w 23"/>
                  <a:gd name="T11" fmla="*/ 16 h 25"/>
                  <a:gd name="T12" fmla="*/ 9 w 23"/>
                  <a:gd name="T13" fmla="*/ 24 h 25"/>
                  <a:gd name="T14" fmla="*/ 5 w 23"/>
                  <a:gd name="T15" fmla="*/ 25 h 25"/>
                  <a:gd name="T16" fmla="*/ 2 w 23"/>
                  <a:gd name="T17" fmla="*/ 13 h 25"/>
                  <a:gd name="T18" fmla="*/ 0 w 23"/>
                  <a:gd name="T19" fmla="*/ 2 h 25"/>
                  <a:gd name="T20" fmla="*/ 4 w 23"/>
                  <a:gd name="T21" fmla="*/ 2 h 25"/>
                  <a:gd name="T22" fmla="*/ 9 w 23"/>
                  <a:gd name="T23" fmla="*/ 3 h 25"/>
                  <a:gd name="T24" fmla="*/ 12 w 23"/>
                  <a:gd name="T25" fmla="*/ 1 h 25"/>
                  <a:gd name="T26" fmla="*/ 17 w 23"/>
                  <a:gd name="T27" fmla="*/ 0 h 25"/>
                  <a:gd name="T28" fmla="*/ 15 w 23"/>
                  <a:gd name="T29" fmla="*/ 2 h 25"/>
                  <a:gd name="T30" fmla="*/ 12 w 23"/>
                  <a:gd name="T31" fmla="*/ 3 h 25"/>
                  <a:gd name="T32" fmla="*/ 10 w 23"/>
                  <a:gd name="T33" fmla="*/ 4 h 25"/>
                  <a:gd name="T34" fmla="*/ 10 w 23"/>
                  <a:gd name="T35" fmla="*/ 4 h 25"/>
                  <a:gd name="T36" fmla="*/ 9 w 23"/>
                  <a:gd name="T37" fmla="*/ 4 h 25"/>
                  <a:gd name="T38" fmla="*/ 4 w 23"/>
                  <a:gd name="T39" fmla="*/ 4 h 25"/>
                  <a:gd name="T40" fmla="*/ 2 w 23"/>
                  <a:gd name="T41" fmla="*/ 4 h 25"/>
                  <a:gd name="T42" fmla="*/ 4 w 23"/>
                  <a:gd name="T43" fmla="*/ 13 h 25"/>
                  <a:gd name="T44" fmla="*/ 6 w 23"/>
                  <a:gd name="T45" fmla="*/ 23 h 25"/>
                  <a:gd name="T46" fmla="*/ 8 w 23"/>
                  <a:gd name="T47" fmla="*/ 22 h 25"/>
                  <a:gd name="T48" fmla="*/ 14 w 23"/>
                  <a:gd name="T49" fmla="*/ 15 h 25"/>
                  <a:gd name="T50" fmla="*/ 18 w 23"/>
                  <a:gd name="T51" fmla="*/ 10 h 25"/>
                  <a:gd name="T52" fmla="*/ 20 w 23"/>
                  <a:gd name="T53" fmla="*/ 7 h 25"/>
                  <a:gd name="T54" fmla="*/ 20 w 23"/>
                  <a:gd name="T55" fmla="*/ 6 h 25"/>
                  <a:gd name="T56" fmla="*/ 17 w 23"/>
                  <a:gd name="T57" fmla="*/ 5 h 25"/>
                  <a:gd name="T58" fmla="*/ 16 w 23"/>
                  <a:gd name="T59" fmla="*/ 4 h 25"/>
                  <a:gd name="T60" fmla="*/ 16 w 23"/>
                  <a:gd name="T61" fmla="*/ 3 h 25"/>
                  <a:gd name="T62" fmla="*/ 15 w 23"/>
                  <a:gd name="T63" fmla="*/ 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3" h="25">
                    <a:moveTo>
                      <a:pt x="17" y="0"/>
                    </a:moveTo>
                    <a:cubicBezTo>
                      <a:pt x="18" y="3"/>
                      <a:pt x="18" y="3"/>
                      <a:pt x="18" y="3"/>
                    </a:cubicBezTo>
                    <a:cubicBezTo>
                      <a:pt x="21" y="4"/>
                      <a:pt x="21" y="4"/>
                      <a:pt x="21" y="4"/>
                    </a:cubicBezTo>
                    <a:cubicBezTo>
                      <a:pt x="23" y="7"/>
                      <a:pt x="23" y="7"/>
                      <a:pt x="23" y="7"/>
                    </a:cubicBezTo>
                    <a:cubicBezTo>
                      <a:pt x="19" y="11"/>
                      <a:pt x="19" y="11"/>
                      <a:pt x="19" y="11"/>
                    </a:cubicBezTo>
                    <a:cubicBezTo>
                      <a:pt x="17" y="12"/>
                      <a:pt x="16" y="14"/>
                      <a:pt x="15" y="16"/>
                    </a:cubicBezTo>
                    <a:cubicBezTo>
                      <a:pt x="13" y="20"/>
                      <a:pt x="12" y="22"/>
                      <a:pt x="9" y="24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7" y="0"/>
                      <a:pt x="17" y="0"/>
                      <a:pt x="17" y="0"/>
                    </a:cubicBezTo>
                    <a:moveTo>
                      <a:pt x="15" y="2"/>
                    </a:moveTo>
                    <a:cubicBezTo>
                      <a:pt x="12" y="3"/>
                      <a:pt x="12" y="3"/>
                      <a:pt x="12" y="3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10" y="21"/>
                      <a:pt x="12" y="19"/>
                      <a:pt x="14" y="15"/>
                    </a:cubicBezTo>
                    <a:cubicBezTo>
                      <a:pt x="14" y="13"/>
                      <a:pt x="16" y="11"/>
                      <a:pt x="18" y="10"/>
                    </a:cubicBezTo>
                    <a:cubicBezTo>
                      <a:pt x="20" y="7"/>
                      <a:pt x="20" y="7"/>
                      <a:pt x="20" y="7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15" y="2"/>
                      <a:pt x="15" y="2"/>
                      <a:pt x="15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63" name="Freeform 473"/>
              <p:cNvSpPr>
                <a:spLocks/>
              </p:cNvSpPr>
              <p:nvPr/>
            </p:nvSpPr>
            <p:spPr bwMode="auto">
              <a:xfrm>
                <a:off x="3464" y="3058"/>
                <a:ext cx="210" cy="144"/>
              </a:xfrm>
              <a:custGeom>
                <a:avLst/>
                <a:gdLst>
                  <a:gd name="T0" fmla="*/ 31 w 89"/>
                  <a:gd name="T1" fmla="*/ 61 h 61"/>
                  <a:gd name="T2" fmla="*/ 20 w 89"/>
                  <a:gd name="T3" fmla="*/ 61 h 61"/>
                  <a:gd name="T4" fmla="*/ 10 w 89"/>
                  <a:gd name="T5" fmla="*/ 58 h 61"/>
                  <a:gd name="T6" fmla="*/ 3 w 89"/>
                  <a:gd name="T7" fmla="*/ 56 h 61"/>
                  <a:gd name="T8" fmla="*/ 2 w 89"/>
                  <a:gd name="T9" fmla="*/ 56 h 61"/>
                  <a:gd name="T10" fmla="*/ 0 w 89"/>
                  <a:gd name="T11" fmla="*/ 56 h 61"/>
                  <a:gd name="T12" fmla="*/ 3 w 89"/>
                  <a:gd name="T13" fmla="*/ 46 h 61"/>
                  <a:gd name="T14" fmla="*/ 9 w 89"/>
                  <a:gd name="T15" fmla="*/ 37 h 61"/>
                  <a:gd name="T16" fmla="*/ 16 w 89"/>
                  <a:gd name="T17" fmla="*/ 25 h 61"/>
                  <a:gd name="T18" fmla="*/ 20 w 89"/>
                  <a:gd name="T19" fmla="*/ 20 h 61"/>
                  <a:gd name="T20" fmla="*/ 21 w 89"/>
                  <a:gd name="T21" fmla="*/ 21 h 61"/>
                  <a:gd name="T22" fmla="*/ 24 w 89"/>
                  <a:gd name="T23" fmla="*/ 22 h 61"/>
                  <a:gd name="T24" fmla="*/ 29 w 89"/>
                  <a:gd name="T25" fmla="*/ 19 h 61"/>
                  <a:gd name="T26" fmla="*/ 31 w 89"/>
                  <a:gd name="T27" fmla="*/ 14 h 61"/>
                  <a:gd name="T28" fmla="*/ 33 w 89"/>
                  <a:gd name="T29" fmla="*/ 10 h 61"/>
                  <a:gd name="T30" fmla="*/ 36 w 89"/>
                  <a:gd name="T31" fmla="*/ 9 h 61"/>
                  <a:gd name="T32" fmla="*/ 38 w 89"/>
                  <a:gd name="T33" fmla="*/ 10 h 61"/>
                  <a:gd name="T34" fmla="*/ 40 w 89"/>
                  <a:gd name="T35" fmla="*/ 12 h 61"/>
                  <a:gd name="T36" fmla="*/ 40 w 89"/>
                  <a:gd name="T37" fmla="*/ 13 h 61"/>
                  <a:gd name="T38" fmla="*/ 41 w 89"/>
                  <a:gd name="T39" fmla="*/ 12 h 61"/>
                  <a:gd name="T40" fmla="*/ 44 w 89"/>
                  <a:gd name="T41" fmla="*/ 9 h 61"/>
                  <a:gd name="T42" fmla="*/ 65 w 89"/>
                  <a:gd name="T43" fmla="*/ 0 h 61"/>
                  <a:gd name="T44" fmla="*/ 67 w 89"/>
                  <a:gd name="T45" fmla="*/ 6 h 61"/>
                  <a:gd name="T46" fmla="*/ 73 w 89"/>
                  <a:gd name="T47" fmla="*/ 18 h 61"/>
                  <a:gd name="T48" fmla="*/ 74 w 89"/>
                  <a:gd name="T49" fmla="*/ 20 h 61"/>
                  <a:gd name="T50" fmla="*/ 73 w 89"/>
                  <a:gd name="T51" fmla="*/ 22 h 61"/>
                  <a:gd name="T52" fmla="*/ 73 w 89"/>
                  <a:gd name="T53" fmla="*/ 22 h 61"/>
                  <a:gd name="T54" fmla="*/ 73 w 89"/>
                  <a:gd name="T55" fmla="*/ 22 h 61"/>
                  <a:gd name="T56" fmla="*/ 76 w 89"/>
                  <a:gd name="T57" fmla="*/ 26 h 61"/>
                  <a:gd name="T58" fmla="*/ 81 w 89"/>
                  <a:gd name="T59" fmla="*/ 28 h 61"/>
                  <a:gd name="T60" fmla="*/ 86 w 89"/>
                  <a:gd name="T61" fmla="*/ 29 h 61"/>
                  <a:gd name="T62" fmla="*/ 89 w 89"/>
                  <a:gd name="T63" fmla="*/ 32 h 61"/>
                  <a:gd name="T64" fmla="*/ 89 w 89"/>
                  <a:gd name="T65" fmla="*/ 34 h 61"/>
                  <a:gd name="T66" fmla="*/ 88 w 89"/>
                  <a:gd name="T67" fmla="*/ 40 h 61"/>
                  <a:gd name="T68" fmla="*/ 81 w 89"/>
                  <a:gd name="T69" fmla="*/ 40 h 61"/>
                  <a:gd name="T70" fmla="*/ 76 w 89"/>
                  <a:gd name="T71" fmla="*/ 43 h 61"/>
                  <a:gd name="T72" fmla="*/ 73 w 89"/>
                  <a:gd name="T73" fmla="*/ 47 h 61"/>
                  <a:gd name="T74" fmla="*/ 65 w 89"/>
                  <a:gd name="T75" fmla="*/ 46 h 61"/>
                  <a:gd name="T76" fmla="*/ 63 w 89"/>
                  <a:gd name="T77" fmla="*/ 45 h 61"/>
                  <a:gd name="T78" fmla="*/ 63 w 89"/>
                  <a:gd name="T79" fmla="*/ 44 h 61"/>
                  <a:gd name="T80" fmla="*/ 62 w 89"/>
                  <a:gd name="T81" fmla="*/ 45 h 61"/>
                  <a:gd name="T82" fmla="*/ 56 w 89"/>
                  <a:gd name="T83" fmla="*/ 47 h 61"/>
                  <a:gd name="T84" fmla="*/ 31 w 89"/>
                  <a:gd name="T85" fmla="*/ 48 h 61"/>
                  <a:gd name="T86" fmla="*/ 30 w 89"/>
                  <a:gd name="T87" fmla="*/ 48 h 61"/>
                  <a:gd name="T88" fmla="*/ 30 w 89"/>
                  <a:gd name="T89" fmla="*/ 49 h 61"/>
                  <a:gd name="T90" fmla="*/ 31 w 89"/>
                  <a:gd name="T91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89" h="61">
                    <a:moveTo>
                      <a:pt x="31" y="61"/>
                    </a:moveTo>
                    <a:cubicBezTo>
                      <a:pt x="20" y="61"/>
                      <a:pt x="20" y="61"/>
                      <a:pt x="20" y="61"/>
                    </a:cubicBezTo>
                    <a:cubicBezTo>
                      <a:pt x="15" y="60"/>
                      <a:pt x="11" y="60"/>
                      <a:pt x="10" y="58"/>
                    </a:cubicBezTo>
                    <a:cubicBezTo>
                      <a:pt x="8" y="57"/>
                      <a:pt x="5" y="56"/>
                      <a:pt x="3" y="56"/>
                    </a:cubicBezTo>
                    <a:cubicBezTo>
                      <a:pt x="3" y="56"/>
                      <a:pt x="3" y="56"/>
                      <a:pt x="2" y="56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3" y="46"/>
                      <a:pt x="3" y="46"/>
                      <a:pt x="3" y="46"/>
                    </a:cubicBezTo>
                    <a:cubicBezTo>
                      <a:pt x="4" y="41"/>
                      <a:pt x="6" y="38"/>
                      <a:pt x="9" y="37"/>
                    </a:cubicBezTo>
                    <a:cubicBezTo>
                      <a:pt x="11" y="35"/>
                      <a:pt x="13" y="31"/>
                      <a:pt x="16" y="25"/>
                    </a:cubicBezTo>
                    <a:cubicBezTo>
                      <a:pt x="17" y="22"/>
                      <a:pt x="19" y="20"/>
                      <a:pt x="20" y="20"/>
                    </a:cubicBezTo>
                    <a:cubicBezTo>
                      <a:pt x="20" y="20"/>
                      <a:pt x="21" y="20"/>
                      <a:pt x="21" y="21"/>
                    </a:cubicBezTo>
                    <a:cubicBezTo>
                      <a:pt x="22" y="22"/>
                      <a:pt x="23" y="22"/>
                      <a:pt x="24" y="22"/>
                    </a:cubicBezTo>
                    <a:cubicBezTo>
                      <a:pt x="26" y="22"/>
                      <a:pt x="28" y="21"/>
                      <a:pt x="29" y="19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4" y="9"/>
                      <a:pt x="35" y="9"/>
                      <a:pt x="36" y="9"/>
                    </a:cubicBezTo>
                    <a:cubicBezTo>
                      <a:pt x="37" y="9"/>
                      <a:pt x="37" y="9"/>
                      <a:pt x="38" y="10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3"/>
                      <a:pt x="40" y="13"/>
                      <a:pt x="40" y="13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4" y="9"/>
                      <a:pt x="44" y="9"/>
                      <a:pt x="44" y="9"/>
                    </a:cubicBezTo>
                    <a:cubicBezTo>
                      <a:pt x="48" y="5"/>
                      <a:pt x="55" y="1"/>
                      <a:pt x="65" y="0"/>
                    </a:cubicBezTo>
                    <a:cubicBezTo>
                      <a:pt x="67" y="6"/>
                      <a:pt x="67" y="6"/>
                      <a:pt x="67" y="6"/>
                    </a:cubicBezTo>
                    <a:cubicBezTo>
                      <a:pt x="68" y="11"/>
                      <a:pt x="70" y="15"/>
                      <a:pt x="73" y="18"/>
                    </a:cubicBezTo>
                    <a:cubicBezTo>
                      <a:pt x="75" y="19"/>
                      <a:pt x="75" y="19"/>
                      <a:pt x="74" y="20"/>
                    </a:cubicBezTo>
                    <a:cubicBezTo>
                      <a:pt x="73" y="22"/>
                      <a:pt x="73" y="22"/>
                      <a:pt x="73" y="22"/>
                    </a:cubicBezTo>
                    <a:cubicBezTo>
                      <a:pt x="73" y="22"/>
                      <a:pt x="73" y="22"/>
                      <a:pt x="73" y="22"/>
                    </a:cubicBezTo>
                    <a:cubicBezTo>
                      <a:pt x="73" y="22"/>
                      <a:pt x="73" y="22"/>
                      <a:pt x="73" y="22"/>
                    </a:cubicBezTo>
                    <a:cubicBezTo>
                      <a:pt x="73" y="24"/>
                      <a:pt x="74" y="26"/>
                      <a:pt x="76" y="26"/>
                    </a:cubicBezTo>
                    <a:cubicBezTo>
                      <a:pt x="77" y="27"/>
                      <a:pt x="78" y="28"/>
                      <a:pt x="81" y="28"/>
                    </a:cubicBezTo>
                    <a:cubicBezTo>
                      <a:pt x="86" y="29"/>
                      <a:pt x="86" y="29"/>
                      <a:pt x="86" y="29"/>
                    </a:cubicBezTo>
                    <a:cubicBezTo>
                      <a:pt x="89" y="32"/>
                      <a:pt x="89" y="32"/>
                      <a:pt x="89" y="32"/>
                    </a:cubicBezTo>
                    <a:cubicBezTo>
                      <a:pt x="89" y="34"/>
                      <a:pt x="89" y="34"/>
                      <a:pt x="89" y="34"/>
                    </a:cubicBezTo>
                    <a:cubicBezTo>
                      <a:pt x="89" y="37"/>
                      <a:pt x="89" y="39"/>
                      <a:pt x="88" y="40"/>
                    </a:cubicBezTo>
                    <a:cubicBezTo>
                      <a:pt x="81" y="40"/>
                      <a:pt x="81" y="40"/>
                      <a:pt x="81" y="40"/>
                    </a:cubicBezTo>
                    <a:cubicBezTo>
                      <a:pt x="78" y="41"/>
                      <a:pt x="77" y="42"/>
                      <a:pt x="76" y="43"/>
                    </a:cubicBezTo>
                    <a:cubicBezTo>
                      <a:pt x="73" y="47"/>
                      <a:pt x="73" y="47"/>
                      <a:pt x="73" y="47"/>
                    </a:cubicBezTo>
                    <a:cubicBezTo>
                      <a:pt x="65" y="46"/>
                      <a:pt x="65" y="46"/>
                      <a:pt x="65" y="46"/>
                    </a:cubicBezTo>
                    <a:cubicBezTo>
                      <a:pt x="63" y="45"/>
                      <a:pt x="63" y="45"/>
                      <a:pt x="63" y="45"/>
                    </a:cubicBezTo>
                    <a:cubicBezTo>
                      <a:pt x="63" y="44"/>
                      <a:pt x="63" y="44"/>
                      <a:pt x="63" y="44"/>
                    </a:cubicBezTo>
                    <a:cubicBezTo>
                      <a:pt x="62" y="45"/>
                      <a:pt x="62" y="45"/>
                      <a:pt x="62" y="45"/>
                    </a:cubicBezTo>
                    <a:cubicBezTo>
                      <a:pt x="56" y="47"/>
                      <a:pt x="56" y="47"/>
                      <a:pt x="56" y="47"/>
                    </a:cubicBezTo>
                    <a:cubicBezTo>
                      <a:pt x="31" y="48"/>
                      <a:pt x="31" y="48"/>
                      <a:pt x="31" y="48"/>
                    </a:cubicBezTo>
                    <a:cubicBezTo>
                      <a:pt x="30" y="48"/>
                      <a:pt x="30" y="48"/>
                      <a:pt x="30" y="48"/>
                    </a:cubicBezTo>
                    <a:cubicBezTo>
                      <a:pt x="30" y="49"/>
                      <a:pt x="30" y="49"/>
                      <a:pt x="30" y="49"/>
                    </a:cubicBezTo>
                    <a:cubicBezTo>
                      <a:pt x="31" y="61"/>
                      <a:pt x="31" y="61"/>
                      <a:pt x="31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64" name="Freeform 474"/>
              <p:cNvSpPr>
                <a:spLocks noEditPoints="1"/>
              </p:cNvSpPr>
              <p:nvPr/>
            </p:nvSpPr>
            <p:spPr bwMode="auto">
              <a:xfrm>
                <a:off x="3462" y="3055"/>
                <a:ext cx="215" cy="149"/>
              </a:xfrm>
              <a:custGeom>
                <a:avLst/>
                <a:gdLst>
                  <a:gd name="T0" fmla="*/ 68 w 91"/>
                  <a:gd name="T1" fmla="*/ 7 h 63"/>
                  <a:gd name="T2" fmla="*/ 76 w 91"/>
                  <a:gd name="T3" fmla="*/ 21 h 63"/>
                  <a:gd name="T4" fmla="*/ 78 w 91"/>
                  <a:gd name="T5" fmla="*/ 27 h 63"/>
                  <a:gd name="T6" fmla="*/ 88 w 91"/>
                  <a:gd name="T7" fmla="*/ 30 h 63"/>
                  <a:gd name="T8" fmla="*/ 91 w 91"/>
                  <a:gd name="T9" fmla="*/ 35 h 63"/>
                  <a:gd name="T10" fmla="*/ 82 w 91"/>
                  <a:gd name="T11" fmla="*/ 42 h 63"/>
                  <a:gd name="T12" fmla="*/ 74 w 91"/>
                  <a:gd name="T13" fmla="*/ 49 h 63"/>
                  <a:gd name="T14" fmla="*/ 64 w 91"/>
                  <a:gd name="T15" fmla="*/ 46 h 63"/>
                  <a:gd name="T16" fmla="*/ 32 w 91"/>
                  <a:gd name="T17" fmla="*/ 50 h 63"/>
                  <a:gd name="T18" fmla="*/ 21 w 91"/>
                  <a:gd name="T19" fmla="*/ 63 h 63"/>
                  <a:gd name="T20" fmla="*/ 4 w 91"/>
                  <a:gd name="T21" fmla="*/ 58 h 63"/>
                  <a:gd name="T22" fmla="*/ 0 w 91"/>
                  <a:gd name="T23" fmla="*/ 58 h 63"/>
                  <a:gd name="T24" fmla="*/ 9 w 91"/>
                  <a:gd name="T25" fmla="*/ 37 h 63"/>
                  <a:gd name="T26" fmla="*/ 21 w 91"/>
                  <a:gd name="T27" fmla="*/ 20 h 63"/>
                  <a:gd name="T28" fmla="*/ 25 w 91"/>
                  <a:gd name="T29" fmla="*/ 22 h 63"/>
                  <a:gd name="T30" fmla="*/ 31 w 91"/>
                  <a:gd name="T31" fmla="*/ 14 h 63"/>
                  <a:gd name="T32" fmla="*/ 37 w 91"/>
                  <a:gd name="T33" fmla="*/ 9 h 63"/>
                  <a:gd name="T34" fmla="*/ 41 w 91"/>
                  <a:gd name="T35" fmla="*/ 12 h 63"/>
                  <a:gd name="T36" fmla="*/ 66 w 91"/>
                  <a:gd name="T37" fmla="*/ 0 h 63"/>
                  <a:gd name="T38" fmla="*/ 46 w 91"/>
                  <a:gd name="T39" fmla="*/ 11 h 63"/>
                  <a:gd name="T40" fmla="*/ 46 w 91"/>
                  <a:gd name="T41" fmla="*/ 11 h 63"/>
                  <a:gd name="T42" fmla="*/ 41 w 91"/>
                  <a:gd name="T43" fmla="*/ 15 h 63"/>
                  <a:gd name="T44" fmla="*/ 39 w 91"/>
                  <a:gd name="T45" fmla="*/ 12 h 63"/>
                  <a:gd name="T46" fmla="*/ 35 w 91"/>
                  <a:gd name="T47" fmla="*/ 12 h 63"/>
                  <a:gd name="T48" fmla="*/ 31 w 91"/>
                  <a:gd name="T49" fmla="*/ 20 h 63"/>
                  <a:gd name="T50" fmla="*/ 22 w 91"/>
                  <a:gd name="T51" fmla="*/ 22 h 63"/>
                  <a:gd name="T52" fmla="*/ 18 w 91"/>
                  <a:gd name="T53" fmla="*/ 26 h 63"/>
                  <a:gd name="T54" fmla="*/ 18 w 91"/>
                  <a:gd name="T55" fmla="*/ 26 h 63"/>
                  <a:gd name="T56" fmla="*/ 10 w 91"/>
                  <a:gd name="T57" fmla="*/ 38 h 63"/>
                  <a:gd name="T58" fmla="*/ 5 w 91"/>
                  <a:gd name="T59" fmla="*/ 47 h 63"/>
                  <a:gd name="T60" fmla="*/ 5 w 91"/>
                  <a:gd name="T61" fmla="*/ 47 h 63"/>
                  <a:gd name="T62" fmla="*/ 3 w 91"/>
                  <a:gd name="T63" fmla="*/ 56 h 63"/>
                  <a:gd name="T64" fmla="*/ 11 w 91"/>
                  <a:gd name="T65" fmla="*/ 59 h 63"/>
                  <a:gd name="T66" fmla="*/ 11 w 91"/>
                  <a:gd name="T67" fmla="*/ 59 h 63"/>
                  <a:gd name="T68" fmla="*/ 31 w 91"/>
                  <a:gd name="T69" fmla="*/ 61 h 63"/>
                  <a:gd name="T70" fmla="*/ 30 w 91"/>
                  <a:gd name="T71" fmla="*/ 48 h 63"/>
                  <a:gd name="T72" fmla="*/ 57 w 91"/>
                  <a:gd name="T73" fmla="*/ 47 h 63"/>
                  <a:gd name="T74" fmla="*/ 64 w 91"/>
                  <a:gd name="T75" fmla="*/ 44 h 63"/>
                  <a:gd name="T76" fmla="*/ 66 w 91"/>
                  <a:gd name="T77" fmla="*/ 47 h 63"/>
                  <a:gd name="T78" fmla="*/ 76 w 91"/>
                  <a:gd name="T79" fmla="*/ 44 h 63"/>
                  <a:gd name="T80" fmla="*/ 76 w 91"/>
                  <a:gd name="T81" fmla="*/ 44 h 63"/>
                  <a:gd name="T82" fmla="*/ 89 w 91"/>
                  <a:gd name="T83" fmla="*/ 40 h 63"/>
                  <a:gd name="T84" fmla="*/ 89 w 91"/>
                  <a:gd name="T85" fmla="*/ 34 h 63"/>
                  <a:gd name="T86" fmla="*/ 82 w 91"/>
                  <a:gd name="T87" fmla="*/ 30 h 63"/>
                  <a:gd name="T88" fmla="*/ 73 w 91"/>
                  <a:gd name="T89" fmla="*/ 23 h 63"/>
                  <a:gd name="T90" fmla="*/ 73 w 91"/>
                  <a:gd name="T91" fmla="*/ 22 h 63"/>
                  <a:gd name="T92" fmla="*/ 75 w 91"/>
                  <a:gd name="T93" fmla="*/ 20 h 63"/>
                  <a:gd name="T94" fmla="*/ 67 w 91"/>
                  <a:gd name="T95" fmla="*/ 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91" h="63">
                    <a:moveTo>
                      <a:pt x="66" y="0"/>
                    </a:moveTo>
                    <a:cubicBezTo>
                      <a:pt x="68" y="7"/>
                      <a:pt x="68" y="7"/>
                      <a:pt x="68" y="7"/>
                    </a:cubicBezTo>
                    <a:cubicBezTo>
                      <a:pt x="70" y="12"/>
                      <a:pt x="72" y="16"/>
                      <a:pt x="75" y="18"/>
                    </a:cubicBezTo>
                    <a:cubicBezTo>
                      <a:pt x="76" y="19"/>
                      <a:pt x="77" y="20"/>
                      <a:pt x="76" y="21"/>
                    </a:cubicBezTo>
                    <a:cubicBezTo>
                      <a:pt x="75" y="23"/>
                      <a:pt x="75" y="23"/>
                      <a:pt x="75" y="23"/>
                    </a:cubicBezTo>
                    <a:cubicBezTo>
                      <a:pt x="75" y="25"/>
                      <a:pt x="76" y="26"/>
                      <a:pt x="78" y="27"/>
                    </a:cubicBezTo>
                    <a:cubicBezTo>
                      <a:pt x="78" y="27"/>
                      <a:pt x="79" y="28"/>
                      <a:pt x="82" y="28"/>
                    </a:cubicBezTo>
                    <a:cubicBezTo>
                      <a:pt x="88" y="30"/>
                      <a:pt x="88" y="30"/>
                      <a:pt x="88" y="30"/>
                    </a:cubicBezTo>
                    <a:cubicBezTo>
                      <a:pt x="91" y="33"/>
                      <a:pt x="91" y="33"/>
                      <a:pt x="91" y="33"/>
                    </a:cubicBezTo>
                    <a:cubicBezTo>
                      <a:pt x="91" y="35"/>
                      <a:pt x="91" y="35"/>
                      <a:pt x="91" y="35"/>
                    </a:cubicBezTo>
                    <a:cubicBezTo>
                      <a:pt x="91" y="39"/>
                      <a:pt x="91" y="41"/>
                      <a:pt x="89" y="41"/>
                    </a:cubicBezTo>
                    <a:cubicBezTo>
                      <a:pt x="82" y="42"/>
                      <a:pt x="82" y="42"/>
                      <a:pt x="82" y="42"/>
                    </a:cubicBezTo>
                    <a:cubicBezTo>
                      <a:pt x="80" y="43"/>
                      <a:pt x="79" y="44"/>
                      <a:pt x="78" y="45"/>
                    </a:cubicBezTo>
                    <a:cubicBezTo>
                      <a:pt x="74" y="49"/>
                      <a:pt x="74" y="49"/>
                      <a:pt x="74" y="49"/>
                    </a:cubicBezTo>
                    <a:cubicBezTo>
                      <a:pt x="65" y="48"/>
                      <a:pt x="65" y="48"/>
                      <a:pt x="65" y="48"/>
                    </a:cubicBezTo>
                    <a:cubicBezTo>
                      <a:pt x="64" y="46"/>
                      <a:pt x="64" y="46"/>
                      <a:pt x="64" y="46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32" y="50"/>
                      <a:pt x="32" y="50"/>
                      <a:pt x="32" y="50"/>
                    </a:cubicBezTo>
                    <a:cubicBezTo>
                      <a:pt x="33" y="63"/>
                      <a:pt x="33" y="63"/>
                      <a:pt x="33" y="63"/>
                    </a:cubicBezTo>
                    <a:cubicBezTo>
                      <a:pt x="21" y="63"/>
                      <a:pt x="21" y="63"/>
                      <a:pt x="21" y="63"/>
                    </a:cubicBezTo>
                    <a:cubicBezTo>
                      <a:pt x="16" y="62"/>
                      <a:pt x="12" y="62"/>
                      <a:pt x="10" y="60"/>
                    </a:cubicBezTo>
                    <a:cubicBezTo>
                      <a:pt x="8" y="59"/>
                      <a:pt x="6" y="58"/>
                      <a:pt x="4" y="58"/>
                    </a:cubicBezTo>
                    <a:cubicBezTo>
                      <a:pt x="4" y="58"/>
                      <a:pt x="4" y="58"/>
                      <a:pt x="3" y="58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3" y="47"/>
                      <a:pt x="3" y="47"/>
                      <a:pt x="3" y="47"/>
                    </a:cubicBezTo>
                    <a:cubicBezTo>
                      <a:pt x="4" y="42"/>
                      <a:pt x="6" y="38"/>
                      <a:pt x="9" y="37"/>
                    </a:cubicBezTo>
                    <a:cubicBezTo>
                      <a:pt x="11" y="36"/>
                      <a:pt x="13" y="31"/>
                      <a:pt x="16" y="25"/>
                    </a:cubicBezTo>
                    <a:cubicBezTo>
                      <a:pt x="18" y="22"/>
                      <a:pt x="19" y="20"/>
                      <a:pt x="21" y="20"/>
                    </a:cubicBezTo>
                    <a:cubicBezTo>
                      <a:pt x="21" y="20"/>
                      <a:pt x="22" y="20"/>
                      <a:pt x="23" y="21"/>
                    </a:cubicBezTo>
                    <a:cubicBezTo>
                      <a:pt x="24" y="22"/>
                      <a:pt x="25" y="22"/>
                      <a:pt x="25" y="22"/>
                    </a:cubicBezTo>
                    <a:cubicBezTo>
                      <a:pt x="27" y="22"/>
                      <a:pt x="28" y="21"/>
                      <a:pt x="29" y="19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34" y="11"/>
                      <a:pt x="34" y="11"/>
                      <a:pt x="34" y="11"/>
                    </a:cubicBezTo>
                    <a:cubicBezTo>
                      <a:pt x="35" y="10"/>
                      <a:pt x="36" y="9"/>
                      <a:pt x="37" y="9"/>
                    </a:cubicBezTo>
                    <a:cubicBezTo>
                      <a:pt x="38" y="9"/>
                      <a:pt x="39" y="10"/>
                      <a:pt x="40" y="11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8" y="5"/>
                      <a:pt x="55" y="2"/>
                      <a:pt x="66" y="0"/>
                    </a:cubicBezTo>
                    <a:moveTo>
                      <a:pt x="65" y="2"/>
                    </a:moveTo>
                    <a:cubicBezTo>
                      <a:pt x="56" y="4"/>
                      <a:pt x="49" y="7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3" y="14"/>
                      <a:pt x="43" y="14"/>
                      <a:pt x="43" y="14"/>
                    </a:cubicBezTo>
                    <a:cubicBezTo>
                      <a:pt x="41" y="15"/>
                      <a:pt x="41" y="15"/>
                      <a:pt x="41" y="15"/>
                    </a:cubicBezTo>
                    <a:cubicBezTo>
                      <a:pt x="40" y="14"/>
                      <a:pt x="40" y="14"/>
                      <a:pt x="40" y="14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8" y="11"/>
                      <a:pt x="37" y="11"/>
                      <a:pt x="37" y="11"/>
                    </a:cubicBezTo>
                    <a:cubicBezTo>
                      <a:pt x="37" y="11"/>
                      <a:pt x="36" y="11"/>
                      <a:pt x="35" y="12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30" y="23"/>
                      <a:pt x="28" y="24"/>
                      <a:pt x="25" y="24"/>
                    </a:cubicBezTo>
                    <a:cubicBezTo>
                      <a:pt x="24" y="24"/>
                      <a:pt x="23" y="24"/>
                      <a:pt x="22" y="22"/>
                    </a:cubicBezTo>
                    <a:cubicBezTo>
                      <a:pt x="21" y="22"/>
                      <a:pt x="21" y="22"/>
                      <a:pt x="21" y="22"/>
                    </a:cubicBezTo>
                    <a:cubicBezTo>
                      <a:pt x="20" y="22"/>
                      <a:pt x="19" y="23"/>
                      <a:pt x="18" y="26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15" y="33"/>
                      <a:pt x="12" y="37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8" y="40"/>
                      <a:pt x="6" y="43"/>
                      <a:pt x="5" y="47"/>
                    </a:cubicBezTo>
                    <a:cubicBezTo>
                      <a:pt x="5" y="47"/>
                      <a:pt x="5" y="47"/>
                      <a:pt x="5" y="47"/>
                    </a:cubicBezTo>
                    <a:cubicBezTo>
                      <a:pt x="5" y="47"/>
                      <a:pt x="5" y="47"/>
                      <a:pt x="5" y="47"/>
                    </a:cubicBezTo>
                    <a:cubicBezTo>
                      <a:pt x="2" y="56"/>
                      <a:pt x="2" y="56"/>
                      <a:pt x="2" y="56"/>
                    </a:cubicBezTo>
                    <a:cubicBezTo>
                      <a:pt x="3" y="56"/>
                      <a:pt x="3" y="56"/>
                      <a:pt x="3" y="56"/>
                    </a:cubicBezTo>
                    <a:cubicBezTo>
                      <a:pt x="3" y="56"/>
                      <a:pt x="4" y="56"/>
                      <a:pt x="4" y="56"/>
                    </a:cubicBezTo>
                    <a:cubicBezTo>
                      <a:pt x="7" y="56"/>
                      <a:pt x="9" y="57"/>
                      <a:pt x="11" y="59"/>
                    </a:cubicBezTo>
                    <a:cubicBezTo>
                      <a:pt x="11" y="59"/>
                      <a:pt x="11" y="59"/>
                      <a:pt x="11" y="59"/>
                    </a:cubicBezTo>
                    <a:cubicBezTo>
                      <a:pt x="11" y="59"/>
                      <a:pt x="11" y="59"/>
                      <a:pt x="11" y="59"/>
                    </a:cubicBezTo>
                    <a:cubicBezTo>
                      <a:pt x="13" y="60"/>
                      <a:pt x="16" y="61"/>
                      <a:pt x="21" y="61"/>
                    </a:cubicBezTo>
                    <a:cubicBezTo>
                      <a:pt x="31" y="61"/>
                      <a:pt x="31" y="61"/>
                      <a:pt x="31" y="61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30" y="48"/>
                      <a:pt x="30" y="48"/>
                      <a:pt x="30" y="48"/>
                    </a:cubicBezTo>
                    <a:cubicBezTo>
                      <a:pt x="32" y="48"/>
                      <a:pt x="32" y="48"/>
                      <a:pt x="32" y="48"/>
                    </a:cubicBezTo>
                    <a:cubicBezTo>
                      <a:pt x="57" y="47"/>
                      <a:pt x="57" y="47"/>
                      <a:pt x="57" y="47"/>
                    </a:cubicBezTo>
                    <a:cubicBezTo>
                      <a:pt x="63" y="45"/>
                      <a:pt x="63" y="45"/>
                      <a:pt x="63" y="45"/>
                    </a:cubicBezTo>
                    <a:cubicBezTo>
                      <a:pt x="64" y="44"/>
                      <a:pt x="64" y="44"/>
                      <a:pt x="64" y="44"/>
                    </a:cubicBezTo>
                    <a:cubicBezTo>
                      <a:pt x="65" y="45"/>
                      <a:pt x="65" y="45"/>
                      <a:pt x="65" y="45"/>
                    </a:cubicBezTo>
                    <a:cubicBezTo>
                      <a:pt x="66" y="47"/>
                      <a:pt x="66" y="47"/>
                      <a:pt x="66" y="47"/>
                    </a:cubicBezTo>
                    <a:cubicBezTo>
                      <a:pt x="74" y="47"/>
                      <a:pt x="74" y="47"/>
                      <a:pt x="74" y="47"/>
                    </a:cubicBezTo>
                    <a:cubicBezTo>
                      <a:pt x="76" y="44"/>
                      <a:pt x="76" y="44"/>
                      <a:pt x="76" y="44"/>
                    </a:cubicBezTo>
                    <a:cubicBezTo>
                      <a:pt x="76" y="44"/>
                      <a:pt x="76" y="44"/>
                      <a:pt x="76" y="44"/>
                    </a:cubicBezTo>
                    <a:cubicBezTo>
                      <a:pt x="76" y="44"/>
                      <a:pt x="76" y="44"/>
                      <a:pt x="76" y="44"/>
                    </a:cubicBezTo>
                    <a:cubicBezTo>
                      <a:pt x="78" y="42"/>
                      <a:pt x="79" y="41"/>
                      <a:pt x="82" y="41"/>
                    </a:cubicBezTo>
                    <a:cubicBezTo>
                      <a:pt x="89" y="40"/>
                      <a:pt x="89" y="40"/>
                      <a:pt x="89" y="40"/>
                    </a:cubicBezTo>
                    <a:cubicBezTo>
                      <a:pt x="89" y="40"/>
                      <a:pt x="89" y="39"/>
                      <a:pt x="89" y="35"/>
                    </a:cubicBezTo>
                    <a:cubicBezTo>
                      <a:pt x="89" y="34"/>
                      <a:pt x="89" y="34"/>
                      <a:pt x="89" y="34"/>
                    </a:cubicBezTo>
                    <a:cubicBezTo>
                      <a:pt x="87" y="31"/>
                      <a:pt x="87" y="31"/>
                      <a:pt x="87" y="31"/>
                    </a:cubicBezTo>
                    <a:cubicBezTo>
                      <a:pt x="82" y="30"/>
                      <a:pt x="82" y="30"/>
                      <a:pt x="82" y="30"/>
                    </a:cubicBezTo>
                    <a:cubicBezTo>
                      <a:pt x="79" y="30"/>
                      <a:pt x="77" y="29"/>
                      <a:pt x="77" y="28"/>
                    </a:cubicBezTo>
                    <a:cubicBezTo>
                      <a:pt x="74" y="27"/>
                      <a:pt x="73" y="26"/>
                      <a:pt x="73" y="23"/>
                    </a:cubicBezTo>
                    <a:cubicBezTo>
                      <a:pt x="73" y="23"/>
                      <a:pt x="73" y="23"/>
                      <a:pt x="73" y="23"/>
                    </a:cubicBezTo>
                    <a:cubicBezTo>
                      <a:pt x="73" y="22"/>
                      <a:pt x="73" y="22"/>
                      <a:pt x="73" y="22"/>
                    </a:cubicBezTo>
                    <a:cubicBezTo>
                      <a:pt x="75" y="20"/>
                      <a:pt x="75" y="20"/>
                      <a:pt x="75" y="20"/>
                    </a:cubicBezTo>
                    <a:cubicBezTo>
                      <a:pt x="75" y="20"/>
                      <a:pt x="75" y="20"/>
                      <a:pt x="75" y="20"/>
                    </a:cubicBezTo>
                    <a:cubicBezTo>
                      <a:pt x="74" y="20"/>
                      <a:pt x="74" y="20"/>
                      <a:pt x="74" y="19"/>
                    </a:cubicBezTo>
                    <a:cubicBezTo>
                      <a:pt x="70" y="17"/>
                      <a:pt x="68" y="12"/>
                      <a:pt x="67" y="7"/>
                    </a:cubicBezTo>
                    <a:cubicBezTo>
                      <a:pt x="65" y="2"/>
                      <a:pt x="65" y="2"/>
                      <a:pt x="65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65" name="Freeform 475"/>
              <p:cNvSpPr>
                <a:spLocks/>
              </p:cNvSpPr>
              <p:nvPr/>
            </p:nvSpPr>
            <p:spPr bwMode="auto">
              <a:xfrm>
                <a:off x="3464" y="3058"/>
                <a:ext cx="210" cy="144"/>
              </a:xfrm>
              <a:custGeom>
                <a:avLst/>
                <a:gdLst>
                  <a:gd name="T0" fmla="*/ 31 w 89"/>
                  <a:gd name="T1" fmla="*/ 61 h 61"/>
                  <a:gd name="T2" fmla="*/ 20 w 89"/>
                  <a:gd name="T3" fmla="*/ 61 h 61"/>
                  <a:gd name="T4" fmla="*/ 10 w 89"/>
                  <a:gd name="T5" fmla="*/ 58 h 61"/>
                  <a:gd name="T6" fmla="*/ 3 w 89"/>
                  <a:gd name="T7" fmla="*/ 56 h 61"/>
                  <a:gd name="T8" fmla="*/ 2 w 89"/>
                  <a:gd name="T9" fmla="*/ 56 h 61"/>
                  <a:gd name="T10" fmla="*/ 0 w 89"/>
                  <a:gd name="T11" fmla="*/ 56 h 61"/>
                  <a:gd name="T12" fmla="*/ 3 w 89"/>
                  <a:gd name="T13" fmla="*/ 46 h 61"/>
                  <a:gd name="T14" fmla="*/ 9 w 89"/>
                  <a:gd name="T15" fmla="*/ 37 h 61"/>
                  <a:gd name="T16" fmla="*/ 16 w 89"/>
                  <a:gd name="T17" fmla="*/ 25 h 61"/>
                  <a:gd name="T18" fmla="*/ 20 w 89"/>
                  <a:gd name="T19" fmla="*/ 20 h 61"/>
                  <a:gd name="T20" fmla="*/ 21 w 89"/>
                  <a:gd name="T21" fmla="*/ 21 h 61"/>
                  <a:gd name="T22" fmla="*/ 24 w 89"/>
                  <a:gd name="T23" fmla="*/ 22 h 61"/>
                  <a:gd name="T24" fmla="*/ 29 w 89"/>
                  <a:gd name="T25" fmla="*/ 19 h 61"/>
                  <a:gd name="T26" fmla="*/ 31 w 89"/>
                  <a:gd name="T27" fmla="*/ 14 h 61"/>
                  <a:gd name="T28" fmla="*/ 33 w 89"/>
                  <a:gd name="T29" fmla="*/ 10 h 61"/>
                  <a:gd name="T30" fmla="*/ 36 w 89"/>
                  <a:gd name="T31" fmla="*/ 9 h 61"/>
                  <a:gd name="T32" fmla="*/ 38 w 89"/>
                  <a:gd name="T33" fmla="*/ 10 h 61"/>
                  <a:gd name="T34" fmla="*/ 40 w 89"/>
                  <a:gd name="T35" fmla="*/ 12 h 61"/>
                  <a:gd name="T36" fmla="*/ 40 w 89"/>
                  <a:gd name="T37" fmla="*/ 13 h 61"/>
                  <a:gd name="T38" fmla="*/ 41 w 89"/>
                  <a:gd name="T39" fmla="*/ 12 h 61"/>
                  <a:gd name="T40" fmla="*/ 44 w 89"/>
                  <a:gd name="T41" fmla="*/ 9 h 61"/>
                  <a:gd name="T42" fmla="*/ 65 w 89"/>
                  <a:gd name="T43" fmla="*/ 0 h 61"/>
                  <a:gd name="T44" fmla="*/ 67 w 89"/>
                  <a:gd name="T45" fmla="*/ 6 h 61"/>
                  <a:gd name="T46" fmla="*/ 73 w 89"/>
                  <a:gd name="T47" fmla="*/ 18 h 61"/>
                  <a:gd name="T48" fmla="*/ 74 w 89"/>
                  <a:gd name="T49" fmla="*/ 20 h 61"/>
                  <a:gd name="T50" fmla="*/ 73 w 89"/>
                  <a:gd name="T51" fmla="*/ 22 h 61"/>
                  <a:gd name="T52" fmla="*/ 73 w 89"/>
                  <a:gd name="T53" fmla="*/ 22 h 61"/>
                  <a:gd name="T54" fmla="*/ 73 w 89"/>
                  <a:gd name="T55" fmla="*/ 22 h 61"/>
                  <a:gd name="T56" fmla="*/ 76 w 89"/>
                  <a:gd name="T57" fmla="*/ 26 h 61"/>
                  <a:gd name="T58" fmla="*/ 81 w 89"/>
                  <a:gd name="T59" fmla="*/ 28 h 61"/>
                  <a:gd name="T60" fmla="*/ 86 w 89"/>
                  <a:gd name="T61" fmla="*/ 29 h 61"/>
                  <a:gd name="T62" fmla="*/ 89 w 89"/>
                  <a:gd name="T63" fmla="*/ 32 h 61"/>
                  <a:gd name="T64" fmla="*/ 89 w 89"/>
                  <a:gd name="T65" fmla="*/ 34 h 61"/>
                  <a:gd name="T66" fmla="*/ 88 w 89"/>
                  <a:gd name="T67" fmla="*/ 40 h 61"/>
                  <a:gd name="T68" fmla="*/ 81 w 89"/>
                  <a:gd name="T69" fmla="*/ 40 h 61"/>
                  <a:gd name="T70" fmla="*/ 76 w 89"/>
                  <a:gd name="T71" fmla="*/ 43 h 61"/>
                  <a:gd name="T72" fmla="*/ 73 w 89"/>
                  <a:gd name="T73" fmla="*/ 47 h 61"/>
                  <a:gd name="T74" fmla="*/ 65 w 89"/>
                  <a:gd name="T75" fmla="*/ 46 h 61"/>
                  <a:gd name="T76" fmla="*/ 63 w 89"/>
                  <a:gd name="T77" fmla="*/ 45 h 61"/>
                  <a:gd name="T78" fmla="*/ 63 w 89"/>
                  <a:gd name="T79" fmla="*/ 44 h 61"/>
                  <a:gd name="T80" fmla="*/ 62 w 89"/>
                  <a:gd name="T81" fmla="*/ 45 h 61"/>
                  <a:gd name="T82" fmla="*/ 56 w 89"/>
                  <a:gd name="T83" fmla="*/ 47 h 61"/>
                  <a:gd name="T84" fmla="*/ 31 w 89"/>
                  <a:gd name="T85" fmla="*/ 48 h 61"/>
                  <a:gd name="T86" fmla="*/ 30 w 89"/>
                  <a:gd name="T87" fmla="*/ 48 h 61"/>
                  <a:gd name="T88" fmla="*/ 30 w 89"/>
                  <a:gd name="T89" fmla="*/ 49 h 61"/>
                  <a:gd name="T90" fmla="*/ 31 w 89"/>
                  <a:gd name="T91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89" h="61">
                    <a:moveTo>
                      <a:pt x="31" y="61"/>
                    </a:moveTo>
                    <a:cubicBezTo>
                      <a:pt x="20" y="61"/>
                      <a:pt x="20" y="61"/>
                      <a:pt x="20" y="61"/>
                    </a:cubicBezTo>
                    <a:cubicBezTo>
                      <a:pt x="15" y="60"/>
                      <a:pt x="11" y="60"/>
                      <a:pt x="10" y="58"/>
                    </a:cubicBezTo>
                    <a:cubicBezTo>
                      <a:pt x="8" y="57"/>
                      <a:pt x="5" y="56"/>
                      <a:pt x="3" y="56"/>
                    </a:cubicBezTo>
                    <a:cubicBezTo>
                      <a:pt x="3" y="56"/>
                      <a:pt x="3" y="56"/>
                      <a:pt x="2" y="56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3" y="46"/>
                      <a:pt x="3" y="46"/>
                      <a:pt x="3" y="46"/>
                    </a:cubicBezTo>
                    <a:cubicBezTo>
                      <a:pt x="4" y="41"/>
                      <a:pt x="6" y="38"/>
                      <a:pt x="9" y="37"/>
                    </a:cubicBezTo>
                    <a:cubicBezTo>
                      <a:pt x="11" y="35"/>
                      <a:pt x="13" y="31"/>
                      <a:pt x="16" y="25"/>
                    </a:cubicBezTo>
                    <a:cubicBezTo>
                      <a:pt x="17" y="22"/>
                      <a:pt x="19" y="20"/>
                      <a:pt x="20" y="20"/>
                    </a:cubicBezTo>
                    <a:cubicBezTo>
                      <a:pt x="20" y="20"/>
                      <a:pt x="21" y="20"/>
                      <a:pt x="21" y="21"/>
                    </a:cubicBezTo>
                    <a:cubicBezTo>
                      <a:pt x="22" y="22"/>
                      <a:pt x="23" y="22"/>
                      <a:pt x="24" y="22"/>
                    </a:cubicBezTo>
                    <a:cubicBezTo>
                      <a:pt x="26" y="22"/>
                      <a:pt x="28" y="21"/>
                      <a:pt x="29" y="19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4" y="9"/>
                      <a:pt x="35" y="9"/>
                      <a:pt x="36" y="9"/>
                    </a:cubicBezTo>
                    <a:cubicBezTo>
                      <a:pt x="37" y="9"/>
                      <a:pt x="37" y="9"/>
                      <a:pt x="38" y="10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3"/>
                      <a:pt x="40" y="13"/>
                      <a:pt x="40" y="13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4" y="9"/>
                      <a:pt x="44" y="9"/>
                      <a:pt x="44" y="9"/>
                    </a:cubicBezTo>
                    <a:cubicBezTo>
                      <a:pt x="48" y="5"/>
                      <a:pt x="55" y="1"/>
                      <a:pt x="65" y="0"/>
                    </a:cubicBezTo>
                    <a:cubicBezTo>
                      <a:pt x="67" y="6"/>
                      <a:pt x="67" y="6"/>
                      <a:pt x="67" y="6"/>
                    </a:cubicBezTo>
                    <a:cubicBezTo>
                      <a:pt x="68" y="11"/>
                      <a:pt x="70" y="15"/>
                      <a:pt x="73" y="18"/>
                    </a:cubicBezTo>
                    <a:cubicBezTo>
                      <a:pt x="75" y="19"/>
                      <a:pt x="75" y="19"/>
                      <a:pt x="74" y="20"/>
                    </a:cubicBezTo>
                    <a:cubicBezTo>
                      <a:pt x="73" y="22"/>
                      <a:pt x="73" y="22"/>
                      <a:pt x="73" y="22"/>
                    </a:cubicBezTo>
                    <a:cubicBezTo>
                      <a:pt x="73" y="22"/>
                      <a:pt x="73" y="22"/>
                      <a:pt x="73" y="22"/>
                    </a:cubicBezTo>
                    <a:cubicBezTo>
                      <a:pt x="73" y="22"/>
                      <a:pt x="73" y="22"/>
                      <a:pt x="73" y="22"/>
                    </a:cubicBezTo>
                    <a:cubicBezTo>
                      <a:pt x="73" y="24"/>
                      <a:pt x="74" y="26"/>
                      <a:pt x="76" y="26"/>
                    </a:cubicBezTo>
                    <a:cubicBezTo>
                      <a:pt x="77" y="27"/>
                      <a:pt x="78" y="28"/>
                      <a:pt x="81" y="28"/>
                    </a:cubicBezTo>
                    <a:cubicBezTo>
                      <a:pt x="86" y="29"/>
                      <a:pt x="86" y="29"/>
                      <a:pt x="86" y="29"/>
                    </a:cubicBezTo>
                    <a:cubicBezTo>
                      <a:pt x="89" y="32"/>
                      <a:pt x="89" y="32"/>
                      <a:pt x="89" y="32"/>
                    </a:cubicBezTo>
                    <a:cubicBezTo>
                      <a:pt x="89" y="34"/>
                      <a:pt x="89" y="34"/>
                      <a:pt x="89" y="34"/>
                    </a:cubicBezTo>
                    <a:cubicBezTo>
                      <a:pt x="89" y="37"/>
                      <a:pt x="89" y="39"/>
                      <a:pt x="88" y="40"/>
                    </a:cubicBezTo>
                    <a:cubicBezTo>
                      <a:pt x="81" y="40"/>
                      <a:pt x="81" y="40"/>
                      <a:pt x="81" y="40"/>
                    </a:cubicBezTo>
                    <a:cubicBezTo>
                      <a:pt x="78" y="41"/>
                      <a:pt x="77" y="42"/>
                      <a:pt x="76" y="43"/>
                    </a:cubicBezTo>
                    <a:cubicBezTo>
                      <a:pt x="73" y="47"/>
                      <a:pt x="73" y="47"/>
                      <a:pt x="73" y="47"/>
                    </a:cubicBezTo>
                    <a:cubicBezTo>
                      <a:pt x="65" y="46"/>
                      <a:pt x="65" y="46"/>
                      <a:pt x="65" y="46"/>
                    </a:cubicBezTo>
                    <a:cubicBezTo>
                      <a:pt x="63" y="45"/>
                      <a:pt x="63" y="45"/>
                      <a:pt x="63" y="45"/>
                    </a:cubicBezTo>
                    <a:cubicBezTo>
                      <a:pt x="63" y="44"/>
                      <a:pt x="63" y="44"/>
                      <a:pt x="63" y="44"/>
                    </a:cubicBezTo>
                    <a:cubicBezTo>
                      <a:pt x="62" y="45"/>
                      <a:pt x="62" y="45"/>
                      <a:pt x="62" y="45"/>
                    </a:cubicBezTo>
                    <a:cubicBezTo>
                      <a:pt x="56" y="47"/>
                      <a:pt x="56" y="47"/>
                      <a:pt x="56" y="47"/>
                    </a:cubicBezTo>
                    <a:cubicBezTo>
                      <a:pt x="31" y="48"/>
                      <a:pt x="31" y="48"/>
                      <a:pt x="31" y="48"/>
                    </a:cubicBezTo>
                    <a:cubicBezTo>
                      <a:pt x="30" y="48"/>
                      <a:pt x="30" y="48"/>
                      <a:pt x="30" y="48"/>
                    </a:cubicBezTo>
                    <a:cubicBezTo>
                      <a:pt x="30" y="49"/>
                      <a:pt x="30" y="49"/>
                      <a:pt x="30" y="49"/>
                    </a:cubicBezTo>
                    <a:cubicBezTo>
                      <a:pt x="31" y="61"/>
                      <a:pt x="31" y="61"/>
                      <a:pt x="31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66" name="Freeform 476"/>
              <p:cNvSpPr>
                <a:spLocks noEditPoints="1"/>
              </p:cNvSpPr>
              <p:nvPr/>
            </p:nvSpPr>
            <p:spPr bwMode="auto">
              <a:xfrm>
                <a:off x="3462" y="3055"/>
                <a:ext cx="215" cy="149"/>
              </a:xfrm>
              <a:custGeom>
                <a:avLst/>
                <a:gdLst>
                  <a:gd name="T0" fmla="*/ 68 w 91"/>
                  <a:gd name="T1" fmla="*/ 7 h 63"/>
                  <a:gd name="T2" fmla="*/ 76 w 91"/>
                  <a:gd name="T3" fmla="*/ 21 h 63"/>
                  <a:gd name="T4" fmla="*/ 78 w 91"/>
                  <a:gd name="T5" fmla="*/ 27 h 63"/>
                  <a:gd name="T6" fmla="*/ 88 w 91"/>
                  <a:gd name="T7" fmla="*/ 30 h 63"/>
                  <a:gd name="T8" fmla="*/ 91 w 91"/>
                  <a:gd name="T9" fmla="*/ 35 h 63"/>
                  <a:gd name="T10" fmla="*/ 82 w 91"/>
                  <a:gd name="T11" fmla="*/ 42 h 63"/>
                  <a:gd name="T12" fmla="*/ 74 w 91"/>
                  <a:gd name="T13" fmla="*/ 49 h 63"/>
                  <a:gd name="T14" fmla="*/ 64 w 91"/>
                  <a:gd name="T15" fmla="*/ 46 h 63"/>
                  <a:gd name="T16" fmla="*/ 32 w 91"/>
                  <a:gd name="T17" fmla="*/ 50 h 63"/>
                  <a:gd name="T18" fmla="*/ 21 w 91"/>
                  <a:gd name="T19" fmla="*/ 63 h 63"/>
                  <a:gd name="T20" fmla="*/ 4 w 91"/>
                  <a:gd name="T21" fmla="*/ 58 h 63"/>
                  <a:gd name="T22" fmla="*/ 0 w 91"/>
                  <a:gd name="T23" fmla="*/ 58 h 63"/>
                  <a:gd name="T24" fmla="*/ 9 w 91"/>
                  <a:gd name="T25" fmla="*/ 37 h 63"/>
                  <a:gd name="T26" fmla="*/ 21 w 91"/>
                  <a:gd name="T27" fmla="*/ 20 h 63"/>
                  <a:gd name="T28" fmla="*/ 25 w 91"/>
                  <a:gd name="T29" fmla="*/ 22 h 63"/>
                  <a:gd name="T30" fmla="*/ 31 w 91"/>
                  <a:gd name="T31" fmla="*/ 14 h 63"/>
                  <a:gd name="T32" fmla="*/ 37 w 91"/>
                  <a:gd name="T33" fmla="*/ 9 h 63"/>
                  <a:gd name="T34" fmla="*/ 41 w 91"/>
                  <a:gd name="T35" fmla="*/ 12 h 63"/>
                  <a:gd name="T36" fmla="*/ 66 w 91"/>
                  <a:gd name="T37" fmla="*/ 0 h 63"/>
                  <a:gd name="T38" fmla="*/ 46 w 91"/>
                  <a:gd name="T39" fmla="*/ 11 h 63"/>
                  <a:gd name="T40" fmla="*/ 46 w 91"/>
                  <a:gd name="T41" fmla="*/ 11 h 63"/>
                  <a:gd name="T42" fmla="*/ 41 w 91"/>
                  <a:gd name="T43" fmla="*/ 15 h 63"/>
                  <a:gd name="T44" fmla="*/ 39 w 91"/>
                  <a:gd name="T45" fmla="*/ 12 h 63"/>
                  <a:gd name="T46" fmla="*/ 35 w 91"/>
                  <a:gd name="T47" fmla="*/ 12 h 63"/>
                  <a:gd name="T48" fmla="*/ 31 w 91"/>
                  <a:gd name="T49" fmla="*/ 20 h 63"/>
                  <a:gd name="T50" fmla="*/ 22 w 91"/>
                  <a:gd name="T51" fmla="*/ 22 h 63"/>
                  <a:gd name="T52" fmla="*/ 18 w 91"/>
                  <a:gd name="T53" fmla="*/ 26 h 63"/>
                  <a:gd name="T54" fmla="*/ 18 w 91"/>
                  <a:gd name="T55" fmla="*/ 26 h 63"/>
                  <a:gd name="T56" fmla="*/ 10 w 91"/>
                  <a:gd name="T57" fmla="*/ 38 h 63"/>
                  <a:gd name="T58" fmla="*/ 5 w 91"/>
                  <a:gd name="T59" fmla="*/ 47 h 63"/>
                  <a:gd name="T60" fmla="*/ 5 w 91"/>
                  <a:gd name="T61" fmla="*/ 47 h 63"/>
                  <a:gd name="T62" fmla="*/ 3 w 91"/>
                  <a:gd name="T63" fmla="*/ 56 h 63"/>
                  <a:gd name="T64" fmla="*/ 11 w 91"/>
                  <a:gd name="T65" fmla="*/ 59 h 63"/>
                  <a:gd name="T66" fmla="*/ 11 w 91"/>
                  <a:gd name="T67" fmla="*/ 59 h 63"/>
                  <a:gd name="T68" fmla="*/ 31 w 91"/>
                  <a:gd name="T69" fmla="*/ 61 h 63"/>
                  <a:gd name="T70" fmla="*/ 30 w 91"/>
                  <a:gd name="T71" fmla="*/ 48 h 63"/>
                  <a:gd name="T72" fmla="*/ 57 w 91"/>
                  <a:gd name="T73" fmla="*/ 47 h 63"/>
                  <a:gd name="T74" fmla="*/ 64 w 91"/>
                  <a:gd name="T75" fmla="*/ 44 h 63"/>
                  <a:gd name="T76" fmla="*/ 66 w 91"/>
                  <a:gd name="T77" fmla="*/ 47 h 63"/>
                  <a:gd name="T78" fmla="*/ 76 w 91"/>
                  <a:gd name="T79" fmla="*/ 44 h 63"/>
                  <a:gd name="T80" fmla="*/ 76 w 91"/>
                  <a:gd name="T81" fmla="*/ 44 h 63"/>
                  <a:gd name="T82" fmla="*/ 89 w 91"/>
                  <a:gd name="T83" fmla="*/ 40 h 63"/>
                  <a:gd name="T84" fmla="*/ 89 w 91"/>
                  <a:gd name="T85" fmla="*/ 34 h 63"/>
                  <a:gd name="T86" fmla="*/ 82 w 91"/>
                  <a:gd name="T87" fmla="*/ 30 h 63"/>
                  <a:gd name="T88" fmla="*/ 73 w 91"/>
                  <a:gd name="T89" fmla="*/ 23 h 63"/>
                  <a:gd name="T90" fmla="*/ 73 w 91"/>
                  <a:gd name="T91" fmla="*/ 22 h 63"/>
                  <a:gd name="T92" fmla="*/ 75 w 91"/>
                  <a:gd name="T93" fmla="*/ 20 h 63"/>
                  <a:gd name="T94" fmla="*/ 67 w 91"/>
                  <a:gd name="T95" fmla="*/ 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91" h="63">
                    <a:moveTo>
                      <a:pt x="66" y="0"/>
                    </a:moveTo>
                    <a:cubicBezTo>
                      <a:pt x="68" y="7"/>
                      <a:pt x="68" y="7"/>
                      <a:pt x="68" y="7"/>
                    </a:cubicBezTo>
                    <a:cubicBezTo>
                      <a:pt x="70" y="12"/>
                      <a:pt x="72" y="16"/>
                      <a:pt x="75" y="18"/>
                    </a:cubicBezTo>
                    <a:cubicBezTo>
                      <a:pt x="76" y="19"/>
                      <a:pt x="77" y="20"/>
                      <a:pt x="76" y="21"/>
                    </a:cubicBezTo>
                    <a:cubicBezTo>
                      <a:pt x="75" y="23"/>
                      <a:pt x="75" y="23"/>
                      <a:pt x="75" y="23"/>
                    </a:cubicBezTo>
                    <a:cubicBezTo>
                      <a:pt x="75" y="25"/>
                      <a:pt x="76" y="26"/>
                      <a:pt x="78" y="27"/>
                    </a:cubicBezTo>
                    <a:cubicBezTo>
                      <a:pt x="78" y="27"/>
                      <a:pt x="79" y="28"/>
                      <a:pt x="82" y="28"/>
                    </a:cubicBezTo>
                    <a:cubicBezTo>
                      <a:pt x="88" y="30"/>
                      <a:pt x="88" y="30"/>
                      <a:pt x="88" y="30"/>
                    </a:cubicBezTo>
                    <a:cubicBezTo>
                      <a:pt x="91" y="33"/>
                      <a:pt x="91" y="33"/>
                      <a:pt x="91" y="33"/>
                    </a:cubicBezTo>
                    <a:cubicBezTo>
                      <a:pt x="91" y="35"/>
                      <a:pt x="91" y="35"/>
                      <a:pt x="91" y="35"/>
                    </a:cubicBezTo>
                    <a:cubicBezTo>
                      <a:pt x="91" y="39"/>
                      <a:pt x="91" y="41"/>
                      <a:pt x="89" y="41"/>
                    </a:cubicBezTo>
                    <a:cubicBezTo>
                      <a:pt x="82" y="42"/>
                      <a:pt x="82" y="42"/>
                      <a:pt x="82" y="42"/>
                    </a:cubicBezTo>
                    <a:cubicBezTo>
                      <a:pt x="80" y="43"/>
                      <a:pt x="79" y="44"/>
                      <a:pt x="78" y="45"/>
                    </a:cubicBezTo>
                    <a:cubicBezTo>
                      <a:pt x="74" y="49"/>
                      <a:pt x="74" y="49"/>
                      <a:pt x="74" y="49"/>
                    </a:cubicBezTo>
                    <a:cubicBezTo>
                      <a:pt x="65" y="48"/>
                      <a:pt x="65" y="48"/>
                      <a:pt x="65" y="48"/>
                    </a:cubicBezTo>
                    <a:cubicBezTo>
                      <a:pt x="64" y="46"/>
                      <a:pt x="64" y="46"/>
                      <a:pt x="64" y="46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32" y="50"/>
                      <a:pt x="32" y="50"/>
                      <a:pt x="32" y="50"/>
                    </a:cubicBezTo>
                    <a:cubicBezTo>
                      <a:pt x="33" y="63"/>
                      <a:pt x="33" y="63"/>
                      <a:pt x="33" y="63"/>
                    </a:cubicBezTo>
                    <a:cubicBezTo>
                      <a:pt x="21" y="63"/>
                      <a:pt x="21" y="63"/>
                      <a:pt x="21" y="63"/>
                    </a:cubicBezTo>
                    <a:cubicBezTo>
                      <a:pt x="16" y="62"/>
                      <a:pt x="12" y="62"/>
                      <a:pt x="10" y="60"/>
                    </a:cubicBezTo>
                    <a:cubicBezTo>
                      <a:pt x="8" y="59"/>
                      <a:pt x="6" y="58"/>
                      <a:pt x="4" y="58"/>
                    </a:cubicBezTo>
                    <a:cubicBezTo>
                      <a:pt x="4" y="58"/>
                      <a:pt x="4" y="58"/>
                      <a:pt x="3" y="58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3" y="47"/>
                      <a:pt x="3" y="47"/>
                      <a:pt x="3" y="47"/>
                    </a:cubicBezTo>
                    <a:cubicBezTo>
                      <a:pt x="4" y="42"/>
                      <a:pt x="6" y="38"/>
                      <a:pt x="9" y="37"/>
                    </a:cubicBezTo>
                    <a:cubicBezTo>
                      <a:pt x="11" y="36"/>
                      <a:pt x="13" y="31"/>
                      <a:pt x="16" y="25"/>
                    </a:cubicBezTo>
                    <a:cubicBezTo>
                      <a:pt x="18" y="22"/>
                      <a:pt x="19" y="20"/>
                      <a:pt x="21" y="20"/>
                    </a:cubicBezTo>
                    <a:cubicBezTo>
                      <a:pt x="21" y="20"/>
                      <a:pt x="22" y="20"/>
                      <a:pt x="23" y="21"/>
                    </a:cubicBezTo>
                    <a:cubicBezTo>
                      <a:pt x="24" y="22"/>
                      <a:pt x="25" y="22"/>
                      <a:pt x="25" y="22"/>
                    </a:cubicBezTo>
                    <a:cubicBezTo>
                      <a:pt x="27" y="22"/>
                      <a:pt x="28" y="21"/>
                      <a:pt x="29" y="19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34" y="11"/>
                      <a:pt x="34" y="11"/>
                      <a:pt x="34" y="11"/>
                    </a:cubicBezTo>
                    <a:cubicBezTo>
                      <a:pt x="35" y="10"/>
                      <a:pt x="36" y="9"/>
                      <a:pt x="37" y="9"/>
                    </a:cubicBezTo>
                    <a:cubicBezTo>
                      <a:pt x="38" y="9"/>
                      <a:pt x="39" y="10"/>
                      <a:pt x="40" y="11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8" y="5"/>
                      <a:pt x="55" y="2"/>
                      <a:pt x="66" y="0"/>
                    </a:cubicBezTo>
                    <a:moveTo>
                      <a:pt x="65" y="2"/>
                    </a:moveTo>
                    <a:cubicBezTo>
                      <a:pt x="56" y="4"/>
                      <a:pt x="49" y="7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3" y="14"/>
                      <a:pt x="43" y="14"/>
                      <a:pt x="43" y="14"/>
                    </a:cubicBezTo>
                    <a:cubicBezTo>
                      <a:pt x="41" y="15"/>
                      <a:pt x="41" y="15"/>
                      <a:pt x="41" y="15"/>
                    </a:cubicBezTo>
                    <a:cubicBezTo>
                      <a:pt x="40" y="14"/>
                      <a:pt x="40" y="14"/>
                      <a:pt x="40" y="14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8" y="11"/>
                      <a:pt x="37" y="11"/>
                      <a:pt x="37" y="11"/>
                    </a:cubicBezTo>
                    <a:cubicBezTo>
                      <a:pt x="37" y="11"/>
                      <a:pt x="36" y="11"/>
                      <a:pt x="35" y="12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30" y="23"/>
                      <a:pt x="28" y="24"/>
                      <a:pt x="25" y="24"/>
                    </a:cubicBezTo>
                    <a:cubicBezTo>
                      <a:pt x="24" y="24"/>
                      <a:pt x="23" y="24"/>
                      <a:pt x="22" y="22"/>
                    </a:cubicBezTo>
                    <a:cubicBezTo>
                      <a:pt x="21" y="22"/>
                      <a:pt x="21" y="22"/>
                      <a:pt x="21" y="22"/>
                    </a:cubicBezTo>
                    <a:cubicBezTo>
                      <a:pt x="20" y="22"/>
                      <a:pt x="19" y="23"/>
                      <a:pt x="18" y="26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15" y="33"/>
                      <a:pt x="12" y="37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8" y="40"/>
                      <a:pt x="6" y="43"/>
                      <a:pt x="5" y="47"/>
                    </a:cubicBezTo>
                    <a:cubicBezTo>
                      <a:pt x="5" y="47"/>
                      <a:pt x="5" y="47"/>
                      <a:pt x="5" y="47"/>
                    </a:cubicBezTo>
                    <a:cubicBezTo>
                      <a:pt x="5" y="47"/>
                      <a:pt x="5" y="47"/>
                      <a:pt x="5" y="47"/>
                    </a:cubicBezTo>
                    <a:cubicBezTo>
                      <a:pt x="2" y="56"/>
                      <a:pt x="2" y="56"/>
                      <a:pt x="2" y="56"/>
                    </a:cubicBezTo>
                    <a:cubicBezTo>
                      <a:pt x="3" y="56"/>
                      <a:pt x="3" y="56"/>
                      <a:pt x="3" y="56"/>
                    </a:cubicBezTo>
                    <a:cubicBezTo>
                      <a:pt x="3" y="56"/>
                      <a:pt x="4" y="56"/>
                      <a:pt x="4" y="56"/>
                    </a:cubicBezTo>
                    <a:cubicBezTo>
                      <a:pt x="7" y="56"/>
                      <a:pt x="9" y="57"/>
                      <a:pt x="11" y="59"/>
                    </a:cubicBezTo>
                    <a:cubicBezTo>
                      <a:pt x="11" y="59"/>
                      <a:pt x="11" y="59"/>
                      <a:pt x="11" y="59"/>
                    </a:cubicBezTo>
                    <a:cubicBezTo>
                      <a:pt x="11" y="59"/>
                      <a:pt x="11" y="59"/>
                      <a:pt x="11" y="59"/>
                    </a:cubicBezTo>
                    <a:cubicBezTo>
                      <a:pt x="13" y="60"/>
                      <a:pt x="16" y="61"/>
                      <a:pt x="21" y="61"/>
                    </a:cubicBezTo>
                    <a:cubicBezTo>
                      <a:pt x="31" y="61"/>
                      <a:pt x="31" y="61"/>
                      <a:pt x="31" y="61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30" y="48"/>
                      <a:pt x="30" y="48"/>
                      <a:pt x="30" y="48"/>
                    </a:cubicBezTo>
                    <a:cubicBezTo>
                      <a:pt x="32" y="48"/>
                      <a:pt x="32" y="48"/>
                      <a:pt x="32" y="48"/>
                    </a:cubicBezTo>
                    <a:cubicBezTo>
                      <a:pt x="57" y="47"/>
                      <a:pt x="57" y="47"/>
                      <a:pt x="57" y="47"/>
                    </a:cubicBezTo>
                    <a:cubicBezTo>
                      <a:pt x="63" y="45"/>
                      <a:pt x="63" y="45"/>
                      <a:pt x="63" y="45"/>
                    </a:cubicBezTo>
                    <a:cubicBezTo>
                      <a:pt x="64" y="44"/>
                      <a:pt x="64" y="44"/>
                      <a:pt x="64" y="44"/>
                    </a:cubicBezTo>
                    <a:cubicBezTo>
                      <a:pt x="65" y="45"/>
                      <a:pt x="65" y="45"/>
                      <a:pt x="65" y="45"/>
                    </a:cubicBezTo>
                    <a:cubicBezTo>
                      <a:pt x="66" y="47"/>
                      <a:pt x="66" y="47"/>
                      <a:pt x="66" y="47"/>
                    </a:cubicBezTo>
                    <a:cubicBezTo>
                      <a:pt x="74" y="47"/>
                      <a:pt x="74" y="47"/>
                      <a:pt x="74" y="47"/>
                    </a:cubicBezTo>
                    <a:cubicBezTo>
                      <a:pt x="76" y="44"/>
                      <a:pt x="76" y="44"/>
                      <a:pt x="76" y="44"/>
                    </a:cubicBezTo>
                    <a:cubicBezTo>
                      <a:pt x="76" y="44"/>
                      <a:pt x="76" y="44"/>
                      <a:pt x="76" y="44"/>
                    </a:cubicBezTo>
                    <a:cubicBezTo>
                      <a:pt x="76" y="44"/>
                      <a:pt x="76" y="44"/>
                      <a:pt x="76" y="44"/>
                    </a:cubicBezTo>
                    <a:cubicBezTo>
                      <a:pt x="78" y="42"/>
                      <a:pt x="79" y="41"/>
                      <a:pt x="82" y="41"/>
                    </a:cubicBezTo>
                    <a:cubicBezTo>
                      <a:pt x="89" y="40"/>
                      <a:pt x="89" y="40"/>
                      <a:pt x="89" y="40"/>
                    </a:cubicBezTo>
                    <a:cubicBezTo>
                      <a:pt x="89" y="40"/>
                      <a:pt x="89" y="39"/>
                      <a:pt x="89" y="35"/>
                    </a:cubicBezTo>
                    <a:cubicBezTo>
                      <a:pt x="89" y="34"/>
                      <a:pt x="89" y="34"/>
                      <a:pt x="89" y="34"/>
                    </a:cubicBezTo>
                    <a:cubicBezTo>
                      <a:pt x="87" y="31"/>
                      <a:pt x="87" y="31"/>
                      <a:pt x="87" y="31"/>
                    </a:cubicBezTo>
                    <a:cubicBezTo>
                      <a:pt x="82" y="30"/>
                      <a:pt x="82" y="30"/>
                      <a:pt x="82" y="30"/>
                    </a:cubicBezTo>
                    <a:cubicBezTo>
                      <a:pt x="79" y="30"/>
                      <a:pt x="77" y="29"/>
                      <a:pt x="77" y="28"/>
                    </a:cubicBezTo>
                    <a:cubicBezTo>
                      <a:pt x="74" y="27"/>
                      <a:pt x="73" y="26"/>
                      <a:pt x="73" y="23"/>
                    </a:cubicBezTo>
                    <a:cubicBezTo>
                      <a:pt x="73" y="23"/>
                      <a:pt x="73" y="23"/>
                      <a:pt x="73" y="23"/>
                    </a:cubicBezTo>
                    <a:cubicBezTo>
                      <a:pt x="73" y="22"/>
                      <a:pt x="73" y="22"/>
                      <a:pt x="73" y="22"/>
                    </a:cubicBezTo>
                    <a:cubicBezTo>
                      <a:pt x="75" y="20"/>
                      <a:pt x="75" y="20"/>
                      <a:pt x="75" y="20"/>
                    </a:cubicBezTo>
                    <a:cubicBezTo>
                      <a:pt x="75" y="20"/>
                      <a:pt x="75" y="20"/>
                      <a:pt x="75" y="20"/>
                    </a:cubicBezTo>
                    <a:cubicBezTo>
                      <a:pt x="74" y="20"/>
                      <a:pt x="74" y="20"/>
                      <a:pt x="74" y="19"/>
                    </a:cubicBezTo>
                    <a:cubicBezTo>
                      <a:pt x="70" y="17"/>
                      <a:pt x="68" y="12"/>
                      <a:pt x="67" y="7"/>
                    </a:cubicBezTo>
                    <a:cubicBezTo>
                      <a:pt x="65" y="2"/>
                      <a:pt x="65" y="2"/>
                      <a:pt x="65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67" name="Freeform 477"/>
              <p:cNvSpPr>
                <a:spLocks/>
              </p:cNvSpPr>
              <p:nvPr/>
            </p:nvSpPr>
            <p:spPr bwMode="auto">
              <a:xfrm>
                <a:off x="4152" y="3964"/>
                <a:ext cx="246" cy="255"/>
              </a:xfrm>
              <a:custGeom>
                <a:avLst/>
                <a:gdLst>
                  <a:gd name="T0" fmla="*/ 16 w 104"/>
                  <a:gd name="T1" fmla="*/ 108 h 108"/>
                  <a:gd name="T2" fmla="*/ 13 w 104"/>
                  <a:gd name="T3" fmla="*/ 108 h 108"/>
                  <a:gd name="T4" fmla="*/ 9 w 104"/>
                  <a:gd name="T5" fmla="*/ 104 h 108"/>
                  <a:gd name="T6" fmla="*/ 10 w 104"/>
                  <a:gd name="T7" fmla="*/ 95 h 108"/>
                  <a:gd name="T8" fmla="*/ 10 w 104"/>
                  <a:gd name="T9" fmla="*/ 95 h 108"/>
                  <a:gd name="T10" fmla="*/ 10 w 104"/>
                  <a:gd name="T11" fmla="*/ 95 h 108"/>
                  <a:gd name="T12" fmla="*/ 0 w 104"/>
                  <a:gd name="T13" fmla="*/ 83 h 108"/>
                  <a:gd name="T14" fmla="*/ 0 w 104"/>
                  <a:gd name="T15" fmla="*/ 49 h 108"/>
                  <a:gd name="T16" fmla="*/ 10 w 104"/>
                  <a:gd name="T17" fmla="*/ 49 h 108"/>
                  <a:gd name="T18" fmla="*/ 11 w 104"/>
                  <a:gd name="T19" fmla="*/ 49 h 108"/>
                  <a:gd name="T20" fmla="*/ 11 w 104"/>
                  <a:gd name="T21" fmla="*/ 48 h 108"/>
                  <a:gd name="T22" fmla="*/ 12 w 104"/>
                  <a:gd name="T23" fmla="*/ 5 h 108"/>
                  <a:gd name="T24" fmla="*/ 37 w 104"/>
                  <a:gd name="T25" fmla="*/ 1 h 108"/>
                  <a:gd name="T26" fmla="*/ 41 w 104"/>
                  <a:gd name="T27" fmla="*/ 6 h 108"/>
                  <a:gd name="T28" fmla="*/ 41 w 104"/>
                  <a:gd name="T29" fmla="*/ 6 h 108"/>
                  <a:gd name="T30" fmla="*/ 42 w 104"/>
                  <a:gd name="T31" fmla="*/ 6 h 108"/>
                  <a:gd name="T32" fmla="*/ 48 w 104"/>
                  <a:gd name="T33" fmla="*/ 0 h 108"/>
                  <a:gd name="T34" fmla="*/ 56 w 104"/>
                  <a:gd name="T35" fmla="*/ 0 h 108"/>
                  <a:gd name="T36" fmla="*/ 60 w 104"/>
                  <a:gd name="T37" fmla="*/ 1 h 108"/>
                  <a:gd name="T38" fmla="*/ 61 w 104"/>
                  <a:gd name="T39" fmla="*/ 1 h 108"/>
                  <a:gd name="T40" fmla="*/ 64 w 104"/>
                  <a:gd name="T41" fmla="*/ 10 h 108"/>
                  <a:gd name="T42" fmla="*/ 69 w 104"/>
                  <a:gd name="T43" fmla="*/ 18 h 108"/>
                  <a:gd name="T44" fmla="*/ 70 w 104"/>
                  <a:gd name="T45" fmla="*/ 19 h 108"/>
                  <a:gd name="T46" fmla="*/ 70 w 104"/>
                  <a:gd name="T47" fmla="*/ 19 h 108"/>
                  <a:gd name="T48" fmla="*/ 70 w 104"/>
                  <a:gd name="T49" fmla="*/ 19 h 108"/>
                  <a:gd name="T50" fmla="*/ 77 w 104"/>
                  <a:gd name="T51" fmla="*/ 23 h 108"/>
                  <a:gd name="T52" fmla="*/ 81 w 104"/>
                  <a:gd name="T53" fmla="*/ 28 h 108"/>
                  <a:gd name="T54" fmla="*/ 83 w 104"/>
                  <a:gd name="T55" fmla="*/ 32 h 108"/>
                  <a:gd name="T56" fmla="*/ 87 w 104"/>
                  <a:gd name="T57" fmla="*/ 33 h 108"/>
                  <a:gd name="T58" fmla="*/ 89 w 104"/>
                  <a:gd name="T59" fmla="*/ 39 h 108"/>
                  <a:gd name="T60" fmla="*/ 95 w 104"/>
                  <a:gd name="T61" fmla="*/ 45 h 108"/>
                  <a:gd name="T62" fmla="*/ 101 w 104"/>
                  <a:gd name="T63" fmla="*/ 48 h 108"/>
                  <a:gd name="T64" fmla="*/ 104 w 104"/>
                  <a:gd name="T65" fmla="*/ 51 h 108"/>
                  <a:gd name="T66" fmla="*/ 100 w 104"/>
                  <a:gd name="T67" fmla="*/ 54 h 108"/>
                  <a:gd name="T68" fmla="*/ 91 w 104"/>
                  <a:gd name="T69" fmla="*/ 60 h 108"/>
                  <a:gd name="T70" fmla="*/ 84 w 104"/>
                  <a:gd name="T71" fmla="*/ 67 h 108"/>
                  <a:gd name="T72" fmla="*/ 79 w 104"/>
                  <a:gd name="T73" fmla="*/ 70 h 108"/>
                  <a:gd name="T74" fmla="*/ 79 w 104"/>
                  <a:gd name="T75" fmla="*/ 71 h 108"/>
                  <a:gd name="T76" fmla="*/ 79 w 104"/>
                  <a:gd name="T77" fmla="*/ 71 h 108"/>
                  <a:gd name="T78" fmla="*/ 74 w 104"/>
                  <a:gd name="T79" fmla="*/ 80 h 108"/>
                  <a:gd name="T80" fmla="*/ 71 w 104"/>
                  <a:gd name="T81" fmla="*/ 82 h 108"/>
                  <a:gd name="T82" fmla="*/ 70 w 104"/>
                  <a:gd name="T83" fmla="*/ 82 h 108"/>
                  <a:gd name="T84" fmla="*/ 67 w 104"/>
                  <a:gd name="T85" fmla="*/ 84 h 108"/>
                  <a:gd name="T86" fmla="*/ 64 w 104"/>
                  <a:gd name="T87" fmla="*/ 91 h 108"/>
                  <a:gd name="T88" fmla="*/ 61 w 104"/>
                  <a:gd name="T89" fmla="*/ 94 h 108"/>
                  <a:gd name="T90" fmla="*/ 47 w 104"/>
                  <a:gd name="T91" fmla="*/ 94 h 108"/>
                  <a:gd name="T92" fmla="*/ 42 w 104"/>
                  <a:gd name="T93" fmla="*/ 92 h 108"/>
                  <a:gd name="T94" fmla="*/ 38 w 104"/>
                  <a:gd name="T95" fmla="*/ 90 h 108"/>
                  <a:gd name="T96" fmla="*/ 37 w 104"/>
                  <a:gd name="T97" fmla="*/ 90 h 108"/>
                  <a:gd name="T98" fmla="*/ 37 w 104"/>
                  <a:gd name="T99" fmla="*/ 90 h 108"/>
                  <a:gd name="T100" fmla="*/ 33 w 104"/>
                  <a:gd name="T101" fmla="*/ 94 h 108"/>
                  <a:gd name="T102" fmla="*/ 28 w 104"/>
                  <a:gd name="T103" fmla="*/ 101 h 108"/>
                  <a:gd name="T104" fmla="*/ 16 w 104"/>
                  <a:gd name="T105" fmla="*/ 108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04" h="108">
                    <a:moveTo>
                      <a:pt x="16" y="108"/>
                    </a:moveTo>
                    <a:cubicBezTo>
                      <a:pt x="15" y="108"/>
                      <a:pt x="14" y="108"/>
                      <a:pt x="13" y="108"/>
                    </a:cubicBezTo>
                    <a:cubicBezTo>
                      <a:pt x="10" y="107"/>
                      <a:pt x="9" y="106"/>
                      <a:pt x="9" y="104"/>
                    </a:cubicBezTo>
                    <a:cubicBezTo>
                      <a:pt x="10" y="95"/>
                      <a:pt x="10" y="95"/>
                      <a:pt x="10" y="95"/>
                    </a:cubicBezTo>
                    <a:cubicBezTo>
                      <a:pt x="10" y="95"/>
                      <a:pt x="10" y="95"/>
                      <a:pt x="10" y="95"/>
                    </a:cubicBezTo>
                    <a:cubicBezTo>
                      <a:pt x="10" y="95"/>
                      <a:pt x="10" y="95"/>
                      <a:pt x="10" y="95"/>
                    </a:cubicBezTo>
                    <a:cubicBezTo>
                      <a:pt x="4" y="86"/>
                      <a:pt x="1" y="83"/>
                      <a:pt x="0" y="83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10" y="49"/>
                      <a:pt x="10" y="49"/>
                      <a:pt x="10" y="49"/>
                    </a:cubicBezTo>
                    <a:cubicBezTo>
                      <a:pt x="11" y="49"/>
                      <a:pt x="11" y="49"/>
                      <a:pt x="11" y="49"/>
                    </a:cubicBezTo>
                    <a:cubicBezTo>
                      <a:pt x="11" y="48"/>
                      <a:pt x="11" y="48"/>
                      <a:pt x="11" y="48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37" y="1"/>
                      <a:pt x="37" y="1"/>
                      <a:pt x="37" y="1"/>
                    </a:cubicBezTo>
                    <a:cubicBezTo>
                      <a:pt x="41" y="6"/>
                      <a:pt x="41" y="6"/>
                      <a:pt x="41" y="6"/>
                    </a:cubicBezTo>
                    <a:cubicBezTo>
                      <a:pt x="41" y="6"/>
                      <a:pt x="41" y="6"/>
                      <a:pt x="41" y="6"/>
                    </a:cubicBezTo>
                    <a:cubicBezTo>
                      <a:pt x="42" y="6"/>
                      <a:pt x="42" y="6"/>
                      <a:pt x="42" y="6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8" y="1"/>
                      <a:pt x="59" y="1"/>
                      <a:pt x="60" y="1"/>
                    </a:cubicBezTo>
                    <a:cubicBezTo>
                      <a:pt x="60" y="1"/>
                      <a:pt x="60" y="1"/>
                      <a:pt x="61" y="1"/>
                    </a:cubicBezTo>
                    <a:cubicBezTo>
                      <a:pt x="64" y="10"/>
                      <a:pt x="64" y="10"/>
                      <a:pt x="64" y="10"/>
                    </a:cubicBezTo>
                    <a:cubicBezTo>
                      <a:pt x="66" y="14"/>
                      <a:pt x="68" y="17"/>
                      <a:pt x="69" y="18"/>
                    </a:cubicBezTo>
                    <a:cubicBezTo>
                      <a:pt x="70" y="19"/>
                      <a:pt x="70" y="19"/>
                      <a:pt x="70" y="19"/>
                    </a:cubicBezTo>
                    <a:cubicBezTo>
                      <a:pt x="70" y="19"/>
                      <a:pt x="70" y="19"/>
                      <a:pt x="70" y="19"/>
                    </a:cubicBezTo>
                    <a:cubicBezTo>
                      <a:pt x="70" y="19"/>
                      <a:pt x="70" y="19"/>
                      <a:pt x="70" y="19"/>
                    </a:cubicBezTo>
                    <a:cubicBezTo>
                      <a:pt x="77" y="23"/>
                      <a:pt x="77" y="23"/>
                      <a:pt x="77" y="23"/>
                    </a:cubicBezTo>
                    <a:cubicBezTo>
                      <a:pt x="81" y="28"/>
                      <a:pt x="81" y="28"/>
                      <a:pt x="81" y="28"/>
                    </a:cubicBezTo>
                    <a:cubicBezTo>
                      <a:pt x="81" y="30"/>
                      <a:pt x="82" y="31"/>
                      <a:pt x="83" y="32"/>
                    </a:cubicBezTo>
                    <a:cubicBezTo>
                      <a:pt x="87" y="33"/>
                      <a:pt x="87" y="33"/>
                      <a:pt x="87" y="33"/>
                    </a:cubicBezTo>
                    <a:cubicBezTo>
                      <a:pt x="89" y="39"/>
                      <a:pt x="89" y="39"/>
                      <a:pt x="89" y="39"/>
                    </a:cubicBezTo>
                    <a:cubicBezTo>
                      <a:pt x="90" y="43"/>
                      <a:pt x="92" y="45"/>
                      <a:pt x="95" y="45"/>
                    </a:cubicBezTo>
                    <a:cubicBezTo>
                      <a:pt x="101" y="48"/>
                      <a:pt x="101" y="48"/>
                      <a:pt x="101" y="48"/>
                    </a:cubicBezTo>
                    <a:cubicBezTo>
                      <a:pt x="104" y="51"/>
                      <a:pt x="104" y="51"/>
                      <a:pt x="104" y="51"/>
                    </a:cubicBezTo>
                    <a:cubicBezTo>
                      <a:pt x="100" y="54"/>
                      <a:pt x="100" y="54"/>
                      <a:pt x="100" y="54"/>
                    </a:cubicBezTo>
                    <a:cubicBezTo>
                      <a:pt x="97" y="55"/>
                      <a:pt x="93" y="57"/>
                      <a:pt x="91" y="60"/>
                    </a:cubicBezTo>
                    <a:cubicBezTo>
                      <a:pt x="84" y="67"/>
                      <a:pt x="84" y="67"/>
                      <a:pt x="84" y="67"/>
                    </a:cubicBezTo>
                    <a:cubicBezTo>
                      <a:pt x="79" y="70"/>
                      <a:pt x="79" y="70"/>
                      <a:pt x="79" y="70"/>
                    </a:cubicBezTo>
                    <a:cubicBezTo>
                      <a:pt x="79" y="71"/>
                      <a:pt x="79" y="71"/>
                      <a:pt x="79" y="71"/>
                    </a:cubicBezTo>
                    <a:cubicBezTo>
                      <a:pt x="79" y="71"/>
                      <a:pt x="79" y="71"/>
                      <a:pt x="79" y="71"/>
                    </a:cubicBezTo>
                    <a:cubicBezTo>
                      <a:pt x="74" y="80"/>
                      <a:pt x="74" y="80"/>
                      <a:pt x="74" y="80"/>
                    </a:cubicBezTo>
                    <a:cubicBezTo>
                      <a:pt x="71" y="82"/>
                      <a:pt x="71" y="82"/>
                      <a:pt x="71" y="82"/>
                    </a:cubicBezTo>
                    <a:cubicBezTo>
                      <a:pt x="70" y="82"/>
                      <a:pt x="70" y="82"/>
                      <a:pt x="70" y="82"/>
                    </a:cubicBezTo>
                    <a:cubicBezTo>
                      <a:pt x="69" y="82"/>
                      <a:pt x="67" y="83"/>
                      <a:pt x="67" y="84"/>
                    </a:cubicBezTo>
                    <a:cubicBezTo>
                      <a:pt x="66" y="85"/>
                      <a:pt x="65" y="88"/>
                      <a:pt x="64" y="91"/>
                    </a:cubicBezTo>
                    <a:cubicBezTo>
                      <a:pt x="61" y="94"/>
                      <a:pt x="61" y="94"/>
                      <a:pt x="61" y="94"/>
                    </a:cubicBezTo>
                    <a:cubicBezTo>
                      <a:pt x="47" y="94"/>
                      <a:pt x="47" y="94"/>
                      <a:pt x="47" y="94"/>
                    </a:cubicBezTo>
                    <a:cubicBezTo>
                      <a:pt x="42" y="92"/>
                      <a:pt x="42" y="92"/>
                      <a:pt x="42" y="92"/>
                    </a:cubicBezTo>
                    <a:cubicBezTo>
                      <a:pt x="38" y="90"/>
                      <a:pt x="38" y="90"/>
                      <a:pt x="38" y="90"/>
                    </a:cubicBezTo>
                    <a:cubicBezTo>
                      <a:pt x="37" y="90"/>
                      <a:pt x="37" y="90"/>
                      <a:pt x="37" y="90"/>
                    </a:cubicBezTo>
                    <a:cubicBezTo>
                      <a:pt x="37" y="90"/>
                      <a:pt x="37" y="90"/>
                      <a:pt x="37" y="90"/>
                    </a:cubicBezTo>
                    <a:cubicBezTo>
                      <a:pt x="33" y="94"/>
                      <a:pt x="33" y="94"/>
                      <a:pt x="33" y="94"/>
                    </a:cubicBezTo>
                    <a:cubicBezTo>
                      <a:pt x="28" y="101"/>
                      <a:pt x="28" y="101"/>
                      <a:pt x="28" y="101"/>
                    </a:cubicBezTo>
                    <a:cubicBezTo>
                      <a:pt x="24" y="106"/>
                      <a:pt x="20" y="108"/>
                      <a:pt x="16" y="10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68" name="Freeform 478"/>
              <p:cNvSpPr>
                <a:spLocks noEditPoints="1"/>
              </p:cNvSpPr>
              <p:nvPr/>
            </p:nvSpPr>
            <p:spPr bwMode="auto">
              <a:xfrm>
                <a:off x="4150" y="3961"/>
                <a:ext cx="253" cy="260"/>
              </a:xfrm>
              <a:custGeom>
                <a:avLst/>
                <a:gdLst>
                  <a:gd name="T0" fmla="*/ 61 w 107"/>
                  <a:gd name="T1" fmla="*/ 1 h 110"/>
                  <a:gd name="T2" fmla="*/ 66 w 107"/>
                  <a:gd name="T3" fmla="*/ 11 h 110"/>
                  <a:gd name="T4" fmla="*/ 78 w 107"/>
                  <a:gd name="T5" fmla="*/ 24 h 110"/>
                  <a:gd name="T6" fmla="*/ 85 w 107"/>
                  <a:gd name="T7" fmla="*/ 32 h 110"/>
                  <a:gd name="T8" fmla="*/ 91 w 107"/>
                  <a:gd name="T9" fmla="*/ 40 h 110"/>
                  <a:gd name="T10" fmla="*/ 103 w 107"/>
                  <a:gd name="T11" fmla="*/ 48 h 110"/>
                  <a:gd name="T12" fmla="*/ 101 w 107"/>
                  <a:gd name="T13" fmla="*/ 55 h 110"/>
                  <a:gd name="T14" fmla="*/ 85 w 107"/>
                  <a:gd name="T15" fmla="*/ 68 h 110"/>
                  <a:gd name="T16" fmla="*/ 76 w 107"/>
                  <a:gd name="T17" fmla="*/ 82 h 110"/>
                  <a:gd name="T18" fmla="*/ 69 w 107"/>
                  <a:gd name="T19" fmla="*/ 85 h 110"/>
                  <a:gd name="T20" fmla="*/ 63 w 107"/>
                  <a:gd name="T21" fmla="*/ 96 h 110"/>
                  <a:gd name="T22" fmla="*/ 42 w 107"/>
                  <a:gd name="T23" fmla="*/ 93 h 110"/>
                  <a:gd name="T24" fmla="*/ 35 w 107"/>
                  <a:gd name="T25" fmla="*/ 96 h 110"/>
                  <a:gd name="T26" fmla="*/ 17 w 107"/>
                  <a:gd name="T27" fmla="*/ 110 h 110"/>
                  <a:gd name="T28" fmla="*/ 9 w 107"/>
                  <a:gd name="T29" fmla="*/ 105 h 110"/>
                  <a:gd name="T30" fmla="*/ 1 w 107"/>
                  <a:gd name="T31" fmla="*/ 84 h 110"/>
                  <a:gd name="T32" fmla="*/ 0 w 107"/>
                  <a:gd name="T33" fmla="*/ 49 h 110"/>
                  <a:gd name="T34" fmla="*/ 12 w 107"/>
                  <a:gd name="T35" fmla="*/ 5 h 110"/>
                  <a:gd name="T36" fmla="*/ 42 w 107"/>
                  <a:gd name="T37" fmla="*/ 6 h 110"/>
                  <a:gd name="T38" fmla="*/ 58 w 107"/>
                  <a:gd name="T39" fmla="*/ 0 h 110"/>
                  <a:gd name="T40" fmla="*/ 49 w 107"/>
                  <a:gd name="T41" fmla="*/ 2 h 110"/>
                  <a:gd name="T42" fmla="*/ 42 w 107"/>
                  <a:gd name="T43" fmla="*/ 9 h 110"/>
                  <a:gd name="T44" fmla="*/ 38 w 107"/>
                  <a:gd name="T45" fmla="*/ 3 h 110"/>
                  <a:gd name="T46" fmla="*/ 13 w 107"/>
                  <a:gd name="T47" fmla="*/ 49 h 110"/>
                  <a:gd name="T48" fmla="*/ 11 w 107"/>
                  <a:gd name="T49" fmla="*/ 51 h 110"/>
                  <a:gd name="T50" fmla="*/ 2 w 107"/>
                  <a:gd name="T51" fmla="*/ 83 h 110"/>
                  <a:gd name="T52" fmla="*/ 12 w 107"/>
                  <a:gd name="T53" fmla="*/ 96 h 110"/>
                  <a:gd name="T54" fmla="*/ 11 w 107"/>
                  <a:gd name="T55" fmla="*/ 105 h 110"/>
                  <a:gd name="T56" fmla="*/ 17 w 107"/>
                  <a:gd name="T57" fmla="*/ 108 h 110"/>
                  <a:gd name="T58" fmla="*/ 33 w 107"/>
                  <a:gd name="T59" fmla="*/ 95 h 110"/>
                  <a:gd name="T60" fmla="*/ 33 w 107"/>
                  <a:gd name="T61" fmla="*/ 94 h 110"/>
                  <a:gd name="T62" fmla="*/ 38 w 107"/>
                  <a:gd name="T63" fmla="*/ 90 h 110"/>
                  <a:gd name="T64" fmla="*/ 43 w 107"/>
                  <a:gd name="T65" fmla="*/ 92 h 110"/>
                  <a:gd name="T66" fmla="*/ 62 w 107"/>
                  <a:gd name="T67" fmla="*/ 94 h 110"/>
                  <a:gd name="T68" fmla="*/ 67 w 107"/>
                  <a:gd name="T69" fmla="*/ 84 h 110"/>
                  <a:gd name="T70" fmla="*/ 72 w 107"/>
                  <a:gd name="T71" fmla="*/ 82 h 110"/>
                  <a:gd name="T72" fmla="*/ 79 w 107"/>
                  <a:gd name="T73" fmla="*/ 71 h 110"/>
                  <a:gd name="T74" fmla="*/ 80 w 107"/>
                  <a:gd name="T75" fmla="*/ 71 h 110"/>
                  <a:gd name="T76" fmla="*/ 91 w 107"/>
                  <a:gd name="T77" fmla="*/ 61 h 110"/>
                  <a:gd name="T78" fmla="*/ 104 w 107"/>
                  <a:gd name="T79" fmla="*/ 52 h 110"/>
                  <a:gd name="T80" fmla="*/ 96 w 107"/>
                  <a:gd name="T81" fmla="*/ 47 h 110"/>
                  <a:gd name="T82" fmla="*/ 87 w 107"/>
                  <a:gd name="T83" fmla="*/ 35 h 110"/>
                  <a:gd name="T84" fmla="*/ 84 w 107"/>
                  <a:gd name="T85" fmla="*/ 34 h 110"/>
                  <a:gd name="T86" fmla="*/ 81 w 107"/>
                  <a:gd name="T87" fmla="*/ 29 h 110"/>
                  <a:gd name="T88" fmla="*/ 71 w 107"/>
                  <a:gd name="T89" fmla="*/ 21 h 110"/>
                  <a:gd name="T90" fmla="*/ 70 w 107"/>
                  <a:gd name="T91" fmla="*/ 21 h 110"/>
                  <a:gd name="T92" fmla="*/ 65 w 107"/>
                  <a:gd name="T93" fmla="*/ 11 h 110"/>
                  <a:gd name="T94" fmla="*/ 61 w 107"/>
                  <a:gd name="T95" fmla="*/ 3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07" h="110">
                    <a:moveTo>
                      <a:pt x="58" y="0"/>
                    </a:moveTo>
                    <a:cubicBezTo>
                      <a:pt x="59" y="1"/>
                      <a:pt x="60" y="1"/>
                      <a:pt x="61" y="1"/>
                    </a:cubicBezTo>
                    <a:cubicBezTo>
                      <a:pt x="61" y="1"/>
                      <a:pt x="62" y="1"/>
                      <a:pt x="62" y="1"/>
                    </a:cubicBezTo>
                    <a:cubicBezTo>
                      <a:pt x="66" y="11"/>
                      <a:pt x="66" y="11"/>
                      <a:pt x="66" y="11"/>
                    </a:cubicBezTo>
                    <a:cubicBezTo>
                      <a:pt x="68" y="15"/>
                      <a:pt x="71" y="18"/>
                      <a:pt x="72" y="20"/>
                    </a:cubicBezTo>
                    <a:cubicBezTo>
                      <a:pt x="78" y="24"/>
                      <a:pt x="78" y="24"/>
                      <a:pt x="78" y="24"/>
                    </a:cubicBezTo>
                    <a:cubicBezTo>
                      <a:pt x="83" y="28"/>
                      <a:pt x="83" y="28"/>
                      <a:pt x="83" y="28"/>
                    </a:cubicBezTo>
                    <a:cubicBezTo>
                      <a:pt x="83" y="30"/>
                      <a:pt x="84" y="32"/>
                      <a:pt x="85" y="32"/>
                    </a:cubicBezTo>
                    <a:cubicBezTo>
                      <a:pt x="89" y="34"/>
                      <a:pt x="89" y="34"/>
                      <a:pt x="89" y="34"/>
                    </a:cubicBezTo>
                    <a:cubicBezTo>
                      <a:pt x="91" y="40"/>
                      <a:pt x="91" y="40"/>
                      <a:pt x="91" y="40"/>
                    </a:cubicBezTo>
                    <a:cubicBezTo>
                      <a:pt x="92" y="43"/>
                      <a:pt x="93" y="45"/>
                      <a:pt x="96" y="45"/>
                    </a:cubicBezTo>
                    <a:cubicBezTo>
                      <a:pt x="103" y="48"/>
                      <a:pt x="103" y="48"/>
                      <a:pt x="103" y="48"/>
                    </a:cubicBezTo>
                    <a:cubicBezTo>
                      <a:pt x="107" y="53"/>
                      <a:pt x="107" y="53"/>
                      <a:pt x="107" y="53"/>
                    </a:cubicBezTo>
                    <a:cubicBezTo>
                      <a:pt x="101" y="55"/>
                      <a:pt x="101" y="55"/>
                      <a:pt x="101" y="55"/>
                    </a:cubicBezTo>
                    <a:cubicBezTo>
                      <a:pt x="97" y="57"/>
                      <a:pt x="94" y="59"/>
                      <a:pt x="93" y="62"/>
                    </a:cubicBezTo>
                    <a:cubicBezTo>
                      <a:pt x="85" y="68"/>
                      <a:pt x="85" y="68"/>
                      <a:pt x="85" y="68"/>
                    </a:cubicBezTo>
                    <a:cubicBezTo>
                      <a:pt x="81" y="72"/>
                      <a:pt x="81" y="72"/>
                      <a:pt x="81" y="72"/>
                    </a:cubicBezTo>
                    <a:cubicBezTo>
                      <a:pt x="76" y="82"/>
                      <a:pt x="76" y="82"/>
                      <a:pt x="76" y="82"/>
                    </a:cubicBezTo>
                    <a:cubicBezTo>
                      <a:pt x="72" y="83"/>
                      <a:pt x="72" y="83"/>
                      <a:pt x="72" y="83"/>
                    </a:cubicBezTo>
                    <a:cubicBezTo>
                      <a:pt x="71" y="84"/>
                      <a:pt x="69" y="84"/>
                      <a:pt x="69" y="85"/>
                    </a:cubicBezTo>
                    <a:cubicBezTo>
                      <a:pt x="68" y="87"/>
                      <a:pt x="67" y="89"/>
                      <a:pt x="66" y="92"/>
                    </a:cubicBezTo>
                    <a:cubicBezTo>
                      <a:pt x="63" y="96"/>
                      <a:pt x="63" y="96"/>
                      <a:pt x="63" y="96"/>
                    </a:cubicBezTo>
                    <a:cubicBezTo>
                      <a:pt x="48" y="96"/>
                      <a:pt x="48" y="96"/>
                      <a:pt x="48" y="96"/>
                    </a:cubicBezTo>
                    <a:cubicBezTo>
                      <a:pt x="42" y="93"/>
                      <a:pt x="42" y="93"/>
                      <a:pt x="42" y="93"/>
                    </a:cubicBezTo>
                    <a:cubicBezTo>
                      <a:pt x="39" y="92"/>
                      <a:pt x="39" y="92"/>
                      <a:pt x="39" y="92"/>
                    </a:cubicBezTo>
                    <a:cubicBezTo>
                      <a:pt x="35" y="96"/>
                      <a:pt x="35" y="96"/>
                      <a:pt x="35" y="96"/>
                    </a:cubicBezTo>
                    <a:cubicBezTo>
                      <a:pt x="30" y="102"/>
                      <a:pt x="30" y="102"/>
                      <a:pt x="30" y="102"/>
                    </a:cubicBezTo>
                    <a:cubicBezTo>
                      <a:pt x="25" y="108"/>
                      <a:pt x="21" y="110"/>
                      <a:pt x="17" y="110"/>
                    </a:cubicBezTo>
                    <a:cubicBezTo>
                      <a:pt x="16" y="110"/>
                      <a:pt x="15" y="110"/>
                      <a:pt x="14" y="110"/>
                    </a:cubicBezTo>
                    <a:cubicBezTo>
                      <a:pt x="10" y="109"/>
                      <a:pt x="9" y="107"/>
                      <a:pt x="9" y="105"/>
                    </a:cubicBezTo>
                    <a:cubicBezTo>
                      <a:pt x="10" y="96"/>
                      <a:pt x="10" y="96"/>
                      <a:pt x="10" y="96"/>
                    </a:cubicBezTo>
                    <a:cubicBezTo>
                      <a:pt x="5" y="89"/>
                      <a:pt x="2" y="84"/>
                      <a:pt x="1" y="84"/>
                    </a:cubicBezTo>
                    <a:cubicBezTo>
                      <a:pt x="0" y="84"/>
                      <a:pt x="0" y="85"/>
                      <a:pt x="0" y="85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11" y="49"/>
                      <a:pt x="11" y="49"/>
                      <a:pt x="11" y="49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39" y="1"/>
                      <a:pt x="39" y="1"/>
                      <a:pt x="39" y="1"/>
                    </a:cubicBezTo>
                    <a:cubicBezTo>
                      <a:pt x="42" y="6"/>
                      <a:pt x="42" y="6"/>
                      <a:pt x="42" y="6"/>
                    </a:cubicBezTo>
                    <a:cubicBezTo>
                      <a:pt x="49" y="1"/>
                      <a:pt x="49" y="1"/>
                      <a:pt x="49" y="1"/>
                    </a:cubicBezTo>
                    <a:cubicBezTo>
                      <a:pt x="58" y="0"/>
                      <a:pt x="58" y="0"/>
                      <a:pt x="58" y="0"/>
                    </a:cubicBezTo>
                    <a:moveTo>
                      <a:pt x="57" y="2"/>
                    </a:moveTo>
                    <a:cubicBezTo>
                      <a:pt x="49" y="2"/>
                      <a:pt x="49" y="2"/>
                      <a:pt x="49" y="2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51"/>
                      <a:pt x="13" y="51"/>
                      <a:pt x="13" y="51"/>
                    </a:cubicBezTo>
                    <a:cubicBezTo>
                      <a:pt x="11" y="51"/>
                      <a:pt x="11" y="51"/>
                      <a:pt x="11" y="51"/>
                    </a:cubicBezTo>
                    <a:cubicBezTo>
                      <a:pt x="2" y="51"/>
                      <a:pt x="2" y="51"/>
                      <a:pt x="2" y="51"/>
                    </a:cubicBezTo>
                    <a:cubicBezTo>
                      <a:pt x="2" y="83"/>
                      <a:pt x="2" y="83"/>
                      <a:pt x="2" y="83"/>
                    </a:cubicBezTo>
                    <a:cubicBezTo>
                      <a:pt x="3" y="84"/>
                      <a:pt x="6" y="87"/>
                      <a:pt x="12" y="95"/>
                    </a:cubicBezTo>
                    <a:cubicBezTo>
                      <a:pt x="12" y="96"/>
                      <a:pt x="12" y="96"/>
                      <a:pt x="12" y="96"/>
                    </a:cubicBezTo>
                    <a:cubicBezTo>
                      <a:pt x="12" y="96"/>
                      <a:pt x="12" y="96"/>
                      <a:pt x="12" y="96"/>
                    </a:cubicBezTo>
                    <a:cubicBezTo>
                      <a:pt x="11" y="105"/>
                      <a:pt x="11" y="105"/>
                      <a:pt x="11" y="105"/>
                    </a:cubicBezTo>
                    <a:cubicBezTo>
                      <a:pt x="11" y="106"/>
                      <a:pt x="11" y="107"/>
                      <a:pt x="14" y="108"/>
                    </a:cubicBezTo>
                    <a:cubicBezTo>
                      <a:pt x="15" y="108"/>
                      <a:pt x="16" y="108"/>
                      <a:pt x="17" y="108"/>
                    </a:cubicBezTo>
                    <a:cubicBezTo>
                      <a:pt x="21" y="108"/>
                      <a:pt x="24" y="106"/>
                      <a:pt x="28" y="101"/>
                    </a:cubicBezTo>
                    <a:cubicBezTo>
                      <a:pt x="33" y="95"/>
                      <a:pt x="33" y="95"/>
                      <a:pt x="33" y="95"/>
                    </a:cubicBezTo>
                    <a:cubicBezTo>
                      <a:pt x="33" y="94"/>
                      <a:pt x="33" y="94"/>
                      <a:pt x="33" y="94"/>
                    </a:cubicBezTo>
                    <a:cubicBezTo>
                      <a:pt x="33" y="94"/>
                      <a:pt x="33" y="94"/>
                      <a:pt x="33" y="94"/>
                    </a:cubicBezTo>
                    <a:cubicBezTo>
                      <a:pt x="37" y="91"/>
                      <a:pt x="37" y="91"/>
                      <a:pt x="37" y="91"/>
                    </a:cubicBezTo>
                    <a:cubicBezTo>
                      <a:pt x="38" y="90"/>
                      <a:pt x="38" y="90"/>
                      <a:pt x="38" y="90"/>
                    </a:cubicBezTo>
                    <a:cubicBezTo>
                      <a:pt x="39" y="90"/>
                      <a:pt x="39" y="90"/>
                      <a:pt x="39" y="90"/>
                    </a:cubicBezTo>
                    <a:cubicBezTo>
                      <a:pt x="43" y="92"/>
                      <a:pt x="43" y="92"/>
                      <a:pt x="43" y="92"/>
                    </a:cubicBezTo>
                    <a:cubicBezTo>
                      <a:pt x="48" y="94"/>
                      <a:pt x="48" y="94"/>
                      <a:pt x="48" y="94"/>
                    </a:cubicBezTo>
                    <a:cubicBezTo>
                      <a:pt x="62" y="94"/>
                      <a:pt x="62" y="94"/>
                      <a:pt x="62" y="94"/>
                    </a:cubicBezTo>
                    <a:cubicBezTo>
                      <a:pt x="65" y="91"/>
                      <a:pt x="65" y="91"/>
                      <a:pt x="65" y="91"/>
                    </a:cubicBezTo>
                    <a:cubicBezTo>
                      <a:pt x="65" y="88"/>
                      <a:pt x="66" y="86"/>
                      <a:pt x="67" y="84"/>
                    </a:cubicBezTo>
                    <a:cubicBezTo>
                      <a:pt x="68" y="83"/>
                      <a:pt x="70" y="82"/>
                      <a:pt x="71" y="82"/>
                    </a:cubicBezTo>
                    <a:cubicBezTo>
                      <a:pt x="72" y="82"/>
                      <a:pt x="72" y="82"/>
                      <a:pt x="72" y="82"/>
                    </a:cubicBezTo>
                    <a:cubicBezTo>
                      <a:pt x="74" y="81"/>
                      <a:pt x="74" y="81"/>
                      <a:pt x="74" y="81"/>
                    </a:cubicBezTo>
                    <a:cubicBezTo>
                      <a:pt x="79" y="71"/>
                      <a:pt x="79" y="71"/>
                      <a:pt x="79" y="71"/>
                    </a:cubicBezTo>
                    <a:cubicBezTo>
                      <a:pt x="79" y="71"/>
                      <a:pt x="79" y="71"/>
                      <a:pt x="79" y="71"/>
                    </a:cubicBezTo>
                    <a:cubicBezTo>
                      <a:pt x="80" y="71"/>
                      <a:pt x="80" y="71"/>
                      <a:pt x="80" y="71"/>
                    </a:cubicBezTo>
                    <a:cubicBezTo>
                      <a:pt x="84" y="67"/>
                      <a:pt x="84" y="67"/>
                      <a:pt x="84" y="67"/>
                    </a:cubicBezTo>
                    <a:cubicBezTo>
                      <a:pt x="91" y="61"/>
                      <a:pt x="91" y="61"/>
                      <a:pt x="91" y="61"/>
                    </a:cubicBezTo>
                    <a:cubicBezTo>
                      <a:pt x="93" y="58"/>
                      <a:pt x="97" y="55"/>
                      <a:pt x="100" y="54"/>
                    </a:cubicBezTo>
                    <a:cubicBezTo>
                      <a:pt x="104" y="52"/>
                      <a:pt x="104" y="52"/>
                      <a:pt x="104" y="52"/>
                    </a:cubicBezTo>
                    <a:cubicBezTo>
                      <a:pt x="102" y="50"/>
                      <a:pt x="102" y="50"/>
                      <a:pt x="102" y="50"/>
                    </a:cubicBezTo>
                    <a:cubicBezTo>
                      <a:pt x="96" y="47"/>
                      <a:pt x="96" y="47"/>
                      <a:pt x="96" y="47"/>
                    </a:cubicBezTo>
                    <a:cubicBezTo>
                      <a:pt x="92" y="46"/>
                      <a:pt x="90" y="44"/>
                      <a:pt x="89" y="40"/>
                    </a:cubicBezTo>
                    <a:cubicBezTo>
                      <a:pt x="87" y="35"/>
                      <a:pt x="87" y="35"/>
                      <a:pt x="87" y="35"/>
                    </a:cubicBezTo>
                    <a:cubicBezTo>
                      <a:pt x="84" y="34"/>
                      <a:pt x="84" y="34"/>
                      <a:pt x="84" y="34"/>
                    </a:cubicBezTo>
                    <a:cubicBezTo>
                      <a:pt x="84" y="34"/>
                      <a:pt x="84" y="34"/>
                      <a:pt x="84" y="34"/>
                    </a:cubicBezTo>
                    <a:cubicBezTo>
                      <a:pt x="84" y="34"/>
                      <a:pt x="84" y="34"/>
                      <a:pt x="84" y="34"/>
                    </a:cubicBezTo>
                    <a:cubicBezTo>
                      <a:pt x="83" y="33"/>
                      <a:pt x="81" y="31"/>
                      <a:pt x="81" y="29"/>
                    </a:cubicBezTo>
                    <a:cubicBezTo>
                      <a:pt x="77" y="25"/>
                      <a:pt x="77" y="25"/>
                      <a:pt x="77" y="25"/>
                    </a:cubicBezTo>
                    <a:cubicBezTo>
                      <a:pt x="71" y="21"/>
                      <a:pt x="71" y="21"/>
                      <a:pt x="71" y="21"/>
                    </a:cubicBezTo>
                    <a:cubicBezTo>
                      <a:pt x="70" y="21"/>
                      <a:pt x="70" y="21"/>
                      <a:pt x="70" y="21"/>
                    </a:cubicBezTo>
                    <a:cubicBezTo>
                      <a:pt x="70" y="21"/>
                      <a:pt x="70" y="21"/>
                      <a:pt x="70" y="21"/>
                    </a:cubicBezTo>
                    <a:cubicBezTo>
                      <a:pt x="70" y="20"/>
                      <a:pt x="70" y="20"/>
                      <a:pt x="70" y="20"/>
                    </a:cubicBezTo>
                    <a:cubicBezTo>
                      <a:pt x="69" y="18"/>
                      <a:pt x="67" y="15"/>
                      <a:pt x="65" y="11"/>
                    </a:cubicBezTo>
                    <a:cubicBezTo>
                      <a:pt x="61" y="3"/>
                      <a:pt x="61" y="3"/>
                      <a:pt x="61" y="3"/>
                    </a:cubicBezTo>
                    <a:cubicBezTo>
                      <a:pt x="61" y="3"/>
                      <a:pt x="61" y="3"/>
                      <a:pt x="61" y="3"/>
                    </a:cubicBezTo>
                    <a:cubicBezTo>
                      <a:pt x="59" y="3"/>
                      <a:pt x="58" y="2"/>
                      <a:pt x="5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69" name="Freeform 479"/>
              <p:cNvSpPr>
                <a:spLocks/>
              </p:cNvSpPr>
              <p:nvPr/>
            </p:nvSpPr>
            <p:spPr bwMode="auto">
              <a:xfrm>
                <a:off x="4152" y="3964"/>
                <a:ext cx="246" cy="255"/>
              </a:xfrm>
              <a:custGeom>
                <a:avLst/>
                <a:gdLst>
                  <a:gd name="T0" fmla="*/ 16 w 104"/>
                  <a:gd name="T1" fmla="*/ 108 h 108"/>
                  <a:gd name="T2" fmla="*/ 13 w 104"/>
                  <a:gd name="T3" fmla="*/ 108 h 108"/>
                  <a:gd name="T4" fmla="*/ 9 w 104"/>
                  <a:gd name="T5" fmla="*/ 104 h 108"/>
                  <a:gd name="T6" fmla="*/ 10 w 104"/>
                  <a:gd name="T7" fmla="*/ 95 h 108"/>
                  <a:gd name="T8" fmla="*/ 10 w 104"/>
                  <a:gd name="T9" fmla="*/ 95 h 108"/>
                  <a:gd name="T10" fmla="*/ 10 w 104"/>
                  <a:gd name="T11" fmla="*/ 95 h 108"/>
                  <a:gd name="T12" fmla="*/ 0 w 104"/>
                  <a:gd name="T13" fmla="*/ 83 h 108"/>
                  <a:gd name="T14" fmla="*/ 0 w 104"/>
                  <a:gd name="T15" fmla="*/ 49 h 108"/>
                  <a:gd name="T16" fmla="*/ 10 w 104"/>
                  <a:gd name="T17" fmla="*/ 49 h 108"/>
                  <a:gd name="T18" fmla="*/ 11 w 104"/>
                  <a:gd name="T19" fmla="*/ 49 h 108"/>
                  <a:gd name="T20" fmla="*/ 11 w 104"/>
                  <a:gd name="T21" fmla="*/ 48 h 108"/>
                  <a:gd name="T22" fmla="*/ 12 w 104"/>
                  <a:gd name="T23" fmla="*/ 5 h 108"/>
                  <a:gd name="T24" fmla="*/ 37 w 104"/>
                  <a:gd name="T25" fmla="*/ 1 h 108"/>
                  <a:gd name="T26" fmla="*/ 41 w 104"/>
                  <a:gd name="T27" fmla="*/ 6 h 108"/>
                  <a:gd name="T28" fmla="*/ 41 w 104"/>
                  <a:gd name="T29" fmla="*/ 6 h 108"/>
                  <a:gd name="T30" fmla="*/ 42 w 104"/>
                  <a:gd name="T31" fmla="*/ 6 h 108"/>
                  <a:gd name="T32" fmla="*/ 48 w 104"/>
                  <a:gd name="T33" fmla="*/ 0 h 108"/>
                  <a:gd name="T34" fmla="*/ 56 w 104"/>
                  <a:gd name="T35" fmla="*/ 0 h 108"/>
                  <a:gd name="T36" fmla="*/ 60 w 104"/>
                  <a:gd name="T37" fmla="*/ 1 h 108"/>
                  <a:gd name="T38" fmla="*/ 61 w 104"/>
                  <a:gd name="T39" fmla="*/ 1 h 108"/>
                  <a:gd name="T40" fmla="*/ 64 w 104"/>
                  <a:gd name="T41" fmla="*/ 10 h 108"/>
                  <a:gd name="T42" fmla="*/ 69 w 104"/>
                  <a:gd name="T43" fmla="*/ 18 h 108"/>
                  <a:gd name="T44" fmla="*/ 70 w 104"/>
                  <a:gd name="T45" fmla="*/ 19 h 108"/>
                  <a:gd name="T46" fmla="*/ 70 w 104"/>
                  <a:gd name="T47" fmla="*/ 19 h 108"/>
                  <a:gd name="T48" fmla="*/ 70 w 104"/>
                  <a:gd name="T49" fmla="*/ 19 h 108"/>
                  <a:gd name="T50" fmla="*/ 77 w 104"/>
                  <a:gd name="T51" fmla="*/ 23 h 108"/>
                  <a:gd name="T52" fmla="*/ 81 w 104"/>
                  <a:gd name="T53" fmla="*/ 28 h 108"/>
                  <a:gd name="T54" fmla="*/ 83 w 104"/>
                  <a:gd name="T55" fmla="*/ 32 h 108"/>
                  <a:gd name="T56" fmla="*/ 87 w 104"/>
                  <a:gd name="T57" fmla="*/ 33 h 108"/>
                  <a:gd name="T58" fmla="*/ 89 w 104"/>
                  <a:gd name="T59" fmla="*/ 39 h 108"/>
                  <a:gd name="T60" fmla="*/ 95 w 104"/>
                  <a:gd name="T61" fmla="*/ 45 h 108"/>
                  <a:gd name="T62" fmla="*/ 101 w 104"/>
                  <a:gd name="T63" fmla="*/ 48 h 108"/>
                  <a:gd name="T64" fmla="*/ 104 w 104"/>
                  <a:gd name="T65" fmla="*/ 51 h 108"/>
                  <a:gd name="T66" fmla="*/ 100 w 104"/>
                  <a:gd name="T67" fmla="*/ 54 h 108"/>
                  <a:gd name="T68" fmla="*/ 91 w 104"/>
                  <a:gd name="T69" fmla="*/ 60 h 108"/>
                  <a:gd name="T70" fmla="*/ 84 w 104"/>
                  <a:gd name="T71" fmla="*/ 67 h 108"/>
                  <a:gd name="T72" fmla="*/ 79 w 104"/>
                  <a:gd name="T73" fmla="*/ 70 h 108"/>
                  <a:gd name="T74" fmla="*/ 79 w 104"/>
                  <a:gd name="T75" fmla="*/ 71 h 108"/>
                  <a:gd name="T76" fmla="*/ 79 w 104"/>
                  <a:gd name="T77" fmla="*/ 71 h 108"/>
                  <a:gd name="T78" fmla="*/ 74 w 104"/>
                  <a:gd name="T79" fmla="*/ 80 h 108"/>
                  <a:gd name="T80" fmla="*/ 71 w 104"/>
                  <a:gd name="T81" fmla="*/ 82 h 108"/>
                  <a:gd name="T82" fmla="*/ 70 w 104"/>
                  <a:gd name="T83" fmla="*/ 82 h 108"/>
                  <a:gd name="T84" fmla="*/ 67 w 104"/>
                  <a:gd name="T85" fmla="*/ 84 h 108"/>
                  <a:gd name="T86" fmla="*/ 64 w 104"/>
                  <a:gd name="T87" fmla="*/ 91 h 108"/>
                  <a:gd name="T88" fmla="*/ 61 w 104"/>
                  <a:gd name="T89" fmla="*/ 94 h 108"/>
                  <a:gd name="T90" fmla="*/ 47 w 104"/>
                  <a:gd name="T91" fmla="*/ 94 h 108"/>
                  <a:gd name="T92" fmla="*/ 42 w 104"/>
                  <a:gd name="T93" fmla="*/ 92 h 108"/>
                  <a:gd name="T94" fmla="*/ 38 w 104"/>
                  <a:gd name="T95" fmla="*/ 90 h 108"/>
                  <a:gd name="T96" fmla="*/ 37 w 104"/>
                  <a:gd name="T97" fmla="*/ 90 h 108"/>
                  <a:gd name="T98" fmla="*/ 37 w 104"/>
                  <a:gd name="T99" fmla="*/ 90 h 108"/>
                  <a:gd name="T100" fmla="*/ 33 w 104"/>
                  <a:gd name="T101" fmla="*/ 94 h 108"/>
                  <a:gd name="T102" fmla="*/ 28 w 104"/>
                  <a:gd name="T103" fmla="*/ 101 h 108"/>
                  <a:gd name="T104" fmla="*/ 16 w 104"/>
                  <a:gd name="T105" fmla="*/ 108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04" h="108">
                    <a:moveTo>
                      <a:pt x="16" y="108"/>
                    </a:moveTo>
                    <a:cubicBezTo>
                      <a:pt x="15" y="108"/>
                      <a:pt x="14" y="108"/>
                      <a:pt x="13" y="108"/>
                    </a:cubicBezTo>
                    <a:cubicBezTo>
                      <a:pt x="10" y="107"/>
                      <a:pt x="9" y="106"/>
                      <a:pt x="9" y="104"/>
                    </a:cubicBezTo>
                    <a:cubicBezTo>
                      <a:pt x="10" y="95"/>
                      <a:pt x="10" y="95"/>
                      <a:pt x="10" y="95"/>
                    </a:cubicBezTo>
                    <a:cubicBezTo>
                      <a:pt x="10" y="95"/>
                      <a:pt x="10" y="95"/>
                      <a:pt x="10" y="95"/>
                    </a:cubicBezTo>
                    <a:cubicBezTo>
                      <a:pt x="10" y="95"/>
                      <a:pt x="10" y="95"/>
                      <a:pt x="10" y="95"/>
                    </a:cubicBezTo>
                    <a:cubicBezTo>
                      <a:pt x="4" y="86"/>
                      <a:pt x="1" y="83"/>
                      <a:pt x="0" y="83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10" y="49"/>
                      <a:pt x="10" y="49"/>
                      <a:pt x="10" y="49"/>
                    </a:cubicBezTo>
                    <a:cubicBezTo>
                      <a:pt x="11" y="49"/>
                      <a:pt x="11" y="49"/>
                      <a:pt x="11" y="49"/>
                    </a:cubicBezTo>
                    <a:cubicBezTo>
                      <a:pt x="11" y="48"/>
                      <a:pt x="11" y="48"/>
                      <a:pt x="11" y="48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37" y="1"/>
                      <a:pt x="37" y="1"/>
                      <a:pt x="37" y="1"/>
                    </a:cubicBezTo>
                    <a:cubicBezTo>
                      <a:pt x="41" y="6"/>
                      <a:pt x="41" y="6"/>
                      <a:pt x="41" y="6"/>
                    </a:cubicBezTo>
                    <a:cubicBezTo>
                      <a:pt x="41" y="6"/>
                      <a:pt x="41" y="6"/>
                      <a:pt x="41" y="6"/>
                    </a:cubicBezTo>
                    <a:cubicBezTo>
                      <a:pt x="42" y="6"/>
                      <a:pt x="42" y="6"/>
                      <a:pt x="42" y="6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8" y="1"/>
                      <a:pt x="59" y="1"/>
                      <a:pt x="60" y="1"/>
                    </a:cubicBezTo>
                    <a:cubicBezTo>
                      <a:pt x="60" y="1"/>
                      <a:pt x="60" y="1"/>
                      <a:pt x="61" y="1"/>
                    </a:cubicBezTo>
                    <a:cubicBezTo>
                      <a:pt x="64" y="10"/>
                      <a:pt x="64" y="10"/>
                      <a:pt x="64" y="10"/>
                    </a:cubicBezTo>
                    <a:cubicBezTo>
                      <a:pt x="66" y="14"/>
                      <a:pt x="68" y="17"/>
                      <a:pt x="69" y="18"/>
                    </a:cubicBezTo>
                    <a:cubicBezTo>
                      <a:pt x="70" y="19"/>
                      <a:pt x="70" y="19"/>
                      <a:pt x="70" y="19"/>
                    </a:cubicBezTo>
                    <a:cubicBezTo>
                      <a:pt x="70" y="19"/>
                      <a:pt x="70" y="19"/>
                      <a:pt x="70" y="19"/>
                    </a:cubicBezTo>
                    <a:cubicBezTo>
                      <a:pt x="70" y="19"/>
                      <a:pt x="70" y="19"/>
                      <a:pt x="70" y="19"/>
                    </a:cubicBezTo>
                    <a:cubicBezTo>
                      <a:pt x="77" y="23"/>
                      <a:pt x="77" y="23"/>
                      <a:pt x="77" y="23"/>
                    </a:cubicBezTo>
                    <a:cubicBezTo>
                      <a:pt x="81" y="28"/>
                      <a:pt x="81" y="28"/>
                      <a:pt x="81" y="28"/>
                    </a:cubicBezTo>
                    <a:cubicBezTo>
                      <a:pt x="81" y="30"/>
                      <a:pt x="82" y="31"/>
                      <a:pt x="83" y="32"/>
                    </a:cubicBezTo>
                    <a:cubicBezTo>
                      <a:pt x="87" y="33"/>
                      <a:pt x="87" y="33"/>
                      <a:pt x="87" y="33"/>
                    </a:cubicBezTo>
                    <a:cubicBezTo>
                      <a:pt x="89" y="39"/>
                      <a:pt x="89" y="39"/>
                      <a:pt x="89" y="39"/>
                    </a:cubicBezTo>
                    <a:cubicBezTo>
                      <a:pt x="90" y="43"/>
                      <a:pt x="92" y="45"/>
                      <a:pt x="95" y="45"/>
                    </a:cubicBezTo>
                    <a:cubicBezTo>
                      <a:pt x="101" y="48"/>
                      <a:pt x="101" y="48"/>
                      <a:pt x="101" y="48"/>
                    </a:cubicBezTo>
                    <a:cubicBezTo>
                      <a:pt x="104" y="51"/>
                      <a:pt x="104" y="51"/>
                      <a:pt x="104" y="51"/>
                    </a:cubicBezTo>
                    <a:cubicBezTo>
                      <a:pt x="100" y="54"/>
                      <a:pt x="100" y="54"/>
                      <a:pt x="100" y="54"/>
                    </a:cubicBezTo>
                    <a:cubicBezTo>
                      <a:pt x="97" y="55"/>
                      <a:pt x="93" y="57"/>
                      <a:pt x="91" y="60"/>
                    </a:cubicBezTo>
                    <a:cubicBezTo>
                      <a:pt x="84" y="67"/>
                      <a:pt x="84" y="67"/>
                      <a:pt x="84" y="67"/>
                    </a:cubicBezTo>
                    <a:cubicBezTo>
                      <a:pt x="79" y="70"/>
                      <a:pt x="79" y="70"/>
                      <a:pt x="79" y="70"/>
                    </a:cubicBezTo>
                    <a:cubicBezTo>
                      <a:pt x="79" y="71"/>
                      <a:pt x="79" y="71"/>
                      <a:pt x="79" y="71"/>
                    </a:cubicBezTo>
                    <a:cubicBezTo>
                      <a:pt x="79" y="71"/>
                      <a:pt x="79" y="71"/>
                      <a:pt x="79" y="71"/>
                    </a:cubicBezTo>
                    <a:cubicBezTo>
                      <a:pt x="74" y="80"/>
                      <a:pt x="74" y="80"/>
                      <a:pt x="74" y="80"/>
                    </a:cubicBezTo>
                    <a:cubicBezTo>
                      <a:pt x="71" y="82"/>
                      <a:pt x="71" y="82"/>
                      <a:pt x="71" y="82"/>
                    </a:cubicBezTo>
                    <a:cubicBezTo>
                      <a:pt x="70" y="82"/>
                      <a:pt x="70" y="82"/>
                      <a:pt x="70" y="82"/>
                    </a:cubicBezTo>
                    <a:cubicBezTo>
                      <a:pt x="69" y="82"/>
                      <a:pt x="67" y="83"/>
                      <a:pt x="67" y="84"/>
                    </a:cubicBezTo>
                    <a:cubicBezTo>
                      <a:pt x="66" y="85"/>
                      <a:pt x="65" y="88"/>
                      <a:pt x="64" y="91"/>
                    </a:cubicBezTo>
                    <a:cubicBezTo>
                      <a:pt x="61" y="94"/>
                      <a:pt x="61" y="94"/>
                      <a:pt x="61" y="94"/>
                    </a:cubicBezTo>
                    <a:cubicBezTo>
                      <a:pt x="47" y="94"/>
                      <a:pt x="47" y="94"/>
                      <a:pt x="47" y="94"/>
                    </a:cubicBezTo>
                    <a:cubicBezTo>
                      <a:pt x="42" y="92"/>
                      <a:pt x="42" y="92"/>
                      <a:pt x="42" y="92"/>
                    </a:cubicBezTo>
                    <a:cubicBezTo>
                      <a:pt x="38" y="90"/>
                      <a:pt x="38" y="90"/>
                      <a:pt x="38" y="90"/>
                    </a:cubicBezTo>
                    <a:cubicBezTo>
                      <a:pt x="37" y="90"/>
                      <a:pt x="37" y="90"/>
                      <a:pt x="37" y="90"/>
                    </a:cubicBezTo>
                    <a:cubicBezTo>
                      <a:pt x="37" y="90"/>
                      <a:pt x="37" y="90"/>
                      <a:pt x="37" y="90"/>
                    </a:cubicBezTo>
                    <a:cubicBezTo>
                      <a:pt x="33" y="94"/>
                      <a:pt x="33" y="94"/>
                      <a:pt x="33" y="94"/>
                    </a:cubicBezTo>
                    <a:cubicBezTo>
                      <a:pt x="28" y="101"/>
                      <a:pt x="28" y="101"/>
                      <a:pt x="28" y="101"/>
                    </a:cubicBezTo>
                    <a:cubicBezTo>
                      <a:pt x="24" y="106"/>
                      <a:pt x="20" y="108"/>
                      <a:pt x="16" y="10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70" name="Freeform 480"/>
              <p:cNvSpPr>
                <a:spLocks noEditPoints="1"/>
              </p:cNvSpPr>
              <p:nvPr/>
            </p:nvSpPr>
            <p:spPr bwMode="auto">
              <a:xfrm>
                <a:off x="4150" y="3961"/>
                <a:ext cx="253" cy="260"/>
              </a:xfrm>
              <a:custGeom>
                <a:avLst/>
                <a:gdLst>
                  <a:gd name="T0" fmla="*/ 61 w 107"/>
                  <a:gd name="T1" fmla="*/ 1 h 110"/>
                  <a:gd name="T2" fmla="*/ 66 w 107"/>
                  <a:gd name="T3" fmla="*/ 11 h 110"/>
                  <a:gd name="T4" fmla="*/ 78 w 107"/>
                  <a:gd name="T5" fmla="*/ 24 h 110"/>
                  <a:gd name="T6" fmla="*/ 85 w 107"/>
                  <a:gd name="T7" fmla="*/ 32 h 110"/>
                  <a:gd name="T8" fmla="*/ 91 w 107"/>
                  <a:gd name="T9" fmla="*/ 40 h 110"/>
                  <a:gd name="T10" fmla="*/ 103 w 107"/>
                  <a:gd name="T11" fmla="*/ 48 h 110"/>
                  <a:gd name="T12" fmla="*/ 101 w 107"/>
                  <a:gd name="T13" fmla="*/ 55 h 110"/>
                  <a:gd name="T14" fmla="*/ 85 w 107"/>
                  <a:gd name="T15" fmla="*/ 68 h 110"/>
                  <a:gd name="T16" fmla="*/ 76 w 107"/>
                  <a:gd name="T17" fmla="*/ 82 h 110"/>
                  <a:gd name="T18" fmla="*/ 69 w 107"/>
                  <a:gd name="T19" fmla="*/ 85 h 110"/>
                  <a:gd name="T20" fmla="*/ 63 w 107"/>
                  <a:gd name="T21" fmla="*/ 96 h 110"/>
                  <a:gd name="T22" fmla="*/ 42 w 107"/>
                  <a:gd name="T23" fmla="*/ 93 h 110"/>
                  <a:gd name="T24" fmla="*/ 35 w 107"/>
                  <a:gd name="T25" fmla="*/ 96 h 110"/>
                  <a:gd name="T26" fmla="*/ 17 w 107"/>
                  <a:gd name="T27" fmla="*/ 110 h 110"/>
                  <a:gd name="T28" fmla="*/ 9 w 107"/>
                  <a:gd name="T29" fmla="*/ 105 h 110"/>
                  <a:gd name="T30" fmla="*/ 1 w 107"/>
                  <a:gd name="T31" fmla="*/ 84 h 110"/>
                  <a:gd name="T32" fmla="*/ 0 w 107"/>
                  <a:gd name="T33" fmla="*/ 49 h 110"/>
                  <a:gd name="T34" fmla="*/ 12 w 107"/>
                  <a:gd name="T35" fmla="*/ 5 h 110"/>
                  <a:gd name="T36" fmla="*/ 42 w 107"/>
                  <a:gd name="T37" fmla="*/ 6 h 110"/>
                  <a:gd name="T38" fmla="*/ 58 w 107"/>
                  <a:gd name="T39" fmla="*/ 0 h 110"/>
                  <a:gd name="T40" fmla="*/ 49 w 107"/>
                  <a:gd name="T41" fmla="*/ 2 h 110"/>
                  <a:gd name="T42" fmla="*/ 42 w 107"/>
                  <a:gd name="T43" fmla="*/ 9 h 110"/>
                  <a:gd name="T44" fmla="*/ 38 w 107"/>
                  <a:gd name="T45" fmla="*/ 3 h 110"/>
                  <a:gd name="T46" fmla="*/ 13 w 107"/>
                  <a:gd name="T47" fmla="*/ 49 h 110"/>
                  <a:gd name="T48" fmla="*/ 11 w 107"/>
                  <a:gd name="T49" fmla="*/ 51 h 110"/>
                  <a:gd name="T50" fmla="*/ 2 w 107"/>
                  <a:gd name="T51" fmla="*/ 83 h 110"/>
                  <a:gd name="T52" fmla="*/ 12 w 107"/>
                  <a:gd name="T53" fmla="*/ 96 h 110"/>
                  <a:gd name="T54" fmla="*/ 11 w 107"/>
                  <a:gd name="T55" fmla="*/ 105 h 110"/>
                  <a:gd name="T56" fmla="*/ 17 w 107"/>
                  <a:gd name="T57" fmla="*/ 108 h 110"/>
                  <a:gd name="T58" fmla="*/ 33 w 107"/>
                  <a:gd name="T59" fmla="*/ 95 h 110"/>
                  <a:gd name="T60" fmla="*/ 33 w 107"/>
                  <a:gd name="T61" fmla="*/ 94 h 110"/>
                  <a:gd name="T62" fmla="*/ 38 w 107"/>
                  <a:gd name="T63" fmla="*/ 90 h 110"/>
                  <a:gd name="T64" fmla="*/ 43 w 107"/>
                  <a:gd name="T65" fmla="*/ 92 h 110"/>
                  <a:gd name="T66" fmla="*/ 62 w 107"/>
                  <a:gd name="T67" fmla="*/ 94 h 110"/>
                  <a:gd name="T68" fmla="*/ 67 w 107"/>
                  <a:gd name="T69" fmla="*/ 84 h 110"/>
                  <a:gd name="T70" fmla="*/ 72 w 107"/>
                  <a:gd name="T71" fmla="*/ 82 h 110"/>
                  <a:gd name="T72" fmla="*/ 79 w 107"/>
                  <a:gd name="T73" fmla="*/ 71 h 110"/>
                  <a:gd name="T74" fmla="*/ 80 w 107"/>
                  <a:gd name="T75" fmla="*/ 71 h 110"/>
                  <a:gd name="T76" fmla="*/ 91 w 107"/>
                  <a:gd name="T77" fmla="*/ 61 h 110"/>
                  <a:gd name="T78" fmla="*/ 104 w 107"/>
                  <a:gd name="T79" fmla="*/ 52 h 110"/>
                  <a:gd name="T80" fmla="*/ 96 w 107"/>
                  <a:gd name="T81" fmla="*/ 47 h 110"/>
                  <a:gd name="T82" fmla="*/ 87 w 107"/>
                  <a:gd name="T83" fmla="*/ 35 h 110"/>
                  <a:gd name="T84" fmla="*/ 84 w 107"/>
                  <a:gd name="T85" fmla="*/ 34 h 110"/>
                  <a:gd name="T86" fmla="*/ 81 w 107"/>
                  <a:gd name="T87" fmla="*/ 29 h 110"/>
                  <a:gd name="T88" fmla="*/ 71 w 107"/>
                  <a:gd name="T89" fmla="*/ 21 h 110"/>
                  <a:gd name="T90" fmla="*/ 70 w 107"/>
                  <a:gd name="T91" fmla="*/ 21 h 110"/>
                  <a:gd name="T92" fmla="*/ 65 w 107"/>
                  <a:gd name="T93" fmla="*/ 11 h 110"/>
                  <a:gd name="T94" fmla="*/ 61 w 107"/>
                  <a:gd name="T95" fmla="*/ 3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07" h="110">
                    <a:moveTo>
                      <a:pt x="58" y="0"/>
                    </a:moveTo>
                    <a:cubicBezTo>
                      <a:pt x="59" y="1"/>
                      <a:pt x="60" y="1"/>
                      <a:pt x="61" y="1"/>
                    </a:cubicBezTo>
                    <a:cubicBezTo>
                      <a:pt x="61" y="1"/>
                      <a:pt x="62" y="1"/>
                      <a:pt x="62" y="1"/>
                    </a:cubicBezTo>
                    <a:cubicBezTo>
                      <a:pt x="66" y="11"/>
                      <a:pt x="66" y="11"/>
                      <a:pt x="66" y="11"/>
                    </a:cubicBezTo>
                    <a:cubicBezTo>
                      <a:pt x="68" y="15"/>
                      <a:pt x="71" y="18"/>
                      <a:pt x="72" y="20"/>
                    </a:cubicBezTo>
                    <a:cubicBezTo>
                      <a:pt x="78" y="24"/>
                      <a:pt x="78" y="24"/>
                      <a:pt x="78" y="24"/>
                    </a:cubicBezTo>
                    <a:cubicBezTo>
                      <a:pt x="83" y="28"/>
                      <a:pt x="83" y="28"/>
                      <a:pt x="83" y="28"/>
                    </a:cubicBezTo>
                    <a:cubicBezTo>
                      <a:pt x="83" y="30"/>
                      <a:pt x="84" y="32"/>
                      <a:pt x="85" y="32"/>
                    </a:cubicBezTo>
                    <a:cubicBezTo>
                      <a:pt x="89" y="34"/>
                      <a:pt x="89" y="34"/>
                      <a:pt x="89" y="34"/>
                    </a:cubicBezTo>
                    <a:cubicBezTo>
                      <a:pt x="91" y="40"/>
                      <a:pt x="91" y="40"/>
                      <a:pt x="91" y="40"/>
                    </a:cubicBezTo>
                    <a:cubicBezTo>
                      <a:pt x="92" y="43"/>
                      <a:pt x="93" y="45"/>
                      <a:pt x="96" y="45"/>
                    </a:cubicBezTo>
                    <a:cubicBezTo>
                      <a:pt x="103" y="48"/>
                      <a:pt x="103" y="48"/>
                      <a:pt x="103" y="48"/>
                    </a:cubicBezTo>
                    <a:cubicBezTo>
                      <a:pt x="107" y="53"/>
                      <a:pt x="107" y="53"/>
                      <a:pt x="107" y="53"/>
                    </a:cubicBezTo>
                    <a:cubicBezTo>
                      <a:pt x="101" y="55"/>
                      <a:pt x="101" y="55"/>
                      <a:pt x="101" y="55"/>
                    </a:cubicBezTo>
                    <a:cubicBezTo>
                      <a:pt x="97" y="57"/>
                      <a:pt x="94" y="59"/>
                      <a:pt x="93" y="62"/>
                    </a:cubicBezTo>
                    <a:cubicBezTo>
                      <a:pt x="85" y="68"/>
                      <a:pt x="85" y="68"/>
                      <a:pt x="85" y="68"/>
                    </a:cubicBezTo>
                    <a:cubicBezTo>
                      <a:pt x="81" y="72"/>
                      <a:pt x="81" y="72"/>
                      <a:pt x="81" y="72"/>
                    </a:cubicBezTo>
                    <a:cubicBezTo>
                      <a:pt x="76" y="82"/>
                      <a:pt x="76" y="82"/>
                      <a:pt x="76" y="82"/>
                    </a:cubicBezTo>
                    <a:cubicBezTo>
                      <a:pt x="72" y="83"/>
                      <a:pt x="72" y="83"/>
                      <a:pt x="72" y="83"/>
                    </a:cubicBezTo>
                    <a:cubicBezTo>
                      <a:pt x="71" y="84"/>
                      <a:pt x="69" y="84"/>
                      <a:pt x="69" y="85"/>
                    </a:cubicBezTo>
                    <a:cubicBezTo>
                      <a:pt x="68" y="87"/>
                      <a:pt x="67" y="89"/>
                      <a:pt x="66" y="92"/>
                    </a:cubicBezTo>
                    <a:cubicBezTo>
                      <a:pt x="63" y="96"/>
                      <a:pt x="63" y="96"/>
                      <a:pt x="63" y="96"/>
                    </a:cubicBezTo>
                    <a:cubicBezTo>
                      <a:pt x="48" y="96"/>
                      <a:pt x="48" y="96"/>
                      <a:pt x="48" y="96"/>
                    </a:cubicBezTo>
                    <a:cubicBezTo>
                      <a:pt x="42" y="93"/>
                      <a:pt x="42" y="93"/>
                      <a:pt x="42" y="93"/>
                    </a:cubicBezTo>
                    <a:cubicBezTo>
                      <a:pt x="39" y="92"/>
                      <a:pt x="39" y="92"/>
                      <a:pt x="39" y="92"/>
                    </a:cubicBezTo>
                    <a:cubicBezTo>
                      <a:pt x="35" y="96"/>
                      <a:pt x="35" y="96"/>
                      <a:pt x="35" y="96"/>
                    </a:cubicBezTo>
                    <a:cubicBezTo>
                      <a:pt x="30" y="102"/>
                      <a:pt x="30" y="102"/>
                      <a:pt x="30" y="102"/>
                    </a:cubicBezTo>
                    <a:cubicBezTo>
                      <a:pt x="25" y="108"/>
                      <a:pt x="21" y="110"/>
                      <a:pt x="17" y="110"/>
                    </a:cubicBezTo>
                    <a:cubicBezTo>
                      <a:pt x="16" y="110"/>
                      <a:pt x="15" y="110"/>
                      <a:pt x="14" y="110"/>
                    </a:cubicBezTo>
                    <a:cubicBezTo>
                      <a:pt x="10" y="109"/>
                      <a:pt x="9" y="107"/>
                      <a:pt x="9" y="105"/>
                    </a:cubicBezTo>
                    <a:cubicBezTo>
                      <a:pt x="10" y="96"/>
                      <a:pt x="10" y="96"/>
                      <a:pt x="10" y="96"/>
                    </a:cubicBezTo>
                    <a:cubicBezTo>
                      <a:pt x="5" y="89"/>
                      <a:pt x="2" y="84"/>
                      <a:pt x="1" y="84"/>
                    </a:cubicBezTo>
                    <a:cubicBezTo>
                      <a:pt x="0" y="84"/>
                      <a:pt x="0" y="85"/>
                      <a:pt x="0" y="85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11" y="49"/>
                      <a:pt x="11" y="49"/>
                      <a:pt x="11" y="49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39" y="1"/>
                      <a:pt x="39" y="1"/>
                      <a:pt x="39" y="1"/>
                    </a:cubicBezTo>
                    <a:cubicBezTo>
                      <a:pt x="42" y="6"/>
                      <a:pt x="42" y="6"/>
                      <a:pt x="42" y="6"/>
                    </a:cubicBezTo>
                    <a:cubicBezTo>
                      <a:pt x="49" y="1"/>
                      <a:pt x="49" y="1"/>
                      <a:pt x="49" y="1"/>
                    </a:cubicBezTo>
                    <a:cubicBezTo>
                      <a:pt x="58" y="0"/>
                      <a:pt x="58" y="0"/>
                      <a:pt x="58" y="0"/>
                    </a:cubicBezTo>
                    <a:moveTo>
                      <a:pt x="57" y="2"/>
                    </a:moveTo>
                    <a:cubicBezTo>
                      <a:pt x="49" y="2"/>
                      <a:pt x="49" y="2"/>
                      <a:pt x="49" y="2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51"/>
                      <a:pt x="13" y="51"/>
                      <a:pt x="13" y="51"/>
                    </a:cubicBezTo>
                    <a:cubicBezTo>
                      <a:pt x="11" y="51"/>
                      <a:pt x="11" y="51"/>
                      <a:pt x="11" y="51"/>
                    </a:cubicBezTo>
                    <a:cubicBezTo>
                      <a:pt x="2" y="51"/>
                      <a:pt x="2" y="51"/>
                      <a:pt x="2" y="51"/>
                    </a:cubicBezTo>
                    <a:cubicBezTo>
                      <a:pt x="2" y="83"/>
                      <a:pt x="2" y="83"/>
                      <a:pt x="2" y="83"/>
                    </a:cubicBezTo>
                    <a:cubicBezTo>
                      <a:pt x="3" y="84"/>
                      <a:pt x="6" y="87"/>
                      <a:pt x="12" y="95"/>
                    </a:cubicBezTo>
                    <a:cubicBezTo>
                      <a:pt x="12" y="96"/>
                      <a:pt x="12" y="96"/>
                      <a:pt x="12" y="96"/>
                    </a:cubicBezTo>
                    <a:cubicBezTo>
                      <a:pt x="12" y="96"/>
                      <a:pt x="12" y="96"/>
                      <a:pt x="12" y="96"/>
                    </a:cubicBezTo>
                    <a:cubicBezTo>
                      <a:pt x="11" y="105"/>
                      <a:pt x="11" y="105"/>
                      <a:pt x="11" y="105"/>
                    </a:cubicBezTo>
                    <a:cubicBezTo>
                      <a:pt x="11" y="106"/>
                      <a:pt x="11" y="107"/>
                      <a:pt x="14" y="108"/>
                    </a:cubicBezTo>
                    <a:cubicBezTo>
                      <a:pt x="15" y="108"/>
                      <a:pt x="16" y="108"/>
                      <a:pt x="17" y="108"/>
                    </a:cubicBezTo>
                    <a:cubicBezTo>
                      <a:pt x="21" y="108"/>
                      <a:pt x="24" y="106"/>
                      <a:pt x="28" y="101"/>
                    </a:cubicBezTo>
                    <a:cubicBezTo>
                      <a:pt x="33" y="95"/>
                      <a:pt x="33" y="95"/>
                      <a:pt x="33" y="95"/>
                    </a:cubicBezTo>
                    <a:cubicBezTo>
                      <a:pt x="33" y="94"/>
                      <a:pt x="33" y="94"/>
                      <a:pt x="33" y="94"/>
                    </a:cubicBezTo>
                    <a:cubicBezTo>
                      <a:pt x="33" y="94"/>
                      <a:pt x="33" y="94"/>
                      <a:pt x="33" y="94"/>
                    </a:cubicBezTo>
                    <a:cubicBezTo>
                      <a:pt x="37" y="91"/>
                      <a:pt x="37" y="91"/>
                      <a:pt x="37" y="91"/>
                    </a:cubicBezTo>
                    <a:cubicBezTo>
                      <a:pt x="38" y="90"/>
                      <a:pt x="38" y="90"/>
                      <a:pt x="38" y="90"/>
                    </a:cubicBezTo>
                    <a:cubicBezTo>
                      <a:pt x="39" y="90"/>
                      <a:pt x="39" y="90"/>
                      <a:pt x="39" y="90"/>
                    </a:cubicBezTo>
                    <a:cubicBezTo>
                      <a:pt x="43" y="92"/>
                      <a:pt x="43" y="92"/>
                      <a:pt x="43" y="92"/>
                    </a:cubicBezTo>
                    <a:cubicBezTo>
                      <a:pt x="48" y="94"/>
                      <a:pt x="48" y="94"/>
                      <a:pt x="48" y="94"/>
                    </a:cubicBezTo>
                    <a:cubicBezTo>
                      <a:pt x="62" y="94"/>
                      <a:pt x="62" y="94"/>
                      <a:pt x="62" y="94"/>
                    </a:cubicBezTo>
                    <a:cubicBezTo>
                      <a:pt x="65" y="91"/>
                      <a:pt x="65" y="91"/>
                      <a:pt x="65" y="91"/>
                    </a:cubicBezTo>
                    <a:cubicBezTo>
                      <a:pt x="65" y="88"/>
                      <a:pt x="66" y="86"/>
                      <a:pt x="67" y="84"/>
                    </a:cubicBezTo>
                    <a:cubicBezTo>
                      <a:pt x="68" y="83"/>
                      <a:pt x="70" y="82"/>
                      <a:pt x="71" y="82"/>
                    </a:cubicBezTo>
                    <a:cubicBezTo>
                      <a:pt x="72" y="82"/>
                      <a:pt x="72" y="82"/>
                      <a:pt x="72" y="82"/>
                    </a:cubicBezTo>
                    <a:cubicBezTo>
                      <a:pt x="74" y="81"/>
                      <a:pt x="74" y="81"/>
                      <a:pt x="74" y="81"/>
                    </a:cubicBezTo>
                    <a:cubicBezTo>
                      <a:pt x="79" y="71"/>
                      <a:pt x="79" y="71"/>
                      <a:pt x="79" y="71"/>
                    </a:cubicBezTo>
                    <a:cubicBezTo>
                      <a:pt x="79" y="71"/>
                      <a:pt x="79" y="71"/>
                      <a:pt x="79" y="71"/>
                    </a:cubicBezTo>
                    <a:cubicBezTo>
                      <a:pt x="80" y="71"/>
                      <a:pt x="80" y="71"/>
                      <a:pt x="80" y="71"/>
                    </a:cubicBezTo>
                    <a:cubicBezTo>
                      <a:pt x="84" y="67"/>
                      <a:pt x="84" y="67"/>
                      <a:pt x="84" y="67"/>
                    </a:cubicBezTo>
                    <a:cubicBezTo>
                      <a:pt x="91" y="61"/>
                      <a:pt x="91" y="61"/>
                      <a:pt x="91" y="61"/>
                    </a:cubicBezTo>
                    <a:cubicBezTo>
                      <a:pt x="93" y="58"/>
                      <a:pt x="97" y="55"/>
                      <a:pt x="100" y="54"/>
                    </a:cubicBezTo>
                    <a:cubicBezTo>
                      <a:pt x="104" y="52"/>
                      <a:pt x="104" y="52"/>
                      <a:pt x="104" y="52"/>
                    </a:cubicBezTo>
                    <a:cubicBezTo>
                      <a:pt x="102" y="50"/>
                      <a:pt x="102" y="50"/>
                      <a:pt x="102" y="50"/>
                    </a:cubicBezTo>
                    <a:cubicBezTo>
                      <a:pt x="96" y="47"/>
                      <a:pt x="96" y="47"/>
                      <a:pt x="96" y="47"/>
                    </a:cubicBezTo>
                    <a:cubicBezTo>
                      <a:pt x="92" y="46"/>
                      <a:pt x="90" y="44"/>
                      <a:pt x="89" y="40"/>
                    </a:cubicBezTo>
                    <a:cubicBezTo>
                      <a:pt x="87" y="35"/>
                      <a:pt x="87" y="35"/>
                      <a:pt x="87" y="35"/>
                    </a:cubicBezTo>
                    <a:cubicBezTo>
                      <a:pt x="84" y="34"/>
                      <a:pt x="84" y="34"/>
                      <a:pt x="84" y="34"/>
                    </a:cubicBezTo>
                    <a:cubicBezTo>
                      <a:pt x="84" y="34"/>
                      <a:pt x="84" y="34"/>
                      <a:pt x="84" y="34"/>
                    </a:cubicBezTo>
                    <a:cubicBezTo>
                      <a:pt x="84" y="34"/>
                      <a:pt x="84" y="34"/>
                      <a:pt x="84" y="34"/>
                    </a:cubicBezTo>
                    <a:cubicBezTo>
                      <a:pt x="83" y="33"/>
                      <a:pt x="81" y="31"/>
                      <a:pt x="81" y="29"/>
                    </a:cubicBezTo>
                    <a:cubicBezTo>
                      <a:pt x="77" y="25"/>
                      <a:pt x="77" y="25"/>
                      <a:pt x="77" y="25"/>
                    </a:cubicBezTo>
                    <a:cubicBezTo>
                      <a:pt x="71" y="21"/>
                      <a:pt x="71" y="21"/>
                      <a:pt x="71" y="21"/>
                    </a:cubicBezTo>
                    <a:cubicBezTo>
                      <a:pt x="70" y="21"/>
                      <a:pt x="70" y="21"/>
                      <a:pt x="70" y="21"/>
                    </a:cubicBezTo>
                    <a:cubicBezTo>
                      <a:pt x="70" y="21"/>
                      <a:pt x="70" y="21"/>
                      <a:pt x="70" y="21"/>
                    </a:cubicBezTo>
                    <a:cubicBezTo>
                      <a:pt x="70" y="20"/>
                      <a:pt x="70" y="20"/>
                      <a:pt x="70" y="20"/>
                    </a:cubicBezTo>
                    <a:cubicBezTo>
                      <a:pt x="69" y="18"/>
                      <a:pt x="67" y="15"/>
                      <a:pt x="65" y="11"/>
                    </a:cubicBezTo>
                    <a:cubicBezTo>
                      <a:pt x="61" y="3"/>
                      <a:pt x="61" y="3"/>
                      <a:pt x="61" y="3"/>
                    </a:cubicBezTo>
                    <a:cubicBezTo>
                      <a:pt x="61" y="3"/>
                      <a:pt x="61" y="3"/>
                      <a:pt x="61" y="3"/>
                    </a:cubicBezTo>
                    <a:cubicBezTo>
                      <a:pt x="59" y="3"/>
                      <a:pt x="58" y="2"/>
                      <a:pt x="5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71" name="Freeform 481"/>
              <p:cNvSpPr>
                <a:spLocks/>
              </p:cNvSpPr>
              <p:nvPr/>
            </p:nvSpPr>
            <p:spPr bwMode="auto">
              <a:xfrm>
                <a:off x="3639" y="3136"/>
                <a:ext cx="76" cy="165"/>
              </a:xfrm>
              <a:custGeom>
                <a:avLst/>
                <a:gdLst>
                  <a:gd name="T0" fmla="*/ 10 w 32"/>
                  <a:gd name="T1" fmla="*/ 70 h 70"/>
                  <a:gd name="T2" fmla="*/ 9 w 32"/>
                  <a:gd name="T3" fmla="*/ 63 h 70"/>
                  <a:gd name="T4" fmla="*/ 10 w 32"/>
                  <a:gd name="T5" fmla="*/ 52 h 70"/>
                  <a:gd name="T6" fmla="*/ 4 w 32"/>
                  <a:gd name="T7" fmla="*/ 26 h 70"/>
                  <a:gd name="T8" fmla="*/ 1 w 32"/>
                  <a:gd name="T9" fmla="*/ 22 h 70"/>
                  <a:gd name="T10" fmla="*/ 0 w 32"/>
                  <a:gd name="T11" fmla="*/ 16 h 70"/>
                  <a:gd name="T12" fmla="*/ 3 w 32"/>
                  <a:gd name="T13" fmla="*/ 13 h 70"/>
                  <a:gd name="T14" fmla="*/ 7 w 32"/>
                  <a:gd name="T15" fmla="*/ 10 h 70"/>
                  <a:gd name="T16" fmla="*/ 14 w 32"/>
                  <a:gd name="T17" fmla="*/ 9 h 70"/>
                  <a:gd name="T18" fmla="*/ 17 w 32"/>
                  <a:gd name="T19" fmla="*/ 1 h 70"/>
                  <a:gd name="T20" fmla="*/ 17 w 32"/>
                  <a:gd name="T21" fmla="*/ 0 h 70"/>
                  <a:gd name="T22" fmla="*/ 23 w 32"/>
                  <a:gd name="T23" fmla="*/ 2 h 70"/>
                  <a:gd name="T24" fmla="*/ 29 w 32"/>
                  <a:gd name="T25" fmla="*/ 7 h 70"/>
                  <a:gd name="T26" fmla="*/ 31 w 32"/>
                  <a:gd name="T27" fmla="*/ 16 h 70"/>
                  <a:gd name="T28" fmla="*/ 28 w 32"/>
                  <a:gd name="T29" fmla="*/ 29 h 70"/>
                  <a:gd name="T30" fmla="*/ 21 w 32"/>
                  <a:gd name="T31" fmla="*/ 38 h 70"/>
                  <a:gd name="T32" fmla="*/ 20 w 32"/>
                  <a:gd name="T33" fmla="*/ 39 h 70"/>
                  <a:gd name="T34" fmla="*/ 19 w 32"/>
                  <a:gd name="T35" fmla="*/ 54 h 70"/>
                  <a:gd name="T36" fmla="*/ 20 w 32"/>
                  <a:gd name="T37" fmla="*/ 68 h 70"/>
                  <a:gd name="T38" fmla="*/ 10 w 32"/>
                  <a:gd name="T39" fmla="*/ 7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2" h="70">
                    <a:moveTo>
                      <a:pt x="10" y="70"/>
                    </a:moveTo>
                    <a:cubicBezTo>
                      <a:pt x="9" y="63"/>
                      <a:pt x="9" y="63"/>
                      <a:pt x="9" y="63"/>
                    </a:cubicBezTo>
                    <a:cubicBezTo>
                      <a:pt x="10" y="52"/>
                      <a:pt x="10" y="52"/>
                      <a:pt x="10" y="52"/>
                    </a:cubicBezTo>
                    <a:cubicBezTo>
                      <a:pt x="10" y="42"/>
                      <a:pt x="8" y="33"/>
                      <a:pt x="4" y="26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7" y="8"/>
                      <a:pt x="17" y="5"/>
                      <a:pt x="17" y="1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9" y="7"/>
                      <a:pt x="29" y="7"/>
                      <a:pt x="29" y="7"/>
                    </a:cubicBezTo>
                    <a:cubicBezTo>
                      <a:pt x="31" y="16"/>
                      <a:pt x="31" y="16"/>
                      <a:pt x="31" y="16"/>
                    </a:cubicBezTo>
                    <a:cubicBezTo>
                      <a:pt x="32" y="19"/>
                      <a:pt x="31" y="24"/>
                      <a:pt x="28" y="29"/>
                    </a:cubicBezTo>
                    <a:cubicBezTo>
                      <a:pt x="24" y="33"/>
                      <a:pt x="22" y="36"/>
                      <a:pt x="21" y="38"/>
                    </a:cubicBezTo>
                    <a:cubicBezTo>
                      <a:pt x="20" y="39"/>
                      <a:pt x="20" y="39"/>
                      <a:pt x="20" y="39"/>
                    </a:cubicBezTo>
                    <a:cubicBezTo>
                      <a:pt x="18" y="42"/>
                      <a:pt x="18" y="48"/>
                      <a:pt x="19" y="54"/>
                    </a:cubicBezTo>
                    <a:cubicBezTo>
                      <a:pt x="20" y="68"/>
                      <a:pt x="20" y="68"/>
                      <a:pt x="20" y="68"/>
                    </a:cubicBezTo>
                    <a:cubicBezTo>
                      <a:pt x="10" y="70"/>
                      <a:pt x="10" y="70"/>
                      <a:pt x="10" y="7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72" name="Freeform 482"/>
              <p:cNvSpPr>
                <a:spLocks noEditPoints="1"/>
              </p:cNvSpPr>
              <p:nvPr/>
            </p:nvSpPr>
            <p:spPr bwMode="auto">
              <a:xfrm>
                <a:off x="3637" y="3133"/>
                <a:ext cx="80" cy="171"/>
              </a:xfrm>
              <a:custGeom>
                <a:avLst/>
                <a:gdLst>
                  <a:gd name="T0" fmla="*/ 17 w 34"/>
                  <a:gd name="T1" fmla="*/ 0 h 72"/>
                  <a:gd name="T2" fmla="*/ 25 w 34"/>
                  <a:gd name="T3" fmla="*/ 2 h 72"/>
                  <a:gd name="T4" fmla="*/ 31 w 34"/>
                  <a:gd name="T5" fmla="*/ 8 h 72"/>
                  <a:gd name="T6" fmla="*/ 33 w 34"/>
                  <a:gd name="T7" fmla="*/ 17 h 72"/>
                  <a:gd name="T8" fmla="*/ 29 w 34"/>
                  <a:gd name="T9" fmla="*/ 31 h 72"/>
                  <a:gd name="T10" fmla="*/ 22 w 34"/>
                  <a:gd name="T11" fmla="*/ 41 h 72"/>
                  <a:gd name="T12" fmla="*/ 21 w 34"/>
                  <a:gd name="T13" fmla="*/ 55 h 72"/>
                  <a:gd name="T14" fmla="*/ 22 w 34"/>
                  <a:gd name="T15" fmla="*/ 70 h 72"/>
                  <a:gd name="T16" fmla="*/ 10 w 34"/>
                  <a:gd name="T17" fmla="*/ 72 h 72"/>
                  <a:gd name="T18" fmla="*/ 9 w 34"/>
                  <a:gd name="T19" fmla="*/ 64 h 72"/>
                  <a:gd name="T20" fmla="*/ 10 w 34"/>
                  <a:gd name="T21" fmla="*/ 53 h 72"/>
                  <a:gd name="T22" fmla="*/ 4 w 34"/>
                  <a:gd name="T23" fmla="*/ 28 h 72"/>
                  <a:gd name="T24" fmla="*/ 1 w 34"/>
                  <a:gd name="T25" fmla="*/ 23 h 72"/>
                  <a:gd name="T26" fmla="*/ 0 w 34"/>
                  <a:gd name="T27" fmla="*/ 17 h 72"/>
                  <a:gd name="T28" fmla="*/ 4 w 34"/>
                  <a:gd name="T29" fmla="*/ 13 h 72"/>
                  <a:gd name="T30" fmla="*/ 7 w 34"/>
                  <a:gd name="T31" fmla="*/ 10 h 72"/>
                  <a:gd name="T32" fmla="*/ 15 w 34"/>
                  <a:gd name="T33" fmla="*/ 9 h 72"/>
                  <a:gd name="T34" fmla="*/ 17 w 34"/>
                  <a:gd name="T35" fmla="*/ 2 h 72"/>
                  <a:gd name="T36" fmla="*/ 17 w 34"/>
                  <a:gd name="T37" fmla="*/ 0 h 72"/>
                  <a:gd name="T38" fmla="*/ 19 w 34"/>
                  <a:gd name="T39" fmla="*/ 2 h 72"/>
                  <a:gd name="T40" fmla="*/ 15 w 34"/>
                  <a:gd name="T41" fmla="*/ 11 h 72"/>
                  <a:gd name="T42" fmla="*/ 15 w 34"/>
                  <a:gd name="T43" fmla="*/ 11 h 72"/>
                  <a:gd name="T44" fmla="*/ 15 w 34"/>
                  <a:gd name="T45" fmla="*/ 11 h 72"/>
                  <a:gd name="T46" fmla="*/ 8 w 34"/>
                  <a:gd name="T47" fmla="*/ 12 h 72"/>
                  <a:gd name="T48" fmla="*/ 5 w 34"/>
                  <a:gd name="T49" fmla="*/ 14 h 72"/>
                  <a:gd name="T50" fmla="*/ 2 w 34"/>
                  <a:gd name="T51" fmla="*/ 17 h 72"/>
                  <a:gd name="T52" fmla="*/ 3 w 34"/>
                  <a:gd name="T53" fmla="*/ 22 h 72"/>
                  <a:gd name="T54" fmla="*/ 6 w 34"/>
                  <a:gd name="T55" fmla="*/ 27 h 72"/>
                  <a:gd name="T56" fmla="*/ 6 w 34"/>
                  <a:gd name="T57" fmla="*/ 27 h 72"/>
                  <a:gd name="T58" fmla="*/ 6 w 34"/>
                  <a:gd name="T59" fmla="*/ 27 h 72"/>
                  <a:gd name="T60" fmla="*/ 12 w 34"/>
                  <a:gd name="T61" fmla="*/ 53 h 72"/>
                  <a:gd name="T62" fmla="*/ 12 w 34"/>
                  <a:gd name="T63" fmla="*/ 53 h 72"/>
                  <a:gd name="T64" fmla="*/ 12 w 34"/>
                  <a:gd name="T65" fmla="*/ 53 h 72"/>
                  <a:gd name="T66" fmla="*/ 11 w 34"/>
                  <a:gd name="T67" fmla="*/ 64 h 72"/>
                  <a:gd name="T68" fmla="*/ 11 w 34"/>
                  <a:gd name="T69" fmla="*/ 70 h 72"/>
                  <a:gd name="T70" fmla="*/ 20 w 34"/>
                  <a:gd name="T71" fmla="*/ 68 h 72"/>
                  <a:gd name="T72" fmla="*/ 19 w 34"/>
                  <a:gd name="T73" fmla="*/ 55 h 72"/>
                  <a:gd name="T74" fmla="*/ 20 w 34"/>
                  <a:gd name="T75" fmla="*/ 40 h 72"/>
                  <a:gd name="T76" fmla="*/ 20 w 34"/>
                  <a:gd name="T77" fmla="*/ 40 h 72"/>
                  <a:gd name="T78" fmla="*/ 20 w 34"/>
                  <a:gd name="T79" fmla="*/ 40 h 72"/>
                  <a:gd name="T80" fmla="*/ 21 w 34"/>
                  <a:gd name="T81" fmla="*/ 38 h 72"/>
                  <a:gd name="T82" fmla="*/ 28 w 34"/>
                  <a:gd name="T83" fmla="*/ 30 h 72"/>
                  <a:gd name="T84" fmla="*/ 31 w 34"/>
                  <a:gd name="T85" fmla="*/ 17 h 72"/>
                  <a:gd name="T86" fmla="*/ 31 w 34"/>
                  <a:gd name="T87" fmla="*/ 17 h 72"/>
                  <a:gd name="T88" fmla="*/ 31 w 34"/>
                  <a:gd name="T89" fmla="*/ 17 h 72"/>
                  <a:gd name="T90" fmla="*/ 29 w 34"/>
                  <a:gd name="T91" fmla="*/ 8 h 72"/>
                  <a:gd name="T92" fmla="*/ 24 w 34"/>
                  <a:gd name="T93" fmla="*/ 4 h 72"/>
                  <a:gd name="T94" fmla="*/ 19 w 34"/>
                  <a:gd name="T95" fmla="*/ 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4" h="72">
                    <a:moveTo>
                      <a:pt x="17" y="0"/>
                    </a:moveTo>
                    <a:cubicBezTo>
                      <a:pt x="25" y="2"/>
                      <a:pt x="25" y="2"/>
                      <a:pt x="25" y="2"/>
                    </a:cubicBezTo>
                    <a:cubicBezTo>
                      <a:pt x="31" y="8"/>
                      <a:pt x="31" y="8"/>
                      <a:pt x="31" y="8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4" y="21"/>
                      <a:pt x="33" y="26"/>
                      <a:pt x="29" y="31"/>
                    </a:cubicBezTo>
                    <a:cubicBezTo>
                      <a:pt x="25" y="36"/>
                      <a:pt x="23" y="39"/>
                      <a:pt x="22" y="41"/>
                    </a:cubicBezTo>
                    <a:cubicBezTo>
                      <a:pt x="20" y="43"/>
                      <a:pt x="20" y="48"/>
                      <a:pt x="21" y="55"/>
                    </a:cubicBezTo>
                    <a:cubicBezTo>
                      <a:pt x="22" y="70"/>
                      <a:pt x="22" y="70"/>
                      <a:pt x="22" y="70"/>
                    </a:cubicBezTo>
                    <a:cubicBezTo>
                      <a:pt x="10" y="72"/>
                      <a:pt x="10" y="72"/>
                      <a:pt x="10" y="72"/>
                    </a:cubicBezTo>
                    <a:cubicBezTo>
                      <a:pt x="9" y="64"/>
                      <a:pt x="9" y="64"/>
                      <a:pt x="9" y="64"/>
                    </a:cubicBezTo>
                    <a:cubicBezTo>
                      <a:pt x="10" y="53"/>
                      <a:pt x="10" y="53"/>
                      <a:pt x="10" y="53"/>
                    </a:cubicBezTo>
                    <a:cubicBezTo>
                      <a:pt x="10" y="42"/>
                      <a:pt x="8" y="34"/>
                      <a:pt x="4" y="28"/>
                    </a:cubicBezTo>
                    <a:cubicBezTo>
                      <a:pt x="1" y="23"/>
                      <a:pt x="1" y="23"/>
                      <a:pt x="1" y="23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7" y="8"/>
                      <a:pt x="17" y="6"/>
                      <a:pt x="17" y="2"/>
                    </a:cubicBezTo>
                    <a:cubicBezTo>
                      <a:pt x="17" y="0"/>
                      <a:pt x="17" y="0"/>
                      <a:pt x="17" y="0"/>
                    </a:cubicBezTo>
                    <a:moveTo>
                      <a:pt x="19" y="2"/>
                    </a:moveTo>
                    <a:cubicBezTo>
                      <a:pt x="19" y="6"/>
                      <a:pt x="18" y="10"/>
                      <a:pt x="15" y="11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6" y="27"/>
                      <a:pt x="6" y="27"/>
                      <a:pt x="6" y="27"/>
                    </a:cubicBezTo>
                    <a:cubicBezTo>
                      <a:pt x="6" y="27"/>
                      <a:pt x="6" y="27"/>
                      <a:pt x="6" y="27"/>
                    </a:cubicBezTo>
                    <a:cubicBezTo>
                      <a:pt x="6" y="27"/>
                      <a:pt x="6" y="27"/>
                      <a:pt x="6" y="27"/>
                    </a:cubicBezTo>
                    <a:cubicBezTo>
                      <a:pt x="10" y="34"/>
                      <a:pt x="12" y="43"/>
                      <a:pt x="12" y="53"/>
                    </a:cubicBezTo>
                    <a:cubicBezTo>
                      <a:pt x="12" y="53"/>
                      <a:pt x="12" y="53"/>
                      <a:pt x="12" y="53"/>
                    </a:cubicBezTo>
                    <a:cubicBezTo>
                      <a:pt x="12" y="53"/>
                      <a:pt x="12" y="53"/>
                      <a:pt x="12" y="53"/>
                    </a:cubicBezTo>
                    <a:cubicBezTo>
                      <a:pt x="11" y="64"/>
                      <a:pt x="11" y="64"/>
                      <a:pt x="11" y="64"/>
                    </a:cubicBezTo>
                    <a:cubicBezTo>
                      <a:pt x="11" y="70"/>
                      <a:pt x="11" y="70"/>
                      <a:pt x="11" y="70"/>
                    </a:cubicBezTo>
                    <a:cubicBezTo>
                      <a:pt x="20" y="68"/>
                      <a:pt x="20" y="68"/>
                      <a:pt x="20" y="68"/>
                    </a:cubicBezTo>
                    <a:cubicBezTo>
                      <a:pt x="19" y="55"/>
                      <a:pt x="19" y="55"/>
                      <a:pt x="19" y="55"/>
                    </a:cubicBezTo>
                    <a:cubicBezTo>
                      <a:pt x="18" y="48"/>
                      <a:pt x="18" y="43"/>
                      <a:pt x="20" y="40"/>
                    </a:cubicBezTo>
                    <a:cubicBezTo>
                      <a:pt x="20" y="40"/>
                      <a:pt x="20" y="40"/>
                      <a:pt x="20" y="40"/>
                    </a:cubicBezTo>
                    <a:cubicBezTo>
                      <a:pt x="20" y="40"/>
                      <a:pt x="20" y="40"/>
                      <a:pt x="20" y="40"/>
                    </a:cubicBezTo>
                    <a:cubicBezTo>
                      <a:pt x="21" y="38"/>
                      <a:pt x="21" y="38"/>
                      <a:pt x="21" y="38"/>
                    </a:cubicBezTo>
                    <a:cubicBezTo>
                      <a:pt x="22" y="37"/>
                      <a:pt x="24" y="34"/>
                      <a:pt x="28" y="30"/>
                    </a:cubicBezTo>
                    <a:cubicBezTo>
                      <a:pt x="31" y="25"/>
                      <a:pt x="32" y="20"/>
                      <a:pt x="31" y="17"/>
                    </a:cubicBezTo>
                    <a:cubicBezTo>
                      <a:pt x="31" y="17"/>
                      <a:pt x="31" y="17"/>
                      <a:pt x="31" y="17"/>
                    </a:cubicBezTo>
                    <a:cubicBezTo>
                      <a:pt x="31" y="17"/>
                      <a:pt x="31" y="17"/>
                      <a:pt x="31" y="17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19" y="2"/>
                      <a:pt x="19" y="2"/>
                      <a:pt x="19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73" name="Freeform 483"/>
              <p:cNvSpPr>
                <a:spLocks/>
              </p:cNvSpPr>
              <p:nvPr/>
            </p:nvSpPr>
            <p:spPr bwMode="auto">
              <a:xfrm>
                <a:off x="3639" y="3136"/>
                <a:ext cx="76" cy="165"/>
              </a:xfrm>
              <a:custGeom>
                <a:avLst/>
                <a:gdLst>
                  <a:gd name="T0" fmla="*/ 10 w 32"/>
                  <a:gd name="T1" fmla="*/ 70 h 70"/>
                  <a:gd name="T2" fmla="*/ 9 w 32"/>
                  <a:gd name="T3" fmla="*/ 63 h 70"/>
                  <a:gd name="T4" fmla="*/ 10 w 32"/>
                  <a:gd name="T5" fmla="*/ 52 h 70"/>
                  <a:gd name="T6" fmla="*/ 4 w 32"/>
                  <a:gd name="T7" fmla="*/ 26 h 70"/>
                  <a:gd name="T8" fmla="*/ 1 w 32"/>
                  <a:gd name="T9" fmla="*/ 22 h 70"/>
                  <a:gd name="T10" fmla="*/ 0 w 32"/>
                  <a:gd name="T11" fmla="*/ 16 h 70"/>
                  <a:gd name="T12" fmla="*/ 3 w 32"/>
                  <a:gd name="T13" fmla="*/ 13 h 70"/>
                  <a:gd name="T14" fmla="*/ 7 w 32"/>
                  <a:gd name="T15" fmla="*/ 10 h 70"/>
                  <a:gd name="T16" fmla="*/ 14 w 32"/>
                  <a:gd name="T17" fmla="*/ 9 h 70"/>
                  <a:gd name="T18" fmla="*/ 17 w 32"/>
                  <a:gd name="T19" fmla="*/ 1 h 70"/>
                  <a:gd name="T20" fmla="*/ 17 w 32"/>
                  <a:gd name="T21" fmla="*/ 0 h 70"/>
                  <a:gd name="T22" fmla="*/ 23 w 32"/>
                  <a:gd name="T23" fmla="*/ 2 h 70"/>
                  <a:gd name="T24" fmla="*/ 29 w 32"/>
                  <a:gd name="T25" fmla="*/ 7 h 70"/>
                  <a:gd name="T26" fmla="*/ 31 w 32"/>
                  <a:gd name="T27" fmla="*/ 16 h 70"/>
                  <a:gd name="T28" fmla="*/ 28 w 32"/>
                  <a:gd name="T29" fmla="*/ 29 h 70"/>
                  <a:gd name="T30" fmla="*/ 21 w 32"/>
                  <a:gd name="T31" fmla="*/ 38 h 70"/>
                  <a:gd name="T32" fmla="*/ 20 w 32"/>
                  <a:gd name="T33" fmla="*/ 39 h 70"/>
                  <a:gd name="T34" fmla="*/ 19 w 32"/>
                  <a:gd name="T35" fmla="*/ 54 h 70"/>
                  <a:gd name="T36" fmla="*/ 20 w 32"/>
                  <a:gd name="T37" fmla="*/ 68 h 70"/>
                  <a:gd name="T38" fmla="*/ 10 w 32"/>
                  <a:gd name="T39" fmla="*/ 7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2" h="70">
                    <a:moveTo>
                      <a:pt x="10" y="70"/>
                    </a:moveTo>
                    <a:cubicBezTo>
                      <a:pt x="9" y="63"/>
                      <a:pt x="9" y="63"/>
                      <a:pt x="9" y="63"/>
                    </a:cubicBezTo>
                    <a:cubicBezTo>
                      <a:pt x="10" y="52"/>
                      <a:pt x="10" y="52"/>
                      <a:pt x="10" y="52"/>
                    </a:cubicBezTo>
                    <a:cubicBezTo>
                      <a:pt x="10" y="42"/>
                      <a:pt x="8" y="33"/>
                      <a:pt x="4" y="26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7" y="8"/>
                      <a:pt x="17" y="5"/>
                      <a:pt x="17" y="1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9" y="7"/>
                      <a:pt x="29" y="7"/>
                      <a:pt x="29" y="7"/>
                    </a:cubicBezTo>
                    <a:cubicBezTo>
                      <a:pt x="31" y="16"/>
                      <a:pt x="31" y="16"/>
                      <a:pt x="31" y="16"/>
                    </a:cubicBezTo>
                    <a:cubicBezTo>
                      <a:pt x="32" y="19"/>
                      <a:pt x="31" y="24"/>
                      <a:pt x="28" y="29"/>
                    </a:cubicBezTo>
                    <a:cubicBezTo>
                      <a:pt x="24" y="33"/>
                      <a:pt x="22" y="36"/>
                      <a:pt x="21" y="38"/>
                    </a:cubicBezTo>
                    <a:cubicBezTo>
                      <a:pt x="20" y="39"/>
                      <a:pt x="20" y="39"/>
                      <a:pt x="20" y="39"/>
                    </a:cubicBezTo>
                    <a:cubicBezTo>
                      <a:pt x="18" y="42"/>
                      <a:pt x="18" y="48"/>
                      <a:pt x="19" y="54"/>
                    </a:cubicBezTo>
                    <a:cubicBezTo>
                      <a:pt x="20" y="68"/>
                      <a:pt x="20" y="68"/>
                      <a:pt x="20" y="68"/>
                    </a:cubicBezTo>
                    <a:cubicBezTo>
                      <a:pt x="10" y="70"/>
                      <a:pt x="10" y="70"/>
                      <a:pt x="10" y="7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74" name="Freeform 484"/>
              <p:cNvSpPr>
                <a:spLocks noEditPoints="1"/>
              </p:cNvSpPr>
              <p:nvPr/>
            </p:nvSpPr>
            <p:spPr bwMode="auto">
              <a:xfrm>
                <a:off x="3637" y="3133"/>
                <a:ext cx="80" cy="171"/>
              </a:xfrm>
              <a:custGeom>
                <a:avLst/>
                <a:gdLst>
                  <a:gd name="T0" fmla="*/ 17 w 34"/>
                  <a:gd name="T1" fmla="*/ 0 h 72"/>
                  <a:gd name="T2" fmla="*/ 25 w 34"/>
                  <a:gd name="T3" fmla="*/ 2 h 72"/>
                  <a:gd name="T4" fmla="*/ 31 w 34"/>
                  <a:gd name="T5" fmla="*/ 8 h 72"/>
                  <a:gd name="T6" fmla="*/ 33 w 34"/>
                  <a:gd name="T7" fmla="*/ 17 h 72"/>
                  <a:gd name="T8" fmla="*/ 29 w 34"/>
                  <a:gd name="T9" fmla="*/ 31 h 72"/>
                  <a:gd name="T10" fmla="*/ 22 w 34"/>
                  <a:gd name="T11" fmla="*/ 41 h 72"/>
                  <a:gd name="T12" fmla="*/ 21 w 34"/>
                  <a:gd name="T13" fmla="*/ 55 h 72"/>
                  <a:gd name="T14" fmla="*/ 22 w 34"/>
                  <a:gd name="T15" fmla="*/ 70 h 72"/>
                  <a:gd name="T16" fmla="*/ 10 w 34"/>
                  <a:gd name="T17" fmla="*/ 72 h 72"/>
                  <a:gd name="T18" fmla="*/ 9 w 34"/>
                  <a:gd name="T19" fmla="*/ 64 h 72"/>
                  <a:gd name="T20" fmla="*/ 10 w 34"/>
                  <a:gd name="T21" fmla="*/ 53 h 72"/>
                  <a:gd name="T22" fmla="*/ 4 w 34"/>
                  <a:gd name="T23" fmla="*/ 28 h 72"/>
                  <a:gd name="T24" fmla="*/ 1 w 34"/>
                  <a:gd name="T25" fmla="*/ 23 h 72"/>
                  <a:gd name="T26" fmla="*/ 0 w 34"/>
                  <a:gd name="T27" fmla="*/ 17 h 72"/>
                  <a:gd name="T28" fmla="*/ 4 w 34"/>
                  <a:gd name="T29" fmla="*/ 13 h 72"/>
                  <a:gd name="T30" fmla="*/ 7 w 34"/>
                  <a:gd name="T31" fmla="*/ 10 h 72"/>
                  <a:gd name="T32" fmla="*/ 15 w 34"/>
                  <a:gd name="T33" fmla="*/ 9 h 72"/>
                  <a:gd name="T34" fmla="*/ 17 w 34"/>
                  <a:gd name="T35" fmla="*/ 2 h 72"/>
                  <a:gd name="T36" fmla="*/ 17 w 34"/>
                  <a:gd name="T37" fmla="*/ 0 h 72"/>
                  <a:gd name="T38" fmla="*/ 19 w 34"/>
                  <a:gd name="T39" fmla="*/ 2 h 72"/>
                  <a:gd name="T40" fmla="*/ 15 w 34"/>
                  <a:gd name="T41" fmla="*/ 11 h 72"/>
                  <a:gd name="T42" fmla="*/ 15 w 34"/>
                  <a:gd name="T43" fmla="*/ 11 h 72"/>
                  <a:gd name="T44" fmla="*/ 15 w 34"/>
                  <a:gd name="T45" fmla="*/ 11 h 72"/>
                  <a:gd name="T46" fmla="*/ 8 w 34"/>
                  <a:gd name="T47" fmla="*/ 12 h 72"/>
                  <a:gd name="T48" fmla="*/ 5 w 34"/>
                  <a:gd name="T49" fmla="*/ 14 h 72"/>
                  <a:gd name="T50" fmla="*/ 2 w 34"/>
                  <a:gd name="T51" fmla="*/ 17 h 72"/>
                  <a:gd name="T52" fmla="*/ 3 w 34"/>
                  <a:gd name="T53" fmla="*/ 22 h 72"/>
                  <a:gd name="T54" fmla="*/ 6 w 34"/>
                  <a:gd name="T55" fmla="*/ 27 h 72"/>
                  <a:gd name="T56" fmla="*/ 6 w 34"/>
                  <a:gd name="T57" fmla="*/ 27 h 72"/>
                  <a:gd name="T58" fmla="*/ 6 w 34"/>
                  <a:gd name="T59" fmla="*/ 27 h 72"/>
                  <a:gd name="T60" fmla="*/ 12 w 34"/>
                  <a:gd name="T61" fmla="*/ 53 h 72"/>
                  <a:gd name="T62" fmla="*/ 12 w 34"/>
                  <a:gd name="T63" fmla="*/ 53 h 72"/>
                  <a:gd name="T64" fmla="*/ 12 w 34"/>
                  <a:gd name="T65" fmla="*/ 53 h 72"/>
                  <a:gd name="T66" fmla="*/ 11 w 34"/>
                  <a:gd name="T67" fmla="*/ 64 h 72"/>
                  <a:gd name="T68" fmla="*/ 11 w 34"/>
                  <a:gd name="T69" fmla="*/ 70 h 72"/>
                  <a:gd name="T70" fmla="*/ 20 w 34"/>
                  <a:gd name="T71" fmla="*/ 68 h 72"/>
                  <a:gd name="T72" fmla="*/ 19 w 34"/>
                  <a:gd name="T73" fmla="*/ 55 h 72"/>
                  <a:gd name="T74" fmla="*/ 20 w 34"/>
                  <a:gd name="T75" fmla="*/ 40 h 72"/>
                  <a:gd name="T76" fmla="*/ 20 w 34"/>
                  <a:gd name="T77" fmla="*/ 40 h 72"/>
                  <a:gd name="T78" fmla="*/ 20 w 34"/>
                  <a:gd name="T79" fmla="*/ 40 h 72"/>
                  <a:gd name="T80" fmla="*/ 21 w 34"/>
                  <a:gd name="T81" fmla="*/ 38 h 72"/>
                  <a:gd name="T82" fmla="*/ 28 w 34"/>
                  <a:gd name="T83" fmla="*/ 30 h 72"/>
                  <a:gd name="T84" fmla="*/ 31 w 34"/>
                  <a:gd name="T85" fmla="*/ 17 h 72"/>
                  <a:gd name="T86" fmla="*/ 31 w 34"/>
                  <a:gd name="T87" fmla="*/ 17 h 72"/>
                  <a:gd name="T88" fmla="*/ 31 w 34"/>
                  <a:gd name="T89" fmla="*/ 17 h 72"/>
                  <a:gd name="T90" fmla="*/ 29 w 34"/>
                  <a:gd name="T91" fmla="*/ 8 h 72"/>
                  <a:gd name="T92" fmla="*/ 24 w 34"/>
                  <a:gd name="T93" fmla="*/ 4 h 72"/>
                  <a:gd name="T94" fmla="*/ 19 w 34"/>
                  <a:gd name="T95" fmla="*/ 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4" h="72">
                    <a:moveTo>
                      <a:pt x="17" y="0"/>
                    </a:moveTo>
                    <a:cubicBezTo>
                      <a:pt x="25" y="2"/>
                      <a:pt x="25" y="2"/>
                      <a:pt x="25" y="2"/>
                    </a:cubicBezTo>
                    <a:cubicBezTo>
                      <a:pt x="31" y="8"/>
                      <a:pt x="31" y="8"/>
                      <a:pt x="31" y="8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4" y="21"/>
                      <a:pt x="33" y="26"/>
                      <a:pt x="29" y="31"/>
                    </a:cubicBezTo>
                    <a:cubicBezTo>
                      <a:pt x="25" y="36"/>
                      <a:pt x="23" y="39"/>
                      <a:pt x="22" y="41"/>
                    </a:cubicBezTo>
                    <a:cubicBezTo>
                      <a:pt x="20" y="43"/>
                      <a:pt x="20" y="48"/>
                      <a:pt x="21" y="55"/>
                    </a:cubicBezTo>
                    <a:cubicBezTo>
                      <a:pt x="22" y="70"/>
                      <a:pt x="22" y="70"/>
                      <a:pt x="22" y="70"/>
                    </a:cubicBezTo>
                    <a:cubicBezTo>
                      <a:pt x="10" y="72"/>
                      <a:pt x="10" y="72"/>
                      <a:pt x="10" y="72"/>
                    </a:cubicBezTo>
                    <a:cubicBezTo>
                      <a:pt x="9" y="64"/>
                      <a:pt x="9" y="64"/>
                      <a:pt x="9" y="64"/>
                    </a:cubicBezTo>
                    <a:cubicBezTo>
                      <a:pt x="10" y="53"/>
                      <a:pt x="10" y="53"/>
                      <a:pt x="10" y="53"/>
                    </a:cubicBezTo>
                    <a:cubicBezTo>
                      <a:pt x="10" y="42"/>
                      <a:pt x="8" y="34"/>
                      <a:pt x="4" y="28"/>
                    </a:cubicBezTo>
                    <a:cubicBezTo>
                      <a:pt x="1" y="23"/>
                      <a:pt x="1" y="23"/>
                      <a:pt x="1" y="23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7" y="8"/>
                      <a:pt x="17" y="6"/>
                      <a:pt x="17" y="2"/>
                    </a:cubicBezTo>
                    <a:cubicBezTo>
                      <a:pt x="17" y="0"/>
                      <a:pt x="17" y="0"/>
                      <a:pt x="17" y="0"/>
                    </a:cubicBezTo>
                    <a:moveTo>
                      <a:pt x="19" y="2"/>
                    </a:moveTo>
                    <a:cubicBezTo>
                      <a:pt x="19" y="6"/>
                      <a:pt x="18" y="10"/>
                      <a:pt x="15" y="11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6" y="27"/>
                      <a:pt x="6" y="27"/>
                      <a:pt x="6" y="27"/>
                    </a:cubicBezTo>
                    <a:cubicBezTo>
                      <a:pt x="6" y="27"/>
                      <a:pt x="6" y="27"/>
                      <a:pt x="6" y="27"/>
                    </a:cubicBezTo>
                    <a:cubicBezTo>
                      <a:pt x="6" y="27"/>
                      <a:pt x="6" y="27"/>
                      <a:pt x="6" y="27"/>
                    </a:cubicBezTo>
                    <a:cubicBezTo>
                      <a:pt x="10" y="34"/>
                      <a:pt x="12" y="43"/>
                      <a:pt x="12" y="53"/>
                    </a:cubicBezTo>
                    <a:cubicBezTo>
                      <a:pt x="12" y="53"/>
                      <a:pt x="12" y="53"/>
                      <a:pt x="12" y="53"/>
                    </a:cubicBezTo>
                    <a:cubicBezTo>
                      <a:pt x="12" y="53"/>
                      <a:pt x="12" y="53"/>
                      <a:pt x="12" y="53"/>
                    </a:cubicBezTo>
                    <a:cubicBezTo>
                      <a:pt x="11" y="64"/>
                      <a:pt x="11" y="64"/>
                      <a:pt x="11" y="64"/>
                    </a:cubicBezTo>
                    <a:cubicBezTo>
                      <a:pt x="11" y="70"/>
                      <a:pt x="11" y="70"/>
                      <a:pt x="11" y="70"/>
                    </a:cubicBezTo>
                    <a:cubicBezTo>
                      <a:pt x="20" y="68"/>
                      <a:pt x="20" y="68"/>
                      <a:pt x="20" y="68"/>
                    </a:cubicBezTo>
                    <a:cubicBezTo>
                      <a:pt x="19" y="55"/>
                      <a:pt x="19" y="55"/>
                      <a:pt x="19" y="55"/>
                    </a:cubicBezTo>
                    <a:cubicBezTo>
                      <a:pt x="18" y="48"/>
                      <a:pt x="18" y="43"/>
                      <a:pt x="20" y="40"/>
                    </a:cubicBezTo>
                    <a:cubicBezTo>
                      <a:pt x="20" y="40"/>
                      <a:pt x="20" y="40"/>
                      <a:pt x="20" y="40"/>
                    </a:cubicBezTo>
                    <a:cubicBezTo>
                      <a:pt x="20" y="40"/>
                      <a:pt x="20" y="40"/>
                      <a:pt x="20" y="40"/>
                    </a:cubicBezTo>
                    <a:cubicBezTo>
                      <a:pt x="21" y="38"/>
                      <a:pt x="21" y="38"/>
                      <a:pt x="21" y="38"/>
                    </a:cubicBezTo>
                    <a:cubicBezTo>
                      <a:pt x="22" y="37"/>
                      <a:pt x="24" y="34"/>
                      <a:pt x="28" y="30"/>
                    </a:cubicBezTo>
                    <a:cubicBezTo>
                      <a:pt x="31" y="25"/>
                      <a:pt x="32" y="20"/>
                      <a:pt x="31" y="17"/>
                    </a:cubicBezTo>
                    <a:cubicBezTo>
                      <a:pt x="31" y="17"/>
                      <a:pt x="31" y="17"/>
                      <a:pt x="31" y="17"/>
                    </a:cubicBezTo>
                    <a:cubicBezTo>
                      <a:pt x="31" y="17"/>
                      <a:pt x="31" y="17"/>
                      <a:pt x="31" y="17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19" y="2"/>
                      <a:pt x="19" y="2"/>
                      <a:pt x="19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75" name="Freeform 485"/>
              <p:cNvSpPr>
                <a:spLocks/>
              </p:cNvSpPr>
              <p:nvPr/>
            </p:nvSpPr>
            <p:spPr bwMode="auto">
              <a:xfrm>
                <a:off x="3930" y="3635"/>
                <a:ext cx="328" cy="326"/>
              </a:xfrm>
              <a:custGeom>
                <a:avLst/>
                <a:gdLst>
                  <a:gd name="T0" fmla="*/ 82 w 139"/>
                  <a:gd name="T1" fmla="*/ 136 h 138"/>
                  <a:gd name="T2" fmla="*/ 76 w 139"/>
                  <a:gd name="T3" fmla="*/ 131 h 138"/>
                  <a:gd name="T4" fmla="*/ 25 w 139"/>
                  <a:gd name="T5" fmla="*/ 131 h 138"/>
                  <a:gd name="T6" fmla="*/ 15 w 139"/>
                  <a:gd name="T7" fmla="*/ 126 h 138"/>
                  <a:gd name="T8" fmla="*/ 15 w 139"/>
                  <a:gd name="T9" fmla="*/ 126 h 138"/>
                  <a:gd name="T10" fmla="*/ 6 w 139"/>
                  <a:gd name="T11" fmla="*/ 129 h 138"/>
                  <a:gd name="T12" fmla="*/ 2 w 139"/>
                  <a:gd name="T13" fmla="*/ 119 h 138"/>
                  <a:gd name="T14" fmla="*/ 2 w 139"/>
                  <a:gd name="T15" fmla="*/ 118 h 138"/>
                  <a:gd name="T16" fmla="*/ 21 w 139"/>
                  <a:gd name="T17" fmla="*/ 71 h 138"/>
                  <a:gd name="T18" fmla="*/ 10 w 139"/>
                  <a:gd name="T19" fmla="*/ 0 h 138"/>
                  <a:gd name="T20" fmla="*/ 58 w 139"/>
                  <a:gd name="T21" fmla="*/ 12 h 138"/>
                  <a:gd name="T22" fmla="*/ 66 w 139"/>
                  <a:gd name="T23" fmla="*/ 24 h 138"/>
                  <a:gd name="T24" fmla="*/ 76 w 139"/>
                  <a:gd name="T25" fmla="*/ 24 h 138"/>
                  <a:gd name="T26" fmla="*/ 86 w 139"/>
                  <a:gd name="T27" fmla="*/ 22 h 138"/>
                  <a:gd name="T28" fmla="*/ 88 w 139"/>
                  <a:gd name="T29" fmla="*/ 19 h 138"/>
                  <a:gd name="T30" fmla="*/ 88 w 139"/>
                  <a:gd name="T31" fmla="*/ 19 h 138"/>
                  <a:gd name="T32" fmla="*/ 89 w 139"/>
                  <a:gd name="T33" fmla="*/ 12 h 138"/>
                  <a:gd name="T34" fmla="*/ 98 w 139"/>
                  <a:gd name="T35" fmla="*/ 13 h 138"/>
                  <a:gd name="T36" fmla="*/ 103 w 139"/>
                  <a:gd name="T37" fmla="*/ 16 h 138"/>
                  <a:gd name="T38" fmla="*/ 106 w 139"/>
                  <a:gd name="T39" fmla="*/ 16 h 138"/>
                  <a:gd name="T40" fmla="*/ 116 w 139"/>
                  <a:gd name="T41" fmla="*/ 30 h 138"/>
                  <a:gd name="T42" fmla="*/ 114 w 139"/>
                  <a:gd name="T43" fmla="*/ 38 h 138"/>
                  <a:gd name="T44" fmla="*/ 118 w 139"/>
                  <a:gd name="T45" fmla="*/ 51 h 138"/>
                  <a:gd name="T46" fmla="*/ 121 w 139"/>
                  <a:gd name="T47" fmla="*/ 59 h 138"/>
                  <a:gd name="T48" fmla="*/ 126 w 139"/>
                  <a:gd name="T49" fmla="*/ 58 h 138"/>
                  <a:gd name="T50" fmla="*/ 138 w 139"/>
                  <a:gd name="T51" fmla="*/ 58 h 138"/>
                  <a:gd name="T52" fmla="*/ 137 w 139"/>
                  <a:gd name="T53" fmla="*/ 69 h 138"/>
                  <a:gd name="T54" fmla="*/ 139 w 139"/>
                  <a:gd name="T55" fmla="*/ 72 h 138"/>
                  <a:gd name="T56" fmla="*/ 137 w 139"/>
                  <a:gd name="T57" fmla="*/ 75 h 138"/>
                  <a:gd name="T58" fmla="*/ 137 w 139"/>
                  <a:gd name="T59" fmla="*/ 79 h 138"/>
                  <a:gd name="T60" fmla="*/ 115 w 139"/>
                  <a:gd name="T61" fmla="*/ 79 h 138"/>
                  <a:gd name="T62" fmla="*/ 115 w 139"/>
                  <a:gd name="T63" fmla="*/ 116 h 138"/>
                  <a:gd name="T64" fmla="*/ 129 w 139"/>
                  <a:gd name="T65" fmla="*/ 134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39" h="138">
                    <a:moveTo>
                      <a:pt x="111" y="138"/>
                    </a:moveTo>
                    <a:cubicBezTo>
                      <a:pt x="82" y="136"/>
                      <a:pt x="82" y="136"/>
                      <a:pt x="82" y="136"/>
                    </a:cubicBezTo>
                    <a:cubicBezTo>
                      <a:pt x="77" y="131"/>
                      <a:pt x="77" y="131"/>
                      <a:pt x="77" y="131"/>
                    </a:cubicBezTo>
                    <a:cubicBezTo>
                      <a:pt x="76" y="131"/>
                      <a:pt x="76" y="131"/>
                      <a:pt x="76" y="131"/>
                    </a:cubicBezTo>
                    <a:cubicBezTo>
                      <a:pt x="76" y="131"/>
                      <a:pt x="76" y="131"/>
                      <a:pt x="76" y="131"/>
                    </a:cubicBezTo>
                    <a:cubicBezTo>
                      <a:pt x="25" y="131"/>
                      <a:pt x="25" y="131"/>
                      <a:pt x="25" y="131"/>
                    </a:cubicBezTo>
                    <a:cubicBezTo>
                      <a:pt x="21" y="129"/>
                      <a:pt x="21" y="129"/>
                      <a:pt x="21" y="129"/>
                    </a:cubicBezTo>
                    <a:cubicBezTo>
                      <a:pt x="19" y="128"/>
                      <a:pt x="17" y="126"/>
                      <a:pt x="15" y="126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10" y="129"/>
                      <a:pt x="10" y="129"/>
                      <a:pt x="10" y="129"/>
                    </a:cubicBezTo>
                    <a:cubicBezTo>
                      <a:pt x="6" y="129"/>
                      <a:pt x="6" y="129"/>
                      <a:pt x="6" y="129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0" y="125"/>
                      <a:pt x="0" y="121"/>
                      <a:pt x="2" y="119"/>
                    </a:cubicBezTo>
                    <a:cubicBezTo>
                      <a:pt x="2" y="118"/>
                      <a:pt x="2" y="118"/>
                      <a:pt x="2" y="118"/>
                    </a:cubicBezTo>
                    <a:cubicBezTo>
                      <a:pt x="2" y="118"/>
                      <a:pt x="2" y="118"/>
                      <a:pt x="2" y="118"/>
                    </a:cubicBezTo>
                    <a:cubicBezTo>
                      <a:pt x="2" y="111"/>
                      <a:pt x="4" y="102"/>
                      <a:pt x="8" y="92"/>
                    </a:cubicBezTo>
                    <a:cubicBezTo>
                      <a:pt x="11" y="85"/>
                      <a:pt x="15" y="78"/>
                      <a:pt x="21" y="71"/>
                    </a:cubicBezTo>
                    <a:cubicBezTo>
                      <a:pt x="24" y="67"/>
                      <a:pt x="23" y="55"/>
                      <a:pt x="18" y="20"/>
                    </a:cubicBezTo>
                    <a:cubicBezTo>
                      <a:pt x="16" y="14"/>
                      <a:pt x="14" y="7"/>
                      <a:pt x="10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4" y="3"/>
                      <a:pt x="55" y="8"/>
                      <a:pt x="58" y="12"/>
                    </a:cubicBezTo>
                    <a:cubicBezTo>
                      <a:pt x="66" y="24"/>
                      <a:pt x="66" y="24"/>
                      <a:pt x="66" y="24"/>
                    </a:cubicBezTo>
                    <a:cubicBezTo>
                      <a:pt x="66" y="24"/>
                      <a:pt x="66" y="24"/>
                      <a:pt x="66" y="24"/>
                    </a:cubicBezTo>
                    <a:cubicBezTo>
                      <a:pt x="67" y="24"/>
                      <a:pt x="67" y="24"/>
                      <a:pt x="67" y="24"/>
                    </a:cubicBezTo>
                    <a:cubicBezTo>
                      <a:pt x="76" y="24"/>
                      <a:pt x="76" y="24"/>
                      <a:pt x="76" y="24"/>
                    </a:cubicBezTo>
                    <a:cubicBezTo>
                      <a:pt x="86" y="22"/>
                      <a:pt x="86" y="22"/>
                      <a:pt x="86" y="22"/>
                    </a:cubicBezTo>
                    <a:cubicBezTo>
                      <a:pt x="86" y="22"/>
                      <a:pt x="86" y="22"/>
                      <a:pt x="86" y="22"/>
                    </a:cubicBezTo>
                    <a:cubicBezTo>
                      <a:pt x="87" y="21"/>
                      <a:pt x="87" y="21"/>
                      <a:pt x="87" y="21"/>
                    </a:cubicBezTo>
                    <a:cubicBezTo>
                      <a:pt x="88" y="19"/>
                      <a:pt x="88" y="19"/>
                      <a:pt x="88" y="19"/>
                    </a:cubicBezTo>
                    <a:cubicBezTo>
                      <a:pt x="88" y="19"/>
                      <a:pt x="88" y="19"/>
                      <a:pt x="88" y="19"/>
                    </a:cubicBezTo>
                    <a:cubicBezTo>
                      <a:pt x="88" y="19"/>
                      <a:pt x="88" y="19"/>
                      <a:pt x="88" y="19"/>
                    </a:cubicBezTo>
                    <a:cubicBezTo>
                      <a:pt x="88" y="15"/>
                      <a:pt x="88" y="15"/>
                      <a:pt x="88" y="15"/>
                    </a:cubicBezTo>
                    <a:cubicBezTo>
                      <a:pt x="88" y="13"/>
                      <a:pt x="88" y="13"/>
                      <a:pt x="89" y="12"/>
                    </a:cubicBezTo>
                    <a:cubicBezTo>
                      <a:pt x="90" y="11"/>
                      <a:pt x="91" y="11"/>
                      <a:pt x="93" y="11"/>
                    </a:cubicBezTo>
                    <a:cubicBezTo>
                      <a:pt x="95" y="11"/>
                      <a:pt x="97" y="11"/>
                      <a:pt x="98" y="13"/>
                    </a:cubicBezTo>
                    <a:cubicBezTo>
                      <a:pt x="103" y="16"/>
                      <a:pt x="103" y="16"/>
                      <a:pt x="103" y="16"/>
                    </a:cubicBezTo>
                    <a:cubicBezTo>
                      <a:pt x="103" y="16"/>
                      <a:pt x="103" y="16"/>
                      <a:pt x="103" y="16"/>
                    </a:cubicBezTo>
                    <a:cubicBezTo>
                      <a:pt x="103" y="16"/>
                      <a:pt x="103" y="16"/>
                      <a:pt x="103" y="16"/>
                    </a:cubicBezTo>
                    <a:cubicBezTo>
                      <a:pt x="104" y="16"/>
                      <a:pt x="105" y="16"/>
                      <a:pt x="106" y="16"/>
                    </a:cubicBezTo>
                    <a:cubicBezTo>
                      <a:pt x="110" y="16"/>
                      <a:pt x="112" y="16"/>
                      <a:pt x="113" y="18"/>
                    </a:cubicBezTo>
                    <a:cubicBezTo>
                      <a:pt x="114" y="19"/>
                      <a:pt x="115" y="23"/>
                      <a:pt x="116" y="30"/>
                    </a:cubicBezTo>
                    <a:cubicBezTo>
                      <a:pt x="115" y="35"/>
                      <a:pt x="115" y="35"/>
                      <a:pt x="115" y="35"/>
                    </a:cubicBezTo>
                    <a:cubicBezTo>
                      <a:pt x="114" y="38"/>
                      <a:pt x="114" y="38"/>
                      <a:pt x="114" y="38"/>
                    </a:cubicBezTo>
                    <a:cubicBezTo>
                      <a:pt x="112" y="41"/>
                      <a:pt x="114" y="43"/>
                      <a:pt x="118" y="46"/>
                    </a:cubicBezTo>
                    <a:cubicBezTo>
                      <a:pt x="118" y="51"/>
                      <a:pt x="118" y="51"/>
                      <a:pt x="118" y="51"/>
                    </a:cubicBezTo>
                    <a:cubicBezTo>
                      <a:pt x="118" y="56"/>
                      <a:pt x="119" y="58"/>
                      <a:pt x="120" y="59"/>
                    </a:cubicBezTo>
                    <a:cubicBezTo>
                      <a:pt x="121" y="59"/>
                      <a:pt x="121" y="59"/>
                      <a:pt x="121" y="59"/>
                    </a:cubicBezTo>
                    <a:cubicBezTo>
                      <a:pt x="121" y="59"/>
                      <a:pt x="121" y="59"/>
                      <a:pt x="121" y="59"/>
                    </a:cubicBezTo>
                    <a:cubicBezTo>
                      <a:pt x="126" y="58"/>
                      <a:pt x="126" y="58"/>
                      <a:pt x="126" y="58"/>
                    </a:cubicBezTo>
                    <a:cubicBezTo>
                      <a:pt x="133" y="57"/>
                      <a:pt x="133" y="57"/>
                      <a:pt x="133" y="57"/>
                    </a:cubicBezTo>
                    <a:cubicBezTo>
                      <a:pt x="138" y="58"/>
                      <a:pt x="138" y="58"/>
                      <a:pt x="138" y="58"/>
                    </a:cubicBezTo>
                    <a:cubicBezTo>
                      <a:pt x="138" y="68"/>
                      <a:pt x="138" y="68"/>
                      <a:pt x="138" y="68"/>
                    </a:cubicBezTo>
                    <a:cubicBezTo>
                      <a:pt x="137" y="69"/>
                      <a:pt x="137" y="69"/>
                      <a:pt x="137" y="69"/>
                    </a:cubicBezTo>
                    <a:cubicBezTo>
                      <a:pt x="138" y="69"/>
                      <a:pt x="138" y="69"/>
                      <a:pt x="138" y="69"/>
                    </a:cubicBezTo>
                    <a:cubicBezTo>
                      <a:pt x="139" y="72"/>
                      <a:pt x="139" y="72"/>
                      <a:pt x="139" y="72"/>
                    </a:cubicBezTo>
                    <a:cubicBezTo>
                      <a:pt x="137" y="75"/>
                      <a:pt x="137" y="75"/>
                      <a:pt x="137" y="75"/>
                    </a:cubicBezTo>
                    <a:cubicBezTo>
                      <a:pt x="137" y="75"/>
                      <a:pt x="137" y="75"/>
                      <a:pt x="137" y="75"/>
                    </a:cubicBezTo>
                    <a:cubicBezTo>
                      <a:pt x="137" y="75"/>
                      <a:pt x="137" y="75"/>
                      <a:pt x="137" y="75"/>
                    </a:cubicBezTo>
                    <a:cubicBezTo>
                      <a:pt x="137" y="79"/>
                      <a:pt x="137" y="79"/>
                      <a:pt x="137" y="79"/>
                    </a:cubicBezTo>
                    <a:cubicBezTo>
                      <a:pt x="116" y="79"/>
                      <a:pt x="116" y="79"/>
                      <a:pt x="116" y="79"/>
                    </a:cubicBezTo>
                    <a:cubicBezTo>
                      <a:pt x="115" y="79"/>
                      <a:pt x="115" y="79"/>
                      <a:pt x="115" y="79"/>
                    </a:cubicBezTo>
                    <a:cubicBezTo>
                      <a:pt x="115" y="80"/>
                      <a:pt x="115" y="80"/>
                      <a:pt x="115" y="80"/>
                    </a:cubicBezTo>
                    <a:cubicBezTo>
                      <a:pt x="115" y="116"/>
                      <a:pt x="115" y="116"/>
                      <a:pt x="115" y="116"/>
                    </a:cubicBezTo>
                    <a:cubicBezTo>
                      <a:pt x="115" y="120"/>
                      <a:pt x="117" y="123"/>
                      <a:pt x="121" y="127"/>
                    </a:cubicBezTo>
                    <a:cubicBezTo>
                      <a:pt x="129" y="134"/>
                      <a:pt x="129" y="134"/>
                      <a:pt x="129" y="134"/>
                    </a:cubicBezTo>
                    <a:cubicBezTo>
                      <a:pt x="111" y="138"/>
                      <a:pt x="111" y="138"/>
                      <a:pt x="111" y="1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76" name="Freeform 486"/>
              <p:cNvSpPr>
                <a:spLocks noEditPoints="1"/>
              </p:cNvSpPr>
              <p:nvPr/>
            </p:nvSpPr>
            <p:spPr bwMode="auto">
              <a:xfrm>
                <a:off x="3927" y="3632"/>
                <a:ext cx="334" cy="332"/>
              </a:xfrm>
              <a:custGeom>
                <a:avLst/>
                <a:gdLst>
                  <a:gd name="T0" fmla="*/ 60 w 141"/>
                  <a:gd name="T1" fmla="*/ 13 h 140"/>
                  <a:gd name="T2" fmla="*/ 77 w 141"/>
                  <a:gd name="T3" fmla="*/ 24 h 140"/>
                  <a:gd name="T4" fmla="*/ 88 w 141"/>
                  <a:gd name="T5" fmla="*/ 20 h 140"/>
                  <a:gd name="T6" fmla="*/ 94 w 141"/>
                  <a:gd name="T7" fmla="*/ 11 h 140"/>
                  <a:gd name="T8" fmla="*/ 104 w 141"/>
                  <a:gd name="T9" fmla="*/ 16 h 140"/>
                  <a:gd name="T10" fmla="*/ 115 w 141"/>
                  <a:gd name="T11" fmla="*/ 18 h 140"/>
                  <a:gd name="T12" fmla="*/ 117 w 141"/>
                  <a:gd name="T13" fmla="*/ 36 h 140"/>
                  <a:gd name="T14" fmla="*/ 119 w 141"/>
                  <a:gd name="T15" fmla="*/ 46 h 140"/>
                  <a:gd name="T16" fmla="*/ 122 w 141"/>
                  <a:gd name="T17" fmla="*/ 59 h 140"/>
                  <a:gd name="T18" fmla="*/ 134 w 141"/>
                  <a:gd name="T19" fmla="*/ 57 h 140"/>
                  <a:gd name="T20" fmla="*/ 139 w 141"/>
                  <a:gd name="T21" fmla="*/ 69 h 140"/>
                  <a:gd name="T22" fmla="*/ 138 w 141"/>
                  <a:gd name="T23" fmla="*/ 76 h 140"/>
                  <a:gd name="T24" fmla="*/ 117 w 141"/>
                  <a:gd name="T25" fmla="*/ 81 h 140"/>
                  <a:gd name="T26" fmla="*/ 123 w 141"/>
                  <a:gd name="T27" fmla="*/ 127 h 140"/>
                  <a:gd name="T28" fmla="*/ 112 w 141"/>
                  <a:gd name="T29" fmla="*/ 140 h 140"/>
                  <a:gd name="T30" fmla="*/ 77 w 141"/>
                  <a:gd name="T31" fmla="*/ 133 h 140"/>
                  <a:gd name="T32" fmla="*/ 21 w 141"/>
                  <a:gd name="T33" fmla="*/ 131 h 140"/>
                  <a:gd name="T34" fmla="*/ 12 w 141"/>
                  <a:gd name="T35" fmla="*/ 131 h 140"/>
                  <a:gd name="T36" fmla="*/ 0 w 141"/>
                  <a:gd name="T37" fmla="*/ 131 h 140"/>
                  <a:gd name="T38" fmla="*/ 9 w 141"/>
                  <a:gd name="T39" fmla="*/ 93 h 140"/>
                  <a:gd name="T40" fmla="*/ 18 w 141"/>
                  <a:gd name="T41" fmla="*/ 21 h 140"/>
                  <a:gd name="T42" fmla="*/ 56 w 141"/>
                  <a:gd name="T43" fmla="*/ 0 h 140"/>
                  <a:gd name="T44" fmla="*/ 13 w 141"/>
                  <a:gd name="T45" fmla="*/ 2 h 140"/>
                  <a:gd name="T46" fmla="*/ 23 w 141"/>
                  <a:gd name="T47" fmla="*/ 72 h 140"/>
                  <a:gd name="T48" fmla="*/ 4 w 141"/>
                  <a:gd name="T49" fmla="*/ 119 h 140"/>
                  <a:gd name="T50" fmla="*/ 3 w 141"/>
                  <a:gd name="T51" fmla="*/ 120 h 140"/>
                  <a:gd name="T52" fmla="*/ 7 w 141"/>
                  <a:gd name="T53" fmla="*/ 129 h 140"/>
                  <a:gd name="T54" fmla="*/ 16 w 141"/>
                  <a:gd name="T55" fmla="*/ 127 h 140"/>
                  <a:gd name="T56" fmla="*/ 16 w 141"/>
                  <a:gd name="T57" fmla="*/ 126 h 140"/>
                  <a:gd name="T58" fmla="*/ 26 w 141"/>
                  <a:gd name="T59" fmla="*/ 131 h 140"/>
                  <a:gd name="T60" fmla="*/ 78 w 141"/>
                  <a:gd name="T61" fmla="*/ 131 h 140"/>
                  <a:gd name="T62" fmla="*/ 84 w 141"/>
                  <a:gd name="T63" fmla="*/ 136 h 140"/>
                  <a:gd name="T64" fmla="*/ 128 w 141"/>
                  <a:gd name="T65" fmla="*/ 134 h 140"/>
                  <a:gd name="T66" fmla="*/ 115 w 141"/>
                  <a:gd name="T67" fmla="*/ 117 h 140"/>
                  <a:gd name="T68" fmla="*/ 115 w 141"/>
                  <a:gd name="T69" fmla="*/ 79 h 140"/>
                  <a:gd name="T70" fmla="*/ 137 w 141"/>
                  <a:gd name="T71" fmla="*/ 79 h 140"/>
                  <a:gd name="T72" fmla="*/ 137 w 141"/>
                  <a:gd name="T73" fmla="*/ 76 h 140"/>
                  <a:gd name="T74" fmla="*/ 139 w 141"/>
                  <a:gd name="T75" fmla="*/ 72 h 140"/>
                  <a:gd name="T76" fmla="*/ 138 w 141"/>
                  <a:gd name="T77" fmla="*/ 70 h 140"/>
                  <a:gd name="T78" fmla="*/ 138 w 141"/>
                  <a:gd name="T79" fmla="*/ 60 h 140"/>
                  <a:gd name="T80" fmla="*/ 128 w 141"/>
                  <a:gd name="T81" fmla="*/ 60 h 140"/>
                  <a:gd name="T82" fmla="*/ 127 w 141"/>
                  <a:gd name="T83" fmla="*/ 60 h 140"/>
                  <a:gd name="T84" fmla="*/ 121 w 141"/>
                  <a:gd name="T85" fmla="*/ 61 h 140"/>
                  <a:gd name="T86" fmla="*/ 118 w 141"/>
                  <a:gd name="T87" fmla="*/ 52 h 140"/>
                  <a:gd name="T88" fmla="*/ 114 w 141"/>
                  <a:gd name="T89" fmla="*/ 39 h 140"/>
                  <a:gd name="T90" fmla="*/ 116 w 141"/>
                  <a:gd name="T91" fmla="*/ 31 h 140"/>
                  <a:gd name="T92" fmla="*/ 107 w 141"/>
                  <a:gd name="T93" fmla="*/ 18 h 140"/>
                  <a:gd name="T94" fmla="*/ 104 w 141"/>
                  <a:gd name="T95" fmla="*/ 18 h 140"/>
                  <a:gd name="T96" fmla="*/ 99 w 141"/>
                  <a:gd name="T97" fmla="*/ 15 h 140"/>
                  <a:gd name="T98" fmla="*/ 99 w 141"/>
                  <a:gd name="T99" fmla="*/ 14 h 140"/>
                  <a:gd name="T100" fmla="*/ 90 w 141"/>
                  <a:gd name="T101" fmla="*/ 13 h 140"/>
                  <a:gd name="T102" fmla="*/ 90 w 141"/>
                  <a:gd name="T103" fmla="*/ 15 h 140"/>
                  <a:gd name="T104" fmla="*/ 90 w 141"/>
                  <a:gd name="T105" fmla="*/ 20 h 140"/>
                  <a:gd name="T106" fmla="*/ 90 w 141"/>
                  <a:gd name="T107" fmla="*/ 21 h 140"/>
                  <a:gd name="T108" fmla="*/ 88 w 141"/>
                  <a:gd name="T109" fmla="*/ 24 h 140"/>
                  <a:gd name="T110" fmla="*/ 77 w 141"/>
                  <a:gd name="T111" fmla="*/ 26 h 140"/>
                  <a:gd name="T112" fmla="*/ 77 w 141"/>
                  <a:gd name="T113" fmla="*/ 26 h 140"/>
                  <a:gd name="T114" fmla="*/ 67 w 141"/>
                  <a:gd name="T115" fmla="*/ 26 h 140"/>
                  <a:gd name="T116" fmla="*/ 59 w 141"/>
                  <a:gd name="T117" fmla="*/ 14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41" h="140">
                    <a:moveTo>
                      <a:pt x="56" y="0"/>
                    </a:moveTo>
                    <a:cubicBezTo>
                      <a:pt x="56" y="4"/>
                      <a:pt x="57" y="8"/>
                      <a:pt x="60" y="13"/>
                    </a:cubicBezTo>
                    <a:cubicBezTo>
                      <a:pt x="68" y="24"/>
                      <a:pt x="68" y="24"/>
                      <a:pt x="68" y="24"/>
                    </a:cubicBezTo>
                    <a:cubicBezTo>
                      <a:pt x="77" y="24"/>
                      <a:pt x="77" y="24"/>
                      <a:pt x="77" y="24"/>
                    </a:cubicBezTo>
                    <a:cubicBezTo>
                      <a:pt x="87" y="22"/>
                      <a:pt x="87" y="22"/>
                      <a:pt x="87" y="22"/>
                    </a:cubicBezTo>
                    <a:cubicBezTo>
                      <a:pt x="88" y="20"/>
                      <a:pt x="88" y="20"/>
                      <a:pt x="88" y="20"/>
                    </a:cubicBezTo>
                    <a:cubicBezTo>
                      <a:pt x="88" y="16"/>
                      <a:pt x="88" y="16"/>
                      <a:pt x="88" y="16"/>
                    </a:cubicBezTo>
                    <a:cubicBezTo>
                      <a:pt x="88" y="12"/>
                      <a:pt x="90" y="11"/>
                      <a:pt x="94" y="11"/>
                    </a:cubicBezTo>
                    <a:cubicBezTo>
                      <a:pt x="97" y="11"/>
                      <a:pt x="99" y="12"/>
                      <a:pt x="100" y="13"/>
                    </a:cubicBezTo>
                    <a:cubicBezTo>
                      <a:pt x="104" y="16"/>
                      <a:pt x="104" y="16"/>
                      <a:pt x="104" y="16"/>
                    </a:cubicBezTo>
                    <a:cubicBezTo>
                      <a:pt x="105" y="16"/>
                      <a:pt x="106" y="16"/>
                      <a:pt x="107" y="16"/>
                    </a:cubicBezTo>
                    <a:cubicBezTo>
                      <a:pt x="111" y="16"/>
                      <a:pt x="113" y="17"/>
                      <a:pt x="115" y="18"/>
                    </a:cubicBezTo>
                    <a:cubicBezTo>
                      <a:pt x="116" y="20"/>
                      <a:pt x="117" y="24"/>
                      <a:pt x="118" y="31"/>
                    </a:cubicBezTo>
                    <a:cubicBezTo>
                      <a:pt x="117" y="36"/>
                      <a:pt x="117" y="36"/>
                      <a:pt x="117" y="36"/>
                    </a:cubicBezTo>
                    <a:cubicBezTo>
                      <a:pt x="115" y="40"/>
                      <a:pt x="115" y="40"/>
                      <a:pt x="115" y="40"/>
                    </a:cubicBezTo>
                    <a:cubicBezTo>
                      <a:pt x="115" y="41"/>
                      <a:pt x="115" y="44"/>
                      <a:pt x="119" y="46"/>
                    </a:cubicBezTo>
                    <a:cubicBezTo>
                      <a:pt x="120" y="52"/>
                      <a:pt x="120" y="52"/>
                      <a:pt x="120" y="52"/>
                    </a:cubicBezTo>
                    <a:cubicBezTo>
                      <a:pt x="120" y="56"/>
                      <a:pt x="120" y="58"/>
                      <a:pt x="122" y="59"/>
                    </a:cubicBezTo>
                    <a:cubicBezTo>
                      <a:pt x="127" y="59"/>
                      <a:pt x="127" y="59"/>
                      <a:pt x="127" y="59"/>
                    </a:cubicBezTo>
                    <a:cubicBezTo>
                      <a:pt x="134" y="57"/>
                      <a:pt x="134" y="57"/>
                      <a:pt x="134" y="57"/>
                    </a:cubicBezTo>
                    <a:cubicBezTo>
                      <a:pt x="140" y="58"/>
                      <a:pt x="140" y="58"/>
                      <a:pt x="140" y="58"/>
                    </a:cubicBezTo>
                    <a:cubicBezTo>
                      <a:pt x="139" y="69"/>
                      <a:pt x="139" y="69"/>
                      <a:pt x="139" y="69"/>
                    </a:cubicBezTo>
                    <a:cubicBezTo>
                      <a:pt x="141" y="73"/>
                      <a:pt x="141" y="73"/>
                      <a:pt x="141" y="73"/>
                    </a:cubicBezTo>
                    <a:cubicBezTo>
                      <a:pt x="138" y="76"/>
                      <a:pt x="138" y="76"/>
                      <a:pt x="138" y="76"/>
                    </a:cubicBezTo>
                    <a:cubicBezTo>
                      <a:pt x="138" y="81"/>
                      <a:pt x="138" y="81"/>
                      <a:pt x="138" y="81"/>
                    </a:cubicBezTo>
                    <a:cubicBezTo>
                      <a:pt x="117" y="81"/>
                      <a:pt x="117" y="81"/>
                      <a:pt x="117" y="81"/>
                    </a:cubicBezTo>
                    <a:cubicBezTo>
                      <a:pt x="117" y="117"/>
                      <a:pt x="117" y="117"/>
                      <a:pt x="117" y="117"/>
                    </a:cubicBezTo>
                    <a:cubicBezTo>
                      <a:pt x="117" y="121"/>
                      <a:pt x="119" y="124"/>
                      <a:pt x="123" y="127"/>
                    </a:cubicBezTo>
                    <a:cubicBezTo>
                      <a:pt x="132" y="136"/>
                      <a:pt x="132" y="136"/>
                      <a:pt x="132" y="136"/>
                    </a:cubicBezTo>
                    <a:cubicBezTo>
                      <a:pt x="112" y="140"/>
                      <a:pt x="112" y="140"/>
                      <a:pt x="112" y="140"/>
                    </a:cubicBezTo>
                    <a:cubicBezTo>
                      <a:pt x="83" y="138"/>
                      <a:pt x="83" y="138"/>
                      <a:pt x="83" y="138"/>
                    </a:cubicBezTo>
                    <a:cubicBezTo>
                      <a:pt x="77" y="133"/>
                      <a:pt x="77" y="133"/>
                      <a:pt x="77" y="133"/>
                    </a:cubicBezTo>
                    <a:cubicBezTo>
                      <a:pt x="25" y="133"/>
                      <a:pt x="25" y="133"/>
                      <a:pt x="25" y="133"/>
                    </a:cubicBezTo>
                    <a:cubicBezTo>
                      <a:pt x="21" y="131"/>
                      <a:pt x="21" y="131"/>
                      <a:pt x="21" y="131"/>
                    </a:cubicBezTo>
                    <a:cubicBezTo>
                      <a:pt x="19" y="129"/>
                      <a:pt x="18" y="128"/>
                      <a:pt x="16" y="128"/>
                    </a:cubicBezTo>
                    <a:cubicBezTo>
                      <a:pt x="12" y="131"/>
                      <a:pt x="12" y="131"/>
                      <a:pt x="12" y="131"/>
                    </a:cubicBezTo>
                    <a:cubicBezTo>
                      <a:pt x="7" y="131"/>
                      <a:pt x="7" y="131"/>
                      <a:pt x="7" y="131"/>
                    </a:cubicBezTo>
                    <a:cubicBezTo>
                      <a:pt x="0" y="131"/>
                      <a:pt x="0" y="131"/>
                      <a:pt x="0" y="131"/>
                    </a:cubicBezTo>
                    <a:cubicBezTo>
                      <a:pt x="0" y="126"/>
                      <a:pt x="0" y="122"/>
                      <a:pt x="2" y="119"/>
                    </a:cubicBezTo>
                    <a:cubicBezTo>
                      <a:pt x="2" y="112"/>
                      <a:pt x="4" y="103"/>
                      <a:pt x="9" y="93"/>
                    </a:cubicBezTo>
                    <a:cubicBezTo>
                      <a:pt x="12" y="85"/>
                      <a:pt x="16" y="78"/>
                      <a:pt x="21" y="71"/>
                    </a:cubicBezTo>
                    <a:cubicBezTo>
                      <a:pt x="24" y="68"/>
                      <a:pt x="23" y="51"/>
                      <a:pt x="18" y="21"/>
                    </a:cubicBezTo>
                    <a:cubicBezTo>
                      <a:pt x="16" y="15"/>
                      <a:pt x="14" y="8"/>
                      <a:pt x="10" y="0"/>
                    </a:cubicBezTo>
                    <a:cubicBezTo>
                      <a:pt x="56" y="0"/>
                      <a:pt x="56" y="0"/>
                      <a:pt x="56" y="0"/>
                    </a:cubicBezTo>
                    <a:moveTo>
                      <a:pt x="54" y="2"/>
                    </a:moveTo>
                    <a:cubicBezTo>
                      <a:pt x="13" y="2"/>
                      <a:pt x="13" y="2"/>
                      <a:pt x="13" y="2"/>
                    </a:cubicBezTo>
                    <a:cubicBezTo>
                      <a:pt x="16" y="9"/>
                      <a:pt x="18" y="15"/>
                      <a:pt x="19" y="21"/>
                    </a:cubicBezTo>
                    <a:cubicBezTo>
                      <a:pt x="25" y="56"/>
                      <a:pt x="26" y="69"/>
                      <a:pt x="23" y="72"/>
                    </a:cubicBezTo>
                    <a:cubicBezTo>
                      <a:pt x="17" y="79"/>
                      <a:pt x="13" y="86"/>
                      <a:pt x="10" y="94"/>
                    </a:cubicBezTo>
                    <a:cubicBezTo>
                      <a:pt x="6" y="104"/>
                      <a:pt x="4" y="112"/>
                      <a:pt x="4" y="119"/>
                    </a:cubicBezTo>
                    <a:cubicBezTo>
                      <a:pt x="4" y="120"/>
                      <a:pt x="4" y="120"/>
                      <a:pt x="4" y="120"/>
                    </a:cubicBezTo>
                    <a:cubicBezTo>
                      <a:pt x="3" y="120"/>
                      <a:pt x="3" y="120"/>
                      <a:pt x="3" y="120"/>
                    </a:cubicBezTo>
                    <a:cubicBezTo>
                      <a:pt x="2" y="122"/>
                      <a:pt x="2" y="125"/>
                      <a:pt x="2" y="129"/>
                    </a:cubicBezTo>
                    <a:cubicBezTo>
                      <a:pt x="7" y="129"/>
                      <a:pt x="7" y="129"/>
                      <a:pt x="7" y="129"/>
                    </a:cubicBezTo>
                    <a:cubicBezTo>
                      <a:pt x="11" y="129"/>
                      <a:pt x="11" y="129"/>
                      <a:pt x="11" y="129"/>
                    </a:cubicBezTo>
                    <a:cubicBezTo>
                      <a:pt x="16" y="127"/>
                      <a:pt x="16" y="127"/>
                      <a:pt x="16" y="127"/>
                    </a:cubicBezTo>
                    <a:cubicBezTo>
                      <a:pt x="16" y="126"/>
                      <a:pt x="16" y="126"/>
                      <a:pt x="16" y="126"/>
                    </a:cubicBezTo>
                    <a:cubicBezTo>
                      <a:pt x="16" y="126"/>
                      <a:pt x="16" y="126"/>
                      <a:pt x="16" y="126"/>
                    </a:cubicBezTo>
                    <a:cubicBezTo>
                      <a:pt x="18" y="126"/>
                      <a:pt x="20" y="127"/>
                      <a:pt x="22" y="129"/>
                    </a:cubicBezTo>
                    <a:cubicBezTo>
                      <a:pt x="26" y="131"/>
                      <a:pt x="26" y="131"/>
                      <a:pt x="26" y="131"/>
                    </a:cubicBezTo>
                    <a:cubicBezTo>
                      <a:pt x="77" y="131"/>
                      <a:pt x="77" y="131"/>
                      <a:pt x="77" y="131"/>
                    </a:cubicBezTo>
                    <a:cubicBezTo>
                      <a:pt x="78" y="131"/>
                      <a:pt x="78" y="131"/>
                      <a:pt x="78" y="131"/>
                    </a:cubicBezTo>
                    <a:cubicBezTo>
                      <a:pt x="78" y="131"/>
                      <a:pt x="78" y="131"/>
                      <a:pt x="78" y="131"/>
                    </a:cubicBezTo>
                    <a:cubicBezTo>
                      <a:pt x="84" y="136"/>
                      <a:pt x="84" y="136"/>
                      <a:pt x="84" y="136"/>
                    </a:cubicBezTo>
                    <a:cubicBezTo>
                      <a:pt x="112" y="138"/>
                      <a:pt x="112" y="138"/>
                      <a:pt x="112" y="138"/>
                    </a:cubicBezTo>
                    <a:cubicBezTo>
                      <a:pt x="128" y="134"/>
                      <a:pt x="128" y="134"/>
                      <a:pt x="128" y="134"/>
                    </a:cubicBezTo>
                    <a:cubicBezTo>
                      <a:pt x="121" y="128"/>
                      <a:pt x="121" y="128"/>
                      <a:pt x="121" y="128"/>
                    </a:cubicBezTo>
                    <a:cubicBezTo>
                      <a:pt x="117" y="125"/>
                      <a:pt x="115" y="121"/>
                      <a:pt x="115" y="117"/>
                    </a:cubicBezTo>
                    <a:cubicBezTo>
                      <a:pt x="115" y="81"/>
                      <a:pt x="115" y="81"/>
                      <a:pt x="115" y="81"/>
                    </a:cubicBezTo>
                    <a:cubicBezTo>
                      <a:pt x="115" y="79"/>
                      <a:pt x="115" y="79"/>
                      <a:pt x="115" y="79"/>
                    </a:cubicBezTo>
                    <a:cubicBezTo>
                      <a:pt x="117" y="79"/>
                      <a:pt x="117" y="79"/>
                      <a:pt x="117" y="79"/>
                    </a:cubicBezTo>
                    <a:cubicBezTo>
                      <a:pt x="137" y="79"/>
                      <a:pt x="137" y="79"/>
                      <a:pt x="137" y="79"/>
                    </a:cubicBezTo>
                    <a:cubicBezTo>
                      <a:pt x="137" y="76"/>
                      <a:pt x="137" y="76"/>
                      <a:pt x="137" y="76"/>
                    </a:cubicBezTo>
                    <a:cubicBezTo>
                      <a:pt x="137" y="76"/>
                      <a:pt x="137" y="76"/>
                      <a:pt x="137" y="76"/>
                    </a:cubicBezTo>
                    <a:cubicBezTo>
                      <a:pt x="137" y="75"/>
                      <a:pt x="137" y="75"/>
                      <a:pt x="137" y="75"/>
                    </a:cubicBezTo>
                    <a:cubicBezTo>
                      <a:pt x="139" y="72"/>
                      <a:pt x="139" y="72"/>
                      <a:pt x="139" y="72"/>
                    </a:cubicBezTo>
                    <a:cubicBezTo>
                      <a:pt x="138" y="70"/>
                      <a:pt x="138" y="70"/>
                      <a:pt x="138" y="70"/>
                    </a:cubicBezTo>
                    <a:cubicBezTo>
                      <a:pt x="138" y="70"/>
                      <a:pt x="138" y="70"/>
                      <a:pt x="138" y="70"/>
                    </a:cubicBezTo>
                    <a:cubicBezTo>
                      <a:pt x="138" y="69"/>
                      <a:pt x="138" y="69"/>
                      <a:pt x="138" y="69"/>
                    </a:cubicBezTo>
                    <a:cubicBezTo>
                      <a:pt x="138" y="60"/>
                      <a:pt x="138" y="60"/>
                      <a:pt x="138" y="60"/>
                    </a:cubicBezTo>
                    <a:cubicBezTo>
                      <a:pt x="134" y="59"/>
                      <a:pt x="134" y="59"/>
                      <a:pt x="134" y="59"/>
                    </a:cubicBezTo>
                    <a:cubicBezTo>
                      <a:pt x="128" y="60"/>
                      <a:pt x="128" y="60"/>
                      <a:pt x="128" y="60"/>
                    </a:cubicBezTo>
                    <a:cubicBezTo>
                      <a:pt x="127" y="60"/>
                      <a:pt x="127" y="60"/>
                      <a:pt x="127" y="60"/>
                    </a:cubicBezTo>
                    <a:cubicBezTo>
                      <a:pt x="127" y="60"/>
                      <a:pt x="127" y="60"/>
                      <a:pt x="127" y="60"/>
                    </a:cubicBezTo>
                    <a:cubicBezTo>
                      <a:pt x="122" y="61"/>
                      <a:pt x="122" y="61"/>
                      <a:pt x="122" y="61"/>
                    </a:cubicBezTo>
                    <a:cubicBezTo>
                      <a:pt x="121" y="61"/>
                      <a:pt x="121" y="61"/>
                      <a:pt x="121" y="61"/>
                    </a:cubicBezTo>
                    <a:cubicBezTo>
                      <a:pt x="121" y="61"/>
                      <a:pt x="121" y="61"/>
                      <a:pt x="121" y="61"/>
                    </a:cubicBezTo>
                    <a:cubicBezTo>
                      <a:pt x="118" y="59"/>
                      <a:pt x="118" y="56"/>
                      <a:pt x="118" y="52"/>
                    </a:cubicBezTo>
                    <a:cubicBezTo>
                      <a:pt x="118" y="47"/>
                      <a:pt x="118" y="47"/>
                      <a:pt x="118" y="47"/>
                    </a:cubicBezTo>
                    <a:cubicBezTo>
                      <a:pt x="113" y="44"/>
                      <a:pt x="113" y="41"/>
                      <a:pt x="114" y="39"/>
                    </a:cubicBezTo>
                    <a:cubicBezTo>
                      <a:pt x="115" y="35"/>
                      <a:pt x="115" y="35"/>
                      <a:pt x="115" y="35"/>
                    </a:cubicBezTo>
                    <a:cubicBezTo>
                      <a:pt x="116" y="31"/>
                      <a:pt x="116" y="31"/>
                      <a:pt x="116" y="31"/>
                    </a:cubicBezTo>
                    <a:cubicBezTo>
                      <a:pt x="115" y="24"/>
                      <a:pt x="114" y="21"/>
                      <a:pt x="114" y="19"/>
                    </a:cubicBezTo>
                    <a:cubicBezTo>
                      <a:pt x="112" y="18"/>
                      <a:pt x="110" y="18"/>
                      <a:pt x="107" y="18"/>
                    </a:cubicBezTo>
                    <a:cubicBezTo>
                      <a:pt x="106" y="18"/>
                      <a:pt x="105" y="18"/>
                      <a:pt x="104" y="18"/>
                    </a:cubicBezTo>
                    <a:cubicBezTo>
                      <a:pt x="104" y="18"/>
                      <a:pt x="104" y="18"/>
                      <a:pt x="104" y="18"/>
                    </a:cubicBezTo>
                    <a:cubicBezTo>
                      <a:pt x="103" y="18"/>
                      <a:pt x="103" y="18"/>
                      <a:pt x="103" y="18"/>
                    </a:cubicBezTo>
                    <a:cubicBezTo>
                      <a:pt x="99" y="15"/>
                      <a:pt x="99" y="15"/>
                      <a:pt x="99" y="15"/>
                    </a:cubicBezTo>
                    <a:cubicBezTo>
                      <a:pt x="99" y="15"/>
                      <a:pt x="99" y="15"/>
                      <a:pt x="99" y="15"/>
                    </a:cubicBezTo>
                    <a:cubicBezTo>
                      <a:pt x="99" y="14"/>
                      <a:pt x="99" y="14"/>
                      <a:pt x="99" y="14"/>
                    </a:cubicBezTo>
                    <a:cubicBezTo>
                      <a:pt x="98" y="13"/>
                      <a:pt x="96" y="12"/>
                      <a:pt x="94" y="12"/>
                    </a:cubicBezTo>
                    <a:cubicBezTo>
                      <a:pt x="92" y="12"/>
                      <a:pt x="91" y="13"/>
                      <a:pt x="90" y="13"/>
                    </a:cubicBezTo>
                    <a:cubicBezTo>
                      <a:pt x="90" y="14"/>
                      <a:pt x="90" y="15"/>
                      <a:pt x="90" y="15"/>
                    </a:cubicBezTo>
                    <a:cubicBezTo>
                      <a:pt x="90" y="15"/>
                      <a:pt x="90" y="15"/>
                      <a:pt x="90" y="15"/>
                    </a:cubicBezTo>
                    <a:cubicBezTo>
                      <a:pt x="90" y="16"/>
                      <a:pt x="90" y="16"/>
                      <a:pt x="90" y="16"/>
                    </a:cubicBezTo>
                    <a:cubicBezTo>
                      <a:pt x="90" y="20"/>
                      <a:pt x="90" y="20"/>
                      <a:pt x="90" y="20"/>
                    </a:cubicBezTo>
                    <a:cubicBezTo>
                      <a:pt x="90" y="20"/>
                      <a:pt x="90" y="20"/>
                      <a:pt x="90" y="20"/>
                    </a:cubicBezTo>
                    <a:cubicBezTo>
                      <a:pt x="90" y="21"/>
                      <a:pt x="90" y="21"/>
                      <a:pt x="90" y="21"/>
                    </a:cubicBezTo>
                    <a:cubicBezTo>
                      <a:pt x="88" y="23"/>
                      <a:pt x="88" y="23"/>
                      <a:pt x="88" y="23"/>
                    </a:cubicBezTo>
                    <a:cubicBezTo>
                      <a:pt x="88" y="24"/>
                      <a:pt x="88" y="24"/>
                      <a:pt x="88" y="24"/>
                    </a:cubicBezTo>
                    <a:cubicBezTo>
                      <a:pt x="87" y="24"/>
                      <a:pt x="87" y="24"/>
                      <a:pt x="87" y="24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68" y="26"/>
                      <a:pt x="68" y="26"/>
                      <a:pt x="68" y="26"/>
                    </a:cubicBezTo>
                    <a:cubicBezTo>
                      <a:pt x="67" y="26"/>
                      <a:pt x="67" y="26"/>
                      <a:pt x="67" y="26"/>
                    </a:cubicBezTo>
                    <a:cubicBezTo>
                      <a:pt x="66" y="25"/>
                      <a:pt x="66" y="25"/>
                      <a:pt x="66" y="25"/>
                    </a:cubicBezTo>
                    <a:cubicBezTo>
                      <a:pt x="59" y="14"/>
                      <a:pt x="59" y="14"/>
                      <a:pt x="59" y="14"/>
                    </a:cubicBezTo>
                    <a:cubicBezTo>
                      <a:pt x="56" y="9"/>
                      <a:pt x="55" y="5"/>
                      <a:pt x="54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77" name="Freeform 487"/>
              <p:cNvSpPr>
                <a:spLocks/>
              </p:cNvSpPr>
              <p:nvPr/>
            </p:nvSpPr>
            <p:spPr bwMode="auto">
              <a:xfrm>
                <a:off x="3930" y="3635"/>
                <a:ext cx="328" cy="326"/>
              </a:xfrm>
              <a:custGeom>
                <a:avLst/>
                <a:gdLst>
                  <a:gd name="T0" fmla="*/ 82 w 139"/>
                  <a:gd name="T1" fmla="*/ 136 h 138"/>
                  <a:gd name="T2" fmla="*/ 76 w 139"/>
                  <a:gd name="T3" fmla="*/ 131 h 138"/>
                  <a:gd name="T4" fmla="*/ 25 w 139"/>
                  <a:gd name="T5" fmla="*/ 131 h 138"/>
                  <a:gd name="T6" fmla="*/ 15 w 139"/>
                  <a:gd name="T7" fmla="*/ 126 h 138"/>
                  <a:gd name="T8" fmla="*/ 15 w 139"/>
                  <a:gd name="T9" fmla="*/ 126 h 138"/>
                  <a:gd name="T10" fmla="*/ 6 w 139"/>
                  <a:gd name="T11" fmla="*/ 129 h 138"/>
                  <a:gd name="T12" fmla="*/ 2 w 139"/>
                  <a:gd name="T13" fmla="*/ 119 h 138"/>
                  <a:gd name="T14" fmla="*/ 2 w 139"/>
                  <a:gd name="T15" fmla="*/ 118 h 138"/>
                  <a:gd name="T16" fmla="*/ 21 w 139"/>
                  <a:gd name="T17" fmla="*/ 71 h 138"/>
                  <a:gd name="T18" fmla="*/ 10 w 139"/>
                  <a:gd name="T19" fmla="*/ 0 h 138"/>
                  <a:gd name="T20" fmla="*/ 58 w 139"/>
                  <a:gd name="T21" fmla="*/ 12 h 138"/>
                  <a:gd name="T22" fmla="*/ 66 w 139"/>
                  <a:gd name="T23" fmla="*/ 24 h 138"/>
                  <a:gd name="T24" fmla="*/ 76 w 139"/>
                  <a:gd name="T25" fmla="*/ 24 h 138"/>
                  <a:gd name="T26" fmla="*/ 86 w 139"/>
                  <a:gd name="T27" fmla="*/ 22 h 138"/>
                  <a:gd name="T28" fmla="*/ 88 w 139"/>
                  <a:gd name="T29" fmla="*/ 19 h 138"/>
                  <a:gd name="T30" fmla="*/ 88 w 139"/>
                  <a:gd name="T31" fmla="*/ 19 h 138"/>
                  <a:gd name="T32" fmla="*/ 89 w 139"/>
                  <a:gd name="T33" fmla="*/ 12 h 138"/>
                  <a:gd name="T34" fmla="*/ 98 w 139"/>
                  <a:gd name="T35" fmla="*/ 13 h 138"/>
                  <a:gd name="T36" fmla="*/ 103 w 139"/>
                  <a:gd name="T37" fmla="*/ 16 h 138"/>
                  <a:gd name="T38" fmla="*/ 106 w 139"/>
                  <a:gd name="T39" fmla="*/ 16 h 138"/>
                  <a:gd name="T40" fmla="*/ 116 w 139"/>
                  <a:gd name="T41" fmla="*/ 30 h 138"/>
                  <a:gd name="T42" fmla="*/ 114 w 139"/>
                  <a:gd name="T43" fmla="*/ 38 h 138"/>
                  <a:gd name="T44" fmla="*/ 118 w 139"/>
                  <a:gd name="T45" fmla="*/ 51 h 138"/>
                  <a:gd name="T46" fmla="*/ 121 w 139"/>
                  <a:gd name="T47" fmla="*/ 59 h 138"/>
                  <a:gd name="T48" fmla="*/ 126 w 139"/>
                  <a:gd name="T49" fmla="*/ 58 h 138"/>
                  <a:gd name="T50" fmla="*/ 138 w 139"/>
                  <a:gd name="T51" fmla="*/ 58 h 138"/>
                  <a:gd name="T52" fmla="*/ 137 w 139"/>
                  <a:gd name="T53" fmla="*/ 69 h 138"/>
                  <a:gd name="T54" fmla="*/ 139 w 139"/>
                  <a:gd name="T55" fmla="*/ 72 h 138"/>
                  <a:gd name="T56" fmla="*/ 137 w 139"/>
                  <a:gd name="T57" fmla="*/ 75 h 138"/>
                  <a:gd name="T58" fmla="*/ 137 w 139"/>
                  <a:gd name="T59" fmla="*/ 79 h 138"/>
                  <a:gd name="T60" fmla="*/ 115 w 139"/>
                  <a:gd name="T61" fmla="*/ 79 h 138"/>
                  <a:gd name="T62" fmla="*/ 115 w 139"/>
                  <a:gd name="T63" fmla="*/ 116 h 138"/>
                  <a:gd name="T64" fmla="*/ 129 w 139"/>
                  <a:gd name="T65" fmla="*/ 134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39" h="138">
                    <a:moveTo>
                      <a:pt x="111" y="138"/>
                    </a:moveTo>
                    <a:cubicBezTo>
                      <a:pt x="82" y="136"/>
                      <a:pt x="82" y="136"/>
                      <a:pt x="82" y="136"/>
                    </a:cubicBezTo>
                    <a:cubicBezTo>
                      <a:pt x="77" y="131"/>
                      <a:pt x="77" y="131"/>
                      <a:pt x="77" y="131"/>
                    </a:cubicBezTo>
                    <a:cubicBezTo>
                      <a:pt x="76" y="131"/>
                      <a:pt x="76" y="131"/>
                      <a:pt x="76" y="131"/>
                    </a:cubicBezTo>
                    <a:cubicBezTo>
                      <a:pt x="76" y="131"/>
                      <a:pt x="76" y="131"/>
                      <a:pt x="76" y="131"/>
                    </a:cubicBezTo>
                    <a:cubicBezTo>
                      <a:pt x="25" y="131"/>
                      <a:pt x="25" y="131"/>
                      <a:pt x="25" y="131"/>
                    </a:cubicBezTo>
                    <a:cubicBezTo>
                      <a:pt x="21" y="129"/>
                      <a:pt x="21" y="129"/>
                      <a:pt x="21" y="129"/>
                    </a:cubicBezTo>
                    <a:cubicBezTo>
                      <a:pt x="19" y="128"/>
                      <a:pt x="17" y="126"/>
                      <a:pt x="15" y="126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10" y="129"/>
                      <a:pt x="10" y="129"/>
                      <a:pt x="10" y="129"/>
                    </a:cubicBezTo>
                    <a:cubicBezTo>
                      <a:pt x="6" y="129"/>
                      <a:pt x="6" y="129"/>
                      <a:pt x="6" y="129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0" y="125"/>
                      <a:pt x="0" y="121"/>
                      <a:pt x="2" y="119"/>
                    </a:cubicBezTo>
                    <a:cubicBezTo>
                      <a:pt x="2" y="118"/>
                      <a:pt x="2" y="118"/>
                      <a:pt x="2" y="118"/>
                    </a:cubicBezTo>
                    <a:cubicBezTo>
                      <a:pt x="2" y="118"/>
                      <a:pt x="2" y="118"/>
                      <a:pt x="2" y="118"/>
                    </a:cubicBezTo>
                    <a:cubicBezTo>
                      <a:pt x="2" y="111"/>
                      <a:pt x="4" y="102"/>
                      <a:pt x="8" y="92"/>
                    </a:cubicBezTo>
                    <a:cubicBezTo>
                      <a:pt x="11" y="85"/>
                      <a:pt x="15" y="78"/>
                      <a:pt x="21" y="71"/>
                    </a:cubicBezTo>
                    <a:cubicBezTo>
                      <a:pt x="24" y="67"/>
                      <a:pt x="23" y="55"/>
                      <a:pt x="18" y="20"/>
                    </a:cubicBezTo>
                    <a:cubicBezTo>
                      <a:pt x="16" y="14"/>
                      <a:pt x="14" y="7"/>
                      <a:pt x="10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4" y="3"/>
                      <a:pt x="55" y="8"/>
                      <a:pt x="58" y="12"/>
                    </a:cubicBezTo>
                    <a:cubicBezTo>
                      <a:pt x="66" y="24"/>
                      <a:pt x="66" y="24"/>
                      <a:pt x="66" y="24"/>
                    </a:cubicBezTo>
                    <a:cubicBezTo>
                      <a:pt x="66" y="24"/>
                      <a:pt x="66" y="24"/>
                      <a:pt x="66" y="24"/>
                    </a:cubicBezTo>
                    <a:cubicBezTo>
                      <a:pt x="67" y="24"/>
                      <a:pt x="67" y="24"/>
                      <a:pt x="67" y="24"/>
                    </a:cubicBezTo>
                    <a:cubicBezTo>
                      <a:pt x="76" y="24"/>
                      <a:pt x="76" y="24"/>
                      <a:pt x="76" y="24"/>
                    </a:cubicBezTo>
                    <a:cubicBezTo>
                      <a:pt x="86" y="22"/>
                      <a:pt x="86" y="22"/>
                      <a:pt x="86" y="22"/>
                    </a:cubicBezTo>
                    <a:cubicBezTo>
                      <a:pt x="86" y="22"/>
                      <a:pt x="86" y="22"/>
                      <a:pt x="86" y="22"/>
                    </a:cubicBezTo>
                    <a:cubicBezTo>
                      <a:pt x="87" y="21"/>
                      <a:pt x="87" y="21"/>
                      <a:pt x="87" y="21"/>
                    </a:cubicBezTo>
                    <a:cubicBezTo>
                      <a:pt x="88" y="19"/>
                      <a:pt x="88" y="19"/>
                      <a:pt x="88" y="19"/>
                    </a:cubicBezTo>
                    <a:cubicBezTo>
                      <a:pt x="88" y="19"/>
                      <a:pt x="88" y="19"/>
                      <a:pt x="88" y="19"/>
                    </a:cubicBezTo>
                    <a:cubicBezTo>
                      <a:pt x="88" y="19"/>
                      <a:pt x="88" y="19"/>
                      <a:pt x="88" y="19"/>
                    </a:cubicBezTo>
                    <a:cubicBezTo>
                      <a:pt x="88" y="15"/>
                      <a:pt x="88" y="15"/>
                      <a:pt x="88" y="15"/>
                    </a:cubicBezTo>
                    <a:cubicBezTo>
                      <a:pt x="88" y="13"/>
                      <a:pt x="88" y="13"/>
                      <a:pt x="89" y="12"/>
                    </a:cubicBezTo>
                    <a:cubicBezTo>
                      <a:pt x="90" y="11"/>
                      <a:pt x="91" y="11"/>
                      <a:pt x="93" y="11"/>
                    </a:cubicBezTo>
                    <a:cubicBezTo>
                      <a:pt x="95" y="11"/>
                      <a:pt x="97" y="11"/>
                      <a:pt x="98" y="13"/>
                    </a:cubicBezTo>
                    <a:cubicBezTo>
                      <a:pt x="103" y="16"/>
                      <a:pt x="103" y="16"/>
                      <a:pt x="103" y="16"/>
                    </a:cubicBezTo>
                    <a:cubicBezTo>
                      <a:pt x="103" y="16"/>
                      <a:pt x="103" y="16"/>
                      <a:pt x="103" y="16"/>
                    </a:cubicBezTo>
                    <a:cubicBezTo>
                      <a:pt x="103" y="16"/>
                      <a:pt x="103" y="16"/>
                      <a:pt x="103" y="16"/>
                    </a:cubicBezTo>
                    <a:cubicBezTo>
                      <a:pt x="104" y="16"/>
                      <a:pt x="105" y="16"/>
                      <a:pt x="106" y="16"/>
                    </a:cubicBezTo>
                    <a:cubicBezTo>
                      <a:pt x="110" y="16"/>
                      <a:pt x="112" y="16"/>
                      <a:pt x="113" y="18"/>
                    </a:cubicBezTo>
                    <a:cubicBezTo>
                      <a:pt x="114" y="19"/>
                      <a:pt x="115" y="23"/>
                      <a:pt x="116" y="30"/>
                    </a:cubicBezTo>
                    <a:cubicBezTo>
                      <a:pt x="115" y="35"/>
                      <a:pt x="115" y="35"/>
                      <a:pt x="115" y="35"/>
                    </a:cubicBezTo>
                    <a:cubicBezTo>
                      <a:pt x="114" y="38"/>
                      <a:pt x="114" y="38"/>
                      <a:pt x="114" y="38"/>
                    </a:cubicBezTo>
                    <a:cubicBezTo>
                      <a:pt x="112" y="41"/>
                      <a:pt x="114" y="43"/>
                      <a:pt x="118" y="46"/>
                    </a:cubicBezTo>
                    <a:cubicBezTo>
                      <a:pt x="118" y="51"/>
                      <a:pt x="118" y="51"/>
                      <a:pt x="118" y="51"/>
                    </a:cubicBezTo>
                    <a:cubicBezTo>
                      <a:pt x="118" y="56"/>
                      <a:pt x="119" y="58"/>
                      <a:pt x="120" y="59"/>
                    </a:cubicBezTo>
                    <a:cubicBezTo>
                      <a:pt x="121" y="59"/>
                      <a:pt x="121" y="59"/>
                      <a:pt x="121" y="59"/>
                    </a:cubicBezTo>
                    <a:cubicBezTo>
                      <a:pt x="121" y="59"/>
                      <a:pt x="121" y="59"/>
                      <a:pt x="121" y="59"/>
                    </a:cubicBezTo>
                    <a:cubicBezTo>
                      <a:pt x="126" y="58"/>
                      <a:pt x="126" y="58"/>
                      <a:pt x="126" y="58"/>
                    </a:cubicBezTo>
                    <a:cubicBezTo>
                      <a:pt x="133" y="57"/>
                      <a:pt x="133" y="57"/>
                      <a:pt x="133" y="57"/>
                    </a:cubicBezTo>
                    <a:cubicBezTo>
                      <a:pt x="138" y="58"/>
                      <a:pt x="138" y="58"/>
                      <a:pt x="138" y="58"/>
                    </a:cubicBezTo>
                    <a:cubicBezTo>
                      <a:pt x="138" y="68"/>
                      <a:pt x="138" y="68"/>
                      <a:pt x="138" y="68"/>
                    </a:cubicBezTo>
                    <a:cubicBezTo>
                      <a:pt x="137" y="69"/>
                      <a:pt x="137" y="69"/>
                      <a:pt x="137" y="69"/>
                    </a:cubicBezTo>
                    <a:cubicBezTo>
                      <a:pt x="138" y="69"/>
                      <a:pt x="138" y="69"/>
                      <a:pt x="138" y="69"/>
                    </a:cubicBezTo>
                    <a:cubicBezTo>
                      <a:pt x="139" y="72"/>
                      <a:pt x="139" y="72"/>
                      <a:pt x="139" y="72"/>
                    </a:cubicBezTo>
                    <a:cubicBezTo>
                      <a:pt x="137" y="75"/>
                      <a:pt x="137" y="75"/>
                      <a:pt x="137" y="75"/>
                    </a:cubicBezTo>
                    <a:cubicBezTo>
                      <a:pt x="137" y="75"/>
                      <a:pt x="137" y="75"/>
                      <a:pt x="137" y="75"/>
                    </a:cubicBezTo>
                    <a:cubicBezTo>
                      <a:pt x="137" y="75"/>
                      <a:pt x="137" y="75"/>
                      <a:pt x="137" y="75"/>
                    </a:cubicBezTo>
                    <a:cubicBezTo>
                      <a:pt x="137" y="79"/>
                      <a:pt x="137" y="79"/>
                      <a:pt x="137" y="79"/>
                    </a:cubicBezTo>
                    <a:cubicBezTo>
                      <a:pt x="116" y="79"/>
                      <a:pt x="116" y="79"/>
                      <a:pt x="116" y="79"/>
                    </a:cubicBezTo>
                    <a:cubicBezTo>
                      <a:pt x="115" y="79"/>
                      <a:pt x="115" y="79"/>
                      <a:pt x="115" y="79"/>
                    </a:cubicBezTo>
                    <a:cubicBezTo>
                      <a:pt x="115" y="80"/>
                      <a:pt x="115" y="80"/>
                      <a:pt x="115" y="80"/>
                    </a:cubicBezTo>
                    <a:cubicBezTo>
                      <a:pt x="115" y="116"/>
                      <a:pt x="115" y="116"/>
                      <a:pt x="115" y="116"/>
                    </a:cubicBezTo>
                    <a:cubicBezTo>
                      <a:pt x="115" y="120"/>
                      <a:pt x="117" y="123"/>
                      <a:pt x="121" y="127"/>
                    </a:cubicBezTo>
                    <a:cubicBezTo>
                      <a:pt x="129" y="134"/>
                      <a:pt x="129" y="134"/>
                      <a:pt x="129" y="134"/>
                    </a:cubicBezTo>
                    <a:cubicBezTo>
                      <a:pt x="111" y="138"/>
                      <a:pt x="111" y="138"/>
                      <a:pt x="111" y="1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78" name="Freeform 488"/>
              <p:cNvSpPr>
                <a:spLocks noEditPoints="1"/>
              </p:cNvSpPr>
              <p:nvPr/>
            </p:nvSpPr>
            <p:spPr bwMode="auto">
              <a:xfrm>
                <a:off x="3927" y="3632"/>
                <a:ext cx="334" cy="332"/>
              </a:xfrm>
              <a:custGeom>
                <a:avLst/>
                <a:gdLst>
                  <a:gd name="T0" fmla="*/ 60 w 141"/>
                  <a:gd name="T1" fmla="*/ 13 h 140"/>
                  <a:gd name="T2" fmla="*/ 77 w 141"/>
                  <a:gd name="T3" fmla="*/ 24 h 140"/>
                  <a:gd name="T4" fmla="*/ 88 w 141"/>
                  <a:gd name="T5" fmla="*/ 20 h 140"/>
                  <a:gd name="T6" fmla="*/ 94 w 141"/>
                  <a:gd name="T7" fmla="*/ 11 h 140"/>
                  <a:gd name="T8" fmla="*/ 104 w 141"/>
                  <a:gd name="T9" fmla="*/ 16 h 140"/>
                  <a:gd name="T10" fmla="*/ 115 w 141"/>
                  <a:gd name="T11" fmla="*/ 18 h 140"/>
                  <a:gd name="T12" fmla="*/ 117 w 141"/>
                  <a:gd name="T13" fmla="*/ 36 h 140"/>
                  <a:gd name="T14" fmla="*/ 119 w 141"/>
                  <a:gd name="T15" fmla="*/ 46 h 140"/>
                  <a:gd name="T16" fmla="*/ 122 w 141"/>
                  <a:gd name="T17" fmla="*/ 59 h 140"/>
                  <a:gd name="T18" fmla="*/ 134 w 141"/>
                  <a:gd name="T19" fmla="*/ 57 h 140"/>
                  <a:gd name="T20" fmla="*/ 139 w 141"/>
                  <a:gd name="T21" fmla="*/ 69 h 140"/>
                  <a:gd name="T22" fmla="*/ 138 w 141"/>
                  <a:gd name="T23" fmla="*/ 76 h 140"/>
                  <a:gd name="T24" fmla="*/ 117 w 141"/>
                  <a:gd name="T25" fmla="*/ 81 h 140"/>
                  <a:gd name="T26" fmla="*/ 123 w 141"/>
                  <a:gd name="T27" fmla="*/ 127 h 140"/>
                  <a:gd name="T28" fmla="*/ 112 w 141"/>
                  <a:gd name="T29" fmla="*/ 140 h 140"/>
                  <a:gd name="T30" fmla="*/ 77 w 141"/>
                  <a:gd name="T31" fmla="*/ 133 h 140"/>
                  <a:gd name="T32" fmla="*/ 21 w 141"/>
                  <a:gd name="T33" fmla="*/ 131 h 140"/>
                  <a:gd name="T34" fmla="*/ 12 w 141"/>
                  <a:gd name="T35" fmla="*/ 131 h 140"/>
                  <a:gd name="T36" fmla="*/ 0 w 141"/>
                  <a:gd name="T37" fmla="*/ 131 h 140"/>
                  <a:gd name="T38" fmla="*/ 9 w 141"/>
                  <a:gd name="T39" fmla="*/ 93 h 140"/>
                  <a:gd name="T40" fmla="*/ 18 w 141"/>
                  <a:gd name="T41" fmla="*/ 21 h 140"/>
                  <a:gd name="T42" fmla="*/ 56 w 141"/>
                  <a:gd name="T43" fmla="*/ 0 h 140"/>
                  <a:gd name="T44" fmla="*/ 13 w 141"/>
                  <a:gd name="T45" fmla="*/ 2 h 140"/>
                  <a:gd name="T46" fmla="*/ 23 w 141"/>
                  <a:gd name="T47" fmla="*/ 72 h 140"/>
                  <a:gd name="T48" fmla="*/ 4 w 141"/>
                  <a:gd name="T49" fmla="*/ 119 h 140"/>
                  <a:gd name="T50" fmla="*/ 3 w 141"/>
                  <a:gd name="T51" fmla="*/ 120 h 140"/>
                  <a:gd name="T52" fmla="*/ 7 w 141"/>
                  <a:gd name="T53" fmla="*/ 129 h 140"/>
                  <a:gd name="T54" fmla="*/ 16 w 141"/>
                  <a:gd name="T55" fmla="*/ 127 h 140"/>
                  <a:gd name="T56" fmla="*/ 16 w 141"/>
                  <a:gd name="T57" fmla="*/ 126 h 140"/>
                  <a:gd name="T58" fmla="*/ 26 w 141"/>
                  <a:gd name="T59" fmla="*/ 131 h 140"/>
                  <a:gd name="T60" fmla="*/ 78 w 141"/>
                  <a:gd name="T61" fmla="*/ 131 h 140"/>
                  <a:gd name="T62" fmla="*/ 84 w 141"/>
                  <a:gd name="T63" fmla="*/ 136 h 140"/>
                  <a:gd name="T64" fmla="*/ 128 w 141"/>
                  <a:gd name="T65" fmla="*/ 134 h 140"/>
                  <a:gd name="T66" fmla="*/ 115 w 141"/>
                  <a:gd name="T67" fmla="*/ 117 h 140"/>
                  <a:gd name="T68" fmla="*/ 115 w 141"/>
                  <a:gd name="T69" fmla="*/ 79 h 140"/>
                  <a:gd name="T70" fmla="*/ 137 w 141"/>
                  <a:gd name="T71" fmla="*/ 79 h 140"/>
                  <a:gd name="T72" fmla="*/ 137 w 141"/>
                  <a:gd name="T73" fmla="*/ 76 h 140"/>
                  <a:gd name="T74" fmla="*/ 139 w 141"/>
                  <a:gd name="T75" fmla="*/ 72 h 140"/>
                  <a:gd name="T76" fmla="*/ 138 w 141"/>
                  <a:gd name="T77" fmla="*/ 70 h 140"/>
                  <a:gd name="T78" fmla="*/ 138 w 141"/>
                  <a:gd name="T79" fmla="*/ 60 h 140"/>
                  <a:gd name="T80" fmla="*/ 128 w 141"/>
                  <a:gd name="T81" fmla="*/ 60 h 140"/>
                  <a:gd name="T82" fmla="*/ 127 w 141"/>
                  <a:gd name="T83" fmla="*/ 60 h 140"/>
                  <a:gd name="T84" fmla="*/ 121 w 141"/>
                  <a:gd name="T85" fmla="*/ 61 h 140"/>
                  <a:gd name="T86" fmla="*/ 118 w 141"/>
                  <a:gd name="T87" fmla="*/ 52 h 140"/>
                  <a:gd name="T88" fmla="*/ 114 w 141"/>
                  <a:gd name="T89" fmla="*/ 39 h 140"/>
                  <a:gd name="T90" fmla="*/ 116 w 141"/>
                  <a:gd name="T91" fmla="*/ 31 h 140"/>
                  <a:gd name="T92" fmla="*/ 107 w 141"/>
                  <a:gd name="T93" fmla="*/ 18 h 140"/>
                  <a:gd name="T94" fmla="*/ 104 w 141"/>
                  <a:gd name="T95" fmla="*/ 18 h 140"/>
                  <a:gd name="T96" fmla="*/ 99 w 141"/>
                  <a:gd name="T97" fmla="*/ 15 h 140"/>
                  <a:gd name="T98" fmla="*/ 99 w 141"/>
                  <a:gd name="T99" fmla="*/ 14 h 140"/>
                  <a:gd name="T100" fmla="*/ 90 w 141"/>
                  <a:gd name="T101" fmla="*/ 13 h 140"/>
                  <a:gd name="T102" fmla="*/ 90 w 141"/>
                  <a:gd name="T103" fmla="*/ 15 h 140"/>
                  <a:gd name="T104" fmla="*/ 90 w 141"/>
                  <a:gd name="T105" fmla="*/ 20 h 140"/>
                  <a:gd name="T106" fmla="*/ 90 w 141"/>
                  <a:gd name="T107" fmla="*/ 21 h 140"/>
                  <a:gd name="T108" fmla="*/ 88 w 141"/>
                  <a:gd name="T109" fmla="*/ 24 h 140"/>
                  <a:gd name="T110" fmla="*/ 77 w 141"/>
                  <a:gd name="T111" fmla="*/ 26 h 140"/>
                  <a:gd name="T112" fmla="*/ 77 w 141"/>
                  <a:gd name="T113" fmla="*/ 26 h 140"/>
                  <a:gd name="T114" fmla="*/ 67 w 141"/>
                  <a:gd name="T115" fmla="*/ 26 h 140"/>
                  <a:gd name="T116" fmla="*/ 59 w 141"/>
                  <a:gd name="T117" fmla="*/ 14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41" h="140">
                    <a:moveTo>
                      <a:pt x="56" y="0"/>
                    </a:moveTo>
                    <a:cubicBezTo>
                      <a:pt x="56" y="4"/>
                      <a:pt x="57" y="8"/>
                      <a:pt x="60" y="13"/>
                    </a:cubicBezTo>
                    <a:cubicBezTo>
                      <a:pt x="68" y="24"/>
                      <a:pt x="68" y="24"/>
                      <a:pt x="68" y="24"/>
                    </a:cubicBezTo>
                    <a:cubicBezTo>
                      <a:pt x="77" y="24"/>
                      <a:pt x="77" y="24"/>
                      <a:pt x="77" y="24"/>
                    </a:cubicBezTo>
                    <a:cubicBezTo>
                      <a:pt x="87" y="22"/>
                      <a:pt x="87" y="22"/>
                      <a:pt x="87" y="22"/>
                    </a:cubicBezTo>
                    <a:cubicBezTo>
                      <a:pt x="88" y="20"/>
                      <a:pt x="88" y="20"/>
                      <a:pt x="88" y="20"/>
                    </a:cubicBezTo>
                    <a:cubicBezTo>
                      <a:pt x="88" y="16"/>
                      <a:pt x="88" y="16"/>
                      <a:pt x="88" y="16"/>
                    </a:cubicBezTo>
                    <a:cubicBezTo>
                      <a:pt x="88" y="12"/>
                      <a:pt x="90" y="11"/>
                      <a:pt x="94" y="11"/>
                    </a:cubicBezTo>
                    <a:cubicBezTo>
                      <a:pt x="97" y="11"/>
                      <a:pt x="99" y="12"/>
                      <a:pt x="100" y="13"/>
                    </a:cubicBezTo>
                    <a:cubicBezTo>
                      <a:pt x="104" y="16"/>
                      <a:pt x="104" y="16"/>
                      <a:pt x="104" y="16"/>
                    </a:cubicBezTo>
                    <a:cubicBezTo>
                      <a:pt x="105" y="16"/>
                      <a:pt x="106" y="16"/>
                      <a:pt x="107" y="16"/>
                    </a:cubicBezTo>
                    <a:cubicBezTo>
                      <a:pt x="111" y="16"/>
                      <a:pt x="113" y="17"/>
                      <a:pt x="115" y="18"/>
                    </a:cubicBezTo>
                    <a:cubicBezTo>
                      <a:pt x="116" y="20"/>
                      <a:pt x="117" y="24"/>
                      <a:pt x="118" y="31"/>
                    </a:cubicBezTo>
                    <a:cubicBezTo>
                      <a:pt x="117" y="36"/>
                      <a:pt x="117" y="36"/>
                      <a:pt x="117" y="36"/>
                    </a:cubicBezTo>
                    <a:cubicBezTo>
                      <a:pt x="115" y="40"/>
                      <a:pt x="115" y="40"/>
                      <a:pt x="115" y="40"/>
                    </a:cubicBezTo>
                    <a:cubicBezTo>
                      <a:pt x="115" y="41"/>
                      <a:pt x="115" y="44"/>
                      <a:pt x="119" y="46"/>
                    </a:cubicBezTo>
                    <a:cubicBezTo>
                      <a:pt x="120" y="52"/>
                      <a:pt x="120" y="52"/>
                      <a:pt x="120" y="52"/>
                    </a:cubicBezTo>
                    <a:cubicBezTo>
                      <a:pt x="120" y="56"/>
                      <a:pt x="120" y="58"/>
                      <a:pt x="122" y="59"/>
                    </a:cubicBezTo>
                    <a:cubicBezTo>
                      <a:pt x="127" y="59"/>
                      <a:pt x="127" y="59"/>
                      <a:pt x="127" y="59"/>
                    </a:cubicBezTo>
                    <a:cubicBezTo>
                      <a:pt x="134" y="57"/>
                      <a:pt x="134" y="57"/>
                      <a:pt x="134" y="57"/>
                    </a:cubicBezTo>
                    <a:cubicBezTo>
                      <a:pt x="140" y="58"/>
                      <a:pt x="140" y="58"/>
                      <a:pt x="140" y="58"/>
                    </a:cubicBezTo>
                    <a:cubicBezTo>
                      <a:pt x="139" y="69"/>
                      <a:pt x="139" y="69"/>
                      <a:pt x="139" y="69"/>
                    </a:cubicBezTo>
                    <a:cubicBezTo>
                      <a:pt x="141" y="73"/>
                      <a:pt x="141" y="73"/>
                      <a:pt x="141" y="73"/>
                    </a:cubicBezTo>
                    <a:cubicBezTo>
                      <a:pt x="138" y="76"/>
                      <a:pt x="138" y="76"/>
                      <a:pt x="138" y="76"/>
                    </a:cubicBezTo>
                    <a:cubicBezTo>
                      <a:pt x="138" y="81"/>
                      <a:pt x="138" y="81"/>
                      <a:pt x="138" y="81"/>
                    </a:cubicBezTo>
                    <a:cubicBezTo>
                      <a:pt x="117" y="81"/>
                      <a:pt x="117" y="81"/>
                      <a:pt x="117" y="81"/>
                    </a:cubicBezTo>
                    <a:cubicBezTo>
                      <a:pt x="117" y="117"/>
                      <a:pt x="117" y="117"/>
                      <a:pt x="117" y="117"/>
                    </a:cubicBezTo>
                    <a:cubicBezTo>
                      <a:pt x="117" y="121"/>
                      <a:pt x="119" y="124"/>
                      <a:pt x="123" y="127"/>
                    </a:cubicBezTo>
                    <a:cubicBezTo>
                      <a:pt x="132" y="136"/>
                      <a:pt x="132" y="136"/>
                      <a:pt x="132" y="136"/>
                    </a:cubicBezTo>
                    <a:cubicBezTo>
                      <a:pt x="112" y="140"/>
                      <a:pt x="112" y="140"/>
                      <a:pt x="112" y="140"/>
                    </a:cubicBezTo>
                    <a:cubicBezTo>
                      <a:pt x="83" y="138"/>
                      <a:pt x="83" y="138"/>
                      <a:pt x="83" y="138"/>
                    </a:cubicBezTo>
                    <a:cubicBezTo>
                      <a:pt x="77" y="133"/>
                      <a:pt x="77" y="133"/>
                      <a:pt x="77" y="133"/>
                    </a:cubicBezTo>
                    <a:cubicBezTo>
                      <a:pt x="25" y="133"/>
                      <a:pt x="25" y="133"/>
                      <a:pt x="25" y="133"/>
                    </a:cubicBezTo>
                    <a:cubicBezTo>
                      <a:pt x="21" y="131"/>
                      <a:pt x="21" y="131"/>
                      <a:pt x="21" y="131"/>
                    </a:cubicBezTo>
                    <a:cubicBezTo>
                      <a:pt x="19" y="129"/>
                      <a:pt x="18" y="128"/>
                      <a:pt x="16" y="128"/>
                    </a:cubicBezTo>
                    <a:cubicBezTo>
                      <a:pt x="12" y="131"/>
                      <a:pt x="12" y="131"/>
                      <a:pt x="12" y="131"/>
                    </a:cubicBezTo>
                    <a:cubicBezTo>
                      <a:pt x="7" y="131"/>
                      <a:pt x="7" y="131"/>
                      <a:pt x="7" y="131"/>
                    </a:cubicBezTo>
                    <a:cubicBezTo>
                      <a:pt x="0" y="131"/>
                      <a:pt x="0" y="131"/>
                      <a:pt x="0" y="131"/>
                    </a:cubicBezTo>
                    <a:cubicBezTo>
                      <a:pt x="0" y="126"/>
                      <a:pt x="0" y="122"/>
                      <a:pt x="2" y="119"/>
                    </a:cubicBezTo>
                    <a:cubicBezTo>
                      <a:pt x="2" y="112"/>
                      <a:pt x="4" y="103"/>
                      <a:pt x="9" y="93"/>
                    </a:cubicBezTo>
                    <a:cubicBezTo>
                      <a:pt x="12" y="85"/>
                      <a:pt x="16" y="78"/>
                      <a:pt x="21" y="71"/>
                    </a:cubicBezTo>
                    <a:cubicBezTo>
                      <a:pt x="24" y="68"/>
                      <a:pt x="23" y="51"/>
                      <a:pt x="18" y="21"/>
                    </a:cubicBezTo>
                    <a:cubicBezTo>
                      <a:pt x="16" y="15"/>
                      <a:pt x="14" y="8"/>
                      <a:pt x="10" y="0"/>
                    </a:cubicBezTo>
                    <a:cubicBezTo>
                      <a:pt x="56" y="0"/>
                      <a:pt x="56" y="0"/>
                      <a:pt x="56" y="0"/>
                    </a:cubicBezTo>
                    <a:moveTo>
                      <a:pt x="54" y="2"/>
                    </a:moveTo>
                    <a:cubicBezTo>
                      <a:pt x="13" y="2"/>
                      <a:pt x="13" y="2"/>
                      <a:pt x="13" y="2"/>
                    </a:cubicBezTo>
                    <a:cubicBezTo>
                      <a:pt x="16" y="9"/>
                      <a:pt x="18" y="15"/>
                      <a:pt x="19" y="21"/>
                    </a:cubicBezTo>
                    <a:cubicBezTo>
                      <a:pt x="25" y="56"/>
                      <a:pt x="26" y="69"/>
                      <a:pt x="23" y="72"/>
                    </a:cubicBezTo>
                    <a:cubicBezTo>
                      <a:pt x="17" y="79"/>
                      <a:pt x="13" y="86"/>
                      <a:pt x="10" y="94"/>
                    </a:cubicBezTo>
                    <a:cubicBezTo>
                      <a:pt x="6" y="104"/>
                      <a:pt x="4" y="112"/>
                      <a:pt x="4" y="119"/>
                    </a:cubicBezTo>
                    <a:cubicBezTo>
                      <a:pt x="4" y="120"/>
                      <a:pt x="4" y="120"/>
                      <a:pt x="4" y="120"/>
                    </a:cubicBezTo>
                    <a:cubicBezTo>
                      <a:pt x="3" y="120"/>
                      <a:pt x="3" y="120"/>
                      <a:pt x="3" y="120"/>
                    </a:cubicBezTo>
                    <a:cubicBezTo>
                      <a:pt x="2" y="122"/>
                      <a:pt x="2" y="125"/>
                      <a:pt x="2" y="129"/>
                    </a:cubicBezTo>
                    <a:cubicBezTo>
                      <a:pt x="7" y="129"/>
                      <a:pt x="7" y="129"/>
                      <a:pt x="7" y="129"/>
                    </a:cubicBezTo>
                    <a:cubicBezTo>
                      <a:pt x="11" y="129"/>
                      <a:pt x="11" y="129"/>
                      <a:pt x="11" y="129"/>
                    </a:cubicBezTo>
                    <a:cubicBezTo>
                      <a:pt x="16" y="127"/>
                      <a:pt x="16" y="127"/>
                      <a:pt x="16" y="127"/>
                    </a:cubicBezTo>
                    <a:cubicBezTo>
                      <a:pt x="16" y="126"/>
                      <a:pt x="16" y="126"/>
                      <a:pt x="16" y="126"/>
                    </a:cubicBezTo>
                    <a:cubicBezTo>
                      <a:pt x="16" y="126"/>
                      <a:pt x="16" y="126"/>
                      <a:pt x="16" y="126"/>
                    </a:cubicBezTo>
                    <a:cubicBezTo>
                      <a:pt x="18" y="126"/>
                      <a:pt x="20" y="127"/>
                      <a:pt x="22" y="129"/>
                    </a:cubicBezTo>
                    <a:cubicBezTo>
                      <a:pt x="26" y="131"/>
                      <a:pt x="26" y="131"/>
                      <a:pt x="26" y="131"/>
                    </a:cubicBezTo>
                    <a:cubicBezTo>
                      <a:pt x="77" y="131"/>
                      <a:pt x="77" y="131"/>
                      <a:pt x="77" y="131"/>
                    </a:cubicBezTo>
                    <a:cubicBezTo>
                      <a:pt x="78" y="131"/>
                      <a:pt x="78" y="131"/>
                      <a:pt x="78" y="131"/>
                    </a:cubicBezTo>
                    <a:cubicBezTo>
                      <a:pt x="78" y="131"/>
                      <a:pt x="78" y="131"/>
                      <a:pt x="78" y="131"/>
                    </a:cubicBezTo>
                    <a:cubicBezTo>
                      <a:pt x="84" y="136"/>
                      <a:pt x="84" y="136"/>
                      <a:pt x="84" y="136"/>
                    </a:cubicBezTo>
                    <a:cubicBezTo>
                      <a:pt x="112" y="138"/>
                      <a:pt x="112" y="138"/>
                      <a:pt x="112" y="138"/>
                    </a:cubicBezTo>
                    <a:cubicBezTo>
                      <a:pt x="128" y="134"/>
                      <a:pt x="128" y="134"/>
                      <a:pt x="128" y="134"/>
                    </a:cubicBezTo>
                    <a:cubicBezTo>
                      <a:pt x="121" y="128"/>
                      <a:pt x="121" y="128"/>
                      <a:pt x="121" y="128"/>
                    </a:cubicBezTo>
                    <a:cubicBezTo>
                      <a:pt x="117" y="125"/>
                      <a:pt x="115" y="121"/>
                      <a:pt x="115" y="117"/>
                    </a:cubicBezTo>
                    <a:cubicBezTo>
                      <a:pt x="115" y="81"/>
                      <a:pt x="115" y="81"/>
                      <a:pt x="115" y="81"/>
                    </a:cubicBezTo>
                    <a:cubicBezTo>
                      <a:pt x="115" y="79"/>
                      <a:pt x="115" y="79"/>
                      <a:pt x="115" y="79"/>
                    </a:cubicBezTo>
                    <a:cubicBezTo>
                      <a:pt x="117" y="79"/>
                      <a:pt x="117" y="79"/>
                      <a:pt x="117" y="79"/>
                    </a:cubicBezTo>
                    <a:cubicBezTo>
                      <a:pt x="137" y="79"/>
                      <a:pt x="137" y="79"/>
                      <a:pt x="137" y="79"/>
                    </a:cubicBezTo>
                    <a:cubicBezTo>
                      <a:pt x="137" y="76"/>
                      <a:pt x="137" y="76"/>
                      <a:pt x="137" y="76"/>
                    </a:cubicBezTo>
                    <a:cubicBezTo>
                      <a:pt x="137" y="76"/>
                      <a:pt x="137" y="76"/>
                      <a:pt x="137" y="76"/>
                    </a:cubicBezTo>
                    <a:cubicBezTo>
                      <a:pt x="137" y="75"/>
                      <a:pt x="137" y="75"/>
                      <a:pt x="137" y="75"/>
                    </a:cubicBezTo>
                    <a:cubicBezTo>
                      <a:pt x="139" y="72"/>
                      <a:pt x="139" y="72"/>
                      <a:pt x="139" y="72"/>
                    </a:cubicBezTo>
                    <a:cubicBezTo>
                      <a:pt x="138" y="70"/>
                      <a:pt x="138" y="70"/>
                      <a:pt x="138" y="70"/>
                    </a:cubicBezTo>
                    <a:cubicBezTo>
                      <a:pt x="138" y="70"/>
                      <a:pt x="138" y="70"/>
                      <a:pt x="138" y="70"/>
                    </a:cubicBezTo>
                    <a:cubicBezTo>
                      <a:pt x="138" y="69"/>
                      <a:pt x="138" y="69"/>
                      <a:pt x="138" y="69"/>
                    </a:cubicBezTo>
                    <a:cubicBezTo>
                      <a:pt x="138" y="60"/>
                      <a:pt x="138" y="60"/>
                      <a:pt x="138" y="60"/>
                    </a:cubicBezTo>
                    <a:cubicBezTo>
                      <a:pt x="134" y="59"/>
                      <a:pt x="134" y="59"/>
                      <a:pt x="134" y="59"/>
                    </a:cubicBezTo>
                    <a:cubicBezTo>
                      <a:pt x="128" y="60"/>
                      <a:pt x="128" y="60"/>
                      <a:pt x="128" y="60"/>
                    </a:cubicBezTo>
                    <a:cubicBezTo>
                      <a:pt x="127" y="60"/>
                      <a:pt x="127" y="60"/>
                      <a:pt x="127" y="60"/>
                    </a:cubicBezTo>
                    <a:cubicBezTo>
                      <a:pt x="127" y="60"/>
                      <a:pt x="127" y="60"/>
                      <a:pt x="127" y="60"/>
                    </a:cubicBezTo>
                    <a:cubicBezTo>
                      <a:pt x="122" y="61"/>
                      <a:pt x="122" y="61"/>
                      <a:pt x="122" y="61"/>
                    </a:cubicBezTo>
                    <a:cubicBezTo>
                      <a:pt x="121" y="61"/>
                      <a:pt x="121" y="61"/>
                      <a:pt x="121" y="61"/>
                    </a:cubicBezTo>
                    <a:cubicBezTo>
                      <a:pt x="121" y="61"/>
                      <a:pt x="121" y="61"/>
                      <a:pt x="121" y="61"/>
                    </a:cubicBezTo>
                    <a:cubicBezTo>
                      <a:pt x="118" y="59"/>
                      <a:pt x="118" y="56"/>
                      <a:pt x="118" y="52"/>
                    </a:cubicBezTo>
                    <a:cubicBezTo>
                      <a:pt x="118" y="47"/>
                      <a:pt x="118" y="47"/>
                      <a:pt x="118" y="47"/>
                    </a:cubicBezTo>
                    <a:cubicBezTo>
                      <a:pt x="113" y="44"/>
                      <a:pt x="113" y="41"/>
                      <a:pt x="114" y="39"/>
                    </a:cubicBezTo>
                    <a:cubicBezTo>
                      <a:pt x="115" y="35"/>
                      <a:pt x="115" y="35"/>
                      <a:pt x="115" y="35"/>
                    </a:cubicBezTo>
                    <a:cubicBezTo>
                      <a:pt x="116" y="31"/>
                      <a:pt x="116" y="31"/>
                      <a:pt x="116" y="31"/>
                    </a:cubicBezTo>
                    <a:cubicBezTo>
                      <a:pt x="115" y="24"/>
                      <a:pt x="114" y="21"/>
                      <a:pt x="114" y="19"/>
                    </a:cubicBezTo>
                    <a:cubicBezTo>
                      <a:pt x="112" y="18"/>
                      <a:pt x="110" y="18"/>
                      <a:pt x="107" y="18"/>
                    </a:cubicBezTo>
                    <a:cubicBezTo>
                      <a:pt x="106" y="18"/>
                      <a:pt x="105" y="18"/>
                      <a:pt x="104" y="18"/>
                    </a:cubicBezTo>
                    <a:cubicBezTo>
                      <a:pt x="104" y="18"/>
                      <a:pt x="104" y="18"/>
                      <a:pt x="104" y="18"/>
                    </a:cubicBezTo>
                    <a:cubicBezTo>
                      <a:pt x="103" y="18"/>
                      <a:pt x="103" y="18"/>
                      <a:pt x="103" y="18"/>
                    </a:cubicBezTo>
                    <a:cubicBezTo>
                      <a:pt x="99" y="15"/>
                      <a:pt x="99" y="15"/>
                      <a:pt x="99" y="15"/>
                    </a:cubicBezTo>
                    <a:cubicBezTo>
                      <a:pt x="99" y="15"/>
                      <a:pt x="99" y="15"/>
                      <a:pt x="99" y="15"/>
                    </a:cubicBezTo>
                    <a:cubicBezTo>
                      <a:pt x="99" y="14"/>
                      <a:pt x="99" y="14"/>
                      <a:pt x="99" y="14"/>
                    </a:cubicBezTo>
                    <a:cubicBezTo>
                      <a:pt x="98" y="13"/>
                      <a:pt x="96" y="12"/>
                      <a:pt x="94" y="12"/>
                    </a:cubicBezTo>
                    <a:cubicBezTo>
                      <a:pt x="92" y="12"/>
                      <a:pt x="91" y="13"/>
                      <a:pt x="90" y="13"/>
                    </a:cubicBezTo>
                    <a:cubicBezTo>
                      <a:pt x="90" y="14"/>
                      <a:pt x="90" y="15"/>
                      <a:pt x="90" y="15"/>
                    </a:cubicBezTo>
                    <a:cubicBezTo>
                      <a:pt x="90" y="15"/>
                      <a:pt x="90" y="15"/>
                      <a:pt x="90" y="15"/>
                    </a:cubicBezTo>
                    <a:cubicBezTo>
                      <a:pt x="90" y="16"/>
                      <a:pt x="90" y="16"/>
                      <a:pt x="90" y="16"/>
                    </a:cubicBezTo>
                    <a:cubicBezTo>
                      <a:pt x="90" y="20"/>
                      <a:pt x="90" y="20"/>
                      <a:pt x="90" y="20"/>
                    </a:cubicBezTo>
                    <a:cubicBezTo>
                      <a:pt x="90" y="20"/>
                      <a:pt x="90" y="20"/>
                      <a:pt x="90" y="20"/>
                    </a:cubicBezTo>
                    <a:cubicBezTo>
                      <a:pt x="90" y="21"/>
                      <a:pt x="90" y="21"/>
                      <a:pt x="90" y="21"/>
                    </a:cubicBezTo>
                    <a:cubicBezTo>
                      <a:pt x="88" y="23"/>
                      <a:pt x="88" y="23"/>
                      <a:pt x="88" y="23"/>
                    </a:cubicBezTo>
                    <a:cubicBezTo>
                      <a:pt x="88" y="24"/>
                      <a:pt x="88" y="24"/>
                      <a:pt x="88" y="24"/>
                    </a:cubicBezTo>
                    <a:cubicBezTo>
                      <a:pt x="87" y="24"/>
                      <a:pt x="87" y="24"/>
                      <a:pt x="87" y="24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68" y="26"/>
                      <a:pt x="68" y="26"/>
                      <a:pt x="68" y="26"/>
                    </a:cubicBezTo>
                    <a:cubicBezTo>
                      <a:pt x="67" y="26"/>
                      <a:pt x="67" y="26"/>
                      <a:pt x="67" y="26"/>
                    </a:cubicBezTo>
                    <a:cubicBezTo>
                      <a:pt x="66" y="25"/>
                      <a:pt x="66" y="25"/>
                      <a:pt x="66" y="25"/>
                    </a:cubicBezTo>
                    <a:cubicBezTo>
                      <a:pt x="59" y="14"/>
                      <a:pt x="59" y="14"/>
                      <a:pt x="59" y="14"/>
                    </a:cubicBezTo>
                    <a:cubicBezTo>
                      <a:pt x="56" y="9"/>
                      <a:pt x="55" y="5"/>
                      <a:pt x="54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79" name="Freeform 489"/>
              <p:cNvSpPr>
                <a:spLocks/>
              </p:cNvSpPr>
              <p:nvPr/>
            </p:nvSpPr>
            <p:spPr bwMode="auto">
              <a:xfrm>
                <a:off x="3384" y="2391"/>
                <a:ext cx="548" cy="551"/>
              </a:xfrm>
              <a:custGeom>
                <a:avLst/>
                <a:gdLst>
                  <a:gd name="T0" fmla="*/ 137 w 232"/>
                  <a:gd name="T1" fmla="*/ 230 h 233"/>
                  <a:gd name="T2" fmla="*/ 126 w 232"/>
                  <a:gd name="T3" fmla="*/ 221 h 233"/>
                  <a:gd name="T4" fmla="*/ 121 w 232"/>
                  <a:gd name="T5" fmla="*/ 218 h 233"/>
                  <a:gd name="T6" fmla="*/ 118 w 232"/>
                  <a:gd name="T7" fmla="*/ 219 h 233"/>
                  <a:gd name="T8" fmla="*/ 112 w 232"/>
                  <a:gd name="T9" fmla="*/ 213 h 233"/>
                  <a:gd name="T10" fmla="*/ 111 w 232"/>
                  <a:gd name="T11" fmla="*/ 210 h 233"/>
                  <a:gd name="T12" fmla="*/ 108 w 232"/>
                  <a:gd name="T13" fmla="*/ 207 h 233"/>
                  <a:gd name="T14" fmla="*/ 0 w 232"/>
                  <a:gd name="T15" fmla="*/ 132 h 233"/>
                  <a:gd name="T16" fmla="*/ 8 w 232"/>
                  <a:gd name="T17" fmla="*/ 111 h 233"/>
                  <a:gd name="T18" fmla="*/ 21 w 232"/>
                  <a:gd name="T19" fmla="*/ 106 h 233"/>
                  <a:gd name="T20" fmla="*/ 22 w 232"/>
                  <a:gd name="T21" fmla="*/ 106 h 233"/>
                  <a:gd name="T22" fmla="*/ 25 w 232"/>
                  <a:gd name="T23" fmla="*/ 104 h 233"/>
                  <a:gd name="T24" fmla="*/ 23 w 232"/>
                  <a:gd name="T25" fmla="*/ 102 h 233"/>
                  <a:gd name="T26" fmla="*/ 26 w 232"/>
                  <a:gd name="T27" fmla="*/ 101 h 233"/>
                  <a:gd name="T28" fmla="*/ 48 w 232"/>
                  <a:gd name="T29" fmla="*/ 88 h 233"/>
                  <a:gd name="T30" fmla="*/ 55 w 232"/>
                  <a:gd name="T31" fmla="*/ 86 h 233"/>
                  <a:gd name="T32" fmla="*/ 56 w 232"/>
                  <a:gd name="T33" fmla="*/ 80 h 233"/>
                  <a:gd name="T34" fmla="*/ 59 w 232"/>
                  <a:gd name="T35" fmla="*/ 76 h 233"/>
                  <a:gd name="T36" fmla="*/ 63 w 232"/>
                  <a:gd name="T37" fmla="*/ 75 h 233"/>
                  <a:gd name="T38" fmla="*/ 66 w 232"/>
                  <a:gd name="T39" fmla="*/ 71 h 233"/>
                  <a:gd name="T40" fmla="*/ 74 w 232"/>
                  <a:gd name="T41" fmla="*/ 72 h 233"/>
                  <a:gd name="T42" fmla="*/ 80 w 232"/>
                  <a:gd name="T43" fmla="*/ 56 h 233"/>
                  <a:gd name="T44" fmla="*/ 78 w 232"/>
                  <a:gd name="T45" fmla="*/ 45 h 233"/>
                  <a:gd name="T46" fmla="*/ 78 w 232"/>
                  <a:gd name="T47" fmla="*/ 33 h 233"/>
                  <a:gd name="T48" fmla="*/ 74 w 232"/>
                  <a:gd name="T49" fmla="*/ 28 h 233"/>
                  <a:gd name="T50" fmla="*/ 91 w 232"/>
                  <a:gd name="T51" fmla="*/ 20 h 233"/>
                  <a:gd name="T52" fmla="*/ 97 w 232"/>
                  <a:gd name="T53" fmla="*/ 20 h 233"/>
                  <a:gd name="T54" fmla="*/ 102 w 232"/>
                  <a:gd name="T55" fmla="*/ 17 h 233"/>
                  <a:gd name="T56" fmla="*/ 102 w 232"/>
                  <a:gd name="T57" fmla="*/ 17 h 233"/>
                  <a:gd name="T58" fmla="*/ 115 w 232"/>
                  <a:gd name="T59" fmla="*/ 7 h 233"/>
                  <a:gd name="T60" fmla="*/ 153 w 232"/>
                  <a:gd name="T61" fmla="*/ 4 h 233"/>
                  <a:gd name="T62" fmla="*/ 167 w 232"/>
                  <a:gd name="T63" fmla="*/ 2 h 233"/>
                  <a:gd name="T64" fmla="*/ 172 w 232"/>
                  <a:gd name="T65" fmla="*/ 2 h 233"/>
                  <a:gd name="T66" fmla="*/ 175 w 232"/>
                  <a:gd name="T67" fmla="*/ 4 h 233"/>
                  <a:gd name="T68" fmla="*/ 179 w 232"/>
                  <a:gd name="T69" fmla="*/ 2 h 233"/>
                  <a:gd name="T70" fmla="*/ 187 w 232"/>
                  <a:gd name="T71" fmla="*/ 3 h 233"/>
                  <a:gd name="T72" fmla="*/ 191 w 232"/>
                  <a:gd name="T73" fmla="*/ 19 h 233"/>
                  <a:gd name="T74" fmla="*/ 187 w 232"/>
                  <a:gd name="T75" fmla="*/ 37 h 233"/>
                  <a:gd name="T76" fmla="*/ 194 w 232"/>
                  <a:gd name="T77" fmla="*/ 68 h 233"/>
                  <a:gd name="T78" fmla="*/ 205 w 232"/>
                  <a:gd name="T79" fmla="*/ 94 h 233"/>
                  <a:gd name="T80" fmla="*/ 207 w 232"/>
                  <a:gd name="T81" fmla="*/ 130 h 233"/>
                  <a:gd name="T82" fmla="*/ 205 w 232"/>
                  <a:gd name="T83" fmla="*/ 144 h 233"/>
                  <a:gd name="T84" fmla="*/ 210 w 232"/>
                  <a:gd name="T85" fmla="*/ 159 h 233"/>
                  <a:gd name="T86" fmla="*/ 213 w 232"/>
                  <a:gd name="T87" fmla="*/ 168 h 233"/>
                  <a:gd name="T88" fmla="*/ 228 w 232"/>
                  <a:gd name="T89" fmla="*/ 172 h 233"/>
                  <a:gd name="T90" fmla="*/ 232 w 232"/>
                  <a:gd name="T91" fmla="*/ 180 h 233"/>
                  <a:gd name="T92" fmla="*/ 135 w 232"/>
                  <a:gd name="T93" fmla="*/ 233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32" h="233">
                    <a:moveTo>
                      <a:pt x="135" y="233"/>
                    </a:moveTo>
                    <a:cubicBezTo>
                      <a:pt x="137" y="230"/>
                      <a:pt x="137" y="230"/>
                      <a:pt x="137" y="230"/>
                    </a:cubicBezTo>
                    <a:cubicBezTo>
                      <a:pt x="138" y="227"/>
                      <a:pt x="136" y="224"/>
                      <a:pt x="133" y="223"/>
                    </a:cubicBezTo>
                    <a:cubicBezTo>
                      <a:pt x="126" y="221"/>
                      <a:pt x="126" y="221"/>
                      <a:pt x="126" y="221"/>
                    </a:cubicBezTo>
                    <a:cubicBezTo>
                      <a:pt x="123" y="218"/>
                      <a:pt x="123" y="218"/>
                      <a:pt x="123" y="218"/>
                    </a:cubicBezTo>
                    <a:cubicBezTo>
                      <a:pt x="122" y="218"/>
                      <a:pt x="122" y="218"/>
                      <a:pt x="121" y="218"/>
                    </a:cubicBezTo>
                    <a:cubicBezTo>
                      <a:pt x="120" y="218"/>
                      <a:pt x="120" y="218"/>
                      <a:pt x="120" y="218"/>
                    </a:cubicBezTo>
                    <a:cubicBezTo>
                      <a:pt x="118" y="219"/>
                      <a:pt x="118" y="219"/>
                      <a:pt x="118" y="219"/>
                    </a:cubicBezTo>
                    <a:cubicBezTo>
                      <a:pt x="115" y="217"/>
                      <a:pt x="115" y="217"/>
                      <a:pt x="115" y="217"/>
                    </a:cubicBezTo>
                    <a:cubicBezTo>
                      <a:pt x="112" y="213"/>
                      <a:pt x="112" y="213"/>
                      <a:pt x="112" y="213"/>
                    </a:cubicBezTo>
                    <a:cubicBezTo>
                      <a:pt x="111" y="210"/>
                      <a:pt x="111" y="210"/>
                      <a:pt x="111" y="210"/>
                    </a:cubicBezTo>
                    <a:cubicBezTo>
                      <a:pt x="111" y="210"/>
                      <a:pt x="111" y="210"/>
                      <a:pt x="111" y="210"/>
                    </a:cubicBezTo>
                    <a:cubicBezTo>
                      <a:pt x="111" y="210"/>
                      <a:pt x="111" y="210"/>
                      <a:pt x="111" y="210"/>
                    </a:cubicBezTo>
                    <a:cubicBezTo>
                      <a:pt x="108" y="207"/>
                      <a:pt x="108" y="207"/>
                      <a:pt x="108" y="207"/>
                    </a:cubicBezTo>
                    <a:cubicBezTo>
                      <a:pt x="43" y="161"/>
                      <a:pt x="43" y="161"/>
                      <a:pt x="43" y="161"/>
                    </a:cubicBezTo>
                    <a:cubicBezTo>
                      <a:pt x="0" y="132"/>
                      <a:pt x="0" y="132"/>
                      <a:pt x="0" y="132"/>
                    </a:cubicBezTo>
                    <a:cubicBezTo>
                      <a:pt x="0" y="115"/>
                      <a:pt x="0" y="115"/>
                      <a:pt x="0" y="115"/>
                    </a:cubicBezTo>
                    <a:cubicBezTo>
                      <a:pt x="8" y="111"/>
                      <a:pt x="8" y="111"/>
                      <a:pt x="8" y="111"/>
                    </a:cubicBezTo>
                    <a:cubicBezTo>
                      <a:pt x="13" y="108"/>
                      <a:pt x="17" y="106"/>
                      <a:pt x="20" y="106"/>
                    </a:cubicBezTo>
                    <a:cubicBezTo>
                      <a:pt x="21" y="106"/>
                      <a:pt x="21" y="106"/>
                      <a:pt x="21" y="106"/>
                    </a:cubicBezTo>
                    <a:cubicBezTo>
                      <a:pt x="22" y="106"/>
                      <a:pt x="22" y="106"/>
                      <a:pt x="22" y="106"/>
                    </a:cubicBezTo>
                    <a:cubicBezTo>
                      <a:pt x="22" y="106"/>
                      <a:pt x="22" y="106"/>
                      <a:pt x="22" y="106"/>
                    </a:cubicBezTo>
                    <a:cubicBezTo>
                      <a:pt x="23" y="105"/>
                      <a:pt x="24" y="105"/>
                      <a:pt x="24" y="104"/>
                    </a:cubicBezTo>
                    <a:cubicBezTo>
                      <a:pt x="25" y="104"/>
                      <a:pt x="25" y="104"/>
                      <a:pt x="25" y="104"/>
                    </a:cubicBezTo>
                    <a:cubicBezTo>
                      <a:pt x="24" y="103"/>
                      <a:pt x="24" y="103"/>
                      <a:pt x="24" y="103"/>
                    </a:cubicBezTo>
                    <a:cubicBezTo>
                      <a:pt x="23" y="102"/>
                      <a:pt x="23" y="102"/>
                      <a:pt x="23" y="102"/>
                    </a:cubicBezTo>
                    <a:cubicBezTo>
                      <a:pt x="23" y="102"/>
                      <a:pt x="23" y="102"/>
                      <a:pt x="23" y="102"/>
                    </a:cubicBezTo>
                    <a:cubicBezTo>
                      <a:pt x="23" y="102"/>
                      <a:pt x="24" y="101"/>
                      <a:pt x="26" y="101"/>
                    </a:cubicBezTo>
                    <a:cubicBezTo>
                      <a:pt x="33" y="100"/>
                      <a:pt x="38" y="98"/>
                      <a:pt x="42" y="92"/>
                    </a:cubicBezTo>
                    <a:cubicBezTo>
                      <a:pt x="42" y="91"/>
                      <a:pt x="44" y="89"/>
                      <a:pt x="48" y="88"/>
                    </a:cubicBezTo>
                    <a:cubicBezTo>
                      <a:pt x="55" y="86"/>
                      <a:pt x="55" y="86"/>
                      <a:pt x="55" y="86"/>
                    </a:cubicBezTo>
                    <a:cubicBezTo>
                      <a:pt x="55" y="86"/>
                      <a:pt x="55" y="86"/>
                      <a:pt x="55" y="86"/>
                    </a:cubicBezTo>
                    <a:cubicBezTo>
                      <a:pt x="56" y="86"/>
                      <a:pt x="56" y="86"/>
                      <a:pt x="56" y="86"/>
                    </a:cubicBezTo>
                    <a:cubicBezTo>
                      <a:pt x="57" y="84"/>
                      <a:pt x="57" y="82"/>
                      <a:pt x="56" y="80"/>
                    </a:cubicBezTo>
                    <a:cubicBezTo>
                      <a:pt x="56" y="76"/>
                      <a:pt x="56" y="76"/>
                      <a:pt x="56" y="76"/>
                    </a:cubicBezTo>
                    <a:cubicBezTo>
                      <a:pt x="59" y="76"/>
                      <a:pt x="59" y="76"/>
                      <a:pt x="59" y="76"/>
                    </a:cubicBezTo>
                    <a:cubicBezTo>
                      <a:pt x="63" y="75"/>
                      <a:pt x="63" y="75"/>
                      <a:pt x="63" y="75"/>
                    </a:cubicBezTo>
                    <a:cubicBezTo>
                      <a:pt x="63" y="75"/>
                      <a:pt x="63" y="75"/>
                      <a:pt x="63" y="75"/>
                    </a:cubicBezTo>
                    <a:cubicBezTo>
                      <a:pt x="63" y="75"/>
                      <a:pt x="63" y="75"/>
                      <a:pt x="63" y="75"/>
                    </a:cubicBezTo>
                    <a:cubicBezTo>
                      <a:pt x="66" y="71"/>
                      <a:pt x="66" y="71"/>
                      <a:pt x="66" y="71"/>
                    </a:cubicBezTo>
                    <a:cubicBezTo>
                      <a:pt x="74" y="72"/>
                      <a:pt x="74" y="72"/>
                      <a:pt x="74" y="72"/>
                    </a:cubicBezTo>
                    <a:cubicBezTo>
                      <a:pt x="74" y="72"/>
                      <a:pt x="74" y="72"/>
                      <a:pt x="74" y="72"/>
                    </a:cubicBezTo>
                    <a:cubicBezTo>
                      <a:pt x="80" y="72"/>
                      <a:pt x="84" y="72"/>
                      <a:pt x="85" y="70"/>
                    </a:cubicBezTo>
                    <a:cubicBezTo>
                      <a:pt x="87" y="66"/>
                      <a:pt x="86" y="62"/>
                      <a:pt x="80" y="56"/>
                    </a:cubicBezTo>
                    <a:cubicBezTo>
                      <a:pt x="79" y="54"/>
                      <a:pt x="78" y="53"/>
                      <a:pt x="78" y="50"/>
                    </a:cubicBezTo>
                    <a:cubicBezTo>
                      <a:pt x="78" y="45"/>
                      <a:pt x="78" y="45"/>
                      <a:pt x="78" y="45"/>
                    </a:cubicBezTo>
                    <a:cubicBezTo>
                      <a:pt x="80" y="39"/>
                      <a:pt x="80" y="39"/>
                      <a:pt x="80" y="39"/>
                    </a:cubicBezTo>
                    <a:cubicBezTo>
                      <a:pt x="80" y="36"/>
                      <a:pt x="80" y="35"/>
                      <a:pt x="78" y="33"/>
                    </a:cubicBezTo>
                    <a:cubicBezTo>
                      <a:pt x="76" y="32"/>
                      <a:pt x="75" y="30"/>
                      <a:pt x="74" y="28"/>
                    </a:cubicBezTo>
                    <a:cubicBezTo>
                      <a:pt x="74" y="28"/>
                      <a:pt x="74" y="28"/>
                      <a:pt x="74" y="28"/>
                    </a:cubicBezTo>
                    <a:cubicBezTo>
                      <a:pt x="76" y="28"/>
                      <a:pt x="80" y="26"/>
                      <a:pt x="85" y="22"/>
                    </a:cubicBezTo>
                    <a:cubicBezTo>
                      <a:pt x="91" y="20"/>
                      <a:pt x="91" y="20"/>
                      <a:pt x="91" y="20"/>
                    </a:cubicBezTo>
                    <a:cubicBezTo>
                      <a:pt x="97" y="20"/>
                      <a:pt x="97" y="20"/>
                      <a:pt x="97" y="20"/>
                    </a:cubicBezTo>
                    <a:cubicBezTo>
                      <a:pt x="97" y="20"/>
                      <a:pt x="97" y="20"/>
                      <a:pt x="97" y="20"/>
                    </a:cubicBezTo>
                    <a:cubicBezTo>
                      <a:pt x="97" y="20"/>
                      <a:pt x="97" y="20"/>
                      <a:pt x="97" y="20"/>
                    </a:cubicBezTo>
                    <a:cubicBezTo>
                      <a:pt x="102" y="17"/>
                      <a:pt x="102" y="17"/>
                      <a:pt x="102" y="17"/>
                    </a:cubicBezTo>
                    <a:cubicBezTo>
                      <a:pt x="102" y="17"/>
                      <a:pt x="102" y="17"/>
                      <a:pt x="102" y="17"/>
                    </a:cubicBezTo>
                    <a:cubicBezTo>
                      <a:pt x="102" y="17"/>
                      <a:pt x="102" y="17"/>
                      <a:pt x="102" y="17"/>
                    </a:cubicBezTo>
                    <a:cubicBezTo>
                      <a:pt x="105" y="12"/>
                      <a:pt x="105" y="12"/>
                      <a:pt x="105" y="12"/>
                    </a:cubicBezTo>
                    <a:cubicBezTo>
                      <a:pt x="108" y="9"/>
                      <a:pt x="111" y="7"/>
                      <a:pt x="115" y="7"/>
                    </a:cubicBezTo>
                    <a:cubicBezTo>
                      <a:pt x="133" y="6"/>
                      <a:pt x="133" y="6"/>
                      <a:pt x="133" y="6"/>
                    </a:cubicBezTo>
                    <a:cubicBezTo>
                      <a:pt x="153" y="4"/>
                      <a:pt x="153" y="4"/>
                      <a:pt x="153" y="4"/>
                    </a:cubicBezTo>
                    <a:cubicBezTo>
                      <a:pt x="163" y="5"/>
                      <a:pt x="163" y="5"/>
                      <a:pt x="163" y="5"/>
                    </a:cubicBezTo>
                    <a:cubicBezTo>
                      <a:pt x="164" y="5"/>
                      <a:pt x="166" y="4"/>
                      <a:pt x="167" y="2"/>
                    </a:cubicBezTo>
                    <a:cubicBezTo>
                      <a:pt x="169" y="0"/>
                      <a:pt x="169" y="0"/>
                      <a:pt x="169" y="0"/>
                    </a:cubicBezTo>
                    <a:cubicBezTo>
                      <a:pt x="172" y="2"/>
                      <a:pt x="172" y="2"/>
                      <a:pt x="172" y="2"/>
                    </a:cubicBezTo>
                    <a:cubicBezTo>
                      <a:pt x="175" y="4"/>
                      <a:pt x="175" y="4"/>
                      <a:pt x="175" y="4"/>
                    </a:cubicBezTo>
                    <a:cubicBezTo>
                      <a:pt x="175" y="4"/>
                      <a:pt x="175" y="4"/>
                      <a:pt x="175" y="4"/>
                    </a:cubicBezTo>
                    <a:cubicBezTo>
                      <a:pt x="176" y="4"/>
                      <a:pt x="176" y="4"/>
                      <a:pt x="176" y="4"/>
                    </a:cubicBezTo>
                    <a:cubicBezTo>
                      <a:pt x="179" y="2"/>
                      <a:pt x="179" y="2"/>
                      <a:pt x="179" y="2"/>
                    </a:cubicBezTo>
                    <a:cubicBezTo>
                      <a:pt x="183" y="1"/>
                      <a:pt x="183" y="1"/>
                      <a:pt x="183" y="1"/>
                    </a:cubicBezTo>
                    <a:cubicBezTo>
                      <a:pt x="187" y="3"/>
                      <a:pt x="187" y="3"/>
                      <a:pt x="187" y="3"/>
                    </a:cubicBezTo>
                    <a:cubicBezTo>
                      <a:pt x="190" y="4"/>
                      <a:pt x="190" y="4"/>
                      <a:pt x="190" y="4"/>
                    </a:cubicBezTo>
                    <a:cubicBezTo>
                      <a:pt x="191" y="19"/>
                      <a:pt x="191" y="19"/>
                      <a:pt x="191" y="19"/>
                    </a:cubicBezTo>
                    <a:cubicBezTo>
                      <a:pt x="190" y="32"/>
                      <a:pt x="190" y="32"/>
                      <a:pt x="190" y="32"/>
                    </a:cubicBezTo>
                    <a:cubicBezTo>
                      <a:pt x="187" y="37"/>
                      <a:pt x="187" y="37"/>
                      <a:pt x="187" y="37"/>
                    </a:cubicBezTo>
                    <a:cubicBezTo>
                      <a:pt x="183" y="42"/>
                      <a:pt x="183" y="42"/>
                      <a:pt x="183" y="42"/>
                    </a:cubicBezTo>
                    <a:cubicBezTo>
                      <a:pt x="181" y="46"/>
                      <a:pt x="185" y="55"/>
                      <a:pt x="194" y="68"/>
                    </a:cubicBezTo>
                    <a:cubicBezTo>
                      <a:pt x="198" y="72"/>
                      <a:pt x="202" y="81"/>
                      <a:pt x="204" y="92"/>
                    </a:cubicBezTo>
                    <a:cubicBezTo>
                      <a:pt x="205" y="94"/>
                      <a:pt x="205" y="94"/>
                      <a:pt x="205" y="94"/>
                    </a:cubicBezTo>
                    <a:cubicBezTo>
                      <a:pt x="208" y="106"/>
                      <a:pt x="209" y="114"/>
                      <a:pt x="207" y="118"/>
                    </a:cubicBezTo>
                    <a:cubicBezTo>
                      <a:pt x="206" y="122"/>
                      <a:pt x="206" y="126"/>
                      <a:pt x="207" y="130"/>
                    </a:cubicBezTo>
                    <a:cubicBezTo>
                      <a:pt x="208" y="139"/>
                      <a:pt x="208" y="139"/>
                      <a:pt x="208" y="139"/>
                    </a:cubicBezTo>
                    <a:cubicBezTo>
                      <a:pt x="205" y="144"/>
                      <a:pt x="205" y="144"/>
                      <a:pt x="205" y="144"/>
                    </a:cubicBezTo>
                    <a:cubicBezTo>
                      <a:pt x="204" y="146"/>
                      <a:pt x="203" y="147"/>
                      <a:pt x="204" y="149"/>
                    </a:cubicBezTo>
                    <a:cubicBezTo>
                      <a:pt x="210" y="159"/>
                      <a:pt x="210" y="159"/>
                      <a:pt x="210" y="159"/>
                    </a:cubicBezTo>
                    <a:cubicBezTo>
                      <a:pt x="210" y="162"/>
                      <a:pt x="210" y="162"/>
                      <a:pt x="210" y="162"/>
                    </a:cubicBezTo>
                    <a:cubicBezTo>
                      <a:pt x="210" y="165"/>
                      <a:pt x="211" y="167"/>
                      <a:pt x="213" y="168"/>
                    </a:cubicBezTo>
                    <a:cubicBezTo>
                      <a:pt x="221" y="169"/>
                      <a:pt x="221" y="169"/>
                      <a:pt x="221" y="169"/>
                    </a:cubicBezTo>
                    <a:cubicBezTo>
                      <a:pt x="225" y="169"/>
                      <a:pt x="227" y="170"/>
                      <a:pt x="228" y="172"/>
                    </a:cubicBezTo>
                    <a:cubicBezTo>
                      <a:pt x="231" y="177"/>
                      <a:pt x="231" y="177"/>
                      <a:pt x="231" y="177"/>
                    </a:cubicBezTo>
                    <a:cubicBezTo>
                      <a:pt x="232" y="180"/>
                      <a:pt x="232" y="180"/>
                      <a:pt x="232" y="180"/>
                    </a:cubicBezTo>
                    <a:cubicBezTo>
                      <a:pt x="204" y="194"/>
                      <a:pt x="180" y="211"/>
                      <a:pt x="161" y="229"/>
                    </a:cubicBezTo>
                    <a:cubicBezTo>
                      <a:pt x="135" y="233"/>
                      <a:pt x="135" y="233"/>
                      <a:pt x="135" y="2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80" name="Freeform 490"/>
              <p:cNvSpPr>
                <a:spLocks noEditPoints="1"/>
              </p:cNvSpPr>
              <p:nvPr/>
            </p:nvSpPr>
            <p:spPr bwMode="auto">
              <a:xfrm>
                <a:off x="3381" y="2388"/>
                <a:ext cx="556" cy="556"/>
              </a:xfrm>
              <a:custGeom>
                <a:avLst/>
                <a:gdLst>
                  <a:gd name="T0" fmla="*/ 180 w 235"/>
                  <a:gd name="T1" fmla="*/ 3 h 235"/>
                  <a:gd name="T2" fmla="*/ 193 w 235"/>
                  <a:gd name="T3" fmla="*/ 20 h 235"/>
                  <a:gd name="T4" fmla="*/ 196 w 235"/>
                  <a:gd name="T5" fmla="*/ 68 h 235"/>
                  <a:gd name="T6" fmla="*/ 208 w 235"/>
                  <a:gd name="T7" fmla="*/ 131 h 235"/>
                  <a:gd name="T8" fmla="*/ 212 w 235"/>
                  <a:gd name="T9" fmla="*/ 160 h 235"/>
                  <a:gd name="T10" fmla="*/ 230 w 235"/>
                  <a:gd name="T11" fmla="*/ 172 h 235"/>
                  <a:gd name="T12" fmla="*/ 135 w 235"/>
                  <a:gd name="T13" fmla="*/ 235 h 235"/>
                  <a:gd name="T14" fmla="*/ 124 w 235"/>
                  <a:gd name="T15" fmla="*/ 220 h 235"/>
                  <a:gd name="T16" fmla="*/ 115 w 235"/>
                  <a:gd name="T17" fmla="*/ 218 h 235"/>
                  <a:gd name="T18" fmla="*/ 44 w 235"/>
                  <a:gd name="T19" fmla="*/ 163 h 235"/>
                  <a:gd name="T20" fmla="*/ 21 w 235"/>
                  <a:gd name="T21" fmla="*/ 106 h 235"/>
                  <a:gd name="T22" fmla="*/ 27 w 235"/>
                  <a:gd name="T23" fmla="*/ 101 h 235"/>
                  <a:gd name="T24" fmla="*/ 56 w 235"/>
                  <a:gd name="T25" fmla="*/ 81 h 235"/>
                  <a:gd name="T26" fmla="*/ 66 w 235"/>
                  <a:gd name="T27" fmla="*/ 71 h 235"/>
                  <a:gd name="T28" fmla="*/ 78 w 235"/>
                  <a:gd name="T29" fmla="*/ 51 h 235"/>
                  <a:gd name="T30" fmla="*/ 74 w 235"/>
                  <a:gd name="T31" fmla="*/ 28 h 235"/>
                  <a:gd name="T32" fmla="*/ 98 w 235"/>
                  <a:gd name="T33" fmla="*/ 20 h 235"/>
                  <a:gd name="T34" fmla="*/ 134 w 235"/>
                  <a:gd name="T35" fmla="*/ 6 h 235"/>
                  <a:gd name="T36" fmla="*/ 170 w 235"/>
                  <a:gd name="T37" fmla="*/ 0 h 235"/>
                  <a:gd name="T38" fmla="*/ 154 w 235"/>
                  <a:gd name="T39" fmla="*/ 6 h 235"/>
                  <a:gd name="T40" fmla="*/ 104 w 235"/>
                  <a:gd name="T41" fmla="*/ 18 h 235"/>
                  <a:gd name="T42" fmla="*/ 99 w 235"/>
                  <a:gd name="T43" fmla="*/ 22 h 235"/>
                  <a:gd name="T44" fmla="*/ 76 w 235"/>
                  <a:gd name="T45" fmla="*/ 30 h 235"/>
                  <a:gd name="T46" fmla="*/ 80 w 235"/>
                  <a:gd name="T47" fmla="*/ 51 h 235"/>
                  <a:gd name="T48" fmla="*/ 87 w 235"/>
                  <a:gd name="T49" fmla="*/ 71 h 235"/>
                  <a:gd name="T50" fmla="*/ 67 w 235"/>
                  <a:gd name="T51" fmla="*/ 73 h 235"/>
                  <a:gd name="T52" fmla="*/ 60 w 235"/>
                  <a:gd name="T53" fmla="*/ 78 h 235"/>
                  <a:gd name="T54" fmla="*/ 57 w 235"/>
                  <a:gd name="T55" fmla="*/ 88 h 235"/>
                  <a:gd name="T56" fmla="*/ 49 w 235"/>
                  <a:gd name="T57" fmla="*/ 90 h 235"/>
                  <a:gd name="T58" fmla="*/ 27 w 235"/>
                  <a:gd name="T59" fmla="*/ 103 h 235"/>
                  <a:gd name="T60" fmla="*/ 26 w 235"/>
                  <a:gd name="T61" fmla="*/ 106 h 235"/>
                  <a:gd name="T62" fmla="*/ 21 w 235"/>
                  <a:gd name="T63" fmla="*/ 108 h 235"/>
                  <a:gd name="T64" fmla="*/ 45 w 235"/>
                  <a:gd name="T65" fmla="*/ 161 h 235"/>
                  <a:gd name="T66" fmla="*/ 112 w 235"/>
                  <a:gd name="T67" fmla="*/ 210 h 235"/>
                  <a:gd name="T68" fmla="*/ 116 w 235"/>
                  <a:gd name="T69" fmla="*/ 217 h 235"/>
                  <a:gd name="T70" fmla="*/ 124 w 235"/>
                  <a:gd name="T71" fmla="*/ 218 h 235"/>
                  <a:gd name="T72" fmla="*/ 134 w 235"/>
                  <a:gd name="T73" fmla="*/ 223 h 235"/>
                  <a:gd name="T74" fmla="*/ 138 w 235"/>
                  <a:gd name="T75" fmla="*/ 233 h 235"/>
                  <a:gd name="T76" fmla="*/ 231 w 235"/>
                  <a:gd name="T77" fmla="*/ 179 h 235"/>
                  <a:gd name="T78" fmla="*/ 222 w 235"/>
                  <a:gd name="T79" fmla="*/ 171 h 235"/>
                  <a:gd name="T80" fmla="*/ 214 w 235"/>
                  <a:gd name="T81" fmla="*/ 170 h 235"/>
                  <a:gd name="T82" fmla="*/ 206 w 235"/>
                  <a:gd name="T83" fmla="*/ 145 h 235"/>
                  <a:gd name="T84" fmla="*/ 207 w 235"/>
                  <a:gd name="T85" fmla="*/ 119 h 235"/>
                  <a:gd name="T86" fmla="*/ 195 w 235"/>
                  <a:gd name="T87" fmla="*/ 69 h 235"/>
                  <a:gd name="T88" fmla="*/ 187 w 235"/>
                  <a:gd name="T89" fmla="*/ 38 h 235"/>
                  <a:gd name="T90" fmla="*/ 188 w 235"/>
                  <a:gd name="T91" fmla="*/ 5 h 235"/>
                  <a:gd name="T92" fmla="*/ 181 w 235"/>
                  <a:gd name="T93" fmla="*/ 4 h 235"/>
                  <a:gd name="T94" fmla="*/ 173 w 235"/>
                  <a:gd name="T95" fmla="*/ 4 h 2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35" h="235">
                    <a:moveTo>
                      <a:pt x="170" y="0"/>
                    </a:moveTo>
                    <a:cubicBezTo>
                      <a:pt x="174" y="2"/>
                      <a:pt x="174" y="2"/>
                      <a:pt x="174" y="2"/>
                    </a:cubicBezTo>
                    <a:cubicBezTo>
                      <a:pt x="176" y="4"/>
                      <a:pt x="176" y="4"/>
                      <a:pt x="176" y="4"/>
                    </a:cubicBezTo>
                    <a:cubicBezTo>
                      <a:pt x="180" y="3"/>
                      <a:pt x="180" y="3"/>
                      <a:pt x="180" y="3"/>
                    </a:cubicBezTo>
                    <a:cubicBezTo>
                      <a:pt x="184" y="1"/>
                      <a:pt x="184" y="1"/>
                      <a:pt x="184" y="1"/>
                    </a:cubicBezTo>
                    <a:cubicBezTo>
                      <a:pt x="188" y="3"/>
                      <a:pt x="188" y="3"/>
                      <a:pt x="188" y="3"/>
                    </a:cubicBezTo>
                    <a:cubicBezTo>
                      <a:pt x="192" y="4"/>
                      <a:pt x="192" y="4"/>
                      <a:pt x="192" y="4"/>
                    </a:cubicBezTo>
                    <a:cubicBezTo>
                      <a:pt x="193" y="20"/>
                      <a:pt x="193" y="20"/>
                      <a:pt x="193" y="20"/>
                    </a:cubicBezTo>
                    <a:cubicBezTo>
                      <a:pt x="192" y="33"/>
                      <a:pt x="192" y="33"/>
                      <a:pt x="192" y="33"/>
                    </a:cubicBezTo>
                    <a:cubicBezTo>
                      <a:pt x="188" y="39"/>
                      <a:pt x="188" y="39"/>
                      <a:pt x="188" y="39"/>
                    </a:cubicBezTo>
                    <a:cubicBezTo>
                      <a:pt x="185" y="43"/>
                      <a:pt x="185" y="43"/>
                      <a:pt x="185" y="43"/>
                    </a:cubicBezTo>
                    <a:cubicBezTo>
                      <a:pt x="183" y="47"/>
                      <a:pt x="186" y="55"/>
                      <a:pt x="196" y="68"/>
                    </a:cubicBezTo>
                    <a:cubicBezTo>
                      <a:pt x="200" y="73"/>
                      <a:pt x="203" y="82"/>
                      <a:pt x="206" y="93"/>
                    </a:cubicBezTo>
                    <a:cubicBezTo>
                      <a:pt x="207" y="95"/>
                      <a:pt x="207" y="95"/>
                      <a:pt x="207" y="95"/>
                    </a:cubicBezTo>
                    <a:cubicBezTo>
                      <a:pt x="210" y="106"/>
                      <a:pt x="211" y="114"/>
                      <a:pt x="208" y="120"/>
                    </a:cubicBezTo>
                    <a:cubicBezTo>
                      <a:pt x="208" y="123"/>
                      <a:pt x="208" y="127"/>
                      <a:pt x="208" y="131"/>
                    </a:cubicBezTo>
                    <a:cubicBezTo>
                      <a:pt x="210" y="141"/>
                      <a:pt x="210" y="141"/>
                      <a:pt x="210" y="141"/>
                    </a:cubicBezTo>
                    <a:cubicBezTo>
                      <a:pt x="207" y="146"/>
                      <a:pt x="207" y="146"/>
                      <a:pt x="207" y="146"/>
                    </a:cubicBezTo>
                    <a:cubicBezTo>
                      <a:pt x="206" y="147"/>
                      <a:pt x="205" y="148"/>
                      <a:pt x="206" y="150"/>
                    </a:cubicBezTo>
                    <a:cubicBezTo>
                      <a:pt x="212" y="160"/>
                      <a:pt x="212" y="160"/>
                      <a:pt x="212" y="160"/>
                    </a:cubicBezTo>
                    <a:cubicBezTo>
                      <a:pt x="212" y="163"/>
                      <a:pt x="212" y="163"/>
                      <a:pt x="212" y="163"/>
                    </a:cubicBezTo>
                    <a:cubicBezTo>
                      <a:pt x="212" y="165"/>
                      <a:pt x="213" y="167"/>
                      <a:pt x="215" y="168"/>
                    </a:cubicBezTo>
                    <a:cubicBezTo>
                      <a:pt x="222" y="170"/>
                      <a:pt x="222" y="170"/>
                      <a:pt x="222" y="170"/>
                    </a:cubicBezTo>
                    <a:cubicBezTo>
                      <a:pt x="226" y="170"/>
                      <a:pt x="228" y="170"/>
                      <a:pt x="230" y="172"/>
                    </a:cubicBezTo>
                    <a:cubicBezTo>
                      <a:pt x="232" y="178"/>
                      <a:pt x="232" y="178"/>
                      <a:pt x="232" y="178"/>
                    </a:cubicBezTo>
                    <a:cubicBezTo>
                      <a:pt x="235" y="181"/>
                      <a:pt x="235" y="181"/>
                      <a:pt x="235" y="181"/>
                    </a:cubicBezTo>
                    <a:cubicBezTo>
                      <a:pt x="206" y="196"/>
                      <a:pt x="182" y="213"/>
                      <a:pt x="163" y="231"/>
                    </a:cubicBezTo>
                    <a:cubicBezTo>
                      <a:pt x="135" y="235"/>
                      <a:pt x="135" y="235"/>
                      <a:pt x="135" y="235"/>
                    </a:cubicBezTo>
                    <a:cubicBezTo>
                      <a:pt x="137" y="231"/>
                      <a:pt x="137" y="231"/>
                      <a:pt x="137" y="231"/>
                    </a:cubicBezTo>
                    <a:cubicBezTo>
                      <a:pt x="138" y="228"/>
                      <a:pt x="136" y="226"/>
                      <a:pt x="133" y="225"/>
                    </a:cubicBezTo>
                    <a:cubicBezTo>
                      <a:pt x="127" y="223"/>
                      <a:pt x="127" y="223"/>
                      <a:pt x="127" y="223"/>
                    </a:cubicBezTo>
                    <a:cubicBezTo>
                      <a:pt x="124" y="220"/>
                      <a:pt x="124" y="220"/>
                      <a:pt x="124" y="220"/>
                    </a:cubicBezTo>
                    <a:cubicBezTo>
                      <a:pt x="123" y="220"/>
                      <a:pt x="123" y="219"/>
                      <a:pt x="122" y="219"/>
                    </a:cubicBezTo>
                    <a:cubicBezTo>
                      <a:pt x="122" y="219"/>
                      <a:pt x="121" y="220"/>
                      <a:pt x="121" y="220"/>
                    </a:cubicBezTo>
                    <a:cubicBezTo>
                      <a:pt x="119" y="221"/>
                      <a:pt x="119" y="221"/>
                      <a:pt x="119" y="221"/>
                    </a:cubicBezTo>
                    <a:cubicBezTo>
                      <a:pt x="115" y="218"/>
                      <a:pt x="115" y="218"/>
                      <a:pt x="115" y="218"/>
                    </a:cubicBezTo>
                    <a:cubicBezTo>
                      <a:pt x="112" y="215"/>
                      <a:pt x="112" y="215"/>
                      <a:pt x="112" y="215"/>
                    </a:cubicBezTo>
                    <a:cubicBezTo>
                      <a:pt x="111" y="211"/>
                      <a:pt x="111" y="211"/>
                      <a:pt x="111" y="211"/>
                    </a:cubicBezTo>
                    <a:cubicBezTo>
                      <a:pt x="108" y="208"/>
                      <a:pt x="108" y="208"/>
                      <a:pt x="108" y="208"/>
                    </a:cubicBezTo>
                    <a:cubicBezTo>
                      <a:pt x="44" y="163"/>
                      <a:pt x="44" y="163"/>
                      <a:pt x="44" y="163"/>
                    </a:cubicBezTo>
                    <a:cubicBezTo>
                      <a:pt x="0" y="133"/>
                      <a:pt x="0" y="133"/>
                      <a:pt x="0" y="133"/>
                    </a:cubicBezTo>
                    <a:cubicBezTo>
                      <a:pt x="0" y="116"/>
                      <a:pt x="0" y="116"/>
                      <a:pt x="0" y="116"/>
                    </a:cubicBezTo>
                    <a:cubicBezTo>
                      <a:pt x="9" y="111"/>
                      <a:pt x="9" y="111"/>
                      <a:pt x="9" y="111"/>
                    </a:cubicBezTo>
                    <a:cubicBezTo>
                      <a:pt x="14" y="108"/>
                      <a:pt x="18" y="106"/>
                      <a:pt x="21" y="106"/>
                    </a:cubicBezTo>
                    <a:cubicBezTo>
                      <a:pt x="22" y="106"/>
                      <a:pt x="22" y="106"/>
                      <a:pt x="22" y="106"/>
                    </a:cubicBezTo>
                    <a:cubicBezTo>
                      <a:pt x="23" y="106"/>
                      <a:pt x="24" y="105"/>
                      <a:pt x="25" y="105"/>
                    </a:cubicBezTo>
                    <a:cubicBezTo>
                      <a:pt x="23" y="104"/>
                      <a:pt x="23" y="104"/>
                      <a:pt x="23" y="104"/>
                    </a:cubicBezTo>
                    <a:cubicBezTo>
                      <a:pt x="22" y="102"/>
                      <a:pt x="24" y="101"/>
                      <a:pt x="27" y="101"/>
                    </a:cubicBezTo>
                    <a:cubicBezTo>
                      <a:pt x="34" y="100"/>
                      <a:pt x="38" y="98"/>
                      <a:pt x="42" y="92"/>
                    </a:cubicBezTo>
                    <a:cubicBezTo>
                      <a:pt x="43" y="91"/>
                      <a:pt x="45" y="89"/>
                      <a:pt x="49" y="89"/>
                    </a:cubicBezTo>
                    <a:cubicBezTo>
                      <a:pt x="56" y="86"/>
                      <a:pt x="56" y="86"/>
                      <a:pt x="56" y="86"/>
                    </a:cubicBezTo>
                    <a:cubicBezTo>
                      <a:pt x="57" y="85"/>
                      <a:pt x="57" y="84"/>
                      <a:pt x="56" y="81"/>
                    </a:cubicBezTo>
                    <a:cubicBezTo>
                      <a:pt x="56" y="76"/>
                      <a:pt x="56" y="76"/>
                      <a:pt x="56" y="76"/>
                    </a:cubicBezTo>
                    <a:cubicBezTo>
                      <a:pt x="59" y="76"/>
                      <a:pt x="59" y="76"/>
                      <a:pt x="59" y="76"/>
                    </a:cubicBezTo>
                    <a:cubicBezTo>
                      <a:pt x="64" y="75"/>
                      <a:pt x="64" y="75"/>
                      <a:pt x="64" y="75"/>
                    </a:cubicBezTo>
                    <a:cubicBezTo>
                      <a:pt x="66" y="71"/>
                      <a:pt x="66" y="71"/>
                      <a:pt x="66" y="71"/>
                    </a:cubicBezTo>
                    <a:cubicBezTo>
                      <a:pt x="75" y="72"/>
                      <a:pt x="75" y="72"/>
                      <a:pt x="75" y="72"/>
                    </a:cubicBezTo>
                    <a:cubicBezTo>
                      <a:pt x="81" y="72"/>
                      <a:pt x="84" y="72"/>
                      <a:pt x="86" y="70"/>
                    </a:cubicBezTo>
                    <a:cubicBezTo>
                      <a:pt x="87" y="67"/>
                      <a:pt x="86" y="63"/>
                      <a:pt x="81" y="58"/>
                    </a:cubicBezTo>
                    <a:cubicBezTo>
                      <a:pt x="79" y="56"/>
                      <a:pt x="78" y="54"/>
                      <a:pt x="78" y="51"/>
                    </a:cubicBezTo>
                    <a:cubicBezTo>
                      <a:pt x="78" y="46"/>
                      <a:pt x="78" y="46"/>
                      <a:pt x="78" y="46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0" y="37"/>
                      <a:pt x="80" y="36"/>
                      <a:pt x="78" y="35"/>
                    </a:cubicBezTo>
                    <a:cubicBezTo>
                      <a:pt x="76" y="33"/>
                      <a:pt x="74" y="31"/>
                      <a:pt x="74" y="28"/>
                    </a:cubicBezTo>
                    <a:cubicBezTo>
                      <a:pt x="75" y="28"/>
                      <a:pt x="75" y="28"/>
                      <a:pt x="75" y="28"/>
                    </a:cubicBezTo>
                    <a:cubicBezTo>
                      <a:pt x="78" y="28"/>
                      <a:pt x="81" y="26"/>
                      <a:pt x="85" y="22"/>
                    </a:cubicBezTo>
                    <a:cubicBezTo>
                      <a:pt x="92" y="20"/>
                      <a:pt x="92" y="20"/>
                      <a:pt x="92" y="20"/>
                    </a:cubicBezTo>
                    <a:cubicBezTo>
                      <a:pt x="98" y="20"/>
                      <a:pt x="98" y="20"/>
                      <a:pt x="98" y="20"/>
                    </a:cubicBezTo>
                    <a:cubicBezTo>
                      <a:pt x="102" y="17"/>
                      <a:pt x="102" y="17"/>
                      <a:pt x="102" y="17"/>
                    </a:cubicBezTo>
                    <a:cubicBezTo>
                      <a:pt x="106" y="13"/>
                      <a:pt x="106" y="13"/>
                      <a:pt x="106" y="13"/>
                    </a:cubicBezTo>
                    <a:cubicBezTo>
                      <a:pt x="108" y="9"/>
                      <a:pt x="112" y="8"/>
                      <a:pt x="116" y="8"/>
                    </a:cubicBezTo>
                    <a:cubicBezTo>
                      <a:pt x="134" y="6"/>
                      <a:pt x="134" y="6"/>
                      <a:pt x="134" y="6"/>
                    </a:cubicBezTo>
                    <a:cubicBezTo>
                      <a:pt x="154" y="4"/>
                      <a:pt x="154" y="4"/>
                      <a:pt x="154" y="4"/>
                    </a:cubicBezTo>
                    <a:cubicBezTo>
                      <a:pt x="164" y="5"/>
                      <a:pt x="164" y="5"/>
                      <a:pt x="164" y="5"/>
                    </a:cubicBezTo>
                    <a:cubicBezTo>
                      <a:pt x="165" y="5"/>
                      <a:pt x="166" y="4"/>
                      <a:pt x="167" y="3"/>
                    </a:cubicBezTo>
                    <a:cubicBezTo>
                      <a:pt x="170" y="0"/>
                      <a:pt x="170" y="0"/>
                      <a:pt x="170" y="0"/>
                    </a:cubicBezTo>
                    <a:moveTo>
                      <a:pt x="170" y="2"/>
                    </a:moveTo>
                    <a:cubicBezTo>
                      <a:pt x="168" y="4"/>
                      <a:pt x="168" y="4"/>
                      <a:pt x="168" y="4"/>
                    </a:cubicBezTo>
                    <a:cubicBezTo>
                      <a:pt x="167" y="6"/>
                      <a:pt x="166" y="7"/>
                      <a:pt x="164" y="7"/>
                    </a:cubicBezTo>
                    <a:cubicBezTo>
                      <a:pt x="154" y="6"/>
                      <a:pt x="154" y="6"/>
                      <a:pt x="154" y="6"/>
                    </a:cubicBezTo>
                    <a:cubicBezTo>
                      <a:pt x="134" y="8"/>
                      <a:pt x="134" y="8"/>
                      <a:pt x="134" y="8"/>
                    </a:cubicBezTo>
                    <a:cubicBezTo>
                      <a:pt x="116" y="9"/>
                      <a:pt x="116" y="9"/>
                      <a:pt x="116" y="9"/>
                    </a:cubicBezTo>
                    <a:cubicBezTo>
                      <a:pt x="112" y="9"/>
                      <a:pt x="109" y="11"/>
                      <a:pt x="107" y="14"/>
                    </a:cubicBezTo>
                    <a:cubicBezTo>
                      <a:pt x="104" y="18"/>
                      <a:pt x="104" y="18"/>
                      <a:pt x="104" y="18"/>
                    </a:cubicBezTo>
                    <a:cubicBezTo>
                      <a:pt x="104" y="18"/>
                      <a:pt x="104" y="18"/>
                      <a:pt x="104" y="18"/>
                    </a:cubicBezTo>
                    <a:cubicBezTo>
                      <a:pt x="103" y="19"/>
                      <a:pt x="103" y="19"/>
                      <a:pt x="103" y="19"/>
                    </a:cubicBezTo>
                    <a:cubicBezTo>
                      <a:pt x="99" y="21"/>
                      <a:pt x="99" y="21"/>
                      <a:pt x="99" y="21"/>
                    </a:cubicBezTo>
                    <a:cubicBezTo>
                      <a:pt x="99" y="22"/>
                      <a:pt x="99" y="22"/>
                      <a:pt x="99" y="22"/>
                    </a:cubicBezTo>
                    <a:cubicBezTo>
                      <a:pt x="98" y="22"/>
                      <a:pt x="98" y="22"/>
                      <a:pt x="98" y="22"/>
                    </a:cubicBezTo>
                    <a:cubicBezTo>
                      <a:pt x="92" y="22"/>
                      <a:pt x="92" y="22"/>
                      <a:pt x="92" y="22"/>
                    </a:cubicBezTo>
                    <a:cubicBezTo>
                      <a:pt x="86" y="24"/>
                      <a:pt x="86" y="24"/>
                      <a:pt x="86" y="24"/>
                    </a:cubicBezTo>
                    <a:cubicBezTo>
                      <a:pt x="82" y="28"/>
                      <a:pt x="79" y="29"/>
                      <a:pt x="76" y="30"/>
                    </a:cubicBezTo>
                    <a:cubicBezTo>
                      <a:pt x="77" y="31"/>
                      <a:pt x="78" y="33"/>
                      <a:pt x="80" y="34"/>
                    </a:cubicBezTo>
                    <a:cubicBezTo>
                      <a:pt x="82" y="36"/>
                      <a:pt x="82" y="39"/>
                      <a:pt x="82" y="40"/>
                    </a:cubicBezTo>
                    <a:cubicBezTo>
                      <a:pt x="80" y="46"/>
                      <a:pt x="80" y="46"/>
                      <a:pt x="80" y="46"/>
                    </a:cubicBezTo>
                    <a:cubicBezTo>
                      <a:pt x="80" y="51"/>
                      <a:pt x="80" y="51"/>
                      <a:pt x="80" y="51"/>
                    </a:cubicBezTo>
                    <a:cubicBezTo>
                      <a:pt x="80" y="54"/>
                      <a:pt x="81" y="55"/>
                      <a:pt x="82" y="57"/>
                    </a:cubicBezTo>
                    <a:cubicBezTo>
                      <a:pt x="88" y="63"/>
                      <a:pt x="89" y="67"/>
                      <a:pt x="87" y="71"/>
                    </a:cubicBezTo>
                    <a:cubicBezTo>
                      <a:pt x="87" y="71"/>
                      <a:pt x="87" y="71"/>
                      <a:pt x="87" y="71"/>
                    </a:cubicBezTo>
                    <a:cubicBezTo>
                      <a:pt x="87" y="71"/>
                      <a:pt x="87" y="71"/>
                      <a:pt x="87" y="71"/>
                    </a:cubicBezTo>
                    <a:cubicBezTo>
                      <a:pt x="85" y="74"/>
                      <a:pt x="81" y="74"/>
                      <a:pt x="75" y="74"/>
                    </a:cubicBezTo>
                    <a:cubicBezTo>
                      <a:pt x="75" y="74"/>
                      <a:pt x="75" y="74"/>
                      <a:pt x="75" y="74"/>
                    </a:cubicBezTo>
                    <a:cubicBezTo>
                      <a:pt x="75" y="74"/>
                      <a:pt x="75" y="74"/>
                      <a:pt x="75" y="74"/>
                    </a:cubicBezTo>
                    <a:cubicBezTo>
                      <a:pt x="67" y="73"/>
                      <a:pt x="67" y="73"/>
                      <a:pt x="67" y="73"/>
                    </a:cubicBezTo>
                    <a:cubicBezTo>
                      <a:pt x="65" y="76"/>
                      <a:pt x="65" y="76"/>
                      <a:pt x="65" y="76"/>
                    </a:cubicBezTo>
                    <a:cubicBezTo>
                      <a:pt x="65" y="77"/>
                      <a:pt x="65" y="77"/>
                      <a:pt x="65" y="77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60" y="78"/>
                      <a:pt x="60" y="78"/>
                      <a:pt x="60" y="78"/>
                    </a:cubicBezTo>
                    <a:cubicBezTo>
                      <a:pt x="58" y="78"/>
                      <a:pt x="58" y="78"/>
                      <a:pt x="58" y="78"/>
                    </a:cubicBezTo>
                    <a:cubicBezTo>
                      <a:pt x="58" y="81"/>
                      <a:pt x="58" y="81"/>
                      <a:pt x="58" y="81"/>
                    </a:cubicBezTo>
                    <a:cubicBezTo>
                      <a:pt x="59" y="84"/>
                      <a:pt x="59" y="85"/>
                      <a:pt x="57" y="87"/>
                    </a:cubicBezTo>
                    <a:cubicBezTo>
                      <a:pt x="57" y="88"/>
                      <a:pt x="57" y="88"/>
                      <a:pt x="57" y="88"/>
                    </a:cubicBezTo>
                    <a:cubicBezTo>
                      <a:pt x="56" y="88"/>
                      <a:pt x="56" y="88"/>
                      <a:pt x="56" y="88"/>
                    </a:cubicBezTo>
                    <a:cubicBezTo>
                      <a:pt x="50" y="90"/>
                      <a:pt x="50" y="90"/>
                      <a:pt x="50" y="90"/>
                    </a:cubicBezTo>
                    <a:cubicBezTo>
                      <a:pt x="50" y="90"/>
                      <a:pt x="50" y="90"/>
                      <a:pt x="50" y="90"/>
                    </a:cubicBezTo>
                    <a:cubicBezTo>
                      <a:pt x="49" y="90"/>
                      <a:pt x="49" y="90"/>
                      <a:pt x="49" y="90"/>
                    </a:cubicBezTo>
                    <a:cubicBezTo>
                      <a:pt x="45" y="91"/>
                      <a:pt x="44" y="92"/>
                      <a:pt x="44" y="93"/>
                    </a:cubicBezTo>
                    <a:cubicBezTo>
                      <a:pt x="44" y="93"/>
                      <a:pt x="44" y="93"/>
                      <a:pt x="44" y="93"/>
                    </a:cubicBezTo>
                    <a:cubicBezTo>
                      <a:pt x="44" y="93"/>
                      <a:pt x="44" y="93"/>
                      <a:pt x="44" y="93"/>
                    </a:cubicBezTo>
                    <a:cubicBezTo>
                      <a:pt x="39" y="99"/>
                      <a:pt x="34" y="102"/>
                      <a:pt x="27" y="103"/>
                    </a:cubicBezTo>
                    <a:cubicBezTo>
                      <a:pt x="26" y="103"/>
                      <a:pt x="26" y="103"/>
                      <a:pt x="25" y="103"/>
                    </a:cubicBezTo>
                    <a:cubicBezTo>
                      <a:pt x="26" y="103"/>
                      <a:pt x="26" y="103"/>
                      <a:pt x="26" y="103"/>
                    </a:cubicBezTo>
                    <a:cubicBezTo>
                      <a:pt x="27" y="105"/>
                      <a:pt x="27" y="105"/>
                      <a:pt x="27" y="105"/>
                    </a:cubicBezTo>
                    <a:cubicBezTo>
                      <a:pt x="26" y="106"/>
                      <a:pt x="26" y="106"/>
                      <a:pt x="26" y="106"/>
                    </a:cubicBezTo>
                    <a:cubicBezTo>
                      <a:pt x="25" y="107"/>
                      <a:pt x="24" y="107"/>
                      <a:pt x="23" y="108"/>
                    </a:cubicBezTo>
                    <a:cubicBezTo>
                      <a:pt x="23" y="108"/>
                      <a:pt x="23" y="108"/>
                      <a:pt x="23" y="108"/>
                    </a:cubicBezTo>
                    <a:cubicBezTo>
                      <a:pt x="22" y="108"/>
                      <a:pt x="22" y="108"/>
                      <a:pt x="22" y="108"/>
                    </a:cubicBezTo>
                    <a:cubicBezTo>
                      <a:pt x="22" y="108"/>
                      <a:pt x="22" y="108"/>
                      <a:pt x="21" y="108"/>
                    </a:cubicBezTo>
                    <a:cubicBezTo>
                      <a:pt x="19" y="108"/>
                      <a:pt x="15" y="110"/>
                      <a:pt x="10" y="112"/>
                    </a:cubicBezTo>
                    <a:cubicBezTo>
                      <a:pt x="2" y="117"/>
                      <a:pt x="2" y="117"/>
                      <a:pt x="2" y="117"/>
                    </a:cubicBezTo>
                    <a:cubicBezTo>
                      <a:pt x="2" y="132"/>
                      <a:pt x="2" y="132"/>
                      <a:pt x="2" y="132"/>
                    </a:cubicBezTo>
                    <a:cubicBezTo>
                      <a:pt x="45" y="161"/>
                      <a:pt x="45" y="161"/>
                      <a:pt x="45" y="161"/>
                    </a:cubicBezTo>
                    <a:cubicBezTo>
                      <a:pt x="109" y="207"/>
                      <a:pt x="109" y="207"/>
                      <a:pt x="109" y="207"/>
                    </a:cubicBezTo>
                    <a:cubicBezTo>
                      <a:pt x="110" y="207"/>
                      <a:pt x="110" y="207"/>
                      <a:pt x="110" y="207"/>
                    </a:cubicBezTo>
                    <a:cubicBezTo>
                      <a:pt x="110" y="207"/>
                      <a:pt x="110" y="207"/>
                      <a:pt x="110" y="207"/>
                    </a:cubicBezTo>
                    <a:cubicBezTo>
                      <a:pt x="112" y="210"/>
                      <a:pt x="112" y="210"/>
                      <a:pt x="112" y="210"/>
                    </a:cubicBezTo>
                    <a:cubicBezTo>
                      <a:pt x="113" y="210"/>
                      <a:pt x="113" y="210"/>
                      <a:pt x="113" y="210"/>
                    </a:cubicBezTo>
                    <a:cubicBezTo>
                      <a:pt x="113" y="211"/>
                      <a:pt x="113" y="211"/>
                      <a:pt x="113" y="211"/>
                    </a:cubicBezTo>
                    <a:cubicBezTo>
                      <a:pt x="114" y="214"/>
                      <a:pt x="114" y="214"/>
                      <a:pt x="114" y="214"/>
                    </a:cubicBezTo>
                    <a:cubicBezTo>
                      <a:pt x="116" y="217"/>
                      <a:pt x="116" y="217"/>
                      <a:pt x="116" y="217"/>
                    </a:cubicBezTo>
                    <a:cubicBezTo>
                      <a:pt x="119" y="219"/>
                      <a:pt x="119" y="219"/>
                      <a:pt x="119" y="219"/>
                    </a:cubicBezTo>
                    <a:cubicBezTo>
                      <a:pt x="120" y="218"/>
                      <a:pt x="120" y="218"/>
                      <a:pt x="120" y="218"/>
                    </a:cubicBezTo>
                    <a:cubicBezTo>
                      <a:pt x="121" y="218"/>
                      <a:pt x="121" y="218"/>
                      <a:pt x="122" y="218"/>
                    </a:cubicBezTo>
                    <a:cubicBezTo>
                      <a:pt x="123" y="218"/>
                      <a:pt x="123" y="218"/>
                      <a:pt x="124" y="218"/>
                    </a:cubicBezTo>
                    <a:cubicBezTo>
                      <a:pt x="125" y="218"/>
                      <a:pt x="125" y="218"/>
                      <a:pt x="125" y="218"/>
                    </a:cubicBezTo>
                    <a:cubicBezTo>
                      <a:pt x="125" y="218"/>
                      <a:pt x="125" y="218"/>
                      <a:pt x="125" y="218"/>
                    </a:cubicBezTo>
                    <a:cubicBezTo>
                      <a:pt x="128" y="221"/>
                      <a:pt x="128" y="221"/>
                      <a:pt x="128" y="221"/>
                    </a:cubicBezTo>
                    <a:cubicBezTo>
                      <a:pt x="134" y="223"/>
                      <a:pt x="134" y="223"/>
                      <a:pt x="134" y="223"/>
                    </a:cubicBezTo>
                    <a:cubicBezTo>
                      <a:pt x="138" y="224"/>
                      <a:pt x="140" y="227"/>
                      <a:pt x="139" y="231"/>
                    </a:cubicBezTo>
                    <a:cubicBezTo>
                      <a:pt x="139" y="231"/>
                      <a:pt x="139" y="231"/>
                      <a:pt x="139" y="231"/>
                    </a:cubicBezTo>
                    <a:cubicBezTo>
                      <a:pt x="139" y="231"/>
                      <a:pt x="139" y="231"/>
                      <a:pt x="139" y="231"/>
                    </a:cubicBezTo>
                    <a:cubicBezTo>
                      <a:pt x="138" y="233"/>
                      <a:pt x="138" y="233"/>
                      <a:pt x="138" y="233"/>
                    </a:cubicBezTo>
                    <a:cubicBezTo>
                      <a:pt x="162" y="229"/>
                      <a:pt x="162" y="229"/>
                      <a:pt x="162" y="229"/>
                    </a:cubicBezTo>
                    <a:cubicBezTo>
                      <a:pt x="181" y="211"/>
                      <a:pt x="204" y="195"/>
                      <a:pt x="232" y="180"/>
                    </a:cubicBezTo>
                    <a:cubicBezTo>
                      <a:pt x="231" y="179"/>
                      <a:pt x="231" y="179"/>
                      <a:pt x="231" y="179"/>
                    </a:cubicBezTo>
                    <a:cubicBezTo>
                      <a:pt x="231" y="179"/>
                      <a:pt x="231" y="179"/>
                      <a:pt x="231" y="179"/>
                    </a:cubicBezTo>
                    <a:cubicBezTo>
                      <a:pt x="231" y="179"/>
                      <a:pt x="231" y="179"/>
                      <a:pt x="231" y="179"/>
                    </a:cubicBezTo>
                    <a:cubicBezTo>
                      <a:pt x="228" y="173"/>
                      <a:pt x="228" y="173"/>
                      <a:pt x="228" y="173"/>
                    </a:cubicBezTo>
                    <a:cubicBezTo>
                      <a:pt x="227" y="172"/>
                      <a:pt x="226" y="171"/>
                      <a:pt x="222" y="171"/>
                    </a:cubicBezTo>
                    <a:cubicBezTo>
                      <a:pt x="222" y="171"/>
                      <a:pt x="222" y="171"/>
                      <a:pt x="222" y="171"/>
                    </a:cubicBezTo>
                    <a:cubicBezTo>
                      <a:pt x="222" y="171"/>
                      <a:pt x="222" y="171"/>
                      <a:pt x="222" y="171"/>
                    </a:cubicBezTo>
                    <a:cubicBezTo>
                      <a:pt x="214" y="170"/>
                      <a:pt x="214" y="170"/>
                      <a:pt x="214" y="170"/>
                    </a:cubicBezTo>
                    <a:cubicBezTo>
                      <a:pt x="214" y="170"/>
                      <a:pt x="214" y="170"/>
                      <a:pt x="214" y="170"/>
                    </a:cubicBezTo>
                    <a:cubicBezTo>
                      <a:pt x="214" y="170"/>
                      <a:pt x="214" y="170"/>
                      <a:pt x="214" y="170"/>
                    </a:cubicBezTo>
                    <a:cubicBezTo>
                      <a:pt x="212" y="169"/>
                      <a:pt x="210" y="166"/>
                      <a:pt x="210" y="163"/>
                    </a:cubicBezTo>
                    <a:cubicBezTo>
                      <a:pt x="210" y="160"/>
                      <a:pt x="210" y="160"/>
                      <a:pt x="210" y="160"/>
                    </a:cubicBezTo>
                    <a:cubicBezTo>
                      <a:pt x="205" y="151"/>
                      <a:pt x="205" y="151"/>
                      <a:pt x="205" y="151"/>
                    </a:cubicBezTo>
                    <a:cubicBezTo>
                      <a:pt x="203" y="148"/>
                      <a:pt x="204" y="146"/>
                      <a:pt x="206" y="145"/>
                    </a:cubicBezTo>
                    <a:cubicBezTo>
                      <a:pt x="208" y="140"/>
                      <a:pt x="208" y="140"/>
                      <a:pt x="208" y="140"/>
                    </a:cubicBezTo>
                    <a:cubicBezTo>
                      <a:pt x="207" y="131"/>
                      <a:pt x="207" y="131"/>
                      <a:pt x="207" y="131"/>
                    </a:cubicBezTo>
                    <a:cubicBezTo>
                      <a:pt x="206" y="127"/>
                      <a:pt x="206" y="123"/>
                      <a:pt x="207" y="120"/>
                    </a:cubicBezTo>
                    <a:cubicBezTo>
                      <a:pt x="207" y="119"/>
                      <a:pt x="207" y="119"/>
                      <a:pt x="207" y="119"/>
                    </a:cubicBezTo>
                    <a:cubicBezTo>
                      <a:pt x="207" y="119"/>
                      <a:pt x="207" y="119"/>
                      <a:pt x="207" y="119"/>
                    </a:cubicBezTo>
                    <a:cubicBezTo>
                      <a:pt x="209" y="114"/>
                      <a:pt x="208" y="107"/>
                      <a:pt x="205" y="95"/>
                    </a:cubicBezTo>
                    <a:cubicBezTo>
                      <a:pt x="204" y="94"/>
                      <a:pt x="204" y="94"/>
                      <a:pt x="204" y="94"/>
                    </a:cubicBezTo>
                    <a:cubicBezTo>
                      <a:pt x="202" y="82"/>
                      <a:pt x="198" y="74"/>
                      <a:pt x="195" y="69"/>
                    </a:cubicBezTo>
                    <a:cubicBezTo>
                      <a:pt x="185" y="56"/>
                      <a:pt x="181" y="47"/>
                      <a:pt x="183" y="43"/>
                    </a:cubicBezTo>
                    <a:cubicBezTo>
                      <a:pt x="183" y="42"/>
                      <a:pt x="183" y="42"/>
                      <a:pt x="183" y="42"/>
                    </a:cubicBezTo>
                    <a:cubicBezTo>
                      <a:pt x="183" y="42"/>
                      <a:pt x="183" y="42"/>
                      <a:pt x="183" y="42"/>
                    </a:cubicBezTo>
                    <a:cubicBezTo>
                      <a:pt x="187" y="38"/>
                      <a:pt x="187" y="38"/>
                      <a:pt x="187" y="38"/>
                    </a:cubicBezTo>
                    <a:cubicBezTo>
                      <a:pt x="190" y="33"/>
                      <a:pt x="190" y="33"/>
                      <a:pt x="190" y="33"/>
                    </a:cubicBezTo>
                    <a:cubicBezTo>
                      <a:pt x="191" y="20"/>
                      <a:pt x="191" y="20"/>
                      <a:pt x="191" y="20"/>
                    </a:cubicBezTo>
                    <a:cubicBezTo>
                      <a:pt x="190" y="6"/>
                      <a:pt x="190" y="6"/>
                      <a:pt x="190" y="6"/>
                    </a:cubicBezTo>
                    <a:cubicBezTo>
                      <a:pt x="188" y="5"/>
                      <a:pt x="188" y="5"/>
                      <a:pt x="188" y="5"/>
                    </a:cubicBezTo>
                    <a:cubicBezTo>
                      <a:pt x="187" y="5"/>
                      <a:pt x="187" y="5"/>
                      <a:pt x="187" y="5"/>
                    </a:cubicBezTo>
                    <a:cubicBezTo>
                      <a:pt x="187" y="5"/>
                      <a:pt x="187" y="5"/>
                      <a:pt x="187" y="5"/>
                    </a:cubicBezTo>
                    <a:cubicBezTo>
                      <a:pt x="184" y="3"/>
                      <a:pt x="184" y="3"/>
                      <a:pt x="184" y="3"/>
                    </a:cubicBezTo>
                    <a:cubicBezTo>
                      <a:pt x="181" y="4"/>
                      <a:pt x="181" y="4"/>
                      <a:pt x="181" y="4"/>
                    </a:cubicBezTo>
                    <a:cubicBezTo>
                      <a:pt x="177" y="6"/>
                      <a:pt x="177" y="6"/>
                      <a:pt x="177" y="6"/>
                    </a:cubicBezTo>
                    <a:cubicBezTo>
                      <a:pt x="176" y="7"/>
                      <a:pt x="176" y="7"/>
                      <a:pt x="176" y="7"/>
                    </a:cubicBezTo>
                    <a:cubicBezTo>
                      <a:pt x="175" y="6"/>
                      <a:pt x="175" y="6"/>
                      <a:pt x="175" y="6"/>
                    </a:cubicBezTo>
                    <a:cubicBezTo>
                      <a:pt x="173" y="4"/>
                      <a:pt x="173" y="4"/>
                      <a:pt x="173" y="4"/>
                    </a:cubicBezTo>
                    <a:cubicBezTo>
                      <a:pt x="170" y="2"/>
                      <a:pt x="170" y="2"/>
                      <a:pt x="17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81" name="Freeform 491"/>
              <p:cNvSpPr>
                <a:spLocks/>
              </p:cNvSpPr>
              <p:nvPr/>
            </p:nvSpPr>
            <p:spPr bwMode="auto">
              <a:xfrm>
                <a:off x="3384" y="2391"/>
                <a:ext cx="548" cy="551"/>
              </a:xfrm>
              <a:custGeom>
                <a:avLst/>
                <a:gdLst>
                  <a:gd name="T0" fmla="*/ 137 w 232"/>
                  <a:gd name="T1" fmla="*/ 230 h 233"/>
                  <a:gd name="T2" fmla="*/ 126 w 232"/>
                  <a:gd name="T3" fmla="*/ 221 h 233"/>
                  <a:gd name="T4" fmla="*/ 121 w 232"/>
                  <a:gd name="T5" fmla="*/ 218 h 233"/>
                  <a:gd name="T6" fmla="*/ 118 w 232"/>
                  <a:gd name="T7" fmla="*/ 219 h 233"/>
                  <a:gd name="T8" fmla="*/ 112 w 232"/>
                  <a:gd name="T9" fmla="*/ 213 h 233"/>
                  <a:gd name="T10" fmla="*/ 111 w 232"/>
                  <a:gd name="T11" fmla="*/ 210 h 233"/>
                  <a:gd name="T12" fmla="*/ 108 w 232"/>
                  <a:gd name="T13" fmla="*/ 207 h 233"/>
                  <a:gd name="T14" fmla="*/ 0 w 232"/>
                  <a:gd name="T15" fmla="*/ 132 h 233"/>
                  <a:gd name="T16" fmla="*/ 8 w 232"/>
                  <a:gd name="T17" fmla="*/ 111 h 233"/>
                  <a:gd name="T18" fmla="*/ 21 w 232"/>
                  <a:gd name="T19" fmla="*/ 106 h 233"/>
                  <a:gd name="T20" fmla="*/ 22 w 232"/>
                  <a:gd name="T21" fmla="*/ 106 h 233"/>
                  <a:gd name="T22" fmla="*/ 25 w 232"/>
                  <a:gd name="T23" fmla="*/ 104 h 233"/>
                  <a:gd name="T24" fmla="*/ 23 w 232"/>
                  <a:gd name="T25" fmla="*/ 102 h 233"/>
                  <a:gd name="T26" fmla="*/ 26 w 232"/>
                  <a:gd name="T27" fmla="*/ 101 h 233"/>
                  <a:gd name="T28" fmla="*/ 48 w 232"/>
                  <a:gd name="T29" fmla="*/ 88 h 233"/>
                  <a:gd name="T30" fmla="*/ 55 w 232"/>
                  <a:gd name="T31" fmla="*/ 86 h 233"/>
                  <a:gd name="T32" fmla="*/ 56 w 232"/>
                  <a:gd name="T33" fmla="*/ 80 h 233"/>
                  <a:gd name="T34" fmla="*/ 59 w 232"/>
                  <a:gd name="T35" fmla="*/ 76 h 233"/>
                  <a:gd name="T36" fmla="*/ 63 w 232"/>
                  <a:gd name="T37" fmla="*/ 75 h 233"/>
                  <a:gd name="T38" fmla="*/ 66 w 232"/>
                  <a:gd name="T39" fmla="*/ 71 h 233"/>
                  <a:gd name="T40" fmla="*/ 74 w 232"/>
                  <a:gd name="T41" fmla="*/ 72 h 233"/>
                  <a:gd name="T42" fmla="*/ 80 w 232"/>
                  <a:gd name="T43" fmla="*/ 56 h 233"/>
                  <a:gd name="T44" fmla="*/ 78 w 232"/>
                  <a:gd name="T45" fmla="*/ 45 h 233"/>
                  <a:gd name="T46" fmla="*/ 78 w 232"/>
                  <a:gd name="T47" fmla="*/ 33 h 233"/>
                  <a:gd name="T48" fmla="*/ 74 w 232"/>
                  <a:gd name="T49" fmla="*/ 28 h 233"/>
                  <a:gd name="T50" fmla="*/ 91 w 232"/>
                  <a:gd name="T51" fmla="*/ 20 h 233"/>
                  <a:gd name="T52" fmla="*/ 97 w 232"/>
                  <a:gd name="T53" fmla="*/ 20 h 233"/>
                  <a:gd name="T54" fmla="*/ 102 w 232"/>
                  <a:gd name="T55" fmla="*/ 17 h 233"/>
                  <a:gd name="T56" fmla="*/ 102 w 232"/>
                  <a:gd name="T57" fmla="*/ 17 h 233"/>
                  <a:gd name="T58" fmla="*/ 115 w 232"/>
                  <a:gd name="T59" fmla="*/ 7 h 233"/>
                  <a:gd name="T60" fmla="*/ 153 w 232"/>
                  <a:gd name="T61" fmla="*/ 4 h 233"/>
                  <a:gd name="T62" fmla="*/ 167 w 232"/>
                  <a:gd name="T63" fmla="*/ 2 h 233"/>
                  <a:gd name="T64" fmla="*/ 172 w 232"/>
                  <a:gd name="T65" fmla="*/ 2 h 233"/>
                  <a:gd name="T66" fmla="*/ 175 w 232"/>
                  <a:gd name="T67" fmla="*/ 4 h 233"/>
                  <a:gd name="T68" fmla="*/ 179 w 232"/>
                  <a:gd name="T69" fmla="*/ 2 h 233"/>
                  <a:gd name="T70" fmla="*/ 187 w 232"/>
                  <a:gd name="T71" fmla="*/ 3 h 233"/>
                  <a:gd name="T72" fmla="*/ 191 w 232"/>
                  <a:gd name="T73" fmla="*/ 19 h 233"/>
                  <a:gd name="T74" fmla="*/ 187 w 232"/>
                  <a:gd name="T75" fmla="*/ 37 h 233"/>
                  <a:gd name="T76" fmla="*/ 194 w 232"/>
                  <a:gd name="T77" fmla="*/ 68 h 233"/>
                  <a:gd name="T78" fmla="*/ 205 w 232"/>
                  <a:gd name="T79" fmla="*/ 94 h 233"/>
                  <a:gd name="T80" fmla="*/ 207 w 232"/>
                  <a:gd name="T81" fmla="*/ 130 h 233"/>
                  <a:gd name="T82" fmla="*/ 205 w 232"/>
                  <a:gd name="T83" fmla="*/ 144 h 233"/>
                  <a:gd name="T84" fmla="*/ 210 w 232"/>
                  <a:gd name="T85" fmla="*/ 159 h 233"/>
                  <a:gd name="T86" fmla="*/ 213 w 232"/>
                  <a:gd name="T87" fmla="*/ 168 h 233"/>
                  <a:gd name="T88" fmla="*/ 228 w 232"/>
                  <a:gd name="T89" fmla="*/ 172 h 233"/>
                  <a:gd name="T90" fmla="*/ 232 w 232"/>
                  <a:gd name="T91" fmla="*/ 180 h 233"/>
                  <a:gd name="T92" fmla="*/ 135 w 232"/>
                  <a:gd name="T93" fmla="*/ 233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32" h="233">
                    <a:moveTo>
                      <a:pt x="135" y="233"/>
                    </a:moveTo>
                    <a:cubicBezTo>
                      <a:pt x="137" y="230"/>
                      <a:pt x="137" y="230"/>
                      <a:pt x="137" y="230"/>
                    </a:cubicBezTo>
                    <a:cubicBezTo>
                      <a:pt x="138" y="227"/>
                      <a:pt x="136" y="224"/>
                      <a:pt x="133" y="223"/>
                    </a:cubicBezTo>
                    <a:cubicBezTo>
                      <a:pt x="126" y="221"/>
                      <a:pt x="126" y="221"/>
                      <a:pt x="126" y="221"/>
                    </a:cubicBezTo>
                    <a:cubicBezTo>
                      <a:pt x="123" y="218"/>
                      <a:pt x="123" y="218"/>
                      <a:pt x="123" y="218"/>
                    </a:cubicBezTo>
                    <a:cubicBezTo>
                      <a:pt x="122" y="218"/>
                      <a:pt x="122" y="218"/>
                      <a:pt x="121" y="218"/>
                    </a:cubicBezTo>
                    <a:cubicBezTo>
                      <a:pt x="120" y="218"/>
                      <a:pt x="120" y="218"/>
                      <a:pt x="120" y="218"/>
                    </a:cubicBezTo>
                    <a:cubicBezTo>
                      <a:pt x="118" y="219"/>
                      <a:pt x="118" y="219"/>
                      <a:pt x="118" y="219"/>
                    </a:cubicBezTo>
                    <a:cubicBezTo>
                      <a:pt x="115" y="217"/>
                      <a:pt x="115" y="217"/>
                      <a:pt x="115" y="217"/>
                    </a:cubicBezTo>
                    <a:cubicBezTo>
                      <a:pt x="112" y="213"/>
                      <a:pt x="112" y="213"/>
                      <a:pt x="112" y="213"/>
                    </a:cubicBezTo>
                    <a:cubicBezTo>
                      <a:pt x="111" y="210"/>
                      <a:pt x="111" y="210"/>
                      <a:pt x="111" y="210"/>
                    </a:cubicBezTo>
                    <a:cubicBezTo>
                      <a:pt x="111" y="210"/>
                      <a:pt x="111" y="210"/>
                      <a:pt x="111" y="210"/>
                    </a:cubicBezTo>
                    <a:cubicBezTo>
                      <a:pt x="111" y="210"/>
                      <a:pt x="111" y="210"/>
                      <a:pt x="111" y="210"/>
                    </a:cubicBezTo>
                    <a:cubicBezTo>
                      <a:pt x="108" y="207"/>
                      <a:pt x="108" y="207"/>
                      <a:pt x="108" y="207"/>
                    </a:cubicBezTo>
                    <a:cubicBezTo>
                      <a:pt x="43" y="161"/>
                      <a:pt x="43" y="161"/>
                      <a:pt x="43" y="161"/>
                    </a:cubicBezTo>
                    <a:cubicBezTo>
                      <a:pt x="0" y="132"/>
                      <a:pt x="0" y="132"/>
                      <a:pt x="0" y="132"/>
                    </a:cubicBezTo>
                    <a:cubicBezTo>
                      <a:pt x="0" y="115"/>
                      <a:pt x="0" y="115"/>
                      <a:pt x="0" y="115"/>
                    </a:cubicBezTo>
                    <a:cubicBezTo>
                      <a:pt x="8" y="111"/>
                      <a:pt x="8" y="111"/>
                      <a:pt x="8" y="111"/>
                    </a:cubicBezTo>
                    <a:cubicBezTo>
                      <a:pt x="13" y="108"/>
                      <a:pt x="17" y="106"/>
                      <a:pt x="20" y="106"/>
                    </a:cubicBezTo>
                    <a:cubicBezTo>
                      <a:pt x="21" y="106"/>
                      <a:pt x="21" y="106"/>
                      <a:pt x="21" y="106"/>
                    </a:cubicBezTo>
                    <a:cubicBezTo>
                      <a:pt x="22" y="106"/>
                      <a:pt x="22" y="106"/>
                      <a:pt x="22" y="106"/>
                    </a:cubicBezTo>
                    <a:cubicBezTo>
                      <a:pt x="22" y="106"/>
                      <a:pt x="22" y="106"/>
                      <a:pt x="22" y="106"/>
                    </a:cubicBezTo>
                    <a:cubicBezTo>
                      <a:pt x="23" y="105"/>
                      <a:pt x="24" y="105"/>
                      <a:pt x="24" y="104"/>
                    </a:cubicBezTo>
                    <a:cubicBezTo>
                      <a:pt x="25" y="104"/>
                      <a:pt x="25" y="104"/>
                      <a:pt x="25" y="104"/>
                    </a:cubicBezTo>
                    <a:cubicBezTo>
                      <a:pt x="24" y="103"/>
                      <a:pt x="24" y="103"/>
                      <a:pt x="24" y="103"/>
                    </a:cubicBezTo>
                    <a:cubicBezTo>
                      <a:pt x="23" y="102"/>
                      <a:pt x="23" y="102"/>
                      <a:pt x="23" y="102"/>
                    </a:cubicBezTo>
                    <a:cubicBezTo>
                      <a:pt x="23" y="102"/>
                      <a:pt x="23" y="102"/>
                      <a:pt x="23" y="102"/>
                    </a:cubicBezTo>
                    <a:cubicBezTo>
                      <a:pt x="23" y="102"/>
                      <a:pt x="24" y="101"/>
                      <a:pt x="26" y="101"/>
                    </a:cubicBezTo>
                    <a:cubicBezTo>
                      <a:pt x="33" y="100"/>
                      <a:pt x="38" y="98"/>
                      <a:pt x="42" y="92"/>
                    </a:cubicBezTo>
                    <a:cubicBezTo>
                      <a:pt x="42" y="91"/>
                      <a:pt x="44" y="89"/>
                      <a:pt x="48" y="88"/>
                    </a:cubicBezTo>
                    <a:cubicBezTo>
                      <a:pt x="55" y="86"/>
                      <a:pt x="55" y="86"/>
                      <a:pt x="55" y="86"/>
                    </a:cubicBezTo>
                    <a:cubicBezTo>
                      <a:pt x="55" y="86"/>
                      <a:pt x="55" y="86"/>
                      <a:pt x="55" y="86"/>
                    </a:cubicBezTo>
                    <a:cubicBezTo>
                      <a:pt x="56" y="86"/>
                      <a:pt x="56" y="86"/>
                      <a:pt x="56" y="86"/>
                    </a:cubicBezTo>
                    <a:cubicBezTo>
                      <a:pt x="57" y="84"/>
                      <a:pt x="57" y="82"/>
                      <a:pt x="56" y="80"/>
                    </a:cubicBezTo>
                    <a:cubicBezTo>
                      <a:pt x="56" y="76"/>
                      <a:pt x="56" y="76"/>
                      <a:pt x="56" y="76"/>
                    </a:cubicBezTo>
                    <a:cubicBezTo>
                      <a:pt x="59" y="76"/>
                      <a:pt x="59" y="76"/>
                      <a:pt x="59" y="76"/>
                    </a:cubicBezTo>
                    <a:cubicBezTo>
                      <a:pt x="63" y="75"/>
                      <a:pt x="63" y="75"/>
                      <a:pt x="63" y="75"/>
                    </a:cubicBezTo>
                    <a:cubicBezTo>
                      <a:pt x="63" y="75"/>
                      <a:pt x="63" y="75"/>
                      <a:pt x="63" y="75"/>
                    </a:cubicBezTo>
                    <a:cubicBezTo>
                      <a:pt x="63" y="75"/>
                      <a:pt x="63" y="75"/>
                      <a:pt x="63" y="75"/>
                    </a:cubicBezTo>
                    <a:cubicBezTo>
                      <a:pt x="66" y="71"/>
                      <a:pt x="66" y="71"/>
                      <a:pt x="66" y="71"/>
                    </a:cubicBezTo>
                    <a:cubicBezTo>
                      <a:pt x="74" y="72"/>
                      <a:pt x="74" y="72"/>
                      <a:pt x="74" y="72"/>
                    </a:cubicBezTo>
                    <a:cubicBezTo>
                      <a:pt x="74" y="72"/>
                      <a:pt x="74" y="72"/>
                      <a:pt x="74" y="72"/>
                    </a:cubicBezTo>
                    <a:cubicBezTo>
                      <a:pt x="80" y="72"/>
                      <a:pt x="84" y="72"/>
                      <a:pt x="85" y="70"/>
                    </a:cubicBezTo>
                    <a:cubicBezTo>
                      <a:pt x="87" y="66"/>
                      <a:pt x="86" y="62"/>
                      <a:pt x="80" y="56"/>
                    </a:cubicBezTo>
                    <a:cubicBezTo>
                      <a:pt x="79" y="54"/>
                      <a:pt x="78" y="53"/>
                      <a:pt x="78" y="50"/>
                    </a:cubicBezTo>
                    <a:cubicBezTo>
                      <a:pt x="78" y="45"/>
                      <a:pt x="78" y="45"/>
                      <a:pt x="78" y="45"/>
                    </a:cubicBezTo>
                    <a:cubicBezTo>
                      <a:pt x="80" y="39"/>
                      <a:pt x="80" y="39"/>
                      <a:pt x="80" y="39"/>
                    </a:cubicBezTo>
                    <a:cubicBezTo>
                      <a:pt x="80" y="36"/>
                      <a:pt x="80" y="35"/>
                      <a:pt x="78" y="33"/>
                    </a:cubicBezTo>
                    <a:cubicBezTo>
                      <a:pt x="76" y="32"/>
                      <a:pt x="75" y="30"/>
                      <a:pt x="74" y="28"/>
                    </a:cubicBezTo>
                    <a:cubicBezTo>
                      <a:pt x="74" y="28"/>
                      <a:pt x="74" y="28"/>
                      <a:pt x="74" y="28"/>
                    </a:cubicBezTo>
                    <a:cubicBezTo>
                      <a:pt x="76" y="28"/>
                      <a:pt x="80" y="26"/>
                      <a:pt x="85" y="22"/>
                    </a:cubicBezTo>
                    <a:cubicBezTo>
                      <a:pt x="91" y="20"/>
                      <a:pt x="91" y="20"/>
                      <a:pt x="91" y="20"/>
                    </a:cubicBezTo>
                    <a:cubicBezTo>
                      <a:pt x="97" y="20"/>
                      <a:pt x="97" y="20"/>
                      <a:pt x="97" y="20"/>
                    </a:cubicBezTo>
                    <a:cubicBezTo>
                      <a:pt x="97" y="20"/>
                      <a:pt x="97" y="20"/>
                      <a:pt x="97" y="20"/>
                    </a:cubicBezTo>
                    <a:cubicBezTo>
                      <a:pt x="97" y="20"/>
                      <a:pt x="97" y="20"/>
                      <a:pt x="97" y="20"/>
                    </a:cubicBezTo>
                    <a:cubicBezTo>
                      <a:pt x="102" y="17"/>
                      <a:pt x="102" y="17"/>
                      <a:pt x="102" y="17"/>
                    </a:cubicBezTo>
                    <a:cubicBezTo>
                      <a:pt x="102" y="17"/>
                      <a:pt x="102" y="17"/>
                      <a:pt x="102" y="17"/>
                    </a:cubicBezTo>
                    <a:cubicBezTo>
                      <a:pt x="102" y="17"/>
                      <a:pt x="102" y="17"/>
                      <a:pt x="102" y="17"/>
                    </a:cubicBezTo>
                    <a:cubicBezTo>
                      <a:pt x="105" y="12"/>
                      <a:pt x="105" y="12"/>
                      <a:pt x="105" y="12"/>
                    </a:cubicBezTo>
                    <a:cubicBezTo>
                      <a:pt x="108" y="9"/>
                      <a:pt x="111" y="7"/>
                      <a:pt x="115" y="7"/>
                    </a:cubicBezTo>
                    <a:cubicBezTo>
                      <a:pt x="133" y="6"/>
                      <a:pt x="133" y="6"/>
                      <a:pt x="133" y="6"/>
                    </a:cubicBezTo>
                    <a:cubicBezTo>
                      <a:pt x="153" y="4"/>
                      <a:pt x="153" y="4"/>
                      <a:pt x="153" y="4"/>
                    </a:cubicBezTo>
                    <a:cubicBezTo>
                      <a:pt x="163" y="5"/>
                      <a:pt x="163" y="5"/>
                      <a:pt x="163" y="5"/>
                    </a:cubicBezTo>
                    <a:cubicBezTo>
                      <a:pt x="164" y="5"/>
                      <a:pt x="166" y="4"/>
                      <a:pt x="167" y="2"/>
                    </a:cubicBezTo>
                    <a:cubicBezTo>
                      <a:pt x="169" y="0"/>
                      <a:pt x="169" y="0"/>
                      <a:pt x="169" y="0"/>
                    </a:cubicBezTo>
                    <a:cubicBezTo>
                      <a:pt x="172" y="2"/>
                      <a:pt x="172" y="2"/>
                      <a:pt x="172" y="2"/>
                    </a:cubicBezTo>
                    <a:cubicBezTo>
                      <a:pt x="175" y="4"/>
                      <a:pt x="175" y="4"/>
                      <a:pt x="175" y="4"/>
                    </a:cubicBezTo>
                    <a:cubicBezTo>
                      <a:pt x="175" y="4"/>
                      <a:pt x="175" y="4"/>
                      <a:pt x="175" y="4"/>
                    </a:cubicBezTo>
                    <a:cubicBezTo>
                      <a:pt x="176" y="4"/>
                      <a:pt x="176" y="4"/>
                      <a:pt x="176" y="4"/>
                    </a:cubicBezTo>
                    <a:cubicBezTo>
                      <a:pt x="179" y="2"/>
                      <a:pt x="179" y="2"/>
                      <a:pt x="179" y="2"/>
                    </a:cubicBezTo>
                    <a:cubicBezTo>
                      <a:pt x="183" y="1"/>
                      <a:pt x="183" y="1"/>
                      <a:pt x="183" y="1"/>
                    </a:cubicBezTo>
                    <a:cubicBezTo>
                      <a:pt x="187" y="3"/>
                      <a:pt x="187" y="3"/>
                      <a:pt x="187" y="3"/>
                    </a:cubicBezTo>
                    <a:cubicBezTo>
                      <a:pt x="190" y="4"/>
                      <a:pt x="190" y="4"/>
                      <a:pt x="190" y="4"/>
                    </a:cubicBezTo>
                    <a:cubicBezTo>
                      <a:pt x="191" y="19"/>
                      <a:pt x="191" y="19"/>
                      <a:pt x="191" y="19"/>
                    </a:cubicBezTo>
                    <a:cubicBezTo>
                      <a:pt x="190" y="32"/>
                      <a:pt x="190" y="32"/>
                      <a:pt x="190" y="32"/>
                    </a:cubicBezTo>
                    <a:cubicBezTo>
                      <a:pt x="187" y="37"/>
                      <a:pt x="187" y="37"/>
                      <a:pt x="187" y="37"/>
                    </a:cubicBezTo>
                    <a:cubicBezTo>
                      <a:pt x="183" y="42"/>
                      <a:pt x="183" y="42"/>
                      <a:pt x="183" y="42"/>
                    </a:cubicBezTo>
                    <a:cubicBezTo>
                      <a:pt x="181" y="46"/>
                      <a:pt x="185" y="55"/>
                      <a:pt x="194" y="68"/>
                    </a:cubicBezTo>
                    <a:cubicBezTo>
                      <a:pt x="198" y="72"/>
                      <a:pt x="202" y="81"/>
                      <a:pt x="204" y="92"/>
                    </a:cubicBezTo>
                    <a:cubicBezTo>
                      <a:pt x="205" y="94"/>
                      <a:pt x="205" y="94"/>
                      <a:pt x="205" y="94"/>
                    </a:cubicBezTo>
                    <a:cubicBezTo>
                      <a:pt x="208" y="106"/>
                      <a:pt x="209" y="114"/>
                      <a:pt x="207" y="118"/>
                    </a:cubicBezTo>
                    <a:cubicBezTo>
                      <a:pt x="206" y="122"/>
                      <a:pt x="206" y="126"/>
                      <a:pt x="207" y="130"/>
                    </a:cubicBezTo>
                    <a:cubicBezTo>
                      <a:pt x="208" y="139"/>
                      <a:pt x="208" y="139"/>
                      <a:pt x="208" y="139"/>
                    </a:cubicBezTo>
                    <a:cubicBezTo>
                      <a:pt x="205" y="144"/>
                      <a:pt x="205" y="144"/>
                      <a:pt x="205" y="144"/>
                    </a:cubicBezTo>
                    <a:cubicBezTo>
                      <a:pt x="204" y="146"/>
                      <a:pt x="203" y="147"/>
                      <a:pt x="204" y="149"/>
                    </a:cubicBezTo>
                    <a:cubicBezTo>
                      <a:pt x="210" y="159"/>
                      <a:pt x="210" y="159"/>
                      <a:pt x="210" y="159"/>
                    </a:cubicBezTo>
                    <a:cubicBezTo>
                      <a:pt x="210" y="162"/>
                      <a:pt x="210" y="162"/>
                      <a:pt x="210" y="162"/>
                    </a:cubicBezTo>
                    <a:cubicBezTo>
                      <a:pt x="210" y="165"/>
                      <a:pt x="211" y="167"/>
                      <a:pt x="213" y="168"/>
                    </a:cubicBezTo>
                    <a:cubicBezTo>
                      <a:pt x="221" y="169"/>
                      <a:pt x="221" y="169"/>
                      <a:pt x="221" y="169"/>
                    </a:cubicBezTo>
                    <a:cubicBezTo>
                      <a:pt x="225" y="169"/>
                      <a:pt x="227" y="170"/>
                      <a:pt x="228" y="172"/>
                    </a:cubicBezTo>
                    <a:cubicBezTo>
                      <a:pt x="231" y="177"/>
                      <a:pt x="231" y="177"/>
                      <a:pt x="231" y="177"/>
                    </a:cubicBezTo>
                    <a:cubicBezTo>
                      <a:pt x="232" y="180"/>
                      <a:pt x="232" y="180"/>
                      <a:pt x="232" y="180"/>
                    </a:cubicBezTo>
                    <a:cubicBezTo>
                      <a:pt x="204" y="194"/>
                      <a:pt x="180" y="211"/>
                      <a:pt x="161" y="229"/>
                    </a:cubicBezTo>
                    <a:cubicBezTo>
                      <a:pt x="135" y="233"/>
                      <a:pt x="135" y="233"/>
                      <a:pt x="135" y="2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82" name="Freeform 492"/>
              <p:cNvSpPr>
                <a:spLocks noEditPoints="1"/>
              </p:cNvSpPr>
              <p:nvPr/>
            </p:nvSpPr>
            <p:spPr bwMode="auto">
              <a:xfrm>
                <a:off x="3381" y="2388"/>
                <a:ext cx="556" cy="556"/>
              </a:xfrm>
              <a:custGeom>
                <a:avLst/>
                <a:gdLst>
                  <a:gd name="T0" fmla="*/ 180 w 235"/>
                  <a:gd name="T1" fmla="*/ 3 h 235"/>
                  <a:gd name="T2" fmla="*/ 193 w 235"/>
                  <a:gd name="T3" fmla="*/ 20 h 235"/>
                  <a:gd name="T4" fmla="*/ 196 w 235"/>
                  <a:gd name="T5" fmla="*/ 68 h 235"/>
                  <a:gd name="T6" fmla="*/ 208 w 235"/>
                  <a:gd name="T7" fmla="*/ 131 h 235"/>
                  <a:gd name="T8" fmla="*/ 212 w 235"/>
                  <a:gd name="T9" fmla="*/ 160 h 235"/>
                  <a:gd name="T10" fmla="*/ 230 w 235"/>
                  <a:gd name="T11" fmla="*/ 172 h 235"/>
                  <a:gd name="T12" fmla="*/ 135 w 235"/>
                  <a:gd name="T13" fmla="*/ 235 h 235"/>
                  <a:gd name="T14" fmla="*/ 124 w 235"/>
                  <a:gd name="T15" fmla="*/ 220 h 235"/>
                  <a:gd name="T16" fmla="*/ 115 w 235"/>
                  <a:gd name="T17" fmla="*/ 218 h 235"/>
                  <a:gd name="T18" fmla="*/ 44 w 235"/>
                  <a:gd name="T19" fmla="*/ 163 h 235"/>
                  <a:gd name="T20" fmla="*/ 21 w 235"/>
                  <a:gd name="T21" fmla="*/ 106 h 235"/>
                  <a:gd name="T22" fmla="*/ 27 w 235"/>
                  <a:gd name="T23" fmla="*/ 101 h 235"/>
                  <a:gd name="T24" fmla="*/ 56 w 235"/>
                  <a:gd name="T25" fmla="*/ 81 h 235"/>
                  <a:gd name="T26" fmla="*/ 66 w 235"/>
                  <a:gd name="T27" fmla="*/ 71 h 235"/>
                  <a:gd name="T28" fmla="*/ 78 w 235"/>
                  <a:gd name="T29" fmla="*/ 51 h 235"/>
                  <a:gd name="T30" fmla="*/ 74 w 235"/>
                  <a:gd name="T31" fmla="*/ 28 h 235"/>
                  <a:gd name="T32" fmla="*/ 98 w 235"/>
                  <a:gd name="T33" fmla="*/ 20 h 235"/>
                  <a:gd name="T34" fmla="*/ 134 w 235"/>
                  <a:gd name="T35" fmla="*/ 6 h 235"/>
                  <a:gd name="T36" fmla="*/ 170 w 235"/>
                  <a:gd name="T37" fmla="*/ 0 h 235"/>
                  <a:gd name="T38" fmla="*/ 154 w 235"/>
                  <a:gd name="T39" fmla="*/ 6 h 235"/>
                  <a:gd name="T40" fmla="*/ 104 w 235"/>
                  <a:gd name="T41" fmla="*/ 18 h 235"/>
                  <a:gd name="T42" fmla="*/ 99 w 235"/>
                  <a:gd name="T43" fmla="*/ 22 h 235"/>
                  <a:gd name="T44" fmla="*/ 76 w 235"/>
                  <a:gd name="T45" fmla="*/ 30 h 235"/>
                  <a:gd name="T46" fmla="*/ 80 w 235"/>
                  <a:gd name="T47" fmla="*/ 51 h 235"/>
                  <a:gd name="T48" fmla="*/ 87 w 235"/>
                  <a:gd name="T49" fmla="*/ 71 h 235"/>
                  <a:gd name="T50" fmla="*/ 67 w 235"/>
                  <a:gd name="T51" fmla="*/ 73 h 235"/>
                  <a:gd name="T52" fmla="*/ 60 w 235"/>
                  <a:gd name="T53" fmla="*/ 78 h 235"/>
                  <a:gd name="T54" fmla="*/ 57 w 235"/>
                  <a:gd name="T55" fmla="*/ 88 h 235"/>
                  <a:gd name="T56" fmla="*/ 49 w 235"/>
                  <a:gd name="T57" fmla="*/ 90 h 235"/>
                  <a:gd name="T58" fmla="*/ 27 w 235"/>
                  <a:gd name="T59" fmla="*/ 103 h 235"/>
                  <a:gd name="T60" fmla="*/ 26 w 235"/>
                  <a:gd name="T61" fmla="*/ 106 h 235"/>
                  <a:gd name="T62" fmla="*/ 21 w 235"/>
                  <a:gd name="T63" fmla="*/ 108 h 235"/>
                  <a:gd name="T64" fmla="*/ 45 w 235"/>
                  <a:gd name="T65" fmla="*/ 161 h 235"/>
                  <a:gd name="T66" fmla="*/ 112 w 235"/>
                  <a:gd name="T67" fmla="*/ 210 h 235"/>
                  <a:gd name="T68" fmla="*/ 116 w 235"/>
                  <a:gd name="T69" fmla="*/ 217 h 235"/>
                  <a:gd name="T70" fmla="*/ 124 w 235"/>
                  <a:gd name="T71" fmla="*/ 218 h 235"/>
                  <a:gd name="T72" fmla="*/ 134 w 235"/>
                  <a:gd name="T73" fmla="*/ 223 h 235"/>
                  <a:gd name="T74" fmla="*/ 138 w 235"/>
                  <a:gd name="T75" fmla="*/ 233 h 235"/>
                  <a:gd name="T76" fmla="*/ 231 w 235"/>
                  <a:gd name="T77" fmla="*/ 179 h 235"/>
                  <a:gd name="T78" fmla="*/ 222 w 235"/>
                  <a:gd name="T79" fmla="*/ 171 h 235"/>
                  <a:gd name="T80" fmla="*/ 214 w 235"/>
                  <a:gd name="T81" fmla="*/ 170 h 235"/>
                  <a:gd name="T82" fmla="*/ 206 w 235"/>
                  <a:gd name="T83" fmla="*/ 145 h 235"/>
                  <a:gd name="T84" fmla="*/ 207 w 235"/>
                  <a:gd name="T85" fmla="*/ 119 h 235"/>
                  <a:gd name="T86" fmla="*/ 195 w 235"/>
                  <a:gd name="T87" fmla="*/ 69 h 235"/>
                  <a:gd name="T88" fmla="*/ 187 w 235"/>
                  <a:gd name="T89" fmla="*/ 38 h 235"/>
                  <a:gd name="T90" fmla="*/ 188 w 235"/>
                  <a:gd name="T91" fmla="*/ 5 h 235"/>
                  <a:gd name="T92" fmla="*/ 181 w 235"/>
                  <a:gd name="T93" fmla="*/ 4 h 235"/>
                  <a:gd name="T94" fmla="*/ 173 w 235"/>
                  <a:gd name="T95" fmla="*/ 4 h 2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35" h="235">
                    <a:moveTo>
                      <a:pt x="170" y="0"/>
                    </a:moveTo>
                    <a:cubicBezTo>
                      <a:pt x="174" y="2"/>
                      <a:pt x="174" y="2"/>
                      <a:pt x="174" y="2"/>
                    </a:cubicBezTo>
                    <a:cubicBezTo>
                      <a:pt x="176" y="4"/>
                      <a:pt x="176" y="4"/>
                      <a:pt x="176" y="4"/>
                    </a:cubicBezTo>
                    <a:cubicBezTo>
                      <a:pt x="180" y="3"/>
                      <a:pt x="180" y="3"/>
                      <a:pt x="180" y="3"/>
                    </a:cubicBezTo>
                    <a:cubicBezTo>
                      <a:pt x="184" y="1"/>
                      <a:pt x="184" y="1"/>
                      <a:pt x="184" y="1"/>
                    </a:cubicBezTo>
                    <a:cubicBezTo>
                      <a:pt x="188" y="3"/>
                      <a:pt x="188" y="3"/>
                      <a:pt x="188" y="3"/>
                    </a:cubicBezTo>
                    <a:cubicBezTo>
                      <a:pt x="192" y="4"/>
                      <a:pt x="192" y="4"/>
                      <a:pt x="192" y="4"/>
                    </a:cubicBezTo>
                    <a:cubicBezTo>
                      <a:pt x="193" y="20"/>
                      <a:pt x="193" y="20"/>
                      <a:pt x="193" y="20"/>
                    </a:cubicBezTo>
                    <a:cubicBezTo>
                      <a:pt x="192" y="33"/>
                      <a:pt x="192" y="33"/>
                      <a:pt x="192" y="33"/>
                    </a:cubicBezTo>
                    <a:cubicBezTo>
                      <a:pt x="188" y="39"/>
                      <a:pt x="188" y="39"/>
                      <a:pt x="188" y="39"/>
                    </a:cubicBezTo>
                    <a:cubicBezTo>
                      <a:pt x="185" y="43"/>
                      <a:pt x="185" y="43"/>
                      <a:pt x="185" y="43"/>
                    </a:cubicBezTo>
                    <a:cubicBezTo>
                      <a:pt x="183" y="47"/>
                      <a:pt x="186" y="55"/>
                      <a:pt x="196" y="68"/>
                    </a:cubicBezTo>
                    <a:cubicBezTo>
                      <a:pt x="200" y="73"/>
                      <a:pt x="203" y="82"/>
                      <a:pt x="206" y="93"/>
                    </a:cubicBezTo>
                    <a:cubicBezTo>
                      <a:pt x="207" y="95"/>
                      <a:pt x="207" y="95"/>
                      <a:pt x="207" y="95"/>
                    </a:cubicBezTo>
                    <a:cubicBezTo>
                      <a:pt x="210" y="106"/>
                      <a:pt x="211" y="114"/>
                      <a:pt x="208" y="120"/>
                    </a:cubicBezTo>
                    <a:cubicBezTo>
                      <a:pt x="208" y="123"/>
                      <a:pt x="208" y="127"/>
                      <a:pt x="208" y="131"/>
                    </a:cubicBezTo>
                    <a:cubicBezTo>
                      <a:pt x="210" y="141"/>
                      <a:pt x="210" y="141"/>
                      <a:pt x="210" y="141"/>
                    </a:cubicBezTo>
                    <a:cubicBezTo>
                      <a:pt x="207" y="146"/>
                      <a:pt x="207" y="146"/>
                      <a:pt x="207" y="146"/>
                    </a:cubicBezTo>
                    <a:cubicBezTo>
                      <a:pt x="206" y="147"/>
                      <a:pt x="205" y="148"/>
                      <a:pt x="206" y="150"/>
                    </a:cubicBezTo>
                    <a:cubicBezTo>
                      <a:pt x="212" y="160"/>
                      <a:pt x="212" y="160"/>
                      <a:pt x="212" y="160"/>
                    </a:cubicBezTo>
                    <a:cubicBezTo>
                      <a:pt x="212" y="163"/>
                      <a:pt x="212" y="163"/>
                      <a:pt x="212" y="163"/>
                    </a:cubicBezTo>
                    <a:cubicBezTo>
                      <a:pt x="212" y="165"/>
                      <a:pt x="213" y="167"/>
                      <a:pt x="215" y="168"/>
                    </a:cubicBezTo>
                    <a:cubicBezTo>
                      <a:pt x="222" y="170"/>
                      <a:pt x="222" y="170"/>
                      <a:pt x="222" y="170"/>
                    </a:cubicBezTo>
                    <a:cubicBezTo>
                      <a:pt x="226" y="170"/>
                      <a:pt x="228" y="170"/>
                      <a:pt x="230" y="172"/>
                    </a:cubicBezTo>
                    <a:cubicBezTo>
                      <a:pt x="232" y="178"/>
                      <a:pt x="232" y="178"/>
                      <a:pt x="232" y="178"/>
                    </a:cubicBezTo>
                    <a:cubicBezTo>
                      <a:pt x="235" y="181"/>
                      <a:pt x="235" y="181"/>
                      <a:pt x="235" y="181"/>
                    </a:cubicBezTo>
                    <a:cubicBezTo>
                      <a:pt x="206" y="196"/>
                      <a:pt x="182" y="213"/>
                      <a:pt x="163" y="231"/>
                    </a:cubicBezTo>
                    <a:cubicBezTo>
                      <a:pt x="135" y="235"/>
                      <a:pt x="135" y="235"/>
                      <a:pt x="135" y="235"/>
                    </a:cubicBezTo>
                    <a:cubicBezTo>
                      <a:pt x="137" y="231"/>
                      <a:pt x="137" y="231"/>
                      <a:pt x="137" y="231"/>
                    </a:cubicBezTo>
                    <a:cubicBezTo>
                      <a:pt x="138" y="228"/>
                      <a:pt x="136" y="226"/>
                      <a:pt x="133" y="225"/>
                    </a:cubicBezTo>
                    <a:cubicBezTo>
                      <a:pt x="127" y="223"/>
                      <a:pt x="127" y="223"/>
                      <a:pt x="127" y="223"/>
                    </a:cubicBezTo>
                    <a:cubicBezTo>
                      <a:pt x="124" y="220"/>
                      <a:pt x="124" y="220"/>
                      <a:pt x="124" y="220"/>
                    </a:cubicBezTo>
                    <a:cubicBezTo>
                      <a:pt x="123" y="220"/>
                      <a:pt x="123" y="219"/>
                      <a:pt x="122" y="219"/>
                    </a:cubicBezTo>
                    <a:cubicBezTo>
                      <a:pt x="122" y="219"/>
                      <a:pt x="121" y="220"/>
                      <a:pt x="121" y="220"/>
                    </a:cubicBezTo>
                    <a:cubicBezTo>
                      <a:pt x="119" y="221"/>
                      <a:pt x="119" y="221"/>
                      <a:pt x="119" y="221"/>
                    </a:cubicBezTo>
                    <a:cubicBezTo>
                      <a:pt x="115" y="218"/>
                      <a:pt x="115" y="218"/>
                      <a:pt x="115" y="218"/>
                    </a:cubicBezTo>
                    <a:cubicBezTo>
                      <a:pt x="112" y="215"/>
                      <a:pt x="112" y="215"/>
                      <a:pt x="112" y="215"/>
                    </a:cubicBezTo>
                    <a:cubicBezTo>
                      <a:pt x="111" y="211"/>
                      <a:pt x="111" y="211"/>
                      <a:pt x="111" y="211"/>
                    </a:cubicBezTo>
                    <a:cubicBezTo>
                      <a:pt x="108" y="208"/>
                      <a:pt x="108" y="208"/>
                      <a:pt x="108" y="208"/>
                    </a:cubicBezTo>
                    <a:cubicBezTo>
                      <a:pt x="44" y="163"/>
                      <a:pt x="44" y="163"/>
                      <a:pt x="44" y="163"/>
                    </a:cubicBezTo>
                    <a:cubicBezTo>
                      <a:pt x="0" y="133"/>
                      <a:pt x="0" y="133"/>
                      <a:pt x="0" y="133"/>
                    </a:cubicBezTo>
                    <a:cubicBezTo>
                      <a:pt x="0" y="116"/>
                      <a:pt x="0" y="116"/>
                      <a:pt x="0" y="116"/>
                    </a:cubicBezTo>
                    <a:cubicBezTo>
                      <a:pt x="9" y="111"/>
                      <a:pt x="9" y="111"/>
                      <a:pt x="9" y="111"/>
                    </a:cubicBezTo>
                    <a:cubicBezTo>
                      <a:pt x="14" y="108"/>
                      <a:pt x="18" y="106"/>
                      <a:pt x="21" y="106"/>
                    </a:cubicBezTo>
                    <a:cubicBezTo>
                      <a:pt x="22" y="106"/>
                      <a:pt x="22" y="106"/>
                      <a:pt x="22" y="106"/>
                    </a:cubicBezTo>
                    <a:cubicBezTo>
                      <a:pt x="23" y="106"/>
                      <a:pt x="24" y="105"/>
                      <a:pt x="25" y="105"/>
                    </a:cubicBezTo>
                    <a:cubicBezTo>
                      <a:pt x="23" y="104"/>
                      <a:pt x="23" y="104"/>
                      <a:pt x="23" y="104"/>
                    </a:cubicBezTo>
                    <a:cubicBezTo>
                      <a:pt x="22" y="102"/>
                      <a:pt x="24" y="101"/>
                      <a:pt x="27" y="101"/>
                    </a:cubicBezTo>
                    <a:cubicBezTo>
                      <a:pt x="34" y="100"/>
                      <a:pt x="38" y="98"/>
                      <a:pt x="42" y="92"/>
                    </a:cubicBezTo>
                    <a:cubicBezTo>
                      <a:pt x="43" y="91"/>
                      <a:pt x="45" y="89"/>
                      <a:pt x="49" y="89"/>
                    </a:cubicBezTo>
                    <a:cubicBezTo>
                      <a:pt x="56" y="86"/>
                      <a:pt x="56" y="86"/>
                      <a:pt x="56" y="86"/>
                    </a:cubicBezTo>
                    <a:cubicBezTo>
                      <a:pt x="57" y="85"/>
                      <a:pt x="57" y="84"/>
                      <a:pt x="56" y="81"/>
                    </a:cubicBezTo>
                    <a:cubicBezTo>
                      <a:pt x="56" y="76"/>
                      <a:pt x="56" y="76"/>
                      <a:pt x="56" y="76"/>
                    </a:cubicBezTo>
                    <a:cubicBezTo>
                      <a:pt x="59" y="76"/>
                      <a:pt x="59" y="76"/>
                      <a:pt x="59" y="76"/>
                    </a:cubicBezTo>
                    <a:cubicBezTo>
                      <a:pt x="64" y="75"/>
                      <a:pt x="64" y="75"/>
                      <a:pt x="64" y="75"/>
                    </a:cubicBezTo>
                    <a:cubicBezTo>
                      <a:pt x="66" y="71"/>
                      <a:pt x="66" y="71"/>
                      <a:pt x="66" y="71"/>
                    </a:cubicBezTo>
                    <a:cubicBezTo>
                      <a:pt x="75" y="72"/>
                      <a:pt x="75" y="72"/>
                      <a:pt x="75" y="72"/>
                    </a:cubicBezTo>
                    <a:cubicBezTo>
                      <a:pt x="81" y="72"/>
                      <a:pt x="84" y="72"/>
                      <a:pt x="86" y="70"/>
                    </a:cubicBezTo>
                    <a:cubicBezTo>
                      <a:pt x="87" y="67"/>
                      <a:pt x="86" y="63"/>
                      <a:pt x="81" y="58"/>
                    </a:cubicBezTo>
                    <a:cubicBezTo>
                      <a:pt x="79" y="56"/>
                      <a:pt x="78" y="54"/>
                      <a:pt x="78" y="51"/>
                    </a:cubicBezTo>
                    <a:cubicBezTo>
                      <a:pt x="78" y="46"/>
                      <a:pt x="78" y="46"/>
                      <a:pt x="78" y="46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0" y="37"/>
                      <a:pt x="80" y="36"/>
                      <a:pt x="78" y="35"/>
                    </a:cubicBezTo>
                    <a:cubicBezTo>
                      <a:pt x="76" y="33"/>
                      <a:pt x="74" y="31"/>
                      <a:pt x="74" y="28"/>
                    </a:cubicBezTo>
                    <a:cubicBezTo>
                      <a:pt x="75" y="28"/>
                      <a:pt x="75" y="28"/>
                      <a:pt x="75" y="28"/>
                    </a:cubicBezTo>
                    <a:cubicBezTo>
                      <a:pt x="78" y="28"/>
                      <a:pt x="81" y="26"/>
                      <a:pt x="85" y="22"/>
                    </a:cubicBezTo>
                    <a:cubicBezTo>
                      <a:pt x="92" y="20"/>
                      <a:pt x="92" y="20"/>
                      <a:pt x="92" y="20"/>
                    </a:cubicBezTo>
                    <a:cubicBezTo>
                      <a:pt x="98" y="20"/>
                      <a:pt x="98" y="20"/>
                      <a:pt x="98" y="20"/>
                    </a:cubicBezTo>
                    <a:cubicBezTo>
                      <a:pt x="102" y="17"/>
                      <a:pt x="102" y="17"/>
                      <a:pt x="102" y="17"/>
                    </a:cubicBezTo>
                    <a:cubicBezTo>
                      <a:pt x="106" y="13"/>
                      <a:pt x="106" y="13"/>
                      <a:pt x="106" y="13"/>
                    </a:cubicBezTo>
                    <a:cubicBezTo>
                      <a:pt x="108" y="9"/>
                      <a:pt x="112" y="8"/>
                      <a:pt x="116" y="8"/>
                    </a:cubicBezTo>
                    <a:cubicBezTo>
                      <a:pt x="134" y="6"/>
                      <a:pt x="134" y="6"/>
                      <a:pt x="134" y="6"/>
                    </a:cubicBezTo>
                    <a:cubicBezTo>
                      <a:pt x="154" y="4"/>
                      <a:pt x="154" y="4"/>
                      <a:pt x="154" y="4"/>
                    </a:cubicBezTo>
                    <a:cubicBezTo>
                      <a:pt x="164" y="5"/>
                      <a:pt x="164" y="5"/>
                      <a:pt x="164" y="5"/>
                    </a:cubicBezTo>
                    <a:cubicBezTo>
                      <a:pt x="165" y="5"/>
                      <a:pt x="166" y="4"/>
                      <a:pt x="167" y="3"/>
                    </a:cubicBezTo>
                    <a:cubicBezTo>
                      <a:pt x="170" y="0"/>
                      <a:pt x="170" y="0"/>
                      <a:pt x="170" y="0"/>
                    </a:cubicBezTo>
                    <a:moveTo>
                      <a:pt x="170" y="2"/>
                    </a:moveTo>
                    <a:cubicBezTo>
                      <a:pt x="168" y="4"/>
                      <a:pt x="168" y="4"/>
                      <a:pt x="168" y="4"/>
                    </a:cubicBezTo>
                    <a:cubicBezTo>
                      <a:pt x="167" y="6"/>
                      <a:pt x="166" y="7"/>
                      <a:pt x="164" y="7"/>
                    </a:cubicBezTo>
                    <a:cubicBezTo>
                      <a:pt x="154" y="6"/>
                      <a:pt x="154" y="6"/>
                      <a:pt x="154" y="6"/>
                    </a:cubicBezTo>
                    <a:cubicBezTo>
                      <a:pt x="134" y="8"/>
                      <a:pt x="134" y="8"/>
                      <a:pt x="134" y="8"/>
                    </a:cubicBezTo>
                    <a:cubicBezTo>
                      <a:pt x="116" y="9"/>
                      <a:pt x="116" y="9"/>
                      <a:pt x="116" y="9"/>
                    </a:cubicBezTo>
                    <a:cubicBezTo>
                      <a:pt x="112" y="9"/>
                      <a:pt x="109" y="11"/>
                      <a:pt x="107" y="14"/>
                    </a:cubicBezTo>
                    <a:cubicBezTo>
                      <a:pt x="104" y="18"/>
                      <a:pt x="104" y="18"/>
                      <a:pt x="104" y="18"/>
                    </a:cubicBezTo>
                    <a:cubicBezTo>
                      <a:pt x="104" y="18"/>
                      <a:pt x="104" y="18"/>
                      <a:pt x="104" y="18"/>
                    </a:cubicBezTo>
                    <a:cubicBezTo>
                      <a:pt x="103" y="19"/>
                      <a:pt x="103" y="19"/>
                      <a:pt x="103" y="19"/>
                    </a:cubicBezTo>
                    <a:cubicBezTo>
                      <a:pt x="99" y="21"/>
                      <a:pt x="99" y="21"/>
                      <a:pt x="99" y="21"/>
                    </a:cubicBezTo>
                    <a:cubicBezTo>
                      <a:pt x="99" y="22"/>
                      <a:pt x="99" y="22"/>
                      <a:pt x="99" y="22"/>
                    </a:cubicBezTo>
                    <a:cubicBezTo>
                      <a:pt x="98" y="22"/>
                      <a:pt x="98" y="22"/>
                      <a:pt x="98" y="22"/>
                    </a:cubicBezTo>
                    <a:cubicBezTo>
                      <a:pt x="92" y="22"/>
                      <a:pt x="92" y="22"/>
                      <a:pt x="92" y="22"/>
                    </a:cubicBezTo>
                    <a:cubicBezTo>
                      <a:pt x="86" y="24"/>
                      <a:pt x="86" y="24"/>
                      <a:pt x="86" y="24"/>
                    </a:cubicBezTo>
                    <a:cubicBezTo>
                      <a:pt x="82" y="28"/>
                      <a:pt x="79" y="29"/>
                      <a:pt x="76" y="30"/>
                    </a:cubicBezTo>
                    <a:cubicBezTo>
                      <a:pt x="77" y="31"/>
                      <a:pt x="78" y="33"/>
                      <a:pt x="80" y="34"/>
                    </a:cubicBezTo>
                    <a:cubicBezTo>
                      <a:pt x="82" y="36"/>
                      <a:pt x="82" y="39"/>
                      <a:pt x="82" y="40"/>
                    </a:cubicBezTo>
                    <a:cubicBezTo>
                      <a:pt x="80" y="46"/>
                      <a:pt x="80" y="46"/>
                      <a:pt x="80" y="46"/>
                    </a:cubicBezTo>
                    <a:cubicBezTo>
                      <a:pt x="80" y="51"/>
                      <a:pt x="80" y="51"/>
                      <a:pt x="80" y="51"/>
                    </a:cubicBezTo>
                    <a:cubicBezTo>
                      <a:pt x="80" y="54"/>
                      <a:pt x="81" y="55"/>
                      <a:pt x="82" y="57"/>
                    </a:cubicBezTo>
                    <a:cubicBezTo>
                      <a:pt x="88" y="63"/>
                      <a:pt x="89" y="67"/>
                      <a:pt x="87" y="71"/>
                    </a:cubicBezTo>
                    <a:cubicBezTo>
                      <a:pt x="87" y="71"/>
                      <a:pt x="87" y="71"/>
                      <a:pt x="87" y="71"/>
                    </a:cubicBezTo>
                    <a:cubicBezTo>
                      <a:pt x="87" y="71"/>
                      <a:pt x="87" y="71"/>
                      <a:pt x="87" y="71"/>
                    </a:cubicBezTo>
                    <a:cubicBezTo>
                      <a:pt x="85" y="74"/>
                      <a:pt x="81" y="74"/>
                      <a:pt x="75" y="74"/>
                    </a:cubicBezTo>
                    <a:cubicBezTo>
                      <a:pt x="75" y="74"/>
                      <a:pt x="75" y="74"/>
                      <a:pt x="75" y="74"/>
                    </a:cubicBezTo>
                    <a:cubicBezTo>
                      <a:pt x="75" y="74"/>
                      <a:pt x="75" y="74"/>
                      <a:pt x="75" y="74"/>
                    </a:cubicBezTo>
                    <a:cubicBezTo>
                      <a:pt x="67" y="73"/>
                      <a:pt x="67" y="73"/>
                      <a:pt x="67" y="73"/>
                    </a:cubicBezTo>
                    <a:cubicBezTo>
                      <a:pt x="65" y="76"/>
                      <a:pt x="65" y="76"/>
                      <a:pt x="65" y="76"/>
                    </a:cubicBezTo>
                    <a:cubicBezTo>
                      <a:pt x="65" y="77"/>
                      <a:pt x="65" y="77"/>
                      <a:pt x="65" y="77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60" y="78"/>
                      <a:pt x="60" y="78"/>
                      <a:pt x="60" y="78"/>
                    </a:cubicBezTo>
                    <a:cubicBezTo>
                      <a:pt x="58" y="78"/>
                      <a:pt x="58" y="78"/>
                      <a:pt x="58" y="78"/>
                    </a:cubicBezTo>
                    <a:cubicBezTo>
                      <a:pt x="58" y="81"/>
                      <a:pt x="58" y="81"/>
                      <a:pt x="58" y="81"/>
                    </a:cubicBezTo>
                    <a:cubicBezTo>
                      <a:pt x="59" y="84"/>
                      <a:pt x="59" y="85"/>
                      <a:pt x="57" y="87"/>
                    </a:cubicBezTo>
                    <a:cubicBezTo>
                      <a:pt x="57" y="88"/>
                      <a:pt x="57" y="88"/>
                      <a:pt x="57" y="88"/>
                    </a:cubicBezTo>
                    <a:cubicBezTo>
                      <a:pt x="56" y="88"/>
                      <a:pt x="56" y="88"/>
                      <a:pt x="56" y="88"/>
                    </a:cubicBezTo>
                    <a:cubicBezTo>
                      <a:pt x="50" y="90"/>
                      <a:pt x="50" y="90"/>
                      <a:pt x="50" y="90"/>
                    </a:cubicBezTo>
                    <a:cubicBezTo>
                      <a:pt x="50" y="90"/>
                      <a:pt x="50" y="90"/>
                      <a:pt x="50" y="90"/>
                    </a:cubicBezTo>
                    <a:cubicBezTo>
                      <a:pt x="49" y="90"/>
                      <a:pt x="49" y="90"/>
                      <a:pt x="49" y="90"/>
                    </a:cubicBezTo>
                    <a:cubicBezTo>
                      <a:pt x="45" y="91"/>
                      <a:pt x="44" y="92"/>
                      <a:pt x="44" y="93"/>
                    </a:cubicBezTo>
                    <a:cubicBezTo>
                      <a:pt x="44" y="93"/>
                      <a:pt x="44" y="93"/>
                      <a:pt x="44" y="93"/>
                    </a:cubicBezTo>
                    <a:cubicBezTo>
                      <a:pt x="44" y="93"/>
                      <a:pt x="44" y="93"/>
                      <a:pt x="44" y="93"/>
                    </a:cubicBezTo>
                    <a:cubicBezTo>
                      <a:pt x="39" y="99"/>
                      <a:pt x="34" y="102"/>
                      <a:pt x="27" y="103"/>
                    </a:cubicBezTo>
                    <a:cubicBezTo>
                      <a:pt x="26" y="103"/>
                      <a:pt x="26" y="103"/>
                      <a:pt x="25" y="103"/>
                    </a:cubicBezTo>
                    <a:cubicBezTo>
                      <a:pt x="26" y="103"/>
                      <a:pt x="26" y="103"/>
                      <a:pt x="26" y="103"/>
                    </a:cubicBezTo>
                    <a:cubicBezTo>
                      <a:pt x="27" y="105"/>
                      <a:pt x="27" y="105"/>
                      <a:pt x="27" y="105"/>
                    </a:cubicBezTo>
                    <a:cubicBezTo>
                      <a:pt x="26" y="106"/>
                      <a:pt x="26" y="106"/>
                      <a:pt x="26" y="106"/>
                    </a:cubicBezTo>
                    <a:cubicBezTo>
                      <a:pt x="25" y="107"/>
                      <a:pt x="24" y="107"/>
                      <a:pt x="23" y="108"/>
                    </a:cubicBezTo>
                    <a:cubicBezTo>
                      <a:pt x="23" y="108"/>
                      <a:pt x="23" y="108"/>
                      <a:pt x="23" y="108"/>
                    </a:cubicBezTo>
                    <a:cubicBezTo>
                      <a:pt x="22" y="108"/>
                      <a:pt x="22" y="108"/>
                      <a:pt x="22" y="108"/>
                    </a:cubicBezTo>
                    <a:cubicBezTo>
                      <a:pt x="22" y="108"/>
                      <a:pt x="22" y="108"/>
                      <a:pt x="21" y="108"/>
                    </a:cubicBezTo>
                    <a:cubicBezTo>
                      <a:pt x="19" y="108"/>
                      <a:pt x="15" y="110"/>
                      <a:pt x="10" y="112"/>
                    </a:cubicBezTo>
                    <a:cubicBezTo>
                      <a:pt x="2" y="117"/>
                      <a:pt x="2" y="117"/>
                      <a:pt x="2" y="117"/>
                    </a:cubicBezTo>
                    <a:cubicBezTo>
                      <a:pt x="2" y="132"/>
                      <a:pt x="2" y="132"/>
                      <a:pt x="2" y="132"/>
                    </a:cubicBezTo>
                    <a:cubicBezTo>
                      <a:pt x="45" y="161"/>
                      <a:pt x="45" y="161"/>
                      <a:pt x="45" y="161"/>
                    </a:cubicBezTo>
                    <a:cubicBezTo>
                      <a:pt x="109" y="207"/>
                      <a:pt x="109" y="207"/>
                      <a:pt x="109" y="207"/>
                    </a:cubicBezTo>
                    <a:cubicBezTo>
                      <a:pt x="110" y="207"/>
                      <a:pt x="110" y="207"/>
                      <a:pt x="110" y="207"/>
                    </a:cubicBezTo>
                    <a:cubicBezTo>
                      <a:pt x="110" y="207"/>
                      <a:pt x="110" y="207"/>
                      <a:pt x="110" y="207"/>
                    </a:cubicBezTo>
                    <a:cubicBezTo>
                      <a:pt x="112" y="210"/>
                      <a:pt x="112" y="210"/>
                      <a:pt x="112" y="210"/>
                    </a:cubicBezTo>
                    <a:cubicBezTo>
                      <a:pt x="113" y="210"/>
                      <a:pt x="113" y="210"/>
                      <a:pt x="113" y="210"/>
                    </a:cubicBezTo>
                    <a:cubicBezTo>
                      <a:pt x="113" y="211"/>
                      <a:pt x="113" y="211"/>
                      <a:pt x="113" y="211"/>
                    </a:cubicBezTo>
                    <a:cubicBezTo>
                      <a:pt x="114" y="214"/>
                      <a:pt x="114" y="214"/>
                      <a:pt x="114" y="214"/>
                    </a:cubicBezTo>
                    <a:cubicBezTo>
                      <a:pt x="116" y="217"/>
                      <a:pt x="116" y="217"/>
                      <a:pt x="116" y="217"/>
                    </a:cubicBezTo>
                    <a:cubicBezTo>
                      <a:pt x="119" y="219"/>
                      <a:pt x="119" y="219"/>
                      <a:pt x="119" y="219"/>
                    </a:cubicBezTo>
                    <a:cubicBezTo>
                      <a:pt x="120" y="218"/>
                      <a:pt x="120" y="218"/>
                      <a:pt x="120" y="218"/>
                    </a:cubicBezTo>
                    <a:cubicBezTo>
                      <a:pt x="121" y="218"/>
                      <a:pt x="121" y="218"/>
                      <a:pt x="122" y="218"/>
                    </a:cubicBezTo>
                    <a:cubicBezTo>
                      <a:pt x="123" y="218"/>
                      <a:pt x="123" y="218"/>
                      <a:pt x="124" y="218"/>
                    </a:cubicBezTo>
                    <a:cubicBezTo>
                      <a:pt x="125" y="218"/>
                      <a:pt x="125" y="218"/>
                      <a:pt x="125" y="218"/>
                    </a:cubicBezTo>
                    <a:cubicBezTo>
                      <a:pt x="125" y="218"/>
                      <a:pt x="125" y="218"/>
                      <a:pt x="125" y="218"/>
                    </a:cubicBezTo>
                    <a:cubicBezTo>
                      <a:pt x="128" y="221"/>
                      <a:pt x="128" y="221"/>
                      <a:pt x="128" y="221"/>
                    </a:cubicBezTo>
                    <a:cubicBezTo>
                      <a:pt x="134" y="223"/>
                      <a:pt x="134" y="223"/>
                      <a:pt x="134" y="223"/>
                    </a:cubicBezTo>
                    <a:cubicBezTo>
                      <a:pt x="138" y="224"/>
                      <a:pt x="140" y="227"/>
                      <a:pt x="139" y="231"/>
                    </a:cubicBezTo>
                    <a:cubicBezTo>
                      <a:pt x="139" y="231"/>
                      <a:pt x="139" y="231"/>
                      <a:pt x="139" y="231"/>
                    </a:cubicBezTo>
                    <a:cubicBezTo>
                      <a:pt x="139" y="231"/>
                      <a:pt x="139" y="231"/>
                      <a:pt x="139" y="231"/>
                    </a:cubicBezTo>
                    <a:cubicBezTo>
                      <a:pt x="138" y="233"/>
                      <a:pt x="138" y="233"/>
                      <a:pt x="138" y="233"/>
                    </a:cubicBezTo>
                    <a:cubicBezTo>
                      <a:pt x="162" y="229"/>
                      <a:pt x="162" y="229"/>
                      <a:pt x="162" y="229"/>
                    </a:cubicBezTo>
                    <a:cubicBezTo>
                      <a:pt x="181" y="211"/>
                      <a:pt x="204" y="195"/>
                      <a:pt x="232" y="180"/>
                    </a:cubicBezTo>
                    <a:cubicBezTo>
                      <a:pt x="231" y="179"/>
                      <a:pt x="231" y="179"/>
                      <a:pt x="231" y="179"/>
                    </a:cubicBezTo>
                    <a:cubicBezTo>
                      <a:pt x="231" y="179"/>
                      <a:pt x="231" y="179"/>
                      <a:pt x="231" y="179"/>
                    </a:cubicBezTo>
                    <a:cubicBezTo>
                      <a:pt x="231" y="179"/>
                      <a:pt x="231" y="179"/>
                      <a:pt x="231" y="179"/>
                    </a:cubicBezTo>
                    <a:cubicBezTo>
                      <a:pt x="228" y="173"/>
                      <a:pt x="228" y="173"/>
                      <a:pt x="228" y="173"/>
                    </a:cubicBezTo>
                    <a:cubicBezTo>
                      <a:pt x="227" y="172"/>
                      <a:pt x="226" y="171"/>
                      <a:pt x="222" y="171"/>
                    </a:cubicBezTo>
                    <a:cubicBezTo>
                      <a:pt x="222" y="171"/>
                      <a:pt x="222" y="171"/>
                      <a:pt x="222" y="171"/>
                    </a:cubicBezTo>
                    <a:cubicBezTo>
                      <a:pt x="222" y="171"/>
                      <a:pt x="222" y="171"/>
                      <a:pt x="222" y="171"/>
                    </a:cubicBezTo>
                    <a:cubicBezTo>
                      <a:pt x="214" y="170"/>
                      <a:pt x="214" y="170"/>
                      <a:pt x="214" y="170"/>
                    </a:cubicBezTo>
                    <a:cubicBezTo>
                      <a:pt x="214" y="170"/>
                      <a:pt x="214" y="170"/>
                      <a:pt x="214" y="170"/>
                    </a:cubicBezTo>
                    <a:cubicBezTo>
                      <a:pt x="214" y="170"/>
                      <a:pt x="214" y="170"/>
                      <a:pt x="214" y="170"/>
                    </a:cubicBezTo>
                    <a:cubicBezTo>
                      <a:pt x="212" y="169"/>
                      <a:pt x="210" y="166"/>
                      <a:pt x="210" y="163"/>
                    </a:cubicBezTo>
                    <a:cubicBezTo>
                      <a:pt x="210" y="160"/>
                      <a:pt x="210" y="160"/>
                      <a:pt x="210" y="160"/>
                    </a:cubicBezTo>
                    <a:cubicBezTo>
                      <a:pt x="205" y="151"/>
                      <a:pt x="205" y="151"/>
                      <a:pt x="205" y="151"/>
                    </a:cubicBezTo>
                    <a:cubicBezTo>
                      <a:pt x="203" y="148"/>
                      <a:pt x="204" y="146"/>
                      <a:pt x="206" y="145"/>
                    </a:cubicBezTo>
                    <a:cubicBezTo>
                      <a:pt x="208" y="140"/>
                      <a:pt x="208" y="140"/>
                      <a:pt x="208" y="140"/>
                    </a:cubicBezTo>
                    <a:cubicBezTo>
                      <a:pt x="207" y="131"/>
                      <a:pt x="207" y="131"/>
                      <a:pt x="207" y="131"/>
                    </a:cubicBezTo>
                    <a:cubicBezTo>
                      <a:pt x="206" y="127"/>
                      <a:pt x="206" y="123"/>
                      <a:pt x="207" y="120"/>
                    </a:cubicBezTo>
                    <a:cubicBezTo>
                      <a:pt x="207" y="119"/>
                      <a:pt x="207" y="119"/>
                      <a:pt x="207" y="119"/>
                    </a:cubicBezTo>
                    <a:cubicBezTo>
                      <a:pt x="207" y="119"/>
                      <a:pt x="207" y="119"/>
                      <a:pt x="207" y="119"/>
                    </a:cubicBezTo>
                    <a:cubicBezTo>
                      <a:pt x="209" y="114"/>
                      <a:pt x="208" y="107"/>
                      <a:pt x="205" y="95"/>
                    </a:cubicBezTo>
                    <a:cubicBezTo>
                      <a:pt x="204" y="94"/>
                      <a:pt x="204" y="94"/>
                      <a:pt x="204" y="94"/>
                    </a:cubicBezTo>
                    <a:cubicBezTo>
                      <a:pt x="202" y="82"/>
                      <a:pt x="198" y="74"/>
                      <a:pt x="195" y="69"/>
                    </a:cubicBezTo>
                    <a:cubicBezTo>
                      <a:pt x="185" y="56"/>
                      <a:pt x="181" y="47"/>
                      <a:pt x="183" y="43"/>
                    </a:cubicBezTo>
                    <a:cubicBezTo>
                      <a:pt x="183" y="42"/>
                      <a:pt x="183" y="42"/>
                      <a:pt x="183" y="42"/>
                    </a:cubicBezTo>
                    <a:cubicBezTo>
                      <a:pt x="183" y="42"/>
                      <a:pt x="183" y="42"/>
                      <a:pt x="183" y="42"/>
                    </a:cubicBezTo>
                    <a:cubicBezTo>
                      <a:pt x="187" y="38"/>
                      <a:pt x="187" y="38"/>
                      <a:pt x="187" y="38"/>
                    </a:cubicBezTo>
                    <a:cubicBezTo>
                      <a:pt x="190" y="33"/>
                      <a:pt x="190" y="33"/>
                      <a:pt x="190" y="33"/>
                    </a:cubicBezTo>
                    <a:cubicBezTo>
                      <a:pt x="191" y="20"/>
                      <a:pt x="191" y="20"/>
                      <a:pt x="191" y="20"/>
                    </a:cubicBezTo>
                    <a:cubicBezTo>
                      <a:pt x="190" y="6"/>
                      <a:pt x="190" y="6"/>
                      <a:pt x="190" y="6"/>
                    </a:cubicBezTo>
                    <a:cubicBezTo>
                      <a:pt x="188" y="5"/>
                      <a:pt x="188" y="5"/>
                      <a:pt x="188" y="5"/>
                    </a:cubicBezTo>
                    <a:cubicBezTo>
                      <a:pt x="187" y="5"/>
                      <a:pt x="187" y="5"/>
                      <a:pt x="187" y="5"/>
                    </a:cubicBezTo>
                    <a:cubicBezTo>
                      <a:pt x="187" y="5"/>
                      <a:pt x="187" y="5"/>
                      <a:pt x="187" y="5"/>
                    </a:cubicBezTo>
                    <a:cubicBezTo>
                      <a:pt x="184" y="3"/>
                      <a:pt x="184" y="3"/>
                      <a:pt x="184" y="3"/>
                    </a:cubicBezTo>
                    <a:cubicBezTo>
                      <a:pt x="181" y="4"/>
                      <a:pt x="181" y="4"/>
                      <a:pt x="181" y="4"/>
                    </a:cubicBezTo>
                    <a:cubicBezTo>
                      <a:pt x="177" y="6"/>
                      <a:pt x="177" y="6"/>
                      <a:pt x="177" y="6"/>
                    </a:cubicBezTo>
                    <a:cubicBezTo>
                      <a:pt x="176" y="7"/>
                      <a:pt x="176" y="7"/>
                      <a:pt x="176" y="7"/>
                    </a:cubicBezTo>
                    <a:cubicBezTo>
                      <a:pt x="175" y="6"/>
                      <a:pt x="175" y="6"/>
                      <a:pt x="175" y="6"/>
                    </a:cubicBezTo>
                    <a:cubicBezTo>
                      <a:pt x="173" y="4"/>
                      <a:pt x="173" y="4"/>
                      <a:pt x="173" y="4"/>
                    </a:cubicBezTo>
                    <a:cubicBezTo>
                      <a:pt x="170" y="2"/>
                      <a:pt x="170" y="2"/>
                      <a:pt x="17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83" name="Freeform 493"/>
              <p:cNvSpPr>
                <a:spLocks/>
              </p:cNvSpPr>
              <p:nvPr/>
            </p:nvSpPr>
            <p:spPr bwMode="auto">
              <a:xfrm>
                <a:off x="3750" y="692"/>
                <a:ext cx="707" cy="840"/>
              </a:xfrm>
              <a:custGeom>
                <a:avLst/>
                <a:gdLst>
                  <a:gd name="T0" fmla="*/ 4 w 299"/>
                  <a:gd name="T1" fmla="*/ 338 h 355"/>
                  <a:gd name="T2" fmla="*/ 12 w 299"/>
                  <a:gd name="T3" fmla="*/ 328 h 355"/>
                  <a:gd name="T4" fmla="*/ 2 w 299"/>
                  <a:gd name="T5" fmla="*/ 327 h 355"/>
                  <a:gd name="T6" fmla="*/ 10 w 299"/>
                  <a:gd name="T7" fmla="*/ 319 h 355"/>
                  <a:gd name="T8" fmla="*/ 10 w 299"/>
                  <a:gd name="T9" fmla="*/ 317 h 355"/>
                  <a:gd name="T10" fmla="*/ 8 w 299"/>
                  <a:gd name="T11" fmla="*/ 314 h 355"/>
                  <a:gd name="T12" fmla="*/ 10 w 299"/>
                  <a:gd name="T13" fmla="*/ 307 h 355"/>
                  <a:gd name="T14" fmla="*/ 5 w 299"/>
                  <a:gd name="T15" fmla="*/ 304 h 355"/>
                  <a:gd name="T16" fmla="*/ 0 w 299"/>
                  <a:gd name="T17" fmla="*/ 295 h 355"/>
                  <a:gd name="T18" fmla="*/ 1 w 299"/>
                  <a:gd name="T19" fmla="*/ 278 h 355"/>
                  <a:gd name="T20" fmla="*/ 8 w 299"/>
                  <a:gd name="T21" fmla="*/ 271 h 355"/>
                  <a:gd name="T22" fmla="*/ 6 w 299"/>
                  <a:gd name="T23" fmla="*/ 265 h 355"/>
                  <a:gd name="T24" fmla="*/ 20 w 299"/>
                  <a:gd name="T25" fmla="*/ 251 h 355"/>
                  <a:gd name="T26" fmla="*/ 24 w 299"/>
                  <a:gd name="T27" fmla="*/ 253 h 355"/>
                  <a:gd name="T28" fmla="*/ 24 w 299"/>
                  <a:gd name="T29" fmla="*/ 244 h 355"/>
                  <a:gd name="T30" fmla="*/ 44 w 299"/>
                  <a:gd name="T31" fmla="*/ 232 h 355"/>
                  <a:gd name="T32" fmla="*/ 47 w 299"/>
                  <a:gd name="T33" fmla="*/ 233 h 355"/>
                  <a:gd name="T34" fmla="*/ 55 w 299"/>
                  <a:gd name="T35" fmla="*/ 220 h 355"/>
                  <a:gd name="T36" fmla="*/ 86 w 299"/>
                  <a:gd name="T37" fmla="*/ 175 h 355"/>
                  <a:gd name="T38" fmla="*/ 94 w 299"/>
                  <a:gd name="T39" fmla="*/ 147 h 355"/>
                  <a:gd name="T40" fmla="*/ 110 w 299"/>
                  <a:gd name="T41" fmla="*/ 122 h 355"/>
                  <a:gd name="T42" fmla="*/ 121 w 299"/>
                  <a:gd name="T43" fmla="*/ 117 h 355"/>
                  <a:gd name="T44" fmla="*/ 126 w 299"/>
                  <a:gd name="T45" fmla="*/ 102 h 355"/>
                  <a:gd name="T46" fmla="*/ 132 w 299"/>
                  <a:gd name="T47" fmla="*/ 104 h 355"/>
                  <a:gd name="T48" fmla="*/ 136 w 299"/>
                  <a:gd name="T49" fmla="*/ 91 h 355"/>
                  <a:gd name="T50" fmla="*/ 137 w 299"/>
                  <a:gd name="T51" fmla="*/ 86 h 355"/>
                  <a:gd name="T52" fmla="*/ 139 w 299"/>
                  <a:gd name="T53" fmla="*/ 79 h 355"/>
                  <a:gd name="T54" fmla="*/ 151 w 299"/>
                  <a:gd name="T55" fmla="*/ 60 h 355"/>
                  <a:gd name="T56" fmla="*/ 156 w 299"/>
                  <a:gd name="T57" fmla="*/ 62 h 355"/>
                  <a:gd name="T58" fmla="*/ 165 w 299"/>
                  <a:gd name="T59" fmla="*/ 62 h 355"/>
                  <a:gd name="T60" fmla="*/ 174 w 299"/>
                  <a:gd name="T61" fmla="*/ 56 h 355"/>
                  <a:gd name="T62" fmla="*/ 188 w 299"/>
                  <a:gd name="T63" fmla="*/ 36 h 355"/>
                  <a:gd name="T64" fmla="*/ 197 w 299"/>
                  <a:gd name="T65" fmla="*/ 41 h 355"/>
                  <a:gd name="T66" fmla="*/ 199 w 299"/>
                  <a:gd name="T67" fmla="*/ 29 h 355"/>
                  <a:gd name="T68" fmla="*/ 213 w 299"/>
                  <a:gd name="T69" fmla="*/ 32 h 355"/>
                  <a:gd name="T70" fmla="*/ 219 w 299"/>
                  <a:gd name="T71" fmla="*/ 19 h 355"/>
                  <a:gd name="T72" fmla="*/ 228 w 299"/>
                  <a:gd name="T73" fmla="*/ 26 h 355"/>
                  <a:gd name="T74" fmla="*/ 234 w 299"/>
                  <a:gd name="T75" fmla="*/ 29 h 355"/>
                  <a:gd name="T76" fmla="*/ 246 w 299"/>
                  <a:gd name="T77" fmla="*/ 17 h 355"/>
                  <a:gd name="T78" fmla="*/ 257 w 299"/>
                  <a:gd name="T79" fmla="*/ 6 h 355"/>
                  <a:gd name="T80" fmla="*/ 262 w 299"/>
                  <a:gd name="T81" fmla="*/ 13 h 355"/>
                  <a:gd name="T82" fmla="*/ 268 w 299"/>
                  <a:gd name="T83" fmla="*/ 17 h 355"/>
                  <a:gd name="T84" fmla="*/ 295 w 299"/>
                  <a:gd name="T85" fmla="*/ 22 h 355"/>
                  <a:gd name="T86" fmla="*/ 275 w 299"/>
                  <a:gd name="T87" fmla="*/ 30 h 355"/>
                  <a:gd name="T88" fmla="*/ 287 w 299"/>
                  <a:gd name="T89" fmla="*/ 56 h 355"/>
                  <a:gd name="T90" fmla="*/ 268 w 299"/>
                  <a:gd name="T91" fmla="*/ 42 h 355"/>
                  <a:gd name="T92" fmla="*/ 227 w 299"/>
                  <a:gd name="T93" fmla="*/ 85 h 355"/>
                  <a:gd name="T94" fmla="*/ 218 w 299"/>
                  <a:gd name="T95" fmla="*/ 78 h 355"/>
                  <a:gd name="T96" fmla="*/ 189 w 299"/>
                  <a:gd name="T97" fmla="*/ 59 h 355"/>
                  <a:gd name="T98" fmla="*/ 179 w 299"/>
                  <a:gd name="T99" fmla="*/ 68 h 355"/>
                  <a:gd name="T100" fmla="*/ 157 w 299"/>
                  <a:gd name="T101" fmla="*/ 88 h 355"/>
                  <a:gd name="T102" fmla="*/ 142 w 299"/>
                  <a:gd name="T103" fmla="*/ 102 h 355"/>
                  <a:gd name="T104" fmla="*/ 116 w 299"/>
                  <a:gd name="T105" fmla="*/ 152 h 355"/>
                  <a:gd name="T106" fmla="*/ 101 w 299"/>
                  <a:gd name="T107" fmla="*/ 206 h 355"/>
                  <a:gd name="T108" fmla="*/ 80 w 299"/>
                  <a:gd name="T109" fmla="*/ 235 h 355"/>
                  <a:gd name="T110" fmla="*/ 83 w 299"/>
                  <a:gd name="T111" fmla="*/ 277 h 355"/>
                  <a:gd name="T112" fmla="*/ 80 w 299"/>
                  <a:gd name="T113" fmla="*/ 289 h 355"/>
                  <a:gd name="T114" fmla="*/ 77 w 299"/>
                  <a:gd name="T115" fmla="*/ 314 h 355"/>
                  <a:gd name="T116" fmla="*/ 70 w 299"/>
                  <a:gd name="T117" fmla="*/ 332 h 355"/>
                  <a:gd name="T118" fmla="*/ 66 w 299"/>
                  <a:gd name="T119" fmla="*/ 329 h 355"/>
                  <a:gd name="T120" fmla="*/ 62 w 299"/>
                  <a:gd name="T121" fmla="*/ 320 h 355"/>
                  <a:gd name="T122" fmla="*/ 50 w 299"/>
                  <a:gd name="T123" fmla="*/ 333 h 355"/>
                  <a:gd name="T124" fmla="*/ 48 w 299"/>
                  <a:gd name="T125" fmla="*/ 338 h 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99" h="355">
                    <a:moveTo>
                      <a:pt x="28" y="355"/>
                    </a:moveTo>
                    <a:cubicBezTo>
                      <a:pt x="25" y="355"/>
                      <a:pt x="22" y="354"/>
                      <a:pt x="18" y="352"/>
                    </a:cubicBezTo>
                    <a:cubicBezTo>
                      <a:pt x="16" y="350"/>
                      <a:pt x="11" y="347"/>
                      <a:pt x="7" y="343"/>
                    </a:cubicBezTo>
                    <a:cubicBezTo>
                      <a:pt x="4" y="340"/>
                      <a:pt x="4" y="338"/>
                      <a:pt x="4" y="338"/>
                    </a:cubicBezTo>
                    <a:cubicBezTo>
                      <a:pt x="4" y="337"/>
                      <a:pt x="5" y="337"/>
                      <a:pt x="9" y="337"/>
                    </a:cubicBezTo>
                    <a:cubicBezTo>
                      <a:pt x="10" y="337"/>
                      <a:pt x="12" y="337"/>
                      <a:pt x="12" y="335"/>
                    </a:cubicBezTo>
                    <a:cubicBezTo>
                      <a:pt x="12" y="334"/>
                      <a:pt x="11" y="333"/>
                      <a:pt x="9" y="332"/>
                    </a:cubicBezTo>
                    <a:cubicBezTo>
                      <a:pt x="12" y="328"/>
                      <a:pt x="12" y="328"/>
                      <a:pt x="12" y="328"/>
                    </a:cubicBezTo>
                    <a:cubicBezTo>
                      <a:pt x="13" y="326"/>
                      <a:pt x="13" y="326"/>
                      <a:pt x="13" y="326"/>
                    </a:cubicBezTo>
                    <a:cubicBezTo>
                      <a:pt x="11" y="327"/>
                      <a:pt x="11" y="327"/>
                      <a:pt x="11" y="327"/>
                    </a:cubicBezTo>
                    <a:cubicBezTo>
                      <a:pt x="4" y="328"/>
                      <a:pt x="4" y="328"/>
                      <a:pt x="4" y="328"/>
                    </a:cubicBezTo>
                    <a:cubicBezTo>
                      <a:pt x="3" y="328"/>
                      <a:pt x="3" y="328"/>
                      <a:pt x="2" y="327"/>
                    </a:cubicBezTo>
                    <a:cubicBezTo>
                      <a:pt x="2" y="327"/>
                      <a:pt x="2" y="325"/>
                      <a:pt x="3" y="323"/>
                    </a:cubicBezTo>
                    <a:cubicBezTo>
                      <a:pt x="5" y="321"/>
                      <a:pt x="5" y="321"/>
                      <a:pt x="5" y="321"/>
                    </a:cubicBezTo>
                    <a:cubicBezTo>
                      <a:pt x="9" y="319"/>
                      <a:pt x="9" y="319"/>
                      <a:pt x="9" y="319"/>
                    </a:cubicBezTo>
                    <a:cubicBezTo>
                      <a:pt x="10" y="319"/>
                      <a:pt x="10" y="319"/>
                      <a:pt x="10" y="319"/>
                    </a:cubicBezTo>
                    <a:cubicBezTo>
                      <a:pt x="10" y="319"/>
                      <a:pt x="10" y="319"/>
                      <a:pt x="10" y="319"/>
                    </a:cubicBezTo>
                    <a:cubicBezTo>
                      <a:pt x="10" y="318"/>
                      <a:pt x="10" y="318"/>
                      <a:pt x="10" y="318"/>
                    </a:cubicBezTo>
                    <a:cubicBezTo>
                      <a:pt x="11" y="317"/>
                      <a:pt x="11" y="317"/>
                      <a:pt x="11" y="317"/>
                    </a:cubicBezTo>
                    <a:cubicBezTo>
                      <a:pt x="10" y="317"/>
                      <a:pt x="10" y="317"/>
                      <a:pt x="10" y="317"/>
                    </a:cubicBezTo>
                    <a:cubicBezTo>
                      <a:pt x="8" y="316"/>
                      <a:pt x="8" y="316"/>
                      <a:pt x="8" y="316"/>
                    </a:cubicBezTo>
                    <a:cubicBezTo>
                      <a:pt x="7" y="316"/>
                      <a:pt x="7" y="316"/>
                      <a:pt x="7" y="316"/>
                    </a:cubicBezTo>
                    <a:cubicBezTo>
                      <a:pt x="7" y="315"/>
                      <a:pt x="7" y="315"/>
                      <a:pt x="7" y="315"/>
                    </a:cubicBezTo>
                    <a:cubicBezTo>
                      <a:pt x="8" y="314"/>
                      <a:pt x="8" y="314"/>
                      <a:pt x="8" y="314"/>
                    </a:cubicBezTo>
                    <a:cubicBezTo>
                      <a:pt x="9" y="314"/>
                      <a:pt x="9" y="314"/>
                      <a:pt x="9" y="314"/>
                    </a:cubicBezTo>
                    <a:cubicBezTo>
                      <a:pt x="9" y="314"/>
                      <a:pt x="9" y="314"/>
                      <a:pt x="9" y="314"/>
                    </a:cubicBezTo>
                    <a:cubicBezTo>
                      <a:pt x="10" y="311"/>
                      <a:pt x="10" y="311"/>
                      <a:pt x="10" y="311"/>
                    </a:cubicBezTo>
                    <a:cubicBezTo>
                      <a:pt x="11" y="309"/>
                      <a:pt x="11" y="308"/>
                      <a:pt x="10" y="307"/>
                    </a:cubicBezTo>
                    <a:cubicBezTo>
                      <a:pt x="10" y="307"/>
                      <a:pt x="9" y="306"/>
                      <a:pt x="8" y="306"/>
                    </a:cubicBezTo>
                    <a:cubicBezTo>
                      <a:pt x="8" y="306"/>
                      <a:pt x="7" y="306"/>
                      <a:pt x="7" y="306"/>
                    </a:cubicBezTo>
                    <a:cubicBezTo>
                      <a:pt x="2" y="307"/>
                      <a:pt x="2" y="307"/>
                      <a:pt x="2" y="307"/>
                    </a:cubicBezTo>
                    <a:cubicBezTo>
                      <a:pt x="2" y="307"/>
                      <a:pt x="3" y="305"/>
                      <a:pt x="5" y="304"/>
                    </a:cubicBezTo>
                    <a:cubicBezTo>
                      <a:pt x="5" y="304"/>
                      <a:pt x="5" y="304"/>
                      <a:pt x="5" y="304"/>
                    </a:cubicBezTo>
                    <a:cubicBezTo>
                      <a:pt x="5" y="303"/>
                      <a:pt x="5" y="303"/>
                      <a:pt x="5" y="303"/>
                    </a:cubicBezTo>
                    <a:cubicBezTo>
                      <a:pt x="6" y="301"/>
                      <a:pt x="7" y="299"/>
                      <a:pt x="5" y="298"/>
                    </a:cubicBezTo>
                    <a:cubicBezTo>
                      <a:pt x="4" y="296"/>
                      <a:pt x="2" y="296"/>
                      <a:pt x="0" y="295"/>
                    </a:cubicBezTo>
                    <a:cubicBezTo>
                      <a:pt x="0" y="295"/>
                      <a:pt x="0" y="295"/>
                      <a:pt x="0" y="295"/>
                    </a:cubicBezTo>
                    <a:cubicBezTo>
                      <a:pt x="0" y="294"/>
                      <a:pt x="0" y="293"/>
                      <a:pt x="1" y="291"/>
                    </a:cubicBezTo>
                    <a:cubicBezTo>
                      <a:pt x="3" y="289"/>
                      <a:pt x="3" y="287"/>
                      <a:pt x="3" y="284"/>
                    </a:cubicBezTo>
                    <a:cubicBezTo>
                      <a:pt x="1" y="278"/>
                      <a:pt x="1" y="278"/>
                      <a:pt x="1" y="278"/>
                    </a:cubicBezTo>
                    <a:cubicBezTo>
                      <a:pt x="1" y="275"/>
                      <a:pt x="2" y="272"/>
                      <a:pt x="4" y="272"/>
                    </a:cubicBezTo>
                    <a:cubicBezTo>
                      <a:pt x="7" y="272"/>
                      <a:pt x="7" y="272"/>
                      <a:pt x="7" y="272"/>
                    </a:cubicBezTo>
                    <a:cubicBezTo>
                      <a:pt x="8" y="271"/>
                      <a:pt x="8" y="271"/>
                      <a:pt x="8" y="271"/>
                    </a:cubicBezTo>
                    <a:cubicBezTo>
                      <a:pt x="8" y="271"/>
                      <a:pt x="8" y="271"/>
                      <a:pt x="8" y="271"/>
                    </a:cubicBezTo>
                    <a:cubicBezTo>
                      <a:pt x="9" y="269"/>
                      <a:pt x="9" y="269"/>
                      <a:pt x="9" y="269"/>
                    </a:cubicBezTo>
                    <a:cubicBezTo>
                      <a:pt x="10" y="268"/>
                      <a:pt x="10" y="268"/>
                      <a:pt x="10" y="268"/>
                    </a:cubicBezTo>
                    <a:cubicBezTo>
                      <a:pt x="9" y="268"/>
                      <a:pt x="9" y="268"/>
                      <a:pt x="9" y="268"/>
                    </a:cubicBezTo>
                    <a:cubicBezTo>
                      <a:pt x="8" y="268"/>
                      <a:pt x="7" y="267"/>
                      <a:pt x="6" y="265"/>
                    </a:cubicBezTo>
                    <a:cubicBezTo>
                      <a:pt x="6" y="264"/>
                      <a:pt x="7" y="262"/>
                      <a:pt x="9" y="261"/>
                    </a:cubicBezTo>
                    <a:cubicBezTo>
                      <a:pt x="17" y="253"/>
                      <a:pt x="17" y="253"/>
                      <a:pt x="17" y="253"/>
                    </a:cubicBezTo>
                    <a:cubicBezTo>
                      <a:pt x="18" y="252"/>
                      <a:pt x="18" y="251"/>
                      <a:pt x="19" y="251"/>
                    </a:cubicBezTo>
                    <a:cubicBezTo>
                      <a:pt x="19" y="251"/>
                      <a:pt x="19" y="251"/>
                      <a:pt x="20" y="251"/>
                    </a:cubicBezTo>
                    <a:cubicBezTo>
                      <a:pt x="20" y="252"/>
                      <a:pt x="20" y="252"/>
                      <a:pt x="20" y="252"/>
                    </a:cubicBezTo>
                    <a:cubicBezTo>
                      <a:pt x="20" y="252"/>
                      <a:pt x="20" y="252"/>
                      <a:pt x="20" y="252"/>
                    </a:cubicBezTo>
                    <a:cubicBezTo>
                      <a:pt x="24" y="252"/>
                      <a:pt x="24" y="252"/>
                      <a:pt x="24" y="252"/>
                    </a:cubicBezTo>
                    <a:cubicBezTo>
                      <a:pt x="24" y="253"/>
                      <a:pt x="24" y="253"/>
                      <a:pt x="24" y="253"/>
                    </a:cubicBezTo>
                    <a:cubicBezTo>
                      <a:pt x="25" y="252"/>
                      <a:pt x="25" y="252"/>
                      <a:pt x="25" y="252"/>
                    </a:cubicBezTo>
                    <a:cubicBezTo>
                      <a:pt x="26" y="252"/>
                      <a:pt x="27" y="251"/>
                      <a:pt x="27" y="250"/>
                    </a:cubicBezTo>
                    <a:cubicBezTo>
                      <a:pt x="27" y="249"/>
                      <a:pt x="26" y="247"/>
                      <a:pt x="25" y="246"/>
                    </a:cubicBezTo>
                    <a:cubicBezTo>
                      <a:pt x="24" y="244"/>
                      <a:pt x="24" y="244"/>
                      <a:pt x="24" y="244"/>
                    </a:cubicBezTo>
                    <a:cubicBezTo>
                      <a:pt x="24" y="244"/>
                      <a:pt x="24" y="244"/>
                      <a:pt x="24" y="244"/>
                    </a:cubicBezTo>
                    <a:cubicBezTo>
                      <a:pt x="34" y="243"/>
                      <a:pt x="34" y="243"/>
                      <a:pt x="34" y="243"/>
                    </a:cubicBezTo>
                    <a:cubicBezTo>
                      <a:pt x="37" y="242"/>
                      <a:pt x="39" y="240"/>
                      <a:pt x="41" y="236"/>
                    </a:cubicBezTo>
                    <a:cubicBezTo>
                      <a:pt x="42" y="233"/>
                      <a:pt x="43" y="232"/>
                      <a:pt x="44" y="232"/>
                    </a:cubicBezTo>
                    <a:cubicBezTo>
                      <a:pt x="45" y="232"/>
                      <a:pt x="45" y="232"/>
                      <a:pt x="45" y="232"/>
                    </a:cubicBezTo>
                    <a:cubicBezTo>
                      <a:pt x="47" y="233"/>
                      <a:pt x="47" y="233"/>
                      <a:pt x="47" y="233"/>
                    </a:cubicBezTo>
                    <a:cubicBezTo>
                      <a:pt x="47" y="233"/>
                      <a:pt x="47" y="233"/>
                      <a:pt x="47" y="233"/>
                    </a:cubicBezTo>
                    <a:cubicBezTo>
                      <a:pt x="47" y="233"/>
                      <a:pt x="47" y="233"/>
                      <a:pt x="47" y="233"/>
                    </a:cubicBezTo>
                    <a:cubicBezTo>
                      <a:pt x="48" y="233"/>
                      <a:pt x="48" y="233"/>
                      <a:pt x="48" y="233"/>
                    </a:cubicBezTo>
                    <a:cubicBezTo>
                      <a:pt x="49" y="233"/>
                      <a:pt x="49" y="233"/>
                      <a:pt x="49" y="233"/>
                    </a:cubicBezTo>
                    <a:cubicBezTo>
                      <a:pt x="49" y="232"/>
                      <a:pt x="49" y="232"/>
                      <a:pt x="49" y="232"/>
                    </a:cubicBezTo>
                    <a:cubicBezTo>
                      <a:pt x="51" y="231"/>
                      <a:pt x="53" y="227"/>
                      <a:pt x="55" y="220"/>
                    </a:cubicBezTo>
                    <a:cubicBezTo>
                      <a:pt x="58" y="214"/>
                      <a:pt x="61" y="210"/>
                      <a:pt x="64" y="208"/>
                    </a:cubicBezTo>
                    <a:cubicBezTo>
                      <a:pt x="75" y="197"/>
                      <a:pt x="75" y="197"/>
                      <a:pt x="75" y="197"/>
                    </a:cubicBezTo>
                    <a:cubicBezTo>
                      <a:pt x="84" y="186"/>
                      <a:pt x="84" y="186"/>
                      <a:pt x="84" y="186"/>
                    </a:cubicBezTo>
                    <a:cubicBezTo>
                      <a:pt x="86" y="183"/>
                      <a:pt x="86" y="180"/>
                      <a:pt x="86" y="175"/>
                    </a:cubicBezTo>
                    <a:cubicBezTo>
                      <a:pt x="85" y="171"/>
                      <a:pt x="86" y="167"/>
                      <a:pt x="88" y="164"/>
                    </a:cubicBezTo>
                    <a:cubicBezTo>
                      <a:pt x="94" y="157"/>
                      <a:pt x="94" y="157"/>
                      <a:pt x="94" y="157"/>
                    </a:cubicBezTo>
                    <a:cubicBezTo>
                      <a:pt x="97" y="153"/>
                      <a:pt x="98" y="151"/>
                      <a:pt x="97" y="149"/>
                    </a:cubicBezTo>
                    <a:cubicBezTo>
                      <a:pt x="97" y="148"/>
                      <a:pt x="96" y="147"/>
                      <a:pt x="94" y="147"/>
                    </a:cubicBezTo>
                    <a:cubicBezTo>
                      <a:pt x="94" y="146"/>
                      <a:pt x="95" y="144"/>
                      <a:pt x="98" y="139"/>
                    </a:cubicBezTo>
                    <a:cubicBezTo>
                      <a:pt x="105" y="131"/>
                      <a:pt x="105" y="131"/>
                      <a:pt x="105" y="131"/>
                    </a:cubicBezTo>
                    <a:cubicBezTo>
                      <a:pt x="108" y="129"/>
                      <a:pt x="110" y="127"/>
                      <a:pt x="110" y="124"/>
                    </a:cubicBezTo>
                    <a:cubicBezTo>
                      <a:pt x="110" y="122"/>
                      <a:pt x="110" y="122"/>
                      <a:pt x="110" y="122"/>
                    </a:cubicBezTo>
                    <a:cubicBezTo>
                      <a:pt x="111" y="119"/>
                      <a:pt x="111" y="119"/>
                      <a:pt x="111" y="119"/>
                    </a:cubicBezTo>
                    <a:cubicBezTo>
                      <a:pt x="120" y="117"/>
                      <a:pt x="120" y="117"/>
                      <a:pt x="120" y="117"/>
                    </a:cubicBezTo>
                    <a:cubicBezTo>
                      <a:pt x="120" y="117"/>
                      <a:pt x="120" y="117"/>
                      <a:pt x="120" y="117"/>
                    </a:cubicBezTo>
                    <a:cubicBezTo>
                      <a:pt x="121" y="117"/>
                      <a:pt x="121" y="117"/>
                      <a:pt x="121" y="117"/>
                    </a:cubicBezTo>
                    <a:cubicBezTo>
                      <a:pt x="123" y="114"/>
                      <a:pt x="124" y="111"/>
                      <a:pt x="123" y="109"/>
                    </a:cubicBezTo>
                    <a:cubicBezTo>
                      <a:pt x="121" y="109"/>
                      <a:pt x="121" y="109"/>
                      <a:pt x="121" y="109"/>
                    </a:cubicBezTo>
                    <a:cubicBezTo>
                      <a:pt x="121" y="107"/>
                      <a:pt x="121" y="107"/>
                      <a:pt x="121" y="107"/>
                    </a:cubicBezTo>
                    <a:cubicBezTo>
                      <a:pt x="122" y="104"/>
                      <a:pt x="124" y="102"/>
                      <a:pt x="126" y="102"/>
                    </a:cubicBezTo>
                    <a:cubicBezTo>
                      <a:pt x="126" y="102"/>
                      <a:pt x="126" y="102"/>
                      <a:pt x="127" y="103"/>
                    </a:cubicBezTo>
                    <a:cubicBezTo>
                      <a:pt x="129" y="104"/>
                      <a:pt x="129" y="104"/>
                      <a:pt x="129" y="104"/>
                    </a:cubicBezTo>
                    <a:cubicBezTo>
                      <a:pt x="132" y="104"/>
                      <a:pt x="132" y="104"/>
                      <a:pt x="132" y="104"/>
                    </a:cubicBezTo>
                    <a:cubicBezTo>
                      <a:pt x="132" y="104"/>
                      <a:pt x="132" y="104"/>
                      <a:pt x="132" y="104"/>
                    </a:cubicBezTo>
                    <a:cubicBezTo>
                      <a:pt x="132" y="103"/>
                      <a:pt x="132" y="103"/>
                      <a:pt x="132" y="103"/>
                    </a:cubicBezTo>
                    <a:cubicBezTo>
                      <a:pt x="134" y="96"/>
                      <a:pt x="134" y="96"/>
                      <a:pt x="134" y="96"/>
                    </a:cubicBezTo>
                    <a:cubicBezTo>
                      <a:pt x="134" y="92"/>
                      <a:pt x="135" y="91"/>
                      <a:pt x="135" y="91"/>
                    </a:cubicBezTo>
                    <a:cubicBezTo>
                      <a:pt x="135" y="91"/>
                      <a:pt x="136" y="91"/>
                      <a:pt x="136" y="91"/>
                    </a:cubicBezTo>
                    <a:cubicBezTo>
                      <a:pt x="138" y="91"/>
                      <a:pt x="139" y="91"/>
                      <a:pt x="139" y="90"/>
                    </a:cubicBezTo>
                    <a:cubicBezTo>
                      <a:pt x="139" y="89"/>
                      <a:pt x="139" y="89"/>
                      <a:pt x="139" y="89"/>
                    </a:cubicBezTo>
                    <a:cubicBezTo>
                      <a:pt x="139" y="89"/>
                      <a:pt x="139" y="89"/>
                      <a:pt x="139" y="89"/>
                    </a:cubicBezTo>
                    <a:cubicBezTo>
                      <a:pt x="137" y="86"/>
                      <a:pt x="137" y="86"/>
                      <a:pt x="137" y="86"/>
                    </a:cubicBezTo>
                    <a:cubicBezTo>
                      <a:pt x="136" y="84"/>
                      <a:pt x="136" y="83"/>
                      <a:pt x="136" y="82"/>
                    </a:cubicBezTo>
                    <a:cubicBezTo>
                      <a:pt x="137" y="81"/>
                      <a:pt x="137" y="80"/>
                      <a:pt x="139" y="79"/>
                    </a:cubicBezTo>
                    <a:cubicBezTo>
                      <a:pt x="139" y="79"/>
                      <a:pt x="139" y="79"/>
                      <a:pt x="139" y="79"/>
                    </a:cubicBezTo>
                    <a:cubicBezTo>
                      <a:pt x="139" y="79"/>
                      <a:pt x="139" y="79"/>
                      <a:pt x="139" y="79"/>
                    </a:cubicBezTo>
                    <a:cubicBezTo>
                      <a:pt x="146" y="70"/>
                      <a:pt x="146" y="70"/>
                      <a:pt x="146" y="70"/>
                    </a:cubicBezTo>
                    <a:cubicBezTo>
                      <a:pt x="151" y="60"/>
                      <a:pt x="151" y="60"/>
                      <a:pt x="151" y="60"/>
                    </a:cubicBezTo>
                    <a:cubicBezTo>
                      <a:pt x="151" y="60"/>
                      <a:pt x="151" y="60"/>
                      <a:pt x="151" y="60"/>
                    </a:cubicBezTo>
                    <a:cubicBezTo>
                      <a:pt x="151" y="60"/>
                      <a:pt x="151" y="60"/>
                      <a:pt x="151" y="60"/>
                    </a:cubicBezTo>
                    <a:cubicBezTo>
                      <a:pt x="151" y="59"/>
                      <a:pt x="151" y="58"/>
                      <a:pt x="151" y="57"/>
                    </a:cubicBezTo>
                    <a:cubicBezTo>
                      <a:pt x="151" y="58"/>
                      <a:pt x="151" y="58"/>
                      <a:pt x="151" y="58"/>
                    </a:cubicBezTo>
                    <a:cubicBezTo>
                      <a:pt x="156" y="61"/>
                      <a:pt x="156" y="61"/>
                      <a:pt x="156" y="61"/>
                    </a:cubicBezTo>
                    <a:cubicBezTo>
                      <a:pt x="156" y="62"/>
                      <a:pt x="156" y="62"/>
                      <a:pt x="156" y="62"/>
                    </a:cubicBezTo>
                    <a:cubicBezTo>
                      <a:pt x="157" y="61"/>
                      <a:pt x="157" y="61"/>
                      <a:pt x="157" y="61"/>
                    </a:cubicBezTo>
                    <a:cubicBezTo>
                      <a:pt x="158" y="61"/>
                      <a:pt x="159" y="61"/>
                      <a:pt x="160" y="61"/>
                    </a:cubicBezTo>
                    <a:cubicBezTo>
                      <a:pt x="161" y="61"/>
                      <a:pt x="162" y="61"/>
                      <a:pt x="163" y="61"/>
                    </a:cubicBezTo>
                    <a:cubicBezTo>
                      <a:pt x="164" y="62"/>
                      <a:pt x="164" y="62"/>
                      <a:pt x="165" y="62"/>
                    </a:cubicBezTo>
                    <a:cubicBezTo>
                      <a:pt x="167" y="62"/>
                      <a:pt x="168" y="61"/>
                      <a:pt x="169" y="59"/>
                    </a:cubicBezTo>
                    <a:cubicBezTo>
                      <a:pt x="171" y="50"/>
                      <a:pt x="173" y="47"/>
                      <a:pt x="174" y="45"/>
                    </a:cubicBezTo>
                    <a:cubicBezTo>
                      <a:pt x="174" y="45"/>
                      <a:pt x="174" y="45"/>
                      <a:pt x="174" y="45"/>
                    </a:cubicBezTo>
                    <a:cubicBezTo>
                      <a:pt x="174" y="47"/>
                      <a:pt x="173" y="55"/>
                      <a:pt x="174" y="56"/>
                    </a:cubicBezTo>
                    <a:cubicBezTo>
                      <a:pt x="175" y="57"/>
                      <a:pt x="175" y="57"/>
                      <a:pt x="175" y="57"/>
                    </a:cubicBezTo>
                    <a:cubicBezTo>
                      <a:pt x="176" y="56"/>
                      <a:pt x="176" y="56"/>
                      <a:pt x="176" y="56"/>
                    </a:cubicBezTo>
                    <a:cubicBezTo>
                      <a:pt x="182" y="45"/>
                      <a:pt x="182" y="45"/>
                      <a:pt x="182" y="45"/>
                    </a:cubicBezTo>
                    <a:cubicBezTo>
                      <a:pt x="185" y="40"/>
                      <a:pt x="187" y="37"/>
                      <a:pt x="188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93" y="41"/>
                      <a:pt x="194" y="42"/>
                      <a:pt x="195" y="42"/>
                    </a:cubicBezTo>
                    <a:cubicBezTo>
                      <a:pt x="196" y="42"/>
                      <a:pt x="197" y="41"/>
                      <a:pt x="197" y="41"/>
                    </a:cubicBezTo>
                    <a:cubicBezTo>
                      <a:pt x="197" y="41"/>
                      <a:pt x="197" y="41"/>
                      <a:pt x="197" y="41"/>
                    </a:cubicBezTo>
                    <a:cubicBezTo>
                      <a:pt x="197" y="40"/>
                      <a:pt x="197" y="40"/>
                      <a:pt x="197" y="40"/>
                    </a:cubicBezTo>
                    <a:cubicBezTo>
                      <a:pt x="198" y="35"/>
                      <a:pt x="198" y="35"/>
                      <a:pt x="198" y="35"/>
                    </a:cubicBezTo>
                    <a:cubicBezTo>
                      <a:pt x="198" y="32"/>
                      <a:pt x="198" y="30"/>
                      <a:pt x="199" y="30"/>
                    </a:cubicBezTo>
                    <a:cubicBezTo>
                      <a:pt x="199" y="29"/>
                      <a:pt x="199" y="29"/>
                      <a:pt x="199" y="29"/>
                    </a:cubicBezTo>
                    <a:cubicBezTo>
                      <a:pt x="200" y="29"/>
                      <a:pt x="200" y="30"/>
                      <a:pt x="201" y="30"/>
                    </a:cubicBezTo>
                    <a:cubicBezTo>
                      <a:pt x="205" y="34"/>
                      <a:pt x="205" y="34"/>
                      <a:pt x="205" y="34"/>
                    </a:cubicBezTo>
                    <a:cubicBezTo>
                      <a:pt x="206" y="36"/>
                      <a:pt x="207" y="36"/>
                      <a:pt x="209" y="36"/>
                    </a:cubicBezTo>
                    <a:cubicBezTo>
                      <a:pt x="211" y="36"/>
                      <a:pt x="212" y="35"/>
                      <a:pt x="213" y="32"/>
                    </a:cubicBezTo>
                    <a:cubicBezTo>
                      <a:pt x="216" y="23"/>
                      <a:pt x="216" y="23"/>
                      <a:pt x="216" y="23"/>
                    </a:cubicBezTo>
                    <a:cubicBezTo>
                      <a:pt x="217" y="20"/>
                      <a:pt x="218" y="19"/>
                      <a:pt x="218" y="19"/>
                    </a:cubicBezTo>
                    <a:cubicBezTo>
                      <a:pt x="219" y="19"/>
                      <a:pt x="219" y="19"/>
                      <a:pt x="219" y="19"/>
                    </a:cubicBezTo>
                    <a:cubicBezTo>
                      <a:pt x="219" y="19"/>
                      <a:pt x="219" y="19"/>
                      <a:pt x="219" y="19"/>
                    </a:cubicBezTo>
                    <a:cubicBezTo>
                      <a:pt x="233" y="4"/>
                      <a:pt x="233" y="4"/>
                      <a:pt x="233" y="4"/>
                    </a:cubicBezTo>
                    <a:cubicBezTo>
                      <a:pt x="234" y="3"/>
                      <a:pt x="234" y="3"/>
                      <a:pt x="234" y="3"/>
                    </a:cubicBezTo>
                    <a:cubicBezTo>
                      <a:pt x="234" y="3"/>
                      <a:pt x="234" y="5"/>
                      <a:pt x="233" y="11"/>
                    </a:cubicBezTo>
                    <a:cubicBezTo>
                      <a:pt x="228" y="26"/>
                      <a:pt x="228" y="26"/>
                      <a:pt x="228" y="26"/>
                    </a:cubicBezTo>
                    <a:cubicBezTo>
                      <a:pt x="228" y="26"/>
                      <a:pt x="228" y="26"/>
                      <a:pt x="228" y="26"/>
                    </a:cubicBezTo>
                    <a:cubicBezTo>
                      <a:pt x="228" y="26"/>
                      <a:pt x="228" y="26"/>
                      <a:pt x="228" y="26"/>
                    </a:cubicBezTo>
                    <a:cubicBezTo>
                      <a:pt x="229" y="29"/>
                      <a:pt x="230" y="31"/>
                      <a:pt x="231" y="31"/>
                    </a:cubicBezTo>
                    <a:cubicBezTo>
                      <a:pt x="232" y="31"/>
                      <a:pt x="233" y="30"/>
                      <a:pt x="234" y="29"/>
                    </a:cubicBezTo>
                    <a:cubicBezTo>
                      <a:pt x="245" y="7"/>
                      <a:pt x="245" y="7"/>
                      <a:pt x="245" y="7"/>
                    </a:cubicBezTo>
                    <a:cubicBezTo>
                      <a:pt x="245" y="6"/>
                      <a:pt x="245" y="5"/>
                      <a:pt x="246" y="5"/>
                    </a:cubicBezTo>
                    <a:cubicBezTo>
                      <a:pt x="246" y="5"/>
                      <a:pt x="246" y="5"/>
                      <a:pt x="246" y="5"/>
                    </a:cubicBezTo>
                    <a:cubicBezTo>
                      <a:pt x="246" y="10"/>
                      <a:pt x="246" y="14"/>
                      <a:pt x="246" y="17"/>
                    </a:cubicBezTo>
                    <a:cubicBezTo>
                      <a:pt x="246" y="18"/>
                      <a:pt x="246" y="19"/>
                      <a:pt x="247" y="20"/>
                    </a:cubicBezTo>
                    <a:cubicBezTo>
                      <a:pt x="247" y="22"/>
                      <a:pt x="248" y="22"/>
                      <a:pt x="249" y="22"/>
                    </a:cubicBezTo>
                    <a:cubicBezTo>
                      <a:pt x="250" y="22"/>
                      <a:pt x="251" y="21"/>
                      <a:pt x="253" y="18"/>
                    </a:cubicBezTo>
                    <a:cubicBezTo>
                      <a:pt x="257" y="6"/>
                      <a:pt x="257" y="6"/>
                      <a:pt x="257" y="6"/>
                    </a:cubicBezTo>
                    <a:cubicBezTo>
                      <a:pt x="258" y="2"/>
                      <a:pt x="260" y="0"/>
                      <a:pt x="262" y="0"/>
                    </a:cubicBezTo>
                    <a:cubicBezTo>
                      <a:pt x="263" y="0"/>
                      <a:pt x="264" y="0"/>
                      <a:pt x="265" y="1"/>
                    </a:cubicBezTo>
                    <a:cubicBezTo>
                      <a:pt x="265" y="1"/>
                      <a:pt x="266" y="3"/>
                      <a:pt x="264" y="5"/>
                    </a:cubicBezTo>
                    <a:cubicBezTo>
                      <a:pt x="262" y="13"/>
                      <a:pt x="262" y="13"/>
                      <a:pt x="262" y="13"/>
                    </a:cubicBezTo>
                    <a:cubicBezTo>
                      <a:pt x="262" y="16"/>
                      <a:pt x="263" y="18"/>
                      <a:pt x="264" y="19"/>
                    </a:cubicBezTo>
                    <a:cubicBezTo>
                      <a:pt x="264" y="20"/>
                      <a:pt x="264" y="20"/>
                      <a:pt x="264" y="20"/>
                    </a:cubicBezTo>
                    <a:cubicBezTo>
                      <a:pt x="265" y="21"/>
                      <a:pt x="266" y="21"/>
                      <a:pt x="266" y="21"/>
                    </a:cubicBezTo>
                    <a:cubicBezTo>
                      <a:pt x="267" y="21"/>
                      <a:pt x="268" y="21"/>
                      <a:pt x="268" y="17"/>
                    </a:cubicBezTo>
                    <a:cubicBezTo>
                      <a:pt x="269" y="10"/>
                      <a:pt x="271" y="7"/>
                      <a:pt x="273" y="7"/>
                    </a:cubicBezTo>
                    <a:cubicBezTo>
                      <a:pt x="274" y="7"/>
                      <a:pt x="275" y="7"/>
                      <a:pt x="276" y="8"/>
                    </a:cubicBezTo>
                    <a:cubicBezTo>
                      <a:pt x="287" y="17"/>
                      <a:pt x="287" y="17"/>
                      <a:pt x="287" y="17"/>
                    </a:cubicBezTo>
                    <a:cubicBezTo>
                      <a:pt x="294" y="20"/>
                      <a:pt x="295" y="21"/>
                      <a:pt x="295" y="22"/>
                    </a:cubicBezTo>
                    <a:cubicBezTo>
                      <a:pt x="295" y="23"/>
                      <a:pt x="294" y="24"/>
                      <a:pt x="292" y="25"/>
                    </a:cubicBezTo>
                    <a:cubicBezTo>
                      <a:pt x="275" y="29"/>
                      <a:pt x="275" y="29"/>
                      <a:pt x="275" y="29"/>
                    </a:cubicBezTo>
                    <a:cubicBezTo>
                      <a:pt x="275" y="30"/>
                      <a:pt x="275" y="30"/>
                      <a:pt x="275" y="30"/>
                    </a:cubicBezTo>
                    <a:cubicBezTo>
                      <a:pt x="275" y="30"/>
                      <a:pt x="275" y="30"/>
                      <a:pt x="275" y="30"/>
                    </a:cubicBezTo>
                    <a:cubicBezTo>
                      <a:pt x="274" y="35"/>
                      <a:pt x="276" y="39"/>
                      <a:pt x="281" y="42"/>
                    </a:cubicBezTo>
                    <a:cubicBezTo>
                      <a:pt x="299" y="45"/>
                      <a:pt x="299" y="45"/>
                      <a:pt x="299" y="45"/>
                    </a:cubicBezTo>
                    <a:cubicBezTo>
                      <a:pt x="294" y="50"/>
                      <a:pt x="294" y="50"/>
                      <a:pt x="294" y="50"/>
                    </a:cubicBezTo>
                    <a:cubicBezTo>
                      <a:pt x="287" y="56"/>
                      <a:pt x="287" y="56"/>
                      <a:pt x="287" y="56"/>
                    </a:cubicBezTo>
                    <a:cubicBezTo>
                      <a:pt x="280" y="66"/>
                      <a:pt x="280" y="66"/>
                      <a:pt x="280" y="66"/>
                    </a:cubicBezTo>
                    <a:cubicBezTo>
                      <a:pt x="278" y="70"/>
                      <a:pt x="275" y="72"/>
                      <a:pt x="272" y="74"/>
                    </a:cubicBezTo>
                    <a:cubicBezTo>
                      <a:pt x="273" y="58"/>
                      <a:pt x="273" y="58"/>
                      <a:pt x="273" y="58"/>
                    </a:cubicBezTo>
                    <a:cubicBezTo>
                      <a:pt x="273" y="52"/>
                      <a:pt x="271" y="47"/>
                      <a:pt x="268" y="42"/>
                    </a:cubicBezTo>
                    <a:cubicBezTo>
                      <a:pt x="268" y="40"/>
                      <a:pt x="265" y="39"/>
                      <a:pt x="261" y="38"/>
                    </a:cubicBezTo>
                    <a:cubicBezTo>
                      <a:pt x="251" y="38"/>
                      <a:pt x="251" y="38"/>
                      <a:pt x="251" y="38"/>
                    </a:cubicBezTo>
                    <a:cubicBezTo>
                      <a:pt x="243" y="41"/>
                      <a:pt x="238" y="46"/>
                      <a:pt x="237" y="53"/>
                    </a:cubicBezTo>
                    <a:cubicBezTo>
                      <a:pt x="237" y="72"/>
                      <a:pt x="234" y="82"/>
                      <a:pt x="227" y="85"/>
                    </a:cubicBezTo>
                    <a:cubicBezTo>
                      <a:pt x="223" y="83"/>
                      <a:pt x="223" y="83"/>
                      <a:pt x="223" y="83"/>
                    </a:cubicBezTo>
                    <a:cubicBezTo>
                      <a:pt x="219" y="78"/>
                      <a:pt x="219" y="78"/>
                      <a:pt x="219" y="78"/>
                    </a:cubicBezTo>
                    <a:cubicBezTo>
                      <a:pt x="218" y="78"/>
                      <a:pt x="218" y="78"/>
                      <a:pt x="218" y="78"/>
                    </a:cubicBezTo>
                    <a:cubicBezTo>
                      <a:pt x="218" y="78"/>
                      <a:pt x="218" y="78"/>
                      <a:pt x="218" y="78"/>
                    </a:cubicBezTo>
                    <a:cubicBezTo>
                      <a:pt x="210" y="78"/>
                      <a:pt x="210" y="78"/>
                      <a:pt x="210" y="78"/>
                    </a:cubicBezTo>
                    <a:cubicBezTo>
                      <a:pt x="202" y="77"/>
                      <a:pt x="202" y="77"/>
                      <a:pt x="202" y="77"/>
                    </a:cubicBezTo>
                    <a:cubicBezTo>
                      <a:pt x="201" y="77"/>
                      <a:pt x="198" y="74"/>
                      <a:pt x="196" y="68"/>
                    </a:cubicBezTo>
                    <a:cubicBezTo>
                      <a:pt x="193" y="62"/>
                      <a:pt x="191" y="59"/>
                      <a:pt x="189" y="59"/>
                    </a:cubicBezTo>
                    <a:cubicBezTo>
                      <a:pt x="189" y="59"/>
                      <a:pt x="188" y="59"/>
                      <a:pt x="188" y="59"/>
                    </a:cubicBezTo>
                    <a:cubicBezTo>
                      <a:pt x="186" y="59"/>
                      <a:pt x="185" y="60"/>
                      <a:pt x="183" y="63"/>
                    </a:cubicBezTo>
                    <a:cubicBezTo>
                      <a:pt x="180" y="67"/>
                      <a:pt x="180" y="67"/>
                      <a:pt x="180" y="67"/>
                    </a:cubicBezTo>
                    <a:cubicBezTo>
                      <a:pt x="179" y="68"/>
                      <a:pt x="179" y="68"/>
                      <a:pt x="179" y="68"/>
                    </a:cubicBezTo>
                    <a:cubicBezTo>
                      <a:pt x="176" y="68"/>
                      <a:pt x="174" y="72"/>
                      <a:pt x="171" y="80"/>
                    </a:cubicBezTo>
                    <a:cubicBezTo>
                      <a:pt x="167" y="92"/>
                      <a:pt x="167" y="92"/>
                      <a:pt x="167" y="92"/>
                    </a:cubicBezTo>
                    <a:cubicBezTo>
                      <a:pt x="167" y="92"/>
                      <a:pt x="166" y="92"/>
                      <a:pt x="166" y="92"/>
                    </a:cubicBezTo>
                    <a:cubicBezTo>
                      <a:pt x="164" y="92"/>
                      <a:pt x="161" y="91"/>
                      <a:pt x="157" y="88"/>
                    </a:cubicBezTo>
                    <a:cubicBezTo>
                      <a:pt x="155" y="87"/>
                      <a:pt x="153" y="86"/>
                      <a:pt x="152" y="86"/>
                    </a:cubicBezTo>
                    <a:cubicBezTo>
                      <a:pt x="151" y="86"/>
                      <a:pt x="150" y="86"/>
                      <a:pt x="150" y="88"/>
                    </a:cubicBezTo>
                    <a:cubicBezTo>
                      <a:pt x="149" y="99"/>
                      <a:pt x="149" y="99"/>
                      <a:pt x="149" y="99"/>
                    </a:cubicBezTo>
                    <a:cubicBezTo>
                      <a:pt x="149" y="101"/>
                      <a:pt x="146" y="102"/>
                      <a:pt x="142" y="102"/>
                    </a:cubicBezTo>
                    <a:cubicBezTo>
                      <a:pt x="141" y="102"/>
                      <a:pt x="141" y="102"/>
                      <a:pt x="141" y="102"/>
                    </a:cubicBezTo>
                    <a:cubicBezTo>
                      <a:pt x="138" y="102"/>
                      <a:pt x="135" y="104"/>
                      <a:pt x="133" y="108"/>
                    </a:cubicBezTo>
                    <a:cubicBezTo>
                      <a:pt x="123" y="140"/>
                      <a:pt x="123" y="140"/>
                      <a:pt x="123" y="140"/>
                    </a:cubicBezTo>
                    <a:cubicBezTo>
                      <a:pt x="121" y="145"/>
                      <a:pt x="118" y="149"/>
                      <a:pt x="116" y="152"/>
                    </a:cubicBezTo>
                    <a:cubicBezTo>
                      <a:pt x="111" y="156"/>
                      <a:pt x="108" y="163"/>
                      <a:pt x="106" y="174"/>
                    </a:cubicBezTo>
                    <a:cubicBezTo>
                      <a:pt x="104" y="186"/>
                      <a:pt x="104" y="186"/>
                      <a:pt x="104" y="186"/>
                    </a:cubicBezTo>
                    <a:cubicBezTo>
                      <a:pt x="103" y="191"/>
                      <a:pt x="101" y="194"/>
                      <a:pt x="99" y="196"/>
                    </a:cubicBezTo>
                    <a:cubicBezTo>
                      <a:pt x="98" y="199"/>
                      <a:pt x="99" y="202"/>
                      <a:pt x="101" y="206"/>
                    </a:cubicBezTo>
                    <a:cubicBezTo>
                      <a:pt x="102" y="209"/>
                      <a:pt x="103" y="211"/>
                      <a:pt x="102" y="212"/>
                    </a:cubicBezTo>
                    <a:cubicBezTo>
                      <a:pt x="101" y="213"/>
                      <a:pt x="99" y="214"/>
                      <a:pt x="96" y="214"/>
                    </a:cubicBezTo>
                    <a:cubicBezTo>
                      <a:pt x="88" y="215"/>
                      <a:pt x="88" y="215"/>
                      <a:pt x="88" y="215"/>
                    </a:cubicBezTo>
                    <a:cubicBezTo>
                      <a:pt x="83" y="216"/>
                      <a:pt x="81" y="222"/>
                      <a:pt x="80" y="235"/>
                    </a:cubicBezTo>
                    <a:cubicBezTo>
                      <a:pt x="80" y="273"/>
                      <a:pt x="80" y="273"/>
                      <a:pt x="80" y="273"/>
                    </a:cubicBezTo>
                    <a:cubicBezTo>
                      <a:pt x="80" y="274"/>
                      <a:pt x="80" y="274"/>
                      <a:pt x="80" y="274"/>
                    </a:cubicBezTo>
                    <a:cubicBezTo>
                      <a:pt x="80" y="274"/>
                      <a:pt x="80" y="274"/>
                      <a:pt x="80" y="274"/>
                    </a:cubicBezTo>
                    <a:cubicBezTo>
                      <a:pt x="83" y="277"/>
                      <a:pt x="83" y="277"/>
                      <a:pt x="83" y="277"/>
                    </a:cubicBezTo>
                    <a:cubicBezTo>
                      <a:pt x="86" y="278"/>
                      <a:pt x="87" y="280"/>
                      <a:pt x="87" y="282"/>
                    </a:cubicBezTo>
                    <a:cubicBezTo>
                      <a:pt x="87" y="283"/>
                      <a:pt x="86" y="284"/>
                      <a:pt x="83" y="286"/>
                    </a:cubicBezTo>
                    <a:cubicBezTo>
                      <a:pt x="81" y="289"/>
                      <a:pt x="81" y="289"/>
                      <a:pt x="81" y="289"/>
                    </a:cubicBezTo>
                    <a:cubicBezTo>
                      <a:pt x="80" y="289"/>
                      <a:pt x="80" y="289"/>
                      <a:pt x="80" y="289"/>
                    </a:cubicBezTo>
                    <a:cubicBezTo>
                      <a:pt x="80" y="290"/>
                      <a:pt x="80" y="290"/>
                      <a:pt x="80" y="290"/>
                    </a:cubicBezTo>
                    <a:cubicBezTo>
                      <a:pt x="83" y="304"/>
                      <a:pt x="83" y="304"/>
                      <a:pt x="83" y="304"/>
                    </a:cubicBezTo>
                    <a:cubicBezTo>
                      <a:pt x="84" y="307"/>
                      <a:pt x="82" y="310"/>
                      <a:pt x="77" y="313"/>
                    </a:cubicBezTo>
                    <a:cubicBezTo>
                      <a:pt x="77" y="314"/>
                      <a:pt x="77" y="314"/>
                      <a:pt x="77" y="314"/>
                    </a:cubicBezTo>
                    <a:cubicBezTo>
                      <a:pt x="77" y="314"/>
                      <a:pt x="77" y="314"/>
                      <a:pt x="77" y="314"/>
                    </a:cubicBezTo>
                    <a:cubicBezTo>
                      <a:pt x="75" y="330"/>
                      <a:pt x="75" y="330"/>
                      <a:pt x="75" y="330"/>
                    </a:cubicBezTo>
                    <a:cubicBezTo>
                      <a:pt x="74" y="335"/>
                      <a:pt x="74" y="335"/>
                      <a:pt x="74" y="335"/>
                    </a:cubicBezTo>
                    <a:cubicBezTo>
                      <a:pt x="70" y="332"/>
                      <a:pt x="70" y="332"/>
                      <a:pt x="70" y="332"/>
                    </a:cubicBezTo>
                    <a:cubicBezTo>
                      <a:pt x="70" y="330"/>
                      <a:pt x="70" y="330"/>
                      <a:pt x="70" y="330"/>
                    </a:cubicBezTo>
                    <a:cubicBezTo>
                      <a:pt x="70" y="330"/>
                      <a:pt x="70" y="329"/>
                      <a:pt x="70" y="328"/>
                    </a:cubicBezTo>
                    <a:cubicBezTo>
                      <a:pt x="69" y="328"/>
                      <a:pt x="69" y="328"/>
                      <a:pt x="68" y="328"/>
                    </a:cubicBezTo>
                    <a:cubicBezTo>
                      <a:pt x="68" y="328"/>
                      <a:pt x="67" y="328"/>
                      <a:pt x="66" y="329"/>
                    </a:cubicBezTo>
                    <a:cubicBezTo>
                      <a:pt x="65" y="329"/>
                      <a:pt x="65" y="329"/>
                      <a:pt x="65" y="329"/>
                    </a:cubicBezTo>
                    <a:cubicBezTo>
                      <a:pt x="65" y="329"/>
                      <a:pt x="64" y="329"/>
                      <a:pt x="65" y="328"/>
                    </a:cubicBezTo>
                    <a:cubicBezTo>
                      <a:pt x="65" y="324"/>
                      <a:pt x="64" y="322"/>
                      <a:pt x="63" y="321"/>
                    </a:cubicBezTo>
                    <a:cubicBezTo>
                      <a:pt x="63" y="320"/>
                      <a:pt x="62" y="320"/>
                      <a:pt x="62" y="320"/>
                    </a:cubicBezTo>
                    <a:cubicBezTo>
                      <a:pt x="60" y="320"/>
                      <a:pt x="60" y="322"/>
                      <a:pt x="60" y="325"/>
                    </a:cubicBezTo>
                    <a:cubicBezTo>
                      <a:pt x="60" y="333"/>
                      <a:pt x="56" y="333"/>
                      <a:pt x="55" y="333"/>
                    </a:cubicBezTo>
                    <a:cubicBezTo>
                      <a:pt x="51" y="333"/>
                      <a:pt x="51" y="333"/>
                      <a:pt x="51" y="333"/>
                    </a:cubicBezTo>
                    <a:cubicBezTo>
                      <a:pt x="50" y="333"/>
                      <a:pt x="50" y="333"/>
                      <a:pt x="50" y="333"/>
                    </a:cubicBezTo>
                    <a:cubicBezTo>
                      <a:pt x="50" y="333"/>
                      <a:pt x="50" y="333"/>
                      <a:pt x="50" y="333"/>
                    </a:cubicBezTo>
                    <a:cubicBezTo>
                      <a:pt x="48" y="337"/>
                      <a:pt x="48" y="337"/>
                      <a:pt x="48" y="337"/>
                    </a:cubicBezTo>
                    <a:cubicBezTo>
                      <a:pt x="48" y="337"/>
                      <a:pt x="48" y="337"/>
                      <a:pt x="48" y="337"/>
                    </a:cubicBezTo>
                    <a:cubicBezTo>
                      <a:pt x="48" y="338"/>
                      <a:pt x="48" y="338"/>
                      <a:pt x="48" y="338"/>
                    </a:cubicBezTo>
                    <a:cubicBezTo>
                      <a:pt x="48" y="338"/>
                      <a:pt x="48" y="340"/>
                      <a:pt x="39" y="350"/>
                    </a:cubicBezTo>
                    <a:cubicBezTo>
                      <a:pt x="35" y="353"/>
                      <a:pt x="32" y="355"/>
                      <a:pt x="28" y="35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84" name="Freeform 494"/>
              <p:cNvSpPr>
                <a:spLocks noEditPoints="1"/>
              </p:cNvSpPr>
              <p:nvPr/>
            </p:nvSpPr>
            <p:spPr bwMode="auto">
              <a:xfrm>
                <a:off x="3745" y="690"/>
                <a:ext cx="714" cy="842"/>
              </a:xfrm>
              <a:custGeom>
                <a:avLst/>
                <a:gdLst>
                  <a:gd name="T0" fmla="*/ 275 w 302"/>
                  <a:gd name="T1" fmla="*/ 7 h 356"/>
                  <a:gd name="T2" fmla="*/ 289 w 302"/>
                  <a:gd name="T3" fmla="*/ 58 h 356"/>
                  <a:gd name="T4" fmla="*/ 229 w 302"/>
                  <a:gd name="T5" fmla="*/ 87 h 356"/>
                  <a:gd name="T6" fmla="*/ 186 w 302"/>
                  <a:gd name="T7" fmla="*/ 64 h 356"/>
                  <a:gd name="T8" fmla="*/ 153 w 302"/>
                  <a:gd name="T9" fmla="*/ 89 h 356"/>
                  <a:gd name="T10" fmla="*/ 106 w 302"/>
                  <a:gd name="T11" fmla="*/ 187 h 356"/>
                  <a:gd name="T12" fmla="*/ 86 w 302"/>
                  <a:gd name="T13" fmla="*/ 277 h 356"/>
                  <a:gd name="T14" fmla="*/ 71 w 302"/>
                  <a:gd name="T15" fmla="*/ 334 h 356"/>
                  <a:gd name="T16" fmla="*/ 63 w 302"/>
                  <a:gd name="T17" fmla="*/ 326 h 356"/>
                  <a:gd name="T18" fmla="*/ 11 w 302"/>
                  <a:gd name="T19" fmla="*/ 337 h 356"/>
                  <a:gd name="T20" fmla="*/ 10 w 302"/>
                  <a:gd name="T21" fmla="*/ 318 h 356"/>
                  <a:gd name="T22" fmla="*/ 6 w 302"/>
                  <a:gd name="T23" fmla="*/ 299 h 356"/>
                  <a:gd name="T24" fmla="*/ 10 w 302"/>
                  <a:gd name="T25" fmla="*/ 261 h 356"/>
                  <a:gd name="T26" fmla="*/ 36 w 302"/>
                  <a:gd name="T27" fmla="*/ 244 h 356"/>
                  <a:gd name="T28" fmla="*/ 76 w 302"/>
                  <a:gd name="T29" fmla="*/ 198 h 356"/>
                  <a:gd name="T30" fmla="*/ 111 w 302"/>
                  <a:gd name="T31" fmla="*/ 125 h 356"/>
                  <a:gd name="T32" fmla="*/ 129 w 302"/>
                  <a:gd name="T33" fmla="*/ 103 h 356"/>
                  <a:gd name="T34" fmla="*/ 147 w 302"/>
                  <a:gd name="T35" fmla="*/ 70 h 356"/>
                  <a:gd name="T36" fmla="*/ 170 w 302"/>
                  <a:gd name="T37" fmla="*/ 59 h 356"/>
                  <a:gd name="T38" fmla="*/ 197 w 302"/>
                  <a:gd name="T39" fmla="*/ 42 h 356"/>
                  <a:gd name="T40" fmla="*/ 215 w 302"/>
                  <a:gd name="T41" fmla="*/ 32 h 356"/>
                  <a:gd name="T42" fmla="*/ 233 w 302"/>
                  <a:gd name="T43" fmla="*/ 31 h 356"/>
                  <a:gd name="T44" fmla="*/ 258 w 302"/>
                  <a:gd name="T45" fmla="*/ 6 h 356"/>
                  <a:gd name="T46" fmla="*/ 247 w 302"/>
                  <a:gd name="T47" fmla="*/ 18 h 356"/>
                  <a:gd name="T48" fmla="*/ 230 w 302"/>
                  <a:gd name="T49" fmla="*/ 26 h 356"/>
                  <a:gd name="T50" fmla="*/ 216 w 302"/>
                  <a:gd name="T51" fmla="*/ 33 h 356"/>
                  <a:gd name="T52" fmla="*/ 201 w 302"/>
                  <a:gd name="T53" fmla="*/ 36 h 356"/>
                  <a:gd name="T54" fmla="*/ 179 w 302"/>
                  <a:gd name="T55" fmla="*/ 57 h 356"/>
                  <a:gd name="T56" fmla="*/ 159 w 302"/>
                  <a:gd name="T57" fmla="*/ 63 h 356"/>
                  <a:gd name="T58" fmla="*/ 149 w 302"/>
                  <a:gd name="T59" fmla="*/ 71 h 356"/>
                  <a:gd name="T60" fmla="*/ 142 w 302"/>
                  <a:gd name="T61" fmla="*/ 90 h 356"/>
                  <a:gd name="T62" fmla="*/ 135 w 302"/>
                  <a:gd name="T63" fmla="*/ 106 h 356"/>
                  <a:gd name="T64" fmla="*/ 128 w 302"/>
                  <a:gd name="T65" fmla="*/ 104 h 356"/>
                  <a:gd name="T66" fmla="*/ 122 w 302"/>
                  <a:gd name="T67" fmla="*/ 119 h 356"/>
                  <a:gd name="T68" fmla="*/ 97 w 302"/>
                  <a:gd name="T69" fmla="*/ 158 h 356"/>
                  <a:gd name="T70" fmla="*/ 77 w 302"/>
                  <a:gd name="T71" fmla="*/ 199 h 356"/>
                  <a:gd name="T72" fmla="*/ 49 w 302"/>
                  <a:gd name="T73" fmla="*/ 234 h 356"/>
                  <a:gd name="T74" fmla="*/ 37 w 302"/>
                  <a:gd name="T75" fmla="*/ 245 h 356"/>
                  <a:gd name="T76" fmla="*/ 26 w 302"/>
                  <a:gd name="T77" fmla="*/ 254 h 356"/>
                  <a:gd name="T78" fmla="*/ 11 w 302"/>
                  <a:gd name="T79" fmla="*/ 263 h 356"/>
                  <a:gd name="T80" fmla="*/ 6 w 302"/>
                  <a:gd name="T81" fmla="*/ 274 h 356"/>
                  <a:gd name="T82" fmla="*/ 7 w 302"/>
                  <a:gd name="T83" fmla="*/ 305 h 356"/>
                  <a:gd name="T84" fmla="*/ 13 w 302"/>
                  <a:gd name="T85" fmla="*/ 313 h 356"/>
                  <a:gd name="T86" fmla="*/ 12 w 302"/>
                  <a:gd name="T87" fmla="*/ 317 h 356"/>
                  <a:gd name="T88" fmla="*/ 5 w 302"/>
                  <a:gd name="T89" fmla="*/ 328 h 356"/>
                  <a:gd name="T90" fmla="*/ 7 w 302"/>
                  <a:gd name="T91" fmla="*/ 339 h 356"/>
                  <a:gd name="T92" fmla="*/ 51 w 302"/>
                  <a:gd name="T93" fmla="*/ 334 h 356"/>
                  <a:gd name="T94" fmla="*/ 67 w 302"/>
                  <a:gd name="T95" fmla="*/ 329 h 356"/>
                  <a:gd name="T96" fmla="*/ 76 w 302"/>
                  <a:gd name="T97" fmla="*/ 331 h 356"/>
                  <a:gd name="T98" fmla="*/ 85 w 302"/>
                  <a:gd name="T99" fmla="*/ 287 h 356"/>
                  <a:gd name="T100" fmla="*/ 81 w 302"/>
                  <a:gd name="T101" fmla="*/ 236 h 356"/>
                  <a:gd name="T102" fmla="*/ 103 w 302"/>
                  <a:gd name="T103" fmla="*/ 212 h 356"/>
                  <a:gd name="T104" fmla="*/ 117 w 302"/>
                  <a:gd name="T105" fmla="*/ 152 h 356"/>
                  <a:gd name="T106" fmla="*/ 151 w 302"/>
                  <a:gd name="T107" fmla="*/ 89 h 356"/>
                  <a:gd name="T108" fmla="*/ 184 w 302"/>
                  <a:gd name="T109" fmla="*/ 63 h 356"/>
                  <a:gd name="T110" fmla="*/ 221 w 302"/>
                  <a:gd name="T111" fmla="*/ 78 h 356"/>
                  <a:gd name="T112" fmla="*/ 263 w 302"/>
                  <a:gd name="T113" fmla="*/ 38 h 356"/>
                  <a:gd name="T114" fmla="*/ 288 w 302"/>
                  <a:gd name="T115" fmla="*/ 57 h 356"/>
                  <a:gd name="T116" fmla="*/ 276 w 302"/>
                  <a:gd name="T117" fmla="*/ 31 h 356"/>
                  <a:gd name="T118" fmla="*/ 277 w 302"/>
                  <a:gd name="T119" fmla="*/ 9 h 356"/>
                  <a:gd name="T120" fmla="*/ 263 w 302"/>
                  <a:gd name="T121" fmla="*/ 14 h 356"/>
                  <a:gd name="T122" fmla="*/ 9 w 302"/>
                  <a:gd name="T123" fmla="*/ 316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302" h="356">
                    <a:moveTo>
                      <a:pt x="264" y="0"/>
                    </a:moveTo>
                    <a:cubicBezTo>
                      <a:pt x="265" y="0"/>
                      <a:pt x="266" y="0"/>
                      <a:pt x="267" y="1"/>
                    </a:cubicBezTo>
                    <a:cubicBezTo>
                      <a:pt x="268" y="2"/>
                      <a:pt x="268" y="4"/>
                      <a:pt x="267" y="7"/>
                    </a:cubicBezTo>
                    <a:cubicBezTo>
                      <a:pt x="265" y="14"/>
                      <a:pt x="265" y="14"/>
                      <a:pt x="265" y="14"/>
                    </a:cubicBezTo>
                    <a:cubicBezTo>
                      <a:pt x="265" y="17"/>
                      <a:pt x="266" y="19"/>
                      <a:pt x="267" y="21"/>
                    </a:cubicBezTo>
                    <a:cubicBezTo>
                      <a:pt x="267" y="21"/>
                      <a:pt x="268" y="21"/>
                      <a:pt x="268" y="21"/>
                    </a:cubicBezTo>
                    <a:cubicBezTo>
                      <a:pt x="269" y="21"/>
                      <a:pt x="269" y="20"/>
                      <a:pt x="269" y="18"/>
                    </a:cubicBezTo>
                    <a:cubicBezTo>
                      <a:pt x="270" y="10"/>
                      <a:pt x="272" y="7"/>
                      <a:pt x="275" y="7"/>
                    </a:cubicBezTo>
                    <a:cubicBezTo>
                      <a:pt x="276" y="7"/>
                      <a:pt x="277" y="7"/>
                      <a:pt x="278" y="8"/>
                    </a:cubicBezTo>
                    <a:cubicBezTo>
                      <a:pt x="290" y="17"/>
                      <a:pt x="290" y="17"/>
                      <a:pt x="290" y="17"/>
                    </a:cubicBezTo>
                    <a:cubicBezTo>
                      <a:pt x="299" y="21"/>
                      <a:pt x="300" y="24"/>
                      <a:pt x="294" y="27"/>
                    </a:cubicBezTo>
                    <a:cubicBezTo>
                      <a:pt x="278" y="31"/>
                      <a:pt x="278" y="31"/>
                      <a:pt x="278" y="31"/>
                    </a:cubicBezTo>
                    <a:cubicBezTo>
                      <a:pt x="277" y="36"/>
                      <a:pt x="278" y="39"/>
                      <a:pt x="283" y="42"/>
                    </a:cubicBezTo>
                    <a:cubicBezTo>
                      <a:pt x="302" y="45"/>
                      <a:pt x="302" y="45"/>
                      <a:pt x="302" y="45"/>
                    </a:cubicBezTo>
                    <a:cubicBezTo>
                      <a:pt x="297" y="52"/>
                      <a:pt x="297" y="52"/>
                      <a:pt x="297" y="52"/>
                    </a:cubicBezTo>
                    <a:cubicBezTo>
                      <a:pt x="289" y="58"/>
                      <a:pt x="289" y="58"/>
                      <a:pt x="289" y="58"/>
                    </a:cubicBezTo>
                    <a:cubicBezTo>
                      <a:pt x="283" y="68"/>
                      <a:pt x="283" y="68"/>
                      <a:pt x="283" y="68"/>
                    </a:cubicBezTo>
                    <a:cubicBezTo>
                      <a:pt x="280" y="72"/>
                      <a:pt x="277" y="75"/>
                      <a:pt x="273" y="77"/>
                    </a:cubicBezTo>
                    <a:cubicBezTo>
                      <a:pt x="274" y="59"/>
                      <a:pt x="274" y="59"/>
                      <a:pt x="274" y="59"/>
                    </a:cubicBezTo>
                    <a:cubicBezTo>
                      <a:pt x="274" y="53"/>
                      <a:pt x="272" y="48"/>
                      <a:pt x="269" y="44"/>
                    </a:cubicBezTo>
                    <a:cubicBezTo>
                      <a:pt x="269" y="42"/>
                      <a:pt x="266" y="40"/>
                      <a:pt x="263" y="40"/>
                    </a:cubicBezTo>
                    <a:cubicBezTo>
                      <a:pt x="254" y="40"/>
                      <a:pt x="254" y="40"/>
                      <a:pt x="254" y="40"/>
                    </a:cubicBezTo>
                    <a:cubicBezTo>
                      <a:pt x="245" y="43"/>
                      <a:pt x="241" y="47"/>
                      <a:pt x="240" y="54"/>
                    </a:cubicBezTo>
                    <a:cubicBezTo>
                      <a:pt x="240" y="73"/>
                      <a:pt x="236" y="84"/>
                      <a:pt x="229" y="87"/>
                    </a:cubicBezTo>
                    <a:cubicBezTo>
                      <a:pt x="225" y="84"/>
                      <a:pt x="225" y="84"/>
                      <a:pt x="225" y="84"/>
                    </a:cubicBezTo>
                    <a:cubicBezTo>
                      <a:pt x="220" y="80"/>
                      <a:pt x="220" y="80"/>
                      <a:pt x="220" y="80"/>
                    </a:cubicBezTo>
                    <a:cubicBezTo>
                      <a:pt x="212" y="80"/>
                      <a:pt x="212" y="80"/>
                      <a:pt x="212" y="80"/>
                    </a:cubicBezTo>
                    <a:cubicBezTo>
                      <a:pt x="204" y="79"/>
                      <a:pt x="204" y="79"/>
                      <a:pt x="204" y="79"/>
                    </a:cubicBezTo>
                    <a:cubicBezTo>
                      <a:pt x="202" y="78"/>
                      <a:pt x="200" y="75"/>
                      <a:pt x="197" y="69"/>
                    </a:cubicBezTo>
                    <a:cubicBezTo>
                      <a:pt x="195" y="64"/>
                      <a:pt x="192" y="61"/>
                      <a:pt x="191" y="61"/>
                    </a:cubicBezTo>
                    <a:cubicBezTo>
                      <a:pt x="190" y="61"/>
                      <a:pt x="190" y="61"/>
                      <a:pt x="190" y="61"/>
                    </a:cubicBezTo>
                    <a:cubicBezTo>
                      <a:pt x="188" y="61"/>
                      <a:pt x="187" y="62"/>
                      <a:pt x="186" y="64"/>
                    </a:cubicBezTo>
                    <a:cubicBezTo>
                      <a:pt x="182" y="69"/>
                      <a:pt x="182" y="69"/>
                      <a:pt x="182" y="69"/>
                    </a:cubicBezTo>
                    <a:cubicBezTo>
                      <a:pt x="182" y="69"/>
                      <a:pt x="182" y="69"/>
                      <a:pt x="182" y="69"/>
                    </a:cubicBezTo>
                    <a:cubicBezTo>
                      <a:pt x="178" y="70"/>
                      <a:pt x="176" y="74"/>
                      <a:pt x="174" y="81"/>
                    </a:cubicBezTo>
                    <a:cubicBezTo>
                      <a:pt x="170" y="93"/>
                      <a:pt x="170" y="93"/>
                      <a:pt x="170" y="93"/>
                    </a:cubicBezTo>
                    <a:cubicBezTo>
                      <a:pt x="169" y="94"/>
                      <a:pt x="169" y="94"/>
                      <a:pt x="168" y="94"/>
                    </a:cubicBezTo>
                    <a:cubicBezTo>
                      <a:pt x="166" y="94"/>
                      <a:pt x="163" y="92"/>
                      <a:pt x="159" y="90"/>
                    </a:cubicBezTo>
                    <a:cubicBezTo>
                      <a:pt x="156" y="89"/>
                      <a:pt x="155" y="88"/>
                      <a:pt x="154" y="88"/>
                    </a:cubicBezTo>
                    <a:cubicBezTo>
                      <a:pt x="153" y="88"/>
                      <a:pt x="153" y="88"/>
                      <a:pt x="153" y="89"/>
                    </a:cubicBezTo>
                    <a:cubicBezTo>
                      <a:pt x="152" y="100"/>
                      <a:pt x="152" y="100"/>
                      <a:pt x="152" y="100"/>
                    </a:cubicBezTo>
                    <a:cubicBezTo>
                      <a:pt x="152" y="102"/>
                      <a:pt x="149" y="104"/>
                      <a:pt x="144" y="104"/>
                    </a:cubicBezTo>
                    <a:cubicBezTo>
                      <a:pt x="143" y="104"/>
                      <a:pt x="143" y="104"/>
                      <a:pt x="143" y="104"/>
                    </a:cubicBezTo>
                    <a:cubicBezTo>
                      <a:pt x="140" y="104"/>
                      <a:pt x="138" y="106"/>
                      <a:pt x="136" y="110"/>
                    </a:cubicBezTo>
                    <a:cubicBezTo>
                      <a:pt x="125" y="142"/>
                      <a:pt x="125" y="142"/>
                      <a:pt x="125" y="142"/>
                    </a:cubicBezTo>
                    <a:cubicBezTo>
                      <a:pt x="123" y="148"/>
                      <a:pt x="120" y="151"/>
                      <a:pt x="118" y="154"/>
                    </a:cubicBezTo>
                    <a:cubicBezTo>
                      <a:pt x="114" y="157"/>
                      <a:pt x="111" y="164"/>
                      <a:pt x="109" y="175"/>
                    </a:cubicBezTo>
                    <a:cubicBezTo>
                      <a:pt x="106" y="187"/>
                      <a:pt x="106" y="187"/>
                      <a:pt x="106" y="187"/>
                    </a:cubicBezTo>
                    <a:cubicBezTo>
                      <a:pt x="106" y="192"/>
                      <a:pt x="104" y="195"/>
                      <a:pt x="102" y="198"/>
                    </a:cubicBezTo>
                    <a:cubicBezTo>
                      <a:pt x="101" y="200"/>
                      <a:pt x="101" y="202"/>
                      <a:pt x="104" y="206"/>
                    </a:cubicBezTo>
                    <a:cubicBezTo>
                      <a:pt x="105" y="210"/>
                      <a:pt x="106" y="212"/>
                      <a:pt x="105" y="213"/>
                    </a:cubicBezTo>
                    <a:cubicBezTo>
                      <a:pt x="104" y="215"/>
                      <a:pt x="102" y="216"/>
                      <a:pt x="98" y="216"/>
                    </a:cubicBezTo>
                    <a:cubicBezTo>
                      <a:pt x="90" y="217"/>
                      <a:pt x="90" y="217"/>
                      <a:pt x="90" y="217"/>
                    </a:cubicBezTo>
                    <a:cubicBezTo>
                      <a:pt x="86" y="218"/>
                      <a:pt x="83" y="224"/>
                      <a:pt x="82" y="236"/>
                    </a:cubicBezTo>
                    <a:cubicBezTo>
                      <a:pt x="83" y="274"/>
                      <a:pt x="83" y="274"/>
                      <a:pt x="83" y="274"/>
                    </a:cubicBezTo>
                    <a:cubicBezTo>
                      <a:pt x="86" y="277"/>
                      <a:pt x="86" y="277"/>
                      <a:pt x="86" y="277"/>
                    </a:cubicBezTo>
                    <a:cubicBezTo>
                      <a:pt x="89" y="279"/>
                      <a:pt x="90" y="281"/>
                      <a:pt x="90" y="283"/>
                    </a:cubicBezTo>
                    <a:cubicBezTo>
                      <a:pt x="90" y="285"/>
                      <a:pt x="89" y="286"/>
                      <a:pt x="86" y="288"/>
                    </a:cubicBezTo>
                    <a:cubicBezTo>
                      <a:pt x="83" y="291"/>
                      <a:pt x="83" y="291"/>
                      <a:pt x="83" y="291"/>
                    </a:cubicBezTo>
                    <a:cubicBezTo>
                      <a:pt x="86" y="305"/>
                      <a:pt x="86" y="305"/>
                      <a:pt x="86" y="305"/>
                    </a:cubicBezTo>
                    <a:cubicBezTo>
                      <a:pt x="87" y="309"/>
                      <a:pt x="84" y="312"/>
                      <a:pt x="80" y="315"/>
                    </a:cubicBezTo>
                    <a:cubicBezTo>
                      <a:pt x="77" y="331"/>
                      <a:pt x="77" y="331"/>
                      <a:pt x="77" y="331"/>
                    </a:cubicBezTo>
                    <a:cubicBezTo>
                      <a:pt x="76" y="338"/>
                      <a:pt x="76" y="338"/>
                      <a:pt x="76" y="338"/>
                    </a:cubicBezTo>
                    <a:cubicBezTo>
                      <a:pt x="71" y="334"/>
                      <a:pt x="71" y="334"/>
                      <a:pt x="71" y="334"/>
                    </a:cubicBezTo>
                    <a:cubicBezTo>
                      <a:pt x="71" y="331"/>
                      <a:pt x="71" y="331"/>
                      <a:pt x="71" y="331"/>
                    </a:cubicBezTo>
                    <a:cubicBezTo>
                      <a:pt x="71" y="330"/>
                      <a:pt x="71" y="329"/>
                      <a:pt x="70" y="329"/>
                    </a:cubicBezTo>
                    <a:cubicBezTo>
                      <a:pt x="70" y="329"/>
                      <a:pt x="69" y="330"/>
                      <a:pt x="68" y="330"/>
                    </a:cubicBezTo>
                    <a:cubicBezTo>
                      <a:pt x="68" y="331"/>
                      <a:pt x="67" y="331"/>
                      <a:pt x="67" y="331"/>
                    </a:cubicBezTo>
                    <a:cubicBezTo>
                      <a:pt x="66" y="331"/>
                      <a:pt x="65" y="330"/>
                      <a:pt x="66" y="329"/>
                    </a:cubicBezTo>
                    <a:cubicBezTo>
                      <a:pt x="66" y="325"/>
                      <a:pt x="65" y="323"/>
                      <a:pt x="64" y="322"/>
                    </a:cubicBezTo>
                    <a:cubicBezTo>
                      <a:pt x="64" y="322"/>
                      <a:pt x="64" y="322"/>
                      <a:pt x="64" y="322"/>
                    </a:cubicBezTo>
                    <a:cubicBezTo>
                      <a:pt x="63" y="322"/>
                      <a:pt x="63" y="323"/>
                      <a:pt x="63" y="326"/>
                    </a:cubicBezTo>
                    <a:cubicBezTo>
                      <a:pt x="63" y="331"/>
                      <a:pt x="61" y="335"/>
                      <a:pt x="57" y="335"/>
                    </a:cubicBezTo>
                    <a:cubicBezTo>
                      <a:pt x="53" y="335"/>
                      <a:pt x="53" y="335"/>
                      <a:pt x="53" y="335"/>
                    </a:cubicBezTo>
                    <a:cubicBezTo>
                      <a:pt x="51" y="339"/>
                      <a:pt x="51" y="339"/>
                      <a:pt x="51" y="339"/>
                    </a:cubicBezTo>
                    <a:cubicBezTo>
                      <a:pt x="51" y="340"/>
                      <a:pt x="48" y="344"/>
                      <a:pt x="41" y="351"/>
                    </a:cubicBezTo>
                    <a:cubicBezTo>
                      <a:pt x="38" y="355"/>
                      <a:pt x="34" y="356"/>
                      <a:pt x="30" y="356"/>
                    </a:cubicBezTo>
                    <a:cubicBezTo>
                      <a:pt x="27" y="356"/>
                      <a:pt x="24" y="355"/>
                      <a:pt x="20" y="354"/>
                    </a:cubicBezTo>
                    <a:cubicBezTo>
                      <a:pt x="16" y="351"/>
                      <a:pt x="11" y="348"/>
                      <a:pt x="8" y="344"/>
                    </a:cubicBezTo>
                    <a:cubicBezTo>
                      <a:pt x="3" y="339"/>
                      <a:pt x="5" y="337"/>
                      <a:pt x="11" y="337"/>
                    </a:cubicBezTo>
                    <a:cubicBezTo>
                      <a:pt x="14" y="337"/>
                      <a:pt x="14" y="335"/>
                      <a:pt x="10" y="333"/>
                    </a:cubicBezTo>
                    <a:cubicBezTo>
                      <a:pt x="13" y="329"/>
                      <a:pt x="13" y="329"/>
                      <a:pt x="13" y="329"/>
                    </a:cubicBezTo>
                    <a:cubicBezTo>
                      <a:pt x="6" y="330"/>
                      <a:pt x="6" y="330"/>
                      <a:pt x="6" y="330"/>
                    </a:cubicBezTo>
                    <a:cubicBezTo>
                      <a:pt x="3" y="330"/>
                      <a:pt x="2" y="328"/>
                      <a:pt x="4" y="323"/>
                    </a:cubicBezTo>
                    <a:cubicBezTo>
                      <a:pt x="7" y="321"/>
                      <a:pt x="7" y="321"/>
                      <a:pt x="7" y="321"/>
                    </a:cubicBezTo>
                    <a:cubicBezTo>
                      <a:pt x="11" y="320"/>
                      <a:pt x="11" y="320"/>
                      <a:pt x="11" y="320"/>
                    </a:cubicBezTo>
                    <a:cubicBezTo>
                      <a:pt x="11" y="319"/>
                      <a:pt x="11" y="319"/>
                      <a:pt x="11" y="319"/>
                    </a:cubicBezTo>
                    <a:cubicBezTo>
                      <a:pt x="10" y="318"/>
                      <a:pt x="10" y="318"/>
                      <a:pt x="10" y="318"/>
                    </a:cubicBezTo>
                    <a:cubicBezTo>
                      <a:pt x="7" y="318"/>
                      <a:pt x="7" y="316"/>
                      <a:pt x="8" y="315"/>
                    </a:cubicBezTo>
                    <a:cubicBezTo>
                      <a:pt x="10" y="314"/>
                      <a:pt x="10" y="314"/>
                      <a:pt x="10" y="314"/>
                    </a:cubicBezTo>
                    <a:cubicBezTo>
                      <a:pt x="11" y="312"/>
                      <a:pt x="11" y="312"/>
                      <a:pt x="11" y="312"/>
                    </a:cubicBezTo>
                    <a:cubicBezTo>
                      <a:pt x="12" y="309"/>
                      <a:pt x="12" y="308"/>
                      <a:pt x="10" y="308"/>
                    </a:cubicBezTo>
                    <a:cubicBezTo>
                      <a:pt x="10" y="308"/>
                      <a:pt x="10" y="308"/>
                      <a:pt x="9" y="308"/>
                    </a:cubicBezTo>
                    <a:cubicBezTo>
                      <a:pt x="4" y="309"/>
                      <a:pt x="4" y="309"/>
                      <a:pt x="4" y="309"/>
                    </a:cubicBezTo>
                    <a:cubicBezTo>
                      <a:pt x="3" y="308"/>
                      <a:pt x="4" y="306"/>
                      <a:pt x="6" y="304"/>
                    </a:cubicBezTo>
                    <a:cubicBezTo>
                      <a:pt x="7" y="302"/>
                      <a:pt x="8" y="301"/>
                      <a:pt x="6" y="299"/>
                    </a:cubicBezTo>
                    <a:cubicBezTo>
                      <a:pt x="5" y="298"/>
                      <a:pt x="4" y="297"/>
                      <a:pt x="2" y="297"/>
                    </a:cubicBezTo>
                    <a:cubicBezTo>
                      <a:pt x="0" y="296"/>
                      <a:pt x="1" y="294"/>
                      <a:pt x="3" y="292"/>
                    </a:cubicBezTo>
                    <a:cubicBezTo>
                      <a:pt x="4" y="290"/>
                      <a:pt x="4" y="288"/>
                      <a:pt x="4" y="286"/>
                    </a:cubicBezTo>
                    <a:cubicBezTo>
                      <a:pt x="2" y="279"/>
                      <a:pt x="2" y="279"/>
                      <a:pt x="2" y="279"/>
                    </a:cubicBezTo>
                    <a:cubicBezTo>
                      <a:pt x="2" y="275"/>
                      <a:pt x="4" y="273"/>
                      <a:pt x="6" y="272"/>
                    </a:cubicBezTo>
                    <a:cubicBezTo>
                      <a:pt x="9" y="272"/>
                      <a:pt x="9" y="272"/>
                      <a:pt x="9" y="272"/>
                    </a:cubicBezTo>
                    <a:cubicBezTo>
                      <a:pt x="10" y="270"/>
                      <a:pt x="10" y="270"/>
                      <a:pt x="10" y="270"/>
                    </a:cubicBezTo>
                    <a:cubicBezTo>
                      <a:pt x="7" y="268"/>
                      <a:pt x="6" y="265"/>
                      <a:pt x="10" y="261"/>
                    </a:cubicBezTo>
                    <a:cubicBezTo>
                      <a:pt x="18" y="254"/>
                      <a:pt x="18" y="254"/>
                      <a:pt x="18" y="254"/>
                    </a:cubicBezTo>
                    <a:cubicBezTo>
                      <a:pt x="19" y="252"/>
                      <a:pt x="20" y="251"/>
                      <a:pt x="21" y="251"/>
                    </a:cubicBezTo>
                    <a:cubicBezTo>
                      <a:pt x="21" y="251"/>
                      <a:pt x="22" y="251"/>
                      <a:pt x="22" y="252"/>
                    </a:cubicBezTo>
                    <a:cubicBezTo>
                      <a:pt x="26" y="253"/>
                      <a:pt x="26" y="253"/>
                      <a:pt x="26" y="253"/>
                    </a:cubicBezTo>
                    <a:cubicBezTo>
                      <a:pt x="29" y="252"/>
                      <a:pt x="29" y="249"/>
                      <a:pt x="26" y="247"/>
                    </a:cubicBezTo>
                    <a:cubicBezTo>
                      <a:pt x="25" y="245"/>
                      <a:pt x="25" y="245"/>
                      <a:pt x="25" y="245"/>
                    </a:cubicBezTo>
                    <a:cubicBezTo>
                      <a:pt x="24" y="244"/>
                      <a:pt x="25" y="244"/>
                      <a:pt x="26" y="244"/>
                    </a:cubicBezTo>
                    <a:cubicBezTo>
                      <a:pt x="36" y="244"/>
                      <a:pt x="36" y="244"/>
                      <a:pt x="36" y="244"/>
                    </a:cubicBezTo>
                    <a:cubicBezTo>
                      <a:pt x="39" y="243"/>
                      <a:pt x="40" y="240"/>
                      <a:pt x="42" y="236"/>
                    </a:cubicBezTo>
                    <a:cubicBezTo>
                      <a:pt x="43" y="233"/>
                      <a:pt x="44" y="232"/>
                      <a:pt x="46" y="232"/>
                    </a:cubicBezTo>
                    <a:cubicBezTo>
                      <a:pt x="47" y="232"/>
                      <a:pt x="47" y="232"/>
                      <a:pt x="47" y="232"/>
                    </a:cubicBezTo>
                    <a:cubicBezTo>
                      <a:pt x="49" y="233"/>
                      <a:pt x="49" y="233"/>
                      <a:pt x="49" y="233"/>
                    </a:cubicBezTo>
                    <a:cubicBezTo>
                      <a:pt x="50" y="233"/>
                      <a:pt x="50" y="233"/>
                      <a:pt x="50" y="233"/>
                    </a:cubicBezTo>
                    <a:cubicBezTo>
                      <a:pt x="52" y="231"/>
                      <a:pt x="54" y="227"/>
                      <a:pt x="57" y="221"/>
                    </a:cubicBezTo>
                    <a:cubicBezTo>
                      <a:pt x="59" y="216"/>
                      <a:pt x="62" y="211"/>
                      <a:pt x="65" y="209"/>
                    </a:cubicBezTo>
                    <a:cubicBezTo>
                      <a:pt x="76" y="198"/>
                      <a:pt x="76" y="198"/>
                      <a:pt x="76" y="198"/>
                    </a:cubicBezTo>
                    <a:cubicBezTo>
                      <a:pt x="86" y="186"/>
                      <a:pt x="86" y="186"/>
                      <a:pt x="86" y="186"/>
                    </a:cubicBezTo>
                    <a:cubicBezTo>
                      <a:pt x="87" y="184"/>
                      <a:pt x="87" y="181"/>
                      <a:pt x="87" y="176"/>
                    </a:cubicBezTo>
                    <a:cubicBezTo>
                      <a:pt x="87" y="171"/>
                      <a:pt x="87" y="167"/>
                      <a:pt x="89" y="164"/>
                    </a:cubicBezTo>
                    <a:cubicBezTo>
                      <a:pt x="95" y="157"/>
                      <a:pt x="95" y="157"/>
                      <a:pt x="95" y="157"/>
                    </a:cubicBezTo>
                    <a:cubicBezTo>
                      <a:pt x="99" y="152"/>
                      <a:pt x="99" y="149"/>
                      <a:pt x="96" y="149"/>
                    </a:cubicBezTo>
                    <a:cubicBezTo>
                      <a:pt x="95" y="149"/>
                      <a:pt x="96" y="146"/>
                      <a:pt x="100" y="140"/>
                    </a:cubicBezTo>
                    <a:cubicBezTo>
                      <a:pt x="106" y="131"/>
                      <a:pt x="106" y="131"/>
                      <a:pt x="106" y="131"/>
                    </a:cubicBezTo>
                    <a:cubicBezTo>
                      <a:pt x="109" y="129"/>
                      <a:pt x="111" y="127"/>
                      <a:pt x="111" y="125"/>
                    </a:cubicBezTo>
                    <a:cubicBezTo>
                      <a:pt x="111" y="123"/>
                      <a:pt x="111" y="123"/>
                      <a:pt x="111" y="123"/>
                    </a:cubicBezTo>
                    <a:cubicBezTo>
                      <a:pt x="113" y="119"/>
                      <a:pt x="113" y="119"/>
                      <a:pt x="113" y="119"/>
                    </a:cubicBezTo>
                    <a:cubicBezTo>
                      <a:pt x="122" y="117"/>
                      <a:pt x="122" y="117"/>
                      <a:pt x="122" y="117"/>
                    </a:cubicBezTo>
                    <a:cubicBezTo>
                      <a:pt x="125" y="114"/>
                      <a:pt x="125" y="112"/>
                      <a:pt x="124" y="111"/>
                    </a:cubicBezTo>
                    <a:cubicBezTo>
                      <a:pt x="122" y="110"/>
                      <a:pt x="122" y="110"/>
                      <a:pt x="122" y="110"/>
                    </a:cubicBezTo>
                    <a:cubicBezTo>
                      <a:pt x="122" y="108"/>
                      <a:pt x="122" y="108"/>
                      <a:pt x="122" y="108"/>
                    </a:cubicBezTo>
                    <a:cubicBezTo>
                      <a:pt x="124" y="105"/>
                      <a:pt x="125" y="102"/>
                      <a:pt x="128" y="102"/>
                    </a:cubicBezTo>
                    <a:cubicBezTo>
                      <a:pt x="128" y="102"/>
                      <a:pt x="129" y="103"/>
                      <a:pt x="129" y="103"/>
                    </a:cubicBezTo>
                    <a:cubicBezTo>
                      <a:pt x="132" y="104"/>
                      <a:pt x="132" y="104"/>
                      <a:pt x="132" y="104"/>
                    </a:cubicBezTo>
                    <a:cubicBezTo>
                      <a:pt x="134" y="104"/>
                      <a:pt x="134" y="104"/>
                      <a:pt x="134" y="104"/>
                    </a:cubicBezTo>
                    <a:cubicBezTo>
                      <a:pt x="135" y="97"/>
                      <a:pt x="135" y="97"/>
                      <a:pt x="135" y="97"/>
                    </a:cubicBezTo>
                    <a:cubicBezTo>
                      <a:pt x="135" y="93"/>
                      <a:pt x="136" y="92"/>
                      <a:pt x="137" y="92"/>
                    </a:cubicBezTo>
                    <a:cubicBezTo>
                      <a:pt x="139" y="91"/>
                      <a:pt x="140" y="91"/>
                      <a:pt x="140" y="90"/>
                    </a:cubicBezTo>
                    <a:cubicBezTo>
                      <a:pt x="139" y="87"/>
                      <a:pt x="139" y="87"/>
                      <a:pt x="139" y="87"/>
                    </a:cubicBezTo>
                    <a:cubicBezTo>
                      <a:pt x="136" y="83"/>
                      <a:pt x="137" y="81"/>
                      <a:pt x="140" y="79"/>
                    </a:cubicBezTo>
                    <a:cubicBezTo>
                      <a:pt x="147" y="70"/>
                      <a:pt x="147" y="70"/>
                      <a:pt x="147" y="70"/>
                    </a:cubicBezTo>
                    <a:cubicBezTo>
                      <a:pt x="152" y="61"/>
                      <a:pt x="152" y="61"/>
                      <a:pt x="152" y="61"/>
                    </a:cubicBezTo>
                    <a:cubicBezTo>
                      <a:pt x="152" y="58"/>
                      <a:pt x="152" y="57"/>
                      <a:pt x="153" y="57"/>
                    </a:cubicBezTo>
                    <a:cubicBezTo>
                      <a:pt x="154" y="58"/>
                      <a:pt x="154" y="58"/>
                      <a:pt x="154" y="58"/>
                    </a:cubicBezTo>
                    <a:cubicBezTo>
                      <a:pt x="158" y="62"/>
                      <a:pt x="158" y="62"/>
                      <a:pt x="158" y="62"/>
                    </a:cubicBezTo>
                    <a:cubicBezTo>
                      <a:pt x="160" y="61"/>
                      <a:pt x="161" y="61"/>
                      <a:pt x="162" y="61"/>
                    </a:cubicBezTo>
                    <a:cubicBezTo>
                      <a:pt x="163" y="61"/>
                      <a:pt x="164" y="61"/>
                      <a:pt x="165" y="62"/>
                    </a:cubicBezTo>
                    <a:cubicBezTo>
                      <a:pt x="166" y="62"/>
                      <a:pt x="167" y="62"/>
                      <a:pt x="167" y="62"/>
                    </a:cubicBezTo>
                    <a:cubicBezTo>
                      <a:pt x="169" y="62"/>
                      <a:pt x="169" y="61"/>
                      <a:pt x="170" y="59"/>
                    </a:cubicBezTo>
                    <a:cubicBezTo>
                      <a:pt x="173" y="49"/>
                      <a:pt x="175" y="44"/>
                      <a:pt x="176" y="44"/>
                    </a:cubicBezTo>
                    <a:cubicBezTo>
                      <a:pt x="176" y="44"/>
                      <a:pt x="177" y="45"/>
                      <a:pt x="177" y="46"/>
                    </a:cubicBezTo>
                    <a:cubicBezTo>
                      <a:pt x="176" y="53"/>
                      <a:pt x="177" y="56"/>
                      <a:pt x="177" y="56"/>
                    </a:cubicBezTo>
                    <a:cubicBezTo>
                      <a:pt x="177" y="56"/>
                      <a:pt x="177" y="56"/>
                      <a:pt x="177" y="56"/>
                    </a:cubicBezTo>
                    <a:cubicBezTo>
                      <a:pt x="183" y="46"/>
                      <a:pt x="183" y="46"/>
                      <a:pt x="183" y="46"/>
                    </a:cubicBezTo>
                    <a:cubicBezTo>
                      <a:pt x="187" y="39"/>
                      <a:pt x="189" y="37"/>
                      <a:pt x="190" y="36"/>
                    </a:cubicBezTo>
                    <a:cubicBezTo>
                      <a:pt x="194" y="39"/>
                      <a:pt x="194" y="39"/>
                      <a:pt x="194" y="39"/>
                    </a:cubicBezTo>
                    <a:cubicBezTo>
                      <a:pt x="196" y="41"/>
                      <a:pt x="197" y="42"/>
                      <a:pt x="197" y="42"/>
                    </a:cubicBezTo>
                    <a:cubicBezTo>
                      <a:pt x="198" y="42"/>
                      <a:pt x="198" y="42"/>
                      <a:pt x="198" y="41"/>
                    </a:cubicBezTo>
                    <a:cubicBezTo>
                      <a:pt x="199" y="36"/>
                      <a:pt x="199" y="36"/>
                      <a:pt x="199" y="36"/>
                    </a:cubicBezTo>
                    <a:cubicBezTo>
                      <a:pt x="199" y="33"/>
                      <a:pt x="199" y="31"/>
                      <a:pt x="200" y="30"/>
                    </a:cubicBezTo>
                    <a:cubicBezTo>
                      <a:pt x="201" y="30"/>
                      <a:pt x="201" y="29"/>
                      <a:pt x="201" y="29"/>
                    </a:cubicBezTo>
                    <a:cubicBezTo>
                      <a:pt x="202" y="29"/>
                      <a:pt x="203" y="30"/>
                      <a:pt x="204" y="31"/>
                    </a:cubicBezTo>
                    <a:cubicBezTo>
                      <a:pt x="207" y="34"/>
                      <a:pt x="207" y="34"/>
                      <a:pt x="207" y="34"/>
                    </a:cubicBezTo>
                    <a:cubicBezTo>
                      <a:pt x="209" y="36"/>
                      <a:pt x="210" y="36"/>
                      <a:pt x="211" y="36"/>
                    </a:cubicBezTo>
                    <a:cubicBezTo>
                      <a:pt x="212" y="36"/>
                      <a:pt x="214" y="35"/>
                      <a:pt x="215" y="32"/>
                    </a:cubicBezTo>
                    <a:cubicBezTo>
                      <a:pt x="217" y="24"/>
                      <a:pt x="217" y="24"/>
                      <a:pt x="217" y="24"/>
                    </a:cubicBezTo>
                    <a:cubicBezTo>
                      <a:pt x="218" y="21"/>
                      <a:pt x="219" y="19"/>
                      <a:pt x="220" y="19"/>
                    </a:cubicBezTo>
                    <a:cubicBezTo>
                      <a:pt x="220" y="19"/>
                      <a:pt x="220" y="19"/>
                      <a:pt x="220" y="19"/>
                    </a:cubicBezTo>
                    <a:cubicBezTo>
                      <a:pt x="235" y="4"/>
                      <a:pt x="235" y="4"/>
                      <a:pt x="235" y="4"/>
                    </a:cubicBezTo>
                    <a:cubicBezTo>
                      <a:pt x="235" y="4"/>
                      <a:pt x="236" y="3"/>
                      <a:pt x="236" y="3"/>
                    </a:cubicBezTo>
                    <a:cubicBezTo>
                      <a:pt x="237" y="3"/>
                      <a:pt x="237" y="6"/>
                      <a:pt x="235" y="12"/>
                    </a:cubicBezTo>
                    <a:cubicBezTo>
                      <a:pt x="231" y="27"/>
                      <a:pt x="231" y="27"/>
                      <a:pt x="231" y="27"/>
                    </a:cubicBezTo>
                    <a:cubicBezTo>
                      <a:pt x="232" y="29"/>
                      <a:pt x="233" y="31"/>
                      <a:pt x="233" y="31"/>
                    </a:cubicBezTo>
                    <a:cubicBezTo>
                      <a:pt x="234" y="31"/>
                      <a:pt x="234" y="30"/>
                      <a:pt x="235" y="29"/>
                    </a:cubicBezTo>
                    <a:cubicBezTo>
                      <a:pt x="246" y="7"/>
                      <a:pt x="246" y="7"/>
                      <a:pt x="246" y="7"/>
                    </a:cubicBezTo>
                    <a:cubicBezTo>
                      <a:pt x="247" y="5"/>
                      <a:pt x="247" y="4"/>
                      <a:pt x="248" y="4"/>
                    </a:cubicBezTo>
                    <a:cubicBezTo>
                      <a:pt x="248" y="4"/>
                      <a:pt x="249" y="5"/>
                      <a:pt x="249" y="6"/>
                    </a:cubicBezTo>
                    <a:cubicBezTo>
                      <a:pt x="249" y="11"/>
                      <a:pt x="249" y="15"/>
                      <a:pt x="249" y="18"/>
                    </a:cubicBezTo>
                    <a:cubicBezTo>
                      <a:pt x="249" y="21"/>
                      <a:pt x="250" y="22"/>
                      <a:pt x="251" y="22"/>
                    </a:cubicBezTo>
                    <a:cubicBezTo>
                      <a:pt x="251" y="22"/>
                      <a:pt x="253" y="21"/>
                      <a:pt x="254" y="19"/>
                    </a:cubicBezTo>
                    <a:cubicBezTo>
                      <a:pt x="258" y="6"/>
                      <a:pt x="258" y="6"/>
                      <a:pt x="258" y="6"/>
                    </a:cubicBezTo>
                    <a:cubicBezTo>
                      <a:pt x="260" y="2"/>
                      <a:pt x="262" y="0"/>
                      <a:pt x="264" y="0"/>
                    </a:cubicBezTo>
                    <a:moveTo>
                      <a:pt x="264" y="2"/>
                    </a:moveTo>
                    <a:cubicBezTo>
                      <a:pt x="263" y="2"/>
                      <a:pt x="261" y="3"/>
                      <a:pt x="260" y="7"/>
                    </a:cubicBezTo>
                    <a:cubicBezTo>
                      <a:pt x="256" y="19"/>
                      <a:pt x="256" y="19"/>
                      <a:pt x="256" y="19"/>
                    </a:cubicBezTo>
                    <a:cubicBezTo>
                      <a:pt x="256" y="19"/>
                      <a:pt x="256" y="19"/>
                      <a:pt x="256" y="19"/>
                    </a:cubicBezTo>
                    <a:cubicBezTo>
                      <a:pt x="256" y="20"/>
                      <a:pt x="256" y="20"/>
                      <a:pt x="256" y="20"/>
                    </a:cubicBezTo>
                    <a:cubicBezTo>
                      <a:pt x="254" y="22"/>
                      <a:pt x="252" y="24"/>
                      <a:pt x="251" y="24"/>
                    </a:cubicBezTo>
                    <a:cubicBezTo>
                      <a:pt x="249" y="24"/>
                      <a:pt x="247" y="23"/>
                      <a:pt x="247" y="18"/>
                    </a:cubicBezTo>
                    <a:cubicBezTo>
                      <a:pt x="247" y="16"/>
                      <a:pt x="247" y="13"/>
                      <a:pt x="247" y="9"/>
                    </a:cubicBezTo>
                    <a:cubicBezTo>
                      <a:pt x="237" y="30"/>
                      <a:pt x="237" y="30"/>
                      <a:pt x="237" y="30"/>
                    </a:cubicBezTo>
                    <a:cubicBezTo>
                      <a:pt x="237" y="30"/>
                      <a:pt x="237" y="30"/>
                      <a:pt x="237" y="30"/>
                    </a:cubicBezTo>
                    <a:cubicBezTo>
                      <a:pt x="236" y="30"/>
                      <a:pt x="236" y="30"/>
                      <a:pt x="236" y="30"/>
                    </a:cubicBezTo>
                    <a:cubicBezTo>
                      <a:pt x="236" y="31"/>
                      <a:pt x="235" y="33"/>
                      <a:pt x="233" y="33"/>
                    </a:cubicBezTo>
                    <a:cubicBezTo>
                      <a:pt x="231" y="33"/>
                      <a:pt x="230" y="29"/>
                      <a:pt x="230" y="27"/>
                    </a:cubicBezTo>
                    <a:cubicBezTo>
                      <a:pt x="229" y="27"/>
                      <a:pt x="229" y="27"/>
                      <a:pt x="229" y="27"/>
                    </a:cubicBezTo>
                    <a:cubicBezTo>
                      <a:pt x="230" y="26"/>
                      <a:pt x="230" y="26"/>
                      <a:pt x="230" y="26"/>
                    </a:cubicBezTo>
                    <a:cubicBezTo>
                      <a:pt x="234" y="11"/>
                      <a:pt x="234" y="11"/>
                      <a:pt x="234" y="11"/>
                    </a:cubicBezTo>
                    <a:cubicBezTo>
                      <a:pt x="234" y="9"/>
                      <a:pt x="235" y="8"/>
                      <a:pt x="235" y="7"/>
                    </a:cubicBezTo>
                    <a:cubicBezTo>
                      <a:pt x="222" y="20"/>
                      <a:pt x="222" y="20"/>
                      <a:pt x="222" y="20"/>
                    </a:cubicBezTo>
                    <a:cubicBezTo>
                      <a:pt x="221" y="21"/>
                      <a:pt x="221" y="21"/>
                      <a:pt x="221" y="21"/>
                    </a:cubicBezTo>
                    <a:cubicBezTo>
                      <a:pt x="220" y="21"/>
                      <a:pt x="220" y="21"/>
                      <a:pt x="220" y="21"/>
                    </a:cubicBezTo>
                    <a:cubicBezTo>
                      <a:pt x="220" y="21"/>
                      <a:pt x="219" y="22"/>
                      <a:pt x="219" y="24"/>
                    </a:cubicBezTo>
                    <a:cubicBezTo>
                      <a:pt x="216" y="33"/>
                      <a:pt x="216" y="33"/>
                      <a:pt x="216" y="33"/>
                    </a:cubicBezTo>
                    <a:cubicBezTo>
                      <a:pt x="216" y="33"/>
                      <a:pt x="216" y="33"/>
                      <a:pt x="216" y="33"/>
                    </a:cubicBezTo>
                    <a:cubicBezTo>
                      <a:pt x="216" y="33"/>
                      <a:pt x="216" y="33"/>
                      <a:pt x="216" y="33"/>
                    </a:cubicBezTo>
                    <a:cubicBezTo>
                      <a:pt x="216" y="34"/>
                      <a:pt x="214" y="38"/>
                      <a:pt x="211" y="38"/>
                    </a:cubicBezTo>
                    <a:cubicBezTo>
                      <a:pt x="209" y="38"/>
                      <a:pt x="208" y="37"/>
                      <a:pt x="206" y="36"/>
                    </a:cubicBezTo>
                    <a:cubicBezTo>
                      <a:pt x="203" y="32"/>
                      <a:pt x="203" y="32"/>
                      <a:pt x="203" y="32"/>
                    </a:cubicBezTo>
                    <a:cubicBezTo>
                      <a:pt x="202" y="32"/>
                      <a:pt x="202" y="32"/>
                      <a:pt x="202" y="32"/>
                    </a:cubicBezTo>
                    <a:cubicBezTo>
                      <a:pt x="202" y="32"/>
                      <a:pt x="202" y="31"/>
                      <a:pt x="201" y="31"/>
                    </a:cubicBezTo>
                    <a:cubicBezTo>
                      <a:pt x="201" y="31"/>
                      <a:pt x="201" y="31"/>
                      <a:pt x="201" y="31"/>
                    </a:cubicBezTo>
                    <a:cubicBezTo>
                      <a:pt x="201" y="32"/>
                      <a:pt x="201" y="33"/>
                      <a:pt x="201" y="36"/>
                    </a:cubicBezTo>
                    <a:cubicBezTo>
                      <a:pt x="200" y="41"/>
                      <a:pt x="200" y="41"/>
                      <a:pt x="200" y="41"/>
                    </a:cubicBezTo>
                    <a:cubicBezTo>
                      <a:pt x="200" y="42"/>
                      <a:pt x="200" y="42"/>
                      <a:pt x="200" y="42"/>
                    </a:cubicBezTo>
                    <a:cubicBezTo>
                      <a:pt x="200" y="42"/>
                      <a:pt x="200" y="42"/>
                      <a:pt x="200" y="42"/>
                    </a:cubicBezTo>
                    <a:cubicBezTo>
                      <a:pt x="199" y="43"/>
                      <a:pt x="198" y="44"/>
                      <a:pt x="197" y="44"/>
                    </a:cubicBezTo>
                    <a:cubicBezTo>
                      <a:pt x="196" y="44"/>
                      <a:pt x="195" y="43"/>
                      <a:pt x="193" y="41"/>
                    </a:cubicBezTo>
                    <a:cubicBezTo>
                      <a:pt x="190" y="39"/>
                      <a:pt x="190" y="39"/>
                      <a:pt x="190" y="39"/>
                    </a:cubicBezTo>
                    <a:cubicBezTo>
                      <a:pt x="189" y="40"/>
                      <a:pt x="188" y="42"/>
                      <a:pt x="185" y="47"/>
                    </a:cubicBezTo>
                    <a:cubicBezTo>
                      <a:pt x="179" y="57"/>
                      <a:pt x="179" y="57"/>
                      <a:pt x="179" y="57"/>
                    </a:cubicBezTo>
                    <a:cubicBezTo>
                      <a:pt x="177" y="59"/>
                      <a:pt x="177" y="59"/>
                      <a:pt x="177" y="59"/>
                    </a:cubicBezTo>
                    <a:cubicBezTo>
                      <a:pt x="176" y="57"/>
                      <a:pt x="176" y="57"/>
                      <a:pt x="176" y="57"/>
                    </a:cubicBezTo>
                    <a:cubicBezTo>
                      <a:pt x="175" y="57"/>
                      <a:pt x="175" y="55"/>
                      <a:pt x="175" y="51"/>
                    </a:cubicBezTo>
                    <a:cubicBezTo>
                      <a:pt x="174" y="53"/>
                      <a:pt x="173" y="56"/>
                      <a:pt x="172" y="60"/>
                    </a:cubicBezTo>
                    <a:cubicBezTo>
                      <a:pt x="171" y="63"/>
                      <a:pt x="169" y="64"/>
                      <a:pt x="167" y="64"/>
                    </a:cubicBezTo>
                    <a:cubicBezTo>
                      <a:pt x="166" y="64"/>
                      <a:pt x="165" y="64"/>
                      <a:pt x="164" y="63"/>
                    </a:cubicBezTo>
                    <a:cubicBezTo>
                      <a:pt x="163" y="63"/>
                      <a:pt x="162" y="62"/>
                      <a:pt x="162" y="62"/>
                    </a:cubicBezTo>
                    <a:cubicBezTo>
                      <a:pt x="161" y="62"/>
                      <a:pt x="160" y="63"/>
                      <a:pt x="159" y="63"/>
                    </a:cubicBezTo>
                    <a:cubicBezTo>
                      <a:pt x="158" y="64"/>
                      <a:pt x="158" y="64"/>
                      <a:pt x="158" y="64"/>
                    </a:cubicBezTo>
                    <a:cubicBezTo>
                      <a:pt x="157" y="63"/>
                      <a:pt x="157" y="63"/>
                      <a:pt x="157" y="63"/>
                    </a:cubicBezTo>
                    <a:cubicBezTo>
                      <a:pt x="153" y="60"/>
                      <a:pt x="153" y="60"/>
                      <a:pt x="153" y="60"/>
                    </a:cubicBezTo>
                    <a:cubicBezTo>
                      <a:pt x="153" y="60"/>
                      <a:pt x="153" y="61"/>
                      <a:pt x="153" y="61"/>
                    </a:cubicBezTo>
                    <a:cubicBezTo>
                      <a:pt x="153" y="61"/>
                      <a:pt x="153" y="61"/>
                      <a:pt x="153" y="61"/>
                    </a:cubicBezTo>
                    <a:cubicBezTo>
                      <a:pt x="153" y="62"/>
                      <a:pt x="153" y="62"/>
                      <a:pt x="153" y="62"/>
                    </a:cubicBezTo>
                    <a:cubicBezTo>
                      <a:pt x="149" y="71"/>
                      <a:pt x="149" y="71"/>
                      <a:pt x="149" y="71"/>
                    </a:cubicBezTo>
                    <a:cubicBezTo>
                      <a:pt x="149" y="71"/>
                      <a:pt x="149" y="71"/>
                      <a:pt x="149" y="71"/>
                    </a:cubicBezTo>
                    <a:cubicBezTo>
                      <a:pt x="149" y="71"/>
                      <a:pt x="149" y="71"/>
                      <a:pt x="149" y="71"/>
                    </a:cubicBezTo>
                    <a:cubicBezTo>
                      <a:pt x="142" y="80"/>
                      <a:pt x="142" y="80"/>
                      <a:pt x="142" y="80"/>
                    </a:cubicBezTo>
                    <a:cubicBezTo>
                      <a:pt x="142" y="81"/>
                      <a:pt x="142" y="81"/>
                      <a:pt x="142" y="81"/>
                    </a:cubicBezTo>
                    <a:cubicBezTo>
                      <a:pt x="141" y="81"/>
                      <a:pt x="141" y="81"/>
                      <a:pt x="141" y="81"/>
                    </a:cubicBezTo>
                    <a:cubicBezTo>
                      <a:pt x="140" y="82"/>
                      <a:pt x="139" y="82"/>
                      <a:pt x="139" y="83"/>
                    </a:cubicBezTo>
                    <a:cubicBezTo>
                      <a:pt x="139" y="84"/>
                      <a:pt x="139" y="85"/>
                      <a:pt x="140" y="86"/>
                    </a:cubicBezTo>
                    <a:cubicBezTo>
                      <a:pt x="142" y="89"/>
                      <a:pt x="142" y="89"/>
                      <a:pt x="142" y="89"/>
                    </a:cubicBezTo>
                    <a:cubicBezTo>
                      <a:pt x="142" y="90"/>
                      <a:pt x="142" y="90"/>
                      <a:pt x="142" y="90"/>
                    </a:cubicBezTo>
                    <a:cubicBezTo>
                      <a:pt x="142" y="91"/>
                      <a:pt x="142" y="91"/>
                      <a:pt x="142" y="91"/>
                    </a:cubicBezTo>
                    <a:cubicBezTo>
                      <a:pt x="141" y="92"/>
                      <a:pt x="140" y="93"/>
                      <a:pt x="138" y="93"/>
                    </a:cubicBezTo>
                    <a:cubicBezTo>
                      <a:pt x="138" y="93"/>
                      <a:pt x="138" y="93"/>
                      <a:pt x="138" y="93"/>
                    </a:cubicBezTo>
                    <a:cubicBezTo>
                      <a:pt x="137" y="94"/>
                      <a:pt x="137" y="95"/>
                      <a:pt x="137" y="97"/>
                    </a:cubicBezTo>
                    <a:cubicBezTo>
                      <a:pt x="137" y="97"/>
                      <a:pt x="137" y="97"/>
                      <a:pt x="137" y="97"/>
                    </a:cubicBezTo>
                    <a:cubicBezTo>
                      <a:pt x="137" y="97"/>
                      <a:pt x="137" y="97"/>
                      <a:pt x="137" y="97"/>
                    </a:cubicBezTo>
                    <a:cubicBezTo>
                      <a:pt x="135" y="104"/>
                      <a:pt x="135" y="104"/>
                      <a:pt x="135" y="104"/>
                    </a:cubicBezTo>
                    <a:cubicBezTo>
                      <a:pt x="135" y="106"/>
                      <a:pt x="135" y="106"/>
                      <a:pt x="135" y="106"/>
                    </a:cubicBezTo>
                    <a:cubicBezTo>
                      <a:pt x="134" y="106"/>
                      <a:pt x="134" y="106"/>
                      <a:pt x="134" y="106"/>
                    </a:cubicBezTo>
                    <a:cubicBezTo>
                      <a:pt x="132" y="106"/>
                      <a:pt x="132" y="106"/>
                      <a:pt x="132" y="106"/>
                    </a:cubicBezTo>
                    <a:cubicBezTo>
                      <a:pt x="131" y="106"/>
                      <a:pt x="131" y="106"/>
                      <a:pt x="131" y="106"/>
                    </a:cubicBezTo>
                    <a:cubicBezTo>
                      <a:pt x="131" y="105"/>
                      <a:pt x="131" y="105"/>
                      <a:pt x="131" y="105"/>
                    </a:cubicBezTo>
                    <a:cubicBezTo>
                      <a:pt x="128" y="105"/>
                      <a:pt x="128" y="105"/>
                      <a:pt x="128" y="105"/>
                    </a:cubicBezTo>
                    <a:cubicBezTo>
                      <a:pt x="128" y="104"/>
                      <a:pt x="128" y="104"/>
                      <a:pt x="128" y="104"/>
                    </a:cubicBezTo>
                    <a:cubicBezTo>
                      <a:pt x="128" y="104"/>
                      <a:pt x="128" y="104"/>
                      <a:pt x="128" y="104"/>
                    </a:cubicBezTo>
                    <a:cubicBezTo>
                      <a:pt x="128" y="104"/>
                      <a:pt x="128" y="104"/>
                      <a:pt x="128" y="104"/>
                    </a:cubicBezTo>
                    <a:cubicBezTo>
                      <a:pt x="126" y="104"/>
                      <a:pt x="125" y="106"/>
                      <a:pt x="124" y="109"/>
                    </a:cubicBezTo>
                    <a:cubicBezTo>
                      <a:pt x="124" y="109"/>
                      <a:pt x="124" y="109"/>
                      <a:pt x="124" y="109"/>
                    </a:cubicBezTo>
                    <a:cubicBezTo>
                      <a:pt x="125" y="109"/>
                      <a:pt x="125" y="109"/>
                      <a:pt x="125" y="109"/>
                    </a:cubicBezTo>
                    <a:cubicBezTo>
                      <a:pt x="125" y="109"/>
                      <a:pt x="125" y="109"/>
                      <a:pt x="125" y="109"/>
                    </a:cubicBezTo>
                    <a:cubicBezTo>
                      <a:pt x="125" y="110"/>
                      <a:pt x="125" y="110"/>
                      <a:pt x="125" y="110"/>
                    </a:cubicBezTo>
                    <a:cubicBezTo>
                      <a:pt x="126" y="111"/>
                      <a:pt x="128" y="113"/>
                      <a:pt x="123" y="118"/>
                    </a:cubicBezTo>
                    <a:cubicBezTo>
                      <a:pt x="123" y="119"/>
                      <a:pt x="123" y="119"/>
                      <a:pt x="123" y="119"/>
                    </a:cubicBezTo>
                    <a:cubicBezTo>
                      <a:pt x="122" y="119"/>
                      <a:pt x="122" y="119"/>
                      <a:pt x="122" y="119"/>
                    </a:cubicBezTo>
                    <a:cubicBezTo>
                      <a:pt x="114" y="121"/>
                      <a:pt x="114" y="121"/>
                      <a:pt x="114" y="121"/>
                    </a:cubicBezTo>
                    <a:cubicBezTo>
                      <a:pt x="113" y="123"/>
                      <a:pt x="113" y="123"/>
                      <a:pt x="113" y="123"/>
                    </a:cubicBezTo>
                    <a:cubicBezTo>
                      <a:pt x="113" y="125"/>
                      <a:pt x="113" y="125"/>
                      <a:pt x="113" y="125"/>
                    </a:cubicBezTo>
                    <a:cubicBezTo>
                      <a:pt x="113" y="129"/>
                      <a:pt x="109" y="131"/>
                      <a:pt x="107" y="132"/>
                    </a:cubicBezTo>
                    <a:cubicBezTo>
                      <a:pt x="101" y="141"/>
                      <a:pt x="101" y="141"/>
                      <a:pt x="101" y="141"/>
                    </a:cubicBezTo>
                    <a:cubicBezTo>
                      <a:pt x="99" y="144"/>
                      <a:pt x="98" y="146"/>
                      <a:pt x="97" y="148"/>
                    </a:cubicBezTo>
                    <a:cubicBezTo>
                      <a:pt x="99" y="148"/>
                      <a:pt x="99" y="149"/>
                      <a:pt x="100" y="150"/>
                    </a:cubicBezTo>
                    <a:cubicBezTo>
                      <a:pt x="101" y="152"/>
                      <a:pt x="100" y="155"/>
                      <a:pt x="97" y="158"/>
                    </a:cubicBezTo>
                    <a:cubicBezTo>
                      <a:pt x="90" y="165"/>
                      <a:pt x="90" y="165"/>
                      <a:pt x="90" y="165"/>
                    </a:cubicBezTo>
                    <a:cubicBezTo>
                      <a:pt x="89" y="168"/>
                      <a:pt x="88" y="172"/>
                      <a:pt x="89" y="176"/>
                    </a:cubicBezTo>
                    <a:cubicBezTo>
                      <a:pt x="89" y="181"/>
                      <a:pt x="89" y="184"/>
                      <a:pt x="87" y="187"/>
                    </a:cubicBezTo>
                    <a:cubicBezTo>
                      <a:pt x="87" y="187"/>
                      <a:pt x="87" y="187"/>
                      <a:pt x="87" y="187"/>
                    </a:cubicBezTo>
                    <a:cubicBezTo>
                      <a:pt x="87" y="187"/>
                      <a:pt x="87" y="187"/>
                      <a:pt x="87" y="187"/>
                    </a:cubicBezTo>
                    <a:cubicBezTo>
                      <a:pt x="78" y="199"/>
                      <a:pt x="78" y="199"/>
                      <a:pt x="78" y="199"/>
                    </a:cubicBezTo>
                    <a:cubicBezTo>
                      <a:pt x="77" y="199"/>
                      <a:pt x="77" y="199"/>
                      <a:pt x="77" y="199"/>
                    </a:cubicBezTo>
                    <a:cubicBezTo>
                      <a:pt x="77" y="199"/>
                      <a:pt x="77" y="199"/>
                      <a:pt x="77" y="199"/>
                    </a:cubicBezTo>
                    <a:cubicBezTo>
                      <a:pt x="67" y="210"/>
                      <a:pt x="67" y="210"/>
                      <a:pt x="67" y="210"/>
                    </a:cubicBezTo>
                    <a:cubicBezTo>
                      <a:pt x="66" y="210"/>
                      <a:pt x="66" y="210"/>
                      <a:pt x="66" y="210"/>
                    </a:cubicBezTo>
                    <a:cubicBezTo>
                      <a:pt x="66" y="210"/>
                      <a:pt x="66" y="210"/>
                      <a:pt x="66" y="210"/>
                    </a:cubicBezTo>
                    <a:cubicBezTo>
                      <a:pt x="63" y="212"/>
                      <a:pt x="61" y="216"/>
                      <a:pt x="58" y="222"/>
                    </a:cubicBezTo>
                    <a:cubicBezTo>
                      <a:pt x="57" y="226"/>
                      <a:pt x="54" y="232"/>
                      <a:pt x="51" y="234"/>
                    </a:cubicBezTo>
                    <a:cubicBezTo>
                      <a:pt x="51" y="234"/>
                      <a:pt x="51" y="234"/>
                      <a:pt x="51" y="234"/>
                    </a:cubicBezTo>
                    <a:cubicBezTo>
                      <a:pt x="50" y="234"/>
                      <a:pt x="50" y="234"/>
                      <a:pt x="50" y="234"/>
                    </a:cubicBezTo>
                    <a:cubicBezTo>
                      <a:pt x="49" y="234"/>
                      <a:pt x="49" y="234"/>
                      <a:pt x="49" y="234"/>
                    </a:cubicBezTo>
                    <a:cubicBezTo>
                      <a:pt x="49" y="234"/>
                      <a:pt x="49" y="234"/>
                      <a:pt x="49" y="234"/>
                    </a:cubicBezTo>
                    <a:cubicBezTo>
                      <a:pt x="48" y="234"/>
                      <a:pt x="48" y="234"/>
                      <a:pt x="48" y="234"/>
                    </a:cubicBezTo>
                    <a:cubicBezTo>
                      <a:pt x="47" y="234"/>
                      <a:pt x="47" y="234"/>
                      <a:pt x="47" y="234"/>
                    </a:cubicBezTo>
                    <a:cubicBezTo>
                      <a:pt x="47" y="234"/>
                      <a:pt x="46" y="234"/>
                      <a:pt x="46" y="234"/>
                    </a:cubicBezTo>
                    <a:cubicBezTo>
                      <a:pt x="45" y="234"/>
                      <a:pt x="44" y="235"/>
                      <a:pt x="44" y="237"/>
                    </a:cubicBezTo>
                    <a:cubicBezTo>
                      <a:pt x="44" y="237"/>
                      <a:pt x="44" y="237"/>
                      <a:pt x="44" y="237"/>
                    </a:cubicBezTo>
                    <a:cubicBezTo>
                      <a:pt x="44" y="237"/>
                      <a:pt x="44" y="237"/>
                      <a:pt x="44" y="237"/>
                    </a:cubicBezTo>
                    <a:cubicBezTo>
                      <a:pt x="42" y="242"/>
                      <a:pt x="40" y="244"/>
                      <a:pt x="37" y="245"/>
                    </a:cubicBezTo>
                    <a:cubicBezTo>
                      <a:pt x="37" y="245"/>
                      <a:pt x="37" y="245"/>
                      <a:pt x="37" y="245"/>
                    </a:cubicBezTo>
                    <a:cubicBezTo>
                      <a:pt x="36" y="245"/>
                      <a:pt x="36" y="245"/>
                      <a:pt x="36" y="245"/>
                    </a:cubicBezTo>
                    <a:cubicBezTo>
                      <a:pt x="27" y="246"/>
                      <a:pt x="27" y="246"/>
                      <a:pt x="27" y="246"/>
                    </a:cubicBezTo>
                    <a:cubicBezTo>
                      <a:pt x="28" y="246"/>
                      <a:pt x="28" y="246"/>
                      <a:pt x="28" y="246"/>
                    </a:cubicBezTo>
                    <a:cubicBezTo>
                      <a:pt x="29" y="248"/>
                      <a:pt x="30" y="250"/>
                      <a:pt x="30" y="251"/>
                    </a:cubicBezTo>
                    <a:cubicBezTo>
                      <a:pt x="29" y="253"/>
                      <a:pt x="28" y="254"/>
                      <a:pt x="27" y="254"/>
                    </a:cubicBezTo>
                    <a:cubicBezTo>
                      <a:pt x="26" y="254"/>
                      <a:pt x="26" y="254"/>
                      <a:pt x="26" y="254"/>
                    </a:cubicBezTo>
                    <a:cubicBezTo>
                      <a:pt x="26" y="254"/>
                      <a:pt x="26" y="254"/>
                      <a:pt x="26" y="254"/>
                    </a:cubicBezTo>
                    <a:cubicBezTo>
                      <a:pt x="22" y="253"/>
                      <a:pt x="22" y="253"/>
                      <a:pt x="22" y="253"/>
                    </a:cubicBezTo>
                    <a:cubicBezTo>
                      <a:pt x="21" y="253"/>
                      <a:pt x="21" y="253"/>
                      <a:pt x="21" y="253"/>
                    </a:cubicBezTo>
                    <a:cubicBezTo>
                      <a:pt x="21" y="253"/>
                      <a:pt x="21" y="253"/>
                      <a:pt x="21" y="253"/>
                    </a:cubicBezTo>
                    <a:cubicBezTo>
                      <a:pt x="21" y="253"/>
                      <a:pt x="21" y="253"/>
                      <a:pt x="21" y="253"/>
                    </a:cubicBezTo>
                    <a:cubicBezTo>
                      <a:pt x="21" y="253"/>
                      <a:pt x="20" y="253"/>
                      <a:pt x="20" y="254"/>
                    </a:cubicBezTo>
                    <a:cubicBezTo>
                      <a:pt x="20" y="255"/>
                      <a:pt x="20" y="255"/>
                      <a:pt x="20" y="255"/>
                    </a:cubicBezTo>
                    <a:cubicBezTo>
                      <a:pt x="19" y="255"/>
                      <a:pt x="19" y="255"/>
                      <a:pt x="19" y="255"/>
                    </a:cubicBezTo>
                    <a:cubicBezTo>
                      <a:pt x="11" y="263"/>
                      <a:pt x="11" y="263"/>
                      <a:pt x="11" y="263"/>
                    </a:cubicBezTo>
                    <a:cubicBezTo>
                      <a:pt x="10" y="264"/>
                      <a:pt x="9" y="265"/>
                      <a:pt x="9" y="266"/>
                    </a:cubicBezTo>
                    <a:cubicBezTo>
                      <a:pt x="10" y="267"/>
                      <a:pt x="10" y="268"/>
                      <a:pt x="11" y="268"/>
                    </a:cubicBezTo>
                    <a:cubicBezTo>
                      <a:pt x="13" y="269"/>
                      <a:pt x="13" y="269"/>
                      <a:pt x="13" y="269"/>
                    </a:cubicBezTo>
                    <a:cubicBezTo>
                      <a:pt x="12" y="271"/>
                      <a:pt x="12" y="271"/>
                      <a:pt x="12" y="271"/>
                    </a:cubicBezTo>
                    <a:cubicBezTo>
                      <a:pt x="11" y="273"/>
                      <a:pt x="11" y="273"/>
                      <a:pt x="11" y="273"/>
                    </a:cubicBezTo>
                    <a:cubicBezTo>
                      <a:pt x="10" y="273"/>
                      <a:pt x="10" y="273"/>
                      <a:pt x="10" y="273"/>
                    </a:cubicBezTo>
                    <a:cubicBezTo>
                      <a:pt x="9" y="273"/>
                      <a:pt x="9" y="273"/>
                      <a:pt x="9" y="273"/>
                    </a:cubicBezTo>
                    <a:cubicBezTo>
                      <a:pt x="6" y="274"/>
                      <a:pt x="6" y="274"/>
                      <a:pt x="6" y="274"/>
                    </a:cubicBezTo>
                    <a:cubicBezTo>
                      <a:pt x="4" y="274"/>
                      <a:pt x="4" y="277"/>
                      <a:pt x="4" y="279"/>
                    </a:cubicBezTo>
                    <a:cubicBezTo>
                      <a:pt x="5" y="285"/>
                      <a:pt x="5" y="285"/>
                      <a:pt x="5" y="285"/>
                    </a:cubicBezTo>
                    <a:cubicBezTo>
                      <a:pt x="6" y="288"/>
                      <a:pt x="6" y="290"/>
                      <a:pt x="4" y="293"/>
                    </a:cubicBezTo>
                    <a:cubicBezTo>
                      <a:pt x="3" y="294"/>
                      <a:pt x="3" y="295"/>
                      <a:pt x="3" y="295"/>
                    </a:cubicBezTo>
                    <a:cubicBezTo>
                      <a:pt x="5" y="296"/>
                      <a:pt x="6" y="296"/>
                      <a:pt x="8" y="298"/>
                    </a:cubicBezTo>
                    <a:cubicBezTo>
                      <a:pt x="10" y="300"/>
                      <a:pt x="9" y="303"/>
                      <a:pt x="8" y="305"/>
                    </a:cubicBezTo>
                    <a:cubicBezTo>
                      <a:pt x="7" y="305"/>
                      <a:pt x="7" y="305"/>
                      <a:pt x="7" y="305"/>
                    </a:cubicBezTo>
                    <a:cubicBezTo>
                      <a:pt x="7" y="305"/>
                      <a:pt x="7" y="305"/>
                      <a:pt x="7" y="305"/>
                    </a:cubicBezTo>
                    <a:cubicBezTo>
                      <a:pt x="7" y="306"/>
                      <a:pt x="7" y="306"/>
                      <a:pt x="7" y="306"/>
                    </a:cubicBezTo>
                    <a:cubicBezTo>
                      <a:pt x="7" y="306"/>
                      <a:pt x="6" y="306"/>
                      <a:pt x="6" y="307"/>
                    </a:cubicBezTo>
                    <a:cubicBezTo>
                      <a:pt x="9" y="307"/>
                      <a:pt x="9" y="307"/>
                      <a:pt x="9" y="307"/>
                    </a:cubicBezTo>
                    <a:cubicBezTo>
                      <a:pt x="9" y="306"/>
                      <a:pt x="10" y="306"/>
                      <a:pt x="10" y="306"/>
                    </a:cubicBezTo>
                    <a:cubicBezTo>
                      <a:pt x="11" y="306"/>
                      <a:pt x="12" y="307"/>
                      <a:pt x="13" y="307"/>
                    </a:cubicBezTo>
                    <a:cubicBezTo>
                      <a:pt x="14" y="309"/>
                      <a:pt x="14" y="310"/>
                      <a:pt x="13" y="312"/>
                    </a:cubicBezTo>
                    <a:cubicBezTo>
                      <a:pt x="13" y="313"/>
                      <a:pt x="13" y="313"/>
                      <a:pt x="13" y="313"/>
                    </a:cubicBezTo>
                    <a:cubicBezTo>
                      <a:pt x="13" y="313"/>
                      <a:pt x="13" y="313"/>
                      <a:pt x="13" y="313"/>
                    </a:cubicBezTo>
                    <a:cubicBezTo>
                      <a:pt x="12" y="315"/>
                      <a:pt x="12" y="315"/>
                      <a:pt x="12" y="315"/>
                    </a:cubicBezTo>
                    <a:cubicBezTo>
                      <a:pt x="11" y="316"/>
                      <a:pt x="11" y="316"/>
                      <a:pt x="11" y="316"/>
                    </a:cubicBezTo>
                    <a:cubicBezTo>
                      <a:pt x="11" y="316"/>
                      <a:pt x="11" y="316"/>
                      <a:pt x="11" y="316"/>
                    </a:cubicBezTo>
                    <a:cubicBezTo>
                      <a:pt x="10" y="316"/>
                      <a:pt x="10" y="316"/>
                      <a:pt x="10" y="316"/>
                    </a:cubicBezTo>
                    <a:cubicBezTo>
                      <a:pt x="10" y="316"/>
                      <a:pt x="10" y="316"/>
                      <a:pt x="10" y="316"/>
                    </a:cubicBezTo>
                    <a:cubicBezTo>
                      <a:pt x="10" y="316"/>
                      <a:pt x="10" y="316"/>
                      <a:pt x="10" y="316"/>
                    </a:cubicBezTo>
                    <a:cubicBezTo>
                      <a:pt x="11" y="317"/>
                      <a:pt x="11" y="317"/>
                      <a:pt x="11" y="317"/>
                    </a:cubicBezTo>
                    <a:cubicBezTo>
                      <a:pt x="12" y="317"/>
                      <a:pt x="12" y="317"/>
                      <a:pt x="12" y="317"/>
                    </a:cubicBezTo>
                    <a:cubicBezTo>
                      <a:pt x="14" y="318"/>
                      <a:pt x="14" y="318"/>
                      <a:pt x="14" y="318"/>
                    </a:cubicBezTo>
                    <a:cubicBezTo>
                      <a:pt x="13" y="319"/>
                      <a:pt x="13" y="319"/>
                      <a:pt x="13" y="319"/>
                    </a:cubicBezTo>
                    <a:cubicBezTo>
                      <a:pt x="13" y="320"/>
                      <a:pt x="13" y="320"/>
                      <a:pt x="13" y="320"/>
                    </a:cubicBezTo>
                    <a:cubicBezTo>
                      <a:pt x="12" y="321"/>
                      <a:pt x="12" y="321"/>
                      <a:pt x="12" y="321"/>
                    </a:cubicBezTo>
                    <a:cubicBezTo>
                      <a:pt x="12" y="321"/>
                      <a:pt x="12" y="321"/>
                      <a:pt x="12" y="321"/>
                    </a:cubicBezTo>
                    <a:cubicBezTo>
                      <a:pt x="8" y="323"/>
                      <a:pt x="8" y="323"/>
                      <a:pt x="8" y="323"/>
                    </a:cubicBezTo>
                    <a:cubicBezTo>
                      <a:pt x="6" y="324"/>
                      <a:pt x="6" y="324"/>
                      <a:pt x="6" y="324"/>
                    </a:cubicBezTo>
                    <a:cubicBezTo>
                      <a:pt x="5" y="327"/>
                      <a:pt x="5" y="328"/>
                      <a:pt x="5" y="328"/>
                    </a:cubicBezTo>
                    <a:cubicBezTo>
                      <a:pt x="5" y="328"/>
                      <a:pt x="6" y="328"/>
                      <a:pt x="6" y="328"/>
                    </a:cubicBezTo>
                    <a:cubicBezTo>
                      <a:pt x="13" y="327"/>
                      <a:pt x="13" y="327"/>
                      <a:pt x="13" y="327"/>
                    </a:cubicBezTo>
                    <a:cubicBezTo>
                      <a:pt x="17" y="326"/>
                      <a:pt x="17" y="326"/>
                      <a:pt x="17" y="326"/>
                    </a:cubicBezTo>
                    <a:cubicBezTo>
                      <a:pt x="15" y="330"/>
                      <a:pt x="15" y="330"/>
                      <a:pt x="15" y="330"/>
                    </a:cubicBezTo>
                    <a:cubicBezTo>
                      <a:pt x="13" y="333"/>
                      <a:pt x="13" y="333"/>
                      <a:pt x="13" y="333"/>
                    </a:cubicBezTo>
                    <a:cubicBezTo>
                      <a:pt x="14" y="334"/>
                      <a:pt x="15" y="335"/>
                      <a:pt x="15" y="337"/>
                    </a:cubicBezTo>
                    <a:cubicBezTo>
                      <a:pt x="14" y="338"/>
                      <a:pt x="13" y="339"/>
                      <a:pt x="11" y="339"/>
                    </a:cubicBezTo>
                    <a:cubicBezTo>
                      <a:pt x="8" y="339"/>
                      <a:pt x="7" y="339"/>
                      <a:pt x="7" y="339"/>
                    </a:cubicBezTo>
                    <a:cubicBezTo>
                      <a:pt x="7" y="339"/>
                      <a:pt x="7" y="340"/>
                      <a:pt x="10" y="343"/>
                    </a:cubicBezTo>
                    <a:cubicBezTo>
                      <a:pt x="13" y="347"/>
                      <a:pt x="18" y="350"/>
                      <a:pt x="21" y="352"/>
                    </a:cubicBezTo>
                    <a:cubicBezTo>
                      <a:pt x="24" y="354"/>
                      <a:pt x="27" y="355"/>
                      <a:pt x="30" y="355"/>
                    </a:cubicBezTo>
                    <a:cubicBezTo>
                      <a:pt x="34" y="355"/>
                      <a:pt x="37" y="353"/>
                      <a:pt x="40" y="350"/>
                    </a:cubicBezTo>
                    <a:cubicBezTo>
                      <a:pt x="48" y="341"/>
                      <a:pt x="49" y="339"/>
                      <a:pt x="49" y="338"/>
                    </a:cubicBezTo>
                    <a:cubicBezTo>
                      <a:pt x="49" y="338"/>
                      <a:pt x="49" y="338"/>
                      <a:pt x="49" y="338"/>
                    </a:cubicBezTo>
                    <a:cubicBezTo>
                      <a:pt x="50" y="338"/>
                      <a:pt x="50" y="338"/>
                      <a:pt x="50" y="338"/>
                    </a:cubicBezTo>
                    <a:cubicBezTo>
                      <a:pt x="51" y="334"/>
                      <a:pt x="51" y="334"/>
                      <a:pt x="51" y="334"/>
                    </a:cubicBezTo>
                    <a:cubicBezTo>
                      <a:pt x="52" y="333"/>
                      <a:pt x="52" y="333"/>
                      <a:pt x="52" y="333"/>
                    </a:cubicBezTo>
                    <a:cubicBezTo>
                      <a:pt x="53" y="333"/>
                      <a:pt x="53" y="333"/>
                      <a:pt x="53" y="333"/>
                    </a:cubicBezTo>
                    <a:cubicBezTo>
                      <a:pt x="57" y="333"/>
                      <a:pt x="57" y="333"/>
                      <a:pt x="57" y="333"/>
                    </a:cubicBezTo>
                    <a:cubicBezTo>
                      <a:pt x="58" y="333"/>
                      <a:pt x="61" y="333"/>
                      <a:pt x="61" y="326"/>
                    </a:cubicBezTo>
                    <a:cubicBezTo>
                      <a:pt x="61" y="324"/>
                      <a:pt x="61" y="320"/>
                      <a:pt x="64" y="320"/>
                    </a:cubicBezTo>
                    <a:cubicBezTo>
                      <a:pt x="64" y="320"/>
                      <a:pt x="65" y="320"/>
                      <a:pt x="66" y="321"/>
                    </a:cubicBezTo>
                    <a:cubicBezTo>
                      <a:pt x="67" y="322"/>
                      <a:pt x="67" y="325"/>
                      <a:pt x="67" y="329"/>
                    </a:cubicBezTo>
                    <a:cubicBezTo>
                      <a:pt x="67" y="329"/>
                      <a:pt x="67" y="329"/>
                      <a:pt x="67" y="329"/>
                    </a:cubicBezTo>
                    <a:cubicBezTo>
                      <a:pt x="67" y="329"/>
                      <a:pt x="67" y="329"/>
                      <a:pt x="67" y="329"/>
                    </a:cubicBezTo>
                    <a:cubicBezTo>
                      <a:pt x="68" y="329"/>
                      <a:pt x="68" y="329"/>
                      <a:pt x="68" y="329"/>
                    </a:cubicBezTo>
                    <a:cubicBezTo>
                      <a:pt x="69" y="328"/>
                      <a:pt x="70" y="328"/>
                      <a:pt x="70" y="328"/>
                    </a:cubicBezTo>
                    <a:cubicBezTo>
                      <a:pt x="71" y="328"/>
                      <a:pt x="72" y="328"/>
                      <a:pt x="72" y="329"/>
                    </a:cubicBezTo>
                    <a:cubicBezTo>
                      <a:pt x="73" y="329"/>
                      <a:pt x="73" y="330"/>
                      <a:pt x="72" y="331"/>
                    </a:cubicBezTo>
                    <a:cubicBezTo>
                      <a:pt x="72" y="333"/>
                      <a:pt x="72" y="333"/>
                      <a:pt x="72" y="333"/>
                    </a:cubicBezTo>
                    <a:cubicBezTo>
                      <a:pt x="75" y="335"/>
                      <a:pt x="75" y="335"/>
                      <a:pt x="75" y="335"/>
                    </a:cubicBezTo>
                    <a:cubicBezTo>
                      <a:pt x="76" y="331"/>
                      <a:pt x="76" y="331"/>
                      <a:pt x="76" y="331"/>
                    </a:cubicBezTo>
                    <a:cubicBezTo>
                      <a:pt x="78" y="315"/>
                      <a:pt x="78" y="315"/>
                      <a:pt x="78" y="315"/>
                    </a:cubicBezTo>
                    <a:cubicBezTo>
                      <a:pt x="78" y="314"/>
                      <a:pt x="78" y="314"/>
                      <a:pt x="78" y="314"/>
                    </a:cubicBezTo>
                    <a:cubicBezTo>
                      <a:pt x="79" y="314"/>
                      <a:pt x="79" y="314"/>
                      <a:pt x="79" y="314"/>
                    </a:cubicBezTo>
                    <a:cubicBezTo>
                      <a:pt x="83" y="311"/>
                      <a:pt x="85" y="308"/>
                      <a:pt x="84" y="305"/>
                    </a:cubicBezTo>
                    <a:cubicBezTo>
                      <a:pt x="82" y="291"/>
                      <a:pt x="82" y="291"/>
                      <a:pt x="82" y="291"/>
                    </a:cubicBezTo>
                    <a:cubicBezTo>
                      <a:pt x="81" y="290"/>
                      <a:pt x="81" y="290"/>
                      <a:pt x="81" y="290"/>
                    </a:cubicBezTo>
                    <a:cubicBezTo>
                      <a:pt x="82" y="289"/>
                      <a:pt x="82" y="289"/>
                      <a:pt x="82" y="289"/>
                    </a:cubicBezTo>
                    <a:cubicBezTo>
                      <a:pt x="85" y="287"/>
                      <a:pt x="85" y="287"/>
                      <a:pt x="85" y="287"/>
                    </a:cubicBezTo>
                    <a:cubicBezTo>
                      <a:pt x="88" y="284"/>
                      <a:pt x="88" y="284"/>
                      <a:pt x="88" y="283"/>
                    </a:cubicBezTo>
                    <a:cubicBezTo>
                      <a:pt x="88" y="281"/>
                      <a:pt x="87" y="280"/>
                      <a:pt x="85" y="279"/>
                    </a:cubicBezTo>
                    <a:cubicBezTo>
                      <a:pt x="85" y="278"/>
                      <a:pt x="85" y="278"/>
                      <a:pt x="85" y="278"/>
                    </a:cubicBezTo>
                    <a:cubicBezTo>
                      <a:pt x="85" y="278"/>
                      <a:pt x="85" y="278"/>
                      <a:pt x="85" y="278"/>
                    </a:cubicBezTo>
                    <a:cubicBezTo>
                      <a:pt x="82" y="276"/>
                      <a:pt x="82" y="276"/>
                      <a:pt x="82" y="276"/>
                    </a:cubicBezTo>
                    <a:cubicBezTo>
                      <a:pt x="81" y="275"/>
                      <a:pt x="81" y="275"/>
                      <a:pt x="81" y="275"/>
                    </a:cubicBezTo>
                    <a:cubicBezTo>
                      <a:pt x="81" y="274"/>
                      <a:pt x="81" y="274"/>
                      <a:pt x="81" y="274"/>
                    </a:cubicBezTo>
                    <a:cubicBezTo>
                      <a:pt x="81" y="236"/>
                      <a:pt x="81" y="236"/>
                      <a:pt x="81" y="236"/>
                    </a:cubicBezTo>
                    <a:cubicBezTo>
                      <a:pt x="82" y="223"/>
                      <a:pt x="84" y="216"/>
                      <a:pt x="89" y="215"/>
                    </a:cubicBezTo>
                    <a:cubicBezTo>
                      <a:pt x="89" y="215"/>
                      <a:pt x="89" y="215"/>
                      <a:pt x="89" y="215"/>
                    </a:cubicBezTo>
                    <a:cubicBezTo>
                      <a:pt x="89" y="215"/>
                      <a:pt x="89" y="215"/>
                      <a:pt x="89" y="215"/>
                    </a:cubicBezTo>
                    <a:cubicBezTo>
                      <a:pt x="98" y="214"/>
                      <a:pt x="98" y="214"/>
                      <a:pt x="98" y="214"/>
                    </a:cubicBezTo>
                    <a:cubicBezTo>
                      <a:pt x="98" y="214"/>
                      <a:pt x="98" y="214"/>
                      <a:pt x="98" y="214"/>
                    </a:cubicBezTo>
                    <a:cubicBezTo>
                      <a:pt x="98" y="214"/>
                      <a:pt x="98" y="214"/>
                      <a:pt x="98" y="214"/>
                    </a:cubicBezTo>
                    <a:cubicBezTo>
                      <a:pt x="101" y="214"/>
                      <a:pt x="102" y="214"/>
                      <a:pt x="103" y="212"/>
                    </a:cubicBezTo>
                    <a:cubicBezTo>
                      <a:pt x="103" y="212"/>
                      <a:pt x="103" y="212"/>
                      <a:pt x="103" y="212"/>
                    </a:cubicBezTo>
                    <a:cubicBezTo>
                      <a:pt x="103" y="212"/>
                      <a:pt x="103" y="212"/>
                      <a:pt x="103" y="212"/>
                    </a:cubicBezTo>
                    <a:cubicBezTo>
                      <a:pt x="104" y="211"/>
                      <a:pt x="103" y="209"/>
                      <a:pt x="102" y="207"/>
                    </a:cubicBezTo>
                    <a:cubicBezTo>
                      <a:pt x="100" y="203"/>
                      <a:pt x="99" y="200"/>
                      <a:pt x="100" y="197"/>
                    </a:cubicBezTo>
                    <a:cubicBezTo>
                      <a:pt x="100" y="197"/>
                      <a:pt x="100" y="197"/>
                      <a:pt x="100" y="197"/>
                    </a:cubicBezTo>
                    <a:cubicBezTo>
                      <a:pt x="100" y="197"/>
                      <a:pt x="100" y="197"/>
                      <a:pt x="100" y="197"/>
                    </a:cubicBezTo>
                    <a:cubicBezTo>
                      <a:pt x="102" y="195"/>
                      <a:pt x="104" y="191"/>
                      <a:pt x="105" y="187"/>
                    </a:cubicBezTo>
                    <a:cubicBezTo>
                      <a:pt x="107" y="174"/>
                      <a:pt x="107" y="174"/>
                      <a:pt x="107" y="174"/>
                    </a:cubicBezTo>
                    <a:cubicBezTo>
                      <a:pt x="109" y="164"/>
                      <a:pt x="112" y="156"/>
                      <a:pt x="117" y="152"/>
                    </a:cubicBezTo>
                    <a:cubicBezTo>
                      <a:pt x="120" y="149"/>
                      <a:pt x="122" y="146"/>
                      <a:pt x="124" y="141"/>
                    </a:cubicBezTo>
                    <a:cubicBezTo>
                      <a:pt x="134" y="109"/>
                      <a:pt x="134" y="109"/>
                      <a:pt x="134" y="109"/>
                    </a:cubicBezTo>
                    <a:cubicBezTo>
                      <a:pt x="134" y="109"/>
                      <a:pt x="134" y="109"/>
                      <a:pt x="134" y="109"/>
                    </a:cubicBezTo>
                    <a:cubicBezTo>
                      <a:pt x="134" y="109"/>
                      <a:pt x="134" y="109"/>
                      <a:pt x="134" y="109"/>
                    </a:cubicBezTo>
                    <a:cubicBezTo>
                      <a:pt x="136" y="106"/>
                      <a:pt x="138" y="102"/>
                      <a:pt x="143" y="102"/>
                    </a:cubicBezTo>
                    <a:cubicBezTo>
                      <a:pt x="143" y="102"/>
                      <a:pt x="143" y="102"/>
                      <a:pt x="144" y="102"/>
                    </a:cubicBezTo>
                    <a:cubicBezTo>
                      <a:pt x="148" y="102"/>
                      <a:pt x="150" y="101"/>
                      <a:pt x="150" y="100"/>
                    </a:cubicBezTo>
                    <a:cubicBezTo>
                      <a:pt x="151" y="89"/>
                      <a:pt x="151" y="89"/>
                      <a:pt x="151" y="89"/>
                    </a:cubicBezTo>
                    <a:cubicBezTo>
                      <a:pt x="151" y="87"/>
                      <a:pt x="153" y="86"/>
                      <a:pt x="154" y="86"/>
                    </a:cubicBezTo>
                    <a:cubicBezTo>
                      <a:pt x="155" y="86"/>
                      <a:pt x="157" y="87"/>
                      <a:pt x="160" y="89"/>
                    </a:cubicBezTo>
                    <a:cubicBezTo>
                      <a:pt x="163" y="90"/>
                      <a:pt x="166" y="92"/>
                      <a:pt x="168" y="92"/>
                    </a:cubicBezTo>
                    <a:cubicBezTo>
                      <a:pt x="168" y="92"/>
                      <a:pt x="168" y="92"/>
                      <a:pt x="168" y="92"/>
                    </a:cubicBezTo>
                    <a:cubicBezTo>
                      <a:pt x="173" y="80"/>
                      <a:pt x="173" y="80"/>
                      <a:pt x="173" y="80"/>
                    </a:cubicBezTo>
                    <a:cubicBezTo>
                      <a:pt x="175" y="72"/>
                      <a:pt x="177" y="68"/>
                      <a:pt x="181" y="68"/>
                    </a:cubicBezTo>
                    <a:cubicBezTo>
                      <a:pt x="181" y="67"/>
                      <a:pt x="181" y="67"/>
                      <a:pt x="181" y="67"/>
                    </a:cubicBezTo>
                    <a:cubicBezTo>
                      <a:pt x="184" y="63"/>
                      <a:pt x="184" y="63"/>
                      <a:pt x="184" y="63"/>
                    </a:cubicBezTo>
                    <a:cubicBezTo>
                      <a:pt x="186" y="61"/>
                      <a:pt x="187" y="59"/>
                      <a:pt x="190" y="59"/>
                    </a:cubicBezTo>
                    <a:cubicBezTo>
                      <a:pt x="190" y="59"/>
                      <a:pt x="191" y="59"/>
                      <a:pt x="191" y="59"/>
                    </a:cubicBezTo>
                    <a:cubicBezTo>
                      <a:pt x="193" y="59"/>
                      <a:pt x="195" y="60"/>
                      <a:pt x="199" y="69"/>
                    </a:cubicBezTo>
                    <a:cubicBezTo>
                      <a:pt x="201" y="74"/>
                      <a:pt x="203" y="77"/>
                      <a:pt x="205" y="78"/>
                    </a:cubicBezTo>
                    <a:cubicBezTo>
                      <a:pt x="212" y="78"/>
                      <a:pt x="212" y="78"/>
                      <a:pt x="212" y="78"/>
                    </a:cubicBezTo>
                    <a:cubicBezTo>
                      <a:pt x="220" y="78"/>
                      <a:pt x="220" y="78"/>
                      <a:pt x="220" y="78"/>
                    </a:cubicBezTo>
                    <a:cubicBezTo>
                      <a:pt x="221" y="78"/>
                      <a:pt x="221" y="78"/>
                      <a:pt x="221" y="78"/>
                    </a:cubicBezTo>
                    <a:cubicBezTo>
                      <a:pt x="221" y="78"/>
                      <a:pt x="221" y="78"/>
                      <a:pt x="221" y="78"/>
                    </a:cubicBezTo>
                    <a:cubicBezTo>
                      <a:pt x="226" y="83"/>
                      <a:pt x="226" y="83"/>
                      <a:pt x="226" y="83"/>
                    </a:cubicBezTo>
                    <a:cubicBezTo>
                      <a:pt x="229" y="85"/>
                      <a:pt x="229" y="85"/>
                      <a:pt x="229" y="85"/>
                    </a:cubicBezTo>
                    <a:cubicBezTo>
                      <a:pt x="235" y="82"/>
                      <a:pt x="238" y="72"/>
                      <a:pt x="239" y="54"/>
                    </a:cubicBezTo>
                    <a:cubicBezTo>
                      <a:pt x="239" y="46"/>
                      <a:pt x="244" y="41"/>
                      <a:pt x="253" y="39"/>
                    </a:cubicBezTo>
                    <a:cubicBezTo>
                      <a:pt x="253" y="39"/>
                      <a:pt x="253" y="39"/>
                      <a:pt x="253" y="39"/>
                    </a:cubicBezTo>
                    <a:cubicBezTo>
                      <a:pt x="253" y="39"/>
                      <a:pt x="253" y="39"/>
                      <a:pt x="253" y="39"/>
                    </a:cubicBezTo>
                    <a:cubicBezTo>
                      <a:pt x="263" y="38"/>
                      <a:pt x="263" y="38"/>
                      <a:pt x="263" y="38"/>
                    </a:cubicBezTo>
                    <a:cubicBezTo>
                      <a:pt x="263" y="38"/>
                      <a:pt x="263" y="38"/>
                      <a:pt x="263" y="38"/>
                    </a:cubicBezTo>
                    <a:cubicBezTo>
                      <a:pt x="263" y="38"/>
                      <a:pt x="263" y="38"/>
                      <a:pt x="263" y="38"/>
                    </a:cubicBezTo>
                    <a:cubicBezTo>
                      <a:pt x="267" y="39"/>
                      <a:pt x="270" y="41"/>
                      <a:pt x="271" y="43"/>
                    </a:cubicBezTo>
                    <a:cubicBezTo>
                      <a:pt x="274" y="48"/>
                      <a:pt x="276" y="53"/>
                      <a:pt x="276" y="59"/>
                    </a:cubicBezTo>
                    <a:cubicBezTo>
                      <a:pt x="276" y="59"/>
                      <a:pt x="276" y="59"/>
                      <a:pt x="276" y="59"/>
                    </a:cubicBezTo>
                    <a:cubicBezTo>
                      <a:pt x="276" y="59"/>
                      <a:pt x="276" y="59"/>
                      <a:pt x="276" y="59"/>
                    </a:cubicBezTo>
                    <a:cubicBezTo>
                      <a:pt x="275" y="73"/>
                      <a:pt x="275" y="73"/>
                      <a:pt x="275" y="73"/>
                    </a:cubicBezTo>
                    <a:cubicBezTo>
                      <a:pt x="278" y="72"/>
                      <a:pt x="280" y="69"/>
                      <a:pt x="281" y="67"/>
                    </a:cubicBezTo>
                    <a:cubicBezTo>
                      <a:pt x="288" y="57"/>
                      <a:pt x="288" y="57"/>
                      <a:pt x="288" y="57"/>
                    </a:cubicBezTo>
                    <a:cubicBezTo>
                      <a:pt x="288" y="56"/>
                      <a:pt x="288" y="56"/>
                      <a:pt x="288" y="56"/>
                    </a:cubicBezTo>
                    <a:cubicBezTo>
                      <a:pt x="288" y="56"/>
                      <a:pt x="288" y="56"/>
                      <a:pt x="288" y="56"/>
                    </a:cubicBezTo>
                    <a:cubicBezTo>
                      <a:pt x="296" y="50"/>
                      <a:pt x="296" y="50"/>
                      <a:pt x="296" y="50"/>
                    </a:cubicBezTo>
                    <a:cubicBezTo>
                      <a:pt x="299" y="46"/>
                      <a:pt x="299" y="46"/>
                      <a:pt x="299" y="46"/>
                    </a:cubicBezTo>
                    <a:cubicBezTo>
                      <a:pt x="283" y="43"/>
                      <a:pt x="283" y="43"/>
                      <a:pt x="283" y="43"/>
                    </a:cubicBezTo>
                    <a:cubicBezTo>
                      <a:pt x="283" y="43"/>
                      <a:pt x="283" y="43"/>
                      <a:pt x="283" y="43"/>
                    </a:cubicBezTo>
                    <a:cubicBezTo>
                      <a:pt x="283" y="43"/>
                      <a:pt x="283" y="43"/>
                      <a:pt x="283" y="43"/>
                    </a:cubicBezTo>
                    <a:cubicBezTo>
                      <a:pt x="277" y="41"/>
                      <a:pt x="275" y="37"/>
                      <a:pt x="276" y="31"/>
                    </a:cubicBezTo>
                    <a:cubicBezTo>
                      <a:pt x="276" y="30"/>
                      <a:pt x="276" y="30"/>
                      <a:pt x="276" y="30"/>
                    </a:cubicBezTo>
                    <a:cubicBezTo>
                      <a:pt x="277" y="30"/>
                      <a:pt x="277" y="30"/>
                      <a:pt x="277" y="30"/>
                    </a:cubicBezTo>
                    <a:cubicBezTo>
                      <a:pt x="294" y="25"/>
                      <a:pt x="294" y="25"/>
                      <a:pt x="294" y="25"/>
                    </a:cubicBezTo>
                    <a:cubicBezTo>
                      <a:pt x="296" y="24"/>
                      <a:pt x="296" y="23"/>
                      <a:pt x="296" y="23"/>
                    </a:cubicBezTo>
                    <a:cubicBezTo>
                      <a:pt x="296" y="23"/>
                      <a:pt x="296" y="22"/>
                      <a:pt x="289" y="19"/>
                    </a:cubicBezTo>
                    <a:cubicBezTo>
                      <a:pt x="289" y="19"/>
                      <a:pt x="289" y="19"/>
                      <a:pt x="289" y="19"/>
                    </a:cubicBezTo>
                    <a:cubicBezTo>
                      <a:pt x="289" y="19"/>
                      <a:pt x="289" y="19"/>
                      <a:pt x="289" y="19"/>
                    </a:cubicBezTo>
                    <a:cubicBezTo>
                      <a:pt x="277" y="9"/>
                      <a:pt x="277" y="9"/>
                      <a:pt x="277" y="9"/>
                    </a:cubicBezTo>
                    <a:cubicBezTo>
                      <a:pt x="277" y="9"/>
                      <a:pt x="276" y="9"/>
                      <a:pt x="275" y="9"/>
                    </a:cubicBezTo>
                    <a:cubicBezTo>
                      <a:pt x="273" y="9"/>
                      <a:pt x="272" y="14"/>
                      <a:pt x="271" y="18"/>
                    </a:cubicBezTo>
                    <a:cubicBezTo>
                      <a:pt x="271" y="23"/>
                      <a:pt x="269" y="23"/>
                      <a:pt x="268" y="23"/>
                    </a:cubicBezTo>
                    <a:cubicBezTo>
                      <a:pt x="267" y="23"/>
                      <a:pt x="267" y="23"/>
                      <a:pt x="266" y="22"/>
                    </a:cubicBezTo>
                    <a:cubicBezTo>
                      <a:pt x="266" y="22"/>
                      <a:pt x="266" y="22"/>
                      <a:pt x="266" y="22"/>
                    </a:cubicBezTo>
                    <a:cubicBezTo>
                      <a:pt x="265" y="22"/>
                      <a:pt x="265" y="22"/>
                      <a:pt x="265" y="22"/>
                    </a:cubicBezTo>
                    <a:cubicBezTo>
                      <a:pt x="265" y="21"/>
                      <a:pt x="265" y="21"/>
                      <a:pt x="265" y="21"/>
                    </a:cubicBezTo>
                    <a:cubicBezTo>
                      <a:pt x="264" y="19"/>
                      <a:pt x="263" y="17"/>
                      <a:pt x="263" y="14"/>
                    </a:cubicBezTo>
                    <a:cubicBezTo>
                      <a:pt x="263" y="14"/>
                      <a:pt x="263" y="14"/>
                      <a:pt x="263" y="14"/>
                    </a:cubicBezTo>
                    <a:cubicBezTo>
                      <a:pt x="264" y="14"/>
                      <a:pt x="264" y="14"/>
                      <a:pt x="264" y="14"/>
                    </a:cubicBezTo>
                    <a:cubicBezTo>
                      <a:pt x="265" y="6"/>
                      <a:pt x="265" y="6"/>
                      <a:pt x="265" y="6"/>
                    </a:cubicBezTo>
                    <a:cubicBezTo>
                      <a:pt x="265" y="6"/>
                      <a:pt x="265" y="6"/>
                      <a:pt x="265" y="6"/>
                    </a:cubicBezTo>
                    <a:cubicBezTo>
                      <a:pt x="265" y="6"/>
                      <a:pt x="265" y="6"/>
                      <a:pt x="265" y="6"/>
                    </a:cubicBezTo>
                    <a:cubicBezTo>
                      <a:pt x="266" y="4"/>
                      <a:pt x="266" y="3"/>
                      <a:pt x="266" y="2"/>
                    </a:cubicBezTo>
                    <a:cubicBezTo>
                      <a:pt x="265" y="2"/>
                      <a:pt x="264" y="2"/>
                      <a:pt x="264" y="2"/>
                    </a:cubicBezTo>
                    <a:close/>
                    <a:moveTo>
                      <a:pt x="9" y="316"/>
                    </a:moveTo>
                    <a:cubicBezTo>
                      <a:pt x="9" y="316"/>
                      <a:pt x="9" y="316"/>
                      <a:pt x="9" y="316"/>
                    </a:cubicBezTo>
                    <a:cubicBezTo>
                      <a:pt x="9" y="316"/>
                      <a:pt x="9" y="316"/>
                      <a:pt x="9" y="3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85" name="Freeform 495"/>
              <p:cNvSpPr>
                <a:spLocks/>
              </p:cNvSpPr>
              <p:nvPr/>
            </p:nvSpPr>
            <p:spPr bwMode="auto">
              <a:xfrm>
                <a:off x="3953" y="-150"/>
                <a:ext cx="232" cy="225"/>
              </a:xfrm>
              <a:custGeom>
                <a:avLst/>
                <a:gdLst>
                  <a:gd name="T0" fmla="*/ 50 w 98"/>
                  <a:gd name="T1" fmla="*/ 95 h 95"/>
                  <a:gd name="T2" fmla="*/ 38 w 98"/>
                  <a:gd name="T3" fmla="*/ 94 h 95"/>
                  <a:gd name="T4" fmla="*/ 30 w 98"/>
                  <a:gd name="T5" fmla="*/ 88 h 95"/>
                  <a:gd name="T6" fmla="*/ 33 w 98"/>
                  <a:gd name="T7" fmla="*/ 84 h 95"/>
                  <a:gd name="T8" fmla="*/ 40 w 98"/>
                  <a:gd name="T9" fmla="*/ 75 h 95"/>
                  <a:gd name="T10" fmla="*/ 41 w 98"/>
                  <a:gd name="T11" fmla="*/ 64 h 95"/>
                  <a:gd name="T12" fmla="*/ 28 w 98"/>
                  <a:gd name="T13" fmla="*/ 54 h 95"/>
                  <a:gd name="T14" fmla="*/ 23 w 98"/>
                  <a:gd name="T15" fmla="*/ 54 h 95"/>
                  <a:gd name="T16" fmla="*/ 11 w 98"/>
                  <a:gd name="T17" fmla="*/ 57 h 95"/>
                  <a:gd name="T18" fmla="*/ 10 w 98"/>
                  <a:gd name="T19" fmla="*/ 57 h 95"/>
                  <a:gd name="T20" fmla="*/ 3 w 98"/>
                  <a:gd name="T21" fmla="*/ 53 h 95"/>
                  <a:gd name="T22" fmla="*/ 7 w 98"/>
                  <a:gd name="T23" fmla="*/ 29 h 95"/>
                  <a:gd name="T24" fmla="*/ 15 w 98"/>
                  <a:gd name="T25" fmla="*/ 0 h 95"/>
                  <a:gd name="T26" fmla="*/ 21 w 98"/>
                  <a:gd name="T27" fmla="*/ 17 h 95"/>
                  <a:gd name="T28" fmla="*/ 30 w 98"/>
                  <a:gd name="T29" fmla="*/ 24 h 95"/>
                  <a:gd name="T30" fmla="*/ 35 w 98"/>
                  <a:gd name="T31" fmla="*/ 24 h 95"/>
                  <a:gd name="T32" fmla="*/ 38 w 98"/>
                  <a:gd name="T33" fmla="*/ 26 h 95"/>
                  <a:gd name="T34" fmla="*/ 39 w 98"/>
                  <a:gd name="T35" fmla="*/ 34 h 95"/>
                  <a:gd name="T36" fmla="*/ 40 w 98"/>
                  <a:gd name="T37" fmla="*/ 35 h 95"/>
                  <a:gd name="T38" fmla="*/ 41 w 98"/>
                  <a:gd name="T39" fmla="*/ 34 h 95"/>
                  <a:gd name="T40" fmla="*/ 44 w 98"/>
                  <a:gd name="T41" fmla="*/ 31 h 95"/>
                  <a:gd name="T42" fmla="*/ 51 w 98"/>
                  <a:gd name="T43" fmla="*/ 5 h 95"/>
                  <a:gd name="T44" fmla="*/ 52 w 98"/>
                  <a:gd name="T45" fmla="*/ 1 h 95"/>
                  <a:gd name="T46" fmla="*/ 53 w 98"/>
                  <a:gd name="T47" fmla="*/ 22 h 95"/>
                  <a:gd name="T48" fmla="*/ 57 w 98"/>
                  <a:gd name="T49" fmla="*/ 37 h 95"/>
                  <a:gd name="T50" fmla="*/ 57 w 98"/>
                  <a:gd name="T51" fmla="*/ 37 h 95"/>
                  <a:gd name="T52" fmla="*/ 58 w 98"/>
                  <a:gd name="T53" fmla="*/ 36 h 95"/>
                  <a:gd name="T54" fmla="*/ 65 w 98"/>
                  <a:gd name="T55" fmla="*/ 21 h 95"/>
                  <a:gd name="T56" fmla="*/ 68 w 98"/>
                  <a:gd name="T57" fmla="*/ 16 h 95"/>
                  <a:gd name="T58" fmla="*/ 76 w 98"/>
                  <a:gd name="T59" fmla="*/ 31 h 95"/>
                  <a:gd name="T60" fmla="*/ 76 w 98"/>
                  <a:gd name="T61" fmla="*/ 31 h 95"/>
                  <a:gd name="T62" fmla="*/ 77 w 98"/>
                  <a:gd name="T63" fmla="*/ 31 h 95"/>
                  <a:gd name="T64" fmla="*/ 87 w 98"/>
                  <a:gd name="T65" fmla="*/ 32 h 95"/>
                  <a:gd name="T66" fmla="*/ 90 w 98"/>
                  <a:gd name="T67" fmla="*/ 32 h 95"/>
                  <a:gd name="T68" fmla="*/ 96 w 98"/>
                  <a:gd name="T69" fmla="*/ 36 h 95"/>
                  <a:gd name="T70" fmla="*/ 97 w 98"/>
                  <a:gd name="T71" fmla="*/ 48 h 95"/>
                  <a:gd name="T72" fmla="*/ 81 w 98"/>
                  <a:gd name="T73" fmla="*/ 76 h 95"/>
                  <a:gd name="T74" fmla="*/ 58 w 98"/>
                  <a:gd name="T75" fmla="*/ 95 h 95"/>
                  <a:gd name="T76" fmla="*/ 50 w 98"/>
                  <a:gd name="T77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98" h="95">
                    <a:moveTo>
                      <a:pt x="50" y="95"/>
                    </a:moveTo>
                    <a:cubicBezTo>
                      <a:pt x="38" y="94"/>
                      <a:pt x="38" y="94"/>
                      <a:pt x="38" y="94"/>
                    </a:cubicBezTo>
                    <a:cubicBezTo>
                      <a:pt x="32" y="91"/>
                      <a:pt x="30" y="89"/>
                      <a:pt x="30" y="88"/>
                    </a:cubicBezTo>
                    <a:cubicBezTo>
                      <a:pt x="29" y="87"/>
                      <a:pt x="30" y="85"/>
                      <a:pt x="33" y="84"/>
                    </a:cubicBezTo>
                    <a:cubicBezTo>
                      <a:pt x="40" y="75"/>
                      <a:pt x="40" y="75"/>
                      <a:pt x="40" y="75"/>
                    </a:cubicBezTo>
                    <a:cubicBezTo>
                      <a:pt x="41" y="71"/>
                      <a:pt x="42" y="68"/>
                      <a:pt x="41" y="64"/>
                    </a:cubicBezTo>
                    <a:cubicBezTo>
                      <a:pt x="40" y="57"/>
                      <a:pt x="36" y="54"/>
                      <a:pt x="28" y="54"/>
                    </a:cubicBezTo>
                    <a:cubicBezTo>
                      <a:pt x="26" y="54"/>
                      <a:pt x="25" y="54"/>
                      <a:pt x="23" y="54"/>
                    </a:cubicBezTo>
                    <a:cubicBezTo>
                      <a:pt x="11" y="57"/>
                      <a:pt x="11" y="57"/>
                      <a:pt x="11" y="57"/>
                    </a:cubicBezTo>
                    <a:cubicBezTo>
                      <a:pt x="11" y="57"/>
                      <a:pt x="11" y="57"/>
                      <a:pt x="10" y="57"/>
                    </a:cubicBezTo>
                    <a:cubicBezTo>
                      <a:pt x="8" y="57"/>
                      <a:pt x="5" y="56"/>
                      <a:pt x="3" y="53"/>
                    </a:cubicBezTo>
                    <a:cubicBezTo>
                      <a:pt x="1" y="52"/>
                      <a:pt x="0" y="47"/>
                      <a:pt x="7" y="29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2" y="22"/>
                      <a:pt x="25" y="24"/>
                      <a:pt x="30" y="24"/>
                    </a:cubicBezTo>
                    <a:cubicBezTo>
                      <a:pt x="35" y="24"/>
                      <a:pt x="35" y="24"/>
                      <a:pt x="35" y="24"/>
                    </a:cubicBezTo>
                    <a:cubicBezTo>
                      <a:pt x="36" y="25"/>
                      <a:pt x="37" y="25"/>
                      <a:pt x="38" y="26"/>
                    </a:cubicBezTo>
                    <a:cubicBezTo>
                      <a:pt x="39" y="34"/>
                      <a:pt x="39" y="34"/>
                      <a:pt x="39" y="34"/>
                    </a:cubicBezTo>
                    <a:cubicBezTo>
                      <a:pt x="40" y="35"/>
                      <a:pt x="40" y="35"/>
                      <a:pt x="40" y="35"/>
                    </a:cubicBezTo>
                    <a:cubicBezTo>
                      <a:pt x="41" y="34"/>
                      <a:pt x="41" y="34"/>
                      <a:pt x="41" y="34"/>
                    </a:cubicBezTo>
                    <a:cubicBezTo>
                      <a:pt x="44" y="31"/>
                      <a:pt x="44" y="31"/>
                      <a:pt x="44" y="31"/>
                    </a:cubicBezTo>
                    <a:cubicBezTo>
                      <a:pt x="48" y="22"/>
                      <a:pt x="51" y="13"/>
                      <a:pt x="51" y="5"/>
                    </a:cubicBezTo>
                    <a:cubicBezTo>
                      <a:pt x="51" y="3"/>
                      <a:pt x="52" y="2"/>
                      <a:pt x="52" y="1"/>
                    </a:cubicBezTo>
                    <a:cubicBezTo>
                      <a:pt x="52" y="5"/>
                      <a:pt x="53" y="15"/>
                      <a:pt x="53" y="22"/>
                    </a:cubicBezTo>
                    <a:cubicBezTo>
                      <a:pt x="54" y="37"/>
                      <a:pt x="56" y="37"/>
                      <a:pt x="57" y="37"/>
                    </a:cubicBezTo>
                    <a:cubicBezTo>
                      <a:pt x="57" y="37"/>
                      <a:pt x="57" y="37"/>
                      <a:pt x="57" y="37"/>
                    </a:cubicBezTo>
                    <a:cubicBezTo>
                      <a:pt x="58" y="36"/>
                      <a:pt x="58" y="36"/>
                      <a:pt x="58" y="36"/>
                    </a:cubicBezTo>
                    <a:cubicBezTo>
                      <a:pt x="65" y="21"/>
                      <a:pt x="65" y="21"/>
                      <a:pt x="65" y="21"/>
                    </a:cubicBezTo>
                    <a:cubicBezTo>
                      <a:pt x="68" y="16"/>
                      <a:pt x="68" y="16"/>
                      <a:pt x="68" y="16"/>
                    </a:cubicBezTo>
                    <a:cubicBezTo>
                      <a:pt x="76" y="31"/>
                      <a:pt x="76" y="31"/>
                      <a:pt x="76" y="31"/>
                    </a:cubicBezTo>
                    <a:cubicBezTo>
                      <a:pt x="76" y="31"/>
                      <a:pt x="76" y="31"/>
                      <a:pt x="76" y="31"/>
                    </a:cubicBezTo>
                    <a:cubicBezTo>
                      <a:pt x="77" y="31"/>
                      <a:pt x="77" y="31"/>
                      <a:pt x="77" y="31"/>
                    </a:cubicBezTo>
                    <a:cubicBezTo>
                      <a:pt x="87" y="32"/>
                      <a:pt x="87" y="32"/>
                      <a:pt x="87" y="32"/>
                    </a:cubicBezTo>
                    <a:cubicBezTo>
                      <a:pt x="88" y="32"/>
                      <a:pt x="89" y="32"/>
                      <a:pt x="90" y="32"/>
                    </a:cubicBezTo>
                    <a:cubicBezTo>
                      <a:pt x="93" y="32"/>
                      <a:pt x="95" y="33"/>
                      <a:pt x="96" y="36"/>
                    </a:cubicBezTo>
                    <a:cubicBezTo>
                      <a:pt x="97" y="38"/>
                      <a:pt x="98" y="42"/>
                      <a:pt x="97" y="48"/>
                    </a:cubicBezTo>
                    <a:cubicBezTo>
                      <a:pt x="96" y="55"/>
                      <a:pt x="91" y="65"/>
                      <a:pt x="81" y="76"/>
                    </a:cubicBezTo>
                    <a:cubicBezTo>
                      <a:pt x="72" y="87"/>
                      <a:pt x="64" y="93"/>
                      <a:pt x="58" y="95"/>
                    </a:cubicBezTo>
                    <a:cubicBezTo>
                      <a:pt x="50" y="95"/>
                      <a:pt x="50" y="95"/>
                      <a:pt x="50" y="9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86" name="Freeform 496"/>
              <p:cNvSpPr>
                <a:spLocks noEditPoints="1"/>
              </p:cNvSpPr>
              <p:nvPr/>
            </p:nvSpPr>
            <p:spPr bwMode="auto">
              <a:xfrm>
                <a:off x="3951" y="-157"/>
                <a:ext cx="236" cy="234"/>
              </a:xfrm>
              <a:custGeom>
                <a:avLst/>
                <a:gdLst>
                  <a:gd name="T0" fmla="*/ 23 w 100"/>
                  <a:gd name="T1" fmla="*/ 20 h 99"/>
                  <a:gd name="T2" fmla="*/ 36 w 100"/>
                  <a:gd name="T3" fmla="*/ 26 h 99"/>
                  <a:gd name="T4" fmla="*/ 41 w 100"/>
                  <a:gd name="T5" fmla="*/ 36 h 99"/>
                  <a:gd name="T6" fmla="*/ 51 w 100"/>
                  <a:gd name="T7" fmla="*/ 8 h 99"/>
                  <a:gd name="T8" fmla="*/ 55 w 100"/>
                  <a:gd name="T9" fmla="*/ 25 h 99"/>
                  <a:gd name="T10" fmla="*/ 58 w 100"/>
                  <a:gd name="T11" fmla="*/ 39 h 99"/>
                  <a:gd name="T12" fmla="*/ 69 w 100"/>
                  <a:gd name="T13" fmla="*/ 17 h 99"/>
                  <a:gd name="T14" fmla="*/ 88 w 100"/>
                  <a:gd name="T15" fmla="*/ 34 h 99"/>
                  <a:gd name="T16" fmla="*/ 98 w 100"/>
                  <a:gd name="T17" fmla="*/ 39 h 99"/>
                  <a:gd name="T18" fmla="*/ 83 w 100"/>
                  <a:gd name="T19" fmla="*/ 79 h 99"/>
                  <a:gd name="T20" fmla="*/ 51 w 100"/>
                  <a:gd name="T21" fmla="*/ 99 h 99"/>
                  <a:gd name="T22" fmla="*/ 33 w 100"/>
                  <a:gd name="T23" fmla="*/ 86 h 99"/>
                  <a:gd name="T24" fmla="*/ 42 w 100"/>
                  <a:gd name="T25" fmla="*/ 68 h 99"/>
                  <a:gd name="T26" fmla="*/ 24 w 100"/>
                  <a:gd name="T27" fmla="*/ 58 h 99"/>
                  <a:gd name="T28" fmla="*/ 11 w 100"/>
                  <a:gd name="T29" fmla="*/ 61 h 99"/>
                  <a:gd name="T30" fmla="*/ 7 w 100"/>
                  <a:gd name="T31" fmla="*/ 32 h 99"/>
                  <a:gd name="T32" fmla="*/ 16 w 100"/>
                  <a:gd name="T33" fmla="*/ 6 h 99"/>
                  <a:gd name="T34" fmla="*/ 4 w 100"/>
                  <a:gd name="T35" fmla="*/ 56 h 99"/>
                  <a:gd name="T36" fmla="*/ 12 w 100"/>
                  <a:gd name="T37" fmla="*/ 59 h 99"/>
                  <a:gd name="T38" fmla="*/ 29 w 100"/>
                  <a:gd name="T39" fmla="*/ 56 h 99"/>
                  <a:gd name="T40" fmla="*/ 41 w 100"/>
                  <a:gd name="T41" fmla="*/ 78 h 99"/>
                  <a:gd name="T42" fmla="*/ 41 w 100"/>
                  <a:gd name="T43" fmla="*/ 78 h 99"/>
                  <a:gd name="T44" fmla="*/ 34 w 100"/>
                  <a:gd name="T45" fmla="*/ 87 h 99"/>
                  <a:gd name="T46" fmla="*/ 31 w 100"/>
                  <a:gd name="T47" fmla="*/ 91 h 99"/>
                  <a:gd name="T48" fmla="*/ 51 w 100"/>
                  <a:gd name="T49" fmla="*/ 97 h 99"/>
                  <a:gd name="T50" fmla="*/ 81 w 100"/>
                  <a:gd name="T51" fmla="*/ 78 h 99"/>
                  <a:gd name="T52" fmla="*/ 97 w 100"/>
                  <a:gd name="T53" fmla="*/ 39 h 99"/>
                  <a:gd name="T54" fmla="*/ 89 w 100"/>
                  <a:gd name="T55" fmla="*/ 36 h 99"/>
                  <a:gd name="T56" fmla="*/ 88 w 100"/>
                  <a:gd name="T57" fmla="*/ 36 h 99"/>
                  <a:gd name="T58" fmla="*/ 77 w 100"/>
                  <a:gd name="T59" fmla="*/ 35 h 99"/>
                  <a:gd name="T60" fmla="*/ 69 w 100"/>
                  <a:gd name="T61" fmla="*/ 20 h 99"/>
                  <a:gd name="T62" fmla="*/ 60 w 100"/>
                  <a:gd name="T63" fmla="*/ 39 h 99"/>
                  <a:gd name="T64" fmla="*/ 59 w 100"/>
                  <a:gd name="T65" fmla="*/ 40 h 99"/>
                  <a:gd name="T66" fmla="*/ 53 w 100"/>
                  <a:gd name="T67" fmla="*/ 26 h 99"/>
                  <a:gd name="T68" fmla="*/ 45 w 100"/>
                  <a:gd name="T69" fmla="*/ 34 h 99"/>
                  <a:gd name="T70" fmla="*/ 45 w 100"/>
                  <a:gd name="T71" fmla="*/ 34 h 99"/>
                  <a:gd name="T72" fmla="*/ 40 w 100"/>
                  <a:gd name="T73" fmla="*/ 40 h 99"/>
                  <a:gd name="T74" fmla="*/ 38 w 100"/>
                  <a:gd name="T75" fmla="*/ 29 h 99"/>
                  <a:gd name="T76" fmla="*/ 31 w 100"/>
                  <a:gd name="T77" fmla="*/ 28 h 99"/>
                  <a:gd name="T78" fmla="*/ 16 w 100"/>
                  <a:gd name="T79" fmla="*/ 6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00" h="99">
                    <a:moveTo>
                      <a:pt x="16" y="0"/>
                    </a:moveTo>
                    <a:cubicBezTo>
                      <a:pt x="23" y="20"/>
                      <a:pt x="23" y="20"/>
                      <a:pt x="23" y="20"/>
                    </a:cubicBezTo>
                    <a:cubicBezTo>
                      <a:pt x="24" y="24"/>
                      <a:pt x="27" y="26"/>
                      <a:pt x="31" y="26"/>
                    </a:cubicBezTo>
                    <a:cubicBezTo>
                      <a:pt x="36" y="26"/>
                      <a:pt x="36" y="26"/>
                      <a:pt x="36" y="26"/>
                    </a:cubicBezTo>
                    <a:cubicBezTo>
                      <a:pt x="38" y="27"/>
                      <a:pt x="38" y="27"/>
                      <a:pt x="39" y="29"/>
                    </a:cubicBezTo>
                    <a:cubicBezTo>
                      <a:pt x="41" y="36"/>
                      <a:pt x="41" y="36"/>
                      <a:pt x="41" y="36"/>
                    </a:cubicBezTo>
                    <a:cubicBezTo>
                      <a:pt x="44" y="33"/>
                      <a:pt x="44" y="33"/>
                      <a:pt x="44" y="33"/>
                    </a:cubicBezTo>
                    <a:cubicBezTo>
                      <a:pt x="48" y="25"/>
                      <a:pt x="51" y="16"/>
                      <a:pt x="51" y="8"/>
                    </a:cubicBezTo>
                    <a:cubicBezTo>
                      <a:pt x="52" y="3"/>
                      <a:pt x="52" y="1"/>
                      <a:pt x="53" y="1"/>
                    </a:cubicBezTo>
                    <a:cubicBezTo>
                      <a:pt x="54" y="1"/>
                      <a:pt x="54" y="9"/>
                      <a:pt x="55" y="25"/>
                    </a:cubicBezTo>
                    <a:cubicBezTo>
                      <a:pt x="56" y="35"/>
                      <a:pt x="57" y="39"/>
                      <a:pt x="58" y="39"/>
                    </a:cubicBezTo>
                    <a:cubicBezTo>
                      <a:pt x="58" y="39"/>
                      <a:pt x="58" y="39"/>
                      <a:pt x="58" y="39"/>
                    </a:cubicBezTo>
                    <a:cubicBezTo>
                      <a:pt x="65" y="24"/>
                      <a:pt x="65" y="24"/>
                      <a:pt x="65" y="24"/>
                    </a:cubicBezTo>
                    <a:cubicBezTo>
                      <a:pt x="69" y="17"/>
                      <a:pt x="69" y="17"/>
                      <a:pt x="69" y="17"/>
                    </a:cubicBezTo>
                    <a:cubicBezTo>
                      <a:pt x="78" y="33"/>
                      <a:pt x="78" y="33"/>
                      <a:pt x="78" y="33"/>
                    </a:cubicBezTo>
                    <a:cubicBezTo>
                      <a:pt x="88" y="34"/>
                      <a:pt x="88" y="34"/>
                      <a:pt x="88" y="34"/>
                    </a:cubicBezTo>
                    <a:cubicBezTo>
                      <a:pt x="89" y="34"/>
                      <a:pt x="90" y="34"/>
                      <a:pt x="91" y="34"/>
                    </a:cubicBezTo>
                    <a:cubicBezTo>
                      <a:pt x="94" y="34"/>
                      <a:pt x="97" y="36"/>
                      <a:pt x="98" y="39"/>
                    </a:cubicBezTo>
                    <a:cubicBezTo>
                      <a:pt x="99" y="41"/>
                      <a:pt x="100" y="45"/>
                      <a:pt x="99" y="51"/>
                    </a:cubicBezTo>
                    <a:cubicBezTo>
                      <a:pt x="98" y="58"/>
                      <a:pt x="93" y="68"/>
                      <a:pt x="83" y="79"/>
                    </a:cubicBezTo>
                    <a:cubicBezTo>
                      <a:pt x="74" y="90"/>
                      <a:pt x="66" y="96"/>
                      <a:pt x="60" y="99"/>
                    </a:cubicBezTo>
                    <a:cubicBezTo>
                      <a:pt x="51" y="99"/>
                      <a:pt x="51" y="99"/>
                      <a:pt x="51" y="99"/>
                    </a:cubicBezTo>
                    <a:cubicBezTo>
                      <a:pt x="39" y="97"/>
                      <a:pt x="39" y="97"/>
                      <a:pt x="39" y="97"/>
                    </a:cubicBezTo>
                    <a:cubicBezTo>
                      <a:pt x="29" y="94"/>
                      <a:pt x="27" y="91"/>
                      <a:pt x="33" y="86"/>
                    </a:cubicBezTo>
                    <a:cubicBezTo>
                      <a:pt x="40" y="77"/>
                      <a:pt x="40" y="77"/>
                      <a:pt x="40" y="77"/>
                    </a:cubicBezTo>
                    <a:cubicBezTo>
                      <a:pt x="42" y="74"/>
                      <a:pt x="42" y="70"/>
                      <a:pt x="42" y="68"/>
                    </a:cubicBezTo>
                    <a:cubicBezTo>
                      <a:pt x="40" y="61"/>
                      <a:pt x="36" y="58"/>
                      <a:pt x="29" y="58"/>
                    </a:cubicBezTo>
                    <a:cubicBezTo>
                      <a:pt x="27" y="58"/>
                      <a:pt x="26" y="58"/>
                      <a:pt x="24" y="58"/>
                    </a:cubicBezTo>
                    <a:cubicBezTo>
                      <a:pt x="13" y="61"/>
                      <a:pt x="13" y="61"/>
                      <a:pt x="13" y="61"/>
                    </a:cubicBezTo>
                    <a:cubicBezTo>
                      <a:pt x="12" y="61"/>
                      <a:pt x="12" y="61"/>
                      <a:pt x="11" y="61"/>
                    </a:cubicBezTo>
                    <a:cubicBezTo>
                      <a:pt x="9" y="61"/>
                      <a:pt x="6" y="59"/>
                      <a:pt x="3" y="57"/>
                    </a:cubicBezTo>
                    <a:cubicBezTo>
                      <a:pt x="0" y="55"/>
                      <a:pt x="1" y="46"/>
                      <a:pt x="7" y="32"/>
                    </a:cubicBezTo>
                    <a:cubicBezTo>
                      <a:pt x="16" y="0"/>
                      <a:pt x="16" y="0"/>
                      <a:pt x="16" y="0"/>
                    </a:cubicBezTo>
                    <a:moveTo>
                      <a:pt x="16" y="6"/>
                    </a:moveTo>
                    <a:cubicBezTo>
                      <a:pt x="8" y="32"/>
                      <a:pt x="8" y="32"/>
                      <a:pt x="8" y="32"/>
                    </a:cubicBezTo>
                    <a:cubicBezTo>
                      <a:pt x="1" y="52"/>
                      <a:pt x="3" y="55"/>
                      <a:pt x="4" y="56"/>
                    </a:cubicBezTo>
                    <a:cubicBezTo>
                      <a:pt x="7" y="58"/>
                      <a:pt x="9" y="59"/>
                      <a:pt x="11" y="59"/>
                    </a:cubicBezTo>
                    <a:cubicBezTo>
                      <a:pt x="12" y="59"/>
                      <a:pt x="12" y="59"/>
                      <a:pt x="12" y="59"/>
                    </a:cubicBezTo>
                    <a:cubicBezTo>
                      <a:pt x="24" y="56"/>
                      <a:pt x="24" y="56"/>
                      <a:pt x="24" y="56"/>
                    </a:cubicBezTo>
                    <a:cubicBezTo>
                      <a:pt x="26" y="56"/>
                      <a:pt x="27" y="56"/>
                      <a:pt x="29" y="56"/>
                    </a:cubicBezTo>
                    <a:cubicBezTo>
                      <a:pt x="37" y="56"/>
                      <a:pt x="42" y="60"/>
                      <a:pt x="43" y="67"/>
                    </a:cubicBezTo>
                    <a:cubicBezTo>
                      <a:pt x="44" y="71"/>
                      <a:pt x="43" y="75"/>
                      <a:pt x="41" y="78"/>
                    </a:cubicBezTo>
                    <a:cubicBezTo>
                      <a:pt x="41" y="78"/>
                      <a:pt x="41" y="78"/>
                      <a:pt x="41" y="78"/>
                    </a:cubicBezTo>
                    <a:cubicBezTo>
                      <a:pt x="41" y="78"/>
                      <a:pt x="41" y="78"/>
                      <a:pt x="41" y="78"/>
                    </a:cubicBezTo>
                    <a:cubicBezTo>
                      <a:pt x="34" y="87"/>
                      <a:pt x="34" y="87"/>
                      <a:pt x="34" y="87"/>
                    </a:cubicBezTo>
                    <a:cubicBezTo>
                      <a:pt x="34" y="87"/>
                      <a:pt x="34" y="87"/>
                      <a:pt x="34" y="87"/>
                    </a:cubicBezTo>
                    <a:cubicBezTo>
                      <a:pt x="34" y="88"/>
                      <a:pt x="34" y="88"/>
                      <a:pt x="34" y="88"/>
                    </a:cubicBezTo>
                    <a:cubicBezTo>
                      <a:pt x="32" y="89"/>
                      <a:pt x="31" y="90"/>
                      <a:pt x="31" y="91"/>
                    </a:cubicBezTo>
                    <a:cubicBezTo>
                      <a:pt x="32" y="92"/>
                      <a:pt x="32" y="93"/>
                      <a:pt x="40" y="96"/>
                    </a:cubicBezTo>
                    <a:cubicBezTo>
                      <a:pt x="51" y="97"/>
                      <a:pt x="51" y="97"/>
                      <a:pt x="51" y="97"/>
                    </a:cubicBezTo>
                    <a:cubicBezTo>
                      <a:pt x="59" y="97"/>
                      <a:pt x="59" y="97"/>
                      <a:pt x="59" y="97"/>
                    </a:cubicBezTo>
                    <a:cubicBezTo>
                      <a:pt x="65" y="95"/>
                      <a:pt x="72" y="89"/>
                      <a:pt x="81" y="78"/>
                    </a:cubicBezTo>
                    <a:cubicBezTo>
                      <a:pt x="91" y="67"/>
                      <a:pt x="96" y="58"/>
                      <a:pt x="97" y="51"/>
                    </a:cubicBezTo>
                    <a:cubicBezTo>
                      <a:pt x="98" y="45"/>
                      <a:pt x="97" y="41"/>
                      <a:pt x="97" y="39"/>
                    </a:cubicBezTo>
                    <a:cubicBezTo>
                      <a:pt x="95" y="37"/>
                      <a:pt x="93" y="36"/>
                      <a:pt x="91" y="36"/>
                    </a:cubicBezTo>
                    <a:cubicBezTo>
                      <a:pt x="90" y="36"/>
                      <a:pt x="89" y="36"/>
                      <a:pt x="89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78" y="35"/>
                      <a:pt x="78" y="35"/>
                      <a:pt x="78" y="35"/>
                    </a:cubicBezTo>
                    <a:cubicBezTo>
                      <a:pt x="77" y="35"/>
                      <a:pt x="77" y="35"/>
                      <a:pt x="77" y="35"/>
                    </a:cubicBezTo>
                    <a:cubicBezTo>
                      <a:pt x="76" y="34"/>
                      <a:pt x="76" y="34"/>
                      <a:pt x="76" y="34"/>
                    </a:cubicBezTo>
                    <a:cubicBezTo>
                      <a:pt x="69" y="20"/>
                      <a:pt x="69" y="20"/>
                      <a:pt x="69" y="20"/>
                    </a:cubicBezTo>
                    <a:cubicBezTo>
                      <a:pt x="66" y="25"/>
                      <a:pt x="66" y="25"/>
                      <a:pt x="66" y="25"/>
                    </a:cubicBezTo>
                    <a:cubicBezTo>
                      <a:pt x="60" y="39"/>
                      <a:pt x="60" y="39"/>
                      <a:pt x="60" y="39"/>
                    </a:cubicBezTo>
                    <a:cubicBezTo>
                      <a:pt x="59" y="40"/>
                      <a:pt x="59" y="40"/>
                      <a:pt x="59" y="40"/>
                    </a:cubicBezTo>
                    <a:cubicBezTo>
                      <a:pt x="59" y="40"/>
                      <a:pt x="59" y="40"/>
                      <a:pt x="59" y="40"/>
                    </a:cubicBezTo>
                    <a:cubicBezTo>
                      <a:pt x="59" y="40"/>
                      <a:pt x="58" y="40"/>
                      <a:pt x="58" y="40"/>
                    </a:cubicBezTo>
                    <a:cubicBezTo>
                      <a:pt x="56" y="40"/>
                      <a:pt x="54" y="40"/>
                      <a:pt x="53" y="26"/>
                    </a:cubicBezTo>
                    <a:cubicBezTo>
                      <a:pt x="53" y="22"/>
                      <a:pt x="53" y="17"/>
                      <a:pt x="52" y="13"/>
                    </a:cubicBezTo>
                    <a:cubicBezTo>
                      <a:pt x="51" y="20"/>
                      <a:pt x="49" y="27"/>
                      <a:pt x="45" y="34"/>
                    </a:cubicBezTo>
                    <a:cubicBezTo>
                      <a:pt x="45" y="34"/>
                      <a:pt x="45" y="34"/>
                      <a:pt x="45" y="34"/>
                    </a:cubicBezTo>
                    <a:cubicBezTo>
                      <a:pt x="45" y="34"/>
                      <a:pt x="45" y="34"/>
                      <a:pt x="45" y="34"/>
                    </a:cubicBezTo>
                    <a:cubicBezTo>
                      <a:pt x="43" y="37"/>
                      <a:pt x="43" y="37"/>
                      <a:pt x="43" y="37"/>
                    </a:cubicBezTo>
                    <a:cubicBezTo>
                      <a:pt x="40" y="40"/>
                      <a:pt x="40" y="40"/>
                      <a:pt x="40" y="40"/>
                    </a:cubicBezTo>
                    <a:cubicBezTo>
                      <a:pt x="39" y="37"/>
                      <a:pt x="39" y="37"/>
                      <a:pt x="39" y="37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7" y="29"/>
                      <a:pt x="37" y="28"/>
                      <a:pt x="35" y="28"/>
                    </a:cubicBezTo>
                    <a:cubicBezTo>
                      <a:pt x="31" y="28"/>
                      <a:pt x="31" y="28"/>
                      <a:pt x="31" y="28"/>
                    </a:cubicBezTo>
                    <a:cubicBezTo>
                      <a:pt x="26" y="28"/>
                      <a:pt x="22" y="25"/>
                      <a:pt x="21" y="20"/>
                    </a:cubicBezTo>
                    <a:cubicBezTo>
                      <a:pt x="16" y="6"/>
                      <a:pt x="16" y="6"/>
                      <a:pt x="16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87" name="Freeform 497"/>
              <p:cNvSpPr>
                <a:spLocks/>
              </p:cNvSpPr>
              <p:nvPr/>
            </p:nvSpPr>
            <p:spPr bwMode="auto">
              <a:xfrm>
                <a:off x="3750" y="-43"/>
                <a:ext cx="260" cy="435"/>
              </a:xfrm>
              <a:custGeom>
                <a:avLst/>
                <a:gdLst>
                  <a:gd name="T0" fmla="*/ 62 w 110"/>
                  <a:gd name="T1" fmla="*/ 181 h 184"/>
                  <a:gd name="T2" fmla="*/ 43 w 110"/>
                  <a:gd name="T3" fmla="*/ 159 h 184"/>
                  <a:gd name="T4" fmla="*/ 47 w 110"/>
                  <a:gd name="T5" fmla="*/ 144 h 184"/>
                  <a:gd name="T6" fmla="*/ 66 w 110"/>
                  <a:gd name="T7" fmla="*/ 133 h 184"/>
                  <a:gd name="T8" fmla="*/ 59 w 110"/>
                  <a:gd name="T9" fmla="*/ 124 h 184"/>
                  <a:gd name="T10" fmla="*/ 37 w 110"/>
                  <a:gd name="T11" fmla="*/ 128 h 184"/>
                  <a:gd name="T12" fmla="*/ 50 w 110"/>
                  <a:gd name="T13" fmla="*/ 108 h 184"/>
                  <a:gd name="T14" fmla="*/ 60 w 110"/>
                  <a:gd name="T15" fmla="*/ 87 h 184"/>
                  <a:gd name="T16" fmla="*/ 44 w 110"/>
                  <a:gd name="T17" fmla="*/ 76 h 184"/>
                  <a:gd name="T18" fmla="*/ 37 w 110"/>
                  <a:gd name="T19" fmla="*/ 96 h 184"/>
                  <a:gd name="T20" fmla="*/ 31 w 110"/>
                  <a:gd name="T21" fmla="*/ 102 h 184"/>
                  <a:gd name="T22" fmla="*/ 11 w 110"/>
                  <a:gd name="T23" fmla="*/ 78 h 184"/>
                  <a:gd name="T24" fmla="*/ 16 w 110"/>
                  <a:gd name="T25" fmla="*/ 57 h 184"/>
                  <a:gd name="T26" fmla="*/ 13 w 110"/>
                  <a:gd name="T27" fmla="*/ 43 h 184"/>
                  <a:gd name="T28" fmla="*/ 12 w 110"/>
                  <a:gd name="T29" fmla="*/ 43 h 184"/>
                  <a:gd name="T30" fmla="*/ 6 w 110"/>
                  <a:gd name="T31" fmla="*/ 49 h 184"/>
                  <a:gd name="T32" fmla="*/ 2 w 110"/>
                  <a:gd name="T33" fmla="*/ 40 h 184"/>
                  <a:gd name="T34" fmla="*/ 9 w 110"/>
                  <a:gd name="T35" fmla="*/ 15 h 184"/>
                  <a:gd name="T36" fmla="*/ 18 w 110"/>
                  <a:gd name="T37" fmla="*/ 14 h 184"/>
                  <a:gd name="T38" fmla="*/ 25 w 110"/>
                  <a:gd name="T39" fmla="*/ 13 h 184"/>
                  <a:gd name="T40" fmla="*/ 30 w 110"/>
                  <a:gd name="T41" fmla="*/ 37 h 184"/>
                  <a:gd name="T42" fmla="*/ 34 w 110"/>
                  <a:gd name="T43" fmla="*/ 40 h 184"/>
                  <a:gd name="T44" fmla="*/ 36 w 110"/>
                  <a:gd name="T45" fmla="*/ 39 h 184"/>
                  <a:gd name="T46" fmla="*/ 36 w 110"/>
                  <a:gd name="T47" fmla="*/ 38 h 184"/>
                  <a:gd name="T48" fmla="*/ 50 w 110"/>
                  <a:gd name="T49" fmla="*/ 37 h 184"/>
                  <a:gd name="T50" fmla="*/ 60 w 110"/>
                  <a:gd name="T51" fmla="*/ 53 h 184"/>
                  <a:gd name="T52" fmla="*/ 56 w 110"/>
                  <a:gd name="T53" fmla="*/ 9 h 184"/>
                  <a:gd name="T54" fmla="*/ 60 w 110"/>
                  <a:gd name="T55" fmla="*/ 0 h 184"/>
                  <a:gd name="T56" fmla="*/ 72 w 110"/>
                  <a:gd name="T57" fmla="*/ 8 h 184"/>
                  <a:gd name="T58" fmla="*/ 77 w 110"/>
                  <a:gd name="T59" fmla="*/ 20 h 184"/>
                  <a:gd name="T60" fmla="*/ 80 w 110"/>
                  <a:gd name="T61" fmla="*/ 40 h 184"/>
                  <a:gd name="T62" fmla="*/ 82 w 110"/>
                  <a:gd name="T63" fmla="*/ 39 h 184"/>
                  <a:gd name="T64" fmla="*/ 84 w 110"/>
                  <a:gd name="T65" fmla="*/ 30 h 184"/>
                  <a:gd name="T66" fmla="*/ 88 w 110"/>
                  <a:gd name="T67" fmla="*/ 37 h 184"/>
                  <a:gd name="T68" fmla="*/ 109 w 110"/>
                  <a:gd name="T69" fmla="*/ 63 h 184"/>
                  <a:gd name="T70" fmla="*/ 93 w 110"/>
                  <a:gd name="T71" fmla="*/ 90 h 184"/>
                  <a:gd name="T72" fmla="*/ 88 w 110"/>
                  <a:gd name="T73" fmla="*/ 129 h 184"/>
                  <a:gd name="T74" fmla="*/ 70 w 110"/>
                  <a:gd name="T75" fmla="*/ 172 h 184"/>
                  <a:gd name="T76" fmla="*/ 68 w 110"/>
                  <a:gd name="T77" fmla="*/ 184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10" h="184">
                    <a:moveTo>
                      <a:pt x="68" y="184"/>
                    </a:moveTo>
                    <a:cubicBezTo>
                      <a:pt x="67" y="184"/>
                      <a:pt x="65" y="183"/>
                      <a:pt x="62" y="181"/>
                    </a:cubicBezTo>
                    <a:cubicBezTo>
                      <a:pt x="58" y="178"/>
                      <a:pt x="54" y="174"/>
                      <a:pt x="51" y="170"/>
                    </a:cubicBezTo>
                    <a:cubicBezTo>
                      <a:pt x="43" y="159"/>
                      <a:pt x="43" y="159"/>
                      <a:pt x="43" y="159"/>
                    </a:cubicBezTo>
                    <a:cubicBezTo>
                      <a:pt x="40" y="155"/>
                      <a:pt x="39" y="151"/>
                      <a:pt x="41" y="148"/>
                    </a:cubicBezTo>
                    <a:cubicBezTo>
                      <a:pt x="47" y="144"/>
                      <a:pt x="47" y="144"/>
                      <a:pt x="47" y="144"/>
                    </a:cubicBezTo>
                    <a:cubicBezTo>
                      <a:pt x="55" y="140"/>
                      <a:pt x="55" y="140"/>
                      <a:pt x="55" y="140"/>
                    </a:cubicBezTo>
                    <a:cubicBezTo>
                      <a:pt x="61" y="138"/>
                      <a:pt x="65" y="136"/>
                      <a:pt x="66" y="133"/>
                    </a:cubicBezTo>
                    <a:cubicBezTo>
                      <a:pt x="66" y="132"/>
                      <a:pt x="66" y="131"/>
                      <a:pt x="66" y="129"/>
                    </a:cubicBezTo>
                    <a:cubicBezTo>
                      <a:pt x="64" y="126"/>
                      <a:pt x="62" y="124"/>
                      <a:pt x="59" y="124"/>
                    </a:cubicBezTo>
                    <a:cubicBezTo>
                      <a:pt x="42" y="130"/>
                      <a:pt x="42" y="130"/>
                      <a:pt x="42" y="130"/>
                    </a:cubicBezTo>
                    <a:cubicBezTo>
                      <a:pt x="39" y="130"/>
                      <a:pt x="38" y="129"/>
                      <a:pt x="37" y="128"/>
                    </a:cubicBezTo>
                    <a:cubicBezTo>
                      <a:pt x="34" y="123"/>
                      <a:pt x="34" y="120"/>
                      <a:pt x="37" y="116"/>
                    </a:cubicBezTo>
                    <a:cubicBezTo>
                      <a:pt x="39" y="114"/>
                      <a:pt x="43" y="111"/>
                      <a:pt x="50" y="108"/>
                    </a:cubicBezTo>
                    <a:cubicBezTo>
                      <a:pt x="62" y="99"/>
                      <a:pt x="62" y="99"/>
                      <a:pt x="62" y="99"/>
                    </a:cubicBezTo>
                    <a:cubicBezTo>
                      <a:pt x="65" y="96"/>
                      <a:pt x="64" y="91"/>
                      <a:pt x="60" y="87"/>
                    </a:cubicBezTo>
                    <a:cubicBezTo>
                      <a:pt x="53" y="79"/>
                      <a:pt x="48" y="76"/>
                      <a:pt x="45" y="76"/>
                    </a:cubicBezTo>
                    <a:cubicBezTo>
                      <a:pt x="45" y="76"/>
                      <a:pt x="44" y="76"/>
                      <a:pt x="44" y="76"/>
                    </a:cubicBezTo>
                    <a:cubicBezTo>
                      <a:pt x="44" y="76"/>
                      <a:pt x="44" y="76"/>
                      <a:pt x="44" y="76"/>
                    </a:cubicBezTo>
                    <a:cubicBezTo>
                      <a:pt x="40" y="76"/>
                      <a:pt x="38" y="82"/>
                      <a:pt x="37" y="96"/>
                    </a:cubicBezTo>
                    <a:cubicBezTo>
                      <a:pt x="37" y="98"/>
                      <a:pt x="35" y="102"/>
                      <a:pt x="32" y="102"/>
                    </a:cubicBezTo>
                    <a:cubicBezTo>
                      <a:pt x="32" y="102"/>
                      <a:pt x="32" y="102"/>
                      <a:pt x="31" y="102"/>
                    </a:cubicBezTo>
                    <a:cubicBezTo>
                      <a:pt x="27" y="101"/>
                      <a:pt x="23" y="98"/>
                      <a:pt x="20" y="94"/>
                    </a:cubicBezTo>
                    <a:cubicBezTo>
                      <a:pt x="15" y="89"/>
                      <a:pt x="13" y="84"/>
                      <a:pt x="11" y="78"/>
                    </a:cubicBezTo>
                    <a:cubicBezTo>
                      <a:pt x="9" y="71"/>
                      <a:pt x="10" y="67"/>
                      <a:pt x="13" y="64"/>
                    </a:cubicBezTo>
                    <a:cubicBezTo>
                      <a:pt x="16" y="57"/>
                      <a:pt x="16" y="57"/>
                      <a:pt x="16" y="57"/>
                    </a:cubicBezTo>
                    <a:cubicBezTo>
                      <a:pt x="16" y="48"/>
                      <a:pt x="16" y="48"/>
                      <a:pt x="16" y="48"/>
                    </a:cubicBezTo>
                    <a:cubicBezTo>
                      <a:pt x="15" y="46"/>
                      <a:pt x="15" y="44"/>
                      <a:pt x="13" y="43"/>
                    </a:cubicBezTo>
                    <a:cubicBezTo>
                      <a:pt x="12" y="43"/>
                      <a:pt x="12" y="43"/>
                      <a:pt x="12" y="43"/>
                    </a:cubicBezTo>
                    <a:cubicBezTo>
                      <a:pt x="12" y="43"/>
                      <a:pt x="12" y="43"/>
                      <a:pt x="12" y="43"/>
                    </a:cubicBezTo>
                    <a:cubicBezTo>
                      <a:pt x="7" y="47"/>
                      <a:pt x="7" y="47"/>
                      <a:pt x="7" y="47"/>
                    </a:cubicBezTo>
                    <a:cubicBezTo>
                      <a:pt x="7" y="48"/>
                      <a:pt x="6" y="49"/>
                      <a:pt x="6" y="49"/>
                    </a:cubicBezTo>
                    <a:cubicBezTo>
                      <a:pt x="5" y="49"/>
                      <a:pt x="5" y="49"/>
                      <a:pt x="5" y="48"/>
                    </a:cubicBezTo>
                    <a:cubicBezTo>
                      <a:pt x="2" y="40"/>
                      <a:pt x="2" y="40"/>
                      <a:pt x="2" y="40"/>
                    </a:cubicBezTo>
                    <a:cubicBezTo>
                      <a:pt x="0" y="31"/>
                      <a:pt x="1" y="24"/>
                      <a:pt x="3" y="20"/>
                    </a:cubicBezTo>
                    <a:cubicBezTo>
                      <a:pt x="5" y="17"/>
                      <a:pt x="8" y="15"/>
                      <a:pt x="9" y="1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20" y="13"/>
                      <a:pt x="22" y="12"/>
                      <a:pt x="23" y="12"/>
                    </a:cubicBezTo>
                    <a:cubicBezTo>
                      <a:pt x="25" y="12"/>
                      <a:pt x="25" y="13"/>
                      <a:pt x="25" y="13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5" y="29"/>
                      <a:pt x="27" y="33"/>
                      <a:pt x="30" y="37"/>
                    </a:cubicBezTo>
                    <a:cubicBezTo>
                      <a:pt x="34" y="40"/>
                      <a:pt x="34" y="40"/>
                      <a:pt x="34" y="40"/>
                    </a:cubicBezTo>
                    <a:cubicBezTo>
                      <a:pt x="34" y="40"/>
                      <a:pt x="34" y="40"/>
                      <a:pt x="34" y="40"/>
                    </a:cubicBezTo>
                    <a:cubicBezTo>
                      <a:pt x="35" y="40"/>
                      <a:pt x="35" y="40"/>
                      <a:pt x="35" y="40"/>
                    </a:cubicBezTo>
                    <a:cubicBezTo>
                      <a:pt x="36" y="39"/>
                      <a:pt x="36" y="39"/>
                      <a:pt x="36" y="39"/>
                    </a:cubicBezTo>
                    <a:cubicBezTo>
                      <a:pt x="36" y="38"/>
                      <a:pt x="36" y="38"/>
                      <a:pt x="36" y="38"/>
                    </a:cubicBezTo>
                    <a:cubicBezTo>
                      <a:pt x="36" y="38"/>
                      <a:pt x="36" y="38"/>
                      <a:pt x="36" y="38"/>
                    </a:cubicBezTo>
                    <a:cubicBezTo>
                      <a:pt x="36" y="24"/>
                      <a:pt x="38" y="15"/>
                      <a:pt x="43" y="13"/>
                    </a:cubicBezTo>
                    <a:cubicBezTo>
                      <a:pt x="50" y="37"/>
                      <a:pt x="50" y="37"/>
                      <a:pt x="50" y="37"/>
                    </a:cubicBezTo>
                    <a:cubicBezTo>
                      <a:pt x="53" y="48"/>
                      <a:pt x="56" y="53"/>
                      <a:pt x="59" y="53"/>
                    </a:cubicBezTo>
                    <a:cubicBezTo>
                      <a:pt x="59" y="53"/>
                      <a:pt x="60" y="53"/>
                      <a:pt x="60" y="53"/>
                    </a:cubicBezTo>
                    <a:cubicBezTo>
                      <a:pt x="62" y="51"/>
                      <a:pt x="62" y="46"/>
                      <a:pt x="60" y="34"/>
                    </a:cubicBezTo>
                    <a:cubicBezTo>
                      <a:pt x="56" y="9"/>
                      <a:pt x="56" y="9"/>
                      <a:pt x="56" y="9"/>
                    </a:cubicBezTo>
                    <a:cubicBezTo>
                      <a:pt x="56" y="2"/>
                      <a:pt x="58" y="0"/>
                      <a:pt x="59" y="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61" y="0"/>
                      <a:pt x="64" y="2"/>
                      <a:pt x="67" y="5"/>
                    </a:cubicBezTo>
                    <a:cubicBezTo>
                      <a:pt x="72" y="8"/>
                      <a:pt x="72" y="8"/>
                      <a:pt x="72" y="8"/>
                    </a:cubicBezTo>
                    <a:cubicBezTo>
                      <a:pt x="75" y="9"/>
                      <a:pt x="75" y="9"/>
                      <a:pt x="75" y="9"/>
                    </a:cubicBezTo>
                    <a:cubicBezTo>
                      <a:pt x="77" y="10"/>
                      <a:pt x="77" y="15"/>
                      <a:pt x="77" y="20"/>
                    </a:cubicBezTo>
                    <a:cubicBezTo>
                      <a:pt x="76" y="31"/>
                      <a:pt x="76" y="31"/>
                      <a:pt x="76" y="31"/>
                    </a:cubicBezTo>
                    <a:cubicBezTo>
                      <a:pt x="76" y="35"/>
                      <a:pt x="77" y="40"/>
                      <a:pt x="80" y="40"/>
                    </a:cubicBezTo>
                    <a:cubicBezTo>
                      <a:pt x="80" y="40"/>
                      <a:pt x="81" y="39"/>
                      <a:pt x="82" y="39"/>
                    </a:cubicBezTo>
                    <a:cubicBezTo>
                      <a:pt x="82" y="39"/>
                      <a:pt x="82" y="39"/>
                      <a:pt x="82" y="39"/>
                    </a:cubicBezTo>
                    <a:cubicBezTo>
                      <a:pt x="82" y="38"/>
                      <a:pt x="82" y="38"/>
                      <a:pt x="82" y="38"/>
                    </a:cubicBezTo>
                    <a:cubicBezTo>
                      <a:pt x="84" y="30"/>
                      <a:pt x="84" y="30"/>
                      <a:pt x="84" y="30"/>
                    </a:cubicBezTo>
                    <a:cubicBezTo>
                      <a:pt x="85" y="30"/>
                      <a:pt x="85" y="30"/>
                      <a:pt x="85" y="30"/>
                    </a:cubicBezTo>
                    <a:cubicBezTo>
                      <a:pt x="88" y="37"/>
                      <a:pt x="88" y="37"/>
                      <a:pt x="88" y="37"/>
                    </a:cubicBezTo>
                    <a:cubicBezTo>
                      <a:pt x="92" y="45"/>
                      <a:pt x="95" y="50"/>
                      <a:pt x="99" y="52"/>
                    </a:cubicBezTo>
                    <a:cubicBezTo>
                      <a:pt x="104" y="57"/>
                      <a:pt x="108" y="60"/>
                      <a:pt x="109" y="63"/>
                    </a:cubicBezTo>
                    <a:cubicBezTo>
                      <a:pt x="110" y="67"/>
                      <a:pt x="110" y="69"/>
                      <a:pt x="109" y="72"/>
                    </a:cubicBezTo>
                    <a:cubicBezTo>
                      <a:pt x="93" y="90"/>
                      <a:pt x="93" y="90"/>
                      <a:pt x="93" y="90"/>
                    </a:cubicBezTo>
                    <a:cubicBezTo>
                      <a:pt x="92" y="93"/>
                      <a:pt x="90" y="99"/>
                      <a:pt x="90" y="110"/>
                    </a:cubicBezTo>
                    <a:cubicBezTo>
                      <a:pt x="88" y="129"/>
                      <a:pt x="88" y="129"/>
                      <a:pt x="88" y="129"/>
                    </a:cubicBezTo>
                    <a:cubicBezTo>
                      <a:pt x="71" y="164"/>
                      <a:pt x="71" y="164"/>
                      <a:pt x="71" y="164"/>
                    </a:cubicBezTo>
                    <a:cubicBezTo>
                      <a:pt x="70" y="172"/>
                      <a:pt x="70" y="172"/>
                      <a:pt x="70" y="172"/>
                    </a:cubicBezTo>
                    <a:cubicBezTo>
                      <a:pt x="71" y="180"/>
                      <a:pt x="71" y="180"/>
                      <a:pt x="71" y="180"/>
                    </a:cubicBezTo>
                    <a:cubicBezTo>
                      <a:pt x="71" y="184"/>
                      <a:pt x="69" y="184"/>
                      <a:pt x="68" y="18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88" name="Freeform 498"/>
              <p:cNvSpPr>
                <a:spLocks noEditPoints="1"/>
              </p:cNvSpPr>
              <p:nvPr/>
            </p:nvSpPr>
            <p:spPr bwMode="auto">
              <a:xfrm>
                <a:off x="3748" y="-46"/>
                <a:ext cx="265" cy="440"/>
              </a:xfrm>
              <a:custGeom>
                <a:avLst/>
                <a:gdLst>
                  <a:gd name="T0" fmla="*/ 73 w 112"/>
                  <a:gd name="T1" fmla="*/ 8 h 186"/>
                  <a:gd name="T2" fmla="*/ 78 w 112"/>
                  <a:gd name="T3" fmla="*/ 32 h 186"/>
                  <a:gd name="T4" fmla="*/ 85 w 112"/>
                  <a:gd name="T5" fmla="*/ 30 h 186"/>
                  <a:gd name="T6" fmla="*/ 90 w 112"/>
                  <a:gd name="T7" fmla="*/ 38 h 186"/>
                  <a:gd name="T8" fmla="*/ 110 w 112"/>
                  <a:gd name="T9" fmla="*/ 73 h 186"/>
                  <a:gd name="T10" fmla="*/ 90 w 112"/>
                  <a:gd name="T11" fmla="*/ 130 h 186"/>
                  <a:gd name="T12" fmla="*/ 73 w 112"/>
                  <a:gd name="T13" fmla="*/ 181 h 186"/>
                  <a:gd name="T14" fmla="*/ 52 w 112"/>
                  <a:gd name="T15" fmla="*/ 171 h 186"/>
                  <a:gd name="T16" fmla="*/ 47 w 112"/>
                  <a:gd name="T17" fmla="*/ 144 h 186"/>
                  <a:gd name="T18" fmla="*/ 60 w 112"/>
                  <a:gd name="T19" fmla="*/ 126 h 186"/>
                  <a:gd name="T20" fmla="*/ 38 w 112"/>
                  <a:gd name="T21" fmla="*/ 116 h 186"/>
                  <a:gd name="T22" fmla="*/ 60 w 112"/>
                  <a:gd name="T23" fmla="*/ 89 h 186"/>
                  <a:gd name="T24" fmla="*/ 39 w 112"/>
                  <a:gd name="T25" fmla="*/ 97 h 186"/>
                  <a:gd name="T26" fmla="*/ 20 w 112"/>
                  <a:gd name="T27" fmla="*/ 95 h 186"/>
                  <a:gd name="T28" fmla="*/ 16 w 112"/>
                  <a:gd name="T29" fmla="*/ 57 h 186"/>
                  <a:gd name="T30" fmla="*/ 9 w 112"/>
                  <a:gd name="T31" fmla="*/ 49 h 186"/>
                  <a:gd name="T32" fmla="*/ 2 w 112"/>
                  <a:gd name="T33" fmla="*/ 41 h 186"/>
                  <a:gd name="T34" fmla="*/ 15 w 112"/>
                  <a:gd name="T35" fmla="*/ 15 h 186"/>
                  <a:gd name="T36" fmla="*/ 27 w 112"/>
                  <a:gd name="T37" fmla="*/ 14 h 186"/>
                  <a:gd name="T38" fmla="*/ 35 w 112"/>
                  <a:gd name="T39" fmla="*/ 40 h 186"/>
                  <a:gd name="T40" fmla="*/ 52 w 112"/>
                  <a:gd name="T41" fmla="*/ 38 h 186"/>
                  <a:gd name="T42" fmla="*/ 60 w 112"/>
                  <a:gd name="T43" fmla="*/ 35 h 186"/>
                  <a:gd name="T44" fmla="*/ 61 w 112"/>
                  <a:gd name="T45" fmla="*/ 0 h 186"/>
                  <a:gd name="T46" fmla="*/ 60 w 112"/>
                  <a:gd name="T47" fmla="*/ 2 h 186"/>
                  <a:gd name="T48" fmla="*/ 62 w 112"/>
                  <a:gd name="T49" fmla="*/ 35 h 186"/>
                  <a:gd name="T50" fmla="*/ 50 w 112"/>
                  <a:gd name="T51" fmla="*/ 38 h 186"/>
                  <a:gd name="T52" fmla="*/ 38 w 112"/>
                  <a:gd name="T53" fmla="*/ 40 h 186"/>
                  <a:gd name="T54" fmla="*/ 36 w 112"/>
                  <a:gd name="T55" fmla="*/ 42 h 186"/>
                  <a:gd name="T56" fmla="*/ 30 w 112"/>
                  <a:gd name="T57" fmla="*/ 39 h 186"/>
                  <a:gd name="T58" fmla="*/ 25 w 112"/>
                  <a:gd name="T59" fmla="*/ 14 h 186"/>
                  <a:gd name="T60" fmla="*/ 15 w 112"/>
                  <a:gd name="T61" fmla="*/ 17 h 186"/>
                  <a:gd name="T62" fmla="*/ 10 w 112"/>
                  <a:gd name="T63" fmla="*/ 17 h 186"/>
                  <a:gd name="T64" fmla="*/ 6 w 112"/>
                  <a:gd name="T65" fmla="*/ 49 h 186"/>
                  <a:gd name="T66" fmla="*/ 8 w 112"/>
                  <a:gd name="T67" fmla="*/ 48 h 186"/>
                  <a:gd name="T68" fmla="*/ 13 w 112"/>
                  <a:gd name="T69" fmla="*/ 43 h 186"/>
                  <a:gd name="T70" fmla="*/ 18 w 112"/>
                  <a:gd name="T71" fmla="*/ 49 h 186"/>
                  <a:gd name="T72" fmla="*/ 18 w 112"/>
                  <a:gd name="T73" fmla="*/ 58 h 186"/>
                  <a:gd name="T74" fmla="*/ 15 w 112"/>
                  <a:gd name="T75" fmla="*/ 65 h 186"/>
                  <a:gd name="T76" fmla="*/ 21 w 112"/>
                  <a:gd name="T77" fmla="*/ 94 h 186"/>
                  <a:gd name="T78" fmla="*/ 37 w 112"/>
                  <a:gd name="T79" fmla="*/ 96 h 186"/>
                  <a:gd name="T80" fmla="*/ 61 w 112"/>
                  <a:gd name="T81" fmla="*/ 88 h 186"/>
                  <a:gd name="T82" fmla="*/ 63 w 112"/>
                  <a:gd name="T83" fmla="*/ 101 h 186"/>
                  <a:gd name="T84" fmla="*/ 51 w 112"/>
                  <a:gd name="T85" fmla="*/ 109 h 186"/>
                  <a:gd name="T86" fmla="*/ 39 w 112"/>
                  <a:gd name="T87" fmla="*/ 129 h 186"/>
                  <a:gd name="T88" fmla="*/ 60 w 112"/>
                  <a:gd name="T89" fmla="*/ 124 h 186"/>
                  <a:gd name="T90" fmla="*/ 68 w 112"/>
                  <a:gd name="T91" fmla="*/ 130 h 186"/>
                  <a:gd name="T92" fmla="*/ 48 w 112"/>
                  <a:gd name="T93" fmla="*/ 146 h 186"/>
                  <a:gd name="T94" fmla="*/ 53 w 112"/>
                  <a:gd name="T95" fmla="*/ 170 h 186"/>
                  <a:gd name="T96" fmla="*/ 64 w 112"/>
                  <a:gd name="T97" fmla="*/ 182 h 186"/>
                  <a:gd name="T98" fmla="*/ 71 w 112"/>
                  <a:gd name="T99" fmla="*/ 173 h 186"/>
                  <a:gd name="T100" fmla="*/ 72 w 112"/>
                  <a:gd name="T101" fmla="*/ 165 h 186"/>
                  <a:gd name="T102" fmla="*/ 88 w 112"/>
                  <a:gd name="T103" fmla="*/ 129 h 186"/>
                  <a:gd name="T104" fmla="*/ 93 w 112"/>
                  <a:gd name="T105" fmla="*/ 91 h 186"/>
                  <a:gd name="T106" fmla="*/ 110 w 112"/>
                  <a:gd name="T107" fmla="*/ 64 h 186"/>
                  <a:gd name="T108" fmla="*/ 88 w 112"/>
                  <a:gd name="T109" fmla="*/ 38 h 186"/>
                  <a:gd name="T110" fmla="*/ 84 w 112"/>
                  <a:gd name="T111" fmla="*/ 40 h 186"/>
                  <a:gd name="T112" fmla="*/ 81 w 112"/>
                  <a:gd name="T113" fmla="*/ 41 h 186"/>
                  <a:gd name="T114" fmla="*/ 76 w 112"/>
                  <a:gd name="T115" fmla="*/ 11 h 186"/>
                  <a:gd name="T116" fmla="*/ 72 w 112"/>
                  <a:gd name="T117" fmla="*/ 10 h 186"/>
                  <a:gd name="T118" fmla="*/ 68 w 112"/>
                  <a:gd name="T119" fmla="*/ 6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12" h="186">
                    <a:moveTo>
                      <a:pt x="61" y="0"/>
                    </a:moveTo>
                    <a:cubicBezTo>
                      <a:pt x="62" y="0"/>
                      <a:pt x="65" y="2"/>
                      <a:pt x="69" y="5"/>
                    </a:cubicBezTo>
                    <a:cubicBezTo>
                      <a:pt x="73" y="8"/>
                      <a:pt x="73" y="8"/>
                      <a:pt x="73" y="8"/>
                    </a:cubicBezTo>
                    <a:cubicBezTo>
                      <a:pt x="76" y="10"/>
                      <a:pt x="76" y="10"/>
                      <a:pt x="76" y="10"/>
                    </a:cubicBezTo>
                    <a:cubicBezTo>
                      <a:pt x="78" y="11"/>
                      <a:pt x="79" y="14"/>
                      <a:pt x="79" y="21"/>
                    </a:cubicBezTo>
                    <a:cubicBezTo>
                      <a:pt x="78" y="32"/>
                      <a:pt x="78" y="32"/>
                      <a:pt x="78" y="32"/>
                    </a:cubicBezTo>
                    <a:cubicBezTo>
                      <a:pt x="78" y="37"/>
                      <a:pt x="79" y="40"/>
                      <a:pt x="81" y="40"/>
                    </a:cubicBezTo>
                    <a:cubicBezTo>
                      <a:pt x="81" y="40"/>
                      <a:pt x="82" y="39"/>
                      <a:pt x="82" y="39"/>
                    </a:cubicBezTo>
                    <a:cubicBezTo>
                      <a:pt x="85" y="30"/>
                      <a:pt x="85" y="30"/>
                      <a:pt x="85" y="30"/>
                    </a:cubicBezTo>
                    <a:cubicBezTo>
                      <a:pt x="85" y="30"/>
                      <a:pt x="85" y="30"/>
                      <a:pt x="85" y="30"/>
                    </a:cubicBezTo>
                    <a:cubicBezTo>
                      <a:pt x="85" y="30"/>
                      <a:pt x="86" y="30"/>
                      <a:pt x="87" y="31"/>
                    </a:cubicBezTo>
                    <a:cubicBezTo>
                      <a:pt x="90" y="38"/>
                      <a:pt x="90" y="38"/>
                      <a:pt x="90" y="38"/>
                    </a:cubicBezTo>
                    <a:cubicBezTo>
                      <a:pt x="94" y="45"/>
                      <a:pt x="96" y="50"/>
                      <a:pt x="100" y="53"/>
                    </a:cubicBezTo>
                    <a:cubicBezTo>
                      <a:pt x="106" y="57"/>
                      <a:pt x="110" y="60"/>
                      <a:pt x="111" y="64"/>
                    </a:cubicBezTo>
                    <a:cubicBezTo>
                      <a:pt x="112" y="67"/>
                      <a:pt x="112" y="70"/>
                      <a:pt x="110" y="73"/>
                    </a:cubicBezTo>
                    <a:cubicBezTo>
                      <a:pt x="95" y="92"/>
                      <a:pt x="95" y="92"/>
                      <a:pt x="95" y="92"/>
                    </a:cubicBezTo>
                    <a:cubicBezTo>
                      <a:pt x="93" y="96"/>
                      <a:pt x="92" y="102"/>
                      <a:pt x="92" y="111"/>
                    </a:cubicBezTo>
                    <a:cubicBezTo>
                      <a:pt x="90" y="130"/>
                      <a:pt x="90" y="130"/>
                      <a:pt x="90" y="130"/>
                    </a:cubicBezTo>
                    <a:cubicBezTo>
                      <a:pt x="73" y="165"/>
                      <a:pt x="73" y="165"/>
                      <a:pt x="73" y="165"/>
                    </a:cubicBezTo>
                    <a:cubicBezTo>
                      <a:pt x="72" y="173"/>
                      <a:pt x="72" y="173"/>
                      <a:pt x="72" y="173"/>
                    </a:cubicBezTo>
                    <a:cubicBezTo>
                      <a:pt x="73" y="181"/>
                      <a:pt x="73" y="181"/>
                      <a:pt x="73" y="181"/>
                    </a:cubicBezTo>
                    <a:cubicBezTo>
                      <a:pt x="73" y="184"/>
                      <a:pt x="71" y="186"/>
                      <a:pt x="69" y="186"/>
                    </a:cubicBezTo>
                    <a:cubicBezTo>
                      <a:pt x="68" y="186"/>
                      <a:pt x="66" y="185"/>
                      <a:pt x="63" y="183"/>
                    </a:cubicBezTo>
                    <a:cubicBezTo>
                      <a:pt x="58" y="179"/>
                      <a:pt x="54" y="175"/>
                      <a:pt x="52" y="171"/>
                    </a:cubicBezTo>
                    <a:cubicBezTo>
                      <a:pt x="43" y="160"/>
                      <a:pt x="43" y="160"/>
                      <a:pt x="43" y="160"/>
                    </a:cubicBezTo>
                    <a:cubicBezTo>
                      <a:pt x="40" y="156"/>
                      <a:pt x="39" y="152"/>
                      <a:pt x="41" y="149"/>
                    </a:cubicBezTo>
                    <a:cubicBezTo>
                      <a:pt x="47" y="144"/>
                      <a:pt x="47" y="144"/>
                      <a:pt x="47" y="144"/>
                    </a:cubicBezTo>
                    <a:cubicBezTo>
                      <a:pt x="56" y="140"/>
                      <a:pt x="56" y="140"/>
                      <a:pt x="56" y="140"/>
                    </a:cubicBezTo>
                    <a:cubicBezTo>
                      <a:pt x="64" y="137"/>
                      <a:pt x="67" y="134"/>
                      <a:pt x="66" y="131"/>
                    </a:cubicBezTo>
                    <a:cubicBezTo>
                      <a:pt x="65" y="127"/>
                      <a:pt x="63" y="126"/>
                      <a:pt x="60" y="126"/>
                    </a:cubicBezTo>
                    <a:cubicBezTo>
                      <a:pt x="43" y="132"/>
                      <a:pt x="43" y="132"/>
                      <a:pt x="43" y="132"/>
                    </a:cubicBezTo>
                    <a:cubicBezTo>
                      <a:pt x="40" y="132"/>
                      <a:pt x="38" y="131"/>
                      <a:pt x="38" y="130"/>
                    </a:cubicBezTo>
                    <a:cubicBezTo>
                      <a:pt x="34" y="125"/>
                      <a:pt x="34" y="121"/>
                      <a:pt x="38" y="116"/>
                    </a:cubicBezTo>
                    <a:cubicBezTo>
                      <a:pt x="39" y="114"/>
                      <a:pt x="44" y="111"/>
                      <a:pt x="50" y="108"/>
                    </a:cubicBezTo>
                    <a:cubicBezTo>
                      <a:pt x="62" y="99"/>
                      <a:pt x="62" y="99"/>
                      <a:pt x="62" y="99"/>
                    </a:cubicBezTo>
                    <a:cubicBezTo>
                      <a:pt x="65" y="97"/>
                      <a:pt x="64" y="92"/>
                      <a:pt x="60" y="89"/>
                    </a:cubicBezTo>
                    <a:cubicBezTo>
                      <a:pt x="54" y="81"/>
                      <a:pt x="49" y="77"/>
                      <a:pt x="46" y="77"/>
                    </a:cubicBezTo>
                    <a:cubicBezTo>
                      <a:pt x="46" y="77"/>
                      <a:pt x="45" y="77"/>
                      <a:pt x="45" y="78"/>
                    </a:cubicBezTo>
                    <a:cubicBezTo>
                      <a:pt x="42" y="78"/>
                      <a:pt x="40" y="84"/>
                      <a:pt x="39" y="97"/>
                    </a:cubicBezTo>
                    <a:cubicBezTo>
                      <a:pt x="38" y="101"/>
                      <a:pt x="36" y="104"/>
                      <a:pt x="33" y="104"/>
                    </a:cubicBezTo>
                    <a:cubicBezTo>
                      <a:pt x="33" y="104"/>
                      <a:pt x="33" y="104"/>
                      <a:pt x="32" y="104"/>
                    </a:cubicBezTo>
                    <a:cubicBezTo>
                      <a:pt x="28" y="103"/>
                      <a:pt x="24" y="100"/>
                      <a:pt x="20" y="95"/>
                    </a:cubicBezTo>
                    <a:cubicBezTo>
                      <a:pt x="15" y="90"/>
                      <a:pt x="13" y="85"/>
                      <a:pt x="11" y="79"/>
                    </a:cubicBezTo>
                    <a:cubicBezTo>
                      <a:pt x="9" y="73"/>
                      <a:pt x="10" y="68"/>
                      <a:pt x="13" y="64"/>
                    </a:cubicBezTo>
                    <a:cubicBezTo>
                      <a:pt x="16" y="57"/>
                      <a:pt x="16" y="57"/>
                      <a:pt x="16" y="57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5" y="47"/>
                      <a:pt x="15" y="45"/>
                      <a:pt x="14" y="45"/>
                    </a:cubicBezTo>
                    <a:cubicBezTo>
                      <a:pt x="9" y="49"/>
                      <a:pt x="9" y="49"/>
                      <a:pt x="9" y="49"/>
                    </a:cubicBezTo>
                    <a:cubicBezTo>
                      <a:pt x="8" y="50"/>
                      <a:pt x="8" y="51"/>
                      <a:pt x="7" y="51"/>
                    </a:cubicBezTo>
                    <a:cubicBezTo>
                      <a:pt x="6" y="51"/>
                      <a:pt x="6" y="51"/>
                      <a:pt x="5" y="50"/>
                    </a:cubicBezTo>
                    <a:cubicBezTo>
                      <a:pt x="2" y="41"/>
                      <a:pt x="2" y="41"/>
                      <a:pt x="2" y="41"/>
                    </a:cubicBezTo>
                    <a:cubicBezTo>
                      <a:pt x="0" y="32"/>
                      <a:pt x="1" y="25"/>
                      <a:pt x="3" y="21"/>
                    </a:cubicBezTo>
                    <a:cubicBezTo>
                      <a:pt x="6" y="17"/>
                      <a:pt x="8" y="15"/>
                      <a:pt x="10" y="15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21" y="13"/>
                      <a:pt x="23" y="12"/>
                      <a:pt x="24" y="12"/>
                    </a:cubicBezTo>
                    <a:cubicBezTo>
                      <a:pt x="26" y="12"/>
                      <a:pt x="26" y="13"/>
                      <a:pt x="27" y="14"/>
                    </a:cubicBezTo>
                    <a:cubicBezTo>
                      <a:pt x="27" y="26"/>
                      <a:pt x="27" y="26"/>
                      <a:pt x="27" y="26"/>
                    </a:cubicBezTo>
                    <a:cubicBezTo>
                      <a:pt x="27" y="30"/>
                      <a:pt x="28" y="34"/>
                      <a:pt x="32" y="38"/>
                    </a:cubicBezTo>
                    <a:cubicBezTo>
                      <a:pt x="35" y="40"/>
                      <a:pt x="35" y="40"/>
                      <a:pt x="35" y="40"/>
                    </a:cubicBezTo>
                    <a:cubicBezTo>
                      <a:pt x="36" y="39"/>
                      <a:pt x="36" y="39"/>
                      <a:pt x="36" y="39"/>
                    </a:cubicBezTo>
                    <a:cubicBezTo>
                      <a:pt x="36" y="23"/>
                      <a:pt x="39" y="14"/>
                      <a:pt x="44" y="12"/>
                    </a:cubicBezTo>
                    <a:cubicBezTo>
                      <a:pt x="52" y="38"/>
                      <a:pt x="52" y="38"/>
                      <a:pt x="52" y="38"/>
                    </a:cubicBezTo>
                    <a:cubicBezTo>
                      <a:pt x="55" y="48"/>
                      <a:pt x="57" y="53"/>
                      <a:pt x="60" y="53"/>
                    </a:cubicBezTo>
                    <a:cubicBezTo>
                      <a:pt x="60" y="53"/>
                      <a:pt x="60" y="53"/>
                      <a:pt x="61" y="53"/>
                    </a:cubicBezTo>
                    <a:cubicBezTo>
                      <a:pt x="62" y="52"/>
                      <a:pt x="62" y="46"/>
                      <a:pt x="60" y="35"/>
                    </a:cubicBezTo>
                    <a:cubicBezTo>
                      <a:pt x="56" y="10"/>
                      <a:pt x="56" y="10"/>
                      <a:pt x="56" y="10"/>
                    </a:cubicBezTo>
                    <a:cubicBezTo>
                      <a:pt x="56" y="3"/>
                      <a:pt x="58" y="0"/>
                      <a:pt x="60" y="0"/>
                    </a:cubicBezTo>
                    <a:cubicBezTo>
                      <a:pt x="60" y="0"/>
                      <a:pt x="60" y="0"/>
                      <a:pt x="61" y="0"/>
                    </a:cubicBezTo>
                    <a:moveTo>
                      <a:pt x="61" y="1"/>
                    </a:moveTo>
                    <a:cubicBezTo>
                      <a:pt x="61" y="1"/>
                      <a:pt x="61" y="1"/>
                      <a:pt x="61" y="1"/>
                    </a:cubicBezTo>
                    <a:cubicBezTo>
                      <a:pt x="60" y="2"/>
                      <a:pt x="60" y="2"/>
                      <a:pt x="60" y="2"/>
                    </a:cubicBezTo>
                    <a:cubicBezTo>
                      <a:pt x="60" y="2"/>
                      <a:pt x="60" y="2"/>
                      <a:pt x="60" y="2"/>
                    </a:cubicBezTo>
                    <a:cubicBezTo>
                      <a:pt x="59" y="2"/>
                      <a:pt x="58" y="4"/>
                      <a:pt x="58" y="10"/>
                    </a:cubicBezTo>
                    <a:cubicBezTo>
                      <a:pt x="62" y="35"/>
                      <a:pt x="62" y="35"/>
                      <a:pt x="62" y="35"/>
                    </a:cubicBezTo>
                    <a:cubicBezTo>
                      <a:pt x="64" y="48"/>
                      <a:pt x="64" y="53"/>
                      <a:pt x="62" y="55"/>
                    </a:cubicBezTo>
                    <a:cubicBezTo>
                      <a:pt x="61" y="55"/>
                      <a:pt x="60" y="55"/>
                      <a:pt x="60" y="55"/>
                    </a:cubicBezTo>
                    <a:cubicBezTo>
                      <a:pt x="56" y="55"/>
                      <a:pt x="53" y="50"/>
                      <a:pt x="50" y="38"/>
                    </a:cubicBezTo>
                    <a:cubicBezTo>
                      <a:pt x="43" y="15"/>
                      <a:pt x="43" y="15"/>
                      <a:pt x="43" y="15"/>
                    </a:cubicBezTo>
                    <a:cubicBezTo>
                      <a:pt x="40" y="18"/>
                      <a:pt x="38" y="26"/>
                      <a:pt x="38" y="39"/>
                    </a:cubicBezTo>
                    <a:cubicBezTo>
                      <a:pt x="38" y="40"/>
                      <a:pt x="38" y="40"/>
                      <a:pt x="38" y="40"/>
                    </a:cubicBezTo>
                    <a:cubicBezTo>
                      <a:pt x="37" y="40"/>
                      <a:pt x="37" y="40"/>
                      <a:pt x="37" y="40"/>
                    </a:cubicBezTo>
                    <a:cubicBezTo>
                      <a:pt x="37" y="41"/>
                      <a:pt x="37" y="41"/>
                      <a:pt x="37" y="41"/>
                    </a:cubicBezTo>
                    <a:cubicBezTo>
                      <a:pt x="36" y="42"/>
                      <a:pt x="36" y="42"/>
                      <a:pt x="36" y="42"/>
                    </a:cubicBezTo>
                    <a:cubicBezTo>
                      <a:pt x="34" y="42"/>
                      <a:pt x="34" y="42"/>
                      <a:pt x="34" y="42"/>
                    </a:cubicBezTo>
                    <a:cubicBezTo>
                      <a:pt x="31" y="39"/>
                      <a:pt x="31" y="39"/>
                      <a:pt x="31" y="39"/>
                    </a:cubicBezTo>
                    <a:cubicBezTo>
                      <a:pt x="30" y="39"/>
                      <a:pt x="30" y="39"/>
                      <a:pt x="30" y="39"/>
                    </a:cubicBezTo>
                    <a:cubicBezTo>
                      <a:pt x="30" y="39"/>
                      <a:pt x="30" y="39"/>
                      <a:pt x="30" y="39"/>
                    </a:cubicBezTo>
                    <a:cubicBezTo>
                      <a:pt x="27" y="35"/>
                      <a:pt x="25" y="30"/>
                      <a:pt x="25" y="26"/>
                    </a:cubicBezTo>
                    <a:cubicBezTo>
                      <a:pt x="25" y="14"/>
                      <a:pt x="25" y="14"/>
                      <a:pt x="25" y="14"/>
                    </a:cubicBezTo>
                    <a:cubicBezTo>
                      <a:pt x="25" y="14"/>
                      <a:pt x="25" y="14"/>
                      <a:pt x="24" y="14"/>
                    </a:cubicBezTo>
                    <a:cubicBezTo>
                      <a:pt x="24" y="14"/>
                      <a:pt x="22" y="14"/>
                      <a:pt x="20" y="15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9" y="17"/>
                      <a:pt x="7" y="18"/>
                      <a:pt x="5" y="22"/>
                    </a:cubicBezTo>
                    <a:cubicBezTo>
                      <a:pt x="3" y="25"/>
                      <a:pt x="2" y="32"/>
                      <a:pt x="4" y="41"/>
                    </a:cubicBezTo>
                    <a:cubicBezTo>
                      <a:pt x="6" y="49"/>
                      <a:pt x="6" y="49"/>
                      <a:pt x="6" y="49"/>
                    </a:cubicBezTo>
                    <a:cubicBezTo>
                      <a:pt x="7" y="49"/>
                      <a:pt x="7" y="49"/>
                      <a:pt x="7" y="49"/>
                    </a:cubicBezTo>
                    <a:cubicBezTo>
                      <a:pt x="7" y="49"/>
                      <a:pt x="7" y="49"/>
                      <a:pt x="7" y="48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3" y="43"/>
                      <a:pt x="13" y="43"/>
                      <a:pt x="13" y="43"/>
                    </a:cubicBezTo>
                    <a:cubicBezTo>
                      <a:pt x="14" y="43"/>
                      <a:pt x="14" y="43"/>
                      <a:pt x="14" y="43"/>
                    </a:cubicBezTo>
                    <a:cubicBezTo>
                      <a:pt x="17" y="44"/>
                      <a:pt x="17" y="47"/>
                      <a:pt x="18" y="49"/>
                    </a:cubicBezTo>
                    <a:cubicBezTo>
                      <a:pt x="18" y="49"/>
                      <a:pt x="18" y="49"/>
                      <a:pt x="18" y="49"/>
                    </a:cubicBezTo>
                    <a:cubicBezTo>
                      <a:pt x="18" y="49"/>
                      <a:pt x="18" y="49"/>
                      <a:pt x="18" y="49"/>
                    </a:cubicBezTo>
                    <a:cubicBezTo>
                      <a:pt x="18" y="57"/>
                      <a:pt x="18" y="57"/>
                      <a:pt x="18" y="57"/>
                    </a:cubicBezTo>
                    <a:cubicBezTo>
                      <a:pt x="18" y="58"/>
                      <a:pt x="18" y="58"/>
                      <a:pt x="18" y="58"/>
                    </a:cubicBezTo>
                    <a:cubicBezTo>
                      <a:pt x="17" y="58"/>
                      <a:pt x="17" y="58"/>
                      <a:pt x="17" y="58"/>
                    </a:cubicBezTo>
                    <a:cubicBezTo>
                      <a:pt x="15" y="65"/>
                      <a:pt x="15" y="65"/>
                      <a:pt x="15" y="65"/>
                    </a:cubicBezTo>
                    <a:cubicBezTo>
                      <a:pt x="15" y="65"/>
                      <a:pt x="15" y="65"/>
                      <a:pt x="15" y="65"/>
                    </a:cubicBezTo>
                    <a:cubicBezTo>
                      <a:pt x="14" y="65"/>
                      <a:pt x="14" y="65"/>
                      <a:pt x="14" y="65"/>
                    </a:cubicBezTo>
                    <a:cubicBezTo>
                      <a:pt x="12" y="68"/>
                      <a:pt x="11" y="72"/>
                      <a:pt x="13" y="79"/>
                    </a:cubicBezTo>
                    <a:cubicBezTo>
                      <a:pt x="14" y="85"/>
                      <a:pt x="17" y="89"/>
                      <a:pt x="21" y="94"/>
                    </a:cubicBezTo>
                    <a:cubicBezTo>
                      <a:pt x="25" y="98"/>
                      <a:pt x="29" y="101"/>
                      <a:pt x="33" y="102"/>
                    </a:cubicBezTo>
                    <a:cubicBezTo>
                      <a:pt x="33" y="102"/>
                      <a:pt x="33" y="102"/>
                      <a:pt x="33" y="102"/>
                    </a:cubicBezTo>
                    <a:cubicBezTo>
                      <a:pt x="36" y="102"/>
                      <a:pt x="37" y="99"/>
                      <a:pt x="37" y="96"/>
                    </a:cubicBezTo>
                    <a:cubicBezTo>
                      <a:pt x="38" y="83"/>
                      <a:pt x="41" y="76"/>
                      <a:pt x="45" y="76"/>
                    </a:cubicBezTo>
                    <a:cubicBezTo>
                      <a:pt x="45" y="76"/>
                      <a:pt x="46" y="76"/>
                      <a:pt x="46" y="76"/>
                    </a:cubicBezTo>
                    <a:cubicBezTo>
                      <a:pt x="49" y="76"/>
                      <a:pt x="54" y="79"/>
                      <a:pt x="61" y="88"/>
                    </a:cubicBezTo>
                    <a:cubicBezTo>
                      <a:pt x="67" y="92"/>
                      <a:pt x="66" y="97"/>
                      <a:pt x="64" y="100"/>
                    </a:cubicBezTo>
                    <a:cubicBezTo>
                      <a:pt x="64" y="101"/>
                      <a:pt x="64" y="101"/>
                      <a:pt x="64" y="101"/>
                    </a:cubicBezTo>
                    <a:cubicBezTo>
                      <a:pt x="63" y="101"/>
                      <a:pt x="63" y="101"/>
                      <a:pt x="63" y="101"/>
                    </a:cubicBezTo>
                    <a:cubicBezTo>
                      <a:pt x="51" y="109"/>
                      <a:pt x="51" y="109"/>
                      <a:pt x="51" y="109"/>
                    </a:cubicBezTo>
                    <a:cubicBezTo>
                      <a:pt x="51" y="109"/>
                      <a:pt x="51" y="109"/>
                      <a:pt x="51" y="109"/>
                    </a:cubicBezTo>
                    <a:cubicBezTo>
                      <a:pt x="51" y="109"/>
                      <a:pt x="51" y="109"/>
                      <a:pt x="51" y="109"/>
                    </a:cubicBezTo>
                    <a:cubicBezTo>
                      <a:pt x="44" y="113"/>
                      <a:pt x="40" y="115"/>
                      <a:pt x="39" y="117"/>
                    </a:cubicBezTo>
                    <a:cubicBezTo>
                      <a:pt x="36" y="121"/>
                      <a:pt x="36" y="124"/>
                      <a:pt x="39" y="129"/>
                    </a:cubicBezTo>
                    <a:cubicBezTo>
                      <a:pt x="39" y="129"/>
                      <a:pt x="39" y="129"/>
                      <a:pt x="39" y="129"/>
                    </a:cubicBezTo>
                    <a:cubicBezTo>
                      <a:pt x="39" y="129"/>
                      <a:pt x="39" y="129"/>
                      <a:pt x="39" y="129"/>
                    </a:cubicBezTo>
                    <a:cubicBezTo>
                      <a:pt x="39" y="129"/>
                      <a:pt x="40" y="130"/>
                      <a:pt x="43" y="130"/>
                    </a:cubicBezTo>
                    <a:cubicBezTo>
                      <a:pt x="60" y="124"/>
                      <a:pt x="60" y="124"/>
                      <a:pt x="60" y="124"/>
                    </a:cubicBezTo>
                    <a:cubicBezTo>
                      <a:pt x="60" y="124"/>
                      <a:pt x="60" y="124"/>
                      <a:pt x="60" y="124"/>
                    </a:cubicBezTo>
                    <a:cubicBezTo>
                      <a:pt x="60" y="124"/>
                      <a:pt x="60" y="124"/>
                      <a:pt x="60" y="124"/>
                    </a:cubicBezTo>
                    <a:cubicBezTo>
                      <a:pt x="64" y="124"/>
                      <a:pt x="66" y="126"/>
                      <a:pt x="68" y="130"/>
                    </a:cubicBezTo>
                    <a:cubicBezTo>
                      <a:pt x="68" y="131"/>
                      <a:pt x="68" y="133"/>
                      <a:pt x="68" y="135"/>
                    </a:cubicBezTo>
                    <a:cubicBezTo>
                      <a:pt x="66" y="137"/>
                      <a:pt x="63" y="140"/>
                      <a:pt x="57" y="142"/>
                    </a:cubicBezTo>
                    <a:cubicBezTo>
                      <a:pt x="48" y="146"/>
                      <a:pt x="48" y="146"/>
                      <a:pt x="48" y="146"/>
                    </a:cubicBezTo>
                    <a:cubicBezTo>
                      <a:pt x="43" y="150"/>
                      <a:pt x="43" y="150"/>
                      <a:pt x="43" y="150"/>
                    </a:cubicBezTo>
                    <a:cubicBezTo>
                      <a:pt x="41" y="153"/>
                      <a:pt x="42" y="156"/>
                      <a:pt x="44" y="159"/>
                    </a:cubicBezTo>
                    <a:cubicBezTo>
                      <a:pt x="53" y="170"/>
                      <a:pt x="53" y="170"/>
                      <a:pt x="53" y="170"/>
                    </a:cubicBezTo>
                    <a:cubicBezTo>
                      <a:pt x="53" y="170"/>
                      <a:pt x="53" y="170"/>
                      <a:pt x="53" y="170"/>
                    </a:cubicBezTo>
                    <a:cubicBezTo>
                      <a:pt x="53" y="170"/>
                      <a:pt x="53" y="170"/>
                      <a:pt x="53" y="170"/>
                    </a:cubicBezTo>
                    <a:cubicBezTo>
                      <a:pt x="56" y="174"/>
                      <a:pt x="60" y="178"/>
                      <a:pt x="64" y="182"/>
                    </a:cubicBezTo>
                    <a:cubicBezTo>
                      <a:pt x="67" y="184"/>
                      <a:pt x="69" y="184"/>
                      <a:pt x="69" y="184"/>
                    </a:cubicBezTo>
                    <a:cubicBezTo>
                      <a:pt x="70" y="184"/>
                      <a:pt x="71" y="183"/>
                      <a:pt x="71" y="181"/>
                    </a:cubicBezTo>
                    <a:cubicBezTo>
                      <a:pt x="71" y="173"/>
                      <a:pt x="71" y="173"/>
                      <a:pt x="71" y="173"/>
                    </a:cubicBezTo>
                    <a:cubicBezTo>
                      <a:pt x="71" y="173"/>
                      <a:pt x="71" y="173"/>
                      <a:pt x="71" y="173"/>
                    </a:cubicBezTo>
                    <a:cubicBezTo>
                      <a:pt x="71" y="173"/>
                      <a:pt x="71" y="173"/>
                      <a:pt x="71" y="173"/>
                    </a:cubicBezTo>
                    <a:cubicBezTo>
                      <a:pt x="72" y="165"/>
                      <a:pt x="72" y="165"/>
                      <a:pt x="72" y="165"/>
                    </a:cubicBezTo>
                    <a:cubicBezTo>
                      <a:pt x="72" y="164"/>
                      <a:pt x="72" y="164"/>
                      <a:pt x="72" y="164"/>
                    </a:cubicBezTo>
                    <a:cubicBezTo>
                      <a:pt x="72" y="164"/>
                      <a:pt x="72" y="164"/>
                      <a:pt x="72" y="164"/>
                    </a:cubicBezTo>
                    <a:cubicBezTo>
                      <a:pt x="88" y="129"/>
                      <a:pt x="88" y="129"/>
                      <a:pt x="88" y="129"/>
                    </a:cubicBezTo>
                    <a:cubicBezTo>
                      <a:pt x="90" y="110"/>
                      <a:pt x="90" y="110"/>
                      <a:pt x="90" y="110"/>
                    </a:cubicBezTo>
                    <a:cubicBezTo>
                      <a:pt x="90" y="100"/>
                      <a:pt x="92" y="94"/>
                      <a:pt x="93" y="91"/>
                    </a:cubicBezTo>
                    <a:cubicBezTo>
                      <a:pt x="93" y="91"/>
                      <a:pt x="93" y="91"/>
                      <a:pt x="93" y="91"/>
                    </a:cubicBezTo>
                    <a:cubicBezTo>
                      <a:pt x="93" y="91"/>
                      <a:pt x="93" y="91"/>
                      <a:pt x="93" y="91"/>
                    </a:cubicBezTo>
                    <a:cubicBezTo>
                      <a:pt x="109" y="72"/>
                      <a:pt x="109" y="72"/>
                      <a:pt x="109" y="72"/>
                    </a:cubicBezTo>
                    <a:cubicBezTo>
                      <a:pt x="110" y="70"/>
                      <a:pt x="110" y="67"/>
                      <a:pt x="110" y="64"/>
                    </a:cubicBezTo>
                    <a:cubicBezTo>
                      <a:pt x="108" y="61"/>
                      <a:pt x="104" y="58"/>
                      <a:pt x="99" y="54"/>
                    </a:cubicBezTo>
                    <a:cubicBezTo>
                      <a:pt x="95" y="52"/>
                      <a:pt x="92" y="47"/>
                      <a:pt x="88" y="39"/>
                    </a:cubicBezTo>
                    <a:cubicBezTo>
                      <a:pt x="88" y="38"/>
                      <a:pt x="88" y="38"/>
                      <a:pt x="88" y="38"/>
                    </a:cubicBezTo>
                    <a:cubicBezTo>
                      <a:pt x="88" y="38"/>
                      <a:pt x="88" y="38"/>
                      <a:pt x="88" y="38"/>
                    </a:cubicBezTo>
                    <a:cubicBezTo>
                      <a:pt x="86" y="33"/>
                      <a:pt x="86" y="33"/>
                      <a:pt x="86" y="33"/>
                    </a:cubicBezTo>
                    <a:cubicBezTo>
                      <a:pt x="84" y="40"/>
                      <a:pt x="84" y="40"/>
                      <a:pt x="84" y="40"/>
                    </a:cubicBezTo>
                    <a:cubicBezTo>
                      <a:pt x="84" y="40"/>
                      <a:pt x="84" y="40"/>
                      <a:pt x="84" y="40"/>
                    </a:cubicBezTo>
                    <a:cubicBezTo>
                      <a:pt x="83" y="41"/>
                      <a:pt x="83" y="41"/>
                      <a:pt x="83" y="41"/>
                    </a:cubicBezTo>
                    <a:cubicBezTo>
                      <a:pt x="82" y="41"/>
                      <a:pt x="82" y="41"/>
                      <a:pt x="81" y="41"/>
                    </a:cubicBezTo>
                    <a:cubicBezTo>
                      <a:pt x="76" y="41"/>
                      <a:pt x="76" y="35"/>
                      <a:pt x="76" y="32"/>
                    </a:cubicBezTo>
                    <a:cubicBezTo>
                      <a:pt x="77" y="20"/>
                      <a:pt x="77" y="20"/>
                      <a:pt x="77" y="20"/>
                    </a:cubicBezTo>
                    <a:cubicBezTo>
                      <a:pt x="77" y="13"/>
                      <a:pt x="76" y="12"/>
                      <a:pt x="76" y="11"/>
                    </a:cubicBezTo>
                    <a:cubicBezTo>
                      <a:pt x="73" y="10"/>
                      <a:pt x="73" y="10"/>
                      <a:pt x="73" y="10"/>
                    </a:cubicBezTo>
                    <a:cubicBezTo>
                      <a:pt x="72" y="10"/>
                      <a:pt x="72" y="10"/>
                      <a:pt x="72" y="10"/>
                    </a:cubicBezTo>
                    <a:cubicBezTo>
                      <a:pt x="72" y="10"/>
                      <a:pt x="72" y="10"/>
                      <a:pt x="72" y="10"/>
                    </a:cubicBezTo>
                    <a:cubicBezTo>
                      <a:pt x="68" y="7"/>
                      <a:pt x="68" y="7"/>
                      <a:pt x="68" y="7"/>
                    </a:cubicBezTo>
                    <a:cubicBezTo>
                      <a:pt x="68" y="7"/>
                      <a:pt x="68" y="7"/>
                      <a:pt x="68" y="7"/>
                    </a:cubicBezTo>
                    <a:cubicBezTo>
                      <a:pt x="68" y="6"/>
                      <a:pt x="68" y="6"/>
                      <a:pt x="68" y="6"/>
                    </a:cubicBezTo>
                    <a:cubicBezTo>
                      <a:pt x="65" y="4"/>
                      <a:pt x="62" y="1"/>
                      <a:pt x="6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89" name="Freeform 499"/>
              <p:cNvSpPr>
                <a:spLocks/>
              </p:cNvSpPr>
              <p:nvPr/>
            </p:nvSpPr>
            <p:spPr bwMode="auto">
              <a:xfrm>
                <a:off x="3750" y="692"/>
                <a:ext cx="707" cy="840"/>
              </a:xfrm>
              <a:custGeom>
                <a:avLst/>
                <a:gdLst>
                  <a:gd name="T0" fmla="*/ 4 w 299"/>
                  <a:gd name="T1" fmla="*/ 338 h 355"/>
                  <a:gd name="T2" fmla="*/ 12 w 299"/>
                  <a:gd name="T3" fmla="*/ 328 h 355"/>
                  <a:gd name="T4" fmla="*/ 2 w 299"/>
                  <a:gd name="T5" fmla="*/ 327 h 355"/>
                  <a:gd name="T6" fmla="*/ 10 w 299"/>
                  <a:gd name="T7" fmla="*/ 319 h 355"/>
                  <a:gd name="T8" fmla="*/ 10 w 299"/>
                  <a:gd name="T9" fmla="*/ 317 h 355"/>
                  <a:gd name="T10" fmla="*/ 8 w 299"/>
                  <a:gd name="T11" fmla="*/ 314 h 355"/>
                  <a:gd name="T12" fmla="*/ 10 w 299"/>
                  <a:gd name="T13" fmla="*/ 307 h 355"/>
                  <a:gd name="T14" fmla="*/ 5 w 299"/>
                  <a:gd name="T15" fmla="*/ 304 h 355"/>
                  <a:gd name="T16" fmla="*/ 0 w 299"/>
                  <a:gd name="T17" fmla="*/ 295 h 355"/>
                  <a:gd name="T18" fmla="*/ 1 w 299"/>
                  <a:gd name="T19" fmla="*/ 278 h 355"/>
                  <a:gd name="T20" fmla="*/ 8 w 299"/>
                  <a:gd name="T21" fmla="*/ 271 h 355"/>
                  <a:gd name="T22" fmla="*/ 6 w 299"/>
                  <a:gd name="T23" fmla="*/ 265 h 355"/>
                  <a:gd name="T24" fmla="*/ 20 w 299"/>
                  <a:gd name="T25" fmla="*/ 251 h 355"/>
                  <a:gd name="T26" fmla="*/ 24 w 299"/>
                  <a:gd name="T27" fmla="*/ 253 h 355"/>
                  <a:gd name="T28" fmla="*/ 24 w 299"/>
                  <a:gd name="T29" fmla="*/ 244 h 355"/>
                  <a:gd name="T30" fmla="*/ 44 w 299"/>
                  <a:gd name="T31" fmla="*/ 232 h 355"/>
                  <a:gd name="T32" fmla="*/ 47 w 299"/>
                  <a:gd name="T33" fmla="*/ 233 h 355"/>
                  <a:gd name="T34" fmla="*/ 55 w 299"/>
                  <a:gd name="T35" fmla="*/ 220 h 355"/>
                  <a:gd name="T36" fmla="*/ 86 w 299"/>
                  <a:gd name="T37" fmla="*/ 175 h 355"/>
                  <a:gd name="T38" fmla="*/ 94 w 299"/>
                  <a:gd name="T39" fmla="*/ 147 h 355"/>
                  <a:gd name="T40" fmla="*/ 110 w 299"/>
                  <a:gd name="T41" fmla="*/ 122 h 355"/>
                  <a:gd name="T42" fmla="*/ 121 w 299"/>
                  <a:gd name="T43" fmla="*/ 117 h 355"/>
                  <a:gd name="T44" fmla="*/ 126 w 299"/>
                  <a:gd name="T45" fmla="*/ 102 h 355"/>
                  <a:gd name="T46" fmla="*/ 132 w 299"/>
                  <a:gd name="T47" fmla="*/ 104 h 355"/>
                  <a:gd name="T48" fmla="*/ 136 w 299"/>
                  <a:gd name="T49" fmla="*/ 91 h 355"/>
                  <a:gd name="T50" fmla="*/ 137 w 299"/>
                  <a:gd name="T51" fmla="*/ 86 h 355"/>
                  <a:gd name="T52" fmla="*/ 139 w 299"/>
                  <a:gd name="T53" fmla="*/ 79 h 355"/>
                  <a:gd name="T54" fmla="*/ 151 w 299"/>
                  <a:gd name="T55" fmla="*/ 60 h 355"/>
                  <a:gd name="T56" fmla="*/ 156 w 299"/>
                  <a:gd name="T57" fmla="*/ 62 h 355"/>
                  <a:gd name="T58" fmla="*/ 165 w 299"/>
                  <a:gd name="T59" fmla="*/ 62 h 355"/>
                  <a:gd name="T60" fmla="*/ 174 w 299"/>
                  <a:gd name="T61" fmla="*/ 56 h 355"/>
                  <a:gd name="T62" fmla="*/ 188 w 299"/>
                  <a:gd name="T63" fmla="*/ 36 h 355"/>
                  <a:gd name="T64" fmla="*/ 197 w 299"/>
                  <a:gd name="T65" fmla="*/ 41 h 355"/>
                  <a:gd name="T66" fmla="*/ 199 w 299"/>
                  <a:gd name="T67" fmla="*/ 29 h 355"/>
                  <a:gd name="T68" fmla="*/ 213 w 299"/>
                  <a:gd name="T69" fmla="*/ 32 h 355"/>
                  <a:gd name="T70" fmla="*/ 219 w 299"/>
                  <a:gd name="T71" fmla="*/ 19 h 355"/>
                  <a:gd name="T72" fmla="*/ 228 w 299"/>
                  <a:gd name="T73" fmla="*/ 26 h 355"/>
                  <a:gd name="T74" fmla="*/ 234 w 299"/>
                  <a:gd name="T75" fmla="*/ 29 h 355"/>
                  <a:gd name="T76" fmla="*/ 246 w 299"/>
                  <a:gd name="T77" fmla="*/ 17 h 355"/>
                  <a:gd name="T78" fmla="*/ 257 w 299"/>
                  <a:gd name="T79" fmla="*/ 6 h 355"/>
                  <a:gd name="T80" fmla="*/ 262 w 299"/>
                  <a:gd name="T81" fmla="*/ 13 h 355"/>
                  <a:gd name="T82" fmla="*/ 268 w 299"/>
                  <a:gd name="T83" fmla="*/ 17 h 355"/>
                  <a:gd name="T84" fmla="*/ 295 w 299"/>
                  <a:gd name="T85" fmla="*/ 22 h 355"/>
                  <a:gd name="T86" fmla="*/ 275 w 299"/>
                  <a:gd name="T87" fmla="*/ 30 h 355"/>
                  <a:gd name="T88" fmla="*/ 287 w 299"/>
                  <a:gd name="T89" fmla="*/ 56 h 355"/>
                  <a:gd name="T90" fmla="*/ 268 w 299"/>
                  <a:gd name="T91" fmla="*/ 42 h 355"/>
                  <a:gd name="T92" fmla="*/ 227 w 299"/>
                  <a:gd name="T93" fmla="*/ 85 h 355"/>
                  <a:gd name="T94" fmla="*/ 218 w 299"/>
                  <a:gd name="T95" fmla="*/ 78 h 355"/>
                  <a:gd name="T96" fmla="*/ 189 w 299"/>
                  <a:gd name="T97" fmla="*/ 59 h 355"/>
                  <a:gd name="T98" fmla="*/ 179 w 299"/>
                  <a:gd name="T99" fmla="*/ 68 h 355"/>
                  <a:gd name="T100" fmla="*/ 157 w 299"/>
                  <a:gd name="T101" fmla="*/ 88 h 355"/>
                  <a:gd name="T102" fmla="*/ 142 w 299"/>
                  <a:gd name="T103" fmla="*/ 102 h 355"/>
                  <a:gd name="T104" fmla="*/ 116 w 299"/>
                  <a:gd name="T105" fmla="*/ 152 h 355"/>
                  <a:gd name="T106" fmla="*/ 101 w 299"/>
                  <a:gd name="T107" fmla="*/ 206 h 355"/>
                  <a:gd name="T108" fmla="*/ 80 w 299"/>
                  <a:gd name="T109" fmla="*/ 235 h 355"/>
                  <a:gd name="T110" fmla="*/ 83 w 299"/>
                  <a:gd name="T111" fmla="*/ 277 h 355"/>
                  <a:gd name="T112" fmla="*/ 80 w 299"/>
                  <a:gd name="T113" fmla="*/ 289 h 355"/>
                  <a:gd name="T114" fmla="*/ 77 w 299"/>
                  <a:gd name="T115" fmla="*/ 314 h 355"/>
                  <a:gd name="T116" fmla="*/ 70 w 299"/>
                  <a:gd name="T117" fmla="*/ 332 h 355"/>
                  <a:gd name="T118" fmla="*/ 66 w 299"/>
                  <a:gd name="T119" fmla="*/ 329 h 355"/>
                  <a:gd name="T120" fmla="*/ 62 w 299"/>
                  <a:gd name="T121" fmla="*/ 320 h 355"/>
                  <a:gd name="T122" fmla="*/ 50 w 299"/>
                  <a:gd name="T123" fmla="*/ 333 h 355"/>
                  <a:gd name="T124" fmla="*/ 48 w 299"/>
                  <a:gd name="T125" fmla="*/ 338 h 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99" h="355">
                    <a:moveTo>
                      <a:pt x="28" y="355"/>
                    </a:moveTo>
                    <a:cubicBezTo>
                      <a:pt x="25" y="355"/>
                      <a:pt x="22" y="354"/>
                      <a:pt x="18" y="352"/>
                    </a:cubicBezTo>
                    <a:cubicBezTo>
                      <a:pt x="16" y="350"/>
                      <a:pt x="11" y="347"/>
                      <a:pt x="7" y="343"/>
                    </a:cubicBezTo>
                    <a:cubicBezTo>
                      <a:pt x="4" y="340"/>
                      <a:pt x="4" y="338"/>
                      <a:pt x="4" y="338"/>
                    </a:cubicBezTo>
                    <a:cubicBezTo>
                      <a:pt x="4" y="337"/>
                      <a:pt x="5" y="337"/>
                      <a:pt x="9" y="337"/>
                    </a:cubicBezTo>
                    <a:cubicBezTo>
                      <a:pt x="10" y="337"/>
                      <a:pt x="12" y="337"/>
                      <a:pt x="12" y="335"/>
                    </a:cubicBezTo>
                    <a:cubicBezTo>
                      <a:pt x="12" y="334"/>
                      <a:pt x="11" y="333"/>
                      <a:pt x="9" y="332"/>
                    </a:cubicBezTo>
                    <a:cubicBezTo>
                      <a:pt x="12" y="328"/>
                      <a:pt x="12" y="328"/>
                      <a:pt x="12" y="328"/>
                    </a:cubicBezTo>
                    <a:cubicBezTo>
                      <a:pt x="13" y="326"/>
                      <a:pt x="13" y="326"/>
                      <a:pt x="13" y="326"/>
                    </a:cubicBezTo>
                    <a:cubicBezTo>
                      <a:pt x="11" y="327"/>
                      <a:pt x="11" y="327"/>
                      <a:pt x="11" y="327"/>
                    </a:cubicBezTo>
                    <a:cubicBezTo>
                      <a:pt x="4" y="328"/>
                      <a:pt x="4" y="328"/>
                      <a:pt x="4" y="328"/>
                    </a:cubicBezTo>
                    <a:cubicBezTo>
                      <a:pt x="3" y="328"/>
                      <a:pt x="3" y="328"/>
                      <a:pt x="2" y="327"/>
                    </a:cubicBezTo>
                    <a:cubicBezTo>
                      <a:pt x="2" y="327"/>
                      <a:pt x="2" y="325"/>
                      <a:pt x="3" y="323"/>
                    </a:cubicBezTo>
                    <a:cubicBezTo>
                      <a:pt x="5" y="321"/>
                      <a:pt x="5" y="321"/>
                      <a:pt x="5" y="321"/>
                    </a:cubicBezTo>
                    <a:cubicBezTo>
                      <a:pt x="9" y="319"/>
                      <a:pt x="9" y="319"/>
                      <a:pt x="9" y="319"/>
                    </a:cubicBezTo>
                    <a:cubicBezTo>
                      <a:pt x="10" y="319"/>
                      <a:pt x="10" y="319"/>
                      <a:pt x="10" y="319"/>
                    </a:cubicBezTo>
                    <a:cubicBezTo>
                      <a:pt x="10" y="319"/>
                      <a:pt x="10" y="319"/>
                      <a:pt x="10" y="319"/>
                    </a:cubicBezTo>
                    <a:cubicBezTo>
                      <a:pt x="10" y="318"/>
                      <a:pt x="10" y="318"/>
                      <a:pt x="10" y="318"/>
                    </a:cubicBezTo>
                    <a:cubicBezTo>
                      <a:pt x="11" y="317"/>
                      <a:pt x="11" y="317"/>
                      <a:pt x="11" y="317"/>
                    </a:cubicBezTo>
                    <a:cubicBezTo>
                      <a:pt x="10" y="317"/>
                      <a:pt x="10" y="317"/>
                      <a:pt x="10" y="317"/>
                    </a:cubicBezTo>
                    <a:cubicBezTo>
                      <a:pt x="8" y="316"/>
                      <a:pt x="8" y="316"/>
                      <a:pt x="8" y="316"/>
                    </a:cubicBezTo>
                    <a:cubicBezTo>
                      <a:pt x="7" y="316"/>
                      <a:pt x="7" y="316"/>
                      <a:pt x="7" y="316"/>
                    </a:cubicBezTo>
                    <a:cubicBezTo>
                      <a:pt x="7" y="315"/>
                      <a:pt x="7" y="315"/>
                      <a:pt x="7" y="315"/>
                    </a:cubicBezTo>
                    <a:cubicBezTo>
                      <a:pt x="8" y="314"/>
                      <a:pt x="8" y="314"/>
                      <a:pt x="8" y="314"/>
                    </a:cubicBezTo>
                    <a:cubicBezTo>
                      <a:pt x="9" y="314"/>
                      <a:pt x="9" y="314"/>
                      <a:pt x="9" y="314"/>
                    </a:cubicBezTo>
                    <a:cubicBezTo>
                      <a:pt x="9" y="314"/>
                      <a:pt x="9" y="314"/>
                      <a:pt x="9" y="314"/>
                    </a:cubicBezTo>
                    <a:cubicBezTo>
                      <a:pt x="10" y="311"/>
                      <a:pt x="10" y="311"/>
                      <a:pt x="10" y="311"/>
                    </a:cubicBezTo>
                    <a:cubicBezTo>
                      <a:pt x="11" y="309"/>
                      <a:pt x="11" y="308"/>
                      <a:pt x="10" y="307"/>
                    </a:cubicBezTo>
                    <a:cubicBezTo>
                      <a:pt x="10" y="307"/>
                      <a:pt x="9" y="306"/>
                      <a:pt x="8" y="306"/>
                    </a:cubicBezTo>
                    <a:cubicBezTo>
                      <a:pt x="8" y="306"/>
                      <a:pt x="7" y="306"/>
                      <a:pt x="7" y="306"/>
                    </a:cubicBezTo>
                    <a:cubicBezTo>
                      <a:pt x="2" y="307"/>
                      <a:pt x="2" y="307"/>
                      <a:pt x="2" y="307"/>
                    </a:cubicBezTo>
                    <a:cubicBezTo>
                      <a:pt x="2" y="307"/>
                      <a:pt x="3" y="305"/>
                      <a:pt x="5" y="304"/>
                    </a:cubicBezTo>
                    <a:cubicBezTo>
                      <a:pt x="5" y="304"/>
                      <a:pt x="5" y="304"/>
                      <a:pt x="5" y="304"/>
                    </a:cubicBezTo>
                    <a:cubicBezTo>
                      <a:pt x="5" y="303"/>
                      <a:pt x="5" y="303"/>
                      <a:pt x="5" y="303"/>
                    </a:cubicBezTo>
                    <a:cubicBezTo>
                      <a:pt x="6" y="301"/>
                      <a:pt x="7" y="299"/>
                      <a:pt x="5" y="298"/>
                    </a:cubicBezTo>
                    <a:cubicBezTo>
                      <a:pt x="4" y="296"/>
                      <a:pt x="2" y="296"/>
                      <a:pt x="0" y="295"/>
                    </a:cubicBezTo>
                    <a:cubicBezTo>
                      <a:pt x="0" y="295"/>
                      <a:pt x="0" y="295"/>
                      <a:pt x="0" y="295"/>
                    </a:cubicBezTo>
                    <a:cubicBezTo>
                      <a:pt x="0" y="294"/>
                      <a:pt x="0" y="293"/>
                      <a:pt x="1" y="291"/>
                    </a:cubicBezTo>
                    <a:cubicBezTo>
                      <a:pt x="3" y="289"/>
                      <a:pt x="3" y="287"/>
                      <a:pt x="3" y="284"/>
                    </a:cubicBezTo>
                    <a:cubicBezTo>
                      <a:pt x="1" y="278"/>
                      <a:pt x="1" y="278"/>
                      <a:pt x="1" y="278"/>
                    </a:cubicBezTo>
                    <a:cubicBezTo>
                      <a:pt x="1" y="275"/>
                      <a:pt x="2" y="272"/>
                      <a:pt x="4" y="272"/>
                    </a:cubicBezTo>
                    <a:cubicBezTo>
                      <a:pt x="7" y="272"/>
                      <a:pt x="7" y="272"/>
                      <a:pt x="7" y="272"/>
                    </a:cubicBezTo>
                    <a:cubicBezTo>
                      <a:pt x="8" y="271"/>
                      <a:pt x="8" y="271"/>
                      <a:pt x="8" y="271"/>
                    </a:cubicBezTo>
                    <a:cubicBezTo>
                      <a:pt x="8" y="271"/>
                      <a:pt x="8" y="271"/>
                      <a:pt x="8" y="271"/>
                    </a:cubicBezTo>
                    <a:cubicBezTo>
                      <a:pt x="9" y="269"/>
                      <a:pt x="9" y="269"/>
                      <a:pt x="9" y="269"/>
                    </a:cubicBezTo>
                    <a:cubicBezTo>
                      <a:pt x="10" y="268"/>
                      <a:pt x="10" y="268"/>
                      <a:pt x="10" y="268"/>
                    </a:cubicBezTo>
                    <a:cubicBezTo>
                      <a:pt x="9" y="268"/>
                      <a:pt x="9" y="268"/>
                      <a:pt x="9" y="268"/>
                    </a:cubicBezTo>
                    <a:cubicBezTo>
                      <a:pt x="8" y="268"/>
                      <a:pt x="7" y="267"/>
                      <a:pt x="6" y="265"/>
                    </a:cubicBezTo>
                    <a:cubicBezTo>
                      <a:pt x="6" y="264"/>
                      <a:pt x="7" y="262"/>
                      <a:pt x="9" y="261"/>
                    </a:cubicBezTo>
                    <a:cubicBezTo>
                      <a:pt x="17" y="253"/>
                      <a:pt x="17" y="253"/>
                      <a:pt x="17" y="253"/>
                    </a:cubicBezTo>
                    <a:cubicBezTo>
                      <a:pt x="18" y="252"/>
                      <a:pt x="18" y="251"/>
                      <a:pt x="19" y="251"/>
                    </a:cubicBezTo>
                    <a:cubicBezTo>
                      <a:pt x="19" y="251"/>
                      <a:pt x="19" y="251"/>
                      <a:pt x="20" y="251"/>
                    </a:cubicBezTo>
                    <a:cubicBezTo>
                      <a:pt x="20" y="252"/>
                      <a:pt x="20" y="252"/>
                      <a:pt x="20" y="252"/>
                    </a:cubicBezTo>
                    <a:cubicBezTo>
                      <a:pt x="20" y="252"/>
                      <a:pt x="20" y="252"/>
                      <a:pt x="20" y="252"/>
                    </a:cubicBezTo>
                    <a:cubicBezTo>
                      <a:pt x="24" y="252"/>
                      <a:pt x="24" y="252"/>
                      <a:pt x="24" y="252"/>
                    </a:cubicBezTo>
                    <a:cubicBezTo>
                      <a:pt x="24" y="253"/>
                      <a:pt x="24" y="253"/>
                      <a:pt x="24" y="253"/>
                    </a:cubicBezTo>
                    <a:cubicBezTo>
                      <a:pt x="25" y="252"/>
                      <a:pt x="25" y="252"/>
                      <a:pt x="25" y="252"/>
                    </a:cubicBezTo>
                    <a:cubicBezTo>
                      <a:pt x="26" y="252"/>
                      <a:pt x="27" y="251"/>
                      <a:pt x="27" y="250"/>
                    </a:cubicBezTo>
                    <a:cubicBezTo>
                      <a:pt x="27" y="249"/>
                      <a:pt x="26" y="247"/>
                      <a:pt x="25" y="246"/>
                    </a:cubicBezTo>
                    <a:cubicBezTo>
                      <a:pt x="24" y="244"/>
                      <a:pt x="24" y="244"/>
                      <a:pt x="24" y="244"/>
                    </a:cubicBezTo>
                    <a:cubicBezTo>
                      <a:pt x="24" y="244"/>
                      <a:pt x="24" y="244"/>
                      <a:pt x="24" y="244"/>
                    </a:cubicBezTo>
                    <a:cubicBezTo>
                      <a:pt x="34" y="243"/>
                      <a:pt x="34" y="243"/>
                      <a:pt x="34" y="243"/>
                    </a:cubicBezTo>
                    <a:cubicBezTo>
                      <a:pt x="37" y="242"/>
                      <a:pt x="39" y="240"/>
                      <a:pt x="41" y="236"/>
                    </a:cubicBezTo>
                    <a:cubicBezTo>
                      <a:pt x="42" y="233"/>
                      <a:pt x="43" y="232"/>
                      <a:pt x="44" y="232"/>
                    </a:cubicBezTo>
                    <a:cubicBezTo>
                      <a:pt x="45" y="232"/>
                      <a:pt x="45" y="232"/>
                      <a:pt x="45" y="232"/>
                    </a:cubicBezTo>
                    <a:cubicBezTo>
                      <a:pt x="47" y="233"/>
                      <a:pt x="47" y="233"/>
                      <a:pt x="47" y="233"/>
                    </a:cubicBezTo>
                    <a:cubicBezTo>
                      <a:pt x="47" y="233"/>
                      <a:pt x="47" y="233"/>
                      <a:pt x="47" y="233"/>
                    </a:cubicBezTo>
                    <a:cubicBezTo>
                      <a:pt x="47" y="233"/>
                      <a:pt x="47" y="233"/>
                      <a:pt x="47" y="233"/>
                    </a:cubicBezTo>
                    <a:cubicBezTo>
                      <a:pt x="48" y="233"/>
                      <a:pt x="48" y="233"/>
                      <a:pt x="48" y="233"/>
                    </a:cubicBezTo>
                    <a:cubicBezTo>
                      <a:pt x="49" y="233"/>
                      <a:pt x="49" y="233"/>
                      <a:pt x="49" y="233"/>
                    </a:cubicBezTo>
                    <a:cubicBezTo>
                      <a:pt x="49" y="232"/>
                      <a:pt x="49" y="232"/>
                      <a:pt x="49" y="232"/>
                    </a:cubicBezTo>
                    <a:cubicBezTo>
                      <a:pt x="51" y="231"/>
                      <a:pt x="53" y="227"/>
                      <a:pt x="55" y="220"/>
                    </a:cubicBezTo>
                    <a:cubicBezTo>
                      <a:pt x="58" y="214"/>
                      <a:pt x="61" y="210"/>
                      <a:pt x="64" y="208"/>
                    </a:cubicBezTo>
                    <a:cubicBezTo>
                      <a:pt x="75" y="197"/>
                      <a:pt x="75" y="197"/>
                      <a:pt x="75" y="197"/>
                    </a:cubicBezTo>
                    <a:cubicBezTo>
                      <a:pt x="84" y="186"/>
                      <a:pt x="84" y="186"/>
                      <a:pt x="84" y="186"/>
                    </a:cubicBezTo>
                    <a:cubicBezTo>
                      <a:pt x="86" y="183"/>
                      <a:pt x="86" y="180"/>
                      <a:pt x="86" y="175"/>
                    </a:cubicBezTo>
                    <a:cubicBezTo>
                      <a:pt x="85" y="171"/>
                      <a:pt x="86" y="167"/>
                      <a:pt x="88" y="164"/>
                    </a:cubicBezTo>
                    <a:cubicBezTo>
                      <a:pt x="94" y="157"/>
                      <a:pt x="94" y="157"/>
                      <a:pt x="94" y="157"/>
                    </a:cubicBezTo>
                    <a:cubicBezTo>
                      <a:pt x="97" y="153"/>
                      <a:pt x="98" y="151"/>
                      <a:pt x="97" y="149"/>
                    </a:cubicBezTo>
                    <a:cubicBezTo>
                      <a:pt x="97" y="148"/>
                      <a:pt x="96" y="147"/>
                      <a:pt x="94" y="147"/>
                    </a:cubicBezTo>
                    <a:cubicBezTo>
                      <a:pt x="94" y="146"/>
                      <a:pt x="95" y="144"/>
                      <a:pt x="98" y="139"/>
                    </a:cubicBezTo>
                    <a:cubicBezTo>
                      <a:pt x="105" y="131"/>
                      <a:pt x="105" y="131"/>
                      <a:pt x="105" y="131"/>
                    </a:cubicBezTo>
                    <a:cubicBezTo>
                      <a:pt x="108" y="129"/>
                      <a:pt x="110" y="127"/>
                      <a:pt x="110" y="124"/>
                    </a:cubicBezTo>
                    <a:cubicBezTo>
                      <a:pt x="110" y="122"/>
                      <a:pt x="110" y="122"/>
                      <a:pt x="110" y="122"/>
                    </a:cubicBezTo>
                    <a:cubicBezTo>
                      <a:pt x="111" y="119"/>
                      <a:pt x="111" y="119"/>
                      <a:pt x="111" y="119"/>
                    </a:cubicBezTo>
                    <a:cubicBezTo>
                      <a:pt x="120" y="117"/>
                      <a:pt x="120" y="117"/>
                      <a:pt x="120" y="117"/>
                    </a:cubicBezTo>
                    <a:cubicBezTo>
                      <a:pt x="120" y="117"/>
                      <a:pt x="120" y="117"/>
                      <a:pt x="120" y="117"/>
                    </a:cubicBezTo>
                    <a:cubicBezTo>
                      <a:pt x="121" y="117"/>
                      <a:pt x="121" y="117"/>
                      <a:pt x="121" y="117"/>
                    </a:cubicBezTo>
                    <a:cubicBezTo>
                      <a:pt x="123" y="114"/>
                      <a:pt x="124" y="111"/>
                      <a:pt x="123" y="109"/>
                    </a:cubicBezTo>
                    <a:cubicBezTo>
                      <a:pt x="121" y="109"/>
                      <a:pt x="121" y="109"/>
                      <a:pt x="121" y="109"/>
                    </a:cubicBezTo>
                    <a:cubicBezTo>
                      <a:pt x="121" y="107"/>
                      <a:pt x="121" y="107"/>
                      <a:pt x="121" y="107"/>
                    </a:cubicBezTo>
                    <a:cubicBezTo>
                      <a:pt x="122" y="104"/>
                      <a:pt x="124" y="102"/>
                      <a:pt x="126" y="102"/>
                    </a:cubicBezTo>
                    <a:cubicBezTo>
                      <a:pt x="126" y="102"/>
                      <a:pt x="126" y="102"/>
                      <a:pt x="127" y="103"/>
                    </a:cubicBezTo>
                    <a:cubicBezTo>
                      <a:pt x="129" y="104"/>
                      <a:pt x="129" y="104"/>
                      <a:pt x="129" y="104"/>
                    </a:cubicBezTo>
                    <a:cubicBezTo>
                      <a:pt x="132" y="104"/>
                      <a:pt x="132" y="104"/>
                      <a:pt x="132" y="104"/>
                    </a:cubicBezTo>
                    <a:cubicBezTo>
                      <a:pt x="132" y="104"/>
                      <a:pt x="132" y="104"/>
                      <a:pt x="132" y="104"/>
                    </a:cubicBezTo>
                    <a:cubicBezTo>
                      <a:pt x="132" y="103"/>
                      <a:pt x="132" y="103"/>
                      <a:pt x="132" y="103"/>
                    </a:cubicBezTo>
                    <a:cubicBezTo>
                      <a:pt x="134" y="96"/>
                      <a:pt x="134" y="96"/>
                      <a:pt x="134" y="96"/>
                    </a:cubicBezTo>
                    <a:cubicBezTo>
                      <a:pt x="134" y="92"/>
                      <a:pt x="135" y="91"/>
                      <a:pt x="135" y="91"/>
                    </a:cubicBezTo>
                    <a:cubicBezTo>
                      <a:pt x="135" y="91"/>
                      <a:pt x="136" y="91"/>
                      <a:pt x="136" y="91"/>
                    </a:cubicBezTo>
                    <a:cubicBezTo>
                      <a:pt x="138" y="91"/>
                      <a:pt x="139" y="91"/>
                      <a:pt x="139" y="90"/>
                    </a:cubicBezTo>
                    <a:cubicBezTo>
                      <a:pt x="139" y="89"/>
                      <a:pt x="139" y="89"/>
                      <a:pt x="139" y="89"/>
                    </a:cubicBezTo>
                    <a:cubicBezTo>
                      <a:pt x="139" y="89"/>
                      <a:pt x="139" y="89"/>
                      <a:pt x="139" y="89"/>
                    </a:cubicBezTo>
                    <a:cubicBezTo>
                      <a:pt x="137" y="86"/>
                      <a:pt x="137" y="86"/>
                      <a:pt x="137" y="86"/>
                    </a:cubicBezTo>
                    <a:cubicBezTo>
                      <a:pt x="136" y="84"/>
                      <a:pt x="136" y="83"/>
                      <a:pt x="136" y="82"/>
                    </a:cubicBezTo>
                    <a:cubicBezTo>
                      <a:pt x="137" y="81"/>
                      <a:pt x="137" y="80"/>
                      <a:pt x="139" y="79"/>
                    </a:cubicBezTo>
                    <a:cubicBezTo>
                      <a:pt x="139" y="79"/>
                      <a:pt x="139" y="79"/>
                      <a:pt x="139" y="79"/>
                    </a:cubicBezTo>
                    <a:cubicBezTo>
                      <a:pt x="139" y="79"/>
                      <a:pt x="139" y="79"/>
                      <a:pt x="139" y="79"/>
                    </a:cubicBezTo>
                    <a:cubicBezTo>
                      <a:pt x="146" y="70"/>
                      <a:pt x="146" y="70"/>
                      <a:pt x="146" y="70"/>
                    </a:cubicBezTo>
                    <a:cubicBezTo>
                      <a:pt x="151" y="60"/>
                      <a:pt x="151" y="60"/>
                      <a:pt x="151" y="60"/>
                    </a:cubicBezTo>
                    <a:cubicBezTo>
                      <a:pt x="151" y="60"/>
                      <a:pt x="151" y="60"/>
                      <a:pt x="151" y="60"/>
                    </a:cubicBezTo>
                    <a:cubicBezTo>
                      <a:pt x="151" y="60"/>
                      <a:pt x="151" y="60"/>
                      <a:pt x="151" y="60"/>
                    </a:cubicBezTo>
                    <a:cubicBezTo>
                      <a:pt x="151" y="59"/>
                      <a:pt x="151" y="58"/>
                      <a:pt x="151" y="57"/>
                    </a:cubicBezTo>
                    <a:cubicBezTo>
                      <a:pt x="151" y="58"/>
                      <a:pt x="151" y="58"/>
                      <a:pt x="151" y="58"/>
                    </a:cubicBezTo>
                    <a:cubicBezTo>
                      <a:pt x="156" y="61"/>
                      <a:pt x="156" y="61"/>
                      <a:pt x="156" y="61"/>
                    </a:cubicBezTo>
                    <a:cubicBezTo>
                      <a:pt x="156" y="62"/>
                      <a:pt x="156" y="62"/>
                      <a:pt x="156" y="62"/>
                    </a:cubicBezTo>
                    <a:cubicBezTo>
                      <a:pt x="157" y="61"/>
                      <a:pt x="157" y="61"/>
                      <a:pt x="157" y="61"/>
                    </a:cubicBezTo>
                    <a:cubicBezTo>
                      <a:pt x="158" y="61"/>
                      <a:pt x="159" y="61"/>
                      <a:pt x="160" y="61"/>
                    </a:cubicBezTo>
                    <a:cubicBezTo>
                      <a:pt x="161" y="61"/>
                      <a:pt x="162" y="61"/>
                      <a:pt x="163" y="61"/>
                    </a:cubicBezTo>
                    <a:cubicBezTo>
                      <a:pt x="164" y="62"/>
                      <a:pt x="164" y="62"/>
                      <a:pt x="165" y="62"/>
                    </a:cubicBezTo>
                    <a:cubicBezTo>
                      <a:pt x="167" y="62"/>
                      <a:pt x="168" y="61"/>
                      <a:pt x="169" y="59"/>
                    </a:cubicBezTo>
                    <a:cubicBezTo>
                      <a:pt x="171" y="50"/>
                      <a:pt x="173" y="47"/>
                      <a:pt x="174" y="45"/>
                    </a:cubicBezTo>
                    <a:cubicBezTo>
                      <a:pt x="174" y="45"/>
                      <a:pt x="174" y="45"/>
                      <a:pt x="174" y="45"/>
                    </a:cubicBezTo>
                    <a:cubicBezTo>
                      <a:pt x="174" y="47"/>
                      <a:pt x="173" y="55"/>
                      <a:pt x="174" y="56"/>
                    </a:cubicBezTo>
                    <a:cubicBezTo>
                      <a:pt x="175" y="57"/>
                      <a:pt x="175" y="57"/>
                      <a:pt x="175" y="57"/>
                    </a:cubicBezTo>
                    <a:cubicBezTo>
                      <a:pt x="176" y="56"/>
                      <a:pt x="176" y="56"/>
                      <a:pt x="176" y="56"/>
                    </a:cubicBezTo>
                    <a:cubicBezTo>
                      <a:pt x="182" y="45"/>
                      <a:pt x="182" y="45"/>
                      <a:pt x="182" y="45"/>
                    </a:cubicBezTo>
                    <a:cubicBezTo>
                      <a:pt x="185" y="40"/>
                      <a:pt x="187" y="37"/>
                      <a:pt x="188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93" y="41"/>
                      <a:pt x="194" y="42"/>
                      <a:pt x="195" y="42"/>
                    </a:cubicBezTo>
                    <a:cubicBezTo>
                      <a:pt x="196" y="42"/>
                      <a:pt x="197" y="41"/>
                      <a:pt x="197" y="41"/>
                    </a:cubicBezTo>
                    <a:cubicBezTo>
                      <a:pt x="197" y="41"/>
                      <a:pt x="197" y="41"/>
                      <a:pt x="197" y="41"/>
                    </a:cubicBezTo>
                    <a:cubicBezTo>
                      <a:pt x="197" y="40"/>
                      <a:pt x="197" y="40"/>
                      <a:pt x="197" y="40"/>
                    </a:cubicBezTo>
                    <a:cubicBezTo>
                      <a:pt x="198" y="35"/>
                      <a:pt x="198" y="35"/>
                      <a:pt x="198" y="35"/>
                    </a:cubicBezTo>
                    <a:cubicBezTo>
                      <a:pt x="198" y="32"/>
                      <a:pt x="198" y="30"/>
                      <a:pt x="199" y="30"/>
                    </a:cubicBezTo>
                    <a:cubicBezTo>
                      <a:pt x="199" y="29"/>
                      <a:pt x="199" y="29"/>
                      <a:pt x="199" y="29"/>
                    </a:cubicBezTo>
                    <a:cubicBezTo>
                      <a:pt x="200" y="29"/>
                      <a:pt x="200" y="30"/>
                      <a:pt x="201" y="30"/>
                    </a:cubicBezTo>
                    <a:cubicBezTo>
                      <a:pt x="205" y="34"/>
                      <a:pt x="205" y="34"/>
                      <a:pt x="205" y="34"/>
                    </a:cubicBezTo>
                    <a:cubicBezTo>
                      <a:pt x="206" y="36"/>
                      <a:pt x="207" y="36"/>
                      <a:pt x="209" y="36"/>
                    </a:cubicBezTo>
                    <a:cubicBezTo>
                      <a:pt x="211" y="36"/>
                      <a:pt x="212" y="35"/>
                      <a:pt x="213" y="32"/>
                    </a:cubicBezTo>
                    <a:cubicBezTo>
                      <a:pt x="216" y="23"/>
                      <a:pt x="216" y="23"/>
                      <a:pt x="216" y="23"/>
                    </a:cubicBezTo>
                    <a:cubicBezTo>
                      <a:pt x="217" y="20"/>
                      <a:pt x="218" y="19"/>
                      <a:pt x="218" y="19"/>
                    </a:cubicBezTo>
                    <a:cubicBezTo>
                      <a:pt x="219" y="19"/>
                      <a:pt x="219" y="19"/>
                      <a:pt x="219" y="19"/>
                    </a:cubicBezTo>
                    <a:cubicBezTo>
                      <a:pt x="219" y="19"/>
                      <a:pt x="219" y="19"/>
                      <a:pt x="219" y="19"/>
                    </a:cubicBezTo>
                    <a:cubicBezTo>
                      <a:pt x="233" y="4"/>
                      <a:pt x="233" y="4"/>
                      <a:pt x="233" y="4"/>
                    </a:cubicBezTo>
                    <a:cubicBezTo>
                      <a:pt x="234" y="3"/>
                      <a:pt x="234" y="3"/>
                      <a:pt x="234" y="3"/>
                    </a:cubicBezTo>
                    <a:cubicBezTo>
                      <a:pt x="234" y="3"/>
                      <a:pt x="234" y="5"/>
                      <a:pt x="233" y="11"/>
                    </a:cubicBezTo>
                    <a:cubicBezTo>
                      <a:pt x="228" y="26"/>
                      <a:pt x="228" y="26"/>
                      <a:pt x="228" y="26"/>
                    </a:cubicBezTo>
                    <a:cubicBezTo>
                      <a:pt x="228" y="26"/>
                      <a:pt x="228" y="26"/>
                      <a:pt x="228" y="26"/>
                    </a:cubicBezTo>
                    <a:cubicBezTo>
                      <a:pt x="228" y="26"/>
                      <a:pt x="228" y="26"/>
                      <a:pt x="228" y="26"/>
                    </a:cubicBezTo>
                    <a:cubicBezTo>
                      <a:pt x="229" y="29"/>
                      <a:pt x="230" y="31"/>
                      <a:pt x="231" y="31"/>
                    </a:cubicBezTo>
                    <a:cubicBezTo>
                      <a:pt x="232" y="31"/>
                      <a:pt x="233" y="30"/>
                      <a:pt x="234" y="29"/>
                    </a:cubicBezTo>
                    <a:cubicBezTo>
                      <a:pt x="245" y="7"/>
                      <a:pt x="245" y="7"/>
                      <a:pt x="245" y="7"/>
                    </a:cubicBezTo>
                    <a:cubicBezTo>
                      <a:pt x="245" y="6"/>
                      <a:pt x="245" y="5"/>
                      <a:pt x="246" y="5"/>
                    </a:cubicBezTo>
                    <a:cubicBezTo>
                      <a:pt x="246" y="5"/>
                      <a:pt x="246" y="5"/>
                      <a:pt x="246" y="5"/>
                    </a:cubicBezTo>
                    <a:cubicBezTo>
                      <a:pt x="246" y="10"/>
                      <a:pt x="246" y="14"/>
                      <a:pt x="246" y="17"/>
                    </a:cubicBezTo>
                    <a:cubicBezTo>
                      <a:pt x="246" y="18"/>
                      <a:pt x="246" y="19"/>
                      <a:pt x="247" y="20"/>
                    </a:cubicBezTo>
                    <a:cubicBezTo>
                      <a:pt x="247" y="22"/>
                      <a:pt x="248" y="22"/>
                      <a:pt x="249" y="22"/>
                    </a:cubicBezTo>
                    <a:cubicBezTo>
                      <a:pt x="250" y="22"/>
                      <a:pt x="251" y="21"/>
                      <a:pt x="253" y="18"/>
                    </a:cubicBezTo>
                    <a:cubicBezTo>
                      <a:pt x="257" y="6"/>
                      <a:pt x="257" y="6"/>
                      <a:pt x="257" y="6"/>
                    </a:cubicBezTo>
                    <a:cubicBezTo>
                      <a:pt x="258" y="2"/>
                      <a:pt x="260" y="0"/>
                      <a:pt x="262" y="0"/>
                    </a:cubicBezTo>
                    <a:cubicBezTo>
                      <a:pt x="263" y="0"/>
                      <a:pt x="264" y="0"/>
                      <a:pt x="265" y="1"/>
                    </a:cubicBezTo>
                    <a:cubicBezTo>
                      <a:pt x="265" y="1"/>
                      <a:pt x="266" y="3"/>
                      <a:pt x="264" y="5"/>
                    </a:cubicBezTo>
                    <a:cubicBezTo>
                      <a:pt x="262" y="13"/>
                      <a:pt x="262" y="13"/>
                      <a:pt x="262" y="13"/>
                    </a:cubicBezTo>
                    <a:cubicBezTo>
                      <a:pt x="262" y="16"/>
                      <a:pt x="263" y="18"/>
                      <a:pt x="264" y="19"/>
                    </a:cubicBezTo>
                    <a:cubicBezTo>
                      <a:pt x="264" y="20"/>
                      <a:pt x="264" y="20"/>
                      <a:pt x="264" y="20"/>
                    </a:cubicBezTo>
                    <a:cubicBezTo>
                      <a:pt x="265" y="21"/>
                      <a:pt x="266" y="21"/>
                      <a:pt x="266" y="21"/>
                    </a:cubicBezTo>
                    <a:cubicBezTo>
                      <a:pt x="267" y="21"/>
                      <a:pt x="268" y="21"/>
                      <a:pt x="268" y="17"/>
                    </a:cubicBezTo>
                    <a:cubicBezTo>
                      <a:pt x="269" y="10"/>
                      <a:pt x="271" y="7"/>
                      <a:pt x="273" y="7"/>
                    </a:cubicBezTo>
                    <a:cubicBezTo>
                      <a:pt x="274" y="7"/>
                      <a:pt x="275" y="7"/>
                      <a:pt x="276" y="8"/>
                    </a:cubicBezTo>
                    <a:cubicBezTo>
                      <a:pt x="287" y="17"/>
                      <a:pt x="287" y="17"/>
                      <a:pt x="287" y="17"/>
                    </a:cubicBezTo>
                    <a:cubicBezTo>
                      <a:pt x="294" y="20"/>
                      <a:pt x="295" y="21"/>
                      <a:pt x="295" y="22"/>
                    </a:cubicBezTo>
                    <a:cubicBezTo>
                      <a:pt x="295" y="23"/>
                      <a:pt x="294" y="24"/>
                      <a:pt x="292" y="25"/>
                    </a:cubicBezTo>
                    <a:cubicBezTo>
                      <a:pt x="275" y="29"/>
                      <a:pt x="275" y="29"/>
                      <a:pt x="275" y="29"/>
                    </a:cubicBezTo>
                    <a:cubicBezTo>
                      <a:pt x="275" y="30"/>
                      <a:pt x="275" y="30"/>
                      <a:pt x="275" y="30"/>
                    </a:cubicBezTo>
                    <a:cubicBezTo>
                      <a:pt x="275" y="30"/>
                      <a:pt x="275" y="30"/>
                      <a:pt x="275" y="30"/>
                    </a:cubicBezTo>
                    <a:cubicBezTo>
                      <a:pt x="274" y="35"/>
                      <a:pt x="276" y="39"/>
                      <a:pt x="281" y="42"/>
                    </a:cubicBezTo>
                    <a:cubicBezTo>
                      <a:pt x="299" y="45"/>
                      <a:pt x="299" y="45"/>
                      <a:pt x="299" y="45"/>
                    </a:cubicBezTo>
                    <a:cubicBezTo>
                      <a:pt x="294" y="50"/>
                      <a:pt x="294" y="50"/>
                      <a:pt x="294" y="50"/>
                    </a:cubicBezTo>
                    <a:cubicBezTo>
                      <a:pt x="287" y="56"/>
                      <a:pt x="287" y="56"/>
                      <a:pt x="287" y="56"/>
                    </a:cubicBezTo>
                    <a:cubicBezTo>
                      <a:pt x="280" y="66"/>
                      <a:pt x="280" y="66"/>
                      <a:pt x="280" y="66"/>
                    </a:cubicBezTo>
                    <a:cubicBezTo>
                      <a:pt x="278" y="70"/>
                      <a:pt x="275" y="72"/>
                      <a:pt x="272" y="74"/>
                    </a:cubicBezTo>
                    <a:cubicBezTo>
                      <a:pt x="273" y="58"/>
                      <a:pt x="273" y="58"/>
                      <a:pt x="273" y="58"/>
                    </a:cubicBezTo>
                    <a:cubicBezTo>
                      <a:pt x="273" y="52"/>
                      <a:pt x="271" y="47"/>
                      <a:pt x="268" y="42"/>
                    </a:cubicBezTo>
                    <a:cubicBezTo>
                      <a:pt x="268" y="40"/>
                      <a:pt x="265" y="39"/>
                      <a:pt x="261" y="38"/>
                    </a:cubicBezTo>
                    <a:cubicBezTo>
                      <a:pt x="251" y="38"/>
                      <a:pt x="251" y="38"/>
                      <a:pt x="251" y="38"/>
                    </a:cubicBezTo>
                    <a:cubicBezTo>
                      <a:pt x="243" y="41"/>
                      <a:pt x="238" y="46"/>
                      <a:pt x="237" y="53"/>
                    </a:cubicBezTo>
                    <a:cubicBezTo>
                      <a:pt x="237" y="72"/>
                      <a:pt x="234" y="82"/>
                      <a:pt x="227" y="85"/>
                    </a:cubicBezTo>
                    <a:cubicBezTo>
                      <a:pt x="223" y="83"/>
                      <a:pt x="223" y="83"/>
                      <a:pt x="223" y="83"/>
                    </a:cubicBezTo>
                    <a:cubicBezTo>
                      <a:pt x="219" y="78"/>
                      <a:pt x="219" y="78"/>
                      <a:pt x="219" y="78"/>
                    </a:cubicBezTo>
                    <a:cubicBezTo>
                      <a:pt x="218" y="78"/>
                      <a:pt x="218" y="78"/>
                      <a:pt x="218" y="78"/>
                    </a:cubicBezTo>
                    <a:cubicBezTo>
                      <a:pt x="218" y="78"/>
                      <a:pt x="218" y="78"/>
                      <a:pt x="218" y="78"/>
                    </a:cubicBezTo>
                    <a:cubicBezTo>
                      <a:pt x="210" y="78"/>
                      <a:pt x="210" y="78"/>
                      <a:pt x="210" y="78"/>
                    </a:cubicBezTo>
                    <a:cubicBezTo>
                      <a:pt x="202" y="77"/>
                      <a:pt x="202" y="77"/>
                      <a:pt x="202" y="77"/>
                    </a:cubicBezTo>
                    <a:cubicBezTo>
                      <a:pt x="201" y="77"/>
                      <a:pt x="198" y="74"/>
                      <a:pt x="196" y="68"/>
                    </a:cubicBezTo>
                    <a:cubicBezTo>
                      <a:pt x="193" y="62"/>
                      <a:pt x="191" y="59"/>
                      <a:pt x="189" y="59"/>
                    </a:cubicBezTo>
                    <a:cubicBezTo>
                      <a:pt x="189" y="59"/>
                      <a:pt x="188" y="59"/>
                      <a:pt x="188" y="59"/>
                    </a:cubicBezTo>
                    <a:cubicBezTo>
                      <a:pt x="186" y="59"/>
                      <a:pt x="185" y="60"/>
                      <a:pt x="183" y="63"/>
                    </a:cubicBezTo>
                    <a:cubicBezTo>
                      <a:pt x="180" y="67"/>
                      <a:pt x="180" y="67"/>
                      <a:pt x="180" y="67"/>
                    </a:cubicBezTo>
                    <a:cubicBezTo>
                      <a:pt x="179" y="68"/>
                      <a:pt x="179" y="68"/>
                      <a:pt x="179" y="68"/>
                    </a:cubicBezTo>
                    <a:cubicBezTo>
                      <a:pt x="176" y="68"/>
                      <a:pt x="174" y="72"/>
                      <a:pt x="171" y="80"/>
                    </a:cubicBezTo>
                    <a:cubicBezTo>
                      <a:pt x="167" y="92"/>
                      <a:pt x="167" y="92"/>
                      <a:pt x="167" y="92"/>
                    </a:cubicBezTo>
                    <a:cubicBezTo>
                      <a:pt x="167" y="92"/>
                      <a:pt x="166" y="92"/>
                      <a:pt x="166" y="92"/>
                    </a:cubicBezTo>
                    <a:cubicBezTo>
                      <a:pt x="164" y="92"/>
                      <a:pt x="161" y="91"/>
                      <a:pt x="157" y="88"/>
                    </a:cubicBezTo>
                    <a:cubicBezTo>
                      <a:pt x="155" y="87"/>
                      <a:pt x="153" y="86"/>
                      <a:pt x="152" y="86"/>
                    </a:cubicBezTo>
                    <a:cubicBezTo>
                      <a:pt x="151" y="86"/>
                      <a:pt x="150" y="86"/>
                      <a:pt x="150" y="88"/>
                    </a:cubicBezTo>
                    <a:cubicBezTo>
                      <a:pt x="149" y="99"/>
                      <a:pt x="149" y="99"/>
                      <a:pt x="149" y="99"/>
                    </a:cubicBezTo>
                    <a:cubicBezTo>
                      <a:pt x="149" y="101"/>
                      <a:pt x="146" y="102"/>
                      <a:pt x="142" y="102"/>
                    </a:cubicBezTo>
                    <a:cubicBezTo>
                      <a:pt x="141" y="102"/>
                      <a:pt x="141" y="102"/>
                      <a:pt x="141" y="102"/>
                    </a:cubicBezTo>
                    <a:cubicBezTo>
                      <a:pt x="138" y="102"/>
                      <a:pt x="135" y="104"/>
                      <a:pt x="133" y="108"/>
                    </a:cubicBezTo>
                    <a:cubicBezTo>
                      <a:pt x="123" y="140"/>
                      <a:pt x="123" y="140"/>
                      <a:pt x="123" y="140"/>
                    </a:cubicBezTo>
                    <a:cubicBezTo>
                      <a:pt x="121" y="145"/>
                      <a:pt x="118" y="149"/>
                      <a:pt x="116" y="152"/>
                    </a:cubicBezTo>
                    <a:cubicBezTo>
                      <a:pt x="111" y="156"/>
                      <a:pt x="108" y="163"/>
                      <a:pt x="106" y="174"/>
                    </a:cubicBezTo>
                    <a:cubicBezTo>
                      <a:pt x="104" y="186"/>
                      <a:pt x="104" y="186"/>
                      <a:pt x="104" y="186"/>
                    </a:cubicBezTo>
                    <a:cubicBezTo>
                      <a:pt x="103" y="191"/>
                      <a:pt x="101" y="194"/>
                      <a:pt x="99" y="196"/>
                    </a:cubicBezTo>
                    <a:cubicBezTo>
                      <a:pt x="98" y="199"/>
                      <a:pt x="99" y="202"/>
                      <a:pt x="101" y="206"/>
                    </a:cubicBezTo>
                    <a:cubicBezTo>
                      <a:pt x="102" y="209"/>
                      <a:pt x="103" y="211"/>
                      <a:pt x="102" y="212"/>
                    </a:cubicBezTo>
                    <a:cubicBezTo>
                      <a:pt x="101" y="213"/>
                      <a:pt x="99" y="214"/>
                      <a:pt x="96" y="214"/>
                    </a:cubicBezTo>
                    <a:cubicBezTo>
                      <a:pt x="88" y="215"/>
                      <a:pt x="88" y="215"/>
                      <a:pt x="88" y="215"/>
                    </a:cubicBezTo>
                    <a:cubicBezTo>
                      <a:pt x="83" y="216"/>
                      <a:pt x="81" y="222"/>
                      <a:pt x="80" y="235"/>
                    </a:cubicBezTo>
                    <a:cubicBezTo>
                      <a:pt x="80" y="273"/>
                      <a:pt x="80" y="273"/>
                      <a:pt x="80" y="273"/>
                    </a:cubicBezTo>
                    <a:cubicBezTo>
                      <a:pt x="80" y="274"/>
                      <a:pt x="80" y="274"/>
                      <a:pt x="80" y="274"/>
                    </a:cubicBezTo>
                    <a:cubicBezTo>
                      <a:pt x="80" y="274"/>
                      <a:pt x="80" y="274"/>
                      <a:pt x="80" y="274"/>
                    </a:cubicBezTo>
                    <a:cubicBezTo>
                      <a:pt x="83" y="277"/>
                      <a:pt x="83" y="277"/>
                      <a:pt x="83" y="277"/>
                    </a:cubicBezTo>
                    <a:cubicBezTo>
                      <a:pt x="86" y="278"/>
                      <a:pt x="87" y="280"/>
                      <a:pt x="87" y="282"/>
                    </a:cubicBezTo>
                    <a:cubicBezTo>
                      <a:pt x="87" y="283"/>
                      <a:pt x="86" y="284"/>
                      <a:pt x="83" y="286"/>
                    </a:cubicBezTo>
                    <a:cubicBezTo>
                      <a:pt x="81" y="289"/>
                      <a:pt x="81" y="289"/>
                      <a:pt x="81" y="289"/>
                    </a:cubicBezTo>
                    <a:cubicBezTo>
                      <a:pt x="80" y="289"/>
                      <a:pt x="80" y="289"/>
                      <a:pt x="80" y="289"/>
                    </a:cubicBezTo>
                    <a:cubicBezTo>
                      <a:pt x="80" y="290"/>
                      <a:pt x="80" y="290"/>
                      <a:pt x="80" y="290"/>
                    </a:cubicBezTo>
                    <a:cubicBezTo>
                      <a:pt x="83" y="304"/>
                      <a:pt x="83" y="304"/>
                      <a:pt x="83" y="304"/>
                    </a:cubicBezTo>
                    <a:cubicBezTo>
                      <a:pt x="84" y="307"/>
                      <a:pt x="82" y="310"/>
                      <a:pt x="77" y="313"/>
                    </a:cubicBezTo>
                    <a:cubicBezTo>
                      <a:pt x="77" y="314"/>
                      <a:pt x="77" y="314"/>
                      <a:pt x="77" y="314"/>
                    </a:cubicBezTo>
                    <a:cubicBezTo>
                      <a:pt x="77" y="314"/>
                      <a:pt x="77" y="314"/>
                      <a:pt x="77" y="314"/>
                    </a:cubicBezTo>
                    <a:cubicBezTo>
                      <a:pt x="75" y="330"/>
                      <a:pt x="75" y="330"/>
                      <a:pt x="75" y="330"/>
                    </a:cubicBezTo>
                    <a:cubicBezTo>
                      <a:pt x="74" y="335"/>
                      <a:pt x="74" y="335"/>
                      <a:pt x="74" y="335"/>
                    </a:cubicBezTo>
                    <a:cubicBezTo>
                      <a:pt x="70" y="332"/>
                      <a:pt x="70" y="332"/>
                      <a:pt x="70" y="332"/>
                    </a:cubicBezTo>
                    <a:cubicBezTo>
                      <a:pt x="70" y="330"/>
                      <a:pt x="70" y="330"/>
                      <a:pt x="70" y="330"/>
                    </a:cubicBezTo>
                    <a:cubicBezTo>
                      <a:pt x="70" y="330"/>
                      <a:pt x="70" y="329"/>
                      <a:pt x="70" y="328"/>
                    </a:cubicBezTo>
                    <a:cubicBezTo>
                      <a:pt x="69" y="328"/>
                      <a:pt x="69" y="328"/>
                      <a:pt x="68" y="328"/>
                    </a:cubicBezTo>
                    <a:cubicBezTo>
                      <a:pt x="68" y="328"/>
                      <a:pt x="67" y="328"/>
                      <a:pt x="66" y="329"/>
                    </a:cubicBezTo>
                    <a:cubicBezTo>
                      <a:pt x="65" y="329"/>
                      <a:pt x="65" y="329"/>
                      <a:pt x="65" y="329"/>
                    </a:cubicBezTo>
                    <a:cubicBezTo>
                      <a:pt x="65" y="329"/>
                      <a:pt x="64" y="329"/>
                      <a:pt x="65" y="328"/>
                    </a:cubicBezTo>
                    <a:cubicBezTo>
                      <a:pt x="65" y="324"/>
                      <a:pt x="64" y="322"/>
                      <a:pt x="63" y="321"/>
                    </a:cubicBezTo>
                    <a:cubicBezTo>
                      <a:pt x="63" y="320"/>
                      <a:pt x="62" y="320"/>
                      <a:pt x="62" y="320"/>
                    </a:cubicBezTo>
                    <a:cubicBezTo>
                      <a:pt x="60" y="320"/>
                      <a:pt x="60" y="322"/>
                      <a:pt x="60" y="325"/>
                    </a:cubicBezTo>
                    <a:cubicBezTo>
                      <a:pt x="60" y="333"/>
                      <a:pt x="56" y="333"/>
                      <a:pt x="55" y="333"/>
                    </a:cubicBezTo>
                    <a:cubicBezTo>
                      <a:pt x="51" y="333"/>
                      <a:pt x="51" y="333"/>
                      <a:pt x="51" y="333"/>
                    </a:cubicBezTo>
                    <a:cubicBezTo>
                      <a:pt x="50" y="333"/>
                      <a:pt x="50" y="333"/>
                      <a:pt x="50" y="333"/>
                    </a:cubicBezTo>
                    <a:cubicBezTo>
                      <a:pt x="50" y="333"/>
                      <a:pt x="50" y="333"/>
                      <a:pt x="50" y="333"/>
                    </a:cubicBezTo>
                    <a:cubicBezTo>
                      <a:pt x="48" y="337"/>
                      <a:pt x="48" y="337"/>
                      <a:pt x="48" y="337"/>
                    </a:cubicBezTo>
                    <a:cubicBezTo>
                      <a:pt x="48" y="337"/>
                      <a:pt x="48" y="337"/>
                      <a:pt x="48" y="337"/>
                    </a:cubicBezTo>
                    <a:cubicBezTo>
                      <a:pt x="48" y="338"/>
                      <a:pt x="48" y="338"/>
                      <a:pt x="48" y="338"/>
                    </a:cubicBezTo>
                    <a:cubicBezTo>
                      <a:pt x="48" y="338"/>
                      <a:pt x="48" y="340"/>
                      <a:pt x="39" y="350"/>
                    </a:cubicBezTo>
                    <a:cubicBezTo>
                      <a:pt x="35" y="353"/>
                      <a:pt x="32" y="355"/>
                      <a:pt x="28" y="35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90" name="Freeform 500"/>
              <p:cNvSpPr>
                <a:spLocks noEditPoints="1"/>
              </p:cNvSpPr>
              <p:nvPr/>
            </p:nvSpPr>
            <p:spPr bwMode="auto">
              <a:xfrm>
                <a:off x="3745" y="690"/>
                <a:ext cx="714" cy="842"/>
              </a:xfrm>
              <a:custGeom>
                <a:avLst/>
                <a:gdLst>
                  <a:gd name="T0" fmla="*/ 275 w 302"/>
                  <a:gd name="T1" fmla="*/ 7 h 356"/>
                  <a:gd name="T2" fmla="*/ 289 w 302"/>
                  <a:gd name="T3" fmla="*/ 58 h 356"/>
                  <a:gd name="T4" fmla="*/ 229 w 302"/>
                  <a:gd name="T5" fmla="*/ 87 h 356"/>
                  <a:gd name="T6" fmla="*/ 186 w 302"/>
                  <a:gd name="T7" fmla="*/ 64 h 356"/>
                  <a:gd name="T8" fmla="*/ 153 w 302"/>
                  <a:gd name="T9" fmla="*/ 89 h 356"/>
                  <a:gd name="T10" fmla="*/ 106 w 302"/>
                  <a:gd name="T11" fmla="*/ 187 h 356"/>
                  <a:gd name="T12" fmla="*/ 86 w 302"/>
                  <a:gd name="T13" fmla="*/ 277 h 356"/>
                  <a:gd name="T14" fmla="*/ 71 w 302"/>
                  <a:gd name="T15" fmla="*/ 334 h 356"/>
                  <a:gd name="T16" fmla="*/ 63 w 302"/>
                  <a:gd name="T17" fmla="*/ 326 h 356"/>
                  <a:gd name="T18" fmla="*/ 11 w 302"/>
                  <a:gd name="T19" fmla="*/ 337 h 356"/>
                  <a:gd name="T20" fmla="*/ 10 w 302"/>
                  <a:gd name="T21" fmla="*/ 318 h 356"/>
                  <a:gd name="T22" fmla="*/ 6 w 302"/>
                  <a:gd name="T23" fmla="*/ 299 h 356"/>
                  <a:gd name="T24" fmla="*/ 10 w 302"/>
                  <a:gd name="T25" fmla="*/ 261 h 356"/>
                  <a:gd name="T26" fmla="*/ 36 w 302"/>
                  <a:gd name="T27" fmla="*/ 244 h 356"/>
                  <a:gd name="T28" fmla="*/ 76 w 302"/>
                  <a:gd name="T29" fmla="*/ 198 h 356"/>
                  <a:gd name="T30" fmla="*/ 111 w 302"/>
                  <a:gd name="T31" fmla="*/ 125 h 356"/>
                  <a:gd name="T32" fmla="*/ 129 w 302"/>
                  <a:gd name="T33" fmla="*/ 103 h 356"/>
                  <a:gd name="T34" fmla="*/ 147 w 302"/>
                  <a:gd name="T35" fmla="*/ 70 h 356"/>
                  <a:gd name="T36" fmla="*/ 170 w 302"/>
                  <a:gd name="T37" fmla="*/ 59 h 356"/>
                  <a:gd name="T38" fmla="*/ 197 w 302"/>
                  <a:gd name="T39" fmla="*/ 42 h 356"/>
                  <a:gd name="T40" fmla="*/ 215 w 302"/>
                  <a:gd name="T41" fmla="*/ 32 h 356"/>
                  <a:gd name="T42" fmla="*/ 233 w 302"/>
                  <a:gd name="T43" fmla="*/ 31 h 356"/>
                  <a:gd name="T44" fmla="*/ 258 w 302"/>
                  <a:gd name="T45" fmla="*/ 6 h 356"/>
                  <a:gd name="T46" fmla="*/ 247 w 302"/>
                  <a:gd name="T47" fmla="*/ 18 h 356"/>
                  <a:gd name="T48" fmla="*/ 230 w 302"/>
                  <a:gd name="T49" fmla="*/ 26 h 356"/>
                  <a:gd name="T50" fmla="*/ 216 w 302"/>
                  <a:gd name="T51" fmla="*/ 33 h 356"/>
                  <a:gd name="T52" fmla="*/ 201 w 302"/>
                  <a:gd name="T53" fmla="*/ 36 h 356"/>
                  <a:gd name="T54" fmla="*/ 179 w 302"/>
                  <a:gd name="T55" fmla="*/ 57 h 356"/>
                  <a:gd name="T56" fmla="*/ 159 w 302"/>
                  <a:gd name="T57" fmla="*/ 63 h 356"/>
                  <a:gd name="T58" fmla="*/ 149 w 302"/>
                  <a:gd name="T59" fmla="*/ 71 h 356"/>
                  <a:gd name="T60" fmla="*/ 142 w 302"/>
                  <a:gd name="T61" fmla="*/ 90 h 356"/>
                  <a:gd name="T62" fmla="*/ 135 w 302"/>
                  <a:gd name="T63" fmla="*/ 106 h 356"/>
                  <a:gd name="T64" fmla="*/ 128 w 302"/>
                  <a:gd name="T65" fmla="*/ 104 h 356"/>
                  <a:gd name="T66" fmla="*/ 122 w 302"/>
                  <a:gd name="T67" fmla="*/ 119 h 356"/>
                  <a:gd name="T68" fmla="*/ 97 w 302"/>
                  <a:gd name="T69" fmla="*/ 158 h 356"/>
                  <a:gd name="T70" fmla="*/ 77 w 302"/>
                  <a:gd name="T71" fmla="*/ 199 h 356"/>
                  <a:gd name="T72" fmla="*/ 49 w 302"/>
                  <a:gd name="T73" fmla="*/ 234 h 356"/>
                  <a:gd name="T74" fmla="*/ 37 w 302"/>
                  <a:gd name="T75" fmla="*/ 245 h 356"/>
                  <a:gd name="T76" fmla="*/ 26 w 302"/>
                  <a:gd name="T77" fmla="*/ 254 h 356"/>
                  <a:gd name="T78" fmla="*/ 11 w 302"/>
                  <a:gd name="T79" fmla="*/ 263 h 356"/>
                  <a:gd name="T80" fmla="*/ 6 w 302"/>
                  <a:gd name="T81" fmla="*/ 274 h 356"/>
                  <a:gd name="T82" fmla="*/ 7 w 302"/>
                  <a:gd name="T83" fmla="*/ 305 h 356"/>
                  <a:gd name="T84" fmla="*/ 13 w 302"/>
                  <a:gd name="T85" fmla="*/ 313 h 356"/>
                  <a:gd name="T86" fmla="*/ 12 w 302"/>
                  <a:gd name="T87" fmla="*/ 317 h 356"/>
                  <a:gd name="T88" fmla="*/ 5 w 302"/>
                  <a:gd name="T89" fmla="*/ 328 h 356"/>
                  <a:gd name="T90" fmla="*/ 7 w 302"/>
                  <a:gd name="T91" fmla="*/ 339 h 356"/>
                  <a:gd name="T92" fmla="*/ 51 w 302"/>
                  <a:gd name="T93" fmla="*/ 334 h 356"/>
                  <a:gd name="T94" fmla="*/ 67 w 302"/>
                  <a:gd name="T95" fmla="*/ 329 h 356"/>
                  <a:gd name="T96" fmla="*/ 76 w 302"/>
                  <a:gd name="T97" fmla="*/ 331 h 356"/>
                  <a:gd name="T98" fmla="*/ 85 w 302"/>
                  <a:gd name="T99" fmla="*/ 287 h 356"/>
                  <a:gd name="T100" fmla="*/ 81 w 302"/>
                  <a:gd name="T101" fmla="*/ 236 h 356"/>
                  <a:gd name="T102" fmla="*/ 103 w 302"/>
                  <a:gd name="T103" fmla="*/ 212 h 356"/>
                  <a:gd name="T104" fmla="*/ 117 w 302"/>
                  <a:gd name="T105" fmla="*/ 152 h 356"/>
                  <a:gd name="T106" fmla="*/ 151 w 302"/>
                  <a:gd name="T107" fmla="*/ 89 h 356"/>
                  <a:gd name="T108" fmla="*/ 184 w 302"/>
                  <a:gd name="T109" fmla="*/ 63 h 356"/>
                  <a:gd name="T110" fmla="*/ 221 w 302"/>
                  <a:gd name="T111" fmla="*/ 78 h 356"/>
                  <a:gd name="T112" fmla="*/ 263 w 302"/>
                  <a:gd name="T113" fmla="*/ 38 h 356"/>
                  <a:gd name="T114" fmla="*/ 288 w 302"/>
                  <a:gd name="T115" fmla="*/ 57 h 356"/>
                  <a:gd name="T116" fmla="*/ 276 w 302"/>
                  <a:gd name="T117" fmla="*/ 31 h 356"/>
                  <a:gd name="T118" fmla="*/ 277 w 302"/>
                  <a:gd name="T119" fmla="*/ 9 h 356"/>
                  <a:gd name="T120" fmla="*/ 263 w 302"/>
                  <a:gd name="T121" fmla="*/ 14 h 356"/>
                  <a:gd name="T122" fmla="*/ 9 w 302"/>
                  <a:gd name="T123" fmla="*/ 316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302" h="356">
                    <a:moveTo>
                      <a:pt x="264" y="0"/>
                    </a:moveTo>
                    <a:cubicBezTo>
                      <a:pt x="265" y="0"/>
                      <a:pt x="266" y="0"/>
                      <a:pt x="267" y="1"/>
                    </a:cubicBezTo>
                    <a:cubicBezTo>
                      <a:pt x="268" y="2"/>
                      <a:pt x="268" y="4"/>
                      <a:pt x="267" y="7"/>
                    </a:cubicBezTo>
                    <a:cubicBezTo>
                      <a:pt x="265" y="14"/>
                      <a:pt x="265" y="14"/>
                      <a:pt x="265" y="14"/>
                    </a:cubicBezTo>
                    <a:cubicBezTo>
                      <a:pt x="265" y="17"/>
                      <a:pt x="266" y="19"/>
                      <a:pt x="267" y="21"/>
                    </a:cubicBezTo>
                    <a:cubicBezTo>
                      <a:pt x="267" y="21"/>
                      <a:pt x="268" y="21"/>
                      <a:pt x="268" y="21"/>
                    </a:cubicBezTo>
                    <a:cubicBezTo>
                      <a:pt x="269" y="21"/>
                      <a:pt x="269" y="20"/>
                      <a:pt x="269" y="18"/>
                    </a:cubicBezTo>
                    <a:cubicBezTo>
                      <a:pt x="270" y="10"/>
                      <a:pt x="272" y="7"/>
                      <a:pt x="275" y="7"/>
                    </a:cubicBezTo>
                    <a:cubicBezTo>
                      <a:pt x="276" y="7"/>
                      <a:pt x="277" y="7"/>
                      <a:pt x="278" y="8"/>
                    </a:cubicBezTo>
                    <a:cubicBezTo>
                      <a:pt x="290" y="17"/>
                      <a:pt x="290" y="17"/>
                      <a:pt x="290" y="17"/>
                    </a:cubicBezTo>
                    <a:cubicBezTo>
                      <a:pt x="299" y="21"/>
                      <a:pt x="300" y="24"/>
                      <a:pt x="294" y="27"/>
                    </a:cubicBezTo>
                    <a:cubicBezTo>
                      <a:pt x="278" y="31"/>
                      <a:pt x="278" y="31"/>
                      <a:pt x="278" y="31"/>
                    </a:cubicBezTo>
                    <a:cubicBezTo>
                      <a:pt x="277" y="36"/>
                      <a:pt x="278" y="39"/>
                      <a:pt x="283" y="42"/>
                    </a:cubicBezTo>
                    <a:cubicBezTo>
                      <a:pt x="302" y="45"/>
                      <a:pt x="302" y="45"/>
                      <a:pt x="302" y="45"/>
                    </a:cubicBezTo>
                    <a:cubicBezTo>
                      <a:pt x="297" y="52"/>
                      <a:pt x="297" y="52"/>
                      <a:pt x="297" y="52"/>
                    </a:cubicBezTo>
                    <a:cubicBezTo>
                      <a:pt x="289" y="58"/>
                      <a:pt x="289" y="58"/>
                      <a:pt x="289" y="58"/>
                    </a:cubicBezTo>
                    <a:cubicBezTo>
                      <a:pt x="283" y="68"/>
                      <a:pt x="283" y="68"/>
                      <a:pt x="283" y="68"/>
                    </a:cubicBezTo>
                    <a:cubicBezTo>
                      <a:pt x="280" y="72"/>
                      <a:pt x="277" y="75"/>
                      <a:pt x="273" y="77"/>
                    </a:cubicBezTo>
                    <a:cubicBezTo>
                      <a:pt x="274" y="59"/>
                      <a:pt x="274" y="59"/>
                      <a:pt x="274" y="59"/>
                    </a:cubicBezTo>
                    <a:cubicBezTo>
                      <a:pt x="274" y="53"/>
                      <a:pt x="272" y="48"/>
                      <a:pt x="269" y="44"/>
                    </a:cubicBezTo>
                    <a:cubicBezTo>
                      <a:pt x="269" y="42"/>
                      <a:pt x="266" y="40"/>
                      <a:pt x="263" y="40"/>
                    </a:cubicBezTo>
                    <a:cubicBezTo>
                      <a:pt x="254" y="40"/>
                      <a:pt x="254" y="40"/>
                      <a:pt x="254" y="40"/>
                    </a:cubicBezTo>
                    <a:cubicBezTo>
                      <a:pt x="245" y="43"/>
                      <a:pt x="241" y="47"/>
                      <a:pt x="240" y="54"/>
                    </a:cubicBezTo>
                    <a:cubicBezTo>
                      <a:pt x="240" y="73"/>
                      <a:pt x="236" y="84"/>
                      <a:pt x="229" y="87"/>
                    </a:cubicBezTo>
                    <a:cubicBezTo>
                      <a:pt x="225" y="84"/>
                      <a:pt x="225" y="84"/>
                      <a:pt x="225" y="84"/>
                    </a:cubicBezTo>
                    <a:cubicBezTo>
                      <a:pt x="220" y="80"/>
                      <a:pt x="220" y="80"/>
                      <a:pt x="220" y="80"/>
                    </a:cubicBezTo>
                    <a:cubicBezTo>
                      <a:pt x="212" y="80"/>
                      <a:pt x="212" y="80"/>
                      <a:pt x="212" y="80"/>
                    </a:cubicBezTo>
                    <a:cubicBezTo>
                      <a:pt x="204" y="79"/>
                      <a:pt x="204" y="79"/>
                      <a:pt x="204" y="79"/>
                    </a:cubicBezTo>
                    <a:cubicBezTo>
                      <a:pt x="202" y="78"/>
                      <a:pt x="200" y="75"/>
                      <a:pt x="197" y="69"/>
                    </a:cubicBezTo>
                    <a:cubicBezTo>
                      <a:pt x="195" y="64"/>
                      <a:pt x="192" y="61"/>
                      <a:pt x="191" y="61"/>
                    </a:cubicBezTo>
                    <a:cubicBezTo>
                      <a:pt x="190" y="61"/>
                      <a:pt x="190" y="61"/>
                      <a:pt x="190" y="61"/>
                    </a:cubicBezTo>
                    <a:cubicBezTo>
                      <a:pt x="188" y="61"/>
                      <a:pt x="187" y="62"/>
                      <a:pt x="186" y="64"/>
                    </a:cubicBezTo>
                    <a:cubicBezTo>
                      <a:pt x="182" y="69"/>
                      <a:pt x="182" y="69"/>
                      <a:pt x="182" y="69"/>
                    </a:cubicBezTo>
                    <a:cubicBezTo>
                      <a:pt x="182" y="69"/>
                      <a:pt x="182" y="69"/>
                      <a:pt x="182" y="69"/>
                    </a:cubicBezTo>
                    <a:cubicBezTo>
                      <a:pt x="178" y="70"/>
                      <a:pt x="176" y="74"/>
                      <a:pt x="174" y="81"/>
                    </a:cubicBezTo>
                    <a:cubicBezTo>
                      <a:pt x="170" y="93"/>
                      <a:pt x="170" y="93"/>
                      <a:pt x="170" y="93"/>
                    </a:cubicBezTo>
                    <a:cubicBezTo>
                      <a:pt x="169" y="94"/>
                      <a:pt x="169" y="94"/>
                      <a:pt x="168" y="94"/>
                    </a:cubicBezTo>
                    <a:cubicBezTo>
                      <a:pt x="166" y="94"/>
                      <a:pt x="163" y="92"/>
                      <a:pt x="159" y="90"/>
                    </a:cubicBezTo>
                    <a:cubicBezTo>
                      <a:pt x="156" y="89"/>
                      <a:pt x="155" y="88"/>
                      <a:pt x="154" y="88"/>
                    </a:cubicBezTo>
                    <a:cubicBezTo>
                      <a:pt x="153" y="88"/>
                      <a:pt x="153" y="88"/>
                      <a:pt x="153" y="89"/>
                    </a:cubicBezTo>
                    <a:cubicBezTo>
                      <a:pt x="152" y="100"/>
                      <a:pt x="152" y="100"/>
                      <a:pt x="152" y="100"/>
                    </a:cubicBezTo>
                    <a:cubicBezTo>
                      <a:pt x="152" y="102"/>
                      <a:pt x="149" y="104"/>
                      <a:pt x="144" y="104"/>
                    </a:cubicBezTo>
                    <a:cubicBezTo>
                      <a:pt x="143" y="104"/>
                      <a:pt x="143" y="104"/>
                      <a:pt x="143" y="104"/>
                    </a:cubicBezTo>
                    <a:cubicBezTo>
                      <a:pt x="140" y="104"/>
                      <a:pt x="138" y="106"/>
                      <a:pt x="136" y="110"/>
                    </a:cubicBezTo>
                    <a:cubicBezTo>
                      <a:pt x="125" y="142"/>
                      <a:pt x="125" y="142"/>
                      <a:pt x="125" y="142"/>
                    </a:cubicBezTo>
                    <a:cubicBezTo>
                      <a:pt x="123" y="148"/>
                      <a:pt x="120" y="151"/>
                      <a:pt x="118" y="154"/>
                    </a:cubicBezTo>
                    <a:cubicBezTo>
                      <a:pt x="114" y="157"/>
                      <a:pt x="111" y="164"/>
                      <a:pt x="109" y="175"/>
                    </a:cubicBezTo>
                    <a:cubicBezTo>
                      <a:pt x="106" y="187"/>
                      <a:pt x="106" y="187"/>
                      <a:pt x="106" y="187"/>
                    </a:cubicBezTo>
                    <a:cubicBezTo>
                      <a:pt x="106" y="192"/>
                      <a:pt x="104" y="195"/>
                      <a:pt x="102" y="198"/>
                    </a:cubicBezTo>
                    <a:cubicBezTo>
                      <a:pt x="101" y="200"/>
                      <a:pt x="101" y="202"/>
                      <a:pt x="104" y="206"/>
                    </a:cubicBezTo>
                    <a:cubicBezTo>
                      <a:pt x="105" y="210"/>
                      <a:pt x="106" y="212"/>
                      <a:pt x="105" y="213"/>
                    </a:cubicBezTo>
                    <a:cubicBezTo>
                      <a:pt x="104" y="215"/>
                      <a:pt x="102" y="216"/>
                      <a:pt x="98" y="216"/>
                    </a:cubicBezTo>
                    <a:cubicBezTo>
                      <a:pt x="90" y="217"/>
                      <a:pt x="90" y="217"/>
                      <a:pt x="90" y="217"/>
                    </a:cubicBezTo>
                    <a:cubicBezTo>
                      <a:pt x="86" y="218"/>
                      <a:pt x="83" y="224"/>
                      <a:pt x="82" y="236"/>
                    </a:cubicBezTo>
                    <a:cubicBezTo>
                      <a:pt x="83" y="274"/>
                      <a:pt x="83" y="274"/>
                      <a:pt x="83" y="274"/>
                    </a:cubicBezTo>
                    <a:cubicBezTo>
                      <a:pt x="86" y="277"/>
                      <a:pt x="86" y="277"/>
                      <a:pt x="86" y="277"/>
                    </a:cubicBezTo>
                    <a:cubicBezTo>
                      <a:pt x="89" y="279"/>
                      <a:pt x="90" y="281"/>
                      <a:pt x="90" y="283"/>
                    </a:cubicBezTo>
                    <a:cubicBezTo>
                      <a:pt x="90" y="285"/>
                      <a:pt x="89" y="286"/>
                      <a:pt x="86" y="288"/>
                    </a:cubicBezTo>
                    <a:cubicBezTo>
                      <a:pt x="83" y="291"/>
                      <a:pt x="83" y="291"/>
                      <a:pt x="83" y="291"/>
                    </a:cubicBezTo>
                    <a:cubicBezTo>
                      <a:pt x="86" y="305"/>
                      <a:pt x="86" y="305"/>
                      <a:pt x="86" y="305"/>
                    </a:cubicBezTo>
                    <a:cubicBezTo>
                      <a:pt x="87" y="309"/>
                      <a:pt x="84" y="312"/>
                      <a:pt x="80" y="315"/>
                    </a:cubicBezTo>
                    <a:cubicBezTo>
                      <a:pt x="77" y="331"/>
                      <a:pt x="77" y="331"/>
                      <a:pt x="77" y="331"/>
                    </a:cubicBezTo>
                    <a:cubicBezTo>
                      <a:pt x="76" y="338"/>
                      <a:pt x="76" y="338"/>
                      <a:pt x="76" y="338"/>
                    </a:cubicBezTo>
                    <a:cubicBezTo>
                      <a:pt x="71" y="334"/>
                      <a:pt x="71" y="334"/>
                      <a:pt x="71" y="334"/>
                    </a:cubicBezTo>
                    <a:cubicBezTo>
                      <a:pt x="71" y="331"/>
                      <a:pt x="71" y="331"/>
                      <a:pt x="71" y="331"/>
                    </a:cubicBezTo>
                    <a:cubicBezTo>
                      <a:pt x="71" y="330"/>
                      <a:pt x="71" y="329"/>
                      <a:pt x="70" y="329"/>
                    </a:cubicBezTo>
                    <a:cubicBezTo>
                      <a:pt x="70" y="329"/>
                      <a:pt x="69" y="330"/>
                      <a:pt x="68" y="330"/>
                    </a:cubicBezTo>
                    <a:cubicBezTo>
                      <a:pt x="68" y="331"/>
                      <a:pt x="67" y="331"/>
                      <a:pt x="67" y="331"/>
                    </a:cubicBezTo>
                    <a:cubicBezTo>
                      <a:pt x="66" y="331"/>
                      <a:pt x="65" y="330"/>
                      <a:pt x="66" y="329"/>
                    </a:cubicBezTo>
                    <a:cubicBezTo>
                      <a:pt x="66" y="325"/>
                      <a:pt x="65" y="323"/>
                      <a:pt x="64" y="322"/>
                    </a:cubicBezTo>
                    <a:cubicBezTo>
                      <a:pt x="64" y="322"/>
                      <a:pt x="64" y="322"/>
                      <a:pt x="64" y="322"/>
                    </a:cubicBezTo>
                    <a:cubicBezTo>
                      <a:pt x="63" y="322"/>
                      <a:pt x="63" y="323"/>
                      <a:pt x="63" y="326"/>
                    </a:cubicBezTo>
                    <a:cubicBezTo>
                      <a:pt x="63" y="331"/>
                      <a:pt x="61" y="335"/>
                      <a:pt x="57" y="335"/>
                    </a:cubicBezTo>
                    <a:cubicBezTo>
                      <a:pt x="53" y="335"/>
                      <a:pt x="53" y="335"/>
                      <a:pt x="53" y="335"/>
                    </a:cubicBezTo>
                    <a:cubicBezTo>
                      <a:pt x="51" y="339"/>
                      <a:pt x="51" y="339"/>
                      <a:pt x="51" y="339"/>
                    </a:cubicBezTo>
                    <a:cubicBezTo>
                      <a:pt x="51" y="340"/>
                      <a:pt x="48" y="344"/>
                      <a:pt x="41" y="351"/>
                    </a:cubicBezTo>
                    <a:cubicBezTo>
                      <a:pt x="38" y="355"/>
                      <a:pt x="34" y="356"/>
                      <a:pt x="30" y="356"/>
                    </a:cubicBezTo>
                    <a:cubicBezTo>
                      <a:pt x="27" y="356"/>
                      <a:pt x="24" y="355"/>
                      <a:pt x="20" y="354"/>
                    </a:cubicBezTo>
                    <a:cubicBezTo>
                      <a:pt x="16" y="351"/>
                      <a:pt x="11" y="348"/>
                      <a:pt x="8" y="344"/>
                    </a:cubicBezTo>
                    <a:cubicBezTo>
                      <a:pt x="3" y="339"/>
                      <a:pt x="5" y="337"/>
                      <a:pt x="11" y="337"/>
                    </a:cubicBezTo>
                    <a:cubicBezTo>
                      <a:pt x="14" y="337"/>
                      <a:pt x="14" y="335"/>
                      <a:pt x="10" y="333"/>
                    </a:cubicBezTo>
                    <a:cubicBezTo>
                      <a:pt x="13" y="329"/>
                      <a:pt x="13" y="329"/>
                      <a:pt x="13" y="329"/>
                    </a:cubicBezTo>
                    <a:cubicBezTo>
                      <a:pt x="6" y="330"/>
                      <a:pt x="6" y="330"/>
                      <a:pt x="6" y="330"/>
                    </a:cubicBezTo>
                    <a:cubicBezTo>
                      <a:pt x="3" y="330"/>
                      <a:pt x="2" y="328"/>
                      <a:pt x="4" y="323"/>
                    </a:cubicBezTo>
                    <a:cubicBezTo>
                      <a:pt x="7" y="321"/>
                      <a:pt x="7" y="321"/>
                      <a:pt x="7" y="321"/>
                    </a:cubicBezTo>
                    <a:cubicBezTo>
                      <a:pt x="11" y="320"/>
                      <a:pt x="11" y="320"/>
                      <a:pt x="11" y="320"/>
                    </a:cubicBezTo>
                    <a:cubicBezTo>
                      <a:pt x="11" y="319"/>
                      <a:pt x="11" y="319"/>
                      <a:pt x="11" y="319"/>
                    </a:cubicBezTo>
                    <a:cubicBezTo>
                      <a:pt x="10" y="318"/>
                      <a:pt x="10" y="318"/>
                      <a:pt x="10" y="318"/>
                    </a:cubicBezTo>
                    <a:cubicBezTo>
                      <a:pt x="7" y="318"/>
                      <a:pt x="7" y="316"/>
                      <a:pt x="8" y="315"/>
                    </a:cubicBezTo>
                    <a:cubicBezTo>
                      <a:pt x="10" y="314"/>
                      <a:pt x="10" y="314"/>
                      <a:pt x="10" y="314"/>
                    </a:cubicBezTo>
                    <a:cubicBezTo>
                      <a:pt x="11" y="312"/>
                      <a:pt x="11" y="312"/>
                      <a:pt x="11" y="312"/>
                    </a:cubicBezTo>
                    <a:cubicBezTo>
                      <a:pt x="12" y="309"/>
                      <a:pt x="12" y="308"/>
                      <a:pt x="10" y="308"/>
                    </a:cubicBezTo>
                    <a:cubicBezTo>
                      <a:pt x="10" y="308"/>
                      <a:pt x="10" y="308"/>
                      <a:pt x="9" y="308"/>
                    </a:cubicBezTo>
                    <a:cubicBezTo>
                      <a:pt x="4" y="309"/>
                      <a:pt x="4" y="309"/>
                      <a:pt x="4" y="309"/>
                    </a:cubicBezTo>
                    <a:cubicBezTo>
                      <a:pt x="3" y="308"/>
                      <a:pt x="4" y="306"/>
                      <a:pt x="6" y="304"/>
                    </a:cubicBezTo>
                    <a:cubicBezTo>
                      <a:pt x="7" y="302"/>
                      <a:pt x="8" y="301"/>
                      <a:pt x="6" y="299"/>
                    </a:cubicBezTo>
                    <a:cubicBezTo>
                      <a:pt x="5" y="298"/>
                      <a:pt x="4" y="297"/>
                      <a:pt x="2" y="297"/>
                    </a:cubicBezTo>
                    <a:cubicBezTo>
                      <a:pt x="0" y="296"/>
                      <a:pt x="1" y="294"/>
                      <a:pt x="3" y="292"/>
                    </a:cubicBezTo>
                    <a:cubicBezTo>
                      <a:pt x="4" y="290"/>
                      <a:pt x="4" y="288"/>
                      <a:pt x="4" y="286"/>
                    </a:cubicBezTo>
                    <a:cubicBezTo>
                      <a:pt x="2" y="279"/>
                      <a:pt x="2" y="279"/>
                      <a:pt x="2" y="279"/>
                    </a:cubicBezTo>
                    <a:cubicBezTo>
                      <a:pt x="2" y="275"/>
                      <a:pt x="4" y="273"/>
                      <a:pt x="6" y="272"/>
                    </a:cubicBezTo>
                    <a:cubicBezTo>
                      <a:pt x="9" y="272"/>
                      <a:pt x="9" y="272"/>
                      <a:pt x="9" y="272"/>
                    </a:cubicBezTo>
                    <a:cubicBezTo>
                      <a:pt x="10" y="270"/>
                      <a:pt x="10" y="270"/>
                      <a:pt x="10" y="270"/>
                    </a:cubicBezTo>
                    <a:cubicBezTo>
                      <a:pt x="7" y="268"/>
                      <a:pt x="6" y="265"/>
                      <a:pt x="10" y="261"/>
                    </a:cubicBezTo>
                    <a:cubicBezTo>
                      <a:pt x="18" y="254"/>
                      <a:pt x="18" y="254"/>
                      <a:pt x="18" y="254"/>
                    </a:cubicBezTo>
                    <a:cubicBezTo>
                      <a:pt x="19" y="252"/>
                      <a:pt x="20" y="251"/>
                      <a:pt x="21" y="251"/>
                    </a:cubicBezTo>
                    <a:cubicBezTo>
                      <a:pt x="21" y="251"/>
                      <a:pt x="22" y="251"/>
                      <a:pt x="22" y="252"/>
                    </a:cubicBezTo>
                    <a:cubicBezTo>
                      <a:pt x="26" y="253"/>
                      <a:pt x="26" y="253"/>
                      <a:pt x="26" y="253"/>
                    </a:cubicBezTo>
                    <a:cubicBezTo>
                      <a:pt x="29" y="252"/>
                      <a:pt x="29" y="249"/>
                      <a:pt x="26" y="247"/>
                    </a:cubicBezTo>
                    <a:cubicBezTo>
                      <a:pt x="25" y="245"/>
                      <a:pt x="25" y="245"/>
                      <a:pt x="25" y="245"/>
                    </a:cubicBezTo>
                    <a:cubicBezTo>
                      <a:pt x="24" y="244"/>
                      <a:pt x="25" y="244"/>
                      <a:pt x="26" y="244"/>
                    </a:cubicBezTo>
                    <a:cubicBezTo>
                      <a:pt x="36" y="244"/>
                      <a:pt x="36" y="244"/>
                      <a:pt x="36" y="244"/>
                    </a:cubicBezTo>
                    <a:cubicBezTo>
                      <a:pt x="39" y="243"/>
                      <a:pt x="40" y="240"/>
                      <a:pt x="42" y="236"/>
                    </a:cubicBezTo>
                    <a:cubicBezTo>
                      <a:pt x="43" y="233"/>
                      <a:pt x="44" y="232"/>
                      <a:pt x="46" y="232"/>
                    </a:cubicBezTo>
                    <a:cubicBezTo>
                      <a:pt x="47" y="232"/>
                      <a:pt x="47" y="232"/>
                      <a:pt x="47" y="232"/>
                    </a:cubicBezTo>
                    <a:cubicBezTo>
                      <a:pt x="49" y="233"/>
                      <a:pt x="49" y="233"/>
                      <a:pt x="49" y="233"/>
                    </a:cubicBezTo>
                    <a:cubicBezTo>
                      <a:pt x="50" y="233"/>
                      <a:pt x="50" y="233"/>
                      <a:pt x="50" y="233"/>
                    </a:cubicBezTo>
                    <a:cubicBezTo>
                      <a:pt x="52" y="231"/>
                      <a:pt x="54" y="227"/>
                      <a:pt x="57" y="221"/>
                    </a:cubicBezTo>
                    <a:cubicBezTo>
                      <a:pt x="59" y="216"/>
                      <a:pt x="62" y="211"/>
                      <a:pt x="65" y="209"/>
                    </a:cubicBezTo>
                    <a:cubicBezTo>
                      <a:pt x="76" y="198"/>
                      <a:pt x="76" y="198"/>
                      <a:pt x="76" y="198"/>
                    </a:cubicBezTo>
                    <a:cubicBezTo>
                      <a:pt x="86" y="186"/>
                      <a:pt x="86" y="186"/>
                      <a:pt x="86" y="186"/>
                    </a:cubicBezTo>
                    <a:cubicBezTo>
                      <a:pt x="87" y="184"/>
                      <a:pt x="87" y="181"/>
                      <a:pt x="87" y="176"/>
                    </a:cubicBezTo>
                    <a:cubicBezTo>
                      <a:pt x="87" y="171"/>
                      <a:pt x="87" y="167"/>
                      <a:pt x="89" y="164"/>
                    </a:cubicBezTo>
                    <a:cubicBezTo>
                      <a:pt x="95" y="157"/>
                      <a:pt x="95" y="157"/>
                      <a:pt x="95" y="157"/>
                    </a:cubicBezTo>
                    <a:cubicBezTo>
                      <a:pt x="99" y="152"/>
                      <a:pt x="99" y="149"/>
                      <a:pt x="96" y="149"/>
                    </a:cubicBezTo>
                    <a:cubicBezTo>
                      <a:pt x="95" y="149"/>
                      <a:pt x="96" y="146"/>
                      <a:pt x="100" y="140"/>
                    </a:cubicBezTo>
                    <a:cubicBezTo>
                      <a:pt x="106" y="131"/>
                      <a:pt x="106" y="131"/>
                      <a:pt x="106" y="131"/>
                    </a:cubicBezTo>
                    <a:cubicBezTo>
                      <a:pt x="109" y="129"/>
                      <a:pt x="111" y="127"/>
                      <a:pt x="111" y="125"/>
                    </a:cubicBezTo>
                    <a:cubicBezTo>
                      <a:pt x="111" y="123"/>
                      <a:pt x="111" y="123"/>
                      <a:pt x="111" y="123"/>
                    </a:cubicBezTo>
                    <a:cubicBezTo>
                      <a:pt x="113" y="119"/>
                      <a:pt x="113" y="119"/>
                      <a:pt x="113" y="119"/>
                    </a:cubicBezTo>
                    <a:cubicBezTo>
                      <a:pt x="122" y="117"/>
                      <a:pt x="122" y="117"/>
                      <a:pt x="122" y="117"/>
                    </a:cubicBezTo>
                    <a:cubicBezTo>
                      <a:pt x="125" y="114"/>
                      <a:pt x="125" y="112"/>
                      <a:pt x="124" y="111"/>
                    </a:cubicBezTo>
                    <a:cubicBezTo>
                      <a:pt x="122" y="110"/>
                      <a:pt x="122" y="110"/>
                      <a:pt x="122" y="110"/>
                    </a:cubicBezTo>
                    <a:cubicBezTo>
                      <a:pt x="122" y="108"/>
                      <a:pt x="122" y="108"/>
                      <a:pt x="122" y="108"/>
                    </a:cubicBezTo>
                    <a:cubicBezTo>
                      <a:pt x="124" y="105"/>
                      <a:pt x="125" y="102"/>
                      <a:pt x="128" y="102"/>
                    </a:cubicBezTo>
                    <a:cubicBezTo>
                      <a:pt x="128" y="102"/>
                      <a:pt x="129" y="103"/>
                      <a:pt x="129" y="103"/>
                    </a:cubicBezTo>
                    <a:cubicBezTo>
                      <a:pt x="132" y="104"/>
                      <a:pt x="132" y="104"/>
                      <a:pt x="132" y="104"/>
                    </a:cubicBezTo>
                    <a:cubicBezTo>
                      <a:pt x="134" y="104"/>
                      <a:pt x="134" y="104"/>
                      <a:pt x="134" y="104"/>
                    </a:cubicBezTo>
                    <a:cubicBezTo>
                      <a:pt x="135" y="97"/>
                      <a:pt x="135" y="97"/>
                      <a:pt x="135" y="97"/>
                    </a:cubicBezTo>
                    <a:cubicBezTo>
                      <a:pt x="135" y="93"/>
                      <a:pt x="136" y="92"/>
                      <a:pt x="137" y="92"/>
                    </a:cubicBezTo>
                    <a:cubicBezTo>
                      <a:pt x="139" y="91"/>
                      <a:pt x="140" y="91"/>
                      <a:pt x="140" y="90"/>
                    </a:cubicBezTo>
                    <a:cubicBezTo>
                      <a:pt x="139" y="87"/>
                      <a:pt x="139" y="87"/>
                      <a:pt x="139" y="87"/>
                    </a:cubicBezTo>
                    <a:cubicBezTo>
                      <a:pt x="136" y="83"/>
                      <a:pt x="137" y="81"/>
                      <a:pt x="140" y="79"/>
                    </a:cubicBezTo>
                    <a:cubicBezTo>
                      <a:pt x="147" y="70"/>
                      <a:pt x="147" y="70"/>
                      <a:pt x="147" y="70"/>
                    </a:cubicBezTo>
                    <a:cubicBezTo>
                      <a:pt x="152" y="61"/>
                      <a:pt x="152" y="61"/>
                      <a:pt x="152" y="61"/>
                    </a:cubicBezTo>
                    <a:cubicBezTo>
                      <a:pt x="152" y="58"/>
                      <a:pt x="152" y="57"/>
                      <a:pt x="153" y="57"/>
                    </a:cubicBezTo>
                    <a:cubicBezTo>
                      <a:pt x="154" y="58"/>
                      <a:pt x="154" y="58"/>
                      <a:pt x="154" y="58"/>
                    </a:cubicBezTo>
                    <a:cubicBezTo>
                      <a:pt x="158" y="62"/>
                      <a:pt x="158" y="62"/>
                      <a:pt x="158" y="62"/>
                    </a:cubicBezTo>
                    <a:cubicBezTo>
                      <a:pt x="160" y="61"/>
                      <a:pt x="161" y="61"/>
                      <a:pt x="162" y="61"/>
                    </a:cubicBezTo>
                    <a:cubicBezTo>
                      <a:pt x="163" y="61"/>
                      <a:pt x="164" y="61"/>
                      <a:pt x="165" y="62"/>
                    </a:cubicBezTo>
                    <a:cubicBezTo>
                      <a:pt x="166" y="62"/>
                      <a:pt x="167" y="62"/>
                      <a:pt x="167" y="62"/>
                    </a:cubicBezTo>
                    <a:cubicBezTo>
                      <a:pt x="169" y="62"/>
                      <a:pt x="169" y="61"/>
                      <a:pt x="170" y="59"/>
                    </a:cubicBezTo>
                    <a:cubicBezTo>
                      <a:pt x="173" y="49"/>
                      <a:pt x="175" y="44"/>
                      <a:pt x="176" y="44"/>
                    </a:cubicBezTo>
                    <a:cubicBezTo>
                      <a:pt x="176" y="44"/>
                      <a:pt x="177" y="45"/>
                      <a:pt x="177" y="46"/>
                    </a:cubicBezTo>
                    <a:cubicBezTo>
                      <a:pt x="176" y="53"/>
                      <a:pt x="177" y="56"/>
                      <a:pt x="177" y="56"/>
                    </a:cubicBezTo>
                    <a:cubicBezTo>
                      <a:pt x="177" y="56"/>
                      <a:pt x="177" y="56"/>
                      <a:pt x="177" y="56"/>
                    </a:cubicBezTo>
                    <a:cubicBezTo>
                      <a:pt x="183" y="46"/>
                      <a:pt x="183" y="46"/>
                      <a:pt x="183" y="46"/>
                    </a:cubicBezTo>
                    <a:cubicBezTo>
                      <a:pt x="187" y="39"/>
                      <a:pt x="189" y="37"/>
                      <a:pt x="190" y="36"/>
                    </a:cubicBezTo>
                    <a:cubicBezTo>
                      <a:pt x="194" y="39"/>
                      <a:pt x="194" y="39"/>
                      <a:pt x="194" y="39"/>
                    </a:cubicBezTo>
                    <a:cubicBezTo>
                      <a:pt x="196" y="41"/>
                      <a:pt x="197" y="42"/>
                      <a:pt x="197" y="42"/>
                    </a:cubicBezTo>
                    <a:cubicBezTo>
                      <a:pt x="198" y="42"/>
                      <a:pt x="198" y="42"/>
                      <a:pt x="198" y="41"/>
                    </a:cubicBezTo>
                    <a:cubicBezTo>
                      <a:pt x="199" y="36"/>
                      <a:pt x="199" y="36"/>
                      <a:pt x="199" y="36"/>
                    </a:cubicBezTo>
                    <a:cubicBezTo>
                      <a:pt x="199" y="33"/>
                      <a:pt x="199" y="31"/>
                      <a:pt x="200" y="30"/>
                    </a:cubicBezTo>
                    <a:cubicBezTo>
                      <a:pt x="201" y="30"/>
                      <a:pt x="201" y="29"/>
                      <a:pt x="201" y="29"/>
                    </a:cubicBezTo>
                    <a:cubicBezTo>
                      <a:pt x="202" y="29"/>
                      <a:pt x="203" y="30"/>
                      <a:pt x="204" y="31"/>
                    </a:cubicBezTo>
                    <a:cubicBezTo>
                      <a:pt x="207" y="34"/>
                      <a:pt x="207" y="34"/>
                      <a:pt x="207" y="34"/>
                    </a:cubicBezTo>
                    <a:cubicBezTo>
                      <a:pt x="209" y="36"/>
                      <a:pt x="210" y="36"/>
                      <a:pt x="211" y="36"/>
                    </a:cubicBezTo>
                    <a:cubicBezTo>
                      <a:pt x="212" y="36"/>
                      <a:pt x="214" y="35"/>
                      <a:pt x="215" y="32"/>
                    </a:cubicBezTo>
                    <a:cubicBezTo>
                      <a:pt x="217" y="24"/>
                      <a:pt x="217" y="24"/>
                      <a:pt x="217" y="24"/>
                    </a:cubicBezTo>
                    <a:cubicBezTo>
                      <a:pt x="218" y="21"/>
                      <a:pt x="219" y="19"/>
                      <a:pt x="220" y="19"/>
                    </a:cubicBezTo>
                    <a:cubicBezTo>
                      <a:pt x="220" y="19"/>
                      <a:pt x="220" y="19"/>
                      <a:pt x="220" y="19"/>
                    </a:cubicBezTo>
                    <a:cubicBezTo>
                      <a:pt x="235" y="4"/>
                      <a:pt x="235" y="4"/>
                      <a:pt x="235" y="4"/>
                    </a:cubicBezTo>
                    <a:cubicBezTo>
                      <a:pt x="235" y="4"/>
                      <a:pt x="236" y="3"/>
                      <a:pt x="236" y="3"/>
                    </a:cubicBezTo>
                    <a:cubicBezTo>
                      <a:pt x="237" y="3"/>
                      <a:pt x="237" y="6"/>
                      <a:pt x="235" y="12"/>
                    </a:cubicBezTo>
                    <a:cubicBezTo>
                      <a:pt x="231" y="27"/>
                      <a:pt x="231" y="27"/>
                      <a:pt x="231" y="27"/>
                    </a:cubicBezTo>
                    <a:cubicBezTo>
                      <a:pt x="232" y="29"/>
                      <a:pt x="233" y="31"/>
                      <a:pt x="233" y="31"/>
                    </a:cubicBezTo>
                    <a:cubicBezTo>
                      <a:pt x="234" y="31"/>
                      <a:pt x="234" y="30"/>
                      <a:pt x="235" y="29"/>
                    </a:cubicBezTo>
                    <a:cubicBezTo>
                      <a:pt x="246" y="7"/>
                      <a:pt x="246" y="7"/>
                      <a:pt x="246" y="7"/>
                    </a:cubicBezTo>
                    <a:cubicBezTo>
                      <a:pt x="247" y="5"/>
                      <a:pt x="247" y="4"/>
                      <a:pt x="248" y="4"/>
                    </a:cubicBezTo>
                    <a:cubicBezTo>
                      <a:pt x="248" y="4"/>
                      <a:pt x="249" y="5"/>
                      <a:pt x="249" y="6"/>
                    </a:cubicBezTo>
                    <a:cubicBezTo>
                      <a:pt x="249" y="11"/>
                      <a:pt x="249" y="15"/>
                      <a:pt x="249" y="18"/>
                    </a:cubicBezTo>
                    <a:cubicBezTo>
                      <a:pt x="249" y="21"/>
                      <a:pt x="250" y="22"/>
                      <a:pt x="251" y="22"/>
                    </a:cubicBezTo>
                    <a:cubicBezTo>
                      <a:pt x="251" y="22"/>
                      <a:pt x="253" y="21"/>
                      <a:pt x="254" y="19"/>
                    </a:cubicBezTo>
                    <a:cubicBezTo>
                      <a:pt x="258" y="6"/>
                      <a:pt x="258" y="6"/>
                      <a:pt x="258" y="6"/>
                    </a:cubicBezTo>
                    <a:cubicBezTo>
                      <a:pt x="260" y="2"/>
                      <a:pt x="262" y="0"/>
                      <a:pt x="264" y="0"/>
                    </a:cubicBezTo>
                    <a:moveTo>
                      <a:pt x="264" y="2"/>
                    </a:moveTo>
                    <a:cubicBezTo>
                      <a:pt x="263" y="2"/>
                      <a:pt x="261" y="3"/>
                      <a:pt x="260" y="7"/>
                    </a:cubicBezTo>
                    <a:cubicBezTo>
                      <a:pt x="256" y="19"/>
                      <a:pt x="256" y="19"/>
                      <a:pt x="256" y="19"/>
                    </a:cubicBezTo>
                    <a:cubicBezTo>
                      <a:pt x="256" y="19"/>
                      <a:pt x="256" y="19"/>
                      <a:pt x="256" y="19"/>
                    </a:cubicBezTo>
                    <a:cubicBezTo>
                      <a:pt x="256" y="20"/>
                      <a:pt x="256" y="20"/>
                      <a:pt x="256" y="20"/>
                    </a:cubicBezTo>
                    <a:cubicBezTo>
                      <a:pt x="254" y="22"/>
                      <a:pt x="252" y="24"/>
                      <a:pt x="251" y="24"/>
                    </a:cubicBezTo>
                    <a:cubicBezTo>
                      <a:pt x="249" y="24"/>
                      <a:pt x="247" y="23"/>
                      <a:pt x="247" y="18"/>
                    </a:cubicBezTo>
                    <a:cubicBezTo>
                      <a:pt x="247" y="16"/>
                      <a:pt x="247" y="13"/>
                      <a:pt x="247" y="9"/>
                    </a:cubicBezTo>
                    <a:cubicBezTo>
                      <a:pt x="237" y="30"/>
                      <a:pt x="237" y="30"/>
                      <a:pt x="237" y="30"/>
                    </a:cubicBezTo>
                    <a:cubicBezTo>
                      <a:pt x="237" y="30"/>
                      <a:pt x="237" y="30"/>
                      <a:pt x="237" y="30"/>
                    </a:cubicBezTo>
                    <a:cubicBezTo>
                      <a:pt x="236" y="30"/>
                      <a:pt x="236" y="30"/>
                      <a:pt x="236" y="30"/>
                    </a:cubicBezTo>
                    <a:cubicBezTo>
                      <a:pt x="236" y="31"/>
                      <a:pt x="235" y="33"/>
                      <a:pt x="233" y="33"/>
                    </a:cubicBezTo>
                    <a:cubicBezTo>
                      <a:pt x="231" y="33"/>
                      <a:pt x="230" y="29"/>
                      <a:pt x="230" y="27"/>
                    </a:cubicBezTo>
                    <a:cubicBezTo>
                      <a:pt x="229" y="27"/>
                      <a:pt x="229" y="27"/>
                      <a:pt x="229" y="27"/>
                    </a:cubicBezTo>
                    <a:cubicBezTo>
                      <a:pt x="230" y="26"/>
                      <a:pt x="230" y="26"/>
                      <a:pt x="230" y="26"/>
                    </a:cubicBezTo>
                    <a:cubicBezTo>
                      <a:pt x="234" y="11"/>
                      <a:pt x="234" y="11"/>
                      <a:pt x="234" y="11"/>
                    </a:cubicBezTo>
                    <a:cubicBezTo>
                      <a:pt x="234" y="9"/>
                      <a:pt x="235" y="8"/>
                      <a:pt x="235" y="7"/>
                    </a:cubicBezTo>
                    <a:cubicBezTo>
                      <a:pt x="222" y="20"/>
                      <a:pt x="222" y="20"/>
                      <a:pt x="222" y="20"/>
                    </a:cubicBezTo>
                    <a:cubicBezTo>
                      <a:pt x="221" y="21"/>
                      <a:pt x="221" y="21"/>
                      <a:pt x="221" y="21"/>
                    </a:cubicBezTo>
                    <a:cubicBezTo>
                      <a:pt x="220" y="21"/>
                      <a:pt x="220" y="21"/>
                      <a:pt x="220" y="21"/>
                    </a:cubicBezTo>
                    <a:cubicBezTo>
                      <a:pt x="220" y="21"/>
                      <a:pt x="219" y="22"/>
                      <a:pt x="219" y="24"/>
                    </a:cubicBezTo>
                    <a:cubicBezTo>
                      <a:pt x="216" y="33"/>
                      <a:pt x="216" y="33"/>
                      <a:pt x="216" y="33"/>
                    </a:cubicBezTo>
                    <a:cubicBezTo>
                      <a:pt x="216" y="33"/>
                      <a:pt x="216" y="33"/>
                      <a:pt x="216" y="33"/>
                    </a:cubicBezTo>
                    <a:cubicBezTo>
                      <a:pt x="216" y="33"/>
                      <a:pt x="216" y="33"/>
                      <a:pt x="216" y="33"/>
                    </a:cubicBezTo>
                    <a:cubicBezTo>
                      <a:pt x="216" y="34"/>
                      <a:pt x="214" y="38"/>
                      <a:pt x="211" y="38"/>
                    </a:cubicBezTo>
                    <a:cubicBezTo>
                      <a:pt x="209" y="38"/>
                      <a:pt x="208" y="37"/>
                      <a:pt x="206" y="36"/>
                    </a:cubicBezTo>
                    <a:cubicBezTo>
                      <a:pt x="203" y="32"/>
                      <a:pt x="203" y="32"/>
                      <a:pt x="203" y="32"/>
                    </a:cubicBezTo>
                    <a:cubicBezTo>
                      <a:pt x="202" y="32"/>
                      <a:pt x="202" y="32"/>
                      <a:pt x="202" y="32"/>
                    </a:cubicBezTo>
                    <a:cubicBezTo>
                      <a:pt x="202" y="32"/>
                      <a:pt x="202" y="31"/>
                      <a:pt x="201" y="31"/>
                    </a:cubicBezTo>
                    <a:cubicBezTo>
                      <a:pt x="201" y="31"/>
                      <a:pt x="201" y="31"/>
                      <a:pt x="201" y="31"/>
                    </a:cubicBezTo>
                    <a:cubicBezTo>
                      <a:pt x="201" y="32"/>
                      <a:pt x="201" y="33"/>
                      <a:pt x="201" y="36"/>
                    </a:cubicBezTo>
                    <a:cubicBezTo>
                      <a:pt x="200" y="41"/>
                      <a:pt x="200" y="41"/>
                      <a:pt x="200" y="41"/>
                    </a:cubicBezTo>
                    <a:cubicBezTo>
                      <a:pt x="200" y="42"/>
                      <a:pt x="200" y="42"/>
                      <a:pt x="200" y="42"/>
                    </a:cubicBezTo>
                    <a:cubicBezTo>
                      <a:pt x="200" y="42"/>
                      <a:pt x="200" y="42"/>
                      <a:pt x="200" y="42"/>
                    </a:cubicBezTo>
                    <a:cubicBezTo>
                      <a:pt x="199" y="43"/>
                      <a:pt x="198" y="44"/>
                      <a:pt x="197" y="44"/>
                    </a:cubicBezTo>
                    <a:cubicBezTo>
                      <a:pt x="196" y="44"/>
                      <a:pt x="195" y="43"/>
                      <a:pt x="193" y="41"/>
                    </a:cubicBezTo>
                    <a:cubicBezTo>
                      <a:pt x="190" y="39"/>
                      <a:pt x="190" y="39"/>
                      <a:pt x="190" y="39"/>
                    </a:cubicBezTo>
                    <a:cubicBezTo>
                      <a:pt x="189" y="40"/>
                      <a:pt x="188" y="42"/>
                      <a:pt x="185" y="47"/>
                    </a:cubicBezTo>
                    <a:cubicBezTo>
                      <a:pt x="179" y="57"/>
                      <a:pt x="179" y="57"/>
                      <a:pt x="179" y="57"/>
                    </a:cubicBezTo>
                    <a:cubicBezTo>
                      <a:pt x="177" y="59"/>
                      <a:pt x="177" y="59"/>
                      <a:pt x="177" y="59"/>
                    </a:cubicBezTo>
                    <a:cubicBezTo>
                      <a:pt x="176" y="57"/>
                      <a:pt x="176" y="57"/>
                      <a:pt x="176" y="57"/>
                    </a:cubicBezTo>
                    <a:cubicBezTo>
                      <a:pt x="175" y="57"/>
                      <a:pt x="175" y="55"/>
                      <a:pt x="175" y="51"/>
                    </a:cubicBezTo>
                    <a:cubicBezTo>
                      <a:pt x="174" y="53"/>
                      <a:pt x="173" y="56"/>
                      <a:pt x="172" y="60"/>
                    </a:cubicBezTo>
                    <a:cubicBezTo>
                      <a:pt x="171" y="63"/>
                      <a:pt x="169" y="64"/>
                      <a:pt x="167" y="64"/>
                    </a:cubicBezTo>
                    <a:cubicBezTo>
                      <a:pt x="166" y="64"/>
                      <a:pt x="165" y="64"/>
                      <a:pt x="164" y="63"/>
                    </a:cubicBezTo>
                    <a:cubicBezTo>
                      <a:pt x="163" y="63"/>
                      <a:pt x="162" y="62"/>
                      <a:pt x="162" y="62"/>
                    </a:cubicBezTo>
                    <a:cubicBezTo>
                      <a:pt x="161" y="62"/>
                      <a:pt x="160" y="63"/>
                      <a:pt x="159" y="63"/>
                    </a:cubicBezTo>
                    <a:cubicBezTo>
                      <a:pt x="158" y="64"/>
                      <a:pt x="158" y="64"/>
                      <a:pt x="158" y="64"/>
                    </a:cubicBezTo>
                    <a:cubicBezTo>
                      <a:pt x="157" y="63"/>
                      <a:pt x="157" y="63"/>
                      <a:pt x="157" y="63"/>
                    </a:cubicBezTo>
                    <a:cubicBezTo>
                      <a:pt x="153" y="60"/>
                      <a:pt x="153" y="60"/>
                      <a:pt x="153" y="60"/>
                    </a:cubicBezTo>
                    <a:cubicBezTo>
                      <a:pt x="153" y="60"/>
                      <a:pt x="153" y="61"/>
                      <a:pt x="153" y="61"/>
                    </a:cubicBezTo>
                    <a:cubicBezTo>
                      <a:pt x="153" y="61"/>
                      <a:pt x="153" y="61"/>
                      <a:pt x="153" y="61"/>
                    </a:cubicBezTo>
                    <a:cubicBezTo>
                      <a:pt x="153" y="62"/>
                      <a:pt x="153" y="62"/>
                      <a:pt x="153" y="62"/>
                    </a:cubicBezTo>
                    <a:cubicBezTo>
                      <a:pt x="149" y="71"/>
                      <a:pt x="149" y="71"/>
                      <a:pt x="149" y="71"/>
                    </a:cubicBezTo>
                    <a:cubicBezTo>
                      <a:pt x="149" y="71"/>
                      <a:pt x="149" y="71"/>
                      <a:pt x="149" y="71"/>
                    </a:cubicBezTo>
                    <a:cubicBezTo>
                      <a:pt x="149" y="71"/>
                      <a:pt x="149" y="71"/>
                      <a:pt x="149" y="71"/>
                    </a:cubicBezTo>
                    <a:cubicBezTo>
                      <a:pt x="142" y="80"/>
                      <a:pt x="142" y="80"/>
                      <a:pt x="142" y="80"/>
                    </a:cubicBezTo>
                    <a:cubicBezTo>
                      <a:pt x="142" y="81"/>
                      <a:pt x="142" y="81"/>
                      <a:pt x="142" y="81"/>
                    </a:cubicBezTo>
                    <a:cubicBezTo>
                      <a:pt x="141" y="81"/>
                      <a:pt x="141" y="81"/>
                      <a:pt x="141" y="81"/>
                    </a:cubicBezTo>
                    <a:cubicBezTo>
                      <a:pt x="140" y="82"/>
                      <a:pt x="139" y="82"/>
                      <a:pt x="139" y="83"/>
                    </a:cubicBezTo>
                    <a:cubicBezTo>
                      <a:pt x="139" y="84"/>
                      <a:pt x="139" y="85"/>
                      <a:pt x="140" y="86"/>
                    </a:cubicBezTo>
                    <a:cubicBezTo>
                      <a:pt x="142" y="89"/>
                      <a:pt x="142" y="89"/>
                      <a:pt x="142" y="89"/>
                    </a:cubicBezTo>
                    <a:cubicBezTo>
                      <a:pt x="142" y="90"/>
                      <a:pt x="142" y="90"/>
                      <a:pt x="142" y="90"/>
                    </a:cubicBezTo>
                    <a:cubicBezTo>
                      <a:pt x="142" y="91"/>
                      <a:pt x="142" y="91"/>
                      <a:pt x="142" y="91"/>
                    </a:cubicBezTo>
                    <a:cubicBezTo>
                      <a:pt x="141" y="92"/>
                      <a:pt x="140" y="93"/>
                      <a:pt x="138" y="93"/>
                    </a:cubicBezTo>
                    <a:cubicBezTo>
                      <a:pt x="138" y="93"/>
                      <a:pt x="138" y="93"/>
                      <a:pt x="138" y="93"/>
                    </a:cubicBezTo>
                    <a:cubicBezTo>
                      <a:pt x="137" y="94"/>
                      <a:pt x="137" y="95"/>
                      <a:pt x="137" y="97"/>
                    </a:cubicBezTo>
                    <a:cubicBezTo>
                      <a:pt x="137" y="97"/>
                      <a:pt x="137" y="97"/>
                      <a:pt x="137" y="97"/>
                    </a:cubicBezTo>
                    <a:cubicBezTo>
                      <a:pt x="137" y="97"/>
                      <a:pt x="137" y="97"/>
                      <a:pt x="137" y="97"/>
                    </a:cubicBezTo>
                    <a:cubicBezTo>
                      <a:pt x="135" y="104"/>
                      <a:pt x="135" y="104"/>
                      <a:pt x="135" y="104"/>
                    </a:cubicBezTo>
                    <a:cubicBezTo>
                      <a:pt x="135" y="106"/>
                      <a:pt x="135" y="106"/>
                      <a:pt x="135" y="106"/>
                    </a:cubicBezTo>
                    <a:cubicBezTo>
                      <a:pt x="134" y="106"/>
                      <a:pt x="134" y="106"/>
                      <a:pt x="134" y="106"/>
                    </a:cubicBezTo>
                    <a:cubicBezTo>
                      <a:pt x="132" y="106"/>
                      <a:pt x="132" y="106"/>
                      <a:pt x="132" y="106"/>
                    </a:cubicBezTo>
                    <a:cubicBezTo>
                      <a:pt x="131" y="106"/>
                      <a:pt x="131" y="106"/>
                      <a:pt x="131" y="106"/>
                    </a:cubicBezTo>
                    <a:cubicBezTo>
                      <a:pt x="131" y="105"/>
                      <a:pt x="131" y="105"/>
                      <a:pt x="131" y="105"/>
                    </a:cubicBezTo>
                    <a:cubicBezTo>
                      <a:pt x="128" y="105"/>
                      <a:pt x="128" y="105"/>
                      <a:pt x="128" y="105"/>
                    </a:cubicBezTo>
                    <a:cubicBezTo>
                      <a:pt x="128" y="104"/>
                      <a:pt x="128" y="104"/>
                      <a:pt x="128" y="104"/>
                    </a:cubicBezTo>
                    <a:cubicBezTo>
                      <a:pt x="128" y="104"/>
                      <a:pt x="128" y="104"/>
                      <a:pt x="128" y="104"/>
                    </a:cubicBezTo>
                    <a:cubicBezTo>
                      <a:pt x="128" y="104"/>
                      <a:pt x="128" y="104"/>
                      <a:pt x="128" y="104"/>
                    </a:cubicBezTo>
                    <a:cubicBezTo>
                      <a:pt x="126" y="104"/>
                      <a:pt x="125" y="106"/>
                      <a:pt x="124" y="109"/>
                    </a:cubicBezTo>
                    <a:cubicBezTo>
                      <a:pt x="124" y="109"/>
                      <a:pt x="124" y="109"/>
                      <a:pt x="124" y="109"/>
                    </a:cubicBezTo>
                    <a:cubicBezTo>
                      <a:pt x="125" y="109"/>
                      <a:pt x="125" y="109"/>
                      <a:pt x="125" y="109"/>
                    </a:cubicBezTo>
                    <a:cubicBezTo>
                      <a:pt x="125" y="109"/>
                      <a:pt x="125" y="109"/>
                      <a:pt x="125" y="109"/>
                    </a:cubicBezTo>
                    <a:cubicBezTo>
                      <a:pt x="125" y="110"/>
                      <a:pt x="125" y="110"/>
                      <a:pt x="125" y="110"/>
                    </a:cubicBezTo>
                    <a:cubicBezTo>
                      <a:pt x="126" y="111"/>
                      <a:pt x="128" y="113"/>
                      <a:pt x="123" y="118"/>
                    </a:cubicBezTo>
                    <a:cubicBezTo>
                      <a:pt x="123" y="119"/>
                      <a:pt x="123" y="119"/>
                      <a:pt x="123" y="119"/>
                    </a:cubicBezTo>
                    <a:cubicBezTo>
                      <a:pt x="122" y="119"/>
                      <a:pt x="122" y="119"/>
                      <a:pt x="122" y="119"/>
                    </a:cubicBezTo>
                    <a:cubicBezTo>
                      <a:pt x="114" y="121"/>
                      <a:pt x="114" y="121"/>
                      <a:pt x="114" y="121"/>
                    </a:cubicBezTo>
                    <a:cubicBezTo>
                      <a:pt x="113" y="123"/>
                      <a:pt x="113" y="123"/>
                      <a:pt x="113" y="123"/>
                    </a:cubicBezTo>
                    <a:cubicBezTo>
                      <a:pt x="113" y="125"/>
                      <a:pt x="113" y="125"/>
                      <a:pt x="113" y="125"/>
                    </a:cubicBezTo>
                    <a:cubicBezTo>
                      <a:pt x="113" y="129"/>
                      <a:pt x="109" y="131"/>
                      <a:pt x="107" y="132"/>
                    </a:cubicBezTo>
                    <a:cubicBezTo>
                      <a:pt x="101" y="141"/>
                      <a:pt x="101" y="141"/>
                      <a:pt x="101" y="141"/>
                    </a:cubicBezTo>
                    <a:cubicBezTo>
                      <a:pt x="99" y="144"/>
                      <a:pt x="98" y="146"/>
                      <a:pt x="97" y="148"/>
                    </a:cubicBezTo>
                    <a:cubicBezTo>
                      <a:pt x="99" y="148"/>
                      <a:pt x="99" y="149"/>
                      <a:pt x="100" y="150"/>
                    </a:cubicBezTo>
                    <a:cubicBezTo>
                      <a:pt x="101" y="152"/>
                      <a:pt x="100" y="155"/>
                      <a:pt x="97" y="158"/>
                    </a:cubicBezTo>
                    <a:cubicBezTo>
                      <a:pt x="90" y="165"/>
                      <a:pt x="90" y="165"/>
                      <a:pt x="90" y="165"/>
                    </a:cubicBezTo>
                    <a:cubicBezTo>
                      <a:pt x="89" y="168"/>
                      <a:pt x="88" y="172"/>
                      <a:pt x="89" y="176"/>
                    </a:cubicBezTo>
                    <a:cubicBezTo>
                      <a:pt x="89" y="181"/>
                      <a:pt x="89" y="184"/>
                      <a:pt x="87" y="187"/>
                    </a:cubicBezTo>
                    <a:cubicBezTo>
                      <a:pt x="87" y="187"/>
                      <a:pt x="87" y="187"/>
                      <a:pt x="87" y="187"/>
                    </a:cubicBezTo>
                    <a:cubicBezTo>
                      <a:pt x="87" y="187"/>
                      <a:pt x="87" y="187"/>
                      <a:pt x="87" y="187"/>
                    </a:cubicBezTo>
                    <a:cubicBezTo>
                      <a:pt x="78" y="199"/>
                      <a:pt x="78" y="199"/>
                      <a:pt x="78" y="199"/>
                    </a:cubicBezTo>
                    <a:cubicBezTo>
                      <a:pt x="77" y="199"/>
                      <a:pt x="77" y="199"/>
                      <a:pt x="77" y="199"/>
                    </a:cubicBezTo>
                    <a:cubicBezTo>
                      <a:pt x="77" y="199"/>
                      <a:pt x="77" y="199"/>
                      <a:pt x="77" y="199"/>
                    </a:cubicBezTo>
                    <a:cubicBezTo>
                      <a:pt x="67" y="210"/>
                      <a:pt x="67" y="210"/>
                      <a:pt x="67" y="210"/>
                    </a:cubicBezTo>
                    <a:cubicBezTo>
                      <a:pt x="66" y="210"/>
                      <a:pt x="66" y="210"/>
                      <a:pt x="66" y="210"/>
                    </a:cubicBezTo>
                    <a:cubicBezTo>
                      <a:pt x="66" y="210"/>
                      <a:pt x="66" y="210"/>
                      <a:pt x="66" y="210"/>
                    </a:cubicBezTo>
                    <a:cubicBezTo>
                      <a:pt x="63" y="212"/>
                      <a:pt x="61" y="216"/>
                      <a:pt x="58" y="222"/>
                    </a:cubicBezTo>
                    <a:cubicBezTo>
                      <a:pt x="57" y="226"/>
                      <a:pt x="54" y="232"/>
                      <a:pt x="51" y="234"/>
                    </a:cubicBezTo>
                    <a:cubicBezTo>
                      <a:pt x="51" y="234"/>
                      <a:pt x="51" y="234"/>
                      <a:pt x="51" y="234"/>
                    </a:cubicBezTo>
                    <a:cubicBezTo>
                      <a:pt x="50" y="234"/>
                      <a:pt x="50" y="234"/>
                      <a:pt x="50" y="234"/>
                    </a:cubicBezTo>
                    <a:cubicBezTo>
                      <a:pt x="49" y="234"/>
                      <a:pt x="49" y="234"/>
                      <a:pt x="49" y="234"/>
                    </a:cubicBezTo>
                    <a:cubicBezTo>
                      <a:pt x="49" y="234"/>
                      <a:pt x="49" y="234"/>
                      <a:pt x="49" y="234"/>
                    </a:cubicBezTo>
                    <a:cubicBezTo>
                      <a:pt x="48" y="234"/>
                      <a:pt x="48" y="234"/>
                      <a:pt x="48" y="234"/>
                    </a:cubicBezTo>
                    <a:cubicBezTo>
                      <a:pt x="47" y="234"/>
                      <a:pt x="47" y="234"/>
                      <a:pt x="47" y="234"/>
                    </a:cubicBezTo>
                    <a:cubicBezTo>
                      <a:pt x="47" y="234"/>
                      <a:pt x="46" y="234"/>
                      <a:pt x="46" y="234"/>
                    </a:cubicBezTo>
                    <a:cubicBezTo>
                      <a:pt x="45" y="234"/>
                      <a:pt x="44" y="235"/>
                      <a:pt x="44" y="237"/>
                    </a:cubicBezTo>
                    <a:cubicBezTo>
                      <a:pt x="44" y="237"/>
                      <a:pt x="44" y="237"/>
                      <a:pt x="44" y="237"/>
                    </a:cubicBezTo>
                    <a:cubicBezTo>
                      <a:pt x="44" y="237"/>
                      <a:pt x="44" y="237"/>
                      <a:pt x="44" y="237"/>
                    </a:cubicBezTo>
                    <a:cubicBezTo>
                      <a:pt x="42" y="242"/>
                      <a:pt x="40" y="244"/>
                      <a:pt x="37" y="245"/>
                    </a:cubicBezTo>
                    <a:cubicBezTo>
                      <a:pt x="37" y="245"/>
                      <a:pt x="37" y="245"/>
                      <a:pt x="37" y="245"/>
                    </a:cubicBezTo>
                    <a:cubicBezTo>
                      <a:pt x="36" y="245"/>
                      <a:pt x="36" y="245"/>
                      <a:pt x="36" y="245"/>
                    </a:cubicBezTo>
                    <a:cubicBezTo>
                      <a:pt x="27" y="246"/>
                      <a:pt x="27" y="246"/>
                      <a:pt x="27" y="246"/>
                    </a:cubicBezTo>
                    <a:cubicBezTo>
                      <a:pt x="28" y="246"/>
                      <a:pt x="28" y="246"/>
                      <a:pt x="28" y="246"/>
                    </a:cubicBezTo>
                    <a:cubicBezTo>
                      <a:pt x="29" y="248"/>
                      <a:pt x="30" y="250"/>
                      <a:pt x="30" y="251"/>
                    </a:cubicBezTo>
                    <a:cubicBezTo>
                      <a:pt x="29" y="253"/>
                      <a:pt x="28" y="254"/>
                      <a:pt x="27" y="254"/>
                    </a:cubicBezTo>
                    <a:cubicBezTo>
                      <a:pt x="26" y="254"/>
                      <a:pt x="26" y="254"/>
                      <a:pt x="26" y="254"/>
                    </a:cubicBezTo>
                    <a:cubicBezTo>
                      <a:pt x="26" y="254"/>
                      <a:pt x="26" y="254"/>
                      <a:pt x="26" y="254"/>
                    </a:cubicBezTo>
                    <a:cubicBezTo>
                      <a:pt x="22" y="253"/>
                      <a:pt x="22" y="253"/>
                      <a:pt x="22" y="253"/>
                    </a:cubicBezTo>
                    <a:cubicBezTo>
                      <a:pt x="21" y="253"/>
                      <a:pt x="21" y="253"/>
                      <a:pt x="21" y="253"/>
                    </a:cubicBezTo>
                    <a:cubicBezTo>
                      <a:pt x="21" y="253"/>
                      <a:pt x="21" y="253"/>
                      <a:pt x="21" y="253"/>
                    </a:cubicBezTo>
                    <a:cubicBezTo>
                      <a:pt x="21" y="253"/>
                      <a:pt x="21" y="253"/>
                      <a:pt x="21" y="253"/>
                    </a:cubicBezTo>
                    <a:cubicBezTo>
                      <a:pt x="21" y="253"/>
                      <a:pt x="20" y="253"/>
                      <a:pt x="20" y="254"/>
                    </a:cubicBezTo>
                    <a:cubicBezTo>
                      <a:pt x="20" y="255"/>
                      <a:pt x="20" y="255"/>
                      <a:pt x="20" y="255"/>
                    </a:cubicBezTo>
                    <a:cubicBezTo>
                      <a:pt x="19" y="255"/>
                      <a:pt x="19" y="255"/>
                      <a:pt x="19" y="255"/>
                    </a:cubicBezTo>
                    <a:cubicBezTo>
                      <a:pt x="11" y="263"/>
                      <a:pt x="11" y="263"/>
                      <a:pt x="11" y="263"/>
                    </a:cubicBezTo>
                    <a:cubicBezTo>
                      <a:pt x="10" y="264"/>
                      <a:pt x="9" y="265"/>
                      <a:pt x="9" y="266"/>
                    </a:cubicBezTo>
                    <a:cubicBezTo>
                      <a:pt x="10" y="267"/>
                      <a:pt x="10" y="268"/>
                      <a:pt x="11" y="268"/>
                    </a:cubicBezTo>
                    <a:cubicBezTo>
                      <a:pt x="13" y="269"/>
                      <a:pt x="13" y="269"/>
                      <a:pt x="13" y="269"/>
                    </a:cubicBezTo>
                    <a:cubicBezTo>
                      <a:pt x="12" y="271"/>
                      <a:pt x="12" y="271"/>
                      <a:pt x="12" y="271"/>
                    </a:cubicBezTo>
                    <a:cubicBezTo>
                      <a:pt x="11" y="273"/>
                      <a:pt x="11" y="273"/>
                      <a:pt x="11" y="273"/>
                    </a:cubicBezTo>
                    <a:cubicBezTo>
                      <a:pt x="10" y="273"/>
                      <a:pt x="10" y="273"/>
                      <a:pt x="10" y="273"/>
                    </a:cubicBezTo>
                    <a:cubicBezTo>
                      <a:pt x="9" y="273"/>
                      <a:pt x="9" y="273"/>
                      <a:pt x="9" y="273"/>
                    </a:cubicBezTo>
                    <a:cubicBezTo>
                      <a:pt x="6" y="274"/>
                      <a:pt x="6" y="274"/>
                      <a:pt x="6" y="274"/>
                    </a:cubicBezTo>
                    <a:cubicBezTo>
                      <a:pt x="4" y="274"/>
                      <a:pt x="4" y="277"/>
                      <a:pt x="4" y="279"/>
                    </a:cubicBezTo>
                    <a:cubicBezTo>
                      <a:pt x="5" y="285"/>
                      <a:pt x="5" y="285"/>
                      <a:pt x="5" y="285"/>
                    </a:cubicBezTo>
                    <a:cubicBezTo>
                      <a:pt x="6" y="288"/>
                      <a:pt x="6" y="290"/>
                      <a:pt x="4" y="293"/>
                    </a:cubicBezTo>
                    <a:cubicBezTo>
                      <a:pt x="3" y="294"/>
                      <a:pt x="3" y="295"/>
                      <a:pt x="3" y="295"/>
                    </a:cubicBezTo>
                    <a:cubicBezTo>
                      <a:pt x="5" y="296"/>
                      <a:pt x="6" y="296"/>
                      <a:pt x="8" y="298"/>
                    </a:cubicBezTo>
                    <a:cubicBezTo>
                      <a:pt x="10" y="300"/>
                      <a:pt x="9" y="303"/>
                      <a:pt x="8" y="305"/>
                    </a:cubicBezTo>
                    <a:cubicBezTo>
                      <a:pt x="7" y="305"/>
                      <a:pt x="7" y="305"/>
                      <a:pt x="7" y="305"/>
                    </a:cubicBezTo>
                    <a:cubicBezTo>
                      <a:pt x="7" y="305"/>
                      <a:pt x="7" y="305"/>
                      <a:pt x="7" y="305"/>
                    </a:cubicBezTo>
                    <a:cubicBezTo>
                      <a:pt x="7" y="306"/>
                      <a:pt x="7" y="306"/>
                      <a:pt x="7" y="306"/>
                    </a:cubicBezTo>
                    <a:cubicBezTo>
                      <a:pt x="7" y="306"/>
                      <a:pt x="6" y="306"/>
                      <a:pt x="6" y="307"/>
                    </a:cubicBezTo>
                    <a:cubicBezTo>
                      <a:pt x="9" y="307"/>
                      <a:pt x="9" y="307"/>
                      <a:pt x="9" y="307"/>
                    </a:cubicBezTo>
                    <a:cubicBezTo>
                      <a:pt x="9" y="306"/>
                      <a:pt x="10" y="306"/>
                      <a:pt x="10" y="306"/>
                    </a:cubicBezTo>
                    <a:cubicBezTo>
                      <a:pt x="11" y="306"/>
                      <a:pt x="12" y="307"/>
                      <a:pt x="13" y="307"/>
                    </a:cubicBezTo>
                    <a:cubicBezTo>
                      <a:pt x="14" y="309"/>
                      <a:pt x="14" y="310"/>
                      <a:pt x="13" y="312"/>
                    </a:cubicBezTo>
                    <a:cubicBezTo>
                      <a:pt x="13" y="313"/>
                      <a:pt x="13" y="313"/>
                      <a:pt x="13" y="313"/>
                    </a:cubicBezTo>
                    <a:cubicBezTo>
                      <a:pt x="13" y="313"/>
                      <a:pt x="13" y="313"/>
                      <a:pt x="13" y="313"/>
                    </a:cubicBezTo>
                    <a:cubicBezTo>
                      <a:pt x="12" y="315"/>
                      <a:pt x="12" y="315"/>
                      <a:pt x="12" y="315"/>
                    </a:cubicBezTo>
                    <a:cubicBezTo>
                      <a:pt x="11" y="316"/>
                      <a:pt x="11" y="316"/>
                      <a:pt x="11" y="316"/>
                    </a:cubicBezTo>
                    <a:cubicBezTo>
                      <a:pt x="11" y="316"/>
                      <a:pt x="11" y="316"/>
                      <a:pt x="11" y="316"/>
                    </a:cubicBezTo>
                    <a:cubicBezTo>
                      <a:pt x="10" y="316"/>
                      <a:pt x="10" y="316"/>
                      <a:pt x="10" y="316"/>
                    </a:cubicBezTo>
                    <a:cubicBezTo>
                      <a:pt x="10" y="316"/>
                      <a:pt x="10" y="316"/>
                      <a:pt x="10" y="316"/>
                    </a:cubicBezTo>
                    <a:cubicBezTo>
                      <a:pt x="10" y="316"/>
                      <a:pt x="10" y="316"/>
                      <a:pt x="10" y="316"/>
                    </a:cubicBezTo>
                    <a:cubicBezTo>
                      <a:pt x="11" y="317"/>
                      <a:pt x="11" y="317"/>
                      <a:pt x="11" y="317"/>
                    </a:cubicBezTo>
                    <a:cubicBezTo>
                      <a:pt x="12" y="317"/>
                      <a:pt x="12" y="317"/>
                      <a:pt x="12" y="317"/>
                    </a:cubicBezTo>
                    <a:cubicBezTo>
                      <a:pt x="14" y="318"/>
                      <a:pt x="14" y="318"/>
                      <a:pt x="14" y="318"/>
                    </a:cubicBezTo>
                    <a:cubicBezTo>
                      <a:pt x="13" y="319"/>
                      <a:pt x="13" y="319"/>
                      <a:pt x="13" y="319"/>
                    </a:cubicBezTo>
                    <a:cubicBezTo>
                      <a:pt x="13" y="320"/>
                      <a:pt x="13" y="320"/>
                      <a:pt x="13" y="320"/>
                    </a:cubicBezTo>
                    <a:cubicBezTo>
                      <a:pt x="12" y="321"/>
                      <a:pt x="12" y="321"/>
                      <a:pt x="12" y="321"/>
                    </a:cubicBezTo>
                    <a:cubicBezTo>
                      <a:pt x="12" y="321"/>
                      <a:pt x="12" y="321"/>
                      <a:pt x="12" y="321"/>
                    </a:cubicBezTo>
                    <a:cubicBezTo>
                      <a:pt x="8" y="323"/>
                      <a:pt x="8" y="323"/>
                      <a:pt x="8" y="323"/>
                    </a:cubicBezTo>
                    <a:cubicBezTo>
                      <a:pt x="6" y="324"/>
                      <a:pt x="6" y="324"/>
                      <a:pt x="6" y="324"/>
                    </a:cubicBezTo>
                    <a:cubicBezTo>
                      <a:pt x="5" y="327"/>
                      <a:pt x="5" y="328"/>
                      <a:pt x="5" y="328"/>
                    </a:cubicBezTo>
                    <a:cubicBezTo>
                      <a:pt x="5" y="328"/>
                      <a:pt x="6" y="328"/>
                      <a:pt x="6" y="328"/>
                    </a:cubicBezTo>
                    <a:cubicBezTo>
                      <a:pt x="13" y="327"/>
                      <a:pt x="13" y="327"/>
                      <a:pt x="13" y="327"/>
                    </a:cubicBezTo>
                    <a:cubicBezTo>
                      <a:pt x="17" y="326"/>
                      <a:pt x="17" y="326"/>
                      <a:pt x="17" y="326"/>
                    </a:cubicBezTo>
                    <a:cubicBezTo>
                      <a:pt x="15" y="330"/>
                      <a:pt x="15" y="330"/>
                      <a:pt x="15" y="330"/>
                    </a:cubicBezTo>
                    <a:cubicBezTo>
                      <a:pt x="13" y="333"/>
                      <a:pt x="13" y="333"/>
                      <a:pt x="13" y="333"/>
                    </a:cubicBezTo>
                    <a:cubicBezTo>
                      <a:pt x="14" y="334"/>
                      <a:pt x="15" y="335"/>
                      <a:pt x="15" y="337"/>
                    </a:cubicBezTo>
                    <a:cubicBezTo>
                      <a:pt x="14" y="338"/>
                      <a:pt x="13" y="339"/>
                      <a:pt x="11" y="339"/>
                    </a:cubicBezTo>
                    <a:cubicBezTo>
                      <a:pt x="8" y="339"/>
                      <a:pt x="7" y="339"/>
                      <a:pt x="7" y="339"/>
                    </a:cubicBezTo>
                    <a:cubicBezTo>
                      <a:pt x="7" y="339"/>
                      <a:pt x="7" y="340"/>
                      <a:pt x="10" y="343"/>
                    </a:cubicBezTo>
                    <a:cubicBezTo>
                      <a:pt x="13" y="347"/>
                      <a:pt x="18" y="350"/>
                      <a:pt x="21" y="352"/>
                    </a:cubicBezTo>
                    <a:cubicBezTo>
                      <a:pt x="24" y="354"/>
                      <a:pt x="27" y="355"/>
                      <a:pt x="30" y="355"/>
                    </a:cubicBezTo>
                    <a:cubicBezTo>
                      <a:pt x="34" y="355"/>
                      <a:pt x="37" y="353"/>
                      <a:pt x="40" y="350"/>
                    </a:cubicBezTo>
                    <a:cubicBezTo>
                      <a:pt x="48" y="341"/>
                      <a:pt x="49" y="339"/>
                      <a:pt x="49" y="338"/>
                    </a:cubicBezTo>
                    <a:cubicBezTo>
                      <a:pt x="49" y="338"/>
                      <a:pt x="49" y="338"/>
                      <a:pt x="49" y="338"/>
                    </a:cubicBezTo>
                    <a:cubicBezTo>
                      <a:pt x="50" y="338"/>
                      <a:pt x="50" y="338"/>
                      <a:pt x="50" y="338"/>
                    </a:cubicBezTo>
                    <a:cubicBezTo>
                      <a:pt x="51" y="334"/>
                      <a:pt x="51" y="334"/>
                      <a:pt x="51" y="334"/>
                    </a:cubicBezTo>
                    <a:cubicBezTo>
                      <a:pt x="52" y="333"/>
                      <a:pt x="52" y="333"/>
                      <a:pt x="52" y="333"/>
                    </a:cubicBezTo>
                    <a:cubicBezTo>
                      <a:pt x="53" y="333"/>
                      <a:pt x="53" y="333"/>
                      <a:pt x="53" y="333"/>
                    </a:cubicBezTo>
                    <a:cubicBezTo>
                      <a:pt x="57" y="333"/>
                      <a:pt x="57" y="333"/>
                      <a:pt x="57" y="333"/>
                    </a:cubicBezTo>
                    <a:cubicBezTo>
                      <a:pt x="58" y="333"/>
                      <a:pt x="61" y="333"/>
                      <a:pt x="61" y="326"/>
                    </a:cubicBezTo>
                    <a:cubicBezTo>
                      <a:pt x="61" y="324"/>
                      <a:pt x="61" y="320"/>
                      <a:pt x="64" y="320"/>
                    </a:cubicBezTo>
                    <a:cubicBezTo>
                      <a:pt x="64" y="320"/>
                      <a:pt x="65" y="320"/>
                      <a:pt x="66" y="321"/>
                    </a:cubicBezTo>
                    <a:cubicBezTo>
                      <a:pt x="67" y="322"/>
                      <a:pt x="67" y="325"/>
                      <a:pt x="67" y="329"/>
                    </a:cubicBezTo>
                    <a:cubicBezTo>
                      <a:pt x="67" y="329"/>
                      <a:pt x="67" y="329"/>
                      <a:pt x="67" y="329"/>
                    </a:cubicBezTo>
                    <a:cubicBezTo>
                      <a:pt x="67" y="329"/>
                      <a:pt x="67" y="329"/>
                      <a:pt x="67" y="329"/>
                    </a:cubicBezTo>
                    <a:cubicBezTo>
                      <a:pt x="68" y="329"/>
                      <a:pt x="68" y="329"/>
                      <a:pt x="68" y="329"/>
                    </a:cubicBezTo>
                    <a:cubicBezTo>
                      <a:pt x="69" y="328"/>
                      <a:pt x="70" y="328"/>
                      <a:pt x="70" y="328"/>
                    </a:cubicBezTo>
                    <a:cubicBezTo>
                      <a:pt x="71" y="328"/>
                      <a:pt x="72" y="328"/>
                      <a:pt x="72" y="329"/>
                    </a:cubicBezTo>
                    <a:cubicBezTo>
                      <a:pt x="73" y="329"/>
                      <a:pt x="73" y="330"/>
                      <a:pt x="72" y="331"/>
                    </a:cubicBezTo>
                    <a:cubicBezTo>
                      <a:pt x="72" y="333"/>
                      <a:pt x="72" y="333"/>
                      <a:pt x="72" y="333"/>
                    </a:cubicBezTo>
                    <a:cubicBezTo>
                      <a:pt x="75" y="335"/>
                      <a:pt x="75" y="335"/>
                      <a:pt x="75" y="335"/>
                    </a:cubicBezTo>
                    <a:cubicBezTo>
                      <a:pt x="76" y="331"/>
                      <a:pt x="76" y="331"/>
                      <a:pt x="76" y="331"/>
                    </a:cubicBezTo>
                    <a:cubicBezTo>
                      <a:pt x="78" y="315"/>
                      <a:pt x="78" y="315"/>
                      <a:pt x="78" y="315"/>
                    </a:cubicBezTo>
                    <a:cubicBezTo>
                      <a:pt x="78" y="314"/>
                      <a:pt x="78" y="314"/>
                      <a:pt x="78" y="314"/>
                    </a:cubicBezTo>
                    <a:cubicBezTo>
                      <a:pt x="79" y="314"/>
                      <a:pt x="79" y="314"/>
                      <a:pt x="79" y="314"/>
                    </a:cubicBezTo>
                    <a:cubicBezTo>
                      <a:pt x="83" y="311"/>
                      <a:pt x="85" y="308"/>
                      <a:pt x="84" y="305"/>
                    </a:cubicBezTo>
                    <a:cubicBezTo>
                      <a:pt x="82" y="291"/>
                      <a:pt x="82" y="291"/>
                      <a:pt x="82" y="291"/>
                    </a:cubicBezTo>
                    <a:cubicBezTo>
                      <a:pt x="81" y="290"/>
                      <a:pt x="81" y="290"/>
                      <a:pt x="81" y="290"/>
                    </a:cubicBezTo>
                    <a:cubicBezTo>
                      <a:pt x="82" y="289"/>
                      <a:pt x="82" y="289"/>
                      <a:pt x="82" y="289"/>
                    </a:cubicBezTo>
                    <a:cubicBezTo>
                      <a:pt x="85" y="287"/>
                      <a:pt x="85" y="287"/>
                      <a:pt x="85" y="287"/>
                    </a:cubicBezTo>
                    <a:cubicBezTo>
                      <a:pt x="88" y="284"/>
                      <a:pt x="88" y="284"/>
                      <a:pt x="88" y="283"/>
                    </a:cubicBezTo>
                    <a:cubicBezTo>
                      <a:pt x="88" y="281"/>
                      <a:pt x="87" y="280"/>
                      <a:pt x="85" y="279"/>
                    </a:cubicBezTo>
                    <a:cubicBezTo>
                      <a:pt x="85" y="278"/>
                      <a:pt x="85" y="278"/>
                      <a:pt x="85" y="278"/>
                    </a:cubicBezTo>
                    <a:cubicBezTo>
                      <a:pt x="85" y="278"/>
                      <a:pt x="85" y="278"/>
                      <a:pt x="85" y="278"/>
                    </a:cubicBezTo>
                    <a:cubicBezTo>
                      <a:pt x="82" y="276"/>
                      <a:pt x="82" y="276"/>
                      <a:pt x="82" y="276"/>
                    </a:cubicBezTo>
                    <a:cubicBezTo>
                      <a:pt x="81" y="275"/>
                      <a:pt x="81" y="275"/>
                      <a:pt x="81" y="275"/>
                    </a:cubicBezTo>
                    <a:cubicBezTo>
                      <a:pt x="81" y="274"/>
                      <a:pt x="81" y="274"/>
                      <a:pt x="81" y="274"/>
                    </a:cubicBezTo>
                    <a:cubicBezTo>
                      <a:pt x="81" y="236"/>
                      <a:pt x="81" y="236"/>
                      <a:pt x="81" y="236"/>
                    </a:cubicBezTo>
                    <a:cubicBezTo>
                      <a:pt x="82" y="223"/>
                      <a:pt x="84" y="216"/>
                      <a:pt x="89" y="215"/>
                    </a:cubicBezTo>
                    <a:cubicBezTo>
                      <a:pt x="89" y="215"/>
                      <a:pt x="89" y="215"/>
                      <a:pt x="89" y="215"/>
                    </a:cubicBezTo>
                    <a:cubicBezTo>
                      <a:pt x="89" y="215"/>
                      <a:pt x="89" y="215"/>
                      <a:pt x="89" y="215"/>
                    </a:cubicBezTo>
                    <a:cubicBezTo>
                      <a:pt x="98" y="214"/>
                      <a:pt x="98" y="214"/>
                      <a:pt x="98" y="214"/>
                    </a:cubicBezTo>
                    <a:cubicBezTo>
                      <a:pt x="98" y="214"/>
                      <a:pt x="98" y="214"/>
                      <a:pt x="98" y="214"/>
                    </a:cubicBezTo>
                    <a:cubicBezTo>
                      <a:pt x="98" y="214"/>
                      <a:pt x="98" y="214"/>
                      <a:pt x="98" y="214"/>
                    </a:cubicBezTo>
                    <a:cubicBezTo>
                      <a:pt x="101" y="214"/>
                      <a:pt x="102" y="214"/>
                      <a:pt x="103" y="212"/>
                    </a:cubicBezTo>
                    <a:cubicBezTo>
                      <a:pt x="103" y="212"/>
                      <a:pt x="103" y="212"/>
                      <a:pt x="103" y="212"/>
                    </a:cubicBezTo>
                    <a:cubicBezTo>
                      <a:pt x="103" y="212"/>
                      <a:pt x="103" y="212"/>
                      <a:pt x="103" y="212"/>
                    </a:cubicBezTo>
                    <a:cubicBezTo>
                      <a:pt x="104" y="211"/>
                      <a:pt x="103" y="209"/>
                      <a:pt x="102" y="207"/>
                    </a:cubicBezTo>
                    <a:cubicBezTo>
                      <a:pt x="100" y="203"/>
                      <a:pt x="99" y="200"/>
                      <a:pt x="100" y="197"/>
                    </a:cubicBezTo>
                    <a:cubicBezTo>
                      <a:pt x="100" y="197"/>
                      <a:pt x="100" y="197"/>
                      <a:pt x="100" y="197"/>
                    </a:cubicBezTo>
                    <a:cubicBezTo>
                      <a:pt x="100" y="197"/>
                      <a:pt x="100" y="197"/>
                      <a:pt x="100" y="197"/>
                    </a:cubicBezTo>
                    <a:cubicBezTo>
                      <a:pt x="102" y="195"/>
                      <a:pt x="104" y="191"/>
                      <a:pt x="105" y="187"/>
                    </a:cubicBezTo>
                    <a:cubicBezTo>
                      <a:pt x="107" y="174"/>
                      <a:pt x="107" y="174"/>
                      <a:pt x="107" y="174"/>
                    </a:cubicBezTo>
                    <a:cubicBezTo>
                      <a:pt x="109" y="164"/>
                      <a:pt x="112" y="156"/>
                      <a:pt x="117" y="152"/>
                    </a:cubicBezTo>
                    <a:cubicBezTo>
                      <a:pt x="120" y="149"/>
                      <a:pt x="122" y="146"/>
                      <a:pt x="124" y="141"/>
                    </a:cubicBezTo>
                    <a:cubicBezTo>
                      <a:pt x="134" y="109"/>
                      <a:pt x="134" y="109"/>
                      <a:pt x="134" y="109"/>
                    </a:cubicBezTo>
                    <a:cubicBezTo>
                      <a:pt x="134" y="109"/>
                      <a:pt x="134" y="109"/>
                      <a:pt x="134" y="109"/>
                    </a:cubicBezTo>
                    <a:cubicBezTo>
                      <a:pt x="134" y="109"/>
                      <a:pt x="134" y="109"/>
                      <a:pt x="134" y="109"/>
                    </a:cubicBezTo>
                    <a:cubicBezTo>
                      <a:pt x="136" y="106"/>
                      <a:pt x="138" y="102"/>
                      <a:pt x="143" y="102"/>
                    </a:cubicBezTo>
                    <a:cubicBezTo>
                      <a:pt x="143" y="102"/>
                      <a:pt x="143" y="102"/>
                      <a:pt x="144" y="102"/>
                    </a:cubicBezTo>
                    <a:cubicBezTo>
                      <a:pt x="148" y="102"/>
                      <a:pt x="150" y="101"/>
                      <a:pt x="150" y="100"/>
                    </a:cubicBezTo>
                    <a:cubicBezTo>
                      <a:pt x="151" y="89"/>
                      <a:pt x="151" y="89"/>
                      <a:pt x="151" y="89"/>
                    </a:cubicBezTo>
                    <a:cubicBezTo>
                      <a:pt x="151" y="87"/>
                      <a:pt x="153" y="86"/>
                      <a:pt x="154" y="86"/>
                    </a:cubicBezTo>
                    <a:cubicBezTo>
                      <a:pt x="155" y="86"/>
                      <a:pt x="157" y="87"/>
                      <a:pt x="160" y="89"/>
                    </a:cubicBezTo>
                    <a:cubicBezTo>
                      <a:pt x="163" y="90"/>
                      <a:pt x="166" y="92"/>
                      <a:pt x="168" y="92"/>
                    </a:cubicBezTo>
                    <a:cubicBezTo>
                      <a:pt x="168" y="92"/>
                      <a:pt x="168" y="92"/>
                      <a:pt x="168" y="92"/>
                    </a:cubicBezTo>
                    <a:cubicBezTo>
                      <a:pt x="173" y="80"/>
                      <a:pt x="173" y="80"/>
                      <a:pt x="173" y="80"/>
                    </a:cubicBezTo>
                    <a:cubicBezTo>
                      <a:pt x="175" y="72"/>
                      <a:pt x="177" y="68"/>
                      <a:pt x="181" y="68"/>
                    </a:cubicBezTo>
                    <a:cubicBezTo>
                      <a:pt x="181" y="67"/>
                      <a:pt x="181" y="67"/>
                      <a:pt x="181" y="67"/>
                    </a:cubicBezTo>
                    <a:cubicBezTo>
                      <a:pt x="184" y="63"/>
                      <a:pt x="184" y="63"/>
                      <a:pt x="184" y="63"/>
                    </a:cubicBezTo>
                    <a:cubicBezTo>
                      <a:pt x="186" y="61"/>
                      <a:pt x="187" y="59"/>
                      <a:pt x="190" y="59"/>
                    </a:cubicBezTo>
                    <a:cubicBezTo>
                      <a:pt x="190" y="59"/>
                      <a:pt x="191" y="59"/>
                      <a:pt x="191" y="59"/>
                    </a:cubicBezTo>
                    <a:cubicBezTo>
                      <a:pt x="193" y="59"/>
                      <a:pt x="195" y="60"/>
                      <a:pt x="199" y="69"/>
                    </a:cubicBezTo>
                    <a:cubicBezTo>
                      <a:pt x="201" y="74"/>
                      <a:pt x="203" y="77"/>
                      <a:pt x="205" y="78"/>
                    </a:cubicBezTo>
                    <a:cubicBezTo>
                      <a:pt x="212" y="78"/>
                      <a:pt x="212" y="78"/>
                      <a:pt x="212" y="78"/>
                    </a:cubicBezTo>
                    <a:cubicBezTo>
                      <a:pt x="220" y="78"/>
                      <a:pt x="220" y="78"/>
                      <a:pt x="220" y="78"/>
                    </a:cubicBezTo>
                    <a:cubicBezTo>
                      <a:pt x="221" y="78"/>
                      <a:pt x="221" y="78"/>
                      <a:pt x="221" y="78"/>
                    </a:cubicBezTo>
                    <a:cubicBezTo>
                      <a:pt x="221" y="78"/>
                      <a:pt x="221" y="78"/>
                      <a:pt x="221" y="78"/>
                    </a:cubicBezTo>
                    <a:cubicBezTo>
                      <a:pt x="226" y="83"/>
                      <a:pt x="226" y="83"/>
                      <a:pt x="226" y="83"/>
                    </a:cubicBezTo>
                    <a:cubicBezTo>
                      <a:pt x="229" y="85"/>
                      <a:pt x="229" y="85"/>
                      <a:pt x="229" y="85"/>
                    </a:cubicBezTo>
                    <a:cubicBezTo>
                      <a:pt x="235" y="82"/>
                      <a:pt x="238" y="72"/>
                      <a:pt x="239" y="54"/>
                    </a:cubicBezTo>
                    <a:cubicBezTo>
                      <a:pt x="239" y="46"/>
                      <a:pt x="244" y="41"/>
                      <a:pt x="253" y="39"/>
                    </a:cubicBezTo>
                    <a:cubicBezTo>
                      <a:pt x="253" y="39"/>
                      <a:pt x="253" y="39"/>
                      <a:pt x="253" y="39"/>
                    </a:cubicBezTo>
                    <a:cubicBezTo>
                      <a:pt x="253" y="39"/>
                      <a:pt x="253" y="39"/>
                      <a:pt x="253" y="39"/>
                    </a:cubicBezTo>
                    <a:cubicBezTo>
                      <a:pt x="263" y="38"/>
                      <a:pt x="263" y="38"/>
                      <a:pt x="263" y="38"/>
                    </a:cubicBezTo>
                    <a:cubicBezTo>
                      <a:pt x="263" y="38"/>
                      <a:pt x="263" y="38"/>
                      <a:pt x="263" y="38"/>
                    </a:cubicBezTo>
                    <a:cubicBezTo>
                      <a:pt x="263" y="38"/>
                      <a:pt x="263" y="38"/>
                      <a:pt x="263" y="38"/>
                    </a:cubicBezTo>
                    <a:cubicBezTo>
                      <a:pt x="267" y="39"/>
                      <a:pt x="270" y="41"/>
                      <a:pt x="271" y="43"/>
                    </a:cubicBezTo>
                    <a:cubicBezTo>
                      <a:pt x="274" y="48"/>
                      <a:pt x="276" y="53"/>
                      <a:pt x="276" y="59"/>
                    </a:cubicBezTo>
                    <a:cubicBezTo>
                      <a:pt x="276" y="59"/>
                      <a:pt x="276" y="59"/>
                      <a:pt x="276" y="59"/>
                    </a:cubicBezTo>
                    <a:cubicBezTo>
                      <a:pt x="276" y="59"/>
                      <a:pt x="276" y="59"/>
                      <a:pt x="276" y="59"/>
                    </a:cubicBezTo>
                    <a:cubicBezTo>
                      <a:pt x="275" y="73"/>
                      <a:pt x="275" y="73"/>
                      <a:pt x="275" y="73"/>
                    </a:cubicBezTo>
                    <a:cubicBezTo>
                      <a:pt x="278" y="72"/>
                      <a:pt x="280" y="69"/>
                      <a:pt x="281" y="67"/>
                    </a:cubicBezTo>
                    <a:cubicBezTo>
                      <a:pt x="288" y="57"/>
                      <a:pt x="288" y="57"/>
                      <a:pt x="288" y="57"/>
                    </a:cubicBezTo>
                    <a:cubicBezTo>
                      <a:pt x="288" y="56"/>
                      <a:pt x="288" y="56"/>
                      <a:pt x="288" y="56"/>
                    </a:cubicBezTo>
                    <a:cubicBezTo>
                      <a:pt x="288" y="56"/>
                      <a:pt x="288" y="56"/>
                      <a:pt x="288" y="56"/>
                    </a:cubicBezTo>
                    <a:cubicBezTo>
                      <a:pt x="296" y="50"/>
                      <a:pt x="296" y="50"/>
                      <a:pt x="296" y="50"/>
                    </a:cubicBezTo>
                    <a:cubicBezTo>
                      <a:pt x="299" y="46"/>
                      <a:pt x="299" y="46"/>
                      <a:pt x="299" y="46"/>
                    </a:cubicBezTo>
                    <a:cubicBezTo>
                      <a:pt x="283" y="43"/>
                      <a:pt x="283" y="43"/>
                      <a:pt x="283" y="43"/>
                    </a:cubicBezTo>
                    <a:cubicBezTo>
                      <a:pt x="283" y="43"/>
                      <a:pt x="283" y="43"/>
                      <a:pt x="283" y="43"/>
                    </a:cubicBezTo>
                    <a:cubicBezTo>
                      <a:pt x="283" y="43"/>
                      <a:pt x="283" y="43"/>
                      <a:pt x="283" y="43"/>
                    </a:cubicBezTo>
                    <a:cubicBezTo>
                      <a:pt x="277" y="41"/>
                      <a:pt x="275" y="37"/>
                      <a:pt x="276" y="31"/>
                    </a:cubicBezTo>
                    <a:cubicBezTo>
                      <a:pt x="276" y="30"/>
                      <a:pt x="276" y="30"/>
                      <a:pt x="276" y="30"/>
                    </a:cubicBezTo>
                    <a:cubicBezTo>
                      <a:pt x="277" y="30"/>
                      <a:pt x="277" y="30"/>
                      <a:pt x="277" y="30"/>
                    </a:cubicBezTo>
                    <a:cubicBezTo>
                      <a:pt x="294" y="25"/>
                      <a:pt x="294" y="25"/>
                      <a:pt x="294" y="25"/>
                    </a:cubicBezTo>
                    <a:cubicBezTo>
                      <a:pt x="296" y="24"/>
                      <a:pt x="296" y="23"/>
                      <a:pt x="296" y="23"/>
                    </a:cubicBezTo>
                    <a:cubicBezTo>
                      <a:pt x="296" y="23"/>
                      <a:pt x="296" y="22"/>
                      <a:pt x="289" y="19"/>
                    </a:cubicBezTo>
                    <a:cubicBezTo>
                      <a:pt x="289" y="19"/>
                      <a:pt x="289" y="19"/>
                      <a:pt x="289" y="19"/>
                    </a:cubicBezTo>
                    <a:cubicBezTo>
                      <a:pt x="289" y="19"/>
                      <a:pt x="289" y="19"/>
                      <a:pt x="289" y="19"/>
                    </a:cubicBezTo>
                    <a:cubicBezTo>
                      <a:pt x="277" y="9"/>
                      <a:pt x="277" y="9"/>
                      <a:pt x="277" y="9"/>
                    </a:cubicBezTo>
                    <a:cubicBezTo>
                      <a:pt x="277" y="9"/>
                      <a:pt x="276" y="9"/>
                      <a:pt x="275" y="9"/>
                    </a:cubicBezTo>
                    <a:cubicBezTo>
                      <a:pt x="273" y="9"/>
                      <a:pt x="272" y="14"/>
                      <a:pt x="271" y="18"/>
                    </a:cubicBezTo>
                    <a:cubicBezTo>
                      <a:pt x="271" y="23"/>
                      <a:pt x="269" y="23"/>
                      <a:pt x="268" y="23"/>
                    </a:cubicBezTo>
                    <a:cubicBezTo>
                      <a:pt x="267" y="23"/>
                      <a:pt x="267" y="23"/>
                      <a:pt x="266" y="22"/>
                    </a:cubicBezTo>
                    <a:cubicBezTo>
                      <a:pt x="266" y="22"/>
                      <a:pt x="266" y="22"/>
                      <a:pt x="266" y="22"/>
                    </a:cubicBezTo>
                    <a:cubicBezTo>
                      <a:pt x="265" y="22"/>
                      <a:pt x="265" y="22"/>
                      <a:pt x="265" y="22"/>
                    </a:cubicBezTo>
                    <a:cubicBezTo>
                      <a:pt x="265" y="21"/>
                      <a:pt x="265" y="21"/>
                      <a:pt x="265" y="21"/>
                    </a:cubicBezTo>
                    <a:cubicBezTo>
                      <a:pt x="264" y="19"/>
                      <a:pt x="263" y="17"/>
                      <a:pt x="263" y="14"/>
                    </a:cubicBezTo>
                    <a:cubicBezTo>
                      <a:pt x="263" y="14"/>
                      <a:pt x="263" y="14"/>
                      <a:pt x="263" y="14"/>
                    </a:cubicBezTo>
                    <a:cubicBezTo>
                      <a:pt x="264" y="14"/>
                      <a:pt x="264" y="14"/>
                      <a:pt x="264" y="14"/>
                    </a:cubicBezTo>
                    <a:cubicBezTo>
                      <a:pt x="265" y="6"/>
                      <a:pt x="265" y="6"/>
                      <a:pt x="265" y="6"/>
                    </a:cubicBezTo>
                    <a:cubicBezTo>
                      <a:pt x="265" y="6"/>
                      <a:pt x="265" y="6"/>
                      <a:pt x="265" y="6"/>
                    </a:cubicBezTo>
                    <a:cubicBezTo>
                      <a:pt x="265" y="6"/>
                      <a:pt x="265" y="6"/>
                      <a:pt x="265" y="6"/>
                    </a:cubicBezTo>
                    <a:cubicBezTo>
                      <a:pt x="266" y="4"/>
                      <a:pt x="266" y="3"/>
                      <a:pt x="266" y="2"/>
                    </a:cubicBezTo>
                    <a:cubicBezTo>
                      <a:pt x="265" y="2"/>
                      <a:pt x="264" y="2"/>
                      <a:pt x="264" y="2"/>
                    </a:cubicBezTo>
                    <a:close/>
                    <a:moveTo>
                      <a:pt x="9" y="316"/>
                    </a:moveTo>
                    <a:cubicBezTo>
                      <a:pt x="9" y="316"/>
                      <a:pt x="9" y="316"/>
                      <a:pt x="9" y="316"/>
                    </a:cubicBezTo>
                    <a:cubicBezTo>
                      <a:pt x="9" y="316"/>
                      <a:pt x="9" y="316"/>
                      <a:pt x="9" y="3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91" name="Freeform 501"/>
              <p:cNvSpPr>
                <a:spLocks/>
              </p:cNvSpPr>
              <p:nvPr/>
            </p:nvSpPr>
            <p:spPr bwMode="auto">
              <a:xfrm>
                <a:off x="3953" y="-150"/>
                <a:ext cx="232" cy="225"/>
              </a:xfrm>
              <a:custGeom>
                <a:avLst/>
                <a:gdLst>
                  <a:gd name="T0" fmla="*/ 50 w 98"/>
                  <a:gd name="T1" fmla="*/ 95 h 95"/>
                  <a:gd name="T2" fmla="*/ 38 w 98"/>
                  <a:gd name="T3" fmla="*/ 94 h 95"/>
                  <a:gd name="T4" fmla="*/ 30 w 98"/>
                  <a:gd name="T5" fmla="*/ 88 h 95"/>
                  <a:gd name="T6" fmla="*/ 33 w 98"/>
                  <a:gd name="T7" fmla="*/ 84 h 95"/>
                  <a:gd name="T8" fmla="*/ 40 w 98"/>
                  <a:gd name="T9" fmla="*/ 75 h 95"/>
                  <a:gd name="T10" fmla="*/ 41 w 98"/>
                  <a:gd name="T11" fmla="*/ 64 h 95"/>
                  <a:gd name="T12" fmla="*/ 28 w 98"/>
                  <a:gd name="T13" fmla="*/ 54 h 95"/>
                  <a:gd name="T14" fmla="*/ 23 w 98"/>
                  <a:gd name="T15" fmla="*/ 54 h 95"/>
                  <a:gd name="T16" fmla="*/ 11 w 98"/>
                  <a:gd name="T17" fmla="*/ 57 h 95"/>
                  <a:gd name="T18" fmla="*/ 10 w 98"/>
                  <a:gd name="T19" fmla="*/ 57 h 95"/>
                  <a:gd name="T20" fmla="*/ 3 w 98"/>
                  <a:gd name="T21" fmla="*/ 53 h 95"/>
                  <a:gd name="T22" fmla="*/ 7 w 98"/>
                  <a:gd name="T23" fmla="*/ 29 h 95"/>
                  <a:gd name="T24" fmla="*/ 15 w 98"/>
                  <a:gd name="T25" fmla="*/ 0 h 95"/>
                  <a:gd name="T26" fmla="*/ 21 w 98"/>
                  <a:gd name="T27" fmla="*/ 17 h 95"/>
                  <a:gd name="T28" fmla="*/ 30 w 98"/>
                  <a:gd name="T29" fmla="*/ 24 h 95"/>
                  <a:gd name="T30" fmla="*/ 35 w 98"/>
                  <a:gd name="T31" fmla="*/ 24 h 95"/>
                  <a:gd name="T32" fmla="*/ 38 w 98"/>
                  <a:gd name="T33" fmla="*/ 26 h 95"/>
                  <a:gd name="T34" fmla="*/ 39 w 98"/>
                  <a:gd name="T35" fmla="*/ 34 h 95"/>
                  <a:gd name="T36" fmla="*/ 40 w 98"/>
                  <a:gd name="T37" fmla="*/ 35 h 95"/>
                  <a:gd name="T38" fmla="*/ 41 w 98"/>
                  <a:gd name="T39" fmla="*/ 34 h 95"/>
                  <a:gd name="T40" fmla="*/ 44 w 98"/>
                  <a:gd name="T41" fmla="*/ 31 h 95"/>
                  <a:gd name="T42" fmla="*/ 51 w 98"/>
                  <a:gd name="T43" fmla="*/ 5 h 95"/>
                  <a:gd name="T44" fmla="*/ 52 w 98"/>
                  <a:gd name="T45" fmla="*/ 1 h 95"/>
                  <a:gd name="T46" fmla="*/ 53 w 98"/>
                  <a:gd name="T47" fmla="*/ 22 h 95"/>
                  <a:gd name="T48" fmla="*/ 57 w 98"/>
                  <a:gd name="T49" fmla="*/ 37 h 95"/>
                  <a:gd name="T50" fmla="*/ 57 w 98"/>
                  <a:gd name="T51" fmla="*/ 37 h 95"/>
                  <a:gd name="T52" fmla="*/ 58 w 98"/>
                  <a:gd name="T53" fmla="*/ 36 h 95"/>
                  <a:gd name="T54" fmla="*/ 65 w 98"/>
                  <a:gd name="T55" fmla="*/ 21 h 95"/>
                  <a:gd name="T56" fmla="*/ 68 w 98"/>
                  <a:gd name="T57" fmla="*/ 16 h 95"/>
                  <a:gd name="T58" fmla="*/ 76 w 98"/>
                  <a:gd name="T59" fmla="*/ 31 h 95"/>
                  <a:gd name="T60" fmla="*/ 76 w 98"/>
                  <a:gd name="T61" fmla="*/ 31 h 95"/>
                  <a:gd name="T62" fmla="*/ 77 w 98"/>
                  <a:gd name="T63" fmla="*/ 31 h 95"/>
                  <a:gd name="T64" fmla="*/ 87 w 98"/>
                  <a:gd name="T65" fmla="*/ 32 h 95"/>
                  <a:gd name="T66" fmla="*/ 90 w 98"/>
                  <a:gd name="T67" fmla="*/ 32 h 95"/>
                  <a:gd name="T68" fmla="*/ 96 w 98"/>
                  <a:gd name="T69" fmla="*/ 36 h 95"/>
                  <a:gd name="T70" fmla="*/ 97 w 98"/>
                  <a:gd name="T71" fmla="*/ 48 h 95"/>
                  <a:gd name="T72" fmla="*/ 81 w 98"/>
                  <a:gd name="T73" fmla="*/ 76 h 95"/>
                  <a:gd name="T74" fmla="*/ 58 w 98"/>
                  <a:gd name="T75" fmla="*/ 95 h 95"/>
                  <a:gd name="T76" fmla="*/ 50 w 98"/>
                  <a:gd name="T77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98" h="95">
                    <a:moveTo>
                      <a:pt x="50" y="95"/>
                    </a:moveTo>
                    <a:cubicBezTo>
                      <a:pt x="38" y="94"/>
                      <a:pt x="38" y="94"/>
                      <a:pt x="38" y="94"/>
                    </a:cubicBezTo>
                    <a:cubicBezTo>
                      <a:pt x="32" y="91"/>
                      <a:pt x="30" y="89"/>
                      <a:pt x="30" y="88"/>
                    </a:cubicBezTo>
                    <a:cubicBezTo>
                      <a:pt x="29" y="87"/>
                      <a:pt x="30" y="85"/>
                      <a:pt x="33" y="84"/>
                    </a:cubicBezTo>
                    <a:cubicBezTo>
                      <a:pt x="40" y="75"/>
                      <a:pt x="40" y="75"/>
                      <a:pt x="40" y="75"/>
                    </a:cubicBezTo>
                    <a:cubicBezTo>
                      <a:pt x="41" y="71"/>
                      <a:pt x="42" y="68"/>
                      <a:pt x="41" y="64"/>
                    </a:cubicBezTo>
                    <a:cubicBezTo>
                      <a:pt x="40" y="57"/>
                      <a:pt x="36" y="54"/>
                      <a:pt x="28" y="54"/>
                    </a:cubicBezTo>
                    <a:cubicBezTo>
                      <a:pt x="26" y="54"/>
                      <a:pt x="25" y="54"/>
                      <a:pt x="23" y="54"/>
                    </a:cubicBezTo>
                    <a:cubicBezTo>
                      <a:pt x="11" y="57"/>
                      <a:pt x="11" y="57"/>
                      <a:pt x="11" y="57"/>
                    </a:cubicBezTo>
                    <a:cubicBezTo>
                      <a:pt x="11" y="57"/>
                      <a:pt x="11" y="57"/>
                      <a:pt x="10" y="57"/>
                    </a:cubicBezTo>
                    <a:cubicBezTo>
                      <a:pt x="8" y="57"/>
                      <a:pt x="5" y="56"/>
                      <a:pt x="3" y="53"/>
                    </a:cubicBezTo>
                    <a:cubicBezTo>
                      <a:pt x="1" y="52"/>
                      <a:pt x="0" y="47"/>
                      <a:pt x="7" y="29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2" y="22"/>
                      <a:pt x="25" y="24"/>
                      <a:pt x="30" y="24"/>
                    </a:cubicBezTo>
                    <a:cubicBezTo>
                      <a:pt x="35" y="24"/>
                      <a:pt x="35" y="24"/>
                      <a:pt x="35" y="24"/>
                    </a:cubicBezTo>
                    <a:cubicBezTo>
                      <a:pt x="36" y="25"/>
                      <a:pt x="37" y="25"/>
                      <a:pt x="38" y="26"/>
                    </a:cubicBezTo>
                    <a:cubicBezTo>
                      <a:pt x="39" y="34"/>
                      <a:pt x="39" y="34"/>
                      <a:pt x="39" y="34"/>
                    </a:cubicBezTo>
                    <a:cubicBezTo>
                      <a:pt x="40" y="35"/>
                      <a:pt x="40" y="35"/>
                      <a:pt x="40" y="35"/>
                    </a:cubicBezTo>
                    <a:cubicBezTo>
                      <a:pt x="41" y="34"/>
                      <a:pt x="41" y="34"/>
                      <a:pt x="41" y="34"/>
                    </a:cubicBezTo>
                    <a:cubicBezTo>
                      <a:pt x="44" y="31"/>
                      <a:pt x="44" y="31"/>
                      <a:pt x="44" y="31"/>
                    </a:cubicBezTo>
                    <a:cubicBezTo>
                      <a:pt x="48" y="22"/>
                      <a:pt x="51" y="13"/>
                      <a:pt x="51" y="5"/>
                    </a:cubicBezTo>
                    <a:cubicBezTo>
                      <a:pt x="51" y="3"/>
                      <a:pt x="52" y="2"/>
                      <a:pt x="52" y="1"/>
                    </a:cubicBezTo>
                    <a:cubicBezTo>
                      <a:pt x="52" y="5"/>
                      <a:pt x="53" y="15"/>
                      <a:pt x="53" y="22"/>
                    </a:cubicBezTo>
                    <a:cubicBezTo>
                      <a:pt x="54" y="37"/>
                      <a:pt x="56" y="37"/>
                      <a:pt x="57" y="37"/>
                    </a:cubicBezTo>
                    <a:cubicBezTo>
                      <a:pt x="57" y="37"/>
                      <a:pt x="57" y="37"/>
                      <a:pt x="57" y="37"/>
                    </a:cubicBezTo>
                    <a:cubicBezTo>
                      <a:pt x="58" y="36"/>
                      <a:pt x="58" y="36"/>
                      <a:pt x="58" y="36"/>
                    </a:cubicBezTo>
                    <a:cubicBezTo>
                      <a:pt x="65" y="21"/>
                      <a:pt x="65" y="21"/>
                      <a:pt x="65" y="21"/>
                    </a:cubicBezTo>
                    <a:cubicBezTo>
                      <a:pt x="68" y="16"/>
                      <a:pt x="68" y="16"/>
                      <a:pt x="68" y="16"/>
                    </a:cubicBezTo>
                    <a:cubicBezTo>
                      <a:pt x="76" y="31"/>
                      <a:pt x="76" y="31"/>
                      <a:pt x="76" y="31"/>
                    </a:cubicBezTo>
                    <a:cubicBezTo>
                      <a:pt x="76" y="31"/>
                      <a:pt x="76" y="31"/>
                      <a:pt x="76" y="31"/>
                    </a:cubicBezTo>
                    <a:cubicBezTo>
                      <a:pt x="77" y="31"/>
                      <a:pt x="77" y="31"/>
                      <a:pt x="77" y="31"/>
                    </a:cubicBezTo>
                    <a:cubicBezTo>
                      <a:pt x="87" y="32"/>
                      <a:pt x="87" y="32"/>
                      <a:pt x="87" y="32"/>
                    </a:cubicBezTo>
                    <a:cubicBezTo>
                      <a:pt x="88" y="32"/>
                      <a:pt x="89" y="32"/>
                      <a:pt x="90" y="32"/>
                    </a:cubicBezTo>
                    <a:cubicBezTo>
                      <a:pt x="93" y="32"/>
                      <a:pt x="95" y="33"/>
                      <a:pt x="96" y="36"/>
                    </a:cubicBezTo>
                    <a:cubicBezTo>
                      <a:pt x="97" y="38"/>
                      <a:pt x="98" y="42"/>
                      <a:pt x="97" y="48"/>
                    </a:cubicBezTo>
                    <a:cubicBezTo>
                      <a:pt x="96" y="55"/>
                      <a:pt x="91" y="65"/>
                      <a:pt x="81" y="76"/>
                    </a:cubicBezTo>
                    <a:cubicBezTo>
                      <a:pt x="72" y="87"/>
                      <a:pt x="64" y="93"/>
                      <a:pt x="58" y="95"/>
                    </a:cubicBezTo>
                    <a:cubicBezTo>
                      <a:pt x="50" y="95"/>
                      <a:pt x="50" y="95"/>
                      <a:pt x="50" y="9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92" name="Freeform 502"/>
              <p:cNvSpPr>
                <a:spLocks noEditPoints="1"/>
              </p:cNvSpPr>
              <p:nvPr/>
            </p:nvSpPr>
            <p:spPr bwMode="auto">
              <a:xfrm>
                <a:off x="3951" y="-157"/>
                <a:ext cx="236" cy="234"/>
              </a:xfrm>
              <a:custGeom>
                <a:avLst/>
                <a:gdLst>
                  <a:gd name="T0" fmla="*/ 23 w 100"/>
                  <a:gd name="T1" fmla="*/ 20 h 99"/>
                  <a:gd name="T2" fmla="*/ 36 w 100"/>
                  <a:gd name="T3" fmla="*/ 26 h 99"/>
                  <a:gd name="T4" fmla="*/ 41 w 100"/>
                  <a:gd name="T5" fmla="*/ 36 h 99"/>
                  <a:gd name="T6" fmla="*/ 51 w 100"/>
                  <a:gd name="T7" fmla="*/ 8 h 99"/>
                  <a:gd name="T8" fmla="*/ 55 w 100"/>
                  <a:gd name="T9" fmla="*/ 25 h 99"/>
                  <a:gd name="T10" fmla="*/ 58 w 100"/>
                  <a:gd name="T11" fmla="*/ 39 h 99"/>
                  <a:gd name="T12" fmla="*/ 69 w 100"/>
                  <a:gd name="T13" fmla="*/ 17 h 99"/>
                  <a:gd name="T14" fmla="*/ 88 w 100"/>
                  <a:gd name="T15" fmla="*/ 34 h 99"/>
                  <a:gd name="T16" fmla="*/ 98 w 100"/>
                  <a:gd name="T17" fmla="*/ 39 h 99"/>
                  <a:gd name="T18" fmla="*/ 83 w 100"/>
                  <a:gd name="T19" fmla="*/ 79 h 99"/>
                  <a:gd name="T20" fmla="*/ 51 w 100"/>
                  <a:gd name="T21" fmla="*/ 99 h 99"/>
                  <a:gd name="T22" fmla="*/ 33 w 100"/>
                  <a:gd name="T23" fmla="*/ 86 h 99"/>
                  <a:gd name="T24" fmla="*/ 42 w 100"/>
                  <a:gd name="T25" fmla="*/ 68 h 99"/>
                  <a:gd name="T26" fmla="*/ 24 w 100"/>
                  <a:gd name="T27" fmla="*/ 58 h 99"/>
                  <a:gd name="T28" fmla="*/ 11 w 100"/>
                  <a:gd name="T29" fmla="*/ 61 h 99"/>
                  <a:gd name="T30" fmla="*/ 7 w 100"/>
                  <a:gd name="T31" fmla="*/ 32 h 99"/>
                  <a:gd name="T32" fmla="*/ 16 w 100"/>
                  <a:gd name="T33" fmla="*/ 6 h 99"/>
                  <a:gd name="T34" fmla="*/ 4 w 100"/>
                  <a:gd name="T35" fmla="*/ 56 h 99"/>
                  <a:gd name="T36" fmla="*/ 12 w 100"/>
                  <a:gd name="T37" fmla="*/ 59 h 99"/>
                  <a:gd name="T38" fmla="*/ 29 w 100"/>
                  <a:gd name="T39" fmla="*/ 56 h 99"/>
                  <a:gd name="T40" fmla="*/ 41 w 100"/>
                  <a:gd name="T41" fmla="*/ 78 h 99"/>
                  <a:gd name="T42" fmla="*/ 41 w 100"/>
                  <a:gd name="T43" fmla="*/ 78 h 99"/>
                  <a:gd name="T44" fmla="*/ 34 w 100"/>
                  <a:gd name="T45" fmla="*/ 87 h 99"/>
                  <a:gd name="T46" fmla="*/ 31 w 100"/>
                  <a:gd name="T47" fmla="*/ 91 h 99"/>
                  <a:gd name="T48" fmla="*/ 51 w 100"/>
                  <a:gd name="T49" fmla="*/ 97 h 99"/>
                  <a:gd name="T50" fmla="*/ 81 w 100"/>
                  <a:gd name="T51" fmla="*/ 78 h 99"/>
                  <a:gd name="T52" fmla="*/ 97 w 100"/>
                  <a:gd name="T53" fmla="*/ 39 h 99"/>
                  <a:gd name="T54" fmla="*/ 89 w 100"/>
                  <a:gd name="T55" fmla="*/ 36 h 99"/>
                  <a:gd name="T56" fmla="*/ 88 w 100"/>
                  <a:gd name="T57" fmla="*/ 36 h 99"/>
                  <a:gd name="T58" fmla="*/ 77 w 100"/>
                  <a:gd name="T59" fmla="*/ 35 h 99"/>
                  <a:gd name="T60" fmla="*/ 69 w 100"/>
                  <a:gd name="T61" fmla="*/ 20 h 99"/>
                  <a:gd name="T62" fmla="*/ 60 w 100"/>
                  <a:gd name="T63" fmla="*/ 39 h 99"/>
                  <a:gd name="T64" fmla="*/ 59 w 100"/>
                  <a:gd name="T65" fmla="*/ 40 h 99"/>
                  <a:gd name="T66" fmla="*/ 53 w 100"/>
                  <a:gd name="T67" fmla="*/ 26 h 99"/>
                  <a:gd name="T68" fmla="*/ 45 w 100"/>
                  <a:gd name="T69" fmla="*/ 34 h 99"/>
                  <a:gd name="T70" fmla="*/ 45 w 100"/>
                  <a:gd name="T71" fmla="*/ 34 h 99"/>
                  <a:gd name="T72" fmla="*/ 40 w 100"/>
                  <a:gd name="T73" fmla="*/ 40 h 99"/>
                  <a:gd name="T74" fmla="*/ 38 w 100"/>
                  <a:gd name="T75" fmla="*/ 29 h 99"/>
                  <a:gd name="T76" fmla="*/ 31 w 100"/>
                  <a:gd name="T77" fmla="*/ 28 h 99"/>
                  <a:gd name="T78" fmla="*/ 16 w 100"/>
                  <a:gd name="T79" fmla="*/ 6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00" h="99">
                    <a:moveTo>
                      <a:pt x="16" y="0"/>
                    </a:moveTo>
                    <a:cubicBezTo>
                      <a:pt x="23" y="20"/>
                      <a:pt x="23" y="20"/>
                      <a:pt x="23" y="20"/>
                    </a:cubicBezTo>
                    <a:cubicBezTo>
                      <a:pt x="24" y="24"/>
                      <a:pt x="27" y="26"/>
                      <a:pt x="31" y="26"/>
                    </a:cubicBezTo>
                    <a:cubicBezTo>
                      <a:pt x="36" y="26"/>
                      <a:pt x="36" y="26"/>
                      <a:pt x="36" y="26"/>
                    </a:cubicBezTo>
                    <a:cubicBezTo>
                      <a:pt x="38" y="27"/>
                      <a:pt x="38" y="27"/>
                      <a:pt x="39" y="29"/>
                    </a:cubicBezTo>
                    <a:cubicBezTo>
                      <a:pt x="41" y="36"/>
                      <a:pt x="41" y="36"/>
                      <a:pt x="41" y="36"/>
                    </a:cubicBezTo>
                    <a:cubicBezTo>
                      <a:pt x="44" y="33"/>
                      <a:pt x="44" y="33"/>
                      <a:pt x="44" y="33"/>
                    </a:cubicBezTo>
                    <a:cubicBezTo>
                      <a:pt x="48" y="25"/>
                      <a:pt x="51" y="16"/>
                      <a:pt x="51" y="8"/>
                    </a:cubicBezTo>
                    <a:cubicBezTo>
                      <a:pt x="52" y="3"/>
                      <a:pt x="52" y="1"/>
                      <a:pt x="53" y="1"/>
                    </a:cubicBezTo>
                    <a:cubicBezTo>
                      <a:pt x="54" y="1"/>
                      <a:pt x="54" y="9"/>
                      <a:pt x="55" y="25"/>
                    </a:cubicBezTo>
                    <a:cubicBezTo>
                      <a:pt x="56" y="35"/>
                      <a:pt x="57" y="39"/>
                      <a:pt x="58" y="39"/>
                    </a:cubicBezTo>
                    <a:cubicBezTo>
                      <a:pt x="58" y="39"/>
                      <a:pt x="58" y="39"/>
                      <a:pt x="58" y="39"/>
                    </a:cubicBezTo>
                    <a:cubicBezTo>
                      <a:pt x="65" y="24"/>
                      <a:pt x="65" y="24"/>
                      <a:pt x="65" y="24"/>
                    </a:cubicBezTo>
                    <a:cubicBezTo>
                      <a:pt x="69" y="17"/>
                      <a:pt x="69" y="17"/>
                      <a:pt x="69" y="17"/>
                    </a:cubicBezTo>
                    <a:cubicBezTo>
                      <a:pt x="78" y="33"/>
                      <a:pt x="78" y="33"/>
                      <a:pt x="78" y="33"/>
                    </a:cubicBezTo>
                    <a:cubicBezTo>
                      <a:pt x="88" y="34"/>
                      <a:pt x="88" y="34"/>
                      <a:pt x="88" y="34"/>
                    </a:cubicBezTo>
                    <a:cubicBezTo>
                      <a:pt x="89" y="34"/>
                      <a:pt x="90" y="34"/>
                      <a:pt x="91" y="34"/>
                    </a:cubicBezTo>
                    <a:cubicBezTo>
                      <a:pt x="94" y="34"/>
                      <a:pt x="97" y="36"/>
                      <a:pt x="98" y="39"/>
                    </a:cubicBezTo>
                    <a:cubicBezTo>
                      <a:pt x="99" y="41"/>
                      <a:pt x="100" y="45"/>
                      <a:pt x="99" y="51"/>
                    </a:cubicBezTo>
                    <a:cubicBezTo>
                      <a:pt x="98" y="58"/>
                      <a:pt x="93" y="68"/>
                      <a:pt x="83" y="79"/>
                    </a:cubicBezTo>
                    <a:cubicBezTo>
                      <a:pt x="74" y="90"/>
                      <a:pt x="66" y="96"/>
                      <a:pt x="60" y="99"/>
                    </a:cubicBezTo>
                    <a:cubicBezTo>
                      <a:pt x="51" y="99"/>
                      <a:pt x="51" y="99"/>
                      <a:pt x="51" y="99"/>
                    </a:cubicBezTo>
                    <a:cubicBezTo>
                      <a:pt x="39" y="97"/>
                      <a:pt x="39" y="97"/>
                      <a:pt x="39" y="97"/>
                    </a:cubicBezTo>
                    <a:cubicBezTo>
                      <a:pt x="29" y="94"/>
                      <a:pt x="27" y="91"/>
                      <a:pt x="33" y="86"/>
                    </a:cubicBezTo>
                    <a:cubicBezTo>
                      <a:pt x="40" y="77"/>
                      <a:pt x="40" y="77"/>
                      <a:pt x="40" y="77"/>
                    </a:cubicBezTo>
                    <a:cubicBezTo>
                      <a:pt x="42" y="74"/>
                      <a:pt x="42" y="70"/>
                      <a:pt x="42" y="68"/>
                    </a:cubicBezTo>
                    <a:cubicBezTo>
                      <a:pt x="40" y="61"/>
                      <a:pt x="36" y="58"/>
                      <a:pt x="29" y="58"/>
                    </a:cubicBezTo>
                    <a:cubicBezTo>
                      <a:pt x="27" y="58"/>
                      <a:pt x="26" y="58"/>
                      <a:pt x="24" y="58"/>
                    </a:cubicBezTo>
                    <a:cubicBezTo>
                      <a:pt x="13" y="61"/>
                      <a:pt x="13" y="61"/>
                      <a:pt x="13" y="61"/>
                    </a:cubicBezTo>
                    <a:cubicBezTo>
                      <a:pt x="12" y="61"/>
                      <a:pt x="12" y="61"/>
                      <a:pt x="11" y="61"/>
                    </a:cubicBezTo>
                    <a:cubicBezTo>
                      <a:pt x="9" y="61"/>
                      <a:pt x="6" y="59"/>
                      <a:pt x="3" y="57"/>
                    </a:cubicBezTo>
                    <a:cubicBezTo>
                      <a:pt x="0" y="55"/>
                      <a:pt x="1" y="46"/>
                      <a:pt x="7" y="32"/>
                    </a:cubicBezTo>
                    <a:cubicBezTo>
                      <a:pt x="16" y="0"/>
                      <a:pt x="16" y="0"/>
                      <a:pt x="16" y="0"/>
                    </a:cubicBezTo>
                    <a:moveTo>
                      <a:pt x="16" y="6"/>
                    </a:moveTo>
                    <a:cubicBezTo>
                      <a:pt x="8" y="32"/>
                      <a:pt x="8" y="32"/>
                      <a:pt x="8" y="32"/>
                    </a:cubicBezTo>
                    <a:cubicBezTo>
                      <a:pt x="1" y="52"/>
                      <a:pt x="3" y="55"/>
                      <a:pt x="4" y="56"/>
                    </a:cubicBezTo>
                    <a:cubicBezTo>
                      <a:pt x="7" y="58"/>
                      <a:pt x="9" y="59"/>
                      <a:pt x="11" y="59"/>
                    </a:cubicBezTo>
                    <a:cubicBezTo>
                      <a:pt x="12" y="59"/>
                      <a:pt x="12" y="59"/>
                      <a:pt x="12" y="59"/>
                    </a:cubicBezTo>
                    <a:cubicBezTo>
                      <a:pt x="24" y="56"/>
                      <a:pt x="24" y="56"/>
                      <a:pt x="24" y="56"/>
                    </a:cubicBezTo>
                    <a:cubicBezTo>
                      <a:pt x="26" y="56"/>
                      <a:pt x="27" y="56"/>
                      <a:pt x="29" y="56"/>
                    </a:cubicBezTo>
                    <a:cubicBezTo>
                      <a:pt x="37" y="56"/>
                      <a:pt x="42" y="60"/>
                      <a:pt x="43" y="67"/>
                    </a:cubicBezTo>
                    <a:cubicBezTo>
                      <a:pt x="44" y="71"/>
                      <a:pt x="43" y="75"/>
                      <a:pt x="41" y="78"/>
                    </a:cubicBezTo>
                    <a:cubicBezTo>
                      <a:pt x="41" y="78"/>
                      <a:pt x="41" y="78"/>
                      <a:pt x="41" y="78"/>
                    </a:cubicBezTo>
                    <a:cubicBezTo>
                      <a:pt x="41" y="78"/>
                      <a:pt x="41" y="78"/>
                      <a:pt x="41" y="78"/>
                    </a:cubicBezTo>
                    <a:cubicBezTo>
                      <a:pt x="34" y="87"/>
                      <a:pt x="34" y="87"/>
                      <a:pt x="34" y="87"/>
                    </a:cubicBezTo>
                    <a:cubicBezTo>
                      <a:pt x="34" y="87"/>
                      <a:pt x="34" y="87"/>
                      <a:pt x="34" y="87"/>
                    </a:cubicBezTo>
                    <a:cubicBezTo>
                      <a:pt x="34" y="88"/>
                      <a:pt x="34" y="88"/>
                      <a:pt x="34" y="88"/>
                    </a:cubicBezTo>
                    <a:cubicBezTo>
                      <a:pt x="32" y="89"/>
                      <a:pt x="31" y="90"/>
                      <a:pt x="31" y="91"/>
                    </a:cubicBezTo>
                    <a:cubicBezTo>
                      <a:pt x="32" y="92"/>
                      <a:pt x="32" y="93"/>
                      <a:pt x="40" y="96"/>
                    </a:cubicBezTo>
                    <a:cubicBezTo>
                      <a:pt x="51" y="97"/>
                      <a:pt x="51" y="97"/>
                      <a:pt x="51" y="97"/>
                    </a:cubicBezTo>
                    <a:cubicBezTo>
                      <a:pt x="59" y="97"/>
                      <a:pt x="59" y="97"/>
                      <a:pt x="59" y="97"/>
                    </a:cubicBezTo>
                    <a:cubicBezTo>
                      <a:pt x="65" y="95"/>
                      <a:pt x="72" y="89"/>
                      <a:pt x="81" y="78"/>
                    </a:cubicBezTo>
                    <a:cubicBezTo>
                      <a:pt x="91" y="67"/>
                      <a:pt x="96" y="58"/>
                      <a:pt x="97" y="51"/>
                    </a:cubicBezTo>
                    <a:cubicBezTo>
                      <a:pt x="98" y="45"/>
                      <a:pt x="97" y="41"/>
                      <a:pt x="97" y="39"/>
                    </a:cubicBezTo>
                    <a:cubicBezTo>
                      <a:pt x="95" y="37"/>
                      <a:pt x="93" y="36"/>
                      <a:pt x="91" y="36"/>
                    </a:cubicBezTo>
                    <a:cubicBezTo>
                      <a:pt x="90" y="36"/>
                      <a:pt x="89" y="36"/>
                      <a:pt x="89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78" y="35"/>
                      <a:pt x="78" y="35"/>
                      <a:pt x="78" y="35"/>
                    </a:cubicBezTo>
                    <a:cubicBezTo>
                      <a:pt x="77" y="35"/>
                      <a:pt x="77" y="35"/>
                      <a:pt x="77" y="35"/>
                    </a:cubicBezTo>
                    <a:cubicBezTo>
                      <a:pt x="76" y="34"/>
                      <a:pt x="76" y="34"/>
                      <a:pt x="76" y="34"/>
                    </a:cubicBezTo>
                    <a:cubicBezTo>
                      <a:pt x="69" y="20"/>
                      <a:pt x="69" y="20"/>
                      <a:pt x="69" y="20"/>
                    </a:cubicBezTo>
                    <a:cubicBezTo>
                      <a:pt x="66" y="25"/>
                      <a:pt x="66" y="25"/>
                      <a:pt x="66" y="25"/>
                    </a:cubicBezTo>
                    <a:cubicBezTo>
                      <a:pt x="60" y="39"/>
                      <a:pt x="60" y="39"/>
                      <a:pt x="60" y="39"/>
                    </a:cubicBezTo>
                    <a:cubicBezTo>
                      <a:pt x="59" y="40"/>
                      <a:pt x="59" y="40"/>
                      <a:pt x="59" y="40"/>
                    </a:cubicBezTo>
                    <a:cubicBezTo>
                      <a:pt x="59" y="40"/>
                      <a:pt x="59" y="40"/>
                      <a:pt x="59" y="40"/>
                    </a:cubicBezTo>
                    <a:cubicBezTo>
                      <a:pt x="59" y="40"/>
                      <a:pt x="58" y="40"/>
                      <a:pt x="58" y="40"/>
                    </a:cubicBezTo>
                    <a:cubicBezTo>
                      <a:pt x="56" y="40"/>
                      <a:pt x="54" y="40"/>
                      <a:pt x="53" y="26"/>
                    </a:cubicBezTo>
                    <a:cubicBezTo>
                      <a:pt x="53" y="22"/>
                      <a:pt x="53" y="17"/>
                      <a:pt x="52" y="13"/>
                    </a:cubicBezTo>
                    <a:cubicBezTo>
                      <a:pt x="51" y="20"/>
                      <a:pt x="49" y="27"/>
                      <a:pt x="45" y="34"/>
                    </a:cubicBezTo>
                    <a:cubicBezTo>
                      <a:pt x="45" y="34"/>
                      <a:pt x="45" y="34"/>
                      <a:pt x="45" y="34"/>
                    </a:cubicBezTo>
                    <a:cubicBezTo>
                      <a:pt x="45" y="34"/>
                      <a:pt x="45" y="34"/>
                      <a:pt x="45" y="34"/>
                    </a:cubicBezTo>
                    <a:cubicBezTo>
                      <a:pt x="43" y="37"/>
                      <a:pt x="43" y="37"/>
                      <a:pt x="43" y="37"/>
                    </a:cubicBezTo>
                    <a:cubicBezTo>
                      <a:pt x="40" y="40"/>
                      <a:pt x="40" y="40"/>
                      <a:pt x="40" y="40"/>
                    </a:cubicBezTo>
                    <a:cubicBezTo>
                      <a:pt x="39" y="37"/>
                      <a:pt x="39" y="37"/>
                      <a:pt x="39" y="37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7" y="29"/>
                      <a:pt x="37" y="28"/>
                      <a:pt x="35" y="28"/>
                    </a:cubicBezTo>
                    <a:cubicBezTo>
                      <a:pt x="31" y="28"/>
                      <a:pt x="31" y="28"/>
                      <a:pt x="31" y="28"/>
                    </a:cubicBezTo>
                    <a:cubicBezTo>
                      <a:pt x="26" y="28"/>
                      <a:pt x="22" y="25"/>
                      <a:pt x="21" y="20"/>
                    </a:cubicBezTo>
                    <a:cubicBezTo>
                      <a:pt x="16" y="6"/>
                      <a:pt x="16" y="6"/>
                      <a:pt x="16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93" name="Freeform 503"/>
              <p:cNvSpPr>
                <a:spLocks/>
              </p:cNvSpPr>
              <p:nvPr/>
            </p:nvSpPr>
            <p:spPr bwMode="auto">
              <a:xfrm>
                <a:off x="3750" y="-43"/>
                <a:ext cx="260" cy="435"/>
              </a:xfrm>
              <a:custGeom>
                <a:avLst/>
                <a:gdLst>
                  <a:gd name="T0" fmla="*/ 62 w 110"/>
                  <a:gd name="T1" fmla="*/ 181 h 184"/>
                  <a:gd name="T2" fmla="*/ 43 w 110"/>
                  <a:gd name="T3" fmla="*/ 159 h 184"/>
                  <a:gd name="T4" fmla="*/ 47 w 110"/>
                  <a:gd name="T5" fmla="*/ 144 h 184"/>
                  <a:gd name="T6" fmla="*/ 66 w 110"/>
                  <a:gd name="T7" fmla="*/ 133 h 184"/>
                  <a:gd name="T8" fmla="*/ 59 w 110"/>
                  <a:gd name="T9" fmla="*/ 124 h 184"/>
                  <a:gd name="T10" fmla="*/ 37 w 110"/>
                  <a:gd name="T11" fmla="*/ 128 h 184"/>
                  <a:gd name="T12" fmla="*/ 50 w 110"/>
                  <a:gd name="T13" fmla="*/ 108 h 184"/>
                  <a:gd name="T14" fmla="*/ 60 w 110"/>
                  <a:gd name="T15" fmla="*/ 87 h 184"/>
                  <a:gd name="T16" fmla="*/ 44 w 110"/>
                  <a:gd name="T17" fmla="*/ 76 h 184"/>
                  <a:gd name="T18" fmla="*/ 37 w 110"/>
                  <a:gd name="T19" fmla="*/ 96 h 184"/>
                  <a:gd name="T20" fmla="*/ 31 w 110"/>
                  <a:gd name="T21" fmla="*/ 102 h 184"/>
                  <a:gd name="T22" fmla="*/ 11 w 110"/>
                  <a:gd name="T23" fmla="*/ 78 h 184"/>
                  <a:gd name="T24" fmla="*/ 16 w 110"/>
                  <a:gd name="T25" fmla="*/ 57 h 184"/>
                  <a:gd name="T26" fmla="*/ 13 w 110"/>
                  <a:gd name="T27" fmla="*/ 43 h 184"/>
                  <a:gd name="T28" fmla="*/ 12 w 110"/>
                  <a:gd name="T29" fmla="*/ 43 h 184"/>
                  <a:gd name="T30" fmla="*/ 6 w 110"/>
                  <a:gd name="T31" fmla="*/ 49 h 184"/>
                  <a:gd name="T32" fmla="*/ 2 w 110"/>
                  <a:gd name="T33" fmla="*/ 40 h 184"/>
                  <a:gd name="T34" fmla="*/ 9 w 110"/>
                  <a:gd name="T35" fmla="*/ 15 h 184"/>
                  <a:gd name="T36" fmla="*/ 18 w 110"/>
                  <a:gd name="T37" fmla="*/ 14 h 184"/>
                  <a:gd name="T38" fmla="*/ 25 w 110"/>
                  <a:gd name="T39" fmla="*/ 13 h 184"/>
                  <a:gd name="T40" fmla="*/ 30 w 110"/>
                  <a:gd name="T41" fmla="*/ 37 h 184"/>
                  <a:gd name="T42" fmla="*/ 34 w 110"/>
                  <a:gd name="T43" fmla="*/ 40 h 184"/>
                  <a:gd name="T44" fmla="*/ 36 w 110"/>
                  <a:gd name="T45" fmla="*/ 39 h 184"/>
                  <a:gd name="T46" fmla="*/ 36 w 110"/>
                  <a:gd name="T47" fmla="*/ 38 h 184"/>
                  <a:gd name="T48" fmla="*/ 50 w 110"/>
                  <a:gd name="T49" fmla="*/ 37 h 184"/>
                  <a:gd name="T50" fmla="*/ 60 w 110"/>
                  <a:gd name="T51" fmla="*/ 53 h 184"/>
                  <a:gd name="T52" fmla="*/ 56 w 110"/>
                  <a:gd name="T53" fmla="*/ 9 h 184"/>
                  <a:gd name="T54" fmla="*/ 60 w 110"/>
                  <a:gd name="T55" fmla="*/ 0 h 184"/>
                  <a:gd name="T56" fmla="*/ 72 w 110"/>
                  <a:gd name="T57" fmla="*/ 8 h 184"/>
                  <a:gd name="T58" fmla="*/ 77 w 110"/>
                  <a:gd name="T59" fmla="*/ 20 h 184"/>
                  <a:gd name="T60" fmla="*/ 80 w 110"/>
                  <a:gd name="T61" fmla="*/ 40 h 184"/>
                  <a:gd name="T62" fmla="*/ 82 w 110"/>
                  <a:gd name="T63" fmla="*/ 39 h 184"/>
                  <a:gd name="T64" fmla="*/ 84 w 110"/>
                  <a:gd name="T65" fmla="*/ 30 h 184"/>
                  <a:gd name="T66" fmla="*/ 88 w 110"/>
                  <a:gd name="T67" fmla="*/ 37 h 184"/>
                  <a:gd name="T68" fmla="*/ 109 w 110"/>
                  <a:gd name="T69" fmla="*/ 63 h 184"/>
                  <a:gd name="T70" fmla="*/ 93 w 110"/>
                  <a:gd name="T71" fmla="*/ 90 h 184"/>
                  <a:gd name="T72" fmla="*/ 88 w 110"/>
                  <a:gd name="T73" fmla="*/ 129 h 184"/>
                  <a:gd name="T74" fmla="*/ 70 w 110"/>
                  <a:gd name="T75" fmla="*/ 172 h 184"/>
                  <a:gd name="T76" fmla="*/ 68 w 110"/>
                  <a:gd name="T77" fmla="*/ 184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10" h="184">
                    <a:moveTo>
                      <a:pt x="68" y="184"/>
                    </a:moveTo>
                    <a:cubicBezTo>
                      <a:pt x="67" y="184"/>
                      <a:pt x="65" y="183"/>
                      <a:pt x="62" y="181"/>
                    </a:cubicBezTo>
                    <a:cubicBezTo>
                      <a:pt x="58" y="178"/>
                      <a:pt x="54" y="174"/>
                      <a:pt x="51" y="170"/>
                    </a:cubicBezTo>
                    <a:cubicBezTo>
                      <a:pt x="43" y="159"/>
                      <a:pt x="43" y="159"/>
                      <a:pt x="43" y="159"/>
                    </a:cubicBezTo>
                    <a:cubicBezTo>
                      <a:pt x="40" y="155"/>
                      <a:pt x="39" y="151"/>
                      <a:pt x="41" y="148"/>
                    </a:cubicBezTo>
                    <a:cubicBezTo>
                      <a:pt x="47" y="144"/>
                      <a:pt x="47" y="144"/>
                      <a:pt x="47" y="144"/>
                    </a:cubicBezTo>
                    <a:cubicBezTo>
                      <a:pt x="55" y="140"/>
                      <a:pt x="55" y="140"/>
                      <a:pt x="55" y="140"/>
                    </a:cubicBezTo>
                    <a:cubicBezTo>
                      <a:pt x="61" y="138"/>
                      <a:pt x="65" y="136"/>
                      <a:pt x="66" y="133"/>
                    </a:cubicBezTo>
                    <a:cubicBezTo>
                      <a:pt x="66" y="132"/>
                      <a:pt x="66" y="131"/>
                      <a:pt x="66" y="129"/>
                    </a:cubicBezTo>
                    <a:cubicBezTo>
                      <a:pt x="64" y="126"/>
                      <a:pt x="62" y="124"/>
                      <a:pt x="59" y="124"/>
                    </a:cubicBezTo>
                    <a:cubicBezTo>
                      <a:pt x="42" y="130"/>
                      <a:pt x="42" y="130"/>
                      <a:pt x="42" y="130"/>
                    </a:cubicBezTo>
                    <a:cubicBezTo>
                      <a:pt x="39" y="130"/>
                      <a:pt x="38" y="129"/>
                      <a:pt x="37" y="128"/>
                    </a:cubicBezTo>
                    <a:cubicBezTo>
                      <a:pt x="34" y="123"/>
                      <a:pt x="34" y="120"/>
                      <a:pt x="37" y="116"/>
                    </a:cubicBezTo>
                    <a:cubicBezTo>
                      <a:pt x="39" y="114"/>
                      <a:pt x="43" y="111"/>
                      <a:pt x="50" y="108"/>
                    </a:cubicBezTo>
                    <a:cubicBezTo>
                      <a:pt x="62" y="99"/>
                      <a:pt x="62" y="99"/>
                      <a:pt x="62" y="99"/>
                    </a:cubicBezTo>
                    <a:cubicBezTo>
                      <a:pt x="65" y="96"/>
                      <a:pt x="64" y="91"/>
                      <a:pt x="60" y="87"/>
                    </a:cubicBezTo>
                    <a:cubicBezTo>
                      <a:pt x="53" y="79"/>
                      <a:pt x="48" y="76"/>
                      <a:pt x="45" y="76"/>
                    </a:cubicBezTo>
                    <a:cubicBezTo>
                      <a:pt x="45" y="76"/>
                      <a:pt x="44" y="76"/>
                      <a:pt x="44" y="76"/>
                    </a:cubicBezTo>
                    <a:cubicBezTo>
                      <a:pt x="44" y="76"/>
                      <a:pt x="44" y="76"/>
                      <a:pt x="44" y="76"/>
                    </a:cubicBezTo>
                    <a:cubicBezTo>
                      <a:pt x="40" y="76"/>
                      <a:pt x="38" y="82"/>
                      <a:pt x="37" y="96"/>
                    </a:cubicBezTo>
                    <a:cubicBezTo>
                      <a:pt x="37" y="98"/>
                      <a:pt x="35" y="102"/>
                      <a:pt x="32" y="102"/>
                    </a:cubicBezTo>
                    <a:cubicBezTo>
                      <a:pt x="32" y="102"/>
                      <a:pt x="32" y="102"/>
                      <a:pt x="31" y="102"/>
                    </a:cubicBezTo>
                    <a:cubicBezTo>
                      <a:pt x="27" y="101"/>
                      <a:pt x="23" y="98"/>
                      <a:pt x="20" y="94"/>
                    </a:cubicBezTo>
                    <a:cubicBezTo>
                      <a:pt x="15" y="89"/>
                      <a:pt x="13" y="84"/>
                      <a:pt x="11" y="78"/>
                    </a:cubicBezTo>
                    <a:cubicBezTo>
                      <a:pt x="9" y="71"/>
                      <a:pt x="10" y="67"/>
                      <a:pt x="13" y="64"/>
                    </a:cubicBezTo>
                    <a:cubicBezTo>
                      <a:pt x="16" y="57"/>
                      <a:pt x="16" y="57"/>
                      <a:pt x="16" y="57"/>
                    </a:cubicBezTo>
                    <a:cubicBezTo>
                      <a:pt x="16" y="48"/>
                      <a:pt x="16" y="48"/>
                      <a:pt x="16" y="48"/>
                    </a:cubicBezTo>
                    <a:cubicBezTo>
                      <a:pt x="15" y="46"/>
                      <a:pt x="15" y="44"/>
                      <a:pt x="13" y="43"/>
                    </a:cubicBezTo>
                    <a:cubicBezTo>
                      <a:pt x="12" y="43"/>
                      <a:pt x="12" y="43"/>
                      <a:pt x="12" y="43"/>
                    </a:cubicBezTo>
                    <a:cubicBezTo>
                      <a:pt x="12" y="43"/>
                      <a:pt x="12" y="43"/>
                      <a:pt x="12" y="43"/>
                    </a:cubicBezTo>
                    <a:cubicBezTo>
                      <a:pt x="7" y="47"/>
                      <a:pt x="7" y="47"/>
                      <a:pt x="7" y="47"/>
                    </a:cubicBezTo>
                    <a:cubicBezTo>
                      <a:pt x="7" y="48"/>
                      <a:pt x="6" y="49"/>
                      <a:pt x="6" y="49"/>
                    </a:cubicBezTo>
                    <a:cubicBezTo>
                      <a:pt x="5" y="49"/>
                      <a:pt x="5" y="49"/>
                      <a:pt x="5" y="48"/>
                    </a:cubicBezTo>
                    <a:cubicBezTo>
                      <a:pt x="2" y="40"/>
                      <a:pt x="2" y="40"/>
                      <a:pt x="2" y="40"/>
                    </a:cubicBezTo>
                    <a:cubicBezTo>
                      <a:pt x="0" y="31"/>
                      <a:pt x="1" y="24"/>
                      <a:pt x="3" y="20"/>
                    </a:cubicBezTo>
                    <a:cubicBezTo>
                      <a:pt x="5" y="17"/>
                      <a:pt x="8" y="15"/>
                      <a:pt x="9" y="1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20" y="13"/>
                      <a:pt x="22" y="12"/>
                      <a:pt x="23" y="12"/>
                    </a:cubicBezTo>
                    <a:cubicBezTo>
                      <a:pt x="25" y="12"/>
                      <a:pt x="25" y="13"/>
                      <a:pt x="25" y="13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5" y="29"/>
                      <a:pt x="27" y="33"/>
                      <a:pt x="30" y="37"/>
                    </a:cubicBezTo>
                    <a:cubicBezTo>
                      <a:pt x="34" y="40"/>
                      <a:pt x="34" y="40"/>
                      <a:pt x="34" y="40"/>
                    </a:cubicBezTo>
                    <a:cubicBezTo>
                      <a:pt x="34" y="40"/>
                      <a:pt x="34" y="40"/>
                      <a:pt x="34" y="40"/>
                    </a:cubicBezTo>
                    <a:cubicBezTo>
                      <a:pt x="35" y="40"/>
                      <a:pt x="35" y="40"/>
                      <a:pt x="35" y="40"/>
                    </a:cubicBezTo>
                    <a:cubicBezTo>
                      <a:pt x="36" y="39"/>
                      <a:pt x="36" y="39"/>
                      <a:pt x="36" y="39"/>
                    </a:cubicBezTo>
                    <a:cubicBezTo>
                      <a:pt x="36" y="38"/>
                      <a:pt x="36" y="38"/>
                      <a:pt x="36" y="38"/>
                    </a:cubicBezTo>
                    <a:cubicBezTo>
                      <a:pt x="36" y="38"/>
                      <a:pt x="36" y="38"/>
                      <a:pt x="36" y="38"/>
                    </a:cubicBezTo>
                    <a:cubicBezTo>
                      <a:pt x="36" y="24"/>
                      <a:pt x="38" y="15"/>
                      <a:pt x="43" y="13"/>
                    </a:cubicBezTo>
                    <a:cubicBezTo>
                      <a:pt x="50" y="37"/>
                      <a:pt x="50" y="37"/>
                      <a:pt x="50" y="37"/>
                    </a:cubicBezTo>
                    <a:cubicBezTo>
                      <a:pt x="53" y="48"/>
                      <a:pt x="56" y="53"/>
                      <a:pt x="59" y="53"/>
                    </a:cubicBezTo>
                    <a:cubicBezTo>
                      <a:pt x="59" y="53"/>
                      <a:pt x="60" y="53"/>
                      <a:pt x="60" y="53"/>
                    </a:cubicBezTo>
                    <a:cubicBezTo>
                      <a:pt x="62" y="51"/>
                      <a:pt x="62" y="46"/>
                      <a:pt x="60" y="34"/>
                    </a:cubicBezTo>
                    <a:cubicBezTo>
                      <a:pt x="56" y="9"/>
                      <a:pt x="56" y="9"/>
                      <a:pt x="56" y="9"/>
                    </a:cubicBezTo>
                    <a:cubicBezTo>
                      <a:pt x="56" y="2"/>
                      <a:pt x="58" y="0"/>
                      <a:pt x="59" y="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61" y="0"/>
                      <a:pt x="64" y="2"/>
                      <a:pt x="67" y="5"/>
                    </a:cubicBezTo>
                    <a:cubicBezTo>
                      <a:pt x="72" y="8"/>
                      <a:pt x="72" y="8"/>
                      <a:pt x="72" y="8"/>
                    </a:cubicBezTo>
                    <a:cubicBezTo>
                      <a:pt x="75" y="9"/>
                      <a:pt x="75" y="9"/>
                      <a:pt x="75" y="9"/>
                    </a:cubicBezTo>
                    <a:cubicBezTo>
                      <a:pt x="77" y="10"/>
                      <a:pt x="77" y="15"/>
                      <a:pt x="77" y="20"/>
                    </a:cubicBezTo>
                    <a:cubicBezTo>
                      <a:pt x="76" y="31"/>
                      <a:pt x="76" y="31"/>
                      <a:pt x="76" y="31"/>
                    </a:cubicBezTo>
                    <a:cubicBezTo>
                      <a:pt x="76" y="35"/>
                      <a:pt x="77" y="40"/>
                      <a:pt x="80" y="40"/>
                    </a:cubicBezTo>
                    <a:cubicBezTo>
                      <a:pt x="80" y="40"/>
                      <a:pt x="81" y="39"/>
                      <a:pt x="82" y="39"/>
                    </a:cubicBezTo>
                    <a:cubicBezTo>
                      <a:pt x="82" y="39"/>
                      <a:pt x="82" y="39"/>
                      <a:pt x="82" y="39"/>
                    </a:cubicBezTo>
                    <a:cubicBezTo>
                      <a:pt x="82" y="38"/>
                      <a:pt x="82" y="38"/>
                      <a:pt x="82" y="38"/>
                    </a:cubicBezTo>
                    <a:cubicBezTo>
                      <a:pt x="84" y="30"/>
                      <a:pt x="84" y="30"/>
                      <a:pt x="84" y="30"/>
                    </a:cubicBezTo>
                    <a:cubicBezTo>
                      <a:pt x="85" y="30"/>
                      <a:pt x="85" y="30"/>
                      <a:pt x="85" y="30"/>
                    </a:cubicBezTo>
                    <a:cubicBezTo>
                      <a:pt x="88" y="37"/>
                      <a:pt x="88" y="37"/>
                      <a:pt x="88" y="37"/>
                    </a:cubicBezTo>
                    <a:cubicBezTo>
                      <a:pt x="92" y="45"/>
                      <a:pt x="95" y="50"/>
                      <a:pt x="99" y="52"/>
                    </a:cubicBezTo>
                    <a:cubicBezTo>
                      <a:pt x="104" y="57"/>
                      <a:pt x="108" y="60"/>
                      <a:pt x="109" y="63"/>
                    </a:cubicBezTo>
                    <a:cubicBezTo>
                      <a:pt x="110" y="67"/>
                      <a:pt x="110" y="69"/>
                      <a:pt x="109" y="72"/>
                    </a:cubicBezTo>
                    <a:cubicBezTo>
                      <a:pt x="93" y="90"/>
                      <a:pt x="93" y="90"/>
                      <a:pt x="93" y="90"/>
                    </a:cubicBezTo>
                    <a:cubicBezTo>
                      <a:pt x="92" y="93"/>
                      <a:pt x="90" y="99"/>
                      <a:pt x="90" y="110"/>
                    </a:cubicBezTo>
                    <a:cubicBezTo>
                      <a:pt x="88" y="129"/>
                      <a:pt x="88" y="129"/>
                      <a:pt x="88" y="129"/>
                    </a:cubicBezTo>
                    <a:cubicBezTo>
                      <a:pt x="71" y="164"/>
                      <a:pt x="71" y="164"/>
                      <a:pt x="71" y="164"/>
                    </a:cubicBezTo>
                    <a:cubicBezTo>
                      <a:pt x="70" y="172"/>
                      <a:pt x="70" y="172"/>
                      <a:pt x="70" y="172"/>
                    </a:cubicBezTo>
                    <a:cubicBezTo>
                      <a:pt x="71" y="180"/>
                      <a:pt x="71" y="180"/>
                      <a:pt x="71" y="180"/>
                    </a:cubicBezTo>
                    <a:cubicBezTo>
                      <a:pt x="71" y="184"/>
                      <a:pt x="69" y="184"/>
                      <a:pt x="68" y="18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94" name="Freeform 504"/>
              <p:cNvSpPr>
                <a:spLocks noEditPoints="1"/>
              </p:cNvSpPr>
              <p:nvPr/>
            </p:nvSpPr>
            <p:spPr bwMode="auto">
              <a:xfrm>
                <a:off x="3748" y="-46"/>
                <a:ext cx="265" cy="440"/>
              </a:xfrm>
              <a:custGeom>
                <a:avLst/>
                <a:gdLst>
                  <a:gd name="T0" fmla="*/ 73 w 112"/>
                  <a:gd name="T1" fmla="*/ 8 h 186"/>
                  <a:gd name="T2" fmla="*/ 78 w 112"/>
                  <a:gd name="T3" fmla="*/ 32 h 186"/>
                  <a:gd name="T4" fmla="*/ 85 w 112"/>
                  <a:gd name="T5" fmla="*/ 30 h 186"/>
                  <a:gd name="T6" fmla="*/ 90 w 112"/>
                  <a:gd name="T7" fmla="*/ 38 h 186"/>
                  <a:gd name="T8" fmla="*/ 110 w 112"/>
                  <a:gd name="T9" fmla="*/ 73 h 186"/>
                  <a:gd name="T10" fmla="*/ 90 w 112"/>
                  <a:gd name="T11" fmla="*/ 130 h 186"/>
                  <a:gd name="T12" fmla="*/ 73 w 112"/>
                  <a:gd name="T13" fmla="*/ 181 h 186"/>
                  <a:gd name="T14" fmla="*/ 52 w 112"/>
                  <a:gd name="T15" fmla="*/ 171 h 186"/>
                  <a:gd name="T16" fmla="*/ 47 w 112"/>
                  <a:gd name="T17" fmla="*/ 144 h 186"/>
                  <a:gd name="T18" fmla="*/ 60 w 112"/>
                  <a:gd name="T19" fmla="*/ 126 h 186"/>
                  <a:gd name="T20" fmla="*/ 38 w 112"/>
                  <a:gd name="T21" fmla="*/ 116 h 186"/>
                  <a:gd name="T22" fmla="*/ 60 w 112"/>
                  <a:gd name="T23" fmla="*/ 89 h 186"/>
                  <a:gd name="T24" fmla="*/ 39 w 112"/>
                  <a:gd name="T25" fmla="*/ 97 h 186"/>
                  <a:gd name="T26" fmla="*/ 20 w 112"/>
                  <a:gd name="T27" fmla="*/ 95 h 186"/>
                  <a:gd name="T28" fmla="*/ 16 w 112"/>
                  <a:gd name="T29" fmla="*/ 57 h 186"/>
                  <a:gd name="T30" fmla="*/ 9 w 112"/>
                  <a:gd name="T31" fmla="*/ 49 h 186"/>
                  <a:gd name="T32" fmla="*/ 2 w 112"/>
                  <a:gd name="T33" fmla="*/ 41 h 186"/>
                  <a:gd name="T34" fmla="*/ 15 w 112"/>
                  <a:gd name="T35" fmla="*/ 15 h 186"/>
                  <a:gd name="T36" fmla="*/ 27 w 112"/>
                  <a:gd name="T37" fmla="*/ 14 h 186"/>
                  <a:gd name="T38" fmla="*/ 35 w 112"/>
                  <a:gd name="T39" fmla="*/ 40 h 186"/>
                  <a:gd name="T40" fmla="*/ 52 w 112"/>
                  <a:gd name="T41" fmla="*/ 38 h 186"/>
                  <a:gd name="T42" fmla="*/ 60 w 112"/>
                  <a:gd name="T43" fmla="*/ 35 h 186"/>
                  <a:gd name="T44" fmla="*/ 61 w 112"/>
                  <a:gd name="T45" fmla="*/ 0 h 186"/>
                  <a:gd name="T46" fmla="*/ 60 w 112"/>
                  <a:gd name="T47" fmla="*/ 2 h 186"/>
                  <a:gd name="T48" fmla="*/ 62 w 112"/>
                  <a:gd name="T49" fmla="*/ 35 h 186"/>
                  <a:gd name="T50" fmla="*/ 50 w 112"/>
                  <a:gd name="T51" fmla="*/ 38 h 186"/>
                  <a:gd name="T52" fmla="*/ 38 w 112"/>
                  <a:gd name="T53" fmla="*/ 40 h 186"/>
                  <a:gd name="T54" fmla="*/ 36 w 112"/>
                  <a:gd name="T55" fmla="*/ 42 h 186"/>
                  <a:gd name="T56" fmla="*/ 30 w 112"/>
                  <a:gd name="T57" fmla="*/ 39 h 186"/>
                  <a:gd name="T58" fmla="*/ 25 w 112"/>
                  <a:gd name="T59" fmla="*/ 14 h 186"/>
                  <a:gd name="T60" fmla="*/ 15 w 112"/>
                  <a:gd name="T61" fmla="*/ 17 h 186"/>
                  <a:gd name="T62" fmla="*/ 10 w 112"/>
                  <a:gd name="T63" fmla="*/ 17 h 186"/>
                  <a:gd name="T64" fmla="*/ 6 w 112"/>
                  <a:gd name="T65" fmla="*/ 49 h 186"/>
                  <a:gd name="T66" fmla="*/ 8 w 112"/>
                  <a:gd name="T67" fmla="*/ 48 h 186"/>
                  <a:gd name="T68" fmla="*/ 13 w 112"/>
                  <a:gd name="T69" fmla="*/ 43 h 186"/>
                  <a:gd name="T70" fmla="*/ 18 w 112"/>
                  <a:gd name="T71" fmla="*/ 49 h 186"/>
                  <a:gd name="T72" fmla="*/ 18 w 112"/>
                  <a:gd name="T73" fmla="*/ 58 h 186"/>
                  <a:gd name="T74" fmla="*/ 15 w 112"/>
                  <a:gd name="T75" fmla="*/ 65 h 186"/>
                  <a:gd name="T76" fmla="*/ 21 w 112"/>
                  <a:gd name="T77" fmla="*/ 94 h 186"/>
                  <a:gd name="T78" fmla="*/ 37 w 112"/>
                  <a:gd name="T79" fmla="*/ 96 h 186"/>
                  <a:gd name="T80" fmla="*/ 61 w 112"/>
                  <a:gd name="T81" fmla="*/ 88 h 186"/>
                  <a:gd name="T82" fmla="*/ 63 w 112"/>
                  <a:gd name="T83" fmla="*/ 101 h 186"/>
                  <a:gd name="T84" fmla="*/ 51 w 112"/>
                  <a:gd name="T85" fmla="*/ 109 h 186"/>
                  <a:gd name="T86" fmla="*/ 39 w 112"/>
                  <a:gd name="T87" fmla="*/ 129 h 186"/>
                  <a:gd name="T88" fmla="*/ 60 w 112"/>
                  <a:gd name="T89" fmla="*/ 124 h 186"/>
                  <a:gd name="T90" fmla="*/ 68 w 112"/>
                  <a:gd name="T91" fmla="*/ 130 h 186"/>
                  <a:gd name="T92" fmla="*/ 48 w 112"/>
                  <a:gd name="T93" fmla="*/ 146 h 186"/>
                  <a:gd name="T94" fmla="*/ 53 w 112"/>
                  <a:gd name="T95" fmla="*/ 170 h 186"/>
                  <a:gd name="T96" fmla="*/ 64 w 112"/>
                  <a:gd name="T97" fmla="*/ 182 h 186"/>
                  <a:gd name="T98" fmla="*/ 71 w 112"/>
                  <a:gd name="T99" fmla="*/ 173 h 186"/>
                  <a:gd name="T100" fmla="*/ 72 w 112"/>
                  <a:gd name="T101" fmla="*/ 165 h 186"/>
                  <a:gd name="T102" fmla="*/ 88 w 112"/>
                  <a:gd name="T103" fmla="*/ 129 h 186"/>
                  <a:gd name="T104" fmla="*/ 93 w 112"/>
                  <a:gd name="T105" fmla="*/ 91 h 186"/>
                  <a:gd name="T106" fmla="*/ 110 w 112"/>
                  <a:gd name="T107" fmla="*/ 64 h 186"/>
                  <a:gd name="T108" fmla="*/ 88 w 112"/>
                  <a:gd name="T109" fmla="*/ 38 h 186"/>
                  <a:gd name="T110" fmla="*/ 84 w 112"/>
                  <a:gd name="T111" fmla="*/ 40 h 186"/>
                  <a:gd name="T112" fmla="*/ 81 w 112"/>
                  <a:gd name="T113" fmla="*/ 41 h 186"/>
                  <a:gd name="T114" fmla="*/ 76 w 112"/>
                  <a:gd name="T115" fmla="*/ 11 h 186"/>
                  <a:gd name="T116" fmla="*/ 72 w 112"/>
                  <a:gd name="T117" fmla="*/ 10 h 186"/>
                  <a:gd name="T118" fmla="*/ 68 w 112"/>
                  <a:gd name="T119" fmla="*/ 6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12" h="186">
                    <a:moveTo>
                      <a:pt x="61" y="0"/>
                    </a:moveTo>
                    <a:cubicBezTo>
                      <a:pt x="62" y="0"/>
                      <a:pt x="65" y="2"/>
                      <a:pt x="69" y="5"/>
                    </a:cubicBezTo>
                    <a:cubicBezTo>
                      <a:pt x="73" y="8"/>
                      <a:pt x="73" y="8"/>
                      <a:pt x="73" y="8"/>
                    </a:cubicBezTo>
                    <a:cubicBezTo>
                      <a:pt x="76" y="10"/>
                      <a:pt x="76" y="10"/>
                      <a:pt x="76" y="10"/>
                    </a:cubicBezTo>
                    <a:cubicBezTo>
                      <a:pt x="78" y="11"/>
                      <a:pt x="79" y="14"/>
                      <a:pt x="79" y="21"/>
                    </a:cubicBezTo>
                    <a:cubicBezTo>
                      <a:pt x="78" y="32"/>
                      <a:pt x="78" y="32"/>
                      <a:pt x="78" y="32"/>
                    </a:cubicBezTo>
                    <a:cubicBezTo>
                      <a:pt x="78" y="37"/>
                      <a:pt x="79" y="40"/>
                      <a:pt x="81" y="40"/>
                    </a:cubicBezTo>
                    <a:cubicBezTo>
                      <a:pt x="81" y="40"/>
                      <a:pt x="82" y="39"/>
                      <a:pt x="82" y="39"/>
                    </a:cubicBezTo>
                    <a:cubicBezTo>
                      <a:pt x="85" y="30"/>
                      <a:pt x="85" y="30"/>
                      <a:pt x="85" y="30"/>
                    </a:cubicBezTo>
                    <a:cubicBezTo>
                      <a:pt x="85" y="30"/>
                      <a:pt x="85" y="30"/>
                      <a:pt x="85" y="30"/>
                    </a:cubicBezTo>
                    <a:cubicBezTo>
                      <a:pt x="85" y="30"/>
                      <a:pt x="86" y="30"/>
                      <a:pt x="87" y="31"/>
                    </a:cubicBezTo>
                    <a:cubicBezTo>
                      <a:pt x="90" y="38"/>
                      <a:pt x="90" y="38"/>
                      <a:pt x="90" y="38"/>
                    </a:cubicBezTo>
                    <a:cubicBezTo>
                      <a:pt x="94" y="45"/>
                      <a:pt x="96" y="50"/>
                      <a:pt x="100" y="53"/>
                    </a:cubicBezTo>
                    <a:cubicBezTo>
                      <a:pt x="106" y="57"/>
                      <a:pt x="110" y="60"/>
                      <a:pt x="111" y="64"/>
                    </a:cubicBezTo>
                    <a:cubicBezTo>
                      <a:pt x="112" y="67"/>
                      <a:pt x="112" y="70"/>
                      <a:pt x="110" y="73"/>
                    </a:cubicBezTo>
                    <a:cubicBezTo>
                      <a:pt x="95" y="92"/>
                      <a:pt x="95" y="92"/>
                      <a:pt x="95" y="92"/>
                    </a:cubicBezTo>
                    <a:cubicBezTo>
                      <a:pt x="93" y="96"/>
                      <a:pt x="92" y="102"/>
                      <a:pt x="92" y="111"/>
                    </a:cubicBezTo>
                    <a:cubicBezTo>
                      <a:pt x="90" y="130"/>
                      <a:pt x="90" y="130"/>
                      <a:pt x="90" y="130"/>
                    </a:cubicBezTo>
                    <a:cubicBezTo>
                      <a:pt x="73" y="165"/>
                      <a:pt x="73" y="165"/>
                      <a:pt x="73" y="165"/>
                    </a:cubicBezTo>
                    <a:cubicBezTo>
                      <a:pt x="72" y="173"/>
                      <a:pt x="72" y="173"/>
                      <a:pt x="72" y="173"/>
                    </a:cubicBezTo>
                    <a:cubicBezTo>
                      <a:pt x="73" y="181"/>
                      <a:pt x="73" y="181"/>
                      <a:pt x="73" y="181"/>
                    </a:cubicBezTo>
                    <a:cubicBezTo>
                      <a:pt x="73" y="184"/>
                      <a:pt x="71" y="186"/>
                      <a:pt x="69" y="186"/>
                    </a:cubicBezTo>
                    <a:cubicBezTo>
                      <a:pt x="68" y="186"/>
                      <a:pt x="66" y="185"/>
                      <a:pt x="63" y="183"/>
                    </a:cubicBezTo>
                    <a:cubicBezTo>
                      <a:pt x="58" y="179"/>
                      <a:pt x="54" y="175"/>
                      <a:pt x="52" y="171"/>
                    </a:cubicBezTo>
                    <a:cubicBezTo>
                      <a:pt x="43" y="160"/>
                      <a:pt x="43" y="160"/>
                      <a:pt x="43" y="160"/>
                    </a:cubicBezTo>
                    <a:cubicBezTo>
                      <a:pt x="40" y="156"/>
                      <a:pt x="39" y="152"/>
                      <a:pt x="41" y="149"/>
                    </a:cubicBezTo>
                    <a:cubicBezTo>
                      <a:pt x="47" y="144"/>
                      <a:pt x="47" y="144"/>
                      <a:pt x="47" y="144"/>
                    </a:cubicBezTo>
                    <a:cubicBezTo>
                      <a:pt x="56" y="140"/>
                      <a:pt x="56" y="140"/>
                      <a:pt x="56" y="140"/>
                    </a:cubicBezTo>
                    <a:cubicBezTo>
                      <a:pt x="64" y="137"/>
                      <a:pt x="67" y="134"/>
                      <a:pt x="66" y="131"/>
                    </a:cubicBezTo>
                    <a:cubicBezTo>
                      <a:pt x="65" y="127"/>
                      <a:pt x="63" y="126"/>
                      <a:pt x="60" y="126"/>
                    </a:cubicBezTo>
                    <a:cubicBezTo>
                      <a:pt x="43" y="132"/>
                      <a:pt x="43" y="132"/>
                      <a:pt x="43" y="132"/>
                    </a:cubicBezTo>
                    <a:cubicBezTo>
                      <a:pt x="40" y="132"/>
                      <a:pt x="38" y="131"/>
                      <a:pt x="38" y="130"/>
                    </a:cubicBezTo>
                    <a:cubicBezTo>
                      <a:pt x="34" y="125"/>
                      <a:pt x="34" y="121"/>
                      <a:pt x="38" y="116"/>
                    </a:cubicBezTo>
                    <a:cubicBezTo>
                      <a:pt x="39" y="114"/>
                      <a:pt x="44" y="111"/>
                      <a:pt x="50" y="108"/>
                    </a:cubicBezTo>
                    <a:cubicBezTo>
                      <a:pt x="62" y="99"/>
                      <a:pt x="62" y="99"/>
                      <a:pt x="62" y="99"/>
                    </a:cubicBezTo>
                    <a:cubicBezTo>
                      <a:pt x="65" y="97"/>
                      <a:pt x="64" y="92"/>
                      <a:pt x="60" y="89"/>
                    </a:cubicBezTo>
                    <a:cubicBezTo>
                      <a:pt x="54" y="81"/>
                      <a:pt x="49" y="77"/>
                      <a:pt x="46" y="77"/>
                    </a:cubicBezTo>
                    <a:cubicBezTo>
                      <a:pt x="46" y="77"/>
                      <a:pt x="45" y="77"/>
                      <a:pt x="45" y="78"/>
                    </a:cubicBezTo>
                    <a:cubicBezTo>
                      <a:pt x="42" y="78"/>
                      <a:pt x="40" y="84"/>
                      <a:pt x="39" y="97"/>
                    </a:cubicBezTo>
                    <a:cubicBezTo>
                      <a:pt x="38" y="101"/>
                      <a:pt x="36" y="104"/>
                      <a:pt x="33" y="104"/>
                    </a:cubicBezTo>
                    <a:cubicBezTo>
                      <a:pt x="33" y="104"/>
                      <a:pt x="33" y="104"/>
                      <a:pt x="32" y="104"/>
                    </a:cubicBezTo>
                    <a:cubicBezTo>
                      <a:pt x="28" y="103"/>
                      <a:pt x="24" y="100"/>
                      <a:pt x="20" y="95"/>
                    </a:cubicBezTo>
                    <a:cubicBezTo>
                      <a:pt x="15" y="90"/>
                      <a:pt x="13" y="85"/>
                      <a:pt x="11" y="79"/>
                    </a:cubicBezTo>
                    <a:cubicBezTo>
                      <a:pt x="9" y="73"/>
                      <a:pt x="10" y="68"/>
                      <a:pt x="13" y="64"/>
                    </a:cubicBezTo>
                    <a:cubicBezTo>
                      <a:pt x="16" y="57"/>
                      <a:pt x="16" y="57"/>
                      <a:pt x="16" y="57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5" y="47"/>
                      <a:pt x="15" y="45"/>
                      <a:pt x="14" y="45"/>
                    </a:cubicBezTo>
                    <a:cubicBezTo>
                      <a:pt x="9" y="49"/>
                      <a:pt x="9" y="49"/>
                      <a:pt x="9" y="49"/>
                    </a:cubicBezTo>
                    <a:cubicBezTo>
                      <a:pt x="8" y="50"/>
                      <a:pt x="8" y="51"/>
                      <a:pt x="7" y="51"/>
                    </a:cubicBezTo>
                    <a:cubicBezTo>
                      <a:pt x="6" y="51"/>
                      <a:pt x="6" y="51"/>
                      <a:pt x="5" y="50"/>
                    </a:cubicBezTo>
                    <a:cubicBezTo>
                      <a:pt x="2" y="41"/>
                      <a:pt x="2" y="41"/>
                      <a:pt x="2" y="41"/>
                    </a:cubicBezTo>
                    <a:cubicBezTo>
                      <a:pt x="0" y="32"/>
                      <a:pt x="1" y="25"/>
                      <a:pt x="3" y="21"/>
                    </a:cubicBezTo>
                    <a:cubicBezTo>
                      <a:pt x="6" y="17"/>
                      <a:pt x="8" y="15"/>
                      <a:pt x="10" y="15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21" y="13"/>
                      <a:pt x="23" y="12"/>
                      <a:pt x="24" y="12"/>
                    </a:cubicBezTo>
                    <a:cubicBezTo>
                      <a:pt x="26" y="12"/>
                      <a:pt x="26" y="13"/>
                      <a:pt x="27" y="14"/>
                    </a:cubicBezTo>
                    <a:cubicBezTo>
                      <a:pt x="27" y="26"/>
                      <a:pt x="27" y="26"/>
                      <a:pt x="27" y="26"/>
                    </a:cubicBezTo>
                    <a:cubicBezTo>
                      <a:pt x="27" y="30"/>
                      <a:pt x="28" y="34"/>
                      <a:pt x="32" y="38"/>
                    </a:cubicBezTo>
                    <a:cubicBezTo>
                      <a:pt x="35" y="40"/>
                      <a:pt x="35" y="40"/>
                      <a:pt x="35" y="40"/>
                    </a:cubicBezTo>
                    <a:cubicBezTo>
                      <a:pt x="36" y="39"/>
                      <a:pt x="36" y="39"/>
                      <a:pt x="36" y="39"/>
                    </a:cubicBezTo>
                    <a:cubicBezTo>
                      <a:pt x="36" y="23"/>
                      <a:pt x="39" y="14"/>
                      <a:pt x="44" y="12"/>
                    </a:cubicBezTo>
                    <a:cubicBezTo>
                      <a:pt x="52" y="38"/>
                      <a:pt x="52" y="38"/>
                      <a:pt x="52" y="38"/>
                    </a:cubicBezTo>
                    <a:cubicBezTo>
                      <a:pt x="55" y="48"/>
                      <a:pt x="57" y="53"/>
                      <a:pt x="60" y="53"/>
                    </a:cubicBezTo>
                    <a:cubicBezTo>
                      <a:pt x="60" y="53"/>
                      <a:pt x="60" y="53"/>
                      <a:pt x="61" y="53"/>
                    </a:cubicBezTo>
                    <a:cubicBezTo>
                      <a:pt x="62" y="52"/>
                      <a:pt x="62" y="46"/>
                      <a:pt x="60" y="35"/>
                    </a:cubicBezTo>
                    <a:cubicBezTo>
                      <a:pt x="56" y="10"/>
                      <a:pt x="56" y="10"/>
                      <a:pt x="56" y="10"/>
                    </a:cubicBezTo>
                    <a:cubicBezTo>
                      <a:pt x="56" y="3"/>
                      <a:pt x="58" y="0"/>
                      <a:pt x="60" y="0"/>
                    </a:cubicBezTo>
                    <a:cubicBezTo>
                      <a:pt x="60" y="0"/>
                      <a:pt x="60" y="0"/>
                      <a:pt x="61" y="0"/>
                    </a:cubicBezTo>
                    <a:moveTo>
                      <a:pt x="61" y="1"/>
                    </a:moveTo>
                    <a:cubicBezTo>
                      <a:pt x="61" y="1"/>
                      <a:pt x="61" y="1"/>
                      <a:pt x="61" y="1"/>
                    </a:cubicBezTo>
                    <a:cubicBezTo>
                      <a:pt x="60" y="2"/>
                      <a:pt x="60" y="2"/>
                      <a:pt x="60" y="2"/>
                    </a:cubicBezTo>
                    <a:cubicBezTo>
                      <a:pt x="60" y="2"/>
                      <a:pt x="60" y="2"/>
                      <a:pt x="60" y="2"/>
                    </a:cubicBezTo>
                    <a:cubicBezTo>
                      <a:pt x="59" y="2"/>
                      <a:pt x="58" y="4"/>
                      <a:pt x="58" y="10"/>
                    </a:cubicBezTo>
                    <a:cubicBezTo>
                      <a:pt x="62" y="35"/>
                      <a:pt x="62" y="35"/>
                      <a:pt x="62" y="35"/>
                    </a:cubicBezTo>
                    <a:cubicBezTo>
                      <a:pt x="64" y="48"/>
                      <a:pt x="64" y="53"/>
                      <a:pt x="62" y="55"/>
                    </a:cubicBezTo>
                    <a:cubicBezTo>
                      <a:pt x="61" y="55"/>
                      <a:pt x="60" y="55"/>
                      <a:pt x="60" y="55"/>
                    </a:cubicBezTo>
                    <a:cubicBezTo>
                      <a:pt x="56" y="55"/>
                      <a:pt x="53" y="50"/>
                      <a:pt x="50" y="38"/>
                    </a:cubicBezTo>
                    <a:cubicBezTo>
                      <a:pt x="43" y="15"/>
                      <a:pt x="43" y="15"/>
                      <a:pt x="43" y="15"/>
                    </a:cubicBezTo>
                    <a:cubicBezTo>
                      <a:pt x="40" y="18"/>
                      <a:pt x="38" y="26"/>
                      <a:pt x="38" y="39"/>
                    </a:cubicBezTo>
                    <a:cubicBezTo>
                      <a:pt x="38" y="40"/>
                      <a:pt x="38" y="40"/>
                      <a:pt x="38" y="40"/>
                    </a:cubicBezTo>
                    <a:cubicBezTo>
                      <a:pt x="37" y="40"/>
                      <a:pt x="37" y="40"/>
                      <a:pt x="37" y="40"/>
                    </a:cubicBezTo>
                    <a:cubicBezTo>
                      <a:pt x="37" y="41"/>
                      <a:pt x="37" y="41"/>
                      <a:pt x="37" y="41"/>
                    </a:cubicBezTo>
                    <a:cubicBezTo>
                      <a:pt x="36" y="42"/>
                      <a:pt x="36" y="42"/>
                      <a:pt x="36" y="42"/>
                    </a:cubicBezTo>
                    <a:cubicBezTo>
                      <a:pt x="34" y="42"/>
                      <a:pt x="34" y="42"/>
                      <a:pt x="34" y="42"/>
                    </a:cubicBezTo>
                    <a:cubicBezTo>
                      <a:pt x="31" y="39"/>
                      <a:pt x="31" y="39"/>
                      <a:pt x="31" y="39"/>
                    </a:cubicBezTo>
                    <a:cubicBezTo>
                      <a:pt x="30" y="39"/>
                      <a:pt x="30" y="39"/>
                      <a:pt x="30" y="39"/>
                    </a:cubicBezTo>
                    <a:cubicBezTo>
                      <a:pt x="30" y="39"/>
                      <a:pt x="30" y="39"/>
                      <a:pt x="30" y="39"/>
                    </a:cubicBezTo>
                    <a:cubicBezTo>
                      <a:pt x="27" y="35"/>
                      <a:pt x="25" y="30"/>
                      <a:pt x="25" y="26"/>
                    </a:cubicBezTo>
                    <a:cubicBezTo>
                      <a:pt x="25" y="14"/>
                      <a:pt x="25" y="14"/>
                      <a:pt x="25" y="14"/>
                    </a:cubicBezTo>
                    <a:cubicBezTo>
                      <a:pt x="25" y="14"/>
                      <a:pt x="25" y="14"/>
                      <a:pt x="24" y="14"/>
                    </a:cubicBezTo>
                    <a:cubicBezTo>
                      <a:pt x="24" y="14"/>
                      <a:pt x="22" y="14"/>
                      <a:pt x="20" y="15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9" y="17"/>
                      <a:pt x="7" y="18"/>
                      <a:pt x="5" y="22"/>
                    </a:cubicBezTo>
                    <a:cubicBezTo>
                      <a:pt x="3" y="25"/>
                      <a:pt x="2" y="32"/>
                      <a:pt x="4" y="41"/>
                    </a:cubicBezTo>
                    <a:cubicBezTo>
                      <a:pt x="6" y="49"/>
                      <a:pt x="6" y="49"/>
                      <a:pt x="6" y="49"/>
                    </a:cubicBezTo>
                    <a:cubicBezTo>
                      <a:pt x="7" y="49"/>
                      <a:pt x="7" y="49"/>
                      <a:pt x="7" y="49"/>
                    </a:cubicBezTo>
                    <a:cubicBezTo>
                      <a:pt x="7" y="49"/>
                      <a:pt x="7" y="49"/>
                      <a:pt x="7" y="48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3" y="43"/>
                      <a:pt x="13" y="43"/>
                      <a:pt x="13" y="43"/>
                    </a:cubicBezTo>
                    <a:cubicBezTo>
                      <a:pt x="14" y="43"/>
                      <a:pt x="14" y="43"/>
                      <a:pt x="14" y="43"/>
                    </a:cubicBezTo>
                    <a:cubicBezTo>
                      <a:pt x="17" y="44"/>
                      <a:pt x="17" y="47"/>
                      <a:pt x="18" y="49"/>
                    </a:cubicBezTo>
                    <a:cubicBezTo>
                      <a:pt x="18" y="49"/>
                      <a:pt x="18" y="49"/>
                      <a:pt x="18" y="49"/>
                    </a:cubicBezTo>
                    <a:cubicBezTo>
                      <a:pt x="18" y="49"/>
                      <a:pt x="18" y="49"/>
                      <a:pt x="18" y="49"/>
                    </a:cubicBezTo>
                    <a:cubicBezTo>
                      <a:pt x="18" y="57"/>
                      <a:pt x="18" y="57"/>
                      <a:pt x="18" y="57"/>
                    </a:cubicBezTo>
                    <a:cubicBezTo>
                      <a:pt x="18" y="58"/>
                      <a:pt x="18" y="58"/>
                      <a:pt x="18" y="58"/>
                    </a:cubicBezTo>
                    <a:cubicBezTo>
                      <a:pt x="17" y="58"/>
                      <a:pt x="17" y="58"/>
                      <a:pt x="17" y="58"/>
                    </a:cubicBezTo>
                    <a:cubicBezTo>
                      <a:pt x="15" y="65"/>
                      <a:pt x="15" y="65"/>
                      <a:pt x="15" y="65"/>
                    </a:cubicBezTo>
                    <a:cubicBezTo>
                      <a:pt x="15" y="65"/>
                      <a:pt x="15" y="65"/>
                      <a:pt x="15" y="65"/>
                    </a:cubicBezTo>
                    <a:cubicBezTo>
                      <a:pt x="14" y="65"/>
                      <a:pt x="14" y="65"/>
                      <a:pt x="14" y="65"/>
                    </a:cubicBezTo>
                    <a:cubicBezTo>
                      <a:pt x="12" y="68"/>
                      <a:pt x="11" y="72"/>
                      <a:pt x="13" y="79"/>
                    </a:cubicBezTo>
                    <a:cubicBezTo>
                      <a:pt x="14" y="85"/>
                      <a:pt x="17" y="89"/>
                      <a:pt x="21" y="94"/>
                    </a:cubicBezTo>
                    <a:cubicBezTo>
                      <a:pt x="25" y="98"/>
                      <a:pt x="29" y="101"/>
                      <a:pt x="33" y="102"/>
                    </a:cubicBezTo>
                    <a:cubicBezTo>
                      <a:pt x="33" y="102"/>
                      <a:pt x="33" y="102"/>
                      <a:pt x="33" y="102"/>
                    </a:cubicBezTo>
                    <a:cubicBezTo>
                      <a:pt x="36" y="102"/>
                      <a:pt x="37" y="99"/>
                      <a:pt x="37" y="96"/>
                    </a:cubicBezTo>
                    <a:cubicBezTo>
                      <a:pt x="38" y="83"/>
                      <a:pt x="41" y="76"/>
                      <a:pt x="45" y="76"/>
                    </a:cubicBezTo>
                    <a:cubicBezTo>
                      <a:pt x="45" y="76"/>
                      <a:pt x="46" y="76"/>
                      <a:pt x="46" y="76"/>
                    </a:cubicBezTo>
                    <a:cubicBezTo>
                      <a:pt x="49" y="76"/>
                      <a:pt x="54" y="79"/>
                      <a:pt x="61" y="88"/>
                    </a:cubicBezTo>
                    <a:cubicBezTo>
                      <a:pt x="67" y="92"/>
                      <a:pt x="66" y="97"/>
                      <a:pt x="64" y="100"/>
                    </a:cubicBezTo>
                    <a:cubicBezTo>
                      <a:pt x="64" y="101"/>
                      <a:pt x="64" y="101"/>
                      <a:pt x="64" y="101"/>
                    </a:cubicBezTo>
                    <a:cubicBezTo>
                      <a:pt x="63" y="101"/>
                      <a:pt x="63" y="101"/>
                      <a:pt x="63" y="101"/>
                    </a:cubicBezTo>
                    <a:cubicBezTo>
                      <a:pt x="51" y="109"/>
                      <a:pt x="51" y="109"/>
                      <a:pt x="51" y="109"/>
                    </a:cubicBezTo>
                    <a:cubicBezTo>
                      <a:pt x="51" y="109"/>
                      <a:pt x="51" y="109"/>
                      <a:pt x="51" y="109"/>
                    </a:cubicBezTo>
                    <a:cubicBezTo>
                      <a:pt x="51" y="109"/>
                      <a:pt x="51" y="109"/>
                      <a:pt x="51" y="109"/>
                    </a:cubicBezTo>
                    <a:cubicBezTo>
                      <a:pt x="44" y="113"/>
                      <a:pt x="40" y="115"/>
                      <a:pt x="39" y="117"/>
                    </a:cubicBezTo>
                    <a:cubicBezTo>
                      <a:pt x="36" y="121"/>
                      <a:pt x="36" y="124"/>
                      <a:pt x="39" y="129"/>
                    </a:cubicBezTo>
                    <a:cubicBezTo>
                      <a:pt x="39" y="129"/>
                      <a:pt x="39" y="129"/>
                      <a:pt x="39" y="129"/>
                    </a:cubicBezTo>
                    <a:cubicBezTo>
                      <a:pt x="39" y="129"/>
                      <a:pt x="39" y="129"/>
                      <a:pt x="39" y="129"/>
                    </a:cubicBezTo>
                    <a:cubicBezTo>
                      <a:pt x="39" y="129"/>
                      <a:pt x="40" y="130"/>
                      <a:pt x="43" y="130"/>
                    </a:cubicBezTo>
                    <a:cubicBezTo>
                      <a:pt x="60" y="124"/>
                      <a:pt x="60" y="124"/>
                      <a:pt x="60" y="124"/>
                    </a:cubicBezTo>
                    <a:cubicBezTo>
                      <a:pt x="60" y="124"/>
                      <a:pt x="60" y="124"/>
                      <a:pt x="60" y="124"/>
                    </a:cubicBezTo>
                    <a:cubicBezTo>
                      <a:pt x="60" y="124"/>
                      <a:pt x="60" y="124"/>
                      <a:pt x="60" y="124"/>
                    </a:cubicBezTo>
                    <a:cubicBezTo>
                      <a:pt x="64" y="124"/>
                      <a:pt x="66" y="126"/>
                      <a:pt x="68" y="130"/>
                    </a:cubicBezTo>
                    <a:cubicBezTo>
                      <a:pt x="68" y="131"/>
                      <a:pt x="68" y="133"/>
                      <a:pt x="68" y="135"/>
                    </a:cubicBezTo>
                    <a:cubicBezTo>
                      <a:pt x="66" y="137"/>
                      <a:pt x="63" y="140"/>
                      <a:pt x="57" y="142"/>
                    </a:cubicBezTo>
                    <a:cubicBezTo>
                      <a:pt x="48" y="146"/>
                      <a:pt x="48" y="146"/>
                      <a:pt x="48" y="146"/>
                    </a:cubicBezTo>
                    <a:cubicBezTo>
                      <a:pt x="43" y="150"/>
                      <a:pt x="43" y="150"/>
                      <a:pt x="43" y="150"/>
                    </a:cubicBezTo>
                    <a:cubicBezTo>
                      <a:pt x="41" y="153"/>
                      <a:pt x="42" y="156"/>
                      <a:pt x="44" y="159"/>
                    </a:cubicBezTo>
                    <a:cubicBezTo>
                      <a:pt x="53" y="170"/>
                      <a:pt x="53" y="170"/>
                      <a:pt x="53" y="170"/>
                    </a:cubicBezTo>
                    <a:cubicBezTo>
                      <a:pt x="53" y="170"/>
                      <a:pt x="53" y="170"/>
                      <a:pt x="53" y="170"/>
                    </a:cubicBezTo>
                    <a:cubicBezTo>
                      <a:pt x="53" y="170"/>
                      <a:pt x="53" y="170"/>
                      <a:pt x="53" y="170"/>
                    </a:cubicBezTo>
                    <a:cubicBezTo>
                      <a:pt x="56" y="174"/>
                      <a:pt x="60" y="178"/>
                      <a:pt x="64" y="182"/>
                    </a:cubicBezTo>
                    <a:cubicBezTo>
                      <a:pt x="67" y="184"/>
                      <a:pt x="69" y="184"/>
                      <a:pt x="69" y="184"/>
                    </a:cubicBezTo>
                    <a:cubicBezTo>
                      <a:pt x="70" y="184"/>
                      <a:pt x="71" y="183"/>
                      <a:pt x="71" y="181"/>
                    </a:cubicBezTo>
                    <a:cubicBezTo>
                      <a:pt x="71" y="173"/>
                      <a:pt x="71" y="173"/>
                      <a:pt x="71" y="173"/>
                    </a:cubicBezTo>
                    <a:cubicBezTo>
                      <a:pt x="71" y="173"/>
                      <a:pt x="71" y="173"/>
                      <a:pt x="71" y="173"/>
                    </a:cubicBezTo>
                    <a:cubicBezTo>
                      <a:pt x="71" y="173"/>
                      <a:pt x="71" y="173"/>
                      <a:pt x="71" y="173"/>
                    </a:cubicBezTo>
                    <a:cubicBezTo>
                      <a:pt x="72" y="165"/>
                      <a:pt x="72" y="165"/>
                      <a:pt x="72" y="165"/>
                    </a:cubicBezTo>
                    <a:cubicBezTo>
                      <a:pt x="72" y="164"/>
                      <a:pt x="72" y="164"/>
                      <a:pt x="72" y="164"/>
                    </a:cubicBezTo>
                    <a:cubicBezTo>
                      <a:pt x="72" y="164"/>
                      <a:pt x="72" y="164"/>
                      <a:pt x="72" y="164"/>
                    </a:cubicBezTo>
                    <a:cubicBezTo>
                      <a:pt x="88" y="129"/>
                      <a:pt x="88" y="129"/>
                      <a:pt x="88" y="129"/>
                    </a:cubicBezTo>
                    <a:cubicBezTo>
                      <a:pt x="90" y="110"/>
                      <a:pt x="90" y="110"/>
                      <a:pt x="90" y="110"/>
                    </a:cubicBezTo>
                    <a:cubicBezTo>
                      <a:pt x="90" y="100"/>
                      <a:pt x="92" y="94"/>
                      <a:pt x="93" y="91"/>
                    </a:cubicBezTo>
                    <a:cubicBezTo>
                      <a:pt x="93" y="91"/>
                      <a:pt x="93" y="91"/>
                      <a:pt x="93" y="91"/>
                    </a:cubicBezTo>
                    <a:cubicBezTo>
                      <a:pt x="93" y="91"/>
                      <a:pt x="93" y="91"/>
                      <a:pt x="93" y="91"/>
                    </a:cubicBezTo>
                    <a:cubicBezTo>
                      <a:pt x="109" y="72"/>
                      <a:pt x="109" y="72"/>
                      <a:pt x="109" y="72"/>
                    </a:cubicBezTo>
                    <a:cubicBezTo>
                      <a:pt x="110" y="70"/>
                      <a:pt x="110" y="67"/>
                      <a:pt x="110" y="64"/>
                    </a:cubicBezTo>
                    <a:cubicBezTo>
                      <a:pt x="108" y="61"/>
                      <a:pt x="104" y="58"/>
                      <a:pt x="99" y="54"/>
                    </a:cubicBezTo>
                    <a:cubicBezTo>
                      <a:pt x="95" y="52"/>
                      <a:pt x="92" y="47"/>
                      <a:pt x="88" y="39"/>
                    </a:cubicBezTo>
                    <a:cubicBezTo>
                      <a:pt x="88" y="38"/>
                      <a:pt x="88" y="38"/>
                      <a:pt x="88" y="38"/>
                    </a:cubicBezTo>
                    <a:cubicBezTo>
                      <a:pt x="88" y="38"/>
                      <a:pt x="88" y="38"/>
                      <a:pt x="88" y="38"/>
                    </a:cubicBezTo>
                    <a:cubicBezTo>
                      <a:pt x="86" y="33"/>
                      <a:pt x="86" y="33"/>
                      <a:pt x="86" y="33"/>
                    </a:cubicBezTo>
                    <a:cubicBezTo>
                      <a:pt x="84" y="40"/>
                      <a:pt x="84" y="40"/>
                      <a:pt x="84" y="40"/>
                    </a:cubicBezTo>
                    <a:cubicBezTo>
                      <a:pt x="84" y="40"/>
                      <a:pt x="84" y="40"/>
                      <a:pt x="84" y="40"/>
                    </a:cubicBezTo>
                    <a:cubicBezTo>
                      <a:pt x="83" y="41"/>
                      <a:pt x="83" y="41"/>
                      <a:pt x="83" y="41"/>
                    </a:cubicBezTo>
                    <a:cubicBezTo>
                      <a:pt x="82" y="41"/>
                      <a:pt x="82" y="41"/>
                      <a:pt x="81" y="41"/>
                    </a:cubicBezTo>
                    <a:cubicBezTo>
                      <a:pt x="76" y="41"/>
                      <a:pt x="76" y="35"/>
                      <a:pt x="76" y="32"/>
                    </a:cubicBezTo>
                    <a:cubicBezTo>
                      <a:pt x="77" y="20"/>
                      <a:pt x="77" y="20"/>
                      <a:pt x="77" y="20"/>
                    </a:cubicBezTo>
                    <a:cubicBezTo>
                      <a:pt x="77" y="13"/>
                      <a:pt x="76" y="12"/>
                      <a:pt x="76" y="11"/>
                    </a:cubicBezTo>
                    <a:cubicBezTo>
                      <a:pt x="73" y="10"/>
                      <a:pt x="73" y="10"/>
                      <a:pt x="73" y="10"/>
                    </a:cubicBezTo>
                    <a:cubicBezTo>
                      <a:pt x="72" y="10"/>
                      <a:pt x="72" y="10"/>
                      <a:pt x="72" y="10"/>
                    </a:cubicBezTo>
                    <a:cubicBezTo>
                      <a:pt x="72" y="10"/>
                      <a:pt x="72" y="10"/>
                      <a:pt x="72" y="10"/>
                    </a:cubicBezTo>
                    <a:cubicBezTo>
                      <a:pt x="68" y="7"/>
                      <a:pt x="68" y="7"/>
                      <a:pt x="68" y="7"/>
                    </a:cubicBezTo>
                    <a:cubicBezTo>
                      <a:pt x="68" y="7"/>
                      <a:pt x="68" y="7"/>
                      <a:pt x="68" y="7"/>
                    </a:cubicBezTo>
                    <a:cubicBezTo>
                      <a:pt x="68" y="6"/>
                      <a:pt x="68" y="6"/>
                      <a:pt x="68" y="6"/>
                    </a:cubicBezTo>
                    <a:cubicBezTo>
                      <a:pt x="65" y="4"/>
                      <a:pt x="62" y="1"/>
                      <a:pt x="6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95" name="Freeform 505"/>
              <p:cNvSpPr>
                <a:spLocks/>
              </p:cNvSpPr>
              <p:nvPr/>
            </p:nvSpPr>
            <p:spPr bwMode="auto">
              <a:xfrm>
                <a:off x="7414" y="2088"/>
                <a:ext cx="154" cy="156"/>
              </a:xfrm>
              <a:custGeom>
                <a:avLst/>
                <a:gdLst>
                  <a:gd name="T0" fmla="*/ 6 w 65"/>
                  <a:gd name="T1" fmla="*/ 66 h 66"/>
                  <a:gd name="T2" fmla="*/ 5 w 65"/>
                  <a:gd name="T3" fmla="*/ 66 h 66"/>
                  <a:gd name="T4" fmla="*/ 6 w 65"/>
                  <a:gd name="T5" fmla="*/ 59 h 66"/>
                  <a:gd name="T6" fmla="*/ 3 w 65"/>
                  <a:gd name="T7" fmla="*/ 54 h 66"/>
                  <a:gd name="T8" fmla="*/ 0 w 65"/>
                  <a:gd name="T9" fmla="*/ 52 h 66"/>
                  <a:gd name="T10" fmla="*/ 0 w 65"/>
                  <a:gd name="T11" fmla="*/ 51 h 66"/>
                  <a:gd name="T12" fmla="*/ 3 w 65"/>
                  <a:gd name="T13" fmla="*/ 47 h 66"/>
                  <a:gd name="T14" fmla="*/ 7 w 65"/>
                  <a:gd name="T15" fmla="*/ 44 h 66"/>
                  <a:gd name="T16" fmla="*/ 8 w 65"/>
                  <a:gd name="T17" fmla="*/ 44 h 66"/>
                  <a:gd name="T18" fmla="*/ 8 w 65"/>
                  <a:gd name="T19" fmla="*/ 43 h 66"/>
                  <a:gd name="T20" fmla="*/ 8 w 65"/>
                  <a:gd name="T21" fmla="*/ 38 h 66"/>
                  <a:gd name="T22" fmla="*/ 9 w 65"/>
                  <a:gd name="T23" fmla="*/ 37 h 66"/>
                  <a:gd name="T24" fmla="*/ 11 w 65"/>
                  <a:gd name="T25" fmla="*/ 37 h 66"/>
                  <a:gd name="T26" fmla="*/ 14 w 65"/>
                  <a:gd name="T27" fmla="*/ 39 h 66"/>
                  <a:gd name="T28" fmla="*/ 21 w 65"/>
                  <a:gd name="T29" fmla="*/ 32 h 66"/>
                  <a:gd name="T30" fmla="*/ 23 w 65"/>
                  <a:gd name="T31" fmla="*/ 17 h 66"/>
                  <a:gd name="T32" fmla="*/ 22 w 65"/>
                  <a:gd name="T33" fmla="*/ 4 h 66"/>
                  <a:gd name="T34" fmla="*/ 23 w 65"/>
                  <a:gd name="T35" fmla="*/ 0 h 66"/>
                  <a:gd name="T36" fmla="*/ 25 w 65"/>
                  <a:gd name="T37" fmla="*/ 2 h 66"/>
                  <a:gd name="T38" fmla="*/ 29 w 65"/>
                  <a:gd name="T39" fmla="*/ 7 h 66"/>
                  <a:gd name="T40" fmla="*/ 33 w 65"/>
                  <a:gd name="T41" fmla="*/ 14 h 66"/>
                  <a:gd name="T42" fmla="*/ 50 w 65"/>
                  <a:gd name="T43" fmla="*/ 26 h 66"/>
                  <a:gd name="T44" fmla="*/ 56 w 65"/>
                  <a:gd name="T45" fmla="*/ 26 h 66"/>
                  <a:gd name="T46" fmla="*/ 63 w 65"/>
                  <a:gd name="T47" fmla="*/ 24 h 66"/>
                  <a:gd name="T48" fmla="*/ 62 w 65"/>
                  <a:gd name="T49" fmla="*/ 29 h 66"/>
                  <a:gd name="T50" fmla="*/ 61 w 65"/>
                  <a:gd name="T51" fmla="*/ 30 h 66"/>
                  <a:gd name="T52" fmla="*/ 62 w 65"/>
                  <a:gd name="T53" fmla="*/ 30 h 66"/>
                  <a:gd name="T54" fmla="*/ 65 w 65"/>
                  <a:gd name="T55" fmla="*/ 37 h 66"/>
                  <a:gd name="T56" fmla="*/ 58 w 65"/>
                  <a:gd name="T57" fmla="*/ 40 h 66"/>
                  <a:gd name="T58" fmla="*/ 46 w 65"/>
                  <a:gd name="T59" fmla="*/ 44 h 66"/>
                  <a:gd name="T60" fmla="*/ 38 w 65"/>
                  <a:gd name="T61" fmla="*/ 54 h 66"/>
                  <a:gd name="T62" fmla="*/ 32 w 65"/>
                  <a:gd name="T63" fmla="*/ 51 h 66"/>
                  <a:gd name="T64" fmla="*/ 26 w 65"/>
                  <a:gd name="T65" fmla="*/ 48 h 66"/>
                  <a:gd name="T66" fmla="*/ 26 w 65"/>
                  <a:gd name="T67" fmla="*/ 48 h 66"/>
                  <a:gd name="T68" fmla="*/ 26 w 65"/>
                  <a:gd name="T69" fmla="*/ 48 h 66"/>
                  <a:gd name="T70" fmla="*/ 18 w 65"/>
                  <a:gd name="T71" fmla="*/ 50 h 66"/>
                  <a:gd name="T72" fmla="*/ 14 w 65"/>
                  <a:gd name="T73" fmla="*/ 50 h 66"/>
                  <a:gd name="T74" fmla="*/ 10 w 65"/>
                  <a:gd name="T75" fmla="*/ 47 h 66"/>
                  <a:gd name="T76" fmla="*/ 10 w 65"/>
                  <a:gd name="T77" fmla="*/ 47 h 66"/>
                  <a:gd name="T78" fmla="*/ 9 w 65"/>
                  <a:gd name="T79" fmla="*/ 47 h 66"/>
                  <a:gd name="T80" fmla="*/ 6 w 65"/>
                  <a:gd name="T81" fmla="*/ 49 h 66"/>
                  <a:gd name="T82" fmla="*/ 5 w 65"/>
                  <a:gd name="T83" fmla="*/ 53 h 66"/>
                  <a:gd name="T84" fmla="*/ 6 w 65"/>
                  <a:gd name="T85" fmla="*/ 53 h 66"/>
                  <a:gd name="T86" fmla="*/ 6 w 65"/>
                  <a:gd name="T87" fmla="*/ 53 h 66"/>
                  <a:gd name="T88" fmla="*/ 10 w 65"/>
                  <a:gd name="T89" fmla="*/ 57 h 66"/>
                  <a:gd name="T90" fmla="*/ 14 w 65"/>
                  <a:gd name="T91" fmla="*/ 60 h 66"/>
                  <a:gd name="T92" fmla="*/ 14 w 65"/>
                  <a:gd name="T93" fmla="*/ 60 h 66"/>
                  <a:gd name="T94" fmla="*/ 14 w 65"/>
                  <a:gd name="T95" fmla="*/ 60 h 66"/>
                  <a:gd name="T96" fmla="*/ 12 w 65"/>
                  <a:gd name="T97" fmla="*/ 60 h 66"/>
                  <a:gd name="T98" fmla="*/ 9 w 65"/>
                  <a:gd name="T99" fmla="*/ 63 h 66"/>
                  <a:gd name="T100" fmla="*/ 6 w 65"/>
                  <a:gd name="T101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65" h="66">
                    <a:moveTo>
                      <a:pt x="6" y="66"/>
                    </a:moveTo>
                    <a:cubicBezTo>
                      <a:pt x="6" y="66"/>
                      <a:pt x="6" y="66"/>
                      <a:pt x="5" y="66"/>
                    </a:cubicBezTo>
                    <a:cubicBezTo>
                      <a:pt x="5" y="65"/>
                      <a:pt x="5" y="63"/>
                      <a:pt x="6" y="59"/>
                    </a:cubicBezTo>
                    <a:cubicBezTo>
                      <a:pt x="7" y="58"/>
                      <a:pt x="5" y="56"/>
                      <a:pt x="3" y="54"/>
                    </a:cubicBezTo>
                    <a:cubicBezTo>
                      <a:pt x="1" y="53"/>
                      <a:pt x="0" y="52"/>
                      <a:pt x="0" y="52"/>
                    </a:cubicBezTo>
                    <a:cubicBezTo>
                      <a:pt x="0" y="52"/>
                      <a:pt x="0" y="51"/>
                      <a:pt x="0" y="51"/>
                    </a:cubicBezTo>
                    <a:cubicBezTo>
                      <a:pt x="3" y="47"/>
                      <a:pt x="3" y="47"/>
                      <a:pt x="3" y="47"/>
                    </a:cubicBezTo>
                    <a:cubicBezTo>
                      <a:pt x="7" y="44"/>
                      <a:pt x="7" y="44"/>
                      <a:pt x="7" y="44"/>
                    </a:cubicBezTo>
                    <a:cubicBezTo>
                      <a:pt x="8" y="44"/>
                      <a:pt x="8" y="44"/>
                      <a:pt x="8" y="44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8" y="37"/>
                      <a:pt x="9" y="37"/>
                      <a:pt x="9" y="37"/>
                    </a:cubicBezTo>
                    <a:cubicBezTo>
                      <a:pt x="9" y="37"/>
                      <a:pt x="10" y="37"/>
                      <a:pt x="11" y="37"/>
                    </a:cubicBezTo>
                    <a:cubicBezTo>
                      <a:pt x="12" y="39"/>
                      <a:pt x="13" y="39"/>
                      <a:pt x="14" y="39"/>
                    </a:cubicBezTo>
                    <a:cubicBezTo>
                      <a:pt x="17" y="39"/>
                      <a:pt x="19" y="37"/>
                      <a:pt x="21" y="32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22" y="1"/>
                      <a:pt x="22" y="0"/>
                      <a:pt x="23" y="0"/>
                    </a:cubicBezTo>
                    <a:cubicBezTo>
                      <a:pt x="23" y="0"/>
                      <a:pt x="24" y="1"/>
                      <a:pt x="25" y="2"/>
                    </a:cubicBezTo>
                    <a:cubicBezTo>
                      <a:pt x="29" y="7"/>
                      <a:pt x="29" y="7"/>
                      <a:pt x="29" y="7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9" y="22"/>
                      <a:pt x="44" y="26"/>
                      <a:pt x="50" y="26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8" y="26"/>
                      <a:pt x="61" y="25"/>
                      <a:pt x="63" y="24"/>
                    </a:cubicBezTo>
                    <a:cubicBezTo>
                      <a:pt x="62" y="29"/>
                      <a:pt x="62" y="29"/>
                      <a:pt x="62" y="29"/>
                    </a:cubicBez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0"/>
                      <a:pt x="62" y="30"/>
                      <a:pt x="62" y="30"/>
                    </a:cubicBezTo>
                    <a:cubicBezTo>
                      <a:pt x="65" y="37"/>
                      <a:pt x="65" y="37"/>
                      <a:pt x="65" y="37"/>
                    </a:cubicBezTo>
                    <a:cubicBezTo>
                      <a:pt x="65" y="37"/>
                      <a:pt x="65" y="38"/>
                      <a:pt x="58" y="40"/>
                    </a:cubicBezTo>
                    <a:cubicBezTo>
                      <a:pt x="49" y="42"/>
                      <a:pt x="46" y="42"/>
                      <a:pt x="46" y="44"/>
                    </a:cubicBezTo>
                    <a:cubicBezTo>
                      <a:pt x="41" y="52"/>
                      <a:pt x="38" y="54"/>
                      <a:pt x="38" y="54"/>
                    </a:cubicBezTo>
                    <a:cubicBezTo>
                      <a:pt x="36" y="54"/>
                      <a:pt x="34" y="53"/>
                      <a:pt x="32" y="51"/>
                    </a:cubicBezTo>
                    <a:cubicBezTo>
                      <a:pt x="26" y="48"/>
                      <a:pt x="26" y="48"/>
                      <a:pt x="26" y="48"/>
                    </a:cubicBezTo>
                    <a:cubicBezTo>
                      <a:pt x="26" y="48"/>
                      <a:pt x="26" y="48"/>
                      <a:pt x="26" y="48"/>
                    </a:cubicBezTo>
                    <a:cubicBezTo>
                      <a:pt x="26" y="48"/>
                      <a:pt x="26" y="48"/>
                      <a:pt x="26" y="48"/>
                    </a:cubicBezTo>
                    <a:cubicBezTo>
                      <a:pt x="18" y="50"/>
                      <a:pt x="18" y="50"/>
                      <a:pt x="18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9" y="47"/>
                      <a:pt x="9" y="47"/>
                      <a:pt x="9" y="47"/>
                    </a:cubicBezTo>
                    <a:cubicBezTo>
                      <a:pt x="6" y="49"/>
                      <a:pt x="6" y="49"/>
                      <a:pt x="6" y="49"/>
                    </a:cubicBezTo>
                    <a:cubicBezTo>
                      <a:pt x="5" y="50"/>
                      <a:pt x="5" y="52"/>
                      <a:pt x="5" y="53"/>
                    </a:cubicBezTo>
                    <a:cubicBezTo>
                      <a:pt x="6" y="53"/>
                      <a:pt x="6" y="53"/>
                      <a:pt x="6" y="53"/>
                    </a:cubicBezTo>
                    <a:cubicBezTo>
                      <a:pt x="6" y="53"/>
                      <a:pt x="6" y="53"/>
                      <a:pt x="6" y="53"/>
                    </a:cubicBezTo>
                    <a:cubicBezTo>
                      <a:pt x="10" y="57"/>
                      <a:pt x="10" y="57"/>
                      <a:pt x="10" y="57"/>
                    </a:cubicBezTo>
                    <a:cubicBezTo>
                      <a:pt x="14" y="60"/>
                      <a:pt x="14" y="60"/>
                      <a:pt x="14" y="60"/>
                    </a:cubicBezTo>
                    <a:cubicBezTo>
                      <a:pt x="14" y="60"/>
                      <a:pt x="14" y="60"/>
                      <a:pt x="14" y="60"/>
                    </a:cubicBezTo>
                    <a:cubicBezTo>
                      <a:pt x="14" y="60"/>
                      <a:pt x="14" y="60"/>
                      <a:pt x="14" y="60"/>
                    </a:cubicBezTo>
                    <a:cubicBezTo>
                      <a:pt x="14" y="60"/>
                      <a:pt x="13" y="60"/>
                      <a:pt x="12" y="60"/>
                    </a:cubicBezTo>
                    <a:cubicBezTo>
                      <a:pt x="11" y="60"/>
                      <a:pt x="9" y="61"/>
                      <a:pt x="9" y="63"/>
                    </a:cubicBezTo>
                    <a:cubicBezTo>
                      <a:pt x="6" y="66"/>
                      <a:pt x="6" y="66"/>
                      <a:pt x="6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96" name="Freeform 506"/>
              <p:cNvSpPr>
                <a:spLocks noEditPoints="1"/>
              </p:cNvSpPr>
              <p:nvPr/>
            </p:nvSpPr>
            <p:spPr bwMode="auto">
              <a:xfrm>
                <a:off x="7409" y="2088"/>
                <a:ext cx="161" cy="158"/>
              </a:xfrm>
              <a:custGeom>
                <a:avLst/>
                <a:gdLst>
                  <a:gd name="T0" fmla="*/ 27 w 68"/>
                  <a:gd name="T1" fmla="*/ 1 h 67"/>
                  <a:gd name="T2" fmla="*/ 36 w 68"/>
                  <a:gd name="T3" fmla="*/ 14 h 67"/>
                  <a:gd name="T4" fmla="*/ 58 w 68"/>
                  <a:gd name="T5" fmla="*/ 25 h 67"/>
                  <a:gd name="T6" fmla="*/ 64 w 68"/>
                  <a:gd name="T7" fmla="*/ 30 h 67"/>
                  <a:gd name="T8" fmla="*/ 60 w 68"/>
                  <a:gd name="T9" fmla="*/ 40 h 67"/>
                  <a:gd name="T10" fmla="*/ 40 w 68"/>
                  <a:gd name="T11" fmla="*/ 55 h 67"/>
                  <a:gd name="T12" fmla="*/ 28 w 68"/>
                  <a:gd name="T13" fmla="*/ 49 h 67"/>
                  <a:gd name="T14" fmla="*/ 16 w 68"/>
                  <a:gd name="T15" fmla="*/ 51 h 67"/>
                  <a:gd name="T16" fmla="*/ 9 w 68"/>
                  <a:gd name="T17" fmla="*/ 49 h 67"/>
                  <a:gd name="T18" fmla="*/ 12 w 68"/>
                  <a:gd name="T19" fmla="*/ 56 h 67"/>
                  <a:gd name="T20" fmla="*/ 17 w 68"/>
                  <a:gd name="T21" fmla="*/ 61 h 67"/>
                  <a:gd name="T22" fmla="*/ 14 w 68"/>
                  <a:gd name="T23" fmla="*/ 61 h 67"/>
                  <a:gd name="T24" fmla="*/ 9 w 68"/>
                  <a:gd name="T25" fmla="*/ 67 h 67"/>
                  <a:gd name="T26" fmla="*/ 4 w 68"/>
                  <a:gd name="T27" fmla="*/ 55 h 67"/>
                  <a:gd name="T28" fmla="*/ 4 w 68"/>
                  <a:gd name="T29" fmla="*/ 46 h 67"/>
                  <a:gd name="T30" fmla="*/ 9 w 68"/>
                  <a:gd name="T31" fmla="*/ 38 h 67"/>
                  <a:gd name="T32" fmla="*/ 13 w 68"/>
                  <a:gd name="T33" fmla="*/ 37 h 67"/>
                  <a:gd name="T34" fmla="*/ 22 w 68"/>
                  <a:gd name="T35" fmla="*/ 31 h 67"/>
                  <a:gd name="T36" fmla="*/ 23 w 68"/>
                  <a:gd name="T37" fmla="*/ 4 h 67"/>
                  <a:gd name="T38" fmla="*/ 25 w 68"/>
                  <a:gd name="T39" fmla="*/ 1 h 67"/>
                  <a:gd name="T40" fmla="*/ 26 w 68"/>
                  <a:gd name="T41" fmla="*/ 16 h 67"/>
                  <a:gd name="T42" fmla="*/ 26 w 68"/>
                  <a:gd name="T43" fmla="*/ 17 h 67"/>
                  <a:gd name="T44" fmla="*/ 24 w 68"/>
                  <a:gd name="T45" fmla="*/ 32 h 67"/>
                  <a:gd name="T46" fmla="*/ 16 w 68"/>
                  <a:gd name="T47" fmla="*/ 40 h 67"/>
                  <a:gd name="T48" fmla="*/ 11 w 68"/>
                  <a:gd name="T49" fmla="*/ 38 h 67"/>
                  <a:gd name="T50" fmla="*/ 11 w 68"/>
                  <a:gd name="T51" fmla="*/ 43 h 67"/>
                  <a:gd name="T52" fmla="*/ 10 w 68"/>
                  <a:gd name="T53" fmla="*/ 45 h 67"/>
                  <a:gd name="T54" fmla="*/ 3 w 68"/>
                  <a:gd name="T55" fmla="*/ 51 h 67"/>
                  <a:gd name="T56" fmla="*/ 5 w 68"/>
                  <a:gd name="T57" fmla="*/ 53 h 67"/>
                  <a:gd name="T58" fmla="*/ 5 w 68"/>
                  <a:gd name="T59" fmla="*/ 54 h 67"/>
                  <a:gd name="T60" fmla="*/ 8 w 68"/>
                  <a:gd name="T61" fmla="*/ 65 h 67"/>
                  <a:gd name="T62" fmla="*/ 14 w 68"/>
                  <a:gd name="T63" fmla="*/ 59 h 67"/>
                  <a:gd name="T64" fmla="*/ 7 w 68"/>
                  <a:gd name="T65" fmla="*/ 54 h 67"/>
                  <a:gd name="T66" fmla="*/ 7 w 68"/>
                  <a:gd name="T67" fmla="*/ 53 h 67"/>
                  <a:gd name="T68" fmla="*/ 8 w 68"/>
                  <a:gd name="T69" fmla="*/ 48 h 67"/>
                  <a:gd name="T70" fmla="*/ 11 w 68"/>
                  <a:gd name="T71" fmla="*/ 47 h 67"/>
                  <a:gd name="T72" fmla="*/ 13 w 68"/>
                  <a:gd name="T73" fmla="*/ 47 h 67"/>
                  <a:gd name="T74" fmla="*/ 20 w 68"/>
                  <a:gd name="T75" fmla="*/ 49 h 67"/>
                  <a:gd name="T76" fmla="*/ 28 w 68"/>
                  <a:gd name="T77" fmla="*/ 47 h 67"/>
                  <a:gd name="T78" fmla="*/ 34 w 68"/>
                  <a:gd name="T79" fmla="*/ 51 h 67"/>
                  <a:gd name="T80" fmla="*/ 34 w 68"/>
                  <a:gd name="T81" fmla="*/ 51 h 67"/>
                  <a:gd name="T82" fmla="*/ 47 w 68"/>
                  <a:gd name="T83" fmla="*/ 43 h 67"/>
                  <a:gd name="T84" fmla="*/ 66 w 68"/>
                  <a:gd name="T85" fmla="*/ 37 h 67"/>
                  <a:gd name="T86" fmla="*/ 62 w 68"/>
                  <a:gd name="T87" fmla="*/ 30 h 67"/>
                  <a:gd name="T88" fmla="*/ 64 w 68"/>
                  <a:gd name="T89" fmla="*/ 26 h 67"/>
                  <a:gd name="T90" fmla="*/ 52 w 68"/>
                  <a:gd name="T91" fmla="*/ 27 h 67"/>
                  <a:gd name="T92" fmla="*/ 30 w 68"/>
                  <a:gd name="T93" fmla="*/ 7 h 67"/>
                  <a:gd name="T94" fmla="*/ 25 w 68"/>
                  <a:gd name="T95" fmla="*/ 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68" h="67">
                    <a:moveTo>
                      <a:pt x="25" y="0"/>
                    </a:moveTo>
                    <a:cubicBezTo>
                      <a:pt x="25" y="0"/>
                      <a:pt x="26" y="0"/>
                      <a:pt x="27" y="1"/>
                    </a:cubicBezTo>
                    <a:cubicBezTo>
                      <a:pt x="31" y="6"/>
                      <a:pt x="31" y="6"/>
                      <a:pt x="31" y="6"/>
                    </a:cubicBezTo>
                    <a:cubicBezTo>
                      <a:pt x="36" y="14"/>
                      <a:pt x="36" y="14"/>
                      <a:pt x="36" y="14"/>
                    </a:cubicBezTo>
                    <a:cubicBezTo>
                      <a:pt x="41" y="21"/>
                      <a:pt x="46" y="25"/>
                      <a:pt x="52" y="25"/>
                    </a:cubicBezTo>
                    <a:cubicBezTo>
                      <a:pt x="58" y="25"/>
                      <a:pt x="58" y="25"/>
                      <a:pt x="58" y="25"/>
                    </a:cubicBezTo>
                    <a:cubicBezTo>
                      <a:pt x="61" y="25"/>
                      <a:pt x="63" y="24"/>
                      <a:pt x="67" y="22"/>
                    </a:cubicBezTo>
                    <a:cubicBezTo>
                      <a:pt x="64" y="30"/>
                      <a:pt x="64" y="30"/>
                      <a:pt x="64" y="30"/>
                    </a:cubicBezTo>
                    <a:cubicBezTo>
                      <a:pt x="68" y="36"/>
                      <a:pt x="68" y="36"/>
                      <a:pt x="68" y="36"/>
                    </a:cubicBezTo>
                    <a:cubicBezTo>
                      <a:pt x="68" y="38"/>
                      <a:pt x="66" y="39"/>
                      <a:pt x="60" y="40"/>
                    </a:cubicBezTo>
                    <a:cubicBezTo>
                      <a:pt x="53" y="42"/>
                      <a:pt x="49" y="43"/>
                      <a:pt x="49" y="44"/>
                    </a:cubicBezTo>
                    <a:cubicBezTo>
                      <a:pt x="44" y="51"/>
                      <a:pt x="41" y="55"/>
                      <a:pt x="40" y="55"/>
                    </a:cubicBezTo>
                    <a:cubicBezTo>
                      <a:pt x="38" y="55"/>
                      <a:pt x="35" y="54"/>
                      <a:pt x="33" y="52"/>
                    </a:cubicBezTo>
                    <a:cubicBezTo>
                      <a:pt x="28" y="49"/>
                      <a:pt x="28" y="49"/>
                      <a:pt x="28" y="49"/>
                    </a:cubicBezTo>
                    <a:cubicBezTo>
                      <a:pt x="20" y="51"/>
                      <a:pt x="20" y="51"/>
                      <a:pt x="20" y="51"/>
                    </a:cubicBezTo>
                    <a:cubicBezTo>
                      <a:pt x="16" y="51"/>
                      <a:pt x="16" y="51"/>
                      <a:pt x="16" y="51"/>
                    </a:cubicBezTo>
                    <a:cubicBezTo>
                      <a:pt x="11" y="48"/>
                      <a:pt x="11" y="48"/>
                      <a:pt x="11" y="48"/>
                    </a:cubicBezTo>
                    <a:cubicBezTo>
                      <a:pt x="9" y="49"/>
                      <a:pt x="9" y="49"/>
                      <a:pt x="9" y="49"/>
                    </a:cubicBezTo>
                    <a:cubicBezTo>
                      <a:pt x="8" y="50"/>
                      <a:pt x="8" y="52"/>
                      <a:pt x="8" y="53"/>
                    </a:cubicBezTo>
                    <a:cubicBezTo>
                      <a:pt x="12" y="56"/>
                      <a:pt x="12" y="56"/>
                      <a:pt x="12" y="56"/>
                    </a:cubicBezTo>
                    <a:cubicBezTo>
                      <a:pt x="17" y="60"/>
                      <a:pt x="17" y="60"/>
                      <a:pt x="17" y="60"/>
                    </a:cubicBezTo>
                    <a:cubicBezTo>
                      <a:pt x="17" y="61"/>
                      <a:pt x="17" y="61"/>
                      <a:pt x="17" y="61"/>
                    </a:cubicBezTo>
                    <a:cubicBezTo>
                      <a:pt x="16" y="61"/>
                      <a:pt x="16" y="61"/>
                      <a:pt x="16" y="61"/>
                    </a:cubicBezTo>
                    <a:cubicBezTo>
                      <a:pt x="15" y="61"/>
                      <a:pt x="15" y="61"/>
                      <a:pt x="14" y="61"/>
                    </a:cubicBezTo>
                    <a:cubicBezTo>
                      <a:pt x="13" y="61"/>
                      <a:pt x="12" y="62"/>
                      <a:pt x="11" y="63"/>
                    </a:cubicBezTo>
                    <a:cubicBezTo>
                      <a:pt x="9" y="67"/>
                      <a:pt x="9" y="67"/>
                      <a:pt x="9" y="67"/>
                    </a:cubicBezTo>
                    <a:cubicBezTo>
                      <a:pt x="6" y="67"/>
                      <a:pt x="5" y="64"/>
                      <a:pt x="7" y="59"/>
                    </a:cubicBezTo>
                    <a:cubicBezTo>
                      <a:pt x="8" y="58"/>
                      <a:pt x="6" y="57"/>
                      <a:pt x="4" y="55"/>
                    </a:cubicBezTo>
                    <a:cubicBezTo>
                      <a:pt x="1" y="54"/>
                      <a:pt x="0" y="52"/>
                      <a:pt x="1" y="50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36"/>
                      <a:pt x="10" y="36"/>
                      <a:pt x="11" y="36"/>
                    </a:cubicBezTo>
                    <a:cubicBezTo>
                      <a:pt x="11" y="36"/>
                      <a:pt x="12" y="36"/>
                      <a:pt x="13" y="37"/>
                    </a:cubicBezTo>
                    <a:cubicBezTo>
                      <a:pt x="14" y="38"/>
                      <a:pt x="15" y="38"/>
                      <a:pt x="16" y="38"/>
                    </a:cubicBezTo>
                    <a:cubicBezTo>
                      <a:pt x="18" y="38"/>
                      <a:pt x="20" y="36"/>
                      <a:pt x="22" y="31"/>
                    </a:cubicBezTo>
                    <a:cubicBezTo>
                      <a:pt x="24" y="16"/>
                      <a:pt x="24" y="16"/>
                      <a:pt x="24" y="16"/>
                    </a:cubicBezTo>
                    <a:cubicBezTo>
                      <a:pt x="23" y="4"/>
                      <a:pt x="23" y="4"/>
                      <a:pt x="23" y="4"/>
                    </a:cubicBezTo>
                    <a:cubicBezTo>
                      <a:pt x="23" y="1"/>
                      <a:pt x="23" y="0"/>
                      <a:pt x="25" y="0"/>
                    </a:cubicBezTo>
                    <a:moveTo>
                      <a:pt x="25" y="1"/>
                    </a:moveTo>
                    <a:cubicBezTo>
                      <a:pt x="25" y="2"/>
                      <a:pt x="25" y="2"/>
                      <a:pt x="25" y="4"/>
                    </a:cubicBezTo>
                    <a:cubicBezTo>
                      <a:pt x="26" y="16"/>
                      <a:pt x="26" y="16"/>
                      <a:pt x="26" y="16"/>
                    </a:cubicBezTo>
                    <a:cubicBezTo>
                      <a:pt x="26" y="16"/>
                      <a:pt x="26" y="16"/>
                      <a:pt x="26" y="16"/>
                    </a:cubicBezTo>
                    <a:cubicBezTo>
                      <a:pt x="26" y="17"/>
                      <a:pt x="26" y="17"/>
                      <a:pt x="26" y="17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1" y="39"/>
                      <a:pt x="18" y="40"/>
                      <a:pt x="16" y="40"/>
                    </a:cubicBezTo>
                    <a:cubicBezTo>
                      <a:pt x="15" y="40"/>
                      <a:pt x="13" y="39"/>
                      <a:pt x="12" y="38"/>
                    </a:cubicBezTo>
                    <a:cubicBezTo>
                      <a:pt x="12" y="38"/>
                      <a:pt x="11" y="38"/>
                      <a:pt x="11" y="38"/>
                    </a:cubicBezTo>
                    <a:cubicBezTo>
                      <a:pt x="11" y="38"/>
                      <a:pt x="11" y="38"/>
                      <a:pt x="11" y="38"/>
                    </a:cubicBezTo>
                    <a:cubicBezTo>
                      <a:pt x="11" y="43"/>
                      <a:pt x="11" y="43"/>
                      <a:pt x="11" y="43"/>
                    </a:cubicBezTo>
                    <a:cubicBezTo>
                      <a:pt x="10" y="44"/>
                      <a:pt x="10" y="44"/>
                      <a:pt x="10" y="44"/>
                    </a:cubicBezTo>
                    <a:cubicBezTo>
                      <a:pt x="10" y="45"/>
                      <a:pt x="10" y="45"/>
                      <a:pt x="10" y="45"/>
                    </a:cubicBezTo>
                    <a:cubicBezTo>
                      <a:pt x="5" y="47"/>
                      <a:pt x="5" y="47"/>
                      <a:pt x="5" y="47"/>
                    </a:cubicBezTo>
                    <a:cubicBezTo>
                      <a:pt x="3" y="51"/>
                      <a:pt x="3" y="51"/>
                      <a:pt x="3" y="51"/>
                    </a:cubicBezTo>
                    <a:cubicBezTo>
                      <a:pt x="3" y="51"/>
                      <a:pt x="3" y="51"/>
                      <a:pt x="3" y="52"/>
                    </a:cubicBezTo>
                    <a:cubicBezTo>
                      <a:pt x="3" y="52"/>
                      <a:pt x="3" y="52"/>
                      <a:pt x="5" y="53"/>
                    </a:cubicBezTo>
                    <a:cubicBezTo>
                      <a:pt x="5" y="53"/>
                      <a:pt x="5" y="53"/>
                      <a:pt x="5" y="53"/>
                    </a:cubicBezTo>
                    <a:cubicBezTo>
                      <a:pt x="5" y="54"/>
                      <a:pt x="5" y="54"/>
                      <a:pt x="5" y="54"/>
                    </a:cubicBezTo>
                    <a:cubicBezTo>
                      <a:pt x="7" y="55"/>
                      <a:pt x="10" y="57"/>
                      <a:pt x="9" y="60"/>
                    </a:cubicBezTo>
                    <a:cubicBezTo>
                      <a:pt x="8" y="63"/>
                      <a:pt x="8" y="64"/>
                      <a:pt x="8" y="65"/>
                    </a:cubicBezTo>
                    <a:cubicBezTo>
                      <a:pt x="10" y="62"/>
                      <a:pt x="10" y="62"/>
                      <a:pt x="10" y="62"/>
                    </a:cubicBezTo>
                    <a:cubicBezTo>
                      <a:pt x="11" y="60"/>
                      <a:pt x="12" y="59"/>
                      <a:pt x="14" y="59"/>
                    </a:cubicBezTo>
                    <a:cubicBezTo>
                      <a:pt x="11" y="57"/>
                      <a:pt x="11" y="57"/>
                      <a:pt x="11" y="57"/>
                    </a:cubicBezTo>
                    <a:cubicBezTo>
                      <a:pt x="7" y="54"/>
                      <a:pt x="7" y="54"/>
                      <a:pt x="7" y="54"/>
                    </a:cubicBezTo>
                    <a:cubicBezTo>
                      <a:pt x="7" y="54"/>
                      <a:pt x="7" y="54"/>
                      <a:pt x="7" y="54"/>
                    </a:cubicBezTo>
                    <a:cubicBezTo>
                      <a:pt x="7" y="53"/>
                      <a:pt x="7" y="53"/>
                      <a:pt x="7" y="53"/>
                    </a:cubicBezTo>
                    <a:cubicBezTo>
                      <a:pt x="6" y="52"/>
                      <a:pt x="6" y="50"/>
                      <a:pt x="7" y="48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11" y="47"/>
                      <a:pt x="11" y="47"/>
                      <a:pt x="11" y="47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20" y="49"/>
                      <a:pt x="20" y="49"/>
                      <a:pt x="20" y="49"/>
                    </a:cubicBezTo>
                    <a:cubicBezTo>
                      <a:pt x="27" y="47"/>
                      <a:pt x="27" y="47"/>
                      <a:pt x="27" y="47"/>
                    </a:cubicBezTo>
                    <a:cubicBezTo>
                      <a:pt x="28" y="47"/>
                      <a:pt x="28" y="47"/>
                      <a:pt x="28" y="47"/>
                    </a:cubicBezTo>
                    <a:cubicBezTo>
                      <a:pt x="29" y="47"/>
                      <a:pt x="29" y="47"/>
                      <a:pt x="29" y="47"/>
                    </a:cubicBezTo>
                    <a:cubicBezTo>
                      <a:pt x="34" y="51"/>
                      <a:pt x="34" y="51"/>
                      <a:pt x="34" y="51"/>
                    </a:cubicBezTo>
                    <a:cubicBezTo>
                      <a:pt x="34" y="51"/>
                      <a:pt x="34" y="51"/>
                      <a:pt x="34" y="51"/>
                    </a:cubicBezTo>
                    <a:cubicBezTo>
                      <a:pt x="34" y="51"/>
                      <a:pt x="34" y="51"/>
                      <a:pt x="34" y="51"/>
                    </a:cubicBezTo>
                    <a:cubicBezTo>
                      <a:pt x="36" y="52"/>
                      <a:pt x="38" y="53"/>
                      <a:pt x="40" y="53"/>
                    </a:cubicBezTo>
                    <a:cubicBezTo>
                      <a:pt x="40" y="52"/>
                      <a:pt x="43" y="50"/>
                      <a:pt x="47" y="43"/>
                    </a:cubicBezTo>
                    <a:cubicBezTo>
                      <a:pt x="48" y="42"/>
                      <a:pt x="50" y="41"/>
                      <a:pt x="59" y="39"/>
                    </a:cubicBezTo>
                    <a:cubicBezTo>
                      <a:pt x="64" y="38"/>
                      <a:pt x="65" y="37"/>
                      <a:pt x="66" y="37"/>
                    </a:cubicBezTo>
                    <a:cubicBezTo>
                      <a:pt x="63" y="30"/>
                      <a:pt x="63" y="30"/>
                      <a:pt x="63" y="30"/>
                    </a:cubicBezTo>
                    <a:cubicBezTo>
                      <a:pt x="62" y="30"/>
                      <a:pt x="62" y="30"/>
                      <a:pt x="62" y="30"/>
                    </a:cubicBezTo>
                    <a:cubicBezTo>
                      <a:pt x="63" y="29"/>
                      <a:pt x="63" y="29"/>
                      <a:pt x="63" y="29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2" y="27"/>
                      <a:pt x="60" y="27"/>
                      <a:pt x="58" y="27"/>
                    </a:cubicBezTo>
                    <a:cubicBezTo>
                      <a:pt x="52" y="27"/>
                      <a:pt x="52" y="27"/>
                      <a:pt x="52" y="27"/>
                    </a:cubicBezTo>
                    <a:cubicBezTo>
                      <a:pt x="45" y="27"/>
                      <a:pt x="40" y="23"/>
                      <a:pt x="34" y="15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26" y="2"/>
                      <a:pt x="26" y="2"/>
                      <a:pt x="26" y="2"/>
                    </a:cubicBezTo>
                    <a:cubicBezTo>
                      <a:pt x="25" y="2"/>
                      <a:pt x="25" y="1"/>
                      <a:pt x="25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97" name="Freeform 507"/>
              <p:cNvSpPr>
                <a:spLocks/>
              </p:cNvSpPr>
              <p:nvPr/>
            </p:nvSpPr>
            <p:spPr bwMode="auto">
              <a:xfrm>
                <a:off x="7173" y="2251"/>
                <a:ext cx="293" cy="258"/>
              </a:xfrm>
              <a:custGeom>
                <a:avLst/>
                <a:gdLst>
                  <a:gd name="T0" fmla="*/ 49 w 124"/>
                  <a:gd name="T1" fmla="*/ 105 h 109"/>
                  <a:gd name="T2" fmla="*/ 51 w 124"/>
                  <a:gd name="T3" fmla="*/ 95 h 109"/>
                  <a:gd name="T4" fmla="*/ 45 w 124"/>
                  <a:gd name="T5" fmla="*/ 95 h 109"/>
                  <a:gd name="T6" fmla="*/ 13 w 124"/>
                  <a:gd name="T7" fmla="*/ 104 h 109"/>
                  <a:gd name="T8" fmla="*/ 0 w 124"/>
                  <a:gd name="T9" fmla="*/ 104 h 109"/>
                  <a:gd name="T10" fmla="*/ 17 w 124"/>
                  <a:gd name="T11" fmla="*/ 92 h 109"/>
                  <a:gd name="T12" fmla="*/ 23 w 124"/>
                  <a:gd name="T13" fmla="*/ 86 h 109"/>
                  <a:gd name="T14" fmla="*/ 33 w 124"/>
                  <a:gd name="T15" fmla="*/ 86 h 109"/>
                  <a:gd name="T16" fmla="*/ 56 w 124"/>
                  <a:gd name="T17" fmla="*/ 80 h 109"/>
                  <a:gd name="T18" fmla="*/ 67 w 124"/>
                  <a:gd name="T19" fmla="*/ 59 h 109"/>
                  <a:gd name="T20" fmla="*/ 73 w 124"/>
                  <a:gd name="T21" fmla="*/ 57 h 109"/>
                  <a:gd name="T22" fmla="*/ 69 w 124"/>
                  <a:gd name="T23" fmla="*/ 64 h 109"/>
                  <a:gd name="T24" fmla="*/ 70 w 124"/>
                  <a:gd name="T25" fmla="*/ 65 h 109"/>
                  <a:gd name="T26" fmla="*/ 73 w 124"/>
                  <a:gd name="T27" fmla="*/ 66 h 109"/>
                  <a:gd name="T28" fmla="*/ 86 w 124"/>
                  <a:gd name="T29" fmla="*/ 59 h 109"/>
                  <a:gd name="T30" fmla="*/ 101 w 124"/>
                  <a:gd name="T31" fmla="*/ 35 h 109"/>
                  <a:gd name="T32" fmla="*/ 105 w 124"/>
                  <a:gd name="T33" fmla="*/ 7 h 109"/>
                  <a:gd name="T34" fmla="*/ 110 w 124"/>
                  <a:gd name="T35" fmla="*/ 5 h 109"/>
                  <a:gd name="T36" fmla="*/ 113 w 124"/>
                  <a:gd name="T37" fmla="*/ 8 h 109"/>
                  <a:gd name="T38" fmla="*/ 116 w 124"/>
                  <a:gd name="T39" fmla="*/ 7 h 109"/>
                  <a:gd name="T40" fmla="*/ 117 w 124"/>
                  <a:gd name="T41" fmla="*/ 7 h 109"/>
                  <a:gd name="T42" fmla="*/ 118 w 124"/>
                  <a:gd name="T43" fmla="*/ 3 h 109"/>
                  <a:gd name="T44" fmla="*/ 115 w 124"/>
                  <a:gd name="T45" fmla="*/ 0 h 109"/>
                  <a:gd name="T46" fmla="*/ 121 w 124"/>
                  <a:gd name="T47" fmla="*/ 10 h 109"/>
                  <a:gd name="T48" fmla="*/ 124 w 124"/>
                  <a:gd name="T49" fmla="*/ 30 h 109"/>
                  <a:gd name="T50" fmla="*/ 110 w 124"/>
                  <a:gd name="T51" fmla="*/ 75 h 109"/>
                  <a:gd name="T52" fmla="*/ 104 w 124"/>
                  <a:gd name="T53" fmla="*/ 90 h 109"/>
                  <a:gd name="T54" fmla="*/ 102 w 124"/>
                  <a:gd name="T55" fmla="*/ 82 h 109"/>
                  <a:gd name="T56" fmla="*/ 98 w 124"/>
                  <a:gd name="T57" fmla="*/ 85 h 109"/>
                  <a:gd name="T58" fmla="*/ 92 w 124"/>
                  <a:gd name="T59" fmla="*/ 92 h 109"/>
                  <a:gd name="T60" fmla="*/ 86 w 124"/>
                  <a:gd name="T61" fmla="*/ 92 h 109"/>
                  <a:gd name="T62" fmla="*/ 76 w 124"/>
                  <a:gd name="T63" fmla="*/ 96 h 109"/>
                  <a:gd name="T64" fmla="*/ 70 w 124"/>
                  <a:gd name="T65" fmla="*/ 93 h 109"/>
                  <a:gd name="T66" fmla="*/ 66 w 124"/>
                  <a:gd name="T67" fmla="*/ 93 h 109"/>
                  <a:gd name="T68" fmla="*/ 66 w 124"/>
                  <a:gd name="T69" fmla="*/ 99 h 109"/>
                  <a:gd name="T70" fmla="*/ 57 w 124"/>
                  <a:gd name="T71" fmla="*/ 108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24" h="109">
                    <a:moveTo>
                      <a:pt x="52" y="109"/>
                    </a:moveTo>
                    <a:cubicBezTo>
                      <a:pt x="51" y="109"/>
                      <a:pt x="49" y="109"/>
                      <a:pt x="49" y="105"/>
                    </a:cubicBezTo>
                    <a:cubicBezTo>
                      <a:pt x="51" y="98"/>
                      <a:pt x="51" y="98"/>
                      <a:pt x="51" y="98"/>
                    </a:cubicBezTo>
                    <a:cubicBezTo>
                      <a:pt x="52" y="97"/>
                      <a:pt x="52" y="96"/>
                      <a:pt x="51" y="95"/>
                    </a:cubicBezTo>
                    <a:cubicBezTo>
                      <a:pt x="51" y="95"/>
                      <a:pt x="50" y="94"/>
                      <a:pt x="49" y="94"/>
                    </a:cubicBezTo>
                    <a:cubicBezTo>
                      <a:pt x="48" y="94"/>
                      <a:pt x="47" y="94"/>
                      <a:pt x="45" y="95"/>
                    </a:cubicBezTo>
                    <a:cubicBezTo>
                      <a:pt x="28" y="98"/>
                      <a:pt x="28" y="98"/>
                      <a:pt x="28" y="98"/>
                    </a:cubicBezTo>
                    <a:cubicBezTo>
                      <a:pt x="19" y="99"/>
                      <a:pt x="14" y="101"/>
                      <a:pt x="13" y="104"/>
                    </a:cubicBezTo>
                    <a:cubicBezTo>
                      <a:pt x="4" y="104"/>
                      <a:pt x="4" y="104"/>
                      <a:pt x="4" y="104"/>
                    </a:cubicBezTo>
                    <a:cubicBezTo>
                      <a:pt x="2" y="104"/>
                      <a:pt x="0" y="104"/>
                      <a:pt x="0" y="104"/>
                    </a:cubicBezTo>
                    <a:cubicBezTo>
                      <a:pt x="0" y="104"/>
                      <a:pt x="0" y="104"/>
                      <a:pt x="1" y="103"/>
                    </a:cubicBezTo>
                    <a:cubicBezTo>
                      <a:pt x="17" y="92"/>
                      <a:pt x="17" y="92"/>
                      <a:pt x="17" y="92"/>
                    </a:cubicBezTo>
                    <a:cubicBezTo>
                      <a:pt x="20" y="88"/>
                      <a:pt x="22" y="86"/>
                      <a:pt x="23" y="86"/>
                    </a:cubicBezTo>
                    <a:cubicBezTo>
                      <a:pt x="23" y="86"/>
                      <a:pt x="23" y="86"/>
                      <a:pt x="23" y="86"/>
                    </a:cubicBezTo>
                    <a:cubicBezTo>
                      <a:pt x="24" y="86"/>
                      <a:pt x="24" y="86"/>
                      <a:pt x="24" y="86"/>
                    </a:cubicBezTo>
                    <a:cubicBezTo>
                      <a:pt x="33" y="86"/>
                      <a:pt x="33" y="86"/>
                      <a:pt x="33" y="86"/>
                    </a:cubicBezTo>
                    <a:cubicBezTo>
                      <a:pt x="47" y="83"/>
                      <a:pt x="47" y="83"/>
                      <a:pt x="47" y="83"/>
                    </a:cubicBezTo>
                    <a:cubicBezTo>
                      <a:pt x="56" y="80"/>
                      <a:pt x="56" y="80"/>
                      <a:pt x="56" y="80"/>
                    </a:cubicBezTo>
                    <a:cubicBezTo>
                      <a:pt x="59" y="79"/>
                      <a:pt x="60" y="78"/>
                      <a:pt x="62" y="74"/>
                    </a:cubicBezTo>
                    <a:cubicBezTo>
                      <a:pt x="67" y="59"/>
                      <a:pt x="67" y="59"/>
                      <a:pt x="67" y="59"/>
                    </a:cubicBezTo>
                    <a:cubicBezTo>
                      <a:pt x="68" y="57"/>
                      <a:pt x="69" y="57"/>
                      <a:pt x="72" y="57"/>
                    </a:cubicBezTo>
                    <a:cubicBezTo>
                      <a:pt x="73" y="57"/>
                      <a:pt x="73" y="57"/>
                      <a:pt x="73" y="57"/>
                    </a:cubicBezTo>
                    <a:cubicBezTo>
                      <a:pt x="72" y="59"/>
                      <a:pt x="72" y="59"/>
                      <a:pt x="72" y="59"/>
                    </a:cubicBezTo>
                    <a:cubicBezTo>
                      <a:pt x="69" y="64"/>
                      <a:pt x="69" y="64"/>
                      <a:pt x="69" y="64"/>
                    </a:cubicBezTo>
                    <a:cubicBezTo>
                      <a:pt x="68" y="65"/>
                      <a:pt x="68" y="65"/>
                      <a:pt x="68" y="65"/>
                    </a:cubicBezTo>
                    <a:cubicBezTo>
                      <a:pt x="70" y="65"/>
                      <a:pt x="70" y="65"/>
                      <a:pt x="70" y="65"/>
                    </a:cubicBezTo>
                    <a:cubicBezTo>
                      <a:pt x="73" y="66"/>
                      <a:pt x="73" y="66"/>
                      <a:pt x="73" y="66"/>
                    </a:cubicBezTo>
                    <a:cubicBezTo>
                      <a:pt x="73" y="66"/>
                      <a:pt x="73" y="66"/>
                      <a:pt x="73" y="66"/>
                    </a:cubicBezTo>
                    <a:cubicBezTo>
                      <a:pt x="73" y="66"/>
                      <a:pt x="73" y="66"/>
                      <a:pt x="73" y="66"/>
                    </a:cubicBezTo>
                    <a:cubicBezTo>
                      <a:pt x="78" y="64"/>
                      <a:pt x="82" y="61"/>
                      <a:pt x="86" y="59"/>
                    </a:cubicBezTo>
                    <a:cubicBezTo>
                      <a:pt x="94" y="47"/>
                      <a:pt x="94" y="47"/>
                      <a:pt x="94" y="47"/>
                    </a:cubicBezTo>
                    <a:cubicBezTo>
                      <a:pt x="101" y="35"/>
                      <a:pt x="101" y="35"/>
                      <a:pt x="101" y="35"/>
                    </a:cubicBezTo>
                    <a:cubicBezTo>
                      <a:pt x="105" y="31"/>
                      <a:pt x="105" y="27"/>
                      <a:pt x="104" y="21"/>
                    </a:cubicBezTo>
                    <a:cubicBezTo>
                      <a:pt x="103" y="14"/>
                      <a:pt x="104" y="10"/>
                      <a:pt x="105" y="7"/>
                    </a:cubicBezTo>
                    <a:cubicBezTo>
                      <a:pt x="108" y="4"/>
                      <a:pt x="108" y="4"/>
                      <a:pt x="108" y="4"/>
                    </a:cubicBezTo>
                    <a:cubicBezTo>
                      <a:pt x="110" y="5"/>
                      <a:pt x="110" y="5"/>
                      <a:pt x="110" y="5"/>
                    </a:cubicBezTo>
                    <a:cubicBezTo>
                      <a:pt x="110" y="6"/>
                      <a:pt x="111" y="7"/>
                      <a:pt x="113" y="8"/>
                    </a:cubicBezTo>
                    <a:cubicBezTo>
                      <a:pt x="113" y="8"/>
                      <a:pt x="113" y="8"/>
                      <a:pt x="113" y="8"/>
                    </a:cubicBezTo>
                    <a:cubicBezTo>
                      <a:pt x="114" y="8"/>
                      <a:pt x="114" y="8"/>
                      <a:pt x="114" y="8"/>
                    </a:cubicBezTo>
                    <a:cubicBezTo>
                      <a:pt x="116" y="7"/>
                      <a:pt x="116" y="7"/>
                      <a:pt x="116" y="7"/>
                    </a:cubicBezTo>
                    <a:cubicBezTo>
                      <a:pt x="117" y="7"/>
                      <a:pt x="117" y="7"/>
                      <a:pt x="117" y="7"/>
                    </a:cubicBezTo>
                    <a:cubicBezTo>
                      <a:pt x="117" y="7"/>
                      <a:pt x="117" y="7"/>
                      <a:pt x="117" y="7"/>
                    </a:cubicBezTo>
                    <a:cubicBezTo>
                      <a:pt x="118" y="4"/>
                      <a:pt x="118" y="4"/>
                      <a:pt x="118" y="4"/>
                    </a:cubicBezTo>
                    <a:cubicBezTo>
                      <a:pt x="118" y="3"/>
                      <a:pt x="118" y="3"/>
                      <a:pt x="118" y="3"/>
                    </a:cubicBezTo>
                    <a:cubicBezTo>
                      <a:pt x="118" y="3"/>
                      <a:pt x="118" y="3"/>
                      <a:pt x="118" y="3"/>
                    </a:cubicBezTo>
                    <a:cubicBezTo>
                      <a:pt x="115" y="0"/>
                      <a:pt x="115" y="0"/>
                      <a:pt x="115" y="0"/>
                    </a:cubicBezTo>
                    <a:cubicBezTo>
                      <a:pt x="116" y="0"/>
                      <a:pt x="117" y="0"/>
                      <a:pt x="118" y="0"/>
                    </a:cubicBezTo>
                    <a:cubicBezTo>
                      <a:pt x="120" y="0"/>
                      <a:pt x="121" y="4"/>
                      <a:pt x="121" y="10"/>
                    </a:cubicBezTo>
                    <a:cubicBezTo>
                      <a:pt x="123" y="20"/>
                      <a:pt x="123" y="20"/>
                      <a:pt x="123" y="20"/>
                    </a:cubicBezTo>
                    <a:cubicBezTo>
                      <a:pt x="124" y="30"/>
                      <a:pt x="124" y="30"/>
                      <a:pt x="124" y="3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12" y="61"/>
                      <a:pt x="110" y="69"/>
                      <a:pt x="110" y="75"/>
                    </a:cubicBezTo>
                    <a:cubicBezTo>
                      <a:pt x="110" y="78"/>
                      <a:pt x="109" y="83"/>
                      <a:pt x="106" y="88"/>
                    </a:cubicBezTo>
                    <a:cubicBezTo>
                      <a:pt x="104" y="90"/>
                      <a:pt x="104" y="90"/>
                      <a:pt x="104" y="90"/>
                    </a:cubicBezTo>
                    <a:cubicBezTo>
                      <a:pt x="104" y="89"/>
                      <a:pt x="103" y="88"/>
                      <a:pt x="104" y="85"/>
                    </a:cubicBezTo>
                    <a:cubicBezTo>
                      <a:pt x="103" y="83"/>
                      <a:pt x="103" y="82"/>
                      <a:pt x="102" y="82"/>
                    </a:cubicBezTo>
                    <a:cubicBezTo>
                      <a:pt x="102" y="82"/>
                      <a:pt x="101" y="82"/>
                      <a:pt x="101" y="83"/>
                    </a:cubicBezTo>
                    <a:cubicBezTo>
                      <a:pt x="98" y="85"/>
                      <a:pt x="98" y="85"/>
                      <a:pt x="98" y="85"/>
                    </a:cubicBezTo>
                    <a:cubicBezTo>
                      <a:pt x="92" y="93"/>
                      <a:pt x="92" y="93"/>
                      <a:pt x="92" y="93"/>
                    </a:cubicBezTo>
                    <a:cubicBezTo>
                      <a:pt x="92" y="92"/>
                      <a:pt x="92" y="92"/>
                      <a:pt x="92" y="92"/>
                    </a:cubicBezTo>
                    <a:cubicBezTo>
                      <a:pt x="92" y="90"/>
                      <a:pt x="91" y="90"/>
                      <a:pt x="90" y="90"/>
                    </a:cubicBezTo>
                    <a:cubicBezTo>
                      <a:pt x="90" y="90"/>
                      <a:pt x="88" y="91"/>
                      <a:pt x="86" y="92"/>
                    </a:cubicBezTo>
                    <a:cubicBezTo>
                      <a:pt x="85" y="92"/>
                      <a:pt x="85" y="92"/>
                      <a:pt x="85" y="92"/>
                    </a:cubicBezTo>
                    <a:cubicBezTo>
                      <a:pt x="76" y="96"/>
                      <a:pt x="76" y="96"/>
                      <a:pt x="76" y="96"/>
                    </a:cubicBezTo>
                    <a:cubicBezTo>
                      <a:pt x="71" y="94"/>
                      <a:pt x="71" y="94"/>
                      <a:pt x="71" y="94"/>
                    </a:cubicBezTo>
                    <a:cubicBezTo>
                      <a:pt x="70" y="93"/>
                      <a:pt x="70" y="93"/>
                      <a:pt x="70" y="93"/>
                    </a:cubicBezTo>
                    <a:cubicBezTo>
                      <a:pt x="69" y="93"/>
                      <a:pt x="68" y="92"/>
                      <a:pt x="67" y="92"/>
                    </a:cubicBezTo>
                    <a:cubicBezTo>
                      <a:pt x="66" y="92"/>
                      <a:pt x="66" y="92"/>
                      <a:pt x="66" y="93"/>
                    </a:cubicBezTo>
                    <a:cubicBezTo>
                      <a:pt x="64" y="93"/>
                      <a:pt x="64" y="94"/>
                      <a:pt x="64" y="95"/>
                    </a:cubicBezTo>
                    <a:cubicBezTo>
                      <a:pt x="63" y="96"/>
                      <a:pt x="64" y="98"/>
                      <a:pt x="66" y="99"/>
                    </a:cubicBezTo>
                    <a:cubicBezTo>
                      <a:pt x="67" y="100"/>
                      <a:pt x="67" y="101"/>
                      <a:pt x="68" y="102"/>
                    </a:cubicBezTo>
                    <a:cubicBezTo>
                      <a:pt x="66" y="104"/>
                      <a:pt x="62" y="106"/>
                      <a:pt x="57" y="108"/>
                    </a:cubicBezTo>
                    <a:cubicBezTo>
                      <a:pt x="55" y="109"/>
                      <a:pt x="54" y="109"/>
                      <a:pt x="52" y="10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98" name="Freeform 508"/>
              <p:cNvSpPr>
                <a:spLocks noEditPoints="1"/>
              </p:cNvSpPr>
              <p:nvPr/>
            </p:nvSpPr>
            <p:spPr bwMode="auto">
              <a:xfrm>
                <a:off x="7166" y="2249"/>
                <a:ext cx="302" cy="262"/>
              </a:xfrm>
              <a:custGeom>
                <a:avLst/>
                <a:gdLst>
                  <a:gd name="T0" fmla="*/ 127 w 128"/>
                  <a:gd name="T1" fmla="*/ 20 h 111"/>
                  <a:gd name="T2" fmla="*/ 114 w 128"/>
                  <a:gd name="T3" fmla="*/ 76 h 111"/>
                  <a:gd name="T4" fmla="*/ 106 w 128"/>
                  <a:gd name="T5" fmla="*/ 86 h 111"/>
                  <a:gd name="T6" fmla="*/ 101 w 128"/>
                  <a:gd name="T7" fmla="*/ 87 h 111"/>
                  <a:gd name="T8" fmla="*/ 94 w 128"/>
                  <a:gd name="T9" fmla="*/ 93 h 111"/>
                  <a:gd name="T10" fmla="*/ 79 w 128"/>
                  <a:gd name="T11" fmla="*/ 98 h 111"/>
                  <a:gd name="T12" fmla="*/ 69 w 128"/>
                  <a:gd name="T13" fmla="*/ 94 h 111"/>
                  <a:gd name="T14" fmla="*/ 61 w 128"/>
                  <a:gd name="T15" fmla="*/ 110 h 111"/>
                  <a:gd name="T16" fmla="*/ 53 w 128"/>
                  <a:gd name="T17" fmla="*/ 99 h 111"/>
                  <a:gd name="T18" fmla="*/ 31 w 128"/>
                  <a:gd name="T19" fmla="*/ 100 h 111"/>
                  <a:gd name="T20" fmla="*/ 3 w 128"/>
                  <a:gd name="T21" fmla="*/ 104 h 111"/>
                  <a:gd name="T22" fmla="*/ 27 w 128"/>
                  <a:gd name="T23" fmla="*/ 86 h 111"/>
                  <a:gd name="T24" fmla="*/ 58 w 128"/>
                  <a:gd name="T25" fmla="*/ 81 h 111"/>
                  <a:gd name="T26" fmla="*/ 75 w 128"/>
                  <a:gd name="T27" fmla="*/ 57 h 111"/>
                  <a:gd name="T28" fmla="*/ 73 w 128"/>
                  <a:gd name="T29" fmla="*/ 65 h 111"/>
                  <a:gd name="T30" fmla="*/ 96 w 128"/>
                  <a:gd name="T31" fmla="*/ 47 h 111"/>
                  <a:gd name="T32" fmla="*/ 108 w 128"/>
                  <a:gd name="T33" fmla="*/ 7 h 111"/>
                  <a:gd name="T34" fmla="*/ 116 w 128"/>
                  <a:gd name="T35" fmla="*/ 8 h 111"/>
                  <a:gd name="T36" fmla="*/ 117 w 128"/>
                  <a:gd name="T37" fmla="*/ 1 h 111"/>
                  <a:gd name="T38" fmla="*/ 120 w 128"/>
                  <a:gd name="T39" fmla="*/ 2 h 111"/>
                  <a:gd name="T40" fmla="*/ 122 w 128"/>
                  <a:gd name="T41" fmla="*/ 5 h 111"/>
                  <a:gd name="T42" fmla="*/ 120 w 128"/>
                  <a:gd name="T43" fmla="*/ 9 h 111"/>
                  <a:gd name="T44" fmla="*/ 116 w 128"/>
                  <a:gd name="T45" fmla="*/ 10 h 111"/>
                  <a:gd name="T46" fmla="*/ 109 w 128"/>
                  <a:gd name="T47" fmla="*/ 8 h 111"/>
                  <a:gd name="T48" fmla="*/ 98 w 128"/>
                  <a:gd name="T49" fmla="*/ 48 h 111"/>
                  <a:gd name="T50" fmla="*/ 90 w 128"/>
                  <a:gd name="T51" fmla="*/ 60 h 111"/>
                  <a:gd name="T52" fmla="*/ 76 w 128"/>
                  <a:gd name="T53" fmla="*/ 67 h 111"/>
                  <a:gd name="T54" fmla="*/ 71 w 128"/>
                  <a:gd name="T55" fmla="*/ 64 h 111"/>
                  <a:gd name="T56" fmla="*/ 75 w 128"/>
                  <a:gd name="T57" fmla="*/ 58 h 111"/>
                  <a:gd name="T58" fmla="*/ 66 w 128"/>
                  <a:gd name="T59" fmla="*/ 76 h 111"/>
                  <a:gd name="T60" fmla="*/ 51 w 128"/>
                  <a:gd name="T61" fmla="*/ 85 h 111"/>
                  <a:gd name="T62" fmla="*/ 36 w 128"/>
                  <a:gd name="T63" fmla="*/ 88 h 111"/>
                  <a:gd name="T64" fmla="*/ 26 w 128"/>
                  <a:gd name="T65" fmla="*/ 88 h 111"/>
                  <a:gd name="T66" fmla="*/ 21 w 128"/>
                  <a:gd name="T67" fmla="*/ 93 h 111"/>
                  <a:gd name="T68" fmla="*/ 7 w 128"/>
                  <a:gd name="T69" fmla="*/ 105 h 111"/>
                  <a:gd name="T70" fmla="*/ 48 w 128"/>
                  <a:gd name="T71" fmla="*/ 95 h 111"/>
                  <a:gd name="T72" fmla="*/ 55 w 128"/>
                  <a:gd name="T73" fmla="*/ 99 h 111"/>
                  <a:gd name="T74" fmla="*/ 60 w 128"/>
                  <a:gd name="T75" fmla="*/ 108 h 111"/>
                  <a:gd name="T76" fmla="*/ 68 w 128"/>
                  <a:gd name="T77" fmla="*/ 101 h 111"/>
                  <a:gd name="T78" fmla="*/ 68 w 128"/>
                  <a:gd name="T79" fmla="*/ 93 h 111"/>
                  <a:gd name="T80" fmla="*/ 74 w 128"/>
                  <a:gd name="T81" fmla="*/ 94 h 111"/>
                  <a:gd name="T82" fmla="*/ 89 w 128"/>
                  <a:gd name="T83" fmla="*/ 92 h 111"/>
                  <a:gd name="T84" fmla="*/ 100 w 128"/>
                  <a:gd name="T85" fmla="*/ 86 h 111"/>
                  <a:gd name="T86" fmla="*/ 103 w 128"/>
                  <a:gd name="T87" fmla="*/ 83 h 111"/>
                  <a:gd name="T88" fmla="*/ 105 w 128"/>
                  <a:gd name="T89" fmla="*/ 82 h 111"/>
                  <a:gd name="T90" fmla="*/ 108 w 128"/>
                  <a:gd name="T91" fmla="*/ 86 h 111"/>
                  <a:gd name="T92" fmla="*/ 112 w 128"/>
                  <a:gd name="T93" fmla="*/ 76 h 111"/>
                  <a:gd name="T94" fmla="*/ 125 w 128"/>
                  <a:gd name="T95" fmla="*/ 21 h 111"/>
                  <a:gd name="T96" fmla="*/ 124 w 128"/>
                  <a:gd name="T97" fmla="*/ 11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28" h="111">
                    <a:moveTo>
                      <a:pt x="121" y="0"/>
                    </a:moveTo>
                    <a:cubicBezTo>
                      <a:pt x="123" y="0"/>
                      <a:pt x="125" y="5"/>
                      <a:pt x="125" y="11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28" y="31"/>
                      <a:pt x="128" y="31"/>
                      <a:pt x="128" y="31"/>
                    </a:cubicBezTo>
                    <a:cubicBezTo>
                      <a:pt x="120" y="52"/>
                      <a:pt x="120" y="52"/>
                      <a:pt x="120" y="52"/>
                    </a:cubicBezTo>
                    <a:cubicBezTo>
                      <a:pt x="116" y="62"/>
                      <a:pt x="114" y="69"/>
                      <a:pt x="114" y="76"/>
                    </a:cubicBezTo>
                    <a:cubicBezTo>
                      <a:pt x="114" y="79"/>
                      <a:pt x="113" y="84"/>
                      <a:pt x="110" y="90"/>
                    </a:cubicBezTo>
                    <a:cubicBezTo>
                      <a:pt x="107" y="93"/>
                      <a:pt x="107" y="93"/>
                      <a:pt x="107" y="93"/>
                    </a:cubicBezTo>
                    <a:cubicBezTo>
                      <a:pt x="106" y="92"/>
                      <a:pt x="105" y="90"/>
                      <a:pt x="106" y="86"/>
                    </a:cubicBezTo>
                    <a:cubicBezTo>
                      <a:pt x="106" y="85"/>
                      <a:pt x="105" y="84"/>
                      <a:pt x="105" y="84"/>
                    </a:cubicBezTo>
                    <a:cubicBezTo>
                      <a:pt x="105" y="84"/>
                      <a:pt x="105" y="84"/>
                      <a:pt x="104" y="85"/>
                    </a:cubicBezTo>
                    <a:cubicBezTo>
                      <a:pt x="101" y="87"/>
                      <a:pt x="101" y="87"/>
                      <a:pt x="101" y="87"/>
                    </a:cubicBezTo>
                    <a:cubicBezTo>
                      <a:pt x="95" y="95"/>
                      <a:pt x="95" y="95"/>
                      <a:pt x="95" y="95"/>
                    </a:cubicBezTo>
                    <a:cubicBezTo>
                      <a:pt x="94" y="97"/>
                      <a:pt x="94" y="97"/>
                      <a:pt x="94" y="97"/>
                    </a:cubicBezTo>
                    <a:cubicBezTo>
                      <a:pt x="94" y="93"/>
                      <a:pt x="94" y="93"/>
                      <a:pt x="94" y="93"/>
                    </a:cubicBezTo>
                    <a:cubicBezTo>
                      <a:pt x="94" y="92"/>
                      <a:pt x="94" y="92"/>
                      <a:pt x="93" y="92"/>
                    </a:cubicBezTo>
                    <a:cubicBezTo>
                      <a:pt x="93" y="92"/>
                      <a:pt x="91" y="93"/>
                      <a:pt x="89" y="94"/>
                    </a:cubicBezTo>
                    <a:cubicBezTo>
                      <a:pt x="79" y="98"/>
                      <a:pt x="79" y="98"/>
                      <a:pt x="79" y="98"/>
                    </a:cubicBezTo>
                    <a:cubicBezTo>
                      <a:pt x="73" y="96"/>
                      <a:pt x="73" y="96"/>
                      <a:pt x="73" y="96"/>
                    </a:cubicBezTo>
                    <a:cubicBezTo>
                      <a:pt x="72" y="95"/>
                      <a:pt x="70" y="94"/>
                      <a:pt x="70" y="94"/>
                    </a:cubicBezTo>
                    <a:cubicBezTo>
                      <a:pt x="70" y="94"/>
                      <a:pt x="69" y="94"/>
                      <a:pt x="69" y="94"/>
                    </a:cubicBezTo>
                    <a:cubicBezTo>
                      <a:pt x="67" y="96"/>
                      <a:pt x="67" y="97"/>
                      <a:pt x="69" y="100"/>
                    </a:cubicBezTo>
                    <a:cubicBezTo>
                      <a:pt x="71" y="101"/>
                      <a:pt x="71" y="102"/>
                      <a:pt x="71" y="103"/>
                    </a:cubicBezTo>
                    <a:cubicBezTo>
                      <a:pt x="70" y="105"/>
                      <a:pt x="66" y="108"/>
                      <a:pt x="61" y="110"/>
                    </a:cubicBezTo>
                    <a:cubicBezTo>
                      <a:pt x="58" y="111"/>
                      <a:pt x="57" y="111"/>
                      <a:pt x="55" y="111"/>
                    </a:cubicBezTo>
                    <a:cubicBezTo>
                      <a:pt x="52" y="111"/>
                      <a:pt x="51" y="110"/>
                      <a:pt x="51" y="106"/>
                    </a:cubicBezTo>
                    <a:cubicBezTo>
                      <a:pt x="53" y="99"/>
                      <a:pt x="53" y="99"/>
                      <a:pt x="53" y="99"/>
                    </a:cubicBezTo>
                    <a:cubicBezTo>
                      <a:pt x="54" y="97"/>
                      <a:pt x="54" y="96"/>
                      <a:pt x="52" y="96"/>
                    </a:cubicBezTo>
                    <a:cubicBezTo>
                      <a:pt x="51" y="96"/>
                      <a:pt x="50" y="96"/>
                      <a:pt x="49" y="97"/>
                    </a:cubicBezTo>
                    <a:cubicBezTo>
                      <a:pt x="31" y="100"/>
                      <a:pt x="31" y="100"/>
                      <a:pt x="31" y="100"/>
                    </a:cubicBezTo>
                    <a:cubicBezTo>
                      <a:pt x="22" y="101"/>
                      <a:pt x="17" y="103"/>
                      <a:pt x="16" y="105"/>
                    </a:cubicBezTo>
                    <a:cubicBezTo>
                      <a:pt x="7" y="106"/>
                      <a:pt x="7" y="106"/>
                      <a:pt x="7" y="106"/>
                    </a:cubicBezTo>
                    <a:cubicBezTo>
                      <a:pt x="1" y="106"/>
                      <a:pt x="0" y="105"/>
                      <a:pt x="3" y="104"/>
                    </a:cubicBezTo>
                    <a:cubicBezTo>
                      <a:pt x="19" y="92"/>
                      <a:pt x="19" y="92"/>
                      <a:pt x="19" y="92"/>
                    </a:cubicBezTo>
                    <a:cubicBezTo>
                      <a:pt x="22" y="88"/>
                      <a:pt x="24" y="86"/>
                      <a:pt x="26" y="86"/>
                    </a:cubicBezTo>
                    <a:cubicBezTo>
                      <a:pt x="26" y="86"/>
                      <a:pt x="26" y="86"/>
                      <a:pt x="27" y="86"/>
                    </a:cubicBezTo>
                    <a:cubicBezTo>
                      <a:pt x="36" y="86"/>
                      <a:pt x="36" y="86"/>
                      <a:pt x="36" y="86"/>
                    </a:cubicBezTo>
                    <a:cubicBezTo>
                      <a:pt x="50" y="83"/>
                      <a:pt x="50" y="83"/>
                      <a:pt x="50" y="83"/>
                    </a:cubicBezTo>
                    <a:cubicBezTo>
                      <a:pt x="58" y="81"/>
                      <a:pt x="58" y="81"/>
                      <a:pt x="58" y="81"/>
                    </a:cubicBezTo>
                    <a:cubicBezTo>
                      <a:pt x="61" y="80"/>
                      <a:pt x="62" y="78"/>
                      <a:pt x="65" y="75"/>
                    </a:cubicBezTo>
                    <a:cubicBezTo>
                      <a:pt x="69" y="60"/>
                      <a:pt x="69" y="60"/>
                      <a:pt x="69" y="60"/>
                    </a:cubicBezTo>
                    <a:cubicBezTo>
                      <a:pt x="70" y="58"/>
                      <a:pt x="72" y="57"/>
                      <a:pt x="75" y="57"/>
                    </a:cubicBezTo>
                    <a:cubicBezTo>
                      <a:pt x="77" y="58"/>
                      <a:pt x="77" y="58"/>
                      <a:pt x="77" y="58"/>
                    </a:cubicBezTo>
                    <a:cubicBezTo>
                      <a:pt x="76" y="60"/>
                      <a:pt x="76" y="60"/>
                      <a:pt x="76" y="60"/>
                    </a:cubicBezTo>
                    <a:cubicBezTo>
                      <a:pt x="73" y="65"/>
                      <a:pt x="73" y="65"/>
                      <a:pt x="73" y="65"/>
                    </a:cubicBezTo>
                    <a:cubicBezTo>
                      <a:pt x="76" y="66"/>
                      <a:pt x="76" y="66"/>
                      <a:pt x="76" y="66"/>
                    </a:cubicBezTo>
                    <a:cubicBezTo>
                      <a:pt x="81" y="64"/>
                      <a:pt x="85" y="62"/>
                      <a:pt x="89" y="59"/>
                    </a:cubicBezTo>
                    <a:cubicBezTo>
                      <a:pt x="96" y="47"/>
                      <a:pt x="96" y="47"/>
                      <a:pt x="96" y="47"/>
                    </a:cubicBezTo>
                    <a:cubicBezTo>
                      <a:pt x="104" y="35"/>
                      <a:pt x="104" y="35"/>
                      <a:pt x="104" y="35"/>
                    </a:cubicBezTo>
                    <a:cubicBezTo>
                      <a:pt x="106" y="32"/>
                      <a:pt x="108" y="28"/>
                      <a:pt x="106" y="22"/>
                    </a:cubicBezTo>
                    <a:cubicBezTo>
                      <a:pt x="105" y="15"/>
                      <a:pt x="106" y="10"/>
                      <a:pt x="108" y="7"/>
                    </a:cubicBezTo>
                    <a:cubicBezTo>
                      <a:pt x="111" y="5"/>
                      <a:pt x="111" y="5"/>
                      <a:pt x="111" y="5"/>
                    </a:cubicBezTo>
                    <a:cubicBezTo>
                      <a:pt x="114" y="5"/>
                      <a:pt x="114" y="5"/>
                      <a:pt x="114" y="5"/>
                    </a:cubicBezTo>
                    <a:cubicBezTo>
                      <a:pt x="114" y="7"/>
                      <a:pt x="115" y="8"/>
                      <a:pt x="116" y="8"/>
                    </a:cubicBezTo>
                    <a:cubicBezTo>
                      <a:pt x="119" y="7"/>
                      <a:pt x="119" y="7"/>
                      <a:pt x="119" y="7"/>
                    </a:cubicBezTo>
                    <a:cubicBezTo>
                      <a:pt x="120" y="5"/>
                      <a:pt x="120" y="5"/>
                      <a:pt x="120" y="5"/>
                    </a:cubicBezTo>
                    <a:cubicBezTo>
                      <a:pt x="117" y="1"/>
                      <a:pt x="117" y="1"/>
                      <a:pt x="117" y="1"/>
                    </a:cubicBezTo>
                    <a:cubicBezTo>
                      <a:pt x="119" y="0"/>
                      <a:pt x="119" y="0"/>
                      <a:pt x="121" y="0"/>
                    </a:cubicBezTo>
                    <a:moveTo>
                      <a:pt x="121" y="2"/>
                    </a:moveTo>
                    <a:cubicBezTo>
                      <a:pt x="120" y="2"/>
                      <a:pt x="120" y="2"/>
                      <a:pt x="120" y="2"/>
                    </a:cubicBezTo>
                    <a:cubicBezTo>
                      <a:pt x="122" y="3"/>
                      <a:pt x="122" y="3"/>
                      <a:pt x="122" y="3"/>
                    </a:cubicBezTo>
                    <a:cubicBezTo>
                      <a:pt x="122" y="4"/>
                      <a:pt x="122" y="4"/>
                      <a:pt x="122" y="4"/>
                    </a:cubicBezTo>
                    <a:cubicBezTo>
                      <a:pt x="122" y="5"/>
                      <a:pt x="122" y="5"/>
                      <a:pt x="122" y="5"/>
                    </a:cubicBezTo>
                    <a:cubicBezTo>
                      <a:pt x="121" y="8"/>
                      <a:pt x="121" y="8"/>
                      <a:pt x="121" y="8"/>
                    </a:cubicBezTo>
                    <a:cubicBezTo>
                      <a:pt x="120" y="9"/>
                      <a:pt x="120" y="9"/>
                      <a:pt x="120" y="9"/>
                    </a:cubicBezTo>
                    <a:cubicBezTo>
                      <a:pt x="120" y="9"/>
                      <a:pt x="120" y="9"/>
                      <a:pt x="120" y="9"/>
                    </a:cubicBezTo>
                    <a:cubicBezTo>
                      <a:pt x="117" y="10"/>
                      <a:pt x="117" y="10"/>
                      <a:pt x="117" y="10"/>
                    </a:cubicBezTo>
                    <a:cubicBezTo>
                      <a:pt x="116" y="10"/>
                      <a:pt x="116" y="10"/>
                      <a:pt x="116" y="10"/>
                    </a:cubicBezTo>
                    <a:cubicBezTo>
                      <a:pt x="116" y="10"/>
                      <a:pt x="116" y="10"/>
                      <a:pt x="116" y="10"/>
                    </a:cubicBezTo>
                    <a:cubicBezTo>
                      <a:pt x="114" y="9"/>
                      <a:pt x="113" y="8"/>
                      <a:pt x="112" y="7"/>
                    </a:cubicBezTo>
                    <a:cubicBezTo>
                      <a:pt x="111" y="6"/>
                      <a:pt x="111" y="6"/>
                      <a:pt x="111" y="6"/>
                    </a:cubicBezTo>
                    <a:cubicBezTo>
                      <a:pt x="109" y="8"/>
                      <a:pt x="109" y="8"/>
                      <a:pt x="109" y="8"/>
                    </a:cubicBezTo>
                    <a:cubicBezTo>
                      <a:pt x="108" y="11"/>
                      <a:pt x="107" y="16"/>
                      <a:pt x="108" y="21"/>
                    </a:cubicBezTo>
                    <a:cubicBezTo>
                      <a:pt x="109" y="28"/>
                      <a:pt x="108" y="32"/>
                      <a:pt x="105" y="36"/>
                    </a:cubicBezTo>
                    <a:cubicBezTo>
                      <a:pt x="98" y="48"/>
                      <a:pt x="98" y="48"/>
                      <a:pt x="98" y="48"/>
                    </a:cubicBezTo>
                    <a:cubicBezTo>
                      <a:pt x="90" y="60"/>
                      <a:pt x="90" y="60"/>
                      <a:pt x="90" y="60"/>
                    </a:cubicBezTo>
                    <a:cubicBezTo>
                      <a:pt x="90" y="60"/>
                      <a:pt x="90" y="60"/>
                      <a:pt x="90" y="60"/>
                    </a:cubicBezTo>
                    <a:cubicBezTo>
                      <a:pt x="90" y="60"/>
                      <a:pt x="90" y="60"/>
                      <a:pt x="90" y="60"/>
                    </a:cubicBezTo>
                    <a:cubicBezTo>
                      <a:pt x="86" y="63"/>
                      <a:pt x="82" y="66"/>
                      <a:pt x="76" y="67"/>
                    </a:cubicBezTo>
                    <a:cubicBezTo>
                      <a:pt x="76" y="67"/>
                      <a:pt x="76" y="67"/>
                      <a:pt x="76" y="67"/>
                    </a:cubicBezTo>
                    <a:cubicBezTo>
                      <a:pt x="76" y="67"/>
                      <a:pt x="76" y="67"/>
                      <a:pt x="76" y="67"/>
                    </a:cubicBezTo>
                    <a:cubicBezTo>
                      <a:pt x="73" y="67"/>
                      <a:pt x="73" y="67"/>
                      <a:pt x="73" y="67"/>
                    </a:cubicBezTo>
                    <a:cubicBezTo>
                      <a:pt x="70" y="67"/>
                      <a:pt x="70" y="67"/>
                      <a:pt x="70" y="67"/>
                    </a:cubicBezTo>
                    <a:cubicBezTo>
                      <a:pt x="71" y="64"/>
                      <a:pt x="71" y="64"/>
                      <a:pt x="71" y="64"/>
                    </a:cubicBezTo>
                    <a:cubicBezTo>
                      <a:pt x="74" y="59"/>
                      <a:pt x="74" y="59"/>
                      <a:pt x="74" y="59"/>
                    </a:cubicBezTo>
                    <a:cubicBezTo>
                      <a:pt x="75" y="58"/>
                      <a:pt x="75" y="58"/>
                      <a:pt x="75" y="58"/>
                    </a:cubicBezTo>
                    <a:cubicBezTo>
                      <a:pt x="75" y="58"/>
                      <a:pt x="75" y="58"/>
                      <a:pt x="75" y="58"/>
                    </a:cubicBezTo>
                    <a:cubicBezTo>
                      <a:pt x="72" y="58"/>
                      <a:pt x="71" y="60"/>
                      <a:pt x="71" y="61"/>
                    </a:cubicBezTo>
                    <a:cubicBezTo>
                      <a:pt x="66" y="75"/>
                      <a:pt x="66" y="75"/>
                      <a:pt x="66" y="75"/>
                    </a:cubicBezTo>
                    <a:cubicBezTo>
                      <a:pt x="66" y="76"/>
                      <a:pt x="66" y="76"/>
                      <a:pt x="66" y="76"/>
                    </a:cubicBezTo>
                    <a:cubicBezTo>
                      <a:pt x="66" y="76"/>
                      <a:pt x="66" y="76"/>
                      <a:pt x="66" y="76"/>
                    </a:cubicBezTo>
                    <a:cubicBezTo>
                      <a:pt x="64" y="79"/>
                      <a:pt x="62" y="81"/>
                      <a:pt x="59" y="82"/>
                    </a:cubicBezTo>
                    <a:cubicBezTo>
                      <a:pt x="51" y="85"/>
                      <a:pt x="51" y="85"/>
                      <a:pt x="51" y="85"/>
                    </a:cubicBezTo>
                    <a:cubicBezTo>
                      <a:pt x="36" y="88"/>
                      <a:pt x="36" y="88"/>
                      <a:pt x="36" y="88"/>
                    </a:cubicBezTo>
                    <a:cubicBezTo>
                      <a:pt x="36" y="88"/>
                      <a:pt x="36" y="88"/>
                      <a:pt x="36" y="88"/>
                    </a:cubicBezTo>
                    <a:cubicBezTo>
                      <a:pt x="36" y="88"/>
                      <a:pt x="36" y="88"/>
                      <a:pt x="36" y="88"/>
                    </a:cubicBezTo>
                    <a:cubicBezTo>
                      <a:pt x="27" y="88"/>
                      <a:pt x="27" y="88"/>
                      <a:pt x="27" y="88"/>
                    </a:cubicBezTo>
                    <a:cubicBezTo>
                      <a:pt x="26" y="88"/>
                      <a:pt x="26" y="88"/>
                      <a:pt x="26" y="88"/>
                    </a:cubicBezTo>
                    <a:cubicBezTo>
                      <a:pt x="26" y="88"/>
                      <a:pt x="26" y="88"/>
                      <a:pt x="26" y="88"/>
                    </a:cubicBezTo>
                    <a:cubicBezTo>
                      <a:pt x="26" y="88"/>
                      <a:pt x="26" y="88"/>
                      <a:pt x="26" y="88"/>
                    </a:cubicBezTo>
                    <a:cubicBezTo>
                      <a:pt x="25" y="88"/>
                      <a:pt x="23" y="89"/>
                      <a:pt x="21" y="93"/>
                    </a:cubicBezTo>
                    <a:cubicBezTo>
                      <a:pt x="21" y="93"/>
                      <a:pt x="21" y="93"/>
                      <a:pt x="21" y="93"/>
                    </a:cubicBezTo>
                    <a:cubicBezTo>
                      <a:pt x="20" y="93"/>
                      <a:pt x="20" y="93"/>
                      <a:pt x="20" y="93"/>
                    </a:cubicBezTo>
                    <a:cubicBezTo>
                      <a:pt x="5" y="104"/>
                      <a:pt x="5" y="104"/>
                      <a:pt x="5" y="104"/>
                    </a:cubicBezTo>
                    <a:cubicBezTo>
                      <a:pt x="6" y="104"/>
                      <a:pt x="6" y="105"/>
                      <a:pt x="7" y="105"/>
                    </a:cubicBezTo>
                    <a:cubicBezTo>
                      <a:pt x="15" y="104"/>
                      <a:pt x="15" y="104"/>
                      <a:pt x="15" y="104"/>
                    </a:cubicBezTo>
                    <a:cubicBezTo>
                      <a:pt x="17" y="101"/>
                      <a:pt x="22" y="99"/>
                      <a:pt x="30" y="98"/>
                    </a:cubicBezTo>
                    <a:cubicBezTo>
                      <a:pt x="48" y="95"/>
                      <a:pt x="48" y="95"/>
                      <a:pt x="48" y="95"/>
                    </a:cubicBezTo>
                    <a:cubicBezTo>
                      <a:pt x="50" y="94"/>
                      <a:pt x="51" y="94"/>
                      <a:pt x="52" y="94"/>
                    </a:cubicBezTo>
                    <a:cubicBezTo>
                      <a:pt x="54" y="94"/>
                      <a:pt x="54" y="95"/>
                      <a:pt x="55" y="95"/>
                    </a:cubicBezTo>
                    <a:cubicBezTo>
                      <a:pt x="56" y="96"/>
                      <a:pt x="56" y="98"/>
                      <a:pt x="55" y="99"/>
                    </a:cubicBezTo>
                    <a:cubicBezTo>
                      <a:pt x="52" y="106"/>
                      <a:pt x="52" y="106"/>
                      <a:pt x="52" y="106"/>
                    </a:cubicBezTo>
                    <a:cubicBezTo>
                      <a:pt x="53" y="109"/>
                      <a:pt x="54" y="110"/>
                      <a:pt x="55" y="110"/>
                    </a:cubicBezTo>
                    <a:cubicBezTo>
                      <a:pt x="56" y="110"/>
                      <a:pt x="58" y="109"/>
                      <a:pt x="60" y="108"/>
                    </a:cubicBezTo>
                    <a:cubicBezTo>
                      <a:pt x="65" y="106"/>
                      <a:pt x="68" y="105"/>
                      <a:pt x="70" y="103"/>
                    </a:cubicBezTo>
                    <a:cubicBezTo>
                      <a:pt x="69" y="102"/>
                      <a:pt x="69" y="102"/>
                      <a:pt x="68" y="101"/>
                    </a:cubicBezTo>
                    <a:cubicBezTo>
                      <a:pt x="68" y="101"/>
                      <a:pt x="68" y="101"/>
                      <a:pt x="68" y="101"/>
                    </a:cubicBezTo>
                    <a:cubicBezTo>
                      <a:pt x="68" y="101"/>
                      <a:pt x="68" y="101"/>
                      <a:pt x="68" y="101"/>
                    </a:cubicBezTo>
                    <a:cubicBezTo>
                      <a:pt x="66" y="99"/>
                      <a:pt x="66" y="98"/>
                      <a:pt x="66" y="96"/>
                    </a:cubicBezTo>
                    <a:cubicBezTo>
                      <a:pt x="66" y="95"/>
                      <a:pt x="67" y="94"/>
                      <a:pt x="68" y="93"/>
                    </a:cubicBezTo>
                    <a:cubicBezTo>
                      <a:pt x="68" y="92"/>
                      <a:pt x="69" y="92"/>
                      <a:pt x="70" y="92"/>
                    </a:cubicBezTo>
                    <a:cubicBezTo>
                      <a:pt x="71" y="92"/>
                      <a:pt x="72" y="93"/>
                      <a:pt x="74" y="94"/>
                    </a:cubicBezTo>
                    <a:cubicBezTo>
                      <a:pt x="74" y="94"/>
                      <a:pt x="74" y="94"/>
                      <a:pt x="74" y="94"/>
                    </a:cubicBezTo>
                    <a:cubicBezTo>
                      <a:pt x="79" y="96"/>
                      <a:pt x="79" y="96"/>
                      <a:pt x="79" y="96"/>
                    </a:cubicBezTo>
                    <a:cubicBezTo>
                      <a:pt x="88" y="93"/>
                      <a:pt x="88" y="93"/>
                      <a:pt x="88" y="93"/>
                    </a:cubicBezTo>
                    <a:cubicBezTo>
                      <a:pt x="89" y="92"/>
                      <a:pt x="89" y="92"/>
                      <a:pt x="89" y="92"/>
                    </a:cubicBezTo>
                    <a:cubicBezTo>
                      <a:pt x="91" y="91"/>
                      <a:pt x="92" y="90"/>
                      <a:pt x="93" y="90"/>
                    </a:cubicBezTo>
                    <a:cubicBezTo>
                      <a:pt x="94" y="90"/>
                      <a:pt x="95" y="90"/>
                      <a:pt x="96" y="92"/>
                    </a:cubicBezTo>
                    <a:cubicBezTo>
                      <a:pt x="100" y="86"/>
                      <a:pt x="100" y="86"/>
                      <a:pt x="100" y="86"/>
                    </a:cubicBezTo>
                    <a:cubicBezTo>
                      <a:pt x="100" y="86"/>
                      <a:pt x="100" y="86"/>
                      <a:pt x="100" y="86"/>
                    </a:cubicBezTo>
                    <a:cubicBezTo>
                      <a:pt x="100" y="86"/>
                      <a:pt x="100" y="86"/>
                      <a:pt x="100" y="86"/>
                    </a:cubicBezTo>
                    <a:cubicBezTo>
                      <a:pt x="103" y="83"/>
                      <a:pt x="103" y="83"/>
                      <a:pt x="103" y="83"/>
                    </a:cubicBezTo>
                    <a:cubicBezTo>
                      <a:pt x="103" y="83"/>
                      <a:pt x="103" y="83"/>
                      <a:pt x="103" y="83"/>
                    </a:cubicBezTo>
                    <a:cubicBezTo>
                      <a:pt x="103" y="83"/>
                      <a:pt x="103" y="83"/>
                      <a:pt x="103" y="83"/>
                    </a:cubicBezTo>
                    <a:cubicBezTo>
                      <a:pt x="104" y="83"/>
                      <a:pt x="104" y="82"/>
                      <a:pt x="105" y="82"/>
                    </a:cubicBezTo>
                    <a:cubicBezTo>
                      <a:pt x="107" y="82"/>
                      <a:pt x="107" y="84"/>
                      <a:pt x="108" y="85"/>
                    </a:cubicBezTo>
                    <a:cubicBezTo>
                      <a:pt x="108" y="85"/>
                      <a:pt x="108" y="85"/>
                      <a:pt x="108" y="85"/>
                    </a:cubicBezTo>
                    <a:cubicBezTo>
                      <a:pt x="108" y="86"/>
                      <a:pt x="108" y="86"/>
                      <a:pt x="108" y="86"/>
                    </a:cubicBezTo>
                    <a:cubicBezTo>
                      <a:pt x="107" y="88"/>
                      <a:pt x="107" y="89"/>
                      <a:pt x="108" y="90"/>
                    </a:cubicBezTo>
                    <a:cubicBezTo>
                      <a:pt x="108" y="89"/>
                      <a:pt x="108" y="89"/>
                      <a:pt x="108" y="89"/>
                    </a:cubicBezTo>
                    <a:cubicBezTo>
                      <a:pt x="111" y="84"/>
                      <a:pt x="112" y="79"/>
                      <a:pt x="112" y="76"/>
                    </a:cubicBezTo>
                    <a:cubicBezTo>
                      <a:pt x="112" y="69"/>
                      <a:pt x="114" y="62"/>
                      <a:pt x="119" y="51"/>
                    </a:cubicBezTo>
                    <a:cubicBezTo>
                      <a:pt x="126" y="31"/>
                      <a:pt x="126" y="31"/>
                      <a:pt x="126" y="31"/>
                    </a:cubicBezTo>
                    <a:cubicBezTo>
                      <a:pt x="125" y="21"/>
                      <a:pt x="125" y="21"/>
                      <a:pt x="125" y="21"/>
                    </a:cubicBezTo>
                    <a:cubicBezTo>
                      <a:pt x="124" y="11"/>
                      <a:pt x="124" y="11"/>
                      <a:pt x="124" y="11"/>
                    </a:cubicBezTo>
                    <a:cubicBezTo>
                      <a:pt x="124" y="11"/>
                      <a:pt x="124" y="11"/>
                      <a:pt x="124" y="11"/>
                    </a:cubicBezTo>
                    <a:cubicBezTo>
                      <a:pt x="124" y="11"/>
                      <a:pt x="124" y="11"/>
                      <a:pt x="124" y="11"/>
                    </a:cubicBezTo>
                    <a:cubicBezTo>
                      <a:pt x="124" y="5"/>
                      <a:pt x="122" y="2"/>
                      <a:pt x="12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99" name="Freeform 509"/>
              <p:cNvSpPr>
                <a:spLocks/>
              </p:cNvSpPr>
              <p:nvPr/>
            </p:nvSpPr>
            <p:spPr bwMode="auto">
              <a:xfrm>
                <a:off x="7208" y="2492"/>
                <a:ext cx="64" cy="52"/>
              </a:xfrm>
              <a:custGeom>
                <a:avLst/>
                <a:gdLst>
                  <a:gd name="T0" fmla="*/ 6 w 27"/>
                  <a:gd name="T1" fmla="*/ 22 h 22"/>
                  <a:gd name="T2" fmla="*/ 5 w 27"/>
                  <a:gd name="T3" fmla="*/ 20 h 22"/>
                  <a:gd name="T4" fmla="*/ 4 w 27"/>
                  <a:gd name="T5" fmla="*/ 17 h 22"/>
                  <a:gd name="T6" fmla="*/ 2 w 27"/>
                  <a:gd name="T7" fmla="*/ 15 h 22"/>
                  <a:gd name="T8" fmla="*/ 0 w 27"/>
                  <a:gd name="T9" fmla="*/ 12 h 22"/>
                  <a:gd name="T10" fmla="*/ 2 w 27"/>
                  <a:gd name="T11" fmla="*/ 11 h 22"/>
                  <a:gd name="T12" fmla="*/ 5 w 27"/>
                  <a:gd name="T13" fmla="*/ 9 h 22"/>
                  <a:gd name="T14" fmla="*/ 8 w 27"/>
                  <a:gd name="T15" fmla="*/ 6 h 22"/>
                  <a:gd name="T16" fmla="*/ 12 w 27"/>
                  <a:gd name="T17" fmla="*/ 5 h 22"/>
                  <a:gd name="T18" fmla="*/ 12 w 27"/>
                  <a:gd name="T19" fmla="*/ 5 h 22"/>
                  <a:gd name="T20" fmla="*/ 12 w 27"/>
                  <a:gd name="T21" fmla="*/ 5 h 22"/>
                  <a:gd name="T22" fmla="*/ 16 w 27"/>
                  <a:gd name="T23" fmla="*/ 3 h 22"/>
                  <a:gd name="T24" fmla="*/ 20 w 27"/>
                  <a:gd name="T25" fmla="*/ 0 h 22"/>
                  <a:gd name="T26" fmla="*/ 24 w 27"/>
                  <a:gd name="T27" fmla="*/ 1 h 22"/>
                  <a:gd name="T28" fmla="*/ 26 w 27"/>
                  <a:gd name="T29" fmla="*/ 2 h 22"/>
                  <a:gd name="T30" fmla="*/ 26 w 27"/>
                  <a:gd name="T31" fmla="*/ 5 h 22"/>
                  <a:gd name="T32" fmla="*/ 23 w 27"/>
                  <a:gd name="T33" fmla="*/ 9 h 22"/>
                  <a:gd name="T34" fmla="*/ 21 w 27"/>
                  <a:gd name="T35" fmla="*/ 11 h 22"/>
                  <a:gd name="T36" fmla="*/ 18 w 27"/>
                  <a:gd name="T37" fmla="*/ 10 h 22"/>
                  <a:gd name="T38" fmla="*/ 16 w 27"/>
                  <a:gd name="T39" fmla="*/ 9 h 22"/>
                  <a:gd name="T40" fmla="*/ 14 w 27"/>
                  <a:gd name="T41" fmla="*/ 10 h 22"/>
                  <a:gd name="T42" fmla="*/ 11 w 27"/>
                  <a:gd name="T43" fmla="*/ 12 h 22"/>
                  <a:gd name="T44" fmla="*/ 11 w 27"/>
                  <a:gd name="T45" fmla="*/ 12 h 22"/>
                  <a:gd name="T46" fmla="*/ 11 w 27"/>
                  <a:gd name="T47" fmla="*/ 13 h 22"/>
                  <a:gd name="T48" fmla="*/ 9 w 27"/>
                  <a:gd name="T49" fmla="*/ 19 h 22"/>
                  <a:gd name="T50" fmla="*/ 6 w 27"/>
                  <a:gd name="T51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7" h="22">
                    <a:moveTo>
                      <a:pt x="6" y="22"/>
                    </a:moveTo>
                    <a:cubicBezTo>
                      <a:pt x="5" y="20"/>
                      <a:pt x="5" y="20"/>
                      <a:pt x="5" y="20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1" y="11"/>
                      <a:pt x="2" y="11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18" y="1"/>
                      <a:pt x="19" y="0"/>
                      <a:pt x="20" y="0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6" y="2"/>
                      <a:pt x="26" y="2"/>
                      <a:pt x="26" y="2"/>
                    </a:cubicBezTo>
                    <a:cubicBezTo>
                      <a:pt x="27" y="3"/>
                      <a:pt x="26" y="4"/>
                      <a:pt x="26" y="5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1" y="11"/>
                      <a:pt x="21" y="11"/>
                      <a:pt x="21" y="11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8" y="10"/>
                      <a:pt x="17" y="9"/>
                      <a:pt x="16" y="9"/>
                    </a:cubicBezTo>
                    <a:cubicBezTo>
                      <a:pt x="15" y="9"/>
                      <a:pt x="15" y="9"/>
                      <a:pt x="14" y="10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9" y="19"/>
                      <a:pt x="9" y="19"/>
                      <a:pt x="9" y="19"/>
                    </a:cubicBezTo>
                    <a:cubicBezTo>
                      <a:pt x="8" y="21"/>
                      <a:pt x="7" y="22"/>
                      <a:pt x="6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00" name="Freeform 510"/>
              <p:cNvSpPr>
                <a:spLocks noEditPoints="1"/>
              </p:cNvSpPr>
              <p:nvPr/>
            </p:nvSpPr>
            <p:spPr bwMode="auto">
              <a:xfrm>
                <a:off x="7206" y="2490"/>
                <a:ext cx="69" cy="57"/>
              </a:xfrm>
              <a:custGeom>
                <a:avLst/>
                <a:gdLst>
                  <a:gd name="T0" fmla="*/ 21 w 29"/>
                  <a:gd name="T1" fmla="*/ 0 h 24"/>
                  <a:gd name="T2" fmla="*/ 25 w 29"/>
                  <a:gd name="T3" fmla="*/ 1 h 24"/>
                  <a:gd name="T4" fmla="*/ 28 w 29"/>
                  <a:gd name="T5" fmla="*/ 3 h 24"/>
                  <a:gd name="T6" fmla="*/ 28 w 29"/>
                  <a:gd name="T7" fmla="*/ 6 h 24"/>
                  <a:gd name="T8" fmla="*/ 25 w 29"/>
                  <a:gd name="T9" fmla="*/ 10 h 24"/>
                  <a:gd name="T10" fmla="*/ 22 w 29"/>
                  <a:gd name="T11" fmla="*/ 13 h 24"/>
                  <a:gd name="T12" fmla="*/ 19 w 29"/>
                  <a:gd name="T13" fmla="*/ 12 h 24"/>
                  <a:gd name="T14" fmla="*/ 17 w 29"/>
                  <a:gd name="T15" fmla="*/ 11 h 24"/>
                  <a:gd name="T16" fmla="*/ 16 w 29"/>
                  <a:gd name="T17" fmla="*/ 11 h 24"/>
                  <a:gd name="T18" fmla="*/ 13 w 29"/>
                  <a:gd name="T19" fmla="*/ 14 h 24"/>
                  <a:gd name="T20" fmla="*/ 11 w 29"/>
                  <a:gd name="T21" fmla="*/ 20 h 24"/>
                  <a:gd name="T22" fmla="*/ 7 w 29"/>
                  <a:gd name="T23" fmla="*/ 24 h 24"/>
                  <a:gd name="T24" fmla="*/ 5 w 29"/>
                  <a:gd name="T25" fmla="*/ 22 h 24"/>
                  <a:gd name="T26" fmla="*/ 4 w 29"/>
                  <a:gd name="T27" fmla="*/ 18 h 24"/>
                  <a:gd name="T28" fmla="*/ 2 w 29"/>
                  <a:gd name="T29" fmla="*/ 16 h 24"/>
                  <a:gd name="T30" fmla="*/ 0 w 29"/>
                  <a:gd name="T31" fmla="*/ 13 h 24"/>
                  <a:gd name="T32" fmla="*/ 2 w 29"/>
                  <a:gd name="T33" fmla="*/ 11 h 24"/>
                  <a:gd name="T34" fmla="*/ 6 w 29"/>
                  <a:gd name="T35" fmla="*/ 9 h 24"/>
                  <a:gd name="T36" fmla="*/ 8 w 29"/>
                  <a:gd name="T37" fmla="*/ 6 h 24"/>
                  <a:gd name="T38" fmla="*/ 13 w 29"/>
                  <a:gd name="T39" fmla="*/ 5 h 24"/>
                  <a:gd name="T40" fmla="*/ 16 w 29"/>
                  <a:gd name="T41" fmla="*/ 3 h 24"/>
                  <a:gd name="T42" fmla="*/ 21 w 29"/>
                  <a:gd name="T43" fmla="*/ 0 h 24"/>
                  <a:gd name="T44" fmla="*/ 21 w 29"/>
                  <a:gd name="T45" fmla="*/ 2 h 24"/>
                  <a:gd name="T46" fmla="*/ 18 w 29"/>
                  <a:gd name="T47" fmla="*/ 4 h 24"/>
                  <a:gd name="T48" fmla="*/ 18 w 29"/>
                  <a:gd name="T49" fmla="*/ 4 h 24"/>
                  <a:gd name="T50" fmla="*/ 17 w 29"/>
                  <a:gd name="T51" fmla="*/ 5 h 24"/>
                  <a:gd name="T52" fmla="*/ 14 w 29"/>
                  <a:gd name="T53" fmla="*/ 7 h 24"/>
                  <a:gd name="T54" fmla="*/ 13 w 29"/>
                  <a:gd name="T55" fmla="*/ 7 h 24"/>
                  <a:gd name="T56" fmla="*/ 13 w 29"/>
                  <a:gd name="T57" fmla="*/ 7 h 24"/>
                  <a:gd name="T58" fmla="*/ 9 w 29"/>
                  <a:gd name="T59" fmla="*/ 7 h 24"/>
                  <a:gd name="T60" fmla="*/ 7 w 29"/>
                  <a:gd name="T61" fmla="*/ 10 h 24"/>
                  <a:gd name="T62" fmla="*/ 7 w 29"/>
                  <a:gd name="T63" fmla="*/ 10 h 24"/>
                  <a:gd name="T64" fmla="*/ 7 w 29"/>
                  <a:gd name="T65" fmla="*/ 10 h 24"/>
                  <a:gd name="T66" fmla="*/ 3 w 29"/>
                  <a:gd name="T67" fmla="*/ 13 h 24"/>
                  <a:gd name="T68" fmla="*/ 3 w 29"/>
                  <a:gd name="T69" fmla="*/ 13 h 24"/>
                  <a:gd name="T70" fmla="*/ 3 w 29"/>
                  <a:gd name="T71" fmla="*/ 13 h 24"/>
                  <a:gd name="T72" fmla="*/ 2 w 29"/>
                  <a:gd name="T73" fmla="*/ 13 h 24"/>
                  <a:gd name="T74" fmla="*/ 4 w 29"/>
                  <a:gd name="T75" fmla="*/ 15 h 24"/>
                  <a:gd name="T76" fmla="*/ 6 w 29"/>
                  <a:gd name="T77" fmla="*/ 17 h 24"/>
                  <a:gd name="T78" fmla="*/ 6 w 29"/>
                  <a:gd name="T79" fmla="*/ 18 h 24"/>
                  <a:gd name="T80" fmla="*/ 6 w 29"/>
                  <a:gd name="T81" fmla="*/ 18 h 24"/>
                  <a:gd name="T82" fmla="*/ 7 w 29"/>
                  <a:gd name="T83" fmla="*/ 21 h 24"/>
                  <a:gd name="T84" fmla="*/ 8 w 29"/>
                  <a:gd name="T85" fmla="*/ 22 h 24"/>
                  <a:gd name="T86" fmla="*/ 9 w 29"/>
                  <a:gd name="T87" fmla="*/ 20 h 24"/>
                  <a:gd name="T88" fmla="*/ 11 w 29"/>
                  <a:gd name="T89" fmla="*/ 13 h 24"/>
                  <a:gd name="T90" fmla="*/ 11 w 29"/>
                  <a:gd name="T91" fmla="*/ 13 h 24"/>
                  <a:gd name="T92" fmla="*/ 12 w 29"/>
                  <a:gd name="T93" fmla="*/ 13 h 24"/>
                  <a:gd name="T94" fmla="*/ 15 w 29"/>
                  <a:gd name="T95" fmla="*/ 10 h 24"/>
                  <a:gd name="T96" fmla="*/ 17 w 29"/>
                  <a:gd name="T97" fmla="*/ 9 h 24"/>
                  <a:gd name="T98" fmla="*/ 19 w 29"/>
                  <a:gd name="T99" fmla="*/ 10 h 24"/>
                  <a:gd name="T100" fmla="*/ 22 w 29"/>
                  <a:gd name="T101" fmla="*/ 11 h 24"/>
                  <a:gd name="T102" fmla="*/ 24 w 29"/>
                  <a:gd name="T103" fmla="*/ 9 h 24"/>
                  <a:gd name="T104" fmla="*/ 26 w 29"/>
                  <a:gd name="T105" fmla="*/ 5 h 24"/>
                  <a:gd name="T106" fmla="*/ 27 w 29"/>
                  <a:gd name="T107" fmla="*/ 4 h 24"/>
                  <a:gd name="T108" fmla="*/ 24 w 29"/>
                  <a:gd name="T109" fmla="*/ 3 h 24"/>
                  <a:gd name="T110" fmla="*/ 21 w 29"/>
                  <a:gd name="T111" fmla="*/ 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9" h="24">
                    <a:moveTo>
                      <a:pt x="21" y="0"/>
                    </a:moveTo>
                    <a:cubicBezTo>
                      <a:pt x="25" y="1"/>
                      <a:pt x="25" y="1"/>
                      <a:pt x="25" y="1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9" y="3"/>
                      <a:pt x="29" y="5"/>
                      <a:pt x="28" y="6"/>
                    </a:cubicBezTo>
                    <a:cubicBezTo>
                      <a:pt x="25" y="10"/>
                      <a:pt x="25" y="10"/>
                      <a:pt x="25" y="10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18" y="11"/>
                      <a:pt x="17" y="11"/>
                      <a:pt x="17" y="11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0" y="22"/>
                      <a:pt x="9" y="24"/>
                      <a:pt x="7" y="24"/>
                    </a:cubicBezTo>
                    <a:cubicBezTo>
                      <a:pt x="5" y="22"/>
                      <a:pt x="5" y="22"/>
                      <a:pt x="5" y="22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3"/>
                      <a:pt x="1" y="12"/>
                      <a:pt x="2" y="11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18" y="1"/>
                      <a:pt x="20" y="0"/>
                      <a:pt x="21" y="0"/>
                    </a:cubicBezTo>
                    <a:moveTo>
                      <a:pt x="21" y="2"/>
                    </a:moveTo>
                    <a:cubicBezTo>
                      <a:pt x="20" y="2"/>
                      <a:pt x="19" y="3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3"/>
                      <a:pt x="2" y="13"/>
                      <a:pt x="2" y="13"/>
                    </a:cubicBezTo>
                    <a:cubicBezTo>
                      <a:pt x="4" y="15"/>
                      <a:pt x="4" y="15"/>
                      <a:pt x="4" y="15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8" y="22"/>
                      <a:pt x="8" y="21"/>
                      <a:pt x="9" y="20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15" y="10"/>
                      <a:pt x="16" y="9"/>
                      <a:pt x="17" y="9"/>
                    </a:cubicBezTo>
                    <a:cubicBezTo>
                      <a:pt x="18" y="9"/>
                      <a:pt x="19" y="10"/>
                      <a:pt x="19" y="10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24" y="9"/>
                      <a:pt x="24" y="9"/>
                      <a:pt x="24" y="9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26" y="5"/>
                      <a:pt x="27" y="4"/>
                      <a:pt x="27" y="4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1" y="2"/>
                      <a:pt x="21" y="2"/>
                      <a:pt x="2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01" name="Freeform 511"/>
              <p:cNvSpPr>
                <a:spLocks/>
              </p:cNvSpPr>
              <p:nvPr/>
            </p:nvSpPr>
            <p:spPr bwMode="auto">
              <a:xfrm>
                <a:off x="7135" y="2514"/>
                <a:ext cx="59" cy="80"/>
              </a:xfrm>
              <a:custGeom>
                <a:avLst/>
                <a:gdLst>
                  <a:gd name="T0" fmla="*/ 13 w 25"/>
                  <a:gd name="T1" fmla="*/ 34 h 34"/>
                  <a:gd name="T2" fmla="*/ 13 w 25"/>
                  <a:gd name="T3" fmla="*/ 34 h 34"/>
                  <a:gd name="T4" fmla="*/ 15 w 25"/>
                  <a:gd name="T5" fmla="*/ 27 h 34"/>
                  <a:gd name="T6" fmla="*/ 14 w 25"/>
                  <a:gd name="T7" fmla="*/ 26 h 34"/>
                  <a:gd name="T8" fmla="*/ 13 w 25"/>
                  <a:gd name="T9" fmla="*/ 25 h 34"/>
                  <a:gd name="T10" fmla="*/ 10 w 25"/>
                  <a:gd name="T11" fmla="*/ 28 h 34"/>
                  <a:gd name="T12" fmla="*/ 9 w 25"/>
                  <a:gd name="T13" fmla="*/ 33 h 34"/>
                  <a:gd name="T14" fmla="*/ 9 w 25"/>
                  <a:gd name="T15" fmla="*/ 33 h 34"/>
                  <a:gd name="T16" fmla="*/ 9 w 25"/>
                  <a:gd name="T17" fmla="*/ 24 h 34"/>
                  <a:gd name="T18" fmla="*/ 9 w 25"/>
                  <a:gd name="T19" fmla="*/ 24 h 34"/>
                  <a:gd name="T20" fmla="*/ 9 w 25"/>
                  <a:gd name="T21" fmla="*/ 24 h 34"/>
                  <a:gd name="T22" fmla="*/ 8 w 25"/>
                  <a:gd name="T23" fmla="*/ 22 h 34"/>
                  <a:gd name="T24" fmla="*/ 10 w 25"/>
                  <a:gd name="T25" fmla="*/ 19 h 34"/>
                  <a:gd name="T26" fmla="*/ 12 w 25"/>
                  <a:gd name="T27" fmla="*/ 14 h 34"/>
                  <a:gd name="T28" fmla="*/ 11 w 25"/>
                  <a:gd name="T29" fmla="*/ 9 h 34"/>
                  <a:gd name="T30" fmla="*/ 8 w 25"/>
                  <a:gd name="T31" fmla="*/ 7 h 34"/>
                  <a:gd name="T32" fmla="*/ 7 w 25"/>
                  <a:gd name="T33" fmla="*/ 7 h 34"/>
                  <a:gd name="T34" fmla="*/ 7 w 25"/>
                  <a:gd name="T35" fmla="*/ 7 h 34"/>
                  <a:gd name="T36" fmla="*/ 4 w 25"/>
                  <a:gd name="T37" fmla="*/ 12 h 34"/>
                  <a:gd name="T38" fmla="*/ 4 w 25"/>
                  <a:gd name="T39" fmla="*/ 10 h 34"/>
                  <a:gd name="T40" fmla="*/ 1 w 25"/>
                  <a:gd name="T41" fmla="*/ 5 h 34"/>
                  <a:gd name="T42" fmla="*/ 1 w 25"/>
                  <a:gd name="T43" fmla="*/ 5 h 34"/>
                  <a:gd name="T44" fmla="*/ 3 w 25"/>
                  <a:gd name="T45" fmla="*/ 4 h 34"/>
                  <a:gd name="T46" fmla="*/ 5 w 25"/>
                  <a:gd name="T47" fmla="*/ 4 h 34"/>
                  <a:gd name="T48" fmla="*/ 5 w 25"/>
                  <a:gd name="T49" fmla="*/ 4 h 34"/>
                  <a:gd name="T50" fmla="*/ 6 w 25"/>
                  <a:gd name="T51" fmla="*/ 4 h 34"/>
                  <a:gd name="T52" fmla="*/ 8 w 25"/>
                  <a:gd name="T53" fmla="*/ 2 h 34"/>
                  <a:gd name="T54" fmla="*/ 11 w 25"/>
                  <a:gd name="T55" fmla="*/ 0 h 34"/>
                  <a:gd name="T56" fmla="*/ 17 w 25"/>
                  <a:gd name="T57" fmla="*/ 0 h 34"/>
                  <a:gd name="T58" fmla="*/ 24 w 25"/>
                  <a:gd name="T59" fmla="*/ 2 h 34"/>
                  <a:gd name="T60" fmla="*/ 24 w 25"/>
                  <a:gd name="T61" fmla="*/ 2 h 34"/>
                  <a:gd name="T62" fmla="*/ 24 w 25"/>
                  <a:gd name="T63" fmla="*/ 3 h 34"/>
                  <a:gd name="T64" fmla="*/ 22 w 25"/>
                  <a:gd name="T65" fmla="*/ 5 h 34"/>
                  <a:gd name="T66" fmla="*/ 22 w 25"/>
                  <a:gd name="T67" fmla="*/ 6 h 34"/>
                  <a:gd name="T68" fmla="*/ 22 w 25"/>
                  <a:gd name="T69" fmla="*/ 6 h 34"/>
                  <a:gd name="T70" fmla="*/ 25 w 25"/>
                  <a:gd name="T71" fmla="*/ 9 h 34"/>
                  <a:gd name="T72" fmla="*/ 25 w 25"/>
                  <a:gd name="T73" fmla="*/ 11 h 34"/>
                  <a:gd name="T74" fmla="*/ 22 w 25"/>
                  <a:gd name="T75" fmla="*/ 18 h 34"/>
                  <a:gd name="T76" fmla="*/ 20 w 25"/>
                  <a:gd name="T77" fmla="*/ 25 h 34"/>
                  <a:gd name="T78" fmla="*/ 18 w 25"/>
                  <a:gd name="T79" fmla="*/ 29 h 34"/>
                  <a:gd name="T80" fmla="*/ 14 w 25"/>
                  <a:gd name="T81" fmla="*/ 33 h 34"/>
                  <a:gd name="T82" fmla="*/ 14 w 25"/>
                  <a:gd name="T83" fmla="*/ 33 h 34"/>
                  <a:gd name="T84" fmla="*/ 13 w 25"/>
                  <a:gd name="T85" fmla="*/ 33 h 34"/>
                  <a:gd name="T86" fmla="*/ 13 w 25"/>
                  <a:gd name="T87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5" h="34">
                    <a:moveTo>
                      <a:pt x="13" y="34"/>
                    </a:moveTo>
                    <a:cubicBezTo>
                      <a:pt x="13" y="34"/>
                      <a:pt x="13" y="34"/>
                      <a:pt x="13" y="34"/>
                    </a:cubicBezTo>
                    <a:cubicBezTo>
                      <a:pt x="15" y="29"/>
                      <a:pt x="15" y="27"/>
                      <a:pt x="15" y="27"/>
                    </a:cubicBezTo>
                    <a:cubicBezTo>
                      <a:pt x="15" y="26"/>
                      <a:pt x="15" y="26"/>
                      <a:pt x="14" y="26"/>
                    </a:cubicBezTo>
                    <a:cubicBezTo>
                      <a:pt x="14" y="25"/>
                      <a:pt x="13" y="25"/>
                      <a:pt x="13" y="25"/>
                    </a:cubicBezTo>
                    <a:cubicBezTo>
                      <a:pt x="12" y="25"/>
                      <a:pt x="11" y="27"/>
                      <a:pt x="10" y="28"/>
                    </a:cubicBezTo>
                    <a:cubicBezTo>
                      <a:pt x="9" y="33"/>
                      <a:pt x="9" y="33"/>
                      <a:pt x="9" y="33"/>
                    </a:cubicBezTo>
                    <a:cubicBezTo>
                      <a:pt x="9" y="33"/>
                      <a:pt x="9" y="33"/>
                      <a:pt x="9" y="33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1" y="17"/>
                      <a:pt x="12" y="15"/>
                      <a:pt x="12" y="14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9" y="7"/>
                      <a:pt x="8" y="7"/>
                      <a:pt x="8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6" y="8"/>
                      <a:pt x="5" y="9"/>
                      <a:pt x="4" y="12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5"/>
                      <a:pt x="0" y="5"/>
                      <a:pt x="1" y="5"/>
                    </a:cubicBezTo>
                    <a:cubicBezTo>
                      <a:pt x="1" y="5"/>
                      <a:pt x="1" y="4"/>
                      <a:pt x="3" y="4"/>
                    </a:cubicBezTo>
                    <a:cubicBezTo>
                      <a:pt x="3" y="4"/>
                      <a:pt x="4" y="4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3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25" y="9"/>
                      <a:pt x="25" y="9"/>
                      <a:pt x="25" y="9"/>
                    </a:cubicBezTo>
                    <a:cubicBezTo>
                      <a:pt x="25" y="9"/>
                      <a:pt x="25" y="10"/>
                      <a:pt x="25" y="11"/>
                    </a:cubicBezTo>
                    <a:cubicBezTo>
                      <a:pt x="22" y="18"/>
                      <a:pt x="22" y="18"/>
                      <a:pt x="22" y="18"/>
                    </a:cubicBezTo>
                    <a:cubicBezTo>
                      <a:pt x="20" y="25"/>
                      <a:pt x="20" y="25"/>
                      <a:pt x="20" y="25"/>
                    </a:cubicBezTo>
                    <a:cubicBezTo>
                      <a:pt x="20" y="27"/>
                      <a:pt x="19" y="28"/>
                      <a:pt x="18" y="29"/>
                    </a:cubicBezTo>
                    <a:cubicBezTo>
                      <a:pt x="14" y="33"/>
                      <a:pt x="14" y="33"/>
                      <a:pt x="14" y="33"/>
                    </a:cubicBezTo>
                    <a:cubicBezTo>
                      <a:pt x="14" y="33"/>
                      <a:pt x="14" y="33"/>
                      <a:pt x="14" y="33"/>
                    </a:cubicBezTo>
                    <a:cubicBezTo>
                      <a:pt x="13" y="33"/>
                      <a:pt x="13" y="33"/>
                      <a:pt x="13" y="33"/>
                    </a:cubicBezTo>
                    <a:cubicBezTo>
                      <a:pt x="13" y="34"/>
                      <a:pt x="13" y="34"/>
                      <a:pt x="13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02" name="Freeform 512"/>
              <p:cNvSpPr>
                <a:spLocks noEditPoints="1"/>
              </p:cNvSpPr>
              <p:nvPr/>
            </p:nvSpPr>
            <p:spPr bwMode="auto">
              <a:xfrm>
                <a:off x="7133" y="2511"/>
                <a:ext cx="64" cy="85"/>
              </a:xfrm>
              <a:custGeom>
                <a:avLst/>
                <a:gdLst>
                  <a:gd name="T0" fmla="*/ 25 w 27"/>
                  <a:gd name="T1" fmla="*/ 2 h 36"/>
                  <a:gd name="T2" fmla="*/ 24 w 27"/>
                  <a:gd name="T3" fmla="*/ 7 h 36"/>
                  <a:gd name="T4" fmla="*/ 27 w 27"/>
                  <a:gd name="T5" fmla="*/ 13 h 36"/>
                  <a:gd name="T6" fmla="*/ 22 w 27"/>
                  <a:gd name="T7" fmla="*/ 27 h 36"/>
                  <a:gd name="T8" fmla="*/ 15 w 27"/>
                  <a:gd name="T9" fmla="*/ 34 h 36"/>
                  <a:gd name="T10" fmla="*/ 13 w 27"/>
                  <a:gd name="T11" fmla="*/ 35 h 36"/>
                  <a:gd name="T12" fmla="*/ 14 w 27"/>
                  <a:gd name="T13" fmla="*/ 27 h 36"/>
                  <a:gd name="T14" fmla="*/ 11 w 27"/>
                  <a:gd name="T15" fmla="*/ 34 h 36"/>
                  <a:gd name="T16" fmla="*/ 9 w 27"/>
                  <a:gd name="T17" fmla="*/ 35 h 36"/>
                  <a:gd name="T18" fmla="*/ 8 w 27"/>
                  <a:gd name="T19" fmla="*/ 23 h 36"/>
                  <a:gd name="T20" fmla="*/ 12 w 27"/>
                  <a:gd name="T21" fmla="*/ 15 h 36"/>
                  <a:gd name="T22" fmla="*/ 9 w 27"/>
                  <a:gd name="T23" fmla="*/ 9 h 36"/>
                  <a:gd name="T24" fmla="*/ 6 w 27"/>
                  <a:gd name="T25" fmla="*/ 15 h 36"/>
                  <a:gd name="T26" fmla="*/ 4 w 27"/>
                  <a:gd name="T27" fmla="*/ 12 h 36"/>
                  <a:gd name="T28" fmla="*/ 4 w 27"/>
                  <a:gd name="T29" fmla="*/ 4 h 36"/>
                  <a:gd name="T30" fmla="*/ 9 w 27"/>
                  <a:gd name="T31" fmla="*/ 3 h 36"/>
                  <a:gd name="T32" fmla="*/ 18 w 27"/>
                  <a:gd name="T33" fmla="*/ 0 h 36"/>
                  <a:gd name="T34" fmla="*/ 12 w 27"/>
                  <a:gd name="T35" fmla="*/ 2 h 36"/>
                  <a:gd name="T36" fmla="*/ 10 w 27"/>
                  <a:gd name="T37" fmla="*/ 4 h 36"/>
                  <a:gd name="T38" fmla="*/ 7 w 27"/>
                  <a:gd name="T39" fmla="*/ 6 h 36"/>
                  <a:gd name="T40" fmla="*/ 6 w 27"/>
                  <a:gd name="T41" fmla="*/ 6 h 36"/>
                  <a:gd name="T42" fmla="*/ 3 w 27"/>
                  <a:gd name="T43" fmla="*/ 6 h 36"/>
                  <a:gd name="T44" fmla="*/ 8 w 27"/>
                  <a:gd name="T45" fmla="*/ 7 h 36"/>
                  <a:gd name="T46" fmla="*/ 9 w 27"/>
                  <a:gd name="T47" fmla="*/ 7 h 36"/>
                  <a:gd name="T48" fmla="*/ 12 w 27"/>
                  <a:gd name="T49" fmla="*/ 10 h 36"/>
                  <a:gd name="T50" fmla="*/ 14 w 27"/>
                  <a:gd name="T51" fmla="*/ 14 h 36"/>
                  <a:gd name="T52" fmla="*/ 14 w 27"/>
                  <a:gd name="T53" fmla="*/ 15 h 36"/>
                  <a:gd name="T54" fmla="*/ 10 w 27"/>
                  <a:gd name="T55" fmla="*/ 23 h 36"/>
                  <a:gd name="T56" fmla="*/ 11 w 27"/>
                  <a:gd name="T57" fmla="*/ 25 h 36"/>
                  <a:gd name="T58" fmla="*/ 11 w 27"/>
                  <a:gd name="T59" fmla="*/ 28 h 36"/>
                  <a:gd name="T60" fmla="*/ 16 w 27"/>
                  <a:gd name="T61" fmla="*/ 26 h 36"/>
                  <a:gd name="T62" fmla="*/ 19 w 27"/>
                  <a:gd name="T63" fmla="*/ 29 h 36"/>
                  <a:gd name="T64" fmla="*/ 20 w 27"/>
                  <a:gd name="T65" fmla="*/ 26 h 36"/>
                  <a:gd name="T66" fmla="*/ 22 w 27"/>
                  <a:gd name="T67" fmla="*/ 18 h 36"/>
                  <a:gd name="T68" fmla="*/ 22 w 27"/>
                  <a:gd name="T69" fmla="*/ 18 h 36"/>
                  <a:gd name="T70" fmla="*/ 25 w 27"/>
                  <a:gd name="T71" fmla="*/ 10 h 36"/>
                  <a:gd name="T72" fmla="*/ 22 w 27"/>
                  <a:gd name="T73" fmla="*/ 7 h 36"/>
                  <a:gd name="T74" fmla="*/ 24 w 27"/>
                  <a:gd name="T75" fmla="*/ 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7" h="36">
                    <a:moveTo>
                      <a:pt x="18" y="0"/>
                    </a:moveTo>
                    <a:cubicBezTo>
                      <a:pt x="25" y="2"/>
                      <a:pt x="25" y="2"/>
                      <a:pt x="25" y="2"/>
                    </a:cubicBezTo>
                    <a:cubicBezTo>
                      <a:pt x="26" y="2"/>
                      <a:pt x="27" y="3"/>
                      <a:pt x="26" y="4"/>
                    </a:cubicBezTo>
                    <a:cubicBezTo>
                      <a:pt x="24" y="7"/>
                      <a:pt x="24" y="7"/>
                      <a:pt x="24" y="7"/>
                    </a:cubicBezTo>
                    <a:cubicBezTo>
                      <a:pt x="26" y="9"/>
                      <a:pt x="26" y="9"/>
                      <a:pt x="26" y="9"/>
                    </a:cubicBezTo>
                    <a:cubicBezTo>
                      <a:pt x="27" y="10"/>
                      <a:pt x="27" y="11"/>
                      <a:pt x="27" y="13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22" y="27"/>
                      <a:pt x="22" y="27"/>
                      <a:pt x="22" y="27"/>
                    </a:cubicBezTo>
                    <a:cubicBezTo>
                      <a:pt x="22" y="28"/>
                      <a:pt x="21" y="30"/>
                      <a:pt x="20" y="31"/>
                    </a:cubicBezTo>
                    <a:cubicBezTo>
                      <a:pt x="15" y="34"/>
                      <a:pt x="15" y="34"/>
                      <a:pt x="15" y="34"/>
                    </a:cubicBezTo>
                    <a:cubicBezTo>
                      <a:pt x="14" y="36"/>
                      <a:pt x="14" y="36"/>
                      <a:pt x="14" y="36"/>
                    </a:cubicBezTo>
                    <a:cubicBezTo>
                      <a:pt x="13" y="35"/>
                      <a:pt x="13" y="35"/>
                      <a:pt x="13" y="35"/>
                    </a:cubicBezTo>
                    <a:cubicBezTo>
                      <a:pt x="15" y="30"/>
                      <a:pt x="16" y="28"/>
                      <a:pt x="15" y="28"/>
                    </a:cubicBezTo>
                    <a:cubicBezTo>
                      <a:pt x="15" y="27"/>
                      <a:pt x="14" y="27"/>
                      <a:pt x="14" y="27"/>
                    </a:cubicBezTo>
                    <a:cubicBezTo>
                      <a:pt x="13" y="27"/>
                      <a:pt x="13" y="28"/>
                      <a:pt x="12" y="30"/>
                    </a:cubicBezTo>
                    <a:cubicBezTo>
                      <a:pt x="11" y="34"/>
                      <a:pt x="11" y="34"/>
                      <a:pt x="11" y="34"/>
                    </a:cubicBezTo>
                    <a:cubicBezTo>
                      <a:pt x="9" y="35"/>
                      <a:pt x="9" y="35"/>
                      <a:pt x="9" y="35"/>
                    </a:cubicBezTo>
                    <a:cubicBezTo>
                      <a:pt x="9" y="35"/>
                      <a:pt x="9" y="35"/>
                      <a:pt x="9" y="35"/>
                    </a:cubicBezTo>
                    <a:cubicBezTo>
                      <a:pt x="9" y="25"/>
                      <a:pt x="9" y="25"/>
                      <a:pt x="9" y="25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1" y="18"/>
                      <a:pt x="12" y="16"/>
                      <a:pt x="12" y="15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10" y="9"/>
                      <a:pt x="9" y="9"/>
                      <a:pt x="9" y="9"/>
                    </a:cubicBezTo>
                    <a:cubicBezTo>
                      <a:pt x="8" y="9"/>
                      <a:pt x="7" y="10"/>
                      <a:pt x="6" y="13"/>
                    </a:cubicBezTo>
                    <a:cubicBezTo>
                      <a:pt x="6" y="14"/>
                      <a:pt x="6" y="15"/>
                      <a:pt x="6" y="15"/>
                    </a:cubicBezTo>
                    <a:cubicBezTo>
                      <a:pt x="6" y="15"/>
                      <a:pt x="5" y="15"/>
                      <a:pt x="5" y="14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0" y="5"/>
                      <a:pt x="1" y="4"/>
                      <a:pt x="4" y="4"/>
                    </a:cubicBezTo>
                    <a:cubicBezTo>
                      <a:pt x="4" y="4"/>
                      <a:pt x="5" y="4"/>
                      <a:pt x="6" y="4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8" y="0"/>
                      <a:pt x="18" y="0"/>
                      <a:pt x="18" y="0"/>
                    </a:cubicBezTo>
                    <a:moveTo>
                      <a:pt x="17" y="2"/>
                    </a:moveTo>
                    <a:cubicBezTo>
                      <a:pt x="12" y="2"/>
                      <a:pt x="12" y="2"/>
                      <a:pt x="12" y="2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5" y="6"/>
                      <a:pt x="4" y="6"/>
                      <a:pt x="4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6" y="9"/>
                      <a:pt x="7" y="8"/>
                      <a:pt x="8" y="7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7"/>
                      <a:pt x="11" y="7"/>
                      <a:pt x="12" y="9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4" y="17"/>
                      <a:pt x="13" y="19"/>
                      <a:pt x="11" y="21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1" y="28"/>
                      <a:pt x="11" y="28"/>
                      <a:pt x="11" y="28"/>
                    </a:cubicBezTo>
                    <a:cubicBezTo>
                      <a:pt x="11" y="27"/>
                      <a:pt x="12" y="25"/>
                      <a:pt x="14" y="25"/>
                    </a:cubicBezTo>
                    <a:cubicBezTo>
                      <a:pt x="15" y="25"/>
                      <a:pt x="15" y="25"/>
                      <a:pt x="16" y="26"/>
                    </a:cubicBezTo>
                    <a:cubicBezTo>
                      <a:pt x="17" y="27"/>
                      <a:pt x="17" y="29"/>
                      <a:pt x="17" y="31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20" y="28"/>
                      <a:pt x="20" y="27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22" y="18"/>
                      <a:pt x="22" y="18"/>
                      <a:pt x="22" y="18"/>
                    </a:cubicBezTo>
                    <a:cubicBezTo>
                      <a:pt x="22" y="18"/>
                      <a:pt x="22" y="18"/>
                      <a:pt x="22" y="18"/>
                    </a:cubicBezTo>
                    <a:cubicBezTo>
                      <a:pt x="22" y="18"/>
                      <a:pt x="22" y="18"/>
                      <a:pt x="22" y="18"/>
                    </a:cubicBezTo>
                    <a:cubicBezTo>
                      <a:pt x="25" y="12"/>
                      <a:pt x="25" y="12"/>
                      <a:pt x="25" y="12"/>
                    </a:cubicBezTo>
                    <a:cubicBezTo>
                      <a:pt x="25" y="12"/>
                      <a:pt x="25" y="11"/>
                      <a:pt x="25" y="10"/>
                    </a:cubicBezTo>
                    <a:cubicBezTo>
                      <a:pt x="23" y="8"/>
                      <a:pt x="23" y="8"/>
                      <a:pt x="23" y="8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23" y="6"/>
                      <a:pt x="23" y="6"/>
                      <a:pt x="23" y="6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17" y="2"/>
                      <a:pt x="17" y="2"/>
                      <a:pt x="1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03" name="Freeform 513"/>
              <p:cNvSpPr>
                <a:spLocks/>
              </p:cNvSpPr>
              <p:nvPr/>
            </p:nvSpPr>
            <p:spPr bwMode="auto">
              <a:xfrm>
                <a:off x="7414" y="2088"/>
                <a:ext cx="154" cy="156"/>
              </a:xfrm>
              <a:custGeom>
                <a:avLst/>
                <a:gdLst>
                  <a:gd name="T0" fmla="*/ 6 w 65"/>
                  <a:gd name="T1" fmla="*/ 66 h 66"/>
                  <a:gd name="T2" fmla="*/ 5 w 65"/>
                  <a:gd name="T3" fmla="*/ 66 h 66"/>
                  <a:gd name="T4" fmla="*/ 6 w 65"/>
                  <a:gd name="T5" fmla="*/ 59 h 66"/>
                  <a:gd name="T6" fmla="*/ 3 w 65"/>
                  <a:gd name="T7" fmla="*/ 54 h 66"/>
                  <a:gd name="T8" fmla="*/ 0 w 65"/>
                  <a:gd name="T9" fmla="*/ 52 h 66"/>
                  <a:gd name="T10" fmla="*/ 0 w 65"/>
                  <a:gd name="T11" fmla="*/ 51 h 66"/>
                  <a:gd name="T12" fmla="*/ 3 w 65"/>
                  <a:gd name="T13" fmla="*/ 47 h 66"/>
                  <a:gd name="T14" fmla="*/ 7 w 65"/>
                  <a:gd name="T15" fmla="*/ 44 h 66"/>
                  <a:gd name="T16" fmla="*/ 8 w 65"/>
                  <a:gd name="T17" fmla="*/ 44 h 66"/>
                  <a:gd name="T18" fmla="*/ 8 w 65"/>
                  <a:gd name="T19" fmla="*/ 43 h 66"/>
                  <a:gd name="T20" fmla="*/ 8 w 65"/>
                  <a:gd name="T21" fmla="*/ 38 h 66"/>
                  <a:gd name="T22" fmla="*/ 9 w 65"/>
                  <a:gd name="T23" fmla="*/ 37 h 66"/>
                  <a:gd name="T24" fmla="*/ 11 w 65"/>
                  <a:gd name="T25" fmla="*/ 37 h 66"/>
                  <a:gd name="T26" fmla="*/ 14 w 65"/>
                  <a:gd name="T27" fmla="*/ 39 h 66"/>
                  <a:gd name="T28" fmla="*/ 21 w 65"/>
                  <a:gd name="T29" fmla="*/ 32 h 66"/>
                  <a:gd name="T30" fmla="*/ 23 w 65"/>
                  <a:gd name="T31" fmla="*/ 17 h 66"/>
                  <a:gd name="T32" fmla="*/ 22 w 65"/>
                  <a:gd name="T33" fmla="*/ 4 h 66"/>
                  <a:gd name="T34" fmla="*/ 23 w 65"/>
                  <a:gd name="T35" fmla="*/ 0 h 66"/>
                  <a:gd name="T36" fmla="*/ 25 w 65"/>
                  <a:gd name="T37" fmla="*/ 2 h 66"/>
                  <a:gd name="T38" fmla="*/ 29 w 65"/>
                  <a:gd name="T39" fmla="*/ 7 h 66"/>
                  <a:gd name="T40" fmla="*/ 33 w 65"/>
                  <a:gd name="T41" fmla="*/ 14 h 66"/>
                  <a:gd name="T42" fmla="*/ 50 w 65"/>
                  <a:gd name="T43" fmla="*/ 26 h 66"/>
                  <a:gd name="T44" fmla="*/ 56 w 65"/>
                  <a:gd name="T45" fmla="*/ 26 h 66"/>
                  <a:gd name="T46" fmla="*/ 63 w 65"/>
                  <a:gd name="T47" fmla="*/ 24 h 66"/>
                  <a:gd name="T48" fmla="*/ 62 w 65"/>
                  <a:gd name="T49" fmla="*/ 29 h 66"/>
                  <a:gd name="T50" fmla="*/ 61 w 65"/>
                  <a:gd name="T51" fmla="*/ 30 h 66"/>
                  <a:gd name="T52" fmla="*/ 62 w 65"/>
                  <a:gd name="T53" fmla="*/ 30 h 66"/>
                  <a:gd name="T54" fmla="*/ 65 w 65"/>
                  <a:gd name="T55" fmla="*/ 37 h 66"/>
                  <a:gd name="T56" fmla="*/ 58 w 65"/>
                  <a:gd name="T57" fmla="*/ 40 h 66"/>
                  <a:gd name="T58" fmla="*/ 46 w 65"/>
                  <a:gd name="T59" fmla="*/ 44 h 66"/>
                  <a:gd name="T60" fmla="*/ 38 w 65"/>
                  <a:gd name="T61" fmla="*/ 54 h 66"/>
                  <a:gd name="T62" fmla="*/ 32 w 65"/>
                  <a:gd name="T63" fmla="*/ 51 h 66"/>
                  <a:gd name="T64" fmla="*/ 26 w 65"/>
                  <a:gd name="T65" fmla="*/ 48 h 66"/>
                  <a:gd name="T66" fmla="*/ 26 w 65"/>
                  <a:gd name="T67" fmla="*/ 48 h 66"/>
                  <a:gd name="T68" fmla="*/ 26 w 65"/>
                  <a:gd name="T69" fmla="*/ 48 h 66"/>
                  <a:gd name="T70" fmla="*/ 18 w 65"/>
                  <a:gd name="T71" fmla="*/ 50 h 66"/>
                  <a:gd name="T72" fmla="*/ 14 w 65"/>
                  <a:gd name="T73" fmla="*/ 50 h 66"/>
                  <a:gd name="T74" fmla="*/ 10 w 65"/>
                  <a:gd name="T75" fmla="*/ 47 h 66"/>
                  <a:gd name="T76" fmla="*/ 10 w 65"/>
                  <a:gd name="T77" fmla="*/ 47 h 66"/>
                  <a:gd name="T78" fmla="*/ 9 w 65"/>
                  <a:gd name="T79" fmla="*/ 47 h 66"/>
                  <a:gd name="T80" fmla="*/ 6 w 65"/>
                  <a:gd name="T81" fmla="*/ 49 h 66"/>
                  <a:gd name="T82" fmla="*/ 5 w 65"/>
                  <a:gd name="T83" fmla="*/ 53 h 66"/>
                  <a:gd name="T84" fmla="*/ 6 w 65"/>
                  <a:gd name="T85" fmla="*/ 53 h 66"/>
                  <a:gd name="T86" fmla="*/ 6 w 65"/>
                  <a:gd name="T87" fmla="*/ 53 h 66"/>
                  <a:gd name="T88" fmla="*/ 10 w 65"/>
                  <a:gd name="T89" fmla="*/ 57 h 66"/>
                  <a:gd name="T90" fmla="*/ 14 w 65"/>
                  <a:gd name="T91" fmla="*/ 60 h 66"/>
                  <a:gd name="T92" fmla="*/ 14 w 65"/>
                  <a:gd name="T93" fmla="*/ 60 h 66"/>
                  <a:gd name="T94" fmla="*/ 14 w 65"/>
                  <a:gd name="T95" fmla="*/ 60 h 66"/>
                  <a:gd name="T96" fmla="*/ 12 w 65"/>
                  <a:gd name="T97" fmla="*/ 60 h 66"/>
                  <a:gd name="T98" fmla="*/ 9 w 65"/>
                  <a:gd name="T99" fmla="*/ 63 h 66"/>
                  <a:gd name="T100" fmla="*/ 6 w 65"/>
                  <a:gd name="T101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65" h="66">
                    <a:moveTo>
                      <a:pt x="6" y="66"/>
                    </a:moveTo>
                    <a:cubicBezTo>
                      <a:pt x="6" y="66"/>
                      <a:pt x="6" y="66"/>
                      <a:pt x="5" y="66"/>
                    </a:cubicBezTo>
                    <a:cubicBezTo>
                      <a:pt x="5" y="65"/>
                      <a:pt x="5" y="63"/>
                      <a:pt x="6" y="59"/>
                    </a:cubicBezTo>
                    <a:cubicBezTo>
                      <a:pt x="7" y="58"/>
                      <a:pt x="5" y="56"/>
                      <a:pt x="3" y="54"/>
                    </a:cubicBezTo>
                    <a:cubicBezTo>
                      <a:pt x="1" y="53"/>
                      <a:pt x="0" y="52"/>
                      <a:pt x="0" y="52"/>
                    </a:cubicBezTo>
                    <a:cubicBezTo>
                      <a:pt x="0" y="52"/>
                      <a:pt x="0" y="51"/>
                      <a:pt x="0" y="51"/>
                    </a:cubicBezTo>
                    <a:cubicBezTo>
                      <a:pt x="3" y="47"/>
                      <a:pt x="3" y="47"/>
                      <a:pt x="3" y="47"/>
                    </a:cubicBezTo>
                    <a:cubicBezTo>
                      <a:pt x="7" y="44"/>
                      <a:pt x="7" y="44"/>
                      <a:pt x="7" y="44"/>
                    </a:cubicBezTo>
                    <a:cubicBezTo>
                      <a:pt x="8" y="44"/>
                      <a:pt x="8" y="44"/>
                      <a:pt x="8" y="44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8" y="37"/>
                      <a:pt x="9" y="37"/>
                      <a:pt x="9" y="37"/>
                    </a:cubicBezTo>
                    <a:cubicBezTo>
                      <a:pt x="9" y="37"/>
                      <a:pt x="10" y="37"/>
                      <a:pt x="11" y="37"/>
                    </a:cubicBezTo>
                    <a:cubicBezTo>
                      <a:pt x="12" y="39"/>
                      <a:pt x="13" y="39"/>
                      <a:pt x="14" y="39"/>
                    </a:cubicBezTo>
                    <a:cubicBezTo>
                      <a:pt x="17" y="39"/>
                      <a:pt x="19" y="37"/>
                      <a:pt x="21" y="32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22" y="1"/>
                      <a:pt x="22" y="0"/>
                      <a:pt x="23" y="0"/>
                    </a:cubicBezTo>
                    <a:cubicBezTo>
                      <a:pt x="23" y="0"/>
                      <a:pt x="24" y="1"/>
                      <a:pt x="25" y="2"/>
                    </a:cubicBezTo>
                    <a:cubicBezTo>
                      <a:pt x="29" y="7"/>
                      <a:pt x="29" y="7"/>
                      <a:pt x="29" y="7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9" y="22"/>
                      <a:pt x="44" y="26"/>
                      <a:pt x="50" y="26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8" y="26"/>
                      <a:pt x="61" y="25"/>
                      <a:pt x="63" y="24"/>
                    </a:cubicBezTo>
                    <a:cubicBezTo>
                      <a:pt x="62" y="29"/>
                      <a:pt x="62" y="29"/>
                      <a:pt x="62" y="29"/>
                    </a:cubicBez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0"/>
                      <a:pt x="62" y="30"/>
                      <a:pt x="62" y="30"/>
                    </a:cubicBezTo>
                    <a:cubicBezTo>
                      <a:pt x="65" y="37"/>
                      <a:pt x="65" y="37"/>
                      <a:pt x="65" y="37"/>
                    </a:cubicBezTo>
                    <a:cubicBezTo>
                      <a:pt x="65" y="37"/>
                      <a:pt x="65" y="38"/>
                      <a:pt x="58" y="40"/>
                    </a:cubicBezTo>
                    <a:cubicBezTo>
                      <a:pt x="49" y="42"/>
                      <a:pt x="46" y="42"/>
                      <a:pt x="46" y="44"/>
                    </a:cubicBezTo>
                    <a:cubicBezTo>
                      <a:pt x="41" y="52"/>
                      <a:pt x="38" y="54"/>
                      <a:pt x="38" y="54"/>
                    </a:cubicBezTo>
                    <a:cubicBezTo>
                      <a:pt x="36" y="54"/>
                      <a:pt x="34" y="53"/>
                      <a:pt x="32" y="51"/>
                    </a:cubicBezTo>
                    <a:cubicBezTo>
                      <a:pt x="26" y="48"/>
                      <a:pt x="26" y="48"/>
                      <a:pt x="26" y="48"/>
                    </a:cubicBezTo>
                    <a:cubicBezTo>
                      <a:pt x="26" y="48"/>
                      <a:pt x="26" y="48"/>
                      <a:pt x="26" y="48"/>
                    </a:cubicBezTo>
                    <a:cubicBezTo>
                      <a:pt x="26" y="48"/>
                      <a:pt x="26" y="48"/>
                      <a:pt x="26" y="48"/>
                    </a:cubicBezTo>
                    <a:cubicBezTo>
                      <a:pt x="18" y="50"/>
                      <a:pt x="18" y="50"/>
                      <a:pt x="18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9" y="47"/>
                      <a:pt x="9" y="47"/>
                      <a:pt x="9" y="47"/>
                    </a:cubicBezTo>
                    <a:cubicBezTo>
                      <a:pt x="6" y="49"/>
                      <a:pt x="6" y="49"/>
                      <a:pt x="6" y="49"/>
                    </a:cubicBezTo>
                    <a:cubicBezTo>
                      <a:pt x="5" y="50"/>
                      <a:pt x="5" y="52"/>
                      <a:pt x="5" y="53"/>
                    </a:cubicBezTo>
                    <a:cubicBezTo>
                      <a:pt x="6" y="53"/>
                      <a:pt x="6" y="53"/>
                      <a:pt x="6" y="53"/>
                    </a:cubicBezTo>
                    <a:cubicBezTo>
                      <a:pt x="6" y="53"/>
                      <a:pt x="6" y="53"/>
                      <a:pt x="6" y="53"/>
                    </a:cubicBezTo>
                    <a:cubicBezTo>
                      <a:pt x="10" y="57"/>
                      <a:pt x="10" y="57"/>
                      <a:pt x="10" y="57"/>
                    </a:cubicBezTo>
                    <a:cubicBezTo>
                      <a:pt x="14" y="60"/>
                      <a:pt x="14" y="60"/>
                      <a:pt x="14" y="60"/>
                    </a:cubicBezTo>
                    <a:cubicBezTo>
                      <a:pt x="14" y="60"/>
                      <a:pt x="14" y="60"/>
                      <a:pt x="14" y="60"/>
                    </a:cubicBezTo>
                    <a:cubicBezTo>
                      <a:pt x="14" y="60"/>
                      <a:pt x="14" y="60"/>
                      <a:pt x="14" y="60"/>
                    </a:cubicBezTo>
                    <a:cubicBezTo>
                      <a:pt x="14" y="60"/>
                      <a:pt x="13" y="60"/>
                      <a:pt x="12" y="60"/>
                    </a:cubicBezTo>
                    <a:cubicBezTo>
                      <a:pt x="11" y="60"/>
                      <a:pt x="9" y="61"/>
                      <a:pt x="9" y="63"/>
                    </a:cubicBezTo>
                    <a:cubicBezTo>
                      <a:pt x="6" y="66"/>
                      <a:pt x="6" y="66"/>
                      <a:pt x="6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04" name="Freeform 514"/>
              <p:cNvSpPr>
                <a:spLocks noEditPoints="1"/>
              </p:cNvSpPr>
              <p:nvPr/>
            </p:nvSpPr>
            <p:spPr bwMode="auto">
              <a:xfrm>
                <a:off x="7409" y="2088"/>
                <a:ext cx="161" cy="158"/>
              </a:xfrm>
              <a:custGeom>
                <a:avLst/>
                <a:gdLst>
                  <a:gd name="T0" fmla="*/ 27 w 68"/>
                  <a:gd name="T1" fmla="*/ 1 h 67"/>
                  <a:gd name="T2" fmla="*/ 36 w 68"/>
                  <a:gd name="T3" fmla="*/ 14 h 67"/>
                  <a:gd name="T4" fmla="*/ 58 w 68"/>
                  <a:gd name="T5" fmla="*/ 25 h 67"/>
                  <a:gd name="T6" fmla="*/ 64 w 68"/>
                  <a:gd name="T7" fmla="*/ 30 h 67"/>
                  <a:gd name="T8" fmla="*/ 60 w 68"/>
                  <a:gd name="T9" fmla="*/ 40 h 67"/>
                  <a:gd name="T10" fmla="*/ 40 w 68"/>
                  <a:gd name="T11" fmla="*/ 55 h 67"/>
                  <a:gd name="T12" fmla="*/ 28 w 68"/>
                  <a:gd name="T13" fmla="*/ 49 h 67"/>
                  <a:gd name="T14" fmla="*/ 16 w 68"/>
                  <a:gd name="T15" fmla="*/ 51 h 67"/>
                  <a:gd name="T16" fmla="*/ 9 w 68"/>
                  <a:gd name="T17" fmla="*/ 49 h 67"/>
                  <a:gd name="T18" fmla="*/ 12 w 68"/>
                  <a:gd name="T19" fmla="*/ 56 h 67"/>
                  <a:gd name="T20" fmla="*/ 17 w 68"/>
                  <a:gd name="T21" fmla="*/ 61 h 67"/>
                  <a:gd name="T22" fmla="*/ 14 w 68"/>
                  <a:gd name="T23" fmla="*/ 61 h 67"/>
                  <a:gd name="T24" fmla="*/ 9 w 68"/>
                  <a:gd name="T25" fmla="*/ 67 h 67"/>
                  <a:gd name="T26" fmla="*/ 4 w 68"/>
                  <a:gd name="T27" fmla="*/ 55 h 67"/>
                  <a:gd name="T28" fmla="*/ 4 w 68"/>
                  <a:gd name="T29" fmla="*/ 46 h 67"/>
                  <a:gd name="T30" fmla="*/ 9 w 68"/>
                  <a:gd name="T31" fmla="*/ 38 h 67"/>
                  <a:gd name="T32" fmla="*/ 13 w 68"/>
                  <a:gd name="T33" fmla="*/ 37 h 67"/>
                  <a:gd name="T34" fmla="*/ 22 w 68"/>
                  <a:gd name="T35" fmla="*/ 31 h 67"/>
                  <a:gd name="T36" fmla="*/ 23 w 68"/>
                  <a:gd name="T37" fmla="*/ 4 h 67"/>
                  <a:gd name="T38" fmla="*/ 25 w 68"/>
                  <a:gd name="T39" fmla="*/ 1 h 67"/>
                  <a:gd name="T40" fmla="*/ 26 w 68"/>
                  <a:gd name="T41" fmla="*/ 16 h 67"/>
                  <a:gd name="T42" fmla="*/ 26 w 68"/>
                  <a:gd name="T43" fmla="*/ 17 h 67"/>
                  <a:gd name="T44" fmla="*/ 24 w 68"/>
                  <a:gd name="T45" fmla="*/ 32 h 67"/>
                  <a:gd name="T46" fmla="*/ 16 w 68"/>
                  <a:gd name="T47" fmla="*/ 40 h 67"/>
                  <a:gd name="T48" fmla="*/ 11 w 68"/>
                  <a:gd name="T49" fmla="*/ 38 h 67"/>
                  <a:gd name="T50" fmla="*/ 11 w 68"/>
                  <a:gd name="T51" fmla="*/ 43 h 67"/>
                  <a:gd name="T52" fmla="*/ 10 w 68"/>
                  <a:gd name="T53" fmla="*/ 45 h 67"/>
                  <a:gd name="T54" fmla="*/ 3 w 68"/>
                  <a:gd name="T55" fmla="*/ 51 h 67"/>
                  <a:gd name="T56" fmla="*/ 5 w 68"/>
                  <a:gd name="T57" fmla="*/ 53 h 67"/>
                  <a:gd name="T58" fmla="*/ 5 w 68"/>
                  <a:gd name="T59" fmla="*/ 54 h 67"/>
                  <a:gd name="T60" fmla="*/ 8 w 68"/>
                  <a:gd name="T61" fmla="*/ 65 h 67"/>
                  <a:gd name="T62" fmla="*/ 14 w 68"/>
                  <a:gd name="T63" fmla="*/ 59 h 67"/>
                  <a:gd name="T64" fmla="*/ 7 w 68"/>
                  <a:gd name="T65" fmla="*/ 54 h 67"/>
                  <a:gd name="T66" fmla="*/ 7 w 68"/>
                  <a:gd name="T67" fmla="*/ 53 h 67"/>
                  <a:gd name="T68" fmla="*/ 8 w 68"/>
                  <a:gd name="T69" fmla="*/ 48 h 67"/>
                  <a:gd name="T70" fmla="*/ 11 w 68"/>
                  <a:gd name="T71" fmla="*/ 47 h 67"/>
                  <a:gd name="T72" fmla="*/ 13 w 68"/>
                  <a:gd name="T73" fmla="*/ 47 h 67"/>
                  <a:gd name="T74" fmla="*/ 20 w 68"/>
                  <a:gd name="T75" fmla="*/ 49 h 67"/>
                  <a:gd name="T76" fmla="*/ 28 w 68"/>
                  <a:gd name="T77" fmla="*/ 47 h 67"/>
                  <a:gd name="T78" fmla="*/ 34 w 68"/>
                  <a:gd name="T79" fmla="*/ 51 h 67"/>
                  <a:gd name="T80" fmla="*/ 34 w 68"/>
                  <a:gd name="T81" fmla="*/ 51 h 67"/>
                  <a:gd name="T82" fmla="*/ 47 w 68"/>
                  <a:gd name="T83" fmla="*/ 43 h 67"/>
                  <a:gd name="T84" fmla="*/ 66 w 68"/>
                  <a:gd name="T85" fmla="*/ 37 h 67"/>
                  <a:gd name="T86" fmla="*/ 62 w 68"/>
                  <a:gd name="T87" fmla="*/ 30 h 67"/>
                  <a:gd name="T88" fmla="*/ 64 w 68"/>
                  <a:gd name="T89" fmla="*/ 26 h 67"/>
                  <a:gd name="T90" fmla="*/ 52 w 68"/>
                  <a:gd name="T91" fmla="*/ 27 h 67"/>
                  <a:gd name="T92" fmla="*/ 30 w 68"/>
                  <a:gd name="T93" fmla="*/ 7 h 67"/>
                  <a:gd name="T94" fmla="*/ 25 w 68"/>
                  <a:gd name="T95" fmla="*/ 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68" h="67">
                    <a:moveTo>
                      <a:pt x="25" y="0"/>
                    </a:moveTo>
                    <a:cubicBezTo>
                      <a:pt x="25" y="0"/>
                      <a:pt x="26" y="0"/>
                      <a:pt x="27" y="1"/>
                    </a:cubicBezTo>
                    <a:cubicBezTo>
                      <a:pt x="31" y="6"/>
                      <a:pt x="31" y="6"/>
                      <a:pt x="31" y="6"/>
                    </a:cubicBezTo>
                    <a:cubicBezTo>
                      <a:pt x="36" y="14"/>
                      <a:pt x="36" y="14"/>
                      <a:pt x="36" y="14"/>
                    </a:cubicBezTo>
                    <a:cubicBezTo>
                      <a:pt x="41" y="21"/>
                      <a:pt x="46" y="25"/>
                      <a:pt x="52" y="25"/>
                    </a:cubicBezTo>
                    <a:cubicBezTo>
                      <a:pt x="58" y="25"/>
                      <a:pt x="58" y="25"/>
                      <a:pt x="58" y="25"/>
                    </a:cubicBezTo>
                    <a:cubicBezTo>
                      <a:pt x="61" y="25"/>
                      <a:pt x="63" y="24"/>
                      <a:pt x="67" y="22"/>
                    </a:cubicBezTo>
                    <a:cubicBezTo>
                      <a:pt x="64" y="30"/>
                      <a:pt x="64" y="30"/>
                      <a:pt x="64" y="30"/>
                    </a:cubicBezTo>
                    <a:cubicBezTo>
                      <a:pt x="68" y="36"/>
                      <a:pt x="68" y="36"/>
                      <a:pt x="68" y="36"/>
                    </a:cubicBezTo>
                    <a:cubicBezTo>
                      <a:pt x="68" y="38"/>
                      <a:pt x="66" y="39"/>
                      <a:pt x="60" y="40"/>
                    </a:cubicBezTo>
                    <a:cubicBezTo>
                      <a:pt x="53" y="42"/>
                      <a:pt x="49" y="43"/>
                      <a:pt x="49" y="44"/>
                    </a:cubicBezTo>
                    <a:cubicBezTo>
                      <a:pt x="44" y="51"/>
                      <a:pt x="41" y="55"/>
                      <a:pt x="40" y="55"/>
                    </a:cubicBezTo>
                    <a:cubicBezTo>
                      <a:pt x="38" y="55"/>
                      <a:pt x="35" y="54"/>
                      <a:pt x="33" y="52"/>
                    </a:cubicBezTo>
                    <a:cubicBezTo>
                      <a:pt x="28" y="49"/>
                      <a:pt x="28" y="49"/>
                      <a:pt x="28" y="49"/>
                    </a:cubicBezTo>
                    <a:cubicBezTo>
                      <a:pt x="20" y="51"/>
                      <a:pt x="20" y="51"/>
                      <a:pt x="20" y="51"/>
                    </a:cubicBezTo>
                    <a:cubicBezTo>
                      <a:pt x="16" y="51"/>
                      <a:pt x="16" y="51"/>
                      <a:pt x="16" y="51"/>
                    </a:cubicBezTo>
                    <a:cubicBezTo>
                      <a:pt x="11" y="48"/>
                      <a:pt x="11" y="48"/>
                      <a:pt x="11" y="48"/>
                    </a:cubicBezTo>
                    <a:cubicBezTo>
                      <a:pt x="9" y="49"/>
                      <a:pt x="9" y="49"/>
                      <a:pt x="9" y="49"/>
                    </a:cubicBezTo>
                    <a:cubicBezTo>
                      <a:pt x="8" y="50"/>
                      <a:pt x="8" y="52"/>
                      <a:pt x="8" y="53"/>
                    </a:cubicBezTo>
                    <a:cubicBezTo>
                      <a:pt x="12" y="56"/>
                      <a:pt x="12" y="56"/>
                      <a:pt x="12" y="56"/>
                    </a:cubicBezTo>
                    <a:cubicBezTo>
                      <a:pt x="17" y="60"/>
                      <a:pt x="17" y="60"/>
                      <a:pt x="17" y="60"/>
                    </a:cubicBezTo>
                    <a:cubicBezTo>
                      <a:pt x="17" y="61"/>
                      <a:pt x="17" y="61"/>
                      <a:pt x="17" y="61"/>
                    </a:cubicBezTo>
                    <a:cubicBezTo>
                      <a:pt x="16" y="61"/>
                      <a:pt x="16" y="61"/>
                      <a:pt x="16" y="61"/>
                    </a:cubicBezTo>
                    <a:cubicBezTo>
                      <a:pt x="15" y="61"/>
                      <a:pt x="15" y="61"/>
                      <a:pt x="14" y="61"/>
                    </a:cubicBezTo>
                    <a:cubicBezTo>
                      <a:pt x="13" y="61"/>
                      <a:pt x="12" y="62"/>
                      <a:pt x="11" y="63"/>
                    </a:cubicBezTo>
                    <a:cubicBezTo>
                      <a:pt x="9" y="67"/>
                      <a:pt x="9" y="67"/>
                      <a:pt x="9" y="67"/>
                    </a:cubicBezTo>
                    <a:cubicBezTo>
                      <a:pt x="6" y="67"/>
                      <a:pt x="5" y="64"/>
                      <a:pt x="7" y="59"/>
                    </a:cubicBezTo>
                    <a:cubicBezTo>
                      <a:pt x="8" y="58"/>
                      <a:pt x="6" y="57"/>
                      <a:pt x="4" y="55"/>
                    </a:cubicBezTo>
                    <a:cubicBezTo>
                      <a:pt x="1" y="54"/>
                      <a:pt x="0" y="52"/>
                      <a:pt x="1" y="50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36"/>
                      <a:pt x="10" y="36"/>
                      <a:pt x="11" y="36"/>
                    </a:cubicBezTo>
                    <a:cubicBezTo>
                      <a:pt x="11" y="36"/>
                      <a:pt x="12" y="36"/>
                      <a:pt x="13" y="37"/>
                    </a:cubicBezTo>
                    <a:cubicBezTo>
                      <a:pt x="14" y="38"/>
                      <a:pt x="15" y="38"/>
                      <a:pt x="16" y="38"/>
                    </a:cubicBezTo>
                    <a:cubicBezTo>
                      <a:pt x="18" y="38"/>
                      <a:pt x="20" y="36"/>
                      <a:pt x="22" y="31"/>
                    </a:cubicBezTo>
                    <a:cubicBezTo>
                      <a:pt x="24" y="16"/>
                      <a:pt x="24" y="16"/>
                      <a:pt x="24" y="16"/>
                    </a:cubicBezTo>
                    <a:cubicBezTo>
                      <a:pt x="23" y="4"/>
                      <a:pt x="23" y="4"/>
                      <a:pt x="23" y="4"/>
                    </a:cubicBezTo>
                    <a:cubicBezTo>
                      <a:pt x="23" y="1"/>
                      <a:pt x="23" y="0"/>
                      <a:pt x="25" y="0"/>
                    </a:cubicBezTo>
                    <a:moveTo>
                      <a:pt x="25" y="1"/>
                    </a:moveTo>
                    <a:cubicBezTo>
                      <a:pt x="25" y="2"/>
                      <a:pt x="25" y="2"/>
                      <a:pt x="25" y="4"/>
                    </a:cubicBezTo>
                    <a:cubicBezTo>
                      <a:pt x="26" y="16"/>
                      <a:pt x="26" y="16"/>
                      <a:pt x="26" y="16"/>
                    </a:cubicBezTo>
                    <a:cubicBezTo>
                      <a:pt x="26" y="16"/>
                      <a:pt x="26" y="16"/>
                      <a:pt x="26" y="16"/>
                    </a:cubicBezTo>
                    <a:cubicBezTo>
                      <a:pt x="26" y="17"/>
                      <a:pt x="26" y="17"/>
                      <a:pt x="26" y="17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1" y="39"/>
                      <a:pt x="18" y="40"/>
                      <a:pt x="16" y="40"/>
                    </a:cubicBezTo>
                    <a:cubicBezTo>
                      <a:pt x="15" y="40"/>
                      <a:pt x="13" y="39"/>
                      <a:pt x="12" y="38"/>
                    </a:cubicBezTo>
                    <a:cubicBezTo>
                      <a:pt x="12" y="38"/>
                      <a:pt x="11" y="38"/>
                      <a:pt x="11" y="38"/>
                    </a:cubicBezTo>
                    <a:cubicBezTo>
                      <a:pt x="11" y="38"/>
                      <a:pt x="11" y="38"/>
                      <a:pt x="11" y="38"/>
                    </a:cubicBezTo>
                    <a:cubicBezTo>
                      <a:pt x="11" y="43"/>
                      <a:pt x="11" y="43"/>
                      <a:pt x="11" y="43"/>
                    </a:cubicBezTo>
                    <a:cubicBezTo>
                      <a:pt x="10" y="44"/>
                      <a:pt x="10" y="44"/>
                      <a:pt x="10" y="44"/>
                    </a:cubicBezTo>
                    <a:cubicBezTo>
                      <a:pt x="10" y="45"/>
                      <a:pt x="10" y="45"/>
                      <a:pt x="10" y="45"/>
                    </a:cubicBezTo>
                    <a:cubicBezTo>
                      <a:pt x="5" y="47"/>
                      <a:pt x="5" y="47"/>
                      <a:pt x="5" y="47"/>
                    </a:cubicBezTo>
                    <a:cubicBezTo>
                      <a:pt x="3" y="51"/>
                      <a:pt x="3" y="51"/>
                      <a:pt x="3" y="51"/>
                    </a:cubicBezTo>
                    <a:cubicBezTo>
                      <a:pt x="3" y="51"/>
                      <a:pt x="3" y="51"/>
                      <a:pt x="3" y="52"/>
                    </a:cubicBezTo>
                    <a:cubicBezTo>
                      <a:pt x="3" y="52"/>
                      <a:pt x="3" y="52"/>
                      <a:pt x="5" y="53"/>
                    </a:cubicBezTo>
                    <a:cubicBezTo>
                      <a:pt x="5" y="53"/>
                      <a:pt x="5" y="53"/>
                      <a:pt x="5" y="53"/>
                    </a:cubicBezTo>
                    <a:cubicBezTo>
                      <a:pt x="5" y="54"/>
                      <a:pt x="5" y="54"/>
                      <a:pt x="5" y="54"/>
                    </a:cubicBezTo>
                    <a:cubicBezTo>
                      <a:pt x="7" y="55"/>
                      <a:pt x="10" y="57"/>
                      <a:pt x="9" y="60"/>
                    </a:cubicBezTo>
                    <a:cubicBezTo>
                      <a:pt x="8" y="63"/>
                      <a:pt x="8" y="64"/>
                      <a:pt x="8" y="65"/>
                    </a:cubicBezTo>
                    <a:cubicBezTo>
                      <a:pt x="10" y="62"/>
                      <a:pt x="10" y="62"/>
                      <a:pt x="10" y="62"/>
                    </a:cubicBezTo>
                    <a:cubicBezTo>
                      <a:pt x="11" y="60"/>
                      <a:pt x="12" y="59"/>
                      <a:pt x="14" y="59"/>
                    </a:cubicBezTo>
                    <a:cubicBezTo>
                      <a:pt x="11" y="57"/>
                      <a:pt x="11" y="57"/>
                      <a:pt x="11" y="57"/>
                    </a:cubicBezTo>
                    <a:cubicBezTo>
                      <a:pt x="7" y="54"/>
                      <a:pt x="7" y="54"/>
                      <a:pt x="7" y="54"/>
                    </a:cubicBezTo>
                    <a:cubicBezTo>
                      <a:pt x="7" y="54"/>
                      <a:pt x="7" y="54"/>
                      <a:pt x="7" y="54"/>
                    </a:cubicBezTo>
                    <a:cubicBezTo>
                      <a:pt x="7" y="53"/>
                      <a:pt x="7" y="53"/>
                      <a:pt x="7" y="53"/>
                    </a:cubicBezTo>
                    <a:cubicBezTo>
                      <a:pt x="6" y="52"/>
                      <a:pt x="6" y="50"/>
                      <a:pt x="7" y="48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11" y="47"/>
                      <a:pt x="11" y="47"/>
                      <a:pt x="11" y="47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20" y="49"/>
                      <a:pt x="20" y="49"/>
                      <a:pt x="20" y="49"/>
                    </a:cubicBezTo>
                    <a:cubicBezTo>
                      <a:pt x="27" y="47"/>
                      <a:pt x="27" y="47"/>
                      <a:pt x="27" y="47"/>
                    </a:cubicBezTo>
                    <a:cubicBezTo>
                      <a:pt x="28" y="47"/>
                      <a:pt x="28" y="47"/>
                      <a:pt x="28" y="47"/>
                    </a:cubicBezTo>
                    <a:cubicBezTo>
                      <a:pt x="29" y="47"/>
                      <a:pt x="29" y="47"/>
                      <a:pt x="29" y="47"/>
                    </a:cubicBezTo>
                    <a:cubicBezTo>
                      <a:pt x="34" y="51"/>
                      <a:pt x="34" y="51"/>
                      <a:pt x="34" y="51"/>
                    </a:cubicBezTo>
                    <a:cubicBezTo>
                      <a:pt x="34" y="51"/>
                      <a:pt x="34" y="51"/>
                      <a:pt x="34" y="51"/>
                    </a:cubicBezTo>
                    <a:cubicBezTo>
                      <a:pt x="34" y="51"/>
                      <a:pt x="34" y="51"/>
                      <a:pt x="34" y="51"/>
                    </a:cubicBezTo>
                    <a:cubicBezTo>
                      <a:pt x="36" y="52"/>
                      <a:pt x="38" y="53"/>
                      <a:pt x="40" y="53"/>
                    </a:cubicBezTo>
                    <a:cubicBezTo>
                      <a:pt x="40" y="52"/>
                      <a:pt x="43" y="50"/>
                      <a:pt x="47" y="43"/>
                    </a:cubicBezTo>
                    <a:cubicBezTo>
                      <a:pt x="48" y="42"/>
                      <a:pt x="50" y="41"/>
                      <a:pt x="59" y="39"/>
                    </a:cubicBezTo>
                    <a:cubicBezTo>
                      <a:pt x="64" y="38"/>
                      <a:pt x="65" y="37"/>
                      <a:pt x="66" y="37"/>
                    </a:cubicBezTo>
                    <a:cubicBezTo>
                      <a:pt x="63" y="30"/>
                      <a:pt x="63" y="30"/>
                      <a:pt x="63" y="30"/>
                    </a:cubicBezTo>
                    <a:cubicBezTo>
                      <a:pt x="62" y="30"/>
                      <a:pt x="62" y="30"/>
                      <a:pt x="62" y="30"/>
                    </a:cubicBezTo>
                    <a:cubicBezTo>
                      <a:pt x="63" y="29"/>
                      <a:pt x="63" y="29"/>
                      <a:pt x="63" y="29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2" y="27"/>
                      <a:pt x="60" y="27"/>
                      <a:pt x="58" y="27"/>
                    </a:cubicBezTo>
                    <a:cubicBezTo>
                      <a:pt x="52" y="27"/>
                      <a:pt x="52" y="27"/>
                      <a:pt x="52" y="27"/>
                    </a:cubicBezTo>
                    <a:cubicBezTo>
                      <a:pt x="45" y="27"/>
                      <a:pt x="40" y="23"/>
                      <a:pt x="34" y="15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26" y="2"/>
                      <a:pt x="26" y="2"/>
                      <a:pt x="26" y="2"/>
                    </a:cubicBezTo>
                    <a:cubicBezTo>
                      <a:pt x="25" y="2"/>
                      <a:pt x="25" y="1"/>
                      <a:pt x="25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05" name="Freeform 515"/>
              <p:cNvSpPr>
                <a:spLocks/>
              </p:cNvSpPr>
              <p:nvPr/>
            </p:nvSpPr>
            <p:spPr bwMode="auto">
              <a:xfrm>
                <a:off x="7173" y="2251"/>
                <a:ext cx="293" cy="258"/>
              </a:xfrm>
              <a:custGeom>
                <a:avLst/>
                <a:gdLst>
                  <a:gd name="T0" fmla="*/ 49 w 124"/>
                  <a:gd name="T1" fmla="*/ 105 h 109"/>
                  <a:gd name="T2" fmla="*/ 51 w 124"/>
                  <a:gd name="T3" fmla="*/ 95 h 109"/>
                  <a:gd name="T4" fmla="*/ 45 w 124"/>
                  <a:gd name="T5" fmla="*/ 95 h 109"/>
                  <a:gd name="T6" fmla="*/ 13 w 124"/>
                  <a:gd name="T7" fmla="*/ 104 h 109"/>
                  <a:gd name="T8" fmla="*/ 0 w 124"/>
                  <a:gd name="T9" fmla="*/ 104 h 109"/>
                  <a:gd name="T10" fmla="*/ 17 w 124"/>
                  <a:gd name="T11" fmla="*/ 92 h 109"/>
                  <a:gd name="T12" fmla="*/ 23 w 124"/>
                  <a:gd name="T13" fmla="*/ 86 h 109"/>
                  <a:gd name="T14" fmla="*/ 33 w 124"/>
                  <a:gd name="T15" fmla="*/ 86 h 109"/>
                  <a:gd name="T16" fmla="*/ 56 w 124"/>
                  <a:gd name="T17" fmla="*/ 80 h 109"/>
                  <a:gd name="T18" fmla="*/ 67 w 124"/>
                  <a:gd name="T19" fmla="*/ 59 h 109"/>
                  <a:gd name="T20" fmla="*/ 73 w 124"/>
                  <a:gd name="T21" fmla="*/ 57 h 109"/>
                  <a:gd name="T22" fmla="*/ 69 w 124"/>
                  <a:gd name="T23" fmla="*/ 64 h 109"/>
                  <a:gd name="T24" fmla="*/ 70 w 124"/>
                  <a:gd name="T25" fmla="*/ 65 h 109"/>
                  <a:gd name="T26" fmla="*/ 73 w 124"/>
                  <a:gd name="T27" fmla="*/ 66 h 109"/>
                  <a:gd name="T28" fmla="*/ 86 w 124"/>
                  <a:gd name="T29" fmla="*/ 59 h 109"/>
                  <a:gd name="T30" fmla="*/ 101 w 124"/>
                  <a:gd name="T31" fmla="*/ 35 h 109"/>
                  <a:gd name="T32" fmla="*/ 105 w 124"/>
                  <a:gd name="T33" fmla="*/ 7 h 109"/>
                  <a:gd name="T34" fmla="*/ 110 w 124"/>
                  <a:gd name="T35" fmla="*/ 5 h 109"/>
                  <a:gd name="T36" fmla="*/ 113 w 124"/>
                  <a:gd name="T37" fmla="*/ 8 h 109"/>
                  <a:gd name="T38" fmla="*/ 116 w 124"/>
                  <a:gd name="T39" fmla="*/ 7 h 109"/>
                  <a:gd name="T40" fmla="*/ 117 w 124"/>
                  <a:gd name="T41" fmla="*/ 7 h 109"/>
                  <a:gd name="T42" fmla="*/ 118 w 124"/>
                  <a:gd name="T43" fmla="*/ 3 h 109"/>
                  <a:gd name="T44" fmla="*/ 115 w 124"/>
                  <a:gd name="T45" fmla="*/ 0 h 109"/>
                  <a:gd name="T46" fmla="*/ 121 w 124"/>
                  <a:gd name="T47" fmla="*/ 10 h 109"/>
                  <a:gd name="T48" fmla="*/ 124 w 124"/>
                  <a:gd name="T49" fmla="*/ 30 h 109"/>
                  <a:gd name="T50" fmla="*/ 110 w 124"/>
                  <a:gd name="T51" fmla="*/ 75 h 109"/>
                  <a:gd name="T52" fmla="*/ 104 w 124"/>
                  <a:gd name="T53" fmla="*/ 90 h 109"/>
                  <a:gd name="T54" fmla="*/ 102 w 124"/>
                  <a:gd name="T55" fmla="*/ 82 h 109"/>
                  <a:gd name="T56" fmla="*/ 98 w 124"/>
                  <a:gd name="T57" fmla="*/ 85 h 109"/>
                  <a:gd name="T58" fmla="*/ 92 w 124"/>
                  <a:gd name="T59" fmla="*/ 92 h 109"/>
                  <a:gd name="T60" fmla="*/ 86 w 124"/>
                  <a:gd name="T61" fmla="*/ 92 h 109"/>
                  <a:gd name="T62" fmla="*/ 76 w 124"/>
                  <a:gd name="T63" fmla="*/ 96 h 109"/>
                  <a:gd name="T64" fmla="*/ 70 w 124"/>
                  <a:gd name="T65" fmla="*/ 93 h 109"/>
                  <a:gd name="T66" fmla="*/ 66 w 124"/>
                  <a:gd name="T67" fmla="*/ 93 h 109"/>
                  <a:gd name="T68" fmla="*/ 66 w 124"/>
                  <a:gd name="T69" fmla="*/ 99 h 109"/>
                  <a:gd name="T70" fmla="*/ 57 w 124"/>
                  <a:gd name="T71" fmla="*/ 108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24" h="109">
                    <a:moveTo>
                      <a:pt x="52" y="109"/>
                    </a:moveTo>
                    <a:cubicBezTo>
                      <a:pt x="51" y="109"/>
                      <a:pt x="49" y="109"/>
                      <a:pt x="49" y="105"/>
                    </a:cubicBezTo>
                    <a:cubicBezTo>
                      <a:pt x="51" y="98"/>
                      <a:pt x="51" y="98"/>
                      <a:pt x="51" y="98"/>
                    </a:cubicBezTo>
                    <a:cubicBezTo>
                      <a:pt x="52" y="97"/>
                      <a:pt x="52" y="96"/>
                      <a:pt x="51" y="95"/>
                    </a:cubicBezTo>
                    <a:cubicBezTo>
                      <a:pt x="51" y="95"/>
                      <a:pt x="50" y="94"/>
                      <a:pt x="49" y="94"/>
                    </a:cubicBezTo>
                    <a:cubicBezTo>
                      <a:pt x="48" y="94"/>
                      <a:pt x="47" y="94"/>
                      <a:pt x="45" y="95"/>
                    </a:cubicBezTo>
                    <a:cubicBezTo>
                      <a:pt x="28" y="98"/>
                      <a:pt x="28" y="98"/>
                      <a:pt x="28" y="98"/>
                    </a:cubicBezTo>
                    <a:cubicBezTo>
                      <a:pt x="19" y="99"/>
                      <a:pt x="14" y="101"/>
                      <a:pt x="13" y="104"/>
                    </a:cubicBezTo>
                    <a:cubicBezTo>
                      <a:pt x="4" y="104"/>
                      <a:pt x="4" y="104"/>
                      <a:pt x="4" y="104"/>
                    </a:cubicBezTo>
                    <a:cubicBezTo>
                      <a:pt x="2" y="104"/>
                      <a:pt x="0" y="104"/>
                      <a:pt x="0" y="104"/>
                    </a:cubicBezTo>
                    <a:cubicBezTo>
                      <a:pt x="0" y="104"/>
                      <a:pt x="0" y="104"/>
                      <a:pt x="1" y="103"/>
                    </a:cubicBezTo>
                    <a:cubicBezTo>
                      <a:pt x="17" y="92"/>
                      <a:pt x="17" y="92"/>
                      <a:pt x="17" y="92"/>
                    </a:cubicBezTo>
                    <a:cubicBezTo>
                      <a:pt x="20" y="88"/>
                      <a:pt x="22" y="86"/>
                      <a:pt x="23" y="86"/>
                    </a:cubicBezTo>
                    <a:cubicBezTo>
                      <a:pt x="23" y="86"/>
                      <a:pt x="23" y="86"/>
                      <a:pt x="23" y="86"/>
                    </a:cubicBezTo>
                    <a:cubicBezTo>
                      <a:pt x="24" y="86"/>
                      <a:pt x="24" y="86"/>
                      <a:pt x="24" y="86"/>
                    </a:cubicBezTo>
                    <a:cubicBezTo>
                      <a:pt x="33" y="86"/>
                      <a:pt x="33" y="86"/>
                      <a:pt x="33" y="86"/>
                    </a:cubicBezTo>
                    <a:cubicBezTo>
                      <a:pt x="47" y="83"/>
                      <a:pt x="47" y="83"/>
                      <a:pt x="47" y="83"/>
                    </a:cubicBezTo>
                    <a:cubicBezTo>
                      <a:pt x="56" y="80"/>
                      <a:pt x="56" y="80"/>
                      <a:pt x="56" y="80"/>
                    </a:cubicBezTo>
                    <a:cubicBezTo>
                      <a:pt x="59" y="79"/>
                      <a:pt x="60" y="78"/>
                      <a:pt x="62" y="74"/>
                    </a:cubicBezTo>
                    <a:cubicBezTo>
                      <a:pt x="67" y="59"/>
                      <a:pt x="67" y="59"/>
                      <a:pt x="67" y="59"/>
                    </a:cubicBezTo>
                    <a:cubicBezTo>
                      <a:pt x="68" y="57"/>
                      <a:pt x="69" y="57"/>
                      <a:pt x="72" y="57"/>
                    </a:cubicBezTo>
                    <a:cubicBezTo>
                      <a:pt x="73" y="57"/>
                      <a:pt x="73" y="57"/>
                      <a:pt x="73" y="57"/>
                    </a:cubicBezTo>
                    <a:cubicBezTo>
                      <a:pt x="72" y="59"/>
                      <a:pt x="72" y="59"/>
                      <a:pt x="72" y="59"/>
                    </a:cubicBezTo>
                    <a:cubicBezTo>
                      <a:pt x="69" y="64"/>
                      <a:pt x="69" y="64"/>
                      <a:pt x="69" y="64"/>
                    </a:cubicBezTo>
                    <a:cubicBezTo>
                      <a:pt x="68" y="65"/>
                      <a:pt x="68" y="65"/>
                      <a:pt x="68" y="65"/>
                    </a:cubicBezTo>
                    <a:cubicBezTo>
                      <a:pt x="70" y="65"/>
                      <a:pt x="70" y="65"/>
                      <a:pt x="70" y="65"/>
                    </a:cubicBezTo>
                    <a:cubicBezTo>
                      <a:pt x="73" y="66"/>
                      <a:pt x="73" y="66"/>
                      <a:pt x="73" y="66"/>
                    </a:cubicBezTo>
                    <a:cubicBezTo>
                      <a:pt x="73" y="66"/>
                      <a:pt x="73" y="66"/>
                      <a:pt x="73" y="66"/>
                    </a:cubicBezTo>
                    <a:cubicBezTo>
                      <a:pt x="73" y="66"/>
                      <a:pt x="73" y="66"/>
                      <a:pt x="73" y="66"/>
                    </a:cubicBezTo>
                    <a:cubicBezTo>
                      <a:pt x="78" y="64"/>
                      <a:pt x="82" y="61"/>
                      <a:pt x="86" y="59"/>
                    </a:cubicBezTo>
                    <a:cubicBezTo>
                      <a:pt x="94" y="47"/>
                      <a:pt x="94" y="47"/>
                      <a:pt x="94" y="47"/>
                    </a:cubicBezTo>
                    <a:cubicBezTo>
                      <a:pt x="101" y="35"/>
                      <a:pt x="101" y="35"/>
                      <a:pt x="101" y="35"/>
                    </a:cubicBezTo>
                    <a:cubicBezTo>
                      <a:pt x="105" y="31"/>
                      <a:pt x="105" y="27"/>
                      <a:pt x="104" y="21"/>
                    </a:cubicBezTo>
                    <a:cubicBezTo>
                      <a:pt x="103" y="14"/>
                      <a:pt x="104" y="10"/>
                      <a:pt x="105" y="7"/>
                    </a:cubicBezTo>
                    <a:cubicBezTo>
                      <a:pt x="108" y="4"/>
                      <a:pt x="108" y="4"/>
                      <a:pt x="108" y="4"/>
                    </a:cubicBezTo>
                    <a:cubicBezTo>
                      <a:pt x="110" y="5"/>
                      <a:pt x="110" y="5"/>
                      <a:pt x="110" y="5"/>
                    </a:cubicBezTo>
                    <a:cubicBezTo>
                      <a:pt x="110" y="6"/>
                      <a:pt x="111" y="7"/>
                      <a:pt x="113" y="8"/>
                    </a:cubicBezTo>
                    <a:cubicBezTo>
                      <a:pt x="113" y="8"/>
                      <a:pt x="113" y="8"/>
                      <a:pt x="113" y="8"/>
                    </a:cubicBezTo>
                    <a:cubicBezTo>
                      <a:pt x="114" y="8"/>
                      <a:pt x="114" y="8"/>
                      <a:pt x="114" y="8"/>
                    </a:cubicBezTo>
                    <a:cubicBezTo>
                      <a:pt x="116" y="7"/>
                      <a:pt x="116" y="7"/>
                      <a:pt x="116" y="7"/>
                    </a:cubicBezTo>
                    <a:cubicBezTo>
                      <a:pt x="117" y="7"/>
                      <a:pt x="117" y="7"/>
                      <a:pt x="117" y="7"/>
                    </a:cubicBezTo>
                    <a:cubicBezTo>
                      <a:pt x="117" y="7"/>
                      <a:pt x="117" y="7"/>
                      <a:pt x="117" y="7"/>
                    </a:cubicBezTo>
                    <a:cubicBezTo>
                      <a:pt x="118" y="4"/>
                      <a:pt x="118" y="4"/>
                      <a:pt x="118" y="4"/>
                    </a:cubicBezTo>
                    <a:cubicBezTo>
                      <a:pt x="118" y="3"/>
                      <a:pt x="118" y="3"/>
                      <a:pt x="118" y="3"/>
                    </a:cubicBezTo>
                    <a:cubicBezTo>
                      <a:pt x="118" y="3"/>
                      <a:pt x="118" y="3"/>
                      <a:pt x="118" y="3"/>
                    </a:cubicBezTo>
                    <a:cubicBezTo>
                      <a:pt x="115" y="0"/>
                      <a:pt x="115" y="0"/>
                      <a:pt x="115" y="0"/>
                    </a:cubicBezTo>
                    <a:cubicBezTo>
                      <a:pt x="116" y="0"/>
                      <a:pt x="117" y="0"/>
                      <a:pt x="118" y="0"/>
                    </a:cubicBezTo>
                    <a:cubicBezTo>
                      <a:pt x="120" y="0"/>
                      <a:pt x="121" y="4"/>
                      <a:pt x="121" y="10"/>
                    </a:cubicBezTo>
                    <a:cubicBezTo>
                      <a:pt x="123" y="20"/>
                      <a:pt x="123" y="20"/>
                      <a:pt x="123" y="20"/>
                    </a:cubicBezTo>
                    <a:cubicBezTo>
                      <a:pt x="124" y="30"/>
                      <a:pt x="124" y="30"/>
                      <a:pt x="124" y="3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12" y="61"/>
                      <a:pt x="110" y="69"/>
                      <a:pt x="110" y="75"/>
                    </a:cubicBezTo>
                    <a:cubicBezTo>
                      <a:pt x="110" y="78"/>
                      <a:pt x="109" y="83"/>
                      <a:pt x="106" y="88"/>
                    </a:cubicBezTo>
                    <a:cubicBezTo>
                      <a:pt x="104" y="90"/>
                      <a:pt x="104" y="90"/>
                      <a:pt x="104" y="90"/>
                    </a:cubicBezTo>
                    <a:cubicBezTo>
                      <a:pt x="104" y="89"/>
                      <a:pt x="103" y="88"/>
                      <a:pt x="104" y="85"/>
                    </a:cubicBezTo>
                    <a:cubicBezTo>
                      <a:pt x="103" y="83"/>
                      <a:pt x="103" y="82"/>
                      <a:pt x="102" y="82"/>
                    </a:cubicBezTo>
                    <a:cubicBezTo>
                      <a:pt x="102" y="82"/>
                      <a:pt x="101" y="82"/>
                      <a:pt x="101" y="83"/>
                    </a:cubicBezTo>
                    <a:cubicBezTo>
                      <a:pt x="98" y="85"/>
                      <a:pt x="98" y="85"/>
                      <a:pt x="98" y="85"/>
                    </a:cubicBezTo>
                    <a:cubicBezTo>
                      <a:pt x="92" y="93"/>
                      <a:pt x="92" y="93"/>
                      <a:pt x="92" y="93"/>
                    </a:cubicBezTo>
                    <a:cubicBezTo>
                      <a:pt x="92" y="92"/>
                      <a:pt x="92" y="92"/>
                      <a:pt x="92" y="92"/>
                    </a:cubicBezTo>
                    <a:cubicBezTo>
                      <a:pt x="92" y="90"/>
                      <a:pt x="91" y="90"/>
                      <a:pt x="90" y="90"/>
                    </a:cubicBezTo>
                    <a:cubicBezTo>
                      <a:pt x="90" y="90"/>
                      <a:pt x="88" y="91"/>
                      <a:pt x="86" y="92"/>
                    </a:cubicBezTo>
                    <a:cubicBezTo>
                      <a:pt x="85" y="92"/>
                      <a:pt x="85" y="92"/>
                      <a:pt x="85" y="92"/>
                    </a:cubicBezTo>
                    <a:cubicBezTo>
                      <a:pt x="76" y="96"/>
                      <a:pt x="76" y="96"/>
                      <a:pt x="76" y="96"/>
                    </a:cubicBezTo>
                    <a:cubicBezTo>
                      <a:pt x="71" y="94"/>
                      <a:pt x="71" y="94"/>
                      <a:pt x="71" y="94"/>
                    </a:cubicBezTo>
                    <a:cubicBezTo>
                      <a:pt x="70" y="93"/>
                      <a:pt x="70" y="93"/>
                      <a:pt x="70" y="93"/>
                    </a:cubicBezTo>
                    <a:cubicBezTo>
                      <a:pt x="69" y="93"/>
                      <a:pt x="68" y="92"/>
                      <a:pt x="67" y="92"/>
                    </a:cubicBezTo>
                    <a:cubicBezTo>
                      <a:pt x="66" y="92"/>
                      <a:pt x="66" y="92"/>
                      <a:pt x="66" y="93"/>
                    </a:cubicBezTo>
                    <a:cubicBezTo>
                      <a:pt x="64" y="93"/>
                      <a:pt x="64" y="94"/>
                      <a:pt x="64" y="95"/>
                    </a:cubicBezTo>
                    <a:cubicBezTo>
                      <a:pt x="63" y="96"/>
                      <a:pt x="64" y="98"/>
                      <a:pt x="66" y="99"/>
                    </a:cubicBezTo>
                    <a:cubicBezTo>
                      <a:pt x="67" y="100"/>
                      <a:pt x="67" y="101"/>
                      <a:pt x="68" y="102"/>
                    </a:cubicBezTo>
                    <a:cubicBezTo>
                      <a:pt x="66" y="104"/>
                      <a:pt x="62" y="106"/>
                      <a:pt x="57" y="108"/>
                    </a:cubicBezTo>
                    <a:cubicBezTo>
                      <a:pt x="55" y="109"/>
                      <a:pt x="54" y="109"/>
                      <a:pt x="52" y="10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06" name="Freeform 516"/>
              <p:cNvSpPr>
                <a:spLocks noEditPoints="1"/>
              </p:cNvSpPr>
              <p:nvPr/>
            </p:nvSpPr>
            <p:spPr bwMode="auto">
              <a:xfrm>
                <a:off x="7166" y="2249"/>
                <a:ext cx="302" cy="262"/>
              </a:xfrm>
              <a:custGeom>
                <a:avLst/>
                <a:gdLst>
                  <a:gd name="T0" fmla="*/ 127 w 128"/>
                  <a:gd name="T1" fmla="*/ 20 h 111"/>
                  <a:gd name="T2" fmla="*/ 114 w 128"/>
                  <a:gd name="T3" fmla="*/ 76 h 111"/>
                  <a:gd name="T4" fmla="*/ 106 w 128"/>
                  <a:gd name="T5" fmla="*/ 86 h 111"/>
                  <a:gd name="T6" fmla="*/ 101 w 128"/>
                  <a:gd name="T7" fmla="*/ 87 h 111"/>
                  <a:gd name="T8" fmla="*/ 94 w 128"/>
                  <a:gd name="T9" fmla="*/ 93 h 111"/>
                  <a:gd name="T10" fmla="*/ 79 w 128"/>
                  <a:gd name="T11" fmla="*/ 98 h 111"/>
                  <a:gd name="T12" fmla="*/ 69 w 128"/>
                  <a:gd name="T13" fmla="*/ 94 h 111"/>
                  <a:gd name="T14" fmla="*/ 61 w 128"/>
                  <a:gd name="T15" fmla="*/ 110 h 111"/>
                  <a:gd name="T16" fmla="*/ 53 w 128"/>
                  <a:gd name="T17" fmla="*/ 99 h 111"/>
                  <a:gd name="T18" fmla="*/ 31 w 128"/>
                  <a:gd name="T19" fmla="*/ 100 h 111"/>
                  <a:gd name="T20" fmla="*/ 3 w 128"/>
                  <a:gd name="T21" fmla="*/ 104 h 111"/>
                  <a:gd name="T22" fmla="*/ 27 w 128"/>
                  <a:gd name="T23" fmla="*/ 86 h 111"/>
                  <a:gd name="T24" fmla="*/ 58 w 128"/>
                  <a:gd name="T25" fmla="*/ 81 h 111"/>
                  <a:gd name="T26" fmla="*/ 75 w 128"/>
                  <a:gd name="T27" fmla="*/ 57 h 111"/>
                  <a:gd name="T28" fmla="*/ 73 w 128"/>
                  <a:gd name="T29" fmla="*/ 65 h 111"/>
                  <a:gd name="T30" fmla="*/ 96 w 128"/>
                  <a:gd name="T31" fmla="*/ 47 h 111"/>
                  <a:gd name="T32" fmla="*/ 108 w 128"/>
                  <a:gd name="T33" fmla="*/ 7 h 111"/>
                  <a:gd name="T34" fmla="*/ 116 w 128"/>
                  <a:gd name="T35" fmla="*/ 8 h 111"/>
                  <a:gd name="T36" fmla="*/ 117 w 128"/>
                  <a:gd name="T37" fmla="*/ 1 h 111"/>
                  <a:gd name="T38" fmla="*/ 120 w 128"/>
                  <a:gd name="T39" fmla="*/ 2 h 111"/>
                  <a:gd name="T40" fmla="*/ 122 w 128"/>
                  <a:gd name="T41" fmla="*/ 5 h 111"/>
                  <a:gd name="T42" fmla="*/ 120 w 128"/>
                  <a:gd name="T43" fmla="*/ 9 h 111"/>
                  <a:gd name="T44" fmla="*/ 116 w 128"/>
                  <a:gd name="T45" fmla="*/ 10 h 111"/>
                  <a:gd name="T46" fmla="*/ 109 w 128"/>
                  <a:gd name="T47" fmla="*/ 8 h 111"/>
                  <a:gd name="T48" fmla="*/ 98 w 128"/>
                  <a:gd name="T49" fmla="*/ 48 h 111"/>
                  <a:gd name="T50" fmla="*/ 90 w 128"/>
                  <a:gd name="T51" fmla="*/ 60 h 111"/>
                  <a:gd name="T52" fmla="*/ 76 w 128"/>
                  <a:gd name="T53" fmla="*/ 67 h 111"/>
                  <a:gd name="T54" fmla="*/ 71 w 128"/>
                  <a:gd name="T55" fmla="*/ 64 h 111"/>
                  <a:gd name="T56" fmla="*/ 75 w 128"/>
                  <a:gd name="T57" fmla="*/ 58 h 111"/>
                  <a:gd name="T58" fmla="*/ 66 w 128"/>
                  <a:gd name="T59" fmla="*/ 76 h 111"/>
                  <a:gd name="T60" fmla="*/ 51 w 128"/>
                  <a:gd name="T61" fmla="*/ 85 h 111"/>
                  <a:gd name="T62" fmla="*/ 36 w 128"/>
                  <a:gd name="T63" fmla="*/ 88 h 111"/>
                  <a:gd name="T64" fmla="*/ 26 w 128"/>
                  <a:gd name="T65" fmla="*/ 88 h 111"/>
                  <a:gd name="T66" fmla="*/ 21 w 128"/>
                  <a:gd name="T67" fmla="*/ 93 h 111"/>
                  <a:gd name="T68" fmla="*/ 7 w 128"/>
                  <a:gd name="T69" fmla="*/ 105 h 111"/>
                  <a:gd name="T70" fmla="*/ 48 w 128"/>
                  <a:gd name="T71" fmla="*/ 95 h 111"/>
                  <a:gd name="T72" fmla="*/ 55 w 128"/>
                  <a:gd name="T73" fmla="*/ 99 h 111"/>
                  <a:gd name="T74" fmla="*/ 60 w 128"/>
                  <a:gd name="T75" fmla="*/ 108 h 111"/>
                  <a:gd name="T76" fmla="*/ 68 w 128"/>
                  <a:gd name="T77" fmla="*/ 101 h 111"/>
                  <a:gd name="T78" fmla="*/ 68 w 128"/>
                  <a:gd name="T79" fmla="*/ 93 h 111"/>
                  <a:gd name="T80" fmla="*/ 74 w 128"/>
                  <a:gd name="T81" fmla="*/ 94 h 111"/>
                  <a:gd name="T82" fmla="*/ 89 w 128"/>
                  <a:gd name="T83" fmla="*/ 92 h 111"/>
                  <a:gd name="T84" fmla="*/ 100 w 128"/>
                  <a:gd name="T85" fmla="*/ 86 h 111"/>
                  <a:gd name="T86" fmla="*/ 103 w 128"/>
                  <a:gd name="T87" fmla="*/ 83 h 111"/>
                  <a:gd name="T88" fmla="*/ 105 w 128"/>
                  <a:gd name="T89" fmla="*/ 82 h 111"/>
                  <a:gd name="T90" fmla="*/ 108 w 128"/>
                  <a:gd name="T91" fmla="*/ 86 h 111"/>
                  <a:gd name="T92" fmla="*/ 112 w 128"/>
                  <a:gd name="T93" fmla="*/ 76 h 111"/>
                  <a:gd name="T94" fmla="*/ 125 w 128"/>
                  <a:gd name="T95" fmla="*/ 21 h 111"/>
                  <a:gd name="T96" fmla="*/ 124 w 128"/>
                  <a:gd name="T97" fmla="*/ 11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28" h="111">
                    <a:moveTo>
                      <a:pt x="121" y="0"/>
                    </a:moveTo>
                    <a:cubicBezTo>
                      <a:pt x="123" y="0"/>
                      <a:pt x="125" y="5"/>
                      <a:pt x="125" y="11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28" y="31"/>
                      <a:pt x="128" y="31"/>
                      <a:pt x="128" y="31"/>
                    </a:cubicBezTo>
                    <a:cubicBezTo>
                      <a:pt x="120" y="52"/>
                      <a:pt x="120" y="52"/>
                      <a:pt x="120" y="52"/>
                    </a:cubicBezTo>
                    <a:cubicBezTo>
                      <a:pt x="116" y="62"/>
                      <a:pt x="114" y="69"/>
                      <a:pt x="114" y="76"/>
                    </a:cubicBezTo>
                    <a:cubicBezTo>
                      <a:pt x="114" y="79"/>
                      <a:pt x="113" y="84"/>
                      <a:pt x="110" y="90"/>
                    </a:cubicBezTo>
                    <a:cubicBezTo>
                      <a:pt x="107" y="93"/>
                      <a:pt x="107" y="93"/>
                      <a:pt x="107" y="93"/>
                    </a:cubicBezTo>
                    <a:cubicBezTo>
                      <a:pt x="106" y="92"/>
                      <a:pt x="105" y="90"/>
                      <a:pt x="106" y="86"/>
                    </a:cubicBezTo>
                    <a:cubicBezTo>
                      <a:pt x="106" y="85"/>
                      <a:pt x="105" y="84"/>
                      <a:pt x="105" y="84"/>
                    </a:cubicBezTo>
                    <a:cubicBezTo>
                      <a:pt x="105" y="84"/>
                      <a:pt x="105" y="84"/>
                      <a:pt x="104" y="85"/>
                    </a:cubicBezTo>
                    <a:cubicBezTo>
                      <a:pt x="101" y="87"/>
                      <a:pt x="101" y="87"/>
                      <a:pt x="101" y="87"/>
                    </a:cubicBezTo>
                    <a:cubicBezTo>
                      <a:pt x="95" y="95"/>
                      <a:pt x="95" y="95"/>
                      <a:pt x="95" y="95"/>
                    </a:cubicBezTo>
                    <a:cubicBezTo>
                      <a:pt x="94" y="97"/>
                      <a:pt x="94" y="97"/>
                      <a:pt x="94" y="97"/>
                    </a:cubicBezTo>
                    <a:cubicBezTo>
                      <a:pt x="94" y="93"/>
                      <a:pt x="94" y="93"/>
                      <a:pt x="94" y="93"/>
                    </a:cubicBezTo>
                    <a:cubicBezTo>
                      <a:pt x="94" y="92"/>
                      <a:pt x="94" y="92"/>
                      <a:pt x="93" y="92"/>
                    </a:cubicBezTo>
                    <a:cubicBezTo>
                      <a:pt x="93" y="92"/>
                      <a:pt x="91" y="93"/>
                      <a:pt x="89" y="94"/>
                    </a:cubicBezTo>
                    <a:cubicBezTo>
                      <a:pt x="79" y="98"/>
                      <a:pt x="79" y="98"/>
                      <a:pt x="79" y="98"/>
                    </a:cubicBezTo>
                    <a:cubicBezTo>
                      <a:pt x="73" y="96"/>
                      <a:pt x="73" y="96"/>
                      <a:pt x="73" y="96"/>
                    </a:cubicBezTo>
                    <a:cubicBezTo>
                      <a:pt x="72" y="95"/>
                      <a:pt x="70" y="94"/>
                      <a:pt x="70" y="94"/>
                    </a:cubicBezTo>
                    <a:cubicBezTo>
                      <a:pt x="70" y="94"/>
                      <a:pt x="69" y="94"/>
                      <a:pt x="69" y="94"/>
                    </a:cubicBezTo>
                    <a:cubicBezTo>
                      <a:pt x="67" y="96"/>
                      <a:pt x="67" y="97"/>
                      <a:pt x="69" y="100"/>
                    </a:cubicBezTo>
                    <a:cubicBezTo>
                      <a:pt x="71" y="101"/>
                      <a:pt x="71" y="102"/>
                      <a:pt x="71" y="103"/>
                    </a:cubicBezTo>
                    <a:cubicBezTo>
                      <a:pt x="70" y="105"/>
                      <a:pt x="66" y="108"/>
                      <a:pt x="61" y="110"/>
                    </a:cubicBezTo>
                    <a:cubicBezTo>
                      <a:pt x="58" y="111"/>
                      <a:pt x="57" y="111"/>
                      <a:pt x="55" y="111"/>
                    </a:cubicBezTo>
                    <a:cubicBezTo>
                      <a:pt x="52" y="111"/>
                      <a:pt x="51" y="110"/>
                      <a:pt x="51" y="106"/>
                    </a:cubicBezTo>
                    <a:cubicBezTo>
                      <a:pt x="53" y="99"/>
                      <a:pt x="53" y="99"/>
                      <a:pt x="53" y="99"/>
                    </a:cubicBezTo>
                    <a:cubicBezTo>
                      <a:pt x="54" y="97"/>
                      <a:pt x="54" y="96"/>
                      <a:pt x="52" y="96"/>
                    </a:cubicBezTo>
                    <a:cubicBezTo>
                      <a:pt x="51" y="96"/>
                      <a:pt x="50" y="96"/>
                      <a:pt x="49" y="97"/>
                    </a:cubicBezTo>
                    <a:cubicBezTo>
                      <a:pt x="31" y="100"/>
                      <a:pt x="31" y="100"/>
                      <a:pt x="31" y="100"/>
                    </a:cubicBezTo>
                    <a:cubicBezTo>
                      <a:pt x="22" y="101"/>
                      <a:pt x="17" y="103"/>
                      <a:pt x="16" y="105"/>
                    </a:cubicBezTo>
                    <a:cubicBezTo>
                      <a:pt x="7" y="106"/>
                      <a:pt x="7" y="106"/>
                      <a:pt x="7" y="106"/>
                    </a:cubicBezTo>
                    <a:cubicBezTo>
                      <a:pt x="1" y="106"/>
                      <a:pt x="0" y="105"/>
                      <a:pt x="3" y="104"/>
                    </a:cubicBezTo>
                    <a:cubicBezTo>
                      <a:pt x="19" y="92"/>
                      <a:pt x="19" y="92"/>
                      <a:pt x="19" y="92"/>
                    </a:cubicBezTo>
                    <a:cubicBezTo>
                      <a:pt x="22" y="88"/>
                      <a:pt x="24" y="86"/>
                      <a:pt x="26" y="86"/>
                    </a:cubicBezTo>
                    <a:cubicBezTo>
                      <a:pt x="26" y="86"/>
                      <a:pt x="26" y="86"/>
                      <a:pt x="27" y="86"/>
                    </a:cubicBezTo>
                    <a:cubicBezTo>
                      <a:pt x="36" y="86"/>
                      <a:pt x="36" y="86"/>
                      <a:pt x="36" y="86"/>
                    </a:cubicBezTo>
                    <a:cubicBezTo>
                      <a:pt x="50" y="83"/>
                      <a:pt x="50" y="83"/>
                      <a:pt x="50" y="83"/>
                    </a:cubicBezTo>
                    <a:cubicBezTo>
                      <a:pt x="58" y="81"/>
                      <a:pt x="58" y="81"/>
                      <a:pt x="58" y="81"/>
                    </a:cubicBezTo>
                    <a:cubicBezTo>
                      <a:pt x="61" y="80"/>
                      <a:pt x="62" y="78"/>
                      <a:pt x="65" y="75"/>
                    </a:cubicBezTo>
                    <a:cubicBezTo>
                      <a:pt x="69" y="60"/>
                      <a:pt x="69" y="60"/>
                      <a:pt x="69" y="60"/>
                    </a:cubicBezTo>
                    <a:cubicBezTo>
                      <a:pt x="70" y="58"/>
                      <a:pt x="72" y="57"/>
                      <a:pt x="75" y="57"/>
                    </a:cubicBezTo>
                    <a:cubicBezTo>
                      <a:pt x="77" y="58"/>
                      <a:pt x="77" y="58"/>
                      <a:pt x="77" y="58"/>
                    </a:cubicBezTo>
                    <a:cubicBezTo>
                      <a:pt x="76" y="60"/>
                      <a:pt x="76" y="60"/>
                      <a:pt x="76" y="60"/>
                    </a:cubicBezTo>
                    <a:cubicBezTo>
                      <a:pt x="73" y="65"/>
                      <a:pt x="73" y="65"/>
                      <a:pt x="73" y="65"/>
                    </a:cubicBezTo>
                    <a:cubicBezTo>
                      <a:pt x="76" y="66"/>
                      <a:pt x="76" y="66"/>
                      <a:pt x="76" y="66"/>
                    </a:cubicBezTo>
                    <a:cubicBezTo>
                      <a:pt x="81" y="64"/>
                      <a:pt x="85" y="62"/>
                      <a:pt x="89" y="59"/>
                    </a:cubicBezTo>
                    <a:cubicBezTo>
                      <a:pt x="96" y="47"/>
                      <a:pt x="96" y="47"/>
                      <a:pt x="96" y="47"/>
                    </a:cubicBezTo>
                    <a:cubicBezTo>
                      <a:pt x="104" y="35"/>
                      <a:pt x="104" y="35"/>
                      <a:pt x="104" y="35"/>
                    </a:cubicBezTo>
                    <a:cubicBezTo>
                      <a:pt x="106" y="32"/>
                      <a:pt x="108" y="28"/>
                      <a:pt x="106" y="22"/>
                    </a:cubicBezTo>
                    <a:cubicBezTo>
                      <a:pt x="105" y="15"/>
                      <a:pt x="106" y="10"/>
                      <a:pt x="108" y="7"/>
                    </a:cubicBezTo>
                    <a:cubicBezTo>
                      <a:pt x="111" y="5"/>
                      <a:pt x="111" y="5"/>
                      <a:pt x="111" y="5"/>
                    </a:cubicBezTo>
                    <a:cubicBezTo>
                      <a:pt x="114" y="5"/>
                      <a:pt x="114" y="5"/>
                      <a:pt x="114" y="5"/>
                    </a:cubicBezTo>
                    <a:cubicBezTo>
                      <a:pt x="114" y="7"/>
                      <a:pt x="115" y="8"/>
                      <a:pt x="116" y="8"/>
                    </a:cubicBezTo>
                    <a:cubicBezTo>
                      <a:pt x="119" y="7"/>
                      <a:pt x="119" y="7"/>
                      <a:pt x="119" y="7"/>
                    </a:cubicBezTo>
                    <a:cubicBezTo>
                      <a:pt x="120" y="5"/>
                      <a:pt x="120" y="5"/>
                      <a:pt x="120" y="5"/>
                    </a:cubicBezTo>
                    <a:cubicBezTo>
                      <a:pt x="117" y="1"/>
                      <a:pt x="117" y="1"/>
                      <a:pt x="117" y="1"/>
                    </a:cubicBezTo>
                    <a:cubicBezTo>
                      <a:pt x="119" y="0"/>
                      <a:pt x="119" y="0"/>
                      <a:pt x="121" y="0"/>
                    </a:cubicBezTo>
                    <a:moveTo>
                      <a:pt x="121" y="2"/>
                    </a:moveTo>
                    <a:cubicBezTo>
                      <a:pt x="120" y="2"/>
                      <a:pt x="120" y="2"/>
                      <a:pt x="120" y="2"/>
                    </a:cubicBezTo>
                    <a:cubicBezTo>
                      <a:pt x="122" y="3"/>
                      <a:pt x="122" y="3"/>
                      <a:pt x="122" y="3"/>
                    </a:cubicBezTo>
                    <a:cubicBezTo>
                      <a:pt x="122" y="4"/>
                      <a:pt x="122" y="4"/>
                      <a:pt x="122" y="4"/>
                    </a:cubicBezTo>
                    <a:cubicBezTo>
                      <a:pt x="122" y="5"/>
                      <a:pt x="122" y="5"/>
                      <a:pt x="122" y="5"/>
                    </a:cubicBezTo>
                    <a:cubicBezTo>
                      <a:pt x="121" y="8"/>
                      <a:pt x="121" y="8"/>
                      <a:pt x="121" y="8"/>
                    </a:cubicBezTo>
                    <a:cubicBezTo>
                      <a:pt x="120" y="9"/>
                      <a:pt x="120" y="9"/>
                      <a:pt x="120" y="9"/>
                    </a:cubicBezTo>
                    <a:cubicBezTo>
                      <a:pt x="120" y="9"/>
                      <a:pt x="120" y="9"/>
                      <a:pt x="120" y="9"/>
                    </a:cubicBezTo>
                    <a:cubicBezTo>
                      <a:pt x="117" y="10"/>
                      <a:pt x="117" y="10"/>
                      <a:pt x="117" y="10"/>
                    </a:cubicBezTo>
                    <a:cubicBezTo>
                      <a:pt x="116" y="10"/>
                      <a:pt x="116" y="10"/>
                      <a:pt x="116" y="10"/>
                    </a:cubicBezTo>
                    <a:cubicBezTo>
                      <a:pt x="116" y="10"/>
                      <a:pt x="116" y="10"/>
                      <a:pt x="116" y="10"/>
                    </a:cubicBezTo>
                    <a:cubicBezTo>
                      <a:pt x="114" y="9"/>
                      <a:pt x="113" y="8"/>
                      <a:pt x="112" y="7"/>
                    </a:cubicBezTo>
                    <a:cubicBezTo>
                      <a:pt x="111" y="6"/>
                      <a:pt x="111" y="6"/>
                      <a:pt x="111" y="6"/>
                    </a:cubicBezTo>
                    <a:cubicBezTo>
                      <a:pt x="109" y="8"/>
                      <a:pt x="109" y="8"/>
                      <a:pt x="109" y="8"/>
                    </a:cubicBezTo>
                    <a:cubicBezTo>
                      <a:pt x="108" y="11"/>
                      <a:pt x="107" y="16"/>
                      <a:pt x="108" y="21"/>
                    </a:cubicBezTo>
                    <a:cubicBezTo>
                      <a:pt x="109" y="28"/>
                      <a:pt x="108" y="32"/>
                      <a:pt x="105" y="36"/>
                    </a:cubicBezTo>
                    <a:cubicBezTo>
                      <a:pt x="98" y="48"/>
                      <a:pt x="98" y="48"/>
                      <a:pt x="98" y="48"/>
                    </a:cubicBezTo>
                    <a:cubicBezTo>
                      <a:pt x="90" y="60"/>
                      <a:pt x="90" y="60"/>
                      <a:pt x="90" y="60"/>
                    </a:cubicBezTo>
                    <a:cubicBezTo>
                      <a:pt x="90" y="60"/>
                      <a:pt x="90" y="60"/>
                      <a:pt x="90" y="60"/>
                    </a:cubicBezTo>
                    <a:cubicBezTo>
                      <a:pt x="90" y="60"/>
                      <a:pt x="90" y="60"/>
                      <a:pt x="90" y="60"/>
                    </a:cubicBezTo>
                    <a:cubicBezTo>
                      <a:pt x="86" y="63"/>
                      <a:pt x="82" y="66"/>
                      <a:pt x="76" y="67"/>
                    </a:cubicBezTo>
                    <a:cubicBezTo>
                      <a:pt x="76" y="67"/>
                      <a:pt x="76" y="67"/>
                      <a:pt x="76" y="67"/>
                    </a:cubicBezTo>
                    <a:cubicBezTo>
                      <a:pt x="76" y="67"/>
                      <a:pt x="76" y="67"/>
                      <a:pt x="76" y="67"/>
                    </a:cubicBezTo>
                    <a:cubicBezTo>
                      <a:pt x="73" y="67"/>
                      <a:pt x="73" y="67"/>
                      <a:pt x="73" y="67"/>
                    </a:cubicBezTo>
                    <a:cubicBezTo>
                      <a:pt x="70" y="67"/>
                      <a:pt x="70" y="67"/>
                      <a:pt x="70" y="67"/>
                    </a:cubicBezTo>
                    <a:cubicBezTo>
                      <a:pt x="71" y="64"/>
                      <a:pt x="71" y="64"/>
                      <a:pt x="71" y="64"/>
                    </a:cubicBezTo>
                    <a:cubicBezTo>
                      <a:pt x="74" y="59"/>
                      <a:pt x="74" y="59"/>
                      <a:pt x="74" y="59"/>
                    </a:cubicBezTo>
                    <a:cubicBezTo>
                      <a:pt x="75" y="58"/>
                      <a:pt x="75" y="58"/>
                      <a:pt x="75" y="58"/>
                    </a:cubicBezTo>
                    <a:cubicBezTo>
                      <a:pt x="75" y="58"/>
                      <a:pt x="75" y="58"/>
                      <a:pt x="75" y="58"/>
                    </a:cubicBezTo>
                    <a:cubicBezTo>
                      <a:pt x="72" y="58"/>
                      <a:pt x="71" y="60"/>
                      <a:pt x="71" y="61"/>
                    </a:cubicBezTo>
                    <a:cubicBezTo>
                      <a:pt x="66" y="75"/>
                      <a:pt x="66" y="75"/>
                      <a:pt x="66" y="75"/>
                    </a:cubicBezTo>
                    <a:cubicBezTo>
                      <a:pt x="66" y="76"/>
                      <a:pt x="66" y="76"/>
                      <a:pt x="66" y="76"/>
                    </a:cubicBezTo>
                    <a:cubicBezTo>
                      <a:pt x="66" y="76"/>
                      <a:pt x="66" y="76"/>
                      <a:pt x="66" y="76"/>
                    </a:cubicBezTo>
                    <a:cubicBezTo>
                      <a:pt x="64" y="79"/>
                      <a:pt x="62" y="81"/>
                      <a:pt x="59" y="82"/>
                    </a:cubicBezTo>
                    <a:cubicBezTo>
                      <a:pt x="51" y="85"/>
                      <a:pt x="51" y="85"/>
                      <a:pt x="51" y="85"/>
                    </a:cubicBezTo>
                    <a:cubicBezTo>
                      <a:pt x="36" y="88"/>
                      <a:pt x="36" y="88"/>
                      <a:pt x="36" y="88"/>
                    </a:cubicBezTo>
                    <a:cubicBezTo>
                      <a:pt x="36" y="88"/>
                      <a:pt x="36" y="88"/>
                      <a:pt x="36" y="88"/>
                    </a:cubicBezTo>
                    <a:cubicBezTo>
                      <a:pt x="36" y="88"/>
                      <a:pt x="36" y="88"/>
                      <a:pt x="36" y="88"/>
                    </a:cubicBezTo>
                    <a:cubicBezTo>
                      <a:pt x="27" y="88"/>
                      <a:pt x="27" y="88"/>
                      <a:pt x="27" y="88"/>
                    </a:cubicBezTo>
                    <a:cubicBezTo>
                      <a:pt x="26" y="88"/>
                      <a:pt x="26" y="88"/>
                      <a:pt x="26" y="88"/>
                    </a:cubicBezTo>
                    <a:cubicBezTo>
                      <a:pt x="26" y="88"/>
                      <a:pt x="26" y="88"/>
                      <a:pt x="26" y="88"/>
                    </a:cubicBezTo>
                    <a:cubicBezTo>
                      <a:pt x="26" y="88"/>
                      <a:pt x="26" y="88"/>
                      <a:pt x="26" y="88"/>
                    </a:cubicBezTo>
                    <a:cubicBezTo>
                      <a:pt x="25" y="88"/>
                      <a:pt x="23" y="89"/>
                      <a:pt x="21" y="93"/>
                    </a:cubicBezTo>
                    <a:cubicBezTo>
                      <a:pt x="21" y="93"/>
                      <a:pt x="21" y="93"/>
                      <a:pt x="21" y="93"/>
                    </a:cubicBezTo>
                    <a:cubicBezTo>
                      <a:pt x="20" y="93"/>
                      <a:pt x="20" y="93"/>
                      <a:pt x="20" y="93"/>
                    </a:cubicBezTo>
                    <a:cubicBezTo>
                      <a:pt x="5" y="104"/>
                      <a:pt x="5" y="104"/>
                      <a:pt x="5" y="104"/>
                    </a:cubicBezTo>
                    <a:cubicBezTo>
                      <a:pt x="6" y="104"/>
                      <a:pt x="6" y="105"/>
                      <a:pt x="7" y="105"/>
                    </a:cubicBezTo>
                    <a:cubicBezTo>
                      <a:pt x="15" y="104"/>
                      <a:pt x="15" y="104"/>
                      <a:pt x="15" y="104"/>
                    </a:cubicBezTo>
                    <a:cubicBezTo>
                      <a:pt x="17" y="101"/>
                      <a:pt x="22" y="99"/>
                      <a:pt x="30" y="98"/>
                    </a:cubicBezTo>
                    <a:cubicBezTo>
                      <a:pt x="48" y="95"/>
                      <a:pt x="48" y="95"/>
                      <a:pt x="48" y="95"/>
                    </a:cubicBezTo>
                    <a:cubicBezTo>
                      <a:pt x="50" y="94"/>
                      <a:pt x="51" y="94"/>
                      <a:pt x="52" y="94"/>
                    </a:cubicBezTo>
                    <a:cubicBezTo>
                      <a:pt x="54" y="94"/>
                      <a:pt x="54" y="95"/>
                      <a:pt x="55" y="95"/>
                    </a:cubicBezTo>
                    <a:cubicBezTo>
                      <a:pt x="56" y="96"/>
                      <a:pt x="56" y="98"/>
                      <a:pt x="55" y="99"/>
                    </a:cubicBezTo>
                    <a:cubicBezTo>
                      <a:pt x="52" y="106"/>
                      <a:pt x="52" y="106"/>
                      <a:pt x="52" y="106"/>
                    </a:cubicBezTo>
                    <a:cubicBezTo>
                      <a:pt x="53" y="109"/>
                      <a:pt x="54" y="110"/>
                      <a:pt x="55" y="110"/>
                    </a:cubicBezTo>
                    <a:cubicBezTo>
                      <a:pt x="56" y="110"/>
                      <a:pt x="58" y="109"/>
                      <a:pt x="60" y="108"/>
                    </a:cubicBezTo>
                    <a:cubicBezTo>
                      <a:pt x="65" y="106"/>
                      <a:pt x="68" y="105"/>
                      <a:pt x="70" y="103"/>
                    </a:cubicBezTo>
                    <a:cubicBezTo>
                      <a:pt x="69" y="102"/>
                      <a:pt x="69" y="102"/>
                      <a:pt x="68" y="101"/>
                    </a:cubicBezTo>
                    <a:cubicBezTo>
                      <a:pt x="68" y="101"/>
                      <a:pt x="68" y="101"/>
                      <a:pt x="68" y="101"/>
                    </a:cubicBezTo>
                    <a:cubicBezTo>
                      <a:pt x="68" y="101"/>
                      <a:pt x="68" y="101"/>
                      <a:pt x="68" y="101"/>
                    </a:cubicBezTo>
                    <a:cubicBezTo>
                      <a:pt x="66" y="99"/>
                      <a:pt x="66" y="98"/>
                      <a:pt x="66" y="96"/>
                    </a:cubicBezTo>
                    <a:cubicBezTo>
                      <a:pt x="66" y="95"/>
                      <a:pt x="67" y="94"/>
                      <a:pt x="68" y="93"/>
                    </a:cubicBezTo>
                    <a:cubicBezTo>
                      <a:pt x="68" y="92"/>
                      <a:pt x="69" y="92"/>
                      <a:pt x="70" y="92"/>
                    </a:cubicBezTo>
                    <a:cubicBezTo>
                      <a:pt x="71" y="92"/>
                      <a:pt x="72" y="93"/>
                      <a:pt x="74" y="94"/>
                    </a:cubicBezTo>
                    <a:cubicBezTo>
                      <a:pt x="74" y="94"/>
                      <a:pt x="74" y="94"/>
                      <a:pt x="74" y="94"/>
                    </a:cubicBezTo>
                    <a:cubicBezTo>
                      <a:pt x="79" y="96"/>
                      <a:pt x="79" y="96"/>
                      <a:pt x="79" y="96"/>
                    </a:cubicBezTo>
                    <a:cubicBezTo>
                      <a:pt x="88" y="93"/>
                      <a:pt x="88" y="93"/>
                      <a:pt x="88" y="93"/>
                    </a:cubicBezTo>
                    <a:cubicBezTo>
                      <a:pt x="89" y="92"/>
                      <a:pt x="89" y="92"/>
                      <a:pt x="89" y="92"/>
                    </a:cubicBezTo>
                    <a:cubicBezTo>
                      <a:pt x="91" y="91"/>
                      <a:pt x="92" y="90"/>
                      <a:pt x="93" y="90"/>
                    </a:cubicBezTo>
                    <a:cubicBezTo>
                      <a:pt x="94" y="90"/>
                      <a:pt x="95" y="90"/>
                      <a:pt x="96" y="92"/>
                    </a:cubicBezTo>
                    <a:cubicBezTo>
                      <a:pt x="100" y="86"/>
                      <a:pt x="100" y="86"/>
                      <a:pt x="100" y="86"/>
                    </a:cubicBezTo>
                    <a:cubicBezTo>
                      <a:pt x="100" y="86"/>
                      <a:pt x="100" y="86"/>
                      <a:pt x="100" y="86"/>
                    </a:cubicBezTo>
                    <a:cubicBezTo>
                      <a:pt x="100" y="86"/>
                      <a:pt x="100" y="86"/>
                      <a:pt x="100" y="86"/>
                    </a:cubicBezTo>
                    <a:cubicBezTo>
                      <a:pt x="103" y="83"/>
                      <a:pt x="103" y="83"/>
                      <a:pt x="103" y="83"/>
                    </a:cubicBezTo>
                    <a:cubicBezTo>
                      <a:pt x="103" y="83"/>
                      <a:pt x="103" y="83"/>
                      <a:pt x="103" y="83"/>
                    </a:cubicBezTo>
                    <a:cubicBezTo>
                      <a:pt x="103" y="83"/>
                      <a:pt x="103" y="83"/>
                      <a:pt x="103" y="83"/>
                    </a:cubicBezTo>
                    <a:cubicBezTo>
                      <a:pt x="104" y="83"/>
                      <a:pt x="104" y="82"/>
                      <a:pt x="105" y="82"/>
                    </a:cubicBezTo>
                    <a:cubicBezTo>
                      <a:pt x="107" y="82"/>
                      <a:pt x="107" y="84"/>
                      <a:pt x="108" y="85"/>
                    </a:cubicBezTo>
                    <a:cubicBezTo>
                      <a:pt x="108" y="85"/>
                      <a:pt x="108" y="85"/>
                      <a:pt x="108" y="85"/>
                    </a:cubicBezTo>
                    <a:cubicBezTo>
                      <a:pt x="108" y="86"/>
                      <a:pt x="108" y="86"/>
                      <a:pt x="108" y="86"/>
                    </a:cubicBezTo>
                    <a:cubicBezTo>
                      <a:pt x="107" y="88"/>
                      <a:pt x="107" y="89"/>
                      <a:pt x="108" y="90"/>
                    </a:cubicBezTo>
                    <a:cubicBezTo>
                      <a:pt x="108" y="89"/>
                      <a:pt x="108" y="89"/>
                      <a:pt x="108" y="89"/>
                    </a:cubicBezTo>
                    <a:cubicBezTo>
                      <a:pt x="111" y="84"/>
                      <a:pt x="112" y="79"/>
                      <a:pt x="112" y="76"/>
                    </a:cubicBezTo>
                    <a:cubicBezTo>
                      <a:pt x="112" y="69"/>
                      <a:pt x="114" y="62"/>
                      <a:pt x="119" y="51"/>
                    </a:cubicBezTo>
                    <a:cubicBezTo>
                      <a:pt x="126" y="31"/>
                      <a:pt x="126" y="31"/>
                      <a:pt x="126" y="31"/>
                    </a:cubicBezTo>
                    <a:cubicBezTo>
                      <a:pt x="125" y="21"/>
                      <a:pt x="125" y="21"/>
                      <a:pt x="125" y="21"/>
                    </a:cubicBezTo>
                    <a:cubicBezTo>
                      <a:pt x="124" y="11"/>
                      <a:pt x="124" y="11"/>
                      <a:pt x="124" y="11"/>
                    </a:cubicBezTo>
                    <a:cubicBezTo>
                      <a:pt x="124" y="11"/>
                      <a:pt x="124" y="11"/>
                      <a:pt x="124" y="11"/>
                    </a:cubicBezTo>
                    <a:cubicBezTo>
                      <a:pt x="124" y="11"/>
                      <a:pt x="124" y="11"/>
                      <a:pt x="124" y="11"/>
                    </a:cubicBezTo>
                    <a:cubicBezTo>
                      <a:pt x="124" y="5"/>
                      <a:pt x="122" y="2"/>
                      <a:pt x="12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07" name="Freeform 517"/>
              <p:cNvSpPr>
                <a:spLocks/>
              </p:cNvSpPr>
              <p:nvPr/>
            </p:nvSpPr>
            <p:spPr bwMode="auto">
              <a:xfrm>
                <a:off x="7208" y="2492"/>
                <a:ext cx="64" cy="52"/>
              </a:xfrm>
              <a:custGeom>
                <a:avLst/>
                <a:gdLst>
                  <a:gd name="T0" fmla="*/ 6 w 27"/>
                  <a:gd name="T1" fmla="*/ 22 h 22"/>
                  <a:gd name="T2" fmla="*/ 5 w 27"/>
                  <a:gd name="T3" fmla="*/ 20 h 22"/>
                  <a:gd name="T4" fmla="*/ 4 w 27"/>
                  <a:gd name="T5" fmla="*/ 17 h 22"/>
                  <a:gd name="T6" fmla="*/ 2 w 27"/>
                  <a:gd name="T7" fmla="*/ 15 h 22"/>
                  <a:gd name="T8" fmla="*/ 0 w 27"/>
                  <a:gd name="T9" fmla="*/ 12 h 22"/>
                  <a:gd name="T10" fmla="*/ 2 w 27"/>
                  <a:gd name="T11" fmla="*/ 11 h 22"/>
                  <a:gd name="T12" fmla="*/ 5 w 27"/>
                  <a:gd name="T13" fmla="*/ 9 h 22"/>
                  <a:gd name="T14" fmla="*/ 8 w 27"/>
                  <a:gd name="T15" fmla="*/ 6 h 22"/>
                  <a:gd name="T16" fmla="*/ 12 w 27"/>
                  <a:gd name="T17" fmla="*/ 5 h 22"/>
                  <a:gd name="T18" fmla="*/ 12 w 27"/>
                  <a:gd name="T19" fmla="*/ 5 h 22"/>
                  <a:gd name="T20" fmla="*/ 12 w 27"/>
                  <a:gd name="T21" fmla="*/ 5 h 22"/>
                  <a:gd name="T22" fmla="*/ 16 w 27"/>
                  <a:gd name="T23" fmla="*/ 3 h 22"/>
                  <a:gd name="T24" fmla="*/ 20 w 27"/>
                  <a:gd name="T25" fmla="*/ 0 h 22"/>
                  <a:gd name="T26" fmla="*/ 24 w 27"/>
                  <a:gd name="T27" fmla="*/ 1 h 22"/>
                  <a:gd name="T28" fmla="*/ 26 w 27"/>
                  <a:gd name="T29" fmla="*/ 2 h 22"/>
                  <a:gd name="T30" fmla="*/ 26 w 27"/>
                  <a:gd name="T31" fmla="*/ 5 h 22"/>
                  <a:gd name="T32" fmla="*/ 23 w 27"/>
                  <a:gd name="T33" fmla="*/ 9 h 22"/>
                  <a:gd name="T34" fmla="*/ 21 w 27"/>
                  <a:gd name="T35" fmla="*/ 11 h 22"/>
                  <a:gd name="T36" fmla="*/ 18 w 27"/>
                  <a:gd name="T37" fmla="*/ 10 h 22"/>
                  <a:gd name="T38" fmla="*/ 16 w 27"/>
                  <a:gd name="T39" fmla="*/ 9 h 22"/>
                  <a:gd name="T40" fmla="*/ 14 w 27"/>
                  <a:gd name="T41" fmla="*/ 10 h 22"/>
                  <a:gd name="T42" fmla="*/ 11 w 27"/>
                  <a:gd name="T43" fmla="*/ 12 h 22"/>
                  <a:gd name="T44" fmla="*/ 11 w 27"/>
                  <a:gd name="T45" fmla="*/ 12 h 22"/>
                  <a:gd name="T46" fmla="*/ 11 w 27"/>
                  <a:gd name="T47" fmla="*/ 13 h 22"/>
                  <a:gd name="T48" fmla="*/ 9 w 27"/>
                  <a:gd name="T49" fmla="*/ 19 h 22"/>
                  <a:gd name="T50" fmla="*/ 6 w 27"/>
                  <a:gd name="T51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7" h="22">
                    <a:moveTo>
                      <a:pt x="6" y="22"/>
                    </a:moveTo>
                    <a:cubicBezTo>
                      <a:pt x="5" y="20"/>
                      <a:pt x="5" y="20"/>
                      <a:pt x="5" y="20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1" y="11"/>
                      <a:pt x="2" y="11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18" y="1"/>
                      <a:pt x="19" y="0"/>
                      <a:pt x="20" y="0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6" y="2"/>
                      <a:pt x="26" y="2"/>
                      <a:pt x="26" y="2"/>
                    </a:cubicBezTo>
                    <a:cubicBezTo>
                      <a:pt x="27" y="3"/>
                      <a:pt x="26" y="4"/>
                      <a:pt x="26" y="5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1" y="11"/>
                      <a:pt x="21" y="11"/>
                      <a:pt x="21" y="11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8" y="10"/>
                      <a:pt x="17" y="9"/>
                      <a:pt x="16" y="9"/>
                    </a:cubicBezTo>
                    <a:cubicBezTo>
                      <a:pt x="15" y="9"/>
                      <a:pt x="15" y="9"/>
                      <a:pt x="14" y="10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9" y="19"/>
                      <a:pt x="9" y="19"/>
                      <a:pt x="9" y="19"/>
                    </a:cubicBezTo>
                    <a:cubicBezTo>
                      <a:pt x="8" y="21"/>
                      <a:pt x="7" y="22"/>
                      <a:pt x="6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08" name="Freeform 518"/>
              <p:cNvSpPr>
                <a:spLocks noEditPoints="1"/>
              </p:cNvSpPr>
              <p:nvPr/>
            </p:nvSpPr>
            <p:spPr bwMode="auto">
              <a:xfrm>
                <a:off x="7206" y="2490"/>
                <a:ext cx="69" cy="57"/>
              </a:xfrm>
              <a:custGeom>
                <a:avLst/>
                <a:gdLst>
                  <a:gd name="T0" fmla="*/ 21 w 29"/>
                  <a:gd name="T1" fmla="*/ 0 h 24"/>
                  <a:gd name="T2" fmla="*/ 25 w 29"/>
                  <a:gd name="T3" fmla="*/ 1 h 24"/>
                  <a:gd name="T4" fmla="*/ 28 w 29"/>
                  <a:gd name="T5" fmla="*/ 3 h 24"/>
                  <a:gd name="T6" fmla="*/ 28 w 29"/>
                  <a:gd name="T7" fmla="*/ 6 h 24"/>
                  <a:gd name="T8" fmla="*/ 25 w 29"/>
                  <a:gd name="T9" fmla="*/ 10 h 24"/>
                  <a:gd name="T10" fmla="*/ 22 w 29"/>
                  <a:gd name="T11" fmla="*/ 13 h 24"/>
                  <a:gd name="T12" fmla="*/ 19 w 29"/>
                  <a:gd name="T13" fmla="*/ 12 h 24"/>
                  <a:gd name="T14" fmla="*/ 17 w 29"/>
                  <a:gd name="T15" fmla="*/ 11 h 24"/>
                  <a:gd name="T16" fmla="*/ 16 w 29"/>
                  <a:gd name="T17" fmla="*/ 11 h 24"/>
                  <a:gd name="T18" fmla="*/ 13 w 29"/>
                  <a:gd name="T19" fmla="*/ 14 h 24"/>
                  <a:gd name="T20" fmla="*/ 11 w 29"/>
                  <a:gd name="T21" fmla="*/ 20 h 24"/>
                  <a:gd name="T22" fmla="*/ 7 w 29"/>
                  <a:gd name="T23" fmla="*/ 24 h 24"/>
                  <a:gd name="T24" fmla="*/ 5 w 29"/>
                  <a:gd name="T25" fmla="*/ 22 h 24"/>
                  <a:gd name="T26" fmla="*/ 4 w 29"/>
                  <a:gd name="T27" fmla="*/ 18 h 24"/>
                  <a:gd name="T28" fmla="*/ 2 w 29"/>
                  <a:gd name="T29" fmla="*/ 16 h 24"/>
                  <a:gd name="T30" fmla="*/ 0 w 29"/>
                  <a:gd name="T31" fmla="*/ 13 h 24"/>
                  <a:gd name="T32" fmla="*/ 2 w 29"/>
                  <a:gd name="T33" fmla="*/ 11 h 24"/>
                  <a:gd name="T34" fmla="*/ 6 w 29"/>
                  <a:gd name="T35" fmla="*/ 9 h 24"/>
                  <a:gd name="T36" fmla="*/ 8 w 29"/>
                  <a:gd name="T37" fmla="*/ 6 h 24"/>
                  <a:gd name="T38" fmla="*/ 13 w 29"/>
                  <a:gd name="T39" fmla="*/ 5 h 24"/>
                  <a:gd name="T40" fmla="*/ 16 w 29"/>
                  <a:gd name="T41" fmla="*/ 3 h 24"/>
                  <a:gd name="T42" fmla="*/ 21 w 29"/>
                  <a:gd name="T43" fmla="*/ 0 h 24"/>
                  <a:gd name="T44" fmla="*/ 21 w 29"/>
                  <a:gd name="T45" fmla="*/ 2 h 24"/>
                  <a:gd name="T46" fmla="*/ 18 w 29"/>
                  <a:gd name="T47" fmla="*/ 4 h 24"/>
                  <a:gd name="T48" fmla="*/ 18 w 29"/>
                  <a:gd name="T49" fmla="*/ 4 h 24"/>
                  <a:gd name="T50" fmla="*/ 17 w 29"/>
                  <a:gd name="T51" fmla="*/ 5 h 24"/>
                  <a:gd name="T52" fmla="*/ 14 w 29"/>
                  <a:gd name="T53" fmla="*/ 7 h 24"/>
                  <a:gd name="T54" fmla="*/ 13 w 29"/>
                  <a:gd name="T55" fmla="*/ 7 h 24"/>
                  <a:gd name="T56" fmla="*/ 13 w 29"/>
                  <a:gd name="T57" fmla="*/ 7 h 24"/>
                  <a:gd name="T58" fmla="*/ 9 w 29"/>
                  <a:gd name="T59" fmla="*/ 7 h 24"/>
                  <a:gd name="T60" fmla="*/ 7 w 29"/>
                  <a:gd name="T61" fmla="*/ 10 h 24"/>
                  <a:gd name="T62" fmla="*/ 7 w 29"/>
                  <a:gd name="T63" fmla="*/ 10 h 24"/>
                  <a:gd name="T64" fmla="*/ 7 w 29"/>
                  <a:gd name="T65" fmla="*/ 10 h 24"/>
                  <a:gd name="T66" fmla="*/ 3 w 29"/>
                  <a:gd name="T67" fmla="*/ 13 h 24"/>
                  <a:gd name="T68" fmla="*/ 3 w 29"/>
                  <a:gd name="T69" fmla="*/ 13 h 24"/>
                  <a:gd name="T70" fmla="*/ 3 w 29"/>
                  <a:gd name="T71" fmla="*/ 13 h 24"/>
                  <a:gd name="T72" fmla="*/ 2 w 29"/>
                  <a:gd name="T73" fmla="*/ 13 h 24"/>
                  <a:gd name="T74" fmla="*/ 4 w 29"/>
                  <a:gd name="T75" fmla="*/ 15 h 24"/>
                  <a:gd name="T76" fmla="*/ 6 w 29"/>
                  <a:gd name="T77" fmla="*/ 17 h 24"/>
                  <a:gd name="T78" fmla="*/ 6 w 29"/>
                  <a:gd name="T79" fmla="*/ 18 h 24"/>
                  <a:gd name="T80" fmla="*/ 6 w 29"/>
                  <a:gd name="T81" fmla="*/ 18 h 24"/>
                  <a:gd name="T82" fmla="*/ 7 w 29"/>
                  <a:gd name="T83" fmla="*/ 21 h 24"/>
                  <a:gd name="T84" fmla="*/ 8 w 29"/>
                  <a:gd name="T85" fmla="*/ 22 h 24"/>
                  <a:gd name="T86" fmla="*/ 9 w 29"/>
                  <a:gd name="T87" fmla="*/ 20 h 24"/>
                  <a:gd name="T88" fmla="*/ 11 w 29"/>
                  <a:gd name="T89" fmla="*/ 13 h 24"/>
                  <a:gd name="T90" fmla="*/ 11 w 29"/>
                  <a:gd name="T91" fmla="*/ 13 h 24"/>
                  <a:gd name="T92" fmla="*/ 12 w 29"/>
                  <a:gd name="T93" fmla="*/ 13 h 24"/>
                  <a:gd name="T94" fmla="*/ 15 w 29"/>
                  <a:gd name="T95" fmla="*/ 10 h 24"/>
                  <a:gd name="T96" fmla="*/ 17 w 29"/>
                  <a:gd name="T97" fmla="*/ 9 h 24"/>
                  <a:gd name="T98" fmla="*/ 19 w 29"/>
                  <a:gd name="T99" fmla="*/ 10 h 24"/>
                  <a:gd name="T100" fmla="*/ 22 w 29"/>
                  <a:gd name="T101" fmla="*/ 11 h 24"/>
                  <a:gd name="T102" fmla="*/ 24 w 29"/>
                  <a:gd name="T103" fmla="*/ 9 h 24"/>
                  <a:gd name="T104" fmla="*/ 26 w 29"/>
                  <a:gd name="T105" fmla="*/ 5 h 24"/>
                  <a:gd name="T106" fmla="*/ 27 w 29"/>
                  <a:gd name="T107" fmla="*/ 4 h 24"/>
                  <a:gd name="T108" fmla="*/ 24 w 29"/>
                  <a:gd name="T109" fmla="*/ 3 h 24"/>
                  <a:gd name="T110" fmla="*/ 21 w 29"/>
                  <a:gd name="T111" fmla="*/ 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9" h="24">
                    <a:moveTo>
                      <a:pt x="21" y="0"/>
                    </a:moveTo>
                    <a:cubicBezTo>
                      <a:pt x="25" y="1"/>
                      <a:pt x="25" y="1"/>
                      <a:pt x="25" y="1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9" y="3"/>
                      <a:pt x="29" y="5"/>
                      <a:pt x="28" y="6"/>
                    </a:cubicBezTo>
                    <a:cubicBezTo>
                      <a:pt x="25" y="10"/>
                      <a:pt x="25" y="10"/>
                      <a:pt x="25" y="10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18" y="11"/>
                      <a:pt x="17" y="11"/>
                      <a:pt x="17" y="11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0" y="22"/>
                      <a:pt x="9" y="24"/>
                      <a:pt x="7" y="24"/>
                    </a:cubicBezTo>
                    <a:cubicBezTo>
                      <a:pt x="5" y="22"/>
                      <a:pt x="5" y="22"/>
                      <a:pt x="5" y="22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3"/>
                      <a:pt x="1" y="12"/>
                      <a:pt x="2" y="11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18" y="1"/>
                      <a:pt x="20" y="0"/>
                      <a:pt x="21" y="0"/>
                    </a:cubicBezTo>
                    <a:moveTo>
                      <a:pt x="21" y="2"/>
                    </a:moveTo>
                    <a:cubicBezTo>
                      <a:pt x="20" y="2"/>
                      <a:pt x="19" y="3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3"/>
                      <a:pt x="2" y="13"/>
                      <a:pt x="2" y="13"/>
                    </a:cubicBezTo>
                    <a:cubicBezTo>
                      <a:pt x="4" y="15"/>
                      <a:pt x="4" y="15"/>
                      <a:pt x="4" y="15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8" y="22"/>
                      <a:pt x="8" y="21"/>
                      <a:pt x="9" y="20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15" y="10"/>
                      <a:pt x="16" y="9"/>
                      <a:pt x="17" y="9"/>
                    </a:cubicBezTo>
                    <a:cubicBezTo>
                      <a:pt x="18" y="9"/>
                      <a:pt x="19" y="10"/>
                      <a:pt x="19" y="10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24" y="9"/>
                      <a:pt x="24" y="9"/>
                      <a:pt x="24" y="9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26" y="5"/>
                      <a:pt x="27" y="4"/>
                      <a:pt x="27" y="4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1" y="2"/>
                      <a:pt x="21" y="2"/>
                      <a:pt x="2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09" name="Freeform 519"/>
              <p:cNvSpPr>
                <a:spLocks/>
              </p:cNvSpPr>
              <p:nvPr/>
            </p:nvSpPr>
            <p:spPr bwMode="auto">
              <a:xfrm>
                <a:off x="7135" y="2514"/>
                <a:ext cx="59" cy="80"/>
              </a:xfrm>
              <a:custGeom>
                <a:avLst/>
                <a:gdLst>
                  <a:gd name="T0" fmla="*/ 13 w 25"/>
                  <a:gd name="T1" fmla="*/ 34 h 34"/>
                  <a:gd name="T2" fmla="*/ 13 w 25"/>
                  <a:gd name="T3" fmla="*/ 34 h 34"/>
                  <a:gd name="T4" fmla="*/ 15 w 25"/>
                  <a:gd name="T5" fmla="*/ 27 h 34"/>
                  <a:gd name="T6" fmla="*/ 14 w 25"/>
                  <a:gd name="T7" fmla="*/ 26 h 34"/>
                  <a:gd name="T8" fmla="*/ 13 w 25"/>
                  <a:gd name="T9" fmla="*/ 25 h 34"/>
                  <a:gd name="T10" fmla="*/ 10 w 25"/>
                  <a:gd name="T11" fmla="*/ 28 h 34"/>
                  <a:gd name="T12" fmla="*/ 9 w 25"/>
                  <a:gd name="T13" fmla="*/ 33 h 34"/>
                  <a:gd name="T14" fmla="*/ 9 w 25"/>
                  <a:gd name="T15" fmla="*/ 33 h 34"/>
                  <a:gd name="T16" fmla="*/ 9 w 25"/>
                  <a:gd name="T17" fmla="*/ 24 h 34"/>
                  <a:gd name="T18" fmla="*/ 9 w 25"/>
                  <a:gd name="T19" fmla="*/ 24 h 34"/>
                  <a:gd name="T20" fmla="*/ 9 w 25"/>
                  <a:gd name="T21" fmla="*/ 24 h 34"/>
                  <a:gd name="T22" fmla="*/ 8 w 25"/>
                  <a:gd name="T23" fmla="*/ 22 h 34"/>
                  <a:gd name="T24" fmla="*/ 10 w 25"/>
                  <a:gd name="T25" fmla="*/ 19 h 34"/>
                  <a:gd name="T26" fmla="*/ 12 w 25"/>
                  <a:gd name="T27" fmla="*/ 14 h 34"/>
                  <a:gd name="T28" fmla="*/ 11 w 25"/>
                  <a:gd name="T29" fmla="*/ 9 h 34"/>
                  <a:gd name="T30" fmla="*/ 8 w 25"/>
                  <a:gd name="T31" fmla="*/ 7 h 34"/>
                  <a:gd name="T32" fmla="*/ 7 w 25"/>
                  <a:gd name="T33" fmla="*/ 7 h 34"/>
                  <a:gd name="T34" fmla="*/ 7 w 25"/>
                  <a:gd name="T35" fmla="*/ 7 h 34"/>
                  <a:gd name="T36" fmla="*/ 4 w 25"/>
                  <a:gd name="T37" fmla="*/ 12 h 34"/>
                  <a:gd name="T38" fmla="*/ 4 w 25"/>
                  <a:gd name="T39" fmla="*/ 10 h 34"/>
                  <a:gd name="T40" fmla="*/ 1 w 25"/>
                  <a:gd name="T41" fmla="*/ 5 h 34"/>
                  <a:gd name="T42" fmla="*/ 1 w 25"/>
                  <a:gd name="T43" fmla="*/ 5 h 34"/>
                  <a:gd name="T44" fmla="*/ 3 w 25"/>
                  <a:gd name="T45" fmla="*/ 4 h 34"/>
                  <a:gd name="T46" fmla="*/ 5 w 25"/>
                  <a:gd name="T47" fmla="*/ 4 h 34"/>
                  <a:gd name="T48" fmla="*/ 5 w 25"/>
                  <a:gd name="T49" fmla="*/ 4 h 34"/>
                  <a:gd name="T50" fmla="*/ 6 w 25"/>
                  <a:gd name="T51" fmla="*/ 4 h 34"/>
                  <a:gd name="T52" fmla="*/ 8 w 25"/>
                  <a:gd name="T53" fmla="*/ 2 h 34"/>
                  <a:gd name="T54" fmla="*/ 11 w 25"/>
                  <a:gd name="T55" fmla="*/ 0 h 34"/>
                  <a:gd name="T56" fmla="*/ 17 w 25"/>
                  <a:gd name="T57" fmla="*/ 0 h 34"/>
                  <a:gd name="T58" fmla="*/ 24 w 25"/>
                  <a:gd name="T59" fmla="*/ 2 h 34"/>
                  <a:gd name="T60" fmla="*/ 24 w 25"/>
                  <a:gd name="T61" fmla="*/ 2 h 34"/>
                  <a:gd name="T62" fmla="*/ 24 w 25"/>
                  <a:gd name="T63" fmla="*/ 3 h 34"/>
                  <a:gd name="T64" fmla="*/ 22 w 25"/>
                  <a:gd name="T65" fmla="*/ 5 h 34"/>
                  <a:gd name="T66" fmla="*/ 22 w 25"/>
                  <a:gd name="T67" fmla="*/ 6 h 34"/>
                  <a:gd name="T68" fmla="*/ 22 w 25"/>
                  <a:gd name="T69" fmla="*/ 6 h 34"/>
                  <a:gd name="T70" fmla="*/ 25 w 25"/>
                  <a:gd name="T71" fmla="*/ 9 h 34"/>
                  <a:gd name="T72" fmla="*/ 25 w 25"/>
                  <a:gd name="T73" fmla="*/ 11 h 34"/>
                  <a:gd name="T74" fmla="*/ 22 w 25"/>
                  <a:gd name="T75" fmla="*/ 18 h 34"/>
                  <a:gd name="T76" fmla="*/ 20 w 25"/>
                  <a:gd name="T77" fmla="*/ 25 h 34"/>
                  <a:gd name="T78" fmla="*/ 18 w 25"/>
                  <a:gd name="T79" fmla="*/ 29 h 34"/>
                  <a:gd name="T80" fmla="*/ 14 w 25"/>
                  <a:gd name="T81" fmla="*/ 33 h 34"/>
                  <a:gd name="T82" fmla="*/ 14 w 25"/>
                  <a:gd name="T83" fmla="*/ 33 h 34"/>
                  <a:gd name="T84" fmla="*/ 13 w 25"/>
                  <a:gd name="T85" fmla="*/ 33 h 34"/>
                  <a:gd name="T86" fmla="*/ 13 w 25"/>
                  <a:gd name="T87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5" h="34">
                    <a:moveTo>
                      <a:pt x="13" y="34"/>
                    </a:moveTo>
                    <a:cubicBezTo>
                      <a:pt x="13" y="34"/>
                      <a:pt x="13" y="34"/>
                      <a:pt x="13" y="34"/>
                    </a:cubicBezTo>
                    <a:cubicBezTo>
                      <a:pt x="15" y="29"/>
                      <a:pt x="15" y="27"/>
                      <a:pt x="15" y="27"/>
                    </a:cubicBezTo>
                    <a:cubicBezTo>
                      <a:pt x="15" y="26"/>
                      <a:pt x="15" y="26"/>
                      <a:pt x="14" y="26"/>
                    </a:cubicBezTo>
                    <a:cubicBezTo>
                      <a:pt x="14" y="25"/>
                      <a:pt x="13" y="25"/>
                      <a:pt x="13" y="25"/>
                    </a:cubicBezTo>
                    <a:cubicBezTo>
                      <a:pt x="12" y="25"/>
                      <a:pt x="11" y="27"/>
                      <a:pt x="10" y="28"/>
                    </a:cubicBezTo>
                    <a:cubicBezTo>
                      <a:pt x="9" y="33"/>
                      <a:pt x="9" y="33"/>
                      <a:pt x="9" y="33"/>
                    </a:cubicBezTo>
                    <a:cubicBezTo>
                      <a:pt x="9" y="33"/>
                      <a:pt x="9" y="33"/>
                      <a:pt x="9" y="33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1" y="17"/>
                      <a:pt x="12" y="15"/>
                      <a:pt x="12" y="14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9" y="7"/>
                      <a:pt x="8" y="7"/>
                      <a:pt x="8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6" y="8"/>
                      <a:pt x="5" y="9"/>
                      <a:pt x="4" y="12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5"/>
                      <a:pt x="0" y="5"/>
                      <a:pt x="1" y="5"/>
                    </a:cubicBezTo>
                    <a:cubicBezTo>
                      <a:pt x="1" y="5"/>
                      <a:pt x="1" y="4"/>
                      <a:pt x="3" y="4"/>
                    </a:cubicBezTo>
                    <a:cubicBezTo>
                      <a:pt x="3" y="4"/>
                      <a:pt x="4" y="4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3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25" y="9"/>
                      <a:pt x="25" y="9"/>
                      <a:pt x="25" y="9"/>
                    </a:cubicBezTo>
                    <a:cubicBezTo>
                      <a:pt x="25" y="9"/>
                      <a:pt x="25" y="10"/>
                      <a:pt x="25" y="11"/>
                    </a:cubicBezTo>
                    <a:cubicBezTo>
                      <a:pt x="22" y="18"/>
                      <a:pt x="22" y="18"/>
                      <a:pt x="22" y="18"/>
                    </a:cubicBezTo>
                    <a:cubicBezTo>
                      <a:pt x="20" y="25"/>
                      <a:pt x="20" y="25"/>
                      <a:pt x="20" y="25"/>
                    </a:cubicBezTo>
                    <a:cubicBezTo>
                      <a:pt x="20" y="27"/>
                      <a:pt x="19" y="28"/>
                      <a:pt x="18" y="29"/>
                    </a:cubicBezTo>
                    <a:cubicBezTo>
                      <a:pt x="14" y="33"/>
                      <a:pt x="14" y="33"/>
                      <a:pt x="14" y="33"/>
                    </a:cubicBezTo>
                    <a:cubicBezTo>
                      <a:pt x="14" y="33"/>
                      <a:pt x="14" y="33"/>
                      <a:pt x="14" y="33"/>
                    </a:cubicBezTo>
                    <a:cubicBezTo>
                      <a:pt x="13" y="33"/>
                      <a:pt x="13" y="33"/>
                      <a:pt x="13" y="33"/>
                    </a:cubicBezTo>
                    <a:cubicBezTo>
                      <a:pt x="13" y="34"/>
                      <a:pt x="13" y="34"/>
                      <a:pt x="13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10" name="Freeform 520"/>
              <p:cNvSpPr>
                <a:spLocks noEditPoints="1"/>
              </p:cNvSpPr>
              <p:nvPr/>
            </p:nvSpPr>
            <p:spPr bwMode="auto">
              <a:xfrm>
                <a:off x="7133" y="2511"/>
                <a:ext cx="64" cy="85"/>
              </a:xfrm>
              <a:custGeom>
                <a:avLst/>
                <a:gdLst>
                  <a:gd name="T0" fmla="*/ 25 w 27"/>
                  <a:gd name="T1" fmla="*/ 2 h 36"/>
                  <a:gd name="T2" fmla="*/ 24 w 27"/>
                  <a:gd name="T3" fmla="*/ 7 h 36"/>
                  <a:gd name="T4" fmla="*/ 27 w 27"/>
                  <a:gd name="T5" fmla="*/ 13 h 36"/>
                  <a:gd name="T6" fmla="*/ 22 w 27"/>
                  <a:gd name="T7" fmla="*/ 27 h 36"/>
                  <a:gd name="T8" fmla="*/ 15 w 27"/>
                  <a:gd name="T9" fmla="*/ 34 h 36"/>
                  <a:gd name="T10" fmla="*/ 13 w 27"/>
                  <a:gd name="T11" fmla="*/ 35 h 36"/>
                  <a:gd name="T12" fmla="*/ 14 w 27"/>
                  <a:gd name="T13" fmla="*/ 27 h 36"/>
                  <a:gd name="T14" fmla="*/ 11 w 27"/>
                  <a:gd name="T15" fmla="*/ 34 h 36"/>
                  <a:gd name="T16" fmla="*/ 9 w 27"/>
                  <a:gd name="T17" fmla="*/ 35 h 36"/>
                  <a:gd name="T18" fmla="*/ 8 w 27"/>
                  <a:gd name="T19" fmla="*/ 23 h 36"/>
                  <a:gd name="T20" fmla="*/ 12 w 27"/>
                  <a:gd name="T21" fmla="*/ 15 h 36"/>
                  <a:gd name="T22" fmla="*/ 9 w 27"/>
                  <a:gd name="T23" fmla="*/ 9 h 36"/>
                  <a:gd name="T24" fmla="*/ 6 w 27"/>
                  <a:gd name="T25" fmla="*/ 15 h 36"/>
                  <a:gd name="T26" fmla="*/ 4 w 27"/>
                  <a:gd name="T27" fmla="*/ 12 h 36"/>
                  <a:gd name="T28" fmla="*/ 4 w 27"/>
                  <a:gd name="T29" fmla="*/ 4 h 36"/>
                  <a:gd name="T30" fmla="*/ 9 w 27"/>
                  <a:gd name="T31" fmla="*/ 3 h 36"/>
                  <a:gd name="T32" fmla="*/ 18 w 27"/>
                  <a:gd name="T33" fmla="*/ 0 h 36"/>
                  <a:gd name="T34" fmla="*/ 12 w 27"/>
                  <a:gd name="T35" fmla="*/ 2 h 36"/>
                  <a:gd name="T36" fmla="*/ 10 w 27"/>
                  <a:gd name="T37" fmla="*/ 4 h 36"/>
                  <a:gd name="T38" fmla="*/ 7 w 27"/>
                  <a:gd name="T39" fmla="*/ 6 h 36"/>
                  <a:gd name="T40" fmla="*/ 6 w 27"/>
                  <a:gd name="T41" fmla="*/ 6 h 36"/>
                  <a:gd name="T42" fmla="*/ 3 w 27"/>
                  <a:gd name="T43" fmla="*/ 6 h 36"/>
                  <a:gd name="T44" fmla="*/ 8 w 27"/>
                  <a:gd name="T45" fmla="*/ 7 h 36"/>
                  <a:gd name="T46" fmla="*/ 9 w 27"/>
                  <a:gd name="T47" fmla="*/ 7 h 36"/>
                  <a:gd name="T48" fmla="*/ 12 w 27"/>
                  <a:gd name="T49" fmla="*/ 10 h 36"/>
                  <a:gd name="T50" fmla="*/ 14 w 27"/>
                  <a:gd name="T51" fmla="*/ 14 h 36"/>
                  <a:gd name="T52" fmla="*/ 14 w 27"/>
                  <a:gd name="T53" fmla="*/ 15 h 36"/>
                  <a:gd name="T54" fmla="*/ 10 w 27"/>
                  <a:gd name="T55" fmla="*/ 23 h 36"/>
                  <a:gd name="T56" fmla="*/ 11 w 27"/>
                  <a:gd name="T57" fmla="*/ 25 h 36"/>
                  <a:gd name="T58" fmla="*/ 11 w 27"/>
                  <a:gd name="T59" fmla="*/ 28 h 36"/>
                  <a:gd name="T60" fmla="*/ 16 w 27"/>
                  <a:gd name="T61" fmla="*/ 26 h 36"/>
                  <a:gd name="T62" fmla="*/ 19 w 27"/>
                  <a:gd name="T63" fmla="*/ 29 h 36"/>
                  <a:gd name="T64" fmla="*/ 20 w 27"/>
                  <a:gd name="T65" fmla="*/ 26 h 36"/>
                  <a:gd name="T66" fmla="*/ 22 w 27"/>
                  <a:gd name="T67" fmla="*/ 18 h 36"/>
                  <a:gd name="T68" fmla="*/ 22 w 27"/>
                  <a:gd name="T69" fmla="*/ 18 h 36"/>
                  <a:gd name="T70" fmla="*/ 25 w 27"/>
                  <a:gd name="T71" fmla="*/ 10 h 36"/>
                  <a:gd name="T72" fmla="*/ 22 w 27"/>
                  <a:gd name="T73" fmla="*/ 7 h 36"/>
                  <a:gd name="T74" fmla="*/ 24 w 27"/>
                  <a:gd name="T75" fmla="*/ 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7" h="36">
                    <a:moveTo>
                      <a:pt x="18" y="0"/>
                    </a:moveTo>
                    <a:cubicBezTo>
                      <a:pt x="25" y="2"/>
                      <a:pt x="25" y="2"/>
                      <a:pt x="25" y="2"/>
                    </a:cubicBezTo>
                    <a:cubicBezTo>
                      <a:pt x="26" y="2"/>
                      <a:pt x="27" y="3"/>
                      <a:pt x="26" y="4"/>
                    </a:cubicBezTo>
                    <a:cubicBezTo>
                      <a:pt x="24" y="7"/>
                      <a:pt x="24" y="7"/>
                      <a:pt x="24" y="7"/>
                    </a:cubicBezTo>
                    <a:cubicBezTo>
                      <a:pt x="26" y="9"/>
                      <a:pt x="26" y="9"/>
                      <a:pt x="26" y="9"/>
                    </a:cubicBezTo>
                    <a:cubicBezTo>
                      <a:pt x="27" y="10"/>
                      <a:pt x="27" y="11"/>
                      <a:pt x="27" y="13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22" y="27"/>
                      <a:pt x="22" y="27"/>
                      <a:pt x="22" y="27"/>
                    </a:cubicBezTo>
                    <a:cubicBezTo>
                      <a:pt x="22" y="28"/>
                      <a:pt x="21" y="30"/>
                      <a:pt x="20" y="31"/>
                    </a:cubicBezTo>
                    <a:cubicBezTo>
                      <a:pt x="15" y="34"/>
                      <a:pt x="15" y="34"/>
                      <a:pt x="15" y="34"/>
                    </a:cubicBezTo>
                    <a:cubicBezTo>
                      <a:pt x="14" y="36"/>
                      <a:pt x="14" y="36"/>
                      <a:pt x="14" y="36"/>
                    </a:cubicBezTo>
                    <a:cubicBezTo>
                      <a:pt x="13" y="35"/>
                      <a:pt x="13" y="35"/>
                      <a:pt x="13" y="35"/>
                    </a:cubicBezTo>
                    <a:cubicBezTo>
                      <a:pt x="15" y="30"/>
                      <a:pt x="16" y="28"/>
                      <a:pt x="15" y="28"/>
                    </a:cubicBezTo>
                    <a:cubicBezTo>
                      <a:pt x="15" y="27"/>
                      <a:pt x="14" y="27"/>
                      <a:pt x="14" y="27"/>
                    </a:cubicBezTo>
                    <a:cubicBezTo>
                      <a:pt x="13" y="27"/>
                      <a:pt x="13" y="28"/>
                      <a:pt x="12" y="30"/>
                    </a:cubicBezTo>
                    <a:cubicBezTo>
                      <a:pt x="11" y="34"/>
                      <a:pt x="11" y="34"/>
                      <a:pt x="11" y="34"/>
                    </a:cubicBezTo>
                    <a:cubicBezTo>
                      <a:pt x="9" y="35"/>
                      <a:pt x="9" y="35"/>
                      <a:pt x="9" y="35"/>
                    </a:cubicBezTo>
                    <a:cubicBezTo>
                      <a:pt x="9" y="35"/>
                      <a:pt x="9" y="35"/>
                      <a:pt x="9" y="35"/>
                    </a:cubicBezTo>
                    <a:cubicBezTo>
                      <a:pt x="9" y="25"/>
                      <a:pt x="9" y="25"/>
                      <a:pt x="9" y="25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1" y="18"/>
                      <a:pt x="12" y="16"/>
                      <a:pt x="12" y="15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10" y="9"/>
                      <a:pt x="9" y="9"/>
                      <a:pt x="9" y="9"/>
                    </a:cubicBezTo>
                    <a:cubicBezTo>
                      <a:pt x="8" y="9"/>
                      <a:pt x="7" y="10"/>
                      <a:pt x="6" y="13"/>
                    </a:cubicBezTo>
                    <a:cubicBezTo>
                      <a:pt x="6" y="14"/>
                      <a:pt x="6" y="15"/>
                      <a:pt x="6" y="15"/>
                    </a:cubicBezTo>
                    <a:cubicBezTo>
                      <a:pt x="6" y="15"/>
                      <a:pt x="5" y="15"/>
                      <a:pt x="5" y="14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0" y="5"/>
                      <a:pt x="1" y="4"/>
                      <a:pt x="4" y="4"/>
                    </a:cubicBezTo>
                    <a:cubicBezTo>
                      <a:pt x="4" y="4"/>
                      <a:pt x="5" y="4"/>
                      <a:pt x="6" y="4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8" y="0"/>
                      <a:pt x="18" y="0"/>
                      <a:pt x="18" y="0"/>
                    </a:cubicBezTo>
                    <a:moveTo>
                      <a:pt x="17" y="2"/>
                    </a:moveTo>
                    <a:cubicBezTo>
                      <a:pt x="12" y="2"/>
                      <a:pt x="12" y="2"/>
                      <a:pt x="12" y="2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5" y="6"/>
                      <a:pt x="4" y="6"/>
                      <a:pt x="4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6" y="9"/>
                      <a:pt x="7" y="8"/>
                      <a:pt x="8" y="7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7"/>
                      <a:pt x="11" y="7"/>
                      <a:pt x="12" y="9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4" y="17"/>
                      <a:pt x="13" y="19"/>
                      <a:pt x="11" y="21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1" y="28"/>
                      <a:pt x="11" y="28"/>
                      <a:pt x="11" y="28"/>
                    </a:cubicBezTo>
                    <a:cubicBezTo>
                      <a:pt x="11" y="27"/>
                      <a:pt x="12" y="25"/>
                      <a:pt x="14" y="25"/>
                    </a:cubicBezTo>
                    <a:cubicBezTo>
                      <a:pt x="15" y="25"/>
                      <a:pt x="15" y="25"/>
                      <a:pt x="16" y="26"/>
                    </a:cubicBezTo>
                    <a:cubicBezTo>
                      <a:pt x="17" y="27"/>
                      <a:pt x="17" y="29"/>
                      <a:pt x="17" y="31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20" y="28"/>
                      <a:pt x="20" y="27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22" y="18"/>
                      <a:pt x="22" y="18"/>
                      <a:pt x="22" y="18"/>
                    </a:cubicBezTo>
                    <a:cubicBezTo>
                      <a:pt x="22" y="18"/>
                      <a:pt x="22" y="18"/>
                      <a:pt x="22" y="18"/>
                    </a:cubicBezTo>
                    <a:cubicBezTo>
                      <a:pt x="22" y="18"/>
                      <a:pt x="22" y="18"/>
                      <a:pt x="22" y="18"/>
                    </a:cubicBezTo>
                    <a:cubicBezTo>
                      <a:pt x="25" y="12"/>
                      <a:pt x="25" y="12"/>
                      <a:pt x="25" y="12"/>
                    </a:cubicBezTo>
                    <a:cubicBezTo>
                      <a:pt x="25" y="12"/>
                      <a:pt x="25" y="11"/>
                      <a:pt x="25" y="10"/>
                    </a:cubicBezTo>
                    <a:cubicBezTo>
                      <a:pt x="23" y="8"/>
                      <a:pt x="23" y="8"/>
                      <a:pt x="23" y="8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23" y="6"/>
                      <a:pt x="23" y="6"/>
                      <a:pt x="23" y="6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17" y="2"/>
                      <a:pt x="17" y="2"/>
                      <a:pt x="1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11" name="Freeform 521"/>
              <p:cNvSpPr>
                <a:spLocks/>
              </p:cNvSpPr>
              <p:nvPr/>
            </p:nvSpPr>
            <p:spPr bwMode="auto">
              <a:xfrm>
                <a:off x="4247" y="1456"/>
                <a:ext cx="115" cy="102"/>
              </a:xfrm>
              <a:custGeom>
                <a:avLst/>
                <a:gdLst>
                  <a:gd name="T0" fmla="*/ 47 w 49"/>
                  <a:gd name="T1" fmla="*/ 43 h 43"/>
                  <a:gd name="T2" fmla="*/ 42 w 49"/>
                  <a:gd name="T3" fmla="*/ 42 h 43"/>
                  <a:gd name="T4" fmla="*/ 36 w 49"/>
                  <a:gd name="T5" fmla="*/ 41 h 43"/>
                  <a:gd name="T6" fmla="*/ 29 w 49"/>
                  <a:gd name="T7" fmla="*/ 35 h 43"/>
                  <a:gd name="T8" fmla="*/ 29 w 49"/>
                  <a:gd name="T9" fmla="*/ 35 h 43"/>
                  <a:gd name="T10" fmla="*/ 29 w 49"/>
                  <a:gd name="T11" fmla="*/ 35 h 43"/>
                  <a:gd name="T12" fmla="*/ 24 w 49"/>
                  <a:gd name="T13" fmla="*/ 33 h 43"/>
                  <a:gd name="T14" fmla="*/ 18 w 49"/>
                  <a:gd name="T15" fmla="*/ 33 h 43"/>
                  <a:gd name="T16" fmla="*/ 13 w 49"/>
                  <a:gd name="T17" fmla="*/ 33 h 43"/>
                  <a:gd name="T18" fmla="*/ 13 w 49"/>
                  <a:gd name="T19" fmla="*/ 33 h 43"/>
                  <a:gd name="T20" fmla="*/ 13 w 49"/>
                  <a:gd name="T21" fmla="*/ 27 h 43"/>
                  <a:gd name="T22" fmla="*/ 11 w 49"/>
                  <a:gd name="T23" fmla="*/ 24 h 43"/>
                  <a:gd name="T24" fmla="*/ 9 w 49"/>
                  <a:gd name="T25" fmla="*/ 25 h 43"/>
                  <a:gd name="T26" fmla="*/ 8 w 49"/>
                  <a:gd name="T27" fmla="*/ 28 h 43"/>
                  <a:gd name="T28" fmla="*/ 6 w 49"/>
                  <a:gd name="T29" fmla="*/ 27 h 43"/>
                  <a:gd name="T30" fmla="*/ 4 w 49"/>
                  <a:gd name="T31" fmla="*/ 24 h 43"/>
                  <a:gd name="T32" fmla="*/ 1 w 49"/>
                  <a:gd name="T33" fmla="*/ 17 h 43"/>
                  <a:gd name="T34" fmla="*/ 1 w 49"/>
                  <a:gd name="T35" fmla="*/ 10 h 43"/>
                  <a:gd name="T36" fmla="*/ 12 w 49"/>
                  <a:gd name="T37" fmla="*/ 4 h 43"/>
                  <a:gd name="T38" fmla="*/ 24 w 49"/>
                  <a:gd name="T39" fmla="*/ 0 h 43"/>
                  <a:gd name="T40" fmla="*/ 35 w 49"/>
                  <a:gd name="T41" fmla="*/ 1 h 43"/>
                  <a:gd name="T42" fmla="*/ 46 w 49"/>
                  <a:gd name="T43" fmla="*/ 5 h 43"/>
                  <a:gd name="T44" fmla="*/ 46 w 49"/>
                  <a:gd name="T45" fmla="*/ 5 h 43"/>
                  <a:gd name="T46" fmla="*/ 46 w 49"/>
                  <a:gd name="T47" fmla="*/ 5 h 43"/>
                  <a:gd name="T48" fmla="*/ 49 w 49"/>
                  <a:gd name="T49" fmla="*/ 4 h 43"/>
                  <a:gd name="T50" fmla="*/ 47 w 49"/>
                  <a:gd name="T51" fmla="*/ 38 h 43"/>
                  <a:gd name="T52" fmla="*/ 47 w 49"/>
                  <a:gd name="T53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9" h="43">
                    <a:moveTo>
                      <a:pt x="47" y="43"/>
                    </a:moveTo>
                    <a:cubicBezTo>
                      <a:pt x="46" y="42"/>
                      <a:pt x="44" y="42"/>
                      <a:pt x="42" y="42"/>
                    </a:cubicBezTo>
                    <a:cubicBezTo>
                      <a:pt x="36" y="41"/>
                      <a:pt x="36" y="41"/>
                      <a:pt x="36" y="41"/>
                    </a:cubicBezTo>
                    <a:cubicBezTo>
                      <a:pt x="29" y="35"/>
                      <a:pt x="29" y="35"/>
                      <a:pt x="29" y="35"/>
                    </a:cubicBezTo>
                    <a:cubicBezTo>
                      <a:pt x="29" y="35"/>
                      <a:pt x="29" y="35"/>
                      <a:pt x="29" y="35"/>
                    </a:cubicBezTo>
                    <a:cubicBezTo>
                      <a:pt x="29" y="35"/>
                      <a:pt x="29" y="35"/>
                      <a:pt x="29" y="35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18" y="33"/>
                      <a:pt x="18" y="33"/>
                      <a:pt x="18" y="33"/>
                    </a:cubicBezTo>
                    <a:cubicBezTo>
                      <a:pt x="13" y="33"/>
                      <a:pt x="13" y="33"/>
                      <a:pt x="13" y="33"/>
                    </a:cubicBezTo>
                    <a:cubicBezTo>
                      <a:pt x="13" y="33"/>
                      <a:pt x="13" y="33"/>
                      <a:pt x="13" y="33"/>
                    </a:cubicBezTo>
                    <a:cubicBezTo>
                      <a:pt x="13" y="27"/>
                      <a:pt x="13" y="27"/>
                      <a:pt x="13" y="27"/>
                    </a:cubicBezTo>
                    <a:cubicBezTo>
                      <a:pt x="13" y="26"/>
                      <a:pt x="12" y="24"/>
                      <a:pt x="11" y="24"/>
                    </a:cubicBezTo>
                    <a:cubicBezTo>
                      <a:pt x="10" y="24"/>
                      <a:pt x="10" y="25"/>
                      <a:pt x="9" y="25"/>
                    </a:cubicBezTo>
                    <a:cubicBezTo>
                      <a:pt x="8" y="28"/>
                      <a:pt x="8" y="28"/>
                      <a:pt x="8" y="28"/>
                    </a:cubicBezTo>
                    <a:cubicBezTo>
                      <a:pt x="6" y="27"/>
                      <a:pt x="6" y="27"/>
                      <a:pt x="6" y="27"/>
                    </a:cubicBezTo>
                    <a:cubicBezTo>
                      <a:pt x="4" y="24"/>
                      <a:pt x="4" y="24"/>
                      <a:pt x="4" y="24"/>
                    </a:cubicBezTo>
                    <a:cubicBezTo>
                      <a:pt x="4" y="22"/>
                      <a:pt x="4" y="19"/>
                      <a:pt x="1" y="17"/>
                    </a:cubicBezTo>
                    <a:cubicBezTo>
                      <a:pt x="0" y="16"/>
                      <a:pt x="0" y="13"/>
                      <a:pt x="1" y="10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9" y="4"/>
                      <a:pt x="49" y="4"/>
                      <a:pt x="49" y="4"/>
                    </a:cubicBezTo>
                    <a:cubicBezTo>
                      <a:pt x="47" y="38"/>
                      <a:pt x="47" y="38"/>
                      <a:pt x="47" y="38"/>
                    </a:cubicBezTo>
                    <a:cubicBezTo>
                      <a:pt x="47" y="43"/>
                      <a:pt x="47" y="43"/>
                      <a:pt x="47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12" name="Freeform 522"/>
              <p:cNvSpPr>
                <a:spLocks noEditPoints="1"/>
              </p:cNvSpPr>
              <p:nvPr/>
            </p:nvSpPr>
            <p:spPr bwMode="auto">
              <a:xfrm>
                <a:off x="4244" y="1454"/>
                <a:ext cx="121" cy="106"/>
              </a:xfrm>
              <a:custGeom>
                <a:avLst/>
                <a:gdLst>
                  <a:gd name="T0" fmla="*/ 25 w 51"/>
                  <a:gd name="T1" fmla="*/ 0 h 45"/>
                  <a:gd name="T2" fmla="*/ 36 w 51"/>
                  <a:gd name="T3" fmla="*/ 2 h 45"/>
                  <a:gd name="T4" fmla="*/ 47 w 51"/>
                  <a:gd name="T5" fmla="*/ 5 h 45"/>
                  <a:gd name="T6" fmla="*/ 51 w 51"/>
                  <a:gd name="T7" fmla="*/ 4 h 45"/>
                  <a:gd name="T8" fmla="*/ 49 w 51"/>
                  <a:gd name="T9" fmla="*/ 39 h 45"/>
                  <a:gd name="T10" fmla="*/ 49 w 51"/>
                  <a:gd name="T11" fmla="*/ 45 h 45"/>
                  <a:gd name="T12" fmla="*/ 43 w 51"/>
                  <a:gd name="T13" fmla="*/ 44 h 45"/>
                  <a:gd name="T14" fmla="*/ 36 w 51"/>
                  <a:gd name="T15" fmla="*/ 43 h 45"/>
                  <a:gd name="T16" fmla="*/ 29 w 51"/>
                  <a:gd name="T17" fmla="*/ 36 h 45"/>
                  <a:gd name="T18" fmla="*/ 24 w 51"/>
                  <a:gd name="T19" fmla="*/ 35 h 45"/>
                  <a:gd name="T20" fmla="*/ 19 w 51"/>
                  <a:gd name="T21" fmla="*/ 35 h 45"/>
                  <a:gd name="T22" fmla="*/ 13 w 51"/>
                  <a:gd name="T23" fmla="*/ 36 h 45"/>
                  <a:gd name="T24" fmla="*/ 13 w 51"/>
                  <a:gd name="T25" fmla="*/ 34 h 45"/>
                  <a:gd name="T26" fmla="*/ 13 w 51"/>
                  <a:gd name="T27" fmla="*/ 28 h 45"/>
                  <a:gd name="T28" fmla="*/ 12 w 51"/>
                  <a:gd name="T29" fmla="*/ 26 h 45"/>
                  <a:gd name="T30" fmla="*/ 11 w 51"/>
                  <a:gd name="T31" fmla="*/ 27 h 45"/>
                  <a:gd name="T32" fmla="*/ 9 w 51"/>
                  <a:gd name="T33" fmla="*/ 30 h 45"/>
                  <a:gd name="T34" fmla="*/ 6 w 51"/>
                  <a:gd name="T35" fmla="*/ 28 h 45"/>
                  <a:gd name="T36" fmla="*/ 4 w 51"/>
                  <a:gd name="T37" fmla="*/ 25 h 45"/>
                  <a:gd name="T38" fmla="*/ 2 w 51"/>
                  <a:gd name="T39" fmla="*/ 18 h 45"/>
                  <a:gd name="T40" fmla="*/ 2 w 51"/>
                  <a:gd name="T41" fmla="*/ 10 h 45"/>
                  <a:gd name="T42" fmla="*/ 13 w 51"/>
                  <a:gd name="T43" fmla="*/ 4 h 45"/>
                  <a:gd name="T44" fmla="*/ 25 w 51"/>
                  <a:gd name="T45" fmla="*/ 0 h 45"/>
                  <a:gd name="T46" fmla="*/ 25 w 51"/>
                  <a:gd name="T47" fmla="*/ 2 h 45"/>
                  <a:gd name="T48" fmla="*/ 13 w 51"/>
                  <a:gd name="T49" fmla="*/ 5 h 45"/>
                  <a:gd name="T50" fmla="*/ 3 w 51"/>
                  <a:gd name="T51" fmla="*/ 11 h 45"/>
                  <a:gd name="T52" fmla="*/ 3 w 51"/>
                  <a:gd name="T53" fmla="*/ 17 h 45"/>
                  <a:gd name="T54" fmla="*/ 3 w 51"/>
                  <a:gd name="T55" fmla="*/ 17 h 45"/>
                  <a:gd name="T56" fmla="*/ 3 w 51"/>
                  <a:gd name="T57" fmla="*/ 17 h 45"/>
                  <a:gd name="T58" fmla="*/ 6 w 51"/>
                  <a:gd name="T59" fmla="*/ 25 h 45"/>
                  <a:gd name="T60" fmla="*/ 8 w 51"/>
                  <a:gd name="T61" fmla="*/ 27 h 45"/>
                  <a:gd name="T62" fmla="*/ 8 w 51"/>
                  <a:gd name="T63" fmla="*/ 28 h 45"/>
                  <a:gd name="T64" fmla="*/ 9 w 51"/>
                  <a:gd name="T65" fmla="*/ 26 h 45"/>
                  <a:gd name="T66" fmla="*/ 9 w 51"/>
                  <a:gd name="T67" fmla="*/ 26 h 45"/>
                  <a:gd name="T68" fmla="*/ 9 w 51"/>
                  <a:gd name="T69" fmla="*/ 26 h 45"/>
                  <a:gd name="T70" fmla="*/ 12 w 51"/>
                  <a:gd name="T71" fmla="*/ 24 h 45"/>
                  <a:gd name="T72" fmla="*/ 15 w 51"/>
                  <a:gd name="T73" fmla="*/ 28 h 45"/>
                  <a:gd name="T74" fmla="*/ 15 w 51"/>
                  <a:gd name="T75" fmla="*/ 28 h 45"/>
                  <a:gd name="T76" fmla="*/ 15 w 51"/>
                  <a:gd name="T77" fmla="*/ 28 h 45"/>
                  <a:gd name="T78" fmla="*/ 15 w 51"/>
                  <a:gd name="T79" fmla="*/ 33 h 45"/>
                  <a:gd name="T80" fmla="*/ 19 w 51"/>
                  <a:gd name="T81" fmla="*/ 33 h 45"/>
                  <a:gd name="T82" fmla="*/ 19 w 51"/>
                  <a:gd name="T83" fmla="*/ 33 h 45"/>
                  <a:gd name="T84" fmla="*/ 19 w 51"/>
                  <a:gd name="T85" fmla="*/ 33 h 45"/>
                  <a:gd name="T86" fmla="*/ 24 w 51"/>
                  <a:gd name="T87" fmla="*/ 33 h 45"/>
                  <a:gd name="T88" fmla="*/ 25 w 51"/>
                  <a:gd name="T89" fmla="*/ 33 h 45"/>
                  <a:gd name="T90" fmla="*/ 25 w 51"/>
                  <a:gd name="T91" fmla="*/ 33 h 45"/>
                  <a:gd name="T92" fmla="*/ 30 w 51"/>
                  <a:gd name="T93" fmla="*/ 35 h 45"/>
                  <a:gd name="T94" fmla="*/ 30 w 51"/>
                  <a:gd name="T95" fmla="*/ 35 h 45"/>
                  <a:gd name="T96" fmla="*/ 31 w 51"/>
                  <a:gd name="T97" fmla="*/ 35 h 45"/>
                  <a:gd name="T98" fmla="*/ 37 w 51"/>
                  <a:gd name="T99" fmla="*/ 42 h 45"/>
                  <a:gd name="T100" fmla="*/ 43 w 51"/>
                  <a:gd name="T101" fmla="*/ 42 h 45"/>
                  <a:gd name="T102" fmla="*/ 48 w 51"/>
                  <a:gd name="T103" fmla="*/ 43 h 45"/>
                  <a:gd name="T104" fmla="*/ 48 w 51"/>
                  <a:gd name="T105" fmla="*/ 39 h 45"/>
                  <a:gd name="T106" fmla="*/ 49 w 51"/>
                  <a:gd name="T107" fmla="*/ 6 h 45"/>
                  <a:gd name="T108" fmla="*/ 47 w 51"/>
                  <a:gd name="T109" fmla="*/ 6 h 45"/>
                  <a:gd name="T110" fmla="*/ 47 w 51"/>
                  <a:gd name="T111" fmla="*/ 7 h 45"/>
                  <a:gd name="T112" fmla="*/ 47 w 51"/>
                  <a:gd name="T113" fmla="*/ 6 h 45"/>
                  <a:gd name="T114" fmla="*/ 35 w 51"/>
                  <a:gd name="T115" fmla="*/ 3 h 45"/>
                  <a:gd name="T116" fmla="*/ 25 w 51"/>
                  <a:gd name="T117" fmla="*/ 2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51" h="45">
                    <a:moveTo>
                      <a:pt x="25" y="0"/>
                    </a:moveTo>
                    <a:cubicBezTo>
                      <a:pt x="36" y="2"/>
                      <a:pt x="36" y="2"/>
                      <a:pt x="36" y="2"/>
                    </a:cubicBezTo>
                    <a:cubicBezTo>
                      <a:pt x="47" y="5"/>
                      <a:pt x="47" y="5"/>
                      <a:pt x="47" y="5"/>
                    </a:cubicBezTo>
                    <a:cubicBezTo>
                      <a:pt x="51" y="4"/>
                      <a:pt x="51" y="4"/>
                      <a:pt x="51" y="4"/>
                    </a:cubicBezTo>
                    <a:cubicBezTo>
                      <a:pt x="49" y="39"/>
                      <a:pt x="49" y="39"/>
                      <a:pt x="49" y="39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8" y="45"/>
                      <a:pt x="47" y="44"/>
                      <a:pt x="43" y="44"/>
                    </a:cubicBezTo>
                    <a:cubicBezTo>
                      <a:pt x="36" y="43"/>
                      <a:pt x="36" y="43"/>
                      <a:pt x="36" y="43"/>
                    </a:cubicBezTo>
                    <a:cubicBezTo>
                      <a:pt x="29" y="36"/>
                      <a:pt x="29" y="36"/>
                      <a:pt x="29" y="36"/>
                    </a:cubicBezTo>
                    <a:cubicBezTo>
                      <a:pt x="24" y="35"/>
                      <a:pt x="24" y="35"/>
                      <a:pt x="24" y="35"/>
                    </a:cubicBezTo>
                    <a:cubicBezTo>
                      <a:pt x="19" y="35"/>
                      <a:pt x="19" y="35"/>
                      <a:pt x="19" y="35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3" y="27"/>
                      <a:pt x="13" y="26"/>
                      <a:pt x="12" y="26"/>
                    </a:cubicBezTo>
                    <a:cubicBezTo>
                      <a:pt x="12" y="26"/>
                      <a:pt x="11" y="26"/>
                      <a:pt x="11" y="27"/>
                    </a:cubicBezTo>
                    <a:cubicBezTo>
                      <a:pt x="9" y="30"/>
                      <a:pt x="9" y="30"/>
                      <a:pt x="9" y="30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4" y="25"/>
                      <a:pt x="4" y="25"/>
                      <a:pt x="4" y="25"/>
                    </a:cubicBezTo>
                    <a:cubicBezTo>
                      <a:pt x="4" y="23"/>
                      <a:pt x="4" y="21"/>
                      <a:pt x="2" y="18"/>
                    </a:cubicBezTo>
                    <a:cubicBezTo>
                      <a:pt x="0" y="17"/>
                      <a:pt x="0" y="14"/>
                      <a:pt x="2" y="10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25" y="0"/>
                      <a:pt x="25" y="0"/>
                      <a:pt x="25" y="0"/>
                    </a:cubicBezTo>
                    <a:moveTo>
                      <a:pt x="25" y="2"/>
                    </a:moveTo>
                    <a:cubicBezTo>
                      <a:pt x="13" y="5"/>
                      <a:pt x="13" y="5"/>
                      <a:pt x="13" y="5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2" y="13"/>
                      <a:pt x="2" y="16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5" y="20"/>
                      <a:pt x="6" y="23"/>
                      <a:pt x="6" y="25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8" y="28"/>
                      <a:pt x="8" y="28"/>
                      <a:pt x="8" y="28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10" y="25"/>
                      <a:pt x="11" y="24"/>
                      <a:pt x="12" y="24"/>
                    </a:cubicBezTo>
                    <a:cubicBezTo>
                      <a:pt x="14" y="24"/>
                      <a:pt x="15" y="27"/>
                      <a:pt x="15" y="28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5" y="33"/>
                      <a:pt x="25" y="33"/>
                      <a:pt x="25" y="33"/>
                    </a:cubicBezTo>
                    <a:cubicBezTo>
                      <a:pt x="25" y="33"/>
                      <a:pt x="25" y="33"/>
                      <a:pt x="25" y="33"/>
                    </a:cubicBezTo>
                    <a:cubicBezTo>
                      <a:pt x="30" y="35"/>
                      <a:pt x="30" y="35"/>
                      <a:pt x="30" y="35"/>
                    </a:cubicBezTo>
                    <a:cubicBezTo>
                      <a:pt x="30" y="35"/>
                      <a:pt x="30" y="35"/>
                      <a:pt x="30" y="35"/>
                    </a:cubicBezTo>
                    <a:cubicBezTo>
                      <a:pt x="31" y="35"/>
                      <a:pt x="31" y="35"/>
                      <a:pt x="31" y="35"/>
                    </a:cubicBezTo>
                    <a:cubicBezTo>
                      <a:pt x="37" y="42"/>
                      <a:pt x="37" y="42"/>
                      <a:pt x="37" y="42"/>
                    </a:cubicBezTo>
                    <a:cubicBezTo>
                      <a:pt x="43" y="42"/>
                      <a:pt x="43" y="42"/>
                      <a:pt x="43" y="42"/>
                    </a:cubicBezTo>
                    <a:cubicBezTo>
                      <a:pt x="45" y="42"/>
                      <a:pt x="46" y="42"/>
                      <a:pt x="48" y="43"/>
                    </a:cubicBezTo>
                    <a:cubicBezTo>
                      <a:pt x="48" y="39"/>
                      <a:pt x="48" y="39"/>
                      <a:pt x="48" y="39"/>
                    </a:cubicBezTo>
                    <a:cubicBezTo>
                      <a:pt x="49" y="6"/>
                      <a:pt x="49" y="6"/>
                      <a:pt x="49" y="6"/>
                    </a:cubicBezTo>
                    <a:cubicBezTo>
                      <a:pt x="47" y="6"/>
                      <a:pt x="47" y="6"/>
                      <a:pt x="47" y="6"/>
                    </a:cubicBezTo>
                    <a:cubicBezTo>
                      <a:pt x="47" y="7"/>
                      <a:pt x="47" y="7"/>
                      <a:pt x="47" y="7"/>
                    </a:cubicBezTo>
                    <a:cubicBezTo>
                      <a:pt x="47" y="6"/>
                      <a:pt x="47" y="6"/>
                      <a:pt x="47" y="6"/>
                    </a:cubicBezTo>
                    <a:cubicBezTo>
                      <a:pt x="35" y="3"/>
                      <a:pt x="35" y="3"/>
                      <a:pt x="35" y="3"/>
                    </a:cubicBezTo>
                    <a:cubicBezTo>
                      <a:pt x="25" y="2"/>
                      <a:pt x="25" y="2"/>
                      <a:pt x="25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13" name="Freeform 523"/>
              <p:cNvSpPr>
                <a:spLocks/>
              </p:cNvSpPr>
              <p:nvPr/>
            </p:nvSpPr>
            <p:spPr bwMode="auto">
              <a:xfrm>
                <a:off x="4247" y="1456"/>
                <a:ext cx="115" cy="102"/>
              </a:xfrm>
              <a:custGeom>
                <a:avLst/>
                <a:gdLst>
                  <a:gd name="T0" fmla="*/ 47 w 49"/>
                  <a:gd name="T1" fmla="*/ 43 h 43"/>
                  <a:gd name="T2" fmla="*/ 42 w 49"/>
                  <a:gd name="T3" fmla="*/ 42 h 43"/>
                  <a:gd name="T4" fmla="*/ 36 w 49"/>
                  <a:gd name="T5" fmla="*/ 41 h 43"/>
                  <a:gd name="T6" fmla="*/ 29 w 49"/>
                  <a:gd name="T7" fmla="*/ 35 h 43"/>
                  <a:gd name="T8" fmla="*/ 29 w 49"/>
                  <a:gd name="T9" fmla="*/ 35 h 43"/>
                  <a:gd name="T10" fmla="*/ 29 w 49"/>
                  <a:gd name="T11" fmla="*/ 35 h 43"/>
                  <a:gd name="T12" fmla="*/ 24 w 49"/>
                  <a:gd name="T13" fmla="*/ 33 h 43"/>
                  <a:gd name="T14" fmla="*/ 18 w 49"/>
                  <a:gd name="T15" fmla="*/ 33 h 43"/>
                  <a:gd name="T16" fmla="*/ 13 w 49"/>
                  <a:gd name="T17" fmla="*/ 33 h 43"/>
                  <a:gd name="T18" fmla="*/ 13 w 49"/>
                  <a:gd name="T19" fmla="*/ 33 h 43"/>
                  <a:gd name="T20" fmla="*/ 13 w 49"/>
                  <a:gd name="T21" fmla="*/ 27 h 43"/>
                  <a:gd name="T22" fmla="*/ 11 w 49"/>
                  <a:gd name="T23" fmla="*/ 24 h 43"/>
                  <a:gd name="T24" fmla="*/ 9 w 49"/>
                  <a:gd name="T25" fmla="*/ 25 h 43"/>
                  <a:gd name="T26" fmla="*/ 8 w 49"/>
                  <a:gd name="T27" fmla="*/ 28 h 43"/>
                  <a:gd name="T28" fmla="*/ 6 w 49"/>
                  <a:gd name="T29" fmla="*/ 27 h 43"/>
                  <a:gd name="T30" fmla="*/ 4 w 49"/>
                  <a:gd name="T31" fmla="*/ 24 h 43"/>
                  <a:gd name="T32" fmla="*/ 1 w 49"/>
                  <a:gd name="T33" fmla="*/ 17 h 43"/>
                  <a:gd name="T34" fmla="*/ 1 w 49"/>
                  <a:gd name="T35" fmla="*/ 10 h 43"/>
                  <a:gd name="T36" fmla="*/ 12 w 49"/>
                  <a:gd name="T37" fmla="*/ 4 h 43"/>
                  <a:gd name="T38" fmla="*/ 24 w 49"/>
                  <a:gd name="T39" fmla="*/ 0 h 43"/>
                  <a:gd name="T40" fmla="*/ 35 w 49"/>
                  <a:gd name="T41" fmla="*/ 1 h 43"/>
                  <a:gd name="T42" fmla="*/ 46 w 49"/>
                  <a:gd name="T43" fmla="*/ 5 h 43"/>
                  <a:gd name="T44" fmla="*/ 46 w 49"/>
                  <a:gd name="T45" fmla="*/ 5 h 43"/>
                  <a:gd name="T46" fmla="*/ 46 w 49"/>
                  <a:gd name="T47" fmla="*/ 5 h 43"/>
                  <a:gd name="T48" fmla="*/ 49 w 49"/>
                  <a:gd name="T49" fmla="*/ 4 h 43"/>
                  <a:gd name="T50" fmla="*/ 47 w 49"/>
                  <a:gd name="T51" fmla="*/ 38 h 43"/>
                  <a:gd name="T52" fmla="*/ 47 w 49"/>
                  <a:gd name="T53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9" h="43">
                    <a:moveTo>
                      <a:pt x="47" y="43"/>
                    </a:moveTo>
                    <a:cubicBezTo>
                      <a:pt x="46" y="42"/>
                      <a:pt x="44" y="42"/>
                      <a:pt x="42" y="42"/>
                    </a:cubicBezTo>
                    <a:cubicBezTo>
                      <a:pt x="36" y="41"/>
                      <a:pt x="36" y="41"/>
                      <a:pt x="36" y="41"/>
                    </a:cubicBezTo>
                    <a:cubicBezTo>
                      <a:pt x="29" y="35"/>
                      <a:pt x="29" y="35"/>
                      <a:pt x="29" y="35"/>
                    </a:cubicBezTo>
                    <a:cubicBezTo>
                      <a:pt x="29" y="35"/>
                      <a:pt x="29" y="35"/>
                      <a:pt x="29" y="35"/>
                    </a:cubicBezTo>
                    <a:cubicBezTo>
                      <a:pt x="29" y="35"/>
                      <a:pt x="29" y="35"/>
                      <a:pt x="29" y="35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18" y="33"/>
                      <a:pt x="18" y="33"/>
                      <a:pt x="18" y="33"/>
                    </a:cubicBezTo>
                    <a:cubicBezTo>
                      <a:pt x="13" y="33"/>
                      <a:pt x="13" y="33"/>
                      <a:pt x="13" y="33"/>
                    </a:cubicBezTo>
                    <a:cubicBezTo>
                      <a:pt x="13" y="33"/>
                      <a:pt x="13" y="33"/>
                      <a:pt x="13" y="33"/>
                    </a:cubicBezTo>
                    <a:cubicBezTo>
                      <a:pt x="13" y="27"/>
                      <a:pt x="13" y="27"/>
                      <a:pt x="13" y="27"/>
                    </a:cubicBezTo>
                    <a:cubicBezTo>
                      <a:pt x="13" y="26"/>
                      <a:pt x="12" y="24"/>
                      <a:pt x="11" y="24"/>
                    </a:cubicBezTo>
                    <a:cubicBezTo>
                      <a:pt x="10" y="24"/>
                      <a:pt x="10" y="25"/>
                      <a:pt x="9" y="25"/>
                    </a:cubicBezTo>
                    <a:cubicBezTo>
                      <a:pt x="8" y="28"/>
                      <a:pt x="8" y="28"/>
                      <a:pt x="8" y="28"/>
                    </a:cubicBezTo>
                    <a:cubicBezTo>
                      <a:pt x="6" y="27"/>
                      <a:pt x="6" y="27"/>
                      <a:pt x="6" y="27"/>
                    </a:cubicBezTo>
                    <a:cubicBezTo>
                      <a:pt x="4" y="24"/>
                      <a:pt x="4" y="24"/>
                      <a:pt x="4" y="24"/>
                    </a:cubicBezTo>
                    <a:cubicBezTo>
                      <a:pt x="4" y="22"/>
                      <a:pt x="4" y="19"/>
                      <a:pt x="1" y="17"/>
                    </a:cubicBezTo>
                    <a:cubicBezTo>
                      <a:pt x="0" y="16"/>
                      <a:pt x="0" y="13"/>
                      <a:pt x="1" y="10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9" y="4"/>
                      <a:pt x="49" y="4"/>
                      <a:pt x="49" y="4"/>
                    </a:cubicBezTo>
                    <a:cubicBezTo>
                      <a:pt x="47" y="38"/>
                      <a:pt x="47" y="38"/>
                      <a:pt x="47" y="38"/>
                    </a:cubicBezTo>
                    <a:cubicBezTo>
                      <a:pt x="47" y="43"/>
                      <a:pt x="47" y="43"/>
                      <a:pt x="47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14" name="Freeform 524"/>
              <p:cNvSpPr>
                <a:spLocks noEditPoints="1"/>
              </p:cNvSpPr>
              <p:nvPr/>
            </p:nvSpPr>
            <p:spPr bwMode="auto">
              <a:xfrm>
                <a:off x="4244" y="1454"/>
                <a:ext cx="121" cy="106"/>
              </a:xfrm>
              <a:custGeom>
                <a:avLst/>
                <a:gdLst>
                  <a:gd name="T0" fmla="*/ 25 w 51"/>
                  <a:gd name="T1" fmla="*/ 0 h 45"/>
                  <a:gd name="T2" fmla="*/ 36 w 51"/>
                  <a:gd name="T3" fmla="*/ 2 h 45"/>
                  <a:gd name="T4" fmla="*/ 47 w 51"/>
                  <a:gd name="T5" fmla="*/ 5 h 45"/>
                  <a:gd name="T6" fmla="*/ 51 w 51"/>
                  <a:gd name="T7" fmla="*/ 4 h 45"/>
                  <a:gd name="T8" fmla="*/ 49 w 51"/>
                  <a:gd name="T9" fmla="*/ 39 h 45"/>
                  <a:gd name="T10" fmla="*/ 49 w 51"/>
                  <a:gd name="T11" fmla="*/ 45 h 45"/>
                  <a:gd name="T12" fmla="*/ 43 w 51"/>
                  <a:gd name="T13" fmla="*/ 44 h 45"/>
                  <a:gd name="T14" fmla="*/ 36 w 51"/>
                  <a:gd name="T15" fmla="*/ 43 h 45"/>
                  <a:gd name="T16" fmla="*/ 29 w 51"/>
                  <a:gd name="T17" fmla="*/ 36 h 45"/>
                  <a:gd name="T18" fmla="*/ 24 w 51"/>
                  <a:gd name="T19" fmla="*/ 35 h 45"/>
                  <a:gd name="T20" fmla="*/ 19 w 51"/>
                  <a:gd name="T21" fmla="*/ 35 h 45"/>
                  <a:gd name="T22" fmla="*/ 13 w 51"/>
                  <a:gd name="T23" fmla="*/ 36 h 45"/>
                  <a:gd name="T24" fmla="*/ 13 w 51"/>
                  <a:gd name="T25" fmla="*/ 34 h 45"/>
                  <a:gd name="T26" fmla="*/ 13 w 51"/>
                  <a:gd name="T27" fmla="*/ 28 h 45"/>
                  <a:gd name="T28" fmla="*/ 12 w 51"/>
                  <a:gd name="T29" fmla="*/ 26 h 45"/>
                  <a:gd name="T30" fmla="*/ 11 w 51"/>
                  <a:gd name="T31" fmla="*/ 27 h 45"/>
                  <a:gd name="T32" fmla="*/ 9 w 51"/>
                  <a:gd name="T33" fmla="*/ 30 h 45"/>
                  <a:gd name="T34" fmla="*/ 6 w 51"/>
                  <a:gd name="T35" fmla="*/ 28 h 45"/>
                  <a:gd name="T36" fmla="*/ 4 w 51"/>
                  <a:gd name="T37" fmla="*/ 25 h 45"/>
                  <a:gd name="T38" fmla="*/ 2 w 51"/>
                  <a:gd name="T39" fmla="*/ 18 h 45"/>
                  <a:gd name="T40" fmla="*/ 2 w 51"/>
                  <a:gd name="T41" fmla="*/ 10 h 45"/>
                  <a:gd name="T42" fmla="*/ 13 w 51"/>
                  <a:gd name="T43" fmla="*/ 4 h 45"/>
                  <a:gd name="T44" fmla="*/ 25 w 51"/>
                  <a:gd name="T45" fmla="*/ 0 h 45"/>
                  <a:gd name="T46" fmla="*/ 25 w 51"/>
                  <a:gd name="T47" fmla="*/ 2 h 45"/>
                  <a:gd name="T48" fmla="*/ 13 w 51"/>
                  <a:gd name="T49" fmla="*/ 5 h 45"/>
                  <a:gd name="T50" fmla="*/ 3 w 51"/>
                  <a:gd name="T51" fmla="*/ 11 h 45"/>
                  <a:gd name="T52" fmla="*/ 3 w 51"/>
                  <a:gd name="T53" fmla="*/ 17 h 45"/>
                  <a:gd name="T54" fmla="*/ 3 w 51"/>
                  <a:gd name="T55" fmla="*/ 17 h 45"/>
                  <a:gd name="T56" fmla="*/ 3 w 51"/>
                  <a:gd name="T57" fmla="*/ 17 h 45"/>
                  <a:gd name="T58" fmla="*/ 6 w 51"/>
                  <a:gd name="T59" fmla="*/ 25 h 45"/>
                  <a:gd name="T60" fmla="*/ 8 w 51"/>
                  <a:gd name="T61" fmla="*/ 27 h 45"/>
                  <a:gd name="T62" fmla="*/ 8 w 51"/>
                  <a:gd name="T63" fmla="*/ 28 h 45"/>
                  <a:gd name="T64" fmla="*/ 9 w 51"/>
                  <a:gd name="T65" fmla="*/ 26 h 45"/>
                  <a:gd name="T66" fmla="*/ 9 w 51"/>
                  <a:gd name="T67" fmla="*/ 26 h 45"/>
                  <a:gd name="T68" fmla="*/ 9 w 51"/>
                  <a:gd name="T69" fmla="*/ 26 h 45"/>
                  <a:gd name="T70" fmla="*/ 12 w 51"/>
                  <a:gd name="T71" fmla="*/ 24 h 45"/>
                  <a:gd name="T72" fmla="*/ 15 w 51"/>
                  <a:gd name="T73" fmla="*/ 28 h 45"/>
                  <a:gd name="T74" fmla="*/ 15 w 51"/>
                  <a:gd name="T75" fmla="*/ 28 h 45"/>
                  <a:gd name="T76" fmla="*/ 15 w 51"/>
                  <a:gd name="T77" fmla="*/ 28 h 45"/>
                  <a:gd name="T78" fmla="*/ 15 w 51"/>
                  <a:gd name="T79" fmla="*/ 33 h 45"/>
                  <a:gd name="T80" fmla="*/ 19 w 51"/>
                  <a:gd name="T81" fmla="*/ 33 h 45"/>
                  <a:gd name="T82" fmla="*/ 19 w 51"/>
                  <a:gd name="T83" fmla="*/ 33 h 45"/>
                  <a:gd name="T84" fmla="*/ 19 w 51"/>
                  <a:gd name="T85" fmla="*/ 33 h 45"/>
                  <a:gd name="T86" fmla="*/ 24 w 51"/>
                  <a:gd name="T87" fmla="*/ 33 h 45"/>
                  <a:gd name="T88" fmla="*/ 25 w 51"/>
                  <a:gd name="T89" fmla="*/ 33 h 45"/>
                  <a:gd name="T90" fmla="*/ 25 w 51"/>
                  <a:gd name="T91" fmla="*/ 33 h 45"/>
                  <a:gd name="T92" fmla="*/ 30 w 51"/>
                  <a:gd name="T93" fmla="*/ 35 h 45"/>
                  <a:gd name="T94" fmla="*/ 30 w 51"/>
                  <a:gd name="T95" fmla="*/ 35 h 45"/>
                  <a:gd name="T96" fmla="*/ 31 w 51"/>
                  <a:gd name="T97" fmla="*/ 35 h 45"/>
                  <a:gd name="T98" fmla="*/ 37 w 51"/>
                  <a:gd name="T99" fmla="*/ 42 h 45"/>
                  <a:gd name="T100" fmla="*/ 43 w 51"/>
                  <a:gd name="T101" fmla="*/ 42 h 45"/>
                  <a:gd name="T102" fmla="*/ 48 w 51"/>
                  <a:gd name="T103" fmla="*/ 43 h 45"/>
                  <a:gd name="T104" fmla="*/ 48 w 51"/>
                  <a:gd name="T105" fmla="*/ 39 h 45"/>
                  <a:gd name="T106" fmla="*/ 49 w 51"/>
                  <a:gd name="T107" fmla="*/ 6 h 45"/>
                  <a:gd name="T108" fmla="*/ 47 w 51"/>
                  <a:gd name="T109" fmla="*/ 6 h 45"/>
                  <a:gd name="T110" fmla="*/ 47 w 51"/>
                  <a:gd name="T111" fmla="*/ 7 h 45"/>
                  <a:gd name="T112" fmla="*/ 47 w 51"/>
                  <a:gd name="T113" fmla="*/ 6 h 45"/>
                  <a:gd name="T114" fmla="*/ 35 w 51"/>
                  <a:gd name="T115" fmla="*/ 3 h 45"/>
                  <a:gd name="T116" fmla="*/ 25 w 51"/>
                  <a:gd name="T117" fmla="*/ 2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51" h="45">
                    <a:moveTo>
                      <a:pt x="25" y="0"/>
                    </a:moveTo>
                    <a:cubicBezTo>
                      <a:pt x="36" y="2"/>
                      <a:pt x="36" y="2"/>
                      <a:pt x="36" y="2"/>
                    </a:cubicBezTo>
                    <a:cubicBezTo>
                      <a:pt x="47" y="5"/>
                      <a:pt x="47" y="5"/>
                      <a:pt x="47" y="5"/>
                    </a:cubicBezTo>
                    <a:cubicBezTo>
                      <a:pt x="51" y="4"/>
                      <a:pt x="51" y="4"/>
                      <a:pt x="51" y="4"/>
                    </a:cubicBezTo>
                    <a:cubicBezTo>
                      <a:pt x="49" y="39"/>
                      <a:pt x="49" y="39"/>
                      <a:pt x="49" y="39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8" y="45"/>
                      <a:pt x="47" y="44"/>
                      <a:pt x="43" y="44"/>
                    </a:cubicBezTo>
                    <a:cubicBezTo>
                      <a:pt x="36" y="43"/>
                      <a:pt x="36" y="43"/>
                      <a:pt x="36" y="43"/>
                    </a:cubicBezTo>
                    <a:cubicBezTo>
                      <a:pt x="29" y="36"/>
                      <a:pt x="29" y="36"/>
                      <a:pt x="29" y="36"/>
                    </a:cubicBezTo>
                    <a:cubicBezTo>
                      <a:pt x="24" y="35"/>
                      <a:pt x="24" y="35"/>
                      <a:pt x="24" y="35"/>
                    </a:cubicBezTo>
                    <a:cubicBezTo>
                      <a:pt x="19" y="35"/>
                      <a:pt x="19" y="35"/>
                      <a:pt x="19" y="35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3" y="27"/>
                      <a:pt x="13" y="26"/>
                      <a:pt x="12" y="26"/>
                    </a:cubicBezTo>
                    <a:cubicBezTo>
                      <a:pt x="12" y="26"/>
                      <a:pt x="11" y="26"/>
                      <a:pt x="11" y="27"/>
                    </a:cubicBezTo>
                    <a:cubicBezTo>
                      <a:pt x="9" y="30"/>
                      <a:pt x="9" y="30"/>
                      <a:pt x="9" y="30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4" y="25"/>
                      <a:pt x="4" y="25"/>
                      <a:pt x="4" y="25"/>
                    </a:cubicBezTo>
                    <a:cubicBezTo>
                      <a:pt x="4" y="23"/>
                      <a:pt x="4" y="21"/>
                      <a:pt x="2" y="18"/>
                    </a:cubicBezTo>
                    <a:cubicBezTo>
                      <a:pt x="0" y="17"/>
                      <a:pt x="0" y="14"/>
                      <a:pt x="2" y="10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25" y="0"/>
                      <a:pt x="25" y="0"/>
                      <a:pt x="25" y="0"/>
                    </a:cubicBezTo>
                    <a:moveTo>
                      <a:pt x="25" y="2"/>
                    </a:moveTo>
                    <a:cubicBezTo>
                      <a:pt x="13" y="5"/>
                      <a:pt x="13" y="5"/>
                      <a:pt x="13" y="5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2" y="13"/>
                      <a:pt x="2" y="16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5" y="20"/>
                      <a:pt x="6" y="23"/>
                      <a:pt x="6" y="25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8" y="28"/>
                      <a:pt x="8" y="28"/>
                      <a:pt x="8" y="28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10" y="25"/>
                      <a:pt x="11" y="24"/>
                      <a:pt x="12" y="24"/>
                    </a:cubicBezTo>
                    <a:cubicBezTo>
                      <a:pt x="14" y="24"/>
                      <a:pt x="15" y="27"/>
                      <a:pt x="15" y="28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5" y="33"/>
                      <a:pt x="25" y="33"/>
                      <a:pt x="25" y="33"/>
                    </a:cubicBezTo>
                    <a:cubicBezTo>
                      <a:pt x="25" y="33"/>
                      <a:pt x="25" y="33"/>
                      <a:pt x="25" y="33"/>
                    </a:cubicBezTo>
                    <a:cubicBezTo>
                      <a:pt x="30" y="35"/>
                      <a:pt x="30" y="35"/>
                      <a:pt x="30" y="35"/>
                    </a:cubicBezTo>
                    <a:cubicBezTo>
                      <a:pt x="30" y="35"/>
                      <a:pt x="30" y="35"/>
                      <a:pt x="30" y="35"/>
                    </a:cubicBezTo>
                    <a:cubicBezTo>
                      <a:pt x="31" y="35"/>
                      <a:pt x="31" y="35"/>
                      <a:pt x="31" y="35"/>
                    </a:cubicBezTo>
                    <a:cubicBezTo>
                      <a:pt x="37" y="42"/>
                      <a:pt x="37" y="42"/>
                      <a:pt x="37" y="42"/>
                    </a:cubicBezTo>
                    <a:cubicBezTo>
                      <a:pt x="43" y="42"/>
                      <a:pt x="43" y="42"/>
                      <a:pt x="43" y="42"/>
                    </a:cubicBezTo>
                    <a:cubicBezTo>
                      <a:pt x="45" y="42"/>
                      <a:pt x="46" y="42"/>
                      <a:pt x="48" y="43"/>
                    </a:cubicBezTo>
                    <a:cubicBezTo>
                      <a:pt x="48" y="39"/>
                      <a:pt x="48" y="39"/>
                      <a:pt x="48" y="39"/>
                    </a:cubicBezTo>
                    <a:cubicBezTo>
                      <a:pt x="49" y="6"/>
                      <a:pt x="49" y="6"/>
                      <a:pt x="49" y="6"/>
                    </a:cubicBezTo>
                    <a:cubicBezTo>
                      <a:pt x="47" y="6"/>
                      <a:pt x="47" y="6"/>
                      <a:pt x="47" y="6"/>
                    </a:cubicBezTo>
                    <a:cubicBezTo>
                      <a:pt x="47" y="7"/>
                      <a:pt x="47" y="7"/>
                      <a:pt x="47" y="7"/>
                    </a:cubicBezTo>
                    <a:cubicBezTo>
                      <a:pt x="47" y="6"/>
                      <a:pt x="47" y="6"/>
                      <a:pt x="47" y="6"/>
                    </a:cubicBezTo>
                    <a:cubicBezTo>
                      <a:pt x="35" y="3"/>
                      <a:pt x="35" y="3"/>
                      <a:pt x="35" y="3"/>
                    </a:cubicBezTo>
                    <a:cubicBezTo>
                      <a:pt x="25" y="2"/>
                      <a:pt x="25" y="2"/>
                      <a:pt x="25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15" name="Freeform 525"/>
              <p:cNvSpPr>
                <a:spLocks/>
              </p:cNvSpPr>
              <p:nvPr/>
            </p:nvSpPr>
            <p:spPr bwMode="auto">
              <a:xfrm>
                <a:off x="5776" y="3221"/>
                <a:ext cx="59" cy="97"/>
              </a:xfrm>
              <a:custGeom>
                <a:avLst/>
                <a:gdLst>
                  <a:gd name="T0" fmla="*/ 10 w 25"/>
                  <a:gd name="T1" fmla="*/ 41 h 41"/>
                  <a:gd name="T2" fmla="*/ 6 w 25"/>
                  <a:gd name="T3" fmla="*/ 37 h 41"/>
                  <a:gd name="T4" fmla="*/ 5 w 25"/>
                  <a:gd name="T5" fmla="*/ 8 h 41"/>
                  <a:gd name="T6" fmla="*/ 8 w 25"/>
                  <a:gd name="T7" fmla="*/ 4 h 41"/>
                  <a:gd name="T8" fmla="*/ 8 w 25"/>
                  <a:gd name="T9" fmla="*/ 0 h 41"/>
                  <a:gd name="T10" fmla="*/ 13 w 25"/>
                  <a:gd name="T11" fmla="*/ 6 h 41"/>
                  <a:gd name="T12" fmla="*/ 17 w 25"/>
                  <a:gd name="T13" fmla="*/ 15 h 41"/>
                  <a:gd name="T14" fmla="*/ 22 w 25"/>
                  <a:gd name="T15" fmla="*/ 21 h 41"/>
                  <a:gd name="T16" fmla="*/ 25 w 25"/>
                  <a:gd name="T17" fmla="*/ 28 h 41"/>
                  <a:gd name="T18" fmla="*/ 16 w 25"/>
                  <a:gd name="T19" fmla="*/ 39 h 41"/>
                  <a:gd name="T20" fmla="*/ 10 w 25"/>
                  <a:gd name="T21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" h="41">
                    <a:moveTo>
                      <a:pt x="10" y="41"/>
                    </a:moveTo>
                    <a:cubicBezTo>
                      <a:pt x="8" y="40"/>
                      <a:pt x="7" y="39"/>
                      <a:pt x="6" y="37"/>
                    </a:cubicBezTo>
                    <a:cubicBezTo>
                      <a:pt x="0" y="20"/>
                      <a:pt x="0" y="10"/>
                      <a:pt x="5" y="8"/>
                    </a:cubicBezTo>
                    <a:cubicBezTo>
                      <a:pt x="7" y="7"/>
                      <a:pt x="7" y="6"/>
                      <a:pt x="8" y="4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0" y="0"/>
                      <a:pt x="11" y="2"/>
                      <a:pt x="13" y="6"/>
                    </a:cubicBezTo>
                    <a:cubicBezTo>
                      <a:pt x="17" y="15"/>
                      <a:pt x="17" y="15"/>
                      <a:pt x="17" y="15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23" y="23"/>
                      <a:pt x="25" y="26"/>
                      <a:pt x="25" y="28"/>
                    </a:cubicBezTo>
                    <a:cubicBezTo>
                      <a:pt x="25" y="33"/>
                      <a:pt x="22" y="36"/>
                      <a:pt x="16" y="39"/>
                    </a:cubicBezTo>
                    <a:cubicBezTo>
                      <a:pt x="10" y="41"/>
                      <a:pt x="10" y="41"/>
                      <a:pt x="10" y="4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16" name="Freeform 526"/>
              <p:cNvSpPr>
                <a:spLocks noEditPoints="1"/>
              </p:cNvSpPr>
              <p:nvPr/>
            </p:nvSpPr>
            <p:spPr bwMode="auto">
              <a:xfrm>
                <a:off x="5774" y="3218"/>
                <a:ext cx="61" cy="102"/>
              </a:xfrm>
              <a:custGeom>
                <a:avLst/>
                <a:gdLst>
                  <a:gd name="T0" fmla="*/ 8 w 26"/>
                  <a:gd name="T1" fmla="*/ 0 h 43"/>
                  <a:gd name="T2" fmla="*/ 15 w 26"/>
                  <a:gd name="T3" fmla="*/ 6 h 43"/>
                  <a:gd name="T4" fmla="*/ 19 w 26"/>
                  <a:gd name="T5" fmla="*/ 16 h 43"/>
                  <a:gd name="T6" fmla="*/ 24 w 26"/>
                  <a:gd name="T7" fmla="*/ 22 h 43"/>
                  <a:gd name="T8" fmla="*/ 26 w 26"/>
                  <a:gd name="T9" fmla="*/ 29 h 43"/>
                  <a:gd name="T10" fmla="*/ 18 w 26"/>
                  <a:gd name="T11" fmla="*/ 41 h 43"/>
                  <a:gd name="T12" fmla="*/ 11 w 26"/>
                  <a:gd name="T13" fmla="*/ 43 h 43"/>
                  <a:gd name="T14" fmla="*/ 6 w 26"/>
                  <a:gd name="T15" fmla="*/ 38 h 43"/>
                  <a:gd name="T16" fmla="*/ 6 w 26"/>
                  <a:gd name="T17" fmla="*/ 8 h 43"/>
                  <a:gd name="T18" fmla="*/ 8 w 26"/>
                  <a:gd name="T19" fmla="*/ 5 h 43"/>
                  <a:gd name="T20" fmla="*/ 8 w 26"/>
                  <a:gd name="T21" fmla="*/ 0 h 43"/>
                  <a:gd name="T22" fmla="*/ 10 w 26"/>
                  <a:gd name="T23" fmla="*/ 2 h 43"/>
                  <a:gd name="T24" fmla="*/ 10 w 26"/>
                  <a:gd name="T25" fmla="*/ 5 h 43"/>
                  <a:gd name="T26" fmla="*/ 10 w 26"/>
                  <a:gd name="T27" fmla="*/ 5 h 43"/>
                  <a:gd name="T28" fmla="*/ 10 w 26"/>
                  <a:gd name="T29" fmla="*/ 5 h 43"/>
                  <a:gd name="T30" fmla="*/ 7 w 26"/>
                  <a:gd name="T31" fmla="*/ 9 h 43"/>
                  <a:gd name="T32" fmla="*/ 8 w 26"/>
                  <a:gd name="T33" fmla="*/ 37 h 43"/>
                  <a:gd name="T34" fmla="*/ 11 w 26"/>
                  <a:gd name="T35" fmla="*/ 41 h 43"/>
                  <a:gd name="T36" fmla="*/ 17 w 26"/>
                  <a:gd name="T37" fmla="*/ 40 h 43"/>
                  <a:gd name="T38" fmla="*/ 25 w 26"/>
                  <a:gd name="T39" fmla="*/ 29 h 43"/>
                  <a:gd name="T40" fmla="*/ 22 w 26"/>
                  <a:gd name="T41" fmla="*/ 23 h 43"/>
                  <a:gd name="T42" fmla="*/ 17 w 26"/>
                  <a:gd name="T43" fmla="*/ 17 h 43"/>
                  <a:gd name="T44" fmla="*/ 17 w 26"/>
                  <a:gd name="T45" fmla="*/ 17 h 43"/>
                  <a:gd name="T46" fmla="*/ 17 w 26"/>
                  <a:gd name="T47" fmla="*/ 17 h 43"/>
                  <a:gd name="T48" fmla="*/ 13 w 26"/>
                  <a:gd name="T49" fmla="*/ 7 h 43"/>
                  <a:gd name="T50" fmla="*/ 10 w 26"/>
                  <a:gd name="T51" fmla="*/ 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6" h="43">
                    <a:moveTo>
                      <a:pt x="8" y="0"/>
                    </a:moveTo>
                    <a:cubicBezTo>
                      <a:pt x="11" y="0"/>
                      <a:pt x="13" y="2"/>
                      <a:pt x="15" y="6"/>
                    </a:cubicBezTo>
                    <a:cubicBezTo>
                      <a:pt x="19" y="16"/>
                      <a:pt x="19" y="16"/>
                      <a:pt x="19" y="16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5" y="24"/>
                      <a:pt x="26" y="27"/>
                      <a:pt x="26" y="29"/>
                    </a:cubicBezTo>
                    <a:cubicBezTo>
                      <a:pt x="26" y="34"/>
                      <a:pt x="24" y="38"/>
                      <a:pt x="18" y="41"/>
                    </a:cubicBezTo>
                    <a:cubicBezTo>
                      <a:pt x="11" y="43"/>
                      <a:pt x="11" y="43"/>
                      <a:pt x="11" y="43"/>
                    </a:cubicBezTo>
                    <a:cubicBezTo>
                      <a:pt x="9" y="42"/>
                      <a:pt x="7" y="41"/>
                      <a:pt x="6" y="38"/>
                    </a:cubicBezTo>
                    <a:cubicBezTo>
                      <a:pt x="0" y="21"/>
                      <a:pt x="0" y="11"/>
                      <a:pt x="6" y="8"/>
                    </a:cubicBezTo>
                    <a:cubicBezTo>
                      <a:pt x="7" y="7"/>
                      <a:pt x="7" y="6"/>
                      <a:pt x="8" y="5"/>
                    </a:cubicBezTo>
                    <a:cubicBezTo>
                      <a:pt x="8" y="0"/>
                      <a:pt x="8" y="0"/>
                      <a:pt x="8" y="0"/>
                    </a:cubicBezTo>
                    <a:moveTo>
                      <a:pt x="10" y="2"/>
                    </a:moveTo>
                    <a:cubicBezTo>
                      <a:pt x="10" y="5"/>
                      <a:pt x="10" y="5"/>
                      <a:pt x="10" y="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9" y="7"/>
                      <a:pt x="9" y="8"/>
                      <a:pt x="7" y="9"/>
                    </a:cubicBezTo>
                    <a:cubicBezTo>
                      <a:pt x="0" y="13"/>
                      <a:pt x="4" y="26"/>
                      <a:pt x="8" y="37"/>
                    </a:cubicBezTo>
                    <a:cubicBezTo>
                      <a:pt x="9" y="39"/>
                      <a:pt x="10" y="40"/>
                      <a:pt x="11" y="41"/>
                    </a:cubicBezTo>
                    <a:cubicBezTo>
                      <a:pt x="17" y="40"/>
                      <a:pt x="17" y="40"/>
                      <a:pt x="17" y="40"/>
                    </a:cubicBezTo>
                    <a:cubicBezTo>
                      <a:pt x="22" y="37"/>
                      <a:pt x="25" y="34"/>
                      <a:pt x="25" y="29"/>
                    </a:cubicBezTo>
                    <a:cubicBezTo>
                      <a:pt x="25" y="27"/>
                      <a:pt x="23" y="25"/>
                      <a:pt x="22" y="23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2" y="4"/>
                      <a:pt x="11" y="3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17" name="Freeform 527"/>
              <p:cNvSpPr>
                <a:spLocks/>
              </p:cNvSpPr>
              <p:nvPr/>
            </p:nvSpPr>
            <p:spPr bwMode="auto">
              <a:xfrm>
                <a:off x="5776" y="3221"/>
                <a:ext cx="59" cy="97"/>
              </a:xfrm>
              <a:custGeom>
                <a:avLst/>
                <a:gdLst>
                  <a:gd name="T0" fmla="*/ 10 w 25"/>
                  <a:gd name="T1" fmla="*/ 41 h 41"/>
                  <a:gd name="T2" fmla="*/ 6 w 25"/>
                  <a:gd name="T3" fmla="*/ 37 h 41"/>
                  <a:gd name="T4" fmla="*/ 5 w 25"/>
                  <a:gd name="T5" fmla="*/ 8 h 41"/>
                  <a:gd name="T6" fmla="*/ 8 w 25"/>
                  <a:gd name="T7" fmla="*/ 4 h 41"/>
                  <a:gd name="T8" fmla="*/ 8 w 25"/>
                  <a:gd name="T9" fmla="*/ 0 h 41"/>
                  <a:gd name="T10" fmla="*/ 13 w 25"/>
                  <a:gd name="T11" fmla="*/ 6 h 41"/>
                  <a:gd name="T12" fmla="*/ 17 w 25"/>
                  <a:gd name="T13" fmla="*/ 15 h 41"/>
                  <a:gd name="T14" fmla="*/ 22 w 25"/>
                  <a:gd name="T15" fmla="*/ 21 h 41"/>
                  <a:gd name="T16" fmla="*/ 25 w 25"/>
                  <a:gd name="T17" fmla="*/ 28 h 41"/>
                  <a:gd name="T18" fmla="*/ 16 w 25"/>
                  <a:gd name="T19" fmla="*/ 39 h 41"/>
                  <a:gd name="T20" fmla="*/ 10 w 25"/>
                  <a:gd name="T21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" h="41">
                    <a:moveTo>
                      <a:pt x="10" y="41"/>
                    </a:moveTo>
                    <a:cubicBezTo>
                      <a:pt x="8" y="40"/>
                      <a:pt x="7" y="39"/>
                      <a:pt x="6" y="37"/>
                    </a:cubicBezTo>
                    <a:cubicBezTo>
                      <a:pt x="0" y="20"/>
                      <a:pt x="0" y="10"/>
                      <a:pt x="5" y="8"/>
                    </a:cubicBezTo>
                    <a:cubicBezTo>
                      <a:pt x="7" y="7"/>
                      <a:pt x="7" y="6"/>
                      <a:pt x="8" y="4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0" y="0"/>
                      <a:pt x="11" y="2"/>
                      <a:pt x="13" y="6"/>
                    </a:cubicBezTo>
                    <a:cubicBezTo>
                      <a:pt x="17" y="15"/>
                      <a:pt x="17" y="15"/>
                      <a:pt x="17" y="15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23" y="23"/>
                      <a:pt x="25" y="26"/>
                      <a:pt x="25" y="28"/>
                    </a:cubicBezTo>
                    <a:cubicBezTo>
                      <a:pt x="25" y="33"/>
                      <a:pt x="22" y="36"/>
                      <a:pt x="16" y="39"/>
                    </a:cubicBezTo>
                    <a:cubicBezTo>
                      <a:pt x="10" y="41"/>
                      <a:pt x="10" y="41"/>
                      <a:pt x="10" y="4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18" name="Freeform 528"/>
              <p:cNvSpPr>
                <a:spLocks noEditPoints="1"/>
              </p:cNvSpPr>
              <p:nvPr/>
            </p:nvSpPr>
            <p:spPr bwMode="auto">
              <a:xfrm>
                <a:off x="5774" y="3218"/>
                <a:ext cx="61" cy="102"/>
              </a:xfrm>
              <a:custGeom>
                <a:avLst/>
                <a:gdLst>
                  <a:gd name="T0" fmla="*/ 8 w 26"/>
                  <a:gd name="T1" fmla="*/ 0 h 43"/>
                  <a:gd name="T2" fmla="*/ 15 w 26"/>
                  <a:gd name="T3" fmla="*/ 6 h 43"/>
                  <a:gd name="T4" fmla="*/ 19 w 26"/>
                  <a:gd name="T5" fmla="*/ 16 h 43"/>
                  <a:gd name="T6" fmla="*/ 24 w 26"/>
                  <a:gd name="T7" fmla="*/ 22 h 43"/>
                  <a:gd name="T8" fmla="*/ 26 w 26"/>
                  <a:gd name="T9" fmla="*/ 29 h 43"/>
                  <a:gd name="T10" fmla="*/ 18 w 26"/>
                  <a:gd name="T11" fmla="*/ 41 h 43"/>
                  <a:gd name="T12" fmla="*/ 11 w 26"/>
                  <a:gd name="T13" fmla="*/ 43 h 43"/>
                  <a:gd name="T14" fmla="*/ 6 w 26"/>
                  <a:gd name="T15" fmla="*/ 38 h 43"/>
                  <a:gd name="T16" fmla="*/ 6 w 26"/>
                  <a:gd name="T17" fmla="*/ 8 h 43"/>
                  <a:gd name="T18" fmla="*/ 8 w 26"/>
                  <a:gd name="T19" fmla="*/ 5 h 43"/>
                  <a:gd name="T20" fmla="*/ 8 w 26"/>
                  <a:gd name="T21" fmla="*/ 0 h 43"/>
                  <a:gd name="T22" fmla="*/ 10 w 26"/>
                  <a:gd name="T23" fmla="*/ 2 h 43"/>
                  <a:gd name="T24" fmla="*/ 10 w 26"/>
                  <a:gd name="T25" fmla="*/ 5 h 43"/>
                  <a:gd name="T26" fmla="*/ 10 w 26"/>
                  <a:gd name="T27" fmla="*/ 5 h 43"/>
                  <a:gd name="T28" fmla="*/ 10 w 26"/>
                  <a:gd name="T29" fmla="*/ 5 h 43"/>
                  <a:gd name="T30" fmla="*/ 7 w 26"/>
                  <a:gd name="T31" fmla="*/ 9 h 43"/>
                  <a:gd name="T32" fmla="*/ 8 w 26"/>
                  <a:gd name="T33" fmla="*/ 37 h 43"/>
                  <a:gd name="T34" fmla="*/ 11 w 26"/>
                  <a:gd name="T35" fmla="*/ 41 h 43"/>
                  <a:gd name="T36" fmla="*/ 17 w 26"/>
                  <a:gd name="T37" fmla="*/ 40 h 43"/>
                  <a:gd name="T38" fmla="*/ 25 w 26"/>
                  <a:gd name="T39" fmla="*/ 29 h 43"/>
                  <a:gd name="T40" fmla="*/ 22 w 26"/>
                  <a:gd name="T41" fmla="*/ 23 h 43"/>
                  <a:gd name="T42" fmla="*/ 17 w 26"/>
                  <a:gd name="T43" fmla="*/ 17 h 43"/>
                  <a:gd name="T44" fmla="*/ 17 w 26"/>
                  <a:gd name="T45" fmla="*/ 17 h 43"/>
                  <a:gd name="T46" fmla="*/ 17 w 26"/>
                  <a:gd name="T47" fmla="*/ 17 h 43"/>
                  <a:gd name="T48" fmla="*/ 13 w 26"/>
                  <a:gd name="T49" fmla="*/ 7 h 43"/>
                  <a:gd name="T50" fmla="*/ 10 w 26"/>
                  <a:gd name="T51" fmla="*/ 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6" h="43">
                    <a:moveTo>
                      <a:pt x="8" y="0"/>
                    </a:moveTo>
                    <a:cubicBezTo>
                      <a:pt x="11" y="0"/>
                      <a:pt x="13" y="2"/>
                      <a:pt x="15" y="6"/>
                    </a:cubicBezTo>
                    <a:cubicBezTo>
                      <a:pt x="19" y="16"/>
                      <a:pt x="19" y="16"/>
                      <a:pt x="19" y="16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5" y="24"/>
                      <a:pt x="26" y="27"/>
                      <a:pt x="26" y="29"/>
                    </a:cubicBezTo>
                    <a:cubicBezTo>
                      <a:pt x="26" y="34"/>
                      <a:pt x="24" y="38"/>
                      <a:pt x="18" y="41"/>
                    </a:cubicBezTo>
                    <a:cubicBezTo>
                      <a:pt x="11" y="43"/>
                      <a:pt x="11" y="43"/>
                      <a:pt x="11" y="43"/>
                    </a:cubicBezTo>
                    <a:cubicBezTo>
                      <a:pt x="9" y="42"/>
                      <a:pt x="7" y="41"/>
                      <a:pt x="6" y="38"/>
                    </a:cubicBezTo>
                    <a:cubicBezTo>
                      <a:pt x="0" y="21"/>
                      <a:pt x="0" y="11"/>
                      <a:pt x="6" y="8"/>
                    </a:cubicBezTo>
                    <a:cubicBezTo>
                      <a:pt x="7" y="7"/>
                      <a:pt x="7" y="6"/>
                      <a:pt x="8" y="5"/>
                    </a:cubicBezTo>
                    <a:cubicBezTo>
                      <a:pt x="8" y="0"/>
                      <a:pt x="8" y="0"/>
                      <a:pt x="8" y="0"/>
                    </a:cubicBezTo>
                    <a:moveTo>
                      <a:pt x="10" y="2"/>
                    </a:moveTo>
                    <a:cubicBezTo>
                      <a:pt x="10" y="5"/>
                      <a:pt x="10" y="5"/>
                      <a:pt x="10" y="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9" y="7"/>
                      <a:pt x="9" y="8"/>
                      <a:pt x="7" y="9"/>
                    </a:cubicBezTo>
                    <a:cubicBezTo>
                      <a:pt x="0" y="13"/>
                      <a:pt x="4" y="26"/>
                      <a:pt x="8" y="37"/>
                    </a:cubicBezTo>
                    <a:cubicBezTo>
                      <a:pt x="9" y="39"/>
                      <a:pt x="10" y="40"/>
                      <a:pt x="11" y="41"/>
                    </a:cubicBezTo>
                    <a:cubicBezTo>
                      <a:pt x="17" y="40"/>
                      <a:pt x="17" y="40"/>
                      <a:pt x="17" y="40"/>
                    </a:cubicBezTo>
                    <a:cubicBezTo>
                      <a:pt x="22" y="37"/>
                      <a:pt x="25" y="34"/>
                      <a:pt x="25" y="29"/>
                    </a:cubicBezTo>
                    <a:cubicBezTo>
                      <a:pt x="25" y="27"/>
                      <a:pt x="23" y="25"/>
                      <a:pt x="22" y="23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2" y="4"/>
                      <a:pt x="11" y="3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19" name="Freeform 529"/>
              <p:cNvSpPr>
                <a:spLocks/>
              </p:cNvSpPr>
              <p:nvPr/>
            </p:nvSpPr>
            <p:spPr bwMode="auto">
              <a:xfrm>
                <a:off x="3916" y="858"/>
                <a:ext cx="345" cy="802"/>
              </a:xfrm>
              <a:custGeom>
                <a:avLst/>
                <a:gdLst>
                  <a:gd name="T0" fmla="*/ 34 w 146"/>
                  <a:gd name="T1" fmla="*/ 339 h 339"/>
                  <a:gd name="T2" fmla="*/ 21 w 146"/>
                  <a:gd name="T3" fmla="*/ 338 h 339"/>
                  <a:gd name="T4" fmla="*/ 20 w 146"/>
                  <a:gd name="T5" fmla="*/ 334 h 339"/>
                  <a:gd name="T6" fmla="*/ 17 w 146"/>
                  <a:gd name="T7" fmla="*/ 322 h 339"/>
                  <a:gd name="T8" fmla="*/ 14 w 146"/>
                  <a:gd name="T9" fmla="*/ 309 h 339"/>
                  <a:gd name="T10" fmla="*/ 6 w 146"/>
                  <a:gd name="T11" fmla="*/ 282 h 339"/>
                  <a:gd name="T12" fmla="*/ 0 w 146"/>
                  <a:gd name="T13" fmla="*/ 265 h 339"/>
                  <a:gd name="T14" fmla="*/ 5 w 146"/>
                  <a:gd name="T15" fmla="*/ 268 h 339"/>
                  <a:gd name="T16" fmla="*/ 6 w 146"/>
                  <a:gd name="T17" fmla="*/ 261 h 339"/>
                  <a:gd name="T18" fmla="*/ 9 w 146"/>
                  <a:gd name="T19" fmla="*/ 245 h 339"/>
                  <a:gd name="T20" fmla="*/ 12 w 146"/>
                  <a:gd name="T21" fmla="*/ 221 h 339"/>
                  <a:gd name="T22" fmla="*/ 19 w 146"/>
                  <a:gd name="T23" fmla="*/ 212 h 339"/>
                  <a:gd name="T24" fmla="*/ 12 w 146"/>
                  <a:gd name="T25" fmla="*/ 203 h 339"/>
                  <a:gd name="T26" fmla="*/ 18 w 146"/>
                  <a:gd name="T27" fmla="*/ 147 h 339"/>
                  <a:gd name="T28" fmla="*/ 33 w 146"/>
                  <a:gd name="T29" fmla="*/ 143 h 339"/>
                  <a:gd name="T30" fmla="*/ 33 w 146"/>
                  <a:gd name="T31" fmla="*/ 135 h 339"/>
                  <a:gd name="T32" fmla="*/ 35 w 146"/>
                  <a:gd name="T33" fmla="*/ 117 h 339"/>
                  <a:gd name="T34" fmla="*/ 47 w 146"/>
                  <a:gd name="T35" fmla="*/ 83 h 339"/>
                  <a:gd name="T36" fmla="*/ 60 w 146"/>
                  <a:gd name="T37" fmla="*/ 55 h 339"/>
                  <a:gd name="T38" fmla="*/ 72 w 146"/>
                  <a:gd name="T39" fmla="*/ 34 h 339"/>
                  <a:gd name="T40" fmla="*/ 82 w 146"/>
                  <a:gd name="T41" fmla="*/ 18 h 339"/>
                  <a:gd name="T42" fmla="*/ 86 w 146"/>
                  <a:gd name="T43" fmla="*/ 20 h 339"/>
                  <a:gd name="T44" fmla="*/ 98 w 146"/>
                  <a:gd name="T45" fmla="*/ 23 h 339"/>
                  <a:gd name="T46" fmla="*/ 110 w 146"/>
                  <a:gd name="T47" fmla="*/ 0 h 339"/>
                  <a:gd name="T48" fmla="*/ 124 w 146"/>
                  <a:gd name="T49" fmla="*/ 21 h 339"/>
                  <a:gd name="T50" fmla="*/ 135 w 146"/>
                  <a:gd name="T51" fmla="*/ 29 h 339"/>
                  <a:gd name="T52" fmla="*/ 142 w 146"/>
                  <a:gd name="T53" fmla="*/ 56 h 339"/>
                  <a:gd name="T54" fmla="*/ 143 w 146"/>
                  <a:gd name="T55" fmla="*/ 86 h 339"/>
                  <a:gd name="T56" fmla="*/ 142 w 146"/>
                  <a:gd name="T57" fmla="*/ 95 h 339"/>
                  <a:gd name="T58" fmla="*/ 134 w 146"/>
                  <a:gd name="T59" fmla="*/ 90 h 339"/>
                  <a:gd name="T60" fmla="*/ 129 w 146"/>
                  <a:gd name="T61" fmla="*/ 93 h 339"/>
                  <a:gd name="T62" fmla="*/ 122 w 146"/>
                  <a:gd name="T63" fmla="*/ 105 h 339"/>
                  <a:gd name="T64" fmla="*/ 117 w 146"/>
                  <a:gd name="T65" fmla="*/ 117 h 339"/>
                  <a:gd name="T66" fmla="*/ 111 w 146"/>
                  <a:gd name="T67" fmla="*/ 125 h 339"/>
                  <a:gd name="T68" fmla="*/ 114 w 146"/>
                  <a:gd name="T69" fmla="*/ 132 h 339"/>
                  <a:gd name="T70" fmla="*/ 105 w 146"/>
                  <a:gd name="T71" fmla="*/ 149 h 339"/>
                  <a:gd name="T72" fmla="*/ 97 w 146"/>
                  <a:gd name="T73" fmla="*/ 158 h 339"/>
                  <a:gd name="T74" fmla="*/ 81 w 146"/>
                  <a:gd name="T75" fmla="*/ 174 h 339"/>
                  <a:gd name="T76" fmla="*/ 68 w 146"/>
                  <a:gd name="T77" fmla="*/ 210 h 339"/>
                  <a:gd name="T78" fmla="*/ 86 w 146"/>
                  <a:gd name="T79" fmla="*/ 242 h 339"/>
                  <a:gd name="T80" fmla="*/ 81 w 146"/>
                  <a:gd name="T81" fmla="*/ 255 h 339"/>
                  <a:gd name="T82" fmla="*/ 62 w 146"/>
                  <a:gd name="T83" fmla="*/ 252 h 339"/>
                  <a:gd name="T84" fmla="*/ 59 w 146"/>
                  <a:gd name="T85" fmla="*/ 255 h 339"/>
                  <a:gd name="T86" fmla="*/ 63 w 146"/>
                  <a:gd name="T87" fmla="*/ 256 h 339"/>
                  <a:gd name="T88" fmla="*/ 73 w 146"/>
                  <a:gd name="T89" fmla="*/ 266 h 339"/>
                  <a:gd name="T90" fmla="*/ 66 w 146"/>
                  <a:gd name="T91" fmla="*/ 272 h 339"/>
                  <a:gd name="T92" fmla="*/ 60 w 146"/>
                  <a:gd name="T93" fmla="*/ 292 h 339"/>
                  <a:gd name="T94" fmla="*/ 57 w 146"/>
                  <a:gd name="T95" fmla="*/ 316 h 339"/>
                  <a:gd name="T96" fmla="*/ 51 w 146"/>
                  <a:gd name="T97" fmla="*/ 327 h 339"/>
                  <a:gd name="T98" fmla="*/ 44 w 146"/>
                  <a:gd name="T99" fmla="*/ 325 h 339"/>
                  <a:gd name="T100" fmla="*/ 38 w 146"/>
                  <a:gd name="T101" fmla="*/ 327 h 339"/>
                  <a:gd name="T102" fmla="*/ 35 w 146"/>
                  <a:gd name="T103" fmla="*/ 339 h 3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46" h="339">
                    <a:moveTo>
                      <a:pt x="35" y="339"/>
                    </a:moveTo>
                    <a:cubicBezTo>
                      <a:pt x="34" y="339"/>
                      <a:pt x="34" y="339"/>
                      <a:pt x="34" y="339"/>
                    </a:cubicBezTo>
                    <a:cubicBezTo>
                      <a:pt x="29" y="338"/>
                      <a:pt x="29" y="338"/>
                      <a:pt x="29" y="338"/>
                    </a:cubicBezTo>
                    <a:cubicBezTo>
                      <a:pt x="21" y="338"/>
                      <a:pt x="21" y="338"/>
                      <a:pt x="21" y="338"/>
                    </a:cubicBezTo>
                    <a:cubicBezTo>
                      <a:pt x="20" y="337"/>
                      <a:pt x="20" y="337"/>
                      <a:pt x="20" y="337"/>
                    </a:cubicBezTo>
                    <a:cubicBezTo>
                      <a:pt x="20" y="334"/>
                      <a:pt x="20" y="334"/>
                      <a:pt x="20" y="334"/>
                    </a:cubicBezTo>
                    <a:cubicBezTo>
                      <a:pt x="19" y="331"/>
                      <a:pt x="18" y="328"/>
                      <a:pt x="17" y="325"/>
                    </a:cubicBezTo>
                    <a:cubicBezTo>
                      <a:pt x="16" y="325"/>
                      <a:pt x="16" y="324"/>
                      <a:pt x="17" y="322"/>
                    </a:cubicBezTo>
                    <a:cubicBezTo>
                      <a:pt x="20" y="319"/>
                      <a:pt x="20" y="317"/>
                      <a:pt x="18" y="315"/>
                    </a:cubicBezTo>
                    <a:cubicBezTo>
                      <a:pt x="14" y="309"/>
                      <a:pt x="14" y="309"/>
                      <a:pt x="14" y="309"/>
                    </a:cubicBezTo>
                    <a:cubicBezTo>
                      <a:pt x="10" y="302"/>
                      <a:pt x="10" y="302"/>
                      <a:pt x="10" y="302"/>
                    </a:cubicBezTo>
                    <a:cubicBezTo>
                      <a:pt x="6" y="282"/>
                      <a:pt x="6" y="282"/>
                      <a:pt x="6" y="282"/>
                    </a:cubicBezTo>
                    <a:cubicBezTo>
                      <a:pt x="0" y="273"/>
                      <a:pt x="0" y="273"/>
                      <a:pt x="0" y="273"/>
                    </a:cubicBezTo>
                    <a:cubicBezTo>
                      <a:pt x="0" y="265"/>
                      <a:pt x="0" y="265"/>
                      <a:pt x="0" y="265"/>
                    </a:cubicBezTo>
                    <a:cubicBezTo>
                      <a:pt x="4" y="267"/>
                      <a:pt x="4" y="267"/>
                      <a:pt x="4" y="267"/>
                    </a:cubicBezTo>
                    <a:cubicBezTo>
                      <a:pt x="5" y="268"/>
                      <a:pt x="5" y="268"/>
                      <a:pt x="5" y="268"/>
                    </a:cubicBezTo>
                    <a:cubicBezTo>
                      <a:pt x="5" y="267"/>
                      <a:pt x="5" y="267"/>
                      <a:pt x="5" y="267"/>
                    </a:cubicBezTo>
                    <a:cubicBezTo>
                      <a:pt x="6" y="261"/>
                      <a:pt x="6" y="261"/>
                      <a:pt x="6" y="261"/>
                    </a:cubicBezTo>
                    <a:cubicBezTo>
                      <a:pt x="8" y="251"/>
                      <a:pt x="8" y="251"/>
                      <a:pt x="8" y="251"/>
                    </a:cubicBezTo>
                    <a:cubicBezTo>
                      <a:pt x="9" y="245"/>
                      <a:pt x="9" y="245"/>
                      <a:pt x="9" y="245"/>
                    </a:cubicBezTo>
                    <a:cubicBezTo>
                      <a:pt x="13" y="242"/>
                      <a:pt x="15" y="238"/>
                      <a:pt x="15" y="234"/>
                    </a:cubicBezTo>
                    <a:cubicBezTo>
                      <a:pt x="12" y="221"/>
                      <a:pt x="12" y="221"/>
                      <a:pt x="12" y="221"/>
                    </a:cubicBezTo>
                    <a:cubicBezTo>
                      <a:pt x="15" y="217"/>
                      <a:pt x="15" y="217"/>
                      <a:pt x="15" y="217"/>
                    </a:cubicBezTo>
                    <a:cubicBezTo>
                      <a:pt x="17" y="216"/>
                      <a:pt x="19" y="214"/>
                      <a:pt x="19" y="212"/>
                    </a:cubicBezTo>
                    <a:cubicBezTo>
                      <a:pt x="19" y="209"/>
                      <a:pt x="17" y="207"/>
                      <a:pt x="14" y="206"/>
                    </a:cubicBezTo>
                    <a:cubicBezTo>
                      <a:pt x="12" y="203"/>
                      <a:pt x="12" y="203"/>
                      <a:pt x="12" y="203"/>
                    </a:cubicBezTo>
                    <a:cubicBezTo>
                      <a:pt x="11" y="166"/>
                      <a:pt x="11" y="166"/>
                      <a:pt x="11" y="166"/>
                    </a:cubicBezTo>
                    <a:cubicBezTo>
                      <a:pt x="12" y="154"/>
                      <a:pt x="14" y="148"/>
                      <a:pt x="18" y="147"/>
                    </a:cubicBezTo>
                    <a:cubicBezTo>
                      <a:pt x="26" y="146"/>
                      <a:pt x="26" y="146"/>
                      <a:pt x="26" y="146"/>
                    </a:cubicBezTo>
                    <a:cubicBezTo>
                      <a:pt x="30" y="146"/>
                      <a:pt x="32" y="145"/>
                      <a:pt x="33" y="143"/>
                    </a:cubicBezTo>
                    <a:cubicBezTo>
                      <a:pt x="35" y="142"/>
                      <a:pt x="34" y="139"/>
                      <a:pt x="33" y="136"/>
                    </a:cubicBezTo>
                    <a:cubicBezTo>
                      <a:pt x="33" y="135"/>
                      <a:pt x="33" y="135"/>
                      <a:pt x="33" y="135"/>
                    </a:cubicBezTo>
                    <a:cubicBezTo>
                      <a:pt x="30" y="132"/>
                      <a:pt x="30" y="129"/>
                      <a:pt x="31" y="127"/>
                    </a:cubicBezTo>
                    <a:cubicBezTo>
                      <a:pt x="32" y="125"/>
                      <a:pt x="34" y="121"/>
                      <a:pt x="35" y="117"/>
                    </a:cubicBezTo>
                    <a:cubicBezTo>
                      <a:pt x="38" y="104"/>
                      <a:pt x="38" y="104"/>
                      <a:pt x="38" y="104"/>
                    </a:cubicBezTo>
                    <a:cubicBezTo>
                      <a:pt x="39" y="94"/>
                      <a:pt x="42" y="88"/>
                      <a:pt x="47" y="83"/>
                    </a:cubicBezTo>
                    <a:cubicBezTo>
                      <a:pt x="49" y="81"/>
                      <a:pt x="52" y="77"/>
                      <a:pt x="54" y="72"/>
                    </a:cubicBezTo>
                    <a:cubicBezTo>
                      <a:pt x="60" y="55"/>
                      <a:pt x="60" y="55"/>
                      <a:pt x="60" y="55"/>
                    </a:cubicBezTo>
                    <a:cubicBezTo>
                      <a:pt x="65" y="39"/>
                      <a:pt x="65" y="39"/>
                      <a:pt x="65" y="39"/>
                    </a:cubicBezTo>
                    <a:cubicBezTo>
                      <a:pt x="67" y="35"/>
                      <a:pt x="69" y="34"/>
                      <a:pt x="72" y="34"/>
                    </a:cubicBezTo>
                    <a:cubicBezTo>
                      <a:pt x="77" y="34"/>
                      <a:pt x="80" y="32"/>
                      <a:pt x="81" y="29"/>
                    </a:cubicBezTo>
                    <a:cubicBezTo>
                      <a:pt x="82" y="18"/>
                      <a:pt x="82" y="18"/>
                      <a:pt x="82" y="18"/>
                    </a:cubicBezTo>
                    <a:cubicBezTo>
                      <a:pt x="82" y="18"/>
                      <a:pt x="82" y="18"/>
                      <a:pt x="82" y="18"/>
                    </a:cubicBezTo>
                    <a:cubicBezTo>
                      <a:pt x="83" y="18"/>
                      <a:pt x="85" y="20"/>
                      <a:pt x="86" y="20"/>
                    </a:cubicBezTo>
                    <a:cubicBezTo>
                      <a:pt x="90" y="22"/>
                      <a:pt x="93" y="24"/>
                      <a:pt x="96" y="24"/>
                    </a:cubicBezTo>
                    <a:cubicBezTo>
                      <a:pt x="97" y="24"/>
                      <a:pt x="98" y="24"/>
                      <a:pt x="98" y="23"/>
                    </a:cubicBezTo>
                    <a:cubicBezTo>
                      <a:pt x="100" y="22"/>
                      <a:pt x="101" y="20"/>
                      <a:pt x="103" y="10"/>
                    </a:cubicBezTo>
                    <a:cubicBezTo>
                      <a:pt x="105" y="4"/>
                      <a:pt x="107" y="0"/>
                      <a:pt x="110" y="0"/>
                    </a:cubicBezTo>
                    <a:cubicBezTo>
                      <a:pt x="110" y="5"/>
                      <a:pt x="111" y="10"/>
                      <a:pt x="114" y="14"/>
                    </a:cubicBezTo>
                    <a:cubicBezTo>
                      <a:pt x="116" y="16"/>
                      <a:pt x="120" y="18"/>
                      <a:pt x="124" y="21"/>
                    </a:cubicBezTo>
                    <a:cubicBezTo>
                      <a:pt x="125" y="22"/>
                      <a:pt x="125" y="22"/>
                      <a:pt x="125" y="22"/>
                    </a:cubicBezTo>
                    <a:cubicBezTo>
                      <a:pt x="135" y="29"/>
                      <a:pt x="135" y="29"/>
                      <a:pt x="135" y="29"/>
                    </a:cubicBezTo>
                    <a:cubicBezTo>
                      <a:pt x="138" y="32"/>
                      <a:pt x="140" y="35"/>
                      <a:pt x="140" y="40"/>
                    </a:cubicBezTo>
                    <a:cubicBezTo>
                      <a:pt x="140" y="45"/>
                      <a:pt x="141" y="50"/>
                      <a:pt x="142" y="56"/>
                    </a:cubicBezTo>
                    <a:cubicBezTo>
                      <a:pt x="144" y="70"/>
                      <a:pt x="144" y="70"/>
                      <a:pt x="144" y="70"/>
                    </a:cubicBezTo>
                    <a:cubicBezTo>
                      <a:pt x="142" y="80"/>
                      <a:pt x="142" y="85"/>
                      <a:pt x="143" y="86"/>
                    </a:cubicBezTo>
                    <a:cubicBezTo>
                      <a:pt x="146" y="95"/>
                      <a:pt x="146" y="95"/>
                      <a:pt x="146" y="95"/>
                    </a:cubicBezTo>
                    <a:cubicBezTo>
                      <a:pt x="142" y="95"/>
                      <a:pt x="142" y="95"/>
                      <a:pt x="142" y="95"/>
                    </a:cubicBezTo>
                    <a:cubicBezTo>
                      <a:pt x="136" y="94"/>
                      <a:pt x="136" y="94"/>
                      <a:pt x="136" y="94"/>
                    </a:cubicBezTo>
                    <a:cubicBezTo>
                      <a:pt x="134" y="90"/>
                      <a:pt x="134" y="90"/>
                      <a:pt x="134" y="90"/>
                    </a:cubicBezTo>
                    <a:cubicBezTo>
                      <a:pt x="133" y="89"/>
                      <a:pt x="133" y="89"/>
                      <a:pt x="132" y="89"/>
                    </a:cubicBezTo>
                    <a:cubicBezTo>
                      <a:pt x="130" y="89"/>
                      <a:pt x="130" y="91"/>
                      <a:pt x="129" y="93"/>
                    </a:cubicBezTo>
                    <a:cubicBezTo>
                      <a:pt x="126" y="99"/>
                      <a:pt x="126" y="99"/>
                      <a:pt x="126" y="99"/>
                    </a:cubicBezTo>
                    <a:cubicBezTo>
                      <a:pt x="122" y="105"/>
                      <a:pt x="122" y="105"/>
                      <a:pt x="122" y="105"/>
                    </a:cubicBezTo>
                    <a:cubicBezTo>
                      <a:pt x="119" y="107"/>
                      <a:pt x="117" y="109"/>
                      <a:pt x="117" y="111"/>
                    </a:cubicBezTo>
                    <a:cubicBezTo>
                      <a:pt x="117" y="117"/>
                      <a:pt x="117" y="117"/>
                      <a:pt x="117" y="117"/>
                    </a:cubicBezTo>
                    <a:cubicBezTo>
                      <a:pt x="114" y="120"/>
                      <a:pt x="114" y="120"/>
                      <a:pt x="114" y="120"/>
                    </a:cubicBezTo>
                    <a:cubicBezTo>
                      <a:pt x="112" y="123"/>
                      <a:pt x="111" y="124"/>
                      <a:pt x="111" y="125"/>
                    </a:cubicBezTo>
                    <a:cubicBezTo>
                      <a:pt x="111" y="128"/>
                      <a:pt x="112" y="129"/>
                      <a:pt x="113" y="131"/>
                    </a:cubicBezTo>
                    <a:cubicBezTo>
                      <a:pt x="114" y="132"/>
                      <a:pt x="114" y="132"/>
                      <a:pt x="114" y="132"/>
                    </a:cubicBezTo>
                    <a:cubicBezTo>
                      <a:pt x="111" y="141"/>
                      <a:pt x="111" y="141"/>
                      <a:pt x="111" y="141"/>
                    </a:cubicBezTo>
                    <a:cubicBezTo>
                      <a:pt x="105" y="149"/>
                      <a:pt x="105" y="149"/>
                      <a:pt x="105" y="149"/>
                    </a:cubicBezTo>
                    <a:cubicBezTo>
                      <a:pt x="97" y="158"/>
                      <a:pt x="97" y="158"/>
                      <a:pt x="97" y="158"/>
                    </a:cubicBezTo>
                    <a:cubicBezTo>
                      <a:pt x="97" y="158"/>
                      <a:pt x="97" y="158"/>
                      <a:pt x="97" y="158"/>
                    </a:cubicBezTo>
                    <a:cubicBezTo>
                      <a:pt x="94" y="158"/>
                      <a:pt x="91" y="160"/>
                      <a:pt x="88" y="166"/>
                    </a:cubicBezTo>
                    <a:cubicBezTo>
                      <a:pt x="81" y="174"/>
                      <a:pt x="81" y="174"/>
                      <a:pt x="81" y="174"/>
                    </a:cubicBezTo>
                    <a:cubicBezTo>
                      <a:pt x="77" y="174"/>
                      <a:pt x="74" y="182"/>
                      <a:pt x="72" y="189"/>
                    </a:cubicBezTo>
                    <a:cubicBezTo>
                      <a:pt x="69" y="198"/>
                      <a:pt x="68" y="205"/>
                      <a:pt x="68" y="210"/>
                    </a:cubicBezTo>
                    <a:cubicBezTo>
                      <a:pt x="68" y="217"/>
                      <a:pt x="70" y="223"/>
                      <a:pt x="74" y="229"/>
                    </a:cubicBezTo>
                    <a:cubicBezTo>
                      <a:pt x="86" y="242"/>
                      <a:pt x="86" y="242"/>
                      <a:pt x="86" y="242"/>
                    </a:cubicBezTo>
                    <a:cubicBezTo>
                      <a:pt x="89" y="244"/>
                      <a:pt x="87" y="248"/>
                      <a:pt x="86" y="251"/>
                    </a:cubicBezTo>
                    <a:cubicBezTo>
                      <a:pt x="81" y="255"/>
                      <a:pt x="81" y="255"/>
                      <a:pt x="81" y="255"/>
                    </a:cubicBezTo>
                    <a:cubicBezTo>
                      <a:pt x="77" y="256"/>
                      <a:pt x="77" y="256"/>
                      <a:pt x="77" y="256"/>
                    </a:cubicBezTo>
                    <a:cubicBezTo>
                      <a:pt x="69" y="253"/>
                      <a:pt x="65" y="252"/>
                      <a:pt x="62" y="252"/>
                    </a:cubicBezTo>
                    <a:cubicBezTo>
                      <a:pt x="61" y="252"/>
                      <a:pt x="59" y="252"/>
                      <a:pt x="59" y="254"/>
                    </a:cubicBezTo>
                    <a:cubicBezTo>
                      <a:pt x="59" y="255"/>
                      <a:pt x="59" y="255"/>
                      <a:pt x="59" y="255"/>
                    </a:cubicBezTo>
                    <a:cubicBezTo>
                      <a:pt x="59" y="255"/>
                      <a:pt x="59" y="255"/>
                      <a:pt x="59" y="255"/>
                    </a:cubicBezTo>
                    <a:cubicBezTo>
                      <a:pt x="63" y="256"/>
                      <a:pt x="63" y="256"/>
                      <a:pt x="63" y="256"/>
                    </a:cubicBezTo>
                    <a:cubicBezTo>
                      <a:pt x="66" y="258"/>
                      <a:pt x="66" y="258"/>
                      <a:pt x="66" y="258"/>
                    </a:cubicBezTo>
                    <a:cubicBezTo>
                      <a:pt x="70" y="260"/>
                      <a:pt x="72" y="263"/>
                      <a:pt x="73" y="266"/>
                    </a:cubicBezTo>
                    <a:cubicBezTo>
                      <a:pt x="74" y="267"/>
                      <a:pt x="74" y="268"/>
                      <a:pt x="73" y="269"/>
                    </a:cubicBezTo>
                    <a:cubicBezTo>
                      <a:pt x="72" y="270"/>
                      <a:pt x="70" y="271"/>
                      <a:pt x="66" y="272"/>
                    </a:cubicBezTo>
                    <a:cubicBezTo>
                      <a:pt x="64" y="272"/>
                      <a:pt x="63" y="275"/>
                      <a:pt x="61" y="280"/>
                    </a:cubicBezTo>
                    <a:cubicBezTo>
                      <a:pt x="60" y="292"/>
                      <a:pt x="60" y="292"/>
                      <a:pt x="60" y="292"/>
                    </a:cubicBezTo>
                    <a:cubicBezTo>
                      <a:pt x="61" y="299"/>
                      <a:pt x="60" y="303"/>
                      <a:pt x="58" y="306"/>
                    </a:cubicBezTo>
                    <a:cubicBezTo>
                      <a:pt x="57" y="316"/>
                      <a:pt x="57" y="316"/>
                      <a:pt x="57" y="316"/>
                    </a:cubicBezTo>
                    <a:cubicBezTo>
                      <a:pt x="54" y="325"/>
                      <a:pt x="54" y="325"/>
                      <a:pt x="54" y="325"/>
                    </a:cubicBezTo>
                    <a:cubicBezTo>
                      <a:pt x="53" y="326"/>
                      <a:pt x="52" y="327"/>
                      <a:pt x="51" y="327"/>
                    </a:cubicBezTo>
                    <a:cubicBezTo>
                      <a:pt x="50" y="327"/>
                      <a:pt x="50" y="327"/>
                      <a:pt x="50" y="326"/>
                    </a:cubicBezTo>
                    <a:cubicBezTo>
                      <a:pt x="44" y="325"/>
                      <a:pt x="44" y="325"/>
                      <a:pt x="44" y="325"/>
                    </a:cubicBezTo>
                    <a:cubicBezTo>
                      <a:pt x="44" y="325"/>
                      <a:pt x="44" y="325"/>
                      <a:pt x="43" y="325"/>
                    </a:cubicBezTo>
                    <a:cubicBezTo>
                      <a:pt x="41" y="325"/>
                      <a:pt x="40" y="325"/>
                      <a:pt x="38" y="327"/>
                    </a:cubicBezTo>
                    <a:cubicBezTo>
                      <a:pt x="36" y="329"/>
                      <a:pt x="36" y="333"/>
                      <a:pt x="36" y="338"/>
                    </a:cubicBezTo>
                    <a:cubicBezTo>
                      <a:pt x="36" y="339"/>
                      <a:pt x="35" y="339"/>
                      <a:pt x="35" y="3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20" name="Freeform 530"/>
              <p:cNvSpPr>
                <a:spLocks noEditPoints="1"/>
              </p:cNvSpPr>
              <p:nvPr/>
            </p:nvSpPr>
            <p:spPr bwMode="auto">
              <a:xfrm>
                <a:off x="3913" y="856"/>
                <a:ext cx="352" cy="806"/>
              </a:xfrm>
              <a:custGeom>
                <a:avLst/>
                <a:gdLst>
                  <a:gd name="T0" fmla="*/ 137 w 149"/>
                  <a:gd name="T1" fmla="*/ 29 h 341"/>
                  <a:gd name="T2" fmla="*/ 144 w 149"/>
                  <a:gd name="T3" fmla="*/ 87 h 341"/>
                  <a:gd name="T4" fmla="*/ 134 w 149"/>
                  <a:gd name="T5" fmla="*/ 92 h 341"/>
                  <a:gd name="T6" fmla="*/ 123 w 149"/>
                  <a:gd name="T7" fmla="*/ 106 h 341"/>
                  <a:gd name="T8" fmla="*/ 113 w 149"/>
                  <a:gd name="T9" fmla="*/ 126 h 341"/>
                  <a:gd name="T10" fmla="*/ 106 w 149"/>
                  <a:gd name="T11" fmla="*/ 150 h 341"/>
                  <a:gd name="T12" fmla="*/ 83 w 149"/>
                  <a:gd name="T13" fmla="*/ 175 h 341"/>
                  <a:gd name="T14" fmla="*/ 87 w 149"/>
                  <a:gd name="T15" fmla="*/ 242 h 341"/>
                  <a:gd name="T16" fmla="*/ 63 w 149"/>
                  <a:gd name="T17" fmla="*/ 254 h 341"/>
                  <a:gd name="T18" fmla="*/ 75 w 149"/>
                  <a:gd name="T19" fmla="*/ 266 h 341"/>
                  <a:gd name="T20" fmla="*/ 60 w 149"/>
                  <a:gd name="T21" fmla="*/ 308 h 341"/>
                  <a:gd name="T22" fmla="*/ 50 w 149"/>
                  <a:gd name="T23" fmla="*/ 328 h 341"/>
                  <a:gd name="T24" fmla="*/ 36 w 149"/>
                  <a:gd name="T25" fmla="*/ 341 h 341"/>
                  <a:gd name="T26" fmla="*/ 20 w 149"/>
                  <a:gd name="T27" fmla="*/ 339 h 341"/>
                  <a:gd name="T28" fmla="*/ 19 w 149"/>
                  <a:gd name="T29" fmla="*/ 316 h 341"/>
                  <a:gd name="T30" fmla="*/ 1 w 149"/>
                  <a:gd name="T31" fmla="*/ 274 h 341"/>
                  <a:gd name="T32" fmla="*/ 8 w 149"/>
                  <a:gd name="T33" fmla="*/ 252 h 341"/>
                  <a:gd name="T34" fmla="*/ 15 w 149"/>
                  <a:gd name="T35" fmla="*/ 218 h 341"/>
                  <a:gd name="T36" fmla="*/ 11 w 149"/>
                  <a:gd name="T37" fmla="*/ 167 h 341"/>
                  <a:gd name="T38" fmla="*/ 33 w 149"/>
                  <a:gd name="T39" fmla="*/ 136 h 341"/>
                  <a:gd name="T40" fmla="*/ 47 w 149"/>
                  <a:gd name="T41" fmla="*/ 84 h 341"/>
                  <a:gd name="T42" fmla="*/ 73 w 149"/>
                  <a:gd name="T43" fmla="*/ 34 h 341"/>
                  <a:gd name="T44" fmla="*/ 88 w 149"/>
                  <a:gd name="T45" fmla="*/ 21 h 341"/>
                  <a:gd name="T46" fmla="*/ 111 w 149"/>
                  <a:gd name="T47" fmla="*/ 0 h 341"/>
                  <a:gd name="T48" fmla="*/ 100 w 149"/>
                  <a:gd name="T49" fmla="*/ 25 h 341"/>
                  <a:gd name="T50" fmla="*/ 87 w 149"/>
                  <a:gd name="T51" fmla="*/ 22 h 341"/>
                  <a:gd name="T52" fmla="*/ 83 w 149"/>
                  <a:gd name="T53" fmla="*/ 30 h 341"/>
                  <a:gd name="T54" fmla="*/ 56 w 149"/>
                  <a:gd name="T55" fmla="*/ 73 h 341"/>
                  <a:gd name="T56" fmla="*/ 33 w 149"/>
                  <a:gd name="T57" fmla="*/ 129 h 341"/>
                  <a:gd name="T58" fmla="*/ 35 w 149"/>
                  <a:gd name="T59" fmla="*/ 136 h 341"/>
                  <a:gd name="T60" fmla="*/ 13 w 149"/>
                  <a:gd name="T61" fmla="*/ 167 h 341"/>
                  <a:gd name="T62" fmla="*/ 16 w 149"/>
                  <a:gd name="T63" fmla="*/ 219 h 341"/>
                  <a:gd name="T64" fmla="*/ 10 w 149"/>
                  <a:gd name="T65" fmla="*/ 253 h 341"/>
                  <a:gd name="T66" fmla="*/ 7 w 149"/>
                  <a:gd name="T67" fmla="*/ 268 h 341"/>
                  <a:gd name="T68" fmla="*/ 2 w 149"/>
                  <a:gd name="T69" fmla="*/ 274 h 341"/>
                  <a:gd name="T70" fmla="*/ 12 w 149"/>
                  <a:gd name="T71" fmla="*/ 302 h 341"/>
                  <a:gd name="T72" fmla="*/ 18 w 149"/>
                  <a:gd name="T73" fmla="*/ 326 h 341"/>
                  <a:gd name="T74" fmla="*/ 22 w 149"/>
                  <a:gd name="T75" fmla="*/ 335 h 341"/>
                  <a:gd name="T76" fmla="*/ 30 w 149"/>
                  <a:gd name="T77" fmla="*/ 338 h 341"/>
                  <a:gd name="T78" fmla="*/ 39 w 149"/>
                  <a:gd name="T79" fmla="*/ 327 h 341"/>
                  <a:gd name="T80" fmla="*/ 51 w 149"/>
                  <a:gd name="T81" fmla="*/ 327 h 341"/>
                  <a:gd name="T82" fmla="*/ 59 w 149"/>
                  <a:gd name="T83" fmla="*/ 307 h 341"/>
                  <a:gd name="T84" fmla="*/ 60 w 149"/>
                  <a:gd name="T85" fmla="*/ 293 h 341"/>
                  <a:gd name="T86" fmla="*/ 61 w 149"/>
                  <a:gd name="T87" fmla="*/ 281 h 341"/>
                  <a:gd name="T88" fmla="*/ 73 w 149"/>
                  <a:gd name="T89" fmla="*/ 269 h 341"/>
                  <a:gd name="T90" fmla="*/ 60 w 149"/>
                  <a:gd name="T91" fmla="*/ 257 h 341"/>
                  <a:gd name="T92" fmla="*/ 78 w 149"/>
                  <a:gd name="T93" fmla="*/ 256 h 341"/>
                  <a:gd name="T94" fmla="*/ 86 w 149"/>
                  <a:gd name="T95" fmla="*/ 243 h 341"/>
                  <a:gd name="T96" fmla="*/ 74 w 149"/>
                  <a:gd name="T97" fmla="*/ 230 h 341"/>
                  <a:gd name="T98" fmla="*/ 88 w 149"/>
                  <a:gd name="T99" fmla="*/ 166 h 341"/>
                  <a:gd name="T100" fmla="*/ 114 w 149"/>
                  <a:gd name="T101" fmla="*/ 133 h 341"/>
                  <a:gd name="T102" fmla="*/ 111 w 149"/>
                  <a:gd name="T103" fmla="*/ 126 h 341"/>
                  <a:gd name="T104" fmla="*/ 117 w 149"/>
                  <a:gd name="T105" fmla="*/ 118 h 341"/>
                  <a:gd name="T106" fmla="*/ 129 w 149"/>
                  <a:gd name="T107" fmla="*/ 93 h 341"/>
                  <a:gd name="T108" fmla="*/ 136 w 149"/>
                  <a:gd name="T109" fmla="*/ 91 h 341"/>
                  <a:gd name="T110" fmla="*/ 143 w 149"/>
                  <a:gd name="T111" fmla="*/ 88 h 341"/>
                  <a:gd name="T112" fmla="*/ 136 w 149"/>
                  <a:gd name="T113" fmla="*/ 31 h 341"/>
                  <a:gd name="T114" fmla="*/ 110 w 149"/>
                  <a:gd name="T115" fmla="*/ 2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49" h="341">
                    <a:moveTo>
                      <a:pt x="111" y="0"/>
                    </a:moveTo>
                    <a:cubicBezTo>
                      <a:pt x="111" y="5"/>
                      <a:pt x="113" y="10"/>
                      <a:pt x="116" y="14"/>
                    </a:cubicBezTo>
                    <a:cubicBezTo>
                      <a:pt x="118" y="17"/>
                      <a:pt x="121" y="19"/>
                      <a:pt x="126" y="22"/>
                    </a:cubicBezTo>
                    <a:cubicBezTo>
                      <a:pt x="137" y="29"/>
                      <a:pt x="137" y="29"/>
                      <a:pt x="137" y="29"/>
                    </a:cubicBezTo>
                    <a:cubicBezTo>
                      <a:pt x="140" y="32"/>
                      <a:pt x="142" y="36"/>
                      <a:pt x="142" y="41"/>
                    </a:cubicBezTo>
                    <a:cubicBezTo>
                      <a:pt x="142" y="45"/>
                      <a:pt x="142" y="50"/>
                      <a:pt x="144" y="56"/>
                    </a:cubicBezTo>
                    <a:cubicBezTo>
                      <a:pt x="146" y="71"/>
                      <a:pt x="146" y="71"/>
                      <a:pt x="146" y="71"/>
                    </a:cubicBezTo>
                    <a:cubicBezTo>
                      <a:pt x="144" y="81"/>
                      <a:pt x="144" y="86"/>
                      <a:pt x="144" y="87"/>
                    </a:cubicBezTo>
                    <a:cubicBezTo>
                      <a:pt x="149" y="97"/>
                      <a:pt x="149" y="97"/>
                      <a:pt x="149" y="97"/>
                    </a:cubicBezTo>
                    <a:cubicBezTo>
                      <a:pt x="143" y="97"/>
                      <a:pt x="143" y="97"/>
                      <a:pt x="143" y="97"/>
                    </a:cubicBezTo>
                    <a:cubicBezTo>
                      <a:pt x="137" y="96"/>
                      <a:pt x="137" y="96"/>
                      <a:pt x="137" y="96"/>
                    </a:cubicBezTo>
                    <a:cubicBezTo>
                      <a:pt x="134" y="92"/>
                      <a:pt x="134" y="92"/>
                      <a:pt x="134" y="92"/>
                    </a:cubicBezTo>
                    <a:cubicBezTo>
                      <a:pt x="134" y="91"/>
                      <a:pt x="133" y="91"/>
                      <a:pt x="133" y="91"/>
                    </a:cubicBezTo>
                    <a:cubicBezTo>
                      <a:pt x="132" y="91"/>
                      <a:pt x="132" y="92"/>
                      <a:pt x="131" y="94"/>
                    </a:cubicBezTo>
                    <a:cubicBezTo>
                      <a:pt x="128" y="101"/>
                      <a:pt x="128" y="101"/>
                      <a:pt x="128" y="101"/>
                    </a:cubicBezTo>
                    <a:cubicBezTo>
                      <a:pt x="123" y="106"/>
                      <a:pt x="123" y="106"/>
                      <a:pt x="123" y="106"/>
                    </a:cubicBezTo>
                    <a:cubicBezTo>
                      <a:pt x="121" y="108"/>
                      <a:pt x="119" y="111"/>
                      <a:pt x="119" y="112"/>
                    </a:cubicBezTo>
                    <a:cubicBezTo>
                      <a:pt x="119" y="119"/>
                      <a:pt x="119" y="119"/>
                      <a:pt x="119" y="119"/>
                    </a:cubicBezTo>
                    <a:cubicBezTo>
                      <a:pt x="116" y="122"/>
                      <a:pt x="116" y="122"/>
                      <a:pt x="116" y="122"/>
                    </a:cubicBezTo>
                    <a:cubicBezTo>
                      <a:pt x="114" y="124"/>
                      <a:pt x="113" y="125"/>
                      <a:pt x="113" y="126"/>
                    </a:cubicBezTo>
                    <a:cubicBezTo>
                      <a:pt x="113" y="129"/>
                      <a:pt x="114" y="130"/>
                      <a:pt x="115" y="131"/>
                    </a:cubicBezTo>
                    <a:cubicBezTo>
                      <a:pt x="116" y="133"/>
                      <a:pt x="116" y="133"/>
                      <a:pt x="116" y="133"/>
                    </a:cubicBezTo>
                    <a:cubicBezTo>
                      <a:pt x="112" y="142"/>
                      <a:pt x="112" y="142"/>
                      <a:pt x="112" y="142"/>
                    </a:cubicBezTo>
                    <a:cubicBezTo>
                      <a:pt x="106" y="150"/>
                      <a:pt x="106" y="150"/>
                      <a:pt x="106" y="150"/>
                    </a:cubicBezTo>
                    <a:cubicBezTo>
                      <a:pt x="98" y="160"/>
                      <a:pt x="98" y="160"/>
                      <a:pt x="98" y="160"/>
                    </a:cubicBezTo>
                    <a:cubicBezTo>
                      <a:pt x="98" y="160"/>
                      <a:pt x="98" y="159"/>
                      <a:pt x="98" y="159"/>
                    </a:cubicBezTo>
                    <a:cubicBezTo>
                      <a:pt x="96" y="159"/>
                      <a:pt x="93" y="162"/>
                      <a:pt x="89" y="167"/>
                    </a:cubicBezTo>
                    <a:cubicBezTo>
                      <a:pt x="83" y="175"/>
                      <a:pt x="83" y="175"/>
                      <a:pt x="83" y="175"/>
                    </a:cubicBezTo>
                    <a:cubicBezTo>
                      <a:pt x="80" y="175"/>
                      <a:pt x="77" y="181"/>
                      <a:pt x="74" y="190"/>
                    </a:cubicBezTo>
                    <a:cubicBezTo>
                      <a:pt x="71" y="199"/>
                      <a:pt x="70" y="206"/>
                      <a:pt x="70" y="211"/>
                    </a:cubicBezTo>
                    <a:cubicBezTo>
                      <a:pt x="70" y="218"/>
                      <a:pt x="72" y="224"/>
                      <a:pt x="75" y="229"/>
                    </a:cubicBezTo>
                    <a:cubicBezTo>
                      <a:pt x="87" y="242"/>
                      <a:pt x="87" y="242"/>
                      <a:pt x="87" y="242"/>
                    </a:cubicBezTo>
                    <a:cubicBezTo>
                      <a:pt x="90" y="244"/>
                      <a:pt x="90" y="248"/>
                      <a:pt x="87" y="252"/>
                    </a:cubicBezTo>
                    <a:cubicBezTo>
                      <a:pt x="82" y="256"/>
                      <a:pt x="82" y="256"/>
                      <a:pt x="82" y="256"/>
                    </a:cubicBezTo>
                    <a:cubicBezTo>
                      <a:pt x="78" y="258"/>
                      <a:pt x="78" y="258"/>
                      <a:pt x="78" y="258"/>
                    </a:cubicBezTo>
                    <a:cubicBezTo>
                      <a:pt x="71" y="255"/>
                      <a:pt x="66" y="254"/>
                      <a:pt x="63" y="254"/>
                    </a:cubicBezTo>
                    <a:cubicBezTo>
                      <a:pt x="62" y="254"/>
                      <a:pt x="61" y="254"/>
                      <a:pt x="61" y="255"/>
                    </a:cubicBezTo>
                    <a:cubicBezTo>
                      <a:pt x="64" y="256"/>
                      <a:pt x="64" y="256"/>
                      <a:pt x="64" y="256"/>
                    </a:cubicBezTo>
                    <a:cubicBezTo>
                      <a:pt x="68" y="258"/>
                      <a:pt x="68" y="258"/>
                      <a:pt x="68" y="258"/>
                    </a:cubicBezTo>
                    <a:cubicBezTo>
                      <a:pt x="72" y="261"/>
                      <a:pt x="74" y="263"/>
                      <a:pt x="75" y="266"/>
                    </a:cubicBezTo>
                    <a:cubicBezTo>
                      <a:pt x="76" y="270"/>
                      <a:pt x="74" y="273"/>
                      <a:pt x="67" y="274"/>
                    </a:cubicBezTo>
                    <a:cubicBezTo>
                      <a:pt x="66" y="274"/>
                      <a:pt x="64" y="277"/>
                      <a:pt x="63" y="282"/>
                    </a:cubicBezTo>
                    <a:cubicBezTo>
                      <a:pt x="62" y="293"/>
                      <a:pt x="62" y="293"/>
                      <a:pt x="62" y="293"/>
                    </a:cubicBezTo>
                    <a:cubicBezTo>
                      <a:pt x="63" y="299"/>
                      <a:pt x="62" y="304"/>
                      <a:pt x="60" y="308"/>
                    </a:cubicBezTo>
                    <a:cubicBezTo>
                      <a:pt x="59" y="317"/>
                      <a:pt x="59" y="317"/>
                      <a:pt x="59" y="317"/>
                    </a:cubicBezTo>
                    <a:cubicBezTo>
                      <a:pt x="55" y="326"/>
                      <a:pt x="55" y="326"/>
                      <a:pt x="55" y="326"/>
                    </a:cubicBezTo>
                    <a:cubicBezTo>
                      <a:pt x="55" y="328"/>
                      <a:pt x="54" y="328"/>
                      <a:pt x="52" y="328"/>
                    </a:cubicBezTo>
                    <a:cubicBezTo>
                      <a:pt x="51" y="328"/>
                      <a:pt x="51" y="328"/>
                      <a:pt x="50" y="328"/>
                    </a:cubicBezTo>
                    <a:cubicBezTo>
                      <a:pt x="44" y="327"/>
                      <a:pt x="44" y="327"/>
                      <a:pt x="44" y="327"/>
                    </a:cubicBezTo>
                    <a:cubicBezTo>
                      <a:pt x="42" y="327"/>
                      <a:pt x="41" y="327"/>
                      <a:pt x="40" y="328"/>
                    </a:cubicBezTo>
                    <a:cubicBezTo>
                      <a:pt x="38" y="330"/>
                      <a:pt x="38" y="334"/>
                      <a:pt x="38" y="339"/>
                    </a:cubicBezTo>
                    <a:cubicBezTo>
                      <a:pt x="38" y="340"/>
                      <a:pt x="37" y="341"/>
                      <a:pt x="36" y="341"/>
                    </a:cubicBezTo>
                    <a:cubicBezTo>
                      <a:pt x="35" y="341"/>
                      <a:pt x="35" y="341"/>
                      <a:pt x="35" y="341"/>
                    </a:cubicBezTo>
                    <a:cubicBezTo>
                      <a:pt x="30" y="340"/>
                      <a:pt x="30" y="340"/>
                      <a:pt x="30" y="340"/>
                    </a:cubicBezTo>
                    <a:cubicBezTo>
                      <a:pt x="22" y="340"/>
                      <a:pt x="22" y="340"/>
                      <a:pt x="22" y="340"/>
                    </a:cubicBezTo>
                    <a:cubicBezTo>
                      <a:pt x="20" y="339"/>
                      <a:pt x="20" y="339"/>
                      <a:pt x="20" y="339"/>
                    </a:cubicBezTo>
                    <a:cubicBezTo>
                      <a:pt x="20" y="335"/>
                      <a:pt x="20" y="335"/>
                      <a:pt x="20" y="335"/>
                    </a:cubicBezTo>
                    <a:cubicBezTo>
                      <a:pt x="20" y="332"/>
                      <a:pt x="19" y="330"/>
                      <a:pt x="17" y="327"/>
                    </a:cubicBezTo>
                    <a:cubicBezTo>
                      <a:pt x="16" y="326"/>
                      <a:pt x="16" y="324"/>
                      <a:pt x="18" y="322"/>
                    </a:cubicBezTo>
                    <a:cubicBezTo>
                      <a:pt x="20" y="320"/>
                      <a:pt x="20" y="318"/>
                      <a:pt x="19" y="316"/>
                    </a:cubicBezTo>
                    <a:cubicBezTo>
                      <a:pt x="14" y="311"/>
                      <a:pt x="14" y="311"/>
                      <a:pt x="14" y="311"/>
                    </a:cubicBezTo>
                    <a:cubicBezTo>
                      <a:pt x="11" y="303"/>
                      <a:pt x="11" y="303"/>
                      <a:pt x="11" y="303"/>
                    </a:cubicBezTo>
                    <a:cubicBezTo>
                      <a:pt x="6" y="284"/>
                      <a:pt x="6" y="284"/>
                      <a:pt x="6" y="284"/>
                    </a:cubicBezTo>
                    <a:cubicBezTo>
                      <a:pt x="1" y="274"/>
                      <a:pt x="1" y="274"/>
                      <a:pt x="1" y="274"/>
                    </a:cubicBezTo>
                    <a:cubicBezTo>
                      <a:pt x="0" y="264"/>
                      <a:pt x="0" y="264"/>
                      <a:pt x="0" y="264"/>
                    </a:cubicBezTo>
                    <a:cubicBezTo>
                      <a:pt x="5" y="268"/>
                      <a:pt x="5" y="268"/>
                      <a:pt x="5" y="268"/>
                    </a:cubicBezTo>
                    <a:cubicBezTo>
                      <a:pt x="6" y="262"/>
                      <a:pt x="6" y="262"/>
                      <a:pt x="6" y="262"/>
                    </a:cubicBezTo>
                    <a:cubicBezTo>
                      <a:pt x="8" y="252"/>
                      <a:pt x="8" y="252"/>
                      <a:pt x="8" y="252"/>
                    </a:cubicBezTo>
                    <a:cubicBezTo>
                      <a:pt x="9" y="245"/>
                      <a:pt x="9" y="245"/>
                      <a:pt x="9" y="245"/>
                    </a:cubicBezTo>
                    <a:cubicBezTo>
                      <a:pt x="13" y="242"/>
                      <a:pt x="16" y="239"/>
                      <a:pt x="15" y="235"/>
                    </a:cubicBezTo>
                    <a:cubicBezTo>
                      <a:pt x="12" y="222"/>
                      <a:pt x="12" y="222"/>
                      <a:pt x="12" y="222"/>
                    </a:cubicBezTo>
                    <a:cubicBezTo>
                      <a:pt x="15" y="218"/>
                      <a:pt x="15" y="218"/>
                      <a:pt x="15" y="218"/>
                    </a:cubicBezTo>
                    <a:cubicBezTo>
                      <a:pt x="18" y="216"/>
                      <a:pt x="19" y="215"/>
                      <a:pt x="19" y="213"/>
                    </a:cubicBezTo>
                    <a:cubicBezTo>
                      <a:pt x="19" y="211"/>
                      <a:pt x="18" y="209"/>
                      <a:pt x="15" y="208"/>
                    </a:cubicBezTo>
                    <a:cubicBezTo>
                      <a:pt x="12" y="205"/>
                      <a:pt x="12" y="205"/>
                      <a:pt x="12" y="205"/>
                    </a:cubicBezTo>
                    <a:cubicBezTo>
                      <a:pt x="11" y="167"/>
                      <a:pt x="11" y="167"/>
                      <a:pt x="11" y="167"/>
                    </a:cubicBezTo>
                    <a:cubicBezTo>
                      <a:pt x="12" y="155"/>
                      <a:pt x="15" y="148"/>
                      <a:pt x="19" y="147"/>
                    </a:cubicBezTo>
                    <a:cubicBezTo>
                      <a:pt x="27" y="146"/>
                      <a:pt x="27" y="146"/>
                      <a:pt x="27" y="146"/>
                    </a:cubicBezTo>
                    <a:cubicBezTo>
                      <a:pt x="31" y="146"/>
                      <a:pt x="33" y="145"/>
                      <a:pt x="34" y="144"/>
                    </a:cubicBezTo>
                    <a:cubicBezTo>
                      <a:pt x="35" y="142"/>
                      <a:pt x="34" y="140"/>
                      <a:pt x="33" y="136"/>
                    </a:cubicBezTo>
                    <a:cubicBezTo>
                      <a:pt x="30" y="133"/>
                      <a:pt x="30" y="130"/>
                      <a:pt x="31" y="128"/>
                    </a:cubicBezTo>
                    <a:cubicBezTo>
                      <a:pt x="33" y="125"/>
                      <a:pt x="35" y="122"/>
                      <a:pt x="35" y="117"/>
                    </a:cubicBezTo>
                    <a:cubicBezTo>
                      <a:pt x="38" y="105"/>
                      <a:pt x="38" y="105"/>
                      <a:pt x="38" y="105"/>
                    </a:cubicBezTo>
                    <a:cubicBezTo>
                      <a:pt x="40" y="95"/>
                      <a:pt x="43" y="88"/>
                      <a:pt x="47" y="84"/>
                    </a:cubicBezTo>
                    <a:cubicBezTo>
                      <a:pt x="49" y="82"/>
                      <a:pt x="52" y="78"/>
                      <a:pt x="54" y="72"/>
                    </a:cubicBezTo>
                    <a:cubicBezTo>
                      <a:pt x="60" y="55"/>
                      <a:pt x="60" y="55"/>
                      <a:pt x="60" y="55"/>
                    </a:cubicBezTo>
                    <a:cubicBezTo>
                      <a:pt x="65" y="40"/>
                      <a:pt x="65" y="40"/>
                      <a:pt x="65" y="40"/>
                    </a:cubicBezTo>
                    <a:cubicBezTo>
                      <a:pt x="67" y="36"/>
                      <a:pt x="69" y="34"/>
                      <a:pt x="73" y="34"/>
                    </a:cubicBezTo>
                    <a:cubicBezTo>
                      <a:pt x="78" y="34"/>
                      <a:pt x="81" y="32"/>
                      <a:pt x="81" y="30"/>
                    </a:cubicBezTo>
                    <a:cubicBezTo>
                      <a:pt x="82" y="19"/>
                      <a:pt x="82" y="19"/>
                      <a:pt x="82" y="19"/>
                    </a:cubicBezTo>
                    <a:cubicBezTo>
                      <a:pt x="82" y="18"/>
                      <a:pt x="82" y="18"/>
                      <a:pt x="83" y="18"/>
                    </a:cubicBezTo>
                    <a:cubicBezTo>
                      <a:pt x="84" y="18"/>
                      <a:pt x="85" y="19"/>
                      <a:pt x="88" y="21"/>
                    </a:cubicBezTo>
                    <a:cubicBezTo>
                      <a:pt x="92" y="23"/>
                      <a:pt x="95" y="24"/>
                      <a:pt x="97" y="24"/>
                    </a:cubicBezTo>
                    <a:cubicBezTo>
                      <a:pt x="98" y="24"/>
                      <a:pt x="98" y="24"/>
                      <a:pt x="99" y="23"/>
                    </a:cubicBezTo>
                    <a:cubicBezTo>
                      <a:pt x="100" y="22"/>
                      <a:pt x="102" y="19"/>
                      <a:pt x="103" y="11"/>
                    </a:cubicBezTo>
                    <a:cubicBezTo>
                      <a:pt x="105" y="4"/>
                      <a:pt x="107" y="0"/>
                      <a:pt x="111" y="0"/>
                    </a:cubicBezTo>
                    <a:cubicBezTo>
                      <a:pt x="111" y="0"/>
                      <a:pt x="111" y="0"/>
                      <a:pt x="111" y="0"/>
                    </a:cubicBezTo>
                    <a:moveTo>
                      <a:pt x="110" y="2"/>
                    </a:moveTo>
                    <a:cubicBezTo>
                      <a:pt x="108" y="3"/>
                      <a:pt x="107" y="5"/>
                      <a:pt x="105" y="12"/>
                    </a:cubicBezTo>
                    <a:cubicBezTo>
                      <a:pt x="103" y="21"/>
                      <a:pt x="101" y="24"/>
                      <a:pt x="100" y="25"/>
                    </a:cubicBezTo>
                    <a:cubicBezTo>
                      <a:pt x="99" y="25"/>
                      <a:pt x="98" y="26"/>
                      <a:pt x="97" y="26"/>
                    </a:cubicBezTo>
                    <a:cubicBezTo>
                      <a:pt x="94" y="26"/>
                      <a:pt x="91" y="24"/>
                      <a:pt x="87" y="22"/>
                    </a:cubicBezTo>
                    <a:cubicBezTo>
                      <a:pt x="87" y="22"/>
                      <a:pt x="87" y="22"/>
                      <a:pt x="87" y="22"/>
                    </a:cubicBezTo>
                    <a:cubicBezTo>
                      <a:pt x="87" y="22"/>
                      <a:pt x="87" y="22"/>
                      <a:pt x="87" y="22"/>
                    </a:cubicBezTo>
                    <a:cubicBezTo>
                      <a:pt x="86" y="22"/>
                      <a:pt x="85" y="21"/>
                      <a:pt x="84" y="20"/>
                    </a:cubicBezTo>
                    <a:cubicBezTo>
                      <a:pt x="83" y="30"/>
                      <a:pt x="83" y="30"/>
                      <a:pt x="83" y="30"/>
                    </a:cubicBezTo>
                    <a:cubicBezTo>
                      <a:pt x="83" y="30"/>
                      <a:pt x="83" y="30"/>
                      <a:pt x="83" y="30"/>
                    </a:cubicBezTo>
                    <a:cubicBezTo>
                      <a:pt x="83" y="30"/>
                      <a:pt x="83" y="30"/>
                      <a:pt x="83" y="30"/>
                    </a:cubicBezTo>
                    <a:cubicBezTo>
                      <a:pt x="82" y="34"/>
                      <a:pt x="78" y="36"/>
                      <a:pt x="73" y="36"/>
                    </a:cubicBezTo>
                    <a:cubicBezTo>
                      <a:pt x="70" y="36"/>
                      <a:pt x="69" y="37"/>
                      <a:pt x="67" y="41"/>
                    </a:cubicBezTo>
                    <a:cubicBezTo>
                      <a:pt x="62" y="56"/>
                      <a:pt x="62" y="56"/>
                      <a:pt x="62" y="56"/>
                    </a:cubicBezTo>
                    <a:cubicBezTo>
                      <a:pt x="56" y="73"/>
                      <a:pt x="56" y="73"/>
                      <a:pt x="56" y="73"/>
                    </a:cubicBezTo>
                    <a:cubicBezTo>
                      <a:pt x="54" y="78"/>
                      <a:pt x="51" y="83"/>
                      <a:pt x="48" y="85"/>
                    </a:cubicBezTo>
                    <a:cubicBezTo>
                      <a:pt x="44" y="89"/>
                      <a:pt x="41" y="96"/>
                      <a:pt x="39" y="105"/>
                    </a:cubicBezTo>
                    <a:cubicBezTo>
                      <a:pt x="37" y="118"/>
                      <a:pt x="37" y="118"/>
                      <a:pt x="37" y="118"/>
                    </a:cubicBezTo>
                    <a:cubicBezTo>
                      <a:pt x="36" y="123"/>
                      <a:pt x="34" y="126"/>
                      <a:pt x="33" y="129"/>
                    </a:cubicBezTo>
                    <a:cubicBezTo>
                      <a:pt x="32" y="130"/>
                      <a:pt x="32" y="132"/>
                      <a:pt x="34" y="136"/>
                    </a:cubicBezTo>
                    <a:cubicBezTo>
                      <a:pt x="34" y="136"/>
                      <a:pt x="34" y="136"/>
                      <a:pt x="34" y="136"/>
                    </a:cubicBezTo>
                    <a:cubicBezTo>
                      <a:pt x="34" y="136"/>
                      <a:pt x="34" y="136"/>
                      <a:pt x="34" y="136"/>
                    </a:cubicBezTo>
                    <a:cubicBezTo>
                      <a:pt x="35" y="136"/>
                      <a:pt x="35" y="136"/>
                      <a:pt x="35" y="136"/>
                    </a:cubicBezTo>
                    <a:cubicBezTo>
                      <a:pt x="36" y="140"/>
                      <a:pt x="37" y="143"/>
                      <a:pt x="35" y="145"/>
                    </a:cubicBezTo>
                    <a:cubicBezTo>
                      <a:pt x="34" y="147"/>
                      <a:pt x="31" y="148"/>
                      <a:pt x="28" y="148"/>
                    </a:cubicBezTo>
                    <a:cubicBezTo>
                      <a:pt x="19" y="149"/>
                      <a:pt x="19" y="149"/>
                      <a:pt x="19" y="149"/>
                    </a:cubicBezTo>
                    <a:cubicBezTo>
                      <a:pt x="16" y="150"/>
                      <a:pt x="14" y="156"/>
                      <a:pt x="13" y="167"/>
                    </a:cubicBezTo>
                    <a:cubicBezTo>
                      <a:pt x="14" y="204"/>
                      <a:pt x="14" y="204"/>
                      <a:pt x="14" y="204"/>
                    </a:cubicBezTo>
                    <a:cubicBezTo>
                      <a:pt x="16" y="206"/>
                      <a:pt x="16" y="206"/>
                      <a:pt x="16" y="206"/>
                    </a:cubicBezTo>
                    <a:cubicBezTo>
                      <a:pt x="19" y="208"/>
                      <a:pt x="20" y="210"/>
                      <a:pt x="20" y="213"/>
                    </a:cubicBezTo>
                    <a:cubicBezTo>
                      <a:pt x="20" y="216"/>
                      <a:pt x="18" y="218"/>
                      <a:pt x="16" y="219"/>
                    </a:cubicBezTo>
                    <a:cubicBezTo>
                      <a:pt x="14" y="222"/>
                      <a:pt x="14" y="222"/>
                      <a:pt x="14" y="222"/>
                    </a:cubicBezTo>
                    <a:cubicBezTo>
                      <a:pt x="17" y="235"/>
                      <a:pt x="17" y="235"/>
                      <a:pt x="17" y="235"/>
                    </a:cubicBezTo>
                    <a:cubicBezTo>
                      <a:pt x="17" y="239"/>
                      <a:pt x="15" y="243"/>
                      <a:pt x="10" y="246"/>
                    </a:cubicBezTo>
                    <a:cubicBezTo>
                      <a:pt x="10" y="253"/>
                      <a:pt x="10" y="253"/>
                      <a:pt x="10" y="253"/>
                    </a:cubicBezTo>
                    <a:cubicBezTo>
                      <a:pt x="8" y="263"/>
                      <a:pt x="8" y="263"/>
                      <a:pt x="8" y="263"/>
                    </a:cubicBezTo>
                    <a:cubicBezTo>
                      <a:pt x="8" y="263"/>
                      <a:pt x="8" y="263"/>
                      <a:pt x="8" y="263"/>
                    </a:cubicBezTo>
                    <a:cubicBezTo>
                      <a:pt x="8" y="263"/>
                      <a:pt x="8" y="263"/>
                      <a:pt x="8" y="263"/>
                    </a:cubicBezTo>
                    <a:cubicBezTo>
                      <a:pt x="7" y="268"/>
                      <a:pt x="7" y="268"/>
                      <a:pt x="7" y="268"/>
                    </a:cubicBezTo>
                    <a:cubicBezTo>
                      <a:pt x="6" y="271"/>
                      <a:pt x="6" y="271"/>
                      <a:pt x="6" y="271"/>
                    </a:cubicBezTo>
                    <a:cubicBezTo>
                      <a:pt x="4" y="269"/>
                      <a:pt x="4" y="269"/>
                      <a:pt x="4" y="269"/>
                    </a:cubicBezTo>
                    <a:cubicBezTo>
                      <a:pt x="2" y="268"/>
                      <a:pt x="2" y="268"/>
                      <a:pt x="2" y="268"/>
                    </a:cubicBezTo>
                    <a:cubicBezTo>
                      <a:pt x="2" y="274"/>
                      <a:pt x="2" y="274"/>
                      <a:pt x="2" y="274"/>
                    </a:cubicBezTo>
                    <a:cubicBezTo>
                      <a:pt x="8" y="283"/>
                      <a:pt x="8" y="283"/>
                      <a:pt x="8" y="283"/>
                    </a:cubicBezTo>
                    <a:cubicBezTo>
                      <a:pt x="8" y="283"/>
                      <a:pt x="8" y="283"/>
                      <a:pt x="8" y="283"/>
                    </a:cubicBezTo>
                    <a:cubicBezTo>
                      <a:pt x="8" y="283"/>
                      <a:pt x="8" y="283"/>
                      <a:pt x="8" y="283"/>
                    </a:cubicBezTo>
                    <a:cubicBezTo>
                      <a:pt x="12" y="302"/>
                      <a:pt x="12" y="302"/>
                      <a:pt x="12" y="302"/>
                    </a:cubicBezTo>
                    <a:cubicBezTo>
                      <a:pt x="16" y="310"/>
                      <a:pt x="16" y="310"/>
                      <a:pt x="16" y="310"/>
                    </a:cubicBezTo>
                    <a:cubicBezTo>
                      <a:pt x="20" y="315"/>
                      <a:pt x="20" y="315"/>
                      <a:pt x="20" y="315"/>
                    </a:cubicBezTo>
                    <a:cubicBezTo>
                      <a:pt x="22" y="318"/>
                      <a:pt x="22" y="320"/>
                      <a:pt x="19" y="323"/>
                    </a:cubicBezTo>
                    <a:cubicBezTo>
                      <a:pt x="18" y="325"/>
                      <a:pt x="18" y="325"/>
                      <a:pt x="18" y="326"/>
                    </a:cubicBezTo>
                    <a:cubicBezTo>
                      <a:pt x="18" y="326"/>
                      <a:pt x="18" y="326"/>
                      <a:pt x="18" y="326"/>
                    </a:cubicBezTo>
                    <a:cubicBezTo>
                      <a:pt x="18" y="326"/>
                      <a:pt x="18" y="326"/>
                      <a:pt x="18" y="326"/>
                    </a:cubicBezTo>
                    <a:cubicBezTo>
                      <a:pt x="20" y="329"/>
                      <a:pt x="21" y="331"/>
                      <a:pt x="22" y="334"/>
                    </a:cubicBezTo>
                    <a:cubicBezTo>
                      <a:pt x="22" y="335"/>
                      <a:pt x="22" y="335"/>
                      <a:pt x="22" y="335"/>
                    </a:cubicBezTo>
                    <a:cubicBezTo>
                      <a:pt x="22" y="335"/>
                      <a:pt x="22" y="335"/>
                      <a:pt x="22" y="335"/>
                    </a:cubicBezTo>
                    <a:cubicBezTo>
                      <a:pt x="22" y="338"/>
                      <a:pt x="22" y="338"/>
                      <a:pt x="22" y="338"/>
                    </a:cubicBezTo>
                    <a:cubicBezTo>
                      <a:pt x="22" y="338"/>
                      <a:pt x="22" y="338"/>
                      <a:pt x="22" y="338"/>
                    </a:cubicBezTo>
                    <a:cubicBezTo>
                      <a:pt x="30" y="338"/>
                      <a:pt x="30" y="338"/>
                      <a:pt x="30" y="338"/>
                    </a:cubicBezTo>
                    <a:cubicBezTo>
                      <a:pt x="35" y="339"/>
                      <a:pt x="35" y="339"/>
                      <a:pt x="35" y="339"/>
                    </a:cubicBezTo>
                    <a:cubicBezTo>
                      <a:pt x="35" y="339"/>
                      <a:pt x="35" y="339"/>
                      <a:pt x="36" y="339"/>
                    </a:cubicBezTo>
                    <a:cubicBezTo>
                      <a:pt x="36" y="339"/>
                      <a:pt x="36" y="339"/>
                      <a:pt x="36" y="339"/>
                    </a:cubicBezTo>
                    <a:cubicBezTo>
                      <a:pt x="36" y="333"/>
                      <a:pt x="36" y="329"/>
                      <a:pt x="39" y="327"/>
                    </a:cubicBezTo>
                    <a:cubicBezTo>
                      <a:pt x="40" y="325"/>
                      <a:pt x="42" y="325"/>
                      <a:pt x="44" y="325"/>
                    </a:cubicBezTo>
                    <a:cubicBezTo>
                      <a:pt x="45" y="325"/>
                      <a:pt x="45" y="325"/>
                      <a:pt x="45" y="325"/>
                    </a:cubicBezTo>
                    <a:cubicBezTo>
                      <a:pt x="45" y="325"/>
                      <a:pt x="45" y="325"/>
                      <a:pt x="45" y="325"/>
                    </a:cubicBezTo>
                    <a:cubicBezTo>
                      <a:pt x="51" y="327"/>
                      <a:pt x="51" y="327"/>
                      <a:pt x="51" y="327"/>
                    </a:cubicBezTo>
                    <a:cubicBezTo>
                      <a:pt x="51" y="327"/>
                      <a:pt x="51" y="327"/>
                      <a:pt x="52" y="327"/>
                    </a:cubicBezTo>
                    <a:cubicBezTo>
                      <a:pt x="53" y="327"/>
                      <a:pt x="53" y="326"/>
                      <a:pt x="54" y="325"/>
                    </a:cubicBezTo>
                    <a:cubicBezTo>
                      <a:pt x="57" y="317"/>
                      <a:pt x="57" y="317"/>
                      <a:pt x="57" y="317"/>
                    </a:cubicBezTo>
                    <a:cubicBezTo>
                      <a:pt x="59" y="307"/>
                      <a:pt x="59" y="307"/>
                      <a:pt x="59" y="307"/>
                    </a:cubicBezTo>
                    <a:cubicBezTo>
                      <a:pt x="59" y="307"/>
                      <a:pt x="59" y="307"/>
                      <a:pt x="59" y="307"/>
                    </a:cubicBezTo>
                    <a:cubicBezTo>
                      <a:pt x="59" y="307"/>
                      <a:pt x="59" y="307"/>
                      <a:pt x="59" y="307"/>
                    </a:cubicBezTo>
                    <a:cubicBezTo>
                      <a:pt x="60" y="304"/>
                      <a:pt x="61" y="299"/>
                      <a:pt x="60" y="293"/>
                    </a:cubicBezTo>
                    <a:cubicBezTo>
                      <a:pt x="60" y="293"/>
                      <a:pt x="60" y="293"/>
                      <a:pt x="60" y="293"/>
                    </a:cubicBezTo>
                    <a:cubicBezTo>
                      <a:pt x="60" y="292"/>
                      <a:pt x="60" y="292"/>
                      <a:pt x="60" y="292"/>
                    </a:cubicBezTo>
                    <a:cubicBezTo>
                      <a:pt x="61" y="282"/>
                      <a:pt x="61" y="282"/>
                      <a:pt x="61" y="282"/>
                    </a:cubicBezTo>
                    <a:cubicBezTo>
                      <a:pt x="61" y="281"/>
                      <a:pt x="61" y="281"/>
                      <a:pt x="61" y="281"/>
                    </a:cubicBezTo>
                    <a:cubicBezTo>
                      <a:pt x="61" y="281"/>
                      <a:pt x="61" y="281"/>
                      <a:pt x="61" y="281"/>
                    </a:cubicBezTo>
                    <a:cubicBezTo>
                      <a:pt x="63" y="275"/>
                      <a:pt x="64" y="273"/>
                      <a:pt x="67" y="272"/>
                    </a:cubicBezTo>
                    <a:cubicBezTo>
                      <a:pt x="67" y="272"/>
                      <a:pt x="67" y="272"/>
                      <a:pt x="67" y="272"/>
                    </a:cubicBezTo>
                    <a:cubicBezTo>
                      <a:pt x="67" y="272"/>
                      <a:pt x="67" y="272"/>
                      <a:pt x="67" y="272"/>
                    </a:cubicBezTo>
                    <a:cubicBezTo>
                      <a:pt x="70" y="271"/>
                      <a:pt x="72" y="271"/>
                      <a:pt x="73" y="269"/>
                    </a:cubicBezTo>
                    <a:cubicBezTo>
                      <a:pt x="74" y="269"/>
                      <a:pt x="74" y="268"/>
                      <a:pt x="74" y="267"/>
                    </a:cubicBezTo>
                    <a:cubicBezTo>
                      <a:pt x="72" y="264"/>
                      <a:pt x="71" y="262"/>
                      <a:pt x="67" y="259"/>
                    </a:cubicBezTo>
                    <a:cubicBezTo>
                      <a:pt x="64" y="258"/>
                      <a:pt x="64" y="258"/>
                      <a:pt x="64" y="258"/>
                    </a:cubicBezTo>
                    <a:cubicBezTo>
                      <a:pt x="60" y="257"/>
                      <a:pt x="60" y="257"/>
                      <a:pt x="60" y="257"/>
                    </a:cubicBezTo>
                    <a:cubicBezTo>
                      <a:pt x="59" y="256"/>
                      <a:pt x="59" y="256"/>
                      <a:pt x="59" y="256"/>
                    </a:cubicBezTo>
                    <a:cubicBezTo>
                      <a:pt x="59" y="254"/>
                      <a:pt x="59" y="254"/>
                      <a:pt x="59" y="254"/>
                    </a:cubicBezTo>
                    <a:cubicBezTo>
                      <a:pt x="59" y="253"/>
                      <a:pt x="60" y="252"/>
                      <a:pt x="63" y="252"/>
                    </a:cubicBezTo>
                    <a:cubicBezTo>
                      <a:pt x="66" y="252"/>
                      <a:pt x="70" y="253"/>
                      <a:pt x="78" y="256"/>
                    </a:cubicBezTo>
                    <a:cubicBezTo>
                      <a:pt x="81" y="255"/>
                      <a:pt x="81" y="255"/>
                      <a:pt x="81" y="255"/>
                    </a:cubicBezTo>
                    <a:cubicBezTo>
                      <a:pt x="86" y="251"/>
                      <a:pt x="86" y="251"/>
                      <a:pt x="86" y="251"/>
                    </a:cubicBezTo>
                    <a:cubicBezTo>
                      <a:pt x="88" y="248"/>
                      <a:pt x="88" y="245"/>
                      <a:pt x="86" y="243"/>
                    </a:cubicBezTo>
                    <a:cubicBezTo>
                      <a:pt x="86" y="243"/>
                      <a:pt x="86" y="243"/>
                      <a:pt x="86" y="243"/>
                    </a:cubicBezTo>
                    <a:cubicBezTo>
                      <a:pt x="86" y="243"/>
                      <a:pt x="86" y="243"/>
                      <a:pt x="86" y="243"/>
                    </a:cubicBezTo>
                    <a:cubicBezTo>
                      <a:pt x="74" y="230"/>
                      <a:pt x="74" y="230"/>
                      <a:pt x="74" y="230"/>
                    </a:cubicBezTo>
                    <a:cubicBezTo>
                      <a:pt x="74" y="230"/>
                      <a:pt x="74" y="230"/>
                      <a:pt x="74" y="230"/>
                    </a:cubicBezTo>
                    <a:cubicBezTo>
                      <a:pt x="74" y="230"/>
                      <a:pt x="74" y="230"/>
                      <a:pt x="74" y="230"/>
                    </a:cubicBezTo>
                    <a:cubicBezTo>
                      <a:pt x="70" y="224"/>
                      <a:pt x="68" y="218"/>
                      <a:pt x="68" y="211"/>
                    </a:cubicBezTo>
                    <a:cubicBezTo>
                      <a:pt x="68" y="206"/>
                      <a:pt x="69" y="199"/>
                      <a:pt x="72" y="190"/>
                    </a:cubicBezTo>
                    <a:cubicBezTo>
                      <a:pt x="75" y="180"/>
                      <a:pt x="78" y="175"/>
                      <a:pt x="82" y="174"/>
                    </a:cubicBezTo>
                    <a:cubicBezTo>
                      <a:pt x="88" y="166"/>
                      <a:pt x="88" y="166"/>
                      <a:pt x="88" y="166"/>
                    </a:cubicBezTo>
                    <a:cubicBezTo>
                      <a:pt x="92" y="160"/>
                      <a:pt x="95" y="158"/>
                      <a:pt x="98" y="158"/>
                    </a:cubicBezTo>
                    <a:cubicBezTo>
                      <a:pt x="105" y="149"/>
                      <a:pt x="105" y="149"/>
                      <a:pt x="105" y="149"/>
                    </a:cubicBezTo>
                    <a:cubicBezTo>
                      <a:pt x="111" y="141"/>
                      <a:pt x="111" y="141"/>
                      <a:pt x="111" y="141"/>
                    </a:cubicBezTo>
                    <a:cubicBezTo>
                      <a:pt x="114" y="133"/>
                      <a:pt x="114" y="133"/>
                      <a:pt x="114" y="133"/>
                    </a:cubicBezTo>
                    <a:cubicBezTo>
                      <a:pt x="114" y="133"/>
                      <a:pt x="114" y="133"/>
                      <a:pt x="114" y="133"/>
                    </a:cubicBezTo>
                    <a:cubicBezTo>
                      <a:pt x="113" y="133"/>
                      <a:pt x="113" y="133"/>
                      <a:pt x="113" y="133"/>
                    </a:cubicBezTo>
                    <a:cubicBezTo>
                      <a:pt x="113" y="132"/>
                      <a:pt x="113" y="132"/>
                      <a:pt x="113" y="132"/>
                    </a:cubicBezTo>
                    <a:cubicBezTo>
                      <a:pt x="112" y="131"/>
                      <a:pt x="111" y="129"/>
                      <a:pt x="111" y="126"/>
                    </a:cubicBezTo>
                    <a:cubicBezTo>
                      <a:pt x="111" y="125"/>
                      <a:pt x="112" y="123"/>
                      <a:pt x="114" y="121"/>
                    </a:cubicBezTo>
                    <a:cubicBezTo>
                      <a:pt x="114" y="121"/>
                      <a:pt x="114" y="121"/>
                      <a:pt x="114" y="121"/>
                    </a:cubicBezTo>
                    <a:cubicBezTo>
                      <a:pt x="114" y="121"/>
                      <a:pt x="114" y="121"/>
                      <a:pt x="114" y="121"/>
                    </a:cubicBezTo>
                    <a:cubicBezTo>
                      <a:pt x="117" y="118"/>
                      <a:pt x="117" y="118"/>
                      <a:pt x="117" y="118"/>
                    </a:cubicBezTo>
                    <a:cubicBezTo>
                      <a:pt x="117" y="112"/>
                      <a:pt x="117" y="112"/>
                      <a:pt x="117" y="112"/>
                    </a:cubicBezTo>
                    <a:cubicBezTo>
                      <a:pt x="117" y="110"/>
                      <a:pt x="119" y="107"/>
                      <a:pt x="122" y="105"/>
                    </a:cubicBezTo>
                    <a:cubicBezTo>
                      <a:pt x="126" y="100"/>
                      <a:pt x="126" y="100"/>
                      <a:pt x="126" y="100"/>
                    </a:cubicBezTo>
                    <a:cubicBezTo>
                      <a:pt x="129" y="93"/>
                      <a:pt x="129" y="93"/>
                      <a:pt x="129" y="93"/>
                    </a:cubicBezTo>
                    <a:cubicBezTo>
                      <a:pt x="130" y="92"/>
                      <a:pt x="131" y="89"/>
                      <a:pt x="133" y="89"/>
                    </a:cubicBezTo>
                    <a:cubicBezTo>
                      <a:pt x="134" y="89"/>
                      <a:pt x="135" y="90"/>
                      <a:pt x="135" y="90"/>
                    </a:cubicBezTo>
                    <a:cubicBezTo>
                      <a:pt x="136" y="91"/>
                      <a:pt x="136" y="91"/>
                      <a:pt x="136" y="91"/>
                    </a:cubicBezTo>
                    <a:cubicBezTo>
                      <a:pt x="136" y="91"/>
                      <a:pt x="136" y="91"/>
                      <a:pt x="136" y="91"/>
                    </a:cubicBezTo>
                    <a:cubicBezTo>
                      <a:pt x="138" y="95"/>
                      <a:pt x="138" y="95"/>
                      <a:pt x="138" y="95"/>
                    </a:cubicBezTo>
                    <a:cubicBezTo>
                      <a:pt x="143" y="95"/>
                      <a:pt x="143" y="95"/>
                      <a:pt x="143" y="95"/>
                    </a:cubicBezTo>
                    <a:cubicBezTo>
                      <a:pt x="146" y="95"/>
                      <a:pt x="146" y="95"/>
                      <a:pt x="146" y="95"/>
                    </a:cubicBezTo>
                    <a:cubicBezTo>
                      <a:pt x="143" y="88"/>
                      <a:pt x="143" y="88"/>
                      <a:pt x="143" y="88"/>
                    </a:cubicBezTo>
                    <a:cubicBezTo>
                      <a:pt x="142" y="85"/>
                      <a:pt x="143" y="79"/>
                      <a:pt x="144" y="71"/>
                    </a:cubicBezTo>
                    <a:cubicBezTo>
                      <a:pt x="142" y="57"/>
                      <a:pt x="142" y="57"/>
                      <a:pt x="142" y="57"/>
                    </a:cubicBezTo>
                    <a:cubicBezTo>
                      <a:pt x="141" y="51"/>
                      <a:pt x="140" y="46"/>
                      <a:pt x="140" y="41"/>
                    </a:cubicBezTo>
                    <a:cubicBezTo>
                      <a:pt x="140" y="37"/>
                      <a:pt x="139" y="33"/>
                      <a:pt x="136" y="31"/>
                    </a:cubicBezTo>
                    <a:cubicBezTo>
                      <a:pt x="125" y="23"/>
                      <a:pt x="125" y="23"/>
                      <a:pt x="125" y="23"/>
                    </a:cubicBezTo>
                    <a:cubicBezTo>
                      <a:pt x="125" y="23"/>
                      <a:pt x="125" y="23"/>
                      <a:pt x="125" y="23"/>
                    </a:cubicBezTo>
                    <a:cubicBezTo>
                      <a:pt x="120" y="20"/>
                      <a:pt x="117" y="18"/>
                      <a:pt x="115" y="15"/>
                    </a:cubicBezTo>
                    <a:cubicBezTo>
                      <a:pt x="112" y="12"/>
                      <a:pt x="110" y="7"/>
                      <a:pt x="1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21" name="Freeform 531"/>
              <p:cNvSpPr>
                <a:spLocks/>
              </p:cNvSpPr>
              <p:nvPr/>
            </p:nvSpPr>
            <p:spPr bwMode="auto">
              <a:xfrm>
                <a:off x="4098" y="1468"/>
                <a:ext cx="19" cy="21"/>
              </a:xfrm>
              <a:custGeom>
                <a:avLst/>
                <a:gdLst>
                  <a:gd name="T0" fmla="*/ 1 w 8"/>
                  <a:gd name="T1" fmla="*/ 9 h 9"/>
                  <a:gd name="T2" fmla="*/ 1 w 8"/>
                  <a:gd name="T3" fmla="*/ 4 h 9"/>
                  <a:gd name="T4" fmla="*/ 1 w 8"/>
                  <a:gd name="T5" fmla="*/ 4 h 9"/>
                  <a:gd name="T6" fmla="*/ 1 w 8"/>
                  <a:gd name="T7" fmla="*/ 4 h 9"/>
                  <a:gd name="T8" fmla="*/ 5 w 8"/>
                  <a:gd name="T9" fmla="*/ 0 h 9"/>
                  <a:gd name="T10" fmla="*/ 8 w 8"/>
                  <a:gd name="T11" fmla="*/ 0 h 9"/>
                  <a:gd name="T12" fmla="*/ 6 w 8"/>
                  <a:gd name="T13" fmla="*/ 3 h 9"/>
                  <a:gd name="T14" fmla="*/ 4 w 8"/>
                  <a:gd name="T15" fmla="*/ 7 h 9"/>
                  <a:gd name="T16" fmla="*/ 3 w 8"/>
                  <a:gd name="T17" fmla="*/ 9 h 9"/>
                  <a:gd name="T18" fmla="*/ 1 w 8"/>
                  <a:gd name="T19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" h="9">
                    <a:moveTo>
                      <a:pt x="1" y="9"/>
                    </a:moveTo>
                    <a:cubicBezTo>
                      <a:pt x="0" y="5"/>
                      <a:pt x="0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1"/>
                      <a:pt x="8" y="2"/>
                      <a:pt x="6" y="3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1" y="9"/>
                      <a:pt x="1" y="9"/>
                      <a:pt x="1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22" name="Freeform 532"/>
              <p:cNvSpPr>
                <a:spLocks noEditPoints="1"/>
              </p:cNvSpPr>
              <p:nvPr/>
            </p:nvSpPr>
            <p:spPr bwMode="auto">
              <a:xfrm>
                <a:off x="4095" y="1466"/>
                <a:ext cx="24" cy="26"/>
              </a:xfrm>
              <a:custGeom>
                <a:avLst/>
                <a:gdLst>
                  <a:gd name="T0" fmla="*/ 10 w 10"/>
                  <a:gd name="T1" fmla="*/ 0 h 11"/>
                  <a:gd name="T2" fmla="*/ 8 w 10"/>
                  <a:gd name="T3" fmla="*/ 5 h 11"/>
                  <a:gd name="T4" fmla="*/ 6 w 10"/>
                  <a:gd name="T5" fmla="*/ 9 h 11"/>
                  <a:gd name="T6" fmla="*/ 4 w 10"/>
                  <a:gd name="T7" fmla="*/ 11 h 11"/>
                  <a:gd name="T8" fmla="*/ 2 w 10"/>
                  <a:gd name="T9" fmla="*/ 11 h 11"/>
                  <a:gd name="T10" fmla="*/ 1 w 10"/>
                  <a:gd name="T11" fmla="*/ 4 h 11"/>
                  <a:gd name="T12" fmla="*/ 6 w 10"/>
                  <a:gd name="T13" fmla="*/ 0 h 11"/>
                  <a:gd name="T14" fmla="*/ 10 w 10"/>
                  <a:gd name="T15" fmla="*/ 0 h 11"/>
                  <a:gd name="T16" fmla="*/ 8 w 10"/>
                  <a:gd name="T17" fmla="*/ 2 h 11"/>
                  <a:gd name="T18" fmla="*/ 7 w 10"/>
                  <a:gd name="T19" fmla="*/ 2 h 11"/>
                  <a:gd name="T20" fmla="*/ 3 w 10"/>
                  <a:gd name="T21" fmla="*/ 6 h 11"/>
                  <a:gd name="T22" fmla="*/ 2 w 10"/>
                  <a:gd name="T23" fmla="*/ 6 h 11"/>
                  <a:gd name="T24" fmla="*/ 2 w 10"/>
                  <a:gd name="T25" fmla="*/ 6 h 11"/>
                  <a:gd name="T26" fmla="*/ 3 w 10"/>
                  <a:gd name="T27" fmla="*/ 9 h 11"/>
                  <a:gd name="T28" fmla="*/ 3 w 10"/>
                  <a:gd name="T29" fmla="*/ 9 h 11"/>
                  <a:gd name="T30" fmla="*/ 4 w 10"/>
                  <a:gd name="T31" fmla="*/ 8 h 11"/>
                  <a:gd name="T32" fmla="*/ 7 w 10"/>
                  <a:gd name="T33" fmla="*/ 4 h 11"/>
                  <a:gd name="T34" fmla="*/ 8 w 10"/>
                  <a:gd name="T35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" h="11">
                    <a:moveTo>
                      <a:pt x="10" y="0"/>
                    </a:moveTo>
                    <a:cubicBezTo>
                      <a:pt x="10" y="2"/>
                      <a:pt x="10" y="3"/>
                      <a:pt x="8" y="5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1" y="7"/>
                      <a:pt x="0" y="5"/>
                      <a:pt x="1" y="4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10" y="0"/>
                      <a:pt x="10" y="0"/>
                      <a:pt x="10" y="0"/>
                    </a:cubicBezTo>
                    <a:moveTo>
                      <a:pt x="8" y="2"/>
                    </a:moveTo>
                    <a:cubicBezTo>
                      <a:pt x="7" y="2"/>
                      <a:pt x="7" y="2"/>
                      <a:pt x="7" y="2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3" y="7"/>
                      <a:pt x="3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3"/>
                      <a:pt x="8" y="2"/>
                      <a:pt x="8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23" name="Freeform 533"/>
              <p:cNvSpPr>
                <a:spLocks/>
              </p:cNvSpPr>
              <p:nvPr/>
            </p:nvSpPr>
            <p:spPr bwMode="auto">
              <a:xfrm>
                <a:off x="3916" y="858"/>
                <a:ext cx="345" cy="802"/>
              </a:xfrm>
              <a:custGeom>
                <a:avLst/>
                <a:gdLst>
                  <a:gd name="T0" fmla="*/ 34 w 146"/>
                  <a:gd name="T1" fmla="*/ 339 h 339"/>
                  <a:gd name="T2" fmla="*/ 21 w 146"/>
                  <a:gd name="T3" fmla="*/ 338 h 339"/>
                  <a:gd name="T4" fmla="*/ 20 w 146"/>
                  <a:gd name="T5" fmla="*/ 334 h 339"/>
                  <a:gd name="T6" fmla="*/ 17 w 146"/>
                  <a:gd name="T7" fmla="*/ 322 h 339"/>
                  <a:gd name="T8" fmla="*/ 14 w 146"/>
                  <a:gd name="T9" fmla="*/ 309 h 339"/>
                  <a:gd name="T10" fmla="*/ 6 w 146"/>
                  <a:gd name="T11" fmla="*/ 282 h 339"/>
                  <a:gd name="T12" fmla="*/ 0 w 146"/>
                  <a:gd name="T13" fmla="*/ 265 h 339"/>
                  <a:gd name="T14" fmla="*/ 5 w 146"/>
                  <a:gd name="T15" fmla="*/ 268 h 339"/>
                  <a:gd name="T16" fmla="*/ 6 w 146"/>
                  <a:gd name="T17" fmla="*/ 261 h 339"/>
                  <a:gd name="T18" fmla="*/ 9 w 146"/>
                  <a:gd name="T19" fmla="*/ 245 h 339"/>
                  <a:gd name="T20" fmla="*/ 12 w 146"/>
                  <a:gd name="T21" fmla="*/ 221 h 339"/>
                  <a:gd name="T22" fmla="*/ 19 w 146"/>
                  <a:gd name="T23" fmla="*/ 212 h 339"/>
                  <a:gd name="T24" fmla="*/ 12 w 146"/>
                  <a:gd name="T25" fmla="*/ 203 h 339"/>
                  <a:gd name="T26" fmla="*/ 18 w 146"/>
                  <a:gd name="T27" fmla="*/ 147 h 339"/>
                  <a:gd name="T28" fmla="*/ 33 w 146"/>
                  <a:gd name="T29" fmla="*/ 143 h 339"/>
                  <a:gd name="T30" fmla="*/ 33 w 146"/>
                  <a:gd name="T31" fmla="*/ 135 h 339"/>
                  <a:gd name="T32" fmla="*/ 35 w 146"/>
                  <a:gd name="T33" fmla="*/ 117 h 339"/>
                  <a:gd name="T34" fmla="*/ 47 w 146"/>
                  <a:gd name="T35" fmla="*/ 83 h 339"/>
                  <a:gd name="T36" fmla="*/ 60 w 146"/>
                  <a:gd name="T37" fmla="*/ 55 h 339"/>
                  <a:gd name="T38" fmla="*/ 72 w 146"/>
                  <a:gd name="T39" fmla="*/ 34 h 339"/>
                  <a:gd name="T40" fmla="*/ 82 w 146"/>
                  <a:gd name="T41" fmla="*/ 18 h 339"/>
                  <a:gd name="T42" fmla="*/ 86 w 146"/>
                  <a:gd name="T43" fmla="*/ 20 h 339"/>
                  <a:gd name="T44" fmla="*/ 98 w 146"/>
                  <a:gd name="T45" fmla="*/ 23 h 339"/>
                  <a:gd name="T46" fmla="*/ 110 w 146"/>
                  <a:gd name="T47" fmla="*/ 0 h 339"/>
                  <a:gd name="T48" fmla="*/ 124 w 146"/>
                  <a:gd name="T49" fmla="*/ 21 h 339"/>
                  <a:gd name="T50" fmla="*/ 135 w 146"/>
                  <a:gd name="T51" fmla="*/ 29 h 339"/>
                  <a:gd name="T52" fmla="*/ 142 w 146"/>
                  <a:gd name="T53" fmla="*/ 56 h 339"/>
                  <a:gd name="T54" fmla="*/ 143 w 146"/>
                  <a:gd name="T55" fmla="*/ 86 h 339"/>
                  <a:gd name="T56" fmla="*/ 142 w 146"/>
                  <a:gd name="T57" fmla="*/ 95 h 339"/>
                  <a:gd name="T58" fmla="*/ 134 w 146"/>
                  <a:gd name="T59" fmla="*/ 90 h 339"/>
                  <a:gd name="T60" fmla="*/ 129 w 146"/>
                  <a:gd name="T61" fmla="*/ 93 h 339"/>
                  <a:gd name="T62" fmla="*/ 122 w 146"/>
                  <a:gd name="T63" fmla="*/ 105 h 339"/>
                  <a:gd name="T64" fmla="*/ 117 w 146"/>
                  <a:gd name="T65" fmla="*/ 117 h 339"/>
                  <a:gd name="T66" fmla="*/ 111 w 146"/>
                  <a:gd name="T67" fmla="*/ 125 h 339"/>
                  <a:gd name="T68" fmla="*/ 114 w 146"/>
                  <a:gd name="T69" fmla="*/ 132 h 339"/>
                  <a:gd name="T70" fmla="*/ 105 w 146"/>
                  <a:gd name="T71" fmla="*/ 149 h 339"/>
                  <a:gd name="T72" fmla="*/ 97 w 146"/>
                  <a:gd name="T73" fmla="*/ 158 h 339"/>
                  <a:gd name="T74" fmla="*/ 81 w 146"/>
                  <a:gd name="T75" fmla="*/ 174 h 339"/>
                  <a:gd name="T76" fmla="*/ 68 w 146"/>
                  <a:gd name="T77" fmla="*/ 210 h 339"/>
                  <a:gd name="T78" fmla="*/ 86 w 146"/>
                  <a:gd name="T79" fmla="*/ 242 h 339"/>
                  <a:gd name="T80" fmla="*/ 81 w 146"/>
                  <a:gd name="T81" fmla="*/ 255 h 339"/>
                  <a:gd name="T82" fmla="*/ 62 w 146"/>
                  <a:gd name="T83" fmla="*/ 252 h 339"/>
                  <a:gd name="T84" fmla="*/ 59 w 146"/>
                  <a:gd name="T85" fmla="*/ 255 h 339"/>
                  <a:gd name="T86" fmla="*/ 63 w 146"/>
                  <a:gd name="T87" fmla="*/ 256 h 339"/>
                  <a:gd name="T88" fmla="*/ 73 w 146"/>
                  <a:gd name="T89" fmla="*/ 266 h 339"/>
                  <a:gd name="T90" fmla="*/ 66 w 146"/>
                  <a:gd name="T91" fmla="*/ 272 h 339"/>
                  <a:gd name="T92" fmla="*/ 60 w 146"/>
                  <a:gd name="T93" fmla="*/ 292 h 339"/>
                  <a:gd name="T94" fmla="*/ 57 w 146"/>
                  <a:gd name="T95" fmla="*/ 316 h 339"/>
                  <a:gd name="T96" fmla="*/ 51 w 146"/>
                  <a:gd name="T97" fmla="*/ 327 h 339"/>
                  <a:gd name="T98" fmla="*/ 44 w 146"/>
                  <a:gd name="T99" fmla="*/ 325 h 339"/>
                  <a:gd name="T100" fmla="*/ 38 w 146"/>
                  <a:gd name="T101" fmla="*/ 327 h 339"/>
                  <a:gd name="T102" fmla="*/ 35 w 146"/>
                  <a:gd name="T103" fmla="*/ 339 h 3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46" h="339">
                    <a:moveTo>
                      <a:pt x="35" y="339"/>
                    </a:moveTo>
                    <a:cubicBezTo>
                      <a:pt x="34" y="339"/>
                      <a:pt x="34" y="339"/>
                      <a:pt x="34" y="339"/>
                    </a:cubicBezTo>
                    <a:cubicBezTo>
                      <a:pt x="29" y="338"/>
                      <a:pt x="29" y="338"/>
                      <a:pt x="29" y="338"/>
                    </a:cubicBezTo>
                    <a:cubicBezTo>
                      <a:pt x="21" y="338"/>
                      <a:pt x="21" y="338"/>
                      <a:pt x="21" y="338"/>
                    </a:cubicBezTo>
                    <a:cubicBezTo>
                      <a:pt x="20" y="337"/>
                      <a:pt x="20" y="337"/>
                      <a:pt x="20" y="337"/>
                    </a:cubicBezTo>
                    <a:cubicBezTo>
                      <a:pt x="20" y="334"/>
                      <a:pt x="20" y="334"/>
                      <a:pt x="20" y="334"/>
                    </a:cubicBezTo>
                    <a:cubicBezTo>
                      <a:pt x="19" y="331"/>
                      <a:pt x="18" y="328"/>
                      <a:pt x="17" y="325"/>
                    </a:cubicBezTo>
                    <a:cubicBezTo>
                      <a:pt x="16" y="325"/>
                      <a:pt x="16" y="324"/>
                      <a:pt x="17" y="322"/>
                    </a:cubicBezTo>
                    <a:cubicBezTo>
                      <a:pt x="20" y="319"/>
                      <a:pt x="20" y="317"/>
                      <a:pt x="18" y="315"/>
                    </a:cubicBezTo>
                    <a:cubicBezTo>
                      <a:pt x="14" y="309"/>
                      <a:pt x="14" y="309"/>
                      <a:pt x="14" y="309"/>
                    </a:cubicBezTo>
                    <a:cubicBezTo>
                      <a:pt x="10" y="302"/>
                      <a:pt x="10" y="302"/>
                      <a:pt x="10" y="302"/>
                    </a:cubicBezTo>
                    <a:cubicBezTo>
                      <a:pt x="6" y="282"/>
                      <a:pt x="6" y="282"/>
                      <a:pt x="6" y="282"/>
                    </a:cubicBezTo>
                    <a:cubicBezTo>
                      <a:pt x="0" y="273"/>
                      <a:pt x="0" y="273"/>
                      <a:pt x="0" y="273"/>
                    </a:cubicBezTo>
                    <a:cubicBezTo>
                      <a:pt x="0" y="265"/>
                      <a:pt x="0" y="265"/>
                      <a:pt x="0" y="265"/>
                    </a:cubicBezTo>
                    <a:cubicBezTo>
                      <a:pt x="4" y="267"/>
                      <a:pt x="4" y="267"/>
                      <a:pt x="4" y="267"/>
                    </a:cubicBezTo>
                    <a:cubicBezTo>
                      <a:pt x="5" y="268"/>
                      <a:pt x="5" y="268"/>
                      <a:pt x="5" y="268"/>
                    </a:cubicBezTo>
                    <a:cubicBezTo>
                      <a:pt x="5" y="267"/>
                      <a:pt x="5" y="267"/>
                      <a:pt x="5" y="267"/>
                    </a:cubicBezTo>
                    <a:cubicBezTo>
                      <a:pt x="6" y="261"/>
                      <a:pt x="6" y="261"/>
                      <a:pt x="6" y="261"/>
                    </a:cubicBezTo>
                    <a:cubicBezTo>
                      <a:pt x="8" y="251"/>
                      <a:pt x="8" y="251"/>
                      <a:pt x="8" y="251"/>
                    </a:cubicBezTo>
                    <a:cubicBezTo>
                      <a:pt x="9" y="245"/>
                      <a:pt x="9" y="245"/>
                      <a:pt x="9" y="245"/>
                    </a:cubicBezTo>
                    <a:cubicBezTo>
                      <a:pt x="13" y="242"/>
                      <a:pt x="15" y="238"/>
                      <a:pt x="15" y="234"/>
                    </a:cubicBezTo>
                    <a:cubicBezTo>
                      <a:pt x="12" y="221"/>
                      <a:pt x="12" y="221"/>
                      <a:pt x="12" y="221"/>
                    </a:cubicBezTo>
                    <a:cubicBezTo>
                      <a:pt x="15" y="217"/>
                      <a:pt x="15" y="217"/>
                      <a:pt x="15" y="217"/>
                    </a:cubicBezTo>
                    <a:cubicBezTo>
                      <a:pt x="17" y="216"/>
                      <a:pt x="19" y="214"/>
                      <a:pt x="19" y="212"/>
                    </a:cubicBezTo>
                    <a:cubicBezTo>
                      <a:pt x="19" y="209"/>
                      <a:pt x="17" y="207"/>
                      <a:pt x="14" y="206"/>
                    </a:cubicBezTo>
                    <a:cubicBezTo>
                      <a:pt x="12" y="203"/>
                      <a:pt x="12" y="203"/>
                      <a:pt x="12" y="203"/>
                    </a:cubicBezTo>
                    <a:cubicBezTo>
                      <a:pt x="11" y="166"/>
                      <a:pt x="11" y="166"/>
                      <a:pt x="11" y="166"/>
                    </a:cubicBezTo>
                    <a:cubicBezTo>
                      <a:pt x="12" y="154"/>
                      <a:pt x="14" y="148"/>
                      <a:pt x="18" y="147"/>
                    </a:cubicBezTo>
                    <a:cubicBezTo>
                      <a:pt x="26" y="146"/>
                      <a:pt x="26" y="146"/>
                      <a:pt x="26" y="146"/>
                    </a:cubicBezTo>
                    <a:cubicBezTo>
                      <a:pt x="30" y="146"/>
                      <a:pt x="32" y="145"/>
                      <a:pt x="33" y="143"/>
                    </a:cubicBezTo>
                    <a:cubicBezTo>
                      <a:pt x="35" y="142"/>
                      <a:pt x="34" y="139"/>
                      <a:pt x="33" y="136"/>
                    </a:cubicBezTo>
                    <a:cubicBezTo>
                      <a:pt x="33" y="135"/>
                      <a:pt x="33" y="135"/>
                      <a:pt x="33" y="135"/>
                    </a:cubicBezTo>
                    <a:cubicBezTo>
                      <a:pt x="30" y="132"/>
                      <a:pt x="30" y="129"/>
                      <a:pt x="31" y="127"/>
                    </a:cubicBezTo>
                    <a:cubicBezTo>
                      <a:pt x="32" y="125"/>
                      <a:pt x="34" y="121"/>
                      <a:pt x="35" y="117"/>
                    </a:cubicBezTo>
                    <a:cubicBezTo>
                      <a:pt x="38" y="104"/>
                      <a:pt x="38" y="104"/>
                      <a:pt x="38" y="104"/>
                    </a:cubicBezTo>
                    <a:cubicBezTo>
                      <a:pt x="39" y="94"/>
                      <a:pt x="42" y="88"/>
                      <a:pt x="47" y="83"/>
                    </a:cubicBezTo>
                    <a:cubicBezTo>
                      <a:pt x="49" y="81"/>
                      <a:pt x="52" y="77"/>
                      <a:pt x="54" y="72"/>
                    </a:cubicBezTo>
                    <a:cubicBezTo>
                      <a:pt x="60" y="55"/>
                      <a:pt x="60" y="55"/>
                      <a:pt x="60" y="55"/>
                    </a:cubicBezTo>
                    <a:cubicBezTo>
                      <a:pt x="65" y="39"/>
                      <a:pt x="65" y="39"/>
                      <a:pt x="65" y="39"/>
                    </a:cubicBezTo>
                    <a:cubicBezTo>
                      <a:pt x="67" y="35"/>
                      <a:pt x="69" y="34"/>
                      <a:pt x="72" y="34"/>
                    </a:cubicBezTo>
                    <a:cubicBezTo>
                      <a:pt x="77" y="34"/>
                      <a:pt x="80" y="32"/>
                      <a:pt x="81" y="29"/>
                    </a:cubicBezTo>
                    <a:cubicBezTo>
                      <a:pt x="82" y="18"/>
                      <a:pt x="82" y="18"/>
                      <a:pt x="82" y="18"/>
                    </a:cubicBezTo>
                    <a:cubicBezTo>
                      <a:pt x="82" y="18"/>
                      <a:pt x="82" y="18"/>
                      <a:pt x="82" y="18"/>
                    </a:cubicBezTo>
                    <a:cubicBezTo>
                      <a:pt x="83" y="18"/>
                      <a:pt x="85" y="20"/>
                      <a:pt x="86" y="20"/>
                    </a:cubicBezTo>
                    <a:cubicBezTo>
                      <a:pt x="90" y="22"/>
                      <a:pt x="93" y="24"/>
                      <a:pt x="96" y="24"/>
                    </a:cubicBezTo>
                    <a:cubicBezTo>
                      <a:pt x="97" y="24"/>
                      <a:pt x="98" y="24"/>
                      <a:pt x="98" y="23"/>
                    </a:cubicBezTo>
                    <a:cubicBezTo>
                      <a:pt x="100" y="22"/>
                      <a:pt x="101" y="20"/>
                      <a:pt x="103" y="10"/>
                    </a:cubicBezTo>
                    <a:cubicBezTo>
                      <a:pt x="105" y="4"/>
                      <a:pt x="107" y="0"/>
                      <a:pt x="110" y="0"/>
                    </a:cubicBezTo>
                    <a:cubicBezTo>
                      <a:pt x="110" y="5"/>
                      <a:pt x="111" y="10"/>
                      <a:pt x="114" y="14"/>
                    </a:cubicBezTo>
                    <a:cubicBezTo>
                      <a:pt x="116" y="16"/>
                      <a:pt x="120" y="18"/>
                      <a:pt x="124" y="21"/>
                    </a:cubicBezTo>
                    <a:cubicBezTo>
                      <a:pt x="125" y="22"/>
                      <a:pt x="125" y="22"/>
                      <a:pt x="125" y="22"/>
                    </a:cubicBezTo>
                    <a:cubicBezTo>
                      <a:pt x="135" y="29"/>
                      <a:pt x="135" y="29"/>
                      <a:pt x="135" y="29"/>
                    </a:cubicBezTo>
                    <a:cubicBezTo>
                      <a:pt x="138" y="32"/>
                      <a:pt x="140" y="35"/>
                      <a:pt x="140" y="40"/>
                    </a:cubicBezTo>
                    <a:cubicBezTo>
                      <a:pt x="140" y="45"/>
                      <a:pt x="141" y="50"/>
                      <a:pt x="142" y="56"/>
                    </a:cubicBezTo>
                    <a:cubicBezTo>
                      <a:pt x="144" y="70"/>
                      <a:pt x="144" y="70"/>
                      <a:pt x="144" y="70"/>
                    </a:cubicBezTo>
                    <a:cubicBezTo>
                      <a:pt x="142" y="80"/>
                      <a:pt x="142" y="85"/>
                      <a:pt x="143" y="86"/>
                    </a:cubicBezTo>
                    <a:cubicBezTo>
                      <a:pt x="146" y="95"/>
                      <a:pt x="146" y="95"/>
                      <a:pt x="146" y="95"/>
                    </a:cubicBezTo>
                    <a:cubicBezTo>
                      <a:pt x="142" y="95"/>
                      <a:pt x="142" y="95"/>
                      <a:pt x="142" y="95"/>
                    </a:cubicBezTo>
                    <a:cubicBezTo>
                      <a:pt x="136" y="94"/>
                      <a:pt x="136" y="94"/>
                      <a:pt x="136" y="94"/>
                    </a:cubicBezTo>
                    <a:cubicBezTo>
                      <a:pt x="134" y="90"/>
                      <a:pt x="134" y="90"/>
                      <a:pt x="134" y="90"/>
                    </a:cubicBezTo>
                    <a:cubicBezTo>
                      <a:pt x="133" y="89"/>
                      <a:pt x="133" y="89"/>
                      <a:pt x="132" y="89"/>
                    </a:cubicBezTo>
                    <a:cubicBezTo>
                      <a:pt x="130" y="89"/>
                      <a:pt x="130" y="91"/>
                      <a:pt x="129" y="93"/>
                    </a:cubicBezTo>
                    <a:cubicBezTo>
                      <a:pt x="126" y="99"/>
                      <a:pt x="126" y="99"/>
                      <a:pt x="126" y="99"/>
                    </a:cubicBezTo>
                    <a:cubicBezTo>
                      <a:pt x="122" y="105"/>
                      <a:pt x="122" y="105"/>
                      <a:pt x="122" y="105"/>
                    </a:cubicBezTo>
                    <a:cubicBezTo>
                      <a:pt x="119" y="107"/>
                      <a:pt x="117" y="109"/>
                      <a:pt x="117" y="111"/>
                    </a:cubicBezTo>
                    <a:cubicBezTo>
                      <a:pt x="117" y="117"/>
                      <a:pt x="117" y="117"/>
                      <a:pt x="117" y="117"/>
                    </a:cubicBezTo>
                    <a:cubicBezTo>
                      <a:pt x="114" y="120"/>
                      <a:pt x="114" y="120"/>
                      <a:pt x="114" y="120"/>
                    </a:cubicBezTo>
                    <a:cubicBezTo>
                      <a:pt x="112" y="123"/>
                      <a:pt x="111" y="124"/>
                      <a:pt x="111" y="125"/>
                    </a:cubicBezTo>
                    <a:cubicBezTo>
                      <a:pt x="111" y="128"/>
                      <a:pt x="112" y="129"/>
                      <a:pt x="113" y="131"/>
                    </a:cubicBezTo>
                    <a:cubicBezTo>
                      <a:pt x="114" y="132"/>
                      <a:pt x="114" y="132"/>
                      <a:pt x="114" y="132"/>
                    </a:cubicBezTo>
                    <a:cubicBezTo>
                      <a:pt x="111" y="141"/>
                      <a:pt x="111" y="141"/>
                      <a:pt x="111" y="141"/>
                    </a:cubicBezTo>
                    <a:cubicBezTo>
                      <a:pt x="105" y="149"/>
                      <a:pt x="105" y="149"/>
                      <a:pt x="105" y="149"/>
                    </a:cubicBezTo>
                    <a:cubicBezTo>
                      <a:pt x="97" y="158"/>
                      <a:pt x="97" y="158"/>
                      <a:pt x="97" y="158"/>
                    </a:cubicBezTo>
                    <a:cubicBezTo>
                      <a:pt x="97" y="158"/>
                      <a:pt x="97" y="158"/>
                      <a:pt x="97" y="158"/>
                    </a:cubicBezTo>
                    <a:cubicBezTo>
                      <a:pt x="94" y="158"/>
                      <a:pt x="91" y="160"/>
                      <a:pt x="88" y="166"/>
                    </a:cubicBezTo>
                    <a:cubicBezTo>
                      <a:pt x="81" y="174"/>
                      <a:pt x="81" y="174"/>
                      <a:pt x="81" y="174"/>
                    </a:cubicBezTo>
                    <a:cubicBezTo>
                      <a:pt x="77" y="174"/>
                      <a:pt x="74" y="182"/>
                      <a:pt x="72" y="189"/>
                    </a:cubicBezTo>
                    <a:cubicBezTo>
                      <a:pt x="69" y="198"/>
                      <a:pt x="68" y="205"/>
                      <a:pt x="68" y="210"/>
                    </a:cubicBezTo>
                    <a:cubicBezTo>
                      <a:pt x="68" y="217"/>
                      <a:pt x="70" y="223"/>
                      <a:pt x="74" y="229"/>
                    </a:cubicBezTo>
                    <a:cubicBezTo>
                      <a:pt x="86" y="242"/>
                      <a:pt x="86" y="242"/>
                      <a:pt x="86" y="242"/>
                    </a:cubicBezTo>
                    <a:cubicBezTo>
                      <a:pt x="89" y="244"/>
                      <a:pt x="87" y="248"/>
                      <a:pt x="86" y="251"/>
                    </a:cubicBezTo>
                    <a:cubicBezTo>
                      <a:pt x="81" y="255"/>
                      <a:pt x="81" y="255"/>
                      <a:pt x="81" y="255"/>
                    </a:cubicBezTo>
                    <a:cubicBezTo>
                      <a:pt x="77" y="256"/>
                      <a:pt x="77" y="256"/>
                      <a:pt x="77" y="256"/>
                    </a:cubicBezTo>
                    <a:cubicBezTo>
                      <a:pt x="69" y="253"/>
                      <a:pt x="65" y="252"/>
                      <a:pt x="62" y="252"/>
                    </a:cubicBezTo>
                    <a:cubicBezTo>
                      <a:pt x="61" y="252"/>
                      <a:pt x="59" y="252"/>
                      <a:pt x="59" y="254"/>
                    </a:cubicBezTo>
                    <a:cubicBezTo>
                      <a:pt x="59" y="255"/>
                      <a:pt x="59" y="255"/>
                      <a:pt x="59" y="255"/>
                    </a:cubicBezTo>
                    <a:cubicBezTo>
                      <a:pt x="59" y="255"/>
                      <a:pt x="59" y="255"/>
                      <a:pt x="59" y="255"/>
                    </a:cubicBezTo>
                    <a:cubicBezTo>
                      <a:pt x="63" y="256"/>
                      <a:pt x="63" y="256"/>
                      <a:pt x="63" y="256"/>
                    </a:cubicBezTo>
                    <a:cubicBezTo>
                      <a:pt x="66" y="258"/>
                      <a:pt x="66" y="258"/>
                      <a:pt x="66" y="258"/>
                    </a:cubicBezTo>
                    <a:cubicBezTo>
                      <a:pt x="70" y="260"/>
                      <a:pt x="72" y="263"/>
                      <a:pt x="73" y="266"/>
                    </a:cubicBezTo>
                    <a:cubicBezTo>
                      <a:pt x="74" y="267"/>
                      <a:pt x="74" y="268"/>
                      <a:pt x="73" y="269"/>
                    </a:cubicBezTo>
                    <a:cubicBezTo>
                      <a:pt x="72" y="270"/>
                      <a:pt x="70" y="271"/>
                      <a:pt x="66" y="272"/>
                    </a:cubicBezTo>
                    <a:cubicBezTo>
                      <a:pt x="64" y="272"/>
                      <a:pt x="63" y="275"/>
                      <a:pt x="61" y="280"/>
                    </a:cubicBezTo>
                    <a:cubicBezTo>
                      <a:pt x="60" y="292"/>
                      <a:pt x="60" y="292"/>
                      <a:pt x="60" y="292"/>
                    </a:cubicBezTo>
                    <a:cubicBezTo>
                      <a:pt x="61" y="299"/>
                      <a:pt x="60" y="303"/>
                      <a:pt x="58" y="306"/>
                    </a:cubicBezTo>
                    <a:cubicBezTo>
                      <a:pt x="57" y="316"/>
                      <a:pt x="57" y="316"/>
                      <a:pt x="57" y="316"/>
                    </a:cubicBezTo>
                    <a:cubicBezTo>
                      <a:pt x="54" y="325"/>
                      <a:pt x="54" y="325"/>
                      <a:pt x="54" y="325"/>
                    </a:cubicBezTo>
                    <a:cubicBezTo>
                      <a:pt x="53" y="326"/>
                      <a:pt x="52" y="327"/>
                      <a:pt x="51" y="327"/>
                    </a:cubicBezTo>
                    <a:cubicBezTo>
                      <a:pt x="50" y="327"/>
                      <a:pt x="50" y="327"/>
                      <a:pt x="50" y="326"/>
                    </a:cubicBezTo>
                    <a:cubicBezTo>
                      <a:pt x="44" y="325"/>
                      <a:pt x="44" y="325"/>
                      <a:pt x="44" y="325"/>
                    </a:cubicBezTo>
                    <a:cubicBezTo>
                      <a:pt x="44" y="325"/>
                      <a:pt x="44" y="325"/>
                      <a:pt x="43" y="325"/>
                    </a:cubicBezTo>
                    <a:cubicBezTo>
                      <a:pt x="41" y="325"/>
                      <a:pt x="40" y="325"/>
                      <a:pt x="38" y="327"/>
                    </a:cubicBezTo>
                    <a:cubicBezTo>
                      <a:pt x="36" y="329"/>
                      <a:pt x="36" y="333"/>
                      <a:pt x="36" y="338"/>
                    </a:cubicBezTo>
                    <a:cubicBezTo>
                      <a:pt x="36" y="339"/>
                      <a:pt x="35" y="339"/>
                      <a:pt x="35" y="3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24" name="Freeform 534"/>
              <p:cNvSpPr>
                <a:spLocks noEditPoints="1"/>
              </p:cNvSpPr>
              <p:nvPr/>
            </p:nvSpPr>
            <p:spPr bwMode="auto">
              <a:xfrm>
                <a:off x="3913" y="856"/>
                <a:ext cx="352" cy="806"/>
              </a:xfrm>
              <a:custGeom>
                <a:avLst/>
                <a:gdLst>
                  <a:gd name="T0" fmla="*/ 137 w 149"/>
                  <a:gd name="T1" fmla="*/ 29 h 341"/>
                  <a:gd name="T2" fmla="*/ 144 w 149"/>
                  <a:gd name="T3" fmla="*/ 87 h 341"/>
                  <a:gd name="T4" fmla="*/ 134 w 149"/>
                  <a:gd name="T5" fmla="*/ 92 h 341"/>
                  <a:gd name="T6" fmla="*/ 123 w 149"/>
                  <a:gd name="T7" fmla="*/ 106 h 341"/>
                  <a:gd name="T8" fmla="*/ 113 w 149"/>
                  <a:gd name="T9" fmla="*/ 126 h 341"/>
                  <a:gd name="T10" fmla="*/ 106 w 149"/>
                  <a:gd name="T11" fmla="*/ 150 h 341"/>
                  <a:gd name="T12" fmla="*/ 83 w 149"/>
                  <a:gd name="T13" fmla="*/ 175 h 341"/>
                  <a:gd name="T14" fmla="*/ 87 w 149"/>
                  <a:gd name="T15" fmla="*/ 242 h 341"/>
                  <a:gd name="T16" fmla="*/ 63 w 149"/>
                  <a:gd name="T17" fmla="*/ 254 h 341"/>
                  <a:gd name="T18" fmla="*/ 75 w 149"/>
                  <a:gd name="T19" fmla="*/ 266 h 341"/>
                  <a:gd name="T20" fmla="*/ 60 w 149"/>
                  <a:gd name="T21" fmla="*/ 308 h 341"/>
                  <a:gd name="T22" fmla="*/ 50 w 149"/>
                  <a:gd name="T23" fmla="*/ 328 h 341"/>
                  <a:gd name="T24" fmla="*/ 36 w 149"/>
                  <a:gd name="T25" fmla="*/ 341 h 341"/>
                  <a:gd name="T26" fmla="*/ 20 w 149"/>
                  <a:gd name="T27" fmla="*/ 339 h 341"/>
                  <a:gd name="T28" fmla="*/ 19 w 149"/>
                  <a:gd name="T29" fmla="*/ 316 h 341"/>
                  <a:gd name="T30" fmla="*/ 1 w 149"/>
                  <a:gd name="T31" fmla="*/ 274 h 341"/>
                  <a:gd name="T32" fmla="*/ 8 w 149"/>
                  <a:gd name="T33" fmla="*/ 252 h 341"/>
                  <a:gd name="T34" fmla="*/ 15 w 149"/>
                  <a:gd name="T35" fmla="*/ 218 h 341"/>
                  <a:gd name="T36" fmla="*/ 11 w 149"/>
                  <a:gd name="T37" fmla="*/ 167 h 341"/>
                  <a:gd name="T38" fmla="*/ 33 w 149"/>
                  <a:gd name="T39" fmla="*/ 136 h 341"/>
                  <a:gd name="T40" fmla="*/ 47 w 149"/>
                  <a:gd name="T41" fmla="*/ 84 h 341"/>
                  <a:gd name="T42" fmla="*/ 73 w 149"/>
                  <a:gd name="T43" fmla="*/ 34 h 341"/>
                  <a:gd name="T44" fmla="*/ 88 w 149"/>
                  <a:gd name="T45" fmla="*/ 21 h 341"/>
                  <a:gd name="T46" fmla="*/ 111 w 149"/>
                  <a:gd name="T47" fmla="*/ 0 h 341"/>
                  <a:gd name="T48" fmla="*/ 100 w 149"/>
                  <a:gd name="T49" fmla="*/ 25 h 341"/>
                  <a:gd name="T50" fmla="*/ 87 w 149"/>
                  <a:gd name="T51" fmla="*/ 22 h 341"/>
                  <a:gd name="T52" fmla="*/ 83 w 149"/>
                  <a:gd name="T53" fmla="*/ 30 h 341"/>
                  <a:gd name="T54" fmla="*/ 56 w 149"/>
                  <a:gd name="T55" fmla="*/ 73 h 341"/>
                  <a:gd name="T56" fmla="*/ 33 w 149"/>
                  <a:gd name="T57" fmla="*/ 129 h 341"/>
                  <a:gd name="T58" fmla="*/ 35 w 149"/>
                  <a:gd name="T59" fmla="*/ 136 h 341"/>
                  <a:gd name="T60" fmla="*/ 13 w 149"/>
                  <a:gd name="T61" fmla="*/ 167 h 341"/>
                  <a:gd name="T62" fmla="*/ 16 w 149"/>
                  <a:gd name="T63" fmla="*/ 219 h 341"/>
                  <a:gd name="T64" fmla="*/ 10 w 149"/>
                  <a:gd name="T65" fmla="*/ 253 h 341"/>
                  <a:gd name="T66" fmla="*/ 7 w 149"/>
                  <a:gd name="T67" fmla="*/ 268 h 341"/>
                  <a:gd name="T68" fmla="*/ 2 w 149"/>
                  <a:gd name="T69" fmla="*/ 274 h 341"/>
                  <a:gd name="T70" fmla="*/ 12 w 149"/>
                  <a:gd name="T71" fmla="*/ 302 h 341"/>
                  <a:gd name="T72" fmla="*/ 18 w 149"/>
                  <a:gd name="T73" fmla="*/ 326 h 341"/>
                  <a:gd name="T74" fmla="*/ 22 w 149"/>
                  <a:gd name="T75" fmla="*/ 335 h 341"/>
                  <a:gd name="T76" fmla="*/ 30 w 149"/>
                  <a:gd name="T77" fmla="*/ 338 h 341"/>
                  <a:gd name="T78" fmla="*/ 39 w 149"/>
                  <a:gd name="T79" fmla="*/ 327 h 341"/>
                  <a:gd name="T80" fmla="*/ 51 w 149"/>
                  <a:gd name="T81" fmla="*/ 327 h 341"/>
                  <a:gd name="T82" fmla="*/ 59 w 149"/>
                  <a:gd name="T83" fmla="*/ 307 h 341"/>
                  <a:gd name="T84" fmla="*/ 60 w 149"/>
                  <a:gd name="T85" fmla="*/ 293 h 341"/>
                  <a:gd name="T86" fmla="*/ 61 w 149"/>
                  <a:gd name="T87" fmla="*/ 281 h 341"/>
                  <a:gd name="T88" fmla="*/ 73 w 149"/>
                  <a:gd name="T89" fmla="*/ 269 h 341"/>
                  <a:gd name="T90" fmla="*/ 60 w 149"/>
                  <a:gd name="T91" fmla="*/ 257 h 341"/>
                  <a:gd name="T92" fmla="*/ 78 w 149"/>
                  <a:gd name="T93" fmla="*/ 256 h 341"/>
                  <a:gd name="T94" fmla="*/ 86 w 149"/>
                  <a:gd name="T95" fmla="*/ 243 h 341"/>
                  <a:gd name="T96" fmla="*/ 74 w 149"/>
                  <a:gd name="T97" fmla="*/ 230 h 341"/>
                  <a:gd name="T98" fmla="*/ 88 w 149"/>
                  <a:gd name="T99" fmla="*/ 166 h 341"/>
                  <a:gd name="T100" fmla="*/ 114 w 149"/>
                  <a:gd name="T101" fmla="*/ 133 h 341"/>
                  <a:gd name="T102" fmla="*/ 111 w 149"/>
                  <a:gd name="T103" fmla="*/ 126 h 341"/>
                  <a:gd name="T104" fmla="*/ 117 w 149"/>
                  <a:gd name="T105" fmla="*/ 118 h 341"/>
                  <a:gd name="T106" fmla="*/ 129 w 149"/>
                  <a:gd name="T107" fmla="*/ 93 h 341"/>
                  <a:gd name="T108" fmla="*/ 136 w 149"/>
                  <a:gd name="T109" fmla="*/ 91 h 341"/>
                  <a:gd name="T110" fmla="*/ 143 w 149"/>
                  <a:gd name="T111" fmla="*/ 88 h 341"/>
                  <a:gd name="T112" fmla="*/ 136 w 149"/>
                  <a:gd name="T113" fmla="*/ 31 h 341"/>
                  <a:gd name="T114" fmla="*/ 110 w 149"/>
                  <a:gd name="T115" fmla="*/ 2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49" h="341">
                    <a:moveTo>
                      <a:pt x="111" y="0"/>
                    </a:moveTo>
                    <a:cubicBezTo>
                      <a:pt x="111" y="5"/>
                      <a:pt x="113" y="10"/>
                      <a:pt x="116" y="14"/>
                    </a:cubicBezTo>
                    <a:cubicBezTo>
                      <a:pt x="118" y="17"/>
                      <a:pt x="121" y="19"/>
                      <a:pt x="126" y="22"/>
                    </a:cubicBezTo>
                    <a:cubicBezTo>
                      <a:pt x="137" y="29"/>
                      <a:pt x="137" y="29"/>
                      <a:pt x="137" y="29"/>
                    </a:cubicBezTo>
                    <a:cubicBezTo>
                      <a:pt x="140" y="32"/>
                      <a:pt x="142" y="36"/>
                      <a:pt x="142" y="41"/>
                    </a:cubicBezTo>
                    <a:cubicBezTo>
                      <a:pt x="142" y="45"/>
                      <a:pt x="142" y="50"/>
                      <a:pt x="144" y="56"/>
                    </a:cubicBezTo>
                    <a:cubicBezTo>
                      <a:pt x="146" y="71"/>
                      <a:pt x="146" y="71"/>
                      <a:pt x="146" y="71"/>
                    </a:cubicBezTo>
                    <a:cubicBezTo>
                      <a:pt x="144" y="81"/>
                      <a:pt x="144" y="86"/>
                      <a:pt x="144" y="87"/>
                    </a:cubicBezTo>
                    <a:cubicBezTo>
                      <a:pt x="149" y="97"/>
                      <a:pt x="149" y="97"/>
                      <a:pt x="149" y="97"/>
                    </a:cubicBezTo>
                    <a:cubicBezTo>
                      <a:pt x="143" y="97"/>
                      <a:pt x="143" y="97"/>
                      <a:pt x="143" y="97"/>
                    </a:cubicBezTo>
                    <a:cubicBezTo>
                      <a:pt x="137" y="96"/>
                      <a:pt x="137" y="96"/>
                      <a:pt x="137" y="96"/>
                    </a:cubicBezTo>
                    <a:cubicBezTo>
                      <a:pt x="134" y="92"/>
                      <a:pt x="134" y="92"/>
                      <a:pt x="134" y="92"/>
                    </a:cubicBezTo>
                    <a:cubicBezTo>
                      <a:pt x="134" y="91"/>
                      <a:pt x="133" y="91"/>
                      <a:pt x="133" y="91"/>
                    </a:cubicBezTo>
                    <a:cubicBezTo>
                      <a:pt x="132" y="91"/>
                      <a:pt x="132" y="92"/>
                      <a:pt x="131" y="94"/>
                    </a:cubicBezTo>
                    <a:cubicBezTo>
                      <a:pt x="128" y="101"/>
                      <a:pt x="128" y="101"/>
                      <a:pt x="128" y="101"/>
                    </a:cubicBezTo>
                    <a:cubicBezTo>
                      <a:pt x="123" y="106"/>
                      <a:pt x="123" y="106"/>
                      <a:pt x="123" y="106"/>
                    </a:cubicBezTo>
                    <a:cubicBezTo>
                      <a:pt x="121" y="108"/>
                      <a:pt x="119" y="111"/>
                      <a:pt x="119" y="112"/>
                    </a:cubicBezTo>
                    <a:cubicBezTo>
                      <a:pt x="119" y="119"/>
                      <a:pt x="119" y="119"/>
                      <a:pt x="119" y="119"/>
                    </a:cubicBezTo>
                    <a:cubicBezTo>
                      <a:pt x="116" y="122"/>
                      <a:pt x="116" y="122"/>
                      <a:pt x="116" y="122"/>
                    </a:cubicBezTo>
                    <a:cubicBezTo>
                      <a:pt x="114" y="124"/>
                      <a:pt x="113" y="125"/>
                      <a:pt x="113" y="126"/>
                    </a:cubicBezTo>
                    <a:cubicBezTo>
                      <a:pt x="113" y="129"/>
                      <a:pt x="114" y="130"/>
                      <a:pt x="115" y="131"/>
                    </a:cubicBezTo>
                    <a:cubicBezTo>
                      <a:pt x="116" y="133"/>
                      <a:pt x="116" y="133"/>
                      <a:pt x="116" y="133"/>
                    </a:cubicBezTo>
                    <a:cubicBezTo>
                      <a:pt x="112" y="142"/>
                      <a:pt x="112" y="142"/>
                      <a:pt x="112" y="142"/>
                    </a:cubicBezTo>
                    <a:cubicBezTo>
                      <a:pt x="106" y="150"/>
                      <a:pt x="106" y="150"/>
                      <a:pt x="106" y="150"/>
                    </a:cubicBezTo>
                    <a:cubicBezTo>
                      <a:pt x="98" y="160"/>
                      <a:pt x="98" y="160"/>
                      <a:pt x="98" y="160"/>
                    </a:cubicBezTo>
                    <a:cubicBezTo>
                      <a:pt x="98" y="160"/>
                      <a:pt x="98" y="159"/>
                      <a:pt x="98" y="159"/>
                    </a:cubicBezTo>
                    <a:cubicBezTo>
                      <a:pt x="96" y="159"/>
                      <a:pt x="93" y="162"/>
                      <a:pt x="89" y="167"/>
                    </a:cubicBezTo>
                    <a:cubicBezTo>
                      <a:pt x="83" y="175"/>
                      <a:pt x="83" y="175"/>
                      <a:pt x="83" y="175"/>
                    </a:cubicBezTo>
                    <a:cubicBezTo>
                      <a:pt x="80" y="175"/>
                      <a:pt x="77" y="181"/>
                      <a:pt x="74" y="190"/>
                    </a:cubicBezTo>
                    <a:cubicBezTo>
                      <a:pt x="71" y="199"/>
                      <a:pt x="70" y="206"/>
                      <a:pt x="70" y="211"/>
                    </a:cubicBezTo>
                    <a:cubicBezTo>
                      <a:pt x="70" y="218"/>
                      <a:pt x="72" y="224"/>
                      <a:pt x="75" y="229"/>
                    </a:cubicBezTo>
                    <a:cubicBezTo>
                      <a:pt x="87" y="242"/>
                      <a:pt x="87" y="242"/>
                      <a:pt x="87" y="242"/>
                    </a:cubicBezTo>
                    <a:cubicBezTo>
                      <a:pt x="90" y="244"/>
                      <a:pt x="90" y="248"/>
                      <a:pt x="87" y="252"/>
                    </a:cubicBezTo>
                    <a:cubicBezTo>
                      <a:pt x="82" y="256"/>
                      <a:pt x="82" y="256"/>
                      <a:pt x="82" y="256"/>
                    </a:cubicBezTo>
                    <a:cubicBezTo>
                      <a:pt x="78" y="258"/>
                      <a:pt x="78" y="258"/>
                      <a:pt x="78" y="258"/>
                    </a:cubicBezTo>
                    <a:cubicBezTo>
                      <a:pt x="71" y="255"/>
                      <a:pt x="66" y="254"/>
                      <a:pt x="63" y="254"/>
                    </a:cubicBezTo>
                    <a:cubicBezTo>
                      <a:pt x="62" y="254"/>
                      <a:pt x="61" y="254"/>
                      <a:pt x="61" y="255"/>
                    </a:cubicBezTo>
                    <a:cubicBezTo>
                      <a:pt x="64" y="256"/>
                      <a:pt x="64" y="256"/>
                      <a:pt x="64" y="256"/>
                    </a:cubicBezTo>
                    <a:cubicBezTo>
                      <a:pt x="68" y="258"/>
                      <a:pt x="68" y="258"/>
                      <a:pt x="68" y="258"/>
                    </a:cubicBezTo>
                    <a:cubicBezTo>
                      <a:pt x="72" y="261"/>
                      <a:pt x="74" y="263"/>
                      <a:pt x="75" y="266"/>
                    </a:cubicBezTo>
                    <a:cubicBezTo>
                      <a:pt x="76" y="270"/>
                      <a:pt x="74" y="273"/>
                      <a:pt x="67" y="274"/>
                    </a:cubicBezTo>
                    <a:cubicBezTo>
                      <a:pt x="66" y="274"/>
                      <a:pt x="64" y="277"/>
                      <a:pt x="63" y="282"/>
                    </a:cubicBezTo>
                    <a:cubicBezTo>
                      <a:pt x="62" y="293"/>
                      <a:pt x="62" y="293"/>
                      <a:pt x="62" y="293"/>
                    </a:cubicBezTo>
                    <a:cubicBezTo>
                      <a:pt x="63" y="299"/>
                      <a:pt x="62" y="304"/>
                      <a:pt x="60" y="308"/>
                    </a:cubicBezTo>
                    <a:cubicBezTo>
                      <a:pt x="59" y="317"/>
                      <a:pt x="59" y="317"/>
                      <a:pt x="59" y="317"/>
                    </a:cubicBezTo>
                    <a:cubicBezTo>
                      <a:pt x="55" y="326"/>
                      <a:pt x="55" y="326"/>
                      <a:pt x="55" y="326"/>
                    </a:cubicBezTo>
                    <a:cubicBezTo>
                      <a:pt x="55" y="328"/>
                      <a:pt x="54" y="328"/>
                      <a:pt x="52" y="328"/>
                    </a:cubicBezTo>
                    <a:cubicBezTo>
                      <a:pt x="51" y="328"/>
                      <a:pt x="51" y="328"/>
                      <a:pt x="50" y="328"/>
                    </a:cubicBezTo>
                    <a:cubicBezTo>
                      <a:pt x="44" y="327"/>
                      <a:pt x="44" y="327"/>
                      <a:pt x="44" y="327"/>
                    </a:cubicBezTo>
                    <a:cubicBezTo>
                      <a:pt x="42" y="327"/>
                      <a:pt x="41" y="327"/>
                      <a:pt x="40" y="328"/>
                    </a:cubicBezTo>
                    <a:cubicBezTo>
                      <a:pt x="38" y="330"/>
                      <a:pt x="38" y="334"/>
                      <a:pt x="38" y="339"/>
                    </a:cubicBezTo>
                    <a:cubicBezTo>
                      <a:pt x="38" y="340"/>
                      <a:pt x="37" y="341"/>
                      <a:pt x="36" y="341"/>
                    </a:cubicBezTo>
                    <a:cubicBezTo>
                      <a:pt x="35" y="341"/>
                      <a:pt x="35" y="341"/>
                      <a:pt x="35" y="341"/>
                    </a:cubicBezTo>
                    <a:cubicBezTo>
                      <a:pt x="30" y="340"/>
                      <a:pt x="30" y="340"/>
                      <a:pt x="30" y="340"/>
                    </a:cubicBezTo>
                    <a:cubicBezTo>
                      <a:pt x="22" y="340"/>
                      <a:pt x="22" y="340"/>
                      <a:pt x="22" y="340"/>
                    </a:cubicBezTo>
                    <a:cubicBezTo>
                      <a:pt x="20" y="339"/>
                      <a:pt x="20" y="339"/>
                      <a:pt x="20" y="339"/>
                    </a:cubicBezTo>
                    <a:cubicBezTo>
                      <a:pt x="20" y="335"/>
                      <a:pt x="20" y="335"/>
                      <a:pt x="20" y="335"/>
                    </a:cubicBezTo>
                    <a:cubicBezTo>
                      <a:pt x="20" y="332"/>
                      <a:pt x="19" y="330"/>
                      <a:pt x="17" y="327"/>
                    </a:cubicBezTo>
                    <a:cubicBezTo>
                      <a:pt x="16" y="326"/>
                      <a:pt x="16" y="324"/>
                      <a:pt x="18" y="322"/>
                    </a:cubicBezTo>
                    <a:cubicBezTo>
                      <a:pt x="20" y="320"/>
                      <a:pt x="20" y="318"/>
                      <a:pt x="19" y="316"/>
                    </a:cubicBezTo>
                    <a:cubicBezTo>
                      <a:pt x="14" y="311"/>
                      <a:pt x="14" y="311"/>
                      <a:pt x="14" y="311"/>
                    </a:cubicBezTo>
                    <a:cubicBezTo>
                      <a:pt x="11" y="303"/>
                      <a:pt x="11" y="303"/>
                      <a:pt x="11" y="303"/>
                    </a:cubicBezTo>
                    <a:cubicBezTo>
                      <a:pt x="6" y="284"/>
                      <a:pt x="6" y="284"/>
                      <a:pt x="6" y="284"/>
                    </a:cubicBezTo>
                    <a:cubicBezTo>
                      <a:pt x="1" y="274"/>
                      <a:pt x="1" y="274"/>
                      <a:pt x="1" y="274"/>
                    </a:cubicBezTo>
                    <a:cubicBezTo>
                      <a:pt x="0" y="264"/>
                      <a:pt x="0" y="264"/>
                      <a:pt x="0" y="264"/>
                    </a:cubicBezTo>
                    <a:cubicBezTo>
                      <a:pt x="5" y="268"/>
                      <a:pt x="5" y="268"/>
                      <a:pt x="5" y="268"/>
                    </a:cubicBezTo>
                    <a:cubicBezTo>
                      <a:pt x="6" y="262"/>
                      <a:pt x="6" y="262"/>
                      <a:pt x="6" y="262"/>
                    </a:cubicBezTo>
                    <a:cubicBezTo>
                      <a:pt x="8" y="252"/>
                      <a:pt x="8" y="252"/>
                      <a:pt x="8" y="252"/>
                    </a:cubicBezTo>
                    <a:cubicBezTo>
                      <a:pt x="9" y="245"/>
                      <a:pt x="9" y="245"/>
                      <a:pt x="9" y="245"/>
                    </a:cubicBezTo>
                    <a:cubicBezTo>
                      <a:pt x="13" y="242"/>
                      <a:pt x="16" y="239"/>
                      <a:pt x="15" y="235"/>
                    </a:cubicBezTo>
                    <a:cubicBezTo>
                      <a:pt x="12" y="222"/>
                      <a:pt x="12" y="222"/>
                      <a:pt x="12" y="222"/>
                    </a:cubicBezTo>
                    <a:cubicBezTo>
                      <a:pt x="15" y="218"/>
                      <a:pt x="15" y="218"/>
                      <a:pt x="15" y="218"/>
                    </a:cubicBezTo>
                    <a:cubicBezTo>
                      <a:pt x="18" y="216"/>
                      <a:pt x="19" y="215"/>
                      <a:pt x="19" y="213"/>
                    </a:cubicBezTo>
                    <a:cubicBezTo>
                      <a:pt x="19" y="211"/>
                      <a:pt x="18" y="209"/>
                      <a:pt x="15" y="208"/>
                    </a:cubicBezTo>
                    <a:cubicBezTo>
                      <a:pt x="12" y="205"/>
                      <a:pt x="12" y="205"/>
                      <a:pt x="12" y="205"/>
                    </a:cubicBezTo>
                    <a:cubicBezTo>
                      <a:pt x="11" y="167"/>
                      <a:pt x="11" y="167"/>
                      <a:pt x="11" y="167"/>
                    </a:cubicBezTo>
                    <a:cubicBezTo>
                      <a:pt x="12" y="155"/>
                      <a:pt x="15" y="148"/>
                      <a:pt x="19" y="147"/>
                    </a:cubicBezTo>
                    <a:cubicBezTo>
                      <a:pt x="27" y="146"/>
                      <a:pt x="27" y="146"/>
                      <a:pt x="27" y="146"/>
                    </a:cubicBezTo>
                    <a:cubicBezTo>
                      <a:pt x="31" y="146"/>
                      <a:pt x="33" y="145"/>
                      <a:pt x="34" y="144"/>
                    </a:cubicBezTo>
                    <a:cubicBezTo>
                      <a:pt x="35" y="142"/>
                      <a:pt x="34" y="140"/>
                      <a:pt x="33" y="136"/>
                    </a:cubicBezTo>
                    <a:cubicBezTo>
                      <a:pt x="30" y="133"/>
                      <a:pt x="30" y="130"/>
                      <a:pt x="31" y="128"/>
                    </a:cubicBezTo>
                    <a:cubicBezTo>
                      <a:pt x="33" y="125"/>
                      <a:pt x="35" y="122"/>
                      <a:pt x="35" y="117"/>
                    </a:cubicBezTo>
                    <a:cubicBezTo>
                      <a:pt x="38" y="105"/>
                      <a:pt x="38" y="105"/>
                      <a:pt x="38" y="105"/>
                    </a:cubicBezTo>
                    <a:cubicBezTo>
                      <a:pt x="40" y="95"/>
                      <a:pt x="43" y="88"/>
                      <a:pt x="47" y="84"/>
                    </a:cubicBezTo>
                    <a:cubicBezTo>
                      <a:pt x="49" y="82"/>
                      <a:pt x="52" y="78"/>
                      <a:pt x="54" y="72"/>
                    </a:cubicBezTo>
                    <a:cubicBezTo>
                      <a:pt x="60" y="55"/>
                      <a:pt x="60" y="55"/>
                      <a:pt x="60" y="55"/>
                    </a:cubicBezTo>
                    <a:cubicBezTo>
                      <a:pt x="65" y="40"/>
                      <a:pt x="65" y="40"/>
                      <a:pt x="65" y="40"/>
                    </a:cubicBezTo>
                    <a:cubicBezTo>
                      <a:pt x="67" y="36"/>
                      <a:pt x="69" y="34"/>
                      <a:pt x="73" y="34"/>
                    </a:cubicBezTo>
                    <a:cubicBezTo>
                      <a:pt x="78" y="34"/>
                      <a:pt x="81" y="32"/>
                      <a:pt x="81" y="30"/>
                    </a:cubicBezTo>
                    <a:cubicBezTo>
                      <a:pt x="82" y="19"/>
                      <a:pt x="82" y="19"/>
                      <a:pt x="82" y="19"/>
                    </a:cubicBezTo>
                    <a:cubicBezTo>
                      <a:pt x="82" y="18"/>
                      <a:pt x="82" y="18"/>
                      <a:pt x="83" y="18"/>
                    </a:cubicBezTo>
                    <a:cubicBezTo>
                      <a:pt x="84" y="18"/>
                      <a:pt x="85" y="19"/>
                      <a:pt x="88" y="21"/>
                    </a:cubicBezTo>
                    <a:cubicBezTo>
                      <a:pt x="92" y="23"/>
                      <a:pt x="95" y="24"/>
                      <a:pt x="97" y="24"/>
                    </a:cubicBezTo>
                    <a:cubicBezTo>
                      <a:pt x="98" y="24"/>
                      <a:pt x="98" y="24"/>
                      <a:pt x="99" y="23"/>
                    </a:cubicBezTo>
                    <a:cubicBezTo>
                      <a:pt x="100" y="22"/>
                      <a:pt x="102" y="19"/>
                      <a:pt x="103" y="11"/>
                    </a:cubicBezTo>
                    <a:cubicBezTo>
                      <a:pt x="105" y="4"/>
                      <a:pt x="107" y="0"/>
                      <a:pt x="111" y="0"/>
                    </a:cubicBezTo>
                    <a:cubicBezTo>
                      <a:pt x="111" y="0"/>
                      <a:pt x="111" y="0"/>
                      <a:pt x="111" y="0"/>
                    </a:cubicBezTo>
                    <a:moveTo>
                      <a:pt x="110" y="2"/>
                    </a:moveTo>
                    <a:cubicBezTo>
                      <a:pt x="108" y="3"/>
                      <a:pt x="107" y="5"/>
                      <a:pt x="105" y="12"/>
                    </a:cubicBezTo>
                    <a:cubicBezTo>
                      <a:pt x="103" y="21"/>
                      <a:pt x="101" y="24"/>
                      <a:pt x="100" y="25"/>
                    </a:cubicBezTo>
                    <a:cubicBezTo>
                      <a:pt x="99" y="25"/>
                      <a:pt x="98" y="26"/>
                      <a:pt x="97" y="26"/>
                    </a:cubicBezTo>
                    <a:cubicBezTo>
                      <a:pt x="94" y="26"/>
                      <a:pt x="91" y="24"/>
                      <a:pt x="87" y="22"/>
                    </a:cubicBezTo>
                    <a:cubicBezTo>
                      <a:pt x="87" y="22"/>
                      <a:pt x="87" y="22"/>
                      <a:pt x="87" y="22"/>
                    </a:cubicBezTo>
                    <a:cubicBezTo>
                      <a:pt x="87" y="22"/>
                      <a:pt x="87" y="22"/>
                      <a:pt x="87" y="22"/>
                    </a:cubicBezTo>
                    <a:cubicBezTo>
                      <a:pt x="86" y="22"/>
                      <a:pt x="85" y="21"/>
                      <a:pt x="84" y="20"/>
                    </a:cubicBezTo>
                    <a:cubicBezTo>
                      <a:pt x="83" y="30"/>
                      <a:pt x="83" y="30"/>
                      <a:pt x="83" y="30"/>
                    </a:cubicBezTo>
                    <a:cubicBezTo>
                      <a:pt x="83" y="30"/>
                      <a:pt x="83" y="30"/>
                      <a:pt x="83" y="30"/>
                    </a:cubicBezTo>
                    <a:cubicBezTo>
                      <a:pt x="83" y="30"/>
                      <a:pt x="83" y="30"/>
                      <a:pt x="83" y="30"/>
                    </a:cubicBezTo>
                    <a:cubicBezTo>
                      <a:pt x="82" y="34"/>
                      <a:pt x="78" y="36"/>
                      <a:pt x="73" y="36"/>
                    </a:cubicBezTo>
                    <a:cubicBezTo>
                      <a:pt x="70" y="36"/>
                      <a:pt x="69" y="37"/>
                      <a:pt x="67" y="41"/>
                    </a:cubicBezTo>
                    <a:cubicBezTo>
                      <a:pt x="62" y="56"/>
                      <a:pt x="62" y="56"/>
                      <a:pt x="62" y="56"/>
                    </a:cubicBezTo>
                    <a:cubicBezTo>
                      <a:pt x="56" y="73"/>
                      <a:pt x="56" y="73"/>
                      <a:pt x="56" y="73"/>
                    </a:cubicBezTo>
                    <a:cubicBezTo>
                      <a:pt x="54" y="78"/>
                      <a:pt x="51" y="83"/>
                      <a:pt x="48" y="85"/>
                    </a:cubicBezTo>
                    <a:cubicBezTo>
                      <a:pt x="44" y="89"/>
                      <a:pt x="41" y="96"/>
                      <a:pt x="39" y="105"/>
                    </a:cubicBezTo>
                    <a:cubicBezTo>
                      <a:pt x="37" y="118"/>
                      <a:pt x="37" y="118"/>
                      <a:pt x="37" y="118"/>
                    </a:cubicBezTo>
                    <a:cubicBezTo>
                      <a:pt x="36" y="123"/>
                      <a:pt x="34" y="126"/>
                      <a:pt x="33" y="129"/>
                    </a:cubicBezTo>
                    <a:cubicBezTo>
                      <a:pt x="32" y="130"/>
                      <a:pt x="32" y="132"/>
                      <a:pt x="34" y="136"/>
                    </a:cubicBezTo>
                    <a:cubicBezTo>
                      <a:pt x="34" y="136"/>
                      <a:pt x="34" y="136"/>
                      <a:pt x="34" y="136"/>
                    </a:cubicBezTo>
                    <a:cubicBezTo>
                      <a:pt x="34" y="136"/>
                      <a:pt x="34" y="136"/>
                      <a:pt x="34" y="136"/>
                    </a:cubicBezTo>
                    <a:cubicBezTo>
                      <a:pt x="35" y="136"/>
                      <a:pt x="35" y="136"/>
                      <a:pt x="35" y="136"/>
                    </a:cubicBezTo>
                    <a:cubicBezTo>
                      <a:pt x="36" y="140"/>
                      <a:pt x="37" y="143"/>
                      <a:pt x="35" y="145"/>
                    </a:cubicBezTo>
                    <a:cubicBezTo>
                      <a:pt x="34" y="147"/>
                      <a:pt x="31" y="148"/>
                      <a:pt x="28" y="148"/>
                    </a:cubicBezTo>
                    <a:cubicBezTo>
                      <a:pt x="19" y="149"/>
                      <a:pt x="19" y="149"/>
                      <a:pt x="19" y="149"/>
                    </a:cubicBezTo>
                    <a:cubicBezTo>
                      <a:pt x="16" y="150"/>
                      <a:pt x="14" y="156"/>
                      <a:pt x="13" y="167"/>
                    </a:cubicBezTo>
                    <a:cubicBezTo>
                      <a:pt x="14" y="204"/>
                      <a:pt x="14" y="204"/>
                      <a:pt x="14" y="204"/>
                    </a:cubicBezTo>
                    <a:cubicBezTo>
                      <a:pt x="16" y="206"/>
                      <a:pt x="16" y="206"/>
                      <a:pt x="16" y="206"/>
                    </a:cubicBezTo>
                    <a:cubicBezTo>
                      <a:pt x="19" y="208"/>
                      <a:pt x="20" y="210"/>
                      <a:pt x="20" y="213"/>
                    </a:cubicBezTo>
                    <a:cubicBezTo>
                      <a:pt x="20" y="216"/>
                      <a:pt x="18" y="218"/>
                      <a:pt x="16" y="219"/>
                    </a:cubicBezTo>
                    <a:cubicBezTo>
                      <a:pt x="14" y="222"/>
                      <a:pt x="14" y="222"/>
                      <a:pt x="14" y="222"/>
                    </a:cubicBezTo>
                    <a:cubicBezTo>
                      <a:pt x="17" y="235"/>
                      <a:pt x="17" y="235"/>
                      <a:pt x="17" y="235"/>
                    </a:cubicBezTo>
                    <a:cubicBezTo>
                      <a:pt x="17" y="239"/>
                      <a:pt x="15" y="243"/>
                      <a:pt x="10" y="246"/>
                    </a:cubicBezTo>
                    <a:cubicBezTo>
                      <a:pt x="10" y="253"/>
                      <a:pt x="10" y="253"/>
                      <a:pt x="10" y="253"/>
                    </a:cubicBezTo>
                    <a:cubicBezTo>
                      <a:pt x="8" y="263"/>
                      <a:pt x="8" y="263"/>
                      <a:pt x="8" y="263"/>
                    </a:cubicBezTo>
                    <a:cubicBezTo>
                      <a:pt x="8" y="263"/>
                      <a:pt x="8" y="263"/>
                      <a:pt x="8" y="263"/>
                    </a:cubicBezTo>
                    <a:cubicBezTo>
                      <a:pt x="8" y="263"/>
                      <a:pt x="8" y="263"/>
                      <a:pt x="8" y="263"/>
                    </a:cubicBezTo>
                    <a:cubicBezTo>
                      <a:pt x="7" y="268"/>
                      <a:pt x="7" y="268"/>
                      <a:pt x="7" y="268"/>
                    </a:cubicBezTo>
                    <a:cubicBezTo>
                      <a:pt x="6" y="271"/>
                      <a:pt x="6" y="271"/>
                      <a:pt x="6" y="271"/>
                    </a:cubicBezTo>
                    <a:cubicBezTo>
                      <a:pt x="4" y="269"/>
                      <a:pt x="4" y="269"/>
                      <a:pt x="4" y="269"/>
                    </a:cubicBezTo>
                    <a:cubicBezTo>
                      <a:pt x="2" y="268"/>
                      <a:pt x="2" y="268"/>
                      <a:pt x="2" y="268"/>
                    </a:cubicBezTo>
                    <a:cubicBezTo>
                      <a:pt x="2" y="274"/>
                      <a:pt x="2" y="274"/>
                      <a:pt x="2" y="274"/>
                    </a:cubicBezTo>
                    <a:cubicBezTo>
                      <a:pt x="8" y="283"/>
                      <a:pt x="8" y="283"/>
                      <a:pt x="8" y="283"/>
                    </a:cubicBezTo>
                    <a:cubicBezTo>
                      <a:pt x="8" y="283"/>
                      <a:pt x="8" y="283"/>
                      <a:pt x="8" y="283"/>
                    </a:cubicBezTo>
                    <a:cubicBezTo>
                      <a:pt x="8" y="283"/>
                      <a:pt x="8" y="283"/>
                      <a:pt x="8" y="283"/>
                    </a:cubicBezTo>
                    <a:cubicBezTo>
                      <a:pt x="12" y="302"/>
                      <a:pt x="12" y="302"/>
                      <a:pt x="12" y="302"/>
                    </a:cubicBezTo>
                    <a:cubicBezTo>
                      <a:pt x="16" y="310"/>
                      <a:pt x="16" y="310"/>
                      <a:pt x="16" y="310"/>
                    </a:cubicBezTo>
                    <a:cubicBezTo>
                      <a:pt x="20" y="315"/>
                      <a:pt x="20" y="315"/>
                      <a:pt x="20" y="315"/>
                    </a:cubicBezTo>
                    <a:cubicBezTo>
                      <a:pt x="22" y="318"/>
                      <a:pt x="22" y="320"/>
                      <a:pt x="19" y="323"/>
                    </a:cubicBezTo>
                    <a:cubicBezTo>
                      <a:pt x="18" y="325"/>
                      <a:pt x="18" y="325"/>
                      <a:pt x="18" y="326"/>
                    </a:cubicBezTo>
                    <a:cubicBezTo>
                      <a:pt x="18" y="326"/>
                      <a:pt x="18" y="326"/>
                      <a:pt x="18" y="326"/>
                    </a:cubicBezTo>
                    <a:cubicBezTo>
                      <a:pt x="18" y="326"/>
                      <a:pt x="18" y="326"/>
                      <a:pt x="18" y="326"/>
                    </a:cubicBezTo>
                    <a:cubicBezTo>
                      <a:pt x="20" y="329"/>
                      <a:pt x="21" y="331"/>
                      <a:pt x="22" y="334"/>
                    </a:cubicBezTo>
                    <a:cubicBezTo>
                      <a:pt x="22" y="335"/>
                      <a:pt x="22" y="335"/>
                      <a:pt x="22" y="335"/>
                    </a:cubicBezTo>
                    <a:cubicBezTo>
                      <a:pt x="22" y="335"/>
                      <a:pt x="22" y="335"/>
                      <a:pt x="22" y="335"/>
                    </a:cubicBezTo>
                    <a:cubicBezTo>
                      <a:pt x="22" y="338"/>
                      <a:pt x="22" y="338"/>
                      <a:pt x="22" y="338"/>
                    </a:cubicBezTo>
                    <a:cubicBezTo>
                      <a:pt x="22" y="338"/>
                      <a:pt x="22" y="338"/>
                      <a:pt x="22" y="338"/>
                    </a:cubicBezTo>
                    <a:cubicBezTo>
                      <a:pt x="30" y="338"/>
                      <a:pt x="30" y="338"/>
                      <a:pt x="30" y="338"/>
                    </a:cubicBezTo>
                    <a:cubicBezTo>
                      <a:pt x="35" y="339"/>
                      <a:pt x="35" y="339"/>
                      <a:pt x="35" y="339"/>
                    </a:cubicBezTo>
                    <a:cubicBezTo>
                      <a:pt x="35" y="339"/>
                      <a:pt x="35" y="339"/>
                      <a:pt x="36" y="339"/>
                    </a:cubicBezTo>
                    <a:cubicBezTo>
                      <a:pt x="36" y="339"/>
                      <a:pt x="36" y="339"/>
                      <a:pt x="36" y="339"/>
                    </a:cubicBezTo>
                    <a:cubicBezTo>
                      <a:pt x="36" y="333"/>
                      <a:pt x="36" y="329"/>
                      <a:pt x="39" y="327"/>
                    </a:cubicBezTo>
                    <a:cubicBezTo>
                      <a:pt x="40" y="325"/>
                      <a:pt x="42" y="325"/>
                      <a:pt x="44" y="325"/>
                    </a:cubicBezTo>
                    <a:cubicBezTo>
                      <a:pt x="45" y="325"/>
                      <a:pt x="45" y="325"/>
                      <a:pt x="45" y="325"/>
                    </a:cubicBezTo>
                    <a:cubicBezTo>
                      <a:pt x="45" y="325"/>
                      <a:pt x="45" y="325"/>
                      <a:pt x="45" y="325"/>
                    </a:cubicBezTo>
                    <a:cubicBezTo>
                      <a:pt x="51" y="327"/>
                      <a:pt x="51" y="327"/>
                      <a:pt x="51" y="327"/>
                    </a:cubicBezTo>
                    <a:cubicBezTo>
                      <a:pt x="51" y="327"/>
                      <a:pt x="51" y="327"/>
                      <a:pt x="52" y="327"/>
                    </a:cubicBezTo>
                    <a:cubicBezTo>
                      <a:pt x="53" y="327"/>
                      <a:pt x="53" y="326"/>
                      <a:pt x="54" y="325"/>
                    </a:cubicBezTo>
                    <a:cubicBezTo>
                      <a:pt x="57" y="317"/>
                      <a:pt x="57" y="317"/>
                      <a:pt x="57" y="317"/>
                    </a:cubicBezTo>
                    <a:cubicBezTo>
                      <a:pt x="59" y="307"/>
                      <a:pt x="59" y="307"/>
                      <a:pt x="59" y="307"/>
                    </a:cubicBezTo>
                    <a:cubicBezTo>
                      <a:pt x="59" y="307"/>
                      <a:pt x="59" y="307"/>
                      <a:pt x="59" y="307"/>
                    </a:cubicBezTo>
                    <a:cubicBezTo>
                      <a:pt x="59" y="307"/>
                      <a:pt x="59" y="307"/>
                      <a:pt x="59" y="307"/>
                    </a:cubicBezTo>
                    <a:cubicBezTo>
                      <a:pt x="60" y="304"/>
                      <a:pt x="61" y="299"/>
                      <a:pt x="60" y="293"/>
                    </a:cubicBezTo>
                    <a:cubicBezTo>
                      <a:pt x="60" y="293"/>
                      <a:pt x="60" y="293"/>
                      <a:pt x="60" y="293"/>
                    </a:cubicBezTo>
                    <a:cubicBezTo>
                      <a:pt x="60" y="292"/>
                      <a:pt x="60" y="292"/>
                      <a:pt x="60" y="292"/>
                    </a:cubicBezTo>
                    <a:cubicBezTo>
                      <a:pt x="61" y="282"/>
                      <a:pt x="61" y="282"/>
                      <a:pt x="61" y="282"/>
                    </a:cubicBezTo>
                    <a:cubicBezTo>
                      <a:pt x="61" y="281"/>
                      <a:pt x="61" y="281"/>
                      <a:pt x="61" y="281"/>
                    </a:cubicBezTo>
                    <a:cubicBezTo>
                      <a:pt x="61" y="281"/>
                      <a:pt x="61" y="281"/>
                      <a:pt x="61" y="281"/>
                    </a:cubicBezTo>
                    <a:cubicBezTo>
                      <a:pt x="63" y="275"/>
                      <a:pt x="64" y="273"/>
                      <a:pt x="67" y="272"/>
                    </a:cubicBezTo>
                    <a:cubicBezTo>
                      <a:pt x="67" y="272"/>
                      <a:pt x="67" y="272"/>
                      <a:pt x="67" y="272"/>
                    </a:cubicBezTo>
                    <a:cubicBezTo>
                      <a:pt x="67" y="272"/>
                      <a:pt x="67" y="272"/>
                      <a:pt x="67" y="272"/>
                    </a:cubicBezTo>
                    <a:cubicBezTo>
                      <a:pt x="70" y="271"/>
                      <a:pt x="72" y="271"/>
                      <a:pt x="73" y="269"/>
                    </a:cubicBezTo>
                    <a:cubicBezTo>
                      <a:pt x="74" y="269"/>
                      <a:pt x="74" y="268"/>
                      <a:pt x="74" y="267"/>
                    </a:cubicBezTo>
                    <a:cubicBezTo>
                      <a:pt x="72" y="264"/>
                      <a:pt x="71" y="262"/>
                      <a:pt x="67" y="259"/>
                    </a:cubicBezTo>
                    <a:cubicBezTo>
                      <a:pt x="64" y="258"/>
                      <a:pt x="64" y="258"/>
                      <a:pt x="64" y="258"/>
                    </a:cubicBezTo>
                    <a:cubicBezTo>
                      <a:pt x="60" y="257"/>
                      <a:pt x="60" y="257"/>
                      <a:pt x="60" y="257"/>
                    </a:cubicBezTo>
                    <a:cubicBezTo>
                      <a:pt x="59" y="256"/>
                      <a:pt x="59" y="256"/>
                      <a:pt x="59" y="256"/>
                    </a:cubicBezTo>
                    <a:cubicBezTo>
                      <a:pt x="59" y="254"/>
                      <a:pt x="59" y="254"/>
                      <a:pt x="59" y="254"/>
                    </a:cubicBezTo>
                    <a:cubicBezTo>
                      <a:pt x="59" y="253"/>
                      <a:pt x="60" y="252"/>
                      <a:pt x="63" y="252"/>
                    </a:cubicBezTo>
                    <a:cubicBezTo>
                      <a:pt x="66" y="252"/>
                      <a:pt x="70" y="253"/>
                      <a:pt x="78" y="256"/>
                    </a:cubicBezTo>
                    <a:cubicBezTo>
                      <a:pt x="81" y="255"/>
                      <a:pt x="81" y="255"/>
                      <a:pt x="81" y="255"/>
                    </a:cubicBezTo>
                    <a:cubicBezTo>
                      <a:pt x="86" y="251"/>
                      <a:pt x="86" y="251"/>
                      <a:pt x="86" y="251"/>
                    </a:cubicBezTo>
                    <a:cubicBezTo>
                      <a:pt x="88" y="248"/>
                      <a:pt x="88" y="245"/>
                      <a:pt x="86" y="243"/>
                    </a:cubicBezTo>
                    <a:cubicBezTo>
                      <a:pt x="86" y="243"/>
                      <a:pt x="86" y="243"/>
                      <a:pt x="86" y="243"/>
                    </a:cubicBezTo>
                    <a:cubicBezTo>
                      <a:pt x="86" y="243"/>
                      <a:pt x="86" y="243"/>
                      <a:pt x="86" y="243"/>
                    </a:cubicBezTo>
                    <a:cubicBezTo>
                      <a:pt x="74" y="230"/>
                      <a:pt x="74" y="230"/>
                      <a:pt x="74" y="230"/>
                    </a:cubicBezTo>
                    <a:cubicBezTo>
                      <a:pt x="74" y="230"/>
                      <a:pt x="74" y="230"/>
                      <a:pt x="74" y="230"/>
                    </a:cubicBezTo>
                    <a:cubicBezTo>
                      <a:pt x="74" y="230"/>
                      <a:pt x="74" y="230"/>
                      <a:pt x="74" y="230"/>
                    </a:cubicBezTo>
                    <a:cubicBezTo>
                      <a:pt x="70" y="224"/>
                      <a:pt x="68" y="218"/>
                      <a:pt x="68" y="211"/>
                    </a:cubicBezTo>
                    <a:cubicBezTo>
                      <a:pt x="68" y="206"/>
                      <a:pt x="69" y="199"/>
                      <a:pt x="72" y="190"/>
                    </a:cubicBezTo>
                    <a:cubicBezTo>
                      <a:pt x="75" y="180"/>
                      <a:pt x="78" y="175"/>
                      <a:pt x="82" y="174"/>
                    </a:cubicBezTo>
                    <a:cubicBezTo>
                      <a:pt x="88" y="166"/>
                      <a:pt x="88" y="166"/>
                      <a:pt x="88" y="166"/>
                    </a:cubicBezTo>
                    <a:cubicBezTo>
                      <a:pt x="92" y="160"/>
                      <a:pt x="95" y="158"/>
                      <a:pt x="98" y="158"/>
                    </a:cubicBezTo>
                    <a:cubicBezTo>
                      <a:pt x="105" y="149"/>
                      <a:pt x="105" y="149"/>
                      <a:pt x="105" y="149"/>
                    </a:cubicBezTo>
                    <a:cubicBezTo>
                      <a:pt x="111" y="141"/>
                      <a:pt x="111" y="141"/>
                      <a:pt x="111" y="141"/>
                    </a:cubicBezTo>
                    <a:cubicBezTo>
                      <a:pt x="114" y="133"/>
                      <a:pt x="114" y="133"/>
                      <a:pt x="114" y="133"/>
                    </a:cubicBezTo>
                    <a:cubicBezTo>
                      <a:pt x="114" y="133"/>
                      <a:pt x="114" y="133"/>
                      <a:pt x="114" y="133"/>
                    </a:cubicBezTo>
                    <a:cubicBezTo>
                      <a:pt x="113" y="133"/>
                      <a:pt x="113" y="133"/>
                      <a:pt x="113" y="133"/>
                    </a:cubicBezTo>
                    <a:cubicBezTo>
                      <a:pt x="113" y="132"/>
                      <a:pt x="113" y="132"/>
                      <a:pt x="113" y="132"/>
                    </a:cubicBezTo>
                    <a:cubicBezTo>
                      <a:pt x="112" y="131"/>
                      <a:pt x="111" y="129"/>
                      <a:pt x="111" y="126"/>
                    </a:cubicBezTo>
                    <a:cubicBezTo>
                      <a:pt x="111" y="125"/>
                      <a:pt x="112" y="123"/>
                      <a:pt x="114" y="121"/>
                    </a:cubicBezTo>
                    <a:cubicBezTo>
                      <a:pt x="114" y="121"/>
                      <a:pt x="114" y="121"/>
                      <a:pt x="114" y="121"/>
                    </a:cubicBezTo>
                    <a:cubicBezTo>
                      <a:pt x="114" y="121"/>
                      <a:pt x="114" y="121"/>
                      <a:pt x="114" y="121"/>
                    </a:cubicBezTo>
                    <a:cubicBezTo>
                      <a:pt x="117" y="118"/>
                      <a:pt x="117" y="118"/>
                      <a:pt x="117" y="118"/>
                    </a:cubicBezTo>
                    <a:cubicBezTo>
                      <a:pt x="117" y="112"/>
                      <a:pt x="117" y="112"/>
                      <a:pt x="117" y="112"/>
                    </a:cubicBezTo>
                    <a:cubicBezTo>
                      <a:pt x="117" y="110"/>
                      <a:pt x="119" y="107"/>
                      <a:pt x="122" y="105"/>
                    </a:cubicBezTo>
                    <a:cubicBezTo>
                      <a:pt x="126" y="100"/>
                      <a:pt x="126" y="100"/>
                      <a:pt x="126" y="100"/>
                    </a:cubicBezTo>
                    <a:cubicBezTo>
                      <a:pt x="129" y="93"/>
                      <a:pt x="129" y="93"/>
                      <a:pt x="129" y="93"/>
                    </a:cubicBezTo>
                    <a:cubicBezTo>
                      <a:pt x="130" y="92"/>
                      <a:pt x="131" y="89"/>
                      <a:pt x="133" y="89"/>
                    </a:cubicBezTo>
                    <a:cubicBezTo>
                      <a:pt x="134" y="89"/>
                      <a:pt x="135" y="90"/>
                      <a:pt x="135" y="90"/>
                    </a:cubicBezTo>
                    <a:cubicBezTo>
                      <a:pt x="136" y="91"/>
                      <a:pt x="136" y="91"/>
                      <a:pt x="136" y="91"/>
                    </a:cubicBezTo>
                    <a:cubicBezTo>
                      <a:pt x="136" y="91"/>
                      <a:pt x="136" y="91"/>
                      <a:pt x="136" y="91"/>
                    </a:cubicBezTo>
                    <a:cubicBezTo>
                      <a:pt x="138" y="95"/>
                      <a:pt x="138" y="95"/>
                      <a:pt x="138" y="95"/>
                    </a:cubicBezTo>
                    <a:cubicBezTo>
                      <a:pt x="143" y="95"/>
                      <a:pt x="143" y="95"/>
                      <a:pt x="143" y="95"/>
                    </a:cubicBezTo>
                    <a:cubicBezTo>
                      <a:pt x="146" y="95"/>
                      <a:pt x="146" y="95"/>
                      <a:pt x="146" y="95"/>
                    </a:cubicBezTo>
                    <a:cubicBezTo>
                      <a:pt x="143" y="88"/>
                      <a:pt x="143" y="88"/>
                      <a:pt x="143" y="88"/>
                    </a:cubicBezTo>
                    <a:cubicBezTo>
                      <a:pt x="142" y="85"/>
                      <a:pt x="143" y="79"/>
                      <a:pt x="144" y="71"/>
                    </a:cubicBezTo>
                    <a:cubicBezTo>
                      <a:pt x="142" y="57"/>
                      <a:pt x="142" y="57"/>
                      <a:pt x="142" y="57"/>
                    </a:cubicBezTo>
                    <a:cubicBezTo>
                      <a:pt x="141" y="51"/>
                      <a:pt x="140" y="46"/>
                      <a:pt x="140" y="41"/>
                    </a:cubicBezTo>
                    <a:cubicBezTo>
                      <a:pt x="140" y="37"/>
                      <a:pt x="139" y="33"/>
                      <a:pt x="136" y="31"/>
                    </a:cubicBezTo>
                    <a:cubicBezTo>
                      <a:pt x="125" y="23"/>
                      <a:pt x="125" y="23"/>
                      <a:pt x="125" y="23"/>
                    </a:cubicBezTo>
                    <a:cubicBezTo>
                      <a:pt x="125" y="23"/>
                      <a:pt x="125" y="23"/>
                      <a:pt x="125" y="23"/>
                    </a:cubicBezTo>
                    <a:cubicBezTo>
                      <a:pt x="120" y="20"/>
                      <a:pt x="117" y="18"/>
                      <a:pt x="115" y="15"/>
                    </a:cubicBezTo>
                    <a:cubicBezTo>
                      <a:pt x="112" y="12"/>
                      <a:pt x="110" y="7"/>
                      <a:pt x="1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25" name="Freeform 535"/>
              <p:cNvSpPr>
                <a:spLocks/>
              </p:cNvSpPr>
              <p:nvPr/>
            </p:nvSpPr>
            <p:spPr bwMode="auto">
              <a:xfrm>
                <a:off x="4098" y="1468"/>
                <a:ext cx="19" cy="21"/>
              </a:xfrm>
              <a:custGeom>
                <a:avLst/>
                <a:gdLst>
                  <a:gd name="T0" fmla="*/ 1 w 8"/>
                  <a:gd name="T1" fmla="*/ 9 h 9"/>
                  <a:gd name="T2" fmla="*/ 1 w 8"/>
                  <a:gd name="T3" fmla="*/ 4 h 9"/>
                  <a:gd name="T4" fmla="*/ 1 w 8"/>
                  <a:gd name="T5" fmla="*/ 4 h 9"/>
                  <a:gd name="T6" fmla="*/ 1 w 8"/>
                  <a:gd name="T7" fmla="*/ 4 h 9"/>
                  <a:gd name="T8" fmla="*/ 5 w 8"/>
                  <a:gd name="T9" fmla="*/ 0 h 9"/>
                  <a:gd name="T10" fmla="*/ 8 w 8"/>
                  <a:gd name="T11" fmla="*/ 0 h 9"/>
                  <a:gd name="T12" fmla="*/ 6 w 8"/>
                  <a:gd name="T13" fmla="*/ 3 h 9"/>
                  <a:gd name="T14" fmla="*/ 4 w 8"/>
                  <a:gd name="T15" fmla="*/ 7 h 9"/>
                  <a:gd name="T16" fmla="*/ 3 w 8"/>
                  <a:gd name="T17" fmla="*/ 9 h 9"/>
                  <a:gd name="T18" fmla="*/ 1 w 8"/>
                  <a:gd name="T19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" h="9">
                    <a:moveTo>
                      <a:pt x="1" y="9"/>
                    </a:moveTo>
                    <a:cubicBezTo>
                      <a:pt x="0" y="5"/>
                      <a:pt x="0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1"/>
                      <a:pt x="8" y="2"/>
                      <a:pt x="6" y="3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1" y="9"/>
                      <a:pt x="1" y="9"/>
                      <a:pt x="1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26" name="Freeform 536"/>
              <p:cNvSpPr>
                <a:spLocks noEditPoints="1"/>
              </p:cNvSpPr>
              <p:nvPr/>
            </p:nvSpPr>
            <p:spPr bwMode="auto">
              <a:xfrm>
                <a:off x="4095" y="1466"/>
                <a:ext cx="24" cy="26"/>
              </a:xfrm>
              <a:custGeom>
                <a:avLst/>
                <a:gdLst>
                  <a:gd name="T0" fmla="*/ 10 w 10"/>
                  <a:gd name="T1" fmla="*/ 0 h 11"/>
                  <a:gd name="T2" fmla="*/ 8 w 10"/>
                  <a:gd name="T3" fmla="*/ 5 h 11"/>
                  <a:gd name="T4" fmla="*/ 6 w 10"/>
                  <a:gd name="T5" fmla="*/ 9 h 11"/>
                  <a:gd name="T6" fmla="*/ 4 w 10"/>
                  <a:gd name="T7" fmla="*/ 11 h 11"/>
                  <a:gd name="T8" fmla="*/ 2 w 10"/>
                  <a:gd name="T9" fmla="*/ 11 h 11"/>
                  <a:gd name="T10" fmla="*/ 1 w 10"/>
                  <a:gd name="T11" fmla="*/ 4 h 11"/>
                  <a:gd name="T12" fmla="*/ 6 w 10"/>
                  <a:gd name="T13" fmla="*/ 0 h 11"/>
                  <a:gd name="T14" fmla="*/ 10 w 10"/>
                  <a:gd name="T15" fmla="*/ 0 h 11"/>
                  <a:gd name="T16" fmla="*/ 8 w 10"/>
                  <a:gd name="T17" fmla="*/ 2 h 11"/>
                  <a:gd name="T18" fmla="*/ 7 w 10"/>
                  <a:gd name="T19" fmla="*/ 2 h 11"/>
                  <a:gd name="T20" fmla="*/ 3 w 10"/>
                  <a:gd name="T21" fmla="*/ 6 h 11"/>
                  <a:gd name="T22" fmla="*/ 2 w 10"/>
                  <a:gd name="T23" fmla="*/ 6 h 11"/>
                  <a:gd name="T24" fmla="*/ 2 w 10"/>
                  <a:gd name="T25" fmla="*/ 6 h 11"/>
                  <a:gd name="T26" fmla="*/ 3 w 10"/>
                  <a:gd name="T27" fmla="*/ 9 h 11"/>
                  <a:gd name="T28" fmla="*/ 3 w 10"/>
                  <a:gd name="T29" fmla="*/ 9 h 11"/>
                  <a:gd name="T30" fmla="*/ 4 w 10"/>
                  <a:gd name="T31" fmla="*/ 8 h 11"/>
                  <a:gd name="T32" fmla="*/ 7 w 10"/>
                  <a:gd name="T33" fmla="*/ 4 h 11"/>
                  <a:gd name="T34" fmla="*/ 8 w 10"/>
                  <a:gd name="T35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" h="11">
                    <a:moveTo>
                      <a:pt x="10" y="0"/>
                    </a:moveTo>
                    <a:cubicBezTo>
                      <a:pt x="10" y="2"/>
                      <a:pt x="10" y="3"/>
                      <a:pt x="8" y="5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1" y="7"/>
                      <a:pt x="0" y="5"/>
                      <a:pt x="1" y="4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10" y="0"/>
                      <a:pt x="10" y="0"/>
                      <a:pt x="10" y="0"/>
                    </a:cubicBezTo>
                    <a:moveTo>
                      <a:pt x="8" y="2"/>
                    </a:moveTo>
                    <a:cubicBezTo>
                      <a:pt x="7" y="2"/>
                      <a:pt x="7" y="2"/>
                      <a:pt x="7" y="2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3" y="7"/>
                      <a:pt x="3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3"/>
                      <a:pt x="8" y="2"/>
                      <a:pt x="8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27" name="Freeform 537"/>
              <p:cNvSpPr>
                <a:spLocks/>
              </p:cNvSpPr>
              <p:nvPr/>
            </p:nvSpPr>
            <p:spPr bwMode="auto">
              <a:xfrm>
                <a:off x="3771" y="2003"/>
                <a:ext cx="121" cy="68"/>
              </a:xfrm>
              <a:custGeom>
                <a:avLst/>
                <a:gdLst>
                  <a:gd name="T0" fmla="*/ 34 w 51"/>
                  <a:gd name="T1" fmla="*/ 29 h 29"/>
                  <a:gd name="T2" fmla="*/ 32 w 51"/>
                  <a:gd name="T3" fmla="*/ 26 h 29"/>
                  <a:gd name="T4" fmla="*/ 29 w 51"/>
                  <a:gd name="T5" fmla="*/ 21 h 29"/>
                  <a:gd name="T6" fmla="*/ 28 w 51"/>
                  <a:gd name="T7" fmla="*/ 21 h 29"/>
                  <a:gd name="T8" fmla="*/ 28 w 51"/>
                  <a:gd name="T9" fmla="*/ 21 h 29"/>
                  <a:gd name="T10" fmla="*/ 24 w 51"/>
                  <a:gd name="T11" fmla="*/ 25 h 29"/>
                  <a:gd name="T12" fmla="*/ 21 w 51"/>
                  <a:gd name="T13" fmla="*/ 28 h 29"/>
                  <a:gd name="T14" fmla="*/ 19 w 51"/>
                  <a:gd name="T15" fmla="*/ 27 h 29"/>
                  <a:gd name="T16" fmla="*/ 19 w 51"/>
                  <a:gd name="T17" fmla="*/ 27 h 29"/>
                  <a:gd name="T18" fmla="*/ 19 w 51"/>
                  <a:gd name="T19" fmla="*/ 27 h 29"/>
                  <a:gd name="T20" fmla="*/ 14 w 51"/>
                  <a:gd name="T21" fmla="*/ 28 h 29"/>
                  <a:gd name="T22" fmla="*/ 12 w 51"/>
                  <a:gd name="T23" fmla="*/ 28 h 29"/>
                  <a:gd name="T24" fmla="*/ 13 w 51"/>
                  <a:gd name="T25" fmla="*/ 24 h 29"/>
                  <a:gd name="T26" fmla="*/ 11 w 51"/>
                  <a:gd name="T27" fmla="*/ 18 h 29"/>
                  <a:gd name="T28" fmla="*/ 10 w 51"/>
                  <a:gd name="T29" fmla="*/ 17 h 29"/>
                  <a:gd name="T30" fmla="*/ 9 w 51"/>
                  <a:gd name="T31" fmla="*/ 18 h 29"/>
                  <a:gd name="T32" fmla="*/ 7 w 51"/>
                  <a:gd name="T33" fmla="*/ 20 h 29"/>
                  <a:gd name="T34" fmla="*/ 4 w 51"/>
                  <a:gd name="T35" fmla="*/ 24 h 29"/>
                  <a:gd name="T36" fmla="*/ 2 w 51"/>
                  <a:gd name="T37" fmla="*/ 24 h 29"/>
                  <a:gd name="T38" fmla="*/ 1 w 51"/>
                  <a:gd name="T39" fmla="*/ 24 h 29"/>
                  <a:gd name="T40" fmla="*/ 3 w 51"/>
                  <a:gd name="T41" fmla="*/ 16 h 29"/>
                  <a:gd name="T42" fmla="*/ 12 w 51"/>
                  <a:gd name="T43" fmla="*/ 6 h 29"/>
                  <a:gd name="T44" fmla="*/ 19 w 51"/>
                  <a:gd name="T45" fmla="*/ 1 h 29"/>
                  <a:gd name="T46" fmla="*/ 29 w 51"/>
                  <a:gd name="T47" fmla="*/ 0 h 29"/>
                  <a:gd name="T48" fmla="*/ 34 w 51"/>
                  <a:gd name="T49" fmla="*/ 1 h 29"/>
                  <a:gd name="T50" fmla="*/ 39 w 51"/>
                  <a:gd name="T51" fmla="*/ 3 h 29"/>
                  <a:gd name="T52" fmla="*/ 42 w 51"/>
                  <a:gd name="T53" fmla="*/ 3 h 29"/>
                  <a:gd name="T54" fmla="*/ 43 w 51"/>
                  <a:gd name="T55" fmla="*/ 10 h 29"/>
                  <a:gd name="T56" fmla="*/ 47 w 51"/>
                  <a:gd name="T57" fmla="*/ 14 h 29"/>
                  <a:gd name="T58" fmla="*/ 48 w 51"/>
                  <a:gd name="T59" fmla="*/ 14 h 29"/>
                  <a:gd name="T60" fmla="*/ 51 w 51"/>
                  <a:gd name="T61" fmla="*/ 14 h 29"/>
                  <a:gd name="T62" fmla="*/ 50 w 51"/>
                  <a:gd name="T63" fmla="*/ 18 h 29"/>
                  <a:gd name="T64" fmla="*/ 48 w 51"/>
                  <a:gd name="T65" fmla="*/ 21 h 29"/>
                  <a:gd name="T66" fmla="*/ 46 w 51"/>
                  <a:gd name="T67" fmla="*/ 21 h 29"/>
                  <a:gd name="T68" fmla="*/ 43 w 51"/>
                  <a:gd name="T69" fmla="*/ 21 h 29"/>
                  <a:gd name="T70" fmla="*/ 40 w 51"/>
                  <a:gd name="T71" fmla="*/ 20 h 29"/>
                  <a:gd name="T72" fmla="*/ 38 w 51"/>
                  <a:gd name="T73" fmla="*/ 21 h 29"/>
                  <a:gd name="T74" fmla="*/ 36 w 51"/>
                  <a:gd name="T75" fmla="*/ 26 h 29"/>
                  <a:gd name="T76" fmla="*/ 34 w 51"/>
                  <a:gd name="T77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51" h="29">
                    <a:moveTo>
                      <a:pt x="34" y="29"/>
                    </a:moveTo>
                    <a:cubicBezTo>
                      <a:pt x="34" y="29"/>
                      <a:pt x="33" y="27"/>
                      <a:pt x="32" y="26"/>
                    </a:cubicBezTo>
                    <a:cubicBezTo>
                      <a:pt x="29" y="21"/>
                      <a:pt x="29" y="21"/>
                      <a:pt x="29" y="21"/>
                    </a:cubicBezTo>
                    <a:cubicBezTo>
                      <a:pt x="28" y="21"/>
                      <a:pt x="28" y="21"/>
                      <a:pt x="28" y="21"/>
                    </a:cubicBezTo>
                    <a:cubicBezTo>
                      <a:pt x="28" y="21"/>
                      <a:pt x="28" y="21"/>
                      <a:pt x="28" y="21"/>
                    </a:cubicBezTo>
                    <a:cubicBezTo>
                      <a:pt x="26" y="21"/>
                      <a:pt x="25" y="22"/>
                      <a:pt x="24" y="25"/>
                    </a:cubicBezTo>
                    <a:cubicBezTo>
                      <a:pt x="23" y="27"/>
                      <a:pt x="22" y="28"/>
                      <a:pt x="21" y="28"/>
                    </a:cubicBezTo>
                    <a:cubicBezTo>
                      <a:pt x="20" y="28"/>
                      <a:pt x="20" y="28"/>
                      <a:pt x="19" y="27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14" y="28"/>
                      <a:pt x="14" y="28"/>
                      <a:pt x="14" y="28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0"/>
                      <a:pt x="11" y="19"/>
                      <a:pt x="11" y="18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4" y="24"/>
                      <a:pt x="4" y="24"/>
                      <a:pt x="4" y="24"/>
                    </a:cubicBezTo>
                    <a:cubicBezTo>
                      <a:pt x="4" y="24"/>
                      <a:pt x="3" y="24"/>
                      <a:pt x="2" y="24"/>
                    </a:cubicBezTo>
                    <a:cubicBezTo>
                      <a:pt x="2" y="24"/>
                      <a:pt x="2" y="24"/>
                      <a:pt x="1" y="24"/>
                    </a:cubicBezTo>
                    <a:cubicBezTo>
                      <a:pt x="0" y="23"/>
                      <a:pt x="2" y="19"/>
                      <a:pt x="3" y="16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5" y="4"/>
                      <a:pt x="17" y="3"/>
                      <a:pt x="19" y="1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42" y="3"/>
                      <a:pt x="42" y="3"/>
                      <a:pt x="42" y="3"/>
                    </a:cubicBezTo>
                    <a:cubicBezTo>
                      <a:pt x="42" y="5"/>
                      <a:pt x="42" y="8"/>
                      <a:pt x="43" y="10"/>
                    </a:cubicBezTo>
                    <a:cubicBezTo>
                      <a:pt x="43" y="11"/>
                      <a:pt x="44" y="14"/>
                      <a:pt x="47" y="14"/>
                    </a:cubicBezTo>
                    <a:cubicBezTo>
                      <a:pt x="47" y="14"/>
                      <a:pt x="48" y="14"/>
                      <a:pt x="48" y="14"/>
                    </a:cubicBezTo>
                    <a:cubicBezTo>
                      <a:pt x="51" y="14"/>
                      <a:pt x="51" y="14"/>
                      <a:pt x="51" y="14"/>
                    </a:cubicBezTo>
                    <a:cubicBezTo>
                      <a:pt x="50" y="18"/>
                      <a:pt x="50" y="18"/>
                      <a:pt x="50" y="18"/>
                    </a:cubicBezTo>
                    <a:cubicBezTo>
                      <a:pt x="48" y="21"/>
                      <a:pt x="48" y="21"/>
                      <a:pt x="48" y="21"/>
                    </a:cubicBezTo>
                    <a:cubicBezTo>
                      <a:pt x="48" y="21"/>
                      <a:pt x="47" y="21"/>
                      <a:pt x="46" y="21"/>
                    </a:cubicBezTo>
                    <a:cubicBezTo>
                      <a:pt x="45" y="21"/>
                      <a:pt x="44" y="21"/>
                      <a:pt x="43" y="21"/>
                    </a:cubicBezTo>
                    <a:cubicBezTo>
                      <a:pt x="42" y="20"/>
                      <a:pt x="41" y="20"/>
                      <a:pt x="40" y="20"/>
                    </a:cubicBezTo>
                    <a:cubicBezTo>
                      <a:pt x="39" y="20"/>
                      <a:pt x="38" y="20"/>
                      <a:pt x="38" y="21"/>
                    </a:cubicBezTo>
                    <a:cubicBezTo>
                      <a:pt x="36" y="26"/>
                      <a:pt x="36" y="26"/>
                      <a:pt x="36" y="26"/>
                    </a:cubicBezTo>
                    <a:cubicBezTo>
                      <a:pt x="34" y="29"/>
                      <a:pt x="34" y="29"/>
                      <a:pt x="34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28" name="Freeform 538"/>
              <p:cNvSpPr>
                <a:spLocks noEditPoints="1"/>
              </p:cNvSpPr>
              <p:nvPr/>
            </p:nvSpPr>
            <p:spPr bwMode="auto">
              <a:xfrm>
                <a:off x="3769" y="2000"/>
                <a:ext cx="125" cy="74"/>
              </a:xfrm>
              <a:custGeom>
                <a:avLst/>
                <a:gdLst>
                  <a:gd name="T0" fmla="*/ 35 w 53"/>
                  <a:gd name="T1" fmla="*/ 1 h 31"/>
                  <a:gd name="T2" fmla="*/ 44 w 53"/>
                  <a:gd name="T3" fmla="*/ 3 h 31"/>
                  <a:gd name="T4" fmla="*/ 48 w 53"/>
                  <a:gd name="T5" fmla="*/ 15 h 31"/>
                  <a:gd name="T6" fmla="*/ 53 w 53"/>
                  <a:gd name="T7" fmla="*/ 14 h 31"/>
                  <a:gd name="T8" fmla="*/ 50 w 53"/>
                  <a:gd name="T9" fmla="*/ 23 h 31"/>
                  <a:gd name="T10" fmla="*/ 44 w 53"/>
                  <a:gd name="T11" fmla="*/ 23 h 31"/>
                  <a:gd name="T12" fmla="*/ 40 w 53"/>
                  <a:gd name="T13" fmla="*/ 23 h 31"/>
                  <a:gd name="T14" fmla="*/ 36 w 53"/>
                  <a:gd name="T15" fmla="*/ 31 h 31"/>
                  <a:gd name="T16" fmla="*/ 29 w 53"/>
                  <a:gd name="T17" fmla="*/ 23 h 31"/>
                  <a:gd name="T18" fmla="*/ 22 w 53"/>
                  <a:gd name="T19" fmla="*/ 30 h 31"/>
                  <a:gd name="T20" fmla="*/ 15 w 53"/>
                  <a:gd name="T21" fmla="*/ 29 h 31"/>
                  <a:gd name="T22" fmla="*/ 12 w 53"/>
                  <a:gd name="T23" fmla="*/ 29 h 31"/>
                  <a:gd name="T24" fmla="*/ 11 w 53"/>
                  <a:gd name="T25" fmla="*/ 19 h 31"/>
                  <a:gd name="T26" fmla="*/ 6 w 53"/>
                  <a:gd name="T27" fmla="*/ 25 h 31"/>
                  <a:gd name="T28" fmla="*/ 2 w 53"/>
                  <a:gd name="T29" fmla="*/ 26 h 31"/>
                  <a:gd name="T30" fmla="*/ 13 w 53"/>
                  <a:gd name="T31" fmla="*/ 7 h 31"/>
                  <a:gd name="T32" fmla="*/ 30 w 53"/>
                  <a:gd name="T33" fmla="*/ 0 h 31"/>
                  <a:gd name="T34" fmla="*/ 20 w 53"/>
                  <a:gd name="T35" fmla="*/ 3 h 31"/>
                  <a:gd name="T36" fmla="*/ 5 w 53"/>
                  <a:gd name="T37" fmla="*/ 18 h 31"/>
                  <a:gd name="T38" fmla="*/ 3 w 53"/>
                  <a:gd name="T39" fmla="*/ 25 h 31"/>
                  <a:gd name="T40" fmla="*/ 7 w 53"/>
                  <a:gd name="T41" fmla="*/ 21 h 31"/>
                  <a:gd name="T42" fmla="*/ 7 w 53"/>
                  <a:gd name="T43" fmla="*/ 20 h 31"/>
                  <a:gd name="T44" fmla="*/ 11 w 53"/>
                  <a:gd name="T45" fmla="*/ 17 h 31"/>
                  <a:gd name="T46" fmla="*/ 15 w 53"/>
                  <a:gd name="T47" fmla="*/ 25 h 31"/>
                  <a:gd name="T48" fmla="*/ 15 w 53"/>
                  <a:gd name="T49" fmla="*/ 25 h 31"/>
                  <a:gd name="T50" fmla="*/ 14 w 53"/>
                  <a:gd name="T51" fmla="*/ 28 h 31"/>
                  <a:gd name="T52" fmla="*/ 20 w 53"/>
                  <a:gd name="T53" fmla="*/ 27 h 31"/>
                  <a:gd name="T54" fmla="*/ 21 w 53"/>
                  <a:gd name="T55" fmla="*/ 27 h 31"/>
                  <a:gd name="T56" fmla="*/ 24 w 53"/>
                  <a:gd name="T57" fmla="*/ 25 h 31"/>
                  <a:gd name="T58" fmla="*/ 30 w 53"/>
                  <a:gd name="T59" fmla="*/ 21 h 31"/>
                  <a:gd name="T60" fmla="*/ 34 w 53"/>
                  <a:gd name="T61" fmla="*/ 26 h 31"/>
                  <a:gd name="T62" fmla="*/ 34 w 53"/>
                  <a:gd name="T63" fmla="*/ 27 h 31"/>
                  <a:gd name="T64" fmla="*/ 36 w 53"/>
                  <a:gd name="T65" fmla="*/ 26 h 31"/>
                  <a:gd name="T66" fmla="*/ 41 w 53"/>
                  <a:gd name="T67" fmla="*/ 20 h 31"/>
                  <a:gd name="T68" fmla="*/ 47 w 53"/>
                  <a:gd name="T69" fmla="*/ 22 h 31"/>
                  <a:gd name="T70" fmla="*/ 50 w 53"/>
                  <a:gd name="T71" fmla="*/ 18 h 31"/>
                  <a:gd name="T72" fmla="*/ 49 w 53"/>
                  <a:gd name="T73" fmla="*/ 16 h 31"/>
                  <a:gd name="T74" fmla="*/ 43 w 53"/>
                  <a:gd name="T75" fmla="*/ 11 h 31"/>
                  <a:gd name="T76" fmla="*/ 40 w 53"/>
                  <a:gd name="T77" fmla="*/ 5 h 31"/>
                  <a:gd name="T78" fmla="*/ 39 w 53"/>
                  <a:gd name="T79" fmla="*/ 5 h 31"/>
                  <a:gd name="T80" fmla="*/ 30 w 53"/>
                  <a:gd name="T81" fmla="*/ 2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53" h="31">
                    <a:moveTo>
                      <a:pt x="30" y="0"/>
                    </a:moveTo>
                    <a:cubicBezTo>
                      <a:pt x="35" y="1"/>
                      <a:pt x="35" y="1"/>
                      <a:pt x="35" y="1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4" y="3"/>
                      <a:pt x="44" y="3"/>
                      <a:pt x="44" y="3"/>
                    </a:cubicBezTo>
                    <a:cubicBezTo>
                      <a:pt x="44" y="5"/>
                      <a:pt x="44" y="8"/>
                      <a:pt x="44" y="10"/>
                    </a:cubicBezTo>
                    <a:cubicBezTo>
                      <a:pt x="45" y="13"/>
                      <a:pt x="46" y="15"/>
                      <a:pt x="48" y="15"/>
                    </a:cubicBezTo>
                    <a:cubicBezTo>
                      <a:pt x="48" y="15"/>
                      <a:pt x="49" y="15"/>
                      <a:pt x="49" y="15"/>
                    </a:cubicBezTo>
                    <a:cubicBezTo>
                      <a:pt x="53" y="14"/>
                      <a:pt x="53" y="14"/>
                      <a:pt x="53" y="14"/>
                    </a:cubicBezTo>
                    <a:cubicBezTo>
                      <a:pt x="52" y="19"/>
                      <a:pt x="52" y="19"/>
                      <a:pt x="52" y="19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49" y="23"/>
                      <a:pt x="48" y="23"/>
                      <a:pt x="47" y="23"/>
                    </a:cubicBezTo>
                    <a:cubicBezTo>
                      <a:pt x="46" y="23"/>
                      <a:pt x="45" y="23"/>
                      <a:pt x="44" y="23"/>
                    </a:cubicBezTo>
                    <a:cubicBezTo>
                      <a:pt x="43" y="22"/>
                      <a:pt x="42" y="22"/>
                      <a:pt x="41" y="22"/>
                    </a:cubicBezTo>
                    <a:cubicBezTo>
                      <a:pt x="41" y="22"/>
                      <a:pt x="40" y="22"/>
                      <a:pt x="40" y="23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36" y="31"/>
                      <a:pt x="36" y="31"/>
                      <a:pt x="36" y="31"/>
                    </a:cubicBezTo>
                    <a:cubicBezTo>
                      <a:pt x="34" y="31"/>
                      <a:pt x="33" y="29"/>
                      <a:pt x="32" y="27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28" y="23"/>
                      <a:pt x="27" y="24"/>
                      <a:pt x="26" y="26"/>
                    </a:cubicBezTo>
                    <a:cubicBezTo>
                      <a:pt x="25" y="28"/>
                      <a:pt x="23" y="30"/>
                      <a:pt x="22" y="30"/>
                    </a:cubicBezTo>
                    <a:cubicBezTo>
                      <a:pt x="21" y="30"/>
                      <a:pt x="21" y="29"/>
                      <a:pt x="20" y="29"/>
                    </a:cubicBezTo>
                    <a:cubicBezTo>
                      <a:pt x="15" y="29"/>
                      <a:pt x="15" y="29"/>
                      <a:pt x="15" y="29"/>
                    </a:cubicBezTo>
                    <a:cubicBezTo>
                      <a:pt x="12" y="31"/>
                      <a:pt x="12" y="31"/>
                      <a:pt x="12" y="31"/>
                    </a:cubicBezTo>
                    <a:cubicBezTo>
                      <a:pt x="12" y="29"/>
                      <a:pt x="12" y="29"/>
                      <a:pt x="12" y="29"/>
                    </a:cubicBezTo>
                    <a:cubicBezTo>
                      <a:pt x="13" y="25"/>
                      <a:pt x="13" y="25"/>
                      <a:pt x="13" y="25"/>
                    </a:cubicBezTo>
                    <a:cubicBezTo>
                      <a:pt x="13" y="22"/>
                      <a:pt x="12" y="20"/>
                      <a:pt x="11" y="19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5" y="26"/>
                      <a:pt x="4" y="26"/>
                      <a:pt x="3" y="26"/>
                    </a:cubicBezTo>
                    <a:cubicBezTo>
                      <a:pt x="3" y="26"/>
                      <a:pt x="2" y="26"/>
                      <a:pt x="2" y="26"/>
                    </a:cubicBezTo>
                    <a:cubicBezTo>
                      <a:pt x="0" y="25"/>
                      <a:pt x="1" y="22"/>
                      <a:pt x="4" y="17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6" y="5"/>
                      <a:pt x="18" y="3"/>
                      <a:pt x="19" y="1"/>
                    </a:cubicBezTo>
                    <a:cubicBezTo>
                      <a:pt x="30" y="0"/>
                      <a:pt x="30" y="0"/>
                      <a:pt x="30" y="0"/>
                    </a:cubicBezTo>
                    <a:moveTo>
                      <a:pt x="30" y="2"/>
                    </a:moveTo>
                    <a:cubicBezTo>
                      <a:pt x="20" y="3"/>
                      <a:pt x="20" y="3"/>
                      <a:pt x="20" y="3"/>
                    </a:cubicBezTo>
                    <a:cubicBezTo>
                      <a:pt x="19" y="4"/>
                      <a:pt x="17" y="6"/>
                      <a:pt x="14" y="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4" y="20"/>
                      <a:pt x="3" y="23"/>
                      <a:pt x="3" y="24"/>
                    </a:cubicBezTo>
                    <a:cubicBezTo>
                      <a:pt x="3" y="25"/>
                      <a:pt x="3" y="25"/>
                      <a:pt x="3" y="25"/>
                    </a:cubicBezTo>
                    <a:cubicBezTo>
                      <a:pt x="4" y="25"/>
                      <a:pt x="4" y="24"/>
                      <a:pt x="5" y="24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1" y="17"/>
                      <a:pt x="11" y="17"/>
                      <a:pt x="11" y="17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3" y="19"/>
                      <a:pt x="14" y="21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4" y="28"/>
                      <a:pt x="14" y="28"/>
                      <a:pt x="14" y="28"/>
                    </a:cubicBezTo>
                    <a:cubicBezTo>
                      <a:pt x="14" y="28"/>
                      <a:pt x="14" y="28"/>
                      <a:pt x="14" y="28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20" y="27"/>
                      <a:pt x="20" y="27"/>
                      <a:pt x="20" y="27"/>
                    </a:cubicBezTo>
                    <a:cubicBezTo>
                      <a:pt x="20" y="27"/>
                      <a:pt x="20" y="27"/>
                      <a:pt x="20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1" y="28"/>
                      <a:pt x="22" y="28"/>
                      <a:pt x="22" y="28"/>
                    </a:cubicBezTo>
                    <a:cubicBezTo>
                      <a:pt x="23" y="28"/>
                      <a:pt x="23" y="27"/>
                      <a:pt x="24" y="25"/>
                    </a:cubicBezTo>
                    <a:cubicBezTo>
                      <a:pt x="26" y="23"/>
                      <a:pt x="27" y="21"/>
                      <a:pt x="29" y="21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4" y="26"/>
                      <a:pt x="34" y="26"/>
                      <a:pt x="34" y="26"/>
                    </a:cubicBezTo>
                    <a:cubicBezTo>
                      <a:pt x="34" y="26"/>
                      <a:pt x="34" y="26"/>
                      <a:pt x="34" y="26"/>
                    </a:cubicBezTo>
                    <a:cubicBezTo>
                      <a:pt x="34" y="27"/>
                      <a:pt x="34" y="27"/>
                      <a:pt x="34" y="27"/>
                    </a:cubicBezTo>
                    <a:cubicBezTo>
                      <a:pt x="34" y="28"/>
                      <a:pt x="35" y="28"/>
                      <a:pt x="35" y="29"/>
                    </a:cubicBezTo>
                    <a:cubicBezTo>
                      <a:pt x="36" y="26"/>
                      <a:pt x="36" y="26"/>
                      <a:pt x="36" y="26"/>
                    </a:cubicBezTo>
                    <a:cubicBezTo>
                      <a:pt x="38" y="22"/>
                      <a:pt x="38" y="22"/>
                      <a:pt x="38" y="22"/>
                    </a:cubicBezTo>
                    <a:cubicBezTo>
                      <a:pt x="39" y="21"/>
                      <a:pt x="40" y="20"/>
                      <a:pt x="41" y="20"/>
                    </a:cubicBezTo>
                    <a:cubicBezTo>
                      <a:pt x="42" y="20"/>
                      <a:pt x="43" y="20"/>
                      <a:pt x="45" y="21"/>
                    </a:cubicBezTo>
                    <a:cubicBezTo>
                      <a:pt x="46" y="21"/>
                      <a:pt x="46" y="22"/>
                      <a:pt x="47" y="22"/>
                    </a:cubicBezTo>
                    <a:cubicBezTo>
                      <a:pt x="48" y="22"/>
                      <a:pt x="48" y="21"/>
                      <a:pt x="48" y="21"/>
                    </a:cubicBezTo>
                    <a:cubicBezTo>
                      <a:pt x="50" y="18"/>
                      <a:pt x="50" y="18"/>
                      <a:pt x="50" y="18"/>
                    </a:cubicBezTo>
                    <a:cubicBezTo>
                      <a:pt x="51" y="16"/>
                      <a:pt x="51" y="16"/>
                      <a:pt x="51" y="16"/>
                    </a:cubicBezTo>
                    <a:cubicBezTo>
                      <a:pt x="49" y="16"/>
                      <a:pt x="49" y="16"/>
                      <a:pt x="49" y="16"/>
                    </a:cubicBezTo>
                    <a:cubicBezTo>
                      <a:pt x="49" y="16"/>
                      <a:pt x="48" y="16"/>
                      <a:pt x="48" y="16"/>
                    </a:cubicBezTo>
                    <a:cubicBezTo>
                      <a:pt x="44" y="16"/>
                      <a:pt x="43" y="12"/>
                      <a:pt x="43" y="11"/>
                    </a:cubicBezTo>
                    <a:cubicBezTo>
                      <a:pt x="42" y="9"/>
                      <a:pt x="42" y="7"/>
                      <a:pt x="42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35" y="3"/>
                      <a:pt x="35" y="3"/>
                      <a:pt x="35" y="3"/>
                    </a:cubicBezTo>
                    <a:cubicBezTo>
                      <a:pt x="30" y="2"/>
                      <a:pt x="30" y="2"/>
                      <a:pt x="3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29" name="Freeform 539"/>
              <p:cNvSpPr>
                <a:spLocks/>
              </p:cNvSpPr>
              <p:nvPr/>
            </p:nvSpPr>
            <p:spPr bwMode="auto">
              <a:xfrm>
                <a:off x="3771" y="2003"/>
                <a:ext cx="121" cy="68"/>
              </a:xfrm>
              <a:custGeom>
                <a:avLst/>
                <a:gdLst>
                  <a:gd name="T0" fmla="*/ 34 w 51"/>
                  <a:gd name="T1" fmla="*/ 29 h 29"/>
                  <a:gd name="T2" fmla="*/ 32 w 51"/>
                  <a:gd name="T3" fmla="*/ 26 h 29"/>
                  <a:gd name="T4" fmla="*/ 29 w 51"/>
                  <a:gd name="T5" fmla="*/ 21 h 29"/>
                  <a:gd name="T6" fmla="*/ 28 w 51"/>
                  <a:gd name="T7" fmla="*/ 21 h 29"/>
                  <a:gd name="T8" fmla="*/ 28 w 51"/>
                  <a:gd name="T9" fmla="*/ 21 h 29"/>
                  <a:gd name="T10" fmla="*/ 24 w 51"/>
                  <a:gd name="T11" fmla="*/ 25 h 29"/>
                  <a:gd name="T12" fmla="*/ 21 w 51"/>
                  <a:gd name="T13" fmla="*/ 28 h 29"/>
                  <a:gd name="T14" fmla="*/ 19 w 51"/>
                  <a:gd name="T15" fmla="*/ 27 h 29"/>
                  <a:gd name="T16" fmla="*/ 19 w 51"/>
                  <a:gd name="T17" fmla="*/ 27 h 29"/>
                  <a:gd name="T18" fmla="*/ 19 w 51"/>
                  <a:gd name="T19" fmla="*/ 27 h 29"/>
                  <a:gd name="T20" fmla="*/ 14 w 51"/>
                  <a:gd name="T21" fmla="*/ 28 h 29"/>
                  <a:gd name="T22" fmla="*/ 12 w 51"/>
                  <a:gd name="T23" fmla="*/ 28 h 29"/>
                  <a:gd name="T24" fmla="*/ 13 w 51"/>
                  <a:gd name="T25" fmla="*/ 24 h 29"/>
                  <a:gd name="T26" fmla="*/ 11 w 51"/>
                  <a:gd name="T27" fmla="*/ 18 h 29"/>
                  <a:gd name="T28" fmla="*/ 10 w 51"/>
                  <a:gd name="T29" fmla="*/ 17 h 29"/>
                  <a:gd name="T30" fmla="*/ 9 w 51"/>
                  <a:gd name="T31" fmla="*/ 18 h 29"/>
                  <a:gd name="T32" fmla="*/ 7 w 51"/>
                  <a:gd name="T33" fmla="*/ 20 h 29"/>
                  <a:gd name="T34" fmla="*/ 4 w 51"/>
                  <a:gd name="T35" fmla="*/ 24 h 29"/>
                  <a:gd name="T36" fmla="*/ 2 w 51"/>
                  <a:gd name="T37" fmla="*/ 24 h 29"/>
                  <a:gd name="T38" fmla="*/ 1 w 51"/>
                  <a:gd name="T39" fmla="*/ 24 h 29"/>
                  <a:gd name="T40" fmla="*/ 3 w 51"/>
                  <a:gd name="T41" fmla="*/ 16 h 29"/>
                  <a:gd name="T42" fmla="*/ 12 w 51"/>
                  <a:gd name="T43" fmla="*/ 6 h 29"/>
                  <a:gd name="T44" fmla="*/ 19 w 51"/>
                  <a:gd name="T45" fmla="*/ 1 h 29"/>
                  <a:gd name="T46" fmla="*/ 29 w 51"/>
                  <a:gd name="T47" fmla="*/ 0 h 29"/>
                  <a:gd name="T48" fmla="*/ 34 w 51"/>
                  <a:gd name="T49" fmla="*/ 1 h 29"/>
                  <a:gd name="T50" fmla="*/ 39 w 51"/>
                  <a:gd name="T51" fmla="*/ 3 h 29"/>
                  <a:gd name="T52" fmla="*/ 42 w 51"/>
                  <a:gd name="T53" fmla="*/ 3 h 29"/>
                  <a:gd name="T54" fmla="*/ 43 w 51"/>
                  <a:gd name="T55" fmla="*/ 10 h 29"/>
                  <a:gd name="T56" fmla="*/ 47 w 51"/>
                  <a:gd name="T57" fmla="*/ 14 h 29"/>
                  <a:gd name="T58" fmla="*/ 48 w 51"/>
                  <a:gd name="T59" fmla="*/ 14 h 29"/>
                  <a:gd name="T60" fmla="*/ 51 w 51"/>
                  <a:gd name="T61" fmla="*/ 14 h 29"/>
                  <a:gd name="T62" fmla="*/ 50 w 51"/>
                  <a:gd name="T63" fmla="*/ 18 h 29"/>
                  <a:gd name="T64" fmla="*/ 48 w 51"/>
                  <a:gd name="T65" fmla="*/ 21 h 29"/>
                  <a:gd name="T66" fmla="*/ 46 w 51"/>
                  <a:gd name="T67" fmla="*/ 21 h 29"/>
                  <a:gd name="T68" fmla="*/ 43 w 51"/>
                  <a:gd name="T69" fmla="*/ 21 h 29"/>
                  <a:gd name="T70" fmla="*/ 40 w 51"/>
                  <a:gd name="T71" fmla="*/ 20 h 29"/>
                  <a:gd name="T72" fmla="*/ 38 w 51"/>
                  <a:gd name="T73" fmla="*/ 21 h 29"/>
                  <a:gd name="T74" fmla="*/ 36 w 51"/>
                  <a:gd name="T75" fmla="*/ 26 h 29"/>
                  <a:gd name="T76" fmla="*/ 34 w 51"/>
                  <a:gd name="T77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51" h="29">
                    <a:moveTo>
                      <a:pt x="34" y="29"/>
                    </a:moveTo>
                    <a:cubicBezTo>
                      <a:pt x="34" y="29"/>
                      <a:pt x="33" y="27"/>
                      <a:pt x="32" y="26"/>
                    </a:cubicBezTo>
                    <a:cubicBezTo>
                      <a:pt x="29" y="21"/>
                      <a:pt x="29" y="21"/>
                      <a:pt x="29" y="21"/>
                    </a:cubicBezTo>
                    <a:cubicBezTo>
                      <a:pt x="28" y="21"/>
                      <a:pt x="28" y="21"/>
                      <a:pt x="28" y="21"/>
                    </a:cubicBezTo>
                    <a:cubicBezTo>
                      <a:pt x="28" y="21"/>
                      <a:pt x="28" y="21"/>
                      <a:pt x="28" y="21"/>
                    </a:cubicBezTo>
                    <a:cubicBezTo>
                      <a:pt x="26" y="21"/>
                      <a:pt x="25" y="22"/>
                      <a:pt x="24" y="25"/>
                    </a:cubicBezTo>
                    <a:cubicBezTo>
                      <a:pt x="23" y="27"/>
                      <a:pt x="22" y="28"/>
                      <a:pt x="21" y="28"/>
                    </a:cubicBezTo>
                    <a:cubicBezTo>
                      <a:pt x="20" y="28"/>
                      <a:pt x="20" y="28"/>
                      <a:pt x="19" y="27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14" y="28"/>
                      <a:pt x="14" y="28"/>
                      <a:pt x="14" y="28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0"/>
                      <a:pt x="11" y="19"/>
                      <a:pt x="11" y="18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4" y="24"/>
                      <a:pt x="4" y="24"/>
                      <a:pt x="4" y="24"/>
                    </a:cubicBezTo>
                    <a:cubicBezTo>
                      <a:pt x="4" y="24"/>
                      <a:pt x="3" y="24"/>
                      <a:pt x="2" y="24"/>
                    </a:cubicBezTo>
                    <a:cubicBezTo>
                      <a:pt x="2" y="24"/>
                      <a:pt x="2" y="24"/>
                      <a:pt x="1" y="24"/>
                    </a:cubicBezTo>
                    <a:cubicBezTo>
                      <a:pt x="0" y="23"/>
                      <a:pt x="2" y="19"/>
                      <a:pt x="3" y="16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5" y="4"/>
                      <a:pt x="17" y="3"/>
                      <a:pt x="19" y="1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42" y="3"/>
                      <a:pt x="42" y="3"/>
                      <a:pt x="42" y="3"/>
                    </a:cubicBezTo>
                    <a:cubicBezTo>
                      <a:pt x="42" y="5"/>
                      <a:pt x="42" y="8"/>
                      <a:pt x="43" y="10"/>
                    </a:cubicBezTo>
                    <a:cubicBezTo>
                      <a:pt x="43" y="11"/>
                      <a:pt x="44" y="14"/>
                      <a:pt x="47" y="14"/>
                    </a:cubicBezTo>
                    <a:cubicBezTo>
                      <a:pt x="47" y="14"/>
                      <a:pt x="48" y="14"/>
                      <a:pt x="48" y="14"/>
                    </a:cubicBezTo>
                    <a:cubicBezTo>
                      <a:pt x="51" y="14"/>
                      <a:pt x="51" y="14"/>
                      <a:pt x="51" y="14"/>
                    </a:cubicBezTo>
                    <a:cubicBezTo>
                      <a:pt x="50" y="18"/>
                      <a:pt x="50" y="18"/>
                      <a:pt x="50" y="18"/>
                    </a:cubicBezTo>
                    <a:cubicBezTo>
                      <a:pt x="48" y="21"/>
                      <a:pt x="48" y="21"/>
                      <a:pt x="48" y="21"/>
                    </a:cubicBezTo>
                    <a:cubicBezTo>
                      <a:pt x="48" y="21"/>
                      <a:pt x="47" y="21"/>
                      <a:pt x="46" y="21"/>
                    </a:cubicBezTo>
                    <a:cubicBezTo>
                      <a:pt x="45" y="21"/>
                      <a:pt x="44" y="21"/>
                      <a:pt x="43" y="21"/>
                    </a:cubicBezTo>
                    <a:cubicBezTo>
                      <a:pt x="42" y="20"/>
                      <a:pt x="41" y="20"/>
                      <a:pt x="40" y="20"/>
                    </a:cubicBezTo>
                    <a:cubicBezTo>
                      <a:pt x="39" y="20"/>
                      <a:pt x="38" y="20"/>
                      <a:pt x="38" y="21"/>
                    </a:cubicBezTo>
                    <a:cubicBezTo>
                      <a:pt x="36" y="26"/>
                      <a:pt x="36" y="26"/>
                      <a:pt x="36" y="26"/>
                    </a:cubicBezTo>
                    <a:cubicBezTo>
                      <a:pt x="34" y="29"/>
                      <a:pt x="34" y="29"/>
                      <a:pt x="34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30" name="Freeform 540"/>
              <p:cNvSpPr>
                <a:spLocks noEditPoints="1"/>
              </p:cNvSpPr>
              <p:nvPr/>
            </p:nvSpPr>
            <p:spPr bwMode="auto">
              <a:xfrm>
                <a:off x="3769" y="2000"/>
                <a:ext cx="125" cy="74"/>
              </a:xfrm>
              <a:custGeom>
                <a:avLst/>
                <a:gdLst>
                  <a:gd name="T0" fmla="*/ 35 w 53"/>
                  <a:gd name="T1" fmla="*/ 1 h 31"/>
                  <a:gd name="T2" fmla="*/ 44 w 53"/>
                  <a:gd name="T3" fmla="*/ 3 h 31"/>
                  <a:gd name="T4" fmla="*/ 48 w 53"/>
                  <a:gd name="T5" fmla="*/ 15 h 31"/>
                  <a:gd name="T6" fmla="*/ 53 w 53"/>
                  <a:gd name="T7" fmla="*/ 14 h 31"/>
                  <a:gd name="T8" fmla="*/ 50 w 53"/>
                  <a:gd name="T9" fmla="*/ 23 h 31"/>
                  <a:gd name="T10" fmla="*/ 44 w 53"/>
                  <a:gd name="T11" fmla="*/ 23 h 31"/>
                  <a:gd name="T12" fmla="*/ 40 w 53"/>
                  <a:gd name="T13" fmla="*/ 23 h 31"/>
                  <a:gd name="T14" fmla="*/ 36 w 53"/>
                  <a:gd name="T15" fmla="*/ 31 h 31"/>
                  <a:gd name="T16" fmla="*/ 29 w 53"/>
                  <a:gd name="T17" fmla="*/ 23 h 31"/>
                  <a:gd name="T18" fmla="*/ 22 w 53"/>
                  <a:gd name="T19" fmla="*/ 30 h 31"/>
                  <a:gd name="T20" fmla="*/ 15 w 53"/>
                  <a:gd name="T21" fmla="*/ 29 h 31"/>
                  <a:gd name="T22" fmla="*/ 12 w 53"/>
                  <a:gd name="T23" fmla="*/ 29 h 31"/>
                  <a:gd name="T24" fmla="*/ 11 w 53"/>
                  <a:gd name="T25" fmla="*/ 19 h 31"/>
                  <a:gd name="T26" fmla="*/ 6 w 53"/>
                  <a:gd name="T27" fmla="*/ 25 h 31"/>
                  <a:gd name="T28" fmla="*/ 2 w 53"/>
                  <a:gd name="T29" fmla="*/ 26 h 31"/>
                  <a:gd name="T30" fmla="*/ 13 w 53"/>
                  <a:gd name="T31" fmla="*/ 7 h 31"/>
                  <a:gd name="T32" fmla="*/ 30 w 53"/>
                  <a:gd name="T33" fmla="*/ 0 h 31"/>
                  <a:gd name="T34" fmla="*/ 20 w 53"/>
                  <a:gd name="T35" fmla="*/ 3 h 31"/>
                  <a:gd name="T36" fmla="*/ 5 w 53"/>
                  <a:gd name="T37" fmla="*/ 18 h 31"/>
                  <a:gd name="T38" fmla="*/ 3 w 53"/>
                  <a:gd name="T39" fmla="*/ 25 h 31"/>
                  <a:gd name="T40" fmla="*/ 7 w 53"/>
                  <a:gd name="T41" fmla="*/ 21 h 31"/>
                  <a:gd name="T42" fmla="*/ 7 w 53"/>
                  <a:gd name="T43" fmla="*/ 20 h 31"/>
                  <a:gd name="T44" fmla="*/ 11 w 53"/>
                  <a:gd name="T45" fmla="*/ 17 h 31"/>
                  <a:gd name="T46" fmla="*/ 15 w 53"/>
                  <a:gd name="T47" fmla="*/ 25 h 31"/>
                  <a:gd name="T48" fmla="*/ 15 w 53"/>
                  <a:gd name="T49" fmla="*/ 25 h 31"/>
                  <a:gd name="T50" fmla="*/ 14 w 53"/>
                  <a:gd name="T51" fmla="*/ 28 h 31"/>
                  <a:gd name="T52" fmla="*/ 20 w 53"/>
                  <a:gd name="T53" fmla="*/ 27 h 31"/>
                  <a:gd name="T54" fmla="*/ 21 w 53"/>
                  <a:gd name="T55" fmla="*/ 27 h 31"/>
                  <a:gd name="T56" fmla="*/ 24 w 53"/>
                  <a:gd name="T57" fmla="*/ 25 h 31"/>
                  <a:gd name="T58" fmla="*/ 30 w 53"/>
                  <a:gd name="T59" fmla="*/ 21 h 31"/>
                  <a:gd name="T60" fmla="*/ 34 w 53"/>
                  <a:gd name="T61" fmla="*/ 26 h 31"/>
                  <a:gd name="T62" fmla="*/ 34 w 53"/>
                  <a:gd name="T63" fmla="*/ 27 h 31"/>
                  <a:gd name="T64" fmla="*/ 36 w 53"/>
                  <a:gd name="T65" fmla="*/ 26 h 31"/>
                  <a:gd name="T66" fmla="*/ 41 w 53"/>
                  <a:gd name="T67" fmla="*/ 20 h 31"/>
                  <a:gd name="T68" fmla="*/ 47 w 53"/>
                  <a:gd name="T69" fmla="*/ 22 h 31"/>
                  <a:gd name="T70" fmla="*/ 50 w 53"/>
                  <a:gd name="T71" fmla="*/ 18 h 31"/>
                  <a:gd name="T72" fmla="*/ 49 w 53"/>
                  <a:gd name="T73" fmla="*/ 16 h 31"/>
                  <a:gd name="T74" fmla="*/ 43 w 53"/>
                  <a:gd name="T75" fmla="*/ 11 h 31"/>
                  <a:gd name="T76" fmla="*/ 40 w 53"/>
                  <a:gd name="T77" fmla="*/ 5 h 31"/>
                  <a:gd name="T78" fmla="*/ 39 w 53"/>
                  <a:gd name="T79" fmla="*/ 5 h 31"/>
                  <a:gd name="T80" fmla="*/ 30 w 53"/>
                  <a:gd name="T81" fmla="*/ 2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53" h="31">
                    <a:moveTo>
                      <a:pt x="30" y="0"/>
                    </a:moveTo>
                    <a:cubicBezTo>
                      <a:pt x="35" y="1"/>
                      <a:pt x="35" y="1"/>
                      <a:pt x="35" y="1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4" y="3"/>
                      <a:pt x="44" y="3"/>
                      <a:pt x="44" y="3"/>
                    </a:cubicBezTo>
                    <a:cubicBezTo>
                      <a:pt x="44" y="5"/>
                      <a:pt x="44" y="8"/>
                      <a:pt x="44" y="10"/>
                    </a:cubicBezTo>
                    <a:cubicBezTo>
                      <a:pt x="45" y="13"/>
                      <a:pt x="46" y="15"/>
                      <a:pt x="48" y="15"/>
                    </a:cubicBezTo>
                    <a:cubicBezTo>
                      <a:pt x="48" y="15"/>
                      <a:pt x="49" y="15"/>
                      <a:pt x="49" y="15"/>
                    </a:cubicBezTo>
                    <a:cubicBezTo>
                      <a:pt x="53" y="14"/>
                      <a:pt x="53" y="14"/>
                      <a:pt x="53" y="14"/>
                    </a:cubicBezTo>
                    <a:cubicBezTo>
                      <a:pt x="52" y="19"/>
                      <a:pt x="52" y="19"/>
                      <a:pt x="52" y="19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49" y="23"/>
                      <a:pt x="48" y="23"/>
                      <a:pt x="47" y="23"/>
                    </a:cubicBezTo>
                    <a:cubicBezTo>
                      <a:pt x="46" y="23"/>
                      <a:pt x="45" y="23"/>
                      <a:pt x="44" y="23"/>
                    </a:cubicBezTo>
                    <a:cubicBezTo>
                      <a:pt x="43" y="22"/>
                      <a:pt x="42" y="22"/>
                      <a:pt x="41" y="22"/>
                    </a:cubicBezTo>
                    <a:cubicBezTo>
                      <a:pt x="41" y="22"/>
                      <a:pt x="40" y="22"/>
                      <a:pt x="40" y="23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36" y="31"/>
                      <a:pt x="36" y="31"/>
                      <a:pt x="36" y="31"/>
                    </a:cubicBezTo>
                    <a:cubicBezTo>
                      <a:pt x="34" y="31"/>
                      <a:pt x="33" y="29"/>
                      <a:pt x="32" y="27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28" y="23"/>
                      <a:pt x="27" y="24"/>
                      <a:pt x="26" y="26"/>
                    </a:cubicBezTo>
                    <a:cubicBezTo>
                      <a:pt x="25" y="28"/>
                      <a:pt x="23" y="30"/>
                      <a:pt x="22" y="30"/>
                    </a:cubicBezTo>
                    <a:cubicBezTo>
                      <a:pt x="21" y="30"/>
                      <a:pt x="21" y="29"/>
                      <a:pt x="20" y="29"/>
                    </a:cubicBezTo>
                    <a:cubicBezTo>
                      <a:pt x="15" y="29"/>
                      <a:pt x="15" y="29"/>
                      <a:pt x="15" y="29"/>
                    </a:cubicBezTo>
                    <a:cubicBezTo>
                      <a:pt x="12" y="31"/>
                      <a:pt x="12" y="31"/>
                      <a:pt x="12" y="31"/>
                    </a:cubicBezTo>
                    <a:cubicBezTo>
                      <a:pt x="12" y="29"/>
                      <a:pt x="12" y="29"/>
                      <a:pt x="12" y="29"/>
                    </a:cubicBezTo>
                    <a:cubicBezTo>
                      <a:pt x="13" y="25"/>
                      <a:pt x="13" y="25"/>
                      <a:pt x="13" y="25"/>
                    </a:cubicBezTo>
                    <a:cubicBezTo>
                      <a:pt x="13" y="22"/>
                      <a:pt x="12" y="20"/>
                      <a:pt x="11" y="19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5" y="26"/>
                      <a:pt x="4" y="26"/>
                      <a:pt x="3" y="26"/>
                    </a:cubicBezTo>
                    <a:cubicBezTo>
                      <a:pt x="3" y="26"/>
                      <a:pt x="2" y="26"/>
                      <a:pt x="2" y="26"/>
                    </a:cubicBezTo>
                    <a:cubicBezTo>
                      <a:pt x="0" y="25"/>
                      <a:pt x="1" y="22"/>
                      <a:pt x="4" y="17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6" y="5"/>
                      <a:pt x="18" y="3"/>
                      <a:pt x="19" y="1"/>
                    </a:cubicBezTo>
                    <a:cubicBezTo>
                      <a:pt x="30" y="0"/>
                      <a:pt x="30" y="0"/>
                      <a:pt x="30" y="0"/>
                    </a:cubicBezTo>
                    <a:moveTo>
                      <a:pt x="30" y="2"/>
                    </a:moveTo>
                    <a:cubicBezTo>
                      <a:pt x="20" y="3"/>
                      <a:pt x="20" y="3"/>
                      <a:pt x="20" y="3"/>
                    </a:cubicBezTo>
                    <a:cubicBezTo>
                      <a:pt x="19" y="4"/>
                      <a:pt x="17" y="6"/>
                      <a:pt x="14" y="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4" y="20"/>
                      <a:pt x="3" y="23"/>
                      <a:pt x="3" y="24"/>
                    </a:cubicBezTo>
                    <a:cubicBezTo>
                      <a:pt x="3" y="25"/>
                      <a:pt x="3" y="25"/>
                      <a:pt x="3" y="25"/>
                    </a:cubicBezTo>
                    <a:cubicBezTo>
                      <a:pt x="4" y="25"/>
                      <a:pt x="4" y="24"/>
                      <a:pt x="5" y="24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1" y="17"/>
                      <a:pt x="11" y="17"/>
                      <a:pt x="11" y="17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3" y="19"/>
                      <a:pt x="14" y="21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4" y="28"/>
                      <a:pt x="14" y="28"/>
                      <a:pt x="14" y="28"/>
                    </a:cubicBezTo>
                    <a:cubicBezTo>
                      <a:pt x="14" y="28"/>
                      <a:pt x="14" y="28"/>
                      <a:pt x="14" y="28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20" y="27"/>
                      <a:pt x="20" y="27"/>
                      <a:pt x="20" y="27"/>
                    </a:cubicBezTo>
                    <a:cubicBezTo>
                      <a:pt x="20" y="27"/>
                      <a:pt x="20" y="27"/>
                      <a:pt x="20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1" y="28"/>
                      <a:pt x="22" y="28"/>
                      <a:pt x="22" y="28"/>
                    </a:cubicBezTo>
                    <a:cubicBezTo>
                      <a:pt x="23" y="28"/>
                      <a:pt x="23" y="27"/>
                      <a:pt x="24" y="25"/>
                    </a:cubicBezTo>
                    <a:cubicBezTo>
                      <a:pt x="26" y="23"/>
                      <a:pt x="27" y="21"/>
                      <a:pt x="29" y="21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4" y="26"/>
                      <a:pt x="34" y="26"/>
                      <a:pt x="34" y="26"/>
                    </a:cubicBezTo>
                    <a:cubicBezTo>
                      <a:pt x="34" y="26"/>
                      <a:pt x="34" y="26"/>
                      <a:pt x="34" y="26"/>
                    </a:cubicBezTo>
                    <a:cubicBezTo>
                      <a:pt x="34" y="27"/>
                      <a:pt x="34" y="27"/>
                      <a:pt x="34" y="27"/>
                    </a:cubicBezTo>
                    <a:cubicBezTo>
                      <a:pt x="34" y="28"/>
                      <a:pt x="35" y="28"/>
                      <a:pt x="35" y="29"/>
                    </a:cubicBezTo>
                    <a:cubicBezTo>
                      <a:pt x="36" y="26"/>
                      <a:pt x="36" y="26"/>
                      <a:pt x="36" y="26"/>
                    </a:cubicBezTo>
                    <a:cubicBezTo>
                      <a:pt x="38" y="22"/>
                      <a:pt x="38" y="22"/>
                      <a:pt x="38" y="22"/>
                    </a:cubicBezTo>
                    <a:cubicBezTo>
                      <a:pt x="39" y="21"/>
                      <a:pt x="40" y="20"/>
                      <a:pt x="41" y="20"/>
                    </a:cubicBezTo>
                    <a:cubicBezTo>
                      <a:pt x="42" y="20"/>
                      <a:pt x="43" y="20"/>
                      <a:pt x="45" y="21"/>
                    </a:cubicBezTo>
                    <a:cubicBezTo>
                      <a:pt x="46" y="21"/>
                      <a:pt x="46" y="22"/>
                      <a:pt x="47" y="22"/>
                    </a:cubicBezTo>
                    <a:cubicBezTo>
                      <a:pt x="48" y="22"/>
                      <a:pt x="48" y="21"/>
                      <a:pt x="48" y="21"/>
                    </a:cubicBezTo>
                    <a:cubicBezTo>
                      <a:pt x="50" y="18"/>
                      <a:pt x="50" y="18"/>
                      <a:pt x="50" y="18"/>
                    </a:cubicBezTo>
                    <a:cubicBezTo>
                      <a:pt x="51" y="16"/>
                      <a:pt x="51" y="16"/>
                      <a:pt x="51" y="16"/>
                    </a:cubicBezTo>
                    <a:cubicBezTo>
                      <a:pt x="49" y="16"/>
                      <a:pt x="49" y="16"/>
                      <a:pt x="49" y="16"/>
                    </a:cubicBezTo>
                    <a:cubicBezTo>
                      <a:pt x="49" y="16"/>
                      <a:pt x="48" y="16"/>
                      <a:pt x="48" y="16"/>
                    </a:cubicBezTo>
                    <a:cubicBezTo>
                      <a:pt x="44" y="16"/>
                      <a:pt x="43" y="12"/>
                      <a:pt x="43" y="11"/>
                    </a:cubicBezTo>
                    <a:cubicBezTo>
                      <a:pt x="42" y="9"/>
                      <a:pt x="42" y="7"/>
                      <a:pt x="42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35" y="3"/>
                      <a:pt x="35" y="3"/>
                      <a:pt x="35" y="3"/>
                    </a:cubicBezTo>
                    <a:cubicBezTo>
                      <a:pt x="30" y="2"/>
                      <a:pt x="30" y="2"/>
                      <a:pt x="3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31" name="Freeform 541"/>
              <p:cNvSpPr>
                <a:spLocks/>
              </p:cNvSpPr>
              <p:nvPr/>
            </p:nvSpPr>
            <p:spPr bwMode="auto">
              <a:xfrm>
                <a:off x="3949" y="1861"/>
                <a:ext cx="172" cy="104"/>
              </a:xfrm>
              <a:custGeom>
                <a:avLst/>
                <a:gdLst>
                  <a:gd name="T0" fmla="*/ 23 w 73"/>
                  <a:gd name="T1" fmla="*/ 44 h 44"/>
                  <a:gd name="T2" fmla="*/ 19 w 73"/>
                  <a:gd name="T3" fmla="*/ 42 h 44"/>
                  <a:gd name="T4" fmla="*/ 16 w 73"/>
                  <a:gd name="T5" fmla="*/ 41 h 44"/>
                  <a:gd name="T6" fmla="*/ 15 w 73"/>
                  <a:gd name="T7" fmla="*/ 37 h 44"/>
                  <a:gd name="T8" fmla="*/ 5 w 73"/>
                  <a:gd name="T9" fmla="*/ 29 h 44"/>
                  <a:gd name="T10" fmla="*/ 0 w 73"/>
                  <a:gd name="T11" fmla="*/ 20 h 44"/>
                  <a:gd name="T12" fmla="*/ 11 w 73"/>
                  <a:gd name="T13" fmla="*/ 6 h 44"/>
                  <a:gd name="T14" fmla="*/ 30 w 73"/>
                  <a:gd name="T15" fmla="*/ 0 h 44"/>
                  <a:gd name="T16" fmla="*/ 33 w 73"/>
                  <a:gd name="T17" fmla="*/ 2 h 44"/>
                  <a:gd name="T18" fmla="*/ 40 w 73"/>
                  <a:gd name="T19" fmla="*/ 6 h 44"/>
                  <a:gd name="T20" fmla="*/ 43 w 73"/>
                  <a:gd name="T21" fmla="*/ 8 h 44"/>
                  <a:gd name="T22" fmla="*/ 45 w 73"/>
                  <a:gd name="T23" fmla="*/ 13 h 44"/>
                  <a:gd name="T24" fmla="*/ 49 w 73"/>
                  <a:gd name="T25" fmla="*/ 16 h 44"/>
                  <a:gd name="T26" fmla="*/ 50 w 73"/>
                  <a:gd name="T27" fmla="*/ 16 h 44"/>
                  <a:gd name="T28" fmla="*/ 50 w 73"/>
                  <a:gd name="T29" fmla="*/ 15 h 44"/>
                  <a:gd name="T30" fmla="*/ 53 w 73"/>
                  <a:gd name="T31" fmla="*/ 13 h 44"/>
                  <a:gd name="T32" fmla="*/ 56 w 73"/>
                  <a:gd name="T33" fmla="*/ 12 h 44"/>
                  <a:gd name="T34" fmla="*/ 61 w 73"/>
                  <a:gd name="T35" fmla="*/ 16 h 44"/>
                  <a:gd name="T36" fmla="*/ 61 w 73"/>
                  <a:gd name="T37" fmla="*/ 17 h 44"/>
                  <a:gd name="T38" fmla="*/ 61 w 73"/>
                  <a:gd name="T39" fmla="*/ 17 h 44"/>
                  <a:gd name="T40" fmla="*/ 62 w 73"/>
                  <a:gd name="T41" fmla="*/ 17 h 44"/>
                  <a:gd name="T42" fmla="*/ 67 w 73"/>
                  <a:gd name="T43" fmla="*/ 21 h 44"/>
                  <a:gd name="T44" fmla="*/ 73 w 73"/>
                  <a:gd name="T45" fmla="*/ 25 h 44"/>
                  <a:gd name="T46" fmla="*/ 67 w 73"/>
                  <a:gd name="T47" fmla="*/ 31 h 44"/>
                  <a:gd name="T48" fmla="*/ 59 w 73"/>
                  <a:gd name="T49" fmla="*/ 38 h 44"/>
                  <a:gd name="T50" fmla="*/ 52 w 73"/>
                  <a:gd name="T51" fmla="*/ 40 h 44"/>
                  <a:gd name="T52" fmla="*/ 48 w 73"/>
                  <a:gd name="T53" fmla="*/ 40 h 44"/>
                  <a:gd name="T54" fmla="*/ 36 w 73"/>
                  <a:gd name="T55" fmla="*/ 39 h 44"/>
                  <a:gd name="T56" fmla="*/ 32 w 73"/>
                  <a:gd name="T57" fmla="*/ 38 h 44"/>
                  <a:gd name="T58" fmla="*/ 27 w 73"/>
                  <a:gd name="T59" fmla="*/ 40 h 44"/>
                  <a:gd name="T60" fmla="*/ 25 w 73"/>
                  <a:gd name="T61" fmla="*/ 42 h 44"/>
                  <a:gd name="T62" fmla="*/ 23 w 73"/>
                  <a:gd name="T63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73" h="44">
                    <a:moveTo>
                      <a:pt x="23" y="44"/>
                    </a:moveTo>
                    <a:cubicBezTo>
                      <a:pt x="19" y="42"/>
                      <a:pt x="19" y="42"/>
                      <a:pt x="19" y="42"/>
                    </a:cubicBezTo>
                    <a:cubicBezTo>
                      <a:pt x="16" y="41"/>
                      <a:pt x="16" y="41"/>
                      <a:pt x="16" y="41"/>
                    </a:cubicBezTo>
                    <a:cubicBezTo>
                      <a:pt x="17" y="40"/>
                      <a:pt x="16" y="38"/>
                      <a:pt x="15" y="37"/>
                    </a:cubicBezTo>
                    <a:cubicBezTo>
                      <a:pt x="5" y="29"/>
                      <a:pt x="5" y="29"/>
                      <a:pt x="5" y="29"/>
                    </a:cubicBezTo>
                    <a:cubicBezTo>
                      <a:pt x="2" y="27"/>
                      <a:pt x="1" y="24"/>
                      <a:pt x="0" y="20"/>
                    </a:cubicBezTo>
                    <a:cubicBezTo>
                      <a:pt x="0" y="15"/>
                      <a:pt x="3" y="10"/>
                      <a:pt x="11" y="6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3" y="2"/>
                      <a:pt x="33" y="2"/>
                      <a:pt x="33" y="2"/>
                    </a:cubicBezTo>
                    <a:cubicBezTo>
                      <a:pt x="35" y="4"/>
                      <a:pt x="37" y="5"/>
                      <a:pt x="40" y="6"/>
                    </a:cubicBezTo>
                    <a:cubicBezTo>
                      <a:pt x="43" y="8"/>
                      <a:pt x="43" y="8"/>
                      <a:pt x="43" y="8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7" y="16"/>
                      <a:pt x="48" y="16"/>
                      <a:pt x="49" y="16"/>
                    </a:cubicBezTo>
                    <a:cubicBezTo>
                      <a:pt x="50" y="16"/>
                      <a:pt x="50" y="16"/>
                      <a:pt x="50" y="16"/>
                    </a:cubicBezTo>
                    <a:cubicBezTo>
                      <a:pt x="50" y="15"/>
                      <a:pt x="50" y="15"/>
                      <a:pt x="50" y="15"/>
                    </a:cubicBezTo>
                    <a:cubicBezTo>
                      <a:pt x="53" y="13"/>
                      <a:pt x="53" y="13"/>
                      <a:pt x="53" y="13"/>
                    </a:cubicBezTo>
                    <a:cubicBezTo>
                      <a:pt x="54" y="13"/>
                      <a:pt x="55" y="12"/>
                      <a:pt x="56" y="12"/>
                    </a:cubicBezTo>
                    <a:cubicBezTo>
                      <a:pt x="58" y="12"/>
                      <a:pt x="60" y="15"/>
                      <a:pt x="61" y="16"/>
                    </a:cubicBezTo>
                    <a:cubicBezTo>
                      <a:pt x="61" y="17"/>
                      <a:pt x="61" y="17"/>
                      <a:pt x="61" y="17"/>
                    </a:cubicBezTo>
                    <a:cubicBezTo>
                      <a:pt x="61" y="17"/>
                      <a:pt x="61" y="17"/>
                      <a:pt x="61" y="17"/>
                    </a:cubicBezTo>
                    <a:cubicBezTo>
                      <a:pt x="61" y="17"/>
                      <a:pt x="62" y="17"/>
                      <a:pt x="62" y="17"/>
                    </a:cubicBezTo>
                    <a:cubicBezTo>
                      <a:pt x="63" y="18"/>
                      <a:pt x="64" y="19"/>
                      <a:pt x="67" y="21"/>
                    </a:cubicBezTo>
                    <a:cubicBezTo>
                      <a:pt x="73" y="25"/>
                      <a:pt x="73" y="25"/>
                      <a:pt x="73" y="25"/>
                    </a:cubicBezTo>
                    <a:cubicBezTo>
                      <a:pt x="71" y="26"/>
                      <a:pt x="69" y="28"/>
                      <a:pt x="67" y="31"/>
                    </a:cubicBezTo>
                    <a:cubicBezTo>
                      <a:pt x="59" y="38"/>
                      <a:pt x="59" y="38"/>
                      <a:pt x="59" y="38"/>
                    </a:cubicBezTo>
                    <a:cubicBezTo>
                      <a:pt x="52" y="40"/>
                      <a:pt x="52" y="40"/>
                      <a:pt x="52" y="40"/>
                    </a:cubicBezTo>
                    <a:cubicBezTo>
                      <a:pt x="48" y="40"/>
                      <a:pt x="48" y="40"/>
                      <a:pt x="48" y="40"/>
                    </a:cubicBezTo>
                    <a:cubicBezTo>
                      <a:pt x="36" y="39"/>
                      <a:pt x="36" y="39"/>
                      <a:pt x="36" y="39"/>
                    </a:cubicBezTo>
                    <a:cubicBezTo>
                      <a:pt x="34" y="38"/>
                      <a:pt x="33" y="38"/>
                      <a:pt x="32" y="38"/>
                    </a:cubicBezTo>
                    <a:cubicBezTo>
                      <a:pt x="30" y="38"/>
                      <a:pt x="28" y="39"/>
                      <a:pt x="27" y="40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3" y="44"/>
                      <a:pt x="23" y="44"/>
                      <a:pt x="23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32" name="Freeform 542"/>
              <p:cNvSpPr>
                <a:spLocks noEditPoints="1"/>
              </p:cNvSpPr>
              <p:nvPr/>
            </p:nvSpPr>
            <p:spPr bwMode="auto">
              <a:xfrm>
                <a:off x="3946" y="1858"/>
                <a:ext cx="180" cy="109"/>
              </a:xfrm>
              <a:custGeom>
                <a:avLst/>
                <a:gdLst>
                  <a:gd name="T0" fmla="*/ 31 w 76"/>
                  <a:gd name="T1" fmla="*/ 0 h 46"/>
                  <a:gd name="T2" fmla="*/ 35 w 76"/>
                  <a:gd name="T3" fmla="*/ 3 h 46"/>
                  <a:gd name="T4" fmla="*/ 41 w 76"/>
                  <a:gd name="T5" fmla="*/ 6 h 46"/>
                  <a:gd name="T6" fmla="*/ 45 w 76"/>
                  <a:gd name="T7" fmla="*/ 8 h 46"/>
                  <a:gd name="T8" fmla="*/ 47 w 76"/>
                  <a:gd name="T9" fmla="*/ 14 h 46"/>
                  <a:gd name="T10" fmla="*/ 50 w 76"/>
                  <a:gd name="T11" fmla="*/ 16 h 46"/>
                  <a:gd name="T12" fmla="*/ 54 w 76"/>
                  <a:gd name="T13" fmla="*/ 13 h 46"/>
                  <a:gd name="T14" fmla="*/ 57 w 76"/>
                  <a:gd name="T15" fmla="*/ 12 h 46"/>
                  <a:gd name="T16" fmla="*/ 63 w 76"/>
                  <a:gd name="T17" fmla="*/ 17 h 46"/>
                  <a:gd name="T18" fmla="*/ 69 w 76"/>
                  <a:gd name="T19" fmla="*/ 21 h 46"/>
                  <a:gd name="T20" fmla="*/ 75 w 76"/>
                  <a:gd name="T21" fmla="*/ 26 h 46"/>
                  <a:gd name="T22" fmla="*/ 76 w 76"/>
                  <a:gd name="T23" fmla="*/ 27 h 46"/>
                  <a:gd name="T24" fmla="*/ 69 w 76"/>
                  <a:gd name="T25" fmla="*/ 33 h 46"/>
                  <a:gd name="T26" fmla="*/ 60 w 76"/>
                  <a:gd name="T27" fmla="*/ 40 h 46"/>
                  <a:gd name="T28" fmla="*/ 54 w 76"/>
                  <a:gd name="T29" fmla="*/ 42 h 46"/>
                  <a:gd name="T30" fmla="*/ 49 w 76"/>
                  <a:gd name="T31" fmla="*/ 42 h 46"/>
                  <a:gd name="T32" fmla="*/ 37 w 76"/>
                  <a:gd name="T33" fmla="*/ 41 h 46"/>
                  <a:gd name="T34" fmla="*/ 33 w 76"/>
                  <a:gd name="T35" fmla="*/ 40 h 46"/>
                  <a:gd name="T36" fmla="*/ 29 w 76"/>
                  <a:gd name="T37" fmla="*/ 42 h 46"/>
                  <a:gd name="T38" fmla="*/ 26 w 76"/>
                  <a:gd name="T39" fmla="*/ 44 h 46"/>
                  <a:gd name="T40" fmla="*/ 24 w 76"/>
                  <a:gd name="T41" fmla="*/ 46 h 46"/>
                  <a:gd name="T42" fmla="*/ 20 w 76"/>
                  <a:gd name="T43" fmla="*/ 44 h 46"/>
                  <a:gd name="T44" fmla="*/ 16 w 76"/>
                  <a:gd name="T45" fmla="*/ 43 h 46"/>
                  <a:gd name="T46" fmla="*/ 15 w 76"/>
                  <a:gd name="T47" fmla="*/ 38 h 46"/>
                  <a:gd name="T48" fmla="*/ 5 w 76"/>
                  <a:gd name="T49" fmla="*/ 31 h 46"/>
                  <a:gd name="T50" fmla="*/ 0 w 76"/>
                  <a:gd name="T51" fmla="*/ 21 h 46"/>
                  <a:gd name="T52" fmla="*/ 11 w 76"/>
                  <a:gd name="T53" fmla="*/ 7 h 46"/>
                  <a:gd name="T54" fmla="*/ 31 w 76"/>
                  <a:gd name="T55" fmla="*/ 0 h 46"/>
                  <a:gd name="T56" fmla="*/ 31 w 76"/>
                  <a:gd name="T57" fmla="*/ 2 h 46"/>
                  <a:gd name="T58" fmla="*/ 12 w 76"/>
                  <a:gd name="T59" fmla="*/ 8 h 46"/>
                  <a:gd name="T60" fmla="*/ 2 w 76"/>
                  <a:gd name="T61" fmla="*/ 21 h 46"/>
                  <a:gd name="T62" fmla="*/ 6 w 76"/>
                  <a:gd name="T63" fmla="*/ 29 h 46"/>
                  <a:gd name="T64" fmla="*/ 16 w 76"/>
                  <a:gd name="T65" fmla="*/ 37 h 46"/>
                  <a:gd name="T66" fmla="*/ 18 w 76"/>
                  <a:gd name="T67" fmla="*/ 42 h 46"/>
                  <a:gd name="T68" fmla="*/ 20 w 76"/>
                  <a:gd name="T69" fmla="*/ 43 h 46"/>
                  <a:gd name="T70" fmla="*/ 24 w 76"/>
                  <a:gd name="T71" fmla="*/ 44 h 46"/>
                  <a:gd name="T72" fmla="*/ 25 w 76"/>
                  <a:gd name="T73" fmla="*/ 42 h 46"/>
                  <a:gd name="T74" fmla="*/ 27 w 76"/>
                  <a:gd name="T75" fmla="*/ 41 h 46"/>
                  <a:gd name="T76" fmla="*/ 33 w 76"/>
                  <a:gd name="T77" fmla="*/ 38 h 46"/>
                  <a:gd name="T78" fmla="*/ 37 w 76"/>
                  <a:gd name="T79" fmla="*/ 39 h 46"/>
                  <a:gd name="T80" fmla="*/ 49 w 76"/>
                  <a:gd name="T81" fmla="*/ 40 h 46"/>
                  <a:gd name="T82" fmla="*/ 53 w 76"/>
                  <a:gd name="T83" fmla="*/ 40 h 46"/>
                  <a:gd name="T84" fmla="*/ 59 w 76"/>
                  <a:gd name="T85" fmla="*/ 38 h 46"/>
                  <a:gd name="T86" fmla="*/ 68 w 76"/>
                  <a:gd name="T87" fmla="*/ 32 h 46"/>
                  <a:gd name="T88" fmla="*/ 73 w 76"/>
                  <a:gd name="T89" fmla="*/ 26 h 46"/>
                  <a:gd name="T90" fmla="*/ 68 w 76"/>
                  <a:gd name="T91" fmla="*/ 23 h 46"/>
                  <a:gd name="T92" fmla="*/ 62 w 76"/>
                  <a:gd name="T93" fmla="*/ 19 h 46"/>
                  <a:gd name="T94" fmla="*/ 62 w 76"/>
                  <a:gd name="T95" fmla="*/ 19 h 46"/>
                  <a:gd name="T96" fmla="*/ 62 w 76"/>
                  <a:gd name="T97" fmla="*/ 19 h 46"/>
                  <a:gd name="T98" fmla="*/ 61 w 76"/>
                  <a:gd name="T99" fmla="*/ 18 h 46"/>
                  <a:gd name="T100" fmla="*/ 57 w 76"/>
                  <a:gd name="T101" fmla="*/ 14 h 46"/>
                  <a:gd name="T102" fmla="*/ 55 w 76"/>
                  <a:gd name="T103" fmla="*/ 15 h 46"/>
                  <a:gd name="T104" fmla="*/ 51 w 76"/>
                  <a:gd name="T105" fmla="*/ 17 h 46"/>
                  <a:gd name="T106" fmla="*/ 51 w 76"/>
                  <a:gd name="T107" fmla="*/ 17 h 46"/>
                  <a:gd name="T108" fmla="*/ 50 w 76"/>
                  <a:gd name="T109" fmla="*/ 17 h 46"/>
                  <a:gd name="T110" fmla="*/ 45 w 76"/>
                  <a:gd name="T111" fmla="*/ 15 h 46"/>
                  <a:gd name="T112" fmla="*/ 45 w 76"/>
                  <a:gd name="T113" fmla="*/ 15 h 46"/>
                  <a:gd name="T114" fmla="*/ 45 w 76"/>
                  <a:gd name="T115" fmla="*/ 14 h 46"/>
                  <a:gd name="T116" fmla="*/ 43 w 76"/>
                  <a:gd name="T117" fmla="*/ 10 h 46"/>
                  <a:gd name="T118" fmla="*/ 40 w 76"/>
                  <a:gd name="T119" fmla="*/ 7 h 46"/>
                  <a:gd name="T120" fmla="*/ 33 w 76"/>
                  <a:gd name="T121" fmla="*/ 4 h 46"/>
                  <a:gd name="T122" fmla="*/ 31 w 76"/>
                  <a:gd name="T123" fmla="*/ 2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76" h="46">
                    <a:moveTo>
                      <a:pt x="31" y="0"/>
                    </a:moveTo>
                    <a:cubicBezTo>
                      <a:pt x="35" y="3"/>
                      <a:pt x="35" y="3"/>
                      <a:pt x="35" y="3"/>
                    </a:cubicBezTo>
                    <a:cubicBezTo>
                      <a:pt x="37" y="4"/>
                      <a:pt x="39" y="6"/>
                      <a:pt x="41" y="6"/>
                    </a:cubicBezTo>
                    <a:cubicBezTo>
                      <a:pt x="45" y="8"/>
                      <a:pt x="45" y="8"/>
                      <a:pt x="45" y="8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8" y="16"/>
                      <a:pt x="49" y="16"/>
                      <a:pt x="50" y="16"/>
                    </a:cubicBezTo>
                    <a:cubicBezTo>
                      <a:pt x="54" y="13"/>
                      <a:pt x="54" y="13"/>
                      <a:pt x="54" y="13"/>
                    </a:cubicBezTo>
                    <a:cubicBezTo>
                      <a:pt x="55" y="13"/>
                      <a:pt x="56" y="12"/>
                      <a:pt x="57" y="12"/>
                    </a:cubicBezTo>
                    <a:cubicBezTo>
                      <a:pt x="59" y="12"/>
                      <a:pt x="61" y="14"/>
                      <a:pt x="63" y="17"/>
                    </a:cubicBezTo>
                    <a:cubicBezTo>
                      <a:pt x="63" y="17"/>
                      <a:pt x="64" y="19"/>
                      <a:pt x="69" y="21"/>
                    </a:cubicBezTo>
                    <a:cubicBezTo>
                      <a:pt x="75" y="26"/>
                      <a:pt x="75" y="26"/>
                      <a:pt x="75" y="26"/>
                    </a:cubicBezTo>
                    <a:cubicBezTo>
                      <a:pt x="76" y="27"/>
                      <a:pt x="76" y="27"/>
                      <a:pt x="76" y="27"/>
                    </a:cubicBezTo>
                    <a:cubicBezTo>
                      <a:pt x="73" y="27"/>
                      <a:pt x="71" y="29"/>
                      <a:pt x="69" y="33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4" y="42"/>
                      <a:pt x="54" y="42"/>
                      <a:pt x="54" y="42"/>
                    </a:cubicBezTo>
                    <a:cubicBezTo>
                      <a:pt x="49" y="42"/>
                      <a:pt x="49" y="42"/>
                      <a:pt x="49" y="42"/>
                    </a:cubicBezTo>
                    <a:cubicBezTo>
                      <a:pt x="37" y="41"/>
                      <a:pt x="37" y="41"/>
                      <a:pt x="37" y="41"/>
                    </a:cubicBezTo>
                    <a:cubicBezTo>
                      <a:pt x="35" y="40"/>
                      <a:pt x="34" y="40"/>
                      <a:pt x="33" y="40"/>
                    </a:cubicBezTo>
                    <a:cubicBezTo>
                      <a:pt x="31" y="40"/>
                      <a:pt x="30" y="41"/>
                      <a:pt x="29" y="42"/>
                    </a:cubicBezTo>
                    <a:cubicBezTo>
                      <a:pt x="26" y="44"/>
                      <a:pt x="26" y="44"/>
                      <a:pt x="26" y="44"/>
                    </a:cubicBezTo>
                    <a:cubicBezTo>
                      <a:pt x="24" y="46"/>
                      <a:pt x="24" y="46"/>
                      <a:pt x="24" y="46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16" y="43"/>
                      <a:pt x="16" y="43"/>
                      <a:pt x="16" y="43"/>
                    </a:cubicBezTo>
                    <a:cubicBezTo>
                      <a:pt x="17" y="41"/>
                      <a:pt x="17" y="40"/>
                      <a:pt x="15" y="38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2" y="28"/>
                      <a:pt x="1" y="25"/>
                      <a:pt x="0" y="21"/>
                    </a:cubicBezTo>
                    <a:cubicBezTo>
                      <a:pt x="0" y="16"/>
                      <a:pt x="3" y="11"/>
                      <a:pt x="11" y="7"/>
                    </a:cubicBezTo>
                    <a:cubicBezTo>
                      <a:pt x="31" y="0"/>
                      <a:pt x="31" y="0"/>
                      <a:pt x="31" y="0"/>
                    </a:cubicBezTo>
                    <a:moveTo>
                      <a:pt x="31" y="2"/>
                    </a:moveTo>
                    <a:cubicBezTo>
                      <a:pt x="12" y="8"/>
                      <a:pt x="12" y="8"/>
                      <a:pt x="12" y="8"/>
                    </a:cubicBezTo>
                    <a:cubicBezTo>
                      <a:pt x="5" y="12"/>
                      <a:pt x="2" y="16"/>
                      <a:pt x="2" y="21"/>
                    </a:cubicBezTo>
                    <a:cubicBezTo>
                      <a:pt x="2" y="24"/>
                      <a:pt x="4" y="27"/>
                      <a:pt x="6" y="29"/>
                    </a:cubicBezTo>
                    <a:cubicBezTo>
                      <a:pt x="16" y="37"/>
                      <a:pt x="16" y="37"/>
                      <a:pt x="16" y="37"/>
                    </a:cubicBezTo>
                    <a:cubicBezTo>
                      <a:pt x="18" y="38"/>
                      <a:pt x="19" y="40"/>
                      <a:pt x="18" y="42"/>
                    </a:cubicBezTo>
                    <a:cubicBezTo>
                      <a:pt x="20" y="43"/>
                      <a:pt x="20" y="43"/>
                      <a:pt x="20" y="43"/>
                    </a:cubicBezTo>
                    <a:cubicBezTo>
                      <a:pt x="24" y="44"/>
                      <a:pt x="24" y="44"/>
                      <a:pt x="24" y="44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7" y="41"/>
                      <a:pt x="27" y="41"/>
                      <a:pt x="27" y="41"/>
                    </a:cubicBezTo>
                    <a:cubicBezTo>
                      <a:pt x="29" y="39"/>
                      <a:pt x="31" y="38"/>
                      <a:pt x="33" y="38"/>
                    </a:cubicBezTo>
                    <a:cubicBezTo>
                      <a:pt x="34" y="38"/>
                      <a:pt x="36" y="38"/>
                      <a:pt x="37" y="39"/>
                    </a:cubicBezTo>
                    <a:cubicBezTo>
                      <a:pt x="49" y="40"/>
                      <a:pt x="49" y="40"/>
                      <a:pt x="49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9" y="38"/>
                      <a:pt x="59" y="38"/>
                      <a:pt x="59" y="38"/>
                    </a:cubicBezTo>
                    <a:cubicBezTo>
                      <a:pt x="68" y="32"/>
                      <a:pt x="68" y="32"/>
                      <a:pt x="68" y="32"/>
                    </a:cubicBezTo>
                    <a:cubicBezTo>
                      <a:pt x="69" y="29"/>
                      <a:pt x="71" y="27"/>
                      <a:pt x="73" y="26"/>
                    </a:cubicBezTo>
                    <a:cubicBezTo>
                      <a:pt x="68" y="23"/>
                      <a:pt x="68" y="23"/>
                      <a:pt x="68" y="23"/>
                    </a:cubicBezTo>
                    <a:cubicBezTo>
                      <a:pt x="65" y="21"/>
                      <a:pt x="63" y="20"/>
                      <a:pt x="62" y="19"/>
                    </a:cubicBezTo>
                    <a:cubicBezTo>
                      <a:pt x="62" y="19"/>
                      <a:pt x="62" y="19"/>
                      <a:pt x="62" y="19"/>
                    </a:cubicBezTo>
                    <a:cubicBezTo>
                      <a:pt x="62" y="19"/>
                      <a:pt x="62" y="19"/>
                      <a:pt x="62" y="19"/>
                    </a:cubicBezTo>
                    <a:cubicBezTo>
                      <a:pt x="61" y="18"/>
                      <a:pt x="61" y="18"/>
                      <a:pt x="61" y="18"/>
                    </a:cubicBezTo>
                    <a:cubicBezTo>
                      <a:pt x="60" y="15"/>
                      <a:pt x="58" y="14"/>
                      <a:pt x="57" y="14"/>
                    </a:cubicBezTo>
                    <a:cubicBezTo>
                      <a:pt x="56" y="14"/>
                      <a:pt x="55" y="14"/>
                      <a:pt x="55" y="15"/>
                    </a:cubicBezTo>
                    <a:cubicBezTo>
                      <a:pt x="51" y="17"/>
                      <a:pt x="51" y="17"/>
                      <a:pt x="51" y="17"/>
                    </a:cubicBezTo>
                    <a:cubicBezTo>
                      <a:pt x="51" y="17"/>
                      <a:pt x="51" y="17"/>
                      <a:pt x="51" y="17"/>
                    </a:cubicBezTo>
                    <a:cubicBezTo>
                      <a:pt x="50" y="17"/>
                      <a:pt x="50" y="17"/>
                      <a:pt x="50" y="17"/>
                    </a:cubicBezTo>
                    <a:cubicBezTo>
                      <a:pt x="49" y="17"/>
                      <a:pt x="47" y="17"/>
                      <a:pt x="45" y="15"/>
                    </a:cubicBezTo>
                    <a:cubicBezTo>
                      <a:pt x="45" y="15"/>
                      <a:pt x="45" y="15"/>
                      <a:pt x="45" y="15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0" y="7"/>
                      <a:pt x="40" y="7"/>
                      <a:pt x="40" y="7"/>
                    </a:cubicBezTo>
                    <a:cubicBezTo>
                      <a:pt x="38" y="7"/>
                      <a:pt x="35" y="6"/>
                      <a:pt x="33" y="4"/>
                    </a:cubicBezTo>
                    <a:cubicBezTo>
                      <a:pt x="31" y="2"/>
                      <a:pt x="31" y="2"/>
                      <a:pt x="3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33" name="Freeform 543"/>
              <p:cNvSpPr>
                <a:spLocks/>
              </p:cNvSpPr>
              <p:nvPr/>
            </p:nvSpPr>
            <p:spPr bwMode="auto">
              <a:xfrm>
                <a:off x="3949" y="1861"/>
                <a:ext cx="172" cy="104"/>
              </a:xfrm>
              <a:custGeom>
                <a:avLst/>
                <a:gdLst>
                  <a:gd name="T0" fmla="*/ 23 w 73"/>
                  <a:gd name="T1" fmla="*/ 44 h 44"/>
                  <a:gd name="T2" fmla="*/ 19 w 73"/>
                  <a:gd name="T3" fmla="*/ 42 h 44"/>
                  <a:gd name="T4" fmla="*/ 16 w 73"/>
                  <a:gd name="T5" fmla="*/ 41 h 44"/>
                  <a:gd name="T6" fmla="*/ 15 w 73"/>
                  <a:gd name="T7" fmla="*/ 37 h 44"/>
                  <a:gd name="T8" fmla="*/ 5 w 73"/>
                  <a:gd name="T9" fmla="*/ 29 h 44"/>
                  <a:gd name="T10" fmla="*/ 0 w 73"/>
                  <a:gd name="T11" fmla="*/ 20 h 44"/>
                  <a:gd name="T12" fmla="*/ 11 w 73"/>
                  <a:gd name="T13" fmla="*/ 6 h 44"/>
                  <a:gd name="T14" fmla="*/ 30 w 73"/>
                  <a:gd name="T15" fmla="*/ 0 h 44"/>
                  <a:gd name="T16" fmla="*/ 33 w 73"/>
                  <a:gd name="T17" fmla="*/ 2 h 44"/>
                  <a:gd name="T18" fmla="*/ 40 w 73"/>
                  <a:gd name="T19" fmla="*/ 6 h 44"/>
                  <a:gd name="T20" fmla="*/ 43 w 73"/>
                  <a:gd name="T21" fmla="*/ 8 h 44"/>
                  <a:gd name="T22" fmla="*/ 45 w 73"/>
                  <a:gd name="T23" fmla="*/ 13 h 44"/>
                  <a:gd name="T24" fmla="*/ 49 w 73"/>
                  <a:gd name="T25" fmla="*/ 16 h 44"/>
                  <a:gd name="T26" fmla="*/ 50 w 73"/>
                  <a:gd name="T27" fmla="*/ 16 h 44"/>
                  <a:gd name="T28" fmla="*/ 50 w 73"/>
                  <a:gd name="T29" fmla="*/ 15 h 44"/>
                  <a:gd name="T30" fmla="*/ 53 w 73"/>
                  <a:gd name="T31" fmla="*/ 13 h 44"/>
                  <a:gd name="T32" fmla="*/ 56 w 73"/>
                  <a:gd name="T33" fmla="*/ 12 h 44"/>
                  <a:gd name="T34" fmla="*/ 61 w 73"/>
                  <a:gd name="T35" fmla="*/ 16 h 44"/>
                  <a:gd name="T36" fmla="*/ 61 w 73"/>
                  <a:gd name="T37" fmla="*/ 17 h 44"/>
                  <a:gd name="T38" fmla="*/ 61 w 73"/>
                  <a:gd name="T39" fmla="*/ 17 h 44"/>
                  <a:gd name="T40" fmla="*/ 62 w 73"/>
                  <a:gd name="T41" fmla="*/ 17 h 44"/>
                  <a:gd name="T42" fmla="*/ 67 w 73"/>
                  <a:gd name="T43" fmla="*/ 21 h 44"/>
                  <a:gd name="T44" fmla="*/ 73 w 73"/>
                  <a:gd name="T45" fmla="*/ 25 h 44"/>
                  <a:gd name="T46" fmla="*/ 67 w 73"/>
                  <a:gd name="T47" fmla="*/ 31 h 44"/>
                  <a:gd name="T48" fmla="*/ 59 w 73"/>
                  <a:gd name="T49" fmla="*/ 38 h 44"/>
                  <a:gd name="T50" fmla="*/ 52 w 73"/>
                  <a:gd name="T51" fmla="*/ 40 h 44"/>
                  <a:gd name="T52" fmla="*/ 48 w 73"/>
                  <a:gd name="T53" fmla="*/ 40 h 44"/>
                  <a:gd name="T54" fmla="*/ 36 w 73"/>
                  <a:gd name="T55" fmla="*/ 39 h 44"/>
                  <a:gd name="T56" fmla="*/ 32 w 73"/>
                  <a:gd name="T57" fmla="*/ 38 h 44"/>
                  <a:gd name="T58" fmla="*/ 27 w 73"/>
                  <a:gd name="T59" fmla="*/ 40 h 44"/>
                  <a:gd name="T60" fmla="*/ 25 w 73"/>
                  <a:gd name="T61" fmla="*/ 42 h 44"/>
                  <a:gd name="T62" fmla="*/ 23 w 73"/>
                  <a:gd name="T63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73" h="44">
                    <a:moveTo>
                      <a:pt x="23" y="44"/>
                    </a:moveTo>
                    <a:cubicBezTo>
                      <a:pt x="19" y="42"/>
                      <a:pt x="19" y="42"/>
                      <a:pt x="19" y="42"/>
                    </a:cubicBezTo>
                    <a:cubicBezTo>
                      <a:pt x="16" y="41"/>
                      <a:pt x="16" y="41"/>
                      <a:pt x="16" y="41"/>
                    </a:cubicBezTo>
                    <a:cubicBezTo>
                      <a:pt x="17" y="40"/>
                      <a:pt x="16" y="38"/>
                      <a:pt x="15" y="37"/>
                    </a:cubicBezTo>
                    <a:cubicBezTo>
                      <a:pt x="5" y="29"/>
                      <a:pt x="5" y="29"/>
                      <a:pt x="5" y="29"/>
                    </a:cubicBezTo>
                    <a:cubicBezTo>
                      <a:pt x="2" y="27"/>
                      <a:pt x="1" y="24"/>
                      <a:pt x="0" y="20"/>
                    </a:cubicBezTo>
                    <a:cubicBezTo>
                      <a:pt x="0" y="15"/>
                      <a:pt x="3" y="10"/>
                      <a:pt x="11" y="6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3" y="2"/>
                      <a:pt x="33" y="2"/>
                      <a:pt x="33" y="2"/>
                    </a:cubicBezTo>
                    <a:cubicBezTo>
                      <a:pt x="35" y="4"/>
                      <a:pt x="37" y="5"/>
                      <a:pt x="40" y="6"/>
                    </a:cubicBezTo>
                    <a:cubicBezTo>
                      <a:pt x="43" y="8"/>
                      <a:pt x="43" y="8"/>
                      <a:pt x="43" y="8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7" y="16"/>
                      <a:pt x="48" y="16"/>
                      <a:pt x="49" y="16"/>
                    </a:cubicBezTo>
                    <a:cubicBezTo>
                      <a:pt x="50" y="16"/>
                      <a:pt x="50" y="16"/>
                      <a:pt x="50" y="16"/>
                    </a:cubicBezTo>
                    <a:cubicBezTo>
                      <a:pt x="50" y="15"/>
                      <a:pt x="50" y="15"/>
                      <a:pt x="50" y="15"/>
                    </a:cubicBezTo>
                    <a:cubicBezTo>
                      <a:pt x="53" y="13"/>
                      <a:pt x="53" y="13"/>
                      <a:pt x="53" y="13"/>
                    </a:cubicBezTo>
                    <a:cubicBezTo>
                      <a:pt x="54" y="13"/>
                      <a:pt x="55" y="12"/>
                      <a:pt x="56" y="12"/>
                    </a:cubicBezTo>
                    <a:cubicBezTo>
                      <a:pt x="58" y="12"/>
                      <a:pt x="60" y="15"/>
                      <a:pt x="61" y="16"/>
                    </a:cubicBezTo>
                    <a:cubicBezTo>
                      <a:pt x="61" y="17"/>
                      <a:pt x="61" y="17"/>
                      <a:pt x="61" y="17"/>
                    </a:cubicBezTo>
                    <a:cubicBezTo>
                      <a:pt x="61" y="17"/>
                      <a:pt x="61" y="17"/>
                      <a:pt x="61" y="17"/>
                    </a:cubicBezTo>
                    <a:cubicBezTo>
                      <a:pt x="61" y="17"/>
                      <a:pt x="62" y="17"/>
                      <a:pt x="62" y="17"/>
                    </a:cubicBezTo>
                    <a:cubicBezTo>
                      <a:pt x="63" y="18"/>
                      <a:pt x="64" y="19"/>
                      <a:pt x="67" y="21"/>
                    </a:cubicBezTo>
                    <a:cubicBezTo>
                      <a:pt x="73" y="25"/>
                      <a:pt x="73" y="25"/>
                      <a:pt x="73" y="25"/>
                    </a:cubicBezTo>
                    <a:cubicBezTo>
                      <a:pt x="71" y="26"/>
                      <a:pt x="69" y="28"/>
                      <a:pt x="67" y="31"/>
                    </a:cubicBezTo>
                    <a:cubicBezTo>
                      <a:pt x="59" y="38"/>
                      <a:pt x="59" y="38"/>
                      <a:pt x="59" y="38"/>
                    </a:cubicBezTo>
                    <a:cubicBezTo>
                      <a:pt x="52" y="40"/>
                      <a:pt x="52" y="40"/>
                      <a:pt x="52" y="40"/>
                    </a:cubicBezTo>
                    <a:cubicBezTo>
                      <a:pt x="48" y="40"/>
                      <a:pt x="48" y="40"/>
                      <a:pt x="48" y="40"/>
                    </a:cubicBezTo>
                    <a:cubicBezTo>
                      <a:pt x="36" y="39"/>
                      <a:pt x="36" y="39"/>
                      <a:pt x="36" y="39"/>
                    </a:cubicBezTo>
                    <a:cubicBezTo>
                      <a:pt x="34" y="38"/>
                      <a:pt x="33" y="38"/>
                      <a:pt x="32" y="38"/>
                    </a:cubicBezTo>
                    <a:cubicBezTo>
                      <a:pt x="30" y="38"/>
                      <a:pt x="28" y="39"/>
                      <a:pt x="27" y="40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3" y="44"/>
                      <a:pt x="23" y="44"/>
                      <a:pt x="23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34" name="Freeform 544"/>
              <p:cNvSpPr>
                <a:spLocks noEditPoints="1"/>
              </p:cNvSpPr>
              <p:nvPr/>
            </p:nvSpPr>
            <p:spPr bwMode="auto">
              <a:xfrm>
                <a:off x="3946" y="1858"/>
                <a:ext cx="180" cy="109"/>
              </a:xfrm>
              <a:custGeom>
                <a:avLst/>
                <a:gdLst>
                  <a:gd name="T0" fmla="*/ 31 w 76"/>
                  <a:gd name="T1" fmla="*/ 0 h 46"/>
                  <a:gd name="T2" fmla="*/ 35 w 76"/>
                  <a:gd name="T3" fmla="*/ 3 h 46"/>
                  <a:gd name="T4" fmla="*/ 41 w 76"/>
                  <a:gd name="T5" fmla="*/ 6 h 46"/>
                  <a:gd name="T6" fmla="*/ 45 w 76"/>
                  <a:gd name="T7" fmla="*/ 8 h 46"/>
                  <a:gd name="T8" fmla="*/ 47 w 76"/>
                  <a:gd name="T9" fmla="*/ 14 h 46"/>
                  <a:gd name="T10" fmla="*/ 50 w 76"/>
                  <a:gd name="T11" fmla="*/ 16 h 46"/>
                  <a:gd name="T12" fmla="*/ 54 w 76"/>
                  <a:gd name="T13" fmla="*/ 13 h 46"/>
                  <a:gd name="T14" fmla="*/ 57 w 76"/>
                  <a:gd name="T15" fmla="*/ 12 h 46"/>
                  <a:gd name="T16" fmla="*/ 63 w 76"/>
                  <a:gd name="T17" fmla="*/ 17 h 46"/>
                  <a:gd name="T18" fmla="*/ 69 w 76"/>
                  <a:gd name="T19" fmla="*/ 21 h 46"/>
                  <a:gd name="T20" fmla="*/ 75 w 76"/>
                  <a:gd name="T21" fmla="*/ 26 h 46"/>
                  <a:gd name="T22" fmla="*/ 76 w 76"/>
                  <a:gd name="T23" fmla="*/ 27 h 46"/>
                  <a:gd name="T24" fmla="*/ 69 w 76"/>
                  <a:gd name="T25" fmla="*/ 33 h 46"/>
                  <a:gd name="T26" fmla="*/ 60 w 76"/>
                  <a:gd name="T27" fmla="*/ 40 h 46"/>
                  <a:gd name="T28" fmla="*/ 54 w 76"/>
                  <a:gd name="T29" fmla="*/ 42 h 46"/>
                  <a:gd name="T30" fmla="*/ 49 w 76"/>
                  <a:gd name="T31" fmla="*/ 42 h 46"/>
                  <a:gd name="T32" fmla="*/ 37 w 76"/>
                  <a:gd name="T33" fmla="*/ 41 h 46"/>
                  <a:gd name="T34" fmla="*/ 33 w 76"/>
                  <a:gd name="T35" fmla="*/ 40 h 46"/>
                  <a:gd name="T36" fmla="*/ 29 w 76"/>
                  <a:gd name="T37" fmla="*/ 42 h 46"/>
                  <a:gd name="T38" fmla="*/ 26 w 76"/>
                  <a:gd name="T39" fmla="*/ 44 h 46"/>
                  <a:gd name="T40" fmla="*/ 24 w 76"/>
                  <a:gd name="T41" fmla="*/ 46 h 46"/>
                  <a:gd name="T42" fmla="*/ 20 w 76"/>
                  <a:gd name="T43" fmla="*/ 44 h 46"/>
                  <a:gd name="T44" fmla="*/ 16 w 76"/>
                  <a:gd name="T45" fmla="*/ 43 h 46"/>
                  <a:gd name="T46" fmla="*/ 15 w 76"/>
                  <a:gd name="T47" fmla="*/ 38 h 46"/>
                  <a:gd name="T48" fmla="*/ 5 w 76"/>
                  <a:gd name="T49" fmla="*/ 31 h 46"/>
                  <a:gd name="T50" fmla="*/ 0 w 76"/>
                  <a:gd name="T51" fmla="*/ 21 h 46"/>
                  <a:gd name="T52" fmla="*/ 11 w 76"/>
                  <a:gd name="T53" fmla="*/ 7 h 46"/>
                  <a:gd name="T54" fmla="*/ 31 w 76"/>
                  <a:gd name="T55" fmla="*/ 0 h 46"/>
                  <a:gd name="T56" fmla="*/ 31 w 76"/>
                  <a:gd name="T57" fmla="*/ 2 h 46"/>
                  <a:gd name="T58" fmla="*/ 12 w 76"/>
                  <a:gd name="T59" fmla="*/ 8 h 46"/>
                  <a:gd name="T60" fmla="*/ 2 w 76"/>
                  <a:gd name="T61" fmla="*/ 21 h 46"/>
                  <a:gd name="T62" fmla="*/ 6 w 76"/>
                  <a:gd name="T63" fmla="*/ 29 h 46"/>
                  <a:gd name="T64" fmla="*/ 16 w 76"/>
                  <a:gd name="T65" fmla="*/ 37 h 46"/>
                  <a:gd name="T66" fmla="*/ 18 w 76"/>
                  <a:gd name="T67" fmla="*/ 42 h 46"/>
                  <a:gd name="T68" fmla="*/ 20 w 76"/>
                  <a:gd name="T69" fmla="*/ 43 h 46"/>
                  <a:gd name="T70" fmla="*/ 24 w 76"/>
                  <a:gd name="T71" fmla="*/ 44 h 46"/>
                  <a:gd name="T72" fmla="*/ 25 w 76"/>
                  <a:gd name="T73" fmla="*/ 42 h 46"/>
                  <a:gd name="T74" fmla="*/ 27 w 76"/>
                  <a:gd name="T75" fmla="*/ 41 h 46"/>
                  <a:gd name="T76" fmla="*/ 33 w 76"/>
                  <a:gd name="T77" fmla="*/ 38 h 46"/>
                  <a:gd name="T78" fmla="*/ 37 w 76"/>
                  <a:gd name="T79" fmla="*/ 39 h 46"/>
                  <a:gd name="T80" fmla="*/ 49 w 76"/>
                  <a:gd name="T81" fmla="*/ 40 h 46"/>
                  <a:gd name="T82" fmla="*/ 53 w 76"/>
                  <a:gd name="T83" fmla="*/ 40 h 46"/>
                  <a:gd name="T84" fmla="*/ 59 w 76"/>
                  <a:gd name="T85" fmla="*/ 38 h 46"/>
                  <a:gd name="T86" fmla="*/ 68 w 76"/>
                  <a:gd name="T87" fmla="*/ 32 h 46"/>
                  <a:gd name="T88" fmla="*/ 73 w 76"/>
                  <a:gd name="T89" fmla="*/ 26 h 46"/>
                  <a:gd name="T90" fmla="*/ 68 w 76"/>
                  <a:gd name="T91" fmla="*/ 23 h 46"/>
                  <a:gd name="T92" fmla="*/ 62 w 76"/>
                  <a:gd name="T93" fmla="*/ 19 h 46"/>
                  <a:gd name="T94" fmla="*/ 62 w 76"/>
                  <a:gd name="T95" fmla="*/ 19 h 46"/>
                  <a:gd name="T96" fmla="*/ 62 w 76"/>
                  <a:gd name="T97" fmla="*/ 19 h 46"/>
                  <a:gd name="T98" fmla="*/ 61 w 76"/>
                  <a:gd name="T99" fmla="*/ 18 h 46"/>
                  <a:gd name="T100" fmla="*/ 57 w 76"/>
                  <a:gd name="T101" fmla="*/ 14 h 46"/>
                  <a:gd name="T102" fmla="*/ 55 w 76"/>
                  <a:gd name="T103" fmla="*/ 15 h 46"/>
                  <a:gd name="T104" fmla="*/ 51 w 76"/>
                  <a:gd name="T105" fmla="*/ 17 h 46"/>
                  <a:gd name="T106" fmla="*/ 51 w 76"/>
                  <a:gd name="T107" fmla="*/ 17 h 46"/>
                  <a:gd name="T108" fmla="*/ 50 w 76"/>
                  <a:gd name="T109" fmla="*/ 17 h 46"/>
                  <a:gd name="T110" fmla="*/ 45 w 76"/>
                  <a:gd name="T111" fmla="*/ 15 h 46"/>
                  <a:gd name="T112" fmla="*/ 45 w 76"/>
                  <a:gd name="T113" fmla="*/ 15 h 46"/>
                  <a:gd name="T114" fmla="*/ 45 w 76"/>
                  <a:gd name="T115" fmla="*/ 14 h 46"/>
                  <a:gd name="T116" fmla="*/ 43 w 76"/>
                  <a:gd name="T117" fmla="*/ 10 h 46"/>
                  <a:gd name="T118" fmla="*/ 40 w 76"/>
                  <a:gd name="T119" fmla="*/ 7 h 46"/>
                  <a:gd name="T120" fmla="*/ 33 w 76"/>
                  <a:gd name="T121" fmla="*/ 4 h 46"/>
                  <a:gd name="T122" fmla="*/ 31 w 76"/>
                  <a:gd name="T123" fmla="*/ 2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76" h="46">
                    <a:moveTo>
                      <a:pt x="31" y="0"/>
                    </a:moveTo>
                    <a:cubicBezTo>
                      <a:pt x="35" y="3"/>
                      <a:pt x="35" y="3"/>
                      <a:pt x="35" y="3"/>
                    </a:cubicBezTo>
                    <a:cubicBezTo>
                      <a:pt x="37" y="4"/>
                      <a:pt x="39" y="6"/>
                      <a:pt x="41" y="6"/>
                    </a:cubicBezTo>
                    <a:cubicBezTo>
                      <a:pt x="45" y="8"/>
                      <a:pt x="45" y="8"/>
                      <a:pt x="45" y="8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8" y="16"/>
                      <a:pt x="49" y="16"/>
                      <a:pt x="50" y="16"/>
                    </a:cubicBezTo>
                    <a:cubicBezTo>
                      <a:pt x="54" y="13"/>
                      <a:pt x="54" y="13"/>
                      <a:pt x="54" y="13"/>
                    </a:cubicBezTo>
                    <a:cubicBezTo>
                      <a:pt x="55" y="13"/>
                      <a:pt x="56" y="12"/>
                      <a:pt x="57" y="12"/>
                    </a:cubicBezTo>
                    <a:cubicBezTo>
                      <a:pt x="59" y="12"/>
                      <a:pt x="61" y="14"/>
                      <a:pt x="63" y="17"/>
                    </a:cubicBezTo>
                    <a:cubicBezTo>
                      <a:pt x="63" y="17"/>
                      <a:pt x="64" y="19"/>
                      <a:pt x="69" y="21"/>
                    </a:cubicBezTo>
                    <a:cubicBezTo>
                      <a:pt x="75" y="26"/>
                      <a:pt x="75" y="26"/>
                      <a:pt x="75" y="26"/>
                    </a:cubicBezTo>
                    <a:cubicBezTo>
                      <a:pt x="76" y="27"/>
                      <a:pt x="76" y="27"/>
                      <a:pt x="76" y="27"/>
                    </a:cubicBezTo>
                    <a:cubicBezTo>
                      <a:pt x="73" y="27"/>
                      <a:pt x="71" y="29"/>
                      <a:pt x="69" y="33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4" y="42"/>
                      <a:pt x="54" y="42"/>
                      <a:pt x="54" y="42"/>
                    </a:cubicBezTo>
                    <a:cubicBezTo>
                      <a:pt x="49" y="42"/>
                      <a:pt x="49" y="42"/>
                      <a:pt x="49" y="42"/>
                    </a:cubicBezTo>
                    <a:cubicBezTo>
                      <a:pt x="37" y="41"/>
                      <a:pt x="37" y="41"/>
                      <a:pt x="37" y="41"/>
                    </a:cubicBezTo>
                    <a:cubicBezTo>
                      <a:pt x="35" y="40"/>
                      <a:pt x="34" y="40"/>
                      <a:pt x="33" y="40"/>
                    </a:cubicBezTo>
                    <a:cubicBezTo>
                      <a:pt x="31" y="40"/>
                      <a:pt x="30" y="41"/>
                      <a:pt x="29" y="42"/>
                    </a:cubicBezTo>
                    <a:cubicBezTo>
                      <a:pt x="26" y="44"/>
                      <a:pt x="26" y="44"/>
                      <a:pt x="26" y="44"/>
                    </a:cubicBezTo>
                    <a:cubicBezTo>
                      <a:pt x="24" y="46"/>
                      <a:pt x="24" y="46"/>
                      <a:pt x="24" y="46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16" y="43"/>
                      <a:pt x="16" y="43"/>
                      <a:pt x="16" y="43"/>
                    </a:cubicBezTo>
                    <a:cubicBezTo>
                      <a:pt x="17" y="41"/>
                      <a:pt x="17" y="40"/>
                      <a:pt x="15" y="38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2" y="28"/>
                      <a:pt x="1" y="25"/>
                      <a:pt x="0" y="21"/>
                    </a:cubicBezTo>
                    <a:cubicBezTo>
                      <a:pt x="0" y="16"/>
                      <a:pt x="3" y="11"/>
                      <a:pt x="11" y="7"/>
                    </a:cubicBezTo>
                    <a:cubicBezTo>
                      <a:pt x="31" y="0"/>
                      <a:pt x="31" y="0"/>
                      <a:pt x="31" y="0"/>
                    </a:cubicBezTo>
                    <a:moveTo>
                      <a:pt x="31" y="2"/>
                    </a:moveTo>
                    <a:cubicBezTo>
                      <a:pt x="12" y="8"/>
                      <a:pt x="12" y="8"/>
                      <a:pt x="12" y="8"/>
                    </a:cubicBezTo>
                    <a:cubicBezTo>
                      <a:pt x="5" y="12"/>
                      <a:pt x="2" y="16"/>
                      <a:pt x="2" y="21"/>
                    </a:cubicBezTo>
                    <a:cubicBezTo>
                      <a:pt x="2" y="24"/>
                      <a:pt x="4" y="27"/>
                      <a:pt x="6" y="29"/>
                    </a:cubicBezTo>
                    <a:cubicBezTo>
                      <a:pt x="16" y="37"/>
                      <a:pt x="16" y="37"/>
                      <a:pt x="16" y="37"/>
                    </a:cubicBezTo>
                    <a:cubicBezTo>
                      <a:pt x="18" y="38"/>
                      <a:pt x="19" y="40"/>
                      <a:pt x="18" y="42"/>
                    </a:cubicBezTo>
                    <a:cubicBezTo>
                      <a:pt x="20" y="43"/>
                      <a:pt x="20" y="43"/>
                      <a:pt x="20" y="43"/>
                    </a:cubicBezTo>
                    <a:cubicBezTo>
                      <a:pt x="24" y="44"/>
                      <a:pt x="24" y="44"/>
                      <a:pt x="24" y="44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7" y="41"/>
                      <a:pt x="27" y="41"/>
                      <a:pt x="27" y="41"/>
                    </a:cubicBezTo>
                    <a:cubicBezTo>
                      <a:pt x="29" y="39"/>
                      <a:pt x="31" y="38"/>
                      <a:pt x="33" y="38"/>
                    </a:cubicBezTo>
                    <a:cubicBezTo>
                      <a:pt x="34" y="38"/>
                      <a:pt x="36" y="38"/>
                      <a:pt x="37" y="39"/>
                    </a:cubicBezTo>
                    <a:cubicBezTo>
                      <a:pt x="49" y="40"/>
                      <a:pt x="49" y="40"/>
                      <a:pt x="49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9" y="38"/>
                      <a:pt x="59" y="38"/>
                      <a:pt x="59" y="38"/>
                    </a:cubicBezTo>
                    <a:cubicBezTo>
                      <a:pt x="68" y="32"/>
                      <a:pt x="68" y="32"/>
                      <a:pt x="68" y="32"/>
                    </a:cubicBezTo>
                    <a:cubicBezTo>
                      <a:pt x="69" y="29"/>
                      <a:pt x="71" y="27"/>
                      <a:pt x="73" y="26"/>
                    </a:cubicBezTo>
                    <a:cubicBezTo>
                      <a:pt x="68" y="23"/>
                      <a:pt x="68" y="23"/>
                      <a:pt x="68" y="23"/>
                    </a:cubicBezTo>
                    <a:cubicBezTo>
                      <a:pt x="65" y="21"/>
                      <a:pt x="63" y="20"/>
                      <a:pt x="62" y="19"/>
                    </a:cubicBezTo>
                    <a:cubicBezTo>
                      <a:pt x="62" y="19"/>
                      <a:pt x="62" y="19"/>
                      <a:pt x="62" y="19"/>
                    </a:cubicBezTo>
                    <a:cubicBezTo>
                      <a:pt x="62" y="19"/>
                      <a:pt x="62" y="19"/>
                      <a:pt x="62" y="19"/>
                    </a:cubicBezTo>
                    <a:cubicBezTo>
                      <a:pt x="61" y="18"/>
                      <a:pt x="61" y="18"/>
                      <a:pt x="61" y="18"/>
                    </a:cubicBezTo>
                    <a:cubicBezTo>
                      <a:pt x="60" y="15"/>
                      <a:pt x="58" y="14"/>
                      <a:pt x="57" y="14"/>
                    </a:cubicBezTo>
                    <a:cubicBezTo>
                      <a:pt x="56" y="14"/>
                      <a:pt x="55" y="14"/>
                      <a:pt x="55" y="15"/>
                    </a:cubicBezTo>
                    <a:cubicBezTo>
                      <a:pt x="51" y="17"/>
                      <a:pt x="51" y="17"/>
                      <a:pt x="51" y="17"/>
                    </a:cubicBezTo>
                    <a:cubicBezTo>
                      <a:pt x="51" y="17"/>
                      <a:pt x="51" y="17"/>
                      <a:pt x="51" y="17"/>
                    </a:cubicBezTo>
                    <a:cubicBezTo>
                      <a:pt x="50" y="17"/>
                      <a:pt x="50" y="17"/>
                      <a:pt x="50" y="17"/>
                    </a:cubicBezTo>
                    <a:cubicBezTo>
                      <a:pt x="49" y="17"/>
                      <a:pt x="47" y="17"/>
                      <a:pt x="45" y="15"/>
                    </a:cubicBezTo>
                    <a:cubicBezTo>
                      <a:pt x="45" y="15"/>
                      <a:pt x="45" y="15"/>
                      <a:pt x="45" y="15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0" y="7"/>
                      <a:pt x="40" y="7"/>
                      <a:pt x="40" y="7"/>
                    </a:cubicBezTo>
                    <a:cubicBezTo>
                      <a:pt x="38" y="7"/>
                      <a:pt x="35" y="6"/>
                      <a:pt x="33" y="4"/>
                    </a:cubicBezTo>
                    <a:cubicBezTo>
                      <a:pt x="31" y="2"/>
                      <a:pt x="31" y="2"/>
                      <a:pt x="3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35" name="Freeform 545"/>
              <p:cNvSpPr>
                <a:spLocks/>
              </p:cNvSpPr>
              <p:nvPr/>
            </p:nvSpPr>
            <p:spPr bwMode="auto">
              <a:xfrm>
                <a:off x="4117" y="2164"/>
                <a:ext cx="44" cy="56"/>
              </a:xfrm>
              <a:custGeom>
                <a:avLst/>
                <a:gdLst>
                  <a:gd name="T0" fmla="*/ 9 w 19"/>
                  <a:gd name="T1" fmla="*/ 24 h 24"/>
                  <a:gd name="T2" fmla="*/ 1 w 19"/>
                  <a:gd name="T3" fmla="*/ 17 h 24"/>
                  <a:gd name="T4" fmla="*/ 0 w 19"/>
                  <a:gd name="T5" fmla="*/ 13 h 24"/>
                  <a:gd name="T6" fmla="*/ 0 w 19"/>
                  <a:gd name="T7" fmla="*/ 9 h 24"/>
                  <a:gd name="T8" fmla="*/ 3 w 19"/>
                  <a:gd name="T9" fmla="*/ 7 h 24"/>
                  <a:gd name="T10" fmla="*/ 6 w 19"/>
                  <a:gd name="T11" fmla="*/ 2 h 24"/>
                  <a:gd name="T12" fmla="*/ 7 w 19"/>
                  <a:gd name="T13" fmla="*/ 0 h 24"/>
                  <a:gd name="T14" fmla="*/ 7 w 19"/>
                  <a:gd name="T15" fmla="*/ 0 h 24"/>
                  <a:gd name="T16" fmla="*/ 7 w 19"/>
                  <a:gd name="T17" fmla="*/ 2 h 24"/>
                  <a:gd name="T18" fmla="*/ 7 w 19"/>
                  <a:gd name="T19" fmla="*/ 3 h 24"/>
                  <a:gd name="T20" fmla="*/ 8 w 19"/>
                  <a:gd name="T21" fmla="*/ 3 h 24"/>
                  <a:gd name="T22" fmla="*/ 12 w 19"/>
                  <a:gd name="T23" fmla="*/ 7 h 24"/>
                  <a:gd name="T24" fmla="*/ 17 w 19"/>
                  <a:gd name="T25" fmla="*/ 9 h 24"/>
                  <a:gd name="T26" fmla="*/ 19 w 19"/>
                  <a:gd name="T27" fmla="*/ 11 h 24"/>
                  <a:gd name="T28" fmla="*/ 19 w 19"/>
                  <a:gd name="T29" fmla="*/ 12 h 24"/>
                  <a:gd name="T30" fmla="*/ 19 w 19"/>
                  <a:gd name="T31" fmla="*/ 12 h 24"/>
                  <a:gd name="T32" fmla="*/ 19 w 19"/>
                  <a:gd name="T33" fmla="*/ 12 h 24"/>
                  <a:gd name="T34" fmla="*/ 17 w 19"/>
                  <a:gd name="T35" fmla="*/ 17 h 24"/>
                  <a:gd name="T36" fmla="*/ 17 w 19"/>
                  <a:gd name="T37" fmla="*/ 17 h 24"/>
                  <a:gd name="T38" fmla="*/ 17 w 19"/>
                  <a:gd name="T39" fmla="*/ 17 h 24"/>
                  <a:gd name="T40" fmla="*/ 17 w 19"/>
                  <a:gd name="T41" fmla="*/ 17 h 24"/>
                  <a:gd name="T42" fmla="*/ 15 w 19"/>
                  <a:gd name="T43" fmla="*/ 17 h 24"/>
                  <a:gd name="T44" fmla="*/ 11 w 19"/>
                  <a:gd name="T45" fmla="*/ 16 h 24"/>
                  <a:gd name="T46" fmla="*/ 11 w 19"/>
                  <a:gd name="T47" fmla="*/ 16 h 24"/>
                  <a:gd name="T48" fmla="*/ 11 w 19"/>
                  <a:gd name="T49" fmla="*/ 16 h 24"/>
                  <a:gd name="T50" fmla="*/ 9 w 19"/>
                  <a:gd name="T51" fmla="*/ 21 h 24"/>
                  <a:gd name="T52" fmla="*/ 9 w 19"/>
                  <a:gd name="T5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9" h="24">
                    <a:moveTo>
                      <a:pt x="9" y="24"/>
                    </a:moveTo>
                    <a:cubicBezTo>
                      <a:pt x="1" y="17"/>
                      <a:pt x="1" y="17"/>
                      <a:pt x="1" y="17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5" y="6"/>
                      <a:pt x="6" y="4"/>
                      <a:pt x="6" y="2"/>
                    </a:cubicBezTo>
                    <a:cubicBezTo>
                      <a:pt x="6" y="1"/>
                      <a:pt x="6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9" y="4"/>
                      <a:pt x="10" y="6"/>
                      <a:pt x="12" y="7"/>
                    </a:cubicBezTo>
                    <a:cubicBezTo>
                      <a:pt x="17" y="9"/>
                      <a:pt x="17" y="9"/>
                      <a:pt x="17" y="9"/>
                    </a:cubicBezTo>
                    <a:cubicBezTo>
                      <a:pt x="19" y="10"/>
                      <a:pt x="19" y="11"/>
                      <a:pt x="19" y="11"/>
                    </a:cubicBezTo>
                    <a:cubicBezTo>
                      <a:pt x="19" y="11"/>
                      <a:pt x="19" y="11"/>
                      <a:pt x="19" y="12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9" y="17"/>
                      <a:pt x="9" y="19"/>
                      <a:pt x="9" y="21"/>
                    </a:cubicBezTo>
                    <a:cubicBezTo>
                      <a:pt x="9" y="24"/>
                      <a:pt x="9" y="24"/>
                      <a:pt x="9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36" name="Freeform 546"/>
              <p:cNvSpPr>
                <a:spLocks noEditPoints="1"/>
              </p:cNvSpPr>
              <p:nvPr/>
            </p:nvSpPr>
            <p:spPr bwMode="auto">
              <a:xfrm>
                <a:off x="4114" y="2161"/>
                <a:ext cx="52" cy="64"/>
              </a:xfrm>
              <a:custGeom>
                <a:avLst/>
                <a:gdLst>
                  <a:gd name="T0" fmla="*/ 8 w 22"/>
                  <a:gd name="T1" fmla="*/ 0 h 27"/>
                  <a:gd name="T2" fmla="*/ 9 w 22"/>
                  <a:gd name="T3" fmla="*/ 1 h 27"/>
                  <a:gd name="T4" fmla="*/ 9 w 22"/>
                  <a:gd name="T5" fmla="*/ 3 h 27"/>
                  <a:gd name="T6" fmla="*/ 14 w 22"/>
                  <a:gd name="T7" fmla="*/ 7 h 27"/>
                  <a:gd name="T8" fmla="*/ 19 w 22"/>
                  <a:gd name="T9" fmla="*/ 9 h 27"/>
                  <a:gd name="T10" fmla="*/ 21 w 22"/>
                  <a:gd name="T11" fmla="*/ 13 h 27"/>
                  <a:gd name="T12" fmla="*/ 19 w 22"/>
                  <a:gd name="T13" fmla="*/ 18 h 27"/>
                  <a:gd name="T14" fmla="*/ 20 w 22"/>
                  <a:gd name="T15" fmla="*/ 20 h 27"/>
                  <a:gd name="T16" fmla="*/ 16 w 22"/>
                  <a:gd name="T17" fmla="*/ 19 h 27"/>
                  <a:gd name="T18" fmla="*/ 12 w 22"/>
                  <a:gd name="T19" fmla="*/ 18 h 27"/>
                  <a:gd name="T20" fmla="*/ 11 w 22"/>
                  <a:gd name="T21" fmla="*/ 22 h 27"/>
                  <a:gd name="T22" fmla="*/ 11 w 22"/>
                  <a:gd name="T23" fmla="*/ 27 h 27"/>
                  <a:gd name="T24" fmla="*/ 1 w 22"/>
                  <a:gd name="T25" fmla="*/ 19 h 27"/>
                  <a:gd name="T26" fmla="*/ 0 w 22"/>
                  <a:gd name="T27" fmla="*/ 14 h 27"/>
                  <a:gd name="T28" fmla="*/ 0 w 22"/>
                  <a:gd name="T29" fmla="*/ 10 h 27"/>
                  <a:gd name="T30" fmla="*/ 3 w 22"/>
                  <a:gd name="T31" fmla="*/ 8 h 27"/>
                  <a:gd name="T32" fmla="*/ 6 w 22"/>
                  <a:gd name="T33" fmla="*/ 3 h 27"/>
                  <a:gd name="T34" fmla="*/ 8 w 22"/>
                  <a:gd name="T35" fmla="*/ 0 h 27"/>
                  <a:gd name="T36" fmla="*/ 7 w 22"/>
                  <a:gd name="T37" fmla="*/ 3 h 27"/>
                  <a:gd name="T38" fmla="*/ 7 w 22"/>
                  <a:gd name="T39" fmla="*/ 3 h 27"/>
                  <a:gd name="T40" fmla="*/ 4 w 22"/>
                  <a:gd name="T41" fmla="*/ 9 h 27"/>
                  <a:gd name="T42" fmla="*/ 2 w 22"/>
                  <a:gd name="T43" fmla="*/ 11 h 27"/>
                  <a:gd name="T44" fmla="*/ 2 w 22"/>
                  <a:gd name="T45" fmla="*/ 14 h 27"/>
                  <a:gd name="T46" fmla="*/ 2 w 22"/>
                  <a:gd name="T47" fmla="*/ 18 h 27"/>
                  <a:gd name="T48" fmla="*/ 9 w 22"/>
                  <a:gd name="T49" fmla="*/ 24 h 27"/>
                  <a:gd name="T50" fmla="*/ 9 w 22"/>
                  <a:gd name="T51" fmla="*/ 22 h 27"/>
                  <a:gd name="T52" fmla="*/ 11 w 22"/>
                  <a:gd name="T53" fmla="*/ 16 h 27"/>
                  <a:gd name="T54" fmla="*/ 12 w 22"/>
                  <a:gd name="T55" fmla="*/ 16 h 27"/>
                  <a:gd name="T56" fmla="*/ 12 w 22"/>
                  <a:gd name="T57" fmla="*/ 16 h 27"/>
                  <a:gd name="T58" fmla="*/ 16 w 22"/>
                  <a:gd name="T59" fmla="*/ 17 h 27"/>
                  <a:gd name="T60" fmla="*/ 17 w 22"/>
                  <a:gd name="T61" fmla="*/ 17 h 27"/>
                  <a:gd name="T62" fmla="*/ 19 w 22"/>
                  <a:gd name="T63" fmla="*/ 13 h 27"/>
                  <a:gd name="T64" fmla="*/ 19 w 22"/>
                  <a:gd name="T65" fmla="*/ 12 h 27"/>
                  <a:gd name="T66" fmla="*/ 19 w 22"/>
                  <a:gd name="T67" fmla="*/ 12 h 27"/>
                  <a:gd name="T68" fmla="*/ 19 w 22"/>
                  <a:gd name="T69" fmla="*/ 12 h 27"/>
                  <a:gd name="T70" fmla="*/ 18 w 22"/>
                  <a:gd name="T71" fmla="*/ 11 h 27"/>
                  <a:gd name="T72" fmla="*/ 13 w 22"/>
                  <a:gd name="T73" fmla="*/ 8 h 27"/>
                  <a:gd name="T74" fmla="*/ 8 w 22"/>
                  <a:gd name="T75" fmla="*/ 4 h 27"/>
                  <a:gd name="T76" fmla="*/ 8 w 22"/>
                  <a:gd name="T77" fmla="*/ 4 h 27"/>
                  <a:gd name="T78" fmla="*/ 8 w 22"/>
                  <a:gd name="T79" fmla="*/ 3 h 27"/>
                  <a:gd name="T80" fmla="*/ 7 w 22"/>
                  <a:gd name="T81" fmla="*/ 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2" h="27">
                    <a:moveTo>
                      <a:pt x="8" y="0"/>
                    </a:moveTo>
                    <a:cubicBezTo>
                      <a:pt x="8" y="0"/>
                      <a:pt x="8" y="1"/>
                      <a:pt x="9" y="1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11" y="4"/>
                      <a:pt x="12" y="6"/>
                      <a:pt x="14" y="7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21" y="11"/>
                      <a:pt x="22" y="12"/>
                      <a:pt x="21" y="13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20" y="20"/>
                      <a:pt x="20" y="20"/>
                      <a:pt x="20" y="20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1" y="18"/>
                      <a:pt x="11" y="19"/>
                      <a:pt x="11" y="22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5" y="7"/>
                      <a:pt x="6" y="5"/>
                      <a:pt x="6" y="3"/>
                    </a:cubicBezTo>
                    <a:cubicBezTo>
                      <a:pt x="6" y="1"/>
                      <a:pt x="7" y="0"/>
                      <a:pt x="8" y="0"/>
                    </a:cubicBezTo>
                    <a:moveTo>
                      <a:pt x="7" y="3"/>
                    </a:moveTo>
                    <a:cubicBezTo>
                      <a:pt x="7" y="3"/>
                      <a:pt x="7" y="3"/>
                      <a:pt x="7" y="3"/>
                    </a:cubicBezTo>
                    <a:cubicBezTo>
                      <a:pt x="7" y="6"/>
                      <a:pt x="6" y="8"/>
                      <a:pt x="4" y="9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9" y="22"/>
                      <a:pt x="9" y="22"/>
                      <a:pt x="9" y="22"/>
                    </a:cubicBezTo>
                    <a:cubicBezTo>
                      <a:pt x="9" y="21"/>
                      <a:pt x="9" y="18"/>
                      <a:pt x="11" y="16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9" y="13"/>
                      <a:pt x="19" y="13"/>
                      <a:pt x="19" y="13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19" y="12"/>
                      <a:pt x="19" y="12"/>
                      <a:pt x="18" y="11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1" y="7"/>
                      <a:pt x="9" y="6"/>
                      <a:pt x="8" y="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7" y="3"/>
                      <a:pt x="7" y="3"/>
                      <a:pt x="7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37" name="Freeform 547"/>
              <p:cNvSpPr>
                <a:spLocks/>
              </p:cNvSpPr>
              <p:nvPr/>
            </p:nvSpPr>
            <p:spPr bwMode="auto">
              <a:xfrm>
                <a:off x="4117" y="2164"/>
                <a:ext cx="44" cy="56"/>
              </a:xfrm>
              <a:custGeom>
                <a:avLst/>
                <a:gdLst>
                  <a:gd name="T0" fmla="*/ 9 w 19"/>
                  <a:gd name="T1" fmla="*/ 24 h 24"/>
                  <a:gd name="T2" fmla="*/ 1 w 19"/>
                  <a:gd name="T3" fmla="*/ 17 h 24"/>
                  <a:gd name="T4" fmla="*/ 0 w 19"/>
                  <a:gd name="T5" fmla="*/ 13 h 24"/>
                  <a:gd name="T6" fmla="*/ 0 w 19"/>
                  <a:gd name="T7" fmla="*/ 9 h 24"/>
                  <a:gd name="T8" fmla="*/ 3 w 19"/>
                  <a:gd name="T9" fmla="*/ 7 h 24"/>
                  <a:gd name="T10" fmla="*/ 6 w 19"/>
                  <a:gd name="T11" fmla="*/ 2 h 24"/>
                  <a:gd name="T12" fmla="*/ 7 w 19"/>
                  <a:gd name="T13" fmla="*/ 0 h 24"/>
                  <a:gd name="T14" fmla="*/ 7 w 19"/>
                  <a:gd name="T15" fmla="*/ 0 h 24"/>
                  <a:gd name="T16" fmla="*/ 7 w 19"/>
                  <a:gd name="T17" fmla="*/ 2 h 24"/>
                  <a:gd name="T18" fmla="*/ 7 w 19"/>
                  <a:gd name="T19" fmla="*/ 3 h 24"/>
                  <a:gd name="T20" fmla="*/ 8 w 19"/>
                  <a:gd name="T21" fmla="*/ 3 h 24"/>
                  <a:gd name="T22" fmla="*/ 12 w 19"/>
                  <a:gd name="T23" fmla="*/ 7 h 24"/>
                  <a:gd name="T24" fmla="*/ 17 w 19"/>
                  <a:gd name="T25" fmla="*/ 9 h 24"/>
                  <a:gd name="T26" fmla="*/ 19 w 19"/>
                  <a:gd name="T27" fmla="*/ 11 h 24"/>
                  <a:gd name="T28" fmla="*/ 19 w 19"/>
                  <a:gd name="T29" fmla="*/ 12 h 24"/>
                  <a:gd name="T30" fmla="*/ 19 w 19"/>
                  <a:gd name="T31" fmla="*/ 12 h 24"/>
                  <a:gd name="T32" fmla="*/ 19 w 19"/>
                  <a:gd name="T33" fmla="*/ 12 h 24"/>
                  <a:gd name="T34" fmla="*/ 17 w 19"/>
                  <a:gd name="T35" fmla="*/ 17 h 24"/>
                  <a:gd name="T36" fmla="*/ 17 w 19"/>
                  <a:gd name="T37" fmla="*/ 17 h 24"/>
                  <a:gd name="T38" fmla="*/ 17 w 19"/>
                  <a:gd name="T39" fmla="*/ 17 h 24"/>
                  <a:gd name="T40" fmla="*/ 17 w 19"/>
                  <a:gd name="T41" fmla="*/ 17 h 24"/>
                  <a:gd name="T42" fmla="*/ 15 w 19"/>
                  <a:gd name="T43" fmla="*/ 17 h 24"/>
                  <a:gd name="T44" fmla="*/ 11 w 19"/>
                  <a:gd name="T45" fmla="*/ 16 h 24"/>
                  <a:gd name="T46" fmla="*/ 11 w 19"/>
                  <a:gd name="T47" fmla="*/ 16 h 24"/>
                  <a:gd name="T48" fmla="*/ 11 w 19"/>
                  <a:gd name="T49" fmla="*/ 16 h 24"/>
                  <a:gd name="T50" fmla="*/ 9 w 19"/>
                  <a:gd name="T51" fmla="*/ 21 h 24"/>
                  <a:gd name="T52" fmla="*/ 9 w 19"/>
                  <a:gd name="T5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9" h="24">
                    <a:moveTo>
                      <a:pt x="9" y="24"/>
                    </a:moveTo>
                    <a:cubicBezTo>
                      <a:pt x="1" y="17"/>
                      <a:pt x="1" y="17"/>
                      <a:pt x="1" y="17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5" y="6"/>
                      <a:pt x="6" y="4"/>
                      <a:pt x="6" y="2"/>
                    </a:cubicBezTo>
                    <a:cubicBezTo>
                      <a:pt x="6" y="1"/>
                      <a:pt x="6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9" y="4"/>
                      <a:pt x="10" y="6"/>
                      <a:pt x="12" y="7"/>
                    </a:cubicBezTo>
                    <a:cubicBezTo>
                      <a:pt x="17" y="9"/>
                      <a:pt x="17" y="9"/>
                      <a:pt x="17" y="9"/>
                    </a:cubicBezTo>
                    <a:cubicBezTo>
                      <a:pt x="19" y="10"/>
                      <a:pt x="19" y="11"/>
                      <a:pt x="19" y="11"/>
                    </a:cubicBezTo>
                    <a:cubicBezTo>
                      <a:pt x="19" y="11"/>
                      <a:pt x="19" y="11"/>
                      <a:pt x="19" y="12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9" y="17"/>
                      <a:pt x="9" y="19"/>
                      <a:pt x="9" y="21"/>
                    </a:cubicBezTo>
                    <a:cubicBezTo>
                      <a:pt x="9" y="24"/>
                      <a:pt x="9" y="24"/>
                      <a:pt x="9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38" name="Freeform 548"/>
              <p:cNvSpPr>
                <a:spLocks noEditPoints="1"/>
              </p:cNvSpPr>
              <p:nvPr/>
            </p:nvSpPr>
            <p:spPr bwMode="auto">
              <a:xfrm>
                <a:off x="4114" y="2161"/>
                <a:ext cx="52" cy="64"/>
              </a:xfrm>
              <a:custGeom>
                <a:avLst/>
                <a:gdLst>
                  <a:gd name="T0" fmla="*/ 8 w 22"/>
                  <a:gd name="T1" fmla="*/ 0 h 27"/>
                  <a:gd name="T2" fmla="*/ 9 w 22"/>
                  <a:gd name="T3" fmla="*/ 1 h 27"/>
                  <a:gd name="T4" fmla="*/ 9 w 22"/>
                  <a:gd name="T5" fmla="*/ 3 h 27"/>
                  <a:gd name="T6" fmla="*/ 14 w 22"/>
                  <a:gd name="T7" fmla="*/ 7 h 27"/>
                  <a:gd name="T8" fmla="*/ 19 w 22"/>
                  <a:gd name="T9" fmla="*/ 9 h 27"/>
                  <a:gd name="T10" fmla="*/ 21 w 22"/>
                  <a:gd name="T11" fmla="*/ 13 h 27"/>
                  <a:gd name="T12" fmla="*/ 19 w 22"/>
                  <a:gd name="T13" fmla="*/ 18 h 27"/>
                  <a:gd name="T14" fmla="*/ 20 w 22"/>
                  <a:gd name="T15" fmla="*/ 20 h 27"/>
                  <a:gd name="T16" fmla="*/ 16 w 22"/>
                  <a:gd name="T17" fmla="*/ 19 h 27"/>
                  <a:gd name="T18" fmla="*/ 12 w 22"/>
                  <a:gd name="T19" fmla="*/ 18 h 27"/>
                  <a:gd name="T20" fmla="*/ 11 w 22"/>
                  <a:gd name="T21" fmla="*/ 22 h 27"/>
                  <a:gd name="T22" fmla="*/ 11 w 22"/>
                  <a:gd name="T23" fmla="*/ 27 h 27"/>
                  <a:gd name="T24" fmla="*/ 1 w 22"/>
                  <a:gd name="T25" fmla="*/ 19 h 27"/>
                  <a:gd name="T26" fmla="*/ 0 w 22"/>
                  <a:gd name="T27" fmla="*/ 14 h 27"/>
                  <a:gd name="T28" fmla="*/ 0 w 22"/>
                  <a:gd name="T29" fmla="*/ 10 h 27"/>
                  <a:gd name="T30" fmla="*/ 3 w 22"/>
                  <a:gd name="T31" fmla="*/ 8 h 27"/>
                  <a:gd name="T32" fmla="*/ 6 w 22"/>
                  <a:gd name="T33" fmla="*/ 3 h 27"/>
                  <a:gd name="T34" fmla="*/ 8 w 22"/>
                  <a:gd name="T35" fmla="*/ 0 h 27"/>
                  <a:gd name="T36" fmla="*/ 7 w 22"/>
                  <a:gd name="T37" fmla="*/ 3 h 27"/>
                  <a:gd name="T38" fmla="*/ 7 w 22"/>
                  <a:gd name="T39" fmla="*/ 3 h 27"/>
                  <a:gd name="T40" fmla="*/ 4 w 22"/>
                  <a:gd name="T41" fmla="*/ 9 h 27"/>
                  <a:gd name="T42" fmla="*/ 2 w 22"/>
                  <a:gd name="T43" fmla="*/ 11 h 27"/>
                  <a:gd name="T44" fmla="*/ 2 w 22"/>
                  <a:gd name="T45" fmla="*/ 14 h 27"/>
                  <a:gd name="T46" fmla="*/ 2 w 22"/>
                  <a:gd name="T47" fmla="*/ 18 h 27"/>
                  <a:gd name="T48" fmla="*/ 9 w 22"/>
                  <a:gd name="T49" fmla="*/ 24 h 27"/>
                  <a:gd name="T50" fmla="*/ 9 w 22"/>
                  <a:gd name="T51" fmla="*/ 22 h 27"/>
                  <a:gd name="T52" fmla="*/ 11 w 22"/>
                  <a:gd name="T53" fmla="*/ 16 h 27"/>
                  <a:gd name="T54" fmla="*/ 12 w 22"/>
                  <a:gd name="T55" fmla="*/ 16 h 27"/>
                  <a:gd name="T56" fmla="*/ 12 w 22"/>
                  <a:gd name="T57" fmla="*/ 16 h 27"/>
                  <a:gd name="T58" fmla="*/ 16 w 22"/>
                  <a:gd name="T59" fmla="*/ 17 h 27"/>
                  <a:gd name="T60" fmla="*/ 17 w 22"/>
                  <a:gd name="T61" fmla="*/ 17 h 27"/>
                  <a:gd name="T62" fmla="*/ 19 w 22"/>
                  <a:gd name="T63" fmla="*/ 13 h 27"/>
                  <a:gd name="T64" fmla="*/ 19 w 22"/>
                  <a:gd name="T65" fmla="*/ 12 h 27"/>
                  <a:gd name="T66" fmla="*/ 19 w 22"/>
                  <a:gd name="T67" fmla="*/ 12 h 27"/>
                  <a:gd name="T68" fmla="*/ 19 w 22"/>
                  <a:gd name="T69" fmla="*/ 12 h 27"/>
                  <a:gd name="T70" fmla="*/ 18 w 22"/>
                  <a:gd name="T71" fmla="*/ 11 h 27"/>
                  <a:gd name="T72" fmla="*/ 13 w 22"/>
                  <a:gd name="T73" fmla="*/ 8 h 27"/>
                  <a:gd name="T74" fmla="*/ 8 w 22"/>
                  <a:gd name="T75" fmla="*/ 4 h 27"/>
                  <a:gd name="T76" fmla="*/ 8 w 22"/>
                  <a:gd name="T77" fmla="*/ 4 h 27"/>
                  <a:gd name="T78" fmla="*/ 8 w 22"/>
                  <a:gd name="T79" fmla="*/ 3 h 27"/>
                  <a:gd name="T80" fmla="*/ 7 w 22"/>
                  <a:gd name="T81" fmla="*/ 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2" h="27">
                    <a:moveTo>
                      <a:pt x="8" y="0"/>
                    </a:moveTo>
                    <a:cubicBezTo>
                      <a:pt x="8" y="0"/>
                      <a:pt x="8" y="1"/>
                      <a:pt x="9" y="1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11" y="4"/>
                      <a:pt x="12" y="6"/>
                      <a:pt x="14" y="7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21" y="11"/>
                      <a:pt x="22" y="12"/>
                      <a:pt x="21" y="13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20" y="20"/>
                      <a:pt x="20" y="20"/>
                      <a:pt x="20" y="20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1" y="18"/>
                      <a:pt x="11" y="19"/>
                      <a:pt x="11" y="22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5" y="7"/>
                      <a:pt x="6" y="5"/>
                      <a:pt x="6" y="3"/>
                    </a:cubicBezTo>
                    <a:cubicBezTo>
                      <a:pt x="6" y="1"/>
                      <a:pt x="7" y="0"/>
                      <a:pt x="8" y="0"/>
                    </a:cubicBezTo>
                    <a:moveTo>
                      <a:pt x="7" y="3"/>
                    </a:moveTo>
                    <a:cubicBezTo>
                      <a:pt x="7" y="3"/>
                      <a:pt x="7" y="3"/>
                      <a:pt x="7" y="3"/>
                    </a:cubicBezTo>
                    <a:cubicBezTo>
                      <a:pt x="7" y="6"/>
                      <a:pt x="6" y="8"/>
                      <a:pt x="4" y="9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9" y="22"/>
                      <a:pt x="9" y="22"/>
                      <a:pt x="9" y="22"/>
                    </a:cubicBezTo>
                    <a:cubicBezTo>
                      <a:pt x="9" y="21"/>
                      <a:pt x="9" y="18"/>
                      <a:pt x="11" y="16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9" y="13"/>
                      <a:pt x="19" y="13"/>
                      <a:pt x="19" y="13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19" y="12"/>
                      <a:pt x="19" y="12"/>
                      <a:pt x="18" y="11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1" y="7"/>
                      <a:pt x="9" y="6"/>
                      <a:pt x="8" y="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7" y="3"/>
                      <a:pt x="7" y="3"/>
                      <a:pt x="7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39" name="Freeform 549"/>
              <p:cNvSpPr>
                <a:spLocks/>
              </p:cNvSpPr>
              <p:nvPr/>
            </p:nvSpPr>
            <p:spPr bwMode="auto">
              <a:xfrm>
                <a:off x="3979" y="2048"/>
                <a:ext cx="149" cy="123"/>
              </a:xfrm>
              <a:custGeom>
                <a:avLst/>
                <a:gdLst>
                  <a:gd name="T0" fmla="*/ 40 w 63"/>
                  <a:gd name="T1" fmla="*/ 52 h 52"/>
                  <a:gd name="T2" fmla="*/ 32 w 63"/>
                  <a:gd name="T3" fmla="*/ 49 h 52"/>
                  <a:gd name="T4" fmla="*/ 23 w 63"/>
                  <a:gd name="T5" fmla="*/ 44 h 52"/>
                  <a:gd name="T6" fmla="*/ 19 w 63"/>
                  <a:gd name="T7" fmla="*/ 39 h 52"/>
                  <a:gd name="T8" fmla="*/ 19 w 63"/>
                  <a:gd name="T9" fmla="*/ 39 h 52"/>
                  <a:gd name="T10" fmla="*/ 19 w 63"/>
                  <a:gd name="T11" fmla="*/ 39 h 52"/>
                  <a:gd name="T12" fmla="*/ 21 w 63"/>
                  <a:gd name="T13" fmla="*/ 39 h 52"/>
                  <a:gd name="T14" fmla="*/ 23 w 63"/>
                  <a:gd name="T15" fmla="*/ 39 h 52"/>
                  <a:gd name="T16" fmla="*/ 22 w 63"/>
                  <a:gd name="T17" fmla="*/ 37 h 52"/>
                  <a:gd name="T18" fmla="*/ 19 w 63"/>
                  <a:gd name="T19" fmla="*/ 35 h 52"/>
                  <a:gd name="T20" fmla="*/ 14 w 63"/>
                  <a:gd name="T21" fmla="*/ 23 h 52"/>
                  <a:gd name="T22" fmla="*/ 10 w 63"/>
                  <a:gd name="T23" fmla="*/ 19 h 52"/>
                  <a:gd name="T24" fmla="*/ 6 w 63"/>
                  <a:gd name="T25" fmla="*/ 25 h 52"/>
                  <a:gd name="T26" fmla="*/ 5 w 63"/>
                  <a:gd name="T27" fmla="*/ 27 h 52"/>
                  <a:gd name="T28" fmla="*/ 3 w 63"/>
                  <a:gd name="T29" fmla="*/ 25 h 52"/>
                  <a:gd name="T30" fmla="*/ 3 w 63"/>
                  <a:gd name="T31" fmla="*/ 19 h 52"/>
                  <a:gd name="T32" fmla="*/ 4 w 63"/>
                  <a:gd name="T33" fmla="*/ 17 h 52"/>
                  <a:gd name="T34" fmla="*/ 10 w 63"/>
                  <a:gd name="T35" fmla="*/ 17 h 52"/>
                  <a:gd name="T36" fmla="*/ 10 w 63"/>
                  <a:gd name="T37" fmla="*/ 17 h 52"/>
                  <a:gd name="T38" fmla="*/ 10 w 63"/>
                  <a:gd name="T39" fmla="*/ 17 h 52"/>
                  <a:gd name="T40" fmla="*/ 11 w 63"/>
                  <a:gd name="T41" fmla="*/ 16 h 52"/>
                  <a:gd name="T42" fmla="*/ 12 w 63"/>
                  <a:gd name="T43" fmla="*/ 16 h 52"/>
                  <a:gd name="T44" fmla="*/ 13 w 63"/>
                  <a:gd name="T45" fmla="*/ 16 h 52"/>
                  <a:gd name="T46" fmla="*/ 18 w 63"/>
                  <a:gd name="T47" fmla="*/ 19 h 52"/>
                  <a:gd name="T48" fmla="*/ 21 w 63"/>
                  <a:gd name="T49" fmla="*/ 17 h 52"/>
                  <a:gd name="T50" fmla="*/ 21 w 63"/>
                  <a:gd name="T51" fmla="*/ 17 h 52"/>
                  <a:gd name="T52" fmla="*/ 21 w 63"/>
                  <a:gd name="T53" fmla="*/ 16 h 52"/>
                  <a:gd name="T54" fmla="*/ 21 w 63"/>
                  <a:gd name="T55" fmla="*/ 13 h 52"/>
                  <a:gd name="T56" fmla="*/ 23 w 63"/>
                  <a:gd name="T57" fmla="*/ 11 h 52"/>
                  <a:gd name="T58" fmla="*/ 26 w 63"/>
                  <a:gd name="T59" fmla="*/ 9 h 52"/>
                  <a:gd name="T60" fmla="*/ 26 w 63"/>
                  <a:gd name="T61" fmla="*/ 9 h 52"/>
                  <a:gd name="T62" fmla="*/ 26 w 63"/>
                  <a:gd name="T63" fmla="*/ 8 h 52"/>
                  <a:gd name="T64" fmla="*/ 26 w 63"/>
                  <a:gd name="T65" fmla="*/ 6 h 52"/>
                  <a:gd name="T66" fmla="*/ 28 w 63"/>
                  <a:gd name="T67" fmla="*/ 3 h 52"/>
                  <a:gd name="T68" fmla="*/ 33 w 63"/>
                  <a:gd name="T69" fmla="*/ 0 h 52"/>
                  <a:gd name="T70" fmla="*/ 37 w 63"/>
                  <a:gd name="T71" fmla="*/ 5 h 52"/>
                  <a:gd name="T72" fmla="*/ 48 w 63"/>
                  <a:gd name="T73" fmla="*/ 12 h 52"/>
                  <a:gd name="T74" fmla="*/ 48 w 63"/>
                  <a:gd name="T75" fmla="*/ 12 h 52"/>
                  <a:gd name="T76" fmla="*/ 48 w 63"/>
                  <a:gd name="T77" fmla="*/ 12 h 52"/>
                  <a:gd name="T78" fmla="*/ 58 w 63"/>
                  <a:gd name="T79" fmla="*/ 11 h 52"/>
                  <a:gd name="T80" fmla="*/ 61 w 63"/>
                  <a:gd name="T81" fmla="*/ 11 h 52"/>
                  <a:gd name="T82" fmla="*/ 62 w 63"/>
                  <a:gd name="T83" fmla="*/ 19 h 52"/>
                  <a:gd name="T84" fmla="*/ 63 w 63"/>
                  <a:gd name="T85" fmla="*/ 25 h 52"/>
                  <a:gd name="T86" fmla="*/ 50 w 63"/>
                  <a:gd name="T87" fmla="*/ 23 h 52"/>
                  <a:gd name="T88" fmla="*/ 43 w 63"/>
                  <a:gd name="T89" fmla="*/ 20 h 52"/>
                  <a:gd name="T90" fmla="*/ 42 w 63"/>
                  <a:gd name="T91" fmla="*/ 20 h 52"/>
                  <a:gd name="T92" fmla="*/ 42 w 63"/>
                  <a:gd name="T93" fmla="*/ 20 h 52"/>
                  <a:gd name="T94" fmla="*/ 35 w 63"/>
                  <a:gd name="T95" fmla="*/ 20 h 52"/>
                  <a:gd name="T96" fmla="*/ 34 w 63"/>
                  <a:gd name="T97" fmla="*/ 20 h 52"/>
                  <a:gd name="T98" fmla="*/ 34 w 63"/>
                  <a:gd name="T99" fmla="*/ 21 h 52"/>
                  <a:gd name="T100" fmla="*/ 31 w 63"/>
                  <a:gd name="T101" fmla="*/ 23 h 52"/>
                  <a:gd name="T102" fmla="*/ 28 w 63"/>
                  <a:gd name="T103" fmla="*/ 21 h 52"/>
                  <a:gd name="T104" fmla="*/ 27 w 63"/>
                  <a:gd name="T105" fmla="*/ 20 h 52"/>
                  <a:gd name="T106" fmla="*/ 24 w 63"/>
                  <a:gd name="T107" fmla="*/ 24 h 52"/>
                  <a:gd name="T108" fmla="*/ 32 w 63"/>
                  <a:gd name="T109" fmla="*/ 40 h 52"/>
                  <a:gd name="T110" fmla="*/ 40 w 63"/>
                  <a:gd name="T111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63" h="52">
                    <a:moveTo>
                      <a:pt x="40" y="52"/>
                    </a:moveTo>
                    <a:cubicBezTo>
                      <a:pt x="38" y="51"/>
                      <a:pt x="35" y="50"/>
                      <a:pt x="32" y="49"/>
                    </a:cubicBezTo>
                    <a:cubicBezTo>
                      <a:pt x="28" y="48"/>
                      <a:pt x="25" y="47"/>
                      <a:pt x="23" y="44"/>
                    </a:cubicBezTo>
                    <a:cubicBezTo>
                      <a:pt x="19" y="40"/>
                      <a:pt x="19" y="39"/>
                      <a:pt x="19" y="39"/>
                    </a:cubicBezTo>
                    <a:cubicBezTo>
                      <a:pt x="19" y="39"/>
                      <a:pt x="19" y="39"/>
                      <a:pt x="19" y="39"/>
                    </a:cubicBezTo>
                    <a:cubicBezTo>
                      <a:pt x="19" y="39"/>
                      <a:pt x="19" y="39"/>
                      <a:pt x="19" y="39"/>
                    </a:cubicBezTo>
                    <a:cubicBezTo>
                      <a:pt x="21" y="39"/>
                      <a:pt x="21" y="39"/>
                      <a:pt x="21" y="39"/>
                    </a:cubicBezTo>
                    <a:cubicBezTo>
                      <a:pt x="23" y="39"/>
                      <a:pt x="23" y="39"/>
                      <a:pt x="23" y="39"/>
                    </a:cubicBezTo>
                    <a:cubicBezTo>
                      <a:pt x="22" y="37"/>
                      <a:pt x="22" y="37"/>
                      <a:pt x="22" y="37"/>
                    </a:cubicBezTo>
                    <a:cubicBezTo>
                      <a:pt x="19" y="35"/>
                      <a:pt x="19" y="35"/>
                      <a:pt x="19" y="35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3" y="20"/>
                      <a:pt x="11" y="19"/>
                      <a:pt x="10" y="19"/>
                    </a:cubicBezTo>
                    <a:cubicBezTo>
                      <a:pt x="9" y="19"/>
                      <a:pt x="7" y="20"/>
                      <a:pt x="6" y="25"/>
                    </a:cubicBezTo>
                    <a:cubicBezTo>
                      <a:pt x="5" y="26"/>
                      <a:pt x="5" y="26"/>
                      <a:pt x="5" y="27"/>
                    </a:cubicBezTo>
                    <a:cubicBezTo>
                      <a:pt x="4" y="26"/>
                      <a:pt x="3" y="26"/>
                      <a:pt x="3" y="25"/>
                    </a:cubicBezTo>
                    <a:cubicBezTo>
                      <a:pt x="0" y="22"/>
                      <a:pt x="1" y="20"/>
                      <a:pt x="3" y="19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1" y="17"/>
                      <a:pt x="11" y="16"/>
                      <a:pt x="11" y="16"/>
                    </a:cubicBezTo>
                    <a:cubicBezTo>
                      <a:pt x="11" y="16"/>
                      <a:pt x="12" y="16"/>
                      <a:pt x="12" y="16"/>
                    </a:cubicBezTo>
                    <a:cubicBezTo>
                      <a:pt x="12" y="16"/>
                      <a:pt x="12" y="16"/>
                      <a:pt x="13" y="16"/>
                    </a:cubicBezTo>
                    <a:cubicBezTo>
                      <a:pt x="15" y="18"/>
                      <a:pt x="16" y="19"/>
                      <a:pt x="18" y="19"/>
                    </a:cubicBezTo>
                    <a:cubicBezTo>
                      <a:pt x="19" y="19"/>
                      <a:pt x="20" y="18"/>
                      <a:pt x="21" y="17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1" y="16"/>
                      <a:pt x="21" y="16"/>
                      <a:pt x="21" y="16"/>
                    </a:cubicBezTo>
                    <a:cubicBezTo>
                      <a:pt x="21" y="13"/>
                      <a:pt x="21" y="13"/>
                      <a:pt x="21" y="13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6" y="9"/>
                      <a:pt x="26" y="9"/>
                      <a:pt x="26" y="9"/>
                    </a:cubicBezTo>
                    <a:cubicBezTo>
                      <a:pt x="26" y="9"/>
                      <a:pt x="26" y="9"/>
                      <a:pt x="26" y="9"/>
                    </a:cubicBezTo>
                    <a:cubicBezTo>
                      <a:pt x="26" y="8"/>
                      <a:pt x="26" y="8"/>
                      <a:pt x="26" y="8"/>
                    </a:cubicBezTo>
                    <a:cubicBezTo>
                      <a:pt x="26" y="6"/>
                      <a:pt x="26" y="6"/>
                      <a:pt x="26" y="6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40" y="8"/>
                      <a:pt x="44" y="10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58" y="11"/>
                      <a:pt x="58" y="11"/>
                      <a:pt x="58" y="11"/>
                    </a:cubicBezTo>
                    <a:cubicBezTo>
                      <a:pt x="61" y="11"/>
                      <a:pt x="61" y="11"/>
                      <a:pt x="61" y="11"/>
                    </a:cubicBezTo>
                    <a:cubicBezTo>
                      <a:pt x="62" y="19"/>
                      <a:pt x="62" y="19"/>
                      <a:pt x="62" y="19"/>
                    </a:cubicBezTo>
                    <a:cubicBezTo>
                      <a:pt x="63" y="25"/>
                      <a:pt x="63" y="25"/>
                      <a:pt x="63" y="25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43" y="20"/>
                      <a:pt x="43" y="20"/>
                      <a:pt x="43" y="20"/>
                    </a:cubicBezTo>
                    <a:cubicBezTo>
                      <a:pt x="42" y="20"/>
                      <a:pt x="42" y="20"/>
                      <a:pt x="42" y="20"/>
                    </a:cubicBezTo>
                    <a:cubicBezTo>
                      <a:pt x="42" y="20"/>
                      <a:pt x="42" y="20"/>
                      <a:pt x="42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1"/>
                      <a:pt x="34" y="21"/>
                      <a:pt x="34" y="21"/>
                    </a:cubicBezTo>
                    <a:cubicBezTo>
                      <a:pt x="31" y="23"/>
                      <a:pt x="31" y="23"/>
                      <a:pt x="31" y="23"/>
                    </a:cubicBezTo>
                    <a:cubicBezTo>
                      <a:pt x="28" y="21"/>
                      <a:pt x="28" y="21"/>
                      <a:pt x="28" y="21"/>
                    </a:cubicBezTo>
                    <a:cubicBezTo>
                      <a:pt x="28" y="21"/>
                      <a:pt x="27" y="20"/>
                      <a:pt x="27" y="20"/>
                    </a:cubicBezTo>
                    <a:cubicBezTo>
                      <a:pt x="25" y="20"/>
                      <a:pt x="24" y="23"/>
                      <a:pt x="24" y="24"/>
                    </a:cubicBezTo>
                    <a:cubicBezTo>
                      <a:pt x="23" y="27"/>
                      <a:pt x="26" y="32"/>
                      <a:pt x="32" y="40"/>
                    </a:cubicBezTo>
                    <a:cubicBezTo>
                      <a:pt x="40" y="52"/>
                      <a:pt x="40" y="52"/>
                      <a:pt x="40" y="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40" name="Freeform 550"/>
              <p:cNvSpPr>
                <a:spLocks noEditPoints="1"/>
              </p:cNvSpPr>
              <p:nvPr/>
            </p:nvSpPr>
            <p:spPr bwMode="auto">
              <a:xfrm>
                <a:off x="3979" y="2045"/>
                <a:ext cx="152" cy="135"/>
              </a:xfrm>
              <a:custGeom>
                <a:avLst/>
                <a:gdLst>
                  <a:gd name="T0" fmla="*/ 37 w 64"/>
                  <a:gd name="T1" fmla="*/ 6 h 57"/>
                  <a:gd name="T2" fmla="*/ 58 w 64"/>
                  <a:gd name="T3" fmla="*/ 11 h 57"/>
                  <a:gd name="T4" fmla="*/ 63 w 64"/>
                  <a:gd name="T5" fmla="*/ 20 h 57"/>
                  <a:gd name="T6" fmla="*/ 50 w 64"/>
                  <a:gd name="T7" fmla="*/ 25 h 57"/>
                  <a:gd name="T8" fmla="*/ 35 w 64"/>
                  <a:gd name="T9" fmla="*/ 22 h 57"/>
                  <a:gd name="T10" fmla="*/ 28 w 64"/>
                  <a:gd name="T11" fmla="*/ 23 h 57"/>
                  <a:gd name="T12" fmla="*/ 25 w 64"/>
                  <a:gd name="T13" fmla="*/ 25 h 57"/>
                  <a:gd name="T14" fmla="*/ 44 w 64"/>
                  <a:gd name="T15" fmla="*/ 57 h 57"/>
                  <a:gd name="T16" fmla="*/ 32 w 64"/>
                  <a:gd name="T17" fmla="*/ 51 h 57"/>
                  <a:gd name="T18" fmla="*/ 19 w 64"/>
                  <a:gd name="T19" fmla="*/ 39 h 57"/>
                  <a:gd name="T20" fmla="*/ 19 w 64"/>
                  <a:gd name="T21" fmla="*/ 36 h 57"/>
                  <a:gd name="T22" fmla="*/ 10 w 64"/>
                  <a:gd name="T23" fmla="*/ 21 h 57"/>
                  <a:gd name="T24" fmla="*/ 5 w 64"/>
                  <a:gd name="T25" fmla="*/ 29 h 57"/>
                  <a:gd name="T26" fmla="*/ 2 w 64"/>
                  <a:gd name="T27" fmla="*/ 19 h 57"/>
                  <a:gd name="T28" fmla="*/ 10 w 64"/>
                  <a:gd name="T29" fmla="*/ 17 h 57"/>
                  <a:gd name="T30" fmla="*/ 13 w 64"/>
                  <a:gd name="T31" fmla="*/ 16 h 57"/>
                  <a:gd name="T32" fmla="*/ 20 w 64"/>
                  <a:gd name="T33" fmla="*/ 17 h 57"/>
                  <a:gd name="T34" fmla="*/ 22 w 64"/>
                  <a:gd name="T35" fmla="*/ 11 h 57"/>
                  <a:gd name="T36" fmla="*/ 26 w 64"/>
                  <a:gd name="T37" fmla="*/ 6 h 57"/>
                  <a:gd name="T38" fmla="*/ 33 w 64"/>
                  <a:gd name="T39" fmla="*/ 0 h 57"/>
                  <a:gd name="T40" fmla="*/ 29 w 64"/>
                  <a:gd name="T41" fmla="*/ 5 h 57"/>
                  <a:gd name="T42" fmla="*/ 27 w 64"/>
                  <a:gd name="T43" fmla="*/ 9 h 57"/>
                  <a:gd name="T44" fmla="*/ 27 w 64"/>
                  <a:gd name="T45" fmla="*/ 11 h 57"/>
                  <a:gd name="T46" fmla="*/ 22 w 64"/>
                  <a:gd name="T47" fmla="*/ 15 h 57"/>
                  <a:gd name="T48" fmla="*/ 22 w 64"/>
                  <a:gd name="T49" fmla="*/ 18 h 57"/>
                  <a:gd name="T50" fmla="*/ 18 w 64"/>
                  <a:gd name="T51" fmla="*/ 20 h 57"/>
                  <a:gd name="T52" fmla="*/ 12 w 64"/>
                  <a:gd name="T53" fmla="*/ 18 h 57"/>
                  <a:gd name="T54" fmla="*/ 11 w 64"/>
                  <a:gd name="T55" fmla="*/ 19 h 57"/>
                  <a:gd name="T56" fmla="*/ 10 w 64"/>
                  <a:gd name="T57" fmla="*/ 19 h 57"/>
                  <a:gd name="T58" fmla="*/ 3 w 64"/>
                  <a:gd name="T59" fmla="*/ 21 h 57"/>
                  <a:gd name="T60" fmla="*/ 3 w 64"/>
                  <a:gd name="T61" fmla="*/ 21 h 57"/>
                  <a:gd name="T62" fmla="*/ 4 w 64"/>
                  <a:gd name="T63" fmla="*/ 26 h 57"/>
                  <a:gd name="T64" fmla="*/ 10 w 64"/>
                  <a:gd name="T65" fmla="*/ 19 h 57"/>
                  <a:gd name="T66" fmla="*/ 20 w 64"/>
                  <a:gd name="T67" fmla="*/ 35 h 57"/>
                  <a:gd name="T68" fmla="*/ 24 w 64"/>
                  <a:gd name="T69" fmla="*/ 40 h 57"/>
                  <a:gd name="T70" fmla="*/ 20 w 64"/>
                  <a:gd name="T71" fmla="*/ 41 h 57"/>
                  <a:gd name="T72" fmla="*/ 24 w 64"/>
                  <a:gd name="T73" fmla="*/ 45 h 57"/>
                  <a:gd name="T74" fmla="*/ 33 w 64"/>
                  <a:gd name="T75" fmla="*/ 49 h 57"/>
                  <a:gd name="T76" fmla="*/ 31 w 64"/>
                  <a:gd name="T77" fmla="*/ 42 h 57"/>
                  <a:gd name="T78" fmla="*/ 27 w 64"/>
                  <a:gd name="T79" fmla="*/ 20 h 57"/>
                  <a:gd name="T80" fmla="*/ 29 w 64"/>
                  <a:gd name="T81" fmla="*/ 21 h 57"/>
                  <a:gd name="T82" fmla="*/ 31 w 64"/>
                  <a:gd name="T83" fmla="*/ 23 h 57"/>
                  <a:gd name="T84" fmla="*/ 34 w 64"/>
                  <a:gd name="T85" fmla="*/ 20 h 57"/>
                  <a:gd name="T86" fmla="*/ 42 w 64"/>
                  <a:gd name="T87" fmla="*/ 20 h 57"/>
                  <a:gd name="T88" fmla="*/ 43 w 64"/>
                  <a:gd name="T89" fmla="*/ 20 h 57"/>
                  <a:gd name="T90" fmla="*/ 61 w 64"/>
                  <a:gd name="T91" fmla="*/ 25 h 57"/>
                  <a:gd name="T92" fmla="*/ 61 w 64"/>
                  <a:gd name="T93" fmla="*/ 13 h 57"/>
                  <a:gd name="T94" fmla="*/ 58 w 64"/>
                  <a:gd name="T95" fmla="*/ 13 h 57"/>
                  <a:gd name="T96" fmla="*/ 48 w 64"/>
                  <a:gd name="T97" fmla="*/ 14 h 57"/>
                  <a:gd name="T98" fmla="*/ 48 w 64"/>
                  <a:gd name="T99" fmla="*/ 13 h 57"/>
                  <a:gd name="T100" fmla="*/ 36 w 64"/>
                  <a:gd name="T101" fmla="*/ 7 h 57"/>
                  <a:gd name="T102" fmla="*/ 33 w 64"/>
                  <a:gd name="T103" fmla="*/ 2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64" h="57">
                    <a:moveTo>
                      <a:pt x="33" y="0"/>
                    </a:moveTo>
                    <a:cubicBezTo>
                      <a:pt x="37" y="6"/>
                      <a:pt x="37" y="6"/>
                      <a:pt x="37" y="6"/>
                    </a:cubicBezTo>
                    <a:cubicBezTo>
                      <a:pt x="41" y="9"/>
                      <a:pt x="45" y="10"/>
                      <a:pt x="48" y="12"/>
                    </a:cubicBezTo>
                    <a:cubicBezTo>
                      <a:pt x="58" y="11"/>
                      <a:pt x="58" y="11"/>
                      <a:pt x="58" y="11"/>
                    </a:cubicBezTo>
                    <a:cubicBezTo>
                      <a:pt x="62" y="10"/>
                      <a:pt x="62" y="10"/>
                      <a:pt x="62" y="10"/>
                    </a:cubicBezTo>
                    <a:cubicBezTo>
                      <a:pt x="63" y="20"/>
                      <a:pt x="63" y="20"/>
                      <a:pt x="63" y="20"/>
                    </a:cubicBezTo>
                    <a:cubicBezTo>
                      <a:pt x="64" y="27"/>
                      <a:pt x="64" y="27"/>
                      <a:pt x="64" y="27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42" y="22"/>
                      <a:pt x="42" y="22"/>
                      <a:pt x="42" y="22"/>
                    </a:cubicBezTo>
                    <a:cubicBezTo>
                      <a:pt x="35" y="22"/>
                      <a:pt x="35" y="22"/>
                      <a:pt x="35" y="22"/>
                    </a:cubicBezTo>
                    <a:cubicBezTo>
                      <a:pt x="31" y="25"/>
                      <a:pt x="31" y="25"/>
                      <a:pt x="31" y="25"/>
                    </a:cubicBezTo>
                    <a:cubicBezTo>
                      <a:pt x="28" y="23"/>
                      <a:pt x="28" y="23"/>
                      <a:pt x="28" y="23"/>
                    </a:cubicBezTo>
                    <a:cubicBezTo>
                      <a:pt x="27" y="22"/>
                      <a:pt x="27" y="22"/>
                      <a:pt x="27" y="22"/>
                    </a:cubicBezTo>
                    <a:cubicBezTo>
                      <a:pt x="26" y="22"/>
                      <a:pt x="25" y="23"/>
                      <a:pt x="25" y="25"/>
                    </a:cubicBezTo>
                    <a:cubicBezTo>
                      <a:pt x="24" y="28"/>
                      <a:pt x="27" y="33"/>
                      <a:pt x="33" y="41"/>
                    </a:cubicBezTo>
                    <a:cubicBezTo>
                      <a:pt x="44" y="57"/>
                      <a:pt x="44" y="57"/>
                      <a:pt x="44" y="57"/>
                    </a:cubicBezTo>
                    <a:cubicBezTo>
                      <a:pt x="44" y="57"/>
                      <a:pt x="44" y="57"/>
                      <a:pt x="44" y="57"/>
                    </a:cubicBezTo>
                    <a:cubicBezTo>
                      <a:pt x="40" y="53"/>
                      <a:pt x="37" y="52"/>
                      <a:pt x="32" y="51"/>
                    </a:cubicBezTo>
                    <a:cubicBezTo>
                      <a:pt x="28" y="50"/>
                      <a:pt x="25" y="48"/>
                      <a:pt x="22" y="46"/>
                    </a:cubicBezTo>
                    <a:cubicBezTo>
                      <a:pt x="18" y="42"/>
                      <a:pt x="16" y="39"/>
                      <a:pt x="19" y="39"/>
                    </a:cubicBezTo>
                    <a:cubicBezTo>
                      <a:pt x="21" y="39"/>
                      <a:pt x="21" y="39"/>
                      <a:pt x="21" y="39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2" y="22"/>
                      <a:pt x="11" y="21"/>
                      <a:pt x="10" y="21"/>
                    </a:cubicBezTo>
                    <a:cubicBezTo>
                      <a:pt x="9" y="21"/>
                      <a:pt x="7" y="23"/>
                      <a:pt x="7" y="26"/>
                    </a:cubicBezTo>
                    <a:cubicBezTo>
                      <a:pt x="6" y="28"/>
                      <a:pt x="5" y="29"/>
                      <a:pt x="5" y="29"/>
                    </a:cubicBezTo>
                    <a:cubicBezTo>
                      <a:pt x="3" y="28"/>
                      <a:pt x="3" y="28"/>
                      <a:pt x="2" y="27"/>
                    </a:cubicBezTo>
                    <a:cubicBezTo>
                      <a:pt x="0" y="24"/>
                      <a:pt x="0" y="21"/>
                      <a:pt x="2" y="19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1" y="16"/>
                      <a:pt x="11" y="16"/>
                      <a:pt x="12" y="16"/>
                    </a:cubicBezTo>
                    <a:cubicBezTo>
                      <a:pt x="12" y="16"/>
                      <a:pt x="13" y="16"/>
                      <a:pt x="13" y="16"/>
                    </a:cubicBezTo>
                    <a:cubicBezTo>
                      <a:pt x="15" y="18"/>
                      <a:pt x="16" y="19"/>
                      <a:pt x="18" y="19"/>
                    </a:cubicBezTo>
                    <a:cubicBezTo>
                      <a:pt x="19" y="19"/>
                      <a:pt x="19" y="18"/>
                      <a:pt x="20" y="17"/>
                    </a:cubicBezTo>
                    <a:cubicBezTo>
                      <a:pt x="21" y="14"/>
                      <a:pt x="21" y="14"/>
                      <a:pt x="21" y="14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26" y="9"/>
                      <a:pt x="26" y="9"/>
                      <a:pt x="26" y="9"/>
                    </a:cubicBezTo>
                    <a:cubicBezTo>
                      <a:pt x="26" y="6"/>
                      <a:pt x="26" y="6"/>
                      <a:pt x="26" y="6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33" y="0"/>
                      <a:pt x="33" y="0"/>
                      <a:pt x="33" y="0"/>
                    </a:cubicBezTo>
                    <a:moveTo>
                      <a:pt x="33" y="2"/>
                    </a:moveTo>
                    <a:cubicBezTo>
                      <a:pt x="29" y="5"/>
                      <a:pt x="29" y="5"/>
                      <a:pt x="29" y="5"/>
                    </a:cubicBezTo>
                    <a:cubicBezTo>
                      <a:pt x="27" y="7"/>
                      <a:pt x="27" y="7"/>
                      <a:pt x="27" y="7"/>
                    </a:cubicBezTo>
                    <a:cubicBezTo>
                      <a:pt x="27" y="9"/>
                      <a:pt x="27" y="9"/>
                      <a:pt x="27" y="9"/>
                    </a:cubicBezTo>
                    <a:cubicBezTo>
                      <a:pt x="27" y="10"/>
                      <a:pt x="27" y="10"/>
                      <a:pt x="27" y="10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4" y="13"/>
                      <a:pt x="24" y="13"/>
                      <a:pt x="24" y="13"/>
                    </a:cubicBezTo>
                    <a:cubicBezTo>
                      <a:pt x="22" y="15"/>
                      <a:pt x="22" y="15"/>
                      <a:pt x="22" y="15"/>
                    </a:cubicBezTo>
                    <a:cubicBezTo>
                      <a:pt x="22" y="17"/>
                      <a:pt x="22" y="17"/>
                      <a:pt x="22" y="17"/>
                    </a:cubicBezTo>
                    <a:cubicBezTo>
                      <a:pt x="22" y="18"/>
                      <a:pt x="22" y="18"/>
                      <a:pt x="22" y="18"/>
                    </a:cubicBezTo>
                    <a:cubicBezTo>
                      <a:pt x="22" y="18"/>
                      <a:pt x="22" y="18"/>
                      <a:pt x="22" y="18"/>
                    </a:cubicBezTo>
                    <a:cubicBezTo>
                      <a:pt x="20" y="20"/>
                      <a:pt x="19" y="20"/>
                      <a:pt x="18" y="20"/>
                    </a:cubicBezTo>
                    <a:cubicBezTo>
                      <a:pt x="16" y="20"/>
                      <a:pt x="14" y="20"/>
                      <a:pt x="12" y="18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1" y="18"/>
                      <a:pt x="11" y="18"/>
                      <a:pt x="11" y="19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2" y="22"/>
                      <a:pt x="1" y="22"/>
                      <a:pt x="3" y="26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6" y="21"/>
                      <a:pt x="8" y="19"/>
                      <a:pt x="10" y="19"/>
                    </a:cubicBezTo>
                    <a:cubicBezTo>
                      <a:pt x="12" y="19"/>
                      <a:pt x="13" y="20"/>
                      <a:pt x="15" y="23"/>
                    </a:cubicBezTo>
                    <a:cubicBezTo>
                      <a:pt x="20" y="35"/>
                      <a:pt x="20" y="35"/>
                      <a:pt x="20" y="35"/>
                    </a:cubicBezTo>
                    <a:cubicBezTo>
                      <a:pt x="22" y="38"/>
                      <a:pt x="22" y="38"/>
                      <a:pt x="22" y="38"/>
                    </a:cubicBezTo>
                    <a:cubicBezTo>
                      <a:pt x="24" y="40"/>
                      <a:pt x="24" y="40"/>
                      <a:pt x="24" y="40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1" y="42"/>
                      <a:pt x="22" y="43"/>
                      <a:pt x="24" y="44"/>
                    </a:cubicBezTo>
                    <a:cubicBezTo>
                      <a:pt x="24" y="45"/>
                      <a:pt x="24" y="45"/>
                      <a:pt x="24" y="45"/>
                    </a:cubicBezTo>
                    <a:cubicBezTo>
                      <a:pt x="24" y="45"/>
                      <a:pt x="24" y="45"/>
                      <a:pt x="24" y="45"/>
                    </a:cubicBezTo>
                    <a:cubicBezTo>
                      <a:pt x="26" y="47"/>
                      <a:pt x="29" y="48"/>
                      <a:pt x="33" y="49"/>
                    </a:cubicBezTo>
                    <a:cubicBezTo>
                      <a:pt x="34" y="50"/>
                      <a:pt x="36" y="50"/>
                      <a:pt x="38" y="51"/>
                    </a:cubicBezTo>
                    <a:cubicBezTo>
                      <a:pt x="31" y="42"/>
                      <a:pt x="31" y="42"/>
                      <a:pt x="31" y="42"/>
                    </a:cubicBezTo>
                    <a:cubicBezTo>
                      <a:pt x="23" y="31"/>
                      <a:pt x="23" y="27"/>
                      <a:pt x="23" y="25"/>
                    </a:cubicBezTo>
                    <a:cubicBezTo>
                      <a:pt x="24" y="22"/>
                      <a:pt x="25" y="20"/>
                      <a:pt x="27" y="20"/>
                    </a:cubicBezTo>
                    <a:cubicBezTo>
                      <a:pt x="27" y="20"/>
                      <a:pt x="28" y="21"/>
                      <a:pt x="29" y="21"/>
                    </a:cubicBezTo>
                    <a:cubicBezTo>
                      <a:pt x="29" y="21"/>
                      <a:pt x="29" y="21"/>
                      <a:pt x="29" y="21"/>
                    </a:cubicBezTo>
                    <a:cubicBezTo>
                      <a:pt x="29" y="21"/>
                      <a:pt x="29" y="21"/>
                      <a:pt x="29" y="21"/>
                    </a:cubicBezTo>
                    <a:cubicBezTo>
                      <a:pt x="31" y="23"/>
                      <a:pt x="31" y="23"/>
                      <a:pt x="31" y="23"/>
                    </a:cubicBezTo>
                    <a:cubicBezTo>
                      <a:pt x="33" y="21"/>
                      <a:pt x="33" y="21"/>
                      <a:pt x="33" y="21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42" y="20"/>
                      <a:pt x="42" y="20"/>
                      <a:pt x="42" y="20"/>
                    </a:cubicBezTo>
                    <a:cubicBezTo>
                      <a:pt x="43" y="20"/>
                      <a:pt x="43" y="20"/>
                      <a:pt x="43" y="20"/>
                    </a:cubicBezTo>
                    <a:cubicBezTo>
                      <a:pt x="43" y="20"/>
                      <a:pt x="43" y="20"/>
                      <a:pt x="43" y="20"/>
                    </a:cubicBezTo>
                    <a:cubicBezTo>
                      <a:pt x="50" y="24"/>
                      <a:pt x="50" y="24"/>
                      <a:pt x="50" y="24"/>
                    </a:cubicBezTo>
                    <a:cubicBezTo>
                      <a:pt x="61" y="25"/>
                      <a:pt x="61" y="25"/>
                      <a:pt x="61" y="25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1" y="13"/>
                      <a:pt x="61" y="13"/>
                      <a:pt x="61" y="13"/>
                    </a:cubicBezTo>
                    <a:cubicBezTo>
                      <a:pt x="58" y="13"/>
                      <a:pt x="58" y="13"/>
                      <a:pt x="58" y="13"/>
                    </a:cubicBezTo>
                    <a:cubicBezTo>
                      <a:pt x="58" y="13"/>
                      <a:pt x="58" y="13"/>
                      <a:pt x="58" y="13"/>
                    </a:cubicBezTo>
                    <a:cubicBezTo>
                      <a:pt x="58" y="13"/>
                      <a:pt x="58" y="13"/>
                      <a:pt x="58" y="13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3" y="12"/>
                      <a:pt x="40" y="10"/>
                      <a:pt x="36" y="7"/>
                    </a:cubicBezTo>
                    <a:cubicBezTo>
                      <a:pt x="36" y="7"/>
                      <a:pt x="36" y="7"/>
                      <a:pt x="36" y="7"/>
                    </a:cubicBezTo>
                    <a:cubicBezTo>
                      <a:pt x="36" y="7"/>
                      <a:pt x="36" y="7"/>
                      <a:pt x="36" y="7"/>
                    </a:cubicBezTo>
                    <a:cubicBezTo>
                      <a:pt x="33" y="2"/>
                      <a:pt x="33" y="2"/>
                      <a:pt x="33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41" name="Freeform 551"/>
              <p:cNvSpPr>
                <a:spLocks/>
              </p:cNvSpPr>
              <p:nvPr/>
            </p:nvSpPr>
            <p:spPr bwMode="auto">
              <a:xfrm>
                <a:off x="3979" y="2048"/>
                <a:ext cx="149" cy="123"/>
              </a:xfrm>
              <a:custGeom>
                <a:avLst/>
                <a:gdLst>
                  <a:gd name="T0" fmla="*/ 40 w 63"/>
                  <a:gd name="T1" fmla="*/ 52 h 52"/>
                  <a:gd name="T2" fmla="*/ 32 w 63"/>
                  <a:gd name="T3" fmla="*/ 49 h 52"/>
                  <a:gd name="T4" fmla="*/ 23 w 63"/>
                  <a:gd name="T5" fmla="*/ 44 h 52"/>
                  <a:gd name="T6" fmla="*/ 19 w 63"/>
                  <a:gd name="T7" fmla="*/ 39 h 52"/>
                  <a:gd name="T8" fmla="*/ 19 w 63"/>
                  <a:gd name="T9" fmla="*/ 39 h 52"/>
                  <a:gd name="T10" fmla="*/ 19 w 63"/>
                  <a:gd name="T11" fmla="*/ 39 h 52"/>
                  <a:gd name="T12" fmla="*/ 21 w 63"/>
                  <a:gd name="T13" fmla="*/ 39 h 52"/>
                  <a:gd name="T14" fmla="*/ 23 w 63"/>
                  <a:gd name="T15" fmla="*/ 39 h 52"/>
                  <a:gd name="T16" fmla="*/ 22 w 63"/>
                  <a:gd name="T17" fmla="*/ 37 h 52"/>
                  <a:gd name="T18" fmla="*/ 19 w 63"/>
                  <a:gd name="T19" fmla="*/ 35 h 52"/>
                  <a:gd name="T20" fmla="*/ 14 w 63"/>
                  <a:gd name="T21" fmla="*/ 23 h 52"/>
                  <a:gd name="T22" fmla="*/ 10 w 63"/>
                  <a:gd name="T23" fmla="*/ 19 h 52"/>
                  <a:gd name="T24" fmla="*/ 6 w 63"/>
                  <a:gd name="T25" fmla="*/ 25 h 52"/>
                  <a:gd name="T26" fmla="*/ 5 w 63"/>
                  <a:gd name="T27" fmla="*/ 27 h 52"/>
                  <a:gd name="T28" fmla="*/ 3 w 63"/>
                  <a:gd name="T29" fmla="*/ 25 h 52"/>
                  <a:gd name="T30" fmla="*/ 3 w 63"/>
                  <a:gd name="T31" fmla="*/ 19 h 52"/>
                  <a:gd name="T32" fmla="*/ 4 w 63"/>
                  <a:gd name="T33" fmla="*/ 17 h 52"/>
                  <a:gd name="T34" fmla="*/ 10 w 63"/>
                  <a:gd name="T35" fmla="*/ 17 h 52"/>
                  <a:gd name="T36" fmla="*/ 10 w 63"/>
                  <a:gd name="T37" fmla="*/ 17 h 52"/>
                  <a:gd name="T38" fmla="*/ 10 w 63"/>
                  <a:gd name="T39" fmla="*/ 17 h 52"/>
                  <a:gd name="T40" fmla="*/ 11 w 63"/>
                  <a:gd name="T41" fmla="*/ 16 h 52"/>
                  <a:gd name="T42" fmla="*/ 12 w 63"/>
                  <a:gd name="T43" fmla="*/ 16 h 52"/>
                  <a:gd name="T44" fmla="*/ 13 w 63"/>
                  <a:gd name="T45" fmla="*/ 16 h 52"/>
                  <a:gd name="T46" fmla="*/ 18 w 63"/>
                  <a:gd name="T47" fmla="*/ 19 h 52"/>
                  <a:gd name="T48" fmla="*/ 21 w 63"/>
                  <a:gd name="T49" fmla="*/ 17 h 52"/>
                  <a:gd name="T50" fmla="*/ 21 w 63"/>
                  <a:gd name="T51" fmla="*/ 17 h 52"/>
                  <a:gd name="T52" fmla="*/ 21 w 63"/>
                  <a:gd name="T53" fmla="*/ 16 h 52"/>
                  <a:gd name="T54" fmla="*/ 21 w 63"/>
                  <a:gd name="T55" fmla="*/ 13 h 52"/>
                  <a:gd name="T56" fmla="*/ 23 w 63"/>
                  <a:gd name="T57" fmla="*/ 11 h 52"/>
                  <a:gd name="T58" fmla="*/ 26 w 63"/>
                  <a:gd name="T59" fmla="*/ 9 h 52"/>
                  <a:gd name="T60" fmla="*/ 26 w 63"/>
                  <a:gd name="T61" fmla="*/ 9 h 52"/>
                  <a:gd name="T62" fmla="*/ 26 w 63"/>
                  <a:gd name="T63" fmla="*/ 8 h 52"/>
                  <a:gd name="T64" fmla="*/ 26 w 63"/>
                  <a:gd name="T65" fmla="*/ 6 h 52"/>
                  <a:gd name="T66" fmla="*/ 28 w 63"/>
                  <a:gd name="T67" fmla="*/ 3 h 52"/>
                  <a:gd name="T68" fmla="*/ 33 w 63"/>
                  <a:gd name="T69" fmla="*/ 0 h 52"/>
                  <a:gd name="T70" fmla="*/ 37 w 63"/>
                  <a:gd name="T71" fmla="*/ 5 h 52"/>
                  <a:gd name="T72" fmla="*/ 48 w 63"/>
                  <a:gd name="T73" fmla="*/ 12 h 52"/>
                  <a:gd name="T74" fmla="*/ 48 w 63"/>
                  <a:gd name="T75" fmla="*/ 12 h 52"/>
                  <a:gd name="T76" fmla="*/ 48 w 63"/>
                  <a:gd name="T77" fmla="*/ 12 h 52"/>
                  <a:gd name="T78" fmla="*/ 58 w 63"/>
                  <a:gd name="T79" fmla="*/ 11 h 52"/>
                  <a:gd name="T80" fmla="*/ 61 w 63"/>
                  <a:gd name="T81" fmla="*/ 11 h 52"/>
                  <a:gd name="T82" fmla="*/ 62 w 63"/>
                  <a:gd name="T83" fmla="*/ 19 h 52"/>
                  <a:gd name="T84" fmla="*/ 63 w 63"/>
                  <a:gd name="T85" fmla="*/ 25 h 52"/>
                  <a:gd name="T86" fmla="*/ 50 w 63"/>
                  <a:gd name="T87" fmla="*/ 23 h 52"/>
                  <a:gd name="T88" fmla="*/ 43 w 63"/>
                  <a:gd name="T89" fmla="*/ 20 h 52"/>
                  <a:gd name="T90" fmla="*/ 42 w 63"/>
                  <a:gd name="T91" fmla="*/ 20 h 52"/>
                  <a:gd name="T92" fmla="*/ 42 w 63"/>
                  <a:gd name="T93" fmla="*/ 20 h 52"/>
                  <a:gd name="T94" fmla="*/ 35 w 63"/>
                  <a:gd name="T95" fmla="*/ 20 h 52"/>
                  <a:gd name="T96" fmla="*/ 34 w 63"/>
                  <a:gd name="T97" fmla="*/ 20 h 52"/>
                  <a:gd name="T98" fmla="*/ 34 w 63"/>
                  <a:gd name="T99" fmla="*/ 21 h 52"/>
                  <a:gd name="T100" fmla="*/ 31 w 63"/>
                  <a:gd name="T101" fmla="*/ 23 h 52"/>
                  <a:gd name="T102" fmla="*/ 28 w 63"/>
                  <a:gd name="T103" fmla="*/ 21 h 52"/>
                  <a:gd name="T104" fmla="*/ 27 w 63"/>
                  <a:gd name="T105" fmla="*/ 20 h 52"/>
                  <a:gd name="T106" fmla="*/ 24 w 63"/>
                  <a:gd name="T107" fmla="*/ 24 h 52"/>
                  <a:gd name="T108" fmla="*/ 32 w 63"/>
                  <a:gd name="T109" fmla="*/ 40 h 52"/>
                  <a:gd name="T110" fmla="*/ 40 w 63"/>
                  <a:gd name="T111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63" h="52">
                    <a:moveTo>
                      <a:pt x="40" y="52"/>
                    </a:moveTo>
                    <a:cubicBezTo>
                      <a:pt x="38" y="51"/>
                      <a:pt x="35" y="50"/>
                      <a:pt x="32" y="49"/>
                    </a:cubicBezTo>
                    <a:cubicBezTo>
                      <a:pt x="28" y="48"/>
                      <a:pt x="25" y="47"/>
                      <a:pt x="23" y="44"/>
                    </a:cubicBezTo>
                    <a:cubicBezTo>
                      <a:pt x="19" y="40"/>
                      <a:pt x="19" y="39"/>
                      <a:pt x="19" y="39"/>
                    </a:cubicBezTo>
                    <a:cubicBezTo>
                      <a:pt x="19" y="39"/>
                      <a:pt x="19" y="39"/>
                      <a:pt x="19" y="39"/>
                    </a:cubicBezTo>
                    <a:cubicBezTo>
                      <a:pt x="19" y="39"/>
                      <a:pt x="19" y="39"/>
                      <a:pt x="19" y="39"/>
                    </a:cubicBezTo>
                    <a:cubicBezTo>
                      <a:pt x="21" y="39"/>
                      <a:pt x="21" y="39"/>
                      <a:pt x="21" y="39"/>
                    </a:cubicBezTo>
                    <a:cubicBezTo>
                      <a:pt x="23" y="39"/>
                      <a:pt x="23" y="39"/>
                      <a:pt x="23" y="39"/>
                    </a:cubicBezTo>
                    <a:cubicBezTo>
                      <a:pt x="22" y="37"/>
                      <a:pt x="22" y="37"/>
                      <a:pt x="22" y="37"/>
                    </a:cubicBezTo>
                    <a:cubicBezTo>
                      <a:pt x="19" y="35"/>
                      <a:pt x="19" y="35"/>
                      <a:pt x="19" y="35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3" y="20"/>
                      <a:pt x="11" y="19"/>
                      <a:pt x="10" y="19"/>
                    </a:cubicBezTo>
                    <a:cubicBezTo>
                      <a:pt x="9" y="19"/>
                      <a:pt x="7" y="20"/>
                      <a:pt x="6" y="25"/>
                    </a:cubicBezTo>
                    <a:cubicBezTo>
                      <a:pt x="5" y="26"/>
                      <a:pt x="5" y="26"/>
                      <a:pt x="5" y="27"/>
                    </a:cubicBezTo>
                    <a:cubicBezTo>
                      <a:pt x="4" y="26"/>
                      <a:pt x="3" y="26"/>
                      <a:pt x="3" y="25"/>
                    </a:cubicBezTo>
                    <a:cubicBezTo>
                      <a:pt x="0" y="22"/>
                      <a:pt x="1" y="20"/>
                      <a:pt x="3" y="19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1" y="17"/>
                      <a:pt x="11" y="16"/>
                      <a:pt x="11" y="16"/>
                    </a:cubicBezTo>
                    <a:cubicBezTo>
                      <a:pt x="11" y="16"/>
                      <a:pt x="12" y="16"/>
                      <a:pt x="12" y="16"/>
                    </a:cubicBezTo>
                    <a:cubicBezTo>
                      <a:pt x="12" y="16"/>
                      <a:pt x="12" y="16"/>
                      <a:pt x="13" y="16"/>
                    </a:cubicBezTo>
                    <a:cubicBezTo>
                      <a:pt x="15" y="18"/>
                      <a:pt x="16" y="19"/>
                      <a:pt x="18" y="19"/>
                    </a:cubicBezTo>
                    <a:cubicBezTo>
                      <a:pt x="19" y="19"/>
                      <a:pt x="20" y="18"/>
                      <a:pt x="21" y="17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1" y="16"/>
                      <a:pt x="21" y="16"/>
                      <a:pt x="21" y="16"/>
                    </a:cubicBezTo>
                    <a:cubicBezTo>
                      <a:pt x="21" y="13"/>
                      <a:pt x="21" y="13"/>
                      <a:pt x="21" y="13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6" y="9"/>
                      <a:pt x="26" y="9"/>
                      <a:pt x="26" y="9"/>
                    </a:cubicBezTo>
                    <a:cubicBezTo>
                      <a:pt x="26" y="9"/>
                      <a:pt x="26" y="9"/>
                      <a:pt x="26" y="9"/>
                    </a:cubicBezTo>
                    <a:cubicBezTo>
                      <a:pt x="26" y="8"/>
                      <a:pt x="26" y="8"/>
                      <a:pt x="26" y="8"/>
                    </a:cubicBezTo>
                    <a:cubicBezTo>
                      <a:pt x="26" y="6"/>
                      <a:pt x="26" y="6"/>
                      <a:pt x="26" y="6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40" y="8"/>
                      <a:pt x="44" y="10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58" y="11"/>
                      <a:pt x="58" y="11"/>
                      <a:pt x="58" y="11"/>
                    </a:cubicBezTo>
                    <a:cubicBezTo>
                      <a:pt x="61" y="11"/>
                      <a:pt x="61" y="11"/>
                      <a:pt x="61" y="11"/>
                    </a:cubicBezTo>
                    <a:cubicBezTo>
                      <a:pt x="62" y="19"/>
                      <a:pt x="62" y="19"/>
                      <a:pt x="62" y="19"/>
                    </a:cubicBezTo>
                    <a:cubicBezTo>
                      <a:pt x="63" y="25"/>
                      <a:pt x="63" y="25"/>
                      <a:pt x="63" y="25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43" y="20"/>
                      <a:pt x="43" y="20"/>
                      <a:pt x="43" y="20"/>
                    </a:cubicBezTo>
                    <a:cubicBezTo>
                      <a:pt x="42" y="20"/>
                      <a:pt x="42" y="20"/>
                      <a:pt x="42" y="20"/>
                    </a:cubicBezTo>
                    <a:cubicBezTo>
                      <a:pt x="42" y="20"/>
                      <a:pt x="42" y="20"/>
                      <a:pt x="42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1"/>
                      <a:pt x="34" y="21"/>
                      <a:pt x="34" y="21"/>
                    </a:cubicBezTo>
                    <a:cubicBezTo>
                      <a:pt x="31" y="23"/>
                      <a:pt x="31" y="23"/>
                      <a:pt x="31" y="23"/>
                    </a:cubicBezTo>
                    <a:cubicBezTo>
                      <a:pt x="28" y="21"/>
                      <a:pt x="28" y="21"/>
                      <a:pt x="28" y="21"/>
                    </a:cubicBezTo>
                    <a:cubicBezTo>
                      <a:pt x="28" y="21"/>
                      <a:pt x="27" y="20"/>
                      <a:pt x="27" y="20"/>
                    </a:cubicBezTo>
                    <a:cubicBezTo>
                      <a:pt x="25" y="20"/>
                      <a:pt x="24" y="23"/>
                      <a:pt x="24" y="24"/>
                    </a:cubicBezTo>
                    <a:cubicBezTo>
                      <a:pt x="23" y="27"/>
                      <a:pt x="26" y="32"/>
                      <a:pt x="32" y="40"/>
                    </a:cubicBezTo>
                    <a:cubicBezTo>
                      <a:pt x="40" y="52"/>
                      <a:pt x="40" y="52"/>
                      <a:pt x="40" y="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42" name="Freeform 552"/>
              <p:cNvSpPr>
                <a:spLocks noEditPoints="1"/>
              </p:cNvSpPr>
              <p:nvPr/>
            </p:nvSpPr>
            <p:spPr bwMode="auto">
              <a:xfrm>
                <a:off x="3979" y="2045"/>
                <a:ext cx="152" cy="135"/>
              </a:xfrm>
              <a:custGeom>
                <a:avLst/>
                <a:gdLst>
                  <a:gd name="T0" fmla="*/ 37 w 64"/>
                  <a:gd name="T1" fmla="*/ 6 h 57"/>
                  <a:gd name="T2" fmla="*/ 58 w 64"/>
                  <a:gd name="T3" fmla="*/ 11 h 57"/>
                  <a:gd name="T4" fmla="*/ 63 w 64"/>
                  <a:gd name="T5" fmla="*/ 20 h 57"/>
                  <a:gd name="T6" fmla="*/ 50 w 64"/>
                  <a:gd name="T7" fmla="*/ 25 h 57"/>
                  <a:gd name="T8" fmla="*/ 35 w 64"/>
                  <a:gd name="T9" fmla="*/ 22 h 57"/>
                  <a:gd name="T10" fmla="*/ 28 w 64"/>
                  <a:gd name="T11" fmla="*/ 23 h 57"/>
                  <a:gd name="T12" fmla="*/ 25 w 64"/>
                  <a:gd name="T13" fmla="*/ 25 h 57"/>
                  <a:gd name="T14" fmla="*/ 44 w 64"/>
                  <a:gd name="T15" fmla="*/ 57 h 57"/>
                  <a:gd name="T16" fmla="*/ 32 w 64"/>
                  <a:gd name="T17" fmla="*/ 51 h 57"/>
                  <a:gd name="T18" fmla="*/ 19 w 64"/>
                  <a:gd name="T19" fmla="*/ 39 h 57"/>
                  <a:gd name="T20" fmla="*/ 19 w 64"/>
                  <a:gd name="T21" fmla="*/ 36 h 57"/>
                  <a:gd name="T22" fmla="*/ 10 w 64"/>
                  <a:gd name="T23" fmla="*/ 21 h 57"/>
                  <a:gd name="T24" fmla="*/ 5 w 64"/>
                  <a:gd name="T25" fmla="*/ 29 h 57"/>
                  <a:gd name="T26" fmla="*/ 2 w 64"/>
                  <a:gd name="T27" fmla="*/ 19 h 57"/>
                  <a:gd name="T28" fmla="*/ 10 w 64"/>
                  <a:gd name="T29" fmla="*/ 17 h 57"/>
                  <a:gd name="T30" fmla="*/ 13 w 64"/>
                  <a:gd name="T31" fmla="*/ 16 h 57"/>
                  <a:gd name="T32" fmla="*/ 20 w 64"/>
                  <a:gd name="T33" fmla="*/ 17 h 57"/>
                  <a:gd name="T34" fmla="*/ 22 w 64"/>
                  <a:gd name="T35" fmla="*/ 11 h 57"/>
                  <a:gd name="T36" fmla="*/ 26 w 64"/>
                  <a:gd name="T37" fmla="*/ 6 h 57"/>
                  <a:gd name="T38" fmla="*/ 33 w 64"/>
                  <a:gd name="T39" fmla="*/ 0 h 57"/>
                  <a:gd name="T40" fmla="*/ 29 w 64"/>
                  <a:gd name="T41" fmla="*/ 5 h 57"/>
                  <a:gd name="T42" fmla="*/ 27 w 64"/>
                  <a:gd name="T43" fmla="*/ 9 h 57"/>
                  <a:gd name="T44" fmla="*/ 27 w 64"/>
                  <a:gd name="T45" fmla="*/ 11 h 57"/>
                  <a:gd name="T46" fmla="*/ 22 w 64"/>
                  <a:gd name="T47" fmla="*/ 15 h 57"/>
                  <a:gd name="T48" fmla="*/ 22 w 64"/>
                  <a:gd name="T49" fmla="*/ 18 h 57"/>
                  <a:gd name="T50" fmla="*/ 18 w 64"/>
                  <a:gd name="T51" fmla="*/ 20 h 57"/>
                  <a:gd name="T52" fmla="*/ 12 w 64"/>
                  <a:gd name="T53" fmla="*/ 18 h 57"/>
                  <a:gd name="T54" fmla="*/ 11 w 64"/>
                  <a:gd name="T55" fmla="*/ 19 h 57"/>
                  <a:gd name="T56" fmla="*/ 10 w 64"/>
                  <a:gd name="T57" fmla="*/ 19 h 57"/>
                  <a:gd name="T58" fmla="*/ 3 w 64"/>
                  <a:gd name="T59" fmla="*/ 21 h 57"/>
                  <a:gd name="T60" fmla="*/ 3 w 64"/>
                  <a:gd name="T61" fmla="*/ 21 h 57"/>
                  <a:gd name="T62" fmla="*/ 4 w 64"/>
                  <a:gd name="T63" fmla="*/ 26 h 57"/>
                  <a:gd name="T64" fmla="*/ 10 w 64"/>
                  <a:gd name="T65" fmla="*/ 19 h 57"/>
                  <a:gd name="T66" fmla="*/ 20 w 64"/>
                  <a:gd name="T67" fmla="*/ 35 h 57"/>
                  <a:gd name="T68" fmla="*/ 24 w 64"/>
                  <a:gd name="T69" fmla="*/ 40 h 57"/>
                  <a:gd name="T70" fmla="*/ 20 w 64"/>
                  <a:gd name="T71" fmla="*/ 41 h 57"/>
                  <a:gd name="T72" fmla="*/ 24 w 64"/>
                  <a:gd name="T73" fmla="*/ 45 h 57"/>
                  <a:gd name="T74" fmla="*/ 33 w 64"/>
                  <a:gd name="T75" fmla="*/ 49 h 57"/>
                  <a:gd name="T76" fmla="*/ 31 w 64"/>
                  <a:gd name="T77" fmla="*/ 42 h 57"/>
                  <a:gd name="T78" fmla="*/ 27 w 64"/>
                  <a:gd name="T79" fmla="*/ 20 h 57"/>
                  <a:gd name="T80" fmla="*/ 29 w 64"/>
                  <a:gd name="T81" fmla="*/ 21 h 57"/>
                  <a:gd name="T82" fmla="*/ 31 w 64"/>
                  <a:gd name="T83" fmla="*/ 23 h 57"/>
                  <a:gd name="T84" fmla="*/ 34 w 64"/>
                  <a:gd name="T85" fmla="*/ 20 h 57"/>
                  <a:gd name="T86" fmla="*/ 42 w 64"/>
                  <a:gd name="T87" fmla="*/ 20 h 57"/>
                  <a:gd name="T88" fmla="*/ 43 w 64"/>
                  <a:gd name="T89" fmla="*/ 20 h 57"/>
                  <a:gd name="T90" fmla="*/ 61 w 64"/>
                  <a:gd name="T91" fmla="*/ 25 h 57"/>
                  <a:gd name="T92" fmla="*/ 61 w 64"/>
                  <a:gd name="T93" fmla="*/ 13 h 57"/>
                  <a:gd name="T94" fmla="*/ 58 w 64"/>
                  <a:gd name="T95" fmla="*/ 13 h 57"/>
                  <a:gd name="T96" fmla="*/ 48 w 64"/>
                  <a:gd name="T97" fmla="*/ 14 h 57"/>
                  <a:gd name="T98" fmla="*/ 48 w 64"/>
                  <a:gd name="T99" fmla="*/ 13 h 57"/>
                  <a:gd name="T100" fmla="*/ 36 w 64"/>
                  <a:gd name="T101" fmla="*/ 7 h 57"/>
                  <a:gd name="T102" fmla="*/ 33 w 64"/>
                  <a:gd name="T103" fmla="*/ 2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64" h="57">
                    <a:moveTo>
                      <a:pt x="33" y="0"/>
                    </a:moveTo>
                    <a:cubicBezTo>
                      <a:pt x="37" y="6"/>
                      <a:pt x="37" y="6"/>
                      <a:pt x="37" y="6"/>
                    </a:cubicBezTo>
                    <a:cubicBezTo>
                      <a:pt x="41" y="9"/>
                      <a:pt x="45" y="10"/>
                      <a:pt x="48" y="12"/>
                    </a:cubicBezTo>
                    <a:cubicBezTo>
                      <a:pt x="58" y="11"/>
                      <a:pt x="58" y="11"/>
                      <a:pt x="58" y="11"/>
                    </a:cubicBezTo>
                    <a:cubicBezTo>
                      <a:pt x="62" y="10"/>
                      <a:pt x="62" y="10"/>
                      <a:pt x="62" y="10"/>
                    </a:cubicBezTo>
                    <a:cubicBezTo>
                      <a:pt x="63" y="20"/>
                      <a:pt x="63" y="20"/>
                      <a:pt x="63" y="20"/>
                    </a:cubicBezTo>
                    <a:cubicBezTo>
                      <a:pt x="64" y="27"/>
                      <a:pt x="64" y="27"/>
                      <a:pt x="64" y="27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42" y="22"/>
                      <a:pt x="42" y="22"/>
                      <a:pt x="42" y="22"/>
                    </a:cubicBezTo>
                    <a:cubicBezTo>
                      <a:pt x="35" y="22"/>
                      <a:pt x="35" y="22"/>
                      <a:pt x="35" y="22"/>
                    </a:cubicBezTo>
                    <a:cubicBezTo>
                      <a:pt x="31" y="25"/>
                      <a:pt x="31" y="25"/>
                      <a:pt x="31" y="25"/>
                    </a:cubicBezTo>
                    <a:cubicBezTo>
                      <a:pt x="28" y="23"/>
                      <a:pt x="28" y="23"/>
                      <a:pt x="28" y="23"/>
                    </a:cubicBezTo>
                    <a:cubicBezTo>
                      <a:pt x="27" y="22"/>
                      <a:pt x="27" y="22"/>
                      <a:pt x="27" y="22"/>
                    </a:cubicBezTo>
                    <a:cubicBezTo>
                      <a:pt x="26" y="22"/>
                      <a:pt x="25" y="23"/>
                      <a:pt x="25" y="25"/>
                    </a:cubicBezTo>
                    <a:cubicBezTo>
                      <a:pt x="24" y="28"/>
                      <a:pt x="27" y="33"/>
                      <a:pt x="33" y="41"/>
                    </a:cubicBezTo>
                    <a:cubicBezTo>
                      <a:pt x="44" y="57"/>
                      <a:pt x="44" y="57"/>
                      <a:pt x="44" y="57"/>
                    </a:cubicBezTo>
                    <a:cubicBezTo>
                      <a:pt x="44" y="57"/>
                      <a:pt x="44" y="57"/>
                      <a:pt x="44" y="57"/>
                    </a:cubicBezTo>
                    <a:cubicBezTo>
                      <a:pt x="40" y="53"/>
                      <a:pt x="37" y="52"/>
                      <a:pt x="32" y="51"/>
                    </a:cubicBezTo>
                    <a:cubicBezTo>
                      <a:pt x="28" y="50"/>
                      <a:pt x="25" y="48"/>
                      <a:pt x="22" y="46"/>
                    </a:cubicBezTo>
                    <a:cubicBezTo>
                      <a:pt x="18" y="42"/>
                      <a:pt x="16" y="39"/>
                      <a:pt x="19" y="39"/>
                    </a:cubicBezTo>
                    <a:cubicBezTo>
                      <a:pt x="21" y="39"/>
                      <a:pt x="21" y="39"/>
                      <a:pt x="21" y="39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2" y="22"/>
                      <a:pt x="11" y="21"/>
                      <a:pt x="10" y="21"/>
                    </a:cubicBezTo>
                    <a:cubicBezTo>
                      <a:pt x="9" y="21"/>
                      <a:pt x="7" y="23"/>
                      <a:pt x="7" y="26"/>
                    </a:cubicBezTo>
                    <a:cubicBezTo>
                      <a:pt x="6" y="28"/>
                      <a:pt x="5" y="29"/>
                      <a:pt x="5" y="29"/>
                    </a:cubicBezTo>
                    <a:cubicBezTo>
                      <a:pt x="3" y="28"/>
                      <a:pt x="3" y="28"/>
                      <a:pt x="2" y="27"/>
                    </a:cubicBezTo>
                    <a:cubicBezTo>
                      <a:pt x="0" y="24"/>
                      <a:pt x="0" y="21"/>
                      <a:pt x="2" y="19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1" y="16"/>
                      <a:pt x="11" y="16"/>
                      <a:pt x="12" y="16"/>
                    </a:cubicBezTo>
                    <a:cubicBezTo>
                      <a:pt x="12" y="16"/>
                      <a:pt x="13" y="16"/>
                      <a:pt x="13" y="16"/>
                    </a:cubicBezTo>
                    <a:cubicBezTo>
                      <a:pt x="15" y="18"/>
                      <a:pt x="16" y="19"/>
                      <a:pt x="18" y="19"/>
                    </a:cubicBezTo>
                    <a:cubicBezTo>
                      <a:pt x="19" y="19"/>
                      <a:pt x="19" y="18"/>
                      <a:pt x="20" y="17"/>
                    </a:cubicBezTo>
                    <a:cubicBezTo>
                      <a:pt x="21" y="14"/>
                      <a:pt x="21" y="14"/>
                      <a:pt x="21" y="14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26" y="9"/>
                      <a:pt x="26" y="9"/>
                      <a:pt x="26" y="9"/>
                    </a:cubicBezTo>
                    <a:cubicBezTo>
                      <a:pt x="26" y="6"/>
                      <a:pt x="26" y="6"/>
                      <a:pt x="26" y="6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33" y="0"/>
                      <a:pt x="33" y="0"/>
                      <a:pt x="33" y="0"/>
                    </a:cubicBezTo>
                    <a:moveTo>
                      <a:pt x="33" y="2"/>
                    </a:moveTo>
                    <a:cubicBezTo>
                      <a:pt x="29" y="5"/>
                      <a:pt x="29" y="5"/>
                      <a:pt x="29" y="5"/>
                    </a:cubicBezTo>
                    <a:cubicBezTo>
                      <a:pt x="27" y="7"/>
                      <a:pt x="27" y="7"/>
                      <a:pt x="27" y="7"/>
                    </a:cubicBezTo>
                    <a:cubicBezTo>
                      <a:pt x="27" y="9"/>
                      <a:pt x="27" y="9"/>
                      <a:pt x="27" y="9"/>
                    </a:cubicBezTo>
                    <a:cubicBezTo>
                      <a:pt x="27" y="10"/>
                      <a:pt x="27" y="10"/>
                      <a:pt x="27" y="10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4" y="13"/>
                      <a:pt x="24" y="13"/>
                      <a:pt x="24" y="13"/>
                    </a:cubicBezTo>
                    <a:cubicBezTo>
                      <a:pt x="22" y="15"/>
                      <a:pt x="22" y="15"/>
                      <a:pt x="22" y="15"/>
                    </a:cubicBezTo>
                    <a:cubicBezTo>
                      <a:pt x="22" y="17"/>
                      <a:pt x="22" y="17"/>
                      <a:pt x="22" y="17"/>
                    </a:cubicBezTo>
                    <a:cubicBezTo>
                      <a:pt x="22" y="18"/>
                      <a:pt x="22" y="18"/>
                      <a:pt x="22" y="18"/>
                    </a:cubicBezTo>
                    <a:cubicBezTo>
                      <a:pt x="22" y="18"/>
                      <a:pt x="22" y="18"/>
                      <a:pt x="22" y="18"/>
                    </a:cubicBezTo>
                    <a:cubicBezTo>
                      <a:pt x="20" y="20"/>
                      <a:pt x="19" y="20"/>
                      <a:pt x="18" y="20"/>
                    </a:cubicBezTo>
                    <a:cubicBezTo>
                      <a:pt x="16" y="20"/>
                      <a:pt x="14" y="20"/>
                      <a:pt x="12" y="18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1" y="18"/>
                      <a:pt x="11" y="18"/>
                      <a:pt x="11" y="19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2" y="22"/>
                      <a:pt x="1" y="22"/>
                      <a:pt x="3" y="26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6" y="21"/>
                      <a:pt x="8" y="19"/>
                      <a:pt x="10" y="19"/>
                    </a:cubicBezTo>
                    <a:cubicBezTo>
                      <a:pt x="12" y="19"/>
                      <a:pt x="13" y="20"/>
                      <a:pt x="15" y="23"/>
                    </a:cubicBezTo>
                    <a:cubicBezTo>
                      <a:pt x="20" y="35"/>
                      <a:pt x="20" y="35"/>
                      <a:pt x="20" y="35"/>
                    </a:cubicBezTo>
                    <a:cubicBezTo>
                      <a:pt x="22" y="38"/>
                      <a:pt x="22" y="38"/>
                      <a:pt x="22" y="38"/>
                    </a:cubicBezTo>
                    <a:cubicBezTo>
                      <a:pt x="24" y="40"/>
                      <a:pt x="24" y="40"/>
                      <a:pt x="24" y="40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1" y="42"/>
                      <a:pt x="22" y="43"/>
                      <a:pt x="24" y="44"/>
                    </a:cubicBezTo>
                    <a:cubicBezTo>
                      <a:pt x="24" y="45"/>
                      <a:pt x="24" y="45"/>
                      <a:pt x="24" y="45"/>
                    </a:cubicBezTo>
                    <a:cubicBezTo>
                      <a:pt x="24" y="45"/>
                      <a:pt x="24" y="45"/>
                      <a:pt x="24" y="45"/>
                    </a:cubicBezTo>
                    <a:cubicBezTo>
                      <a:pt x="26" y="47"/>
                      <a:pt x="29" y="48"/>
                      <a:pt x="33" y="49"/>
                    </a:cubicBezTo>
                    <a:cubicBezTo>
                      <a:pt x="34" y="50"/>
                      <a:pt x="36" y="50"/>
                      <a:pt x="38" y="51"/>
                    </a:cubicBezTo>
                    <a:cubicBezTo>
                      <a:pt x="31" y="42"/>
                      <a:pt x="31" y="42"/>
                      <a:pt x="31" y="42"/>
                    </a:cubicBezTo>
                    <a:cubicBezTo>
                      <a:pt x="23" y="31"/>
                      <a:pt x="23" y="27"/>
                      <a:pt x="23" y="25"/>
                    </a:cubicBezTo>
                    <a:cubicBezTo>
                      <a:pt x="24" y="22"/>
                      <a:pt x="25" y="20"/>
                      <a:pt x="27" y="20"/>
                    </a:cubicBezTo>
                    <a:cubicBezTo>
                      <a:pt x="27" y="20"/>
                      <a:pt x="28" y="21"/>
                      <a:pt x="29" y="21"/>
                    </a:cubicBezTo>
                    <a:cubicBezTo>
                      <a:pt x="29" y="21"/>
                      <a:pt x="29" y="21"/>
                      <a:pt x="29" y="21"/>
                    </a:cubicBezTo>
                    <a:cubicBezTo>
                      <a:pt x="29" y="21"/>
                      <a:pt x="29" y="21"/>
                      <a:pt x="29" y="21"/>
                    </a:cubicBezTo>
                    <a:cubicBezTo>
                      <a:pt x="31" y="23"/>
                      <a:pt x="31" y="23"/>
                      <a:pt x="31" y="23"/>
                    </a:cubicBezTo>
                    <a:cubicBezTo>
                      <a:pt x="33" y="21"/>
                      <a:pt x="33" y="21"/>
                      <a:pt x="33" y="21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42" y="20"/>
                      <a:pt x="42" y="20"/>
                      <a:pt x="42" y="20"/>
                    </a:cubicBezTo>
                    <a:cubicBezTo>
                      <a:pt x="43" y="20"/>
                      <a:pt x="43" y="20"/>
                      <a:pt x="43" y="20"/>
                    </a:cubicBezTo>
                    <a:cubicBezTo>
                      <a:pt x="43" y="20"/>
                      <a:pt x="43" y="20"/>
                      <a:pt x="43" y="20"/>
                    </a:cubicBezTo>
                    <a:cubicBezTo>
                      <a:pt x="50" y="24"/>
                      <a:pt x="50" y="24"/>
                      <a:pt x="50" y="24"/>
                    </a:cubicBezTo>
                    <a:cubicBezTo>
                      <a:pt x="61" y="25"/>
                      <a:pt x="61" y="25"/>
                      <a:pt x="61" y="25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1" y="13"/>
                      <a:pt x="61" y="13"/>
                      <a:pt x="61" y="13"/>
                    </a:cubicBezTo>
                    <a:cubicBezTo>
                      <a:pt x="58" y="13"/>
                      <a:pt x="58" y="13"/>
                      <a:pt x="58" y="13"/>
                    </a:cubicBezTo>
                    <a:cubicBezTo>
                      <a:pt x="58" y="13"/>
                      <a:pt x="58" y="13"/>
                      <a:pt x="58" y="13"/>
                    </a:cubicBezTo>
                    <a:cubicBezTo>
                      <a:pt x="58" y="13"/>
                      <a:pt x="58" y="13"/>
                      <a:pt x="58" y="13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3" y="12"/>
                      <a:pt x="40" y="10"/>
                      <a:pt x="36" y="7"/>
                    </a:cubicBezTo>
                    <a:cubicBezTo>
                      <a:pt x="36" y="7"/>
                      <a:pt x="36" y="7"/>
                      <a:pt x="36" y="7"/>
                    </a:cubicBezTo>
                    <a:cubicBezTo>
                      <a:pt x="36" y="7"/>
                      <a:pt x="36" y="7"/>
                      <a:pt x="36" y="7"/>
                    </a:cubicBezTo>
                    <a:cubicBezTo>
                      <a:pt x="33" y="2"/>
                      <a:pt x="33" y="2"/>
                      <a:pt x="33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43" name="Freeform 553"/>
              <p:cNvSpPr>
                <a:spLocks/>
              </p:cNvSpPr>
              <p:nvPr/>
            </p:nvSpPr>
            <p:spPr bwMode="auto">
              <a:xfrm>
                <a:off x="3485" y="1861"/>
                <a:ext cx="346" cy="343"/>
              </a:xfrm>
              <a:custGeom>
                <a:avLst/>
                <a:gdLst>
                  <a:gd name="T0" fmla="*/ 70 w 146"/>
                  <a:gd name="T1" fmla="*/ 143 h 145"/>
                  <a:gd name="T2" fmla="*/ 69 w 146"/>
                  <a:gd name="T3" fmla="*/ 142 h 145"/>
                  <a:gd name="T4" fmla="*/ 63 w 146"/>
                  <a:gd name="T5" fmla="*/ 141 h 145"/>
                  <a:gd name="T6" fmla="*/ 63 w 146"/>
                  <a:gd name="T7" fmla="*/ 142 h 145"/>
                  <a:gd name="T8" fmla="*/ 57 w 146"/>
                  <a:gd name="T9" fmla="*/ 144 h 145"/>
                  <a:gd name="T10" fmla="*/ 32 w 146"/>
                  <a:gd name="T11" fmla="*/ 131 h 145"/>
                  <a:gd name="T12" fmla="*/ 39 w 146"/>
                  <a:gd name="T13" fmla="*/ 113 h 145"/>
                  <a:gd name="T14" fmla="*/ 40 w 146"/>
                  <a:gd name="T15" fmla="*/ 98 h 145"/>
                  <a:gd name="T16" fmla="*/ 44 w 146"/>
                  <a:gd name="T17" fmla="*/ 101 h 145"/>
                  <a:gd name="T18" fmla="*/ 46 w 146"/>
                  <a:gd name="T19" fmla="*/ 100 h 145"/>
                  <a:gd name="T20" fmla="*/ 40 w 146"/>
                  <a:gd name="T21" fmla="*/ 81 h 145"/>
                  <a:gd name="T22" fmla="*/ 40 w 146"/>
                  <a:gd name="T23" fmla="*/ 81 h 145"/>
                  <a:gd name="T24" fmla="*/ 26 w 146"/>
                  <a:gd name="T25" fmla="*/ 63 h 145"/>
                  <a:gd name="T26" fmla="*/ 25 w 146"/>
                  <a:gd name="T27" fmla="*/ 63 h 145"/>
                  <a:gd name="T28" fmla="*/ 1 w 146"/>
                  <a:gd name="T29" fmla="*/ 55 h 145"/>
                  <a:gd name="T30" fmla="*/ 1 w 146"/>
                  <a:gd name="T31" fmla="*/ 54 h 145"/>
                  <a:gd name="T32" fmla="*/ 4 w 146"/>
                  <a:gd name="T33" fmla="*/ 53 h 145"/>
                  <a:gd name="T34" fmla="*/ 1 w 146"/>
                  <a:gd name="T35" fmla="*/ 45 h 145"/>
                  <a:gd name="T36" fmla="*/ 14 w 146"/>
                  <a:gd name="T37" fmla="*/ 41 h 145"/>
                  <a:gd name="T38" fmla="*/ 29 w 146"/>
                  <a:gd name="T39" fmla="*/ 45 h 145"/>
                  <a:gd name="T40" fmla="*/ 37 w 146"/>
                  <a:gd name="T41" fmla="*/ 34 h 145"/>
                  <a:gd name="T42" fmla="*/ 35 w 146"/>
                  <a:gd name="T43" fmla="*/ 25 h 145"/>
                  <a:gd name="T44" fmla="*/ 39 w 146"/>
                  <a:gd name="T45" fmla="*/ 26 h 145"/>
                  <a:gd name="T46" fmla="*/ 54 w 146"/>
                  <a:gd name="T47" fmla="*/ 32 h 145"/>
                  <a:gd name="T48" fmla="*/ 55 w 146"/>
                  <a:gd name="T49" fmla="*/ 32 h 145"/>
                  <a:gd name="T50" fmla="*/ 58 w 146"/>
                  <a:gd name="T51" fmla="*/ 24 h 145"/>
                  <a:gd name="T52" fmla="*/ 72 w 146"/>
                  <a:gd name="T53" fmla="*/ 6 h 145"/>
                  <a:gd name="T54" fmla="*/ 82 w 146"/>
                  <a:gd name="T55" fmla="*/ 3 h 145"/>
                  <a:gd name="T56" fmla="*/ 85 w 146"/>
                  <a:gd name="T57" fmla="*/ 7 h 145"/>
                  <a:gd name="T58" fmla="*/ 88 w 146"/>
                  <a:gd name="T59" fmla="*/ 7 h 145"/>
                  <a:gd name="T60" fmla="*/ 91 w 146"/>
                  <a:gd name="T61" fmla="*/ 11 h 145"/>
                  <a:gd name="T62" fmla="*/ 92 w 146"/>
                  <a:gd name="T63" fmla="*/ 11 h 145"/>
                  <a:gd name="T64" fmla="*/ 94 w 146"/>
                  <a:gd name="T65" fmla="*/ 11 h 145"/>
                  <a:gd name="T66" fmla="*/ 95 w 146"/>
                  <a:gd name="T67" fmla="*/ 14 h 145"/>
                  <a:gd name="T68" fmla="*/ 98 w 146"/>
                  <a:gd name="T69" fmla="*/ 15 h 145"/>
                  <a:gd name="T70" fmla="*/ 102 w 146"/>
                  <a:gd name="T71" fmla="*/ 17 h 145"/>
                  <a:gd name="T72" fmla="*/ 102 w 146"/>
                  <a:gd name="T73" fmla="*/ 22 h 145"/>
                  <a:gd name="T74" fmla="*/ 106 w 146"/>
                  <a:gd name="T75" fmla="*/ 21 h 145"/>
                  <a:gd name="T76" fmla="*/ 111 w 146"/>
                  <a:gd name="T77" fmla="*/ 22 h 145"/>
                  <a:gd name="T78" fmla="*/ 113 w 146"/>
                  <a:gd name="T79" fmla="*/ 25 h 145"/>
                  <a:gd name="T80" fmla="*/ 121 w 146"/>
                  <a:gd name="T81" fmla="*/ 28 h 145"/>
                  <a:gd name="T82" fmla="*/ 134 w 146"/>
                  <a:gd name="T83" fmla="*/ 33 h 145"/>
                  <a:gd name="T84" fmla="*/ 143 w 146"/>
                  <a:gd name="T85" fmla="*/ 49 h 145"/>
                  <a:gd name="T86" fmla="*/ 139 w 146"/>
                  <a:gd name="T87" fmla="*/ 59 h 145"/>
                  <a:gd name="T88" fmla="*/ 123 w 146"/>
                  <a:gd name="T89" fmla="*/ 75 h 145"/>
                  <a:gd name="T90" fmla="*/ 122 w 146"/>
                  <a:gd name="T91" fmla="*/ 86 h 145"/>
                  <a:gd name="T92" fmla="*/ 123 w 146"/>
                  <a:gd name="T93" fmla="*/ 86 h 145"/>
                  <a:gd name="T94" fmla="*/ 126 w 146"/>
                  <a:gd name="T95" fmla="*/ 85 h 145"/>
                  <a:gd name="T96" fmla="*/ 129 w 146"/>
                  <a:gd name="T97" fmla="*/ 81 h 145"/>
                  <a:gd name="T98" fmla="*/ 131 w 146"/>
                  <a:gd name="T99" fmla="*/ 80 h 145"/>
                  <a:gd name="T100" fmla="*/ 132 w 146"/>
                  <a:gd name="T101" fmla="*/ 88 h 145"/>
                  <a:gd name="T102" fmla="*/ 133 w 146"/>
                  <a:gd name="T103" fmla="*/ 95 h 145"/>
                  <a:gd name="T104" fmla="*/ 129 w 146"/>
                  <a:gd name="T105" fmla="*/ 101 h 145"/>
                  <a:gd name="T106" fmla="*/ 130 w 146"/>
                  <a:gd name="T107" fmla="*/ 106 h 145"/>
                  <a:gd name="T108" fmla="*/ 134 w 146"/>
                  <a:gd name="T109" fmla="*/ 117 h 145"/>
                  <a:gd name="T110" fmla="*/ 141 w 146"/>
                  <a:gd name="T111" fmla="*/ 122 h 145"/>
                  <a:gd name="T112" fmla="*/ 122 w 146"/>
                  <a:gd name="T113" fmla="*/ 134 h 145"/>
                  <a:gd name="T114" fmla="*/ 103 w 146"/>
                  <a:gd name="T115" fmla="*/ 129 h 145"/>
                  <a:gd name="T116" fmla="*/ 93 w 146"/>
                  <a:gd name="T117" fmla="*/ 133 h 145"/>
                  <a:gd name="T118" fmla="*/ 87 w 146"/>
                  <a:gd name="T119" fmla="*/ 14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46" h="145">
                    <a:moveTo>
                      <a:pt x="76" y="145"/>
                    </a:move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142"/>
                      <a:pt x="70" y="142"/>
                      <a:pt x="70" y="142"/>
                    </a:cubicBezTo>
                    <a:cubicBezTo>
                      <a:pt x="69" y="142"/>
                      <a:pt x="69" y="142"/>
                      <a:pt x="69" y="142"/>
                    </a:cubicBezTo>
                    <a:cubicBezTo>
                      <a:pt x="69" y="142"/>
                      <a:pt x="69" y="142"/>
                      <a:pt x="69" y="142"/>
                    </a:cubicBezTo>
                    <a:cubicBezTo>
                      <a:pt x="63" y="141"/>
                      <a:pt x="63" y="141"/>
                      <a:pt x="63" y="141"/>
                    </a:cubicBezTo>
                    <a:cubicBezTo>
                      <a:pt x="63" y="141"/>
                      <a:pt x="63" y="141"/>
                      <a:pt x="63" y="141"/>
                    </a:cubicBezTo>
                    <a:cubicBezTo>
                      <a:pt x="63" y="142"/>
                      <a:pt x="63" y="142"/>
                      <a:pt x="63" y="142"/>
                    </a:cubicBezTo>
                    <a:cubicBezTo>
                      <a:pt x="62" y="142"/>
                      <a:pt x="62" y="142"/>
                      <a:pt x="62" y="142"/>
                    </a:cubicBezTo>
                    <a:cubicBezTo>
                      <a:pt x="60" y="143"/>
                      <a:pt x="59" y="144"/>
                      <a:pt x="57" y="144"/>
                    </a:cubicBezTo>
                    <a:cubicBezTo>
                      <a:pt x="54" y="144"/>
                      <a:pt x="50" y="143"/>
                      <a:pt x="46" y="141"/>
                    </a:cubicBezTo>
                    <a:cubicBezTo>
                      <a:pt x="32" y="131"/>
                      <a:pt x="32" y="131"/>
                      <a:pt x="32" y="131"/>
                    </a:cubicBezTo>
                    <a:cubicBezTo>
                      <a:pt x="34" y="129"/>
                      <a:pt x="34" y="129"/>
                      <a:pt x="34" y="129"/>
                    </a:cubicBezTo>
                    <a:cubicBezTo>
                      <a:pt x="38" y="125"/>
                      <a:pt x="39" y="120"/>
                      <a:pt x="39" y="113"/>
                    </a:cubicBezTo>
                    <a:cubicBezTo>
                      <a:pt x="39" y="99"/>
                      <a:pt x="39" y="99"/>
                      <a:pt x="39" y="99"/>
                    </a:cubicBezTo>
                    <a:cubicBezTo>
                      <a:pt x="39" y="98"/>
                      <a:pt x="40" y="98"/>
                      <a:pt x="40" y="98"/>
                    </a:cubicBezTo>
                    <a:cubicBezTo>
                      <a:pt x="40" y="98"/>
                      <a:pt x="40" y="98"/>
                      <a:pt x="41" y="99"/>
                    </a:cubicBezTo>
                    <a:cubicBezTo>
                      <a:pt x="44" y="101"/>
                      <a:pt x="44" y="101"/>
                      <a:pt x="44" y="101"/>
                    </a:cubicBezTo>
                    <a:cubicBezTo>
                      <a:pt x="46" y="103"/>
                      <a:pt x="46" y="103"/>
                      <a:pt x="46" y="103"/>
                    </a:cubicBezTo>
                    <a:cubicBezTo>
                      <a:pt x="46" y="100"/>
                      <a:pt x="46" y="100"/>
                      <a:pt x="46" y="100"/>
                    </a:cubicBezTo>
                    <a:cubicBezTo>
                      <a:pt x="44" y="93"/>
                      <a:pt x="44" y="93"/>
                      <a:pt x="44" y="93"/>
                    </a:cubicBezTo>
                    <a:cubicBezTo>
                      <a:pt x="40" y="81"/>
                      <a:pt x="40" y="81"/>
                      <a:pt x="40" y="81"/>
                    </a:cubicBezTo>
                    <a:cubicBezTo>
                      <a:pt x="40" y="81"/>
                      <a:pt x="40" y="81"/>
                      <a:pt x="40" y="81"/>
                    </a:cubicBezTo>
                    <a:cubicBezTo>
                      <a:pt x="40" y="81"/>
                      <a:pt x="40" y="81"/>
                      <a:pt x="40" y="81"/>
                    </a:cubicBezTo>
                    <a:cubicBezTo>
                      <a:pt x="33" y="73"/>
                      <a:pt x="33" y="73"/>
                      <a:pt x="33" y="73"/>
                    </a:cubicBezTo>
                    <a:cubicBezTo>
                      <a:pt x="26" y="63"/>
                      <a:pt x="26" y="63"/>
                      <a:pt x="26" y="63"/>
                    </a:cubicBezTo>
                    <a:cubicBezTo>
                      <a:pt x="26" y="63"/>
                      <a:pt x="26" y="63"/>
                      <a:pt x="26" y="63"/>
                    </a:cubicBezTo>
                    <a:cubicBezTo>
                      <a:pt x="25" y="63"/>
                      <a:pt x="25" y="63"/>
                      <a:pt x="25" y="63"/>
                    </a:cubicBezTo>
                    <a:cubicBezTo>
                      <a:pt x="15" y="59"/>
                      <a:pt x="15" y="59"/>
                      <a:pt x="15" y="59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1" y="55"/>
                      <a:pt x="1" y="54"/>
                      <a:pt x="0" y="54"/>
                    </a:cubicBezTo>
                    <a:cubicBezTo>
                      <a:pt x="0" y="54"/>
                      <a:pt x="1" y="54"/>
                      <a:pt x="1" y="54"/>
                    </a:cubicBezTo>
                    <a:cubicBezTo>
                      <a:pt x="3" y="53"/>
                      <a:pt x="3" y="53"/>
                      <a:pt x="3" y="53"/>
                    </a:cubicBezTo>
                    <a:cubicBezTo>
                      <a:pt x="4" y="53"/>
                      <a:pt x="4" y="53"/>
                      <a:pt x="4" y="53"/>
                    </a:cubicBezTo>
                    <a:cubicBezTo>
                      <a:pt x="4" y="52"/>
                      <a:pt x="4" y="52"/>
                      <a:pt x="4" y="52"/>
                    </a:cubicBezTo>
                    <a:cubicBezTo>
                      <a:pt x="1" y="45"/>
                      <a:pt x="1" y="45"/>
                      <a:pt x="1" y="45"/>
                    </a:cubicBezTo>
                    <a:cubicBezTo>
                      <a:pt x="1" y="45"/>
                      <a:pt x="1" y="43"/>
                      <a:pt x="8" y="43"/>
                    </a:cubicBezTo>
                    <a:cubicBezTo>
                      <a:pt x="14" y="41"/>
                      <a:pt x="14" y="41"/>
                      <a:pt x="14" y="41"/>
                    </a:cubicBezTo>
                    <a:cubicBezTo>
                      <a:pt x="18" y="40"/>
                      <a:pt x="18" y="40"/>
                      <a:pt x="18" y="40"/>
                    </a:cubicBezTo>
                    <a:cubicBezTo>
                      <a:pt x="23" y="45"/>
                      <a:pt x="27" y="45"/>
                      <a:pt x="29" y="45"/>
                    </a:cubicBezTo>
                    <a:cubicBezTo>
                      <a:pt x="31" y="45"/>
                      <a:pt x="33" y="45"/>
                      <a:pt x="35" y="43"/>
                    </a:cubicBezTo>
                    <a:cubicBezTo>
                      <a:pt x="38" y="40"/>
                      <a:pt x="38" y="37"/>
                      <a:pt x="37" y="34"/>
                    </a:cubicBezTo>
                    <a:cubicBezTo>
                      <a:pt x="34" y="27"/>
                      <a:pt x="35" y="25"/>
                      <a:pt x="35" y="25"/>
                    </a:cubicBezTo>
                    <a:cubicBezTo>
                      <a:pt x="35" y="25"/>
                      <a:pt x="35" y="25"/>
                      <a:pt x="35" y="25"/>
                    </a:cubicBezTo>
                    <a:cubicBezTo>
                      <a:pt x="38" y="25"/>
                      <a:pt x="38" y="25"/>
                      <a:pt x="38" y="25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40" y="28"/>
                      <a:pt x="41" y="31"/>
                      <a:pt x="45" y="32"/>
                    </a:cubicBezTo>
                    <a:cubicBezTo>
                      <a:pt x="54" y="32"/>
                      <a:pt x="54" y="32"/>
                      <a:pt x="54" y="32"/>
                    </a:cubicBezTo>
                    <a:cubicBezTo>
                      <a:pt x="54" y="32"/>
                      <a:pt x="54" y="32"/>
                      <a:pt x="54" y="32"/>
                    </a:cubicBezTo>
                    <a:cubicBezTo>
                      <a:pt x="55" y="32"/>
                      <a:pt x="55" y="32"/>
                      <a:pt x="55" y="32"/>
                    </a:cubicBezTo>
                    <a:cubicBezTo>
                      <a:pt x="56" y="31"/>
                      <a:pt x="58" y="29"/>
                      <a:pt x="57" y="27"/>
                    </a:cubicBezTo>
                    <a:cubicBezTo>
                      <a:pt x="57" y="25"/>
                      <a:pt x="57" y="24"/>
                      <a:pt x="58" y="24"/>
                    </a:cubicBezTo>
                    <a:cubicBezTo>
                      <a:pt x="68" y="18"/>
                      <a:pt x="68" y="18"/>
                      <a:pt x="68" y="18"/>
                    </a:cubicBezTo>
                    <a:cubicBezTo>
                      <a:pt x="69" y="17"/>
                      <a:pt x="70" y="15"/>
                      <a:pt x="72" y="6"/>
                    </a:cubicBezTo>
                    <a:cubicBezTo>
                      <a:pt x="73" y="4"/>
                      <a:pt x="75" y="1"/>
                      <a:pt x="80" y="0"/>
                    </a:cubicBezTo>
                    <a:cubicBezTo>
                      <a:pt x="82" y="3"/>
                      <a:pt x="82" y="3"/>
                      <a:pt x="82" y="3"/>
                    </a:cubicBezTo>
                    <a:cubicBezTo>
                      <a:pt x="85" y="6"/>
                      <a:pt x="85" y="6"/>
                      <a:pt x="85" y="6"/>
                    </a:cubicBezTo>
                    <a:cubicBezTo>
                      <a:pt x="85" y="7"/>
                      <a:pt x="85" y="7"/>
                      <a:pt x="85" y="7"/>
                    </a:cubicBezTo>
                    <a:cubicBezTo>
                      <a:pt x="86" y="7"/>
                      <a:pt x="86" y="7"/>
                      <a:pt x="86" y="7"/>
                    </a:cubicBezTo>
                    <a:cubicBezTo>
                      <a:pt x="88" y="7"/>
                      <a:pt x="88" y="7"/>
                      <a:pt x="88" y="7"/>
                    </a:cubicBezTo>
                    <a:cubicBezTo>
                      <a:pt x="90" y="7"/>
                      <a:pt x="90" y="7"/>
                      <a:pt x="90" y="7"/>
                    </a:cubicBezTo>
                    <a:cubicBezTo>
                      <a:pt x="91" y="11"/>
                      <a:pt x="91" y="11"/>
                      <a:pt x="91" y="11"/>
                    </a:cubicBezTo>
                    <a:cubicBezTo>
                      <a:pt x="91" y="12"/>
                      <a:pt x="91" y="12"/>
                      <a:pt x="91" y="12"/>
                    </a:cubicBezTo>
                    <a:cubicBezTo>
                      <a:pt x="92" y="11"/>
                      <a:pt x="92" y="11"/>
                      <a:pt x="92" y="11"/>
                    </a:cubicBezTo>
                    <a:cubicBezTo>
                      <a:pt x="94" y="11"/>
                      <a:pt x="94" y="11"/>
                      <a:pt x="94" y="11"/>
                    </a:cubicBezTo>
                    <a:cubicBezTo>
                      <a:pt x="94" y="11"/>
                      <a:pt x="94" y="11"/>
                      <a:pt x="94" y="11"/>
                    </a:cubicBezTo>
                    <a:cubicBezTo>
                      <a:pt x="95" y="13"/>
                      <a:pt x="95" y="13"/>
                      <a:pt x="95" y="13"/>
                    </a:cubicBezTo>
                    <a:cubicBezTo>
                      <a:pt x="95" y="14"/>
                      <a:pt x="95" y="14"/>
                      <a:pt x="95" y="14"/>
                    </a:cubicBezTo>
                    <a:cubicBezTo>
                      <a:pt x="96" y="14"/>
                      <a:pt x="96" y="14"/>
                      <a:pt x="96" y="14"/>
                    </a:cubicBezTo>
                    <a:cubicBezTo>
                      <a:pt x="98" y="15"/>
                      <a:pt x="98" y="15"/>
                      <a:pt x="98" y="15"/>
                    </a:cubicBezTo>
                    <a:cubicBezTo>
                      <a:pt x="100" y="15"/>
                      <a:pt x="100" y="15"/>
                      <a:pt x="100" y="15"/>
                    </a:cubicBezTo>
                    <a:cubicBezTo>
                      <a:pt x="102" y="17"/>
                      <a:pt x="102" y="17"/>
                      <a:pt x="102" y="17"/>
                    </a:cubicBezTo>
                    <a:cubicBezTo>
                      <a:pt x="102" y="21"/>
                      <a:pt x="102" y="21"/>
                      <a:pt x="102" y="21"/>
                    </a:cubicBezTo>
                    <a:cubicBezTo>
                      <a:pt x="102" y="22"/>
                      <a:pt x="102" y="22"/>
                      <a:pt x="102" y="22"/>
                    </a:cubicBezTo>
                    <a:cubicBezTo>
                      <a:pt x="103" y="21"/>
                      <a:pt x="103" y="21"/>
                      <a:pt x="103" y="21"/>
                    </a:cubicBezTo>
                    <a:cubicBezTo>
                      <a:pt x="106" y="21"/>
                      <a:pt x="106" y="21"/>
                      <a:pt x="106" y="21"/>
                    </a:cubicBezTo>
                    <a:cubicBezTo>
                      <a:pt x="109" y="20"/>
                      <a:pt x="109" y="20"/>
                      <a:pt x="109" y="20"/>
                    </a:cubicBezTo>
                    <a:cubicBezTo>
                      <a:pt x="111" y="22"/>
                      <a:pt x="111" y="22"/>
                      <a:pt x="111" y="22"/>
                    </a:cubicBezTo>
                    <a:cubicBezTo>
                      <a:pt x="113" y="25"/>
                      <a:pt x="113" y="25"/>
                      <a:pt x="113" y="25"/>
                    </a:cubicBezTo>
                    <a:cubicBezTo>
                      <a:pt x="113" y="25"/>
                      <a:pt x="113" y="25"/>
                      <a:pt x="113" y="25"/>
                    </a:cubicBezTo>
                    <a:cubicBezTo>
                      <a:pt x="113" y="25"/>
                      <a:pt x="113" y="25"/>
                      <a:pt x="113" y="25"/>
                    </a:cubicBezTo>
                    <a:cubicBezTo>
                      <a:pt x="121" y="28"/>
                      <a:pt x="121" y="28"/>
                      <a:pt x="121" y="28"/>
                    </a:cubicBezTo>
                    <a:cubicBezTo>
                      <a:pt x="128" y="30"/>
                      <a:pt x="128" y="30"/>
                      <a:pt x="128" y="30"/>
                    </a:cubicBezTo>
                    <a:cubicBezTo>
                      <a:pt x="134" y="33"/>
                      <a:pt x="134" y="33"/>
                      <a:pt x="134" y="33"/>
                    </a:cubicBezTo>
                    <a:cubicBezTo>
                      <a:pt x="146" y="38"/>
                      <a:pt x="146" y="40"/>
                      <a:pt x="146" y="40"/>
                    </a:cubicBezTo>
                    <a:cubicBezTo>
                      <a:pt x="144" y="42"/>
                      <a:pt x="143" y="45"/>
                      <a:pt x="143" y="49"/>
                    </a:cubicBezTo>
                    <a:cubicBezTo>
                      <a:pt x="140" y="58"/>
                      <a:pt x="140" y="58"/>
                      <a:pt x="140" y="58"/>
                    </a:cubicBezTo>
                    <a:cubicBezTo>
                      <a:pt x="139" y="59"/>
                      <a:pt x="139" y="59"/>
                      <a:pt x="139" y="59"/>
                    </a:cubicBezTo>
                    <a:cubicBezTo>
                      <a:pt x="133" y="65"/>
                      <a:pt x="133" y="65"/>
                      <a:pt x="133" y="65"/>
                    </a:cubicBezTo>
                    <a:cubicBezTo>
                      <a:pt x="123" y="75"/>
                      <a:pt x="123" y="75"/>
                      <a:pt x="123" y="75"/>
                    </a:cubicBezTo>
                    <a:cubicBezTo>
                      <a:pt x="121" y="79"/>
                      <a:pt x="120" y="82"/>
                      <a:pt x="121" y="84"/>
                    </a:cubicBezTo>
                    <a:cubicBezTo>
                      <a:pt x="121" y="85"/>
                      <a:pt x="122" y="85"/>
                      <a:pt x="122" y="86"/>
                    </a:cubicBezTo>
                    <a:cubicBezTo>
                      <a:pt x="123" y="86"/>
                      <a:pt x="123" y="86"/>
                      <a:pt x="123" y="86"/>
                    </a:cubicBezTo>
                    <a:cubicBezTo>
                      <a:pt x="123" y="86"/>
                      <a:pt x="123" y="86"/>
                      <a:pt x="123" y="86"/>
                    </a:cubicBezTo>
                    <a:cubicBezTo>
                      <a:pt x="126" y="85"/>
                      <a:pt x="126" y="85"/>
                      <a:pt x="126" y="85"/>
                    </a:cubicBezTo>
                    <a:cubicBezTo>
                      <a:pt x="126" y="85"/>
                      <a:pt x="126" y="85"/>
                      <a:pt x="126" y="85"/>
                    </a:cubicBezTo>
                    <a:cubicBezTo>
                      <a:pt x="127" y="85"/>
                      <a:pt x="127" y="85"/>
                      <a:pt x="127" y="85"/>
                    </a:cubicBezTo>
                    <a:cubicBezTo>
                      <a:pt x="129" y="81"/>
                      <a:pt x="129" y="81"/>
                      <a:pt x="129" y="81"/>
                    </a:cubicBezTo>
                    <a:cubicBezTo>
                      <a:pt x="130" y="81"/>
                      <a:pt x="130" y="80"/>
                      <a:pt x="130" y="80"/>
                    </a:cubicBezTo>
                    <a:cubicBezTo>
                      <a:pt x="130" y="80"/>
                      <a:pt x="130" y="80"/>
                      <a:pt x="131" y="80"/>
                    </a:cubicBezTo>
                    <a:cubicBezTo>
                      <a:pt x="133" y="84"/>
                      <a:pt x="133" y="84"/>
                      <a:pt x="133" y="84"/>
                    </a:cubicBezTo>
                    <a:cubicBezTo>
                      <a:pt x="132" y="88"/>
                      <a:pt x="132" y="88"/>
                      <a:pt x="132" y="88"/>
                    </a:cubicBezTo>
                    <a:cubicBezTo>
                      <a:pt x="132" y="90"/>
                      <a:pt x="132" y="90"/>
                      <a:pt x="132" y="90"/>
                    </a:cubicBezTo>
                    <a:cubicBezTo>
                      <a:pt x="131" y="92"/>
                      <a:pt x="132" y="93"/>
                      <a:pt x="133" y="95"/>
                    </a:cubicBezTo>
                    <a:cubicBezTo>
                      <a:pt x="133" y="98"/>
                      <a:pt x="133" y="98"/>
                      <a:pt x="133" y="98"/>
                    </a:cubicBezTo>
                    <a:cubicBezTo>
                      <a:pt x="129" y="101"/>
                      <a:pt x="129" y="101"/>
                      <a:pt x="129" y="101"/>
                    </a:cubicBezTo>
                    <a:cubicBezTo>
                      <a:pt x="128" y="102"/>
                      <a:pt x="128" y="103"/>
                      <a:pt x="128" y="103"/>
                    </a:cubicBezTo>
                    <a:cubicBezTo>
                      <a:pt x="128" y="104"/>
                      <a:pt x="128" y="105"/>
                      <a:pt x="130" y="106"/>
                    </a:cubicBezTo>
                    <a:cubicBezTo>
                      <a:pt x="132" y="108"/>
                      <a:pt x="132" y="109"/>
                      <a:pt x="132" y="110"/>
                    </a:cubicBezTo>
                    <a:cubicBezTo>
                      <a:pt x="131" y="113"/>
                      <a:pt x="132" y="115"/>
                      <a:pt x="134" y="117"/>
                    </a:cubicBezTo>
                    <a:cubicBezTo>
                      <a:pt x="138" y="121"/>
                      <a:pt x="138" y="121"/>
                      <a:pt x="138" y="121"/>
                    </a:cubicBezTo>
                    <a:cubicBezTo>
                      <a:pt x="141" y="122"/>
                      <a:pt x="141" y="122"/>
                      <a:pt x="141" y="122"/>
                    </a:cubicBezTo>
                    <a:cubicBezTo>
                      <a:pt x="133" y="129"/>
                      <a:pt x="133" y="129"/>
                      <a:pt x="133" y="129"/>
                    </a:cubicBezTo>
                    <a:cubicBezTo>
                      <a:pt x="129" y="132"/>
                      <a:pt x="125" y="133"/>
                      <a:pt x="122" y="134"/>
                    </a:cubicBezTo>
                    <a:cubicBezTo>
                      <a:pt x="112" y="131"/>
                      <a:pt x="112" y="131"/>
                      <a:pt x="112" y="131"/>
                    </a:cubicBezTo>
                    <a:cubicBezTo>
                      <a:pt x="103" y="129"/>
                      <a:pt x="103" y="129"/>
                      <a:pt x="103" y="129"/>
                    </a:cubicBezTo>
                    <a:cubicBezTo>
                      <a:pt x="103" y="129"/>
                      <a:pt x="103" y="129"/>
                      <a:pt x="102" y="129"/>
                    </a:cubicBezTo>
                    <a:cubicBezTo>
                      <a:pt x="99" y="129"/>
                      <a:pt x="96" y="130"/>
                      <a:pt x="93" y="133"/>
                    </a:cubicBezTo>
                    <a:cubicBezTo>
                      <a:pt x="89" y="136"/>
                      <a:pt x="87" y="140"/>
                      <a:pt x="87" y="144"/>
                    </a:cubicBezTo>
                    <a:cubicBezTo>
                      <a:pt x="87" y="145"/>
                      <a:pt x="87" y="145"/>
                      <a:pt x="87" y="145"/>
                    </a:cubicBezTo>
                    <a:cubicBezTo>
                      <a:pt x="76" y="145"/>
                      <a:pt x="76" y="145"/>
                      <a:pt x="76" y="1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44" name="Freeform 554"/>
              <p:cNvSpPr>
                <a:spLocks noEditPoints="1"/>
              </p:cNvSpPr>
              <p:nvPr/>
            </p:nvSpPr>
            <p:spPr bwMode="auto">
              <a:xfrm>
                <a:off x="3483" y="1858"/>
                <a:ext cx="352" cy="348"/>
              </a:xfrm>
              <a:custGeom>
                <a:avLst/>
                <a:gdLst>
                  <a:gd name="T0" fmla="*/ 89 w 149"/>
                  <a:gd name="T1" fmla="*/ 7 h 147"/>
                  <a:gd name="T2" fmla="*/ 96 w 149"/>
                  <a:gd name="T3" fmla="*/ 11 h 147"/>
                  <a:gd name="T4" fmla="*/ 103 w 149"/>
                  <a:gd name="T5" fmla="*/ 18 h 147"/>
                  <a:gd name="T6" fmla="*/ 112 w 149"/>
                  <a:gd name="T7" fmla="*/ 22 h 147"/>
                  <a:gd name="T8" fmla="*/ 135 w 149"/>
                  <a:gd name="T9" fmla="*/ 33 h 147"/>
                  <a:gd name="T10" fmla="*/ 141 w 149"/>
                  <a:gd name="T11" fmla="*/ 61 h 147"/>
                  <a:gd name="T12" fmla="*/ 127 w 149"/>
                  <a:gd name="T13" fmla="*/ 85 h 147"/>
                  <a:gd name="T14" fmla="*/ 135 w 149"/>
                  <a:gd name="T15" fmla="*/ 85 h 147"/>
                  <a:gd name="T16" fmla="*/ 135 w 149"/>
                  <a:gd name="T17" fmla="*/ 100 h 147"/>
                  <a:gd name="T18" fmla="*/ 136 w 149"/>
                  <a:gd name="T19" fmla="*/ 118 h 147"/>
                  <a:gd name="T20" fmla="*/ 123 w 149"/>
                  <a:gd name="T21" fmla="*/ 136 h 147"/>
                  <a:gd name="T22" fmla="*/ 88 w 149"/>
                  <a:gd name="T23" fmla="*/ 145 h 147"/>
                  <a:gd name="T24" fmla="*/ 70 w 149"/>
                  <a:gd name="T25" fmla="*/ 144 h 147"/>
                  <a:gd name="T26" fmla="*/ 46 w 149"/>
                  <a:gd name="T27" fmla="*/ 142 h 147"/>
                  <a:gd name="T28" fmla="*/ 39 w 149"/>
                  <a:gd name="T29" fmla="*/ 99 h 147"/>
                  <a:gd name="T30" fmla="*/ 44 w 149"/>
                  <a:gd name="T31" fmla="*/ 94 h 147"/>
                  <a:gd name="T32" fmla="*/ 16 w 149"/>
                  <a:gd name="T33" fmla="*/ 60 h 147"/>
                  <a:gd name="T34" fmla="*/ 1 w 149"/>
                  <a:gd name="T35" fmla="*/ 46 h 147"/>
                  <a:gd name="T36" fmla="*/ 30 w 149"/>
                  <a:gd name="T37" fmla="*/ 46 h 147"/>
                  <a:gd name="T38" fmla="*/ 39 w 149"/>
                  <a:gd name="T39" fmla="*/ 25 h 147"/>
                  <a:gd name="T40" fmla="*/ 57 w 149"/>
                  <a:gd name="T41" fmla="*/ 28 h 147"/>
                  <a:gd name="T42" fmla="*/ 82 w 149"/>
                  <a:gd name="T43" fmla="*/ 0 h 147"/>
                  <a:gd name="T44" fmla="*/ 60 w 149"/>
                  <a:gd name="T45" fmla="*/ 26 h 147"/>
                  <a:gd name="T46" fmla="*/ 55 w 149"/>
                  <a:gd name="T47" fmla="*/ 34 h 147"/>
                  <a:gd name="T48" fmla="*/ 39 w 149"/>
                  <a:gd name="T49" fmla="*/ 27 h 147"/>
                  <a:gd name="T50" fmla="*/ 37 w 149"/>
                  <a:gd name="T51" fmla="*/ 44 h 147"/>
                  <a:gd name="T52" fmla="*/ 9 w 149"/>
                  <a:gd name="T53" fmla="*/ 45 h 147"/>
                  <a:gd name="T54" fmla="*/ 5 w 149"/>
                  <a:gd name="T55" fmla="*/ 52 h 147"/>
                  <a:gd name="T56" fmla="*/ 17 w 149"/>
                  <a:gd name="T57" fmla="*/ 59 h 147"/>
                  <a:gd name="T58" fmla="*/ 27 w 149"/>
                  <a:gd name="T59" fmla="*/ 63 h 147"/>
                  <a:gd name="T60" fmla="*/ 42 w 149"/>
                  <a:gd name="T61" fmla="*/ 82 h 147"/>
                  <a:gd name="T62" fmla="*/ 49 w 149"/>
                  <a:gd name="T63" fmla="*/ 106 h 147"/>
                  <a:gd name="T64" fmla="*/ 40 w 149"/>
                  <a:gd name="T65" fmla="*/ 114 h 147"/>
                  <a:gd name="T66" fmla="*/ 34 w 149"/>
                  <a:gd name="T67" fmla="*/ 132 h 147"/>
                  <a:gd name="T68" fmla="*/ 62 w 149"/>
                  <a:gd name="T69" fmla="*/ 142 h 147"/>
                  <a:gd name="T70" fmla="*/ 64 w 149"/>
                  <a:gd name="T71" fmla="*/ 142 h 147"/>
                  <a:gd name="T72" fmla="*/ 72 w 149"/>
                  <a:gd name="T73" fmla="*/ 143 h 147"/>
                  <a:gd name="T74" fmla="*/ 103 w 149"/>
                  <a:gd name="T75" fmla="*/ 129 h 147"/>
                  <a:gd name="T76" fmla="*/ 123 w 149"/>
                  <a:gd name="T77" fmla="*/ 134 h 147"/>
                  <a:gd name="T78" fmla="*/ 139 w 149"/>
                  <a:gd name="T79" fmla="*/ 123 h 147"/>
                  <a:gd name="T80" fmla="*/ 130 w 149"/>
                  <a:gd name="T81" fmla="*/ 108 h 147"/>
                  <a:gd name="T82" fmla="*/ 133 w 149"/>
                  <a:gd name="T83" fmla="*/ 96 h 147"/>
                  <a:gd name="T84" fmla="*/ 132 w 149"/>
                  <a:gd name="T85" fmla="*/ 89 h 147"/>
                  <a:gd name="T86" fmla="*/ 128 w 149"/>
                  <a:gd name="T87" fmla="*/ 86 h 147"/>
                  <a:gd name="T88" fmla="*/ 123 w 149"/>
                  <a:gd name="T89" fmla="*/ 88 h 147"/>
                  <a:gd name="T90" fmla="*/ 124 w 149"/>
                  <a:gd name="T91" fmla="*/ 76 h 147"/>
                  <a:gd name="T92" fmla="*/ 133 w 149"/>
                  <a:gd name="T93" fmla="*/ 65 h 147"/>
                  <a:gd name="T94" fmla="*/ 146 w 149"/>
                  <a:gd name="T95" fmla="*/ 41 h 147"/>
                  <a:gd name="T96" fmla="*/ 114 w 149"/>
                  <a:gd name="T97" fmla="*/ 27 h 147"/>
                  <a:gd name="T98" fmla="*/ 110 w 149"/>
                  <a:gd name="T99" fmla="*/ 22 h 147"/>
                  <a:gd name="T100" fmla="*/ 102 w 149"/>
                  <a:gd name="T101" fmla="*/ 22 h 147"/>
                  <a:gd name="T102" fmla="*/ 99 w 149"/>
                  <a:gd name="T103" fmla="*/ 17 h 147"/>
                  <a:gd name="T104" fmla="*/ 95 w 149"/>
                  <a:gd name="T105" fmla="*/ 15 h 147"/>
                  <a:gd name="T106" fmla="*/ 91 w 149"/>
                  <a:gd name="T107" fmla="*/ 12 h 147"/>
                  <a:gd name="T108" fmla="*/ 86 w 149"/>
                  <a:gd name="T109" fmla="*/ 8 h 147"/>
                  <a:gd name="T110" fmla="*/ 82 w 149"/>
                  <a:gd name="T111" fmla="*/ 4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49" h="147">
                    <a:moveTo>
                      <a:pt x="82" y="0"/>
                    </a:moveTo>
                    <a:cubicBezTo>
                      <a:pt x="84" y="3"/>
                      <a:pt x="84" y="3"/>
                      <a:pt x="84" y="3"/>
                    </a:cubicBezTo>
                    <a:cubicBezTo>
                      <a:pt x="87" y="7"/>
                      <a:pt x="87" y="7"/>
                      <a:pt x="87" y="7"/>
                    </a:cubicBezTo>
                    <a:cubicBezTo>
                      <a:pt x="89" y="7"/>
                      <a:pt x="89" y="7"/>
                      <a:pt x="89" y="7"/>
                    </a:cubicBezTo>
                    <a:cubicBezTo>
                      <a:pt x="92" y="7"/>
                      <a:pt x="92" y="7"/>
                      <a:pt x="92" y="7"/>
                    </a:cubicBezTo>
                    <a:cubicBezTo>
                      <a:pt x="93" y="12"/>
                      <a:pt x="93" y="12"/>
                      <a:pt x="93" y="12"/>
                    </a:cubicBezTo>
                    <a:cubicBezTo>
                      <a:pt x="95" y="11"/>
                      <a:pt x="95" y="11"/>
                      <a:pt x="95" y="11"/>
                    </a:cubicBezTo>
                    <a:cubicBezTo>
                      <a:pt x="96" y="11"/>
                      <a:pt x="96" y="11"/>
                      <a:pt x="96" y="11"/>
                    </a:cubicBezTo>
                    <a:cubicBezTo>
                      <a:pt x="97" y="14"/>
                      <a:pt x="97" y="14"/>
                      <a:pt x="97" y="14"/>
                    </a:cubicBezTo>
                    <a:cubicBezTo>
                      <a:pt x="100" y="15"/>
                      <a:pt x="100" y="15"/>
                      <a:pt x="100" y="15"/>
                    </a:cubicBezTo>
                    <a:cubicBezTo>
                      <a:pt x="102" y="15"/>
                      <a:pt x="102" y="15"/>
                      <a:pt x="102" y="15"/>
                    </a:cubicBezTo>
                    <a:cubicBezTo>
                      <a:pt x="103" y="18"/>
                      <a:pt x="103" y="18"/>
                      <a:pt x="103" y="18"/>
                    </a:cubicBezTo>
                    <a:cubicBezTo>
                      <a:pt x="104" y="22"/>
                      <a:pt x="104" y="22"/>
                      <a:pt x="104" y="22"/>
                    </a:cubicBezTo>
                    <a:cubicBezTo>
                      <a:pt x="107" y="21"/>
                      <a:pt x="107" y="21"/>
                      <a:pt x="107" y="21"/>
                    </a:cubicBezTo>
                    <a:cubicBezTo>
                      <a:pt x="110" y="20"/>
                      <a:pt x="110" y="20"/>
                      <a:pt x="110" y="20"/>
                    </a:cubicBezTo>
                    <a:cubicBezTo>
                      <a:pt x="112" y="22"/>
                      <a:pt x="112" y="22"/>
                      <a:pt x="112" y="22"/>
                    </a:cubicBezTo>
                    <a:cubicBezTo>
                      <a:pt x="115" y="25"/>
                      <a:pt x="115" y="25"/>
                      <a:pt x="115" y="25"/>
                    </a:cubicBezTo>
                    <a:cubicBezTo>
                      <a:pt x="122" y="28"/>
                      <a:pt x="122" y="28"/>
                      <a:pt x="122" y="28"/>
                    </a:cubicBezTo>
                    <a:cubicBezTo>
                      <a:pt x="129" y="31"/>
                      <a:pt x="129" y="31"/>
                      <a:pt x="129" y="31"/>
                    </a:cubicBezTo>
                    <a:cubicBezTo>
                      <a:pt x="135" y="33"/>
                      <a:pt x="135" y="33"/>
                      <a:pt x="135" y="33"/>
                    </a:cubicBezTo>
                    <a:cubicBezTo>
                      <a:pt x="145" y="37"/>
                      <a:pt x="149" y="41"/>
                      <a:pt x="147" y="42"/>
                    </a:cubicBezTo>
                    <a:cubicBezTo>
                      <a:pt x="146" y="43"/>
                      <a:pt x="145" y="46"/>
                      <a:pt x="145" y="50"/>
                    </a:cubicBezTo>
                    <a:cubicBezTo>
                      <a:pt x="142" y="59"/>
                      <a:pt x="142" y="59"/>
                      <a:pt x="142" y="59"/>
                    </a:cubicBezTo>
                    <a:cubicBezTo>
                      <a:pt x="141" y="61"/>
                      <a:pt x="141" y="61"/>
                      <a:pt x="141" y="61"/>
                    </a:cubicBezTo>
                    <a:cubicBezTo>
                      <a:pt x="134" y="67"/>
                      <a:pt x="134" y="67"/>
                      <a:pt x="134" y="67"/>
                    </a:cubicBezTo>
                    <a:cubicBezTo>
                      <a:pt x="125" y="77"/>
                      <a:pt x="125" y="77"/>
                      <a:pt x="125" y="77"/>
                    </a:cubicBezTo>
                    <a:cubicBezTo>
                      <a:pt x="122" y="82"/>
                      <a:pt x="122" y="85"/>
                      <a:pt x="124" y="86"/>
                    </a:cubicBezTo>
                    <a:cubicBezTo>
                      <a:pt x="127" y="85"/>
                      <a:pt x="127" y="85"/>
                      <a:pt x="127" y="85"/>
                    </a:cubicBezTo>
                    <a:cubicBezTo>
                      <a:pt x="130" y="81"/>
                      <a:pt x="130" y="81"/>
                      <a:pt x="130" y="81"/>
                    </a:cubicBezTo>
                    <a:cubicBezTo>
                      <a:pt x="131" y="80"/>
                      <a:pt x="131" y="79"/>
                      <a:pt x="132" y="79"/>
                    </a:cubicBezTo>
                    <a:cubicBezTo>
                      <a:pt x="132" y="79"/>
                      <a:pt x="132" y="79"/>
                      <a:pt x="132" y="79"/>
                    </a:cubicBezTo>
                    <a:cubicBezTo>
                      <a:pt x="135" y="85"/>
                      <a:pt x="135" y="85"/>
                      <a:pt x="135" y="85"/>
                    </a:cubicBezTo>
                    <a:cubicBezTo>
                      <a:pt x="134" y="89"/>
                      <a:pt x="134" y="89"/>
                      <a:pt x="134" y="89"/>
                    </a:cubicBezTo>
                    <a:cubicBezTo>
                      <a:pt x="134" y="91"/>
                      <a:pt x="134" y="91"/>
                      <a:pt x="134" y="91"/>
                    </a:cubicBezTo>
                    <a:cubicBezTo>
                      <a:pt x="133" y="93"/>
                      <a:pt x="134" y="94"/>
                      <a:pt x="135" y="95"/>
                    </a:cubicBezTo>
                    <a:cubicBezTo>
                      <a:pt x="135" y="100"/>
                      <a:pt x="135" y="100"/>
                      <a:pt x="135" y="100"/>
                    </a:cubicBezTo>
                    <a:cubicBezTo>
                      <a:pt x="131" y="103"/>
                      <a:pt x="131" y="103"/>
                      <a:pt x="131" y="103"/>
                    </a:cubicBezTo>
                    <a:cubicBezTo>
                      <a:pt x="130" y="104"/>
                      <a:pt x="130" y="105"/>
                      <a:pt x="131" y="107"/>
                    </a:cubicBezTo>
                    <a:cubicBezTo>
                      <a:pt x="133" y="108"/>
                      <a:pt x="134" y="110"/>
                      <a:pt x="134" y="111"/>
                    </a:cubicBezTo>
                    <a:cubicBezTo>
                      <a:pt x="133" y="113"/>
                      <a:pt x="133" y="116"/>
                      <a:pt x="136" y="118"/>
                    </a:cubicBezTo>
                    <a:cubicBezTo>
                      <a:pt x="140" y="121"/>
                      <a:pt x="140" y="121"/>
                      <a:pt x="140" y="121"/>
                    </a:cubicBezTo>
                    <a:cubicBezTo>
                      <a:pt x="143" y="122"/>
                      <a:pt x="143" y="122"/>
                      <a:pt x="143" y="122"/>
                    </a:cubicBezTo>
                    <a:cubicBezTo>
                      <a:pt x="135" y="130"/>
                      <a:pt x="135" y="130"/>
                      <a:pt x="135" y="130"/>
                    </a:cubicBezTo>
                    <a:cubicBezTo>
                      <a:pt x="131" y="133"/>
                      <a:pt x="127" y="135"/>
                      <a:pt x="123" y="136"/>
                    </a:cubicBezTo>
                    <a:cubicBezTo>
                      <a:pt x="113" y="133"/>
                      <a:pt x="113" y="133"/>
                      <a:pt x="113" y="133"/>
                    </a:cubicBezTo>
                    <a:cubicBezTo>
                      <a:pt x="103" y="131"/>
                      <a:pt x="103" y="131"/>
                      <a:pt x="103" y="131"/>
                    </a:cubicBezTo>
                    <a:cubicBezTo>
                      <a:pt x="100" y="131"/>
                      <a:pt x="97" y="132"/>
                      <a:pt x="94" y="135"/>
                    </a:cubicBezTo>
                    <a:cubicBezTo>
                      <a:pt x="91" y="137"/>
                      <a:pt x="89" y="141"/>
                      <a:pt x="88" y="145"/>
                    </a:cubicBezTo>
                    <a:cubicBezTo>
                      <a:pt x="88" y="146"/>
                      <a:pt x="88" y="146"/>
                      <a:pt x="88" y="146"/>
                    </a:cubicBezTo>
                    <a:cubicBezTo>
                      <a:pt x="77" y="147"/>
                      <a:pt x="77" y="147"/>
                      <a:pt x="77" y="147"/>
                    </a:cubicBezTo>
                    <a:cubicBezTo>
                      <a:pt x="71" y="145"/>
                      <a:pt x="71" y="145"/>
                      <a:pt x="71" y="145"/>
                    </a:cubicBezTo>
                    <a:cubicBezTo>
                      <a:pt x="70" y="144"/>
                      <a:pt x="70" y="144"/>
                      <a:pt x="70" y="144"/>
                    </a:cubicBezTo>
                    <a:cubicBezTo>
                      <a:pt x="64" y="143"/>
                      <a:pt x="64" y="143"/>
                      <a:pt x="64" y="143"/>
                    </a:cubicBezTo>
                    <a:cubicBezTo>
                      <a:pt x="63" y="144"/>
                      <a:pt x="63" y="144"/>
                      <a:pt x="63" y="144"/>
                    </a:cubicBezTo>
                    <a:cubicBezTo>
                      <a:pt x="62" y="145"/>
                      <a:pt x="60" y="146"/>
                      <a:pt x="58" y="146"/>
                    </a:cubicBezTo>
                    <a:cubicBezTo>
                      <a:pt x="55" y="146"/>
                      <a:pt x="51" y="144"/>
                      <a:pt x="46" y="142"/>
                    </a:cubicBezTo>
                    <a:cubicBezTo>
                      <a:pt x="31" y="132"/>
                      <a:pt x="31" y="132"/>
                      <a:pt x="31" y="132"/>
                    </a:cubicBezTo>
                    <a:cubicBezTo>
                      <a:pt x="35" y="130"/>
                      <a:pt x="35" y="130"/>
                      <a:pt x="35" y="130"/>
                    </a:cubicBezTo>
                    <a:cubicBezTo>
                      <a:pt x="38" y="126"/>
                      <a:pt x="39" y="121"/>
                      <a:pt x="39" y="114"/>
                    </a:cubicBezTo>
                    <a:cubicBezTo>
                      <a:pt x="39" y="99"/>
                      <a:pt x="39" y="99"/>
                      <a:pt x="39" y="99"/>
                    </a:cubicBezTo>
                    <a:cubicBezTo>
                      <a:pt x="40" y="99"/>
                      <a:pt x="40" y="98"/>
                      <a:pt x="41" y="98"/>
                    </a:cubicBezTo>
                    <a:cubicBezTo>
                      <a:pt x="41" y="98"/>
                      <a:pt x="42" y="98"/>
                      <a:pt x="42" y="99"/>
                    </a:cubicBezTo>
                    <a:cubicBezTo>
                      <a:pt x="46" y="102"/>
                      <a:pt x="46" y="102"/>
                      <a:pt x="46" y="102"/>
                    </a:cubicBezTo>
                    <a:cubicBezTo>
                      <a:pt x="44" y="94"/>
                      <a:pt x="44" y="94"/>
                      <a:pt x="44" y="94"/>
                    </a:cubicBezTo>
                    <a:cubicBezTo>
                      <a:pt x="40" y="83"/>
                      <a:pt x="40" y="83"/>
                      <a:pt x="40" y="83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26" y="65"/>
                      <a:pt x="26" y="65"/>
                      <a:pt x="26" y="65"/>
                    </a:cubicBezTo>
                    <a:cubicBezTo>
                      <a:pt x="16" y="60"/>
                      <a:pt x="16" y="60"/>
                      <a:pt x="16" y="60"/>
                    </a:cubicBezTo>
                    <a:cubicBezTo>
                      <a:pt x="2" y="56"/>
                      <a:pt x="2" y="56"/>
                      <a:pt x="2" y="56"/>
                    </a:cubicBezTo>
                    <a:cubicBezTo>
                      <a:pt x="0" y="56"/>
                      <a:pt x="0" y="56"/>
                      <a:pt x="1" y="55"/>
                    </a:cubicBezTo>
                    <a:cubicBezTo>
                      <a:pt x="4" y="53"/>
                      <a:pt x="4" y="53"/>
                      <a:pt x="4" y="53"/>
                    </a:cubicBezTo>
                    <a:cubicBezTo>
                      <a:pt x="1" y="46"/>
                      <a:pt x="1" y="46"/>
                      <a:pt x="1" y="46"/>
                    </a:cubicBezTo>
                    <a:cubicBezTo>
                      <a:pt x="1" y="44"/>
                      <a:pt x="3" y="43"/>
                      <a:pt x="9" y="43"/>
                    </a:cubicBezTo>
                    <a:cubicBezTo>
                      <a:pt x="15" y="41"/>
                      <a:pt x="15" y="41"/>
                      <a:pt x="15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3" y="44"/>
                      <a:pt x="27" y="46"/>
                      <a:pt x="30" y="46"/>
                    </a:cubicBezTo>
                    <a:cubicBezTo>
                      <a:pt x="31" y="46"/>
                      <a:pt x="34" y="45"/>
                      <a:pt x="35" y="43"/>
                    </a:cubicBezTo>
                    <a:cubicBezTo>
                      <a:pt x="38" y="41"/>
                      <a:pt x="38" y="38"/>
                      <a:pt x="37" y="35"/>
                    </a:cubicBezTo>
                    <a:cubicBezTo>
                      <a:pt x="34" y="28"/>
                      <a:pt x="34" y="25"/>
                      <a:pt x="36" y="25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40" y="26"/>
                      <a:pt x="40" y="26"/>
                      <a:pt x="40" y="26"/>
                    </a:cubicBezTo>
                    <a:cubicBezTo>
                      <a:pt x="41" y="29"/>
                      <a:pt x="43" y="32"/>
                      <a:pt x="46" y="32"/>
                    </a:cubicBezTo>
                    <a:cubicBezTo>
                      <a:pt x="55" y="32"/>
                      <a:pt x="55" y="32"/>
                      <a:pt x="55" y="32"/>
                    </a:cubicBezTo>
                    <a:cubicBezTo>
                      <a:pt x="57" y="31"/>
                      <a:pt x="58" y="30"/>
                      <a:pt x="57" y="28"/>
                    </a:cubicBezTo>
                    <a:cubicBezTo>
                      <a:pt x="57" y="27"/>
                      <a:pt x="57" y="25"/>
                      <a:pt x="59" y="24"/>
                    </a:cubicBezTo>
                    <a:cubicBezTo>
                      <a:pt x="68" y="18"/>
                      <a:pt x="68" y="18"/>
                      <a:pt x="68" y="18"/>
                    </a:cubicBezTo>
                    <a:cubicBezTo>
                      <a:pt x="69" y="17"/>
                      <a:pt x="71" y="13"/>
                      <a:pt x="72" y="7"/>
                    </a:cubicBezTo>
                    <a:cubicBezTo>
                      <a:pt x="73" y="4"/>
                      <a:pt x="76" y="1"/>
                      <a:pt x="82" y="0"/>
                    </a:cubicBezTo>
                    <a:moveTo>
                      <a:pt x="81" y="2"/>
                    </a:moveTo>
                    <a:cubicBezTo>
                      <a:pt x="77" y="3"/>
                      <a:pt x="75" y="6"/>
                      <a:pt x="74" y="8"/>
                    </a:cubicBezTo>
                    <a:cubicBezTo>
                      <a:pt x="72" y="17"/>
                      <a:pt x="70" y="19"/>
                      <a:pt x="69" y="20"/>
                    </a:cubicBezTo>
                    <a:cubicBezTo>
                      <a:pt x="60" y="26"/>
                      <a:pt x="60" y="26"/>
                      <a:pt x="60" y="26"/>
                    </a:cubicBezTo>
                    <a:cubicBezTo>
                      <a:pt x="59" y="26"/>
                      <a:pt x="59" y="27"/>
                      <a:pt x="59" y="28"/>
                    </a:cubicBezTo>
                    <a:cubicBezTo>
                      <a:pt x="60" y="31"/>
                      <a:pt x="58" y="32"/>
                      <a:pt x="56" y="33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46" y="34"/>
                      <a:pt x="46" y="34"/>
                      <a:pt x="46" y="34"/>
                    </a:cubicBezTo>
                    <a:cubicBezTo>
                      <a:pt x="46" y="34"/>
                      <a:pt x="46" y="34"/>
                      <a:pt x="46" y="34"/>
                    </a:cubicBezTo>
                    <a:cubicBezTo>
                      <a:pt x="46" y="34"/>
                      <a:pt x="46" y="34"/>
                      <a:pt x="46" y="34"/>
                    </a:cubicBezTo>
                    <a:cubicBezTo>
                      <a:pt x="41" y="33"/>
                      <a:pt x="40" y="30"/>
                      <a:pt x="39" y="27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37" y="27"/>
                      <a:pt x="37" y="27"/>
                      <a:pt x="37" y="27"/>
                    </a:cubicBezTo>
                    <a:cubicBezTo>
                      <a:pt x="36" y="27"/>
                      <a:pt x="36" y="29"/>
                      <a:pt x="39" y="34"/>
                    </a:cubicBezTo>
                    <a:cubicBezTo>
                      <a:pt x="40" y="38"/>
                      <a:pt x="40" y="41"/>
                      <a:pt x="37" y="44"/>
                    </a:cubicBezTo>
                    <a:cubicBezTo>
                      <a:pt x="35" y="46"/>
                      <a:pt x="32" y="47"/>
                      <a:pt x="30" y="47"/>
                    </a:cubicBezTo>
                    <a:cubicBezTo>
                      <a:pt x="28" y="47"/>
                      <a:pt x="24" y="47"/>
                      <a:pt x="19" y="42"/>
                    </a:cubicBezTo>
                    <a:cubicBezTo>
                      <a:pt x="15" y="43"/>
                      <a:pt x="15" y="43"/>
                      <a:pt x="15" y="43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5" y="45"/>
                      <a:pt x="3" y="46"/>
                      <a:pt x="3" y="46"/>
                    </a:cubicBezTo>
                    <a:cubicBezTo>
                      <a:pt x="5" y="52"/>
                      <a:pt x="5" y="52"/>
                      <a:pt x="5" y="52"/>
                    </a:cubicBezTo>
                    <a:cubicBezTo>
                      <a:pt x="6" y="54"/>
                      <a:pt x="6" y="54"/>
                      <a:pt x="6" y="54"/>
                    </a:cubicBezTo>
                    <a:cubicBezTo>
                      <a:pt x="5" y="55"/>
                      <a:pt x="5" y="55"/>
                      <a:pt x="5" y="55"/>
                    </a:cubicBezTo>
                    <a:cubicBezTo>
                      <a:pt x="4" y="55"/>
                      <a:pt x="4" y="55"/>
                      <a:pt x="4" y="55"/>
                    </a:cubicBezTo>
                    <a:cubicBezTo>
                      <a:pt x="17" y="59"/>
                      <a:pt x="17" y="59"/>
                      <a:pt x="17" y="59"/>
                    </a:cubicBezTo>
                    <a:cubicBezTo>
                      <a:pt x="17" y="59"/>
                      <a:pt x="17" y="59"/>
                      <a:pt x="17" y="59"/>
                    </a:cubicBezTo>
                    <a:cubicBezTo>
                      <a:pt x="17" y="59"/>
                      <a:pt x="17" y="59"/>
                      <a:pt x="17" y="59"/>
                    </a:cubicBezTo>
                    <a:cubicBezTo>
                      <a:pt x="27" y="63"/>
                      <a:pt x="27" y="63"/>
                      <a:pt x="27" y="63"/>
                    </a:cubicBezTo>
                    <a:cubicBezTo>
                      <a:pt x="27" y="63"/>
                      <a:pt x="27" y="63"/>
                      <a:pt x="27" y="63"/>
                    </a:cubicBezTo>
                    <a:cubicBezTo>
                      <a:pt x="27" y="64"/>
                      <a:pt x="27" y="64"/>
                      <a:pt x="27" y="64"/>
                    </a:cubicBezTo>
                    <a:cubicBezTo>
                      <a:pt x="35" y="74"/>
                      <a:pt x="35" y="74"/>
                      <a:pt x="35" y="74"/>
                    </a:cubicBezTo>
                    <a:cubicBezTo>
                      <a:pt x="42" y="81"/>
                      <a:pt x="42" y="81"/>
                      <a:pt x="42" y="81"/>
                    </a:cubicBezTo>
                    <a:cubicBezTo>
                      <a:pt x="42" y="82"/>
                      <a:pt x="42" y="82"/>
                      <a:pt x="42" y="82"/>
                    </a:cubicBezTo>
                    <a:cubicBezTo>
                      <a:pt x="42" y="82"/>
                      <a:pt x="42" y="82"/>
                      <a:pt x="42" y="82"/>
                    </a:cubicBezTo>
                    <a:cubicBezTo>
                      <a:pt x="46" y="93"/>
                      <a:pt x="46" y="93"/>
                      <a:pt x="46" y="93"/>
                    </a:cubicBezTo>
                    <a:cubicBezTo>
                      <a:pt x="48" y="101"/>
                      <a:pt x="48" y="101"/>
                      <a:pt x="48" y="101"/>
                    </a:cubicBezTo>
                    <a:cubicBezTo>
                      <a:pt x="49" y="106"/>
                      <a:pt x="49" y="106"/>
                      <a:pt x="49" y="106"/>
                    </a:cubicBezTo>
                    <a:cubicBezTo>
                      <a:pt x="45" y="103"/>
                      <a:pt x="45" y="103"/>
                      <a:pt x="45" y="103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0" y="114"/>
                      <a:pt x="40" y="114"/>
                      <a:pt x="40" y="114"/>
                    </a:cubicBezTo>
                    <a:cubicBezTo>
                      <a:pt x="41" y="121"/>
                      <a:pt x="39" y="127"/>
                      <a:pt x="36" y="131"/>
                    </a:cubicBezTo>
                    <a:cubicBezTo>
                      <a:pt x="36" y="131"/>
                      <a:pt x="36" y="131"/>
                      <a:pt x="36" y="131"/>
                    </a:cubicBezTo>
                    <a:cubicBezTo>
                      <a:pt x="36" y="131"/>
                      <a:pt x="36" y="131"/>
                      <a:pt x="36" y="131"/>
                    </a:cubicBezTo>
                    <a:cubicBezTo>
                      <a:pt x="34" y="132"/>
                      <a:pt x="34" y="132"/>
                      <a:pt x="34" y="132"/>
                    </a:cubicBezTo>
                    <a:cubicBezTo>
                      <a:pt x="47" y="141"/>
                      <a:pt x="47" y="141"/>
                      <a:pt x="47" y="141"/>
                    </a:cubicBezTo>
                    <a:cubicBezTo>
                      <a:pt x="52" y="143"/>
                      <a:pt x="55" y="144"/>
                      <a:pt x="58" y="144"/>
                    </a:cubicBezTo>
                    <a:cubicBezTo>
                      <a:pt x="60" y="144"/>
                      <a:pt x="61" y="143"/>
                      <a:pt x="62" y="142"/>
                    </a:cubicBezTo>
                    <a:cubicBezTo>
                      <a:pt x="62" y="142"/>
                      <a:pt x="62" y="142"/>
                      <a:pt x="62" y="142"/>
                    </a:cubicBezTo>
                    <a:cubicBezTo>
                      <a:pt x="62" y="142"/>
                      <a:pt x="62" y="142"/>
                      <a:pt x="62" y="142"/>
                    </a:cubicBezTo>
                    <a:cubicBezTo>
                      <a:pt x="63" y="142"/>
                      <a:pt x="63" y="142"/>
                      <a:pt x="63" y="142"/>
                    </a:cubicBezTo>
                    <a:cubicBezTo>
                      <a:pt x="64" y="141"/>
                      <a:pt x="64" y="141"/>
                      <a:pt x="64" y="141"/>
                    </a:cubicBezTo>
                    <a:cubicBezTo>
                      <a:pt x="64" y="142"/>
                      <a:pt x="64" y="142"/>
                      <a:pt x="64" y="142"/>
                    </a:cubicBezTo>
                    <a:cubicBezTo>
                      <a:pt x="70" y="142"/>
                      <a:pt x="70" y="142"/>
                      <a:pt x="70" y="142"/>
                    </a:cubicBezTo>
                    <a:cubicBezTo>
                      <a:pt x="71" y="142"/>
                      <a:pt x="71" y="142"/>
                      <a:pt x="71" y="142"/>
                    </a:cubicBezTo>
                    <a:cubicBezTo>
                      <a:pt x="71" y="142"/>
                      <a:pt x="71" y="142"/>
                      <a:pt x="71" y="142"/>
                    </a:cubicBezTo>
                    <a:cubicBezTo>
                      <a:pt x="72" y="143"/>
                      <a:pt x="72" y="143"/>
                      <a:pt x="72" y="143"/>
                    </a:cubicBezTo>
                    <a:cubicBezTo>
                      <a:pt x="77" y="146"/>
                      <a:pt x="77" y="146"/>
                      <a:pt x="77" y="146"/>
                    </a:cubicBezTo>
                    <a:cubicBezTo>
                      <a:pt x="87" y="145"/>
                      <a:pt x="87" y="145"/>
                      <a:pt x="87" y="145"/>
                    </a:cubicBezTo>
                    <a:cubicBezTo>
                      <a:pt x="87" y="141"/>
                      <a:pt x="89" y="137"/>
                      <a:pt x="93" y="133"/>
                    </a:cubicBezTo>
                    <a:cubicBezTo>
                      <a:pt x="97" y="131"/>
                      <a:pt x="100" y="129"/>
                      <a:pt x="103" y="129"/>
                    </a:cubicBezTo>
                    <a:cubicBezTo>
                      <a:pt x="104" y="129"/>
                      <a:pt x="104" y="129"/>
                      <a:pt x="104" y="129"/>
                    </a:cubicBezTo>
                    <a:cubicBezTo>
                      <a:pt x="104" y="129"/>
                      <a:pt x="104" y="129"/>
                      <a:pt x="104" y="129"/>
                    </a:cubicBezTo>
                    <a:cubicBezTo>
                      <a:pt x="113" y="132"/>
                      <a:pt x="113" y="132"/>
                      <a:pt x="113" y="132"/>
                    </a:cubicBezTo>
                    <a:cubicBezTo>
                      <a:pt x="123" y="134"/>
                      <a:pt x="123" y="134"/>
                      <a:pt x="123" y="134"/>
                    </a:cubicBezTo>
                    <a:cubicBezTo>
                      <a:pt x="126" y="133"/>
                      <a:pt x="130" y="132"/>
                      <a:pt x="134" y="129"/>
                    </a:cubicBezTo>
                    <a:cubicBezTo>
                      <a:pt x="140" y="123"/>
                      <a:pt x="140" y="123"/>
                      <a:pt x="140" y="123"/>
                    </a:cubicBezTo>
                    <a:cubicBezTo>
                      <a:pt x="139" y="123"/>
                      <a:pt x="139" y="123"/>
                      <a:pt x="139" y="123"/>
                    </a:cubicBezTo>
                    <a:cubicBezTo>
                      <a:pt x="139" y="123"/>
                      <a:pt x="139" y="123"/>
                      <a:pt x="139" y="123"/>
                    </a:cubicBezTo>
                    <a:cubicBezTo>
                      <a:pt x="139" y="123"/>
                      <a:pt x="139" y="123"/>
                      <a:pt x="139" y="123"/>
                    </a:cubicBezTo>
                    <a:cubicBezTo>
                      <a:pt x="134" y="119"/>
                      <a:pt x="134" y="119"/>
                      <a:pt x="134" y="119"/>
                    </a:cubicBezTo>
                    <a:cubicBezTo>
                      <a:pt x="132" y="117"/>
                      <a:pt x="131" y="114"/>
                      <a:pt x="132" y="111"/>
                    </a:cubicBezTo>
                    <a:cubicBezTo>
                      <a:pt x="132" y="110"/>
                      <a:pt x="132" y="109"/>
                      <a:pt x="130" y="108"/>
                    </a:cubicBezTo>
                    <a:cubicBezTo>
                      <a:pt x="129" y="107"/>
                      <a:pt x="128" y="105"/>
                      <a:pt x="128" y="104"/>
                    </a:cubicBezTo>
                    <a:cubicBezTo>
                      <a:pt x="128" y="103"/>
                      <a:pt x="129" y="102"/>
                      <a:pt x="130" y="102"/>
                    </a:cubicBezTo>
                    <a:cubicBezTo>
                      <a:pt x="133" y="99"/>
                      <a:pt x="133" y="99"/>
                      <a:pt x="133" y="99"/>
                    </a:cubicBezTo>
                    <a:cubicBezTo>
                      <a:pt x="133" y="96"/>
                      <a:pt x="133" y="96"/>
                      <a:pt x="133" y="96"/>
                    </a:cubicBezTo>
                    <a:cubicBezTo>
                      <a:pt x="132" y="94"/>
                      <a:pt x="131" y="93"/>
                      <a:pt x="132" y="91"/>
                    </a:cubicBezTo>
                    <a:cubicBezTo>
                      <a:pt x="132" y="89"/>
                      <a:pt x="132" y="89"/>
                      <a:pt x="132" y="89"/>
                    </a:cubicBezTo>
                    <a:cubicBezTo>
                      <a:pt x="132" y="89"/>
                      <a:pt x="132" y="89"/>
                      <a:pt x="132" y="89"/>
                    </a:cubicBezTo>
                    <a:cubicBezTo>
                      <a:pt x="132" y="89"/>
                      <a:pt x="132" y="89"/>
                      <a:pt x="132" y="89"/>
                    </a:cubicBezTo>
                    <a:cubicBezTo>
                      <a:pt x="133" y="85"/>
                      <a:pt x="133" y="85"/>
                      <a:pt x="133" y="85"/>
                    </a:cubicBezTo>
                    <a:cubicBezTo>
                      <a:pt x="131" y="82"/>
                      <a:pt x="131" y="82"/>
                      <a:pt x="131" y="82"/>
                    </a:cubicBezTo>
                    <a:cubicBezTo>
                      <a:pt x="131" y="82"/>
                      <a:pt x="131" y="82"/>
                      <a:pt x="131" y="82"/>
                    </a:cubicBezTo>
                    <a:cubicBezTo>
                      <a:pt x="128" y="86"/>
                      <a:pt x="128" y="86"/>
                      <a:pt x="128" y="86"/>
                    </a:cubicBezTo>
                    <a:cubicBezTo>
                      <a:pt x="128" y="87"/>
                      <a:pt x="128" y="87"/>
                      <a:pt x="128" y="87"/>
                    </a:cubicBezTo>
                    <a:cubicBezTo>
                      <a:pt x="127" y="87"/>
                      <a:pt x="127" y="87"/>
                      <a:pt x="127" y="87"/>
                    </a:cubicBezTo>
                    <a:cubicBezTo>
                      <a:pt x="124" y="88"/>
                      <a:pt x="124" y="88"/>
                      <a:pt x="124" y="88"/>
                    </a:cubicBezTo>
                    <a:cubicBezTo>
                      <a:pt x="123" y="88"/>
                      <a:pt x="123" y="88"/>
                      <a:pt x="123" y="88"/>
                    </a:cubicBezTo>
                    <a:cubicBezTo>
                      <a:pt x="123" y="87"/>
                      <a:pt x="123" y="87"/>
                      <a:pt x="123" y="87"/>
                    </a:cubicBezTo>
                    <a:cubicBezTo>
                      <a:pt x="122" y="87"/>
                      <a:pt x="121" y="86"/>
                      <a:pt x="121" y="85"/>
                    </a:cubicBezTo>
                    <a:cubicBezTo>
                      <a:pt x="120" y="83"/>
                      <a:pt x="121" y="80"/>
                      <a:pt x="124" y="76"/>
                    </a:cubicBezTo>
                    <a:cubicBezTo>
                      <a:pt x="124" y="76"/>
                      <a:pt x="124" y="76"/>
                      <a:pt x="124" y="76"/>
                    </a:cubicBezTo>
                    <a:cubicBezTo>
                      <a:pt x="124" y="76"/>
                      <a:pt x="124" y="76"/>
                      <a:pt x="124" y="76"/>
                    </a:cubicBezTo>
                    <a:cubicBezTo>
                      <a:pt x="133" y="66"/>
                      <a:pt x="133" y="66"/>
                      <a:pt x="133" y="66"/>
                    </a:cubicBezTo>
                    <a:cubicBezTo>
                      <a:pt x="133" y="66"/>
                      <a:pt x="133" y="66"/>
                      <a:pt x="133" y="66"/>
                    </a:cubicBezTo>
                    <a:cubicBezTo>
                      <a:pt x="133" y="65"/>
                      <a:pt x="133" y="65"/>
                      <a:pt x="133" y="65"/>
                    </a:cubicBezTo>
                    <a:cubicBezTo>
                      <a:pt x="140" y="60"/>
                      <a:pt x="140" y="60"/>
                      <a:pt x="140" y="60"/>
                    </a:cubicBezTo>
                    <a:cubicBezTo>
                      <a:pt x="141" y="58"/>
                      <a:pt x="141" y="58"/>
                      <a:pt x="141" y="58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43" y="46"/>
                      <a:pt x="144" y="43"/>
                      <a:pt x="146" y="41"/>
                    </a:cubicBezTo>
                    <a:cubicBezTo>
                      <a:pt x="145" y="40"/>
                      <a:pt x="142" y="38"/>
                      <a:pt x="134" y="35"/>
                    </a:cubicBezTo>
                    <a:cubicBezTo>
                      <a:pt x="129" y="32"/>
                      <a:pt x="129" y="32"/>
                      <a:pt x="129" y="32"/>
                    </a:cubicBezTo>
                    <a:cubicBezTo>
                      <a:pt x="122" y="30"/>
                      <a:pt x="122" y="30"/>
                      <a:pt x="122" y="30"/>
                    </a:cubicBezTo>
                    <a:cubicBezTo>
                      <a:pt x="114" y="27"/>
                      <a:pt x="114" y="27"/>
                      <a:pt x="114" y="27"/>
                    </a:cubicBezTo>
                    <a:cubicBezTo>
                      <a:pt x="114" y="27"/>
                      <a:pt x="114" y="27"/>
                      <a:pt x="114" y="27"/>
                    </a:cubicBezTo>
                    <a:cubicBezTo>
                      <a:pt x="113" y="26"/>
                      <a:pt x="113" y="26"/>
                      <a:pt x="113" y="26"/>
                    </a:cubicBezTo>
                    <a:cubicBezTo>
                      <a:pt x="111" y="24"/>
                      <a:pt x="111" y="24"/>
                      <a:pt x="111" y="24"/>
                    </a:cubicBezTo>
                    <a:cubicBezTo>
                      <a:pt x="110" y="22"/>
                      <a:pt x="110" y="22"/>
                      <a:pt x="110" y="22"/>
                    </a:cubicBezTo>
                    <a:cubicBezTo>
                      <a:pt x="107" y="22"/>
                      <a:pt x="107" y="22"/>
                      <a:pt x="107" y="22"/>
                    </a:cubicBezTo>
                    <a:cubicBezTo>
                      <a:pt x="104" y="23"/>
                      <a:pt x="104" y="23"/>
                      <a:pt x="104" y="23"/>
                    </a:cubicBezTo>
                    <a:cubicBezTo>
                      <a:pt x="102" y="24"/>
                      <a:pt x="102" y="24"/>
                      <a:pt x="102" y="24"/>
                    </a:cubicBezTo>
                    <a:cubicBezTo>
                      <a:pt x="102" y="22"/>
                      <a:pt x="102" y="22"/>
                      <a:pt x="102" y="22"/>
                    </a:cubicBezTo>
                    <a:cubicBezTo>
                      <a:pt x="102" y="18"/>
                      <a:pt x="102" y="18"/>
                      <a:pt x="102" y="18"/>
                    </a:cubicBezTo>
                    <a:cubicBezTo>
                      <a:pt x="101" y="17"/>
                      <a:pt x="101" y="17"/>
                      <a:pt x="101" y="17"/>
                    </a:cubicBezTo>
                    <a:cubicBezTo>
                      <a:pt x="99" y="17"/>
                      <a:pt x="99" y="17"/>
                      <a:pt x="99" y="17"/>
                    </a:cubicBezTo>
                    <a:cubicBezTo>
                      <a:pt x="99" y="17"/>
                      <a:pt x="99" y="17"/>
                      <a:pt x="99" y="17"/>
                    </a:cubicBezTo>
                    <a:cubicBezTo>
                      <a:pt x="99" y="16"/>
                      <a:pt x="99" y="16"/>
                      <a:pt x="99" y="16"/>
                    </a:cubicBezTo>
                    <a:cubicBezTo>
                      <a:pt x="96" y="16"/>
                      <a:pt x="96" y="16"/>
                      <a:pt x="96" y="16"/>
                    </a:cubicBezTo>
                    <a:cubicBezTo>
                      <a:pt x="96" y="15"/>
                      <a:pt x="96" y="15"/>
                      <a:pt x="96" y="15"/>
                    </a:cubicBezTo>
                    <a:cubicBezTo>
                      <a:pt x="95" y="15"/>
                      <a:pt x="95" y="15"/>
                      <a:pt x="95" y="15"/>
                    </a:cubicBezTo>
                    <a:cubicBezTo>
                      <a:pt x="95" y="13"/>
                      <a:pt x="95" y="13"/>
                      <a:pt x="95" y="13"/>
                    </a:cubicBezTo>
                    <a:cubicBezTo>
                      <a:pt x="93" y="13"/>
                      <a:pt x="93" y="13"/>
                      <a:pt x="93" y="13"/>
                    </a:cubicBezTo>
                    <a:cubicBezTo>
                      <a:pt x="92" y="14"/>
                      <a:pt x="92" y="14"/>
                      <a:pt x="92" y="14"/>
                    </a:cubicBezTo>
                    <a:cubicBezTo>
                      <a:pt x="91" y="12"/>
                      <a:pt x="91" y="12"/>
                      <a:pt x="91" y="12"/>
                    </a:cubicBezTo>
                    <a:cubicBezTo>
                      <a:pt x="91" y="9"/>
                      <a:pt x="91" y="9"/>
                      <a:pt x="91" y="9"/>
                    </a:cubicBezTo>
                    <a:cubicBezTo>
                      <a:pt x="89" y="8"/>
                      <a:pt x="89" y="8"/>
                      <a:pt x="89" y="8"/>
                    </a:cubicBezTo>
                    <a:cubicBezTo>
                      <a:pt x="87" y="8"/>
                      <a:pt x="87" y="8"/>
                      <a:pt x="87" y="8"/>
                    </a:cubicBezTo>
                    <a:cubicBezTo>
                      <a:pt x="86" y="8"/>
                      <a:pt x="86" y="8"/>
                      <a:pt x="86" y="8"/>
                    </a:cubicBezTo>
                    <a:cubicBezTo>
                      <a:pt x="85" y="8"/>
                      <a:pt x="85" y="8"/>
                      <a:pt x="85" y="8"/>
                    </a:cubicBezTo>
                    <a:cubicBezTo>
                      <a:pt x="83" y="5"/>
                      <a:pt x="83" y="5"/>
                      <a:pt x="83" y="5"/>
                    </a:cubicBezTo>
                    <a:cubicBezTo>
                      <a:pt x="82" y="5"/>
                      <a:pt x="82" y="5"/>
                      <a:pt x="82" y="5"/>
                    </a:cubicBezTo>
                    <a:cubicBezTo>
                      <a:pt x="82" y="4"/>
                      <a:pt x="82" y="4"/>
                      <a:pt x="82" y="4"/>
                    </a:cubicBezTo>
                    <a:cubicBezTo>
                      <a:pt x="81" y="2"/>
                      <a:pt x="81" y="2"/>
                      <a:pt x="8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45" name="Freeform 555"/>
              <p:cNvSpPr>
                <a:spLocks/>
              </p:cNvSpPr>
              <p:nvPr/>
            </p:nvSpPr>
            <p:spPr bwMode="auto">
              <a:xfrm>
                <a:off x="3845" y="2187"/>
                <a:ext cx="23" cy="52"/>
              </a:xfrm>
              <a:custGeom>
                <a:avLst/>
                <a:gdLst>
                  <a:gd name="T0" fmla="*/ 6 w 10"/>
                  <a:gd name="T1" fmla="*/ 22 h 22"/>
                  <a:gd name="T2" fmla="*/ 3 w 10"/>
                  <a:gd name="T3" fmla="*/ 19 h 22"/>
                  <a:gd name="T4" fmla="*/ 1 w 10"/>
                  <a:gd name="T5" fmla="*/ 13 h 22"/>
                  <a:gd name="T6" fmla="*/ 0 w 10"/>
                  <a:gd name="T7" fmla="*/ 8 h 22"/>
                  <a:gd name="T8" fmla="*/ 0 w 10"/>
                  <a:gd name="T9" fmla="*/ 8 h 22"/>
                  <a:gd name="T10" fmla="*/ 1 w 10"/>
                  <a:gd name="T11" fmla="*/ 8 h 22"/>
                  <a:gd name="T12" fmla="*/ 1 w 10"/>
                  <a:gd name="T13" fmla="*/ 7 h 22"/>
                  <a:gd name="T14" fmla="*/ 2 w 10"/>
                  <a:gd name="T15" fmla="*/ 6 h 22"/>
                  <a:gd name="T16" fmla="*/ 3 w 10"/>
                  <a:gd name="T17" fmla="*/ 6 h 22"/>
                  <a:gd name="T18" fmla="*/ 6 w 10"/>
                  <a:gd name="T19" fmla="*/ 4 h 22"/>
                  <a:gd name="T20" fmla="*/ 7 w 10"/>
                  <a:gd name="T21" fmla="*/ 4 h 22"/>
                  <a:gd name="T22" fmla="*/ 7 w 10"/>
                  <a:gd name="T23" fmla="*/ 4 h 22"/>
                  <a:gd name="T24" fmla="*/ 9 w 10"/>
                  <a:gd name="T25" fmla="*/ 0 h 22"/>
                  <a:gd name="T26" fmla="*/ 9 w 10"/>
                  <a:gd name="T27" fmla="*/ 0 h 22"/>
                  <a:gd name="T28" fmla="*/ 10 w 10"/>
                  <a:gd name="T29" fmla="*/ 2 h 22"/>
                  <a:gd name="T30" fmla="*/ 10 w 10"/>
                  <a:gd name="T31" fmla="*/ 8 h 22"/>
                  <a:gd name="T32" fmla="*/ 10 w 10"/>
                  <a:gd name="T33" fmla="*/ 9 h 22"/>
                  <a:gd name="T34" fmla="*/ 10 w 10"/>
                  <a:gd name="T35" fmla="*/ 15 h 22"/>
                  <a:gd name="T36" fmla="*/ 7 w 10"/>
                  <a:gd name="T37" fmla="*/ 21 h 22"/>
                  <a:gd name="T38" fmla="*/ 6 w 10"/>
                  <a:gd name="T3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" h="22">
                    <a:moveTo>
                      <a:pt x="6" y="22"/>
                    </a:moveTo>
                    <a:cubicBezTo>
                      <a:pt x="6" y="22"/>
                      <a:pt x="4" y="21"/>
                      <a:pt x="3" y="19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0" y="10"/>
                      <a:pt x="0" y="8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1" y="7"/>
                      <a:pt x="1" y="7"/>
                      <a:pt x="2" y="6"/>
                    </a:cubicBezTo>
                    <a:cubicBezTo>
                      <a:pt x="2" y="6"/>
                      <a:pt x="3" y="6"/>
                      <a:pt x="3" y="6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9" y="5"/>
                      <a:pt x="10" y="7"/>
                      <a:pt x="10" y="8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7" y="22"/>
                      <a:pt x="7" y="22"/>
                      <a:pt x="6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46" name="Freeform 556"/>
              <p:cNvSpPr>
                <a:spLocks noEditPoints="1"/>
              </p:cNvSpPr>
              <p:nvPr/>
            </p:nvSpPr>
            <p:spPr bwMode="auto">
              <a:xfrm>
                <a:off x="3842" y="2185"/>
                <a:ext cx="29" cy="57"/>
              </a:xfrm>
              <a:custGeom>
                <a:avLst/>
                <a:gdLst>
                  <a:gd name="T0" fmla="*/ 11 w 12"/>
                  <a:gd name="T1" fmla="*/ 0 h 24"/>
                  <a:gd name="T2" fmla="*/ 12 w 12"/>
                  <a:gd name="T3" fmla="*/ 3 h 24"/>
                  <a:gd name="T4" fmla="*/ 12 w 12"/>
                  <a:gd name="T5" fmla="*/ 10 h 24"/>
                  <a:gd name="T6" fmla="*/ 12 w 12"/>
                  <a:gd name="T7" fmla="*/ 16 h 24"/>
                  <a:gd name="T8" fmla="*/ 9 w 12"/>
                  <a:gd name="T9" fmla="*/ 23 h 24"/>
                  <a:gd name="T10" fmla="*/ 7 w 12"/>
                  <a:gd name="T11" fmla="*/ 24 h 24"/>
                  <a:gd name="T12" fmla="*/ 3 w 12"/>
                  <a:gd name="T13" fmla="*/ 20 h 24"/>
                  <a:gd name="T14" fmla="*/ 1 w 12"/>
                  <a:gd name="T15" fmla="*/ 14 h 24"/>
                  <a:gd name="T16" fmla="*/ 1 w 12"/>
                  <a:gd name="T17" fmla="*/ 8 h 24"/>
                  <a:gd name="T18" fmla="*/ 4 w 12"/>
                  <a:gd name="T19" fmla="*/ 6 h 24"/>
                  <a:gd name="T20" fmla="*/ 7 w 12"/>
                  <a:gd name="T21" fmla="*/ 4 h 24"/>
                  <a:gd name="T22" fmla="*/ 9 w 12"/>
                  <a:gd name="T23" fmla="*/ 0 h 24"/>
                  <a:gd name="T24" fmla="*/ 11 w 12"/>
                  <a:gd name="T25" fmla="*/ 0 h 24"/>
                  <a:gd name="T26" fmla="*/ 10 w 12"/>
                  <a:gd name="T27" fmla="*/ 3 h 24"/>
                  <a:gd name="T28" fmla="*/ 9 w 12"/>
                  <a:gd name="T29" fmla="*/ 5 h 24"/>
                  <a:gd name="T30" fmla="*/ 8 w 12"/>
                  <a:gd name="T31" fmla="*/ 6 h 24"/>
                  <a:gd name="T32" fmla="*/ 8 w 12"/>
                  <a:gd name="T33" fmla="*/ 6 h 24"/>
                  <a:gd name="T34" fmla="*/ 5 w 12"/>
                  <a:gd name="T35" fmla="*/ 7 h 24"/>
                  <a:gd name="T36" fmla="*/ 4 w 12"/>
                  <a:gd name="T37" fmla="*/ 8 h 24"/>
                  <a:gd name="T38" fmla="*/ 3 w 12"/>
                  <a:gd name="T39" fmla="*/ 8 h 24"/>
                  <a:gd name="T40" fmla="*/ 3 w 12"/>
                  <a:gd name="T41" fmla="*/ 9 h 24"/>
                  <a:gd name="T42" fmla="*/ 2 w 12"/>
                  <a:gd name="T43" fmla="*/ 10 h 24"/>
                  <a:gd name="T44" fmla="*/ 3 w 12"/>
                  <a:gd name="T45" fmla="*/ 13 h 24"/>
                  <a:gd name="T46" fmla="*/ 5 w 12"/>
                  <a:gd name="T47" fmla="*/ 20 h 24"/>
                  <a:gd name="T48" fmla="*/ 7 w 12"/>
                  <a:gd name="T49" fmla="*/ 22 h 24"/>
                  <a:gd name="T50" fmla="*/ 8 w 12"/>
                  <a:gd name="T51" fmla="*/ 22 h 24"/>
                  <a:gd name="T52" fmla="*/ 10 w 12"/>
                  <a:gd name="T53" fmla="*/ 16 h 24"/>
                  <a:gd name="T54" fmla="*/ 10 w 12"/>
                  <a:gd name="T55" fmla="*/ 10 h 24"/>
                  <a:gd name="T56" fmla="*/ 10 w 12"/>
                  <a:gd name="T57" fmla="*/ 10 h 24"/>
                  <a:gd name="T58" fmla="*/ 10 w 12"/>
                  <a:gd name="T59" fmla="*/ 3 h 24"/>
                  <a:gd name="T60" fmla="*/ 10 w 12"/>
                  <a:gd name="T61" fmla="*/ 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2" h="24">
                    <a:moveTo>
                      <a:pt x="11" y="0"/>
                    </a:moveTo>
                    <a:cubicBezTo>
                      <a:pt x="12" y="3"/>
                      <a:pt x="12" y="3"/>
                      <a:pt x="12" y="3"/>
                    </a:cubicBezTo>
                    <a:cubicBezTo>
                      <a:pt x="11" y="7"/>
                      <a:pt x="12" y="9"/>
                      <a:pt x="12" y="10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4"/>
                      <a:pt x="8" y="24"/>
                      <a:pt x="7" y="24"/>
                    </a:cubicBezTo>
                    <a:cubicBezTo>
                      <a:pt x="6" y="24"/>
                      <a:pt x="5" y="23"/>
                      <a:pt x="3" y="20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10"/>
                      <a:pt x="0" y="8"/>
                      <a:pt x="1" y="8"/>
                    </a:cubicBezTo>
                    <a:cubicBezTo>
                      <a:pt x="1" y="7"/>
                      <a:pt x="2" y="7"/>
                      <a:pt x="4" y="6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1" y="0"/>
                      <a:pt x="11" y="0"/>
                      <a:pt x="11" y="0"/>
                    </a:cubicBezTo>
                    <a:moveTo>
                      <a:pt x="10" y="3"/>
                    </a:moveTo>
                    <a:cubicBezTo>
                      <a:pt x="9" y="5"/>
                      <a:pt x="9" y="5"/>
                      <a:pt x="9" y="5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10"/>
                      <a:pt x="2" y="11"/>
                      <a:pt x="3" y="13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6" y="22"/>
                      <a:pt x="7" y="22"/>
                      <a:pt x="7" y="22"/>
                    </a:cubicBezTo>
                    <a:cubicBezTo>
                      <a:pt x="7" y="22"/>
                      <a:pt x="7" y="22"/>
                      <a:pt x="8" y="22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8"/>
                      <a:pt x="9" y="6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47" name="Freeform 557"/>
              <p:cNvSpPr>
                <a:spLocks/>
              </p:cNvSpPr>
              <p:nvPr/>
            </p:nvSpPr>
            <p:spPr bwMode="auto">
              <a:xfrm>
                <a:off x="3485" y="1861"/>
                <a:ext cx="346" cy="343"/>
              </a:xfrm>
              <a:custGeom>
                <a:avLst/>
                <a:gdLst>
                  <a:gd name="T0" fmla="*/ 70 w 146"/>
                  <a:gd name="T1" fmla="*/ 143 h 145"/>
                  <a:gd name="T2" fmla="*/ 69 w 146"/>
                  <a:gd name="T3" fmla="*/ 142 h 145"/>
                  <a:gd name="T4" fmla="*/ 63 w 146"/>
                  <a:gd name="T5" fmla="*/ 141 h 145"/>
                  <a:gd name="T6" fmla="*/ 63 w 146"/>
                  <a:gd name="T7" fmla="*/ 142 h 145"/>
                  <a:gd name="T8" fmla="*/ 57 w 146"/>
                  <a:gd name="T9" fmla="*/ 144 h 145"/>
                  <a:gd name="T10" fmla="*/ 32 w 146"/>
                  <a:gd name="T11" fmla="*/ 131 h 145"/>
                  <a:gd name="T12" fmla="*/ 39 w 146"/>
                  <a:gd name="T13" fmla="*/ 113 h 145"/>
                  <a:gd name="T14" fmla="*/ 40 w 146"/>
                  <a:gd name="T15" fmla="*/ 98 h 145"/>
                  <a:gd name="T16" fmla="*/ 44 w 146"/>
                  <a:gd name="T17" fmla="*/ 101 h 145"/>
                  <a:gd name="T18" fmla="*/ 46 w 146"/>
                  <a:gd name="T19" fmla="*/ 100 h 145"/>
                  <a:gd name="T20" fmla="*/ 40 w 146"/>
                  <a:gd name="T21" fmla="*/ 81 h 145"/>
                  <a:gd name="T22" fmla="*/ 40 w 146"/>
                  <a:gd name="T23" fmla="*/ 81 h 145"/>
                  <a:gd name="T24" fmla="*/ 26 w 146"/>
                  <a:gd name="T25" fmla="*/ 63 h 145"/>
                  <a:gd name="T26" fmla="*/ 25 w 146"/>
                  <a:gd name="T27" fmla="*/ 63 h 145"/>
                  <a:gd name="T28" fmla="*/ 1 w 146"/>
                  <a:gd name="T29" fmla="*/ 55 h 145"/>
                  <a:gd name="T30" fmla="*/ 1 w 146"/>
                  <a:gd name="T31" fmla="*/ 54 h 145"/>
                  <a:gd name="T32" fmla="*/ 4 w 146"/>
                  <a:gd name="T33" fmla="*/ 53 h 145"/>
                  <a:gd name="T34" fmla="*/ 1 w 146"/>
                  <a:gd name="T35" fmla="*/ 45 h 145"/>
                  <a:gd name="T36" fmla="*/ 14 w 146"/>
                  <a:gd name="T37" fmla="*/ 41 h 145"/>
                  <a:gd name="T38" fmla="*/ 29 w 146"/>
                  <a:gd name="T39" fmla="*/ 45 h 145"/>
                  <a:gd name="T40" fmla="*/ 37 w 146"/>
                  <a:gd name="T41" fmla="*/ 34 h 145"/>
                  <a:gd name="T42" fmla="*/ 35 w 146"/>
                  <a:gd name="T43" fmla="*/ 25 h 145"/>
                  <a:gd name="T44" fmla="*/ 39 w 146"/>
                  <a:gd name="T45" fmla="*/ 26 h 145"/>
                  <a:gd name="T46" fmla="*/ 54 w 146"/>
                  <a:gd name="T47" fmla="*/ 32 h 145"/>
                  <a:gd name="T48" fmla="*/ 55 w 146"/>
                  <a:gd name="T49" fmla="*/ 32 h 145"/>
                  <a:gd name="T50" fmla="*/ 58 w 146"/>
                  <a:gd name="T51" fmla="*/ 24 h 145"/>
                  <a:gd name="T52" fmla="*/ 72 w 146"/>
                  <a:gd name="T53" fmla="*/ 6 h 145"/>
                  <a:gd name="T54" fmla="*/ 82 w 146"/>
                  <a:gd name="T55" fmla="*/ 3 h 145"/>
                  <a:gd name="T56" fmla="*/ 85 w 146"/>
                  <a:gd name="T57" fmla="*/ 7 h 145"/>
                  <a:gd name="T58" fmla="*/ 88 w 146"/>
                  <a:gd name="T59" fmla="*/ 7 h 145"/>
                  <a:gd name="T60" fmla="*/ 91 w 146"/>
                  <a:gd name="T61" fmla="*/ 11 h 145"/>
                  <a:gd name="T62" fmla="*/ 92 w 146"/>
                  <a:gd name="T63" fmla="*/ 11 h 145"/>
                  <a:gd name="T64" fmla="*/ 94 w 146"/>
                  <a:gd name="T65" fmla="*/ 11 h 145"/>
                  <a:gd name="T66" fmla="*/ 95 w 146"/>
                  <a:gd name="T67" fmla="*/ 14 h 145"/>
                  <a:gd name="T68" fmla="*/ 98 w 146"/>
                  <a:gd name="T69" fmla="*/ 15 h 145"/>
                  <a:gd name="T70" fmla="*/ 102 w 146"/>
                  <a:gd name="T71" fmla="*/ 17 h 145"/>
                  <a:gd name="T72" fmla="*/ 102 w 146"/>
                  <a:gd name="T73" fmla="*/ 22 h 145"/>
                  <a:gd name="T74" fmla="*/ 106 w 146"/>
                  <a:gd name="T75" fmla="*/ 21 h 145"/>
                  <a:gd name="T76" fmla="*/ 111 w 146"/>
                  <a:gd name="T77" fmla="*/ 22 h 145"/>
                  <a:gd name="T78" fmla="*/ 113 w 146"/>
                  <a:gd name="T79" fmla="*/ 25 h 145"/>
                  <a:gd name="T80" fmla="*/ 121 w 146"/>
                  <a:gd name="T81" fmla="*/ 28 h 145"/>
                  <a:gd name="T82" fmla="*/ 134 w 146"/>
                  <a:gd name="T83" fmla="*/ 33 h 145"/>
                  <a:gd name="T84" fmla="*/ 143 w 146"/>
                  <a:gd name="T85" fmla="*/ 49 h 145"/>
                  <a:gd name="T86" fmla="*/ 139 w 146"/>
                  <a:gd name="T87" fmla="*/ 59 h 145"/>
                  <a:gd name="T88" fmla="*/ 123 w 146"/>
                  <a:gd name="T89" fmla="*/ 75 h 145"/>
                  <a:gd name="T90" fmla="*/ 122 w 146"/>
                  <a:gd name="T91" fmla="*/ 86 h 145"/>
                  <a:gd name="T92" fmla="*/ 123 w 146"/>
                  <a:gd name="T93" fmla="*/ 86 h 145"/>
                  <a:gd name="T94" fmla="*/ 126 w 146"/>
                  <a:gd name="T95" fmla="*/ 85 h 145"/>
                  <a:gd name="T96" fmla="*/ 129 w 146"/>
                  <a:gd name="T97" fmla="*/ 81 h 145"/>
                  <a:gd name="T98" fmla="*/ 131 w 146"/>
                  <a:gd name="T99" fmla="*/ 80 h 145"/>
                  <a:gd name="T100" fmla="*/ 132 w 146"/>
                  <a:gd name="T101" fmla="*/ 88 h 145"/>
                  <a:gd name="T102" fmla="*/ 133 w 146"/>
                  <a:gd name="T103" fmla="*/ 95 h 145"/>
                  <a:gd name="T104" fmla="*/ 129 w 146"/>
                  <a:gd name="T105" fmla="*/ 101 h 145"/>
                  <a:gd name="T106" fmla="*/ 130 w 146"/>
                  <a:gd name="T107" fmla="*/ 106 h 145"/>
                  <a:gd name="T108" fmla="*/ 134 w 146"/>
                  <a:gd name="T109" fmla="*/ 117 h 145"/>
                  <a:gd name="T110" fmla="*/ 141 w 146"/>
                  <a:gd name="T111" fmla="*/ 122 h 145"/>
                  <a:gd name="T112" fmla="*/ 122 w 146"/>
                  <a:gd name="T113" fmla="*/ 134 h 145"/>
                  <a:gd name="T114" fmla="*/ 103 w 146"/>
                  <a:gd name="T115" fmla="*/ 129 h 145"/>
                  <a:gd name="T116" fmla="*/ 93 w 146"/>
                  <a:gd name="T117" fmla="*/ 133 h 145"/>
                  <a:gd name="T118" fmla="*/ 87 w 146"/>
                  <a:gd name="T119" fmla="*/ 14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46" h="145">
                    <a:moveTo>
                      <a:pt x="76" y="145"/>
                    </a:move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142"/>
                      <a:pt x="70" y="142"/>
                      <a:pt x="70" y="142"/>
                    </a:cubicBezTo>
                    <a:cubicBezTo>
                      <a:pt x="69" y="142"/>
                      <a:pt x="69" y="142"/>
                      <a:pt x="69" y="142"/>
                    </a:cubicBezTo>
                    <a:cubicBezTo>
                      <a:pt x="69" y="142"/>
                      <a:pt x="69" y="142"/>
                      <a:pt x="69" y="142"/>
                    </a:cubicBezTo>
                    <a:cubicBezTo>
                      <a:pt x="63" y="141"/>
                      <a:pt x="63" y="141"/>
                      <a:pt x="63" y="141"/>
                    </a:cubicBezTo>
                    <a:cubicBezTo>
                      <a:pt x="63" y="141"/>
                      <a:pt x="63" y="141"/>
                      <a:pt x="63" y="141"/>
                    </a:cubicBezTo>
                    <a:cubicBezTo>
                      <a:pt x="63" y="142"/>
                      <a:pt x="63" y="142"/>
                      <a:pt x="63" y="142"/>
                    </a:cubicBezTo>
                    <a:cubicBezTo>
                      <a:pt x="62" y="142"/>
                      <a:pt x="62" y="142"/>
                      <a:pt x="62" y="142"/>
                    </a:cubicBezTo>
                    <a:cubicBezTo>
                      <a:pt x="60" y="143"/>
                      <a:pt x="59" y="144"/>
                      <a:pt x="57" y="144"/>
                    </a:cubicBezTo>
                    <a:cubicBezTo>
                      <a:pt x="54" y="144"/>
                      <a:pt x="50" y="143"/>
                      <a:pt x="46" y="141"/>
                    </a:cubicBezTo>
                    <a:cubicBezTo>
                      <a:pt x="32" y="131"/>
                      <a:pt x="32" y="131"/>
                      <a:pt x="32" y="131"/>
                    </a:cubicBezTo>
                    <a:cubicBezTo>
                      <a:pt x="34" y="129"/>
                      <a:pt x="34" y="129"/>
                      <a:pt x="34" y="129"/>
                    </a:cubicBezTo>
                    <a:cubicBezTo>
                      <a:pt x="38" y="125"/>
                      <a:pt x="39" y="120"/>
                      <a:pt x="39" y="113"/>
                    </a:cubicBezTo>
                    <a:cubicBezTo>
                      <a:pt x="39" y="99"/>
                      <a:pt x="39" y="99"/>
                      <a:pt x="39" y="99"/>
                    </a:cubicBezTo>
                    <a:cubicBezTo>
                      <a:pt x="39" y="98"/>
                      <a:pt x="40" y="98"/>
                      <a:pt x="40" y="98"/>
                    </a:cubicBezTo>
                    <a:cubicBezTo>
                      <a:pt x="40" y="98"/>
                      <a:pt x="40" y="98"/>
                      <a:pt x="41" y="99"/>
                    </a:cubicBezTo>
                    <a:cubicBezTo>
                      <a:pt x="44" y="101"/>
                      <a:pt x="44" y="101"/>
                      <a:pt x="44" y="101"/>
                    </a:cubicBezTo>
                    <a:cubicBezTo>
                      <a:pt x="46" y="103"/>
                      <a:pt x="46" y="103"/>
                      <a:pt x="46" y="103"/>
                    </a:cubicBezTo>
                    <a:cubicBezTo>
                      <a:pt x="46" y="100"/>
                      <a:pt x="46" y="100"/>
                      <a:pt x="46" y="100"/>
                    </a:cubicBezTo>
                    <a:cubicBezTo>
                      <a:pt x="44" y="93"/>
                      <a:pt x="44" y="93"/>
                      <a:pt x="44" y="93"/>
                    </a:cubicBezTo>
                    <a:cubicBezTo>
                      <a:pt x="40" y="81"/>
                      <a:pt x="40" y="81"/>
                      <a:pt x="40" y="81"/>
                    </a:cubicBezTo>
                    <a:cubicBezTo>
                      <a:pt x="40" y="81"/>
                      <a:pt x="40" y="81"/>
                      <a:pt x="40" y="81"/>
                    </a:cubicBezTo>
                    <a:cubicBezTo>
                      <a:pt x="40" y="81"/>
                      <a:pt x="40" y="81"/>
                      <a:pt x="40" y="81"/>
                    </a:cubicBezTo>
                    <a:cubicBezTo>
                      <a:pt x="33" y="73"/>
                      <a:pt x="33" y="73"/>
                      <a:pt x="33" y="73"/>
                    </a:cubicBezTo>
                    <a:cubicBezTo>
                      <a:pt x="26" y="63"/>
                      <a:pt x="26" y="63"/>
                      <a:pt x="26" y="63"/>
                    </a:cubicBezTo>
                    <a:cubicBezTo>
                      <a:pt x="26" y="63"/>
                      <a:pt x="26" y="63"/>
                      <a:pt x="26" y="63"/>
                    </a:cubicBezTo>
                    <a:cubicBezTo>
                      <a:pt x="25" y="63"/>
                      <a:pt x="25" y="63"/>
                      <a:pt x="25" y="63"/>
                    </a:cubicBezTo>
                    <a:cubicBezTo>
                      <a:pt x="15" y="59"/>
                      <a:pt x="15" y="59"/>
                      <a:pt x="15" y="59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1" y="55"/>
                      <a:pt x="1" y="54"/>
                      <a:pt x="0" y="54"/>
                    </a:cubicBezTo>
                    <a:cubicBezTo>
                      <a:pt x="0" y="54"/>
                      <a:pt x="1" y="54"/>
                      <a:pt x="1" y="54"/>
                    </a:cubicBezTo>
                    <a:cubicBezTo>
                      <a:pt x="3" y="53"/>
                      <a:pt x="3" y="53"/>
                      <a:pt x="3" y="53"/>
                    </a:cubicBezTo>
                    <a:cubicBezTo>
                      <a:pt x="4" y="53"/>
                      <a:pt x="4" y="53"/>
                      <a:pt x="4" y="53"/>
                    </a:cubicBezTo>
                    <a:cubicBezTo>
                      <a:pt x="4" y="52"/>
                      <a:pt x="4" y="52"/>
                      <a:pt x="4" y="52"/>
                    </a:cubicBezTo>
                    <a:cubicBezTo>
                      <a:pt x="1" y="45"/>
                      <a:pt x="1" y="45"/>
                      <a:pt x="1" y="45"/>
                    </a:cubicBezTo>
                    <a:cubicBezTo>
                      <a:pt x="1" y="45"/>
                      <a:pt x="1" y="43"/>
                      <a:pt x="8" y="43"/>
                    </a:cubicBezTo>
                    <a:cubicBezTo>
                      <a:pt x="14" y="41"/>
                      <a:pt x="14" y="41"/>
                      <a:pt x="14" y="41"/>
                    </a:cubicBezTo>
                    <a:cubicBezTo>
                      <a:pt x="18" y="40"/>
                      <a:pt x="18" y="40"/>
                      <a:pt x="18" y="40"/>
                    </a:cubicBezTo>
                    <a:cubicBezTo>
                      <a:pt x="23" y="45"/>
                      <a:pt x="27" y="45"/>
                      <a:pt x="29" y="45"/>
                    </a:cubicBezTo>
                    <a:cubicBezTo>
                      <a:pt x="31" y="45"/>
                      <a:pt x="33" y="45"/>
                      <a:pt x="35" y="43"/>
                    </a:cubicBezTo>
                    <a:cubicBezTo>
                      <a:pt x="38" y="40"/>
                      <a:pt x="38" y="37"/>
                      <a:pt x="37" y="34"/>
                    </a:cubicBezTo>
                    <a:cubicBezTo>
                      <a:pt x="34" y="27"/>
                      <a:pt x="35" y="25"/>
                      <a:pt x="35" y="25"/>
                    </a:cubicBezTo>
                    <a:cubicBezTo>
                      <a:pt x="35" y="25"/>
                      <a:pt x="35" y="25"/>
                      <a:pt x="35" y="25"/>
                    </a:cubicBezTo>
                    <a:cubicBezTo>
                      <a:pt x="38" y="25"/>
                      <a:pt x="38" y="25"/>
                      <a:pt x="38" y="25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40" y="28"/>
                      <a:pt x="41" y="31"/>
                      <a:pt x="45" y="32"/>
                    </a:cubicBezTo>
                    <a:cubicBezTo>
                      <a:pt x="54" y="32"/>
                      <a:pt x="54" y="32"/>
                      <a:pt x="54" y="32"/>
                    </a:cubicBezTo>
                    <a:cubicBezTo>
                      <a:pt x="54" y="32"/>
                      <a:pt x="54" y="32"/>
                      <a:pt x="54" y="32"/>
                    </a:cubicBezTo>
                    <a:cubicBezTo>
                      <a:pt x="55" y="32"/>
                      <a:pt x="55" y="32"/>
                      <a:pt x="55" y="32"/>
                    </a:cubicBezTo>
                    <a:cubicBezTo>
                      <a:pt x="56" y="31"/>
                      <a:pt x="58" y="29"/>
                      <a:pt x="57" y="27"/>
                    </a:cubicBezTo>
                    <a:cubicBezTo>
                      <a:pt x="57" y="25"/>
                      <a:pt x="57" y="24"/>
                      <a:pt x="58" y="24"/>
                    </a:cubicBezTo>
                    <a:cubicBezTo>
                      <a:pt x="68" y="18"/>
                      <a:pt x="68" y="18"/>
                      <a:pt x="68" y="18"/>
                    </a:cubicBezTo>
                    <a:cubicBezTo>
                      <a:pt x="69" y="17"/>
                      <a:pt x="70" y="15"/>
                      <a:pt x="72" y="6"/>
                    </a:cubicBezTo>
                    <a:cubicBezTo>
                      <a:pt x="73" y="4"/>
                      <a:pt x="75" y="1"/>
                      <a:pt x="80" y="0"/>
                    </a:cubicBezTo>
                    <a:cubicBezTo>
                      <a:pt x="82" y="3"/>
                      <a:pt x="82" y="3"/>
                      <a:pt x="82" y="3"/>
                    </a:cubicBezTo>
                    <a:cubicBezTo>
                      <a:pt x="85" y="6"/>
                      <a:pt x="85" y="6"/>
                      <a:pt x="85" y="6"/>
                    </a:cubicBezTo>
                    <a:cubicBezTo>
                      <a:pt x="85" y="7"/>
                      <a:pt x="85" y="7"/>
                      <a:pt x="85" y="7"/>
                    </a:cubicBezTo>
                    <a:cubicBezTo>
                      <a:pt x="86" y="7"/>
                      <a:pt x="86" y="7"/>
                      <a:pt x="86" y="7"/>
                    </a:cubicBezTo>
                    <a:cubicBezTo>
                      <a:pt x="88" y="7"/>
                      <a:pt x="88" y="7"/>
                      <a:pt x="88" y="7"/>
                    </a:cubicBezTo>
                    <a:cubicBezTo>
                      <a:pt x="90" y="7"/>
                      <a:pt x="90" y="7"/>
                      <a:pt x="90" y="7"/>
                    </a:cubicBezTo>
                    <a:cubicBezTo>
                      <a:pt x="91" y="11"/>
                      <a:pt x="91" y="11"/>
                      <a:pt x="91" y="11"/>
                    </a:cubicBezTo>
                    <a:cubicBezTo>
                      <a:pt x="91" y="12"/>
                      <a:pt x="91" y="12"/>
                      <a:pt x="91" y="12"/>
                    </a:cubicBezTo>
                    <a:cubicBezTo>
                      <a:pt x="92" y="11"/>
                      <a:pt x="92" y="11"/>
                      <a:pt x="92" y="11"/>
                    </a:cubicBezTo>
                    <a:cubicBezTo>
                      <a:pt x="94" y="11"/>
                      <a:pt x="94" y="11"/>
                      <a:pt x="94" y="11"/>
                    </a:cubicBezTo>
                    <a:cubicBezTo>
                      <a:pt x="94" y="11"/>
                      <a:pt x="94" y="11"/>
                      <a:pt x="94" y="11"/>
                    </a:cubicBezTo>
                    <a:cubicBezTo>
                      <a:pt x="95" y="13"/>
                      <a:pt x="95" y="13"/>
                      <a:pt x="95" y="13"/>
                    </a:cubicBezTo>
                    <a:cubicBezTo>
                      <a:pt x="95" y="14"/>
                      <a:pt x="95" y="14"/>
                      <a:pt x="95" y="14"/>
                    </a:cubicBezTo>
                    <a:cubicBezTo>
                      <a:pt x="96" y="14"/>
                      <a:pt x="96" y="14"/>
                      <a:pt x="96" y="14"/>
                    </a:cubicBezTo>
                    <a:cubicBezTo>
                      <a:pt x="98" y="15"/>
                      <a:pt x="98" y="15"/>
                      <a:pt x="98" y="15"/>
                    </a:cubicBezTo>
                    <a:cubicBezTo>
                      <a:pt x="100" y="15"/>
                      <a:pt x="100" y="15"/>
                      <a:pt x="100" y="15"/>
                    </a:cubicBezTo>
                    <a:cubicBezTo>
                      <a:pt x="102" y="17"/>
                      <a:pt x="102" y="17"/>
                      <a:pt x="102" y="17"/>
                    </a:cubicBezTo>
                    <a:cubicBezTo>
                      <a:pt x="102" y="21"/>
                      <a:pt x="102" y="21"/>
                      <a:pt x="102" y="21"/>
                    </a:cubicBezTo>
                    <a:cubicBezTo>
                      <a:pt x="102" y="22"/>
                      <a:pt x="102" y="22"/>
                      <a:pt x="102" y="22"/>
                    </a:cubicBezTo>
                    <a:cubicBezTo>
                      <a:pt x="103" y="21"/>
                      <a:pt x="103" y="21"/>
                      <a:pt x="103" y="21"/>
                    </a:cubicBezTo>
                    <a:cubicBezTo>
                      <a:pt x="106" y="21"/>
                      <a:pt x="106" y="21"/>
                      <a:pt x="106" y="21"/>
                    </a:cubicBezTo>
                    <a:cubicBezTo>
                      <a:pt x="109" y="20"/>
                      <a:pt x="109" y="20"/>
                      <a:pt x="109" y="20"/>
                    </a:cubicBezTo>
                    <a:cubicBezTo>
                      <a:pt x="111" y="22"/>
                      <a:pt x="111" y="22"/>
                      <a:pt x="111" y="22"/>
                    </a:cubicBezTo>
                    <a:cubicBezTo>
                      <a:pt x="113" y="25"/>
                      <a:pt x="113" y="25"/>
                      <a:pt x="113" y="25"/>
                    </a:cubicBezTo>
                    <a:cubicBezTo>
                      <a:pt x="113" y="25"/>
                      <a:pt x="113" y="25"/>
                      <a:pt x="113" y="25"/>
                    </a:cubicBezTo>
                    <a:cubicBezTo>
                      <a:pt x="113" y="25"/>
                      <a:pt x="113" y="25"/>
                      <a:pt x="113" y="25"/>
                    </a:cubicBezTo>
                    <a:cubicBezTo>
                      <a:pt x="121" y="28"/>
                      <a:pt x="121" y="28"/>
                      <a:pt x="121" y="28"/>
                    </a:cubicBezTo>
                    <a:cubicBezTo>
                      <a:pt x="128" y="30"/>
                      <a:pt x="128" y="30"/>
                      <a:pt x="128" y="30"/>
                    </a:cubicBezTo>
                    <a:cubicBezTo>
                      <a:pt x="134" y="33"/>
                      <a:pt x="134" y="33"/>
                      <a:pt x="134" y="33"/>
                    </a:cubicBezTo>
                    <a:cubicBezTo>
                      <a:pt x="146" y="38"/>
                      <a:pt x="146" y="40"/>
                      <a:pt x="146" y="40"/>
                    </a:cubicBezTo>
                    <a:cubicBezTo>
                      <a:pt x="144" y="42"/>
                      <a:pt x="143" y="45"/>
                      <a:pt x="143" y="49"/>
                    </a:cubicBezTo>
                    <a:cubicBezTo>
                      <a:pt x="140" y="58"/>
                      <a:pt x="140" y="58"/>
                      <a:pt x="140" y="58"/>
                    </a:cubicBezTo>
                    <a:cubicBezTo>
                      <a:pt x="139" y="59"/>
                      <a:pt x="139" y="59"/>
                      <a:pt x="139" y="59"/>
                    </a:cubicBezTo>
                    <a:cubicBezTo>
                      <a:pt x="133" y="65"/>
                      <a:pt x="133" y="65"/>
                      <a:pt x="133" y="65"/>
                    </a:cubicBezTo>
                    <a:cubicBezTo>
                      <a:pt x="123" y="75"/>
                      <a:pt x="123" y="75"/>
                      <a:pt x="123" y="75"/>
                    </a:cubicBezTo>
                    <a:cubicBezTo>
                      <a:pt x="121" y="79"/>
                      <a:pt x="120" y="82"/>
                      <a:pt x="121" y="84"/>
                    </a:cubicBezTo>
                    <a:cubicBezTo>
                      <a:pt x="121" y="85"/>
                      <a:pt x="122" y="85"/>
                      <a:pt x="122" y="86"/>
                    </a:cubicBezTo>
                    <a:cubicBezTo>
                      <a:pt x="123" y="86"/>
                      <a:pt x="123" y="86"/>
                      <a:pt x="123" y="86"/>
                    </a:cubicBezTo>
                    <a:cubicBezTo>
                      <a:pt x="123" y="86"/>
                      <a:pt x="123" y="86"/>
                      <a:pt x="123" y="86"/>
                    </a:cubicBezTo>
                    <a:cubicBezTo>
                      <a:pt x="126" y="85"/>
                      <a:pt x="126" y="85"/>
                      <a:pt x="126" y="85"/>
                    </a:cubicBezTo>
                    <a:cubicBezTo>
                      <a:pt x="126" y="85"/>
                      <a:pt x="126" y="85"/>
                      <a:pt x="126" y="85"/>
                    </a:cubicBezTo>
                    <a:cubicBezTo>
                      <a:pt x="127" y="85"/>
                      <a:pt x="127" y="85"/>
                      <a:pt x="127" y="85"/>
                    </a:cubicBezTo>
                    <a:cubicBezTo>
                      <a:pt x="129" y="81"/>
                      <a:pt x="129" y="81"/>
                      <a:pt x="129" y="81"/>
                    </a:cubicBezTo>
                    <a:cubicBezTo>
                      <a:pt x="130" y="81"/>
                      <a:pt x="130" y="80"/>
                      <a:pt x="130" y="80"/>
                    </a:cubicBezTo>
                    <a:cubicBezTo>
                      <a:pt x="130" y="80"/>
                      <a:pt x="130" y="80"/>
                      <a:pt x="131" y="80"/>
                    </a:cubicBezTo>
                    <a:cubicBezTo>
                      <a:pt x="133" y="84"/>
                      <a:pt x="133" y="84"/>
                      <a:pt x="133" y="84"/>
                    </a:cubicBezTo>
                    <a:cubicBezTo>
                      <a:pt x="132" y="88"/>
                      <a:pt x="132" y="88"/>
                      <a:pt x="132" y="88"/>
                    </a:cubicBezTo>
                    <a:cubicBezTo>
                      <a:pt x="132" y="90"/>
                      <a:pt x="132" y="90"/>
                      <a:pt x="132" y="90"/>
                    </a:cubicBezTo>
                    <a:cubicBezTo>
                      <a:pt x="131" y="92"/>
                      <a:pt x="132" y="93"/>
                      <a:pt x="133" y="95"/>
                    </a:cubicBezTo>
                    <a:cubicBezTo>
                      <a:pt x="133" y="98"/>
                      <a:pt x="133" y="98"/>
                      <a:pt x="133" y="98"/>
                    </a:cubicBezTo>
                    <a:cubicBezTo>
                      <a:pt x="129" y="101"/>
                      <a:pt x="129" y="101"/>
                      <a:pt x="129" y="101"/>
                    </a:cubicBezTo>
                    <a:cubicBezTo>
                      <a:pt x="128" y="102"/>
                      <a:pt x="128" y="103"/>
                      <a:pt x="128" y="103"/>
                    </a:cubicBezTo>
                    <a:cubicBezTo>
                      <a:pt x="128" y="104"/>
                      <a:pt x="128" y="105"/>
                      <a:pt x="130" y="106"/>
                    </a:cubicBezTo>
                    <a:cubicBezTo>
                      <a:pt x="132" y="108"/>
                      <a:pt x="132" y="109"/>
                      <a:pt x="132" y="110"/>
                    </a:cubicBezTo>
                    <a:cubicBezTo>
                      <a:pt x="131" y="113"/>
                      <a:pt x="132" y="115"/>
                      <a:pt x="134" y="117"/>
                    </a:cubicBezTo>
                    <a:cubicBezTo>
                      <a:pt x="138" y="121"/>
                      <a:pt x="138" y="121"/>
                      <a:pt x="138" y="121"/>
                    </a:cubicBezTo>
                    <a:cubicBezTo>
                      <a:pt x="141" y="122"/>
                      <a:pt x="141" y="122"/>
                      <a:pt x="141" y="122"/>
                    </a:cubicBezTo>
                    <a:cubicBezTo>
                      <a:pt x="133" y="129"/>
                      <a:pt x="133" y="129"/>
                      <a:pt x="133" y="129"/>
                    </a:cubicBezTo>
                    <a:cubicBezTo>
                      <a:pt x="129" y="132"/>
                      <a:pt x="125" y="133"/>
                      <a:pt x="122" y="134"/>
                    </a:cubicBezTo>
                    <a:cubicBezTo>
                      <a:pt x="112" y="131"/>
                      <a:pt x="112" y="131"/>
                      <a:pt x="112" y="131"/>
                    </a:cubicBezTo>
                    <a:cubicBezTo>
                      <a:pt x="103" y="129"/>
                      <a:pt x="103" y="129"/>
                      <a:pt x="103" y="129"/>
                    </a:cubicBezTo>
                    <a:cubicBezTo>
                      <a:pt x="103" y="129"/>
                      <a:pt x="103" y="129"/>
                      <a:pt x="102" y="129"/>
                    </a:cubicBezTo>
                    <a:cubicBezTo>
                      <a:pt x="99" y="129"/>
                      <a:pt x="96" y="130"/>
                      <a:pt x="93" y="133"/>
                    </a:cubicBezTo>
                    <a:cubicBezTo>
                      <a:pt x="89" y="136"/>
                      <a:pt x="87" y="140"/>
                      <a:pt x="87" y="144"/>
                    </a:cubicBezTo>
                    <a:cubicBezTo>
                      <a:pt x="87" y="145"/>
                      <a:pt x="87" y="145"/>
                      <a:pt x="87" y="145"/>
                    </a:cubicBezTo>
                    <a:cubicBezTo>
                      <a:pt x="76" y="145"/>
                      <a:pt x="76" y="145"/>
                      <a:pt x="76" y="1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48" name="Freeform 558"/>
              <p:cNvSpPr>
                <a:spLocks noEditPoints="1"/>
              </p:cNvSpPr>
              <p:nvPr/>
            </p:nvSpPr>
            <p:spPr bwMode="auto">
              <a:xfrm>
                <a:off x="3483" y="1858"/>
                <a:ext cx="352" cy="348"/>
              </a:xfrm>
              <a:custGeom>
                <a:avLst/>
                <a:gdLst>
                  <a:gd name="T0" fmla="*/ 89 w 149"/>
                  <a:gd name="T1" fmla="*/ 7 h 147"/>
                  <a:gd name="T2" fmla="*/ 96 w 149"/>
                  <a:gd name="T3" fmla="*/ 11 h 147"/>
                  <a:gd name="T4" fmla="*/ 103 w 149"/>
                  <a:gd name="T5" fmla="*/ 18 h 147"/>
                  <a:gd name="T6" fmla="*/ 112 w 149"/>
                  <a:gd name="T7" fmla="*/ 22 h 147"/>
                  <a:gd name="T8" fmla="*/ 135 w 149"/>
                  <a:gd name="T9" fmla="*/ 33 h 147"/>
                  <a:gd name="T10" fmla="*/ 141 w 149"/>
                  <a:gd name="T11" fmla="*/ 61 h 147"/>
                  <a:gd name="T12" fmla="*/ 127 w 149"/>
                  <a:gd name="T13" fmla="*/ 85 h 147"/>
                  <a:gd name="T14" fmla="*/ 135 w 149"/>
                  <a:gd name="T15" fmla="*/ 85 h 147"/>
                  <a:gd name="T16" fmla="*/ 135 w 149"/>
                  <a:gd name="T17" fmla="*/ 100 h 147"/>
                  <a:gd name="T18" fmla="*/ 136 w 149"/>
                  <a:gd name="T19" fmla="*/ 118 h 147"/>
                  <a:gd name="T20" fmla="*/ 123 w 149"/>
                  <a:gd name="T21" fmla="*/ 136 h 147"/>
                  <a:gd name="T22" fmla="*/ 88 w 149"/>
                  <a:gd name="T23" fmla="*/ 145 h 147"/>
                  <a:gd name="T24" fmla="*/ 70 w 149"/>
                  <a:gd name="T25" fmla="*/ 144 h 147"/>
                  <a:gd name="T26" fmla="*/ 46 w 149"/>
                  <a:gd name="T27" fmla="*/ 142 h 147"/>
                  <a:gd name="T28" fmla="*/ 39 w 149"/>
                  <a:gd name="T29" fmla="*/ 99 h 147"/>
                  <a:gd name="T30" fmla="*/ 44 w 149"/>
                  <a:gd name="T31" fmla="*/ 94 h 147"/>
                  <a:gd name="T32" fmla="*/ 16 w 149"/>
                  <a:gd name="T33" fmla="*/ 60 h 147"/>
                  <a:gd name="T34" fmla="*/ 1 w 149"/>
                  <a:gd name="T35" fmla="*/ 46 h 147"/>
                  <a:gd name="T36" fmla="*/ 30 w 149"/>
                  <a:gd name="T37" fmla="*/ 46 h 147"/>
                  <a:gd name="T38" fmla="*/ 39 w 149"/>
                  <a:gd name="T39" fmla="*/ 25 h 147"/>
                  <a:gd name="T40" fmla="*/ 57 w 149"/>
                  <a:gd name="T41" fmla="*/ 28 h 147"/>
                  <a:gd name="T42" fmla="*/ 82 w 149"/>
                  <a:gd name="T43" fmla="*/ 0 h 147"/>
                  <a:gd name="T44" fmla="*/ 60 w 149"/>
                  <a:gd name="T45" fmla="*/ 26 h 147"/>
                  <a:gd name="T46" fmla="*/ 55 w 149"/>
                  <a:gd name="T47" fmla="*/ 34 h 147"/>
                  <a:gd name="T48" fmla="*/ 39 w 149"/>
                  <a:gd name="T49" fmla="*/ 27 h 147"/>
                  <a:gd name="T50" fmla="*/ 37 w 149"/>
                  <a:gd name="T51" fmla="*/ 44 h 147"/>
                  <a:gd name="T52" fmla="*/ 9 w 149"/>
                  <a:gd name="T53" fmla="*/ 45 h 147"/>
                  <a:gd name="T54" fmla="*/ 5 w 149"/>
                  <a:gd name="T55" fmla="*/ 52 h 147"/>
                  <a:gd name="T56" fmla="*/ 17 w 149"/>
                  <a:gd name="T57" fmla="*/ 59 h 147"/>
                  <a:gd name="T58" fmla="*/ 27 w 149"/>
                  <a:gd name="T59" fmla="*/ 63 h 147"/>
                  <a:gd name="T60" fmla="*/ 42 w 149"/>
                  <a:gd name="T61" fmla="*/ 82 h 147"/>
                  <a:gd name="T62" fmla="*/ 49 w 149"/>
                  <a:gd name="T63" fmla="*/ 106 h 147"/>
                  <a:gd name="T64" fmla="*/ 40 w 149"/>
                  <a:gd name="T65" fmla="*/ 114 h 147"/>
                  <a:gd name="T66" fmla="*/ 34 w 149"/>
                  <a:gd name="T67" fmla="*/ 132 h 147"/>
                  <a:gd name="T68" fmla="*/ 62 w 149"/>
                  <a:gd name="T69" fmla="*/ 142 h 147"/>
                  <a:gd name="T70" fmla="*/ 64 w 149"/>
                  <a:gd name="T71" fmla="*/ 142 h 147"/>
                  <a:gd name="T72" fmla="*/ 72 w 149"/>
                  <a:gd name="T73" fmla="*/ 143 h 147"/>
                  <a:gd name="T74" fmla="*/ 103 w 149"/>
                  <a:gd name="T75" fmla="*/ 129 h 147"/>
                  <a:gd name="T76" fmla="*/ 123 w 149"/>
                  <a:gd name="T77" fmla="*/ 134 h 147"/>
                  <a:gd name="T78" fmla="*/ 139 w 149"/>
                  <a:gd name="T79" fmla="*/ 123 h 147"/>
                  <a:gd name="T80" fmla="*/ 130 w 149"/>
                  <a:gd name="T81" fmla="*/ 108 h 147"/>
                  <a:gd name="T82" fmla="*/ 133 w 149"/>
                  <a:gd name="T83" fmla="*/ 96 h 147"/>
                  <a:gd name="T84" fmla="*/ 132 w 149"/>
                  <a:gd name="T85" fmla="*/ 89 h 147"/>
                  <a:gd name="T86" fmla="*/ 128 w 149"/>
                  <a:gd name="T87" fmla="*/ 86 h 147"/>
                  <a:gd name="T88" fmla="*/ 123 w 149"/>
                  <a:gd name="T89" fmla="*/ 88 h 147"/>
                  <a:gd name="T90" fmla="*/ 124 w 149"/>
                  <a:gd name="T91" fmla="*/ 76 h 147"/>
                  <a:gd name="T92" fmla="*/ 133 w 149"/>
                  <a:gd name="T93" fmla="*/ 65 h 147"/>
                  <a:gd name="T94" fmla="*/ 146 w 149"/>
                  <a:gd name="T95" fmla="*/ 41 h 147"/>
                  <a:gd name="T96" fmla="*/ 114 w 149"/>
                  <a:gd name="T97" fmla="*/ 27 h 147"/>
                  <a:gd name="T98" fmla="*/ 110 w 149"/>
                  <a:gd name="T99" fmla="*/ 22 h 147"/>
                  <a:gd name="T100" fmla="*/ 102 w 149"/>
                  <a:gd name="T101" fmla="*/ 22 h 147"/>
                  <a:gd name="T102" fmla="*/ 99 w 149"/>
                  <a:gd name="T103" fmla="*/ 17 h 147"/>
                  <a:gd name="T104" fmla="*/ 95 w 149"/>
                  <a:gd name="T105" fmla="*/ 15 h 147"/>
                  <a:gd name="T106" fmla="*/ 91 w 149"/>
                  <a:gd name="T107" fmla="*/ 12 h 147"/>
                  <a:gd name="T108" fmla="*/ 86 w 149"/>
                  <a:gd name="T109" fmla="*/ 8 h 147"/>
                  <a:gd name="T110" fmla="*/ 82 w 149"/>
                  <a:gd name="T111" fmla="*/ 4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49" h="147">
                    <a:moveTo>
                      <a:pt x="82" y="0"/>
                    </a:moveTo>
                    <a:cubicBezTo>
                      <a:pt x="84" y="3"/>
                      <a:pt x="84" y="3"/>
                      <a:pt x="84" y="3"/>
                    </a:cubicBezTo>
                    <a:cubicBezTo>
                      <a:pt x="87" y="7"/>
                      <a:pt x="87" y="7"/>
                      <a:pt x="87" y="7"/>
                    </a:cubicBezTo>
                    <a:cubicBezTo>
                      <a:pt x="89" y="7"/>
                      <a:pt x="89" y="7"/>
                      <a:pt x="89" y="7"/>
                    </a:cubicBezTo>
                    <a:cubicBezTo>
                      <a:pt x="92" y="7"/>
                      <a:pt x="92" y="7"/>
                      <a:pt x="92" y="7"/>
                    </a:cubicBezTo>
                    <a:cubicBezTo>
                      <a:pt x="93" y="12"/>
                      <a:pt x="93" y="12"/>
                      <a:pt x="93" y="12"/>
                    </a:cubicBezTo>
                    <a:cubicBezTo>
                      <a:pt x="95" y="11"/>
                      <a:pt x="95" y="11"/>
                      <a:pt x="95" y="11"/>
                    </a:cubicBezTo>
                    <a:cubicBezTo>
                      <a:pt x="96" y="11"/>
                      <a:pt x="96" y="11"/>
                      <a:pt x="96" y="11"/>
                    </a:cubicBezTo>
                    <a:cubicBezTo>
                      <a:pt x="97" y="14"/>
                      <a:pt x="97" y="14"/>
                      <a:pt x="97" y="14"/>
                    </a:cubicBezTo>
                    <a:cubicBezTo>
                      <a:pt x="100" y="15"/>
                      <a:pt x="100" y="15"/>
                      <a:pt x="100" y="15"/>
                    </a:cubicBezTo>
                    <a:cubicBezTo>
                      <a:pt x="102" y="15"/>
                      <a:pt x="102" y="15"/>
                      <a:pt x="102" y="15"/>
                    </a:cubicBezTo>
                    <a:cubicBezTo>
                      <a:pt x="103" y="18"/>
                      <a:pt x="103" y="18"/>
                      <a:pt x="103" y="18"/>
                    </a:cubicBezTo>
                    <a:cubicBezTo>
                      <a:pt x="104" y="22"/>
                      <a:pt x="104" y="22"/>
                      <a:pt x="104" y="22"/>
                    </a:cubicBezTo>
                    <a:cubicBezTo>
                      <a:pt x="107" y="21"/>
                      <a:pt x="107" y="21"/>
                      <a:pt x="107" y="21"/>
                    </a:cubicBezTo>
                    <a:cubicBezTo>
                      <a:pt x="110" y="20"/>
                      <a:pt x="110" y="20"/>
                      <a:pt x="110" y="20"/>
                    </a:cubicBezTo>
                    <a:cubicBezTo>
                      <a:pt x="112" y="22"/>
                      <a:pt x="112" y="22"/>
                      <a:pt x="112" y="22"/>
                    </a:cubicBezTo>
                    <a:cubicBezTo>
                      <a:pt x="115" y="25"/>
                      <a:pt x="115" y="25"/>
                      <a:pt x="115" y="25"/>
                    </a:cubicBezTo>
                    <a:cubicBezTo>
                      <a:pt x="122" y="28"/>
                      <a:pt x="122" y="28"/>
                      <a:pt x="122" y="28"/>
                    </a:cubicBezTo>
                    <a:cubicBezTo>
                      <a:pt x="129" y="31"/>
                      <a:pt x="129" y="31"/>
                      <a:pt x="129" y="31"/>
                    </a:cubicBezTo>
                    <a:cubicBezTo>
                      <a:pt x="135" y="33"/>
                      <a:pt x="135" y="33"/>
                      <a:pt x="135" y="33"/>
                    </a:cubicBezTo>
                    <a:cubicBezTo>
                      <a:pt x="145" y="37"/>
                      <a:pt x="149" y="41"/>
                      <a:pt x="147" y="42"/>
                    </a:cubicBezTo>
                    <a:cubicBezTo>
                      <a:pt x="146" y="43"/>
                      <a:pt x="145" y="46"/>
                      <a:pt x="145" y="50"/>
                    </a:cubicBezTo>
                    <a:cubicBezTo>
                      <a:pt x="142" y="59"/>
                      <a:pt x="142" y="59"/>
                      <a:pt x="142" y="59"/>
                    </a:cubicBezTo>
                    <a:cubicBezTo>
                      <a:pt x="141" y="61"/>
                      <a:pt x="141" y="61"/>
                      <a:pt x="141" y="61"/>
                    </a:cubicBezTo>
                    <a:cubicBezTo>
                      <a:pt x="134" y="67"/>
                      <a:pt x="134" y="67"/>
                      <a:pt x="134" y="67"/>
                    </a:cubicBezTo>
                    <a:cubicBezTo>
                      <a:pt x="125" y="77"/>
                      <a:pt x="125" y="77"/>
                      <a:pt x="125" y="77"/>
                    </a:cubicBezTo>
                    <a:cubicBezTo>
                      <a:pt x="122" y="82"/>
                      <a:pt x="122" y="85"/>
                      <a:pt x="124" y="86"/>
                    </a:cubicBezTo>
                    <a:cubicBezTo>
                      <a:pt x="127" y="85"/>
                      <a:pt x="127" y="85"/>
                      <a:pt x="127" y="85"/>
                    </a:cubicBezTo>
                    <a:cubicBezTo>
                      <a:pt x="130" y="81"/>
                      <a:pt x="130" y="81"/>
                      <a:pt x="130" y="81"/>
                    </a:cubicBezTo>
                    <a:cubicBezTo>
                      <a:pt x="131" y="80"/>
                      <a:pt x="131" y="79"/>
                      <a:pt x="132" y="79"/>
                    </a:cubicBezTo>
                    <a:cubicBezTo>
                      <a:pt x="132" y="79"/>
                      <a:pt x="132" y="79"/>
                      <a:pt x="132" y="79"/>
                    </a:cubicBezTo>
                    <a:cubicBezTo>
                      <a:pt x="135" y="85"/>
                      <a:pt x="135" y="85"/>
                      <a:pt x="135" y="85"/>
                    </a:cubicBezTo>
                    <a:cubicBezTo>
                      <a:pt x="134" y="89"/>
                      <a:pt x="134" y="89"/>
                      <a:pt x="134" y="89"/>
                    </a:cubicBezTo>
                    <a:cubicBezTo>
                      <a:pt x="134" y="91"/>
                      <a:pt x="134" y="91"/>
                      <a:pt x="134" y="91"/>
                    </a:cubicBezTo>
                    <a:cubicBezTo>
                      <a:pt x="133" y="93"/>
                      <a:pt x="134" y="94"/>
                      <a:pt x="135" y="95"/>
                    </a:cubicBezTo>
                    <a:cubicBezTo>
                      <a:pt x="135" y="100"/>
                      <a:pt x="135" y="100"/>
                      <a:pt x="135" y="100"/>
                    </a:cubicBezTo>
                    <a:cubicBezTo>
                      <a:pt x="131" y="103"/>
                      <a:pt x="131" y="103"/>
                      <a:pt x="131" y="103"/>
                    </a:cubicBezTo>
                    <a:cubicBezTo>
                      <a:pt x="130" y="104"/>
                      <a:pt x="130" y="105"/>
                      <a:pt x="131" y="107"/>
                    </a:cubicBezTo>
                    <a:cubicBezTo>
                      <a:pt x="133" y="108"/>
                      <a:pt x="134" y="110"/>
                      <a:pt x="134" y="111"/>
                    </a:cubicBezTo>
                    <a:cubicBezTo>
                      <a:pt x="133" y="113"/>
                      <a:pt x="133" y="116"/>
                      <a:pt x="136" y="118"/>
                    </a:cubicBezTo>
                    <a:cubicBezTo>
                      <a:pt x="140" y="121"/>
                      <a:pt x="140" y="121"/>
                      <a:pt x="140" y="121"/>
                    </a:cubicBezTo>
                    <a:cubicBezTo>
                      <a:pt x="143" y="122"/>
                      <a:pt x="143" y="122"/>
                      <a:pt x="143" y="122"/>
                    </a:cubicBezTo>
                    <a:cubicBezTo>
                      <a:pt x="135" y="130"/>
                      <a:pt x="135" y="130"/>
                      <a:pt x="135" y="130"/>
                    </a:cubicBezTo>
                    <a:cubicBezTo>
                      <a:pt x="131" y="133"/>
                      <a:pt x="127" y="135"/>
                      <a:pt x="123" y="136"/>
                    </a:cubicBezTo>
                    <a:cubicBezTo>
                      <a:pt x="113" y="133"/>
                      <a:pt x="113" y="133"/>
                      <a:pt x="113" y="133"/>
                    </a:cubicBezTo>
                    <a:cubicBezTo>
                      <a:pt x="103" y="131"/>
                      <a:pt x="103" y="131"/>
                      <a:pt x="103" y="131"/>
                    </a:cubicBezTo>
                    <a:cubicBezTo>
                      <a:pt x="100" y="131"/>
                      <a:pt x="97" y="132"/>
                      <a:pt x="94" y="135"/>
                    </a:cubicBezTo>
                    <a:cubicBezTo>
                      <a:pt x="91" y="137"/>
                      <a:pt x="89" y="141"/>
                      <a:pt x="88" y="145"/>
                    </a:cubicBezTo>
                    <a:cubicBezTo>
                      <a:pt x="88" y="146"/>
                      <a:pt x="88" y="146"/>
                      <a:pt x="88" y="146"/>
                    </a:cubicBezTo>
                    <a:cubicBezTo>
                      <a:pt x="77" y="147"/>
                      <a:pt x="77" y="147"/>
                      <a:pt x="77" y="147"/>
                    </a:cubicBezTo>
                    <a:cubicBezTo>
                      <a:pt x="71" y="145"/>
                      <a:pt x="71" y="145"/>
                      <a:pt x="71" y="145"/>
                    </a:cubicBezTo>
                    <a:cubicBezTo>
                      <a:pt x="70" y="144"/>
                      <a:pt x="70" y="144"/>
                      <a:pt x="70" y="144"/>
                    </a:cubicBezTo>
                    <a:cubicBezTo>
                      <a:pt x="64" y="143"/>
                      <a:pt x="64" y="143"/>
                      <a:pt x="64" y="143"/>
                    </a:cubicBezTo>
                    <a:cubicBezTo>
                      <a:pt x="63" y="144"/>
                      <a:pt x="63" y="144"/>
                      <a:pt x="63" y="144"/>
                    </a:cubicBezTo>
                    <a:cubicBezTo>
                      <a:pt x="62" y="145"/>
                      <a:pt x="60" y="146"/>
                      <a:pt x="58" y="146"/>
                    </a:cubicBezTo>
                    <a:cubicBezTo>
                      <a:pt x="55" y="146"/>
                      <a:pt x="51" y="144"/>
                      <a:pt x="46" y="142"/>
                    </a:cubicBezTo>
                    <a:cubicBezTo>
                      <a:pt x="31" y="132"/>
                      <a:pt x="31" y="132"/>
                      <a:pt x="31" y="132"/>
                    </a:cubicBezTo>
                    <a:cubicBezTo>
                      <a:pt x="35" y="130"/>
                      <a:pt x="35" y="130"/>
                      <a:pt x="35" y="130"/>
                    </a:cubicBezTo>
                    <a:cubicBezTo>
                      <a:pt x="38" y="126"/>
                      <a:pt x="39" y="121"/>
                      <a:pt x="39" y="114"/>
                    </a:cubicBezTo>
                    <a:cubicBezTo>
                      <a:pt x="39" y="99"/>
                      <a:pt x="39" y="99"/>
                      <a:pt x="39" y="99"/>
                    </a:cubicBezTo>
                    <a:cubicBezTo>
                      <a:pt x="40" y="99"/>
                      <a:pt x="40" y="98"/>
                      <a:pt x="41" y="98"/>
                    </a:cubicBezTo>
                    <a:cubicBezTo>
                      <a:pt x="41" y="98"/>
                      <a:pt x="42" y="98"/>
                      <a:pt x="42" y="99"/>
                    </a:cubicBezTo>
                    <a:cubicBezTo>
                      <a:pt x="46" y="102"/>
                      <a:pt x="46" y="102"/>
                      <a:pt x="46" y="102"/>
                    </a:cubicBezTo>
                    <a:cubicBezTo>
                      <a:pt x="44" y="94"/>
                      <a:pt x="44" y="94"/>
                      <a:pt x="44" y="94"/>
                    </a:cubicBezTo>
                    <a:cubicBezTo>
                      <a:pt x="40" y="83"/>
                      <a:pt x="40" y="83"/>
                      <a:pt x="40" y="83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26" y="65"/>
                      <a:pt x="26" y="65"/>
                      <a:pt x="26" y="65"/>
                    </a:cubicBezTo>
                    <a:cubicBezTo>
                      <a:pt x="16" y="60"/>
                      <a:pt x="16" y="60"/>
                      <a:pt x="16" y="60"/>
                    </a:cubicBezTo>
                    <a:cubicBezTo>
                      <a:pt x="2" y="56"/>
                      <a:pt x="2" y="56"/>
                      <a:pt x="2" y="56"/>
                    </a:cubicBezTo>
                    <a:cubicBezTo>
                      <a:pt x="0" y="56"/>
                      <a:pt x="0" y="56"/>
                      <a:pt x="1" y="55"/>
                    </a:cubicBezTo>
                    <a:cubicBezTo>
                      <a:pt x="4" y="53"/>
                      <a:pt x="4" y="53"/>
                      <a:pt x="4" y="53"/>
                    </a:cubicBezTo>
                    <a:cubicBezTo>
                      <a:pt x="1" y="46"/>
                      <a:pt x="1" y="46"/>
                      <a:pt x="1" y="46"/>
                    </a:cubicBezTo>
                    <a:cubicBezTo>
                      <a:pt x="1" y="44"/>
                      <a:pt x="3" y="43"/>
                      <a:pt x="9" y="43"/>
                    </a:cubicBezTo>
                    <a:cubicBezTo>
                      <a:pt x="15" y="41"/>
                      <a:pt x="15" y="41"/>
                      <a:pt x="15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3" y="44"/>
                      <a:pt x="27" y="46"/>
                      <a:pt x="30" y="46"/>
                    </a:cubicBezTo>
                    <a:cubicBezTo>
                      <a:pt x="31" y="46"/>
                      <a:pt x="34" y="45"/>
                      <a:pt x="35" y="43"/>
                    </a:cubicBezTo>
                    <a:cubicBezTo>
                      <a:pt x="38" y="41"/>
                      <a:pt x="38" y="38"/>
                      <a:pt x="37" y="35"/>
                    </a:cubicBezTo>
                    <a:cubicBezTo>
                      <a:pt x="34" y="28"/>
                      <a:pt x="34" y="25"/>
                      <a:pt x="36" y="25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40" y="26"/>
                      <a:pt x="40" y="26"/>
                      <a:pt x="40" y="26"/>
                    </a:cubicBezTo>
                    <a:cubicBezTo>
                      <a:pt x="41" y="29"/>
                      <a:pt x="43" y="32"/>
                      <a:pt x="46" y="32"/>
                    </a:cubicBezTo>
                    <a:cubicBezTo>
                      <a:pt x="55" y="32"/>
                      <a:pt x="55" y="32"/>
                      <a:pt x="55" y="32"/>
                    </a:cubicBezTo>
                    <a:cubicBezTo>
                      <a:pt x="57" y="31"/>
                      <a:pt x="58" y="30"/>
                      <a:pt x="57" y="28"/>
                    </a:cubicBezTo>
                    <a:cubicBezTo>
                      <a:pt x="57" y="27"/>
                      <a:pt x="57" y="25"/>
                      <a:pt x="59" y="24"/>
                    </a:cubicBezTo>
                    <a:cubicBezTo>
                      <a:pt x="68" y="18"/>
                      <a:pt x="68" y="18"/>
                      <a:pt x="68" y="18"/>
                    </a:cubicBezTo>
                    <a:cubicBezTo>
                      <a:pt x="69" y="17"/>
                      <a:pt x="71" y="13"/>
                      <a:pt x="72" y="7"/>
                    </a:cubicBezTo>
                    <a:cubicBezTo>
                      <a:pt x="73" y="4"/>
                      <a:pt x="76" y="1"/>
                      <a:pt x="82" y="0"/>
                    </a:cubicBezTo>
                    <a:moveTo>
                      <a:pt x="81" y="2"/>
                    </a:moveTo>
                    <a:cubicBezTo>
                      <a:pt x="77" y="3"/>
                      <a:pt x="75" y="6"/>
                      <a:pt x="74" y="8"/>
                    </a:cubicBezTo>
                    <a:cubicBezTo>
                      <a:pt x="72" y="17"/>
                      <a:pt x="70" y="19"/>
                      <a:pt x="69" y="20"/>
                    </a:cubicBezTo>
                    <a:cubicBezTo>
                      <a:pt x="60" y="26"/>
                      <a:pt x="60" y="26"/>
                      <a:pt x="60" y="26"/>
                    </a:cubicBezTo>
                    <a:cubicBezTo>
                      <a:pt x="59" y="26"/>
                      <a:pt x="59" y="27"/>
                      <a:pt x="59" y="28"/>
                    </a:cubicBezTo>
                    <a:cubicBezTo>
                      <a:pt x="60" y="31"/>
                      <a:pt x="58" y="32"/>
                      <a:pt x="56" y="33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46" y="34"/>
                      <a:pt x="46" y="34"/>
                      <a:pt x="46" y="34"/>
                    </a:cubicBezTo>
                    <a:cubicBezTo>
                      <a:pt x="46" y="34"/>
                      <a:pt x="46" y="34"/>
                      <a:pt x="46" y="34"/>
                    </a:cubicBezTo>
                    <a:cubicBezTo>
                      <a:pt x="46" y="34"/>
                      <a:pt x="46" y="34"/>
                      <a:pt x="46" y="34"/>
                    </a:cubicBezTo>
                    <a:cubicBezTo>
                      <a:pt x="41" y="33"/>
                      <a:pt x="40" y="30"/>
                      <a:pt x="39" y="27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37" y="27"/>
                      <a:pt x="37" y="27"/>
                      <a:pt x="37" y="27"/>
                    </a:cubicBezTo>
                    <a:cubicBezTo>
                      <a:pt x="36" y="27"/>
                      <a:pt x="36" y="29"/>
                      <a:pt x="39" y="34"/>
                    </a:cubicBezTo>
                    <a:cubicBezTo>
                      <a:pt x="40" y="38"/>
                      <a:pt x="40" y="41"/>
                      <a:pt x="37" y="44"/>
                    </a:cubicBezTo>
                    <a:cubicBezTo>
                      <a:pt x="35" y="46"/>
                      <a:pt x="32" y="47"/>
                      <a:pt x="30" y="47"/>
                    </a:cubicBezTo>
                    <a:cubicBezTo>
                      <a:pt x="28" y="47"/>
                      <a:pt x="24" y="47"/>
                      <a:pt x="19" y="42"/>
                    </a:cubicBezTo>
                    <a:cubicBezTo>
                      <a:pt x="15" y="43"/>
                      <a:pt x="15" y="43"/>
                      <a:pt x="15" y="43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5" y="45"/>
                      <a:pt x="3" y="46"/>
                      <a:pt x="3" y="46"/>
                    </a:cubicBezTo>
                    <a:cubicBezTo>
                      <a:pt x="5" y="52"/>
                      <a:pt x="5" y="52"/>
                      <a:pt x="5" y="52"/>
                    </a:cubicBezTo>
                    <a:cubicBezTo>
                      <a:pt x="6" y="54"/>
                      <a:pt x="6" y="54"/>
                      <a:pt x="6" y="54"/>
                    </a:cubicBezTo>
                    <a:cubicBezTo>
                      <a:pt x="5" y="55"/>
                      <a:pt x="5" y="55"/>
                      <a:pt x="5" y="55"/>
                    </a:cubicBezTo>
                    <a:cubicBezTo>
                      <a:pt x="4" y="55"/>
                      <a:pt x="4" y="55"/>
                      <a:pt x="4" y="55"/>
                    </a:cubicBezTo>
                    <a:cubicBezTo>
                      <a:pt x="17" y="59"/>
                      <a:pt x="17" y="59"/>
                      <a:pt x="17" y="59"/>
                    </a:cubicBezTo>
                    <a:cubicBezTo>
                      <a:pt x="17" y="59"/>
                      <a:pt x="17" y="59"/>
                      <a:pt x="17" y="59"/>
                    </a:cubicBezTo>
                    <a:cubicBezTo>
                      <a:pt x="17" y="59"/>
                      <a:pt x="17" y="59"/>
                      <a:pt x="17" y="59"/>
                    </a:cubicBezTo>
                    <a:cubicBezTo>
                      <a:pt x="27" y="63"/>
                      <a:pt x="27" y="63"/>
                      <a:pt x="27" y="63"/>
                    </a:cubicBezTo>
                    <a:cubicBezTo>
                      <a:pt x="27" y="63"/>
                      <a:pt x="27" y="63"/>
                      <a:pt x="27" y="63"/>
                    </a:cubicBezTo>
                    <a:cubicBezTo>
                      <a:pt x="27" y="64"/>
                      <a:pt x="27" y="64"/>
                      <a:pt x="27" y="64"/>
                    </a:cubicBezTo>
                    <a:cubicBezTo>
                      <a:pt x="35" y="74"/>
                      <a:pt x="35" y="74"/>
                      <a:pt x="35" y="74"/>
                    </a:cubicBezTo>
                    <a:cubicBezTo>
                      <a:pt x="42" y="81"/>
                      <a:pt x="42" y="81"/>
                      <a:pt x="42" y="81"/>
                    </a:cubicBezTo>
                    <a:cubicBezTo>
                      <a:pt x="42" y="82"/>
                      <a:pt x="42" y="82"/>
                      <a:pt x="42" y="82"/>
                    </a:cubicBezTo>
                    <a:cubicBezTo>
                      <a:pt x="42" y="82"/>
                      <a:pt x="42" y="82"/>
                      <a:pt x="42" y="82"/>
                    </a:cubicBezTo>
                    <a:cubicBezTo>
                      <a:pt x="46" y="93"/>
                      <a:pt x="46" y="93"/>
                      <a:pt x="46" y="93"/>
                    </a:cubicBezTo>
                    <a:cubicBezTo>
                      <a:pt x="48" y="101"/>
                      <a:pt x="48" y="101"/>
                      <a:pt x="48" y="101"/>
                    </a:cubicBezTo>
                    <a:cubicBezTo>
                      <a:pt x="49" y="106"/>
                      <a:pt x="49" y="106"/>
                      <a:pt x="49" y="106"/>
                    </a:cubicBezTo>
                    <a:cubicBezTo>
                      <a:pt x="45" y="103"/>
                      <a:pt x="45" y="103"/>
                      <a:pt x="45" y="103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0" y="114"/>
                      <a:pt x="40" y="114"/>
                      <a:pt x="40" y="114"/>
                    </a:cubicBezTo>
                    <a:cubicBezTo>
                      <a:pt x="41" y="121"/>
                      <a:pt x="39" y="127"/>
                      <a:pt x="36" y="131"/>
                    </a:cubicBezTo>
                    <a:cubicBezTo>
                      <a:pt x="36" y="131"/>
                      <a:pt x="36" y="131"/>
                      <a:pt x="36" y="131"/>
                    </a:cubicBezTo>
                    <a:cubicBezTo>
                      <a:pt x="36" y="131"/>
                      <a:pt x="36" y="131"/>
                      <a:pt x="36" y="131"/>
                    </a:cubicBezTo>
                    <a:cubicBezTo>
                      <a:pt x="34" y="132"/>
                      <a:pt x="34" y="132"/>
                      <a:pt x="34" y="132"/>
                    </a:cubicBezTo>
                    <a:cubicBezTo>
                      <a:pt x="47" y="141"/>
                      <a:pt x="47" y="141"/>
                      <a:pt x="47" y="141"/>
                    </a:cubicBezTo>
                    <a:cubicBezTo>
                      <a:pt x="52" y="143"/>
                      <a:pt x="55" y="144"/>
                      <a:pt x="58" y="144"/>
                    </a:cubicBezTo>
                    <a:cubicBezTo>
                      <a:pt x="60" y="144"/>
                      <a:pt x="61" y="143"/>
                      <a:pt x="62" y="142"/>
                    </a:cubicBezTo>
                    <a:cubicBezTo>
                      <a:pt x="62" y="142"/>
                      <a:pt x="62" y="142"/>
                      <a:pt x="62" y="142"/>
                    </a:cubicBezTo>
                    <a:cubicBezTo>
                      <a:pt x="62" y="142"/>
                      <a:pt x="62" y="142"/>
                      <a:pt x="62" y="142"/>
                    </a:cubicBezTo>
                    <a:cubicBezTo>
                      <a:pt x="63" y="142"/>
                      <a:pt x="63" y="142"/>
                      <a:pt x="63" y="142"/>
                    </a:cubicBezTo>
                    <a:cubicBezTo>
                      <a:pt x="64" y="141"/>
                      <a:pt x="64" y="141"/>
                      <a:pt x="64" y="141"/>
                    </a:cubicBezTo>
                    <a:cubicBezTo>
                      <a:pt x="64" y="142"/>
                      <a:pt x="64" y="142"/>
                      <a:pt x="64" y="142"/>
                    </a:cubicBezTo>
                    <a:cubicBezTo>
                      <a:pt x="70" y="142"/>
                      <a:pt x="70" y="142"/>
                      <a:pt x="70" y="142"/>
                    </a:cubicBezTo>
                    <a:cubicBezTo>
                      <a:pt x="71" y="142"/>
                      <a:pt x="71" y="142"/>
                      <a:pt x="71" y="142"/>
                    </a:cubicBezTo>
                    <a:cubicBezTo>
                      <a:pt x="71" y="142"/>
                      <a:pt x="71" y="142"/>
                      <a:pt x="71" y="142"/>
                    </a:cubicBezTo>
                    <a:cubicBezTo>
                      <a:pt x="72" y="143"/>
                      <a:pt x="72" y="143"/>
                      <a:pt x="72" y="143"/>
                    </a:cubicBezTo>
                    <a:cubicBezTo>
                      <a:pt x="77" y="146"/>
                      <a:pt x="77" y="146"/>
                      <a:pt x="77" y="146"/>
                    </a:cubicBezTo>
                    <a:cubicBezTo>
                      <a:pt x="87" y="145"/>
                      <a:pt x="87" y="145"/>
                      <a:pt x="87" y="145"/>
                    </a:cubicBezTo>
                    <a:cubicBezTo>
                      <a:pt x="87" y="141"/>
                      <a:pt x="89" y="137"/>
                      <a:pt x="93" y="133"/>
                    </a:cubicBezTo>
                    <a:cubicBezTo>
                      <a:pt x="97" y="131"/>
                      <a:pt x="100" y="129"/>
                      <a:pt x="103" y="129"/>
                    </a:cubicBezTo>
                    <a:cubicBezTo>
                      <a:pt x="104" y="129"/>
                      <a:pt x="104" y="129"/>
                      <a:pt x="104" y="129"/>
                    </a:cubicBezTo>
                    <a:cubicBezTo>
                      <a:pt x="104" y="129"/>
                      <a:pt x="104" y="129"/>
                      <a:pt x="104" y="129"/>
                    </a:cubicBezTo>
                    <a:cubicBezTo>
                      <a:pt x="113" y="132"/>
                      <a:pt x="113" y="132"/>
                      <a:pt x="113" y="132"/>
                    </a:cubicBezTo>
                    <a:cubicBezTo>
                      <a:pt x="123" y="134"/>
                      <a:pt x="123" y="134"/>
                      <a:pt x="123" y="134"/>
                    </a:cubicBezTo>
                    <a:cubicBezTo>
                      <a:pt x="126" y="133"/>
                      <a:pt x="130" y="132"/>
                      <a:pt x="134" y="129"/>
                    </a:cubicBezTo>
                    <a:cubicBezTo>
                      <a:pt x="140" y="123"/>
                      <a:pt x="140" y="123"/>
                      <a:pt x="140" y="123"/>
                    </a:cubicBezTo>
                    <a:cubicBezTo>
                      <a:pt x="139" y="123"/>
                      <a:pt x="139" y="123"/>
                      <a:pt x="139" y="123"/>
                    </a:cubicBezTo>
                    <a:cubicBezTo>
                      <a:pt x="139" y="123"/>
                      <a:pt x="139" y="123"/>
                      <a:pt x="139" y="123"/>
                    </a:cubicBezTo>
                    <a:cubicBezTo>
                      <a:pt x="139" y="123"/>
                      <a:pt x="139" y="123"/>
                      <a:pt x="139" y="123"/>
                    </a:cubicBezTo>
                    <a:cubicBezTo>
                      <a:pt x="134" y="119"/>
                      <a:pt x="134" y="119"/>
                      <a:pt x="134" y="119"/>
                    </a:cubicBezTo>
                    <a:cubicBezTo>
                      <a:pt x="132" y="117"/>
                      <a:pt x="131" y="114"/>
                      <a:pt x="132" y="111"/>
                    </a:cubicBezTo>
                    <a:cubicBezTo>
                      <a:pt x="132" y="110"/>
                      <a:pt x="132" y="109"/>
                      <a:pt x="130" y="108"/>
                    </a:cubicBezTo>
                    <a:cubicBezTo>
                      <a:pt x="129" y="107"/>
                      <a:pt x="128" y="105"/>
                      <a:pt x="128" y="104"/>
                    </a:cubicBezTo>
                    <a:cubicBezTo>
                      <a:pt x="128" y="103"/>
                      <a:pt x="129" y="102"/>
                      <a:pt x="130" y="102"/>
                    </a:cubicBezTo>
                    <a:cubicBezTo>
                      <a:pt x="133" y="99"/>
                      <a:pt x="133" y="99"/>
                      <a:pt x="133" y="99"/>
                    </a:cubicBezTo>
                    <a:cubicBezTo>
                      <a:pt x="133" y="96"/>
                      <a:pt x="133" y="96"/>
                      <a:pt x="133" y="96"/>
                    </a:cubicBezTo>
                    <a:cubicBezTo>
                      <a:pt x="132" y="94"/>
                      <a:pt x="131" y="93"/>
                      <a:pt x="132" y="91"/>
                    </a:cubicBezTo>
                    <a:cubicBezTo>
                      <a:pt x="132" y="89"/>
                      <a:pt x="132" y="89"/>
                      <a:pt x="132" y="89"/>
                    </a:cubicBezTo>
                    <a:cubicBezTo>
                      <a:pt x="132" y="89"/>
                      <a:pt x="132" y="89"/>
                      <a:pt x="132" y="89"/>
                    </a:cubicBezTo>
                    <a:cubicBezTo>
                      <a:pt x="132" y="89"/>
                      <a:pt x="132" y="89"/>
                      <a:pt x="132" y="89"/>
                    </a:cubicBezTo>
                    <a:cubicBezTo>
                      <a:pt x="133" y="85"/>
                      <a:pt x="133" y="85"/>
                      <a:pt x="133" y="85"/>
                    </a:cubicBezTo>
                    <a:cubicBezTo>
                      <a:pt x="131" y="82"/>
                      <a:pt x="131" y="82"/>
                      <a:pt x="131" y="82"/>
                    </a:cubicBezTo>
                    <a:cubicBezTo>
                      <a:pt x="131" y="82"/>
                      <a:pt x="131" y="82"/>
                      <a:pt x="131" y="82"/>
                    </a:cubicBezTo>
                    <a:cubicBezTo>
                      <a:pt x="128" y="86"/>
                      <a:pt x="128" y="86"/>
                      <a:pt x="128" y="86"/>
                    </a:cubicBezTo>
                    <a:cubicBezTo>
                      <a:pt x="128" y="87"/>
                      <a:pt x="128" y="87"/>
                      <a:pt x="128" y="87"/>
                    </a:cubicBezTo>
                    <a:cubicBezTo>
                      <a:pt x="127" y="87"/>
                      <a:pt x="127" y="87"/>
                      <a:pt x="127" y="87"/>
                    </a:cubicBezTo>
                    <a:cubicBezTo>
                      <a:pt x="124" y="88"/>
                      <a:pt x="124" y="88"/>
                      <a:pt x="124" y="88"/>
                    </a:cubicBezTo>
                    <a:cubicBezTo>
                      <a:pt x="123" y="88"/>
                      <a:pt x="123" y="88"/>
                      <a:pt x="123" y="88"/>
                    </a:cubicBezTo>
                    <a:cubicBezTo>
                      <a:pt x="123" y="87"/>
                      <a:pt x="123" y="87"/>
                      <a:pt x="123" y="87"/>
                    </a:cubicBezTo>
                    <a:cubicBezTo>
                      <a:pt x="122" y="87"/>
                      <a:pt x="121" y="86"/>
                      <a:pt x="121" y="85"/>
                    </a:cubicBezTo>
                    <a:cubicBezTo>
                      <a:pt x="120" y="83"/>
                      <a:pt x="121" y="80"/>
                      <a:pt x="124" y="76"/>
                    </a:cubicBezTo>
                    <a:cubicBezTo>
                      <a:pt x="124" y="76"/>
                      <a:pt x="124" y="76"/>
                      <a:pt x="124" y="76"/>
                    </a:cubicBezTo>
                    <a:cubicBezTo>
                      <a:pt x="124" y="76"/>
                      <a:pt x="124" y="76"/>
                      <a:pt x="124" y="76"/>
                    </a:cubicBezTo>
                    <a:cubicBezTo>
                      <a:pt x="133" y="66"/>
                      <a:pt x="133" y="66"/>
                      <a:pt x="133" y="66"/>
                    </a:cubicBezTo>
                    <a:cubicBezTo>
                      <a:pt x="133" y="66"/>
                      <a:pt x="133" y="66"/>
                      <a:pt x="133" y="66"/>
                    </a:cubicBezTo>
                    <a:cubicBezTo>
                      <a:pt x="133" y="65"/>
                      <a:pt x="133" y="65"/>
                      <a:pt x="133" y="65"/>
                    </a:cubicBezTo>
                    <a:cubicBezTo>
                      <a:pt x="140" y="60"/>
                      <a:pt x="140" y="60"/>
                      <a:pt x="140" y="60"/>
                    </a:cubicBezTo>
                    <a:cubicBezTo>
                      <a:pt x="141" y="58"/>
                      <a:pt x="141" y="58"/>
                      <a:pt x="141" y="58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43" y="46"/>
                      <a:pt x="144" y="43"/>
                      <a:pt x="146" y="41"/>
                    </a:cubicBezTo>
                    <a:cubicBezTo>
                      <a:pt x="145" y="40"/>
                      <a:pt x="142" y="38"/>
                      <a:pt x="134" y="35"/>
                    </a:cubicBezTo>
                    <a:cubicBezTo>
                      <a:pt x="129" y="32"/>
                      <a:pt x="129" y="32"/>
                      <a:pt x="129" y="32"/>
                    </a:cubicBezTo>
                    <a:cubicBezTo>
                      <a:pt x="122" y="30"/>
                      <a:pt x="122" y="30"/>
                      <a:pt x="122" y="30"/>
                    </a:cubicBezTo>
                    <a:cubicBezTo>
                      <a:pt x="114" y="27"/>
                      <a:pt x="114" y="27"/>
                      <a:pt x="114" y="27"/>
                    </a:cubicBezTo>
                    <a:cubicBezTo>
                      <a:pt x="114" y="27"/>
                      <a:pt x="114" y="27"/>
                      <a:pt x="114" y="27"/>
                    </a:cubicBezTo>
                    <a:cubicBezTo>
                      <a:pt x="113" y="26"/>
                      <a:pt x="113" y="26"/>
                      <a:pt x="113" y="26"/>
                    </a:cubicBezTo>
                    <a:cubicBezTo>
                      <a:pt x="111" y="24"/>
                      <a:pt x="111" y="24"/>
                      <a:pt x="111" y="24"/>
                    </a:cubicBezTo>
                    <a:cubicBezTo>
                      <a:pt x="110" y="22"/>
                      <a:pt x="110" y="22"/>
                      <a:pt x="110" y="22"/>
                    </a:cubicBezTo>
                    <a:cubicBezTo>
                      <a:pt x="107" y="22"/>
                      <a:pt x="107" y="22"/>
                      <a:pt x="107" y="22"/>
                    </a:cubicBezTo>
                    <a:cubicBezTo>
                      <a:pt x="104" y="23"/>
                      <a:pt x="104" y="23"/>
                      <a:pt x="104" y="23"/>
                    </a:cubicBezTo>
                    <a:cubicBezTo>
                      <a:pt x="102" y="24"/>
                      <a:pt x="102" y="24"/>
                      <a:pt x="102" y="24"/>
                    </a:cubicBezTo>
                    <a:cubicBezTo>
                      <a:pt x="102" y="22"/>
                      <a:pt x="102" y="22"/>
                      <a:pt x="102" y="22"/>
                    </a:cubicBezTo>
                    <a:cubicBezTo>
                      <a:pt x="102" y="18"/>
                      <a:pt x="102" y="18"/>
                      <a:pt x="102" y="18"/>
                    </a:cubicBezTo>
                    <a:cubicBezTo>
                      <a:pt x="101" y="17"/>
                      <a:pt x="101" y="17"/>
                      <a:pt x="101" y="17"/>
                    </a:cubicBezTo>
                    <a:cubicBezTo>
                      <a:pt x="99" y="17"/>
                      <a:pt x="99" y="17"/>
                      <a:pt x="99" y="17"/>
                    </a:cubicBezTo>
                    <a:cubicBezTo>
                      <a:pt x="99" y="17"/>
                      <a:pt x="99" y="17"/>
                      <a:pt x="99" y="17"/>
                    </a:cubicBezTo>
                    <a:cubicBezTo>
                      <a:pt x="99" y="16"/>
                      <a:pt x="99" y="16"/>
                      <a:pt x="99" y="16"/>
                    </a:cubicBezTo>
                    <a:cubicBezTo>
                      <a:pt x="96" y="16"/>
                      <a:pt x="96" y="16"/>
                      <a:pt x="96" y="16"/>
                    </a:cubicBezTo>
                    <a:cubicBezTo>
                      <a:pt x="96" y="15"/>
                      <a:pt x="96" y="15"/>
                      <a:pt x="96" y="15"/>
                    </a:cubicBezTo>
                    <a:cubicBezTo>
                      <a:pt x="95" y="15"/>
                      <a:pt x="95" y="15"/>
                      <a:pt x="95" y="15"/>
                    </a:cubicBezTo>
                    <a:cubicBezTo>
                      <a:pt x="95" y="13"/>
                      <a:pt x="95" y="13"/>
                      <a:pt x="95" y="13"/>
                    </a:cubicBezTo>
                    <a:cubicBezTo>
                      <a:pt x="93" y="13"/>
                      <a:pt x="93" y="13"/>
                      <a:pt x="93" y="13"/>
                    </a:cubicBezTo>
                    <a:cubicBezTo>
                      <a:pt x="92" y="14"/>
                      <a:pt x="92" y="14"/>
                      <a:pt x="92" y="14"/>
                    </a:cubicBezTo>
                    <a:cubicBezTo>
                      <a:pt x="91" y="12"/>
                      <a:pt x="91" y="12"/>
                      <a:pt x="91" y="12"/>
                    </a:cubicBezTo>
                    <a:cubicBezTo>
                      <a:pt x="91" y="9"/>
                      <a:pt x="91" y="9"/>
                      <a:pt x="91" y="9"/>
                    </a:cubicBezTo>
                    <a:cubicBezTo>
                      <a:pt x="89" y="8"/>
                      <a:pt x="89" y="8"/>
                      <a:pt x="89" y="8"/>
                    </a:cubicBezTo>
                    <a:cubicBezTo>
                      <a:pt x="87" y="8"/>
                      <a:pt x="87" y="8"/>
                      <a:pt x="87" y="8"/>
                    </a:cubicBezTo>
                    <a:cubicBezTo>
                      <a:pt x="86" y="8"/>
                      <a:pt x="86" y="8"/>
                      <a:pt x="86" y="8"/>
                    </a:cubicBezTo>
                    <a:cubicBezTo>
                      <a:pt x="85" y="8"/>
                      <a:pt x="85" y="8"/>
                      <a:pt x="85" y="8"/>
                    </a:cubicBezTo>
                    <a:cubicBezTo>
                      <a:pt x="83" y="5"/>
                      <a:pt x="83" y="5"/>
                      <a:pt x="83" y="5"/>
                    </a:cubicBezTo>
                    <a:cubicBezTo>
                      <a:pt x="82" y="5"/>
                      <a:pt x="82" y="5"/>
                      <a:pt x="82" y="5"/>
                    </a:cubicBezTo>
                    <a:cubicBezTo>
                      <a:pt x="82" y="4"/>
                      <a:pt x="82" y="4"/>
                      <a:pt x="82" y="4"/>
                    </a:cubicBezTo>
                    <a:cubicBezTo>
                      <a:pt x="81" y="2"/>
                      <a:pt x="81" y="2"/>
                      <a:pt x="8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49" name="Freeform 559"/>
              <p:cNvSpPr>
                <a:spLocks/>
              </p:cNvSpPr>
              <p:nvPr/>
            </p:nvSpPr>
            <p:spPr bwMode="auto">
              <a:xfrm>
                <a:off x="3845" y="2187"/>
                <a:ext cx="23" cy="52"/>
              </a:xfrm>
              <a:custGeom>
                <a:avLst/>
                <a:gdLst>
                  <a:gd name="T0" fmla="*/ 6 w 10"/>
                  <a:gd name="T1" fmla="*/ 22 h 22"/>
                  <a:gd name="T2" fmla="*/ 3 w 10"/>
                  <a:gd name="T3" fmla="*/ 19 h 22"/>
                  <a:gd name="T4" fmla="*/ 1 w 10"/>
                  <a:gd name="T5" fmla="*/ 13 h 22"/>
                  <a:gd name="T6" fmla="*/ 0 w 10"/>
                  <a:gd name="T7" fmla="*/ 8 h 22"/>
                  <a:gd name="T8" fmla="*/ 0 w 10"/>
                  <a:gd name="T9" fmla="*/ 8 h 22"/>
                  <a:gd name="T10" fmla="*/ 1 w 10"/>
                  <a:gd name="T11" fmla="*/ 8 h 22"/>
                  <a:gd name="T12" fmla="*/ 1 w 10"/>
                  <a:gd name="T13" fmla="*/ 7 h 22"/>
                  <a:gd name="T14" fmla="*/ 2 w 10"/>
                  <a:gd name="T15" fmla="*/ 6 h 22"/>
                  <a:gd name="T16" fmla="*/ 3 w 10"/>
                  <a:gd name="T17" fmla="*/ 6 h 22"/>
                  <a:gd name="T18" fmla="*/ 6 w 10"/>
                  <a:gd name="T19" fmla="*/ 4 h 22"/>
                  <a:gd name="T20" fmla="*/ 7 w 10"/>
                  <a:gd name="T21" fmla="*/ 4 h 22"/>
                  <a:gd name="T22" fmla="*/ 7 w 10"/>
                  <a:gd name="T23" fmla="*/ 4 h 22"/>
                  <a:gd name="T24" fmla="*/ 9 w 10"/>
                  <a:gd name="T25" fmla="*/ 0 h 22"/>
                  <a:gd name="T26" fmla="*/ 9 w 10"/>
                  <a:gd name="T27" fmla="*/ 0 h 22"/>
                  <a:gd name="T28" fmla="*/ 10 w 10"/>
                  <a:gd name="T29" fmla="*/ 2 h 22"/>
                  <a:gd name="T30" fmla="*/ 10 w 10"/>
                  <a:gd name="T31" fmla="*/ 8 h 22"/>
                  <a:gd name="T32" fmla="*/ 10 w 10"/>
                  <a:gd name="T33" fmla="*/ 9 h 22"/>
                  <a:gd name="T34" fmla="*/ 10 w 10"/>
                  <a:gd name="T35" fmla="*/ 15 h 22"/>
                  <a:gd name="T36" fmla="*/ 7 w 10"/>
                  <a:gd name="T37" fmla="*/ 21 h 22"/>
                  <a:gd name="T38" fmla="*/ 6 w 10"/>
                  <a:gd name="T3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" h="22">
                    <a:moveTo>
                      <a:pt x="6" y="22"/>
                    </a:moveTo>
                    <a:cubicBezTo>
                      <a:pt x="6" y="22"/>
                      <a:pt x="4" y="21"/>
                      <a:pt x="3" y="19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0" y="10"/>
                      <a:pt x="0" y="8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1" y="7"/>
                      <a:pt x="1" y="7"/>
                      <a:pt x="2" y="6"/>
                    </a:cubicBezTo>
                    <a:cubicBezTo>
                      <a:pt x="2" y="6"/>
                      <a:pt x="3" y="6"/>
                      <a:pt x="3" y="6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9" y="5"/>
                      <a:pt x="10" y="7"/>
                      <a:pt x="10" y="8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7" y="22"/>
                      <a:pt x="7" y="22"/>
                      <a:pt x="6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50" name="Freeform 560"/>
              <p:cNvSpPr>
                <a:spLocks noEditPoints="1"/>
              </p:cNvSpPr>
              <p:nvPr/>
            </p:nvSpPr>
            <p:spPr bwMode="auto">
              <a:xfrm>
                <a:off x="3842" y="2185"/>
                <a:ext cx="29" cy="57"/>
              </a:xfrm>
              <a:custGeom>
                <a:avLst/>
                <a:gdLst>
                  <a:gd name="T0" fmla="*/ 11 w 12"/>
                  <a:gd name="T1" fmla="*/ 0 h 24"/>
                  <a:gd name="T2" fmla="*/ 12 w 12"/>
                  <a:gd name="T3" fmla="*/ 3 h 24"/>
                  <a:gd name="T4" fmla="*/ 12 w 12"/>
                  <a:gd name="T5" fmla="*/ 10 h 24"/>
                  <a:gd name="T6" fmla="*/ 12 w 12"/>
                  <a:gd name="T7" fmla="*/ 16 h 24"/>
                  <a:gd name="T8" fmla="*/ 9 w 12"/>
                  <a:gd name="T9" fmla="*/ 23 h 24"/>
                  <a:gd name="T10" fmla="*/ 7 w 12"/>
                  <a:gd name="T11" fmla="*/ 24 h 24"/>
                  <a:gd name="T12" fmla="*/ 3 w 12"/>
                  <a:gd name="T13" fmla="*/ 20 h 24"/>
                  <a:gd name="T14" fmla="*/ 1 w 12"/>
                  <a:gd name="T15" fmla="*/ 14 h 24"/>
                  <a:gd name="T16" fmla="*/ 1 w 12"/>
                  <a:gd name="T17" fmla="*/ 8 h 24"/>
                  <a:gd name="T18" fmla="*/ 4 w 12"/>
                  <a:gd name="T19" fmla="*/ 6 h 24"/>
                  <a:gd name="T20" fmla="*/ 7 w 12"/>
                  <a:gd name="T21" fmla="*/ 4 h 24"/>
                  <a:gd name="T22" fmla="*/ 9 w 12"/>
                  <a:gd name="T23" fmla="*/ 0 h 24"/>
                  <a:gd name="T24" fmla="*/ 11 w 12"/>
                  <a:gd name="T25" fmla="*/ 0 h 24"/>
                  <a:gd name="T26" fmla="*/ 10 w 12"/>
                  <a:gd name="T27" fmla="*/ 3 h 24"/>
                  <a:gd name="T28" fmla="*/ 9 w 12"/>
                  <a:gd name="T29" fmla="*/ 5 h 24"/>
                  <a:gd name="T30" fmla="*/ 8 w 12"/>
                  <a:gd name="T31" fmla="*/ 6 h 24"/>
                  <a:gd name="T32" fmla="*/ 8 w 12"/>
                  <a:gd name="T33" fmla="*/ 6 h 24"/>
                  <a:gd name="T34" fmla="*/ 5 w 12"/>
                  <a:gd name="T35" fmla="*/ 7 h 24"/>
                  <a:gd name="T36" fmla="*/ 4 w 12"/>
                  <a:gd name="T37" fmla="*/ 8 h 24"/>
                  <a:gd name="T38" fmla="*/ 3 w 12"/>
                  <a:gd name="T39" fmla="*/ 8 h 24"/>
                  <a:gd name="T40" fmla="*/ 3 w 12"/>
                  <a:gd name="T41" fmla="*/ 9 h 24"/>
                  <a:gd name="T42" fmla="*/ 2 w 12"/>
                  <a:gd name="T43" fmla="*/ 10 h 24"/>
                  <a:gd name="T44" fmla="*/ 3 w 12"/>
                  <a:gd name="T45" fmla="*/ 13 h 24"/>
                  <a:gd name="T46" fmla="*/ 5 w 12"/>
                  <a:gd name="T47" fmla="*/ 20 h 24"/>
                  <a:gd name="T48" fmla="*/ 7 w 12"/>
                  <a:gd name="T49" fmla="*/ 22 h 24"/>
                  <a:gd name="T50" fmla="*/ 8 w 12"/>
                  <a:gd name="T51" fmla="*/ 22 h 24"/>
                  <a:gd name="T52" fmla="*/ 10 w 12"/>
                  <a:gd name="T53" fmla="*/ 16 h 24"/>
                  <a:gd name="T54" fmla="*/ 10 w 12"/>
                  <a:gd name="T55" fmla="*/ 10 h 24"/>
                  <a:gd name="T56" fmla="*/ 10 w 12"/>
                  <a:gd name="T57" fmla="*/ 10 h 24"/>
                  <a:gd name="T58" fmla="*/ 10 w 12"/>
                  <a:gd name="T59" fmla="*/ 3 h 24"/>
                  <a:gd name="T60" fmla="*/ 10 w 12"/>
                  <a:gd name="T61" fmla="*/ 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2" h="24">
                    <a:moveTo>
                      <a:pt x="11" y="0"/>
                    </a:moveTo>
                    <a:cubicBezTo>
                      <a:pt x="12" y="3"/>
                      <a:pt x="12" y="3"/>
                      <a:pt x="12" y="3"/>
                    </a:cubicBezTo>
                    <a:cubicBezTo>
                      <a:pt x="11" y="7"/>
                      <a:pt x="12" y="9"/>
                      <a:pt x="12" y="10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4"/>
                      <a:pt x="8" y="24"/>
                      <a:pt x="7" y="24"/>
                    </a:cubicBezTo>
                    <a:cubicBezTo>
                      <a:pt x="6" y="24"/>
                      <a:pt x="5" y="23"/>
                      <a:pt x="3" y="20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10"/>
                      <a:pt x="0" y="8"/>
                      <a:pt x="1" y="8"/>
                    </a:cubicBezTo>
                    <a:cubicBezTo>
                      <a:pt x="1" y="7"/>
                      <a:pt x="2" y="7"/>
                      <a:pt x="4" y="6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1" y="0"/>
                      <a:pt x="11" y="0"/>
                      <a:pt x="11" y="0"/>
                    </a:cubicBezTo>
                    <a:moveTo>
                      <a:pt x="10" y="3"/>
                    </a:moveTo>
                    <a:cubicBezTo>
                      <a:pt x="9" y="5"/>
                      <a:pt x="9" y="5"/>
                      <a:pt x="9" y="5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10"/>
                      <a:pt x="2" y="11"/>
                      <a:pt x="3" y="13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6" y="22"/>
                      <a:pt x="7" y="22"/>
                      <a:pt x="7" y="22"/>
                    </a:cubicBezTo>
                    <a:cubicBezTo>
                      <a:pt x="7" y="22"/>
                      <a:pt x="7" y="22"/>
                      <a:pt x="8" y="22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8"/>
                      <a:pt x="9" y="6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51" name="Freeform 561"/>
              <p:cNvSpPr>
                <a:spLocks/>
              </p:cNvSpPr>
              <p:nvPr/>
            </p:nvSpPr>
            <p:spPr bwMode="auto">
              <a:xfrm>
                <a:off x="4178" y="787"/>
                <a:ext cx="288" cy="648"/>
              </a:xfrm>
              <a:custGeom>
                <a:avLst/>
                <a:gdLst>
                  <a:gd name="T0" fmla="*/ 30 w 122"/>
                  <a:gd name="T1" fmla="*/ 274 h 274"/>
                  <a:gd name="T2" fmla="*/ 26 w 122"/>
                  <a:gd name="T3" fmla="*/ 268 h 274"/>
                  <a:gd name="T4" fmla="*/ 23 w 122"/>
                  <a:gd name="T5" fmla="*/ 264 h 274"/>
                  <a:gd name="T6" fmla="*/ 19 w 122"/>
                  <a:gd name="T7" fmla="*/ 267 h 274"/>
                  <a:gd name="T8" fmla="*/ 8 w 122"/>
                  <a:gd name="T9" fmla="*/ 245 h 274"/>
                  <a:gd name="T10" fmla="*/ 5 w 122"/>
                  <a:gd name="T11" fmla="*/ 226 h 274"/>
                  <a:gd name="T12" fmla="*/ 7 w 122"/>
                  <a:gd name="T13" fmla="*/ 204 h 274"/>
                  <a:gd name="T14" fmla="*/ 7 w 122"/>
                  <a:gd name="T15" fmla="*/ 204 h 274"/>
                  <a:gd name="T16" fmla="*/ 10 w 122"/>
                  <a:gd name="T17" fmla="*/ 196 h 274"/>
                  <a:gd name="T18" fmla="*/ 13 w 122"/>
                  <a:gd name="T19" fmla="*/ 197 h 274"/>
                  <a:gd name="T20" fmla="*/ 20 w 122"/>
                  <a:gd name="T21" fmla="*/ 184 h 274"/>
                  <a:gd name="T22" fmla="*/ 20 w 122"/>
                  <a:gd name="T23" fmla="*/ 184 h 274"/>
                  <a:gd name="T24" fmla="*/ 22 w 122"/>
                  <a:gd name="T25" fmla="*/ 185 h 274"/>
                  <a:gd name="T26" fmla="*/ 26 w 122"/>
                  <a:gd name="T27" fmla="*/ 182 h 274"/>
                  <a:gd name="T28" fmla="*/ 28 w 122"/>
                  <a:gd name="T29" fmla="*/ 178 h 274"/>
                  <a:gd name="T30" fmla="*/ 39 w 122"/>
                  <a:gd name="T31" fmla="*/ 163 h 274"/>
                  <a:gd name="T32" fmla="*/ 52 w 122"/>
                  <a:gd name="T33" fmla="*/ 152 h 274"/>
                  <a:gd name="T34" fmla="*/ 52 w 122"/>
                  <a:gd name="T35" fmla="*/ 151 h 274"/>
                  <a:gd name="T36" fmla="*/ 48 w 122"/>
                  <a:gd name="T37" fmla="*/ 130 h 274"/>
                  <a:gd name="T38" fmla="*/ 41 w 122"/>
                  <a:gd name="T39" fmla="*/ 127 h 274"/>
                  <a:gd name="T40" fmla="*/ 38 w 122"/>
                  <a:gd name="T41" fmla="*/ 125 h 274"/>
                  <a:gd name="T42" fmla="*/ 37 w 122"/>
                  <a:gd name="T43" fmla="*/ 125 h 274"/>
                  <a:gd name="T44" fmla="*/ 35 w 122"/>
                  <a:gd name="T45" fmla="*/ 100 h 274"/>
                  <a:gd name="T46" fmla="*/ 31 w 122"/>
                  <a:gd name="T47" fmla="*/ 70 h 274"/>
                  <a:gd name="T48" fmla="*/ 15 w 122"/>
                  <a:gd name="T49" fmla="*/ 50 h 274"/>
                  <a:gd name="T50" fmla="*/ 0 w 122"/>
                  <a:gd name="T51" fmla="*/ 28 h 274"/>
                  <a:gd name="T52" fmla="*/ 7 w 122"/>
                  <a:gd name="T53" fmla="*/ 21 h 274"/>
                  <a:gd name="T54" fmla="*/ 7 w 122"/>
                  <a:gd name="T55" fmla="*/ 21 h 274"/>
                  <a:gd name="T56" fmla="*/ 21 w 122"/>
                  <a:gd name="T57" fmla="*/ 39 h 274"/>
                  <a:gd name="T58" fmla="*/ 37 w 122"/>
                  <a:gd name="T59" fmla="*/ 40 h 274"/>
                  <a:gd name="T60" fmla="*/ 45 w 122"/>
                  <a:gd name="T61" fmla="*/ 47 h 274"/>
                  <a:gd name="T62" fmla="*/ 58 w 122"/>
                  <a:gd name="T63" fmla="*/ 13 h 274"/>
                  <a:gd name="T64" fmla="*/ 80 w 122"/>
                  <a:gd name="T65" fmla="*/ 0 h 274"/>
                  <a:gd name="T66" fmla="*/ 90 w 122"/>
                  <a:gd name="T67" fmla="*/ 18 h 274"/>
                  <a:gd name="T68" fmla="*/ 89 w 122"/>
                  <a:gd name="T69" fmla="*/ 50 h 274"/>
                  <a:gd name="T70" fmla="*/ 101 w 122"/>
                  <a:gd name="T71" fmla="*/ 68 h 274"/>
                  <a:gd name="T72" fmla="*/ 100 w 122"/>
                  <a:gd name="T73" fmla="*/ 81 h 274"/>
                  <a:gd name="T74" fmla="*/ 99 w 122"/>
                  <a:gd name="T75" fmla="*/ 108 h 274"/>
                  <a:gd name="T76" fmla="*/ 104 w 122"/>
                  <a:gd name="T77" fmla="*/ 134 h 274"/>
                  <a:gd name="T78" fmla="*/ 107 w 122"/>
                  <a:gd name="T79" fmla="*/ 165 h 274"/>
                  <a:gd name="T80" fmla="*/ 107 w 122"/>
                  <a:gd name="T81" fmla="*/ 179 h 274"/>
                  <a:gd name="T82" fmla="*/ 107 w 122"/>
                  <a:gd name="T83" fmla="*/ 179 h 274"/>
                  <a:gd name="T84" fmla="*/ 107 w 122"/>
                  <a:gd name="T85" fmla="*/ 185 h 274"/>
                  <a:gd name="T86" fmla="*/ 111 w 122"/>
                  <a:gd name="T87" fmla="*/ 190 h 274"/>
                  <a:gd name="T88" fmla="*/ 122 w 122"/>
                  <a:gd name="T89" fmla="*/ 206 h 274"/>
                  <a:gd name="T90" fmla="*/ 99 w 122"/>
                  <a:gd name="T91" fmla="*/ 239 h 274"/>
                  <a:gd name="T92" fmla="*/ 82 w 122"/>
                  <a:gd name="T93" fmla="*/ 259 h 274"/>
                  <a:gd name="T94" fmla="*/ 78 w 122"/>
                  <a:gd name="T95" fmla="*/ 261 h 274"/>
                  <a:gd name="T96" fmla="*/ 66 w 122"/>
                  <a:gd name="T97" fmla="*/ 261 h 274"/>
                  <a:gd name="T98" fmla="*/ 66 w 122"/>
                  <a:gd name="T99" fmla="*/ 261 h 274"/>
                  <a:gd name="T100" fmla="*/ 58 w 122"/>
                  <a:gd name="T101" fmla="*/ 265 h 274"/>
                  <a:gd name="T102" fmla="*/ 55 w 122"/>
                  <a:gd name="T103" fmla="*/ 266 h 274"/>
                  <a:gd name="T104" fmla="*/ 53 w 122"/>
                  <a:gd name="T105" fmla="*/ 266 h 274"/>
                  <a:gd name="T106" fmla="*/ 50 w 122"/>
                  <a:gd name="T107" fmla="*/ 268 h 274"/>
                  <a:gd name="T108" fmla="*/ 45 w 122"/>
                  <a:gd name="T109" fmla="*/ 269 h 274"/>
                  <a:gd name="T110" fmla="*/ 39 w 122"/>
                  <a:gd name="T111" fmla="*/ 273 h 274"/>
                  <a:gd name="T112" fmla="*/ 34 w 122"/>
                  <a:gd name="T113" fmla="*/ 274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22" h="274">
                    <a:moveTo>
                      <a:pt x="34" y="274"/>
                    </a:moveTo>
                    <a:cubicBezTo>
                      <a:pt x="30" y="274"/>
                      <a:pt x="30" y="274"/>
                      <a:pt x="30" y="274"/>
                    </a:cubicBezTo>
                    <a:cubicBezTo>
                      <a:pt x="26" y="272"/>
                      <a:pt x="26" y="272"/>
                      <a:pt x="26" y="272"/>
                    </a:cubicBezTo>
                    <a:cubicBezTo>
                      <a:pt x="26" y="268"/>
                      <a:pt x="26" y="268"/>
                      <a:pt x="26" y="268"/>
                    </a:cubicBezTo>
                    <a:cubicBezTo>
                      <a:pt x="24" y="265"/>
                      <a:pt x="24" y="265"/>
                      <a:pt x="24" y="265"/>
                    </a:cubicBezTo>
                    <a:cubicBezTo>
                      <a:pt x="23" y="264"/>
                      <a:pt x="23" y="264"/>
                      <a:pt x="23" y="264"/>
                    </a:cubicBezTo>
                    <a:cubicBezTo>
                      <a:pt x="21" y="264"/>
                      <a:pt x="20" y="265"/>
                      <a:pt x="20" y="266"/>
                    </a:cubicBezTo>
                    <a:cubicBezTo>
                      <a:pt x="19" y="267"/>
                      <a:pt x="19" y="267"/>
                      <a:pt x="19" y="267"/>
                    </a:cubicBezTo>
                    <a:cubicBezTo>
                      <a:pt x="10" y="258"/>
                      <a:pt x="10" y="258"/>
                      <a:pt x="10" y="258"/>
                    </a:cubicBezTo>
                    <a:cubicBezTo>
                      <a:pt x="7" y="253"/>
                      <a:pt x="6" y="249"/>
                      <a:pt x="8" y="245"/>
                    </a:cubicBezTo>
                    <a:cubicBezTo>
                      <a:pt x="8" y="242"/>
                      <a:pt x="8" y="238"/>
                      <a:pt x="7" y="234"/>
                    </a:cubicBezTo>
                    <a:cubicBezTo>
                      <a:pt x="5" y="226"/>
                      <a:pt x="5" y="226"/>
                      <a:pt x="5" y="226"/>
                    </a:cubicBezTo>
                    <a:cubicBezTo>
                      <a:pt x="6" y="223"/>
                      <a:pt x="6" y="219"/>
                      <a:pt x="5" y="214"/>
                    </a:cubicBezTo>
                    <a:cubicBezTo>
                      <a:pt x="4" y="211"/>
                      <a:pt x="4" y="208"/>
                      <a:pt x="7" y="204"/>
                    </a:cubicBezTo>
                    <a:cubicBezTo>
                      <a:pt x="7" y="204"/>
                      <a:pt x="7" y="204"/>
                      <a:pt x="7" y="204"/>
                    </a:cubicBezTo>
                    <a:cubicBezTo>
                      <a:pt x="7" y="204"/>
                      <a:pt x="7" y="204"/>
                      <a:pt x="7" y="204"/>
                    </a:cubicBezTo>
                    <a:cubicBezTo>
                      <a:pt x="8" y="198"/>
                      <a:pt x="8" y="198"/>
                      <a:pt x="8" y="198"/>
                    </a:cubicBezTo>
                    <a:cubicBezTo>
                      <a:pt x="8" y="197"/>
                      <a:pt x="9" y="196"/>
                      <a:pt x="10" y="196"/>
                    </a:cubicBezTo>
                    <a:cubicBezTo>
                      <a:pt x="10" y="196"/>
                      <a:pt x="11" y="196"/>
                      <a:pt x="11" y="196"/>
                    </a:cubicBezTo>
                    <a:cubicBezTo>
                      <a:pt x="12" y="197"/>
                      <a:pt x="12" y="197"/>
                      <a:pt x="13" y="197"/>
                    </a:cubicBezTo>
                    <a:cubicBezTo>
                      <a:pt x="15" y="197"/>
                      <a:pt x="17" y="195"/>
                      <a:pt x="18" y="192"/>
                    </a:cubicBezTo>
                    <a:cubicBezTo>
                      <a:pt x="20" y="184"/>
                      <a:pt x="20" y="184"/>
                      <a:pt x="20" y="184"/>
                    </a:cubicBezTo>
                    <a:cubicBezTo>
                      <a:pt x="20" y="183"/>
                      <a:pt x="20" y="183"/>
                      <a:pt x="20" y="183"/>
                    </a:cubicBezTo>
                    <a:cubicBezTo>
                      <a:pt x="20" y="184"/>
                      <a:pt x="20" y="184"/>
                      <a:pt x="20" y="184"/>
                    </a:cubicBezTo>
                    <a:cubicBezTo>
                      <a:pt x="21" y="185"/>
                      <a:pt x="21" y="185"/>
                      <a:pt x="21" y="185"/>
                    </a:cubicBezTo>
                    <a:cubicBezTo>
                      <a:pt x="22" y="185"/>
                      <a:pt x="22" y="185"/>
                      <a:pt x="22" y="185"/>
                    </a:cubicBezTo>
                    <a:cubicBezTo>
                      <a:pt x="25" y="183"/>
                      <a:pt x="25" y="183"/>
                      <a:pt x="25" y="183"/>
                    </a:cubicBezTo>
                    <a:cubicBezTo>
                      <a:pt x="26" y="182"/>
                      <a:pt x="26" y="182"/>
                      <a:pt x="26" y="182"/>
                    </a:cubicBezTo>
                    <a:cubicBezTo>
                      <a:pt x="26" y="182"/>
                      <a:pt x="26" y="182"/>
                      <a:pt x="26" y="182"/>
                    </a:cubicBezTo>
                    <a:cubicBezTo>
                      <a:pt x="28" y="178"/>
                      <a:pt x="28" y="178"/>
                      <a:pt x="28" y="178"/>
                    </a:cubicBezTo>
                    <a:cubicBezTo>
                      <a:pt x="32" y="171"/>
                      <a:pt x="32" y="171"/>
                      <a:pt x="32" y="171"/>
                    </a:cubicBezTo>
                    <a:cubicBezTo>
                      <a:pt x="39" y="163"/>
                      <a:pt x="39" y="163"/>
                      <a:pt x="39" y="163"/>
                    </a:cubicBezTo>
                    <a:cubicBezTo>
                      <a:pt x="46" y="157"/>
                      <a:pt x="46" y="157"/>
                      <a:pt x="46" y="157"/>
                    </a:cubicBezTo>
                    <a:cubicBezTo>
                      <a:pt x="52" y="152"/>
                      <a:pt x="52" y="152"/>
                      <a:pt x="52" y="152"/>
                    </a:cubicBezTo>
                    <a:cubicBezTo>
                      <a:pt x="52" y="152"/>
                      <a:pt x="52" y="152"/>
                      <a:pt x="52" y="152"/>
                    </a:cubicBezTo>
                    <a:cubicBezTo>
                      <a:pt x="52" y="151"/>
                      <a:pt x="52" y="151"/>
                      <a:pt x="52" y="151"/>
                    </a:cubicBezTo>
                    <a:cubicBezTo>
                      <a:pt x="51" y="138"/>
                      <a:pt x="51" y="138"/>
                      <a:pt x="51" y="138"/>
                    </a:cubicBezTo>
                    <a:cubicBezTo>
                      <a:pt x="51" y="134"/>
                      <a:pt x="51" y="130"/>
                      <a:pt x="48" y="130"/>
                    </a:cubicBezTo>
                    <a:cubicBezTo>
                      <a:pt x="45" y="129"/>
                      <a:pt x="45" y="129"/>
                      <a:pt x="45" y="129"/>
                    </a:cubicBezTo>
                    <a:cubicBezTo>
                      <a:pt x="41" y="127"/>
                      <a:pt x="41" y="127"/>
                      <a:pt x="41" y="127"/>
                    </a:cubicBezTo>
                    <a:cubicBezTo>
                      <a:pt x="38" y="125"/>
                      <a:pt x="38" y="125"/>
                      <a:pt x="38" y="125"/>
                    </a:cubicBezTo>
                    <a:cubicBezTo>
                      <a:pt x="38" y="125"/>
                      <a:pt x="38" y="125"/>
                      <a:pt x="38" y="125"/>
                    </a:cubicBezTo>
                    <a:cubicBezTo>
                      <a:pt x="37" y="125"/>
                      <a:pt x="37" y="125"/>
                      <a:pt x="37" y="125"/>
                    </a:cubicBezTo>
                    <a:cubicBezTo>
                      <a:pt x="37" y="125"/>
                      <a:pt x="37" y="125"/>
                      <a:pt x="37" y="125"/>
                    </a:cubicBezTo>
                    <a:cubicBezTo>
                      <a:pt x="33" y="116"/>
                      <a:pt x="33" y="116"/>
                      <a:pt x="33" y="116"/>
                    </a:cubicBezTo>
                    <a:cubicBezTo>
                      <a:pt x="35" y="100"/>
                      <a:pt x="35" y="100"/>
                      <a:pt x="35" y="100"/>
                    </a:cubicBezTo>
                    <a:cubicBezTo>
                      <a:pt x="32" y="85"/>
                      <a:pt x="32" y="85"/>
                      <a:pt x="32" y="85"/>
                    </a:cubicBezTo>
                    <a:cubicBezTo>
                      <a:pt x="31" y="70"/>
                      <a:pt x="31" y="70"/>
                      <a:pt x="31" y="70"/>
                    </a:cubicBezTo>
                    <a:cubicBezTo>
                      <a:pt x="31" y="64"/>
                      <a:pt x="28" y="60"/>
                      <a:pt x="25" y="57"/>
                    </a:cubicBezTo>
                    <a:cubicBezTo>
                      <a:pt x="15" y="50"/>
                      <a:pt x="15" y="50"/>
                      <a:pt x="15" y="50"/>
                    </a:cubicBezTo>
                    <a:cubicBezTo>
                      <a:pt x="5" y="42"/>
                      <a:pt x="5" y="42"/>
                      <a:pt x="5" y="42"/>
                    </a:cubicBezTo>
                    <a:cubicBezTo>
                      <a:pt x="2" y="38"/>
                      <a:pt x="0" y="34"/>
                      <a:pt x="0" y="28"/>
                    </a:cubicBezTo>
                    <a:cubicBezTo>
                      <a:pt x="1" y="28"/>
                      <a:pt x="3" y="26"/>
                      <a:pt x="3" y="24"/>
                    </a:cubicBezTo>
                    <a:cubicBezTo>
                      <a:pt x="4" y="22"/>
                      <a:pt x="6" y="21"/>
                      <a:pt x="7" y="21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8" y="21"/>
                      <a:pt x="10" y="22"/>
                      <a:pt x="13" y="29"/>
                    </a:cubicBezTo>
                    <a:cubicBezTo>
                      <a:pt x="16" y="35"/>
                      <a:pt x="18" y="38"/>
                      <a:pt x="21" y="39"/>
                    </a:cubicBezTo>
                    <a:cubicBezTo>
                      <a:pt x="29" y="40"/>
                      <a:pt x="29" y="40"/>
                      <a:pt x="29" y="40"/>
                    </a:cubicBezTo>
                    <a:cubicBezTo>
                      <a:pt x="37" y="40"/>
                      <a:pt x="37" y="40"/>
                      <a:pt x="37" y="40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3" y="46"/>
                      <a:pt x="44" y="47"/>
                      <a:pt x="45" y="47"/>
                    </a:cubicBezTo>
                    <a:cubicBezTo>
                      <a:pt x="45" y="47"/>
                      <a:pt x="46" y="46"/>
                      <a:pt x="46" y="46"/>
                    </a:cubicBezTo>
                    <a:cubicBezTo>
                      <a:pt x="54" y="44"/>
                      <a:pt x="58" y="34"/>
                      <a:pt x="58" y="13"/>
                    </a:cubicBezTo>
                    <a:cubicBezTo>
                      <a:pt x="59" y="7"/>
                      <a:pt x="62" y="3"/>
                      <a:pt x="71" y="0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3" y="0"/>
                      <a:pt x="85" y="2"/>
                      <a:pt x="85" y="3"/>
                    </a:cubicBezTo>
                    <a:cubicBezTo>
                      <a:pt x="88" y="8"/>
                      <a:pt x="90" y="13"/>
                      <a:pt x="90" y="18"/>
                    </a:cubicBezTo>
                    <a:cubicBezTo>
                      <a:pt x="90" y="36"/>
                      <a:pt x="90" y="36"/>
                      <a:pt x="90" y="36"/>
                    </a:cubicBezTo>
                    <a:cubicBezTo>
                      <a:pt x="89" y="50"/>
                      <a:pt x="89" y="50"/>
                      <a:pt x="89" y="50"/>
                    </a:cubicBezTo>
                    <a:cubicBezTo>
                      <a:pt x="90" y="56"/>
                      <a:pt x="92" y="60"/>
                      <a:pt x="96" y="64"/>
                    </a:cubicBezTo>
                    <a:cubicBezTo>
                      <a:pt x="101" y="68"/>
                      <a:pt x="101" y="68"/>
                      <a:pt x="101" y="68"/>
                    </a:cubicBezTo>
                    <a:cubicBezTo>
                      <a:pt x="104" y="72"/>
                      <a:pt x="104" y="72"/>
                      <a:pt x="104" y="72"/>
                    </a:cubicBezTo>
                    <a:cubicBezTo>
                      <a:pt x="104" y="74"/>
                      <a:pt x="103" y="77"/>
                      <a:pt x="100" y="81"/>
                    </a:cubicBezTo>
                    <a:cubicBezTo>
                      <a:pt x="97" y="85"/>
                      <a:pt x="96" y="89"/>
                      <a:pt x="95" y="93"/>
                    </a:cubicBezTo>
                    <a:cubicBezTo>
                      <a:pt x="94" y="97"/>
                      <a:pt x="96" y="101"/>
                      <a:pt x="99" y="108"/>
                    </a:cubicBezTo>
                    <a:cubicBezTo>
                      <a:pt x="105" y="123"/>
                      <a:pt x="105" y="123"/>
                      <a:pt x="105" y="123"/>
                    </a:cubicBezTo>
                    <a:cubicBezTo>
                      <a:pt x="104" y="134"/>
                      <a:pt x="104" y="134"/>
                      <a:pt x="104" y="134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102" y="151"/>
                      <a:pt x="103" y="158"/>
                      <a:pt x="107" y="165"/>
                    </a:cubicBezTo>
                    <a:cubicBezTo>
                      <a:pt x="109" y="169"/>
                      <a:pt x="109" y="173"/>
                      <a:pt x="108" y="176"/>
                    </a:cubicBezTo>
                    <a:cubicBezTo>
                      <a:pt x="107" y="179"/>
                      <a:pt x="107" y="179"/>
                      <a:pt x="107" y="179"/>
                    </a:cubicBezTo>
                    <a:cubicBezTo>
                      <a:pt x="107" y="179"/>
                      <a:pt x="107" y="179"/>
                      <a:pt x="107" y="179"/>
                    </a:cubicBezTo>
                    <a:cubicBezTo>
                      <a:pt x="107" y="179"/>
                      <a:pt x="107" y="179"/>
                      <a:pt x="107" y="179"/>
                    </a:cubicBezTo>
                    <a:cubicBezTo>
                      <a:pt x="107" y="184"/>
                      <a:pt x="107" y="184"/>
                      <a:pt x="107" y="184"/>
                    </a:cubicBezTo>
                    <a:cubicBezTo>
                      <a:pt x="107" y="185"/>
                      <a:pt x="107" y="185"/>
                      <a:pt x="107" y="185"/>
                    </a:cubicBezTo>
                    <a:cubicBezTo>
                      <a:pt x="107" y="185"/>
                      <a:pt x="107" y="185"/>
                      <a:pt x="107" y="185"/>
                    </a:cubicBezTo>
                    <a:cubicBezTo>
                      <a:pt x="111" y="190"/>
                      <a:pt x="111" y="190"/>
                      <a:pt x="111" y="190"/>
                    </a:cubicBezTo>
                    <a:cubicBezTo>
                      <a:pt x="116" y="194"/>
                      <a:pt x="116" y="194"/>
                      <a:pt x="116" y="194"/>
                    </a:cubicBezTo>
                    <a:cubicBezTo>
                      <a:pt x="120" y="197"/>
                      <a:pt x="122" y="202"/>
                      <a:pt x="122" y="206"/>
                    </a:cubicBezTo>
                    <a:cubicBezTo>
                      <a:pt x="122" y="209"/>
                      <a:pt x="120" y="213"/>
                      <a:pt x="118" y="217"/>
                    </a:cubicBezTo>
                    <a:cubicBezTo>
                      <a:pt x="99" y="239"/>
                      <a:pt x="99" y="239"/>
                      <a:pt x="99" y="239"/>
                    </a:cubicBezTo>
                    <a:cubicBezTo>
                      <a:pt x="89" y="250"/>
                      <a:pt x="85" y="255"/>
                      <a:pt x="84" y="257"/>
                    </a:cubicBezTo>
                    <a:cubicBezTo>
                      <a:pt x="83" y="257"/>
                      <a:pt x="83" y="258"/>
                      <a:pt x="82" y="259"/>
                    </a:cubicBezTo>
                    <a:cubicBezTo>
                      <a:pt x="80" y="259"/>
                      <a:pt x="79" y="260"/>
                      <a:pt x="79" y="261"/>
                    </a:cubicBezTo>
                    <a:cubicBezTo>
                      <a:pt x="78" y="261"/>
                      <a:pt x="78" y="261"/>
                      <a:pt x="78" y="261"/>
                    </a:cubicBezTo>
                    <a:cubicBezTo>
                      <a:pt x="72" y="262"/>
                      <a:pt x="72" y="262"/>
                      <a:pt x="72" y="262"/>
                    </a:cubicBezTo>
                    <a:cubicBezTo>
                      <a:pt x="66" y="261"/>
                      <a:pt x="66" y="261"/>
                      <a:pt x="66" y="261"/>
                    </a:cubicBezTo>
                    <a:cubicBezTo>
                      <a:pt x="66" y="261"/>
                      <a:pt x="66" y="261"/>
                      <a:pt x="66" y="261"/>
                    </a:cubicBezTo>
                    <a:cubicBezTo>
                      <a:pt x="66" y="261"/>
                      <a:pt x="66" y="261"/>
                      <a:pt x="66" y="261"/>
                    </a:cubicBezTo>
                    <a:cubicBezTo>
                      <a:pt x="63" y="262"/>
                      <a:pt x="63" y="262"/>
                      <a:pt x="63" y="262"/>
                    </a:cubicBezTo>
                    <a:cubicBezTo>
                      <a:pt x="60" y="263"/>
                      <a:pt x="59" y="264"/>
                      <a:pt x="58" y="265"/>
                    </a:cubicBezTo>
                    <a:cubicBezTo>
                      <a:pt x="56" y="268"/>
                      <a:pt x="56" y="268"/>
                      <a:pt x="56" y="268"/>
                    </a:cubicBezTo>
                    <a:cubicBezTo>
                      <a:pt x="56" y="268"/>
                      <a:pt x="55" y="267"/>
                      <a:pt x="55" y="266"/>
                    </a:cubicBezTo>
                    <a:cubicBezTo>
                      <a:pt x="54" y="265"/>
                      <a:pt x="54" y="265"/>
                      <a:pt x="54" y="265"/>
                    </a:cubicBezTo>
                    <a:cubicBezTo>
                      <a:pt x="53" y="266"/>
                      <a:pt x="53" y="266"/>
                      <a:pt x="53" y="266"/>
                    </a:cubicBezTo>
                    <a:cubicBezTo>
                      <a:pt x="52" y="267"/>
                      <a:pt x="52" y="267"/>
                      <a:pt x="52" y="267"/>
                    </a:cubicBezTo>
                    <a:cubicBezTo>
                      <a:pt x="50" y="268"/>
                      <a:pt x="50" y="268"/>
                      <a:pt x="50" y="268"/>
                    </a:cubicBezTo>
                    <a:cubicBezTo>
                      <a:pt x="49" y="267"/>
                      <a:pt x="49" y="267"/>
                      <a:pt x="49" y="267"/>
                    </a:cubicBezTo>
                    <a:cubicBezTo>
                      <a:pt x="47" y="267"/>
                      <a:pt x="46" y="268"/>
                      <a:pt x="45" y="269"/>
                    </a:cubicBezTo>
                    <a:cubicBezTo>
                      <a:pt x="42" y="272"/>
                      <a:pt x="42" y="272"/>
                      <a:pt x="42" y="272"/>
                    </a:cubicBezTo>
                    <a:cubicBezTo>
                      <a:pt x="39" y="273"/>
                      <a:pt x="39" y="273"/>
                      <a:pt x="39" y="273"/>
                    </a:cubicBezTo>
                    <a:cubicBezTo>
                      <a:pt x="38" y="272"/>
                      <a:pt x="38" y="272"/>
                      <a:pt x="37" y="272"/>
                    </a:cubicBezTo>
                    <a:cubicBezTo>
                      <a:pt x="36" y="272"/>
                      <a:pt x="35" y="273"/>
                      <a:pt x="34" y="27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52" name="Freeform 562"/>
              <p:cNvSpPr>
                <a:spLocks noEditPoints="1"/>
              </p:cNvSpPr>
              <p:nvPr/>
            </p:nvSpPr>
            <p:spPr bwMode="auto">
              <a:xfrm>
                <a:off x="4176" y="785"/>
                <a:ext cx="293" cy="652"/>
              </a:xfrm>
              <a:custGeom>
                <a:avLst/>
                <a:gdLst>
                  <a:gd name="T0" fmla="*/ 91 w 124"/>
                  <a:gd name="T1" fmla="*/ 37 h 276"/>
                  <a:gd name="T2" fmla="*/ 105 w 124"/>
                  <a:gd name="T3" fmla="*/ 73 h 276"/>
                  <a:gd name="T4" fmla="*/ 106 w 124"/>
                  <a:gd name="T5" fmla="*/ 124 h 276"/>
                  <a:gd name="T6" fmla="*/ 110 w 124"/>
                  <a:gd name="T7" fmla="*/ 177 h 276"/>
                  <a:gd name="T8" fmla="*/ 118 w 124"/>
                  <a:gd name="T9" fmla="*/ 194 h 276"/>
                  <a:gd name="T10" fmla="*/ 86 w 124"/>
                  <a:gd name="T11" fmla="*/ 259 h 276"/>
                  <a:gd name="T12" fmla="*/ 67 w 124"/>
                  <a:gd name="T13" fmla="*/ 263 h 276"/>
                  <a:gd name="T14" fmla="*/ 57 w 124"/>
                  <a:gd name="T15" fmla="*/ 270 h 276"/>
                  <a:gd name="T16" fmla="*/ 50 w 124"/>
                  <a:gd name="T17" fmla="*/ 269 h 276"/>
                  <a:gd name="T18" fmla="*/ 38 w 124"/>
                  <a:gd name="T19" fmla="*/ 274 h 276"/>
                  <a:gd name="T20" fmla="*/ 26 w 124"/>
                  <a:gd name="T21" fmla="*/ 270 h 276"/>
                  <a:gd name="T22" fmla="*/ 19 w 124"/>
                  <a:gd name="T23" fmla="*/ 269 h 276"/>
                  <a:gd name="T24" fmla="*/ 5 w 124"/>
                  <a:gd name="T25" fmla="*/ 228 h 276"/>
                  <a:gd name="T26" fmla="*/ 11 w 124"/>
                  <a:gd name="T27" fmla="*/ 196 h 276"/>
                  <a:gd name="T28" fmla="*/ 20 w 124"/>
                  <a:gd name="T29" fmla="*/ 185 h 276"/>
                  <a:gd name="T30" fmla="*/ 28 w 124"/>
                  <a:gd name="T31" fmla="*/ 178 h 276"/>
                  <a:gd name="T32" fmla="*/ 53 w 124"/>
                  <a:gd name="T33" fmla="*/ 152 h 276"/>
                  <a:gd name="T34" fmla="*/ 42 w 124"/>
                  <a:gd name="T35" fmla="*/ 129 h 276"/>
                  <a:gd name="T36" fmla="*/ 35 w 124"/>
                  <a:gd name="T37" fmla="*/ 101 h 276"/>
                  <a:gd name="T38" fmla="*/ 15 w 124"/>
                  <a:gd name="T39" fmla="*/ 52 h 276"/>
                  <a:gd name="T40" fmla="*/ 4 w 124"/>
                  <a:gd name="T41" fmla="*/ 24 h 276"/>
                  <a:gd name="T42" fmla="*/ 22 w 124"/>
                  <a:gd name="T43" fmla="*/ 39 h 276"/>
                  <a:gd name="T44" fmla="*/ 46 w 124"/>
                  <a:gd name="T45" fmla="*/ 47 h 276"/>
                  <a:gd name="T46" fmla="*/ 81 w 124"/>
                  <a:gd name="T47" fmla="*/ 0 h 276"/>
                  <a:gd name="T48" fmla="*/ 47 w 124"/>
                  <a:gd name="T49" fmla="*/ 48 h 276"/>
                  <a:gd name="T50" fmla="*/ 30 w 124"/>
                  <a:gd name="T51" fmla="*/ 42 h 276"/>
                  <a:gd name="T52" fmla="*/ 22 w 124"/>
                  <a:gd name="T53" fmla="*/ 41 h 276"/>
                  <a:gd name="T54" fmla="*/ 8 w 124"/>
                  <a:gd name="T55" fmla="*/ 23 h 276"/>
                  <a:gd name="T56" fmla="*/ 6 w 124"/>
                  <a:gd name="T57" fmla="*/ 42 h 276"/>
                  <a:gd name="T58" fmla="*/ 27 w 124"/>
                  <a:gd name="T59" fmla="*/ 57 h 276"/>
                  <a:gd name="T60" fmla="*/ 37 w 124"/>
                  <a:gd name="T61" fmla="*/ 101 h 276"/>
                  <a:gd name="T62" fmla="*/ 39 w 124"/>
                  <a:gd name="T63" fmla="*/ 125 h 276"/>
                  <a:gd name="T64" fmla="*/ 49 w 124"/>
                  <a:gd name="T65" fmla="*/ 130 h 276"/>
                  <a:gd name="T66" fmla="*/ 54 w 124"/>
                  <a:gd name="T67" fmla="*/ 154 h 276"/>
                  <a:gd name="T68" fmla="*/ 30 w 124"/>
                  <a:gd name="T69" fmla="*/ 179 h 276"/>
                  <a:gd name="T70" fmla="*/ 23 w 124"/>
                  <a:gd name="T71" fmla="*/ 187 h 276"/>
                  <a:gd name="T72" fmla="*/ 20 w 124"/>
                  <a:gd name="T73" fmla="*/ 193 h 276"/>
                  <a:gd name="T74" fmla="*/ 10 w 124"/>
                  <a:gd name="T75" fmla="*/ 199 h 276"/>
                  <a:gd name="T76" fmla="*/ 7 w 124"/>
                  <a:gd name="T77" fmla="*/ 215 h 276"/>
                  <a:gd name="T78" fmla="*/ 9 w 124"/>
                  <a:gd name="T79" fmla="*/ 234 h 276"/>
                  <a:gd name="T80" fmla="*/ 20 w 124"/>
                  <a:gd name="T81" fmla="*/ 266 h 276"/>
                  <a:gd name="T82" fmla="*/ 26 w 124"/>
                  <a:gd name="T83" fmla="*/ 265 h 276"/>
                  <a:gd name="T84" fmla="*/ 28 w 124"/>
                  <a:gd name="T85" fmla="*/ 273 h 276"/>
                  <a:gd name="T86" fmla="*/ 40 w 124"/>
                  <a:gd name="T87" fmla="*/ 273 h 276"/>
                  <a:gd name="T88" fmla="*/ 45 w 124"/>
                  <a:gd name="T89" fmla="*/ 270 h 276"/>
                  <a:gd name="T90" fmla="*/ 53 w 124"/>
                  <a:gd name="T91" fmla="*/ 266 h 276"/>
                  <a:gd name="T92" fmla="*/ 58 w 124"/>
                  <a:gd name="T93" fmla="*/ 266 h 276"/>
                  <a:gd name="T94" fmla="*/ 67 w 124"/>
                  <a:gd name="T95" fmla="*/ 261 h 276"/>
                  <a:gd name="T96" fmla="*/ 79 w 124"/>
                  <a:gd name="T97" fmla="*/ 261 h 276"/>
                  <a:gd name="T98" fmla="*/ 100 w 124"/>
                  <a:gd name="T99" fmla="*/ 239 h 276"/>
                  <a:gd name="T100" fmla="*/ 112 w 124"/>
                  <a:gd name="T101" fmla="*/ 192 h 276"/>
                  <a:gd name="T102" fmla="*/ 107 w 124"/>
                  <a:gd name="T103" fmla="*/ 186 h 276"/>
                  <a:gd name="T104" fmla="*/ 107 w 124"/>
                  <a:gd name="T105" fmla="*/ 179 h 276"/>
                  <a:gd name="T106" fmla="*/ 104 w 124"/>
                  <a:gd name="T107" fmla="*/ 135 h 276"/>
                  <a:gd name="T108" fmla="*/ 100 w 124"/>
                  <a:gd name="T109" fmla="*/ 82 h 276"/>
                  <a:gd name="T110" fmla="*/ 97 w 124"/>
                  <a:gd name="T111" fmla="*/ 66 h 276"/>
                  <a:gd name="T112" fmla="*/ 89 w 124"/>
                  <a:gd name="T113" fmla="*/ 51 h 276"/>
                  <a:gd name="T114" fmla="*/ 86 w 124"/>
                  <a:gd name="T115" fmla="*/ 5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24" h="276">
                    <a:moveTo>
                      <a:pt x="81" y="0"/>
                    </a:moveTo>
                    <a:cubicBezTo>
                      <a:pt x="84" y="0"/>
                      <a:pt x="87" y="2"/>
                      <a:pt x="87" y="4"/>
                    </a:cubicBezTo>
                    <a:cubicBezTo>
                      <a:pt x="90" y="8"/>
                      <a:pt x="92" y="13"/>
                      <a:pt x="92" y="19"/>
                    </a:cubicBezTo>
                    <a:cubicBezTo>
                      <a:pt x="91" y="37"/>
                      <a:pt x="91" y="37"/>
                      <a:pt x="91" y="37"/>
                    </a:cubicBezTo>
                    <a:cubicBezTo>
                      <a:pt x="91" y="52"/>
                      <a:pt x="91" y="52"/>
                      <a:pt x="91" y="52"/>
                    </a:cubicBezTo>
                    <a:cubicBezTo>
                      <a:pt x="92" y="57"/>
                      <a:pt x="94" y="61"/>
                      <a:pt x="98" y="65"/>
                    </a:cubicBezTo>
                    <a:cubicBezTo>
                      <a:pt x="102" y="68"/>
                      <a:pt x="102" y="68"/>
                      <a:pt x="102" y="68"/>
                    </a:cubicBezTo>
                    <a:cubicBezTo>
                      <a:pt x="105" y="73"/>
                      <a:pt x="105" y="73"/>
                      <a:pt x="105" y="73"/>
                    </a:cubicBezTo>
                    <a:cubicBezTo>
                      <a:pt x="106" y="75"/>
                      <a:pt x="105" y="78"/>
                      <a:pt x="102" y="83"/>
                    </a:cubicBezTo>
                    <a:cubicBezTo>
                      <a:pt x="99" y="87"/>
                      <a:pt x="97" y="91"/>
                      <a:pt x="97" y="94"/>
                    </a:cubicBezTo>
                    <a:cubicBezTo>
                      <a:pt x="96" y="98"/>
                      <a:pt x="98" y="102"/>
                      <a:pt x="101" y="109"/>
                    </a:cubicBezTo>
                    <a:cubicBezTo>
                      <a:pt x="106" y="124"/>
                      <a:pt x="106" y="124"/>
                      <a:pt x="106" y="124"/>
                    </a:cubicBezTo>
                    <a:cubicBezTo>
                      <a:pt x="106" y="135"/>
                      <a:pt x="106" y="135"/>
                      <a:pt x="106" y="135"/>
                    </a:cubicBezTo>
                    <a:cubicBezTo>
                      <a:pt x="105" y="145"/>
                      <a:pt x="105" y="145"/>
                      <a:pt x="105" y="145"/>
                    </a:cubicBezTo>
                    <a:cubicBezTo>
                      <a:pt x="104" y="152"/>
                      <a:pt x="105" y="159"/>
                      <a:pt x="109" y="166"/>
                    </a:cubicBezTo>
                    <a:cubicBezTo>
                      <a:pt x="111" y="170"/>
                      <a:pt x="111" y="174"/>
                      <a:pt x="110" y="177"/>
                    </a:cubicBezTo>
                    <a:cubicBezTo>
                      <a:pt x="109" y="180"/>
                      <a:pt x="109" y="180"/>
                      <a:pt x="109" y="180"/>
                    </a:cubicBezTo>
                    <a:cubicBezTo>
                      <a:pt x="109" y="185"/>
                      <a:pt x="109" y="185"/>
                      <a:pt x="109" y="185"/>
                    </a:cubicBezTo>
                    <a:cubicBezTo>
                      <a:pt x="113" y="191"/>
                      <a:pt x="113" y="191"/>
                      <a:pt x="113" y="191"/>
                    </a:cubicBezTo>
                    <a:cubicBezTo>
                      <a:pt x="118" y="194"/>
                      <a:pt x="118" y="194"/>
                      <a:pt x="118" y="194"/>
                    </a:cubicBezTo>
                    <a:cubicBezTo>
                      <a:pt x="122" y="198"/>
                      <a:pt x="124" y="203"/>
                      <a:pt x="124" y="207"/>
                    </a:cubicBezTo>
                    <a:cubicBezTo>
                      <a:pt x="124" y="210"/>
                      <a:pt x="122" y="214"/>
                      <a:pt x="119" y="219"/>
                    </a:cubicBezTo>
                    <a:cubicBezTo>
                      <a:pt x="101" y="241"/>
                      <a:pt x="101" y="241"/>
                      <a:pt x="101" y="241"/>
                    </a:cubicBezTo>
                    <a:cubicBezTo>
                      <a:pt x="91" y="251"/>
                      <a:pt x="86" y="257"/>
                      <a:pt x="86" y="259"/>
                    </a:cubicBezTo>
                    <a:cubicBezTo>
                      <a:pt x="85" y="259"/>
                      <a:pt x="85" y="259"/>
                      <a:pt x="83" y="261"/>
                    </a:cubicBezTo>
                    <a:cubicBezTo>
                      <a:pt x="81" y="261"/>
                      <a:pt x="80" y="262"/>
                      <a:pt x="79" y="263"/>
                    </a:cubicBezTo>
                    <a:cubicBezTo>
                      <a:pt x="73" y="264"/>
                      <a:pt x="73" y="264"/>
                      <a:pt x="73" y="264"/>
                    </a:cubicBezTo>
                    <a:cubicBezTo>
                      <a:pt x="67" y="263"/>
                      <a:pt x="67" y="263"/>
                      <a:pt x="67" y="263"/>
                    </a:cubicBezTo>
                    <a:cubicBezTo>
                      <a:pt x="64" y="264"/>
                      <a:pt x="64" y="264"/>
                      <a:pt x="64" y="264"/>
                    </a:cubicBezTo>
                    <a:cubicBezTo>
                      <a:pt x="62" y="265"/>
                      <a:pt x="60" y="266"/>
                      <a:pt x="60" y="266"/>
                    </a:cubicBezTo>
                    <a:cubicBezTo>
                      <a:pt x="57" y="270"/>
                      <a:pt x="57" y="270"/>
                      <a:pt x="57" y="270"/>
                    </a:cubicBezTo>
                    <a:cubicBezTo>
                      <a:pt x="57" y="270"/>
                      <a:pt x="57" y="270"/>
                      <a:pt x="57" y="270"/>
                    </a:cubicBezTo>
                    <a:cubicBezTo>
                      <a:pt x="57" y="270"/>
                      <a:pt x="56" y="269"/>
                      <a:pt x="55" y="267"/>
                    </a:cubicBezTo>
                    <a:cubicBezTo>
                      <a:pt x="53" y="269"/>
                      <a:pt x="53" y="269"/>
                      <a:pt x="53" y="269"/>
                    </a:cubicBezTo>
                    <a:cubicBezTo>
                      <a:pt x="51" y="270"/>
                      <a:pt x="51" y="270"/>
                      <a:pt x="51" y="270"/>
                    </a:cubicBezTo>
                    <a:cubicBezTo>
                      <a:pt x="50" y="269"/>
                      <a:pt x="50" y="269"/>
                      <a:pt x="50" y="269"/>
                    </a:cubicBezTo>
                    <a:cubicBezTo>
                      <a:pt x="49" y="269"/>
                      <a:pt x="47" y="270"/>
                      <a:pt x="46" y="271"/>
                    </a:cubicBezTo>
                    <a:cubicBezTo>
                      <a:pt x="43" y="274"/>
                      <a:pt x="43" y="274"/>
                      <a:pt x="43" y="274"/>
                    </a:cubicBezTo>
                    <a:cubicBezTo>
                      <a:pt x="40" y="275"/>
                      <a:pt x="40" y="275"/>
                      <a:pt x="40" y="275"/>
                    </a:cubicBezTo>
                    <a:cubicBezTo>
                      <a:pt x="39" y="274"/>
                      <a:pt x="39" y="274"/>
                      <a:pt x="38" y="274"/>
                    </a:cubicBezTo>
                    <a:cubicBezTo>
                      <a:pt x="37" y="274"/>
                      <a:pt x="36" y="275"/>
                      <a:pt x="35" y="276"/>
                    </a:cubicBezTo>
                    <a:cubicBezTo>
                      <a:pt x="31" y="276"/>
                      <a:pt x="31" y="276"/>
                      <a:pt x="31" y="276"/>
                    </a:cubicBezTo>
                    <a:cubicBezTo>
                      <a:pt x="27" y="274"/>
                      <a:pt x="27" y="274"/>
                      <a:pt x="27" y="274"/>
                    </a:cubicBezTo>
                    <a:cubicBezTo>
                      <a:pt x="26" y="270"/>
                      <a:pt x="26" y="270"/>
                      <a:pt x="26" y="270"/>
                    </a:cubicBezTo>
                    <a:cubicBezTo>
                      <a:pt x="24" y="266"/>
                      <a:pt x="24" y="266"/>
                      <a:pt x="24" y="266"/>
                    </a:cubicBezTo>
                    <a:cubicBezTo>
                      <a:pt x="24" y="266"/>
                      <a:pt x="24" y="266"/>
                      <a:pt x="24" y="266"/>
                    </a:cubicBezTo>
                    <a:cubicBezTo>
                      <a:pt x="23" y="266"/>
                      <a:pt x="22" y="266"/>
                      <a:pt x="21" y="267"/>
                    </a:cubicBezTo>
                    <a:cubicBezTo>
                      <a:pt x="19" y="269"/>
                      <a:pt x="19" y="269"/>
                      <a:pt x="19" y="269"/>
                    </a:cubicBezTo>
                    <a:cubicBezTo>
                      <a:pt x="10" y="259"/>
                      <a:pt x="10" y="259"/>
                      <a:pt x="10" y="259"/>
                    </a:cubicBezTo>
                    <a:cubicBezTo>
                      <a:pt x="7" y="255"/>
                      <a:pt x="6" y="250"/>
                      <a:pt x="8" y="246"/>
                    </a:cubicBezTo>
                    <a:cubicBezTo>
                      <a:pt x="8" y="243"/>
                      <a:pt x="8" y="240"/>
                      <a:pt x="7" y="235"/>
                    </a:cubicBezTo>
                    <a:cubicBezTo>
                      <a:pt x="5" y="228"/>
                      <a:pt x="5" y="228"/>
                      <a:pt x="5" y="228"/>
                    </a:cubicBezTo>
                    <a:cubicBezTo>
                      <a:pt x="6" y="223"/>
                      <a:pt x="6" y="220"/>
                      <a:pt x="5" y="215"/>
                    </a:cubicBezTo>
                    <a:cubicBezTo>
                      <a:pt x="4" y="212"/>
                      <a:pt x="5" y="209"/>
                      <a:pt x="7" y="205"/>
                    </a:cubicBezTo>
                    <a:cubicBezTo>
                      <a:pt x="8" y="199"/>
                      <a:pt x="8" y="199"/>
                      <a:pt x="8" y="199"/>
                    </a:cubicBezTo>
                    <a:cubicBezTo>
                      <a:pt x="9" y="197"/>
                      <a:pt x="10" y="196"/>
                      <a:pt x="11" y="196"/>
                    </a:cubicBezTo>
                    <a:cubicBezTo>
                      <a:pt x="11" y="196"/>
                      <a:pt x="12" y="196"/>
                      <a:pt x="12" y="196"/>
                    </a:cubicBezTo>
                    <a:cubicBezTo>
                      <a:pt x="13" y="197"/>
                      <a:pt x="14" y="197"/>
                      <a:pt x="14" y="197"/>
                    </a:cubicBezTo>
                    <a:cubicBezTo>
                      <a:pt x="16" y="197"/>
                      <a:pt x="18" y="195"/>
                      <a:pt x="19" y="193"/>
                    </a:cubicBezTo>
                    <a:cubicBezTo>
                      <a:pt x="20" y="185"/>
                      <a:pt x="20" y="185"/>
                      <a:pt x="20" y="185"/>
                    </a:cubicBezTo>
                    <a:cubicBezTo>
                      <a:pt x="21" y="182"/>
                      <a:pt x="21" y="182"/>
                      <a:pt x="21" y="182"/>
                    </a:cubicBezTo>
                    <a:cubicBezTo>
                      <a:pt x="22" y="185"/>
                      <a:pt x="22" y="185"/>
                      <a:pt x="22" y="185"/>
                    </a:cubicBezTo>
                    <a:cubicBezTo>
                      <a:pt x="26" y="183"/>
                      <a:pt x="26" y="183"/>
                      <a:pt x="26" y="183"/>
                    </a:cubicBezTo>
                    <a:cubicBezTo>
                      <a:pt x="28" y="178"/>
                      <a:pt x="28" y="178"/>
                      <a:pt x="28" y="178"/>
                    </a:cubicBezTo>
                    <a:cubicBezTo>
                      <a:pt x="33" y="172"/>
                      <a:pt x="33" y="172"/>
                      <a:pt x="33" y="172"/>
                    </a:cubicBezTo>
                    <a:cubicBezTo>
                      <a:pt x="39" y="163"/>
                      <a:pt x="39" y="163"/>
                      <a:pt x="39" y="163"/>
                    </a:cubicBezTo>
                    <a:cubicBezTo>
                      <a:pt x="46" y="157"/>
                      <a:pt x="46" y="157"/>
                      <a:pt x="46" y="157"/>
                    </a:cubicBezTo>
                    <a:cubicBezTo>
                      <a:pt x="53" y="152"/>
                      <a:pt x="53" y="152"/>
                      <a:pt x="53" y="152"/>
                    </a:cubicBezTo>
                    <a:cubicBezTo>
                      <a:pt x="52" y="139"/>
                      <a:pt x="52" y="139"/>
                      <a:pt x="52" y="139"/>
                    </a:cubicBezTo>
                    <a:cubicBezTo>
                      <a:pt x="52" y="135"/>
                      <a:pt x="51" y="132"/>
                      <a:pt x="49" y="132"/>
                    </a:cubicBezTo>
                    <a:cubicBezTo>
                      <a:pt x="46" y="131"/>
                      <a:pt x="46" y="131"/>
                      <a:pt x="46" y="131"/>
                    </a:cubicBezTo>
                    <a:cubicBezTo>
                      <a:pt x="42" y="129"/>
                      <a:pt x="42" y="129"/>
                      <a:pt x="42" y="129"/>
                    </a:cubicBezTo>
                    <a:cubicBezTo>
                      <a:pt x="38" y="127"/>
                      <a:pt x="38" y="127"/>
                      <a:pt x="38" y="127"/>
                    </a:cubicBezTo>
                    <a:cubicBezTo>
                      <a:pt x="38" y="127"/>
                      <a:pt x="38" y="127"/>
                      <a:pt x="38" y="127"/>
                    </a:cubicBezTo>
                    <a:cubicBezTo>
                      <a:pt x="33" y="117"/>
                      <a:pt x="33" y="117"/>
                      <a:pt x="33" y="117"/>
                    </a:cubicBezTo>
                    <a:cubicBezTo>
                      <a:pt x="35" y="101"/>
                      <a:pt x="35" y="101"/>
                      <a:pt x="35" y="101"/>
                    </a:cubicBezTo>
                    <a:cubicBezTo>
                      <a:pt x="33" y="86"/>
                      <a:pt x="33" y="86"/>
                      <a:pt x="33" y="86"/>
                    </a:cubicBezTo>
                    <a:cubicBezTo>
                      <a:pt x="31" y="71"/>
                      <a:pt x="31" y="71"/>
                      <a:pt x="31" y="71"/>
                    </a:cubicBezTo>
                    <a:cubicBezTo>
                      <a:pt x="31" y="66"/>
                      <a:pt x="29" y="61"/>
                      <a:pt x="26" y="59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5" y="43"/>
                      <a:pt x="5" y="43"/>
                      <a:pt x="5" y="43"/>
                    </a:cubicBezTo>
                    <a:cubicBezTo>
                      <a:pt x="2" y="40"/>
                      <a:pt x="0" y="35"/>
                      <a:pt x="0" y="29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1" y="28"/>
                      <a:pt x="3" y="27"/>
                      <a:pt x="4" y="24"/>
                    </a:cubicBezTo>
                    <a:cubicBezTo>
                      <a:pt x="5" y="22"/>
                      <a:pt x="6" y="21"/>
                      <a:pt x="8" y="21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10" y="21"/>
                      <a:pt x="13" y="24"/>
                      <a:pt x="15" y="29"/>
                    </a:cubicBezTo>
                    <a:cubicBezTo>
                      <a:pt x="18" y="35"/>
                      <a:pt x="20" y="38"/>
                      <a:pt x="22" y="39"/>
                    </a:cubicBezTo>
                    <a:cubicBezTo>
                      <a:pt x="30" y="40"/>
                      <a:pt x="30" y="40"/>
                      <a:pt x="30" y="40"/>
                    </a:cubicBezTo>
                    <a:cubicBezTo>
                      <a:pt x="38" y="40"/>
                      <a:pt x="38" y="40"/>
                      <a:pt x="38" y="40"/>
                    </a:cubicBezTo>
                    <a:cubicBezTo>
                      <a:pt x="43" y="44"/>
                      <a:pt x="43" y="44"/>
                      <a:pt x="43" y="44"/>
                    </a:cubicBezTo>
                    <a:cubicBezTo>
                      <a:pt x="44" y="46"/>
                      <a:pt x="45" y="47"/>
                      <a:pt x="46" y="47"/>
                    </a:cubicBezTo>
                    <a:cubicBezTo>
                      <a:pt x="46" y="47"/>
                      <a:pt x="46" y="47"/>
                      <a:pt x="47" y="47"/>
                    </a:cubicBezTo>
                    <a:cubicBezTo>
                      <a:pt x="54" y="44"/>
                      <a:pt x="58" y="33"/>
                      <a:pt x="58" y="14"/>
                    </a:cubicBezTo>
                    <a:cubicBezTo>
                      <a:pt x="59" y="7"/>
                      <a:pt x="63" y="3"/>
                      <a:pt x="72" y="0"/>
                    </a:cubicBezTo>
                    <a:cubicBezTo>
                      <a:pt x="81" y="0"/>
                      <a:pt x="81" y="0"/>
                      <a:pt x="81" y="0"/>
                    </a:cubicBezTo>
                    <a:moveTo>
                      <a:pt x="81" y="2"/>
                    </a:moveTo>
                    <a:cubicBezTo>
                      <a:pt x="72" y="2"/>
                      <a:pt x="72" y="2"/>
                      <a:pt x="72" y="2"/>
                    </a:cubicBezTo>
                    <a:cubicBezTo>
                      <a:pt x="64" y="5"/>
                      <a:pt x="61" y="8"/>
                      <a:pt x="60" y="15"/>
                    </a:cubicBezTo>
                    <a:cubicBezTo>
                      <a:pt x="60" y="35"/>
                      <a:pt x="56" y="46"/>
                      <a:pt x="47" y="48"/>
                    </a:cubicBezTo>
                    <a:cubicBezTo>
                      <a:pt x="47" y="48"/>
                      <a:pt x="47" y="48"/>
                      <a:pt x="46" y="48"/>
                    </a:cubicBezTo>
                    <a:cubicBezTo>
                      <a:pt x="45" y="48"/>
                      <a:pt x="43" y="48"/>
                      <a:pt x="41" y="46"/>
                    </a:cubicBezTo>
                    <a:cubicBezTo>
                      <a:pt x="37" y="42"/>
                      <a:pt x="37" y="42"/>
                      <a:pt x="37" y="42"/>
                    </a:cubicBezTo>
                    <a:cubicBezTo>
                      <a:pt x="30" y="42"/>
                      <a:pt x="30" y="42"/>
                      <a:pt x="30" y="42"/>
                    </a:cubicBezTo>
                    <a:cubicBezTo>
                      <a:pt x="30" y="42"/>
                      <a:pt x="30" y="42"/>
                      <a:pt x="30" y="42"/>
                    </a:cubicBezTo>
                    <a:cubicBezTo>
                      <a:pt x="30" y="42"/>
                      <a:pt x="30" y="42"/>
                      <a:pt x="30" y="42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19" y="40"/>
                      <a:pt x="16" y="37"/>
                      <a:pt x="13" y="30"/>
                    </a:cubicBezTo>
                    <a:cubicBezTo>
                      <a:pt x="10" y="23"/>
                      <a:pt x="8" y="23"/>
                      <a:pt x="8" y="23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8" y="22"/>
                      <a:pt x="7" y="23"/>
                      <a:pt x="5" y="25"/>
                    </a:cubicBezTo>
                    <a:cubicBezTo>
                      <a:pt x="4" y="28"/>
                      <a:pt x="3" y="29"/>
                      <a:pt x="2" y="30"/>
                    </a:cubicBezTo>
                    <a:cubicBezTo>
                      <a:pt x="2" y="35"/>
                      <a:pt x="4" y="39"/>
                      <a:pt x="6" y="42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27" y="57"/>
                      <a:pt x="27" y="57"/>
                      <a:pt x="27" y="57"/>
                    </a:cubicBezTo>
                    <a:cubicBezTo>
                      <a:pt x="27" y="57"/>
                      <a:pt x="27" y="57"/>
                      <a:pt x="27" y="57"/>
                    </a:cubicBezTo>
                    <a:cubicBezTo>
                      <a:pt x="27" y="57"/>
                      <a:pt x="27" y="57"/>
                      <a:pt x="27" y="57"/>
                    </a:cubicBezTo>
                    <a:cubicBezTo>
                      <a:pt x="30" y="60"/>
                      <a:pt x="33" y="65"/>
                      <a:pt x="33" y="71"/>
                    </a:cubicBezTo>
                    <a:cubicBezTo>
                      <a:pt x="34" y="86"/>
                      <a:pt x="34" y="86"/>
                      <a:pt x="34" y="86"/>
                    </a:cubicBezTo>
                    <a:cubicBezTo>
                      <a:pt x="37" y="101"/>
                      <a:pt x="37" y="101"/>
                      <a:pt x="37" y="101"/>
                    </a:cubicBezTo>
                    <a:cubicBezTo>
                      <a:pt x="37" y="101"/>
                      <a:pt x="37" y="101"/>
                      <a:pt x="37" y="101"/>
                    </a:cubicBezTo>
                    <a:cubicBezTo>
                      <a:pt x="37" y="101"/>
                      <a:pt x="37" y="101"/>
                      <a:pt x="37" y="101"/>
                    </a:cubicBezTo>
                    <a:cubicBezTo>
                      <a:pt x="35" y="117"/>
                      <a:pt x="35" y="117"/>
                      <a:pt x="35" y="117"/>
                    </a:cubicBezTo>
                    <a:cubicBezTo>
                      <a:pt x="39" y="125"/>
                      <a:pt x="39" y="125"/>
                      <a:pt x="39" y="125"/>
                    </a:cubicBezTo>
                    <a:cubicBezTo>
                      <a:pt x="39" y="125"/>
                      <a:pt x="39" y="125"/>
                      <a:pt x="39" y="125"/>
                    </a:cubicBezTo>
                    <a:cubicBezTo>
                      <a:pt x="39" y="126"/>
                      <a:pt x="39" y="126"/>
                      <a:pt x="39" y="126"/>
                    </a:cubicBezTo>
                    <a:cubicBezTo>
                      <a:pt x="43" y="127"/>
                      <a:pt x="43" y="127"/>
                      <a:pt x="43" y="127"/>
                    </a:cubicBezTo>
                    <a:cubicBezTo>
                      <a:pt x="46" y="129"/>
                      <a:pt x="46" y="129"/>
                      <a:pt x="46" y="129"/>
                    </a:cubicBezTo>
                    <a:cubicBezTo>
                      <a:pt x="49" y="130"/>
                      <a:pt x="49" y="130"/>
                      <a:pt x="49" y="130"/>
                    </a:cubicBezTo>
                    <a:cubicBezTo>
                      <a:pt x="53" y="131"/>
                      <a:pt x="53" y="136"/>
                      <a:pt x="53" y="139"/>
                    </a:cubicBezTo>
                    <a:cubicBezTo>
                      <a:pt x="54" y="152"/>
                      <a:pt x="54" y="152"/>
                      <a:pt x="54" y="152"/>
                    </a:cubicBezTo>
                    <a:cubicBezTo>
                      <a:pt x="54" y="153"/>
                      <a:pt x="54" y="153"/>
                      <a:pt x="54" y="153"/>
                    </a:cubicBezTo>
                    <a:cubicBezTo>
                      <a:pt x="54" y="154"/>
                      <a:pt x="54" y="154"/>
                      <a:pt x="54" y="154"/>
                    </a:cubicBezTo>
                    <a:cubicBezTo>
                      <a:pt x="47" y="159"/>
                      <a:pt x="47" y="159"/>
                      <a:pt x="47" y="159"/>
                    </a:cubicBezTo>
                    <a:cubicBezTo>
                      <a:pt x="41" y="165"/>
                      <a:pt x="41" y="165"/>
                      <a:pt x="41" y="165"/>
                    </a:cubicBezTo>
                    <a:cubicBezTo>
                      <a:pt x="34" y="173"/>
                      <a:pt x="34" y="173"/>
                      <a:pt x="34" y="173"/>
                    </a:cubicBezTo>
                    <a:cubicBezTo>
                      <a:pt x="30" y="179"/>
                      <a:pt x="30" y="179"/>
                      <a:pt x="30" y="179"/>
                    </a:cubicBezTo>
                    <a:cubicBezTo>
                      <a:pt x="27" y="184"/>
                      <a:pt x="27" y="184"/>
                      <a:pt x="27" y="184"/>
                    </a:cubicBezTo>
                    <a:cubicBezTo>
                      <a:pt x="27" y="184"/>
                      <a:pt x="27" y="184"/>
                      <a:pt x="27" y="184"/>
                    </a:cubicBezTo>
                    <a:cubicBezTo>
                      <a:pt x="27" y="184"/>
                      <a:pt x="27" y="184"/>
                      <a:pt x="27" y="184"/>
                    </a:cubicBezTo>
                    <a:cubicBezTo>
                      <a:pt x="23" y="187"/>
                      <a:pt x="23" y="187"/>
                      <a:pt x="23" y="187"/>
                    </a:cubicBezTo>
                    <a:cubicBezTo>
                      <a:pt x="21" y="188"/>
                      <a:pt x="21" y="188"/>
                      <a:pt x="21" y="188"/>
                    </a:cubicBezTo>
                    <a:cubicBezTo>
                      <a:pt x="20" y="193"/>
                      <a:pt x="20" y="193"/>
                      <a:pt x="20" y="193"/>
                    </a:cubicBezTo>
                    <a:cubicBezTo>
                      <a:pt x="20" y="193"/>
                      <a:pt x="20" y="193"/>
                      <a:pt x="20" y="193"/>
                    </a:cubicBezTo>
                    <a:cubicBezTo>
                      <a:pt x="20" y="193"/>
                      <a:pt x="20" y="193"/>
                      <a:pt x="20" y="193"/>
                    </a:cubicBezTo>
                    <a:cubicBezTo>
                      <a:pt x="19" y="198"/>
                      <a:pt x="16" y="199"/>
                      <a:pt x="14" y="199"/>
                    </a:cubicBezTo>
                    <a:cubicBezTo>
                      <a:pt x="13" y="199"/>
                      <a:pt x="13" y="198"/>
                      <a:pt x="12" y="198"/>
                    </a:cubicBezTo>
                    <a:cubicBezTo>
                      <a:pt x="11" y="198"/>
                      <a:pt x="11" y="198"/>
                      <a:pt x="11" y="198"/>
                    </a:cubicBezTo>
                    <a:cubicBezTo>
                      <a:pt x="10" y="198"/>
                      <a:pt x="10" y="198"/>
                      <a:pt x="10" y="199"/>
                    </a:cubicBezTo>
                    <a:cubicBezTo>
                      <a:pt x="9" y="205"/>
                      <a:pt x="9" y="205"/>
                      <a:pt x="9" y="205"/>
                    </a:cubicBezTo>
                    <a:cubicBezTo>
                      <a:pt x="9" y="206"/>
                      <a:pt x="9" y="206"/>
                      <a:pt x="9" y="206"/>
                    </a:cubicBezTo>
                    <a:cubicBezTo>
                      <a:pt x="9" y="206"/>
                      <a:pt x="9" y="206"/>
                      <a:pt x="9" y="206"/>
                    </a:cubicBezTo>
                    <a:cubicBezTo>
                      <a:pt x="6" y="209"/>
                      <a:pt x="6" y="212"/>
                      <a:pt x="7" y="215"/>
                    </a:cubicBezTo>
                    <a:cubicBezTo>
                      <a:pt x="7" y="215"/>
                      <a:pt x="7" y="215"/>
                      <a:pt x="7" y="215"/>
                    </a:cubicBezTo>
                    <a:cubicBezTo>
                      <a:pt x="7" y="215"/>
                      <a:pt x="7" y="215"/>
                      <a:pt x="7" y="215"/>
                    </a:cubicBezTo>
                    <a:cubicBezTo>
                      <a:pt x="8" y="220"/>
                      <a:pt x="8" y="223"/>
                      <a:pt x="7" y="228"/>
                    </a:cubicBezTo>
                    <a:cubicBezTo>
                      <a:pt x="9" y="234"/>
                      <a:pt x="9" y="234"/>
                      <a:pt x="9" y="234"/>
                    </a:cubicBezTo>
                    <a:cubicBezTo>
                      <a:pt x="10" y="239"/>
                      <a:pt x="10" y="243"/>
                      <a:pt x="9" y="246"/>
                    </a:cubicBezTo>
                    <a:cubicBezTo>
                      <a:pt x="8" y="250"/>
                      <a:pt x="9" y="254"/>
                      <a:pt x="12" y="258"/>
                    </a:cubicBezTo>
                    <a:cubicBezTo>
                      <a:pt x="20" y="266"/>
                      <a:pt x="20" y="266"/>
                      <a:pt x="20" y="266"/>
                    </a:cubicBezTo>
                    <a:cubicBezTo>
                      <a:pt x="20" y="266"/>
                      <a:pt x="20" y="266"/>
                      <a:pt x="20" y="266"/>
                    </a:cubicBezTo>
                    <a:cubicBezTo>
                      <a:pt x="21" y="265"/>
                      <a:pt x="22" y="264"/>
                      <a:pt x="24" y="264"/>
                    </a:cubicBezTo>
                    <a:cubicBezTo>
                      <a:pt x="24" y="264"/>
                      <a:pt x="25" y="264"/>
                      <a:pt x="25" y="265"/>
                    </a:cubicBezTo>
                    <a:cubicBezTo>
                      <a:pt x="25" y="265"/>
                      <a:pt x="25" y="265"/>
                      <a:pt x="25" y="265"/>
                    </a:cubicBezTo>
                    <a:cubicBezTo>
                      <a:pt x="26" y="265"/>
                      <a:pt x="26" y="265"/>
                      <a:pt x="26" y="265"/>
                    </a:cubicBezTo>
                    <a:cubicBezTo>
                      <a:pt x="27" y="269"/>
                      <a:pt x="27" y="269"/>
                      <a:pt x="27" y="269"/>
                    </a:cubicBezTo>
                    <a:cubicBezTo>
                      <a:pt x="28" y="269"/>
                      <a:pt x="28" y="269"/>
                      <a:pt x="28" y="269"/>
                    </a:cubicBezTo>
                    <a:cubicBezTo>
                      <a:pt x="28" y="269"/>
                      <a:pt x="28" y="269"/>
                      <a:pt x="28" y="269"/>
                    </a:cubicBezTo>
                    <a:cubicBezTo>
                      <a:pt x="28" y="273"/>
                      <a:pt x="28" y="273"/>
                      <a:pt x="28" y="273"/>
                    </a:cubicBezTo>
                    <a:cubicBezTo>
                      <a:pt x="32" y="274"/>
                      <a:pt x="32" y="274"/>
                      <a:pt x="32" y="274"/>
                    </a:cubicBezTo>
                    <a:cubicBezTo>
                      <a:pt x="34" y="274"/>
                      <a:pt x="34" y="274"/>
                      <a:pt x="34" y="274"/>
                    </a:cubicBezTo>
                    <a:cubicBezTo>
                      <a:pt x="35" y="273"/>
                      <a:pt x="37" y="272"/>
                      <a:pt x="38" y="272"/>
                    </a:cubicBezTo>
                    <a:cubicBezTo>
                      <a:pt x="39" y="272"/>
                      <a:pt x="39" y="272"/>
                      <a:pt x="40" y="273"/>
                    </a:cubicBezTo>
                    <a:cubicBezTo>
                      <a:pt x="43" y="272"/>
                      <a:pt x="43" y="272"/>
                      <a:pt x="43" y="272"/>
                    </a:cubicBezTo>
                    <a:cubicBezTo>
                      <a:pt x="45" y="270"/>
                      <a:pt x="45" y="270"/>
                      <a:pt x="45" y="270"/>
                    </a:cubicBezTo>
                    <a:cubicBezTo>
                      <a:pt x="45" y="270"/>
                      <a:pt x="45" y="270"/>
                      <a:pt x="45" y="270"/>
                    </a:cubicBezTo>
                    <a:cubicBezTo>
                      <a:pt x="45" y="270"/>
                      <a:pt x="45" y="270"/>
                      <a:pt x="45" y="270"/>
                    </a:cubicBezTo>
                    <a:cubicBezTo>
                      <a:pt x="47" y="268"/>
                      <a:pt x="48" y="267"/>
                      <a:pt x="50" y="267"/>
                    </a:cubicBezTo>
                    <a:cubicBezTo>
                      <a:pt x="50" y="267"/>
                      <a:pt x="50" y="268"/>
                      <a:pt x="51" y="268"/>
                    </a:cubicBezTo>
                    <a:cubicBezTo>
                      <a:pt x="52" y="267"/>
                      <a:pt x="52" y="267"/>
                      <a:pt x="52" y="267"/>
                    </a:cubicBezTo>
                    <a:cubicBezTo>
                      <a:pt x="53" y="266"/>
                      <a:pt x="53" y="266"/>
                      <a:pt x="53" y="266"/>
                    </a:cubicBezTo>
                    <a:cubicBezTo>
                      <a:pt x="55" y="265"/>
                      <a:pt x="55" y="265"/>
                      <a:pt x="55" y="265"/>
                    </a:cubicBezTo>
                    <a:cubicBezTo>
                      <a:pt x="56" y="266"/>
                      <a:pt x="56" y="266"/>
                      <a:pt x="56" y="266"/>
                    </a:cubicBezTo>
                    <a:cubicBezTo>
                      <a:pt x="57" y="267"/>
                      <a:pt x="57" y="267"/>
                      <a:pt x="57" y="267"/>
                    </a:cubicBezTo>
                    <a:cubicBezTo>
                      <a:pt x="58" y="266"/>
                      <a:pt x="58" y="266"/>
                      <a:pt x="58" y="266"/>
                    </a:cubicBezTo>
                    <a:cubicBezTo>
                      <a:pt x="59" y="264"/>
                      <a:pt x="61" y="263"/>
                      <a:pt x="63" y="262"/>
                    </a:cubicBezTo>
                    <a:cubicBezTo>
                      <a:pt x="63" y="262"/>
                      <a:pt x="63" y="262"/>
                      <a:pt x="63" y="262"/>
                    </a:cubicBezTo>
                    <a:cubicBezTo>
                      <a:pt x="63" y="262"/>
                      <a:pt x="63" y="262"/>
                      <a:pt x="63" y="262"/>
                    </a:cubicBezTo>
                    <a:cubicBezTo>
                      <a:pt x="67" y="261"/>
                      <a:pt x="67" y="261"/>
                      <a:pt x="67" y="261"/>
                    </a:cubicBezTo>
                    <a:cubicBezTo>
                      <a:pt x="67" y="261"/>
                      <a:pt x="67" y="261"/>
                      <a:pt x="67" y="261"/>
                    </a:cubicBezTo>
                    <a:cubicBezTo>
                      <a:pt x="67" y="261"/>
                      <a:pt x="67" y="261"/>
                      <a:pt x="67" y="261"/>
                    </a:cubicBezTo>
                    <a:cubicBezTo>
                      <a:pt x="73" y="262"/>
                      <a:pt x="73" y="262"/>
                      <a:pt x="73" y="262"/>
                    </a:cubicBezTo>
                    <a:cubicBezTo>
                      <a:pt x="79" y="261"/>
                      <a:pt x="79" y="261"/>
                      <a:pt x="79" y="261"/>
                    </a:cubicBezTo>
                    <a:cubicBezTo>
                      <a:pt x="79" y="261"/>
                      <a:pt x="79" y="261"/>
                      <a:pt x="79" y="261"/>
                    </a:cubicBezTo>
                    <a:cubicBezTo>
                      <a:pt x="80" y="260"/>
                      <a:pt x="81" y="260"/>
                      <a:pt x="82" y="259"/>
                    </a:cubicBezTo>
                    <a:cubicBezTo>
                      <a:pt x="83" y="258"/>
                      <a:pt x="84" y="258"/>
                      <a:pt x="85" y="258"/>
                    </a:cubicBezTo>
                    <a:cubicBezTo>
                      <a:pt x="86" y="255"/>
                      <a:pt x="89" y="250"/>
                      <a:pt x="100" y="239"/>
                    </a:cubicBezTo>
                    <a:cubicBezTo>
                      <a:pt x="118" y="218"/>
                      <a:pt x="118" y="218"/>
                      <a:pt x="118" y="218"/>
                    </a:cubicBezTo>
                    <a:cubicBezTo>
                      <a:pt x="120" y="214"/>
                      <a:pt x="122" y="210"/>
                      <a:pt x="122" y="207"/>
                    </a:cubicBezTo>
                    <a:cubicBezTo>
                      <a:pt x="122" y="203"/>
                      <a:pt x="120" y="199"/>
                      <a:pt x="117" y="195"/>
                    </a:cubicBezTo>
                    <a:cubicBezTo>
                      <a:pt x="112" y="192"/>
                      <a:pt x="112" y="192"/>
                      <a:pt x="112" y="192"/>
                    </a:cubicBezTo>
                    <a:cubicBezTo>
                      <a:pt x="111" y="192"/>
                      <a:pt x="111" y="192"/>
                      <a:pt x="111" y="192"/>
                    </a:cubicBezTo>
                    <a:cubicBezTo>
                      <a:pt x="111" y="192"/>
                      <a:pt x="111" y="192"/>
                      <a:pt x="111" y="192"/>
                    </a:cubicBezTo>
                    <a:cubicBezTo>
                      <a:pt x="107" y="187"/>
                      <a:pt x="107" y="187"/>
                      <a:pt x="107" y="187"/>
                    </a:cubicBezTo>
                    <a:cubicBezTo>
                      <a:pt x="107" y="186"/>
                      <a:pt x="107" y="186"/>
                      <a:pt x="107" y="186"/>
                    </a:cubicBezTo>
                    <a:cubicBezTo>
                      <a:pt x="107" y="185"/>
                      <a:pt x="107" y="185"/>
                      <a:pt x="107" y="185"/>
                    </a:cubicBezTo>
                    <a:cubicBezTo>
                      <a:pt x="107" y="180"/>
                      <a:pt x="107" y="180"/>
                      <a:pt x="107" y="180"/>
                    </a:cubicBezTo>
                    <a:cubicBezTo>
                      <a:pt x="107" y="180"/>
                      <a:pt x="107" y="180"/>
                      <a:pt x="107" y="180"/>
                    </a:cubicBezTo>
                    <a:cubicBezTo>
                      <a:pt x="107" y="179"/>
                      <a:pt x="107" y="179"/>
                      <a:pt x="107" y="179"/>
                    </a:cubicBezTo>
                    <a:cubicBezTo>
                      <a:pt x="108" y="176"/>
                      <a:pt x="108" y="176"/>
                      <a:pt x="108" y="176"/>
                    </a:cubicBezTo>
                    <a:cubicBezTo>
                      <a:pt x="109" y="174"/>
                      <a:pt x="109" y="170"/>
                      <a:pt x="107" y="166"/>
                    </a:cubicBezTo>
                    <a:cubicBezTo>
                      <a:pt x="103" y="159"/>
                      <a:pt x="102" y="152"/>
                      <a:pt x="103" y="145"/>
                    </a:cubicBezTo>
                    <a:cubicBezTo>
                      <a:pt x="104" y="135"/>
                      <a:pt x="104" y="135"/>
                      <a:pt x="104" y="135"/>
                    </a:cubicBezTo>
                    <a:cubicBezTo>
                      <a:pt x="105" y="124"/>
                      <a:pt x="105" y="124"/>
                      <a:pt x="105" y="124"/>
                    </a:cubicBezTo>
                    <a:cubicBezTo>
                      <a:pt x="99" y="110"/>
                      <a:pt x="99" y="110"/>
                      <a:pt x="99" y="110"/>
                    </a:cubicBezTo>
                    <a:cubicBezTo>
                      <a:pt x="96" y="103"/>
                      <a:pt x="95" y="98"/>
                      <a:pt x="95" y="94"/>
                    </a:cubicBezTo>
                    <a:cubicBezTo>
                      <a:pt x="96" y="90"/>
                      <a:pt x="97" y="86"/>
                      <a:pt x="100" y="82"/>
                    </a:cubicBezTo>
                    <a:cubicBezTo>
                      <a:pt x="103" y="78"/>
                      <a:pt x="104" y="75"/>
                      <a:pt x="104" y="73"/>
                    </a:cubicBezTo>
                    <a:cubicBezTo>
                      <a:pt x="101" y="69"/>
                      <a:pt x="101" y="69"/>
                      <a:pt x="101" y="69"/>
                    </a:cubicBezTo>
                    <a:cubicBezTo>
                      <a:pt x="97" y="66"/>
                      <a:pt x="97" y="66"/>
                      <a:pt x="97" y="66"/>
                    </a:cubicBezTo>
                    <a:cubicBezTo>
                      <a:pt x="97" y="66"/>
                      <a:pt x="97" y="66"/>
                      <a:pt x="97" y="66"/>
                    </a:cubicBezTo>
                    <a:cubicBezTo>
                      <a:pt x="96" y="66"/>
                      <a:pt x="96" y="66"/>
                      <a:pt x="96" y="66"/>
                    </a:cubicBezTo>
                    <a:cubicBezTo>
                      <a:pt x="92" y="62"/>
                      <a:pt x="90" y="57"/>
                      <a:pt x="89" y="52"/>
                    </a:cubicBezTo>
                    <a:cubicBezTo>
                      <a:pt x="89" y="52"/>
                      <a:pt x="89" y="52"/>
                      <a:pt x="89" y="52"/>
                    </a:cubicBezTo>
                    <a:cubicBezTo>
                      <a:pt x="89" y="51"/>
                      <a:pt x="89" y="51"/>
                      <a:pt x="89" y="51"/>
                    </a:cubicBezTo>
                    <a:cubicBezTo>
                      <a:pt x="90" y="37"/>
                      <a:pt x="90" y="37"/>
                      <a:pt x="90" y="37"/>
                    </a:cubicBezTo>
                    <a:cubicBezTo>
                      <a:pt x="91" y="19"/>
                      <a:pt x="91" y="19"/>
                      <a:pt x="91" y="19"/>
                    </a:cubicBezTo>
                    <a:cubicBezTo>
                      <a:pt x="90" y="14"/>
                      <a:pt x="89" y="9"/>
                      <a:pt x="86" y="5"/>
                    </a:cubicBezTo>
                    <a:cubicBezTo>
                      <a:pt x="86" y="5"/>
                      <a:pt x="86" y="5"/>
                      <a:pt x="86" y="5"/>
                    </a:cubicBezTo>
                    <a:cubicBezTo>
                      <a:pt x="86" y="4"/>
                      <a:pt x="86" y="4"/>
                      <a:pt x="86" y="4"/>
                    </a:cubicBezTo>
                    <a:cubicBezTo>
                      <a:pt x="85" y="3"/>
                      <a:pt x="84" y="2"/>
                      <a:pt x="8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53" name="Freeform 563"/>
              <p:cNvSpPr>
                <a:spLocks/>
              </p:cNvSpPr>
              <p:nvPr/>
            </p:nvSpPr>
            <p:spPr bwMode="auto">
              <a:xfrm>
                <a:off x="4178" y="787"/>
                <a:ext cx="288" cy="648"/>
              </a:xfrm>
              <a:custGeom>
                <a:avLst/>
                <a:gdLst>
                  <a:gd name="T0" fmla="*/ 30 w 122"/>
                  <a:gd name="T1" fmla="*/ 274 h 274"/>
                  <a:gd name="T2" fmla="*/ 26 w 122"/>
                  <a:gd name="T3" fmla="*/ 268 h 274"/>
                  <a:gd name="T4" fmla="*/ 23 w 122"/>
                  <a:gd name="T5" fmla="*/ 264 h 274"/>
                  <a:gd name="T6" fmla="*/ 19 w 122"/>
                  <a:gd name="T7" fmla="*/ 267 h 274"/>
                  <a:gd name="T8" fmla="*/ 8 w 122"/>
                  <a:gd name="T9" fmla="*/ 245 h 274"/>
                  <a:gd name="T10" fmla="*/ 5 w 122"/>
                  <a:gd name="T11" fmla="*/ 226 h 274"/>
                  <a:gd name="T12" fmla="*/ 7 w 122"/>
                  <a:gd name="T13" fmla="*/ 204 h 274"/>
                  <a:gd name="T14" fmla="*/ 7 w 122"/>
                  <a:gd name="T15" fmla="*/ 204 h 274"/>
                  <a:gd name="T16" fmla="*/ 10 w 122"/>
                  <a:gd name="T17" fmla="*/ 196 h 274"/>
                  <a:gd name="T18" fmla="*/ 13 w 122"/>
                  <a:gd name="T19" fmla="*/ 197 h 274"/>
                  <a:gd name="T20" fmla="*/ 20 w 122"/>
                  <a:gd name="T21" fmla="*/ 184 h 274"/>
                  <a:gd name="T22" fmla="*/ 20 w 122"/>
                  <a:gd name="T23" fmla="*/ 184 h 274"/>
                  <a:gd name="T24" fmla="*/ 22 w 122"/>
                  <a:gd name="T25" fmla="*/ 185 h 274"/>
                  <a:gd name="T26" fmla="*/ 26 w 122"/>
                  <a:gd name="T27" fmla="*/ 182 h 274"/>
                  <a:gd name="T28" fmla="*/ 28 w 122"/>
                  <a:gd name="T29" fmla="*/ 178 h 274"/>
                  <a:gd name="T30" fmla="*/ 39 w 122"/>
                  <a:gd name="T31" fmla="*/ 163 h 274"/>
                  <a:gd name="T32" fmla="*/ 52 w 122"/>
                  <a:gd name="T33" fmla="*/ 152 h 274"/>
                  <a:gd name="T34" fmla="*/ 52 w 122"/>
                  <a:gd name="T35" fmla="*/ 151 h 274"/>
                  <a:gd name="T36" fmla="*/ 48 w 122"/>
                  <a:gd name="T37" fmla="*/ 130 h 274"/>
                  <a:gd name="T38" fmla="*/ 41 w 122"/>
                  <a:gd name="T39" fmla="*/ 127 h 274"/>
                  <a:gd name="T40" fmla="*/ 38 w 122"/>
                  <a:gd name="T41" fmla="*/ 125 h 274"/>
                  <a:gd name="T42" fmla="*/ 37 w 122"/>
                  <a:gd name="T43" fmla="*/ 125 h 274"/>
                  <a:gd name="T44" fmla="*/ 35 w 122"/>
                  <a:gd name="T45" fmla="*/ 100 h 274"/>
                  <a:gd name="T46" fmla="*/ 31 w 122"/>
                  <a:gd name="T47" fmla="*/ 70 h 274"/>
                  <a:gd name="T48" fmla="*/ 15 w 122"/>
                  <a:gd name="T49" fmla="*/ 50 h 274"/>
                  <a:gd name="T50" fmla="*/ 0 w 122"/>
                  <a:gd name="T51" fmla="*/ 28 h 274"/>
                  <a:gd name="T52" fmla="*/ 7 w 122"/>
                  <a:gd name="T53" fmla="*/ 21 h 274"/>
                  <a:gd name="T54" fmla="*/ 7 w 122"/>
                  <a:gd name="T55" fmla="*/ 21 h 274"/>
                  <a:gd name="T56" fmla="*/ 21 w 122"/>
                  <a:gd name="T57" fmla="*/ 39 h 274"/>
                  <a:gd name="T58" fmla="*/ 37 w 122"/>
                  <a:gd name="T59" fmla="*/ 40 h 274"/>
                  <a:gd name="T60" fmla="*/ 45 w 122"/>
                  <a:gd name="T61" fmla="*/ 47 h 274"/>
                  <a:gd name="T62" fmla="*/ 58 w 122"/>
                  <a:gd name="T63" fmla="*/ 13 h 274"/>
                  <a:gd name="T64" fmla="*/ 80 w 122"/>
                  <a:gd name="T65" fmla="*/ 0 h 274"/>
                  <a:gd name="T66" fmla="*/ 90 w 122"/>
                  <a:gd name="T67" fmla="*/ 18 h 274"/>
                  <a:gd name="T68" fmla="*/ 89 w 122"/>
                  <a:gd name="T69" fmla="*/ 50 h 274"/>
                  <a:gd name="T70" fmla="*/ 101 w 122"/>
                  <a:gd name="T71" fmla="*/ 68 h 274"/>
                  <a:gd name="T72" fmla="*/ 100 w 122"/>
                  <a:gd name="T73" fmla="*/ 81 h 274"/>
                  <a:gd name="T74" fmla="*/ 99 w 122"/>
                  <a:gd name="T75" fmla="*/ 108 h 274"/>
                  <a:gd name="T76" fmla="*/ 104 w 122"/>
                  <a:gd name="T77" fmla="*/ 134 h 274"/>
                  <a:gd name="T78" fmla="*/ 107 w 122"/>
                  <a:gd name="T79" fmla="*/ 165 h 274"/>
                  <a:gd name="T80" fmla="*/ 107 w 122"/>
                  <a:gd name="T81" fmla="*/ 179 h 274"/>
                  <a:gd name="T82" fmla="*/ 107 w 122"/>
                  <a:gd name="T83" fmla="*/ 179 h 274"/>
                  <a:gd name="T84" fmla="*/ 107 w 122"/>
                  <a:gd name="T85" fmla="*/ 185 h 274"/>
                  <a:gd name="T86" fmla="*/ 111 w 122"/>
                  <a:gd name="T87" fmla="*/ 190 h 274"/>
                  <a:gd name="T88" fmla="*/ 122 w 122"/>
                  <a:gd name="T89" fmla="*/ 206 h 274"/>
                  <a:gd name="T90" fmla="*/ 99 w 122"/>
                  <a:gd name="T91" fmla="*/ 239 h 274"/>
                  <a:gd name="T92" fmla="*/ 82 w 122"/>
                  <a:gd name="T93" fmla="*/ 259 h 274"/>
                  <a:gd name="T94" fmla="*/ 78 w 122"/>
                  <a:gd name="T95" fmla="*/ 261 h 274"/>
                  <a:gd name="T96" fmla="*/ 66 w 122"/>
                  <a:gd name="T97" fmla="*/ 261 h 274"/>
                  <a:gd name="T98" fmla="*/ 66 w 122"/>
                  <a:gd name="T99" fmla="*/ 261 h 274"/>
                  <a:gd name="T100" fmla="*/ 58 w 122"/>
                  <a:gd name="T101" fmla="*/ 265 h 274"/>
                  <a:gd name="T102" fmla="*/ 55 w 122"/>
                  <a:gd name="T103" fmla="*/ 266 h 274"/>
                  <a:gd name="T104" fmla="*/ 53 w 122"/>
                  <a:gd name="T105" fmla="*/ 266 h 274"/>
                  <a:gd name="T106" fmla="*/ 50 w 122"/>
                  <a:gd name="T107" fmla="*/ 268 h 274"/>
                  <a:gd name="T108" fmla="*/ 45 w 122"/>
                  <a:gd name="T109" fmla="*/ 269 h 274"/>
                  <a:gd name="T110" fmla="*/ 39 w 122"/>
                  <a:gd name="T111" fmla="*/ 273 h 274"/>
                  <a:gd name="T112" fmla="*/ 34 w 122"/>
                  <a:gd name="T113" fmla="*/ 274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22" h="274">
                    <a:moveTo>
                      <a:pt x="34" y="274"/>
                    </a:moveTo>
                    <a:cubicBezTo>
                      <a:pt x="30" y="274"/>
                      <a:pt x="30" y="274"/>
                      <a:pt x="30" y="274"/>
                    </a:cubicBezTo>
                    <a:cubicBezTo>
                      <a:pt x="26" y="272"/>
                      <a:pt x="26" y="272"/>
                      <a:pt x="26" y="272"/>
                    </a:cubicBezTo>
                    <a:cubicBezTo>
                      <a:pt x="26" y="268"/>
                      <a:pt x="26" y="268"/>
                      <a:pt x="26" y="268"/>
                    </a:cubicBezTo>
                    <a:cubicBezTo>
                      <a:pt x="24" y="265"/>
                      <a:pt x="24" y="265"/>
                      <a:pt x="24" y="265"/>
                    </a:cubicBezTo>
                    <a:cubicBezTo>
                      <a:pt x="23" y="264"/>
                      <a:pt x="23" y="264"/>
                      <a:pt x="23" y="264"/>
                    </a:cubicBezTo>
                    <a:cubicBezTo>
                      <a:pt x="21" y="264"/>
                      <a:pt x="20" y="265"/>
                      <a:pt x="20" y="266"/>
                    </a:cubicBezTo>
                    <a:cubicBezTo>
                      <a:pt x="19" y="267"/>
                      <a:pt x="19" y="267"/>
                      <a:pt x="19" y="267"/>
                    </a:cubicBezTo>
                    <a:cubicBezTo>
                      <a:pt x="10" y="258"/>
                      <a:pt x="10" y="258"/>
                      <a:pt x="10" y="258"/>
                    </a:cubicBezTo>
                    <a:cubicBezTo>
                      <a:pt x="7" y="253"/>
                      <a:pt x="6" y="249"/>
                      <a:pt x="8" y="245"/>
                    </a:cubicBezTo>
                    <a:cubicBezTo>
                      <a:pt x="8" y="242"/>
                      <a:pt x="8" y="238"/>
                      <a:pt x="7" y="234"/>
                    </a:cubicBezTo>
                    <a:cubicBezTo>
                      <a:pt x="5" y="226"/>
                      <a:pt x="5" y="226"/>
                      <a:pt x="5" y="226"/>
                    </a:cubicBezTo>
                    <a:cubicBezTo>
                      <a:pt x="6" y="223"/>
                      <a:pt x="6" y="219"/>
                      <a:pt x="5" y="214"/>
                    </a:cubicBezTo>
                    <a:cubicBezTo>
                      <a:pt x="4" y="211"/>
                      <a:pt x="4" y="208"/>
                      <a:pt x="7" y="204"/>
                    </a:cubicBezTo>
                    <a:cubicBezTo>
                      <a:pt x="7" y="204"/>
                      <a:pt x="7" y="204"/>
                      <a:pt x="7" y="204"/>
                    </a:cubicBezTo>
                    <a:cubicBezTo>
                      <a:pt x="7" y="204"/>
                      <a:pt x="7" y="204"/>
                      <a:pt x="7" y="204"/>
                    </a:cubicBezTo>
                    <a:cubicBezTo>
                      <a:pt x="8" y="198"/>
                      <a:pt x="8" y="198"/>
                      <a:pt x="8" y="198"/>
                    </a:cubicBezTo>
                    <a:cubicBezTo>
                      <a:pt x="8" y="197"/>
                      <a:pt x="9" y="196"/>
                      <a:pt x="10" y="196"/>
                    </a:cubicBezTo>
                    <a:cubicBezTo>
                      <a:pt x="10" y="196"/>
                      <a:pt x="11" y="196"/>
                      <a:pt x="11" y="196"/>
                    </a:cubicBezTo>
                    <a:cubicBezTo>
                      <a:pt x="12" y="197"/>
                      <a:pt x="12" y="197"/>
                      <a:pt x="13" y="197"/>
                    </a:cubicBezTo>
                    <a:cubicBezTo>
                      <a:pt x="15" y="197"/>
                      <a:pt x="17" y="195"/>
                      <a:pt x="18" y="192"/>
                    </a:cubicBezTo>
                    <a:cubicBezTo>
                      <a:pt x="20" y="184"/>
                      <a:pt x="20" y="184"/>
                      <a:pt x="20" y="184"/>
                    </a:cubicBezTo>
                    <a:cubicBezTo>
                      <a:pt x="20" y="183"/>
                      <a:pt x="20" y="183"/>
                      <a:pt x="20" y="183"/>
                    </a:cubicBezTo>
                    <a:cubicBezTo>
                      <a:pt x="20" y="184"/>
                      <a:pt x="20" y="184"/>
                      <a:pt x="20" y="184"/>
                    </a:cubicBezTo>
                    <a:cubicBezTo>
                      <a:pt x="21" y="185"/>
                      <a:pt x="21" y="185"/>
                      <a:pt x="21" y="185"/>
                    </a:cubicBezTo>
                    <a:cubicBezTo>
                      <a:pt x="22" y="185"/>
                      <a:pt x="22" y="185"/>
                      <a:pt x="22" y="185"/>
                    </a:cubicBezTo>
                    <a:cubicBezTo>
                      <a:pt x="25" y="183"/>
                      <a:pt x="25" y="183"/>
                      <a:pt x="25" y="183"/>
                    </a:cubicBezTo>
                    <a:cubicBezTo>
                      <a:pt x="26" y="182"/>
                      <a:pt x="26" y="182"/>
                      <a:pt x="26" y="182"/>
                    </a:cubicBezTo>
                    <a:cubicBezTo>
                      <a:pt x="26" y="182"/>
                      <a:pt x="26" y="182"/>
                      <a:pt x="26" y="182"/>
                    </a:cubicBezTo>
                    <a:cubicBezTo>
                      <a:pt x="28" y="178"/>
                      <a:pt x="28" y="178"/>
                      <a:pt x="28" y="178"/>
                    </a:cubicBezTo>
                    <a:cubicBezTo>
                      <a:pt x="32" y="171"/>
                      <a:pt x="32" y="171"/>
                      <a:pt x="32" y="171"/>
                    </a:cubicBezTo>
                    <a:cubicBezTo>
                      <a:pt x="39" y="163"/>
                      <a:pt x="39" y="163"/>
                      <a:pt x="39" y="163"/>
                    </a:cubicBezTo>
                    <a:cubicBezTo>
                      <a:pt x="46" y="157"/>
                      <a:pt x="46" y="157"/>
                      <a:pt x="46" y="157"/>
                    </a:cubicBezTo>
                    <a:cubicBezTo>
                      <a:pt x="52" y="152"/>
                      <a:pt x="52" y="152"/>
                      <a:pt x="52" y="152"/>
                    </a:cubicBezTo>
                    <a:cubicBezTo>
                      <a:pt x="52" y="152"/>
                      <a:pt x="52" y="152"/>
                      <a:pt x="52" y="152"/>
                    </a:cubicBezTo>
                    <a:cubicBezTo>
                      <a:pt x="52" y="151"/>
                      <a:pt x="52" y="151"/>
                      <a:pt x="52" y="151"/>
                    </a:cubicBezTo>
                    <a:cubicBezTo>
                      <a:pt x="51" y="138"/>
                      <a:pt x="51" y="138"/>
                      <a:pt x="51" y="138"/>
                    </a:cubicBezTo>
                    <a:cubicBezTo>
                      <a:pt x="51" y="134"/>
                      <a:pt x="51" y="130"/>
                      <a:pt x="48" y="130"/>
                    </a:cubicBezTo>
                    <a:cubicBezTo>
                      <a:pt x="45" y="129"/>
                      <a:pt x="45" y="129"/>
                      <a:pt x="45" y="129"/>
                    </a:cubicBezTo>
                    <a:cubicBezTo>
                      <a:pt x="41" y="127"/>
                      <a:pt x="41" y="127"/>
                      <a:pt x="41" y="127"/>
                    </a:cubicBezTo>
                    <a:cubicBezTo>
                      <a:pt x="38" y="125"/>
                      <a:pt x="38" y="125"/>
                      <a:pt x="38" y="125"/>
                    </a:cubicBezTo>
                    <a:cubicBezTo>
                      <a:pt x="38" y="125"/>
                      <a:pt x="38" y="125"/>
                      <a:pt x="38" y="125"/>
                    </a:cubicBezTo>
                    <a:cubicBezTo>
                      <a:pt x="37" y="125"/>
                      <a:pt x="37" y="125"/>
                      <a:pt x="37" y="125"/>
                    </a:cubicBezTo>
                    <a:cubicBezTo>
                      <a:pt x="37" y="125"/>
                      <a:pt x="37" y="125"/>
                      <a:pt x="37" y="125"/>
                    </a:cubicBezTo>
                    <a:cubicBezTo>
                      <a:pt x="33" y="116"/>
                      <a:pt x="33" y="116"/>
                      <a:pt x="33" y="116"/>
                    </a:cubicBezTo>
                    <a:cubicBezTo>
                      <a:pt x="35" y="100"/>
                      <a:pt x="35" y="100"/>
                      <a:pt x="35" y="100"/>
                    </a:cubicBezTo>
                    <a:cubicBezTo>
                      <a:pt x="32" y="85"/>
                      <a:pt x="32" y="85"/>
                      <a:pt x="32" y="85"/>
                    </a:cubicBezTo>
                    <a:cubicBezTo>
                      <a:pt x="31" y="70"/>
                      <a:pt x="31" y="70"/>
                      <a:pt x="31" y="70"/>
                    </a:cubicBezTo>
                    <a:cubicBezTo>
                      <a:pt x="31" y="64"/>
                      <a:pt x="28" y="60"/>
                      <a:pt x="25" y="57"/>
                    </a:cubicBezTo>
                    <a:cubicBezTo>
                      <a:pt x="15" y="50"/>
                      <a:pt x="15" y="50"/>
                      <a:pt x="15" y="50"/>
                    </a:cubicBezTo>
                    <a:cubicBezTo>
                      <a:pt x="5" y="42"/>
                      <a:pt x="5" y="42"/>
                      <a:pt x="5" y="42"/>
                    </a:cubicBezTo>
                    <a:cubicBezTo>
                      <a:pt x="2" y="38"/>
                      <a:pt x="0" y="34"/>
                      <a:pt x="0" y="28"/>
                    </a:cubicBezTo>
                    <a:cubicBezTo>
                      <a:pt x="1" y="28"/>
                      <a:pt x="3" y="26"/>
                      <a:pt x="3" y="24"/>
                    </a:cubicBezTo>
                    <a:cubicBezTo>
                      <a:pt x="4" y="22"/>
                      <a:pt x="6" y="21"/>
                      <a:pt x="7" y="21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8" y="21"/>
                      <a:pt x="10" y="22"/>
                      <a:pt x="13" y="29"/>
                    </a:cubicBezTo>
                    <a:cubicBezTo>
                      <a:pt x="16" y="35"/>
                      <a:pt x="18" y="38"/>
                      <a:pt x="21" y="39"/>
                    </a:cubicBezTo>
                    <a:cubicBezTo>
                      <a:pt x="29" y="40"/>
                      <a:pt x="29" y="40"/>
                      <a:pt x="29" y="40"/>
                    </a:cubicBezTo>
                    <a:cubicBezTo>
                      <a:pt x="37" y="40"/>
                      <a:pt x="37" y="40"/>
                      <a:pt x="37" y="40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3" y="46"/>
                      <a:pt x="44" y="47"/>
                      <a:pt x="45" y="47"/>
                    </a:cubicBezTo>
                    <a:cubicBezTo>
                      <a:pt x="45" y="47"/>
                      <a:pt x="46" y="46"/>
                      <a:pt x="46" y="46"/>
                    </a:cubicBezTo>
                    <a:cubicBezTo>
                      <a:pt x="54" y="44"/>
                      <a:pt x="58" y="34"/>
                      <a:pt x="58" y="13"/>
                    </a:cubicBezTo>
                    <a:cubicBezTo>
                      <a:pt x="59" y="7"/>
                      <a:pt x="62" y="3"/>
                      <a:pt x="71" y="0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3" y="0"/>
                      <a:pt x="85" y="2"/>
                      <a:pt x="85" y="3"/>
                    </a:cubicBezTo>
                    <a:cubicBezTo>
                      <a:pt x="88" y="8"/>
                      <a:pt x="90" y="13"/>
                      <a:pt x="90" y="18"/>
                    </a:cubicBezTo>
                    <a:cubicBezTo>
                      <a:pt x="90" y="36"/>
                      <a:pt x="90" y="36"/>
                      <a:pt x="90" y="36"/>
                    </a:cubicBezTo>
                    <a:cubicBezTo>
                      <a:pt x="89" y="50"/>
                      <a:pt x="89" y="50"/>
                      <a:pt x="89" y="50"/>
                    </a:cubicBezTo>
                    <a:cubicBezTo>
                      <a:pt x="90" y="56"/>
                      <a:pt x="92" y="60"/>
                      <a:pt x="96" y="64"/>
                    </a:cubicBezTo>
                    <a:cubicBezTo>
                      <a:pt x="101" y="68"/>
                      <a:pt x="101" y="68"/>
                      <a:pt x="101" y="68"/>
                    </a:cubicBezTo>
                    <a:cubicBezTo>
                      <a:pt x="104" y="72"/>
                      <a:pt x="104" y="72"/>
                      <a:pt x="104" y="72"/>
                    </a:cubicBezTo>
                    <a:cubicBezTo>
                      <a:pt x="104" y="74"/>
                      <a:pt x="103" y="77"/>
                      <a:pt x="100" y="81"/>
                    </a:cubicBezTo>
                    <a:cubicBezTo>
                      <a:pt x="97" y="85"/>
                      <a:pt x="96" y="89"/>
                      <a:pt x="95" y="93"/>
                    </a:cubicBezTo>
                    <a:cubicBezTo>
                      <a:pt x="94" y="97"/>
                      <a:pt x="96" y="101"/>
                      <a:pt x="99" y="108"/>
                    </a:cubicBezTo>
                    <a:cubicBezTo>
                      <a:pt x="105" y="123"/>
                      <a:pt x="105" y="123"/>
                      <a:pt x="105" y="123"/>
                    </a:cubicBezTo>
                    <a:cubicBezTo>
                      <a:pt x="104" y="134"/>
                      <a:pt x="104" y="134"/>
                      <a:pt x="104" y="134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102" y="151"/>
                      <a:pt x="103" y="158"/>
                      <a:pt x="107" y="165"/>
                    </a:cubicBezTo>
                    <a:cubicBezTo>
                      <a:pt x="109" y="169"/>
                      <a:pt x="109" y="173"/>
                      <a:pt x="108" y="176"/>
                    </a:cubicBezTo>
                    <a:cubicBezTo>
                      <a:pt x="107" y="179"/>
                      <a:pt x="107" y="179"/>
                      <a:pt x="107" y="179"/>
                    </a:cubicBezTo>
                    <a:cubicBezTo>
                      <a:pt x="107" y="179"/>
                      <a:pt x="107" y="179"/>
                      <a:pt x="107" y="179"/>
                    </a:cubicBezTo>
                    <a:cubicBezTo>
                      <a:pt x="107" y="179"/>
                      <a:pt x="107" y="179"/>
                      <a:pt x="107" y="179"/>
                    </a:cubicBezTo>
                    <a:cubicBezTo>
                      <a:pt x="107" y="184"/>
                      <a:pt x="107" y="184"/>
                      <a:pt x="107" y="184"/>
                    </a:cubicBezTo>
                    <a:cubicBezTo>
                      <a:pt x="107" y="185"/>
                      <a:pt x="107" y="185"/>
                      <a:pt x="107" y="185"/>
                    </a:cubicBezTo>
                    <a:cubicBezTo>
                      <a:pt x="107" y="185"/>
                      <a:pt x="107" y="185"/>
                      <a:pt x="107" y="185"/>
                    </a:cubicBezTo>
                    <a:cubicBezTo>
                      <a:pt x="111" y="190"/>
                      <a:pt x="111" y="190"/>
                      <a:pt x="111" y="190"/>
                    </a:cubicBezTo>
                    <a:cubicBezTo>
                      <a:pt x="116" y="194"/>
                      <a:pt x="116" y="194"/>
                      <a:pt x="116" y="194"/>
                    </a:cubicBezTo>
                    <a:cubicBezTo>
                      <a:pt x="120" y="197"/>
                      <a:pt x="122" y="202"/>
                      <a:pt x="122" y="206"/>
                    </a:cubicBezTo>
                    <a:cubicBezTo>
                      <a:pt x="122" y="209"/>
                      <a:pt x="120" y="213"/>
                      <a:pt x="118" y="217"/>
                    </a:cubicBezTo>
                    <a:cubicBezTo>
                      <a:pt x="99" y="239"/>
                      <a:pt x="99" y="239"/>
                      <a:pt x="99" y="239"/>
                    </a:cubicBezTo>
                    <a:cubicBezTo>
                      <a:pt x="89" y="250"/>
                      <a:pt x="85" y="255"/>
                      <a:pt x="84" y="257"/>
                    </a:cubicBezTo>
                    <a:cubicBezTo>
                      <a:pt x="83" y="257"/>
                      <a:pt x="83" y="258"/>
                      <a:pt x="82" y="259"/>
                    </a:cubicBezTo>
                    <a:cubicBezTo>
                      <a:pt x="80" y="259"/>
                      <a:pt x="79" y="260"/>
                      <a:pt x="79" y="261"/>
                    </a:cubicBezTo>
                    <a:cubicBezTo>
                      <a:pt x="78" y="261"/>
                      <a:pt x="78" y="261"/>
                      <a:pt x="78" y="261"/>
                    </a:cubicBezTo>
                    <a:cubicBezTo>
                      <a:pt x="72" y="262"/>
                      <a:pt x="72" y="262"/>
                      <a:pt x="72" y="262"/>
                    </a:cubicBezTo>
                    <a:cubicBezTo>
                      <a:pt x="66" y="261"/>
                      <a:pt x="66" y="261"/>
                      <a:pt x="66" y="261"/>
                    </a:cubicBezTo>
                    <a:cubicBezTo>
                      <a:pt x="66" y="261"/>
                      <a:pt x="66" y="261"/>
                      <a:pt x="66" y="261"/>
                    </a:cubicBezTo>
                    <a:cubicBezTo>
                      <a:pt x="66" y="261"/>
                      <a:pt x="66" y="261"/>
                      <a:pt x="66" y="261"/>
                    </a:cubicBezTo>
                    <a:cubicBezTo>
                      <a:pt x="63" y="262"/>
                      <a:pt x="63" y="262"/>
                      <a:pt x="63" y="262"/>
                    </a:cubicBezTo>
                    <a:cubicBezTo>
                      <a:pt x="60" y="263"/>
                      <a:pt x="59" y="264"/>
                      <a:pt x="58" y="265"/>
                    </a:cubicBezTo>
                    <a:cubicBezTo>
                      <a:pt x="56" y="268"/>
                      <a:pt x="56" y="268"/>
                      <a:pt x="56" y="268"/>
                    </a:cubicBezTo>
                    <a:cubicBezTo>
                      <a:pt x="56" y="268"/>
                      <a:pt x="55" y="267"/>
                      <a:pt x="55" y="266"/>
                    </a:cubicBezTo>
                    <a:cubicBezTo>
                      <a:pt x="54" y="265"/>
                      <a:pt x="54" y="265"/>
                      <a:pt x="54" y="265"/>
                    </a:cubicBezTo>
                    <a:cubicBezTo>
                      <a:pt x="53" y="266"/>
                      <a:pt x="53" y="266"/>
                      <a:pt x="53" y="266"/>
                    </a:cubicBezTo>
                    <a:cubicBezTo>
                      <a:pt x="52" y="267"/>
                      <a:pt x="52" y="267"/>
                      <a:pt x="52" y="267"/>
                    </a:cubicBezTo>
                    <a:cubicBezTo>
                      <a:pt x="50" y="268"/>
                      <a:pt x="50" y="268"/>
                      <a:pt x="50" y="268"/>
                    </a:cubicBezTo>
                    <a:cubicBezTo>
                      <a:pt x="49" y="267"/>
                      <a:pt x="49" y="267"/>
                      <a:pt x="49" y="267"/>
                    </a:cubicBezTo>
                    <a:cubicBezTo>
                      <a:pt x="47" y="267"/>
                      <a:pt x="46" y="268"/>
                      <a:pt x="45" y="269"/>
                    </a:cubicBezTo>
                    <a:cubicBezTo>
                      <a:pt x="42" y="272"/>
                      <a:pt x="42" y="272"/>
                      <a:pt x="42" y="272"/>
                    </a:cubicBezTo>
                    <a:cubicBezTo>
                      <a:pt x="39" y="273"/>
                      <a:pt x="39" y="273"/>
                      <a:pt x="39" y="273"/>
                    </a:cubicBezTo>
                    <a:cubicBezTo>
                      <a:pt x="38" y="272"/>
                      <a:pt x="38" y="272"/>
                      <a:pt x="37" y="272"/>
                    </a:cubicBezTo>
                    <a:cubicBezTo>
                      <a:pt x="36" y="272"/>
                      <a:pt x="35" y="273"/>
                      <a:pt x="34" y="27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54" name="Freeform 564"/>
              <p:cNvSpPr>
                <a:spLocks noEditPoints="1"/>
              </p:cNvSpPr>
              <p:nvPr/>
            </p:nvSpPr>
            <p:spPr bwMode="auto">
              <a:xfrm>
                <a:off x="4176" y="785"/>
                <a:ext cx="293" cy="652"/>
              </a:xfrm>
              <a:custGeom>
                <a:avLst/>
                <a:gdLst>
                  <a:gd name="T0" fmla="*/ 91 w 124"/>
                  <a:gd name="T1" fmla="*/ 37 h 276"/>
                  <a:gd name="T2" fmla="*/ 105 w 124"/>
                  <a:gd name="T3" fmla="*/ 73 h 276"/>
                  <a:gd name="T4" fmla="*/ 106 w 124"/>
                  <a:gd name="T5" fmla="*/ 124 h 276"/>
                  <a:gd name="T6" fmla="*/ 110 w 124"/>
                  <a:gd name="T7" fmla="*/ 177 h 276"/>
                  <a:gd name="T8" fmla="*/ 118 w 124"/>
                  <a:gd name="T9" fmla="*/ 194 h 276"/>
                  <a:gd name="T10" fmla="*/ 86 w 124"/>
                  <a:gd name="T11" fmla="*/ 259 h 276"/>
                  <a:gd name="T12" fmla="*/ 67 w 124"/>
                  <a:gd name="T13" fmla="*/ 263 h 276"/>
                  <a:gd name="T14" fmla="*/ 57 w 124"/>
                  <a:gd name="T15" fmla="*/ 270 h 276"/>
                  <a:gd name="T16" fmla="*/ 50 w 124"/>
                  <a:gd name="T17" fmla="*/ 269 h 276"/>
                  <a:gd name="T18" fmla="*/ 38 w 124"/>
                  <a:gd name="T19" fmla="*/ 274 h 276"/>
                  <a:gd name="T20" fmla="*/ 26 w 124"/>
                  <a:gd name="T21" fmla="*/ 270 h 276"/>
                  <a:gd name="T22" fmla="*/ 19 w 124"/>
                  <a:gd name="T23" fmla="*/ 269 h 276"/>
                  <a:gd name="T24" fmla="*/ 5 w 124"/>
                  <a:gd name="T25" fmla="*/ 228 h 276"/>
                  <a:gd name="T26" fmla="*/ 11 w 124"/>
                  <a:gd name="T27" fmla="*/ 196 h 276"/>
                  <a:gd name="T28" fmla="*/ 20 w 124"/>
                  <a:gd name="T29" fmla="*/ 185 h 276"/>
                  <a:gd name="T30" fmla="*/ 28 w 124"/>
                  <a:gd name="T31" fmla="*/ 178 h 276"/>
                  <a:gd name="T32" fmla="*/ 53 w 124"/>
                  <a:gd name="T33" fmla="*/ 152 h 276"/>
                  <a:gd name="T34" fmla="*/ 42 w 124"/>
                  <a:gd name="T35" fmla="*/ 129 h 276"/>
                  <a:gd name="T36" fmla="*/ 35 w 124"/>
                  <a:gd name="T37" fmla="*/ 101 h 276"/>
                  <a:gd name="T38" fmla="*/ 15 w 124"/>
                  <a:gd name="T39" fmla="*/ 52 h 276"/>
                  <a:gd name="T40" fmla="*/ 4 w 124"/>
                  <a:gd name="T41" fmla="*/ 24 h 276"/>
                  <a:gd name="T42" fmla="*/ 22 w 124"/>
                  <a:gd name="T43" fmla="*/ 39 h 276"/>
                  <a:gd name="T44" fmla="*/ 46 w 124"/>
                  <a:gd name="T45" fmla="*/ 47 h 276"/>
                  <a:gd name="T46" fmla="*/ 81 w 124"/>
                  <a:gd name="T47" fmla="*/ 0 h 276"/>
                  <a:gd name="T48" fmla="*/ 47 w 124"/>
                  <a:gd name="T49" fmla="*/ 48 h 276"/>
                  <a:gd name="T50" fmla="*/ 30 w 124"/>
                  <a:gd name="T51" fmla="*/ 42 h 276"/>
                  <a:gd name="T52" fmla="*/ 22 w 124"/>
                  <a:gd name="T53" fmla="*/ 41 h 276"/>
                  <a:gd name="T54" fmla="*/ 8 w 124"/>
                  <a:gd name="T55" fmla="*/ 23 h 276"/>
                  <a:gd name="T56" fmla="*/ 6 w 124"/>
                  <a:gd name="T57" fmla="*/ 42 h 276"/>
                  <a:gd name="T58" fmla="*/ 27 w 124"/>
                  <a:gd name="T59" fmla="*/ 57 h 276"/>
                  <a:gd name="T60" fmla="*/ 37 w 124"/>
                  <a:gd name="T61" fmla="*/ 101 h 276"/>
                  <a:gd name="T62" fmla="*/ 39 w 124"/>
                  <a:gd name="T63" fmla="*/ 125 h 276"/>
                  <a:gd name="T64" fmla="*/ 49 w 124"/>
                  <a:gd name="T65" fmla="*/ 130 h 276"/>
                  <a:gd name="T66" fmla="*/ 54 w 124"/>
                  <a:gd name="T67" fmla="*/ 154 h 276"/>
                  <a:gd name="T68" fmla="*/ 30 w 124"/>
                  <a:gd name="T69" fmla="*/ 179 h 276"/>
                  <a:gd name="T70" fmla="*/ 23 w 124"/>
                  <a:gd name="T71" fmla="*/ 187 h 276"/>
                  <a:gd name="T72" fmla="*/ 20 w 124"/>
                  <a:gd name="T73" fmla="*/ 193 h 276"/>
                  <a:gd name="T74" fmla="*/ 10 w 124"/>
                  <a:gd name="T75" fmla="*/ 199 h 276"/>
                  <a:gd name="T76" fmla="*/ 7 w 124"/>
                  <a:gd name="T77" fmla="*/ 215 h 276"/>
                  <a:gd name="T78" fmla="*/ 9 w 124"/>
                  <a:gd name="T79" fmla="*/ 234 h 276"/>
                  <a:gd name="T80" fmla="*/ 20 w 124"/>
                  <a:gd name="T81" fmla="*/ 266 h 276"/>
                  <a:gd name="T82" fmla="*/ 26 w 124"/>
                  <a:gd name="T83" fmla="*/ 265 h 276"/>
                  <a:gd name="T84" fmla="*/ 28 w 124"/>
                  <a:gd name="T85" fmla="*/ 273 h 276"/>
                  <a:gd name="T86" fmla="*/ 40 w 124"/>
                  <a:gd name="T87" fmla="*/ 273 h 276"/>
                  <a:gd name="T88" fmla="*/ 45 w 124"/>
                  <a:gd name="T89" fmla="*/ 270 h 276"/>
                  <a:gd name="T90" fmla="*/ 53 w 124"/>
                  <a:gd name="T91" fmla="*/ 266 h 276"/>
                  <a:gd name="T92" fmla="*/ 58 w 124"/>
                  <a:gd name="T93" fmla="*/ 266 h 276"/>
                  <a:gd name="T94" fmla="*/ 67 w 124"/>
                  <a:gd name="T95" fmla="*/ 261 h 276"/>
                  <a:gd name="T96" fmla="*/ 79 w 124"/>
                  <a:gd name="T97" fmla="*/ 261 h 276"/>
                  <a:gd name="T98" fmla="*/ 100 w 124"/>
                  <a:gd name="T99" fmla="*/ 239 h 276"/>
                  <a:gd name="T100" fmla="*/ 112 w 124"/>
                  <a:gd name="T101" fmla="*/ 192 h 276"/>
                  <a:gd name="T102" fmla="*/ 107 w 124"/>
                  <a:gd name="T103" fmla="*/ 186 h 276"/>
                  <a:gd name="T104" fmla="*/ 107 w 124"/>
                  <a:gd name="T105" fmla="*/ 179 h 276"/>
                  <a:gd name="T106" fmla="*/ 104 w 124"/>
                  <a:gd name="T107" fmla="*/ 135 h 276"/>
                  <a:gd name="T108" fmla="*/ 100 w 124"/>
                  <a:gd name="T109" fmla="*/ 82 h 276"/>
                  <a:gd name="T110" fmla="*/ 97 w 124"/>
                  <a:gd name="T111" fmla="*/ 66 h 276"/>
                  <a:gd name="T112" fmla="*/ 89 w 124"/>
                  <a:gd name="T113" fmla="*/ 51 h 276"/>
                  <a:gd name="T114" fmla="*/ 86 w 124"/>
                  <a:gd name="T115" fmla="*/ 5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24" h="276">
                    <a:moveTo>
                      <a:pt x="81" y="0"/>
                    </a:moveTo>
                    <a:cubicBezTo>
                      <a:pt x="84" y="0"/>
                      <a:pt x="87" y="2"/>
                      <a:pt x="87" y="4"/>
                    </a:cubicBezTo>
                    <a:cubicBezTo>
                      <a:pt x="90" y="8"/>
                      <a:pt x="92" y="13"/>
                      <a:pt x="92" y="19"/>
                    </a:cubicBezTo>
                    <a:cubicBezTo>
                      <a:pt x="91" y="37"/>
                      <a:pt x="91" y="37"/>
                      <a:pt x="91" y="37"/>
                    </a:cubicBezTo>
                    <a:cubicBezTo>
                      <a:pt x="91" y="52"/>
                      <a:pt x="91" y="52"/>
                      <a:pt x="91" y="52"/>
                    </a:cubicBezTo>
                    <a:cubicBezTo>
                      <a:pt x="92" y="57"/>
                      <a:pt x="94" y="61"/>
                      <a:pt x="98" y="65"/>
                    </a:cubicBezTo>
                    <a:cubicBezTo>
                      <a:pt x="102" y="68"/>
                      <a:pt x="102" y="68"/>
                      <a:pt x="102" y="68"/>
                    </a:cubicBezTo>
                    <a:cubicBezTo>
                      <a:pt x="105" y="73"/>
                      <a:pt x="105" y="73"/>
                      <a:pt x="105" y="73"/>
                    </a:cubicBezTo>
                    <a:cubicBezTo>
                      <a:pt x="106" y="75"/>
                      <a:pt x="105" y="78"/>
                      <a:pt x="102" y="83"/>
                    </a:cubicBezTo>
                    <a:cubicBezTo>
                      <a:pt x="99" y="87"/>
                      <a:pt x="97" y="91"/>
                      <a:pt x="97" y="94"/>
                    </a:cubicBezTo>
                    <a:cubicBezTo>
                      <a:pt x="96" y="98"/>
                      <a:pt x="98" y="102"/>
                      <a:pt x="101" y="109"/>
                    </a:cubicBezTo>
                    <a:cubicBezTo>
                      <a:pt x="106" y="124"/>
                      <a:pt x="106" y="124"/>
                      <a:pt x="106" y="124"/>
                    </a:cubicBezTo>
                    <a:cubicBezTo>
                      <a:pt x="106" y="135"/>
                      <a:pt x="106" y="135"/>
                      <a:pt x="106" y="135"/>
                    </a:cubicBezTo>
                    <a:cubicBezTo>
                      <a:pt x="105" y="145"/>
                      <a:pt x="105" y="145"/>
                      <a:pt x="105" y="145"/>
                    </a:cubicBezTo>
                    <a:cubicBezTo>
                      <a:pt x="104" y="152"/>
                      <a:pt x="105" y="159"/>
                      <a:pt x="109" y="166"/>
                    </a:cubicBezTo>
                    <a:cubicBezTo>
                      <a:pt x="111" y="170"/>
                      <a:pt x="111" y="174"/>
                      <a:pt x="110" y="177"/>
                    </a:cubicBezTo>
                    <a:cubicBezTo>
                      <a:pt x="109" y="180"/>
                      <a:pt x="109" y="180"/>
                      <a:pt x="109" y="180"/>
                    </a:cubicBezTo>
                    <a:cubicBezTo>
                      <a:pt x="109" y="185"/>
                      <a:pt x="109" y="185"/>
                      <a:pt x="109" y="185"/>
                    </a:cubicBezTo>
                    <a:cubicBezTo>
                      <a:pt x="113" y="191"/>
                      <a:pt x="113" y="191"/>
                      <a:pt x="113" y="191"/>
                    </a:cubicBezTo>
                    <a:cubicBezTo>
                      <a:pt x="118" y="194"/>
                      <a:pt x="118" y="194"/>
                      <a:pt x="118" y="194"/>
                    </a:cubicBezTo>
                    <a:cubicBezTo>
                      <a:pt x="122" y="198"/>
                      <a:pt x="124" y="203"/>
                      <a:pt x="124" y="207"/>
                    </a:cubicBezTo>
                    <a:cubicBezTo>
                      <a:pt x="124" y="210"/>
                      <a:pt x="122" y="214"/>
                      <a:pt x="119" y="219"/>
                    </a:cubicBezTo>
                    <a:cubicBezTo>
                      <a:pt x="101" y="241"/>
                      <a:pt x="101" y="241"/>
                      <a:pt x="101" y="241"/>
                    </a:cubicBezTo>
                    <a:cubicBezTo>
                      <a:pt x="91" y="251"/>
                      <a:pt x="86" y="257"/>
                      <a:pt x="86" y="259"/>
                    </a:cubicBezTo>
                    <a:cubicBezTo>
                      <a:pt x="85" y="259"/>
                      <a:pt x="85" y="259"/>
                      <a:pt x="83" y="261"/>
                    </a:cubicBezTo>
                    <a:cubicBezTo>
                      <a:pt x="81" y="261"/>
                      <a:pt x="80" y="262"/>
                      <a:pt x="79" y="263"/>
                    </a:cubicBezTo>
                    <a:cubicBezTo>
                      <a:pt x="73" y="264"/>
                      <a:pt x="73" y="264"/>
                      <a:pt x="73" y="264"/>
                    </a:cubicBezTo>
                    <a:cubicBezTo>
                      <a:pt x="67" y="263"/>
                      <a:pt x="67" y="263"/>
                      <a:pt x="67" y="263"/>
                    </a:cubicBezTo>
                    <a:cubicBezTo>
                      <a:pt x="64" y="264"/>
                      <a:pt x="64" y="264"/>
                      <a:pt x="64" y="264"/>
                    </a:cubicBezTo>
                    <a:cubicBezTo>
                      <a:pt x="62" y="265"/>
                      <a:pt x="60" y="266"/>
                      <a:pt x="60" y="266"/>
                    </a:cubicBezTo>
                    <a:cubicBezTo>
                      <a:pt x="57" y="270"/>
                      <a:pt x="57" y="270"/>
                      <a:pt x="57" y="270"/>
                    </a:cubicBezTo>
                    <a:cubicBezTo>
                      <a:pt x="57" y="270"/>
                      <a:pt x="57" y="270"/>
                      <a:pt x="57" y="270"/>
                    </a:cubicBezTo>
                    <a:cubicBezTo>
                      <a:pt x="57" y="270"/>
                      <a:pt x="56" y="269"/>
                      <a:pt x="55" y="267"/>
                    </a:cubicBezTo>
                    <a:cubicBezTo>
                      <a:pt x="53" y="269"/>
                      <a:pt x="53" y="269"/>
                      <a:pt x="53" y="269"/>
                    </a:cubicBezTo>
                    <a:cubicBezTo>
                      <a:pt x="51" y="270"/>
                      <a:pt x="51" y="270"/>
                      <a:pt x="51" y="270"/>
                    </a:cubicBezTo>
                    <a:cubicBezTo>
                      <a:pt x="50" y="269"/>
                      <a:pt x="50" y="269"/>
                      <a:pt x="50" y="269"/>
                    </a:cubicBezTo>
                    <a:cubicBezTo>
                      <a:pt x="49" y="269"/>
                      <a:pt x="47" y="270"/>
                      <a:pt x="46" y="271"/>
                    </a:cubicBezTo>
                    <a:cubicBezTo>
                      <a:pt x="43" y="274"/>
                      <a:pt x="43" y="274"/>
                      <a:pt x="43" y="274"/>
                    </a:cubicBezTo>
                    <a:cubicBezTo>
                      <a:pt x="40" y="275"/>
                      <a:pt x="40" y="275"/>
                      <a:pt x="40" y="275"/>
                    </a:cubicBezTo>
                    <a:cubicBezTo>
                      <a:pt x="39" y="274"/>
                      <a:pt x="39" y="274"/>
                      <a:pt x="38" y="274"/>
                    </a:cubicBezTo>
                    <a:cubicBezTo>
                      <a:pt x="37" y="274"/>
                      <a:pt x="36" y="275"/>
                      <a:pt x="35" y="276"/>
                    </a:cubicBezTo>
                    <a:cubicBezTo>
                      <a:pt x="31" y="276"/>
                      <a:pt x="31" y="276"/>
                      <a:pt x="31" y="276"/>
                    </a:cubicBezTo>
                    <a:cubicBezTo>
                      <a:pt x="27" y="274"/>
                      <a:pt x="27" y="274"/>
                      <a:pt x="27" y="274"/>
                    </a:cubicBezTo>
                    <a:cubicBezTo>
                      <a:pt x="26" y="270"/>
                      <a:pt x="26" y="270"/>
                      <a:pt x="26" y="270"/>
                    </a:cubicBezTo>
                    <a:cubicBezTo>
                      <a:pt x="24" y="266"/>
                      <a:pt x="24" y="266"/>
                      <a:pt x="24" y="266"/>
                    </a:cubicBezTo>
                    <a:cubicBezTo>
                      <a:pt x="24" y="266"/>
                      <a:pt x="24" y="266"/>
                      <a:pt x="24" y="266"/>
                    </a:cubicBezTo>
                    <a:cubicBezTo>
                      <a:pt x="23" y="266"/>
                      <a:pt x="22" y="266"/>
                      <a:pt x="21" y="267"/>
                    </a:cubicBezTo>
                    <a:cubicBezTo>
                      <a:pt x="19" y="269"/>
                      <a:pt x="19" y="269"/>
                      <a:pt x="19" y="269"/>
                    </a:cubicBezTo>
                    <a:cubicBezTo>
                      <a:pt x="10" y="259"/>
                      <a:pt x="10" y="259"/>
                      <a:pt x="10" y="259"/>
                    </a:cubicBezTo>
                    <a:cubicBezTo>
                      <a:pt x="7" y="255"/>
                      <a:pt x="6" y="250"/>
                      <a:pt x="8" y="246"/>
                    </a:cubicBezTo>
                    <a:cubicBezTo>
                      <a:pt x="8" y="243"/>
                      <a:pt x="8" y="240"/>
                      <a:pt x="7" y="235"/>
                    </a:cubicBezTo>
                    <a:cubicBezTo>
                      <a:pt x="5" y="228"/>
                      <a:pt x="5" y="228"/>
                      <a:pt x="5" y="228"/>
                    </a:cubicBezTo>
                    <a:cubicBezTo>
                      <a:pt x="6" y="223"/>
                      <a:pt x="6" y="220"/>
                      <a:pt x="5" y="215"/>
                    </a:cubicBezTo>
                    <a:cubicBezTo>
                      <a:pt x="4" y="212"/>
                      <a:pt x="5" y="209"/>
                      <a:pt x="7" y="205"/>
                    </a:cubicBezTo>
                    <a:cubicBezTo>
                      <a:pt x="8" y="199"/>
                      <a:pt x="8" y="199"/>
                      <a:pt x="8" y="199"/>
                    </a:cubicBezTo>
                    <a:cubicBezTo>
                      <a:pt x="9" y="197"/>
                      <a:pt x="10" y="196"/>
                      <a:pt x="11" y="196"/>
                    </a:cubicBezTo>
                    <a:cubicBezTo>
                      <a:pt x="11" y="196"/>
                      <a:pt x="12" y="196"/>
                      <a:pt x="12" y="196"/>
                    </a:cubicBezTo>
                    <a:cubicBezTo>
                      <a:pt x="13" y="197"/>
                      <a:pt x="14" y="197"/>
                      <a:pt x="14" y="197"/>
                    </a:cubicBezTo>
                    <a:cubicBezTo>
                      <a:pt x="16" y="197"/>
                      <a:pt x="18" y="195"/>
                      <a:pt x="19" y="193"/>
                    </a:cubicBezTo>
                    <a:cubicBezTo>
                      <a:pt x="20" y="185"/>
                      <a:pt x="20" y="185"/>
                      <a:pt x="20" y="185"/>
                    </a:cubicBezTo>
                    <a:cubicBezTo>
                      <a:pt x="21" y="182"/>
                      <a:pt x="21" y="182"/>
                      <a:pt x="21" y="182"/>
                    </a:cubicBezTo>
                    <a:cubicBezTo>
                      <a:pt x="22" y="185"/>
                      <a:pt x="22" y="185"/>
                      <a:pt x="22" y="185"/>
                    </a:cubicBezTo>
                    <a:cubicBezTo>
                      <a:pt x="26" y="183"/>
                      <a:pt x="26" y="183"/>
                      <a:pt x="26" y="183"/>
                    </a:cubicBezTo>
                    <a:cubicBezTo>
                      <a:pt x="28" y="178"/>
                      <a:pt x="28" y="178"/>
                      <a:pt x="28" y="178"/>
                    </a:cubicBezTo>
                    <a:cubicBezTo>
                      <a:pt x="33" y="172"/>
                      <a:pt x="33" y="172"/>
                      <a:pt x="33" y="172"/>
                    </a:cubicBezTo>
                    <a:cubicBezTo>
                      <a:pt x="39" y="163"/>
                      <a:pt x="39" y="163"/>
                      <a:pt x="39" y="163"/>
                    </a:cubicBezTo>
                    <a:cubicBezTo>
                      <a:pt x="46" y="157"/>
                      <a:pt x="46" y="157"/>
                      <a:pt x="46" y="157"/>
                    </a:cubicBezTo>
                    <a:cubicBezTo>
                      <a:pt x="53" y="152"/>
                      <a:pt x="53" y="152"/>
                      <a:pt x="53" y="152"/>
                    </a:cubicBezTo>
                    <a:cubicBezTo>
                      <a:pt x="52" y="139"/>
                      <a:pt x="52" y="139"/>
                      <a:pt x="52" y="139"/>
                    </a:cubicBezTo>
                    <a:cubicBezTo>
                      <a:pt x="52" y="135"/>
                      <a:pt x="51" y="132"/>
                      <a:pt x="49" y="132"/>
                    </a:cubicBezTo>
                    <a:cubicBezTo>
                      <a:pt x="46" y="131"/>
                      <a:pt x="46" y="131"/>
                      <a:pt x="46" y="131"/>
                    </a:cubicBezTo>
                    <a:cubicBezTo>
                      <a:pt x="42" y="129"/>
                      <a:pt x="42" y="129"/>
                      <a:pt x="42" y="129"/>
                    </a:cubicBezTo>
                    <a:cubicBezTo>
                      <a:pt x="38" y="127"/>
                      <a:pt x="38" y="127"/>
                      <a:pt x="38" y="127"/>
                    </a:cubicBezTo>
                    <a:cubicBezTo>
                      <a:pt x="38" y="127"/>
                      <a:pt x="38" y="127"/>
                      <a:pt x="38" y="127"/>
                    </a:cubicBezTo>
                    <a:cubicBezTo>
                      <a:pt x="33" y="117"/>
                      <a:pt x="33" y="117"/>
                      <a:pt x="33" y="117"/>
                    </a:cubicBezTo>
                    <a:cubicBezTo>
                      <a:pt x="35" y="101"/>
                      <a:pt x="35" y="101"/>
                      <a:pt x="35" y="101"/>
                    </a:cubicBezTo>
                    <a:cubicBezTo>
                      <a:pt x="33" y="86"/>
                      <a:pt x="33" y="86"/>
                      <a:pt x="33" y="86"/>
                    </a:cubicBezTo>
                    <a:cubicBezTo>
                      <a:pt x="31" y="71"/>
                      <a:pt x="31" y="71"/>
                      <a:pt x="31" y="71"/>
                    </a:cubicBezTo>
                    <a:cubicBezTo>
                      <a:pt x="31" y="66"/>
                      <a:pt x="29" y="61"/>
                      <a:pt x="26" y="59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5" y="43"/>
                      <a:pt x="5" y="43"/>
                      <a:pt x="5" y="43"/>
                    </a:cubicBezTo>
                    <a:cubicBezTo>
                      <a:pt x="2" y="40"/>
                      <a:pt x="0" y="35"/>
                      <a:pt x="0" y="29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1" y="28"/>
                      <a:pt x="3" y="27"/>
                      <a:pt x="4" y="24"/>
                    </a:cubicBezTo>
                    <a:cubicBezTo>
                      <a:pt x="5" y="22"/>
                      <a:pt x="6" y="21"/>
                      <a:pt x="8" y="21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10" y="21"/>
                      <a:pt x="13" y="24"/>
                      <a:pt x="15" y="29"/>
                    </a:cubicBezTo>
                    <a:cubicBezTo>
                      <a:pt x="18" y="35"/>
                      <a:pt x="20" y="38"/>
                      <a:pt x="22" y="39"/>
                    </a:cubicBezTo>
                    <a:cubicBezTo>
                      <a:pt x="30" y="40"/>
                      <a:pt x="30" y="40"/>
                      <a:pt x="30" y="40"/>
                    </a:cubicBezTo>
                    <a:cubicBezTo>
                      <a:pt x="38" y="40"/>
                      <a:pt x="38" y="40"/>
                      <a:pt x="38" y="40"/>
                    </a:cubicBezTo>
                    <a:cubicBezTo>
                      <a:pt x="43" y="44"/>
                      <a:pt x="43" y="44"/>
                      <a:pt x="43" y="44"/>
                    </a:cubicBezTo>
                    <a:cubicBezTo>
                      <a:pt x="44" y="46"/>
                      <a:pt x="45" y="47"/>
                      <a:pt x="46" y="47"/>
                    </a:cubicBezTo>
                    <a:cubicBezTo>
                      <a:pt x="46" y="47"/>
                      <a:pt x="46" y="47"/>
                      <a:pt x="47" y="47"/>
                    </a:cubicBezTo>
                    <a:cubicBezTo>
                      <a:pt x="54" y="44"/>
                      <a:pt x="58" y="33"/>
                      <a:pt x="58" y="14"/>
                    </a:cubicBezTo>
                    <a:cubicBezTo>
                      <a:pt x="59" y="7"/>
                      <a:pt x="63" y="3"/>
                      <a:pt x="72" y="0"/>
                    </a:cubicBezTo>
                    <a:cubicBezTo>
                      <a:pt x="81" y="0"/>
                      <a:pt x="81" y="0"/>
                      <a:pt x="81" y="0"/>
                    </a:cubicBezTo>
                    <a:moveTo>
                      <a:pt x="81" y="2"/>
                    </a:moveTo>
                    <a:cubicBezTo>
                      <a:pt x="72" y="2"/>
                      <a:pt x="72" y="2"/>
                      <a:pt x="72" y="2"/>
                    </a:cubicBezTo>
                    <a:cubicBezTo>
                      <a:pt x="64" y="5"/>
                      <a:pt x="61" y="8"/>
                      <a:pt x="60" y="15"/>
                    </a:cubicBezTo>
                    <a:cubicBezTo>
                      <a:pt x="60" y="35"/>
                      <a:pt x="56" y="46"/>
                      <a:pt x="47" y="48"/>
                    </a:cubicBezTo>
                    <a:cubicBezTo>
                      <a:pt x="47" y="48"/>
                      <a:pt x="47" y="48"/>
                      <a:pt x="46" y="48"/>
                    </a:cubicBezTo>
                    <a:cubicBezTo>
                      <a:pt x="45" y="48"/>
                      <a:pt x="43" y="48"/>
                      <a:pt x="41" y="46"/>
                    </a:cubicBezTo>
                    <a:cubicBezTo>
                      <a:pt x="37" y="42"/>
                      <a:pt x="37" y="42"/>
                      <a:pt x="37" y="42"/>
                    </a:cubicBezTo>
                    <a:cubicBezTo>
                      <a:pt x="30" y="42"/>
                      <a:pt x="30" y="42"/>
                      <a:pt x="30" y="42"/>
                    </a:cubicBezTo>
                    <a:cubicBezTo>
                      <a:pt x="30" y="42"/>
                      <a:pt x="30" y="42"/>
                      <a:pt x="30" y="42"/>
                    </a:cubicBezTo>
                    <a:cubicBezTo>
                      <a:pt x="30" y="42"/>
                      <a:pt x="30" y="42"/>
                      <a:pt x="30" y="42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19" y="40"/>
                      <a:pt x="16" y="37"/>
                      <a:pt x="13" y="30"/>
                    </a:cubicBezTo>
                    <a:cubicBezTo>
                      <a:pt x="10" y="23"/>
                      <a:pt x="8" y="23"/>
                      <a:pt x="8" y="23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8" y="22"/>
                      <a:pt x="7" y="23"/>
                      <a:pt x="5" y="25"/>
                    </a:cubicBezTo>
                    <a:cubicBezTo>
                      <a:pt x="4" y="28"/>
                      <a:pt x="3" y="29"/>
                      <a:pt x="2" y="30"/>
                    </a:cubicBezTo>
                    <a:cubicBezTo>
                      <a:pt x="2" y="35"/>
                      <a:pt x="4" y="39"/>
                      <a:pt x="6" y="42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27" y="57"/>
                      <a:pt x="27" y="57"/>
                      <a:pt x="27" y="57"/>
                    </a:cubicBezTo>
                    <a:cubicBezTo>
                      <a:pt x="27" y="57"/>
                      <a:pt x="27" y="57"/>
                      <a:pt x="27" y="57"/>
                    </a:cubicBezTo>
                    <a:cubicBezTo>
                      <a:pt x="27" y="57"/>
                      <a:pt x="27" y="57"/>
                      <a:pt x="27" y="57"/>
                    </a:cubicBezTo>
                    <a:cubicBezTo>
                      <a:pt x="30" y="60"/>
                      <a:pt x="33" y="65"/>
                      <a:pt x="33" y="71"/>
                    </a:cubicBezTo>
                    <a:cubicBezTo>
                      <a:pt x="34" y="86"/>
                      <a:pt x="34" y="86"/>
                      <a:pt x="34" y="86"/>
                    </a:cubicBezTo>
                    <a:cubicBezTo>
                      <a:pt x="37" y="101"/>
                      <a:pt x="37" y="101"/>
                      <a:pt x="37" y="101"/>
                    </a:cubicBezTo>
                    <a:cubicBezTo>
                      <a:pt x="37" y="101"/>
                      <a:pt x="37" y="101"/>
                      <a:pt x="37" y="101"/>
                    </a:cubicBezTo>
                    <a:cubicBezTo>
                      <a:pt x="37" y="101"/>
                      <a:pt x="37" y="101"/>
                      <a:pt x="37" y="101"/>
                    </a:cubicBezTo>
                    <a:cubicBezTo>
                      <a:pt x="35" y="117"/>
                      <a:pt x="35" y="117"/>
                      <a:pt x="35" y="117"/>
                    </a:cubicBezTo>
                    <a:cubicBezTo>
                      <a:pt x="39" y="125"/>
                      <a:pt x="39" y="125"/>
                      <a:pt x="39" y="125"/>
                    </a:cubicBezTo>
                    <a:cubicBezTo>
                      <a:pt x="39" y="125"/>
                      <a:pt x="39" y="125"/>
                      <a:pt x="39" y="125"/>
                    </a:cubicBezTo>
                    <a:cubicBezTo>
                      <a:pt x="39" y="126"/>
                      <a:pt x="39" y="126"/>
                      <a:pt x="39" y="126"/>
                    </a:cubicBezTo>
                    <a:cubicBezTo>
                      <a:pt x="43" y="127"/>
                      <a:pt x="43" y="127"/>
                      <a:pt x="43" y="127"/>
                    </a:cubicBezTo>
                    <a:cubicBezTo>
                      <a:pt x="46" y="129"/>
                      <a:pt x="46" y="129"/>
                      <a:pt x="46" y="129"/>
                    </a:cubicBezTo>
                    <a:cubicBezTo>
                      <a:pt x="49" y="130"/>
                      <a:pt x="49" y="130"/>
                      <a:pt x="49" y="130"/>
                    </a:cubicBezTo>
                    <a:cubicBezTo>
                      <a:pt x="53" y="131"/>
                      <a:pt x="53" y="136"/>
                      <a:pt x="53" y="139"/>
                    </a:cubicBezTo>
                    <a:cubicBezTo>
                      <a:pt x="54" y="152"/>
                      <a:pt x="54" y="152"/>
                      <a:pt x="54" y="152"/>
                    </a:cubicBezTo>
                    <a:cubicBezTo>
                      <a:pt x="54" y="153"/>
                      <a:pt x="54" y="153"/>
                      <a:pt x="54" y="153"/>
                    </a:cubicBezTo>
                    <a:cubicBezTo>
                      <a:pt x="54" y="154"/>
                      <a:pt x="54" y="154"/>
                      <a:pt x="54" y="154"/>
                    </a:cubicBezTo>
                    <a:cubicBezTo>
                      <a:pt x="47" y="159"/>
                      <a:pt x="47" y="159"/>
                      <a:pt x="47" y="159"/>
                    </a:cubicBezTo>
                    <a:cubicBezTo>
                      <a:pt x="41" y="165"/>
                      <a:pt x="41" y="165"/>
                      <a:pt x="41" y="165"/>
                    </a:cubicBezTo>
                    <a:cubicBezTo>
                      <a:pt x="34" y="173"/>
                      <a:pt x="34" y="173"/>
                      <a:pt x="34" y="173"/>
                    </a:cubicBezTo>
                    <a:cubicBezTo>
                      <a:pt x="30" y="179"/>
                      <a:pt x="30" y="179"/>
                      <a:pt x="30" y="179"/>
                    </a:cubicBezTo>
                    <a:cubicBezTo>
                      <a:pt x="27" y="184"/>
                      <a:pt x="27" y="184"/>
                      <a:pt x="27" y="184"/>
                    </a:cubicBezTo>
                    <a:cubicBezTo>
                      <a:pt x="27" y="184"/>
                      <a:pt x="27" y="184"/>
                      <a:pt x="27" y="184"/>
                    </a:cubicBezTo>
                    <a:cubicBezTo>
                      <a:pt x="27" y="184"/>
                      <a:pt x="27" y="184"/>
                      <a:pt x="27" y="184"/>
                    </a:cubicBezTo>
                    <a:cubicBezTo>
                      <a:pt x="23" y="187"/>
                      <a:pt x="23" y="187"/>
                      <a:pt x="23" y="187"/>
                    </a:cubicBezTo>
                    <a:cubicBezTo>
                      <a:pt x="21" y="188"/>
                      <a:pt x="21" y="188"/>
                      <a:pt x="21" y="188"/>
                    </a:cubicBezTo>
                    <a:cubicBezTo>
                      <a:pt x="20" y="193"/>
                      <a:pt x="20" y="193"/>
                      <a:pt x="20" y="193"/>
                    </a:cubicBezTo>
                    <a:cubicBezTo>
                      <a:pt x="20" y="193"/>
                      <a:pt x="20" y="193"/>
                      <a:pt x="20" y="193"/>
                    </a:cubicBezTo>
                    <a:cubicBezTo>
                      <a:pt x="20" y="193"/>
                      <a:pt x="20" y="193"/>
                      <a:pt x="20" y="193"/>
                    </a:cubicBezTo>
                    <a:cubicBezTo>
                      <a:pt x="19" y="198"/>
                      <a:pt x="16" y="199"/>
                      <a:pt x="14" y="199"/>
                    </a:cubicBezTo>
                    <a:cubicBezTo>
                      <a:pt x="13" y="199"/>
                      <a:pt x="13" y="198"/>
                      <a:pt x="12" y="198"/>
                    </a:cubicBezTo>
                    <a:cubicBezTo>
                      <a:pt x="11" y="198"/>
                      <a:pt x="11" y="198"/>
                      <a:pt x="11" y="198"/>
                    </a:cubicBezTo>
                    <a:cubicBezTo>
                      <a:pt x="10" y="198"/>
                      <a:pt x="10" y="198"/>
                      <a:pt x="10" y="199"/>
                    </a:cubicBezTo>
                    <a:cubicBezTo>
                      <a:pt x="9" y="205"/>
                      <a:pt x="9" y="205"/>
                      <a:pt x="9" y="205"/>
                    </a:cubicBezTo>
                    <a:cubicBezTo>
                      <a:pt x="9" y="206"/>
                      <a:pt x="9" y="206"/>
                      <a:pt x="9" y="206"/>
                    </a:cubicBezTo>
                    <a:cubicBezTo>
                      <a:pt x="9" y="206"/>
                      <a:pt x="9" y="206"/>
                      <a:pt x="9" y="206"/>
                    </a:cubicBezTo>
                    <a:cubicBezTo>
                      <a:pt x="6" y="209"/>
                      <a:pt x="6" y="212"/>
                      <a:pt x="7" y="215"/>
                    </a:cubicBezTo>
                    <a:cubicBezTo>
                      <a:pt x="7" y="215"/>
                      <a:pt x="7" y="215"/>
                      <a:pt x="7" y="215"/>
                    </a:cubicBezTo>
                    <a:cubicBezTo>
                      <a:pt x="7" y="215"/>
                      <a:pt x="7" y="215"/>
                      <a:pt x="7" y="215"/>
                    </a:cubicBezTo>
                    <a:cubicBezTo>
                      <a:pt x="8" y="220"/>
                      <a:pt x="8" y="223"/>
                      <a:pt x="7" y="228"/>
                    </a:cubicBezTo>
                    <a:cubicBezTo>
                      <a:pt x="9" y="234"/>
                      <a:pt x="9" y="234"/>
                      <a:pt x="9" y="234"/>
                    </a:cubicBezTo>
                    <a:cubicBezTo>
                      <a:pt x="10" y="239"/>
                      <a:pt x="10" y="243"/>
                      <a:pt x="9" y="246"/>
                    </a:cubicBezTo>
                    <a:cubicBezTo>
                      <a:pt x="8" y="250"/>
                      <a:pt x="9" y="254"/>
                      <a:pt x="12" y="258"/>
                    </a:cubicBezTo>
                    <a:cubicBezTo>
                      <a:pt x="20" y="266"/>
                      <a:pt x="20" y="266"/>
                      <a:pt x="20" y="266"/>
                    </a:cubicBezTo>
                    <a:cubicBezTo>
                      <a:pt x="20" y="266"/>
                      <a:pt x="20" y="266"/>
                      <a:pt x="20" y="266"/>
                    </a:cubicBezTo>
                    <a:cubicBezTo>
                      <a:pt x="21" y="265"/>
                      <a:pt x="22" y="264"/>
                      <a:pt x="24" y="264"/>
                    </a:cubicBezTo>
                    <a:cubicBezTo>
                      <a:pt x="24" y="264"/>
                      <a:pt x="25" y="264"/>
                      <a:pt x="25" y="265"/>
                    </a:cubicBezTo>
                    <a:cubicBezTo>
                      <a:pt x="25" y="265"/>
                      <a:pt x="25" y="265"/>
                      <a:pt x="25" y="265"/>
                    </a:cubicBezTo>
                    <a:cubicBezTo>
                      <a:pt x="26" y="265"/>
                      <a:pt x="26" y="265"/>
                      <a:pt x="26" y="265"/>
                    </a:cubicBezTo>
                    <a:cubicBezTo>
                      <a:pt x="27" y="269"/>
                      <a:pt x="27" y="269"/>
                      <a:pt x="27" y="269"/>
                    </a:cubicBezTo>
                    <a:cubicBezTo>
                      <a:pt x="28" y="269"/>
                      <a:pt x="28" y="269"/>
                      <a:pt x="28" y="269"/>
                    </a:cubicBezTo>
                    <a:cubicBezTo>
                      <a:pt x="28" y="269"/>
                      <a:pt x="28" y="269"/>
                      <a:pt x="28" y="269"/>
                    </a:cubicBezTo>
                    <a:cubicBezTo>
                      <a:pt x="28" y="273"/>
                      <a:pt x="28" y="273"/>
                      <a:pt x="28" y="273"/>
                    </a:cubicBezTo>
                    <a:cubicBezTo>
                      <a:pt x="32" y="274"/>
                      <a:pt x="32" y="274"/>
                      <a:pt x="32" y="274"/>
                    </a:cubicBezTo>
                    <a:cubicBezTo>
                      <a:pt x="34" y="274"/>
                      <a:pt x="34" y="274"/>
                      <a:pt x="34" y="274"/>
                    </a:cubicBezTo>
                    <a:cubicBezTo>
                      <a:pt x="35" y="273"/>
                      <a:pt x="37" y="272"/>
                      <a:pt x="38" y="272"/>
                    </a:cubicBezTo>
                    <a:cubicBezTo>
                      <a:pt x="39" y="272"/>
                      <a:pt x="39" y="272"/>
                      <a:pt x="40" y="273"/>
                    </a:cubicBezTo>
                    <a:cubicBezTo>
                      <a:pt x="43" y="272"/>
                      <a:pt x="43" y="272"/>
                      <a:pt x="43" y="272"/>
                    </a:cubicBezTo>
                    <a:cubicBezTo>
                      <a:pt x="45" y="270"/>
                      <a:pt x="45" y="270"/>
                      <a:pt x="45" y="270"/>
                    </a:cubicBezTo>
                    <a:cubicBezTo>
                      <a:pt x="45" y="270"/>
                      <a:pt x="45" y="270"/>
                      <a:pt x="45" y="270"/>
                    </a:cubicBezTo>
                    <a:cubicBezTo>
                      <a:pt x="45" y="270"/>
                      <a:pt x="45" y="270"/>
                      <a:pt x="45" y="270"/>
                    </a:cubicBezTo>
                    <a:cubicBezTo>
                      <a:pt x="47" y="268"/>
                      <a:pt x="48" y="267"/>
                      <a:pt x="50" y="267"/>
                    </a:cubicBezTo>
                    <a:cubicBezTo>
                      <a:pt x="50" y="267"/>
                      <a:pt x="50" y="268"/>
                      <a:pt x="51" y="268"/>
                    </a:cubicBezTo>
                    <a:cubicBezTo>
                      <a:pt x="52" y="267"/>
                      <a:pt x="52" y="267"/>
                      <a:pt x="52" y="267"/>
                    </a:cubicBezTo>
                    <a:cubicBezTo>
                      <a:pt x="53" y="266"/>
                      <a:pt x="53" y="266"/>
                      <a:pt x="53" y="266"/>
                    </a:cubicBezTo>
                    <a:cubicBezTo>
                      <a:pt x="55" y="265"/>
                      <a:pt x="55" y="265"/>
                      <a:pt x="55" y="265"/>
                    </a:cubicBezTo>
                    <a:cubicBezTo>
                      <a:pt x="56" y="266"/>
                      <a:pt x="56" y="266"/>
                      <a:pt x="56" y="266"/>
                    </a:cubicBezTo>
                    <a:cubicBezTo>
                      <a:pt x="57" y="267"/>
                      <a:pt x="57" y="267"/>
                      <a:pt x="57" y="267"/>
                    </a:cubicBezTo>
                    <a:cubicBezTo>
                      <a:pt x="58" y="266"/>
                      <a:pt x="58" y="266"/>
                      <a:pt x="58" y="266"/>
                    </a:cubicBezTo>
                    <a:cubicBezTo>
                      <a:pt x="59" y="264"/>
                      <a:pt x="61" y="263"/>
                      <a:pt x="63" y="262"/>
                    </a:cubicBezTo>
                    <a:cubicBezTo>
                      <a:pt x="63" y="262"/>
                      <a:pt x="63" y="262"/>
                      <a:pt x="63" y="262"/>
                    </a:cubicBezTo>
                    <a:cubicBezTo>
                      <a:pt x="63" y="262"/>
                      <a:pt x="63" y="262"/>
                      <a:pt x="63" y="262"/>
                    </a:cubicBezTo>
                    <a:cubicBezTo>
                      <a:pt x="67" y="261"/>
                      <a:pt x="67" y="261"/>
                      <a:pt x="67" y="261"/>
                    </a:cubicBezTo>
                    <a:cubicBezTo>
                      <a:pt x="67" y="261"/>
                      <a:pt x="67" y="261"/>
                      <a:pt x="67" y="261"/>
                    </a:cubicBezTo>
                    <a:cubicBezTo>
                      <a:pt x="67" y="261"/>
                      <a:pt x="67" y="261"/>
                      <a:pt x="67" y="261"/>
                    </a:cubicBezTo>
                    <a:cubicBezTo>
                      <a:pt x="73" y="262"/>
                      <a:pt x="73" y="262"/>
                      <a:pt x="73" y="262"/>
                    </a:cubicBezTo>
                    <a:cubicBezTo>
                      <a:pt x="79" y="261"/>
                      <a:pt x="79" y="261"/>
                      <a:pt x="79" y="261"/>
                    </a:cubicBezTo>
                    <a:cubicBezTo>
                      <a:pt x="79" y="261"/>
                      <a:pt x="79" y="261"/>
                      <a:pt x="79" y="261"/>
                    </a:cubicBezTo>
                    <a:cubicBezTo>
                      <a:pt x="80" y="260"/>
                      <a:pt x="81" y="260"/>
                      <a:pt x="82" y="259"/>
                    </a:cubicBezTo>
                    <a:cubicBezTo>
                      <a:pt x="83" y="258"/>
                      <a:pt x="84" y="258"/>
                      <a:pt x="85" y="258"/>
                    </a:cubicBezTo>
                    <a:cubicBezTo>
                      <a:pt x="86" y="255"/>
                      <a:pt x="89" y="250"/>
                      <a:pt x="100" y="239"/>
                    </a:cubicBezTo>
                    <a:cubicBezTo>
                      <a:pt x="118" y="218"/>
                      <a:pt x="118" y="218"/>
                      <a:pt x="118" y="218"/>
                    </a:cubicBezTo>
                    <a:cubicBezTo>
                      <a:pt x="120" y="214"/>
                      <a:pt x="122" y="210"/>
                      <a:pt x="122" y="207"/>
                    </a:cubicBezTo>
                    <a:cubicBezTo>
                      <a:pt x="122" y="203"/>
                      <a:pt x="120" y="199"/>
                      <a:pt x="117" y="195"/>
                    </a:cubicBezTo>
                    <a:cubicBezTo>
                      <a:pt x="112" y="192"/>
                      <a:pt x="112" y="192"/>
                      <a:pt x="112" y="192"/>
                    </a:cubicBezTo>
                    <a:cubicBezTo>
                      <a:pt x="111" y="192"/>
                      <a:pt x="111" y="192"/>
                      <a:pt x="111" y="192"/>
                    </a:cubicBezTo>
                    <a:cubicBezTo>
                      <a:pt x="111" y="192"/>
                      <a:pt x="111" y="192"/>
                      <a:pt x="111" y="192"/>
                    </a:cubicBezTo>
                    <a:cubicBezTo>
                      <a:pt x="107" y="187"/>
                      <a:pt x="107" y="187"/>
                      <a:pt x="107" y="187"/>
                    </a:cubicBezTo>
                    <a:cubicBezTo>
                      <a:pt x="107" y="186"/>
                      <a:pt x="107" y="186"/>
                      <a:pt x="107" y="186"/>
                    </a:cubicBezTo>
                    <a:cubicBezTo>
                      <a:pt x="107" y="185"/>
                      <a:pt x="107" y="185"/>
                      <a:pt x="107" y="185"/>
                    </a:cubicBezTo>
                    <a:cubicBezTo>
                      <a:pt x="107" y="180"/>
                      <a:pt x="107" y="180"/>
                      <a:pt x="107" y="180"/>
                    </a:cubicBezTo>
                    <a:cubicBezTo>
                      <a:pt x="107" y="180"/>
                      <a:pt x="107" y="180"/>
                      <a:pt x="107" y="180"/>
                    </a:cubicBezTo>
                    <a:cubicBezTo>
                      <a:pt x="107" y="179"/>
                      <a:pt x="107" y="179"/>
                      <a:pt x="107" y="179"/>
                    </a:cubicBezTo>
                    <a:cubicBezTo>
                      <a:pt x="108" y="176"/>
                      <a:pt x="108" y="176"/>
                      <a:pt x="108" y="176"/>
                    </a:cubicBezTo>
                    <a:cubicBezTo>
                      <a:pt x="109" y="174"/>
                      <a:pt x="109" y="170"/>
                      <a:pt x="107" y="166"/>
                    </a:cubicBezTo>
                    <a:cubicBezTo>
                      <a:pt x="103" y="159"/>
                      <a:pt x="102" y="152"/>
                      <a:pt x="103" y="145"/>
                    </a:cubicBezTo>
                    <a:cubicBezTo>
                      <a:pt x="104" y="135"/>
                      <a:pt x="104" y="135"/>
                      <a:pt x="104" y="135"/>
                    </a:cubicBezTo>
                    <a:cubicBezTo>
                      <a:pt x="105" y="124"/>
                      <a:pt x="105" y="124"/>
                      <a:pt x="105" y="124"/>
                    </a:cubicBezTo>
                    <a:cubicBezTo>
                      <a:pt x="99" y="110"/>
                      <a:pt x="99" y="110"/>
                      <a:pt x="99" y="110"/>
                    </a:cubicBezTo>
                    <a:cubicBezTo>
                      <a:pt x="96" y="103"/>
                      <a:pt x="95" y="98"/>
                      <a:pt x="95" y="94"/>
                    </a:cubicBezTo>
                    <a:cubicBezTo>
                      <a:pt x="96" y="90"/>
                      <a:pt x="97" y="86"/>
                      <a:pt x="100" y="82"/>
                    </a:cubicBezTo>
                    <a:cubicBezTo>
                      <a:pt x="103" y="78"/>
                      <a:pt x="104" y="75"/>
                      <a:pt x="104" y="73"/>
                    </a:cubicBezTo>
                    <a:cubicBezTo>
                      <a:pt x="101" y="69"/>
                      <a:pt x="101" y="69"/>
                      <a:pt x="101" y="69"/>
                    </a:cubicBezTo>
                    <a:cubicBezTo>
                      <a:pt x="97" y="66"/>
                      <a:pt x="97" y="66"/>
                      <a:pt x="97" y="66"/>
                    </a:cubicBezTo>
                    <a:cubicBezTo>
                      <a:pt x="97" y="66"/>
                      <a:pt x="97" y="66"/>
                      <a:pt x="97" y="66"/>
                    </a:cubicBezTo>
                    <a:cubicBezTo>
                      <a:pt x="96" y="66"/>
                      <a:pt x="96" y="66"/>
                      <a:pt x="96" y="66"/>
                    </a:cubicBezTo>
                    <a:cubicBezTo>
                      <a:pt x="92" y="62"/>
                      <a:pt x="90" y="57"/>
                      <a:pt x="89" y="52"/>
                    </a:cubicBezTo>
                    <a:cubicBezTo>
                      <a:pt x="89" y="52"/>
                      <a:pt x="89" y="52"/>
                      <a:pt x="89" y="52"/>
                    </a:cubicBezTo>
                    <a:cubicBezTo>
                      <a:pt x="89" y="51"/>
                      <a:pt x="89" y="51"/>
                      <a:pt x="89" y="51"/>
                    </a:cubicBezTo>
                    <a:cubicBezTo>
                      <a:pt x="90" y="37"/>
                      <a:pt x="90" y="37"/>
                      <a:pt x="90" y="37"/>
                    </a:cubicBezTo>
                    <a:cubicBezTo>
                      <a:pt x="91" y="19"/>
                      <a:pt x="91" y="19"/>
                      <a:pt x="91" y="19"/>
                    </a:cubicBezTo>
                    <a:cubicBezTo>
                      <a:pt x="90" y="14"/>
                      <a:pt x="89" y="9"/>
                      <a:pt x="86" y="5"/>
                    </a:cubicBezTo>
                    <a:cubicBezTo>
                      <a:pt x="86" y="5"/>
                      <a:pt x="86" y="5"/>
                      <a:pt x="86" y="5"/>
                    </a:cubicBezTo>
                    <a:cubicBezTo>
                      <a:pt x="86" y="4"/>
                      <a:pt x="86" y="4"/>
                      <a:pt x="86" y="4"/>
                    </a:cubicBezTo>
                    <a:cubicBezTo>
                      <a:pt x="85" y="3"/>
                      <a:pt x="84" y="2"/>
                      <a:pt x="8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55" name="Freeform 565"/>
              <p:cNvSpPr>
                <a:spLocks noEditPoints="1"/>
              </p:cNvSpPr>
              <p:nvPr/>
            </p:nvSpPr>
            <p:spPr bwMode="auto">
              <a:xfrm>
                <a:off x="6870" y="2970"/>
                <a:ext cx="102" cy="151"/>
              </a:xfrm>
              <a:custGeom>
                <a:avLst/>
                <a:gdLst>
                  <a:gd name="T0" fmla="*/ 41 w 43"/>
                  <a:gd name="T1" fmla="*/ 64 h 64"/>
                  <a:gd name="T2" fmla="*/ 39 w 43"/>
                  <a:gd name="T3" fmla="*/ 62 h 64"/>
                  <a:gd name="T4" fmla="*/ 39 w 43"/>
                  <a:gd name="T5" fmla="*/ 62 h 64"/>
                  <a:gd name="T6" fmla="*/ 39 w 43"/>
                  <a:gd name="T7" fmla="*/ 62 h 64"/>
                  <a:gd name="T8" fmla="*/ 35 w 43"/>
                  <a:gd name="T9" fmla="*/ 56 h 64"/>
                  <a:gd name="T10" fmla="*/ 38 w 43"/>
                  <a:gd name="T11" fmla="*/ 57 h 64"/>
                  <a:gd name="T12" fmla="*/ 40 w 43"/>
                  <a:gd name="T13" fmla="*/ 57 h 64"/>
                  <a:gd name="T14" fmla="*/ 43 w 43"/>
                  <a:gd name="T15" fmla="*/ 55 h 64"/>
                  <a:gd name="T16" fmla="*/ 43 w 43"/>
                  <a:gd name="T17" fmla="*/ 57 h 64"/>
                  <a:gd name="T18" fmla="*/ 42 w 43"/>
                  <a:gd name="T19" fmla="*/ 60 h 64"/>
                  <a:gd name="T20" fmla="*/ 41 w 43"/>
                  <a:gd name="T21" fmla="*/ 60 h 64"/>
                  <a:gd name="T22" fmla="*/ 42 w 43"/>
                  <a:gd name="T23" fmla="*/ 61 h 64"/>
                  <a:gd name="T24" fmla="*/ 43 w 43"/>
                  <a:gd name="T25" fmla="*/ 62 h 64"/>
                  <a:gd name="T26" fmla="*/ 43 w 43"/>
                  <a:gd name="T27" fmla="*/ 64 h 64"/>
                  <a:gd name="T28" fmla="*/ 41 w 43"/>
                  <a:gd name="T29" fmla="*/ 64 h 64"/>
                  <a:gd name="T30" fmla="*/ 30 w 43"/>
                  <a:gd name="T31" fmla="*/ 60 h 64"/>
                  <a:gd name="T32" fmla="*/ 28 w 43"/>
                  <a:gd name="T33" fmla="*/ 59 h 64"/>
                  <a:gd name="T34" fmla="*/ 18 w 43"/>
                  <a:gd name="T35" fmla="*/ 55 h 64"/>
                  <a:gd name="T36" fmla="*/ 17 w 43"/>
                  <a:gd name="T37" fmla="*/ 55 h 64"/>
                  <a:gd name="T38" fmla="*/ 9 w 43"/>
                  <a:gd name="T39" fmla="*/ 52 h 64"/>
                  <a:gd name="T40" fmla="*/ 13 w 43"/>
                  <a:gd name="T41" fmla="*/ 51 h 64"/>
                  <a:gd name="T42" fmla="*/ 16 w 43"/>
                  <a:gd name="T43" fmla="*/ 50 h 64"/>
                  <a:gd name="T44" fmla="*/ 17 w 43"/>
                  <a:gd name="T45" fmla="*/ 49 h 64"/>
                  <a:gd name="T46" fmla="*/ 16 w 43"/>
                  <a:gd name="T47" fmla="*/ 48 h 64"/>
                  <a:gd name="T48" fmla="*/ 14 w 43"/>
                  <a:gd name="T49" fmla="*/ 47 h 64"/>
                  <a:gd name="T50" fmla="*/ 14 w 43"/>
                  <a:gd name="T51" fmla="*/ 47 h 64"/>
                  <a:gd name="T52" fmla="*/ 14 w 43"/>
                  <a:gd name="T53" fmla="*/ 47 h 64"/>
                  <a:gd name="T54" fmla="*/ 8 w 43"/>
                  <a:gd name="T55" fmla="*/ 45 h 64"/>
                  <a:gd name="T56" fmla="*/ 4 w 43"/>
                  <a:gd name="T57" fmla="*/ 44 h 64"/>
                  <a:gd name="T58" fmla="*/ 2 w 43"/>
                  <a:gd name="T59" fmla="*/ 39 h 64"/>
                  <a:gd name="T60" fmla="*/ 2 w 43"/>
                  <a:gd name="T61" fmla="*/ 34 h 64"/>
                  <a:gd name="T62" fmla="*/ 0 w 43"/>
                  <a:gd name="T63" fmla="*/ 29 h 64"/>
                  <a:gd name="T64" fmla="*/ 3 w 43"/>
                  <a:gd name="T65" fmla="*/ 29 h 64"/>
                  <a:gd name="T66" fmla="*/ 5 w 43"/>
                  <a:gd name="T67" fmla="*/ 24 h 64"/>
                  <a:gd name="T68" fmla="*/ 6 w 43"/>
                  <a:gd name="T69" fmla="*/ 14 h 64"/>
                  <a:gd name="T70" fmla="*/ 11 w 43"/>
                  <a:gd name="T71" fmla="*/ 0 h 64"/>
                  <a:gd name="T72" fmla="*/ 16 w 43"/>
                  <a:gd name="T73" fmla="*/ 1 h 64"/>
                  <a:gd name="T74" fmla="*/ 20 w 43"/>
                  <a:gd name="T75" fmla="*/ 3 h 64"/>
                  <a:gd name="T76" fmla="*/ 21 w 43"/>
                  <a:gd name="T77" fmla="*/ 3 h 64"/>
                  <a:gd name="T78" fmla="*/ 21 w 43"/>
                  <a:gd name="T79" fmla="*/ 3 h 64"/>
                  <a:gd name="T80" fmla="*/ 26 w 43"/>
                  <a:gd name="T81" fmla="*/ 2 h 64"/>
                  <a:gd name="T82" fmla="*/ 26 w 43"/>
                  <a:gd name="T83" fmla="*/ 2 h 64"/>
                  <a:gd name="T84" fmla="*/ 26 w 43"/>
                  <a:gd name="T85" fmla="*/ 5 h 64"/>
                  <a:gd name="T86" fmla="*/ 28 w 43"/>
                  <a:gd name="T87" fmla="*/ 15 h 64"/>
                  <a:gd name="T88" fmla="*/ 27 w 43"/>
                  <a:gd name="T89" fmla="*/ 23 h 64"/>
                  <a:gd name="T90" fmla="*/ 21 w 43"/>
                  <a:gd name="T91" fmla="*/ 27 h 64"/>
                  <a:gd name="T92" fmla="*/ 21 w 43"/>
                  <a:gd name="T93" fmla="*/ 27 h 64"/>
                  <a:gd name="T94" fmla="*/ 21 w 43"/>
                  <a:gd name="T95" fmla="*/ 27 h 64"/>
                  <a:gd name="T96" fmla="*/ 17 w 43"/>
                  <a:gd name="T97" fmla="*/ 34 h 64"/>
                  <a:gd name="T98" fmla="*/ 17 w 43"/>
                  <a:gd name="T99" fmla="*/ 34 h 64"/>
                  <a:gd name="T100" fmla="*/ 17 w 43"/>
                  <a:gd name="T101" fmla="*/ 35 h 64"/>
                  <a:gd name="T102" fmla="*/ 19 w 43"/>
                  <a:gd name="T103" fmla="*/ 45 h 64"/>
                  <a:gd name="T104" fmla="*/ 25 w 43"/>
                  <a:gd name="T105" fmla="*/ 53 h 64"/>
                  <a:gd name="T106" fmla="*/ 25 w 43"/>
                  <a:gd name="T107" fmla="*/ 53 h 64"/>
                  <a:gd name="T108" fmla="*/ 25 w 43"/>
                  <a:gd name="T109" fmla="*/ 53 h 64"/>
                  <a:gd name="T110" fmla="*/ 31 w 43"/>
                  <a:gd name="T111" fmla="*/ 51 h 64"/>
                  <a:gd name="T112" fmla="*/ 33 w 43"/>
                  <a:gd name="T113" fmla="*/ 51 h 64"/>
                  <a:gd name="T114" fmla="*/ 33 w 43"/>
                  <a:gd name="T115" fmla="*/ 52 h 64"/>
                  <a:gd name="T116" fmla="*/ 34 w 43"/>
                  <a:gd name="T117" fmla="*/ 55 h 64"/>
                  <a:gd name="T118" fmla="*/ 31 w 43"/>
                  <a:gd name="T119" fmla="*/ 53 h 64"/>
                  <a:gd name="T120" fmla="*/ 30 w 43"/>
                  <a:gd name="T121" fmla="*/ 54 h 64"/>
                  <a:gd name="T122" fmla="*/ 29 w 43"/>
                  <a:gd name="T123" fmla="*/ 58 h 64"/>
                  <a:gd name="T124" fmla="*/ 30 w 43"/>
                  <a:gd name="T125" fmla="*/ 6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3" h="64">
                    <a:moveTo>
                      <a:pt x="41" y="64"/>
                    </a:moveTo>
                    <a:cubicBezTo>
                      <a:pt x="40" y="64"/>
                      <a:pt x="39" y="63"/>
                      <a:pt x="39" y="62"/>
                    </a:cubicBezTo>
                    <a:cubicBezTo>
                      <a:pt x="39" y="62"/>
                      <a:pt x="39" y="62"/>
                      <a:pt x="39" y="62"/>
                    </a:cubicBezTo>
                    <a:cubicBezTo>
                      <a:pt x="39" y="62"/>
                      <a:pt x="39" y="62"/>
                      <a:pt x="39" y="62"/>
                    </a:cubicBezTo>
                    <a:cubicBezTo>
                      <a:pt x="37" y="59"/>
                      <a:pt x="36" y="57"/>
                      <a:pt x="35" y="56"/>
                    </a:cubicBezTo>
                    <a:cubicBezTo>
                      <a:pt x="35" y="56"/>
                      <a:pt x="36" y="57"/>
                      <a:pt x="38" y="57"/>
                    </a:cubicBezTo>
                    <a:cubicBezTo>
                      <a:pt x="38" y="57"/>
                      <a:pt x="39" y="57"/>
                      <a:pt x="40" y="57"/>
                    </a:cubicBezTo>
                    <a:cubicBezTo>
                      <a:pt x="43" y="55"/>
                      <a:pt x="43" y="55"/>
                      <a:pt x="43" y="55"/>
                    </a:cubicBezTo>
                    <a:cubicBezTo>
                      <a:pt x="43" y="57"/>
                      <a:pt x="43" y="57"/>
                      <a:pt x="43" y="57"/>
                    </a:cubicBezTo>
                    <a:cubicBezTo>
                      <a:pt x="42" y="60"/>
                      <a:pt x="42" y="60"/>
                      <a:pt x="42" y="60"/>
                    </a:cubicBezTo>
                    <a:cubicBezTo>
                      <a:pt x="41" y="60"/>
                      <a:pt x="41" y="60"/>
                      <a:pt x="41" y="60"/>
                    </a:cubicBezTo>
                    <a:cubicBezTo>
                      <a:pt x="42" y="61"/>
                      <a:pt x="42" y="61"/>
                      <a:pt x="42" y="61"/>
                    </a:cubicBezTo>
                    <a:cubicBezTo>
                      <a:pt x="43" y="62"/>
                      <a:pt x="43" y="62"/>
                      <a:pt x="43" y="62"/>
                    </a:cubicBezTo>
                    <a:cubicBezTo>
                      <a:pt x="43" y="64"/>
                      <a:pt x="43" y="64"/>
                      <a:pt x="43" y="64"/>
                    </a:cubicBezTo>
                    <a:cubicBezTo>
                      <a:pt x="41" y="64"/>
                      <a:pt x="41" y="64"/>
                      <a:pt x="41" y="64"/>
                    </a:cubicBezTo>
                    <a:close/>
                    <a:moveTo>
                      <a:pt x="30" y="60"/>
                    </a:moveTo>
                    <a:cubicBezTo>
                      <a:pt x="30" y="60"/>
                      <a:pt x="29" y="60"/>
                      <a:pt x="28" y="59"/>
                    </a:cubicBezTo>
                    <a:cubicBezTo>
                      <a:pt x="25" y="57"/>
                      <a:pt x="22" y="56"/>
                      <a:pt x="18" y="55"/>
                    </a:cubicBezTo>
                    <a:cubicBezTo>
                      <a:pt x="17" y="55"/>
                      <a:pt x="17" y="55"/>
                      <a:pt x="17" y="55"/>
                    </a:cubicBezTo>
                    <a:cubicBezTo>
                      <a:pt x="13" y="55"/>
                      <a:pt x="11" y="54"/>
                      <a:pt x="9" y="52"/>
                    </a:cubicBezTo>
                    <a:cubicBezTo>
                      <a:pt x="9" y="52"/>
                      <a:pt x="10" y="51"/>
                      <a:pt x="13" y="51"/>
                    </a:cubicBezTo>
                    <a:cubicBezTo>
                      <a:pt x="16" y="50"/>
                      <a:pt x="16" y="50"/>
                      <a:pt x="16" y="50"/>
                    </a:cubicBezTo>
                    <a:cubicBezTo>
                      <a:pt x="17" y="49"/>
                      <a:pt x="17" y="49"/>
                      <a:pt x="17" y="49"/>
                    </a:cubicBezTo>
                    <a:cubicBezTo>
                      <a:pt x="16" y="48"/>
                      <a:pt x="16" y="48"/>
                      <a:pt x="16" y="48"/>
                    </a:cubicBezTo>
                    <a:cubicBezTo>
                      <a:pt x="14" y="47"/>
                      <a:pt x="14" y="47"/>
                      <a:pt x="14" y="47"/>
                    </a:cubicBezTo>
                    <a:cubicBezTo>
                      <a:pt x="14" y="47"/>
                      <a:pt x="14" y="47"/>
                      <a:pt x="14" y="47"/>
                    </a:cubicBezTo>
                    <a:cubicBezTo>
                      <a:pt x="14" y="47"/>
                      <a:pt x="14" y="47"/>
                      <a:pt x="14" y="47"/>
                    </a:cubicBezTo>
                    <a:cubicBezTo>
                      <a:pt x="8" y="45"/>
                      <a:pt x="8" y="45"/>
                      <a:pt x="8" y="45"/>
                    </a:cubicBezTo>
                    <a:cubicBezTo>
                      <a:pt x="4" y="44"/>
                      <a:pt x="4" y="44"/>
                      <a:pt x="4" y="44"/>
                    </a:cubicBezTo>
                    <a:cubicBezTo>
                      <a:pt x="2" y="39"/>
                      <a:pt x="2" y="39"/>
                      <a:pt x="2" y="39"/>
                    </a:cubicBezTo>
                    <a:cubicBezTo>
                      <a:pt x="2" y="34"/>
                      <a:pt x="2" y="34"/>
                      <a:pt x="2" y="34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5" y="29"/>
                      <a:pt x="5" y="25"/>
                      <a:pt x="5" y="2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7" y="5"/>
                      <a:pt x="9" y="0"/>
                      <a:pt x="11" y="0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1" y="3"/>
                      <a:pt x="21" y="3"/>
                      <a:pt x="21" y="3"/>
                    </a:cubicBezTo>
                    <a:cubicBezTo>
                      <a:pt x="21" y="3"/>
                      <a:pt x="21" y="3"/>
                      <a:pt x="21" y="3"/>
                    </a:cubicBezTo>
                    <a:cubicBezTo>
                      <a:pt x="26" y="2"/>
                      <a:pt x="26" y="2"/>
                      <a:pt x="26" y="2"/>
                    </a:cubicBezTo>
                    <a:cubicBezTo>
                      <a:pt x="26" y="2"/>
                      <a:pt x="26" y="2"/>
                      <a:pt x="26" y="2"/>
                    </a:cubicBezTo>
                    <a:cubicBezTo>
                      <a:pt x="26" y="2"/>
                      <a:pt x="27" y="2"/>
                      <a:pt x="26" y="5"/>
                    </a:cubicBezTo>
                    <a:cubicBezTo>
                      <a:pt x="25" y="7"/>
                      <a:pt x="25" y="11"/>
                      <a:pt x="28" y="15"/>
                    </a:cubicBezTo>
                    <a:cubicBezTo>
                      <a:pt x="29" y="17"/>
                      <a:pt x="30" y="20"/>
                      <a:pt x="27" y="23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17" y="34"/>
                      <a:pt x="17" y="34"/>
                      <a:pt x="17" y="34"/>
                    </a:cubicBezTo>
                    <a:cubicBezTo>
                      <a:pt x="17" y="34"/>
                      <a:pt x="17" y="34"/>
                      <a:pt x="17" y="34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20" y="49"/>
                      <a:pt x="22" y="52"/>
                      <a:pt x="25" y="53"/>
                    </a:cubicBezTo>
                    <a:cubicBezTo>
                      <a:pt x="25" y="53"/>
                      <a:pt x="25" y="53"/>
                      <a:pt x="25" y="53"/>
                    </a:cubicBezTo>
                    <a:cubicBezTo>
                      <a:pt x="25" y="53"/>
                      <a:pt x="25" y="53"/>
                      <a:pt x="25" y="53"/>
                    </a:cubicBezTo>
                    <a:cubicBezTo>
                      <a:pt x="31" y="51"/>
                      <a:pt x="31" y="51"/>
                      <a:pt x="31" y="51"/>
                    </a:cubicBezTo>
                    <a:cubicBezTo>
                      <a:pt x="32" y="51"/>
                      <a:pt x="32" y="51"/>
                      <a:pt x="33" y="51"/>
                    </a:cubicBezTo>
                    <a:cubicBezTo>
                      <a:pt x="33" y="51"/>
                      <a:pt x="33" y="52"/>
                      <a:pt x="33" y="52"/>
                    </a:cubicBezTo>
                    <a:cubicBezTo>
                      <a:pt x="33" y="53"/>
                      <a:pt x="33" y="54"/>
                      <a:pt x="34" y="55"/>
                    </a:cubicBezTo>
                    <a:cubicBezTo>
                      <a:pt x="32" y="53"/>
                      <a:pt x="31" y="53"/>
                      <a:pt x="31" y="53"/>
                    </a:cubicBezTo>
                    <a:cubicBezTo>
                      <a:pt x="30" y="53"/>
                      <a:pt x="30" y="53"/>
                      <a:pt x="30" y="54"/>
                    </a:cubicBezTo>
                    <a:cubicBezTo>
                      <a:pt x="29" y="54"/>
                      <a:pt x="29" y="56"/>
                      <a:pt x="29" y="58"/>
                    </a:cubicBezTo>
                    <a:cubicBezTo>
                      <a:pt x="30" y="60"/>
                      <a:pt x="30" y="60"/>
                      <a:pt x="30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56" name="Freeform 566"/>
              <p:cNvSpPr>
                <a:spLocks noEditPoints="1"/>
              </p:cNvSpPr>
              <p:nvPr/>
            </p:nvSpPr>
            <p:spPr bwMode="auto">
              <a:xfrm>
                <a:off x="6868" y="2968"/>
                <a:ext cx="106" cy="156"/>
              </a:xfrm>
              <a:custGeom>
                <a:avLst/>
                <a:gdLst>
                  <a:gd name="T0" fmla="*/ 17 w 45"/>
                  <a:gd name="T1" fmla="*/ 1 h 66"/>
                  <a:gd name="T2" fmla="*/ 26 w 45"/>
                  <a:gd name="T3" fmla="*/ 2 h 66"/>
                  <a:gd name="T4" fmla="*/ 28 w 45"/>
                  <a:gd name="T5" fmla="*/ 6 h 66"/>
                  <a:gd name="T6" fmla="*/ 29 w 45"/>
                  <a:gd name="T7" fmla="*/ 24 h 66"/>
                  <a:gd name="T8" fmla="*/ 19 w 45"/>
                  <a:gd name="T9" fmla="*/ 35 h 66"/>
                  <a:gd name="T10" fmla="*/ 26 w 45"/>
                  <a:gd name="T11" fmla="*/ 53 h 66"/>
                  <a:gd name="T12" fmla="*/ 34 w 45"/>
                  <a:gd name="T13" fmla="*/ 51 h 66"/>
                  <a:gd name="T14" fmla="*/ 39 w 45"/>
                  <a:gd name="T15" fmla="*/ 57 h 66"/>
                  <a:gd name="T16" fmla="*/ 45 w 45"/>
                  <a:gd name="T17" fmla="*/ 55 h 66"/>
                  <a:gd name="T18" fmla="*/ 44 w 45"/>
                  <a:gd name="T19" fmla="*/ 61 h 66"/>
                  <a:gd name="T20" fmla="*/ 45 w 45"/>
                  <a:gd name="T21" fmla="*/ 66 h 66"/>
                  <a:gd name="T22" fmla="*/ 40 w 45"/>
                  <a:gd name="T23" fmla="*/ 63 h 66"/>
                  <a:gd name="T24" fmla="*/ 31 w 45"/>
                  <a:gd name="T25" fmla="*/ 59 h 66"/>
                  <a:gd name="T26" fmla="*/ 28 w 45"/>
                  <a:gd name="T27" fmla="*/ 61 h 66"/>
                  <a:gd name="T28" fmla="*/ 10 w 45"/>
                  <a:gd name="T29" fmla="*/ 53 h 66"/>
                  <a:gd name="T30" fmla="*/ 16 w 45"/>
                  <a:gd name="T31" fmla="*/ 50 h 66"/>
                  <a:gd name="T32" fmla="*/ 9 w 45"/>
                  <a:gd name="T33" fmla="*/ 47 h 66"/>
                  <a:gd name="T34" fmla="*/ 2 w 45"/>
                  <a:gd name="T35" fmla="*/ 40 h 66"/>
                  <a:gd name="T36" fmla="*/ 0 w 45"/>
                  <a:gd name="T37" fmla="*/ 29 h 66"/>
                  <a:gd name="T38" fmla="*/ 5 w 45"/>
                  <a:gd name="T39" fmla="*/ 25 h 66"/>
                  <a:gd name="T40" fmla="*/ 12 w 45"/>
                  <a:gd name="T41" fmla="*/ 0 h 66"/>
                  <a:gd name="T42" fmla="*/ 8 w 45"/>
                  <a:gd name="T43" fmla="*/ 15 h 66"/>
                  <a:gd name="T44" fmla="*/ 4 w 45"/>
                  <a:gd name="T45" fmla="*/ 31 h 66"/>
                  <a:gd name="T46" fmla="*/ 4 w 45"/>
                  <a:gd name="T47" fmla="*/ 31 h 66"/>
                  <a:gd name="T48" fmla="*/ 4 w 45"/>
                  <a:gd name="T49" fmla="*/ 34 h 66"/>
                  <a:gd name="T50" fmla="*/ 4 w 45"/>
                  <a:gd name="T51" fmla="*/ 35 h 66"/>
                  <a:gd name="T52" fmla="*/ 6 w 45"/>
                  <a:gd name="T53" fmla="*/ 44 h 66"/>
                  <a:gd name="T54" fmla="*/ 15 w 45"/>
                  <a:gd name="T55" fmla="*/ 47 h 66"/>
                  <a:gd name="T56" fmla="*/ 16 w 45"/>
                  <a:gd name="T57" fmla="*/ 47 h 66"/>
                  <a:gd name="T58" fmla="*/ 20 w 45"/>
                  <a:gd name="T59" fmla="*/ 51 h 66"/>
                  <a:gd name="T60" fmla="*/ 14 w 45"/>
                  <a:gd name="T61" fmla="*/ 53 h 66"/>
                  <a:gd name="T62" fmla="*/ 14 w 45"/>
                  <a:gd name="T63" fmla="*/ 53 h 66"/>
                  <a:gd name="T64" fmla="*/ 18 w 45"/>
                  <a:gd name="T65" fmla="*/ 55 h 66"/>
                  <a:gd name="T66" fmla="*/ 18 w 45"/>
                  <a:gd name="T67" fmla="*/ 55 h 66"/>
                  <a:gd name="T68" fmla="*/ 29 w 45"/>
                  <a:gd name="T69" fmla="*/ 59 h 66"/>
                  <a:gd name="T70" fmla="*/ 30 w 45"/>
                  <a:gd name="T71" fmla="*/ 59 h 66"/>
                  <a:gd name="T72" fmla="*/ 30 w 45"/>
                  <a:gd name="T73" fmla="*/ 54 h 66"/>
                  <a:gd name="T74" fmla="*/ 26 w 45"/>
                  <a:gd name="T75" fmla="*/ 55 h 66"/>
                  <a:gd name="T76" fmla="*/ 19 w 45"/>
                  <a:gd name="T77" fmla="*/ 46 h 66"/>
                  <a:gd name="T78" fmla="*/ 17 w 45"/>
                  <a:gd name="T79" fmla="*/ 35 h 66"/>
                  <a:gd name="T80" fmla="*/ 21 w 45"/>
                  <a:gd name="T81" fmla="*/ 28 h 66"/>
                  <a:gd name="T82" fmla="*/ 22 w 45"/>
                  <a:gd name="T83" fmla="*/ 27 h 66"/>
                  <a:gd name="T84" fmla="*/ 28 w 45"/>
                  <a:gd name="T85" fmla="*/ 16 h 66"/>
                  <a:gd name="T86" fmla="*/ 27 w 45"/>
                  <a:gd name="T87" fmla="*/ 4 h 66"/>
                  <a:gd name="T88" fmla="*/ 22 w 45"/>
                  <a:gd name="T89" fmla="*/ 5 h 66"/>
                  <a:gd name="T90" fmla="*/ 17 w 45"/>
                  <a:gd name="T91" fmla="*/ 3 h 66"/>
                  <a:gd name="T92" fmla="*/ 33 w 45"/>
                  <a:gd name="T93" fmla="*/ 53 h 66"/>
                  <a:gd name="T94" fmla="*/ 33 w 45"/>
                  <a:gd name="T95" fmla="*/ 53 h 66"/>
                  <a:gd name="T96" fmla="*/ 32 w 45"/>
                  <a:gd name="T97" fmla="*/ 53 h 66"/>
                  <a:gd name="T98" fmla="*/ 33 w 45"/>
                  <a:gd name="T99" fmla="*/ 53 h 66"/>
                  <a:gd name="T100" fmla="*/ 44 w 45"/>
                  <a:gd name="T101" fmla="*/ 57 h 66"/>
                  <a:gd name="T102" fmla="*/ 41 w 45"/>
                  <a:gd name="T103" fmla="*/ 58 h 66"/>
                  <a:gd name="T104" fmla="*/ 39 w 45"/>
                  <a:gd name="T105" fmla="*/ 59 h 66"/>
                  <a:gd name="T106" fmla="*/ 41 w 45"/>
                  <a:gd name="T107" fmla="*/ 62 h 66"/>
                  <a:gd name="T108" fmla="*/ 41 w 45"/>
                  <a:gd name="T109" fmla="*/ 63 h 66"/>
                  <a:gd name="T110" fmla="*/ 43 w 45"/>
                  <a:gd name="T111" fmla="*/ 64 h 66"/>
                  <a:gd name="T112" fmla="*/ 42 w 45"/>
                  <a:gd name="T113" fmla="*/ 63 h 66"/>
                  <a:gd name="T114" fmla="*/ 42 w 45"/>
                  <a:gd name="T115" fmla="*/ 60 h 66"/>
                  <a:gd name="T116" fmla="*/ 44 w 45"/>
                  <a:gd name="T117" fmla="*/ 57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5" h="66">
                    <a:moveTo>
                      <a:pt x="12" y="0"/>
                    </a:moveTo>
                    <a:cubicBezTo>
                      <a:pt x="17" y="1"/>
                      <a:pt x="17" y="1"/>
                      <a:pt x="17" y="1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6" y="2"/>
                      <a:pt x="26" y="2"/>
                      <a:pt x="26" y="2"/>
                    </a:cubicBezTo>
                    <a:cubicBezTo>
                      <a:pt x="27" y="2"/>
                      <a:pt x="27" y="2"/>
                      <a:pt x="27" y="2"/>
                    </a:cubicBezTo>
                    <a:cubicBezTo>
                      <a:pt x="28" y="2"/>
                      <a:pt x="29" y="3"/>
                      <a:pt x="28" y="6"/>
                    </a:cubicBezTo>
                    <a:cubicBezTo>
                      <a:pt x="27" y="8"/>
                      <a:pt x="27" y="11"/>
                      <a:pt x="30" y="16"/>
                    </a:cubicBezTo>
                    <a:cubicBezTo>
                      <a:pt x="31" y="19"/>
                      <a:pt x="31" y="22"/>
                      <a:pt x="29" y="24"/>
                    </a:cubicBezTo>
                    <a:cubicBezTo>
                      <a:pt x="23" y="29"/>
                      <a:pt x="23" y="29"/>
                      <a:pt x="23" y="29"/>
                    </a:cubicBezTo>
                    <a:cubicBezTo>
                      <a:pt x="19" y="35"/>
                      <a:pt x="19" y="35"/>
                      <a:pt x="19" y="35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22" y="49"/>
                      <a:pt x="24" y="52"/>
                      <a:pt x="26" y="53"/>
                    </a:cubicBezTo>
                    <a:cubicBezTo>
                      <a:pt x="32" y="51"/>
                      <a:pt x="32" y="51"/>
                      <a:pt x="32" y="51"/>
                    </a:cubicBezTo>
                    <a:cubicBezTo>
                      <a:pt x="33" y="51"/>
                      <a:pt x="33" y="51"/>
                      <a:pt x="34" y="51"/>
                    </a:cubicBezTo>
                    <a:cubicBezTo>
                      <a:pt x="35" y="51"/>
                      <a:pt x="35" y="52"/>
                      <a:pt x="35" y="53"/>
                    </a:cubicBezTo>
                    <a:cubicBezTo>
                      <a:pt x="35" y="56"/>
                      <a:pt x="36" y="57"/>
                      <a:pt x="39" y="57"/>
                    </a:cubicBezTo>
                    <a:cubicBezTo>
                      <a:pt x="39" y="57"/>
                      <a:pt x="40" y="57"/>
                      <a:pt x="40" y="57"/>
                    </a:cubicBezTo>
                    <a:cubicBezTo>
                      <a:pt x="45" y="55"/>
                      <a:pt x="45" y="55"/>
                      <a:pt x="45" y="55"/>
                    </a:cubicBezTo>
                    <a:cubicBezTo>
                      <a:pt x="45" y="58"/>
                      <a:pt x="45" y="58"/>
                      <a:pt x="45" y="58"/>
                    </a:cubicBezTo>
                    <a:cubicBezTo>
                      <a:pt x="44" y="61"/>
                      <a:pt x="44" y="61"/>
                      <a:pt x="44" y="61"/>
                    </a:cubicBezTo>
                    <a:cubicBezTo>
                      <a:pt x="45" y="63"/>
                      <a:pt x="45" y="63"/>
                      <a:pt x="45" y="63"/>
                    </a:cubicBezTo>
                    <a:cubicBezTo>
                      <a:pt x="45" y="66"/>
                      <a:pt x="45" y="66"/>
                      <a:pt x="45" y="66"/>
                    </a:cubicBezTo>
                    <a:cubicBezTo>
                      <a:pt x="42" y="66"/>
                      <a:pt x="42" y="66"/>
                      <a:pt x="42" y="66"/>
                    </a:cubicBezTo>
                    <a:cubicBezTo>
                      <a:pt x="40" y="65"/>
                      <a:pt x="40" y="64"/>
                      <a:pt x="40" y="63"/>
                    </a:cubicBezTo>
                    <a:cubicBezTo>
                      <a:pt x="35" y="58"/>
                      <a:pt x="33" y="55"/>
                      <a:pt x="32" y="55"/>
                    </a:cubicBezTo>
                    <a:cubicBezTo>
                      <a:pt x="31" y="55"/>
                      <a:pt x="31" y="56"/>
                      <a:pt x="31" y="59"/>
                    </a:cubicBezTo>
                    <a:cubicBezTo>
                      <a:pt x="32" y="61"/>
                      <a:pt x="32" y="62"/>
                      <a:pt x="31" y="62"/>
                    </a:cubicBezTo>
                    <a:cubicBezTo>
                      <a:pt x="30" y="62"/>
                      <a:pt x="29" y="62"/>
                      <a:pt x="28" y="61"/>
                    </a:cubicBezTo>
                    <a:cubicBezTo>
                      <a:pt x="26" y="59"/>
                      <a:pt x="23" y="58"/>
                      <a:pt x="18" y="57"/>
                    </a:cubicBezTo>
                    <a:cubicBezTo>
                      <a:pt x="14" y="57"/>
                      <a:pt x="11" y="56"/>
                      <a:pt x="10" y="53"/>
                    </a:cubicBezTo>
                    <a:cubicBezTo>
                      <a:pt x="9" y="52"/>
                      <a:pt x="10" y="51"/>
                      <a:pt x="14" y="51"/>
                    </a:cubicBezTo>
                    <a:cubicBezTo>
                      <a:pt x="16" y="50"/>
                      <a:pt x="16" y="50"/>
                      <a:pt x="16" y="50"/>
                    </a:cubicBezTo>
                    <a:cubicBezTo>
                      <a:pt x="15" y="49"/>
                      <a:pt x="15" y="49"/>
                      <a:pt x="15" y="49"/>
                    </a:cubicBezTo>
                    <a:cubicBezTo>
                      <a:pt x="9" y="47"/>
                      <a:pt x="9" y="47"/>
                      <a:pt x="9" y="47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2" y="40"/>
                      <a:pt x="2" y="40"/>
                      <a:pt x="2" y="40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5" y="29"/>
                      <a:pt x="5" y="28"/>
                      <a:pt x="5" y="2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5"/>
                      <a:pt x="9" y="0"/>
                      <a:pt x="12" y="0"/>
                    </a:cubicBezTo>
                    <a:moveTo>
                      <a:pt x="12" y="2"/>
                    </a:moveTo>
                    <a:cubicBezTo>
                      <a:pt x="11" y="2"/>
                      <a:pt x="9" y="4"/>
                      <a:pt x="8" y="15"/>
                    </a:cubicBezTo>
                    <a:cubicBezTo>
                      <a:pt x="7" y="25"/>
                      <a:pt x="7" y="25"/>
                      <a:pt x="7" y="25"/>
                    </a:cubicBezTo>
                    <a:cubicBezTo>
                      <a:pt x="7" y="26"/>
                      <a:pt x="7" y="31"/>
                      <a:pt x="4" y="31"/>
                    </a:cubicBezTo>
                    <a:cubicBezTo>
                      <a:pt x="4" y="31"/>
                      <a:pt x="4" y="31"/>
                      <a:pt x="4" y="31"/>
                    </a:cubicBezTo>
                    <a:cubicBezTo>
                      <a:pt x="4" y="31"/>
                      <a:pt x="4" y="31"/>
                      <a:pt x="4" y="31"/>
                    </a:cubicBezTo>
                    <a:cubicBezTo>
                      <a:pt x="2" y="31"/>
                      <a:pt x="2" y="31"/>
                      <a:pt x="2" y="31"/>
                    </a:cubicBezTo>
                    <a:cubicBezTo>
                      <a:pt x="4" y="34"/>
                      <a:pt x="4" y="34"/>
                      <a:pt x="4" y="34"/>
                    </a:cubicBezTo>
                    <a:cubicBezTo>
                      <a:pt x="4" y="34"/>
                      <a:pt x="4" y="34"/>
                      <a:pt x="4" y="34"/>
                    </a:cubicBezTo>
                    <a:cubicBezTo>
                      <a:pt x="4" y="35"/>
                      <a:pt x="4" y="35"/>
                      <a:pt x="4" y="35"/>
                    </a:cubicBezTo>
                    <a:cubicBezTo>
                      <a:pt x="4" y="40"/>
                      <a:pt x="4" y="40"/>
                      <a:pt x="4" y="40"/>
                    </a:cubicBezTo>
                    <a:cubicBezTo>
                      <a:pt x="6" y="44"/>
                      <a:pt x="6" y="44"/>
                      <a:pt x="6" y="44"/>
                    </a:cubicBezTo>
                    <a:cubicBezTo>
                      <a:pt x="9" y="46"/>
                      <a:pt x="9" y="46"/>
                      <a:pt x="9" y="46"/>
                    </a:cubicBezTo>
                    <a:cubicBezTo>
                      <a:pt x="15" y="47"/>
                      <a:pt x="15" y="47"/>
                      <a:pt x="15" y="47"/>
                    </a:cubicBezTo>
                    <a:cubicBezTo>
                      <a:pt x="15" y="47"/>
                      <a:pt x="15" y="47"/>
                      <a:pt x="15" y="47"/>
                    </a:cubicBezTo>
                    <a:cubicBezTo>
                      <a:pt x="16" y="47"/>
                      <a:pt x="16" y="47"/>
                      <a:pt x="16" y="47"/>
                    </a:cubicBezTo>
                    <a:cubicBezTo>
                      <a:pt x="18" y="48"/>
                      <a:pt x="18" y="48"/>
                      <a:pt x="18" y="48"/>
                    </a:cubicBezTo>
                    <a:cubicBezTo>
                      <a:pt x="20" y="51"/>
                      <a:pt x="20" y="51"/>
                      <a:pt x="20" y="51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4" y="53"/>
                      <a:pt x="14" y="53"/>
                      <a:pt x="14" y="53"/>
                    </a:cubicBezTo>
                    <a:cubicBezTo>
                      <a:pt x="14" y="53"/>
                      <a:pt x="14" y="53"/>
                      <a:pt x="14" y="53"/>
                    </a:cubicBezTo>
                    <a:cubicBezTo>
                      <a:pt x="14" y="53"/>
                      <a:pt x="14" y="53"/>
                      <a:pt x="14" y="53"/>
                    </a:cubicBezTo>
                    <a:cubicBezTo>
                      <a:pt x="13" y="53"/>
                      <a:pt x="12" y="53"/>
                      <a:pt x="12" y="53"/>
                    </a:cubicBezTo>
                    <a:cubicBezTo>
                      <a:pt x="13" y="55"/>
                      <a:pt x="15" y="55"/>
                      <a:pt x="18" y="55"/>
                    </a:cubicBezTo>
                    <a:cubicBezTo>
                      <a:pt x="18" y="55"/>
                      <a:pt x="18" y="55"/>
                      <a:pt x="18" y="55"/>
                    </a:cubicBezTo>
                    <a:cubicBezTo>
                      <a:pt x="18" y="55"/>
                      <a:pt x="18" y="55"/>
                      <a:pt x="18" y="55"/>
                    </a:cubicBezTo>
                    <a:cubicBezTo>
                      <a:pt x="19" y="56"/>
                      <a:pt x="19" y="56"/>
                      <a:pt x="19" y="56"/>
                    </a:cubicBezTo>
                    <a:cubicBezTo>
                      <a:pt x="24" y="56"/>
                      <a:pt x="27" y="57"/>
                      <a:pt x="29" y="59"/>
                    </a:cubicBezTo>
                    <a:cubicBezTo>
                      <a:pt x="29" y="60"/>
                      <a:pt x="30" y="60"/>
                      <a:pt x="30" y="60"/>
                    </a:cubicBezTo>
                    <a:cubicBezTo>
                      <a:pt x="30" y="59"/>
                      <a:pt x="30" y="59"/>
                      <a:pt x="30" y="59"/>
                    </a:cubicBezTo>
                    <a:cubicBezTo>
                      <a:pt x="29" y="56"/>
                      <a:pt x="29" y="55"/>
                      <a:pt x="30" y="54"/>
                    </a:cubicBezTo>
                    <a:cubicBezTo>
                      <a:pt x="30" y="54"/>
                      <a:pt x="30" y="54"/>
                      <a:pt x="30" y="54"/>
                    </a:cubicBezTo>
                    <a:cubicBezTo>
                      <a:pt x="26" y="55"/>
                      <a:pt x="26" y="55"/>
                      <a:pt x="26" y="55"/>
                    </a:cubicBezTo>
                    <a:cubicBezTo>
                      <a:pt x="26" y="55"/>
                      <a:pt x="26" y="55"/>
                      <a:pt x="26" y="55"/>
                    </a:cubicBezTo>
                    <a:cubicBezTo>
                      <a:pt x="25" y="55"/>
                      <a:pt x="25" y="55"/>
                      <a:pt x="25" y="55"/>
                    </a:cubicBezTo>
                    <a:cubicBezTo>
                      <a:pt x="22" y="54"/>
                      <a:pt x="20" y="50"/>
                      <a:pt x="19" y="46"/>
                    </a:cubicBezTo>
                    <a:cubicBezTo>
                      <a:pt x="17" y="36"/>
                      <a:pt x="17" y="36"/>
                      <a:pt x="17" y="36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8" y="35"/>
                      <a:pt x="18" y="35"/>
                      <a:pt x="18" y="35"/>
                    </a:cubicBezTo>
                    <a:cubicBezTo>
                      <a:pt x="21" y="28"/>
                      <a:pt x="21" y="28"/>
                      <a:pt x="21" y="28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2" y="27"/>
                      <a:pt x="22" y="27"/>
                      <a:pt x="22" y="27"/>
                    </a:cubicBezTo>
                    <a:cubicBezTo>
                      <a:pt x="28" y="23"/>
                      <a:pt x="28" y="23"/>
                      <a:pt x="28" y="23"/>
                    </a:cubicBezTo>
                    <a:cubicBezTo>
                      <a:pt x="30" y="21"/>
                      <a:pt x="29" y="18"/>
                      <a:pt x="28" y="16"/>
                    </a:cubicBezTo>
                    <a:cubicBezTo>
                      <a:pt x="26" y="12"/>
                      <a:pt x="25" y="8"/>
                      <a:pt x="26" y="5"/>
                    </a:cubicBezTo>
                    <a:cubicBezTo>
                      <a:pt x="26" y="5"/>
                      <a:pt x="26" y="4"/>
                      <a:pt x="27" y="4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2" y="2"/>
                      <a:pt x="12" y="2"/>
                      <a:pt x="12" y="2"/>
                    </a:cubicBezTo>
                    <a:close/>
                    <a:moveTo>
                      <a:pt x="33" y="53"/>
                    </a:moveTo>
                    <a:cubicBezTo>
                      <a:pt x="33" y="53"/>
                      <a:pt x="33" y="53"/>
                      <a:pt x="33" y="53"/>
                    </a:cubicBezTo>
                    <a:cubicBezTo>
                      <a:pt x="33" y="53"/>
                      <a:pt x="33" y="53"/>
                      <a:pt x="33" y="53"/>
                    </a:cubicBezTo>
                    <a:cubicBezTo>
                      <a:pt x="32" y="53"/>
                      <a:pt x="32" y="53"/>
                      <a:pt x="32" y="53"/>
                    </a:cubicBezTo>
                    <a:cubicBezTo>
                      <a:pt x="32" y="53"/>
                      <a:pt x="32" y="53"/>
                      <a:pt x="32" y="53"/>
                    </a:cubicBezTo>
                    <a:cubicBezTo>
                      <a:pt x="32" y="53"/>
                      <a:pt x="33" y="53"/>
                      <a:pt x="33" y="54"/>
                    </a:cubicBezTo>
                    <a:cubicBezTo>
                      <a:pt x="33" y="53"/>
                      <a:pt x="33" y="53"/>
                      <a:pt x="33" y="53"/>
                    </a:cubicBezTo>
                    <a:cubicBezTo>
                      <a:pt x="33" y="53"/>
                      <a:pt x="33" y="53"/>
                      <a:pt x="33" y="53"/>
                    </a:cubicBezTo>
                    <a:close/>
                    <a:moveTo>
                      <a:pt x="44" y="57"/>
                    </a:moveTo>
                    <a:cubicBezTo>
                      <a:pt x="41" y="58"/>
                      <a:pt x="41" y="58"/>
                      <a:pt x="41" y="58"/>
                    </a:cubicBezTo>
                    <a:cubicBezTo>
                      <a:pt x="41" y="58"/>
                      <a:pt x="41" y="58"/>
                      <a:pt x="41" y="58"/>
                    </a:cubicBezTo>
                    <a:cubicBezTo>
                      <a:pt x="41" y="58"/>
                      <a:pt x="41" y="58"/>
                      <a:pt x="41" y="58"/>
                    </a:cubicBezTo>
                    <a:cubicBezTo>
                      <a:pt x="40" y="59"/>
                      <a:pt x="39" y="59"/>
                      <a:pt x="39" y="59"/>
                    </a:cubicBezTo>
                    <a:cubicBezTo>
                      <a:pt x="39" y="59"/>
                      <a:pt x="38" y="59"/>
                      <a:pt x="38" y="59"/>
                    </a:cubicBezTo>
                    <a:cubicBezTo>
                      <a:pt x="39" y="60"/>
                      <a:pt x="40" y="61"/>
                      <a:pt x="41" y="62"/>
                    </a:cubicBezTo>
                    <a:cubicBezTo>
                      <a:pt x="41" y="62"/>
                      <a:pt x="41" y="62"/>
                      <a:pt x="41" y="62"/>
                    </a:cubicBezTo>
                    <a:cubicBezTo>
                      <a:pt x="41" y="63"/>
                      <a:pt x="41" y="63"/>
                      <a:pt x="41" y="63"/>
                    </a:cubicBezTo>
                    <a:cubicBezTo>
                      <a:pt x="41" y="63"/>
                      <a:pt x="42" y="64"/>
                      <a:pt x="42" y="64"/>
                    </a:cubicBezTo>
                    <a:cubicBezTo>
                      <a:pt x="43" y="64"/>
                      <a:pt x="43" y="64"/>
                      <a:pt x="43" y="64"/>
                    </a:cubicBezTo>
                    <a:cubicBezTo>
                      <a:pt x="43" y="64"/>
                      <a:pt x="43" y="64"/>
                      <a:pt x="43" y="64"/>
                    </a:cubicBezTo>
                    <a:cubicBezTo>
                      <a:pt x="42" y="63"/>
                      <a:pt x="42" y="63"/>
                      <a:pt x="42" y="63"/>
                    </a:cubicBezTo>
                    <a:cubicBezTo>
                      <a:pt x="41" y="62"/>
                      <a:pt x="41" y="62"/>
                      <a:pt x="41" y="62"/>
                    </a:cubicBezTo>
                    <a:cubicBezTo>
                      <a:pt x="42" y="60"/>
                      <a:pt x="42" y="60"/>
                      <a:pt x="42" y="60"/>
                    </a:cubicBezTo>
                    <a:cubicBezTo>
                      <a:pt x="44" y="58"/>
                      <a:pt x="44" y="58"/>
                      <a:pt x="44" y="58"/>
                    </a:cubicBezTo>
                    <a:cubicBezTo>
                      <a:pt x="44" y="57"/>
                      <a:pt x="44" y="57"/>
                      <a:pt x="44" y="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57" name="Freeform 567"/>
              <p:cNvSpPr>
                <a:spLocks/>
              </p:cNvSpPr>
              <p:nvPr/>
            </p:nvSpPr>
            <p:spPr bwMode="auto">
              <a:xfrm>
                <a:off x="6996" y="3140"/>
                <a:ext cx="28" cy="36"/>
              </a:xfrm>
              <a:custGeom>
                <a:avLst/>
                <a:gdLst>
                  <a:gd name="T0" fmla="*/ 11 w 12"/>
                  <a:gd name="T1" fmla="*/ 15 h 15"/>
                  <a:gd name="T2" fmla="*/ 9 w 12"/>
                  <a:gd name="T3" fmla="*/ 14 h 15"/>
                  <a:gd name="T4" fmla="*/ 6 w 12"/>
                  <a:gd name="T5" fmla="*/ 12 h 15"/>
                  <a:gd name="T6" fmla="*/ 7 w 12"/>
                  <a:gd name="T7" fmla="*/ 11 h 15"/>
                  <a:gd name="T8" fmla="*/ 8 w 12"/>
                  <a:gd name="T9" fmla="*/ 9 h 15"/>
                  <a:gd name="T10" fmla="*/ 8 w 12"/>
                  <a:gd name="T11" fmla="*/ 8 h 15"/>
                  <a:gd name="T12" fmla="*/ 7 w 12"/>
                  <a:gd name="T13" fmla="*/ 8 h 15"/>
                  <a:gd name="T14" fmla="*/ 2 w 12"/>
                  <a:gd name="T15" fmla="*/ 4 h 15"/>
                  <a:gd name="T16" fmla="*/ 0 w 12"/>
                  <a:gd name="T17" fmla="*/ 1 h 15"/>
                  <a:gd name="T18" fmla="*/ 1 w 12"/>
                  <a:gd name="T19" fmla="*/ 0 h 15"/>
                  <a:gd name="T20" fmla="*/ 5 w 12"/>
                  <a:gd name="T21" fmla="*/ 0 h 15"/>
                  <a:gd name="T22" fmla="*/ 8 w 12"/>
                  <a:gd name="T23" fmla="*/ 0 h 15"/>
                  <a:gd name="T24" fmla="*/ 9 w 12"/>
                  <a:gd name="T25" fmla="*/ 3 h 15"/>
                  <a:gd name="T26" fmla="*/ 9 w 12"/>
                  <a:gd name="T27" fmla="*/ 8 h 15"/>
                  <a:gd name="T28" fmla="*/ 9 w 12"/>
                  <a:gd name="T29" fmla="*/ 8 h 15"/>
                  <a:gd name="T30" fmla="*/ 10 w 12"/>
                  <a:gd name="T31" fmla="*/ 9 h 15"/>
                  <a:gd name="T32" fmla="*/ 11 w 12"/>
                  <a:gd name="T33" fmla="*/ 11 h 15"/>
                  <a:gd name="T34" fmla="*/ 12 w 12"/>
                  <a:gd name="T35" fmla="*/ 13 h 15"/>
                  <a:gd name="T36" fmla="*/ 11 w 12"/>
                  <a:gd name="T37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" h="15">
                    <a:moveTo>
                      <a:pt x="11" y="15"/>
                    </a:moveTo>
                    <a:cubicBezTo>
                      <a:pt x="9" y="14"/>
                      <a:pt x="9" y="14"/>
                      <a:pt x="9" y="14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0" y="2"/>
                      <a:pt x="0" y="2"/>
                      <a:pt x="0" y="1"/>
                    </a:cubicBezTo>
                    <a:cubicBezTo>
                      <a:pt x="0" y="1"/>
                      <a:pt x="1" y="1"/>
                      <a:pt x="1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11" y="15"/>
                      <a:pt x="11" y="15"/>
                      <a:pt x="11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58" name="Freeform 568"/>
              <p:cNvSpPr>
                <a:spLocks noEditPoints="1"/>
              </p:cNvSpPr>
              <p:nvPr/>
            </p:nvSpPr>
            <p:spPr bwMode="auto">
              <a:xfrm>
                <a:off x="6993" y="3138"/>
                <a:ext cx="33" cy="40"/>
              </a:xfrm>
              <a:custGeom>
                <a:avLst/>
                <a:gdLst>
                  <a:gd name="T0" fmla="*/ 10 w 14"/>
                  <a:gd name="T1" fmla="*/ 0 h 17"/>
                  <a:gd name="T2" fmla="*/ 11 w 14"/>
                  <a:gd name="T3" fmla="*/ 4 h 17"/>
                  <a:gd name="T4" fmla="*/ 11 w 14"/>
                  <a:gd name="T5" fmla="*/ 9 h 17"/>
                  <a:gd name="T6" fmla="*/ 13 w 14"/>
                  <a:gd name="T7" fmla="*/ 12 h 17"/>
                  <a:gd name="T8" fmla="*/ 14 w 14"/>
                  <a:gd name="T9" fmla="*/ 15 h 17"/>
                  <a:gd name="T10" fmla="*/ 12 w 14"/>
                  <a:gd name="T11" fmla="*/ 17 h 17"/>
                  <a:gd name="T12" fmla="*/ 10 w 14"/>
                  <a:gd name="T13" fmla="*/ 16 h 17"/>
                  <a:gd name="T14" fmla="*/ 6 w 14"/>
                  <a:gd name="T15" fmla="*/ 13 h 17"/>
                  <a:gd name="T16" fmla="*/ 7 w 14"/>
                  <a:gd name="T17" fmla="*/ 11 h 17"/>
                  <a:gd name="T18" fmla="*/ 8 w 14"/>
                  <a:gd name="T19" fmla="*/ 10 h 17"/>
                  <a:gd name="T20" fmla="*/ 2 w 14"/>
                  <a:gd name="T21" fmla="*/ 6 h 17"/>
                  <a:gd name="T22" fmla="*/ 2 w 14"/>
                  <a:gd name="T23" fmla="*/ 1 h 17"/>
                  <a:gd name="T24" fmla="*/ 6 w 14"/>
                  <a:gd name="T25" fmla="*/ 0 h 17"/>
                  <a:gd name="T26" fmla="*/ 10 w 14"/>
                  <a:gd name="T27" fmla="*/ 0 h 17"/>
                  <a:gd name="T28" fmla="*/ 8 w 14"/>
                  <a:gd name="T29" fmla="*/ 2 h 17"/>
                  <a:gd name="T30" fmla="*/ 6 w 14"/>
                  <a:gd name="T31" fmla="*/ 2 h 17"/>
                  <a:gd name="T32" fmla="*/ 2 w 14"/>
                  <a:gd name="T33" fmla="*/ 2 h 17"/>
                  <a:gd name="T34" fmla="*/ 2 w 14"/>
                  <a:gd name="T35" fmla="*/ 3 h 17"/>
                  <a:gd name="T36" fmla="*/ 3 w 14"/>
                  <a:gd name="T37" fmla="*/ 4 h 17"/>
                  <a:gd name="T38" fmla="*/ 9 w 14"/>
                  <a:gd name="T39" fmla="*/ 8 h 17"/>
                  <a:gd name="T40" fmla="*/ 10 w 14"/>
                  <a:gd name="T41" fmla="*/ 9 h 17"/>
                  <a:gd name="T42" fmla="*/ 10 w 14"/>
                  <a:gd name="T43" fmla="*/ 5 h 17"/>
                  <a:gd name="T44" fmla="*/ 8 w 14"/>
                  <a:gd name="T45" fmla="*/ 2 h 17"/>
                  <a:gd name="T46" fmla="*/ 10 w 14"/>
                  <a:gd name="T47" fmla="*/ 10 h 17"/>
                  <a:gd name="T48" fmla="*/ 9 w 14"/>
                  <a:gd name="T49" fmla="*/ 10 h 17"/>
                  <a:gd name="T50" fmla="*/ 9 w 14"/>
                  <a:gd name="T51" fmla="*/ 12 h 17"/>
                  <a:gd name="T52" fmla="*/ 8 w 14"/>
                  <a:gd name="T53" fmla="*/ 12 h 17"/>
                  <a:gd name="T54" fmla="*/ 11 w 14"/>
                  <a:gd name="T55" fmla="*/ 14 h 17"/>
                  <a:gd name="T56" fmla="*/ 11 w 14"/>
                  <a:gd name="T57" fmla="*/ 15 h 17"/>
                  <a:gd name="T58" fmla="*/ 12 w 14"/>
                  <a:gd name="T59" fmla="*/ 14 h 17"/>
                  <a:gd name="T60" fmla="*/ 11 w 14"/>
                  <a:gd name="T61" fmla="*/ 13 h 17"/>
                  <a:gd name="T62" fmla="*/ 10 w 14"/>
                  <a:gd name="T63" fmla="*/ 10 h 17"/>
                  <a:gd name="T64" fmla="*/ 10 w 14"/>
                  <a:gd name="T65" fmla="*/ 1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4" h="17">
                    <a:moveTo>
                      <a:pt x="10" y="0"/>
                    </a:moveTo>
                    <a:cubicBezTo>
                      <a:pt x="11" y="4"/>
                      <a:pt x="11" y="4"/>
                      <a:pt x="11" y="4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0" y="3"/>
                      <a:pt x="0" y="1"/>
                      <a:pt x="2" y="1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10" y="0"/>
                      <a:pt x="10" y="0"/>
                      <a:pt x="10" y="0"/>
                    </a:cubicBezTo>
                    <a:moveTo>
                      <a:pt x="8" y="2"/>
                    </a:moveTo>
                    <a:cubicBezTo>
                      <a:pt x="6" y="2"/>
                      <a:pt x="6" y="2"/>
                      <a:pt x="6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3"/>
                    </a:cubicBezTo>
                    <a:cubicBezTo>
                      <a:pt x="2" y="3"/>
                      <a:pt x="2" y="3"/>
                      <a:pt x="3" y="4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8" y="2"/>
                      <a:pt x="8" y="2"/>
                      <a:pt x="8" y="2"/>
                    </a:cubicBezTo>
                    <a:close/>
                    <a:moveTo>
                      <a:pt x="10" y="10"/>
                    </a:moveTo>
                    <a:cubicBezTo>
                      <a:pt x="9" y="10"/>
                      <a:pt x="9" y="10"/>
                      <a:pt x="9" y="10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2" y="14"/>
                      <a:pt x="12" y="14"/>
                      <a:pt x="12" y="14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10"/>
                      <a:pt x="10" y="10"/>
                      <a:pt x="10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59" name="Freeform 569"/>
              <p:cNvSpPr>
                <a:spLocks/>
              </p:cNvSpPr>
              <p:nvPr/>
            </p:nvSpPr>
            <p:spPr bwMode="auto">
              <a:xfrm>
                <a:off x="6887" y="3114"/>
                <a:ext cx="21" cy="29"/>
              </a:xfrm>
              <a:custGeom>
                <a:avLst/>
                <a:gdLst>
                  <a:gd name="T0" fmla="*/ 7 w 9"/>
                  <a:gd name="T1" fmla="*/ 12 h 12"/>
                  <a:gd name="T2" fmla="*/ 7 w 9"/>
                  <a:gd name="T3" fmla="*/ 12 h 12"/>
                  <a:gd name="T4" fmla="*/ 5 w 9"/>
                  <a:gd name="T5" fmla="*/ 9 h 12"/>
                  <a:gd name="T6" fmla="*/ 3 w 9"/>
                  <a:gd name="T7" fmla="*/ 7 h 12"/>
                  <a:gd name="T8" fmla="*/ 1 w 9"/>
                  <a:gd name="T9" fmla="*/ 1 h 12"/>
                  <a:gd name="T10" fmla="*/ 1 w 9"/>
                  <a:gd name="T11" fmla="*/ 0 h 12"/>
                  <a:gd name="T12" fmla="*/ 2 w 9"/>
                  <a:gd name="T13" fmla="*/ 0 h 12"/>
                  <a:gd name="T14" fmla="*/ 4 w 9"/>
                  <a:gd name="T15" fmla="*/ 0 h 12"/>
                  <a:gd name="T16" fmla="*/ 8 w 9"/>
                  <a:gd name="T17" fmla="*/ 1 h 12"/>
                  <a:gd name="T18" fmla="*/ 8 w 9"/>
                  <a:gd name="T19" fmla="*/ 8 h 12"/>
                  <a:gd name="T20" fmla="*/ 7 w 9"/>
                  <a:gd name="T21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" h="12">
                    <a:moveTo>
                      <a:pt x="7" y="12"/>
                    </a:moveTo>
                    <a:cubicBezTo>
                      <a:pt x="7" y="12"/>
                      <a:pt x="7" y="12"/>
                      <a:pt x="7" y="12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2" y="0"/>
                    </a:cubicBezTo>
                    <a:cubicBezTo>
                      <a:pt x="3" y="0"/>
                      <a:pt x="4" y="0"/>
                      <a:pt x="4" y="0"/>
                    </a:cubicBezTo>
                    <a:cubicBezTo>
                      <a:pt x="6" y="0"/>
                      <a:pt x="7" y="1"/>
                      <a:pt x="8" y="1"/>
                    </a:cubicBezTo>
                    <a:cubicBezTo>
                      <a:pt x="8" y="2"/>
                      <a:pt x="9" y="4"/>
                      <a:pt x="8" y="8"/>
                    </a:cubicBezTo>
                    <a:cubicBezTo>
                      <a:pt x="8" y="11"/>
                      <a:pt x="7" y="12"/>
                      <a:pt x="7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60" name="Freeform 570"/>
              <p:cNvSpPr>
                <a:spLocks noEditPoints="1"/>
              </p:cNvSpPr>
              <p:nvPr/>
            </p:nvSpPr>
            <p:spPr bwMode="auto">
              <a:xfrm>
                <a:off x="6885" y="3112"/>
                <a:ext cx="23" cy="31"/>
              </a:xfrm>
              <a:custGeom>
                <a:avLst/>
                <a:gdLst>
                  <a:gd name="T0" fmla="*/ 5 w 10"/>
                  <a:gd name="T1" fmla="*/ 0 h 13"/>
                  <a:gd name="T2" fmla="*/ 9 w 10"/>
                  <a:gd name="T3" fmla="*/ 2 h 13"/>
                  <a:gd name="T4" fmla="*/ 10 w 10"/>
                  <a:gd name="T5" fmla="*/ 9 h 13"/>
                  <a:gd name="T6" fmla="*/ 8 w 10"/>
                  <a:gd name="T7" fmla="*/ 13 h 13"/>
                  <a:gd name="T8" fmla="*/ 7 w 10"/>
                  <a:gd name="T9" fmla="*/ 13 h 13"/>
                  <a:gd name="T10" fmla="*/ 5 w 10"/>
                  <a:gd name="T11" fmla="*/ 11 h 13"/>
                  <a:gd name="T12" fmla="*/ 3 w 10"/>
                  <a:gd name="T13" fmla="*/ 8 h 13"/>
                  <a:gd name="T14" fmla="*/ 1 w 10"/>
                  <a:gd name="T15" fmla="*/ 3 h 13"/>
                  <a:gd name="T16" fmla="*/ 2 w 10"/>
                  <a:gd name="T17" fmla="*/ 0 h 13"/>
                  <a:gd name="T18" fmla="*/ 3 w 10"/>
                  <a:gd name="T19" fmla="*/ 0 h 13"/>
                  <a:gd name="T20" fmla="*/ 5 w 10"/>
                  <a:gd name="T21" fmla="*/ 0 h 13"/>
                  <a:gd name="T22" fmla="*/ 5 w 10"/>
                  <a:gd name="T23" fmla="*/ 2 h 13"/>
                  <a:gd name="T24" fmla="*/ 3 w 10"/>
                  <a:gd name="T25" fmla="*/ 2 h 13"/>
                  <a:gd name="T26" fmla="*/ 3 w 10"/>
                  <a:gd name="T27" fmla="*/ 2 h 13"/>
                  <a:gd name="T28" fmla="*/ 3 w 10"/>
                  <a:gd name="T29" fmla="*/ 2 h 13"/>
                  <a:gd name="T30" fmla="*/ 3 w 10"/>
                  <a:gd name="T31" fmla="*/ 2 h 13"/>
                  <a:gd name="T32" fmla="*/ 3 w 10"/>
                  <a:gd name="T33" fmla="*/ 2 h 13"/>
                  <a:gd name="T34" fmla="*/ 5 w 10"/>
                  <a:gd name="T35" fmla="*/ 7 h 13"/>
                  <a:gd name="T36" fmla="*/ 6 w 10"/>
                  <a:gd name="T37" fmla="*/ 10 h 13"/>
                  <a:gd name="T38" fmla="*/ 8 w 10"/>
                  <a:gd name="T39" fmla="*/ 11 h 13"/>
                  <a:gd name="T40" fmla="*/ 8 w 10"/>
                  <a:gd name="T41" fmla="*/ 9 h 13"/>
                  <a:gd name="T42" fmla="*/ 8 w 10"/>
                  <a:gd name="T43" fmla="*/ 3 h 13"/>
                  <a:gd name="T44" fmla="*/ 8 w 10"/>
                  <a:gd name="T45" fmla="*/ 3 h 13"/>
                  <a:gd name="T46" fmla="*/ 8 w 10"/>
                  <a:gd name="T47" fmla="*/ 3 h 13"/>
                  <a:gd name="T48" fmla="*/ 5 w 10"/>
                  <a:gd name="T49" fmla="*/ 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0" h="13">
                    <a:moveTo>
                      <a:pt x="5" y="0"/>
                    </a:moveTo>
                    <a:cubicBezTo>
                      <a:pt x="8" y="0"/>
                      <a:pt x="9" y="1"/>
                      <a:pt x="9" y="2"/>
                    </a:cubicBezTo>
                    <a:cubicBezTo>
                      <a:pt x="10" y="3"/>
                      <a:pt x="10" y="6"/>
                      <a:pt x="10" y="9"/>
                    </a:cubicBezTo>
                    <a:cubicBezTo>
                      <a:pt x="9" y="12"/>
                      <a:pt x="9" y="13"/>
                      <a:pt x="8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2" y="0"/>
                      <a:pt x="3" y="0"/>
                      <a:pt x="3" y="0"/>
                    </a:cubicBezTo>
                    <a:cubicBezTo>
                      <a:pt x="4" y="0"/>
                      <a:pt x="5" y="0"/>
                      <a:pt x="5" y="0"/>
                    </a:cubicBezTo>
                    <a:moveTo>
                      <a:pt x="5" y="2"/>
                    </a:moveTo>
                    <a:cubicBezTo>
                      <a:pt x="5" y="2"/>
                      <a:pt x="4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11"/>
                      <a:pt x="8" y="10"/>
                      <a:pt x="8" y="9"/>
                    </a:cubicBezTo>
                    <a:cubicBezTo>
                      <a:pt x="9" y="5"/>
                      <a:pt x="8" y="3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2"/>
                      <a:pt x="7" y="2"/>
                      <a:pt x="5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61" name="Freeform 571"/>
              <p:cNvSpPr>
                <a:spLocks/>
              </p:cNvSpPr>
              <p:nvPr/>
            </p:nvSpPr>
            <p:spPr bwMode="auto">
              <a:xfrm>
                <a:off x="6844" y="3174"/>
                <a:ext cx="15" cy="33"/>
              </a:xfrm>
              <a:custGeom>
                <a:avLst/>
                <a:gdLst>
                  <a:gd name="T0" fmla="*/ 0 w 6"/>
                  <a:gd name="T1" fmla="*/ 14 h 14"/>
                  <a:gd name="T2" fmla="*/ 0 w 6"/>
                  <a:gd name="T3" fmla="*/ 12 h 14"/>
                  <a:gd name="T4" fmla="*/ 4 w 6"/>
                  <a:gd name="T5" fmla="*/ 6 h 14"/>
                  <a:gd name="T6" fmla="*/ 4 w 6"/>
                  <a:gd name="T7" fmla="*/ 6 h 14"/>
                  <a:gd name="T8" fmla="*/ 4 w 6"/>
                  <a:gd name="T9" fmla="*/ 5 h 14"/>
                  <a:gd name="T10" fmla="*/ 5 w 6"/>
                  <a:gd name="T11" fmla="*/ 0 h 14"/>
                  <a:gd name="T12" fmla="*/ 5 w 6"/>
                  <a:gd name="T13" fmla="*/ 1 h 14"/>
                  <a:gd name="T14" fmla="*/ 6 w 6"/>
                  <a:gd name="T15" fmla="*/ 1 h 14"/>
                  <a:gd name="T16" fmla="*/ 6 w 6"/>
                  <a:gd name="T17" fmla="*/ 3 h 14"/>
                  <a:gd name="T18" fmla="*/ 6 w 6"/>
                  <a:gd name="T19" fmla="*/ 6 h 14"/>
                  <a:gd name="T20" fmla="*/ 6 w 6"/>
                  <a:gd name="T21" fmla="*/ 8 h 14"/>
                  <a:gd name="T22" fmla="*/ 2 w 6"/>
                  <a:gd name="T23" fmla="*/ 12 h 14"/>
                  <a:gd name="T24" fmla="*/ 0 w 6"/>
                  <a:gd name="T25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" h="14">
                    <a:moveTo>
                      <a:pt x="0" y="14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3"/>
                      <a:pt x="4" y="1"/>
                      <a:pt x="5" y="0"/>
                    </a:cubicBezTo>
                    <a:cubicBezTo>
                      <a:pt x="5" y="0"/>
                      <a:pt x="5" y="1"/>
                      <a:pt x="5" y="1"/>
                    </a:cubicBezTo>
                    <a:cubicBezTo>
                      <a:pt x="5" y="1"/>
                      <a:pt x="6" y="1"/>
                      <a:pt x="6" y="1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1" y="13"/>
                      <a:pt x="0" y="14"/>
                      <a:pt x="0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62" name="Freeform 572"/>
              <p:cNvSpPr>
                <a:spLocks noEditPoints="1"/>
              </p:cNvSpPr>
              <p:nvPr/>
            </p:nvSpPr>
            <p:spPr bwMode="auto">
              <a:xfrm>
                <a:off x="6840" y="3174"/>
                <a:ext cx="21" cy="35"/>
              </a:xfrm>
              <a:custGeom>
                <a:avLst/>
                <a:gdLst>
                  <a:gd name="T0" fmla="*/ 7 w 9"/>
                  <a:gd name="T1" fmla="*/ 0 h 15"/>
                  <a:gd name="T2" fmla="*/ 9 w 9"/>
                  <a:gd name="T3" fmla="*/ 1 h 15"/>
                  <a:gd name="T4" fmla="*/ 9 w 9"/>
                  <a:gd name="T5" fmla="*/ 3 h 15"/>
                  <a:gd name="T6" fmla="*/ 9 w 9"/>
                  <a:gd name="T7" fmla="*/ 6 h 15"/>
                  <a:gd name="T8" fmla="*/ 9 w 9"/>
                  <a:gd name="T9" fmla="*/ 9 h 15"/>
                  <a:gd name="T10" fmla="*/ 5 w 9"/>
                  <a:gd name="T11" fmla="*/ 13 h 15"/>
                  <a:gd name="T12" fmla="*/ 1 w 9"/>
                  <a:gd name="T13" fmla="*/ 15 h 15"/>
                  <a:gd name="T14" fmla="*/ 0 w 9"/>
                  <a:gd name="T15" fmla="*/ 15 h 15"/>
                  <a:gd name="T16" fmla="*/ 1 w 9"/>
                  <a:gd name="T17" fmla="*/ 12 h 15"/>
                  <a:gd name="T18" fmla="*/ 5 w 9"/>
                  <a:gd name="T19" fmla="*/ 5 h 15"/>
                  <a:gd name="T20" fmla="*/ 7 w 9"/>
                  <a:gd name="T21" fmla="*/ 0 h 15"/>
                  <a:gd name="T22" fmla="*/ 7 w 9"/>
                  <a:gd name="T23" fmla="*/ 4 h 15"/>
                  <a:gd name="T24" fmla="*/ 7 w 9"/>
                  <a:gd name="T25" fmla="*/ 5 h 15"/>
                  <a:gd name="T26" fmla="*/ 7 w 9"/>
                  <a:gd name="T27" fmla="*/ 6 h 15"/>
                  <a:gd name="T28" fmla="*/ 6 w 9"/>
                  <a:gd name="T29" fmla="*/ 6 h 15"/>
                  <a:gd name="T30" fmla="*/ 4 w 9"/>
                  <a:gd name="T31" fmla="*/ 11 h 15"/>
                  <a:gd name="T32" fmla="*/ 4 w 9"/>
                  <a:gd name="T33" fmla="*/ 11 h 15"/>
                  <a:gd name="T34" fmla="*/ 7 w 9"/>
                  <a:gd name="T35" fmla="*/ 8 h 15"/>
                  <a:gd name="T36" fmla="*/ 7 w 9"/>
                  <a:gd name="T37" fmla="*/ 6 h 15"/>
                  <a:gd name="T38" fmla="*/ 7 w 9"/>
                  <a:gd name="T39" fmla="*/ 4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" h="15">
                    <a:moveTo>
                      <a:pt x="7" y="0"/>
                    </a:moveTo>
                    <a:cubicBezTo>
                      <a:pt x="8" y="0"/>
                      <a:pt x="8" y="0"/>
                      <a:pt x="9" y="1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3" y="14"/>
                      <a:pt x="1" y="15"/>
                      <a:pt x="1" y="15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2"/>
                      <a:pt x="5" y="1"/>
                      <a:pt x="7" y="0"/>
                    </a:cubicBezTo>
                    <a:moveTo>
                      <a:pt x="7" y="4"/>
                    </a:moveTo>
                    <a:cubicBezTo>
                      <a:pt x="7" y="4"/>
                      <a:pt x="7" y="5"/>
                      <a:pt x="7" y="5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4"/>
                      <a:pt x="7" y="4"/>
                      <a:pt x="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63" name="Freeform 573"/>
              <p:cNvSpPr>
                <a:spLocks/>
              </p:cNvSpPr>
              <p:nvPr/>
            </p:nvSpPr>
            <p:spPr bwMode="auto">
              <a:xfrm>
                <a:off x="6799" y="3216"/>
                <a:ext cx="36" cy="31"/>
              </a:xfrm>
              <a:custGeom>
                <a:avLst/>
                <a:gdLst>
                  <a:gd name="T0" fmla="*/ 1 w 15"/>
                  <a:gd name="T1" fmla="*/ 13 h 13"/>
                  <a:gd name="T2" fmla="*/ 1 w 15"/>
                  <a:gd name="T3" fmla="*/ 13 h 13"/>
                  <a:gd name="T4" fmla="*/ 0 w 15"/>
                  <a:gd name="T5" fmla="*/ 13 h 13"/>
                  <a:gd name="T6" fmla="*/ 2 w 15"/>
                  <a:gd name="T7" fmla="*/ 10 h 13"/>
                  <a:gd name="T8" fmla="*/ 6 w 15"/>
                  <a:gd name="T9" fmla="*/ 7 h 13"/>
                  <a:gd name="T10" fmla="*/ 10 w 15"/>
                  <a:gd name="T11" fmla="*/ 4 h 13"/>
                  <a:gd name="T12" fmla="*/ 12 w 15"/>
                  <a:gd name="T13" fmla="*/ 1 h 13"/>
                  <a:gd name="T14" fmla="*/ 14 w 15"/>
                  <a:gd name="T15" fmla="*/ 0 h 13"/>
                  <a:gd name="T16" fmla="*/ 15 w 15"/>
                  <a:gd name="T17" fmla="*/ 0 h 13"/>
                  <a:gd name="T18" fmla="*/ 14 w 15"/>
                  <a:gd name="T19" fmla="*/ 2 h 13"/>
                  <a:gd name="T20" fmla="*/ 10 w 15"/>
                  <a:gd name="T21" fmla="*/ 7 h 13"/>
                  <a:gd name="T22" fmla="*/ 4 w 15"/>
                  <a:gd name="T23" fmla="*/ 12 h 13"/>
                  <a:gd name="T24" fmla="*/ 1 w 15"/>
                  <a:gd name="T25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" h="13">
                    <a:moveTo>
                      <a:pt x="1" y="13"/>
                    </a:moveTo>
                    <a:cubicBezTo>
                      <a:pt x="1" y="13"/>
                      <a:pt x="1" y="13"/>
                      <a:pt x="1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2"/>
                      <a:pt x="1" y="11"/>
                      <a:pt x="2" y="10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5" y="1"/>
                      <a:pt x="15" y="2"/>
                      <a:pt x="14" y="2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2" y="13"/>
                      <a:pt x="1" y="13"/>
                      <a:pt x="1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64" name="Freeform 574"/>
              <p:cNvSpPr>
                <a:spLocks noEditPoints="1"/>
              </p:cNvSpPr>
              <p:nvPr/>
            </p:nvSpPr>
            <p:spPr bwMode="auto">
              <a:xfrm>
                <a:off x="6797" y="3214"/>
                <a:ext cx="40" cy="35"/>
              </a:xfrm>
              <a:custGeom>
                <a:avLst/>
                <a:gdLst>
                  <a:gd name="T0" fmla="*/ 15 w 17"/>
                  <a:gd name="T1" fmla="*/ 0 h 15"/>
                  <a:gd name="T2" fmla="*/ 16 w 17"/>
                  <a:gd name="T3" fmla="*/ 4 h 15"/>
                  <a:gd name="T4" fmla="*/ 12 w 17"/>
                  <a:gd name="T5" fmla="*/ 9 h 15"/>
                  <a:gd name="T6" fmla="*/ 6 w 17"/>
                  <a:gd name="T7" fmla="*/ 13 h 15"/>
                  <a:gd name="T8" fmla="*/ 2 w 17"/>
                  <a:gd name="T9" fmla="*/ 15 h 15"/>
                  <a:gd name="T10" fmla="*/ 0 w 17"/>
                  <a:gd name="T11" fmla="*/ 14 h 15"/>
                  <a:gd name="T12" fmla="*/ 3 w 17"/>
                  <a:gd name="T13" fmla="*/ 11 h 15"/>
                  <a:gd name="T14" fmla="*/ 6 w 17"/>
                  <a:gd name="T15" fmla="*/ 7 h 15"/>
                  <a:gd name="T16" fmla="*/ 10 w 17"/>
                  <a:gd name="T17" fmla="*/ 4 h 15"/>
                  <a:gd name="T18" fmla="*/ 12 w 17"/>
                  <a:gd name="T19" fmla="*/ 2 h 15"/>
                  <a:gd name="T20" fmla="*/ 15 w 17"/>
                  <a:gd name="T21" fmla="*/ 0 h 15"/>
                  <a:gd name="T22" fmla="*/ 15 w 17"/>
                  <a:gd name="T23" fmla="*/ 2 h 15"/>
                  <a:gd name="T24" fmla="*/ 14 w 17"/>
                  <a:gd name="T25" fmla="*/ 3 h 15"/>
                  <a:gd name="T26" fmla="*/ 12 w 17"/>
                  <a:gd name="T27" fmla="*/ 5 h 15"/>
                  <a:gd name="T28" fmla="*/ 11 w 17"/>
                  <a:gd name="T29" fmla="*/ 6 h 15"/>
                  <a:gd name="T30" fmla="*/ 11 w 17"/>
                  <a:gd name="T31" fmla="*/ 6 h 15"/>
                  <a:gd name="T32" fmla="*/ 7 w 17"/>
                  <a:gd name="T33" fmla="*/ 9 h 15"/>
                  <a:gd name="T34" fmla="*/ 4 w 17"/>
                  <a:gd name="T35" fmla="*/ 12 h 15"/>
                  <a:gd name="T36" fmla="*/ 4 w 17"/>
                  <a:gd name="T37" fmla="*/ 12 h 15"/>
                  <a:gd name="T38" fmla="*/ 3 w 17"/>
                  <a:gd name="T39" fmla="*/ 12 h 15"/>
                  <a:gd name="T40" fmla="*/ 2 w 17"/>
                  <a:gd name="T41" fmla="*/ 13 h 15"/>
                  <a:gd name="T42" fmla="*/ 5 w 17"/>
                  <a:gd name="T43" fmla="*/ 12 h 15"/>
                  <a:gd name="T44" fmla="*/ 10 w 17"/>
                  <a:gd name="T45" fmla="*/ 8 h 15"/>
                  <a:gd name="T46" fmla="*/ 15 w 17"/>
                  <a:gd name="T47" fmla="*/ 3 h 15"/>
                  <a:gd name="T48" fmla="*/ 15 w 17"/>
                  <a:gd name="T49" fmla="*/ 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7" h="15">
                    <a:moveTo>
                      <a:pt x="15" y="0"/>
                    </a:moveTo>
                    <a:cubicBezTo>
                      <a:pt x="17" y="0"/>
                      <a:pt x="17" y="2"/>
                      <a:pt x="16" y="4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4" y="15"/>
                      <a:pt x="3" y="15"/>
                      <a:pt x="2" y="15"/>
                    </a:cubicBezTo>
                    <a:cubicBezTo>
                      <a:pt x="1" y="15"/>
                      <a:pt x="0" y="15"/>
                      <a:pt x="0" y="14"/>
                    </a:cubicBezTo>
                    <a:cubicBezTo>
                      <a:pt x="0" y="13"/>
                      <a:pt x="1" y="12"/>
                      <a:pt x="3" y="11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5" y="0"/>
                      <a:pt x="15" y="0"/>
                      <a:pt x="15" y="0"/>
                    </a:cubicBezTo>
                    <a:moveTo>
                      <a:pt x="15" y="2"/>
                    </a:moveTo>
                    <a:cubicBezTo>
                      <a:pt x="14" y="3"/>
                      <a:pt x="14" y="3"/>
                      <a:pt x="14" y="3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3" y="13"/>
                      <a:pt x="2" y="13"/>
                      <a:pt x="2" y="13"/>
                    </a:cubicBezTo>
                    <a:cubicBezTo>
                      <a:pt x="3" y="13"/>
                      <a:pt x="3" y="13"/>
                      <a:pt x="5" y="12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5" y="3"/>
                      <a:pt x="15" y="2"/>
                      <a:pt x="15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65" name="Freeform 575"/>
              <p:cNvSpPr>
                <a:spLocks/>
              </p:cNvSpPr>
              <p:nvPr/>
            </p:nvSpPr>
            <p:spPr bwMode="auto">
              <a:xfrm>
                <a:off x="6927" y="3218"/>
                <a:ext cx="121" cy="107"/>
              </a:xfrm>
              <a:custGeom>
                <a:avLst/>
                <a:gdLst>
                  <a:gd name="T0" fmla="*/ 39 w 51"/>
                  <a:gd name="T1" fmla="*/ 45 h 45"/>
                  <a:gd name="T2" fmla="*/ 39 w 51"/>
                  <a:gd name="T3" fmla="*/ 43 h 45"/>
                  <a:gd name="T4" fmla="*/ 38 w 51"/>
                  <a:gd name="T5" fmla="*/ 41 h 45"/>
                  <a:gd name="T6" fmla="*/ 38 w 51"/>
                  <a:gd name="T7" fmla="*/ 40 h 45"/>
                  <a:gd name="T8" fmla="*/ 38 w 51"/>
                  <a:gd name="T9" fmla="*/ 40 h 45"/>
                  <a:gd name="T10" fmla="*/ 36 w 51"/>
                  <a:gd name="T11" fmla="*/ 39 h 45"/>
                  <a:gd name="T12" fmla="*/ 35 w 51"/>
                  <a:gd name="T13" fmla="*/ 40 h 45"/>
                  <a:gd name="T14" fmla="*/ 35 w 51"/>
                  <a:gd name="T15" fmla="*/ 43 h 45"/>
                  <a:gd name="T16" fmla="*/ 34 w 51"/>
                  <a:gd name="T17" fmla="*/ 43 h 45"/>
                  <a:gd name="T18" fmla="*/ 31 w 51"/>
                  <a:gd name="T19" fmla="*/ 41 h 45"/>
                  <a:gd name="T20" fmla="*/ 26 w 51"/>
                  <a:gd name="T21" fmla="*/ 37 h 45"/>
                  <a:gd name="T22" fmla="*/ 25 w 51"/>
                  <a:gd name="T23" fmla="*/ 32 h 45"/>
                  <a:gd name="T24" fmla="*/ 26 w 51"/>
                  <a:gd name="T25" fmla="*/ 25 h 45"/>
                  <a:gd name="T26" fmla="*/ 26 w 51"/>
                  <a:gd name="T27" fmla="*/ 25 h 45"/>
                  <a:gd name="T28" fmla="*/ 26 w 51"/>
                  <a:gd name="T29" fmla="*/ 24 h 45"/>
                  <a:gd name="T30" fmla="*/ 20 w 51"/>
                  <a:gd name="T31" fmla="*/ 21 h 45"/>
                  <a:gd name="T32" fmla="*/ 17 w 51"/>
                  <a:gd name="T33" fmla="*/ 22 h 45"/>
                  <a:gd name="T34" fmla="*/ 12 w 51"/>
                  <a:gd name="T35" fmla="*/ 24 h 45"/>
                  <a:gd name="T36" fmla="*/ 12 w 51"/>
                  <a:gd name="T37" fmla="*/ 24 h 45"/>
                  <a:gd name="T38" fmla="*/ 11 w 51"/>
                  <a:gd name="T39" fmla="*/ 23 h 45"/>
                  <a:gd name="T40" fmla="*/ 8 w 51"/>
                  <a:gd name="T41" fmla="*/ 21 h 45"/>
                  <a:gd name="T42" fmla="*/ 3 w 51"/>
                  <a:gd name="T43" fmla="*/ 26 h 45"/>
                  <a:gd name="T44" fmla="*/ 0 w 51"/>
                  <a:gd name="T45" fmla="*/ 30 h 45"/>
                  <a:gd name="T46" fmla="*/ 0 w 51"/>
                  <a:gd name="T47" fmla="*/ 29 h 45"/>
                  <a:gd name="T48" fmla="*/ 5 w 51"/>
                  <a:gd name="T49" fmla="*/ 21 h 45"/>
                  <a:gd name="T50" fmla="*/ 18 w 51"/>
                  <a:gd name="T51" fmla="*/ 14 h 45"/>
                  <a:gd name="T52" fmla="*/ 20 w 51"/>
                  <a:gd name="T53" fmla="*/ 15 h 45"/>
                  <a:gd name="T54" fmla="*/ 20 w 51"/>
                  <a:gd name="T55" fmla="*/ 17 h 45"/>
                  <a:gd name="T56" fmla="*/ 23 w 51"/>
                  <a:gd name="T57" fmla="*/ 18 h 45"/>
                  <a:gd name="T58" fmla="*/ 24 w 51"/>
                  <a:gd name="T59" fmla="*/ 18 h 45"/>
                  <a:gd name="T60" fmla="*/ 24 w 51"/>
                  <a:gd name="T61" fmla="*/ 18 h 45"/>
                  <a:gd name="T62" fmla="*/ 24 w 51"/>
                  <a:gd name="T63" fmla="*/ 18 h 45"/>
                  <a:gd name="T64" fmla="*/ 28 w 51"/>
                  <a:gd name="T65" fmla="*/ 14 h 45"/>
                  <a:gd name="T66" fmla="*/ 29 w 51"/>
                  <a:gd name="T67" fmla="*/ 13 h 45"/>
                  <a:gd name="T68" fmla="*/ 29 w 51"/>
                  <a:gd name="T69" fmla="*/ 14 h 45"/>
                  <a:gd name="T70" fmla="*/ 30 w 51"/>
                  <a:gd name="T71" fmla="*/ 14 h 45"/>
                  <a:gd name="T72" fmla="*/ 32 w 51"/>
                  <a:gd name="T73" fmla="*/ 15 h 45"/>
                  <a:gd name="T74" fmla="*/ 33 w 51"/>
                  <a:gd name="T75" fmla="*/ 15 h 45"/>
                  <a:gd name="T76" fmla="*/ 33 w 51"/>
                  <a:gd name="T77" fmla="*/ 14 h 45"/>
                  <a:gd name="T78" fmla="*/ 33 w 51"/>
                  <a:gd name="T79" fmla="*/ 11 h 45"/>
                  <a:gd name="T80" fmla="*/ 34 w 51"/>
                  <a:gd name="T81" fmla="*/ 9 h 45"/>
                  <a:gd name="T82" fmla="*/ 38 w 51"/>
                  <a:gd name="T83" fmla="*/ 9 h 45"/>
                  <a:gd name="T84" fmla="*/ 42 w 51"/>
                  <a:gd name="T85" fmla="*/ 5 h 45"/>
                  <a:gd name="T86" fmla="*/ 42 w 51"/>
                  <a:gd name="T87" fmla="*/ 2 h 45"/>
                  <a:gd name="T88" fmla="*/ 42 w 51"/>
                  <a:gd name="T89" fmla="*/ 0 h 45"/>
                  <a:gd name="T90" fmla="*/ 43 w 51"/>
                  <a:gd name="T91" fmla="*/ 1 h 45"/>
                  <a:gd name="T92" fmla="*/ 45 w 51"/>
                  <a:gd name="T93" fmla="*/ 5 h 45"/>
                  <a:gd name="T94" fmla="*/ 47 w 51"/>
                  <a:gd name="T95" fmla="*/ 10 h 45"/>
                  <a:gd name="T96" fmla="*/ 48 w 51"/>
                  <a:gd name="T97" fmla="*/ 14 h 45"/>
                  <a:gd name="T98" fmla="*/ 50 w 51"/>
                  <a:gd name="T99" fmla="*/ 19 h 45"/>
                  <a:gd name="T100" fmla="*/ 51 w 51"/>
                  <a:gd name="T101" fmla="*/ 30 h 45"/>
                  <a:gd name="T102" fmla="*/ 50 w 51"/>
                  <a:gd name="T103" fmla="*/ 32 h 45"/>
                  <a:gd name="T104" fmla="*/ 49 w 51"/>
                  <a:gd name="T105" fmla="*/ 32 h 45"/>
                  <a:gd name="T106" fmla="*/ 45 w 51"/>
                  <a:gd name="T107" fmla="*/ 28 h 45"/>
                  <a:gd name="T108" fmla="*/ 43 w 51"/>
                  <a:gd name="T109" fmla="*/ 27 h 45"/>
                  <a:gd name="T110" fmla="*/ 40 w 51"/>
                  <a:gd name="T111" fmla="*/ 32 h 45"/>
                  <a:gd name="T112" fmla="*/ 40 w 51"/>
                  <a:gd name="T113" fmla="*/ 36 h 45"/>
                  <a:gd name="T114" fmla="*/ 41 w 51"/>
                  <a:gd name="T115" fmla="*/ 40 h 45"/>
                  <a:gd name="T116" fmla="*/ 40 w 51"/>
                  <a:gd name="T117" fmla="*/ 44 h 45"/>
                  <a:gd name="T118" fmla="*/ 39 w 51"/>
                  <a:gd name="T119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51" h="45">
                    <a:moveTo>
                      <a:pt x="39" y="45"/>
                    </a:moveTo>
                    <a:cubicBezTo>
                      <a:pt x="39" y="43"/>
                      <a:pt x="39" y="43"/>
                      <a:pt x="39" y="43"/>
                    </a:cubicBezTo>
                    <a:cubicBezTo>
                      <a:pt x="38" y="41"/>
                      <a:pt x="38" y="41"/>
                      <a:pt x="38" y="41"/>
                    </a:cubicBezTo>
                    <a:cubicBezTo>
                      <a:pt x="38" y="40"/>
                      <a:pt x="38" y="40"/>
                      <a:pt x="38" y="40"/>
                    </a:cubicBezTo>
                    <a:cubicBezTo>
                      <a:pt x="38" y="40"/>
                      <a:pt x="38" y="40"/>
                      <a:pt x="38" y="40"/>
                    </a:cubicBezTo>
                    <a:cubicBezTo>
                      <a:pt x="37" y="39"/>
                      <a:pt x="37" y="39"/>
                      <a:pt x="36" y="39"/>
                    </a:cubicBezTo>
                    <a:cubicBezTo>
                      <a:pt x="36" y="39"/>
                      <a:pt x="35" y="39"/>
                      <a:pt x="35" y="40"/>
                    </a:cubicBezTo>
                    <a:cubicBezTo>
                      <a:pt x="34" y="40"/>
                      <a:pt x="34" y="41"/>
                      <a:pt x="35" y="43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3" y="43"/>
                      <a:pt x="32" y="42"/>
                      <a:pt x="31" y="41"/>
                    </a:cubicBezTo>
                    <a:cubicBezTo>
                      <a:pt x="26" y="37"/>
                      <a:pt x="26" y="37"/>
                      <a:pt x="26" y="37"/>
                    </a:cubicBezTo>
                    <a:cubicBezTo>
                      <a:pt x="25" y="36"/>
                      <a:pt x="24" y="35"/>
                      <a:pt x="25" y="32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5" y="22"/>
                      <a:pt x="23" y="21"/>
                      <a:pt x="20" y="21"/>
                    </a:cubicBezTo>
                    <a:cubicBezTo>
                      <a:pt x="19" y="21"/>
                      <a:pt x="18" y="21"/>
                      <a:pt x="17" y="22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1" y="24"/>
                      <a:pt x="11" y="24"/>
                      <a:pt x="11" y="23"/>
                    </a:cubicBezTo>
                    <a:cubicBezTo>
                      <a:pt x="10" y="21"/>
                      <a:pt x="9" y="21"/>
                      <a:pt x="8" y="21"/>
                    </a:cubicBezTo>
                    <a:cubicBezTo>
                      <a:pt x="7" y="21"/>
                      <a:pt x="5" y="23"/>
                      <a:pt x="3" y="26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30"/>
                      <a:pt x="0" y="29"/>
                      <a:pt x="0" y="29"/>
                    </a:cubicBezTo>
                    <a:cubicBezTo>
                      <a:pt x="0" y="27"/>
                      <a:pt x="2" y="25"/>
                      <a:pt x="5" y="21"/>
                    </a:cubicBezTo>
                    <a:cubicBezTo>
                      <a:pt x="13" y="15"/>
                      <a:pt x="16" y="14"/>
                      <a:pt x="18" y="14"/>
                    </a:cubicBezTo>
                    <a:cubicBezTo>
                      <a:pt x="19" y="14"/>
                      <a:pt x="19" y="14"/>
                      <a:pt x="20" y="15"/>
                    </a:cubicBezTo>
                    <a:cubicBezTo>
                      <a:pt x="19" y="16"/>
                      <a:pt x="20" y="17"/>
                      <a:pt x="20" y="17"/>
                    </a:cubicBezTo>
                    <a:cubicBezTo>
                      <a:pt x="21" y="18"/>
                      <a:pt x="22" y="18"/>
                      <a:pt x="23" y="18"/>
                    </a:cubicBezTo>
                    <a:cubicBezTo>
                      <a:pt x="23" y="18"/>
                      <a:pt x="23" y="18"/>
                      <a:pt x="24" y="18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8" y="14"/>
                      <a:pt x="28" y="14"/>
                      <a:pt x="28" y="14"/>
                    </a:cubicBezTo>
                    <a:cubicBezTo>
                      <a:pt x="29" y="13"/>
                      <a:pt x="29" y="13"/>
                      <a:pt x="29" y="13"/>
                    </a:cubicBezTo>
                    <a:cubicBezTo>
                      <a:pt x="29" y="14"/>
                      <a:pt x="29" y="14"/>
                      <a:pt x="29" y="14"/>
                    </a:cubicBezTo>
                    <a:cubicBezTo>
                      <a:pt x="30" y="14"/>
                      <a:pt x="30" y="14"/>
                      <a:pt x="30" y="14"/>
                    </a:cubicBezTo>
                    <a:cubicBezTo>
                      <a:pt x="32" y="15"/>
                      <a:pt x="32" y="15"/>
                      <a:pt x="32" y="15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10"/>
                      <a:pt x="34" y="10"/>
                      <a:pt x="34" y="9"/>
                    </a:cubicBezTo>
                    <a:cubicBezTo>
                      <a:pt x="38" y="9"/>
                      <a:pt x="38" y="9"/>
                      <a:pt x="38" y="9"/>
                    </a:cubicBezTo>
                    <a:cubicBezTo>
                      <a:pt x="40" y="8"/>
                      <a:pt x="42" y="8"/>
                      <a:pt x="42" y="5"/>
                    </a:cubicBezTo>
                    <a:cubicBezTo>
                      <a:pt x="42" y="2"/>
                      <a:pt x="42" y="2"/>
                      <a:pt x="42" y="2"/>
                    </a:cubicBezTo>
                    <a:cubicBezTo>
                      <a:pt x="42" y="1"/>
                      <a:pt x="42" y="0"/>
                      <a:pt x="42" y="0"/>
                    </a:cubicBezTo>
                    <a:cubicBezTo>
                      <a:pt x="43" y="1"/>
                      <a:pt x="43" y="1"/>
                      <a:pt x="43" y="1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47" y="6"/>
                      <a:pt x="47" y="7"/>
                      <a:pt x="47" y="10"/>
                    </a:cubicBezTo>
                    <a:cubicBezTo>
                      <a:pt x="46" y="12"/>
                      <a:pt x="47" y="14"/>
                      <a:pt x="48" y="14"/>
                    </a:cubicBezTo>
                    <a:cubicBezTo>
                      <a:pt x="49" y="15"/>
                      <a:pt x="50" y="16"/>
                      <a:pt x="50" y="19"/>
                    </a:cubicBezTo>
                    <a:cubicBezTo>
                      <a:pt x="51" y="30"/>
                      <a:pt x="51" y="30"/>
                      <a:pt x="51" y="30"/>
                    </a:cubicBezTo>
                    <a:cubicBezTo>
                      <a:pt x="50" y="32"/>
                      <a:pt x="50" y="32"/>
                      <a:pt x="50" y="32"/>
                    </a:cubicBezTo>
                    <a:cubicBezTo>
                      <a:pt x="50" y="32"/>
                      <a:pt x="49" y="32"/>
                      <a:pt x="49" y="32"/>
                    </a:cubicBezTo>
                    <a:cubicBezTo>
                      <a:pt x="45" y="28"/>
                      <a:pt x="45" y="28"/>
                      <a:pt x="45" y="28"/>
                    </a:cubicBezTo>
                    <a:cubicBezTo>
                      <a:pt x="44" y="28"/>
                      <a:pt x="44" y="27"/>
                      <a:pt x="43" y="27"/>
                    </a:cubicBezTo>
                    <a:cubicBezTo>
                      <a:pt x="42" y="27"/>
                      <a:pt x="40" y="28"/>
                      <a:pt x="40" y="32"/>
                    </a:cubicBezTo>
                    <a:cubicBezTo>
                      <a:pt x="40" y="36"/>
                      <a:pt x="40" y="36"/>
                      <a:pt x="40" y="36"/>
                    </a:cubicBezTo>
                    <a:cubicBezTo>
                      <a:pt x="41" y="40"/>
                      <a:pt x="41" y="40"/>
                      <a:pt x="41" y="40"/>
                    </a:cubicBezTo>
                    <a:cubicBezTo>
                      <a:pt x="42" y="42"/>
                      <a:pt x="41" y="43"/>
                      <a:pt x="40" y="44"/>
                    </a:cubicBezTo>
                    <a:cubicBezTo>
                      <a:pt x="39" y="45"/>
                      <a:pt x="39" y="45"/>
                      <a:pt x="39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66" name="Freeform 576"/>
              <p:cNvSpPr>
                <a:spLocks noEditPoints="1"/>
              </p:cNvSpPr>
              <p:nvPr/>
            </p:nvSpPr>
            <p:spPr bwMode="auto">
              <a:xfrm>
                <a:off x="6927" y="3214"/>
                <a:ext cx="123" cy="113"/>
              </a:xfrm>
              <a:custGeom>
                <a:avLst/>
                <a:gdLst>
                  <a:gd name="T0" fmla="*/ 43 w 52"/>
                  <a:gd name="T1" fmla="*/ 3 h 48"/>
                  <a:gd name="T2" fmla="*/ 48 w 52"/>
                  <a:gd name="T3" fmla="*/ 12 h 48"/>
                  <a:gd name="T4" fmla="*/ 51 w 52"/>
                  <a:gd name="T5" fmla="*/ 21 h 48"/>
                  <a:gd name="T6" fmla="*/ 50 w 52"/>
                  <a:gd name="T7" fmla="*/ 35 h 48"/>
                  <a:gd name="T8" fmla="*/ 45 w 52"/>
                  <a:gd name="T9" fmla="*/ 31 h 48"/>
                  <a:gd name="T10" fmla="*/ 41 w 52"/>
                  <a:gd name="T11" fmla="*/ 34 h 48"/>
                  <a:gd name="T12" fmla="*/ 42 w 52"/>
                  <a:gd name="T13" fmla="*/ 42 h 48"/>
                  <a:gd name="T14" fmla="*/ 38 w 52"/>
                  <a:gd name="T15" fmla="*/ 48 h 48"/>
                  <a:gd name="T16" fmla="*/ 38 w 52"/>
                  <a:gd name="T17" fmla="*/ 43 h 48"/>
                  <a:gd name="T18" fmla="*/ 36 w 52"/>
                  <a:gd name="T19" fmla="*/ 45 h 48"/>
                  <a:gd name="T20" fmla="*/ 30 w 52"/>
                  <a:gd name="T21" fmla="*/ 44 h 48"/>
                  <a:gd name="T22" fmla="*/ 24 w 52"/>
                  <a:gd name="T23" fmla="*/ 34 h 48"/>
                  <a:gd name="T24" fmla="*/ 20 w 52"/>
                  <a:gd name="T25" fmla="*/ 24 h 48"/>
                  <a:gd name="T26" fmla="*/ 12 w 52"/>
                  <a:gd name="T27" fmla="*/ 26 h 48"/>
                  <a:gd name="T28" fmla="*/ 10 w 52"/>
                  <a:gd name="T29" fmla="*/ 26 h 48"/>
                  <a:gd name="T30" fmla="*/ 4 w 52"/>
                  <a:gd name="T31" fmla="*/ 29 h 48"/>
                  <a:gd name="T32" fmla="*/ 0 w 52"/>
                  <a:gd name="T33" fmla="*/ 33 h 48"/>
                  <a:gd name="T34" fmla="*/ 4 w 52"/>
                  <a:gd name="T35" fmla="*/ 22 h 48"/>
                  <a:gd name="T36" fmla="*/ 20 w 52"/>
                  <a:gd name="T37" fmla="*/ 17 h 48"/>
                  <a:gd name="T38" fmla="*/ 24 w 52"/>
                  <a:gd name="T39" fmla="*/ 19 h 48"/>
                  <a:gd name="T40" fmla="*/ 29 w 52"/>
                  <a:gd name="T41" fmla="*/ 14 h 48"/>
                  <a:gd name="T42" fmla="*/ 32 w 52"/>
                  <a:gd name="T43" fmla="*/ 16 h 48"/>
                  <a:gd name="T44" fmla="*/ 34 w 52"/>
                  <a:gd name="T45" fmla="*/ 11 h 48"/>
                  <a:gd name="T46" fmla="*/ 41 w 52"/>
                  <a:gd name="T47" fmla="*/ 7 h 48"/>
                  <a:gd name="T48" fmla="*/ 42 w 52"/>
                  <a:gd name="T49" fmla="*/ 0 h 48"/>
                  <a:gd name="T50" fmla="*/ 43 w 52"/>
                  <a:gd name="T51" fmla="*/ 7 h 48"/>
                  <a:gd name="T52" fmla="*/ 34 w 52"/>
                  <a:gd name="T53" fmla="*/ 12 h 48"/>
                  <a:gd name="T54" fmla="*/ 34 w 52"/>
                  <a:gd name="T55" fmla="*/ 16 h 48"/>
                  <a:gd name="T56" fmla="*/ 32 w 52"/>
                  <a:gd name="T57" fmla="*/ 17 h 48"/>
                  <a:gd name="T58" fmla="*/ 29 w 52"/>
                  <a:gd name="T59" fmla="*/ 17 h 48"/>
                  <a:gd name="T60" fmla="*/ 25 w 52"/>
                  <a:gd name="T61" fmla="*/ 21 h 48"/>
                  <a:gd name="T62" fmla="*/ 24 w 52"/>
                  <a:gd name="T63" fmla="*/ 21 h 48"/>
                  <a:gd name="T64" fmla="*/ 19 w 52"/>
                  <a:gd name="T65" fmla="*/ 17 h 48"/>
                  <a:gd name="T66" fmla="*/ 7 w 52"/>
                  <a:gd name="T67" fmla="*/ 22 h 48"/>
                  <a:gd name="T68" fmla="*/ 12 w 52"/>
                  <a:gd name="T69" fmla="*/ 25 h 48"/>
                  <a:gd name="T70" fmla="*/ 20 w 52"/>
                  <a:gd name="T71" fmla="*/ 22 h 48"/>
                  <a:gd name="T72" fmla="*/ 27 w 52"/>
                  <a:gd name="T73" fmla="*/ 27 h 48"/>
                  <a:gd name="T74" fmla="*/ 26 w 52"/>
                  <a:gd name="T75" fmla="*/ 34 h 48"/>
                  <a:gd name="T76" fmla="*/ 26 w 52"/>
                  <a:gd name="T77" fmla="*/ 34 h 48"/>
                  <a:gd name="T78" fmla="*/ 27 w 52"/>
                  <a:gd name="T79" fmla="*/ 39 h 48"/>
                  <a:gd name="T80" fmla="*/ 31 w 52"/>
                  <a:gd name="T81" fmla="*/ 42 h 48"/>
                  <a:gd name="T82" fmla="*/ 32 w 52"/>
                  <a:gd name="T83" fmla="*/ 42 h 48"/>
                  <a:gd name="T84" fmla="*/ 34 w 52"/>
                  <a:gd name="T85" fmla="*/ 41 h 48"/>
                  <a:gd name="T86" fmla="*/ 39 w 52"/>
                  <a:gd name="T87" fmla="*/ 42 h 48"/>
                  <a:gd name="T88" fmla="*/ 39 w 52"/>
                  <a:gd name="T89" fmla="*/ 42 h 48"/>
                  <a:gd name="T90" fmla="*/ 40 w 52"/>
                  <a:gd name="T91" fmla="*/ 45 h 48"/>
                  <a:gd name="T92" fmla="*/ 40 w 52"/>
                  <a:gd name="T93" fmla="*/ 46 h 48"/>
                  <a:gd name="T94" fmla="*/ 40 w 52"/>
                  <a:gd name="T95" fmla="*/ 42 h 48"/>
                  <a:gd name="T96" fmla="*/ 39 w 52"/>
                  <a:gd name="T97" fmla="*/ 39 h 48"/>
                  <a:gd name="T98" fmla="*/ 39 w 52"/>
                  <a:gd name="T99" fmla="*/ 34 h 48"/>
                  <a:gd name="T100" fmla="*/ 46 w 52"/>
                  <a:gd name="T101" fmla="*/ 30 h 48"/>
                  <a:gd name="T102" fmla="*/ 46 w 52"/>
                  <a:gd name="T103" fmla="*/ 30 h 48"/>
                  <a:gd name="T104" fmla="*/ 50 w 52"/>
                  <a:gd name="T105" fmla="*/ 31 h 48"/>
                  <a:gd name="T106" fmla="*/ 48 w 52"/>
                  <a:gd name="T107" fmla="*/ 17 h 48"/>
                  <a:gd name="T108" fmla="*/ 45 w 52"/>
                  <a:gd name="T109" fmla="*/ 8 h 48"/>
                  <a:gd name="T110" fmla="*/ 44 w 52"/>
                  <a:gd name="T111" fmla="*/ 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52" h="48">
                    <a:moveTo>
                      <a:pt x="42" y="0"/>
                    </a:moveTo>
                    <a:cubicBezTo>
                      <a:pt x="43" y="3"/>
                      <a:pt x="43" y="3"/>
                      <a:pt x="43" y="3"/>
                    </a:cubicBezTo>
                    <a:cubicBezTo>
                      <a:pt x="46" y="7"/>
                      <a:pt x="46" y="7"/>
                      <a:pt x="46" y="7"/>
                    </a:cubicBezTo>
                    <a:cubicBezTo>
                      <a:pt x="48" y="8"/>
                      <a:pt x="48" y="9"/>
                      <a:pt x="48" y="12"/>
                    </a:cubicBezTo>
                    <a:cubicBezTo>
                      <a:pt x="47" y="14"/>
                      <a:pt x="48" y="15"/>
                      <a:pt x="48" y="16"/>
                    </a:cubicBezTo>
                    <a:cubicBezTo>
                      <a:pt x="50" y="17"/>
                      <a:pt x="51" y="18"/>
                      <a:pt x="51" y="21"/>
                    </a:cubicBezTo>
                    <a:cubicBezTo>
                      <a:pt x="52" y="31"/>
                      <a:pt x="52" y="31"/>
                      <a:pt x="52" y="31"/>
                    </a:cubicBezTo>
                    <a:cubicBezTo>
                      <a:pt x="51" y="34"/>
                      <a:pt x="50" y="35"/>
                      <a:pt x="50" y="35"/>
                    </a:cubicBezTo>
                    <a:cubicBezTo>
                      <a:pt x="49" y="35"/>
                      <a:pt x="49" y="35"/>
                      <a:pt x="48" y="35"/>
                    </a:cubicBezTo>
                    <a:cubicBezTo>
                      <a:pt x="45" y="31"/>
                      <a:pt x="45" y="31"/>
                      <a:pt x="45" y="31"/>
                    </a:cubicBezTo>
                    <a:cubicBezTo>
                      <a:pt x="44" y="30"/>
                      <a:pt x="43" y="30"/>
                      <a:pt x="43" y="30"/>
                    </a:cubicBezTo>
                    <a:cubicBezTo>
                      <a:pt x="42" y="30"/>
                      <a:pt x="41" y="31"/>
                      <a:pt x="41" y="34"/>
                    </a:cubicBezTo>
                    <a:cubicBezTo>
                      <a:pt x="41" y="38"/>
                      <a:pt x="41" y="38"/>
                      <a:pt x="41" y="38"/>
                    </a:cubicBezTo>
                    <a:cubicBezTo>
                      <a:pt x="42" y="42"/>
                      <a:pt x="42" y="42"/>
                      <a:pt x="42" y="42"/>
                    </a:cubicBezTo>
                    <a:cubicBezTo>
                      <a:pt x="43" y="45"/>
                      <a:pt x="42" y="46"/>
                      <a:pt x="41" y="47"/>
                    </a:cubicBezTo>
                    <a:cubicBezTo>
                      <a:pt x="38" y="48"/>
                      <a:pt x="38" y="48"/>
                      <a:pt x="38" y="48"/>
                    </a:cubicBezTo>
                    <a:cubicBezTo>
                      <a:pt x="38" y="45"/>
                      <a:pt x="38" y="45"/>
                      <a:pt x="38" y="45"/>
                    </a:cubicBezTo>
                    <a:cubicBezTo>
                      <a:pt x="38" y="43"/>
                      <a:pt x="38" y="43"/>
                      <a:pt x="38" y="43"/>
                    </a:cubicBezTo>
                    <a:cubicBezTo>
                      <a:pt x="37" y="42"/>
                      <a:pt x="37" y="42"/>
                      <a:pt x="36" y="42"/>
                    </a:cubicBezTo>
                    <a:cubicBezTo>
                      <a:pt x="35" y="42"/>
                      <a:pt x="35" y="43"/>
                      <a:pt x="36" y="45"/>
                    </a:cubicBezTo>
                    <a:cubicBezTo>
                      <a:pt x="35" y="45"/>
                      <a:pt x="35" y="46"/>
                      <a:pt x="34" y="46"/>
                    </a:cubicBezTo>
                    <a:cubicBezTo>
                      <a:pt x="33" y="46"/>
                      <a:pt x="32" y="45"/>
                      <a:pt x="30" y="44"/>
                    </a:cubicBezTo>
                    <a:cubicBezTo>
                      <a:pt x="26" y="40"/>
                      <a:pt x="26" y="40"/>
                      <a:pt x="26" y="40"/>
                    </a:cubicBezTo>
                    <a:cubicBezTo>
                      <a:pt x="24" y="39"/>
                      <a:pt x="23" y="37"/>
                      <a:pt x="24" y="34"/>
                    </a:cubicBezTo>
                    <a:cubicBezTo>
                      <a:pt x="25" y="27"/>
                      <a:pt x="25" y="27"/>
                      <a:pt x="25" y="27"/>
                    </a:cubicBezTo>
                    <a:cubicBezTo>
                      <a:pt x="24" y="25"/>
                      <a:pt x="22" y="24"/>
                      <a:pt x="20" y="24"/>
                    </a:cubicBezTo>
                    <a:cubicBezTo>
                      <a:pt x="19" y="24"/>
                      <a:pt x="18" y="24"/>
                      <a:pt x="17" y="25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12" y="27"/>
                      <a:pt x="12" y="27"/>
                      <a:pt x="12" y="27"/>
                    </a:cubicBezTo>
                    <a:cubicBezTo>
                      <a:pt x="11" y="27"/>
                      <a:pt x="10" y="26"/>
                      <a:pt x="10" y="26"/>
                    </a:cubicBezTo>
                    <a:cubicBezTo>
                      <a:pt x="10" y="25"/>
                      <a:pt x="9" y="24"/>
                      <a:pt x="8" y="24"/>
                    </a:cubicBezTo>
                    <a:cubicBezTo>
                      <a:pt x="7" y="24"/>
                      <a:pt x="6" y="25"/>
                      <a:pt x="4" y="29"/>
                    </a:cubicBezTo>
                    <a:cubicBezTo>
                      <a:pt x="1" y="32"/>
                      <a:pt x="1" y="32"/>
                      <a:pt x="1" y="32"/>
                    </a:cubicBezTo>
                    <a:cubicBezTo>
                      <a:pt x="1" y="33"/>
                      <a:pt x="0" y="33"/>
                      <a:pt x="0" y="33"/>
                    </a:cubicBezTo>
                    <a:cubicBezTo>
                      <a:pt x="0" y="33"/>
                      <a:pt x="0" y="33"/>
                      <a:pt x="0" y="31"/>
                    </a:cubicBezTo>
                    <a:cubicBezTo>
                      <a:pt x="0" y="29"/>
                      <a:pt x="1" y="26"/>
                      <a:pt x="4" y="22"/>
                    </a:cubicBezTo>
                    <a:cubicBezTo>
                      <a:pt x="11" y="18"/>
                      <a:pt x="15" y="15"/>
                      <a:pt x="18" y="15"/>
                    </a:cubicBezTo>
                    <a:cubicBezTo>
                      <a:pt x="19" y="15"/>
                      <a:pt x="20" y="16"/>
                      <a:pt x="20" y="17"/>
                    </a:cubicBezTo>
                    <a:cubicBezTo>
                      <a:pt x="20" y="18"/>
                      <a:pt x="21" y="19"/>
                      <a:pt x="23" y="19"/>
                    </a:cubicBezTo>
                    <a:cubicBezTo>
                      <a:pt x="23" y="19"/>
                      <a:pt x="23" y="19"/>
                      <a:pt x="24" y="19"/>
                    </a:cubicBezTo>
                    <a:cubicBezTo>
                      <a:pt x="28" y="16"/>
                      <a:pt x="28" y="16"/>
                      <a:pt x="28" y="16"/>
                    </a:cubicBezTo>
                    <a:cubicBezTo>
                      <a:pt x="28" y="15"/>
                      <a:pt x="29" y="14"/>
                      <a:pt x="29" y="14"/>
                    </a:cubicBezTo>
                    <a:cubicBezTo>
                      <a:pt x="29" y="14"/>
                      <a:pt x="30" y="15"/>
                      <a:pt x="30" y="15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32" y="13"/>
                      <a:pt x="32" y="13"/>
                      <a:pt x="32" y="13"/>
                    </a:cubicBezTo>
                    <a:cubicBezTo>
                      <a:pt x="32" y="12"/>
                      <a:pt x="33" y="11"/>
                      <a:pt x="34" y="11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40" y="9"/>
                      <a:pt x="41" y="9"/>
                      <a:pt x="41" y="7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2"/>
                      <a:pt x="41" y="0"/>
                      <a:pt x="42" y="0"/>
                    </a:cubicBezTo>
                    <a:moveTo>
                      <a:pt x="43" y="6"/>
                    </a:moveTo>
                    <a:cubicBezTo>
                      <a:pt x="43" y="7"/>
                      <a:pt x="43" y="7"/>
                      <a:pt x="43" y="7"/>
                    </a:cubicBezTo>
                    <a:cubicBezTo>
                      <a:pt x="43" y="11"/>
                      <a:pt x="40" y="11"/>
                      <a:pt x="38" y="12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4" y="13"/>
                      <a:pt x="34" y="13"/>
                      <a:pt x="34" y="13"/>
                    </a:cubicBezTo>
                    <a:cubicBezTo>
                      <a:pt x="34" y="16"/>
                      <a:pt x="34" y="16"/>
                      <a:pt x="34" y="16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2" y="17"/>
                      <a:pt x="32" y="17"/>
                      <a:pt x="32" y="17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29" y="17"/>
                      <a:pt x="29" y="17"/>
                      <a:pt x="29" y="17"/>
                    </a:cubicBezTo>
                    <a:cubicBezTo>
                      <a:pt x="29" y="17"/>
                      <a:pt x="29" y="17"/>
                      <a:pt x="29" y="17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0" y="21"/>
                      <a:pt x="19" y="20"/>
                      <a:pt x="19" y="17"/>
                    </a:cubicBezTo>
                    <a:cubicBezTo>
                      <a:pt x="19" y="17"/>
                      <a:pt x="18" y="17"/>
                      <a:pt x="18" y="17"/>
                    </a:cubicBezTo>
                    <a:cubicBezTo>
                      <a:pt x="17" y="17"/>
                      <a:pt x="14" y="18"/>
                      <a:pt x="7" y="22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9" y="22"/>
                      <a:pt x="11" y="22"/>
                      <a:pt x="12" y="25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8" y="23"/>
                      <a:pt x="19" y="22"/>
                      <a:pt x="20" y="22"/>
                    </a:cubicBezTo>
                    <a:cubicBezTo>
                      <a:pt x="23" y="22"/>
                      <a:pt x="25" y="24"/>
                      <a:pt x="27" y="26"/>
                    </a:cubicBezTo>
                    <a:cubicBezTo>
                      <a:pt x="27" y="27"/>
                      <a:pt x="27" y="27"/>
                      <a:pt x="27" y="27"/>
                    </a:cubicBezTo>
                    <a:cubicBezTo>
                      <a:pt x="27" y="27"/>
                      <a:pt x="27" y="27"/>
                      <a:pt x="27" y="27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5" y="37"/>
                      <a:pt x="26" y="38"/>
                      <a:pt x="27" y="39"/>
                    </a:cubicBezTo>
                    <a:cubicBezTo>
                      <a:pt x="27" y="39"/>
                      <a:pt x="27" y="39"/>
                      <a:pt x="27" y="39"/>
                    </a:cubicBezTo>
                    <a:cubicBezTo>
                      <a:pt x="27" y="39"/>
                      <a:pt x="27" y="39"/>
                      <a:pt x="27" y="39"/>
                    </a:cubicBezTo>
                    <a:cubicBezTo>
                      <a:pt x="31" y="42"/>
                      <a:pt x="31" y="42"/>
                      <a:pt x="31" y="42"/>
                    </a:cubicBezTo>
                    <a:cubicBezTo>
                      <a:pt x="32" y="42"/>
                      <a:pt x="32" y="42"/>
                      <a:pt x="32" y="42"/>
                    </a:cubicBezTo>
                    <a:cubicBezTo>
                      <a:pt x="32" y="42"/>
                      <a:pt x="32" y="42"/>
                      <a:pt x="32" y="42"/>
                    </a:cubicBezTo>
                    <a:cubicBezTo>
                      <a:pt x="32" y="43"/>
                      <a:pt x="33" y="44"/>
                      <a:pt x="34" y="44"/>
                    </a:cubicBezTo>
                    <a:cubicBezTo>
                      <a:pt x="34" y="43"/>
                      <a:pt x="34" y="42"/>
                      <a:pt x="34" y="41"/>
                    </a:cubicBezTo>
                    <a:cubicBezTo>
                      <a:pt x="35" y="41"/>
                      <a:pt x="35" y="40"/>
                      <a:pt x="36" y="40"/>
                    </a:cubicBezTo>
                    <a:cubicBezTo>
                      <a:pt x="37" y="40"/>
                      <a:pt x="38" y="41"/>
                      <a:pt x="39" y="42"/>
                    </a:cubicBezTo>
                    <a:cubicBezTo>
                      <a:pt x="39" y="42"/>
                      <a:pt x="39" y="42"/>
                      <a:pt x="39" y="42"/>
                    </a:cubicBezTo>
                    <a:cubicBezTo>
                      <a:pt x="39" y="42"/>
                      <a:pt x="39" y="42"/>
                      <a:pt x="39" y="42"/>
                    </a:cubicBezTo>
                    <a:cubicBezTo>
                      <a:pt x="40" y="45"/>
                      <a:pt x="40" y="45"/>
                      <a:pt x="40" y="45"/>
                    </a:cubicBezTo>
                    <a:cubicBezTo>
                      <a:pt x="40" y="45"/>
                      <a:pt x="40" y="45"/>
                      <a:pt x="40" y="45"/>
                    </a:cubicBezTo>
                    <a:cubicBezTo>
                      <a:pt x="40" y="45"/>
                      <a:pt x="40" y="45"/>
                      <a:pt x="40" y="45"/>
                    </a:cubicBezTo>
                    <a:cubicBezTo>
                      <a:pt x="40" y="46"/>
                      <a:pt x="40" y="46"/>
                      <a:pt x="40" y="46"/>
                    </a:cubicBezTo>
                    <a:cubicBezTo>
                      <a:pt x="40" y="46"/>
                      <a:pt x="40" y="46"/>
                      <a:pt x="40" y="46"/>
                    </a:cubicBezTo>
                    <a:cubicBezTo>
                      <a:pt x="41" y="45"/>
                      <a:pt x="41" y="44"/>
                      <a:pt x="40" y="42"/>
                    </a:cubicBezTo>
                    <a:cubicBezTo>
                      <a:pt x="39" y="39"/>
                      <a:pt x="39" y="39"/>
                      <a:pt x="39" y="39"/>
                    </a:cubicBezTo>
                    <a:cubicBezTo>
                      <a:pt x="39" y="39"/>
                      <a:pt x="39" y="39"/>
                      <a:pt x="39" y="39"/>
                    </a:cubicBezTo>
                    <a:cubicBezTo>
                      <a:pt x="39" y="38"/>
                      <a:pt x="39" y="38"/>
                      <a:pt x="39" y="38"/>
                    </a:cubicBezTo>
                    <a:cubicBezTo>
                      <a:pt x="39" y="34"/>
                      <a:pt x="39" y="34"/>
                      <a:pt x="39" y="34"/>
                    </a:cubicBezTo>
                    <a:cubicBezTo>
                      <a:pt x="39" y="30"/>
                      <a:pt x="41" y="28"/>
                      <a:pt x="43" y="28"/>
                    </a:cubicBezTo>
                    <a:cubicBezTo>
                      <a:pt x="44" y="28"/>
                      <a:pt x="45" y="29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9" y="33"/>
                      <a:pt x="49" y="33"/>
                      <a:pt x="49" y="33"/>
                    </a:cubicBezTo>
                    <a:cubicBezTo>
                      <a:pt x="49" y="33"/>
                      <a:pt x="50" y="32"/>
                      <a:pt x="50" y="31"/>
                    </a:cubicBezTo>
                    <a:cubicBezTo>
                      <a:pt x="49" y="21"/>
                      <a:pt x="49" y="21"/>
                      <a:pt x="49" y="21"/>
                    </a:cubicBezTo>
                    <a:cubicBezTo>
                      <a:pt x="49" y="19"/>
                      <a:pt x="49" y="18"/>
                      <a:pt x="48" y="17"/>
                    </a:cubicBezTo>
                    <a:cubicBezTo>
                      <a:pt x="46" y="17"/>
                      <a:pt x="45" y="15"/>
                      <a:pt x="46" y="11"/>
                    </a:cubicBezTo>
                    <a:cubicBezTo>
                      <a:pt x="46" y="10"/>
                      <a:pt x="46" y="9"/>
                      <a:pt x="45" y="8"/>
                    </a:cubicBezTo>
                    <a:cubicBezTo>
                      <a:pt x="44" y="8"/>
                      <a:pt x="44" y="8"/>
                      <a:pt x="44" y="8"/>
                    </a:cubicBezTo>
                    <a:cubicBezTo>
                      <a:pt x="44" y="8"/>
                      <a:pt x="44" y="8"/>
                      <a:pt x="44" y="8"/>
                    </a:cubicBezTo>
                    <a:cubicBezTo>
                      <a:pt x="43" y="6"/>
                      <a:pt x="43" y="6"/>
                      <a:pt x="43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67" name="Freeform 577"/>
              <p:cNvSpPr>
                <a:spLocks/>
              </p:cNvSpPr>
              <p:nvPr/>
            </p:nvSpPr>
            <p:spPr bwMode="auto">
              <a:xfrm>
                <a:off x="6944" y="3183"/>
                <a:ext cx="23" cy="50"/>
              </a:xfrm>
              <a:custGeom>
                <a:avLst/>
                <a:gdLst>
                  <a:gd name="T0" fmla="*/ 6 w 10"/>
                  <a:gd name="T1" fmla="*/ 21 h 21"/>
                  <a:gd name="T2" fmla="*/ 4 w 10"/>
                  <a:gd name="T3" fmla="*/ 19 h 21"/>
                  <a:gd name="T4" fmla="*/ 0 w 10"/>
                  <a:gd name="T5" fmla="*/ 15 h 21"/>
                  <a:gd name="T6" fmla="*/ 2 w 10"/>
                  <a:gd name="T7" fmla="*/ 12 h 21"/>
                  <a:gd name="T8" fmla="*/ 3 w 10"/>
                  <a:gd name="T9" fmla="*/ 10 h 21"/>
                  <a:gd name="T10" fmla="*/ 5 w 10"/>
                  <a:gd name="T11" fmla="*/ 7 h 21"/>
                  <a:gd name="T12" fmla="*/ 8 w 10"/>
                  <a:gd name="T13" fmla="*/ 0 h 21"/>
                  <a:gd name="T14" fmla="*/ 8 w 10"/>
                  <a:gd name="T15" fmla="*/ 0 h 21"/>
                  <a:gd name="T16" fmla="*/ 9 w 10"/>
                  <a:gd name="T17" fmla="*/ 3 h 21"/>
                  <a:gd name="T18" fmla="*/ 6 w 10"/>
                  <a:gd name="T19" fmla="*/ 11 h 21"/>
                  <a:gd name="T20" fmla="*/ 7 w 10"/>
                  <a:gd name="T21" fmla="*/ 18 h 21"/>
                  <a:gd name="T22" fmla="*/ 6 w 10"/>
                  <a:gd name="T23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" h="21">
                    <a:moveTo>
                      <a:pt x="6" y="21"/>
                    </a:moveTo>
                    <a:cubicBezTo>
                      <a:pt x="6" y="21"/>
                      <a:pt x="5" y="21"/>
                      <a:pt x="4" y="19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5"/>
                      <a:pt x="0" y="14"/>
                      <a:pt x="2" y="12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0" y="2"/>
                      <a:pt x="9" y="2"/>
                      <a:pt x="9" y="3"/>
                    </a:cubicBezTo>
                    <a:cubicBezTo>
                      <a:pt x="6" y="6"/>
                      <a:pt x="6" y="9"/>
                      <a:pt x="6" y="11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7" y="20"/>
                      <a:pt x="6" y="21"/>
                      <a:pt x="6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68" name="Freeform 578"/>
              <p:cNvSpPr>
                <a:spLocks noEditPoints="1"/>
              </p:cNvSpPr>
              <p:nvPr/>
            </p:nvSpPr>
            <p:spPr bwMode="auto">
              <a:xfrm>
                <a:off x="6939" y="3181"/>
                <a:ext cx="31" cy="54"/>
              </a:xfrm>
              <a:custGeom>
                <a:avLst/>
                <a:gdLst>
                  <a:gd name="T0" fmla="*/ 9 w 13"/>
                  <a:gd name="T1" fmla="*/ 0 h 23"/>
                  <a:gd name="T2" fmla="*/ 11 w 13"/>
                  <a:gd name="T3" fmla="*/ 1 h 23"/>
                  <a:gd name="T4" fmla="*/ 11 w 13"/>
                  <a:gd name="T5" fmla="*/ 4 h 23"/>
                  <a:gd name="T6" fmla="*/ 9 w 13"/>
                  <a:gd name="T7" fmla="*/ 12 h 23"/>
                  <a:gd name="T8" fmla="*/ 10 w 13"/>
                  <a:gd name="T9" fmla="*/ 19 h 23"/>
                  <a:gd name="T10" fmla="*/ 8 w 13"/>
                  <a:gd name="T11" fmla="*/ 23 h 23"/>
                  <a:gd name="T12" fmla="*/ 5 w 13"/>
                  <a:gd name="T13" fmla="*/ 21 h 23"/>
                  <a:gd name="T14" fmla="*/ 1 w 13"/>
                  <a:gd name="T15" fmla="*/ 17 h 23"/>
                  <a:gd name="T16" fmla="*/ 3 w 13"/>
                  <a:gd name="T17" fmla="*/ 12 h 23"/>
                  <a:gd name="T18" fmla="*/ 5 w 13"/>
                  <a:gd name="T19" fmla="*/ 10 h 23"/>
                  <a:gd name="T20" fmla="*/ 6 w 13"/>
                  <a:gd name="T21" fmla="*/ 7 h 23"/>
                  <a:gd name="T22" fmla="*/ 9 w 13"/>
                  <a:gd name="T23" fmla="*/ 1 h 23"/>
                  <a:gd name="T24" fmla="*/ 9 w 13"/>
                  <a:gd name="T25" fmla="*/ 0 h 23"/>
                  <a:gd name="T26" fmla="*/ 10 w 13"/>
                  <a:gd name="T27" fmla="*/ 3 h 23"/>
                  <a:gd name="T28" fmla="*/ 10 w 13"/>
                  <a:gd name="T29" fmla="*/ 3 h 23"/>
                  <a:gd name="T30" fmla="*/ 10 w 13"/>
                  <a:gd name="T31" fmla="*/ 3 h 23"/>
                  <a:gd name="T32" fmla="*/ 10 w 13"/>
                  <a:gd name="T33" fmla="*/ 3 h 23"/>
                  <a:gd name="T34" fmla="*/ 10 w 13"/>
                  <a:gd name="T35" fmla="*/ 3 h 23"/>
                  <a:gd name="T36" fmla="*/ 10 w 13"/>
                  <a:gd name="T37" fmla="*/ 3 h 23"/>
                  <a:gd name="T38" fmla="*/ 10 w 13"/>
                  <a:gd name="T39" fmla="*/ 3 h 23"/>
                  <a:gd name="T40" fmla="*/ 8 w 13"/>
                  <a:gd name="T41" fmla="*/ 8 h 23"/>
                  <a:gd name="T42" fmla="*/ 7 w 13"/>
                  <a:gd name="T43" fmla="*/ 8 h 23"/>
                  <a:gd name="T44" fmla="*/ 6 w 13"/>
                  <a:gd name="T45" fmla="*/ 11 h 23"/>
                  <a:gd name="T46" fmla="*/ 5 w 13"/>
                  <a:gd name="T47" fmla="*/ 13 h 23"/>
                  <a:gd name="T48" fmla="*/ 5 w 13"/>
                  <a:gd name="T49" fmla="*/ 14 h 23"/>
                  <a:gd name="T50" fmla="*/ 4 w 13"/>
                  <a:gd name="T51" fmla="*/ 14 h 23"/>
                  <a:gd name="T52" fmla="*/ 3 w 13"/>
                  <a:gd name="T53" fmla="*/ 16 h 23"/>
                  <a:gd name="T54" fmla="*/ 7 w 13"/>
                  <a:gd name="T55" fmla="*/ 20 h 23"/>
                  <a:gd name="T56" fmla="*/ 8 w 13"/>
                  <a:gd name="T57" fmla="*/ 21 h 23"/>
                  <a:gd name="T58" fmla="*/ 8 w 13"/>
                  <a:gd name="T59" fmla="*/ 19 h 23"/>
                  <a:gd name="T60" fmla="*/ 7 w 13"/>
                  <a:gd name="T61" fmla="*/ 12 h 23"/>
                  <a:gd name="T62" fmla="*/ 8 w 13"/>
                  <a:gd name="T63" fmla="*/ 8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3" h="23">
                    <a:moveTo>
                      <a:pt x="9" y="0"/>
                    </a:moveTo>
                    <a:cubicBezTo>
                      <a:pt x="10" y="0"/>
                      <a:pt x="10" y="0"/>
                      <a:pt x="11" y="1"/>
                    </a:cubicBezTo>
                    <a:cubicBezTo>
                      <a:pt x="12" y="2"/>
                      <a:pt x="13" y="3"/>
                      <a:pt x="11" y="4"/>
                    </a:cubicBezTo>
                    <a:cubicBezTo>
                      <a:pt x="10" y="7"/>
                      <a:pt x="9" y="9"/>
                      <a:pt x="9" y="12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0" y="21"/>
                      <a:pt x="9" y="23"/>
                      <a:pt x="8" y="23"/>
                    </a:cubicBezTo>
                    <a:cubicBezTo>
                      <a:pt x="8" y="23"/>
                      <a:pt x="7" y="22"/>
                      <a:pt x="5" y="21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0" y="16"/>
                      <a:pt x="1" y="14"/>
                      <a:pt x="3" y="12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0"/>
                      <a:pt x="9" y="0"/>
                      <a:pt x="9" y="0"/>
                    </a:cubicBezTo>
                    <a:moveTo>
                      <a:pt x="10" y="3"/>
                    </a:move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lose/>
                    <a:moveTo>
                      <a:pt x="8" y="8"/>
                    </a:moveTo>
                    <a:cubicBezTo>
                      <a:pt x="7" y="8"/>
                      <a:pt x="7" y="8"/>
                      <a:pt x="7" y="8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3" y="15"/>
                      <a:pt x="3" y="16"/>
                      <a:pt x="3" y="16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7" y="20"/>
                      <a:pt x="7" y="20"/>
                      <a:pt x="8" y="21"/>
                    </a:cubicBezTo>
                    <a:cubicBezTo>
                      <a:pt x="8" y="20"/>
                      <a:pt x="8" y="20"/>
                      <a:pt x="8" y="19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10"/>
                      <a:pt x="7" y="9"/>
                      <a:pt x="8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69" name="Freeform 579"/>
              <p:cNvSpPr>
                <a:spLocks/>
              </p:cNvSpPr>
              <p:nvPr/>
            </p:nvSpPr>
            <p:spPr bwMode="auto">
              <a:xfrm>
                <a:off x="6929" y="3162"/>
                <a:ext cx="24" cy="30"/>
              </a:xfrm>
              <a:custGeom>
                <a:avLst/>
                <a:gdLst>
                  <a:gd name="T0" fmla="*/ 1 w 10"/>
                  <a:gd name="T1" fmla="*/ 13 h 13"/>
                  <a:gd name="T2" fmla="*/ 0 w 10"/>
                  <a:gd name="T3" fmla="*/ 7 h 13"/>
                  <a:gd name="T4" fmla="*/ 0 w 10"/>
                  <a:gd name="T5" fmla="*/ 3 h 13"/>
                  <a:gd name="T6" fmla="*/ 0 w 10"/>
                  <a:gd name="T7" fmla="*/ 0 h 13"/>
                  <a:gd name="T8" fmla="*/ 4 w 10"/>
                  <a:gd name="T9" fmla="*/ 2 h 13"/>
                  <a:gd name="T10" fmla="*/ 10 w 10"/>
                  <a:gd name="T11" fmla="*/ 3 h 13"/>
                  <a:gd name="T12" fmla="*/ 7 w 10"/>
                  <a:gd name="T13" fmla="*/ 8 h 13"/>
                  <a:gd name="T14" fmla="*/ 3 w 10"/>
                  <a:gd name="T15" fmla="*/ 12 h 13"/>
                  <a:gd name="T16" fmla="*/ 1 w 10"/>
                  <a:gd name="T17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" h="13">
                    <a:moveTo>
                      <a:pt x="1" y="13"/>
                    </a:moveTo>
                    <a:cubicBezTo>
                      <a:pt x="1" y="13"/>
                      <a:pt x="0" y="13"/>
                      <a:pt x="0" y="7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5"/>
                      <a:pt x="9" y="6"/>
                      <a:pt x="7" y="8"/>
                    </a:cubicBezTo>
                    <a:cubicBezTo>
                      <a:pt x="5" y="10"/>
                      <a:pt x="4" y="12"/>
                      <a:pt x="3" y="12"/>
                    </a:cubicBezTo>
                    <a:cubicBezTo>
                      <a:pt x="2" y="13"/>
                      <a:pt x="1" y="13"/>
                      <a:pt x="1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70" name="Freeform 580"/>
              <p:cNvSpPr>
                <a:spLocks noEditPoints="1"/>
              </p:cNvSpPr>
              <p:nvPr/>
            </p:nvSpPr>
            <p:spPr bwMode="auto">
              <a:xfrm>
                <a:off x="6927" y="3159"/>
                <a:ext cx="28" cy="36"/>
              </a:xfrm>
              <a:custGeom>
                <a:avLst/>
                <a:gdLst>
                  <a:gd name="T0" fmla="*/ 0 w 12"/>
                  <a:gd name="T1" fmla="*/ 0 h 15"/>
                  <a:gd name="T2" fmla="*/ 5 w 12"/>
                  <a:gd name="T3" fmla="*/ 2 h 15"/>
                  <a:gd name="T4" fmla="*/ 11 w 12"/>
                  <a:gd name="T5" fmla="*/ 4 h 15"/>
                  <a:gd name="T6" fmla="*/ 9 w 12"/>
                  <a:gd name="T7" fmla="*/ 10 h 15"/>
                  <a:gd name="T8" fmla="*/ 4 w 12"/>
                  <a:gd name="T9" fmla="*/ 14 h 15"/>
                  <a:gd name="T10" fmla="*/ 2 w 12"/>
                  <a:gd name="T11" fmla="*/ 15 h 15"/>
                  <a:gd name="T12" fmla="*/ 0 w 12"/>
                  <a:gd name="T13" fmla="*/ 8 h 15"/>
                  <a:gd name="T14" fmla="*/ 0 w 12"/>
                  <a:gd name="T15" fmla="*/ 4 h 15"/>
                  <a:gd name="T16" fmla="*/ 0 w 12"/>
                  <a:gd name="T17" fmla="*/ 0 h 15"/>
                  <a:gd name="T18" fmla="*/ 2 w 12"/>
                  <a:gd name="T19" fmla="*/ 3 h 15"/>
                  <a:gd name="T20" fmla="*/ 2 w 12"/>
                  <a:gd name="T21" fmla="*/ 4 h 15"/>
                  <a:gd name="T22" fmla="*/ 2 w 12"/>
                  <a:gd name="T23" fmla="*/ 8 h 15"/>
                  <a:gd name="T24" fmla="*/ 3 w 12"/>
                  <a:gd name="T25" fmla="*/ 13 h 15"/>
                  <a:gd name="T26" fmla="*/ 3 w 12"/>
                  <a:gd name="T27" fmla="*/ 13 h 15"/>
                  <a:gd name="T28" fmla="*/ 3 w 12"/>
                  <a:gd name="T29" fmla="*/ 13 h 15"/>
                  <a:gd name="T30" fmla="*/ 8 w 12"/>
                  <a:gd name="T31" fmla="*/ 8 h 15"/>
                  <a:gd name="T32" fmla="*/ 10 w 12"/>
                  <a:gd name="T33" fmla="*/ 5 h 15"/>
                  <a:gd name="T34" fmla="*/ 5 w 12"/>
                  <a:gd name="T35" fmla="*/ 4 h 15"/>
                  <a:gd name="T36" fmla="*/ 4 w 12"/>
                  <a:gd name="T37" fmla="*/ 4 h 15"/>
                  <a:gd name="T38" fmla="*/ 4 w 12"/>
                  <a:gd name="T39" fmla="*/ 4 h 15"/>
                  <a:gd name="T40" fmla="*/ 2 w 12"/>
                  <a:gd name="T41" fmla="*/ 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" h="15">
                    <a:moveTo>
                      <a:pt x="0" y="0"/>
                    </a:moveTo>
                    <a:cubicBezTo>
                      <a:pt x="5" y="2"/>
                      <a:pt x="5" y="2"/>
                      <a:pt x="5" y="2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12" y="6"/>
                      <a:pt x="11" y="7"/>
                      <a:pt x="9" y="10"/>
                    </a:cubicBezTo>
                    <a:cubicBezTo>
                      <a:pt x="6" y="12"/>
                      <a:pt x="5" y="13"/>
                      <a:pt x="4" y="14"/>
                    </a:cubicBezTo>
                    <a:cubicBezTo>
                      <a:pt x="3" y="15"/>
                      <a:pt x="3" y="15"/>
                      <a:pt x="2" y="15"/>
                    </a:cubicBezTo>
                    <a:cubicBezTo>
                      <a:pt x="1" y="15"/>
                      <a:pt x="0" y="13"/>
                      <a:pt x="0" y="8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2" y="3"/>
                    </a:moveTo>
                    <a:cubicBezTo>
                      <a:pt x="2" y="4"/>
                      <a:pt x="2" y="4"/>
                      <a:pt x="2" y="4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11"/>
                      <a:pt x="3" y="12"/>
                      <a:pt x="3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4" y="12"/>
                      <a:pt x="5" y="11"/>
                      <a:pt x="8" y="8"/>
                    </a:cubicBezTo>
                    <a:cubicBezTo>
                      <a:pt x="9" y="7"/>
                      <a:pt x="9" y="6"/>
                      <a:pt x="10" y="5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2" y="3"/>
                      <a:pt x="2" y="3"/>
                      <a:pt x="2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71" name="Freeform 581"/>
              <p:cNvSpPr>
                <a:spLocks noEditPoints="1"/>
              </p:cNvSpPr>
              <p:nvPr/>
            </p:nvSpPr>
            <p:spPr bwMode="auto">
              <a:xfrm>
                <a:off x="6870" y="2970"/>
                <a:ext cx="102" cy="151"/>
              </a:xfrm>
              <a:custGeom>
                <a:avLst/>
                <a:gdLst>
                  <a:gd name="T0" fmla="*/ 41 w 43"/>
                  <a:gd name="T1" fmla="*/ 64 h 64"/>
                  <a:gd name="T2" fmla="*/ 39 w 43"/>
                  <a:gd name="T3" fmla="*/ 62 h 64"/>
                  <a:gd name="T4" fmla="*/ 39 w 43"/>
                  <a:gd name="T5" fmla="*/ 62 h 64"/>
                  <a:gd name="T6" fmla="*/ 39 w 43"/>
                  <a:gd name="T7" fmla="*/ 62 h 64"/>
                  <a:gd name="T8" fmla="*/ 35 w 43"/>
                  <a:gd name="T9" fmla="*/ 56 h 64"/>
                  <a:gd name="T10" fmla="*/ 38 w 43"/>
                  <a:gd name="T11" fmla="*/ 57 h 64"/>
                  <a:gd name="T12" fmla="*/ 40 w 43"/>
                  <a:gd name="T13" fmla="*/ 57 h 64"/>
                  <a:gd name="T14" fmla="*/ 43 w 43"/>
                  <a:gd name="T15" fmla="*/ 55 h 64"/>
                  <a:gd name="T16" fmla="*/ 43 w 43"/>
                  <a:gd name="T17" fmla="*/ 57 h 64"/>
                  <a:gd name="T18" fmla="*/ 42 w 43"/>
                  <a:gd name="T19" fmla="*/ 60 h 64"/>
                  <a:gd name="T20" fmla="*/ 41 w 43"/>
                  <a:gd name="T21" fmla="*/ 60 h 64"/>
                  <a:gd name="T22" fmla="*/ 42 w 43"/>
                  <a:gd name="T23" fmla="*/ 61 h 64"/>
                  <a:gd name="T24" fmla="*/ 43 w 43"/>
                  <a:gd name="T25" fmla="*/ 62 h 64"/>
                  <a:gd name="T26" fmla="*/ 43 w 43"/>
                  <a:gd name="T27" fmla="*/ 64 h 64"/>
                  <a:gd name="T28" fmla="*/ 41 w 43"/>
                  <a:gd name="T29" fmla="*/ 64 h 64"/>
                  <a:gd name="T30" fmla="*/ 30 w 43"/>
                  <a:gd name="T31" fmla="*/ 60 h 64"/>
                  <a:gd name="T32" fmla="*/ 28 w 43"/>
                  <a:gd name="T33" fmla="*/ 59 h 64"/>
                  <a:gd name="T34" fmla="*/ 18 w 43"/>
                  <a:gd name="T35" fmla="*/ 55 h 64"/>
                  <a:gd name="T36" fmla="*/ 17 w 43"/>
                  <a:gd name="T37" fmla="*/ 55 h 64"/>
                  <a:gd name="T38" fmla="*/ 9 w 43"/>
                  <a:gd name="T39" fmla="*/ 52 h 64"/>
                  <a:gd name="T40" fmla="*/ 13 w 43"/>
                  <a:gd name="T41" fmla="*/ 51 h 64"/>
                  <a:gd name="T42" fmla="*/ 16 w 43"/>
                  <a:gd name="T43" fmla="*/ 50 h 64"/>
                  <a:gd name="T44" fmla="*/ 17 w 43"/>
                  <a:gd name="T45" fmla="*/ 49 h 64"/>
                  <a:gd name="T46" fmla="*/ 16 w 43"/>
                  <a:gd name="T47" fmla="*/ 48 h 64"/>
                  <a:gd name="T48" fmla="*/ 14 w 43"/>
                  <a:gd name="T49" fmla="*/ 47 h 64"/>
                  <a:gd name="T50" fmla="*/ 14 w 43"/>
                  <a:gd name="T51" fmla="*/ 47 h 64"/>
                  <a:gd name="T52" fmla="*/ 14 w 43"/>
                  <a:gd name="T53" fmla="*/ 47 h 64"/>
                  <a:gd name="T54" fmla="*/ 8 w 43"/>
                  <a:gd name="T55" fmla="*/ 45 h 64"/>
                  <a:gd name="T56" fmla="*/ 4 w 43"/>
                  <a:gd name="T57" fmla="*/ 44 h 64"/>
                  <a:gd name="T58" fmla="*/ 2 w 43"/>
                  <a:gd name="T59" fmla="*/ 39 h 64"/>
                  <a:gd name="T60" fmla="*/ 2 w 43"/>
                  <a:gd name="T61" fmla="*/ 34 h 64"/>
                  <a:gd name="T62" fmla="*/ 0 w 43"/>
                  <a:gd name="T63" fmla="*/ 29 h 64"/>
                  <a:gd name="T64" fmla="*/ 3 w 43"/>
                  <a:gd name="T65" fmla="*/ 29 h 64"/>
                  <a:gd name="T66" fmla="*/ 5 w 43"/>
                  <a:gd name="T67" fmla="*/ 24 h 64"/>
                  <a:gd name="T68" fmla="*/ 6 w 43"/>
                  <a:gd name="T69" fmla="*/ 14 h 64"/>
                  <a:gd name="T70" fmla="*/ 11 w 43"/>
                  <a:gd name="T71" fmla="*/ 0 h 64"/>
                  <a:gd name="T72" fmla="*/ 16 w 43"/>
                  <a:gd name="T73" fmla="*/ 1 h 64"/>
                  <a:gd name="T74" fmla="*/ 20 w 43"/>
                  <a:gd name="T75" fmla="*/ 3 h 64"/>
                  <a:gd name="T76" fmla="*/ 21 w 43"/>
                  <a:gd name="T77" fmla="*/ 3 h 64"/>
                  <a:gd name="T78" fmla="*/ 21 w 43"/>
                  <a:gd name="T79" fmla="*/ 3 h 64"/>
                  <a:gd name="T80" fmla="*/ 26 w 43"/>
                  <a:gd name="T81" fmla="*/ 2 h 64"/>
                  <a:gd name="T82" fmla="*/ 26 w 43"/>
                  <a:gd name="T83" fmla="*/ 2 h 64"/>
                  <a:gd name="T84" fmla="*/ 26 w 43"/>
                  <a:gd name="T85" fmla="*/ 5 h 64"/>
                  <a:gd name="T86" fmla="*/ 28 w 43"/>
                  <a:gd name="T87" fmla="*/ 15 h 64"/>
                  <a:gd name="T88" fmla="*/ 27 w 43"/>
                  <a:gd name="T89" fmla="*/ 23 h 64"/>
                  <a:gd name="T90" fmla="*/ 21 w 43"/>
                  <a:gd name="T91" fmla="*/ 27 h 64"/>
                  <a:gd name="T92" fmla="*/ 21 w 43"/>
                  <a:gd name="T93" fmla="*/ 27 h 64"/>
                  <a:gd name="T94" fmla="*/ 21 w 43"/>
                  <a:gd name="T95" fmla="*/ 27 h 64"/>
                  <a:gd name="T96" fmla="*/ 17 w 43"/>
                  <a:gd name="T97" fmla="*/ 34 h 64"/>
                  <a:gd name="T98" fmla="*/ 17 w 43"/>
                  <a:gd name="T99" fmla="*/ 34 h 64"/>
                  <a:gd name="T100" fmla="*/ 17 w 43"/>
                  <a:gd name="T101" fmla="*/ 35 h 64"/>
                  <a:gd name="T102" fmla="*/ 19 w 43"/>
                  <a:gd name="T103" fmla="*/ 45 h 64"/>
                  <a:gd name="T104" fmla="*/ 25 w 43"/>
                  <a:gd name="T105" fmla="*/ 53 h 64"/>
                  <a:gd name="T106" fmla="*/ 25 w 43"/>
                  <a:gd name="T107" fmla="*/ 53 h 64"/>
                  <a:gd name="T108" fmla="*/ 25 w 43"/>
                  <a:gd name="T109" fmla="*/ 53 h 64"/>
                  <a:gd name="T110" fmla="*/ 31 w 43"/>
                  <a:gd name="T111" fmla="*/ 51 h 64"/>
                  <a:gd name="T112" fmla="*/ 33 w 43"/>
                  <a:gd name="T113" fmla="*/ 51 h 64"/>
                  <a:gd name="T114" fmla="*/ 33 w 43"/>
                  <a:gd name="T115" fmla="*/ 52 h 64"/>
                  <a:gd name="T116" fmla="*/ 34 w 43"/>
                  <a:gd name="T117" fmla="*/ 55 h 64"/>
                  <a:gd name="T118" fmla="*/ 31 w 43"/>
                  <a:gd name="T119" fmla="*/ 53 h 64"/>
                  <a:gd name="T120" fmla="*/ 30 w 43"/>
                  <a:gd name="T121" fmla="*/ 54 h 64"/>
                  <a:gd name="T122" fmla="*/ 29 w 43"/>
                  <a:gd name="T123" fmla="*/ 58 h 64"/>
                  <a:gd name="T124" fmla="*/ 30 w 43"/>
                  <a:gd name="T125" fmla="*/ 6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3" h="64">
                    <a:moveTo>
                      <a:pt x="41" y="64"/>
                    </a:moveTo>
                    <a:cubicBezTo>
                      <a:pt x="40" y="64"/>
                      <a:pt x="39" y="63"/>
                      <a:pt x="39" y="62"/>
                    </a:cubicBezTo>
                    <a:cubicBezTo>
                      <a:pt x="39" y="62"/>
                      <a:pt x="39" y="62"/>
                      <a:pt x="39" y="62"/>
                    </a:cubicBezTo>
                    <a:cubicBezTo>
                      <a:pt x="39" y="62"/>
                      <a:pt x="39" y="62"/>
                      <a:pt x="39" y="62"/>
                    </a:cubicBezTo>
                    <a:cubicBezTo>
                      <a:pt x="37" y="59"/>
                      <a:pt x="36" y="57"/>
                      <a:pt x="35" y="56"/>
                    </a:cubicBezTo>
                    <a:cubicBezTo>
                      <a:pt x="35" y="56"/>
                      <a:pt x="36" y="57"/>
                      <a:pt x="38" y="57"/>
                    </a:cubicBezTo>
                    <a:cubicBezTo>
                      <a:pt x="38" y="57"/>
                      <a:pt x="39" y="57"/>
                      <a:pt x="40" y="57"/>
                    </a:cubicBezTo>
                    <a:cubicBezTo>
                      <a:pt x="43" y="55"/>
                      <a:pt x="43" y="55"/>
                      <a:pt x="43" y="55"/>
                    </a:cubicBezTo>
                    <a:cubicBezTo>
                      <a:pt x="43" y="57"/>
                      <a:pt x="43" y="57"/>
                      <a:pt x="43" y="57"/>
                    </a:cubicBezTo>
                    <a:cubicBezTo>
                      <a:pt x="42" y="60"/>
                      <a:pt x="42" y="60"/>
                      <a:pt x="42" y="60"/>
                    </a:cubicBezTo>
                    <a:cubicBezTo>
                      <a:pt x="41" y="60"/>
                      <a:pt x="41" y="60"/>
                      <a:pt x="41" y="60"/>
                    </a:cubicBezTo>
                    <a:cubicBezTo>
                      <a:pt x="42" y="61"/>
                      <a:pt x="42" y="61"/>
                      <a:pt x="42" y="61"/>
                    </a:cubicBezTo>
                    <a:cubicBezTo>
                      <a:pt x="43" y="62"/>
                      <a:pt x="43" y="62"/>
                      <a:pt x="43" y="62"/>
                    </a:cubicBezTo>
                    <a:cubicBezTo>
                      <a:pt x="43" y="64"/>
                      <a:pt x="43" y="64"/>
                      <a:pt x="43" y="64"/>
                    </a:cubicBezTo>
                    <a:cubicBezTo>
                      <a:pt x="41" y="64"/>
                      <a:pt x="41" y="64"/>
                      <a:pt x="41" y="64"/>
                    </a:cubicBezTo>
                    <a:close/>
                    <a:moveTo>
                      <a:pt x="30" y="60"/>
                    </a:moveTo>
                    <a:cubicBezTo>
                      <a:pt x="30" y="60"/>
                      <a:pt x="29" y="60"/>
                      <a:pt x="28" y="59"/>
                    </a:cubicBezTo>
                    <a:cubicBezTo>
                      <a:pt x="25" y="57"/>
                      <a:pt x="22" y="56"/>
                      <a:pt x="18" y="55"/>
                    </a:cubicBezTo>
                    <a:cubicBezTo>
                      <a:pt x="17" y="55"/>
                      <a:pt x="17" y="55"/>
                      <a:pt x="17" y="55"/>
                    </a:cubicBezTo>
                    <a:cubicBezTo>
                      <a:pt x="13" y="55"/>
                      <a:pt x="11" y="54"/>
                      <a:pt x="9" y="52"/>
                    </a:cubicBezTo>
                    <a:cubicBezTo>
                      <a:pt x="9" y="52"/>
                      <a:pt x="10" y="51"/>
                      <a:pt x="13" y="51"/>
                    </a:cubicBezTo>
                    <a:cubicBezTo>
                      <a:pt x="16" y="50"/>
                      <a:pt x="16" y="50"/>
                      <a:pt x="16" y="50"/>
                    </a:cubicBezTo>
                    <a:cubicBezTo>
                      <a:pt x="17" y="49"/>
                      <a:pt x="17" y="49"/>
                      <a:pt x="17" y="49"/>
                    </a:cubicBezTo>
                    <a:cubicBezTo>
                      <a:pt x="16" y="48"/>
                      <a:pt x="16" y="48"/>
                      <a:pt x="16" y="48"/>
                    </a:cubicBezTo>
                    <a:cubicBezTo>
                      <a:pt x="14" y="47"/>
                      <a:pt x="14" y="47"/>
                      <a:pt x="14" y="47"/>
                    </a:cubicBezTo>
                    <a:cubicBezTo>
                      <a:pt x="14" y="47"/>
                      <a:pt x="14" y="47"/>
                      <a:pt x="14" y="47"/>
                    </a:cubicBezTo>
                    <a:cubicBezTo>
                      <a:pt x="14" y="47"/>
                      <a:pt x="14" y="47"/>
                      <a:pt x="14" y="47"/>
                    </a:cubicBezTo>
                    <a:cubicBezTo>
                      <a:pt x="8" y="45"/>
                      <a:pt x="8" y="45"/>
                      <a:pt x="8" y="45"/>
                    </a:cubicBezTo>
                    <a:cubicBezTo>
                      <a:pt x="4" y="44"/>
                      <a:pt x="4" y="44"/>
                      <a:pt x="4" y="44"/>
                    </a:cubicBezTo>
                    <a:cubicBezTo>
                      <a:pt x="2" y="39"/>
                      <a:pt x="2" y="39"/>
                      <a:pt x="2" y="39"/>
                    </a:cubicBezTo>
                    <a:cubicBezTo>
                      <a:pt x="2" y="34"/>
                      <a:pt x="2" y="34"/>
                      <a:pt x="2" y="34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5" y="29"/>
                      <a:pt x="5" y="25"/>
                      <a:pt x="5" y="2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7" y="5"/>
                      <a:pt x="9" y="0"/>
                      <a:pt x="11" y="0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1" y="3"/>
                      <a:pt x="21" y="3"/>
                      <a:pt x="21" y="3"/>
                    </a:cubicBezTo>
                    <a:cubicBezTo>
                      <a:pt x="21" y="3"/>
                      <a:pt x="21" y="3"/>
                      <a:pt x="21" y="3"/>
                    </a:cubicBezTo>
                    <a:cubicBezTo>
                      <a:pt x="26" y="2"/>
                      <a:pt x="26" y="2"/>
                      <a:pt x="26" y="2"/>
                    </a:cubicBezTo>
                    <a:cubicBezTo>
                      <a:pt x="26" y="2"/>
                      <a:pt x="26" y="2"/>
                      <a:pt x="26" y="2"/>
                    </a:cubicBezTo>
                    <a:cubicBezTo>
                      <a:pt x="26" y="2"/>
                      <a:pt x="27" y="2"/>
                      <a:pt x="26" y="5"/>
                    </a:cubicBezTo>
                    <a:cubicBezTo>
                      <a:pt x="25" y="7"/>
                      <a:pt x="25" y="11"/>
                      <a:pt x="28" y="15"/>
                    </a:cubicBezTo>
                    <a:cubicBezTo>
                      <a:pt x="29" y="17"/>
                      <a:pt x="30" y="20"/>
                      <a:pt x="27" y="23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17" y="34"/>
                      <a:pt x="17" y="34"/>
                      <a:pt x="17" y="34"/>
                    </a:cubicBezTo>
                    <a:cubicBezTo>
                      <a:pt x="17" y="34"/>
                      <a:pt x="17" y="34"/>
                      <a:pt x="17" y="34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20" y="49"/>
                      <a:pt x="22" y="52"/>
                      <a:pt x="25" y="53"/>
                    </a:cubicBezTo>
                    <a:cubicBezTo>
                      <a:pt x="25" y="53"/>
                      <a:pt x="25" y="53"/>
                      <a:pt x="25" y="53"/>
                    </a:cubicBezTo>
                    <a:cubicBezTo>
                      <a:pt x="25" y="53"/>
                      <a:pt x="25" y="53"/>
                      <a:pt x="25" y="53"/>
                    </a:cubicBezTo>
                    <a:cubicBezTo>
                      <a:pt x="31" y="51"/>
                      <a:pt x="31" y="51"/>
                      <a:pt x="31" y="51"/>
                    </a:cubicBezTo>
                    <a:cubicBezTo>
                      <a:pt x="32" y="51"/>
                      <a:pt x="32" y="51"/>
                      <a:pt x="33" y="51"/>
                    </a:cubicBezTo>
                    <a:cubicBezTo>
                      <a:pt x="33" y="51"/>
                      <a:pt x="33" y="52"/>
                      <a:pt x="33" y="52"/>
                    </a:cubicBezTo>
                    <a:cubicBezTo>
                      <a:pt x="33" y="53"/>
                      <a:pt x="33" y="54"/>
                      <a:pt x="34" y="55"/>
                    </a:cubicBezTo>
                    <a:cubicBezTo>
                      <a:pt x="32" y="53"/>
                      <a:pt x="31" y="53"/>
                      <a:pt x="31" y="53"/>
                    </a:cubicBezTo>
                    <a:cubicBezTo>
                      <a:pt x="30" y="53"/>
                      <a:pt x="30" y="53"/>
                      <a:pt x="30" y="54"/>
                    </a:cubicBezTo>
                    <a:cubicBezTo>
                      <a:pt x="29" y="54"/>
                      <a:pt x="29" y="56"/>
                      <a:pt x="29" y="58"/>
                    </a:cubicBezTo>
                    <a:cubicBezTo>
                      <a:pt x="30" y="60"/>
                      <a:pt x="30" y="60"/>
                      <a:pt x="30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72" name="Freeform 582"/>
              <p:cNvSpPr>
                <a:spLocks noEditPoints="1"/>
              </p:cNvSpPr>
              <p:nvPr/>
            </p:nvSpPr>
            <p:spPr bwMode="auto">
              <a:xfrm>
                <a:off x="6868" y="2968"/>
                <a:ext cx="106" cy="156"/>
              </a:xfrm>
              <a:custGeom>
                <a:avLst/>
                <a:gdLst>
                  <a:gd name="T0" fmla="*/ 17 w 45"/>
                  <a:gd name="T1" fmla="*/ 1 h 66"/>
                  <a:gd name="T2" fmla="*/ 26 w 45"/>
                  <a:gd name="T3" fmla="*/ 2 h 66"/>
                  <a:gd name="T4" fmla="*/ 28 w 45"/>
                  <a:gd name="T5" fmla="*/ 6 h 66"/>
                  <a:gd name="T6" fmla="*/ 29 w 45"/>
                  <a:gd name="T7" fmla="*/ 24 h 66"/>
                  <a:gd name="T8" fmla="*/ 19 w 45"/>
                  <a:gd name="T9" fmla="*/ 35 h 66"/>
                  <a:gd name="T10" fmla="*/ 26 w 45"/>
                  <a:gd name="T11" fmla="*/ 53 h 66"/>
                  <a:gd name="T12" fmla="*/ 34 w 45"/>
                  <a:gd name="T13" fmla="*/ 51 h 66"/>
                  <a:gd name="T14" fmla="*/ 39 w 45"/>
                  <a:gd name="T15" fmla="*/ 57 h 66"/>
                  <a:gd name="T16" fmla="*/ 45 w 45"/>
                  <a:gd name="T17" fmla="*/ 55 h 66"/>
                  <a:gd name="T18" fmla="*/ 44 w 45"/>
                  <a:gd name="T19" fmla="*/ 61 h 66"/>
                  <a:gd name="T20" fmla="*/ 45 w 45"/>
                  <a:gd name="T21" fmla="*/ 66 h 66"/>
                  <a:gd name="T22" fmla="*/ 40 w 45"/>
                  <a:gd name="T23" fmla="*/ 63 h 66"/>
                  <a:gd name="T24" fmla="*/ 31 w 45"/>
                  <a:gd name="T25" fmla="*/ 59 h 66"/>
                  <a:gd name="T26" fmla="*/ 28 w 45"/>
                  <a:gd name="T27" fmla="*/ 61 h 66"/>
                  <a:gd name="T28" fmla="*/ 10 w 45"/>
                  <a:gd name="T29" fmla="*/ 53 h 66"/>
                  <a:gd name="T30" fmla="*/ 16 w 45"/>
                  <a:gd name="T31" fmla="*/ 50 h 66"/>
                  <a:gd name="T32" fmla="*/ 9 w 45"/>
                  <a:gd name="T33" fmla="*/ 47 h 66"/>
                  <a:gd name="T34" fmla="*/ 2 w 45"/>
                  <a:gd name="T35" fmla="*/ 40 h 66"/>
                  <a:gd name="T36" fmla="*/ 0 w 45"/>
                  <a:gd name="T37" fmla="*/ 29 h 66"/>
                  <a:gd name="T38" fmla="*/ 5 w 45"/>
                  <a:gd name="T39" fmla="*/ 25 h 66"/>
                  <a:gd name="T40" fmla="*/ 12 w 45"/>
                  <a:gd name="T41" fmla="*/ 0 h 66"/>
                  <a:gd name="T42" fmla="*/ 8 w 45"/>
                  <a:gd name="T43" fmla="*/ 15 h 66"/>
                  <a:gd name="T44" fmla="*/ 4 w 45"/>
                  <a:gd name="T45" fmla="*/ 31 h 66"/>
                  <a:gd name="T46" fmla="*/ 4 w 45"/>
                  <a:gd name="T47" fmla="*/ 31 h 66"/>
                  <a:gd name="T48" fmla="*/ 4 w 45"/>
                  <a:gd name="T49" fmla="*/ 34 h 66"/>
                  <a:gd name="T50" fmla="*/ 4 w 45"/>
                  <a:gd name="T51" fmla="*/ 35 h 66"/>
                  <a:gd name="T52" fmla="*/ 6 w 45"/>
                  <a:gd name="T53" fmla="*/ 44 h 66"/>
                  <a:gd name="T54" fmla="*/ 15 w 45"/>
                  <a:gd name="T55" fmla="*/ 47 h 66"/>
                  <a:gd name="T56" fmla="*/ 16 w 45"/>
                  <a:gd name="T57" fmla="*/ 47 h 66"/>
                  <a:gd name="T58" fmla="*/ 20 w 45"/>
                  <a:gd name="T59" fmla="*/ 51 h 66"/>
                  <a:gd name="T60" fmla="*/ 14 w 45"/>
                  <a:gd name="T61" fmla="*/ 53 h 66"/>
                  <a:gd name="T62" fmla="*/ 14 w 45"/>
                  <a:gd name="T63" fmla="*/ 53 h 66"/>
                  <a:gd name="T64" fmla="*/ 18 w 45"/>
                  <a:gd name="T65" fmla="*/ 55 h 66"/>
                  <a:gd name="T66" fmla="*/ 18 w 45"/>
                  <a:gd name="T67" fmla="*/ 55 h 66"/>
                  <a:gd name="T68" fmla="*/ 29 w 45"/>
                  <a:gd name="T69" fmla="*/ 59 h 66"/>
                  <a:gd name="T70" fmla="*/ 30 w 45"/>
                  <a:gd name="T71" fmla="*/ 59 h 66"/>
                  <a:gd name="T72" fmla="*/ 30 w 45"/>
                  <a:gd name="T73" fmla="*/ 54 h 66"/>
                  <a:gd name="T74" fmla="*/ 26 w 45"/>
                  <a:gd name="T75" fmla="*/ 55 h 66"/>
                  <a:gd name="T76" fmla="*/ 19 w 45"/>
                  <a:gd name="T77" fmla="*/ 46 h 66"/>
                  <a:gd name="T78" fmla="*/ 17 w 45"/>
                  <a:gd name="T79" fmla="*/ 35 h 66"/>
                  <a:gd name="T80" fmla="*/ 21 w 45"/>
                  <a:gd name="T81" fmla="*/ 28 h 66"/>
                  <a:gd name="T82" fmla="*/ 22 w 45"/>
                  <a:gd name="T83" fmla="*/ 27 h 66"/>
                  <a:gd name="T84" fmla="*/ 28 w 45"/>
                  <a:gd name="T85" fmla="*/ 16 h 66"/>
                  <a:gd name="T86" fmla="*/ 27 w 45"/>
                  <a:gd name="T87" fmla="*/ 4 h 66"/>
                  <a:gd name="T88" fmla="*/ 22 w 45"/>
                  <a:gd name="T89" fmla="*/ 5 h 66"/>
                  <a:gd name="T90" fmla="*/ 17 w 45"/>
                  <a:gd name="T91" fmla="*/ 3 h 66"/>
                  <a:gd name="T92" fmla="*/ 33 w 45"/>
                  <a:gd name="T93" fmla="*/ 53 h 66"/>
                  <a:gd name="T94" fmla="*/ 33 w 45"/>
                  <a:gd name="T95" fmla="*/ 53 h 66"/>
                  <a:gd name="T96" fmla="*/ 32 w 45"/>
                  <a:gd name="T97" fmla="*/ 53 h 66"/>
                  <a:gd name="T98" fmla="*/ 33 w 45"/>
                  <a:gd name="T99" fmla="*/ 53 h 66"/>
                  <a:gd name="T100" fmla="*/ 44 w 45"/>
                  <a:gd name="T101" fmla="*/ 57 h 66"/>
                  <a:gd name="T102" fmla="*/ 41 w 45"/>
                  <a:gd name="T103" fmla="*/ 58 h 66"/>
                  <a:gd name="T104" fmla="*/ 39 w 45"/>
                  <a:gd name="T105" fmla="*/ 59 h 66"/>
                  <a:gd name="T106" fmla="*/ 41 w 45"/>
                  <a:gd name="T107" fmla="*/ 62 h 66"/>
                  <a:gd name="T108" fmla="*/ 41 w 45"/>
                  <a:gd name="T109" fmla="*/ 63 h 66"/>
                  <a:gd name="T110" fmla="*/ 43 w 45"/>
                  <a:gd name="T111" fmla="*/ 64 h 66"/>
                  <a:gd name="T112" fmla="*/ 42 w 45"/>
                  <a:gd name="T113" fmla="*/ 63 h 66"/>
                  <a:gd name="T114" fmla="*/ 42 w 45"/>
                  <a:gd name="T115" fmla="*/ 60 h 66"/>
                  <a:gd name="T116" fmla="*/ 44 w 45"/>
                  <a:gd name="T117" fmla="*/ 57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5" h="66">
                    <a:moveTo>
                      <a:pt x="12" y="0"/>
                    </a:moveTo>
                    <a:cubicBezTo>
                      <a:pt x="17" y="1"/>
                      <a:pt x="17" y="1"/>
                      <a:pt x="17" y="1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6" y="2"/>
                      <a:pt x="26" y="2"/>
                      <a:pt x="26" y="2"/>
                    </a:cubicBezTo>
                    <a:cubicBezTo>
                      <a:pt x="27" y="2"/>
                      <a:pt x="27" y="2"/>
                      <a:pt x="27" y="2"/>
                    </a:cubicBezTo>
                    <a:cubicBezTo>
                      <a:pt x="28" y="2"/>
                      <a:pt x="29" y="3"/>
                      <a:pt x="28" y="6"/>
                    </a:cubicBezTo>
                    <a:cubicBezTo>
                      <a:pt x="27" y="8"/>
                      <a:pt x="27" y="11"/>
                      <a:pt x="30" y="16"/>
                    </a:cubicBezTo>
                    <a:cubicBezTo>
                      <a:pt x="31" y="19"/>
                      <a:pt x="31" y="22"/>
                      <a:pt x="29" y="24"/>
                    </a:cubicBezTo>
                    <a:cubicBezTo>
                      <a:pt x="23" y="29"/>
                      <a:pt x="23" y="29"/>
                      <a:pt x="23" y="29"/>
                    </a:cubicBezTo>
                    <a:cubicBezTo>
                      <a:pt x="19" y="35"/>
                      <a:pt x="19" y="35"/>
                      <a:pt x="19" y="35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22" y="49"/>
                      <a:pt x="24" y="52"/>
                      <a:pt x="26" y="53"/>
                    </a:cubicBezTo>
                    <a:cubicBezTo>
                      <a:pt x="32" y="51"/>
                      <a:pt x="32" y="51"/>
                      <a:pt x="32" y="51"/>
                    </a:cubicBezTo>
                    <a:cubicBezTo>
                      <a:pt x="33" y="51"/>
                      <a:pt x="33" y="51"/>
                      <a:pt x="34" y="51"/>
                    </a:cubicBezTo>
                    <a:cubicBezTo>
                      <a:pt x="35" y="51"/>
                      <a:pt x="35" y="52"/>
                      <a:pt x="35" y="53"/>
                    </a:cubicBezTo>
                    <a:cubicBezTo>
                      <a:pt x="35" y="56"/>
                      <a:pt x="36" y="57"/>
                      <a:pt x="39" y="57"/>
                    </a:cubicBezTo>
                    <a:cubicBezTo>
                      <a:pt x="39" y="57"/>
                      <a:pt x="40" y="57"/>
                      <a:pt x="40" y="57"/>
                    </a:cubicBezTo>
                    <a:cubicBezTo>
                      <a:pt x="45" y="55"/>
                      <a:pt x="45" y="55"/>
                      <a:pt x="45" y="55"/>
                    </a:cubicBezTo>
                    <a:cubicBezTo>
                      <a:pt x="45" y="58"/>
                      <a:pt x="45" y="58"/>
                      <a:pt x="45" y="58"/>
                    </a:cubicBezTo>
                    <a:cubicBezTo>
                      <a:pt x="44" y="61"/>
                      <a:pt x="44" y="61"/>
                      <a:pt x="44" y="61"/>
                    </a:cubicBezTo>
                    <a:cubicBezTo>
                      <a:pt x="45" y="63"/>
                      <a:pt x="45" y="63"/>
                      <a:pt x="45" y="63"/>
                    </a:cubicBezTo>
                    <a:cubicBezTo>
                      <a:pt x="45" y="66"/>
                      <a:pt x="45" y="66"/>
                      <a:pt x="45" y="66"/>
                    </a:cubicBezTo>
                    <a:cubicBezTo>
                      <a:pt x="42" y="66"/>
                      <a:pt x="42" y="66"/>
                      <a:pt x="42" y="66"/>
                    </a:cubicBezTo>
                    <a:cubicBezTo>
                      <a:pt x="40" y="65"/>
                      <a:pt x="40" y="64"/>
                      <a:pt x="40" y="63"/>
                    </a:cubicBezTo>
                    <a:cubicBezTo>
                      <a:pt x="35" y="58"/>
                      <a:pt x="33" y="55"/>
                      <a:pt x="32" y="55"/>
                    </a:cubicBezTo>
                    <a:cubicBezTo>
                      <a:pt x="31" y="55"/>
                      <a:pt x="31" y="56"/>
                      <a:pt x="31" y="59"/>
                    </a:cubicBezTo>
                    <a:cubicBezTo>
                      <a:pt x="32" y="61"/>
                      <a:pt x="32" y="62"/>
                      <a:pt x="31" y="62"/>
                    </a:cubicBezTo>
                    <a:cubicBezTo>
                      <a:pt x="30" y="62"/>
                      <a:pt x="29" y="62"/>
                      <a:pt x="28" y="61"/>
                    </a:cubicBezTo>
                    <a:cubicBezTo>
                      <a:pt x="26" y="59"/>
                      <a:pt x="23" y="58"/>
                      <a:pt x="18" y="57"/>
                    </a:cubicBezTo>
                    <a:cubicBezTo>
                      <a:pt x="14" y="57"/>
                      <a:pt x="11" y="56"/>
                      <a:pt x="10" y="53"/>
                    </a:cubicBezTo>
                    <a:cubicBezTo>
                      <a:pt x="9" y="52"/>
                      <a:pt x="10" y="51"/>
                      <a:pt x="14" y="51"/>
                    </a:cubicBezTo>
                    <a:cubicBezTo>
                      <a:pt x="16" y="50"/>
                      <a:pt x="16" y="50"/>
                      <a:pt x="16" y="50"/>
                    </a:cubicBezTo>
                    <a:cubicBezTo>
                      <a:pt x="15" y="49"/>
                      <a:pt x="15" y="49"/>
                      <a:pt x="15" y="49"/>
                    </a:cubicBezTo>
                    <a:cubicBezTo>
                      <a:pt x="9" y="47"/>
                      <a:pt x="9" y="47"/>
                      <a:pt x="9" y="47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2" y="40"/>
                      <a:pt x="2" y="40"/>
                      <a:pt x="2" y="40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5" y="29"/>
                      <a:pt x="5" y="28"/>
                      <a:pt x="5" y="2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5"/>
                      <a:pt x="9" y="0"/>
                      <a:pt x="12" y="0"/>
                    </a:cubicBezTo>
                    <a:moveTo>
                      <a:pt x="12" y="2"/>
                    </a:moveTo>
                    <a:cubicBezTo>
                      <a:pt x="11" y="2"/>
                      <a:pt x="9" y="4"/>
                      <a:pt x="8" y="15"/>
                    </a:cubicBezTo>
                    <a:cubicBezTo>
                      <a:pt x="7" y="25"/>
                      <a:pt x="7" y="25"/>
                      <a:pt x="7" y="25"/>
                    </a:cubicBezTo>
                    <a:cubicBezTo>
                      <a:pt x="7" y="26"/>
                      <a:pt x="7" y="31"/>
                      <a:pt x="4" y="31"/>
                    </a:cubicBezTo>
                    <a:cubicBezTo>
                      <a:pt x="4" y="31"/>
                      <a:pt x="4" y="31"/>
                      <a:pt x="4" y="31"/>
                    </a:cubicBezTo>
                    <a:cubicBezTo>
                      <a:pt x="4" y="31"/>
                      <a:pt x="4" y="31"/>
                      <a:pt x="4" y="31"/>
                    </a:cubicBezTo>
                    <a:cubicBezTo>
                      <a:pt x="2" y="31"/>
                      <a:pt x="2" y="31"/>
                      <a:pt x="2" y="31"/>
                    </a:cubicBezTo>
                    <a:cubicBezTo>
                      <a:pt x="4" y="34"/>
                      <a:pt x="4" y="34"/>
                      <a:pt x="4" y="34"/>
                    </a:cubicBezTo>
                    <a:cubicBezTo>
                      <a:pt x="4" y="34"/>
                      <a:pt x="4" y="34"/>
                      <a:pt x="4" y="34"/>
                    </a:cubicBezTo>
                    <a:cubicBezTo>
                      <a:pt x="4" y="35"/>
                      <a:pt x="4" y="35"/>
                      <a:pt x="4" y="35"/>
                    </a:cubicBezTo>
                    <a:cubicBezTo>
                      <a:pt x="4" y="40"/>
                      <a:pt x="4" y="40"/>
                      <a:pt x="4" y="40"/>
                    </a:cubicBezTo>
                    <a:cubicBezTo>
                      <a:pt x="6" y="44"/>
                      <a:pt x="6" y="44"/>
                      <a:pt x="6" y="44"/>
                    </a:cubicBezTo>
                    <a:cubicBezTo>
                      <a:pt x="9" y="46"/>
                      <a:pt x="9" y="46"/>
                      <a:pt x="9" y="46"/>
                    </a:cubicBezTo>
                    <a:cubicBezTo>
                      <a:pt x="15" y="47"/>
                      <a:pt x="15" y="47"/>
                      <a:pt x="15" y="47"/>
                    </a:cubicBezTo>
                    <a:cubicBezTo>
                      <a:pt x="15" y="47"/>
                      <a:pt x="15" y="47"/>
                      <a:pt x="15" y="47"/>
                    </a:cubicBezTo>
                    <a:cubicBezTo>
                      <a:pt x="16" y="47"/>
                      <a:pt x="16" y="47"/>
                      <a:pt x="16" y="47"/>
                    </a:cubicBezTo>
                    <a:cubicBezTo>
                      <a:pt x="18" y="48"/>
                      <a:pt x="18" y="48"/>
                      <a:pt x="18" y="48"/>
                    </a:cubicBezTo>
                    <a:cubicBezTo>
                      <a:pt x="20" y="51"/>
                      <a:pt x="20" y="51"/>
                      <a:pt x="20" y="51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4" y="53"/>
                      <a:pt x="14" y="53"/>
                      <a:pt x="14" y="53"/>
                    </a:cubicBezTo>
                    <a:cubicBezTo>
                      <a:pt x="14" y="53"/>
                      <a:pt x="14" y="53"/>
                      <a:pt x="14" y="53"/>
                    </a:cubicBezTo>
                    <a:cubicBezTo>
                      <a:pt x="14" y="53"/>
                      <a:pt x="14" y="53"/>
                      <a:pt x="14" y="53"/>
                    </a:cubicBezTo>
                    <a:cubicBezTo>
                      <a:pt x="13" y="53"/>
                      <a:pt x="12" y="53"/>
                      <a:pt x="12" y="53"/>
                    </a:cubicBezTo>
                    <a:cubicBezTo>
                      <a:pt x="13" y="55"/>
                      <a:pt x="15" y="55"/>
                      <a:pt x="18" y="55"/>
                    </a:cubicBezTo>
                    <a:cubicBezTo>
                      <a:pt x="18" y="55"/>
                      <a:pt x="18" y="55"/>
                      <a:pt x="18" y="55"/>
                    </a:cubicBezTo>
                    <a:cubicBezTo>
                      <a:pt x="18" y="55"/>
                      <a:pt x="18" y="55"/>
                      <a:pt x="18" y="55"/>
                    </a:cubicBezTo>
                    <a:cubicBezTo>
                      <a:pt x="19" y="56"/>
                      <a:pt x="19" y="56"/>
                      <a:pt x="19" y="56"/>
                    </a:cubicBezTo>
                    <a:cubicBezTo>
                      <a:pt x="24" y="56"/>
                      <a:pt x="27" y="57"/>
                      <a:pt x="29" y="59"/>
                    </a:cubicBezTo>
                    <a:cubicBezTo>
                      <a:pt x="29" y="60"/>
                      <a:pt x="30" y="60"/>
                      <a:pt x="30" y="60"/>
                    </a:cubicBezTo>
                    <a:cubicBezTo>
                      <a:pt x="30" y="59"/>
                      <a:pt x="30" y="59"/>
                      <a:pt x="30" y="59"/>
                    </a:cubicBezTo>
                    <a:cubicBezTo>
                      <a:pt x="29" y="56"/>
                      <a:pt x="29" y="55"/>
                      <a:pt x="30" y="54"/>
                    </a:cubicBezTo>
                    <a:cubicBezTo>
                      <a:pt x="30" y="54"/>
                      <a:pt x="30" y="54"/>
                      <a:pt x="30" y="54"/>
                    </a:cubicBezTo>
                    <a:cubicBezTo>
                      <a:pt x="26" y="55"/>
                      <a:pt x="26" y="55"/>
                      <a:pt x="26" y="55"/>
                    </a:cubicBezTo>
                    <a:cubicBezTo>
                      <a:pt x="26" y="55"/>
                      <a:pt x="26" y="55"/>
                      <a:pt x="26" y="55"/>
                    </a:cubicBezTo>
                    <a:cubicBezTo>
                      <a:pt x="25" y="55"/>
                      <a:pt x="25" y="55"/>
                      <a:pt x="25" y="55"/>
                    </a:cubicBezTo>
                    <a:cubicBezTo>
                      <a:pt x="22" y="54"/>
                      <a:pt x="20" y="50"/>
                      <a:pt x="19" y="46"/>
                    </a:cubicBezTo>
                    <a:cubicBezTo>
                      <a:pt x="17" y="36"/>
                      <a:pt x="17" y="36"/>
                      <a:pt x="17" y="36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8" y="35"/>
                      <a:pt x="18" y="35"/>
                      <a:pt x="18" y="35"/>
                    </a:cubicBezTo>
                    <a:cubicBezTo>
                      <a:pt x="21" y="28"/>
                      <a:pt x="21" y="28"/>
                      <a:pt x="21" y="28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2" y="27"/>
                      <a:pt x="22" y="27"/>
                      <a:pt x="22" y="27"/>
                    </a:cubicBezTo>
                    <a:cubicBezTo>
                      <a:pt x="28" y="23"/>
                      <a:pt x="28" y="23"/>
                      <a:pt x="28" y="23"/>
                    </a:cubicBezTo>
                    <a:cubicBezTo>
                      <a:pt x="30" y="21"/>
                      <a:pt x="29" y="18"/>
                      <a:pt x="28" y="16"/>
                    </a:cubicBezTo>
                    <a:cubicBezTo>
                      <a:pt x="26" y="12"/>
                      <a:pt x="25" y="8"/>
                      <a:pt x="26" y="5"/>
                    </a:cubicBezTo>
                    <a:cubicBezTo>
                      <a:pt x="26" y="5"/>
                      <a:pt x="26" y="4"/>
                      <a:pt x="27" y="4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2" y="2"/>
                      <a:pt x="12" y="2"/>
                      <a:pt x="12" y="2"/>
                    </a:cubicBezTo>
                    <a:close/>
                    <a:moveTo>
                      <a:pt x="33" y="53"/>
                    </a:moveTo>
                    <a:cubicBezTo>
                      <a:pt x="33" y="53"/>
                      <a:pt x="33" y="53"/>
                      <a:pt x="33" y="53"/>
                    </a:cubicBezTo>
                    <a:cubicBezTo>
                      <a:pt x="33" y="53"/>
                      <a:pt x="33" y="53"/>
                      <a:pt x="33" y="53"/>
                    </a:cubicBezTo>
                    <a:cubicBezTo>
                      <a:pt x="32" y="53"/>
                      <a:pt x="32" y="53"/>
                      <a:pt x="32" y="53"/>
                    </a:cubicBezTo>
                    <a:cubicBezTo>
                      <a:pt x="32" y="53"/>
                      <a:pt x="32" y="53"/>
                      <a:pt x="32" y="53"/>
                    </a:cubicBezTo>
                    <a:cubicBezTo>
                      <a:pt x="32" y="53"/>
                      <a:pt x="33" y="53"/>
                      <a:pt x="33" y="54"/>
                    </a:cubicBezTo>
                    <a:cubicBezTo>
                      <a:pt x="33" y="53"/>
                      <a:pt x="33" y="53"/>
                      <a:pt x="33" y="53"/>
                    </a:cubicBezTo>
                    <a:cubicBezTo>
                      <a:pt x="33" y="53"/>
                      <a:pt x="33" y="53"/>
                      <a:pt x="33" y="53"/>
                    </a:cubicBezTo>
                    <a:close/>
                    <a:moveTo>
                      <a:pt x="44" y="57"/>
                    </a:moveTo>
                    <a:cubicBezTo>
                      <a:pt x="41" y="58"/>
                      <a:pt x="41" y="58"/>
                      <a:pt x="41" y="58"/>
                    </a:cubicBezTo>
                    <a:cubicBezTo>
                      <a:pt x="41" y="58"/>
                      <a:pt x="41" y="58"/>
                      <a:pt x="41" y="58"/>
                    </a:cubicBezTo>
                    <a:cubicBezTo>
                      <a:pt x="41" y="58"/>
                      <a:pt x="41" y="58"/>
                      <a:pt x="41" y="58"/>
                    </a:cubicBezTo>
                    <a:cubicBezTo>
                      <a:pt x="40" y="59"/>
                      <a:pt x="39" y="59"/>
                      <a:pt x="39" y="59"/>
                    </a:cubicBezTo>
                    <a:cubicBezTo>
                      <a:pt x="39" y="59"/>
                      <a:pt x="38" y="59"/>
                      <a:pt x="38" y="59"/>
                    </a:cubicBezTo>
                    <a:cubicBezTo>
                      <a:pt x="39" y="60"/>
                      <a:pt x="40" y="61"/>
                      <a:pt x="41" y="62"/>
                    </a:cubicBezTo>
                    <a:cubicBezTo>
                      <a:pt x="41" y="62"/>
                      <a:pt x="41" y="62"/>
                      <a:pt x="41" y="62"/>
                    </a:cubicBezTo>
                    <a:cubicBezTo>
                      <a:pt x="41" y="63"/>
                      <a:pt x="41" y="63"/>
                      <a:pt x="41" y="63"/>
                    </a:cubicBezTo>
                    <a:cubicBezTo>
                      <a:pt x="41" y="63"/>
                      <a:pt x="42" y="64"/>
                      <a:pt x="42" y="64"/>
                    </a:cubicBezTo>
                    <a:cubicBezTo>
                      <a:pt x="43" y="64"/>
                      <a:pt x="43" y="64"/>
                      <a:pt x="43" y="64"/>
                    </a:cubicBezTo>
                    <a:cubicBezTo>
                      <a:pt x="43" y="64"/>
                      <a:pt x="43" y="64"/>
                      <a:pt x="43" y="64"/>
                    </a:cubicBezTo>
                    <a:cubicBezTo>
                      <a:pt x="42" y="63"/>
                      <a:pt x="42" y="63"/>
                      <a:pt x="42" y="63"/>
                    </a:cubicBezTo>
                    <a:cubicBezTo>
                      <a:pt x="41" y="62"/>
                      <a:pt x="41" y="62"/>
                      <a:pt x="41" y="62"/>
                    </a:cubicBezTo>
                    <a:cubicBezTo>
                      <a:pt x="42" y="60"/>
                      <a:pt x="42" y="60"/>
                      <a:pt x="42" y="60"/>
                    </a:cubicBezTo>
                    <a:cubicBezTo>
                      <a:pt x="44" y="58"/>
                      <a:pt x="44" y="58"/>
                      <a:pt x="44" y="58"/>
                    </a:cubicBezTo>
                    <a:cubicBezTo>
                      <a:pt x="44" y="57"/>
                      <a:pt x="44" y="57"/>
                      <a:pt x="44" y="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73" name="Freeform 583"/>
              <p:cNvSpPr>
                <a:spLocks/>
              </p:cNvSpPr>
              <p:nvPr/>
            </p:nvSpPr>
            <p:spPr bwMode="auto">
              <a:xfrm>
                <a:off x="6996" y="3140"/>
                <a:ext cx="28" cy="36"/>
              </a:xfrm>
              <a:custGeom>
                <a:avLst/>
                <a:gdLst>
                  <a:gd name="T0" fmla="*/ 11 w 12"/>
                  <a:gd name="T1" fmla="*/ 15 h 15"/>
                  <a:gd name="T2" fmla="*/ 9 w 12"/>
                  <a:gd name="T3" fmla="*/ 14 h 15"/>
                  <a:gd name="T4" fmla="*/ 6 w 12"/>
                  <a:gd name="T5" fmla="*/ 12 h 15"/>
                  <a:gd name="T6" fmla="*/ 7 w 12"/>
                  <a:gd name="T7" fmla="*/ 11 h 15"/>
                  <a:gd name="T8" fmla="*/ 8 w 12"/>
                  <a:gd name="T9" fmla="*/ 9 h 15"/>
                  <a:gd name="T10" fmla="*/ 8 w 12"/>
                  <a:gd name="T11" fmla="*/ 8 h 15"/>
                  <a:gd name="T12" fmla="*/ 7 w 12"/>
                  <a:gd name="T13" fmla="*/ 8 h 15"/>
                  <a:gd name="T14" fmla="*/ 2 w 12"/>
                  <a:gd name="T15" fmla="*/ 4 h 15"/>
                  <a:gd name="T16" fmla="*/ 0 w 12"/>
                  <a:gd name="T17" fmla="*/ 1 h 15"/>
                  <a:gd name="T18" fmla="*/ 1 w 12"/>
                  <a:gd name="T19" fmla="*/ 0 h 15"/>
                  <a:gd name="T20" fmla="*/ 5 w 12"/>
                  <a:gd name="T21" fmla="*/ 0 h 15"/>
                  <a:gd name="T22" fmla="*/ 8 w 12"/>
                  <a:gd name="T23" fmla="*/ 0 h 15"/>
                  <a:gd name="T24" fmla="*/ 9 w 12"/>
                  <a:gd name="T25" fmla="*/ 3 h 15"/>
                  <a:gd name="T26" fmla="*/ 9 w 12"/>
                  <a:gd name="T27" fmla="*/ 8 h 15"/>
                  <a:gd name="T28" fmla="*/ 9 w 12"/>
                  <a:gd name="T29" fmla="*/ 8 h 15"/>
                  <a:gd name="T30" fmla="*/ 10 w 12"/>
                  <a:gd name="T31" fmla="*/ 9 h 15"/>
                  <a:gd name="T32" fmla="*/ 11 w 12"/>
                  <a:gd name="T33" fmla="*/ 11 h 15"/>
                  <a:gd name="T34" fmla="*/ 12 w 12"/>
                  <a:gd name="T35" fmla="*/ 13 h 15"/>
                  <a:gd name="T36" fmla="*/ 11 w 12"/>
                  <a:gd name="T37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" h="15">
                    <a:moveTo>
                      <a:pt x="11" y="15"/>
                    </a:moveTo>
                    <a:cubicBezTo>
                      <a:pt x="9" y="14"/>
                      <a:pt x="9" y="14"/>
                      <a:pt x="9" y="14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0" y="2"/>
                      <a:pt x="0" y="2"/>
                      <a:pt x="0" y="1"/>
                    </a:cubicBezTo>
                    <a:cubicBezTo>
                      <a:pt x="0" y="1"/>
                      <a:pt x="1" y="1"/>
                      <a:pt x="1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11" y="15"/>
                      <a:pt x="11" y="15"/>
                      <a:pt x="11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74" name="Freeform 584"/>
              <p:cNvSpPr>
                <a:spLocks noEditPoints="1"/>
              </p:cNvSpPr>
              <p:nvPr/>
            </p:nvSpPr>
            <p:spPr bwMode="auto">
              <a:xfrm>
                <a:off x="6993" y="3138"/>
                <a:ext cx="33" cy="40"/>
              </a:xfrm>
              <a:custGeom>
                <a:avLst/>
                <a:gdLst>
                  <a:gd name="T0" fmla="*/ 10 w 14"/>
                  <a:gd name="T1" fmla="*/ 0 h 17"/>
                  <a:gd name="T2" fmla="*/ 11 w 14"/>
                  <a:gd name="T3" fmla="*/ 4 h 17"/>
                  <a:gd name="T4" fmla="*/ 11 w 14"/>
                  <a:gd name="T5" fmla="*/ 9 h 17"/>
                  <a:gd name="T6" fmla="*/ 13 w 14"/>
                  <a:gd name="T7" fmla="*/ 12 h 17"/>
                  <a:gd name="T8" fmla="*/ 14 w 14"/>
                  <a:gd name="T9" fmla="*/ 15 h 17"/>
                  <a:gd name="T10" fmla="*/ 12 w 14"/>
                  <a:gd name="T11" fmla="*/ 17 h 17"/>
                  <a:gd name="T12" fmla="*/ 10 w 14"/>
                  <a:gd name="T13" fmla="*/ 16 h 17"/>
                  <a:gd name="T14" fmla="*/ 6 w 14"/>
                  <a:gd name="T15" fmla="*/ 13 h 17"/>
                  <a:gd name="T16" fmla="*/ 7 w 14"/>
                  <a:gd name="T17" fmla="*/ 11 h 17"/>
                  <a:gd name="T18" fmla="*/ 8 w 14"/>
                  <a:gd name="T19" fmla="*/ 10 h 17"/>
                  <a:gd name="T20" fmla="*/ 2 w 14"/>
                  <a:gd name="T21" fmla="*/ 6 h 17"/>
                  <a:gd name="T22" fmla="*/ 2 w 14"/>
                  <a:gd name="T23" fmla="*/ 1 h 17"/>
                  <a:gd name="T24" fmla="*/ 6 w 14"/>
                  <a:gd name="T25" fmla="*/ 0 h 17"/>
                  <a:gd name="T26" fmla="*/ 10 w 14"/>
                  <a:gd name="T27" fmla="*/ 0 h 17"/>
                  <a:gd name="T28" fmla="*/ 8 w 14"/>
                  <a:gd name="T29" fmla="*/ 2 h 17"/>
                  <a:gd name="T30" fmla="*/ 6 w 14"/>
                  <a:gd name="T31" fmla="*/ 2 h 17"/>
                  <a:gd name="T32" fmla="*/ 2 w 14"/>
                  <a:gd name="T33" fmla="*/ 2 h 17"/>
                  <a:gd name="T34" fmla="*/ 2 w 14"/>
                  <a:gd name="T35" fmla="*/ 3 h 17"/>
                  <a:gd name="T36" fmla="*/ 3 w 14"/>
                  <a:gd name="T37" fmla="*/ 4 h 17"/>
                  <a:gd name="T38" fmla="*/ 9 w 14"/>
                  <a:gd name="T39" fmla="*/ 8 h 17"/>
                  <a:gd name="T40" fmla="*/ 10 w 14"/>
                  <a:gd name="T41" fmla="*/ 9 h 17"/>
                  <a:gd name="T42" fmla="*/ 10 w 14"/>
                  <a:gd name="T43" fmla="*/ 5 h 17"/>
                  <a:gd name="T44" fmla="*/ 8 w 14"/>
                  <a:gd name="T45" fmla="*/ 2 h 17"/>
                  <a:gd name="T46" fmla="*/ 10 w 14"/>
                  <a:gd name="T47" fmla="*/ 10 h 17"/>
                  <a:gd name="T48" fmla="*/ 9 w 14"/>
                  <a:gd name="T49" fmla="*/ 10 h 17"/>
                  <a:gd name="T50" fmla="*/ 9 w 14"/>
                  <a:gd name="T51" fmla="*/ 12 h 17"/>
                  <a:gd name="T52" fmla="*/ 8 w 14"/>
                  <a:gd name="T53" fmla="*/ 12 h 17"/>
                  <a:gd name="T54" fmla="*/ 11 w 14"/>
                  <a:gd name="T55" fmla="*/ 14 h 17"/>
                  <a:gd name="T56" fmla="*/ 11 w 14"/>
                  <a:gd name="T57" fmla="*/ 15 h 17"/>
                  <a:gd name="T58" fmla="*/ 12 w 14"/>
                  <a:gd name="T59" fmla="*/ 14 h 17"/>
                  <a:gd name="T60" fmla="*/ 11 w 14"/>
                  <a:gd name="T61" fmla="*/ 13 h 17"/>
                  <a:gd name="T62" fmla="*/ 10 w 14"/>
                  <a:gd name="T63" fmla="*/ 10 h 17"/>
                  <a:gd name="T64" fmla="*/ 10 w 14"/>
                  <a:gd name="T65" fmla="*/ 1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4" h="17">
                    <a:moveTo>
                      <a:pt x="10" y="0"/>
                    </a:moveTo>
                    <a:cubicBezTo>
                      <a:pt x="11" y="4"/>
                      <a:pt x="11" y="4"/>
                      <a:pt x="11" y="4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0" y="3"/>
                      <a:pt x="0" y="1"/>
                      <a:pt x="2" y="1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10" y="0"/>
                      <a:pt x="10" y="0"/>
                      <a:pt x="10" y="0"/>
                    </a:cubicBezTo>
                    <a:moveTo>
                      <a:pt x="8" y="2"/>
                    </a:moveTo>
                    <a:cubicBezTo>
                      <a:pt x="6" y="2"/>
                      <a:pt x="6" y="2"/>
                      <a:pt x="6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3"/>
                    </a:cubicBezTo>
                    <a:cubicBezTo>
                      <a:pt x="2" y="3"/>
                      <a:pt x="2" y="3"/>
                      <a:pt x="3" y="4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8" y="2"/>
                      <a:pt x="8" y="2"/>
                      <a:pt x="8" y="2"/>
                    </a:cubicBezTo>
                    <a:close/>
                    <a:moveTo>
                      <a:pt x="10" y="10"/>
                    </a:moveTo>
                    <a:cubicBezTo>
                      <a:pt x="9" y="10"/>
                      <a:pt x="9" y="10"/>
                      <a:pt x="9" y="10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2" y="14"/>
                      <a:pt x="12" y="14"/>
                      <a:pt x="12" y="14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10"/>
                      <a:pt x="10" y="10"/>
                      <a:pt x="10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75" name="Freeform 585"/>
              <p:cNvSpPr>
                <a:spLocks/>
              </p:cNvSpPr>
              <p:nvPr/>
            </p:nvSpPr>
            <p:spPr bwMode="auto">
              <a:xfrm>
                <a:off x="6887" y="3114"/>
                <a:ext cx="21" cy="29"/>
              </a:xfrm>
              <a:custGeom>
                <a:avLst/>
                <a:gdLst>
                  <a:gd name="T0" fmla="*/ 7 w 9"/>
                  <a:gd name="T1" fmla="*/ 12 h 12"/>
                  <a:gd name="T2" fmla="*/ 7 w 9"/>
                  <a:gd name="T3" fmla="*/ 12 h 12"/>
                  <a:gd name="T4" fmla="*/ 5 w 9"/>
                  <a:gd name="T5" fmla="*/ 9 h 12"/>
                  <a:gd name="T6" fmla="*/ 3 w 9"/>
                  <a:gd name="T7" fmla="*/ 7 h 12"/>
                  <a:gd name="T8" fmla="*/ 1 w 9"/>
                  <a:gd name="T9" fmla="*/ 1 h 12"/>
                  <a:gd name="T10" fmla="*/ 1 w 9"/>
                  <a:gd name="T11" fmla="*/ 0 h 12"/>
                  <a:gd name="T12" fmla="*/ 2 w 9"/>
                  <a:gd name="T13" fmla="*/ 0 h 12"/>
                  <a:gd name="T14" fmla="*/ 4 w 9"/>
                  <a:gd name="T15" fmla="*/ 0 h 12"/>
                  <a:gd name="T16" fmla="*/ 8 w 9"/>
                  <a:gd name="T17" fmla="*/ 1 h 12"/>
                  <a:gd name="T18" fmla="*/ 8 w 9"/>
                  <a:gd name="T19" fmla="*/ 8 h 12"/>
                  <a:gd name="T20" fmla="*/ 7 w 9"/>
                  <a:gd name="T21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" h="12">
                    <a:moveTo>
                      <a:pt x="7" y="12"/>
                    </a:moveTo>
                    <a:cubicBezTo>
                      <a:pt x="7" y="12"/>
                      <a:pt x="7" y="12"/>
                      <a:pt x="7" y="12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2" y="0"/>
                    </a:cubicBezTo>
                    <a:cubicBezTo>
                      <a:pt x="3" y="0"/>
                      <a:pt x="4" y="0"/>
                      <a:pt x="4" y="0"/>
                    </a:cubicBezTo>
                    <a:cubicBezTo>
                      <a:pt x="6" y="0"/>
                      <a:pt x="7" y="1"/>
                      <a:pt x="8" y="1"/>
                    </a:cubicBezTo>
                    <a:cubicBezTo>
                      <a:pt x="8" y="2"/>
                      <a:pt x="9" y="4"/>
                      <a:pt x="8" y="8"/>
                    </a:cubicBezTo>
                    <a:cubicBezTo>
                      <a:pt x="8" y="11"/>
                      <a:pt x="7" y="12"/>
                      <a:pt x="7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76" name="Freeform 586"/>
              <p:cNvSpPr>
                <a:spLocks noEditPoints="1"/>
              </p:cNvSpPr>
              <p:nvPr/>
            </p:nvSpPr>
            <p:spPr bwMode="auto">
              <a:xfrm>
                <a:off x="6885" y="3112"/>
                <a:ext cx="23" cy="31"/>
              </a:xfrm>
              <a:custGeom>
                <a:avLst/>
                <a:gdLst>
                  <a:gd name="T0" fmla="*/ 5 w 10"/>
                  <a:gd name="T1" fmla="*/ 0 h 13"/>
                  <a:gd name="T2" fmla="*/ 9 w 10"/>
                  <a:gd name="T3" fmla="*/ 2 h 13"/>
                  <a:gd name="T4" fmla="*/ 10 w 10"/>
                  <a:gd name="T5" fmla="*/ 9 h 13"/>
                  <a:gd name="T6" fmla="*/ 8 w 10"/>
                  <a:gd name="T7" fmla="*/ 13 h 13"/>
                  <a:gd name="T8" fmla="*/ 7 w 10"/>
                  <a:gd name="T9" fmla="*/ 13 h 13"/>
                  <a:gd name="T10" fmla="*/ 5 w 10"/>
                  <a:gd name="T11" fmla="*/ 11 h 13"/>
                  <a:gd name="T12" fmla="*/ 3 w 10"/>
                  <a:gd name="T13" fmla="*/ 8 h 13"/>
                  <a:gd name="T14" fmla="*/ 1 w 10"/>
                  <a:gd name="T15" fmla="*/ 3 h 13"/>
                  <a:gd name="T16" fmla="*/ 2 w 10"/>
                  <a:gd name="T17" fmla="*/ 0 h 13"/>
                  <a:gd name="T18" fmla="*/ 3 w 10"/>
                  <a:gd name="T19" fmla="*/ 0 h 13"/>
                  <a:gd name="T20" fmla="*/ 5 w 10"/>
                  <a:gd name="T21" fmla="*/ 0 h 13"/>
                  <a:gd name="T22" fmla="*/ 5 w 10"/>
                  <a:gd name="T23" fmla="*/ 2 h 13"/>
                  <a:gd name="T24" fmla="*/ 3 w 10"/>
                  <a:gd name="T25" fmla="*/ 2 h 13"/>
                  <a:gd name="T26" fmla="*/ 3 w 10"/>
                  <a:gd name="T27" fmla="*/ 2 h 13"/>
                  <a:gd name="T28" fmla="*/ 3 w 10"/>
                  <a:gd name="T29" fmla="*/ 2 h 13"/>
                  <a:gd name="T30" fmla="*/ 3 w 10"/>
                  <a:gd name="T31" fmla="*/ 2 h 13"/>
                  <a:gd name="T32" fmla="*/ 3 w 10"/>
                  <a:gd name="T33" fmla="*/ 2 h 13"/>
                  <a:gd name="T34" fmla="*/ 5 w 10"/>
                  <a:gd name="T35" fmla="*/ 7 h 13"/>
                  <a:gd name="T36" fmla="*/ 6 w 10"/>
                  <a:gd name="T37" fmla="*/ 10 h 13"/>
                  <a:gd name="T38" fmla="*/ 8 w 10"/>
                  <a:gd name="T39" fmla="*/ 11 h 13"/>
                  <a:gd name="T40" fmla="*/ 8 w 10"/>
                  <a:gd name="T41" fmla="*/ 9 h 13"/>
                  <a:gd name="T42" fmla="*/ 8 w 10"/>
                  <a:gd name="T43" fmla="*/ 3 h 13"/>
                  <a:gd name="T44" fmla="*/ 8 w 10"/>
                  <a:gd name="T45" fmla="*/ 3 h 13"/>
                  <a:gd name="T46" fmla="*/ 8 w 10"/>
                  <a:gd name="T47" fmla="*/ 3 h 13"/>
                  <a:gd name="T48" fmla="*/ 5 w 10"/>
                  <a:gd name="T49" fmla="*/ 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0" h="13">
                    <a:moveTo>
                      <a:pt x="5" y="0"/>
                    </a:moveTo>
                    <a:cubicBezTo>
                      <a:pt x="8" y="0"/>
                      <a:pt x="9" y="1"/>
                      <a:pt x="9" y="2"/>
                    </a:cubicBezTo>
                    <a:cubicBezTo>
                      <a:pt x="10" y="3"/>
                      <a:pt x="10" y="6"/>
                      <a:pt x="10" y="9"/>
                    </a:cubicBezTo>
                    <a:cubicBezTo>
                      <a:pt x="9" y="12"/>
                      <a:pt x="9" y="13"/>
                      <a:pt x="8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2" y="0"/>
                      <a:pt x="3" y="0"/>
                      <a:pt x="3" y="0"/>
                    </a:cubicBezTo>
                    <a:cubicBezTo>
                      <a:pt x="4" y="0"/>
                      <a:pt x="5" y="0"/>
                      <a:pt x="5" y="0"/>
                    </a:cubicBezTo>
                    <a:moveTo>
                      <a:pt x="5" y="2"/>
                    </a:moveTo>
                    <a:cubicBezTo>
                      <a:pt x="5" y="2"/>
                      <a:pt x="4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11"/>
                      <a:pt x="8" y="10"/>
                      <a:pt x="8" y="9"/>
                    </a:cubicBezTo>
                    <a:cubicBezTo>
                      <a:pt x="9" y="5"/>
                      <a:pt x="8" y="3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2"/>
                      <a:pt x="7" y="2"/>
                      <a:pt x="5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77" name="Freeform 587"/>
              <p:cNvSpPr>
                <a:spLocks/>
              </p:cNvSpPr>
              <p:nvPr/>
            </p:nvSpPr>
            <p:spPr bwMode="auto">
              <a:xfrm>
                <a:off x="6844" y="3174"/>
                <a:ext cx="15" cy="33"/>
              </a:xfrm>
              <a:custGeom>
                <a:avLst/>
                <a:gdLst>
                  <a:gd name="T0" fmla="*/ 0 w 6"/>
                  <a:gd name="T1" fmla="*/ 14 h 14"/>
                  <a:gd name="T2" fmla="*/ 0 w 6"/>
                  <a:gd name="T3" fmla="*/ 12 h 14"/>
                  <a:gd name="T4" fmla="*/ 4 w 6"/>
                  <a:gd name="T5" fmla="*/ 6 h 14"/>
                  <a:gd name="T6" fmla="*/ 4 w 6"/>
                  <a:gd name="T7" fmla="*/ 6 h 14"/>
                  <a:gd name="T8" fmla="*/ 4 w 6"/>
                  <a:gd name="T9" fmla="*/ 5 h 14"/>
                  <a:gd name="T10" fmla="*/ 5 w 6"/>
                  <a:gd name="T11" fmla="*/ 0 h 14"/>
                  <a:gd name="T12" fmla="*/ 5 w 6"/>
                  <a:gd name="T13" fmla="*/ 1 h 14"/>
                  <a:gd name="T14" fmla="*/ 6 w 6"/>
                  <a:gd name="T15" fmla="*/ 1 h 14"/>
                  <a:gd name="T16" fmla="*/ 6 w 6"/>
                  <a:gd name="T17" fmla="*/ 3 h 14"/>
                  <a:gd name="T18" fmla="*/ 6 w 6"/>
                  <a:gd name="T19" fmla="*/ 6 h 14"/>
                  <a:gd name="T20" fmla="*/ 6 w 6"/>
                  <a:gd name="T21" fmla="*/ 8 h 14"/>
                  <a:gd name="T22" fmla="*/ 2 w 6"/>
                  <a:gd name="T23" fmla="*/ 12 h 14"/>
                  <a:gd name="T24" fmla="*/ 0 w 6"/>
                  <a:gd name="T25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" h="14">
                    <a:moveTo>
                      <a:pt x="0" y="14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3"/>
                      <a:pt x="4" y="1"/>
                      <a:pt x="5" y="0"/>
                    </a:cubicBezTo>
                    <a:cubicBezTo>
                      <a:pt x="5" y="0"/>
                      <a:pt x="5" y="1"/>
                      <a:pt x="5" y="1"/>
                    </a:cubicBezTo>
                    <a:cubicBezTo>
                      <a:pt x="5" y="1"/>
                      <a:pt x="6" y="1"/>
                      <a:pt x="6" y="1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1" y="13"/>
                      <a:pt x="0" y="14"/>
                      <a:pt x="0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78" name="Freeform 588"/>
              <p:cNvSpPr>
                <a:spLocks noEditPoints="1"/>
              </p:cNvSpPr>
              <p:nvPr/>
            </p:nvSpPr>
            <p:spPr bwMode="auto">
              <a:xfrm>
                <a:off x="6840" y="3174"/>
                <a:ext cx="21" cy="35"/>
              </a:xfrm>
              <a:custGeom>
                <a:avLst/>
                <a:gdLst>
                  <a:gd name="T0" fmla="*/ 7 w 9"/>
                  <a:gd name="T1" fmla="*/ 0 h 15"/>
                  <a:gd name="T2" fmla="*/ 9 w 9"/>
                  <a:gd name="T3" fmla="*/ 1 h 15"/>
                  <a:gd name="T4" fmla="*/ 9 w 9"/>
                  <a:gd name="T5" fmla="*/ 3 h 15"/>
                  <a:gd name="T6" fmla="*/ 9 w 9"/>
                  <a:gd name="T7" fmla="*/ 6 h 15"/>
                  <a:gd name="T8" fmla="*/ 9 w 9"/>
                  <a:gd name="T9" fmla="*/ 9 h 15"/>
                  <a:gd name="T10" fmla="*/ 5 w 9"/>
                  <a:gd name="T11" fmla="*/ 13 h 15"/>
                  <a:gd name="T12" fmla="*/ 1 w 9"/>
                  <a:gd name="T13" fmla="*/ 15 h 15"/>
                  <a:gd name="T14" fmla="*/ 0 w 9"/>
                  <a:gd name="T15" fmla="*/ 15 h 15"/>
                  <a:gd name="T16" fmla="*/ 1 w 9"/>
                  <a:gd name="T17" fmla="*/ 12 h 15"/>
                  <a:gd name="T18" fmla="*/ 5 w 9"/>
                  <a:gd name="T19" fmla="*/ 5 h 15"/>
                  <a:gd name="T20" fmla="*/ 7 w 9"/>
                  <a:gd name="T21" fmla="*/ 0 h 15"/>
                  <a:gd name="T22" fmla="*/ 7 w 9"/>
                  <a:gd name="T23" fmla="*/ 4 h 15"/>
                  <a:gd name="T24" fmla="*/ 7 w 9"/>
                  <a:gd name="T25" fmla="*/ 5 h 15"/>
                  <a:gd name="T26" fmla="*/ 7 w 9"/>
                  <a:gd name="T27" fmla="*/ 6 h 15"/>
                  <a:gd name="T28" fmla="*/ 6 w 9"/>
                  <a:gd name="T29" fmla="*/ 6 h 15"/>
                  <a:gd name="T30" fmla="*/ 4 w 9"/>
                  <a:gd name="T31" fmla="*/ 11 h 15"/>
                  <a:gd name="T32" fmla="*/ 4 w 9"/>
                  <a:gd name="T33" fmla="*/ 11 h 15"/>
                  <a:gd name="T34" fmla="*/ 7 w 9"/>
                  <a:gd name="T35" fmla="*/ 8 h 15"/>
                  <a:gd name="T36" fmla="*/ 7 w 9"/>
                  <a:gd name="T37" fmla="*/ 6 h 15"/>
                  <a:gd name="T38" fmla="*/ 7 w 9"/>
                  <a:gd name="T39" fmla="*/ 4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" h="15">
                    <a:moveTo>
                      <a:pt x="7" y="0"/>
                    </a:moveTo>
                    <a:cubicBezTo>
                      <a:pt x="8" y="0"/>
                      <a:pt x="8" y="0"/>
                      <a:pt x="9" y="1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3" y="14"/>
                      <a:pt x="1" y="15"/>
                      <a:pt x="1" y="15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2"/>
                      <a:pt x="5" y="1"/>
                      <a:pt x="7" y="0"/>
                    </a:cubicBezTo>
                    <a:moveTo>
                      <a:pt x="7" y="4"/>
                    </a:moveTo>
                    <a:cubicBezTo>
                      <a:pt x="7" y="4"/>
                      <a:pt x="7" y="5"/>
                      <a:pt x="7" y="5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4"/>
                      <a:pt x="7" y="4"/>
                      <a:pt x="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79" name="Freeform 589"/>
              <p:cNvSpPr>
                <a:spLocks/>
              </p:cNvSpPr>
              <p:nvPr/>
            </p:nvSpPr>
            <p:spPr bwMode="auto">
              <a:xfrm>
                <a:off x="6799" y="3216"/>
                <a:ext cx="36" cy="31"/>
              </a:xfrm>
              <a:custGeom>
                <a:avLst/>
                <a:gdLst>
                  <a:gd name="T0" fmla="*/ 1 w 15"/>
                  <a:gd name="T1" fmla="*/ 13 h 13"/>
                  <a:gd name="T2" fmla="*/ 1 w 15"/>
                  <a:gd name="T3" fmla="*/ 13 h 13"/>
                  <a:gd name="T4" fmla="*/ 0 w 15"/>
                  <a:gd name="T5" fmla="*/ 13 h 13"/>
                  <a:gd name="T6" fmla="*/ 2 w 15"/>
                  <a:gd name="T7" fmla="*/ 10 h 13"/>
                  <a:gd name="T8" fmla="*/ 6 w 15"/>
                  <a:gd name="T9" fmla="*/ 7 h 13"/>
                  <a:gd name="T10" fmla="*/ 10 w 15"/>
                  <a:gd name="T11" fmla="*/ 4 h 13"/>
                  <a:gd name="T12" fmla="*/ 12 w 15"/>
                  <a:gd name="T13" fmla="*/ 1 h 13"/>
                  <a:gd name="T14" fmla="*/ 14 w 15"/>
                  <a:gd name="T15" fmla="*/ 0 h 13"/>
                  <a:gd name="T16" fmla="*/ 15 w 15"/>
                  <a:gd name="T17" fmla="*/ 0 h 13"/>
                  <a:gd name="T18" fmla="*/ 14 w 15"/>
                  <a:gd name="T19" fmla="*/ 2 h 13"/>
                  <a:gd name="T20" fmla="*/ 10 w 15"/>
                  <a:gd name="T21" fmla="*/ 7 h 13"/>
                  <a:gd name="T22" fmla="*/ 4 w 15"/>
                  <a:gd name="T23" fmla="*/ 12 h 13"/>
                  <a:gd name="T24" fmla="*/ 1 w 15"/>
                  <a:gd name="T25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" h="13">
                    <a:moveTo>
                      <a:pt x="1" y="13"/>
                    </a:moveTo>
                    <a:cubicBezTo>
                      <a:pt x="1" y="13"/>
                      <a:pt x="1" y="13"/>
                      <a:pt x="1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2"/>
                      <a:pt x="1" y="11"/>
                      <a:pt x="2" y="10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5" y="1"/>
                      <a:pt x="15" y="2"/>
                      <a:pt x="14" y="2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2" y="13"/>
                      <a:pt x="1" y="13"/>
                      <a:pt x="1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80" name="Freeform 590"/>
              <p:cNvSpPr>
                <a:spLocks noEditPoints="1"/>
              </p:cNvSpPr>
              <p:nvPr/>
            </p:nvSpPr>
            <p:spPr bwMode="auto">
              <a:xfrm>
                <a:off x="6797" y="3214"/>
                <a:ext cx="40" cy="35"/>
              </a:xfrm>
              <a:custGeom>
                <a:avLst/>
                <a:gdLst>
                  <a:gd name="T0" fmla="*/ 15 w 17"/>
                  <a:gd name="T1" fmla="*/ 0 h 15"/>
                  <a:gd name="T2" fmla="*/ 16 w 17"/>
                  <a:gd name="T3" fmla="*/ 4 h 15"/>
                  <a:gd name="T4" fmla="*/ 12 w 17"/>
                  <a:gd name="T5" fmla="*/ 9 h 15"/>
                  <a:gd name="T6" fmla="*/ 6 w 17"/>
                  <a:gd name="T7" fmla="*/ 13 h 15"/>
                  <a:gd name="T8" fmla="*/ 2 w 17"/>
                  <a:gd name="T9" fmla="*/ 15 h 15"/>
                  <a:gd name="T10" fmla="*/ 0 w 17"/>
                  <a:gd name="T11" fmla="*/ 14 h 15"/>
                  <a:gd name="T12" fmla="*/ 3 w 17"/>
                  <a:gd name="T13" fmla="*/ 11 h 15"/>
                  <a:gd name="T14" fmla="*/ 6 w 17"/>
                  <a:gd name="T15" fmla="*/ 7 h 15"/>
                  <a:gd name="T16" fmla="*/ 10 w 17"/>
                  <a:gd name="T17" fmla="*/ 4 h 15"/>
                  <a:gd name="T18" fmla="*/ 12 w 17"/>
                  <a:gd name="T19" fmla="*/ 2 h 15"/>
                  <a:gd name="T20" fmla="*/ 15 w 17"/>
                  <a:gd name="T21" fmla="*/ 0 h 15"/>
                  <a:gd name="T22" fmla="*/ 15 w 17"/>
                  <a:gd name="T23" fmla="*/ 2 h 15"/>
                  <a:gd name="T24" fmla="*/ 14 w 17"/>
                  <a:gd name="T25" fmla="*/ 3 h 15"/>
                  <a:gd name="T26" fmla="*/ 12 w 17"/>
                  <a:gd name="T27" fmla="*/ 5 h 15"/>
                  <a:gd name="T28" fmla="*/ 11 w 17"/>
                  <a:gd name="T29" fmla="*/ 6 h 15"/>
                  <a:gd name="T30" fmla="*/ 11 w 17"/>
                  <a:gd name="T31" fmla="*/ 6 h 15"/>
                  <a:gd name="T32" fmla="*/ 7 w 17"/>
                  <a:gd name="T33" fmla="*/ 9 h 15"/>
                  <a:gd name="T34" fmla="*/ 4 w 17"/>
                  <a:gd name="T35" fmla="*/ 12 h 15"/>
                  <a:gd name="T36" fmla="*/ 4 w 17"/>
                  <a:gd name="T37" fmla="*/ 12 h 15"/>
                  <a:gd name="T38" fmla="*/ 3 w 17"/>
                  <a:gd name="T39" fmla="*/ 12 h 15"/>
                  <a:gd name="T40" fmla="*/ 2 w 17"/>
                  <a:gd name="T41" fmla="*/ 13 h 15"/>
                  <a:gd name="T42" fmla="*/ 5 w 17"/>
                  <a:gd name="T43" fmla="*/ 12 h 15"/>
                  <a:gd name="T44" fmla="*/ 10 w 17"/>
                  <a:gd name="T45" fmla="*/ 8 h 15"/>
                  <a:gd name="T46" fmla="*/ 15 w 17"/>
                  <a:gd name="T47" fmla="*/ 3 h 15"/>
                  <a:gd name="T48" fmla="*/ 15 w 17"/>
                  <a:gd name="T49" fmla="*/ 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7" h="15">
                    <a:moveTo>
                      <a:pt x="15" y="0"/>
                    </a:moveTo>
                    <a:cubicBezTo>
                      <a:pt x="17" y="0"/>
                      <a:pt x="17" y="2"/>
                      <a:pt x="16" y="4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4" y="15"/>
                      <a:pt x="3" y="15"/>
                      <a:pt x="2" y="15"/>
                    </a:cubicBezTo>
                    <a:cubicBezTo>
                      <a:pt x="1" y="15"/>
                      <a:pt x="0" y="15"/>
                      <a:pt x="0" y="14"/>
                    </a:cubicBezTo>
                    <a:cubicBezTo>
                      <a:pt x="0" y="13"/>
                      <a:pt x="1" y="12"/>
                      <a:pt x="3" y="11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5" y="0"/>
                      <a:pt x="15" y="0"/>
                      <a:pt x="15" y="0"/>
                    </a:cubicBezTo>
                    <a:moveTo>
                      <a:pt x="15" y="2"/>
                    </a:moveTo>
                    <a:cubicBezTo>
                      <a:pt x="14" y="3"/>
                      <a:pt x="14" y="3"/>
                      <a:pt x="14" y="3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3" y="13"/>
                      <a:pt x="2" y="13"/>
                      <a:pt x="2" y="13"/>
                    </a:cubicBezTo>
                    <a:cubicBezTo>
                      <a:pt x="3" y="13"/>
                      <a:pt x="3" y="13"/>
                      <a:pt x="5" y="12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5" y="3"/>
                      <a:pt x="15" y="2"/>
                      <a:pt x="15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81" name="Freeform 591"/>
              <p:cNvSpPr>
                <a:spLocks/>
              </p:cNvSpPr>
              <p:nvPr/>
            </p:nvSpPr>
            <p:spPr bwMode="auto">
              <a:xfrm>
                <a:off x="6927" y="3218"/>
                <a:ext cx="121" cy="107"/>
              </a:xfrm>
              <a:custGeom>
                <a:avLst/>
                <a:gdLst>
                  <a:gd name="T0" fmla="*/ 39 w 51"/>
                  <a:gd name="T1" fmla="*/ 45 h 45"/>
                  <a:gd name="T2" fmla="*/ 39 w 51"/>
                  <a:gd name="T3" fmla="*/ 43 h 45"/>
                  <a:gd name="T4" fmla="*/ 38 w 51"/>
                  <a:gd name="T5" fmla="*/ 41 h 45"/>
                  <a:gd name="T6" fmla="*/ 38 w 51"/>
                  <a:gd name="T7" fmla="*/ 40 h 45"/>
                  <a:gd name="T8" fmla="*/ 38 w 51"/>
                  <a:gd name="T9" fmla="*/ 40 h 45"/>
                  <a:gd name="T10" fmla="*/ 36 w 51"/>
                  <a:gd name="T11" fmla="*/ 39 h 45"/>
                  <a:gd name="T12" fmla="*/ 35 w 51"/>
                  <a:gd name="T13" fmla="*/ 40 h 45"/>
                  <a:gd name="T14" fmla="*/ 35 w 51"/>
                  <a:gd name="T15" fmla="*/ 43 h 45"/>
                  <a:gd name="T16" fmla="*/ 34 w 51"/>
                  <a:gd name="T17" fmla="*/ 43 h 45"/>
                  <a:gd name="T18" fmla="*/ 31 w 51"/>
                  <a:gd name="T19" fmla="*/ 41 h 45"/>
                  <a:gd name="T20" fmla="*/ 26 w 51"/>
                  <a:gd name="T21" fmla="*/ 37 h 45"/>
                  <a:gd name="T22" fmla="*/ 25 w 51"/>
                  <a:gd name="T23" fmla="*/ 32 h 45"/>
                  <a:gd name="T24" fmla="*/ 26 w 51"/>
                  <a:gd name="T25" fmla="*/ 25 h 45"/>
                  <a:gd name="T26" fmla="*/ 26 w 51"/>
                  <a:gd name="T27" fmla="*/ 25 h 45"/>
                  <a:gd name="T28" fmla="*/ 26 w 51"/>
                  <a:gd name="T29" fmla="*/ 24 h 45"/>
                  <a:gd name="T30" fmla="*/ 20 w 51"/>
                  <a:gd name="T31" fmla="*/ 21 h 45"/>
                  <a:gd name="T32" fmla="*/ 17 w 51"/>
                  <a:gd name="T33" fmla="*/ 22 h 45"/>
                  <a:gd name="T34" fmla="*/ 12 w 51"/>
                  <a:gd name="T35" fmla="*/ 24 h 45"/>
                  <a:gd name="T36" fmla="*/ 12 w 51"/>
                  <a:gd name="T37" fmla="*/ 24 h 45"/>
                  <a:gd name="T38" fmla="*/ 11 w 51"/>
                  <a:gd name="T39" fmla="*/ 23 h 45"/>
                  <a:gd name="T40" fmla="*/ 8 w 51"/>
                  <a:gd name="T41" fmla="*/ 21 h 45"/>
                  <a:gd name="T42" fmla="*/ 3 w 51"/>
                  <a:gd name="T43" fmla="*/ 26 h 45"/>
                  <a:gd name="T44" fmla="*/ 0 w 51"/>
                  <a:gd name="T45" fmla="*/ 30 h 45"/>
                  <a:gd name="T46" fmla="*/ 0 w 51"/>
                  <a:gd name="T47" fmla="*/ 29 h 45"/>
                  <a:gd name="T48" fmla="*/ 5 w 51"/>
                  <a:gd name="T49" fmla="*/ 21 h 45"/>
                  <a:gd name="T50" fmla="*/ 18 w 51"/>
                  <a:gd name="T51" fmla="*/ 14 h 45"/>
                  <a:gd name="T52" fmla="*/ 20 w 51"/>
                  <a:gd name="T53" fmla="*/ 15 h 45"/>
                  <a:gd name="T54" fmla="*/ 20 w 51"/>
                  <a:gd name="T55" fmla="*/ 17 h 45"/>
                  <a:gd name="T56" fmla="*/ 23 w 51"/>
                  <a:gd name="T57" fmla="*/ 18 h 45"/>
                  <a:gd name="T58" fmla="*/ 24 w 51"/>
                  <a:gd name="T59" fmla="*/ 18 h 45"/>
                  <a:gd name="T60" fmla="*/ 24 w 51"/>
                  <a:gd name="T61" fmla="*/ 18 h 45"/>
                  <a:gd name="T62" fmla="*/ 24 w 51"/>
                  <a:gd name="T63" fmla="*/ 18 h 45"/>
                  <a:gd name="T64" fmla="*/ 28 w 51"/>
                  <a:gd name="T65" fmla="*/ 14 h 45"/>
                  <a:gd name="T66" fmla="*/ 29 w 51"/>
                  <a:gd name="T67" fmla="*/ 13 h 45"/>
                  <a:gd name="T68" fmla="*/ 29 w 51"/>
                  <a:gd name="T69" fmla="*/ 14 h 45"/>
                  <a:gd name="T70" fmla="*/ 30 w 51"/>
                  <a:gd name="T71" fmla="*/ 14 h 45"/>
                  <a:gd name="T72" fmla="*/ 32 w 51"/>
                  <a:gd name="T73" fmla="*/ 15 h 45"/>
                  <a:gd name="T74" fmla="*/ 33 w 51"/>
                  <a:gd name="T75" fmla="*/ 15 h 45"/>
                  <a:gd name="T76" fmla="*/ 33 w 51"/>
                  <a:gd name="T77" fmla="*/ 14 h 45"/>
                  <a:gd name="T78" fmla="*/ 33 w 51"/>
                  <a:gd name="T79" fmla="*/ 11 h 45"/>
                  <a:gd name="T80" fmla="*/ 34 w 51"/>
                  <a:gd name="T81" fmla="*/ 9 h 45"/>
                  <a:gd name="T82" fmla="*/ 38 w 51"/>
                  <a:gd name="T83" fmla="*/ 9 h 45"/>
                  <a:gd name="T84" fmla="*/ 42 w 51"/>
                  <a:gd name="T85" fmla="*/ 5 h 45"/>
                  <a:gd name="T86" fmla="*/ 42 w 51"/>
                  <a:gd name="T87" fmla="*/ 2 h 45"/>
                  <a:gd name="T88" fmla="*/ 42 w 51"/>
                  <a:gd name="T89" fmla="*/ 0 h 45"/>
                  <a:gd name="T90" fmla="*/ 43 w 51"/>
                  <a:gd name="T91" fmla="*/ 1 h 45"/>
                  <a:gd name="T92" fmla="*/ 45 w 51"/>
                  <a:gd name="T93" fmla="*/ 5 h 45"/>
                  <a:gd name="T94" fmla="*/ 47 w 51"/>
                  <a:gd name="T95" fmla="*/ 10 h 45"/>
                  <a:gd name="T96" fmla="*/ 48 w 51"/>
                  <a:gd name="T97" fmla="*/ 14 h 45"/>
                  <a:gd name="T98" fmla="*/ 50 w 51"/>
                  <a:gd name="T99" fmla="*/ 19 h 45"/>
                  <a:gd name="T100" fmla="*/ 51 w 51"/>
                  <a:gd name="T101" fmla="*/ 30 h 45"/>
                  <a:gd name="T102" fmla="*/ 50 w 51"/>
                  <a:gd name="T103" fmla="*/ 32 h 45"/>
                  <a:gd name="T104" fmla="*/ 49 w 51"/>
                  <a:gd name="T105" fmla="*/ 32 h 45"/>
                  <a:gd name="T106" fmla="*/ 45 w 51"/>
                  <a:gd name="T107" fmla="*/ 28 h 45"/>
                  <a:gd name="T108" fmla="*/ 43 w 51"/>
                  <a:gd name="T109" fmla="*/ 27 h 45"/>
                  <a:gd name="T110" fmla="*/ 40 w 51"/>
                  <a:gd name="T111" fmla="*/ 32 h 45"/>
                  <a:gd name="T112" fmla="*/ 40 w 51"/>
                  <a:gd name="T113" fmla="*/ 36 h 45"/>
                  <a:gd name="T114" fmla="*/ 41 w 51"/>
                  <a:gd name="T115" fmla="*/ 40 h 45"/>
                  <a:gd name="T116" fmla="*/ 40 w 51"/>
                  <a:gd name="T117" fmla="*/ 44 h 45"/>
                  <a:gd name="T118" fmla="*/ 39 w 51"/>
                  <a:gd name="T119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51" h="45">
                    <a:moveTo>
                      <a:pt x="39" y="45"/>
                    </a:moveTo>
                    <a:cubicBezTo>
                      <a:pt x="39" y="43"/>
                      <a:pt x="39" y="43"/>
                      <a:pt x="39" y="43"/>
                    </a:cubicBezTo>
                    <a:cubicBezTo>
                      <a:pt x="38" y="41"/>
                      <a:pt x="38" y="41"/>
                      <a:pt x="38" y="41"/>
                    </a:cubicBezTo>
                    <a:cubicBezTo>
                      <a:pt x="38" y="40"/>
                      <a:pt x="38" y="40"/>
                      <a:pt x="38" y="40"/>
                    </a:cubicBezTo>
                    <a:cubicBezTo>
                      <a:pt x="38" y="40"/>
                      <a:pt x="38" y="40"/>
                      <a:pt x="38" y="40"/>
                    </a:cubicBezTo>
                    <a:cubicBezTo>
                      <a:pt x="37" y="39"/>
                      <a:pt x="37" y="39"/>
                      <a:pt x="36" y="39"/>
                    </a:cubicBezTo>
                    <a:cubicBezTo>
                      <a:pt x="36" y="39"/>
                      <a:pt x="35" y="39"/>
                      <a:pt x="35" y="40"/>
                    </a:cubicBezTo>
                    <a:cubicBezTo>
                      <a:pt x="34" y="40"/>
                      <a:pt x="34" y="41"/>
                      <a:pt x="35" y="43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3" y="43"/>
                      <a:pt x="32" y="42"/>
                      <a:pt x="31" y="41"/>
                    </a:cubicBezTo>
                    <a:cubicBezTo>
                      <a:pt x="26" y="37"/>
                      <a:pt x="26" y="37"/>
                      <a:pt x="26" y="37"/>
                    </a:cubicBezTo>
                    <a:cubicBezTo>
                      <a:pt x="25" y="36"/>
                      <a:pt x="24" y="35"/>
                      <a:pt x="25" y="32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5" y="22"/>
                      <a:pt x="23" y="21"/>
                      <a:pt x="20" y="21"/>
                    </a:cubicBezTo>
                    <a:cubicBezTo>
                      <a:pt x="19" y="21"/>
                      <a:pt x="18" y="21"/>
                      <a:pt x="17" y="22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1" y="24"/>
                      <a:pt x="11" y="24"/>
                      <a:pt x="11" y="23"/>
                    </a:cubicBezTo>
                    <a:cubicBezTo>
                      <a:pt x="10" y="21"/>
                      <a:pt x="9" y="21"/>
                      <a:pt x="8" y="21"/>
                    </a:cubicBezTo>
                    <a:cubicBezTo>
                      <a:pt x="7" y="21"/>
                      <a:pt x="5" y="23"/>
                      <a:pt x="3" y="26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30"/>
                      <a:pt x="0" y="29"/>
                      <a:pt x="0" y="29"/>
                    </a:cubicBezTo>
                    <a:cubicBezTo>
                      <a:pt x="0" y="27"/>
                      <a:pt x="2" y="25"/>
                      <a:pt x="5" y="21"/>
                    </a:cubicBezTo>
                    <a:cubicBezTo>
                      <a:pt x="13" y="15"/>
                      <a:pt x="16" y="14"/>
                      <a:pt x="18" y="14"/>
                    </a:cubicBezTo>
                    <a:cubicBezTo>
                      <a:pt x="19" y="14"/>
                      <a:pt x="19" y="14"/>
                      <a:pt x="20" y="15"/>
                    </a:cubicBezTo>
                    <a:cubicBezTo>
                      <a:pt x="19" y="16"/>
                      <a:pt x="20" y="17"/>
                      <a:pt x="20" y="17"/>
                    </a:cubicBezTo>
                    <a:cubicBezTo>
                      <a:pt x="21" y="18"/>
                      <a:pt x="22" y="18"/>
                      <a:pt x="23" y="18"/>
                    </a:cubicBezTo>
                    <a:cubicBezTo>
                      <a:pt x="23" y="18"/>
                      <a:pt x="23" y="18"/>
                      <a:pt x="24" y="18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8" y="14"/>
                      <a:pt x="28" y="14"/>
                      <a:pt x="28" y="14"/>
                    </a:cubicBezTo>
                    <a:cubicBezTo>
                      <a:pt x="29" y="13"/>
                      <a:pt x="29" y="13"/>
                      <a:pt x="29" y="13"/>
                    </a:cubicBezTo>
                    <a:cubicBezTo>
                      <a:pt x="29" y="14"/>
                      <a:pt x="29" y="14"/>
                      <a:pt x="29" y="14"/>
                    </a:cubicBezTo>
                    <a:cubicBezTo>
                      <a:pt x="30" y="14"/>
                      <a:pt x="30" y="14"/>
                      <a:pt x="30" y="14"/>
                    </a:cubicBezTo>
                    <a:cubicBezTo>
                      <a:pt x="32" y="15"/>
                      <a:pt x="32" y="15"/>
                      <a:pt x="32" y="15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10"/>
                      <a:pt x="34" y="10"/>
                      <a:pt x="34" y="9"/>
                    </a:cubicBezTo>
                    <a:cubicBezTo>
                      <a:pt x="38" y="9"/>
                      <a:pt x="38" y="9"/>
                      <a:pt x="38" y="9"/>
                    </a:cubicBezTo>
                    <a:cubicBezTo>
                      <a:pt x="40" y="8"/>
                      <a:pt x="42" y="8"/>
                      <a:pt x="42" y="5"/>
                    </a:cubicBezTo>
                    <a:cubicBezTo>
                      <a:pt x="42" y="2"/>
                      <a:pt x="42" y="2"/>
                      <a:pt x="42" y="2"/>
                    </a:cubicBezTo>
                    <a:cubicBezTo>
                      <a:pt x="42" y="1"/>
                      <a:pt x="42" y="0"/>
                      <a:pt x="42" y="0"/>
                    </a:cubicBezTo>
                    <a:cubicBezTo>
                      <a:pt x="43" y="1"/>
                      <a:pt x="43" y="1"/>
                      <a:pt x="43" y="1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47" y="6"/>
                      <a:pt x="47" y="7"/>
                      <a:pt x="47" y="10"/>
                    </a:cubicBezTo>
                    <a:cubicBezTo>
                      <a:pt x="46" y="12"/>
                      <a:pt x="47" y="14"/>
                      <a:pt x="48" y="14"/>
                    </a:cubicBezTo>
                    <a:cubicBezTo>
                      <a:pt x="49" y="15"/>
                      <a:pt x="50" y="16"/>
                      <a:pt x="50" y="19"/>
                    </a:cubicBezTo>
                    <a:cubicBezTo>
                      <a:pt x="51" y="30"/>
                      <a:pt x="51" y="30"/>
                      <a:pt x="51" y="30"/>
                    </a:cubicBezTo>
                    <a:cubicBezTo>
                      <a:pt x="50" y="32"/>
                      <a:pt x="50" y="32"/>
                      <a:pt x="50" y="32"/>
                    </a:cubicBezTo>
                    <a:cubicBezTo>
                      <a:pt x="50" y="32"/>
                      <a:pt x="49" y="32"/>
                      <a:pt x="49" y="32"/>
                    </a:cubicBezTo>
                    <a:cubicBezTo>
                      <a:pt x="45" y="28"/>
                      <a:pt x="45" y="28"/>
                      <a:pt x="45" y="28"/>
                    </a:cubicBezTo>
                    <a:cubicBezTo>
                      <a:pt x="44" y="28"/>
                      <a:pt x="44" y="27"/>
                      <a:pt x="43" y="27"/>
                    </a:cubicBezTo>
                    <a:cubicBezTo>
                      <a:pt x="42" y="27"/>
                      <a:pt x="40" y="28"/>
                      <a:pt x="40" y="32"/>
                    </a:cubicBezTo>
                    <a:cubicBezTo>
                      <a:pt x="40" y="36"/>
                      <a:pt x="40" y="36"/>
                      <a:pt x="40" y="36"/>
                    </a:cubicBezTo>
                    <a:cubicBezTo>
                      <a:pt x="41" y="40"/>
                      <a:pt x="41" y="40"/>
                      <a:pt x="41" y="40"/>
                    </a:cubicBezTo>
                    <a:cubicBezTo>
                      <a:pt x="42" y="42"/>
                      <a:pt x="41" y="43"/>
                      <a:pt x="40" y="44"/>
                    </a:cubicBezTo>
                    <a:cubicBezTo>
                      <a:pt x="39" y="45"/>
                      <a:pt x="39" y="45"/>
                      <a:pt x="39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82" name="Freeform 592"/>
              <p:cNvSpPr>
                <a:spLocks noEditPoints="1"/>
              </p:cNvSpPr>
              <p:nvPr/>
            </p:nvSpPr>
            <p:spPr bwMode="auto">
              <a:xfrm>
                <a:off x="6927" y="3214"/>
                <a:ext cx="123" cy="113"/>
              </a:xfrm>
              <a:custGeom>
                <a:avLst/>
                <a:gdLst>
                  <a:gd name="T0" fmla="*/ 43 w 52"/>
                  <a:gd name="T1" fmla="*/ 3 h 48"/>
                  <a:gd name="T2" fmla="*/ 48 w 52"/>
                  <a:gd name="T3" fmla="*/ 12 h 48"/>
                  <a:gd name="T4" fmla="*/ 51 w 52"/>
                  <a:gd name="T5" fmla="*/ 21 h 48"/>
                  <a:gd name="T6" fmla="*/ 50 w 52"/>
                  <a:gd name="T7" fmla="*/ 35 h 48"/>
                  <a:gd name="T8" fmla="*/ 45 w 52"/>
                  <a:gd name="T9" fmla="*/ 31 h 48"/>
                  <a:gd name="T10" fmla="*/ 41 w 52"/>
                  <a:gd name="T11" fmla="*/ 34 h 48"/>
                  <a:gd name="T12" fmla="*/ 42 w 52"/>
                  <a:gd name="T13" fmla="*/ 42 h 48"/>
                  <a:gd name="T14" fmla="*/ 38 w 52"/>
                  <a:gd name="T15" fmla="*/ 48 h 48"/>
                  <a:gd name="T16" fmla="*/ 38 w 52"/>
                  <a:gd name="T17" fmla="*/ 43 h 48"/>
                  <a:gd name="T18" fmla="*/ 36 w 52"/>
                  <a:gd name="T19" fmla="*/ 45 h 48"/>
                  <a:gd name="T20" fmla="*/ 30 w 52"/>
                  <a:gd name="T21" fmla="*/ 44 h 48"/>
                  <a:gd name="T22" fmla="*/ 24 w 52"/>
                  <a:gd name="T23" fmla="*/ 34 h 48"/>
                  <a:gd name="T24" fmla="*/ 20 w 52"/>
                  <a:gd name="T25" fmla="*/ 24 h 48"/>
                  <a:gd name="T26" fmla="*/ 12 w 52"/>
                  <a:gd name="T27" fmla="*/ 26 h 48"/>
                  <a:gd name="T28" fmla="*/ 10 w 52"/>
                  <a:gd name="T29" fmla="*/ 26 h 48"/>
                  <a:gd name="T30" fmla="*/ 4 w 52"/>
                  <a:gd name="T31" fmla="*/ 29 h 48"/>
                  <a:gd name="T32" fmla="*/ 0 w 52"/>
                  <a:gd name="T33" fmla="*/ 33 h 48"/>
                  <a:gd name="T34" fmla="*/ 4 w 52"/>
                  <a:gd name="T35" fmla="*/ 22 h 48"/>
                  <a:gd name="T36" fmla="*/ 20 w 52"/>
                  <a:gd name="T37" fmla="*/ 17 h 48"/>
                  <a:gd name="T38" fmla="*/ 24 w 52"/>
                  <a:gd name="T39" fmla="*/ 19 h 48"/>
                  <a:gd name="T40" fmla="*/ 29 w 52"/>
                  <a:gd name="T41" fmla="*/ 14 h 48"/>
                  <a:gd name="T42" fmla="*/ 32 w 52"/>
                  <a:gd name="T43" fmla="*/ 16 h 48"/>
                  <a:gd name="T44" fmla="*/ 34 w 52"/>
                  <a:gd name="T45" fmla="*/ 11 h 48"/>
                  <a:gd name="T46" fmla="*/ 41 w 52"/>
                  <a:gd name="T47" fmla="*/ 7 h 48"/>
                  <a:gd name="T48" fmla="*/ 42 w 52"/>
                  <a:gd name="T49" fmla="*/ 0 h 48"/>
                  <a:gd name="T50" fmla="*/ 43 w 52"/>
                  <a:gd name="T51" fmla="*/ 7 h 48"/>
                  <a:gd name="T52" fmla="*/ 34 w 52"/>
                  <a:gd name="T53" fmla="*/ 12 h 48"/>
                  <a:gd name="T54" fmla="*/ 34 w 52"/>
                  <a:gd name="T55" fmla="*/ 16 h 48"/>
                  <a:gd name="T56" fmla="*/ 32 w 52"/>
                  <a:gd name="T57" fmla="*/ 17 h 48"/>
                  <a:gd name="T58" fmla="*/ 29 w 52"/>
                  <a:gd name="T59" fmla="*/ 17 h 48"/>
                  <a:gd name="T60" fmla="*/ 25 w 52"/>
                  <a:gd name="T61" fmla="*/ 21 h 48"/>
                  <a:gd name="T62" fmla="*/ 24 w 52"/>
                  <a:gd name="T63" fmla="*/ 21 h 48"/>
                  <a:gd name="T64" fmla="*/ 19 w 52"/>
                  <a:gd name="T65" fmla="*/ 17 h 48"/>
                  <a:gd name="T66" fmla="*/ 7 w 52"/>
                  <a:gd name="T67" fmla="*/ 22 h 48"/>
                  <a:gd name="T68" fmla="*/ 12 w 52"/>
                  <a:gd name="T69" fmla="*/ 25 h 48"/>
                  <a:gd name="T70" fmla="*/ 20 w 52"/>
                  <a:gd name="T71" fmla="*/ 22 h 48"/>
                  <a:gd name="T72" fmla="*/ 27 w 52"/>
                  <a:gd name="T73" fmla="*/ 27 h 48"/>
                  <a:gd name="T74" fmla="*/ 26 w 52"/>
                  <a:gd name="T75" fmla="*/ 34 h 48"/>
                  <a:gd name="T76" fmla="*/ 26 w 52"/>
                  <a:gd name="T77" fmla="*/ 34 h 48"/>
                  <a:gd name="T78" fmla="*/ 27 w 52"/>
                  <a:gd name="T79" fmla="*/ 39 h 48"/>
                  <a:gd name="T80" fmla="*/ 31 w 52"/>
                  <a:gd name="T81" fmla="*/ 42 h 48"/>
                  <a:gd name="T82" fmla="*/ 32 w 52"/>
                  <a:gd name="T83" fmla="*/ 42 h 48"/>
                  <a:gd name="T84" fmla="*/ 34 w 52"/>
                  <a:gd name="T85" fmla="*/ 41 h 48"/>
                  <a:gd name="T86" fmla="*/ 39 w 52"/>
                  <a:gd name="T87" fmla="*/ 42 h 48"/>
                  <a:gd name="T88" fmla="*/ 39 w 52"/>
                  <a:gd name="T89" fmla="*/ 42 h 48"/>
                  <a:gd name="T90" fmla="*/ 40 w 52"/>
                  <a:gd name="T91" fmla="*/ 45 h 48"/>
                  <a:gd name="T92" fmla="*/ 40 w 52"/>
                  <a:gd name="T93" fmla="*/ 46 h 48"/>
                  <a:gd name="T94" fmla="*/ 40 w 52"/>
                  <a:gd name="T95" fmla="*/ 42 h 48"/>
                  <a:gd name="T96" fmla="*/ 39 w 52"/>
                  <a:gd name="T97" fmla="*/ 39 h 48"/>
                  <a:gd name="T98" fmla="*/ 39 w 52"/>
                  <a:gd name="T99" fmla="*/ 34 h 48"/>
                  <a:gd name="T100" fmla="*/ 46 w 52"/>
                  <a:gd name="T101" fmla="*/ 30 h 48"/>
                  <a:gd name="T102" fmla="*/ 46 w 52"/>
                  <a:gd name="T103" fmla="*/ 30 h 48"/>
                  <a:gd name="T104" fmla="*/ 50 w 52"/>
                  <a:gd name="T105" fmla="*/ 31 h 48"/>
                  <a:gd name="T106" fmla="*/ 48 w 52"/>
                  <a:gd name="T107" fmla="*/ 17 h 48"/>
                  <a:gd name="T108" fmla="*/ 45 w 52"/>
                  <a:gd name="T109" fmla="*/ 8 h 48"/>
                  <a:gd name="T110" fmla="*/ 44 w 52"/>
                  <a:gd name="T111" fmla="*/ 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52" h="48">
                    <a:moveTo>
                      <a:pt x="42" y="0"/>
                    </a:moveTo>
                    <a:cubicBezTo>
                      <a:pt x="43" y="3"/>
                      <a:pt x="43" y="3"/>
                      <a:pt x="43" y="3"/>
                    </a:cubicBezTo>
                    <a:cubicBezTo>
                      <a:pt x="46" y="7"/>
                      <a:pt x="46" y="7"/>
                      <a:pt x="46" y="7"/>
                    </a:cubicBezTo>
                    <a:cubicBezTo>
                      <a:pt x="48" y="8"/>
                      <a:pt x="48" y="9"/>
                      <a:pt x="48" y="12"/>
                    </a:cubicBezTo>
                    <a:cubicBezTo>
                      <a:pt x="47" y="14"/>
                      <a:pt x="48" y="15"/>
                      <a:pt x="48" y="16"/>
                    </a:cubicBezTo>
                    <a:cubicBezTo>
                      <a:pt x="50" y="17"/>
                      <a:pt x="51" y="18"/>
                      <a:pt x="51" y="21"/>
                    </a:cubicBezTo>
                    <a:cubicBezTo>
                      <a:pt x="52" y="31"/>
                      <a:pt x="52" y="31"/>
                      <a:pt x="52" y="31"/>
                    </a:cubicBezTo>
                    <a:cubicBezTo>
                      <a:pt x="51" y="34"/>
                      <a:pt x="50" y="35"/>
                      <a:pt x="50" y="35"/>
                    </a:cubicBezTo>
                    <a:cubicBezTo>
                      <a:pt x="49" y="35"/>
                      <a:pt x="49" y="35"/>
                      <a:pt x="48" y="35"/>
                    </a:cubicBezTo>
                    <a:cubicBezTo>
                      <a:pt x="45" y="31"/>
                      <a:pt x="45" y="31"/>
                      <a:pt x="45" y="31"/>
                    </a:cubicBezTo>
                    <a:cubicBezTo>
                      <a:pt x="44" y="30"/>
                      <a:pt x="43" y="30"/>
                      <a:pt x="43" y="30"/>
                    </a:cubicBezTo>
                    <a:cubicBezTo>
                      <a:pt x="42" y="30"/>
                      <a:pt x="41" y="31"/>
                      <a:pt x="41" y="34"/>
                    </a:cubicBezTo>
                    <a:cubicBezTo>
                      <a:pt x="41" y="38"/>
                      <a:pt x="41" y="38"/>
                      <a:pt x="41" y="38"/>
                    </a:cubicBezTo>
                    <a:cubicBezTo>
                      <a:pt x="42" y="42"/>
                      <a:pt x="42" y="42"/>
                      <a:pt x="42" y="42"/>
                    </a:cubicBezTo>
                    <a:cubicBezTo>
                      <a:pt x="43" y="45"/>
                      <a:pt x="42" y="46"/>
                      <a:pt x="41" y="47"/>
                    </a:cubicBezTo>
                    <a:cubicBezTo>
                      <a:pt x="38" y="48"/>
                      <a:pt x="38" y="48"/>
                      <a:pt x="38" y="48"/>
                    </a:cubicBezTo>
                    <a:cubicBezTo>
                      <a:pt x="38" y="45"/>
                      <a:pt x="38" y="45"/>
                      <a:pt x="38" y="45"/>
                    </a:cubicBezTo>
                    <a:cubicBezTo>
                      <a:pt x="38" y="43"/>
                      <a:pt x="38" y="43"/>
                      <a:pt x="38" y="43"/>
                    </a:cubicBezTo>
                    <a:cubicBezTo>
                      <a:pt x="37" y="42"/>
                      <a:pt x="37" y="42"/>
                      <a:pt x="36" y="42"/>
                    </a:cubicBezTo>
                    <a:cubicBezTo>
                      <a:pt x="35" y="42"/>
                      <a:pt x="35" y="43"/>
                      <a:pt x="36" y="45"/>
                    </a:cubicBezTo>
                    <a:cubicBezTo>
                      <a:pt x="35" y="45"/>
                      <a:pt x="35" y="46"/>
                      <a:pt x="34" y="46"/>
                    </a:cubicBezTo>
                    <a:cubicBezTo>
                      <a:pt x="33" y="46"/>
                      <a:pt x="32" y="45"/>
                      <a:pt x="30" y="44"/>
                    </a:cubicBezTo>
                    <a:cubicBezTo>
                      <a:pt x="26" y="40"/>
                      <a:pt x="26" y="40"/>
                      <a:pt x="26" y="40"/>
                    </a:cubicBezTo>
                    <a:cubicBezTo>
                      <a:pt x="24" y="39"/>
                      <a:pt x="23" y="37"/>
                      <a:pt x="24" y="34"/>
                    </a:cubicBezTo>
                    <a:cubicBezTo>
                      <a:pt x="25" y="27"/>
                      <a:pt x="25" y="27"/>
                      <a:pt x="25" y="27"/>
                    </a:cubicBezTo>
                    <a:cubicBezTo>
                      <a:pt x="24" y="25"/>
                      <a:pt x="22" y="24"/>
                      <a:pt x="20" y="24"/>
                    </a:cubicBezTo>
                    <a:cubicBezTo>
                      <a:pt x="19" y="24"/>
                      <a:pt x="18" y="24"/>
                      <a:pt x="17" y="25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12" y="27"/>
                      <a:pt x="12" y="27"/>
                      <a:pt x="12" y="27"/>
                    </a:cubicBezTo>
                    <a:cubicBezTo>
                      <a:pt x="11" y="27"/>
                      <a:pt x="10" y="26"/>
                      <a:pt x="10" y="26"/>
                    </a:cubicBezTo>
                    <a:cubicBezTo>
                      <a:pt x="10" y="25"/>
                      <a:pt x="9" y="24"/>
                      <a:pt x="8" y="24"/>
                    </a:cubicBezTo>
                    <a:cubicBezTo>
                      <a:pt x="7" y="24"/>
                      <a:pt x="6" y="25"/>
                      <a:pt x="4" y="29"/>
                    </a:cubicBezTo>
                    <a:cubicBezTo>
                      <a:pt x="1" y="32"/>
                      <a:pt x="1" y="32"/>
                      <a:pt x="1" y="32"/>
                    </a:cubicBezTo>
                    <a:cubicBezTo>
                      <a:pt x="1" y="33"/>
                      <a:pt x="0" y="33"/>
                      <a:pt x="0" y="33"/>
                    </a:cubicBezTo>
                    <a:cubicBezTo>
                      <a:pt x="0" y="33"/>
                      <a:pt x="0" y="33"/>
                      <a:pt x="0" y="31"/>
                    </a:cubicBezTo>
                    <a:cubicBezTo>
                      <a:pt x="0" y="29"/>
                      <a:pt x="1" y="26"/>
                      <a:pt x="4" y="22"/>
                    </a:cubicBezTo>
                    <a:cubicBezTo>
                      <a:pt x="11" y="18"/>
                      <a:pt x="15" y="15"/>
                      <a:pt x="18" y="15"/>
                    </a:cubicBezTo>
                    <a:cubicBezTo>
                      <a:pt x="19" y="15"/>
                      <a:pt x="20" y="16"/>
                      <a:pt x="20" y="17"/>
                    </a:cubicBezTo>
                    <a:cubicBezTo>
                      <a:pt x="20" y="18"/>
                      <a:pt x="21" y="19"/>
                      <a:pt x="23" y="19"/>
                    </a:cubicBezTo>
                    <a:cubicBezTo>
                      <a:pt x="23" y="19"/>
                      <a:pt x="23" y="19"/>
                      <a:pt x="24" y="19"/>
                    </a:cubicBezTo>
                    <a:cubicBezTo>
                      <a:pt x="28" y="16"/>
                      <a:pt x="28" y="16"/>
                      <a:pt x="28" y="16"/>
                    </a:cubicBezTo>
                    <a:cubicBezTo>
                      <a:pt x="28" y="15"/>
                      <a:pt x="29" y="14"/>
                      <a:pt x="29" y="14"/>
                    </a:cubicBezTo>
                    <a:cubicBezTo>
                      <a:pt x="29" y="14"/>
                      <a:pt x="30" y="15"/>
                      <a:pt x="30" y="15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32" y="13"/>
                      <a:pt x="32" y="13"/>
                      <a:pt x="32" y="13"/>
                    </a:cubicBezTo>
                    <a:cubicBezTo>
                      <a:pt x="32" y="12"/>
                      <a:pt x="33" y="11"/>
                      <a:pt x="34" y="11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40" y="9"/>
                      <a:pt x="41" y="9"/>
                      <a:pt x="41" y="7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2"/>
                      <a:pt x="41" y="0"/>
                      <a:pt x="42" y="0"/>
                    </a:cubicBezTo>
                    <a:moveTo>
                      <a:pt x="43" y="6"/>
                    </a:moveTo>
                    <a:cubicBezTo>
                      <a:pt x="43" y="7"/>
                      <a:pt x="43" y="7"/>
                      <a:pt x="43" y="7"/>
                    </a:cubicBezTo>
                    <a:cubicBezTo>
                      <a:pt x="43" y="11"/>
                      <a:pt x="40" y="11"/>
                      <a:pt x="38" y="12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4" y="13"/>
                      <a:pt x="34" y="13"/>
                      <a:pt x="34" y="13"/>
                    </a:cubicBezTo>
                    <a:cubicBezTo>
                      <a:pt x="34" y="16"/>
                      <a:pt x="34" y="16"/>
                      <a:pt x="34" y="16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2" y="17"/>
                      <a:pt x="32" y="17"/>
                      <a:pt x="32" y="17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29" y="17"/>
                      <a:pt x="29" y="17"/>
                      <a:pt x="29" y="17"/>
                    </a:cubicBezTo>
                    <a:cubicBezTo>
                      <a:pt x="29" y="17"/>
                      <a:pt x="29" y="17"/>
                      <a:pt x="29" y="17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0" y="21"/>
                      <a:pt x="19" y="20"/>
                      <a:pt x="19" y="17"/>
                    </a:cubicBezTo>
                    <a:cubicBezTo>
                      <a:pt x="19" y="17"/>
                      <a:pt x="18" y="17"/>
                      <a:pt x="18" y="17"/>
                    </a:cubicBezTo>
                    <a:cubicBezTo>
                      <a:pt x="17" y="17"/>
                      <a:pt x="14" y="18"/>
                      <a:pt x="7" y="22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9" y="22"/>
                      <a:pt x="11" y="22"/>
                      <a:pt x="12" y="25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8" y="23"/>
                      <a:pt x="19" y="22"/>
                      <a:pt x="20" y="22"/>
                    </a:cubicBezTo>
                    <a:cubicBezTo>
                      <a:pt x="23" y="22"/>
                      <a:pt x="25" y="24"/>
                      <a:pt x="27" y="26"/>
                    </a:cubicBezTo>
                    <a:cubicBezTo>
                      <a:pt x="27" y="27"/>
                      <a:pt x="27" y="27"/>
                      <a:pt x="27" y="27"/>
                    </a:cubicBezTo>
                    <a:cubicBezTo>
                      <a:pt x="27" y="27"/>
                      <a:pt x="27" y="27"/>
                      <a:pt x="27" y="27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5" y="37"/>
                      <a:pt x="26" y="38"/>
                      <a:pt x="27" y="39"/>
                    </a:cubicBezTo>
                    <a:cubicBezTo>
                      <a:pt x="27" y="39"/>
                      <a:pt x="27" y="39"/>
                      <a:pt x="27" y="39"/>
                    </a:cubicBezTo>
                    <a:cubicBezTo>
                      <a:pt x="27" y="39"/>
                      <a:pt x="27" y="39"/>
                      <a:pt x="27" y="39"/>
                    </a:cubicBezTo>
                    <a:cubicBezTo>
                      <a:pt x="31" y="42"/>
                      <a:pt x="31" y="42"/>
                      <a:pt x="31" y="42"/>
                    </a:cubicBezTo>
                    <a:cubicBezTo>
                      <a:pt x="32" y="42"/>
                      <a:pt x="32" y="42"/>
                      <a:pt x="32" y="42"/>
                    </a:cubicBezTo>
                    <a:cubicBezTo>
                      <a:pt x="32" y="42"/>
                      <a:pt x="32" y="42"/>
                      <a:pt x="32" y="42"/>
                    </a:cubicBezTo>
                    <a:cubicBezTo>
                      <a:pt x="32" y="43"/>
                      <a:pt x="33" y="44"/>
                      <a:pt x="34" y="44"/>
                    </a:cubicBezTo>
                    <a:cubicBezTo>
                      <a:pt x="34" y="43"/>
                      <a:pt x="34" y="42"/>
                      <a:pt x="34" y="41"/>
                    </a:cubicBezTo>
                    <a:cubicBezTo>
                      <a:pt x="35" y="41"/>
                      <a:pt x="35" y="40"/>
                      <a:pt x="36" y="40"/>
                    </a:cubicBezTo>
                    <a:cubicBezTo>
                      <a:pt x="37" y="40"/>
                      <a:pt x="38" y="41"/>
                      <a:pt x="39" y="42"/>
                    </a:cubicBezTo>
                    <a:cubicBezTo>
                      <a:pt x="39" y="42"/>
                      <a:pt x="39" y="42"/>
                      <a:pt x="39" y="42"/>
                    </a:cubicBezTo>
                    <a:cubicBezTo>
                      <a:pt x="39" y="42"/>
                      <a:pt x="39" y="42"/>
                      <a:pt x="39" y="42"/>
                    </a:cubicBezTo>
                    <a:cubicBezTo>
                      <a:pt x="40" y="45"/>
                      <a:pt x="40" y="45"/>
                      <a:pt x="40" y="45"/>
                    </a:cubicBezTo>
                    <a:cubicBezTo>
                      <a:pt x="40" y="45"/>
                      <a:pt x="40" y="45"/>
                      <a:pt x="40" y="45"/>
                    </a:cubicBezTo>
                    <a:cubicBezTo>
                      <a:pt x="40" y="45"/>
                      <a:pt x="40" y="45"/>
                      <a:pt x="40" y="45"/>
                    </a:cubicBezTo>
                    <a:cubicBezTo>
                      <a:pt x="40" y="46"/>
                      <a:pt x="40" y="46"/>
                      <a:pt x="40" y="46"/>
                    </a:cubicBezTo>
                    <a:cubicBezTo>
                      <a:pt x="40" y="46"/>
                      <a:pt x="40" y="46"/>
                      <a:pt x="40" y="46"/>
                    </a:cubicBezTo>
                    <a:cubicBezTo>
                      <a:pt x="41" y="45"/>
                      <a:pt x="41" y="44"/>
                      <a:pt x="40" y="42"/>
                    </a:cubicBezTo>
                    <a:cubicBezTo>
                      <a:pt x="39" y="39"/>
                      <a:pt x="39" y="39"/>
                      <a:pt x="39" y="39"/>
                    </a:cubicBezTo>
                    <a:cubicBezTo>
                      <a:pt x="39" y="39"/>
                      <a:pt x="39" y="39"/>
                      <a:pt x="39" y="39"/>
                    </a:cubicBezTo>
                    <a:cubicBezTo>
                      <a:pt x="39" y="38"/>
                      <a:pt x="39" y="38"/>
                      <a:pt x="39" y="38"/>
                    </a:cubicBezTo>
                    <a:cubicBezTo>
                      <a:pt x="39" y="34"/>
                      <a:pt x="39" y="34"/>
                      <a:pt x="39" y="34"/>
                    </a:cubicBezTo>
                    <a:cubicBezTo>
                      <a:pt x="39" y="30"/>
                      <a:pt x="41" y="28"/>
                      <a:pt x="43" y="28"/>
                    </a:cubicBezTo>
                    <a:cubicBezTo>
                      <a:pt x="44" y="28"/>
                      <a:pt x="45" y="29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9" y="33"/>
                      <a:pt x="49" y="33"/>
                      <a:pt x="49" y="33"/>
                    </a:cubicBezTo>
                    <a:cubicBezTo>
                      <a:pt x="49" y="33"/>
                      <a:pt x="50" y="32"/>
                      <a:pt x="50" y="31"/>
                    </a:cubicBezTo>
                    <a:cubicBezTo>
                      <a:pt x="49" y="21"/>
                      <a:pt x="49" y="21"/>
                      <a:pt x="49" y="21"/>
                    </a:cubicBezTo>
                    <a:cubicBezTo>
                      <a:pt x="49" y="19"/>
                      <a:pt x="49" y="18"/>
                      <a:pt x="48" y="17"/>
                    </a:cubicBezTo>
                    <a:cubicBezTo>
                      <a:pt x="46" y="17"/>
                      <a:pt x="45" y="15"/>
                      <a:pt x="46" y="11"/>
                    </a:cubicBezTo>
                    <a:cubicBezTo>
                      <a:pt x="46" y="10"/>
                      <a:pt x="46" y="9"/>
                      <a:pt x="45" y="8"/>
                    </a:cubicBezTo>
                    <a:cubicBezTo>
                      <a:pt x="44" y="8"/>
                      <a:pt x="44" y="8"/>
                      <a:pt x="44" y="8"/>
                    </a:cubicBezTo>
                    <a:cubicBezTo>
                      <a:pt x="44" y="8"/>
                      <a:pt x="44" y="8"/>
                      <a:pt x="44" y="8"/>
                    </a:cubicBezTo>
                    <a:cubicBezTo>
                      <a:pt x="43" y="6"/>
                      <a:pt x="43" y="6"/>
                      <a:pt x="43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83" name="Freeform 593"/>
              <p:cNvSpPr>
                <a:spLocks/>
              </p:cNvSpPr>
              <p:nvPr/>
            </p:nvSpPr>
            <p:spPr bwMode="auto">
              <a:xfrm>
                <a:off x="6944" y="3183"/>
                <a:ext cx="23" cy="50"/>
              </a:xfrm>
              <a:custGeom>
                <a:avLst/>
                <a:gdLst>
                  <a:gd name="T0" fmla="*/ 6 w 10"/>
                  <a:gd name="T1" fmla="*/ 21 h 21"/>
                  <a:gd name="T2" fmla="*/ 4 w 10"/>
                  <a:gd name="T3" fmla="*/ 19 h 21"/>
                  <a:gd name="T4" fmla="*/ 0 w 10"/>
                  <a:gd name="T5" fmla="*/ 15 h 21"/>
                  <a:gd name="T6" fmla="*/ 2 w 10"/>
                  <a:gd name="T7" fmla="*/ 12 h 21"/>
                  <a:gd name="T8" fmla="*/ 3 w 10"/>
                  <a:gd name="T9" fmla="*/ 10 h 21"/>
                  <a:gd name="T10" fmla="*/ 5 w 10"/>
                  <a:gd name="T11" fmla="*/ 7 h 21"/>
                  <a:gd name="T12" fmla="*/ 8 w 10"/>
                  <a:gd name="T13" fmla="*/ 0 h 21"/>
                  <a:gd name="T14" fmla="*/ 8 w 10"/>
                  <a:gd name="T15" fmla="*/ 0 h 21"/>
                  <a:gd name="T16" fmla="*/ 9 w 10"/>
                  <a:gd name="T17" fmla="*/ 3 h 21"/>
                  <a:gd name="T18" fmla="*/ 6 w 10"/>
                  <a:gd name="T19" fmla="*/ 11 h 21"/>
                  <a:gd name="T20" fmla="*/ 7 w 10"/>
                  <a:gd name="T21" fmla="*/ 18 h 21"/>
                  <a:gd name="T22" fmla="*/ 6 w 10"/>
                  <a:gd name="T23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" h="21">
                    <a:moveTo>
                      <a:pt x="6" y="21"/>
                    </a:moveTo>
                    <a:cubicBezTo>
                      <a:pt x="6" y="21"/>
                      <a:pt x="5" y="21"/>
                      <a:pt x="4" y="19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5"/>
                      <a:pt x="0" y="14"/>
                      <a:pt x="2" y="12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0" y="2"/>
                      <a:pt x="9" y="2"/>
                      <a:pt x="9" y="3"/>
                    </a:cubicBezTo>
                    <a:cubicBezTo>
                      <a:pt x="6" y="6"/>
                      <a:pt x="6" y="9"/>
                      <a:pt x="6" y="11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7" y="20"/>
                      <a:pt x="6" y="21"/>
                      <a:pt x="6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84" name="Freeform 594"/>
              <p:cNvSpPr>
                <a:spLocks noEditPoints="1"/>
              </p:cNvSpPr>
              <p:nvPr/>
            </p:nvSpPr>
            <p:spPr bwMode="auto">
              <a:xfrm>
                <a:off x="6939" y="3181"/>
                <a:ext cx="31" cy="54"/>
              </a:xfrm>
              <a:custGeom>
                <a:avLst/>
                <a:gdLst>
                  <a:gd name="T0" fmla="*/ 9 w 13"/>
                  <a:gd name="T1" fmla="*/ 0 h 23"/>
                  <a:gd name="T2" fmla="*/ 11 w 13"/>
                  <a:gd name="T3" fmla="*/ 1 h 23"/>
                  <a:gd name="T4" fmla="*/ 11 w 13"/>
                  <a:gd name="T5" fmla="*/ 4 h 23"/>
                  <a:gd name="T6" fmla="*/ 9 w 13"/>
                  <a:gd name="T7" fmla="*/ 12 h 23"/>
                  <a:gd name="T8" fmla="*/ 10 w 13"/>
                  <a:gd name="T9" fmla="*/ 19 h 23"/>
                  <a:gd name="T10" fmla="*/ 8 w 13"/>
                  <a:gd name="T11" fmla="*/ 23 h 23"/>
                  <a:gd name="T12" fmla="*/ 5 w 13"/>
                  <a:gd name="T13" fmla="*/ 21 h 23"/>
                  <a:gd name="T14" fmla="*/ 1 w 13"/>
                  <a:gd name="T15" fmla="*/ 17 h 23"/>
                  <a:gd name="T16" fmla="*/ 3 w 13"/>
                  <a:gd name="T17" fmla="*/ 12 h 23"/>
                  <a:gd name="T18" fmla="*/ 5 w 13"/>
                  <a:gd name="T19" fmla="*/ 10 h 23"/>
                  <a:gd name="T20" fmla="*/ 6 w 13"/>
                  <a:gd name="T21" fmla="*/ 7 h 23"/>
                  <a:gd name="T22" fmla="*/ 9 w 13"/>
                  <a:gd name="T23" fmla="*/ 1 h 23"/>
                  <a:gd name="T24" fmla="*/ 9 w 13"/>
                  <a:gd name="T25" fmla="*/ 0 h 23"/>
                  <a:gd name="T26" fmla="*/ 10 w 13"/>
                  <a:gd name="T27" fmla="*/ 3 h 23"/>
                  <a:gd name="T28" fmla="*/ 10 w 13"/>
                  <a:gd name="T29" fmla="*/ 3 h 23"/>
                  <a:gd name="T30" fmla="*/ 10 w 13"/>
                  <a:gd name="T31" fmla="*/ 3 h 23"/>
                  <a:gd name="T32" fmla="*/ 10 w 13"/>
                  <a:gd name="T33" fmla="*/ 3 h 23"/>
                  <a:gd name="T34" fmla="*/ 10 w 13"/>
                  <a:gd name="T35" fmla="*/ 3 h 23"/>
                  <a:gd name="T36" fmla="*/ 10 w 13"/>
                  <a:gd name="T37" fmla="*/ 3 h 23"/>
                  <a:gd name="T38" fmla="*/ 10 w 13"/>
                  <a:gd name="T39" fmla="*/ 3 h 23"/>
                  <a:gd name="T40" fmla="*/ 8 w 13"/>
                  <a:gd name="T41" fmla="*/ 8 h 23"/>
                  <a:gd name="T42" fmla="*/ 7 w 13"/>
                  <a:gd name="T43" fmla="*/ 8 h 23"/>
                  <a:gd name="T44" fmla="*/ 6 w 13"/>
                  <a:gd name="T45" fmla="*/ 11 h 23"/>
                  <a:gd name="T46" fmla="*/ 5 w 13"/>
                  <a:gd name="T47" fmla="*/ 13 h 23"/>
                  <a:gd name="T48" fmla="*/ 5 w 13"/>
                  <a:gd name="T49" fmla="*/ 14 h 23"/>
                  <a:gd name="T50" fmla="*/ 4 w 13"/>
                  <a:gd name="T51" fmla="*/ 14 h 23"/>
                  <a:gd name="T52" fmla="*/ 3 w 13"/>
                  <a:gd name="T53" fmla="*/ 16 h 23"/>
                  <a:gd name="T54" fmla="*/ 7 w 13"/>
                  <a:gd name="T55" fmla="*/ 20 h 23"/>
                  <a:gd name="T56" fmla="*/ 8 w 13"/>
                  <a:gd name="T57" fmla="*/ 21 h 23"/>
                  <a:gd name="T58" fmla="*/ 8 w 13"/>
                  <a:gd name="T59" fmla="*/ 19 h 23"/>
                  <a:gd name="T60" fmla="*/ 7 w 13"/>
                  <a:gd name="T61" fmla="*/ 12 h 23"/>
                  <a:gd name="T62" fmla="*/ 8 w 13"/>
                  <a:gd name="T63" fmla="*/ 8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3" h="23">
                    <a:moveTo>
                      <a:pt x="9" y="0"/>
                    </a:moveTo>
                    <a:cubicBezTo>
                      <a:pt x="10" y="0"/>
                      <a:pt x="10" y="0"/>
                      <a:pt x="11" y="1"/>
                    </a:cubicBezTo>
                    <a:cubicBezTo>
                      <a:pt x="12" y="2"/>
                      <a:pt x="13" y="3"/>
                      <a:pt x="11" y="4"/>
                    </a:cubicBezTo>
                    <a:cubicBezTo>
                      <a:pt x="10" y="7"/>
                      <a:pt x="9" y="9"/>
                      <a:pt x="9" y="12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0" y="21"/>
                      <a:pt x="9" y="23"/>
                      <a:pt x="8" y="23"/>
                    </a:cubicBezTo>
                    <a:cubicBezTo>
                      <a:pt x="8" y="23"/>
                      <a:pt x="7" y="22"/>
                      <a:pt x="5" y="21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0" y="16"/>
                      <a:pt x="1" y="14"/>
                      <a:pt x="3" y="12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0"/>
                      <a:pt x="9" y="0"/>
                      <a:pt x="9" y="0"/>
                    </a:cubicBezTo>
                    <a:moveTo>
                      <a:pt x="10" y="3"/>
                    </a:move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lose/>
                    <a:moveTo>
                      <a:pt x="8" y="8"/>
                    </a:moveTo>
                    <a:cubicBezTo>
                      <a:pt x="7" y="8"/>
                      <a:pt x="7" y="8"/>
                      <a:pt x="7" y="8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3" y="15"/>
                      <a:pt x="3" y="16"/>
                      <a:pt x="3" y="16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7" y="20"/>
                      <a:pt x="7" y="20"/>
                      <a:pt x="8" y="21"/>
                    </a:cubicBezTo>
                    <a:cubicBezTo>
                      <a:pt x="8" y="20"/>
                      <a:pt x="8" y="20"/>
                      <a:pt x="8" y="19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10"/>
                      <a:pt x="7" y="9"/>
                      <a:pt x="8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85" name="Freeform 595"/>
              <p:cNvSpPr>
                <a:spLocks/>
              </p:cNvSpPr>
              <p:nvPr/>
            </p:nvSpPr>
            <p:spPr bwMode="auto">
              <a:xfrm>
                <a:off x="6929" y="3162"/>
                <a:ext cx="24" cy="30"/>
              </a:xfrm>
              <a:custGeom>
                <a:avLst/>
                <a:gdLst>
                  <a:gd name="T0" fmla="*/ 1 w 10"/>
                  <a:gd name="T1" fmla="*/ 13 h 13"/>
                  <a:gd name="T2" fmla="*/ 0 w 10"/>
                  <a:gd name="T3" fmla="*/ 7 h 13"/>
                  <a:gd name="T4" fmla="*/ 0 w 10"/>
                  <a:gd name="T5" fmla="*/ 3 h 13"/>
                  <a:gd name="T6" fmla="*/ 0 w 10"/>
                  <a:gd name="T7" fmla="*/ 0 h 13"/>
                  <a:gd name="T8" fmla="*/ 4 w 10"/>
                  <a:gd name="T9" fmla="*/ 2 h 13"/>
                  <a:gd name="T10" fmla="*/ 10 w 10"/>
                  <a:gd name="T11" fmla="*/ 3 h 13"/>
                  <a:gd name="T12" fmla="*/ 7 w 10"/>
                  <a:gd name="T13" fmla="*/ 8 h 13"/>
                  <a:gd name="T14" fmla="*/ 3 w 10"/>
                  <a:gd name="T15" fmla="*/ 12 h 13"/>
                  <a:gd name="T16" fmla="*/ 1 w 10"/>
                  <a:gd name="T17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" h="13">
                    <a:moveTo>
                      <a:pt x="1" y="13"/>
                    </a:moveTo>
                    <a:cubicBezTo>
                      <a:pt x="1" y="13"/>
                      <a:pt x="0" y="13"/>
                      <a:pt x="0" y="7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5"/>
                      <a:pt x="9" y="6"/>
                      <a:pt x="7" y="8"/>
                    </a:cubicBezTo>
                    <a:cubicBezTo>
                      <a:pt x="5" y="10"/>
                      <a:pt x="4" y="12"/>
                      <a:pt x="3" y="12"/>
                    </a:cubicBezTo>
                    <a:cubicBezTo>
                      <a:pt x="2" y="13"/>
                      <a:pt x="1" y="13"/>
                      <a:pt x="1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86" name="Freeform 596"/>
              <p:cNvSpPr>
                <a:spLocks noEditPoints="1"/>
              </p:cNvSpPr>
              <p:nvPr/>
            </p:nvSpPr>
            <p:spPr bwMode="auto">
              <a:xfrm>
                <a:off x="6927" y="3159"/>
                <a:ext cx="28" cy="36"/>
              </a:xfrm>
              <a:custGeom>
                <a:avLst/>
                <a:gdLst>
                  <a:gd name="T0" fmla="*/ 0 w 12"/>
                  <a:gd name="T1" fmla="*/ 0 h 15"/>
                  <a:gd name="T2" fmla="*/ 5 w 12"/>
                  <a:gd name="T3" fmla="*/ 2 h 15"/>
                  <a:gd name="T4" fmla="*/ 11 w 12"/>
                  <a:gd name="T5" fmla="*/ 4 h 15"/>
                  <a:gd name="T6" fmla="*/ 9 w 12"/>
                  <a:gd name="T7" fmla="*/ 10 h 15"/>
                  <a:gd name="T8" fmla="*/ 4 w 12"/>
                  <a:gd name="T9" fmla="*/ 14 h 15"/>
                  <a:gd name="T10" fmla="*/ 2 w 12"/>
                  <a:gd name="T11" fmla="*/ 15 h 15"/>
                  <a:gd name="T12" fmla="*/ 0 w 12"/>
                  <a:gd name="T13" fmla="*/ 8 h 15"/>
                  <a:gd name="T14" fmla="*/ 0 w 12"/>
                  <a:gd name="T15" fmla="*/ 4 h 15"/>
                  <a:gd name="T16" fmla="*/ 0 w 12"/>
                  <a:gd name="T17" fmla="*/ 0 h 15"/>
                  <a:gd name="T18" fmla="*/ 2 w 12"/>
                  <a:gd name="T19" fmla="*/ 3 h 15"/>
                  <a:gd name="T20" fmla="*/ 2 w 12"/>
                  <a:gd name="T21" fmla="*/ 4 h 15"/>
                  <a:gd name="T22" fmla="*/ 2 w 12"/>
                  <a:gd name="T23" fmla="*/ 8 h 15"/>
                  <a:gd name="T24" fmla="*/ 3 w 12"/>
                  <a:gd name="T25" fmla="*/ 13 h 15"/>
                  <a:gd name="T26" fmla="*/ 3 w 12"/>
                  <a:gd name="T27" fmla="*/ 13 h 15"/>
                  <a:gd name="T28" fmla="*/ 3 w 12"/>
                  <a:gd name="T29" fmla="*/ 13 h 15"/>
                  <a:gd name="T30" fmla="*/ 8 w 12"/>
                  <a:gd name="T31" fmla="*/ 8 h 15"/>
                  <a:gd name="T32" fmla="*/ 10 w 12"/>
                  <a:gd name="T33" fmla="*/ 5 h 15"/>
                  <a:gd name="T34" fmla="*/ 5 w 12"/>
                  <a:gd name="T35" fmla="*/ 4 h 15"/>
                  <a:gd name="T36" fmla="*/ 4 w 12"/>
                  <a:gd name="T37" fmla="*/ 4 h 15"/>
                  <a:gd name="T38" fmla="*/ 4 w 12"/>
                  <a:gd name="T39" fmla="*/ 4 h 15"/>
                  <a:gd name="T40" fmla="*/ 2 w 12"/>
                  <a:gd name="T41" fmla="*/ 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" h="15">
                    <a:moveTo>
                      <a:pt x="0" y="0"/>
                    </a:moveTo>
                    <a:cubicBezTo>
                      <a:pt x="5" y="2"/>
                      <a:pt x="5" y="2"/>
                      <a:pt x="5" y="2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12" y="6"/>
                      <a:pt x="11" y="7"/>
                      <a:pt x="9" y="10"/>
                    </a:cubicBezTo>
                    <a:cubicBezTo>
                      <a:pt x="6" y="12"/>
                      <a:pt x="5" y="13"/>
                      <a:pt x="4" y="14"/>
                    </a:cubicBezTo>
                    <a:cubicBezTo>
                      <a:pt x="3" y="15"/>
                      <a:pt x="3" y="15"/>
                      <a:pt x="2" y="15"/>
                    </a:cubicBezTo>
                    <a:cubicBezTo>
                      <a:pt x="1" y="15"/>
                      <a:pt x="0" y="13"/>
                      <a:pt x="0" y="8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2" y="3"/>
                    </a:moveTo>
                    <a:cubicBezTo>
                      <a:pt x="2" y="4"/>
                      <a:pt x="2" y="4"/>
                      <a:pt x="2" y="4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11"/>
                      <a:pt x="3" y="12"/>
                      <a:pt x="3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4" y="12"/>
                      <a:pt x="5" y="11"/>
                      <a:pt x="8" y="8"/>
                    </a:cubicBezTo>
                    <a:cubicBezTo>
                      <a:pt x="9" y="7"/>
                      <a:pt x="9" y="6"/>
                      <a:pt x="10" y="5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2" y="3"/>
                      <a:pt x="2" y="3"/>
                      <a:pt x="2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87" name="Freeform 597"/>
              <p:cNvSpPr>
                <a:spLocks/>
              </p:cNvSpPr>
              <p:nvPr/>
            </p:nvSpPr>
            <p:spPr bwMode="auto">
              <a:xfrm>
                <a:off x="4216" y="1809"/>
                <a:ext cx="482" cy="312"/>
              </a:xfrm>
              <a:custGeom>
                <a:avLst/>
                <a:gdLst>
                  <a:gd name="T0" fmla="*/ 132 w 204"/>
                  <a:gd name="T1" fmla="*/ 131 h 132"/>
                  <a:gd name="T2" fmla="*/ 129 w 204"/>
                  <a:gd name="T3" fmla="*/ 123 h 132"/>
                  <a:gd name="T4" fmla="*/ 122 w 204"/>
                  <a:gd name="T5" fmla="*/ 120 h 132"/>
                  <a:gd name="T6" fmla="*/ 132 w 204"/>
                  <a:gd name="T7" fmla="*/ 109 h 132"/>
                  <a:gd name="T8" fmla="*/ 123 w 204"/>
                  <a:gd name="T9" fmla="*/ 105 h 132"/>
                  <a:gd name="T10" fmla="*/ 114 w 204"/>
                  <a:gd name="T11" fmla="*/ 104 h 132"/>
                  <a:gd name="T12" fmla="*/ 114 w 204"/>
                  <a:gd name="T13" fmla="*/ 96 h 132"/>
                  <a:gd name="T14" fmla="*/ 113 w 204"/>
                  <a:gd name="T15" fmla="*/ 95 h 132"/>
                  <a:gd name="T16" fmla="*/ 104 w 204"/>
                  <a:gd name="T17" fmla="*/ 97 h 132"/>
                  <a:gd name="T18" fmla="*/ 79 w 204"/>
                  <a:gd name="T19" fmla="*/ 119 h 132"/>
                  <a:gd name="T20" fmla="*/ 69 w 204"/>
                  <a:gd name="T21" fmla="*/ 120 h 132"/>
                  <a:gd name="T22" fmla="*/ 78 w 204"/>
                  <a:gd name="T23" fmla="*/ 109 h 132"/>
                  <a:gd name="T24" fmla="*/ 81 w 204"/>
                  <a:gd name="T25" fmla="*/ 104 h 132"/>
                  <a:gd name="T26" fmla="*/ 84 w 204"/>
                  <a:gd name="T27" fmla="*/ 104 h 132"/>
                  <a:gd name="T28" fmla="*/ 88 w 204"/>
                  <a:gd name="T29" fmla="*/ 105 h 132"/>
                  <a:gd name="T30" fmla="*/ 90 w 204"/>
                  <a:gd name="T31" fmla="*/ 101 h 132"/>
                  <a:gd name="T32" fmla="*/ 82 w 204"/>
                  <a:gd name="T33" fmla="*/ 86 h 132"/>
                  <a:gd name="T34" fmla="*/ 80 w 204"/>
                  <a:gd name="T35" fmla="*/ 79 h 132"/>
                  <a:gd name="T36" fmla="*/ 60 w 204"/>
                  <a:gd name="T37" fmla="*/ 69 h 132"/>
                  <a:gd name="T38" fmla="*/ 46 w 204"/>
                  <a:gd name="T39" fmla="*/ 75 h 132"/>
                  <a:gd name="T40" fmla="*/ 14 w 204"/>
                  <a:gd name="T41" fmla="*/ 75 h 132"/>
                  <a:gd name="T42" fmla="*/ 0 w 204"/>
                  <a:gd name="T43" fmla="*/ 68 h 132"/>
                  <a:gd name="T44" fmla="*/ 4 w 204"/>
                  <a:gd name="T45" fmla="*/ 58 h 132"/>
                  <a:gd name="T46" fmla="*/ 5 w 204"/>
                  <a:gd name="T47" fmla="*/ 58 h 132"/>
                  <a:gd name="T48" fmla="*/ 6 w 204"/>
                  <a:gd name="T49" fmla="*/ 49 h 132"/>
                  <a:gd name="T50" fmla="*/ 12 w 204"/>
                  <a:gd name="T51" fmla="*/ 39 h 132"/>
                  <a:gd name="T52" fmla="*/ 21 w 204"/>
                  <a:gd name="T53" fmla="*/ 31 h 132"/>
                  <a:gd name="T54" fmla="*/ 19 w 204"/>
                  <a:gd name="T55" fmla="*/ 20 h 132"/>
                  <a:gd name="T56" fmla="*/ 33 w 204"/>
                  <a:gd name="T57" fmla="*/ 6 h 132"/>
                  <a:gd name="T58" fmla="*/ 61 w 204"/>
                  <a:gd name="T59" fmla="*/ 13 h 132"/>
                  <a:gd name="T60" fmla="*/ 73 w 204"/>
                  <a:gd name="T61" fmla="*/ 15 h 132"/>
                  <a:gd name="T62" fmla="*/ 78 w 204"/>
                  <a:gd name="T63" fmla="*/ 14 h 132"/>
                  <a:gd name="T64" fmla="*/ 79 w 204"/>
                  <a:gd name="T65" fmla="*/ 15 h 132"/>
                  <a:gd name="T66" fmla="*/ 80 w 204"/>
                  <a:gd name="T67" fmla="*/ 16 h 132"/>
                  <a:gd name="T68" fmla="*/ 88 w 204"/>
                  <a:gd name="T69" fmla="*/ 16 h 132"/>
                  <a:gd name="T70" fmla="*/ 93 w 204"/>
                  <a:gd name="T71" fmla="*/ 17 h 132"/>
                  <a:gd name="T72" fmla="*/ 97 w 204"/>
                  <a:gd name="T73" fmla="*/ 18 h 132"/>
                  <a:gd name="T74" fmla="*/ 97 w 204"/>
                  <a:gd name="T75" fmla="*/ 18 h 132"/>
                  <a:gd name="T76" fmla="*/ 101 w 204"/>
                  <a:gd name="T77" fmla="*/ 7 h 132"/>
                  <a:gd name="T78" fmla="*/ 117 w 204"/>
                  <a:gd name="T79" fmla="*/ 1 h 132"/>
                  <a:gd name="T80" fmla="*/ 135 w 204"/>
                  <a:gd name="T81" fmla="*/ 5 h 132"/>
                  <a:gd name="T82" fmla="*/ 148 w 204"/>
                  <a:gd name="T83" fmla="*/ 29 h 132"/>
                  <a:gd name="T84" fmla="*/ 177 w 204"/>
                  <a:gd name="T85" fmla="*/ 38 h 132"/>
                  <a:gd name="T86" fmla="*/ 204 w 204"/>
                  <a:gd name="T87" fmla="*/ 52 h 132"/>
                  <a:gd name="T88" fmla="*/ 201 w 204"/>
                  <a:gd name="T89" fmla="*/ 61 h 132"/>
                  <a:gd name="T90" fmla="*/ 203 w 204"/>
                  <a:gd name="T91" fmla="*/ 77 h 132"/>
                  <a:gd name="T92" fmla="*/ 189 w 204"/>
                  <a:gd name="T93" fmla="*/ 79 h 132"/>
                  <a:gd name="T94" fmla="*/ 185 w 204"/>
                  <a:gd name="T95" fmla="*/ 89 h 132"/>
                  <a:gd name="T96" fmla="*/ 171 w 204"/>
                  <a:gd name="T97" fmla="*/ 93 h 132"/>
                  <a:gd name="T98" fmla="*/ 156 w 204"/>
                  <a:gd name="T99" fmla="*/ 99 h 132"/>
                  <a:gd name="T100" fmla="*/ 152 w 204"/>
                  <a:gd name="T101" fmla="*/ 98 h 132"/>
                  <a:gd name="T102" fmla="*/ 151 w 204"/>
                  <a:gd name="T103" fmla="*/ 98 h 132"/>
                  <a:gd name="T104" fmla="*/ 145 w 204"/>
                  <a:gd name="T105" fmla="*/ 104 h 132"/>
                  <a:gd name="T106" fmla="*/ 135 w 204"/>
                  <a:gd name="T107" fmla="*/ 105 h 132"/>
                  <a:gd name="T108" fmla="*/ 136 w 204"/>
                  <a:gd name="T109" fmla="*/ 109 h 132"/>
                  <a:gd name="T110" fmla="*/ 140 w 204"/>
                  <a:gd name="T111" fmla="*/ 112 h 132"/>
                  <a:gd name="T112" fmla="*/ 147 w 204"/>
                  <a:gd name="T113" fmla="*/ 120 h 132"/>
                  <a:gd name="T114" fmla="*/ 158 w 204"/>
                  <a:gd name="T115" fmla="*/ 120 h 132"/>
                  <a:gd name="T116" fmla="*/ 163 w 204"/>
                  <a:gd name="T117" fmla="*/ 120 h 132"/>
                  <a:gd name="T118" fmla="*/ 160 w 204"/>
                  <a:gd name="T119" fmla="*/ 123 h 132"/>
                  <a:gd name="T120" fmla="*/ 145 w 204"/>
                  <a:gd name="T121" fmla="*/ 129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04" h="132">
                    <a:moveTo>
                      <a:pt x="136" y="132"/>
                    </a:moveTo>
                    <a:cubicBezTo>
                      <a:pt x="135" y="132"/>
                      <a:pt x="133" y="132"/>
                      <a:pt x="132" y="131"/>
                    </a:cubicBezTo>
                    <a:cubicBezTo>
                      <a:pt x="131" y="131"/>
                      <a:pt x="130" y="131"/>
                      <a:pt x="130" y="129"/>
                    </a:cubicBezTo>
                    <a:cubicBezTo>
                      <a:pt x="129" y="123"/>
                      <a:pt x="129" y="123"/>
                      <a:pt x="129" y="123"/>
                    </a:cubicBezTo>
                    <a:cubicBezTo>
                      <a:pt x="128" y="122"/>
                      <a:pt x="127" y="121"/>
                      <a:pt x="125" y="121"/>
                    </a:cubicBezTo>
                    <a:cubicBezTo>
                      <a:pt x="122" y="120"/>
                      <a:pt x="122" y="120"/>
                      <a:pt x="122" y="120"/>
                    </a:cubicBezTo>
                    <a:cubicBezTo>
                      <a:pt x="122" y="119"/>
                      <a:pt x="123" y="118"/>
                      <a:pt x="127" y="114"/>
                    </a:cubicBezTo>
                    <a:cubicBezTo>
                      <a:pt x="130" y="112"/>
                      <a:pt x="132" y="110"/>
                      <a:pt x="132" y="109"/>
                    </a:cubicBezTo>
                    <a:cubicBezTo>
                      <a:pt x="132" y="108"/>
                      <a:pt x="131" y="107"/>
                      <a:pt x="130" y="106"/>
                    </a:cubicBezTo>
                    <a:cubicBezTo>
                      <a:pt x="123" y="105"/>
                      <a:pt x="123" y="105"/>
                      <a:pt x="123" y="105"/>
                    </a:cubicBezTo>
                    <a:cubicBezTo>
                      <a:pt x="117" y="106"/>
                      <a:pt x="117" y="106"/>
                      <a:pt x="117" y="106"/>
                    </a:cubicBezTo>
                    <a:cubicBezTo>
                      <a:pt x="115" y="106"/>
                      <a:pt x="115" y="105"/>
                      <a:pt x="114" y="104"/>
                    </a:cubicBezTo>
                    <a:cubicBezTo>
                      <a:pt x="115" y="99"/>
                      <a:pt x="115" y="99"/>
                      <a:pt x="115" y="99"/>
                    </a:cubicBezTo>
                    <a:cubicBezTo>
                      <a:pt x="114" y="96"/>
                      <a:pt x="114" y="96"/>
                      <a:pt x="114" y="96"/>
                    </a:cubicBezTo>
                    <a:cubicBezTo>
                      <a:pt x="114" y="95"/>
                      <a:pt x="114" y="95"/>
                      <a:pt x="114" y="95"/>
                    </a:cubicBezTo>
                    <a:cubicBezTo>
                      <a:pt x="113" y="95"/>
                      <a:pt x="113" y="95"/>
                      <a:pt x="113" y="95"/>
                    </a:cubicBezTo>
                    <a:cubicBezTo>
                      <a:pt x="113" y="95"/>
                      <a:pt x="112" y="95"/>
                      <a:pt x="111" y="95"/>
                    </a:cubicBezTo>
                    <a:cubicBezTo>
                      <a:pt x="110" y="95"/>
                      <a:pt x="107" y="96"/>
                      <a:pt x="104" y="97"/>
                    </a:cubicBezTo>
                    <a:cubicBezTo>
                      <a:pt x="95" y="101"/>
                      <a:pt x="89" y="108"/>
                      <a:pt x="84" y="119"/>
                    </a:cubicBezTo>
                    <a:cubicBezTo>
                      <a:pt x="79" y="119"/>
                      <a:pt x="79" y="119"/>
                      <a:pt x="79" y="119"/>
                    </a:cubicBezTo>
                    <a:cubicBezTo>
                      <a:pt x="70" y="121"/>
                      <a:pt x="70" y="121"/>
                      <a:pt x="70" y="121"/>
                    </a:cubicBezTo>
                    <a:cubicBezTo>
                      <a:pt x="69" y="120"/>
                      <a:pt x="69" y="120"/>
                      <a:pt x="69" y="120"/>
                    </a:cubicBezTo>
                    <a:cubicBezTo>
                      <a:pt x="75" y="114"/>
                      <a:pt x="75" y="114"/>
                      <a:pt x="75" y="114"/>
                    </a:cubicBezTo>
                    <a:cubicBezTo>
                      <a:pt x="77" y="112"/>
                      <a:pt x="78" y="111"/>
                      <a:pt x="78" y="109"/>
                    </a:cubicBezTo>
                    <a:cubicBezTo>
                      <a:pt x="79" y="108"/>
                      <a:pt x="79" y="108"/>
                      <a:pt x="79" y="108"/>
                    </a:cubicBezTo>
                    <a:cubicBezTo>
                      <a:pt x="80" y="105"/>
                      <a:pt x="80" y="104"/>
                      <a:pt x="81" y="104"/>
                    </a:cubicBezTo>
                    <a:cubicBezTo>
                      <a:pt x="81" y="104"/>
                      <a:pt x="81" y="104"/>
                      <a:pt x="82" y="104"/>
                    </a:cubicBezTo>
                    <a:cubicBezTo>
                      <a:pt x="84" y="104"/>
                      <a:pt x="84" y="104"/>
                      <a:pt x="84" y="104"/>
                    </a:cubicBezTo>
                    <a:cubicBezTo>
                      <a:pt x="88" y="105"/>
                      <a:pt x="88" y="105"/>
                      <a:pt x="88" y="105"/>
                    </a:cubicBezTo>
                    <a:cubicBezTo>
                      <a:pt x="88" y="105"/>
                      <a:pt x="88" y="105"/>
                      <a:pt x="88" y="105"/>
                    </a:cubicBezTo>
                    <a:cubicBezTo>
                      <a:pt x="89" y="105"/>
                      <a:pt x="89" y="105"/>
                      <a:pt x="90" y="105"/>
                    </a:cubicBezTo>
                    <a:cubicBezTo>
                      <a:pt x="90" y="104"/>
                      <a:pt x="91" y="102"/>
                      <a:pt x="90" y="101"/>
                    </a:cubicBezTo>
                    <a:cubicBezTo>
                      <a:pt x="88" y="96"/>
                      <a:pt x="88" y="96"/>
                      <a:pt x="88" y="96"/>
                    </a:cubicBezTo>
                    <a:cubicBezTo>
                      <a:pt x="82" y="86"/>
                      <a:pt x="82" y="86"/>
                      <a:pt x="82" y="86"/>
                    </a:cubicBezTo>
                    <a:cubicBezTo>
                      <a:pt x="80" y="82"/>
                      <a:pt x="80" y="82"/>
                      <a:pt x="80" y="82"/>
                    </a:cubicBezTo>
                    <a:cubicBezTo>
                      <a:pt x="80" y="79"/>
                      <a:pt x="80" y="79"/>
                      <a:pt x="80" y="79"/>
                    </a:cubicBezTo>
                    <a:cubicBezTo>
                      <a:pt x="80" y="76"/>
                      <a:pt x="77" y="73"/>
                      <a:pt x="72" y="72"/>
                    </a:cubicBezTo>
                    <a:cubicBezTo>
                      <a:pt x="68" y="70"/>
                      <a:pt x="64" y="69"/>
                      <a:pt x="60" y="69"/>
                    </a:cubicBezTo>
                    <a:cubicBezTo>
                      <a:pt x="58" y="69"/>
                      <a:pt x="56" y="69"/>
                      <a:pt x="54" y="70"/>
                    </a:cubicBezTo>
                    <a:cubicBezTo>
                      <a:pt x="51" y="71"/>
                      <a:pt x="48" y="72"/>
                      <a:pt x="46" y="75"/>
                    </a:cubicBezTo>
                    <a:cubicBezTo>
                      <a:pt x="43" y="77"/>
                      <a:pt x="39" y="78"/>
                      <a:pt x="33" y="78"/>
                    </a:cubicBezTo>
                    <a:cubicBezTo>
                      <a:pt x="14" y="75"/>
                      <a:pt x="14" y="75"/>
                      <a:pt x="14" y="75"/>
                    </a:cubicBezTo>
                    <a:cubicBezTo>
                      <a:pt x="11" y="73"/>
                      <a:pt x="11" y="73"/>
                      <a:pt x="11" y="73"/>
                    </a:cubicBezTo>
                    <a:cubicBezTo>
                      <a:pt x="5" y="71"/>
                      <a:pt x="2" y="69"/>
                      <a:pt x="0" y="68"/>
                    </a:cubicBezTo>
                    <a:cubicBezTo>
                      <a:pt x="2" y="65"/>
                      <a:pt x="3" y="62"/>
                      <a:pt x="4" y="59"/>
                    </a:cubicBezTo>
                    <a:cubicBezTo>
                      <a:pt x="4" y="58"/>
                      <a:pt x="4" y="58"/>
                      <a:pt x="4" y="58"/>
                    </a:cubicBezTo>
                    <a:cubicBezTo>
                      <a:pt x="4" y="58"/>
                      <a:pt x="4" y="58"/>
                      <a:pt x="4" y="58"/>
                    </a:cubicBezTo>
                    <a:cubicBezTo>
                      <a:pt x="5" y="58"/>
                      <a:pt x="5" y="58"/>
                      <a:pt x="5" y="58"/>
                    </a:cubicBezTo>
                    <a:cubicBezTo>
                      <a:pt x="5" y="58"/>
                      <a:pt x="6" y="58"/>
                      <a:pt x="7" y="57"/>
                    </a:cubicBezTo>
                    <a:cubicBezTo>
                      <a:pt x="8" y="54"/>
                      <a:pt x="7" y="52"/>
                      <a:pt x="6" y="49"/>
                    </a:cubicBezTo>
                    <a:cubicBezTo>
                      <a:pt x="6" y="47"/>
                      <a:pt x="6" y="46"/>
                      <a:pt x="8" y="43"/>
                    </a:cubicBezTo>
                    <a:cubicBezTo>
                      <a:pt x="12" y="39"/>
                      <a:pt x="12" y="39"/>
                      <a:pt x="12" y="39"/>
                    </a:cubicBezTo>
                    <a:cubicBezTo>
                      <a:pt x="21" y="31"/>
                      <a:pt x="21" y="31"/>
                      <a:pt x="21" y="31"/>
                    </a:cubicBezTo>
                    <a:cubicBezTo>
                      <a:pt x="21" y="31"/>
                      <a:pt x="21" y="31"/>
                      <a:pt x="21" y="31"/>
                    </a:cubicBezTo>
                    <a:cubicBezTo>
                      <a:pt x="21" y="31"/>
                      <a:pt x="21" y="31"/>
                      <a:pt x="21" y="31"/>
                    </a:cubicBezTo>
                    <a:cubicBezTo>
                      <a:pt x="22" y="28"/>
                      <a:pt x="21" y="25"/>
                      <a:pt x="19" y="20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22" y="9"/>
                      <a:pt x="27" y="6"/>
                      <a:pt x="33" y="6"/>
                    </a:cubicBezTo>
                    <a:cubicBezTo>
                      <a:pt x="37" y="6"/>
                      <a:pt x="41" y="7"/>
                      <a:pt x="45" y="8"/>
                    </a:cubicBezTo>
                    <a:cubicBezTo>
                      <a:pt x="61" y="13"/>
                      <a:pt x="61" y="13"/>
                      <a:pt x="61" y="13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5" y="14"/>
                      <a:pt x="77" y="14"/>
                      <a:pt x="78" y="14"/>
                    </a:cubicBezTo>
                    <a:cubicBezTo>
                      <a:pt x="79" y="14"/>
                      <a:pt x="79" y="14"/>
                      <a:pt x="79" y="14"/>
                    </a:cubicBezTo>
                    <a:cubicBezTo>
                      <a:pt x="79" y="15"/>
                      <a:pt x="79" y="15"/>
                      <a:pt x="79" y="15"/>
                    </a:cubicBezTo>
                    <a:cubicBezTo>
                      <a:pt x="79" y="16"/>
                      <a:pt x="79" y="16"/>
                      <a:pt x="79" y="16"/>
                    </a:cubicBezTo>
                    <a:cubicBezTo>
                      <a:pt x="80" y="16"/>
                      <a:pt x="80" y="16"/>
                      <a:pt x="80" y="16"/>
                    </a:cubicBezTo>
                    <a:cubicBezTo>
                      <a:pt x="83" y="16"/>
                      <a:pt x="83" y="16"/>
                      <a:pt x="83" y="16"/>
                    </a:cubicBezTo>
                    <a:cubicBezTo>
                      <a:pt x="88" y="16"/>
                      <a:pt x="88" y="16"/>
                      <a:pt x="88" y="16"/>
                    </a:cubicBezTo>
                    <a:cubicBezTo>
                      <a:pt x="92" y="17"/>
                      <a:pt x="92" y="17"/>
                      <a:pt x="92" y="17"/>
                    </a:cubicBezTo>
                    <a:cubicBezTo>
                      <a:pt x="92" y="17"/>
                      <a:pt x="93" y="17"/>
                      <a:pt x="93" y="17"/>
                    </a:cubicBezTo>
                    <a:cubicBezTo>
                      <a:pt x="94" y="18"/>
                      <a:pt x="95" y="18"/>
                      <a:pt x="96" y="18"/>
                    </a:cubicBezTo>
                    <a:cubicBezTo>
                      <a:pt x="96" y="18"/>
                      <a:pt x="97" y="18"/>
                      <a:pt x="97" y="18"/>
                    </a:cubicBezTo>
                    <a:cubicBezTo>
                      <a:pt x="97" y="18"/>
                      <a:pt x="97" y="18"/>
                      <a:pt x="97" y="18"/>
                    </a:cubicBezTo>
                    <a:cubicBezTo>
                      <a:pt x="97" y="18"/>
                      <a:pt x="97" y="18"/>
                      <a:pt x="97" y="18"/>
                    </a:cubicBezTo>
                    <a:cubicBezTo>
                      <a:pt x="98" y="16"/>
                      <a:pt x="98" y="16"/>
                      <a:pt x="98" y="16"/>
                    </a:cubicBezTo>
                    <a:cubicBezTo>
                      <a:pt x="101" y="7"/>
                      <a:pt x="101" y="7"/>
                      <a:pt x="101" y="7"/>
                    </a:cubicBezTo>
                    <a:cubicBezTo>
                      <a:pt x="103" y="4"/>
                      <a:pt x="107" y="2"/>
                      <a:pt x="111" y="1"/>
                    </a:cubicBezTo>
                    <a:cubicBezTo>
                      <a:pt x="117" y="1"/>
                      <a:pt x="117" y="1"/>
                      <a:pt x="117" y="1"/>
                    </a:cubicBezTo>
                    <a:cubicBezTo>
                      <a:pt x="125" y="0"/>
                      <a:pt x="125" y="0"/>
                      <a:pt x="125" y="0"/>
                    </a:cubicBezTo>
                    <a:cubicBezTo>
                      <a:pt x="130" y="0"/>
                      <a:pt x="133" y="2"/>
                      <a:pt x="135" y="5"/>
                    </a:cubicBezTo>
                    <a:cubicBezTo>
                      <a:pt x="142" y="17"/>
                      <a:pt x="142" y="17"/>
                      <a:pt x="142" y="17"/>
                    </a:cubicBezTo>
                    <a:cubicBezTo>
                      <a:pt x="148" y="29"/>
                      <a:pt x="148" y="29"/>
                      <a:pt x="148" y="29"/>
                    </a:cubicBezTo>
                    <a:cubicBezTo>
                      <a:pt x="151" y="32"/>
                      <a:pt x="155" y="34"/>
                      <a:pt x="159" y="34"/>
                    </a:cubicBezTo>
                    <a:cubicBezTo>
                      <a:pt x="177" y="38"/>
                      <a:pt x="177" y="38"/>
                      <a:pt x="177" y="38"/>
                    </a:cubicBezTo>
                    <a:cubicBezTo>
                      <a:pt x="182" y="39"/>
                      <a:pt x="188" y="42"/>
                      <a:pt x="196" y="46"/>
                    </a:cubicBezTo>
                    <a:cubicBezTo>
                      <a:pt x="204" y="52"/>
                      <a:pt x="204" y="52"/>
                      <a:pt x="204" y="52"/>
                    </a:cubicBezTo>
                    <a:cubicBezTo>
                      <a:pt x="203" y="56"/>
                      <a:pt x="203" y="56"/>
                      <a:pt x="203" y="56"/>
                    </a:cubicBezTo>
                    <a:cubicBezTo>
                      <a:pt x="201" y="61"/>
                      <a:pt x="201" y="61"/>
                      <a:pt x="201" y="61"/>
                    </a:cubicBezTo>
                    <a:cubicBezTo>
                      <a:pt x="200" y="64"/>
                      <a:pt x="200" y="66"/>
                      <a:pt x="201" y="68"/>
                    </a:cubicBezTo>
                    <a:cubicBezTo>
                      <a:pt x="203" y="73"/>
                      <a:pt x="203" y="75"/>
                      <a:pt x="203" y="77"/>
                    </a:cubicBezTo>
                    <a:cubicBezTo>
                      <a:pt x="197" y="79"/>
                      <a:pt x="197" y="79"/>
                      <a:pt x="197" y="79"/>
                    </a:cubicBezTo>
                    <a:cubicBezTo>
                      <a:pt x="189" y="79"/>
                      <a:pt x="189" y="79"/>
                      <a:pt x="189" y="79"/>
                    </a:cubicBezTo>
                    <a:cubicBezTo>
                      <a:pt x="186" y="80"/>
                      <a:pt x="183" y="81"/>
                      <a:pt x="184" y="86"/>
                    </a:cubicBezTo>
                    <a:cubicBezTo>
                      <a:pt x="184" y="87"/>
                      <a:pt x="184" y="88"/>
                      <a:pt x="185" y="89"/>
                    </a:cubicBezTo>
                    <a:cubicBezTo>
                      <a:pt x="179" y="90"/>
                      <a:pt x="179" y="90"/>
                      <a:pt x="179" y="90"/>
                    </a:cubicBezTo>
                    <a:cubicBezTo>
                      <a:pt x="171" y="93"/>
                      <a:pt x="171" y="93"/>
                      <a:pt x="171" y="93"/>
                    </a:cubicBezTo>
                    <a:cubicBezTo>
                      <a:pt x="163" y="95"/>
                      <a:pt x="163" y="95"/>
                      <a:pt x="163" y="95"/>
                    </a:cubicBezTo>
                    <a:cubicBezTo>
                      <a:pt x="160" y="96"/>
                      <a:pt x="158" y="97"/>
                      <a:pt x="156" y="99"/>
                    </a:cubicBezTo>
                    <a:cubicBezTo>
                      <a:pt x="153" y="99"/>
                      <a:pt x="153" y="99"/>
                      <a:pt x="153" y="99"/>
                    </a:cubicBezTo>
                    <a:cubicBezTo>
                      <a:pt x="152" y="98"/>
                      <a:pt x="152" y="98"/>
                      <a:pt x="152" y="98"/>
                    </a:cubicBezTo>
                    <a:cubicBezTo>
                      <a:pt x="151" y="97"/>
                      <a:pt x="151" y="97"/>
                      <a:pt x="151" y="97"/>
                    </a:cubicBezTo>
                    <a:cubicBezTo>
                      <a:pt x="151" y="98"/>
                      <a:pt x="151" y="98"/>
                      <a:pt x="151" y="98"/>
                    </a:cubicBezTo>
                    <a:cubicBezTo>
                      <a:pt x="149" y="99"/>
                      <a:pt x="149" y="99"/>
                      <a:pt x="149" y="99"/>
                    </a:cubicBezTo>
                    <a:cubicBezTo>
                      <a:pt x="145" y="104"/>
                      <a:pt x="145" y="104"/>
                      <a:pt x="145" y="104"/>
                    </a:cubicBezTo>
                    <a:cubicBezTo>
                      <a:pt x="138" y="104"/>
                      <a:pt x="138" y="104"/>
                      <a:pt x="138" y="104"/>
                    </a:cubicBezTo>
                    <a:cubicBezTo>
                      <a:pt x="137" y="104"/>
                      <a:pt x="136" y="104"/>
                      <a:pt x="135" y="105"/>
                    </a:cubicBezTo>
                    <a:cubicBezTo>
                      <a:pt x="135" y="106"/>
                      <a:pt x="135" y="108"/>
                      <a:pt x="136" y="109"/>
                    </a:cubicBezTo>
                    <a:cubicBezTo>
                      <a:pt x="136" y="109"/>
                      <a:pt x="136" y="109"/>
                      <a:pt x="136" y="109"/>
                    </a:cubicBezTo>
                    <a:cubicBezTo>
                      <a:pt x="136" y="109"/>
                      <a:pt x="136" y="109"/>
                      <a:pt x="136" y="109"/>
                    </a:cubicBezTo>
                    <a:cubicBezTo>
                      <a:pt x="140" y="112"/>
                      <a:pt x="140" y="112"/>
                      <a:pt x="140" y="112"/>
                    </a:cubicBezTo>
                    <a:cubicBezTo>
                      <a:pt x="144" y="116"/>
                      <a:pt x="144" y="116"/>
                      <a:pt x="144" y="116"/>
                    </a:cubicBezTo>
                    <a:cubicBezTo>
                      <a:pt x="147" y="120"/>
                      <a:pt x="147" y="120"/>
                      <a:pt x="147" y="120"/>
                    </a:cubicBezTo>
                    <a:cubicBezTo>
                      <a:pt x="149" y="121"/>
                      <a:pt x="150" y="122"/>
                      <a:pt x="152" y="122"/>
                    </a:cubicBezTo>
                    <a:cubicBezTo>
                      <a:pt x="154" y="122"/>
                      <a:pt x="156" y="121"/>
                      <a:pt x="158" y="120"/>
                    </a:cubicBezTo>
                    <a:cubicBezTo>
                      <a:pt x="159" y="119"/>
                      <a:pt x="160" y="119"/>
                      <a:pt x="161" y="119"/>
                    </a:cubicBezTo>
                    <a:cubicBezTo>
                      <a:pt x="162" y="119"/>
                      <a:pt x="163" y="119"/>
                      <a:pt x="163" y="120"/>
                    </a:cubicBezTo>
                    <a:cubicBezTo>
                      <a:pt x="163" y="122"/>
                      <a:pt x="163" y="122"/>
                      <a:pt x="163" y="122"/>
                    </a:cubicBezTo>
                    <a:cubicBezTo>
                      <a:pt x="160" y="123"/>
                      <a:pt x="160" y="123"/>
                      <a:pt x="160" y="123"/>
                    </a:cubicBezTo>
                    <a:cubicBezTo>
                      <a:pt x="152" y="125"/>
                      <a:pt x="152" y="125"/>
                      <a:pt x="152" y="125"/>
                    </a:cubicBezTo>
                    <a:cubicBezTo>
                      <a:pt x="145" y="129"/>
                      <a:pt x="145" y="129"/>
                      <a:pt x="145" y="129"/>
                    </a:cubicBezTo>
                    <a:cubicBezTo>
                      <a:pt x="142" y="131"/>
                      <a:pt x="139" y="132"/>
                      <a:pt x="136" y="1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88" name="Freeform 598"/>
              <p:cNvSpPr>
                <a:spLocks noEditPoints="1"/>
              </p:cNvSpPr>
              <p:nvPr/>
            </p:nvSpPr>
            <p:spPr bwMode="auto">
              <a:xfrm>
                <a:off x="4211" y="1806"/>
                <a:ext cx="489" cy="317"/>
              </a:xfrm>
              <a:custGeom>
                <a:avLst/>
                <a:gdLst>
                  <a:gd name="T0" fmla="*/ 161 w 207"/>
                  <a:gd name="T1" fmla="*/ 35 h 134"/>
                  <a:gd name="T2" fmla="*/ 204 w 207"/>
                  <a:gd name="T3" fmla="*/ 63 h 134"/>
                  <a:gd name="T4" fmla="*/ 187 w 207"/>
                  <a:gd name="T5" fmla="*/ 87 h 134"/>
                  <a:gd name="T6" fmla="*/ 159 w 207"/>
                  <a:gd name="T7" fmla="*/ 101 h 134"/>
                  <a:gd name="T8" fmla="*/ 140 w 207"/>
                  <a:gd name="T9" fmla="*/ 106 h 134"/>
                  <a:gd name="T10" fmla="*/ 154 w 207"/>
                  <a:gd name="T11" fmla="*/ 122 h 134"/>
                  <a:gd name="T12" fmla="*/ 162 w 207"/>
                  <a:gd name="T13" fmla="*/ 125 h 134"/>
                  <a:gd name="T14" fmla="*/ 131 w 207"/>
                  <a:gd name="T15" fmla="*/ 130 h 134"/>
                  <a:gd name="T16" fmla="*/ 131 w 207"/>
                  <a:gd name="T17" fmla="*/ 108 h 134"/>
                  <a:gd name="T18" fmla="*/ 115 w 207"/>
                  <a:gd name="T19" fmla="*/ 97 h 134"/>
                  <a:gd name="T20" fmla="*/ 72 w 207"/>
                  <a:gd name="T21" fmla="*/ 123 h 134"/>
                  <a:gd name="T22" fmla="*/ 84 w 207"/>
                  <a:gd name="T23" fmla="*/ 104 h 134"/>
                  <a:gd name="T24" fmla="*/ 83 w 207"/>
                  <a:gd name="T25" fmla="*/ 87 h 134"/>
                  <a:gd name="T26" fmla="*/ 56 w 207"/>
                  <a:gd name="T27" fmla="*/ 72 h 134"/>
                  <a:gd name="T28" fmla="*/ 0 w 207"/>
                  <a:gd name="T29" fmla="*/ 68 h 134"/>
                  <a:gd name="T30" fmla="*/ 9 w 207"/>
                  <a:gd name="T31" fmla="*/ 44 h 134"/>
                  <a:gd name="T32" fmla="*/ 36 w 207"/>
                  <a:gd name="T33" fmla="*/ 6 h 134"/>
                  <a:gd name="T34" fmla="*/ 82 w 207"/>
                  <a:gd name="T35" fmla="*/ 15 h 134"/>
                  <a:gd name="T36" fmla="*/ 98 w 207"/>
                  <a:gd name="T37" fmla="*/ 18 h 134"/>
                  <a:gd name="T38" fmla="*/ 119 w 207"/>
                  <a:gd name="T39" fmla="*/ 1 h 134"/>
                  <a:gd name="T40" fmla="*/ 119 w 207"/>
                  <a:gd name="T41" fmla="*/ 3 h 134"/>
                  <a:gd name="T42" fmla="*/ 101 w 207"/>
                  <a:gd name="T43" fmla="*/ 17 h 134"/>
                  <a:gd name="T44" fmla="*/ 95 w 207"/>
                  <a:gd name="T45" fmla="*/ 19 h 134"/>
                  <a:gd name="T46" fmla="*/ 81 w 207"/>
                  <a:gd name="T47" fmla="*/ 18 h 134"/>
                  <a:gd name="T48" fmla="*/ 75 w 207"/>
                  <a:gd name="T49" fmla="*/ 17 h 134"/>
                  <a:gd name="T50" fmla="*/ 47 w 207"/>
                  <a:gd name="T51" fmla="*/ 10 h 134"/>
                  <a:gd name="T52" fmla="*/ 24 w 207"/>
                  <a:gd name="T53" fmla="*/ 33 h 134"/>
                  <a:gd name="T54" fmla="*/ 9 w 207"/>
                  <a:gd name="T55" fmla="*/ 49 h 134"/>
                  <a:gd name="T56" fmla="*/ 7 w 207"/>
                  <a:gd name="T57" fmla="*/ 60 h 134"/>
                  <a:gd name="T58" fmla="*/ 17 w 207"/>
                  <a:gd name="T59" fmla="*/ 75 h 134"/>
                  <a:gd name="T60" fmla="*/ 74 w 207"/>
                  <a:gd name="T61" fmla="*/ 72 h 134"/>
                  <a:gd name="T62" fmla="*/ 91 w 207"/>
                  <a:gd name="T63" fmla="*/ 96 h 134"/>
                  <a:gd name="T64" fmla="*/ 92 w 207"/>
                  <a:gd name="T65" fmla="*/ 106 h 134"/>
                  <a:gd name="T66" fmla="*/ 85 w 207"/>
                  <a:gd name="T67" fmla="*/ 106 h 134"/>
                  <a:gd name="T68" fmla="*/ 81 w 207"/>
                  <a:gd name="T69" fmla="*/ 110 h 134"/>
                  <a:gd name="T70" fmla="*/ 81 w 207"/>
                  <a:gd name="T71" fmla="*/ 119 h 134"/>
                  <a:gd name="T72" fmla="*/ 116 w 207"/>
                  <a:gd name="T73" fmla="*/ 95 h 134"/>
                  <a:gd name="T74" fmla="*/ 117 w 207"/>
                  <a:gd name="T75" fmla="*/ 105 h 134"/>
                  <a:gd name="T76" fmla="*/ 131 w 207"/>
                  <a:gd name="T77" fmla="*/ 106 h 134"/>
                  <a:gd name="T78" fmla="*/ 125 w 207"/>
                  <a:gd name="T79" fmla="*/ 120 h 134"/>
                  <a:gd name="T80" fmla="*/ 133 w 207"/>
                  <a:gd name="T81" fmla="*/ 129 h 134"/>
                  <a:gd name="T82" fmla="*/ 134 w 207"/>
                  <a:gd name="T83" fmla="*/ 132 h 134"/>
                  <a:gd name="T84" fmla="*/ 153 w 207"/>
                  <a:gd name="T85" fmla="*/ 125 h 134"/>
                  <a:gd name="T86" fmla="*/ 161 w 207"/>
                  <a:gd name="T87" fmla="*/ 122 h 134"/>
                  <a:gd name="T88" fmla="*/ 137 w 207"/>
                  <a:gd name="T89" fmla="*/ 111 h 134"/>
                  <a:gd name="T90" fmla="*/ 147 w 207"/>
                  <a:gd name="T91" fmla="*/ 104 h 134"/>
                  <a:gd name="T92" fmla="*/ 154 w 207"/>
                  <a:gd name="T93" fmla="*/ 97 h 134"/>
                  <a:gd name="T94" fmla="*/ 173 w 207"/>
                  <a:gd name="T95" fmla="*/ 93 h 134"/>
                  <a:gd name="T96" fmla="*/ 191 w 207"/>
                  <a:gd name="T97" fmla="*/ 79 h 134"/>
                  <a:gd name="T98" fmla="*/ 202 w 207"/>
                  <a:gd name="T99" fmla="*/ 69 h 134"/>
                  <a:gd name="T100" fmla="*/ 205 w 207"/>
                  <a:gd name="T101" fmla="*/ 57 h 134"/>
                  <a:gd name="T102" fmla="*/ 150 w 207"/>
                  <a:gd name="T103" fmla="*/ 3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07" h="134">
                    <a:moveTo>
                      <a:pt x="127" y="0"/>
                    </a:moveTo>
                    <a:cubicBezTo>
                      <a:pt x="131" y="0"/>
                      <a:pt x="135" y="1"/>
                      <a:pt x="138" y="6"/>
                    </a:cubicBezTo>
                    <a:cubicBezTo>
                      <a:pt x="145" y="17"/>
                      <a:pt x="145" y="17"/>
                      <a:pt x="145" y="17"/>
                    </a:cubicBezTo>
                    <a:cubicBezTo>
                      <a:pt x="151" y="29"/>
                      <a:pt x="151" y="29"/>
                      <a:pt x="151" y="29"/>
                    </a:cubicBezTo>
                    <a:cubicBezTo>
                      <a:pt x="154" y="33"/>
                      <a:pt x="157" y="35"/>
                      <a:pt x="161" y="35"/>
                    </a:cubicBezTo>
                    <a:cubicBezTo>
                      <a:pt x="179" y="38"/>
                      <a:pt x="179" y="38"/>
                      <a:pt x="179" y="38"/>
                    </a:cubicBezTo>
                    <a:cubicBezTo>
                      <a:pt x="185" y="39"/>
                      <a:pt x="191" y="42"/>
                      <a:pt x="199" y="46"/>
                    </a:cubicBezTo>
                    <a:cubicBezTo>
                      <a:pt x="207" y="53"/>
                      <a:pt x="207" y="53"/>
                      <a:pt x="207" y="53"/>
                    </a:cubicBezTo>
                    <a:cubicBezTo>
                      <a:pt x="206" y="58"/>
                      <a:pt x="206" y="58"/>
                      <a:pt x="206" y="58"/>
                    </a:cubicBezTo>
                    <a:cubicBezTo>
                      <a:pt x="204" y="63"/>
                      <a:pt x="204" y="63"/>
                      <a:pt x="204" y="63"/>
                    </a:cubicBezTo>
                    <a:cubicBezTo>
                      <a:pt x="203" y="65"/>
                      <a:pt x="203" y="67"/>
                      <a:pt x="204" y="69"/>
                    </a:cubicBezTo>
                    <a:cubicBezTo>
                      <a:pt x="206" y="74"/>
                      <a:pt x="206" y="77"/>
                      <a:pt x="205" y="78"/>
                    </a:cubicBezTo>
                    <a:cubicBezTo>
                      <a:pt x="199" y="81"/>
                      <a:pt x="199" y="81"/>
                      <a:pt x="199" y="81"/>
                    </a:cubicBezTo>
                    <a:cubicBezTo>
                      <a:pt x="191" y="81"/>
                      <a:pt x="191" y="81"/>
                      <a:pt x="191" y="81"/>
                    </a:cubicBezTo>
                    <a:cubicBezTo>
                      <a:pt x="188" y="82"/>
                      <a:pt x="186" y="83"/>
                      <a:pt x="187" y="87"/>
                    </a:cubicBezTo>
                    <a:cubicBezTo>
                      <a:pt x="187" y="88"/>
                      <a:pt x="187" y="89"/>
                      <a:pt x="188" y="90"/>
                    </a:cubicBezTo>
                    <a:cubicBezTo>
                      <a:pt x="181" y="92"/>
                      <a:pt x="181" y="92"/>
                      <a:pt x="181" y="92"/>
                    </a:cubicBezTo>
                    <a:cubicBezTo>
                      <a:pt x="174" y="95"/>
                      <a:pt x="174" y="95"/>
                      <a:pt x="174" y="95"/>
                    </a:cubicBezTo>
                    <a:cubicBezTo>
                      <a:pt x="166" y="97"/>
                      <a:pt x="166" y="97"/>
                      <a:pt x="166" y="97"/>
                    </a:cubicBezTo>
                    <a:cubicBezTo>
                      <a:pt x="162" y="98"/>
                      <a:pt x="160" y="99"/>
                      <a:pt x="159" y="101"/>
                    </a:cubicBezTo>
                    <a:cubicBezTo>
                      <a:pt x="155" y="101"/>
                      <a:pt x="155" y="101"/>
                      <a:pt x="155" y="101"/>
                    </a:cubicBezTo>
                    <a:cubicBezTo>
                      <a:pt x="153" y="100"/>
                      <a:pt x="153" y="100"/>
                      <a:pt x="153" y="100"/>
                    </a:cubicBezTo>
                    <a:cubicBezTo>
                      <a:pt x="152" y="101"/>
                      <a:pt x="152" y="101"/>
                      <a:pt x="152" y="101"/>
                    </a:cubicBezTo>
                    <a:cubicBezTo>
                      <a:pt x="147" y="106"/>
                      <a:pt x="147" y="106"/>
                      <a:pt x="147" y="106"/>
                    </a:cubicBezTo>
                    <a:cubicBezTo>
                      <a:pt x="140" y="106"/>
                      <a:pt x="140" y="106"/>
                      <a:pt x="140" y="106"/>
                    </a:cubicBezTo>
                    <a:cubicBezTo>
                      <a:pt x="138" y="106"/>
                      <a:pt x="138" y="107"/>
                      <a:pt x="138" y="109"/>
                    </a:cubicBezTo>
                    <a:cubicBezTo>
                      <a:pt x="143" y="112"/>
                      <a:pt x="143" y="112"/>
                      <a:pt x="143" y="112"/>
                    </a:cubicBezTo>
                    <a:cubicBezTo>
                      <a:pt x="147" y="116"/>
                      <a:pt x="147" y="116"/>
                      <a:pt x="147" y="116"/>
                    </a:cubicBezTo>
                    <a:cubicBezTo>
                      <a:pt x="150" y="120"/>
                      <a:pt x="150" y="120"/>
                      <a:pt x="150" y="120"/>
                    </a:cubicBezTo>
                    <a:cubicBezTo>
                      <a:pt x="151" y="121"/>
                      <a:pt x="152" y="122"/>
                      <a:pt x="154" y="122"/>
                    </a:cubicBezTo>
                    <a:cubicBezTo>
                      <a:pt x="156" y="122"/>
                      <a:pt x="158" y="121"/>
                      <a:pt x="160" y="120"/>
                    </a:cubicBezTo>
                    <a:cubicBezTo>
                      <a:pt x="161" y="119"/>
                      <a:pt x="162" y="119"/>
                      <a:pt x="163" y="119"/>
                    </a:cubicBezTo>
                    <a:cubicBezTo>
                      <a:pt x="165" y="119"/>
                      <a:pt x="166" y="120"/>
                      <a:pt x="166" y="121"/>
                    </a:cubicBezTo>
                    <a:cubicBezTo>
                      <a:pt x="166" y="124"/>
                      <a:pt x="166" y="124"/>
                      <a:pt x="166" y="124"/>
                    </a:cubicBezTo>
                    <a:cubicBezTo>
                      <a:pt x="162" y="125"/>
                      <a:pt x="162" y="125"/>
                      <a:pt x="162" y="125"/>
                    </a:cubicBezTo>
                    <a:cubicBezTo>
                      <a:pt x="154" y="126"/>
                      <a:pt x="154" y="126"/>
                      <a:pt x="154" y="126"/>
                    </a:cubicBezTo>
                    <a:cubicBezTo>
                      <a:pt x="147" y="130"/>
                      <a:pt x="147" y="130"/>
                      <a:pt x="147" y="130"/>
                    </a:cubicBezTo>
                    <a:cubicBezTo>
                      <a:pt x="144" y="133"/>
                      <a:pt x="141" y="134"/>
                      <a:pt x="138" y="134"/>
                    </a:cubicBezTo>
                    <a:cubicBezTo>
                      <a:pt x="136" y="134"/>
                      <a:pt x="135" y="134"/>
                      <a:pt x="133" y="133"/>
                    </a:cubicBezTo>
                    <a:cubicBezTo>
                      <a:pt x="132" y="133"/>
                      <a:pt x="131" y="131"/>
                      <a:pt x="131" y="130"/>
                    </a:cubicBezTo>
                    <a:cubicBezTo>
                      <a:pt x="130" y="125"/>
                      <a:pt x="130" y="125"/>
                      <a:pt x="130" y="125"/>
                    </a:cubicBezTo>
                    <a:cubicBezTo>
                      <a:pt x="130" y="124"/>
                      <a:pt x="129" y="123"/>
                      <a:pt x="127" y="123"/>
                    </a:cubicBezTo>
                    <a:cubicBezTo>
                      <a:pt x="123" y="121"/>
                      <a:pt x="123" y="121"/>
                      <a:pt x="123" y="121"/>
                    </a:cubicBezTo>
                    <a:cubicBezTo>
                      <a:pt x="122" y="120"/>
                      <a:pt x="124" y="118"/>
                      <a:pt x="129" y="115"/>
                    </a:cubicBezTo>
                    <a:cubicBezTo>
                      <a:pt x="133" y="111"/>
                      <a:pt x="134" y="109"/>
                      <a:pt x="131" y="108"/>
                    </a:cubicBezTo>
                    <a:cubicBezTo>
                      <a:pt x="125" y="107"/>
                      <a:pt x="125" y="107"/>
                      <a:pt x="125" y="107"/>
                    </a:cubicBezTo>
                    <a:cubicBezTo>
                      <a:pt x="119" y="108"/>
                      <a:pt x="119" y="108"/>
                      <a:pt x="119" y="108"/>
                    </a:cubicBezTo>
                    <a:cubicBezTo>
                      <a:pt x="117" y="108"/>
                      <a:pt x="116" y="107"/>
                      <a:pt x="115" y="106"/>
                    </a:cubicBezTo>
                    <a:cubicBezTo>
                      <a:pt x="116" y="100"/>
                      <a:pt x="116" y="100"/>
                      <a:pt x="116" y="100"/>
                    </a:cubicBezTo>
                    <a:cubicBezTo>
                      <a:pt x="115" y="97"/>
                      <a:pt x="115" y="97"/>
                      <a:pt x="115" y="97"/>
                    </a:cubicBezTo>
                    <a:cubicBezTo>
                      <a:pt x="114" y="97"/>
                      <a:pt x="114" y="97"/>
                      <a:pt x="113" y="97"/>
                    </a:cubicBezTo>
                    <a:cubicBezTo>
                      <a:pt x="112" y="97"/>
                      <a:pt x="109" y="97"/>
                      <a:pt x="106" y="99"/>
                    </a:cubicBezTo>
                    <a:cubicBezTo>
                      <a:pt x="97" y="103"/>
                      <a:pt x="91" y="110"/>
                      <a:pt x="86" y="120"/>
                    </a:cubicBezTo>
                    <a:cubicBezTo>
                      <a:pt x="81" y="120"/>
                      <a:pt x="81" y="120"/>
                      <a:pt x="81" y="120"/>
                    </a:cubicBezTo>
                    <a:cubicBezTo>
                      <a:pt x="72" y="123"/>
                      <a:pt x="72" y="123"/>
                      <a:pt x="72" y="123"/>
                    </a:cubicBezTo>
                    <a:cubicBezTo>
                      <a:pt x="70" y="121"/>
                      <a:pt x="70" y="121"/>
                      <a:pt x="70" y="121"/>
                    </a:cubicBezTo>
                    <a:cubicBezTo>
                      <a:pt x="76" y="114"/>
                      <a:pt x="76" y="114"/>
                      <a:pt x="76" y="114"/>
                    </a:cubicBezTo>
                    <a:cubicBezTo>
                      <a:pt x="78" y="112"/>
                      <a:pt x="79" y="111"/>
                      <a:pt x="80" y="110"/>
                    </a:cubicBezTo>
                    <a:cubicBezTo>
                      <a:pt x="81" y="106"/>
                      <a:pt x="81" y="104"/>
                      <a:pt x="83" y="104"/>
                    </a:cubicBezTo>
                    <a:cubicBezTo>
                      <a:pt x="83" y="104"/>
                      <a:pt x="83" y="104"/>
                      <a:pt x="84" y="104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90" y="106"/>
                      <a:pt x="90" y="106"/>
                      <a:pt x="90" y="106"/>
                    </a:cubicBezTo>
                    <a:cubicBezTo>
                      <a:pt x="91" y="106"/>
                      <a:pt x="92" y="104"/>
                      <a:pt x="91" y="102"/>
                    </a:cubicBezTo>
                    <a:cubicBezTo>
                      <a:pt x="90" y="97"/>
                      <a:pt x="90" y="97"/>
                      <a:pt x="90" y="97"/>
                    </a:cubicBezTo>
                    <a:cubicBezTo>
                      <a:pt x="83" y="87"/>
                      <a:pt x="83" y="87"/>
                      <a:pt x="83" y="87"/>
                    </a:cubicBezTo>
                    <a:cubicBezTo>
                      <a:pt x="81" y="83"/>
                      <a:pt x="81" y="83"/>
                      <a:pt x="81" y="83"/>
                    </a:cubicBezTo>
                    <a:cubicBezTo>
                      <a:pt x="81" y="80"/>
                      <a:pt x="81" y="80"/>
                      <a:pt x="81" y="80"/>
                    </a:cubicBezTo>
                    <a:cubicBezTo>
                      <a:pt x="81" y="78"/>
                      <a:pt x="78" y="75"/>
                      <a:pt x="74" y="74"/>
                    </a:cubicBezTo>
                    <a:cubicBezTo>
                      <a:pt x="70" y="72"/>
                      <a:pt x="65" y="71"/>
                      <a:pt x="62" y="71"/>
                    </a:cubicBezTo>
                    <a:cubicBezTo>
                      <a:pt x="60" y="71"/>
                      <a:pt x="58" y="71"/>
                      <a:pt x="56" y="72"/>
                    </a:cubicBezTo>
                    <a:cubicBezTo>
                      <a:pt x="53" y="73"/>
                      <a:pt x="51" y="74"/>
                      <a:pt x="49" y="76"/>
                    </a:cubicBezTo>
                    <a:cubicBezTo>
                      <a:pt x="46" y="79"/>
                      <a:pt x="41" y="80"/>
                      <a:pt x="35" y="80"/>
                    </a:cubicBezTo>
                    <a:cubicBezTo>
                      <a:pt x="16" y="77"/>
                      <a:pt x="16" y="77"/>
                      <a:pt x="16" y="77"/>
                    </a:cubicBezTo>
                    <a:cubicBezTo>
                      <a:pt x="13" y="75"/>
                      <a:pt x="13" y="75"/>
                      <a:pt x="13" y="75"/>
                    </a:cubicBezTo>
                    <a:cubicBezTo>
                      <a:pt x="6" y="73"/>
                      <a:pt x="2" y="71"/>
                      <a:pt x="0" y="68"/>
                    </a:cubicBezTo>
                    <a:cubicBezTo>
                      <a:pt x="3" y="67"/>
                      <a:pt x="4" y="63"/>
                      <a:pt x="5" y="59"/>
                    </a:cubicBezTo>
                    <a:cubicBezTo>
                      <a:pt x="6" y="58"/>
                      <a:pt x="6" y="58"/>
                      <a:pt x="6" y="58"/>
                    </a:cubicBezTo>
                    <a:cubicBezTo>
                      <a:pt x="7" y="58"/>
                      <a:pt x="7" y="58"/>
                      <a:pt x="8" y="57"/>
                    </a:cubicBezTo>
                    <a:cubicBezTo>
                      <a:pt x="9" y="55"/>
                      <a:pt x="9" y="53"/>
                      <a:pt x="8" y="50"/>
                    </a:cubicBezTo>
                    <a:cubicBezTo>
                      <a:pt x="7" y="48"/>
                      <a:pt x="8" y="46"/>
                      <a:pt x="9" y="44"/>
                    </a:cubicBezTo>
                    <a:cubicBezTo>
                      <a:pt x="14" y="39"/>
                      <a:pt x="14" y="39"/>
                      <a:pt x="14" y="39"/>
                    </a:cubicBezTo>
                    <a:cubicBezTo>
                      <a:pt x="23" y="32"/>
                      <a:pt x="23" y="32"/>
                      <a:pt x="23" y="32"/>
                    </a:cubicBezTo>
                    <a:cubicBezTo>
                      <a:pt x="23" y="30"/>
                      <a:pt x="23" y="26"/>
                      <a:pt x="20" y="21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23" y="9"/>
                      <a:pt x="28" y="6"/>
                      <a:pt x="36" y="6"/>
                    </a:cubicBezTo>
                    <a:cubicBezTo>
                      <a:pt x="39" y="6"/>
                      <a:pt x="43" y="7"/>
                      <a:pt x="47" y="8"/>
                    </a:cubicBezTo>
                    <a:cubicBezTo>
                      <a:pt x="63" y="13"/>
                      <a:pt x="63" y="13"/>
                      <a:pt x="63" y="13"/>
                    </a:cubicBezTo>
                    <a:cubicBezTo>
                      <a:pt x="75" y="15"/>
                      <a:pt x="75" y="15"/>
                      <a:pt x="75" y="15"/>
                    </a:cubicBezTo>
                    <a:cubicBezTo>
                      <a:pt x="77" y="14"/>
                      <a:pt x="79" y="14"/>
                      <a:pt x="80" y="14"/>
                    </a:cubicBezTo>
                    <a:cubicBezTo>
                      <a:pt x="81" y="14"/>
                      <a:pt x="82" y="14"/>
                      <a:pt x="82" y="15"/>
                    </a:cubicBezTo>
                    <a:cubicBezTo>
                      <a:pt x="82" y="16"/>
                      <a:pt x="82" y="16"/>
                      <a:pt x="82" y="16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90" y="16"/>
                      <a:pt x="90" y="16"/>
                      <a:pt x="90" y="16"/>
                    </a:cubicBezTo>
                    <a:cubicBezTo>
                      <a:pt x="94" y="17"/>
                      <a:pt x="94" y="17"/>
                      <a:pt x="94" y="17"/>
                    </a:cubicBezTo>
                    <a:cubicBezTo>
                      <a:pt x="96" y="18"/>
                      <a:pt x="97" y="18"/>
                      <a:pt x="98" y="18"/>
                    </a:cubicBezTo>
                    <a:cubicBezTo>
                      <a:pt x="98" y="18"/>
                      <a:pt x="98" y="18"/>
                      <a:pt x="99" y="18"/>
                    </a:cubicBezTo>
                    <a:cubicBezTo>
                      <a:pt x="100" y="16"/>
                      <a:pt x="100" y="16"/>
                      <a:pt x="100" y="16"/>
                    </a:cubicBezTo>
                    <a:cubicBezTo>
                      <a:pt x="102" y="7"/>
                      <a:pt x="102" y="7"/>
                      <a:pt x="102" y="7"/>
                    </a:cubicBezTo>
                    <a:cubicBezTo>
                      <a:pt x="104" y="4"/>
                      <a:pt x="108" y="2"/>
                      <a:pt x="113" y="1"/>
                    </a:cubicBezTo>
                    <a:cubicBezTo>
                      <a:pt x="119" y="1"/>
                      <a:pt x="119" y="1"/>
                      <a:pt x="119" y="1"/>
                    </a:cubicBezTo>
                    <a:cubicBezTo>
                      <a:pt x="127" y="0"/>
                      <a:pt x="127" y="0"/>
                      <a:pt x="127" y="0"/>
                    </a:cubicBezTo>
                    <a:moveTo>
                      <a:pt x="127" y="2"/>
                    </a:moveTo>
                    <a:cubicBezTo>
                      <a:pt x="119" y="3"/>
                      <a:pt x="119" y="3"/>
                      <a:pt x="119" y="3"/>
                    </a:cubicBezTo>
                    <a:cubicBezTo>
                      <a:pt x="119" y="3"/>
                      <a:pt x="119" y="3"/>
                      <a:pt x="119" y="3"/>
                    </a:cubicBezTo>
                    <a:cubicBezTo>
                      <a:pt x="119" y="3"/>
                      <a:pt x="119" y="3"/>
                      <a:pt x="119" y="3"/>
                    </a:cubicBezTo>
                    <a:cubicBezTo>
                      <a:pt x="113" y="3"/>
                      <a:pt x="113" y="3"/>
                      <a:pt x="113" y="3"/>
                    </a:cubicBezTo>
                    <a:cubicBezTo>
                      <a:pt x="109" y="4"/>
                      <a:pt x="106" y="5"/>
                      <a:pt x="103" y="8"/>
                    </a:cubicBezTo>
                    <a:cubicBezTo>
                      <a:pt x="101" y="17"/>
                      <a:pt x="101" y="17"/>
                      <a:pt x="101" y="17"/>
                    </a:cubicBezTo>
                    <a:cubicBezTo>
                      <a:pt x="101" y="17"/>
                      <a:pt x="101" y="17"/>
                      <a:pt x="101" y="17"/>
                    </a:cubicBezTo>
                    <a:cubicBezTo>
                      <a:pt x="101" y="17"/>
                      <a:pt x="101" y="17"/>
                      <a:pt x="101" y="17"/>
                    </a:cubicBezTo>
                    <a:cubicBezTo>
                      <a:pt x="100" y="19"/>
                      <a:pt x="100" y="19"/>
                      <a:pt x="100" y="19"/>
                    </a:cubicBezTo>
                    <a:cubicBezTo>
                      <a:pt x="100" y="20"/>
                      <a:pt x="100" y="20"/>
                      <a:pt x="100" y="20"/>
                    </a:cubicBezTo>
                    <a:cubicBezTo>
                      <a:pt x="99" y="20"/>
                      <a:pt x="99" y="20"/>
                      <a:pt x="99" y="20"/>
                    </a:cubicBezTo>
                    <a:cubicBezTo>
                      <a:pt x="99" y="20"/>
                      <a:pt x="98" y="20"/>
                      <a:pt x="98" y="20"/>
                    </a:cubicBezTo>
                    <a:cubicBezTo>
                      <a:pt x="97" y="20"/>
                      <a:pt x="96" y="20"/>
                      <a:pt x="95" y="19"/>
                    </a:cubicBezTo>
                    <a:cubicBezTo>
                      <a:pt x="95" y="19"/>
                      <a:pt x="94" y="19"/>
                      <a:pt x="94" y="19"/>
                    </a:cubicBezTo>
                    <a:cubicBezTo>
                      <a:pt x="89" y="18"/>
                      <a:pt x="89" y="18"/>
                      <a:pt x="89" y="18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2" y="18"/>
                      <a:pt x="82" y="18"/>
                      <a:pt x="82" y="18"/>
                    </a:cubicBezTo>
                    <a:cubicBezTo>
                      <a:pt x="81" y="18"/>
                      <a:pt x="81" y="18"/>
                      <a:pt x="81" y="18"/>
                    </a:cubicBezTo>
                    <a:cubicBezTo>
                      <a:pt x="81" y="16"/>
                      <a:pt x="81" y="16"/>
                      <a:pt x="81" y="16"/>
                    </a:cubicBezTo>
                    <a:cubicBezTo>
                      <a:pt x="81" y="16"/>
                      <a:pt x="81" y="16"/>
                      <a:pt x="81" y="16"/>
                    </a:cubicBezTo>
                    <a:cubicBezTo>
                      <a:pt x="80" y="16"/>
                      <a:pt x="80" y="16"/>
                      <a:pt x="80" y="16"/>
                    </a:cubicBezTo>
                    <a:cubicBezTo>
                      <a:pt x="79" y="16"/>
                      <a:pt x="78" y="16"/>
                      <a:pt x="76" y="17"/>
                    </a:cubicBezTo>
                    <a:cubicBezTo>
                      <a:pt x="75" y="17"/>
                      <a:pt x="75" y="17"/>
                      <a:pt x="75" y="17"/>
                    </a:cubicBezTo>
                    <a:cubicBezTo>
                      <a:pt x="75" y="17"/>
                      <a:pt x="75" y="17"/>
                      <a:pt x="75" y="17"/>
                    </a:cubicBezTo>
                    <a:cubicBezTo>
                      <a:pt x="63" y="15"/>
                      <a:pt x="63" y="15"/>
                      <a:pt x="63" y="15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3" y="9"/>
                      <a:pt x="39" y="8"/>
                      <a:pt x="36" y="8"/>
                    </a:cubicBezTo>
                    <a:cubicBezTo>
                      <a:pt x="29" y="8"/>
                      <a:pt x="25" y="10"/>
                      <a:pt x="21" y="15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24" y="26"/>
                      <a:pt x="25" y="29"/>
                      <a:pt x="24" y="32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15" y="40"/>
                      <a:pt x="15" y="40"/>
                      <a:pt x="15" y="40"/>
                    </a:cubicBezTo>
                    <a:cubicBezTo>
                      <a:pt x="10" y="45"/>
                      <a:pt x="10" y="45"/>
                      <a:pt x="10" y="45"/>
                    </a:cubicBezTo>
                    <a:cubicBezTo>
                      <a:pt x="9" y="47"/>
                      <a:pt x="9" y="48"/>
                      <a:pt x="9" y="49"/>
                    </a:cubicBezTo>
                    <a:cubicBezTo>
                      <a:pt x="9" y="49"/>
                      <a:pt x="9" y="49"/>
                      <a:pt x="9" y="49"/>
                    </a:cubicBezTo>
                    <a:cubicBezTo>
                      <a:pt x="9" y="49"/>
                      <a:pt x="9" y="49"/>
                      <a:pt x="9" y="49"/>
                    </a:cubicBezTo>
                    <a:cubicBezTo>
                      <a:pt x="10" y="52"/>
                      <a:pt x="11" y="55"/>
                      <a:pt x="10" y="58"/>
                    </a:cubicBezTo>
                    <a:cubicBezTo>
                      <a:pt x="10" y="58"/>
                      <a:pt x="10" y="58"/>
                      <a:pt x="10" y="58"/>
                    </a:cubicBezTo>
                    <a:cubicBezTo>
                      <a:pt x="9" y="58"/>
                      <a:pt x="9" y="58"/>
                      <a:pt x="9" y="58"/>
                    </a:cubicBezTo>
                    <a:cubicBezTo>
                      <a:pt x="8" y="59"/>
                      <a:pt x="8" y="60"/>
                      <a:pt x="7" y="60"/>
                    </a:cubicBezTo>
                    <a:cubicBezTo>
                      <a:pt x="7" y="60"/>
                      <a:pt x="7" y="60"/>
                      <a:pt x="7" y="60"/>
                    </a:cubicBezTo>
                    <a:cubicBezTo>
                      <a:pt x="7" y="60"/>
                      <a:pt x="7" y="60"/>
                      <a:pt x="7" y="60"/>
                    </a:cubicBezTo>
                    <a:cubicBezTo>
                      <a:pt x="6" y="63"/>
                      <a:pt x="5" y="66"/>
                      <a:pt x="3" y="68"/>
                    </a:cubicBezTo>
                    <a:cubicBezTo>
                      <a:pt x="5" y="70"/>
                      <a:pt x="8" y="72"/>
                      <a:pt x="13" y="7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35" y="78"/>
                      <a:pt x="35" y="78"/>
                      <a:pt x="35" y="78"/>
                    </a:cubicBezTo>
                    <a:cubicBezTo>
                      <a:pt x="41" y="78"/>
                      <a:pt x="45" y="77"/>
                      <a:pt x="48" y="75"/>
                    </a:cubicBezTo>
                    <a:cubicBezTo>
                      <a:pt x="50" y="72"/>
                      <a:pt x="52" y="71"/>
                      <a:pt x="56" y="70"/>
                    </a:cubicBezTo>
                    <a:cubicBezTo>
                      <a:pt x="57" y="69"/>
                      <a:pt x="59" y="69"/>
                      <a:pt x="62" y="69"/>
                    </a:cubicBezTo>
                    <a:cubicBezTo>
                      <a:pt x="66" y="69"/>
                      <a:pt x="70" y="70"/>
                      <a:pt x="74" y="72"/>
                    </a:cubicBezTo>
                    <a:cubicBezTo>
                      <a:pt x="79" y="74"/>
                      <a:pt x="83" y="77"/>
                      <a:pt x="83" y="80"/>
                    </a:cubicBezTo>
                    <a:cubicBezTo>
                      <a:pt x="83" y="82"/>
                      <a:pt x="83" y="82"/>
                      <a:pt x="83" y="82"/>
                    </a:cubicBezTo>
                    <a:cubicBezTo>
                      <a:pt x="85" y="87"/>
                      <a:pt x="85" y="87"/>
                      <a:pt x="85" y="87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3" y="101"/>
                      <a:pt x="93" y="101"/>
                      <a:pt x="93" y="101"/>
                    </a:cubicBezTo>
                    <a:cubicBezTo>
                      <a:pt x="93" y="101"/>
                      <a:pt x="93" y="101"/>
                      <a:pt x="93" y="101"/>
                    </a:cubicBezTo>
                    <a:cubicBezTo>
                      <a:pt x="93" y="102"/>
                      <a:pt x="93" y="102"/>
                      <a:pt x="93" y="102"/>
                    </a:cubicBezTo>
                    <a:cubicBezTo>
                      <a:pt x="93" y="103"/>
                      <a:pt x="93" y="105"/>
                      <a:pt x="92" y="106"/>
                    </a:cubicBezTo>
                    <a:cubicBezTo>
                      <a:pt x="92" y="107"/>
                      <a:pt x="91" y="107"/>
                      <a:pt x="90" y="107"/>
                    </a:cubicBezTo>
                    <a:cubicBezTo>
                      <a:pt x="90" y="107"/>
                      <a:pt x="90" y="107"/>
                      <a:pt x="90" y="107"/>
                    </a:cubicBezTo>
                    <a:cubicBezTo>
                      <a:pt x="90" y="107"/>
                      <a:pt x="90" y="107"/>
                      <a:pt x="90" y="107"/>
                    </a:cubicBezTo>
                    <a:cubicBezTo>
                      <a:pt x="86" y="106"/>
                      <a:pt x="86" y="106"/>
                      <a:pt x="86" y="106"/>
                    </a:cubicBezTo>
                    <a:cubicBezTo>
                      <a:pt x="85" y="106"/>
                      <a:pt x="85" y="106"/>
                      <a:pt x="85" y="106"/>
                    </a:cubicBezTo>
                    <a:cubicBezTo>
                      <a:pt x="85" y="106"/>
                      <a:pt x="85" y="106"/>
                      <a:pt x="85" y="106"/>
                    </a:cubicBezTo>
                    <a:cubicBezTo>
                      <a:pt x="83" y="105"/>
                      <a:pt x="83" y="105"/>
                      <a:pt x="83" y="105"/>
                    </a:cubicBezTo>
                    <a:cubicBezTo>
                      <a:pt x="83" y="105"/>
                      <a:pt x="83" y="105"/>
                      <a:pt x="83" y="105"/>
                    </a:cubicBezTo>
                    <a:cubicBezTo>
                      <a:pt x="83" y="106"/>
                      <a:pt x="82" y="108"/>
                      <a:pt x="82" y="109"/>
                    </a:cubicBezTo>
                    <a:cubicBezTo>
                      <a:pt x="81" y="110"/>
                      <a:pt x="81" y="110"/>
                      <a:pt x="81" y="110"/>
                    </a:cubicBezTo>
                    <a:cubicBezTo>
                      <a:pt x="81" y="112"/>
                      <a:pt x="80" y="114"/>
                      <a:pt x="77" y="115"/>
                    </a:cubicBezTo>
                    <a:cubicBezTo>
                      <a:pt x="73" y="121"/>
                      <a:pt x="73" y="121"/>
                      <a:pt x="73" y="121"/>
                    </a:cubicBezTo>
                    <a:cubicBezTo>
                      <a:pt x="81" y="119"/>
                      <a:pt x="81" y="119"/>
                      <a:pt x="81" y="119"/>
                    </a:cubicBezTo>
                    <a:cubicBezTo>
                      <a:pt x="81" y="119"/>
                      <a:pt x="81" y="119"/>
                      <a:pt x="81" y="119"/>
                    </a:cubicBezTo>
                    <a:cubicBezTo>
                      <a:pt x="81" y="119"/>
                      <a:pt x="81" y="119"/>
                      <a:pt x="81" y="119"/>
                    </a:cubicBezTo>
                    <a:cubicBezTo>
                      <a:pt x="85" y="119"/>
                      <a:pt x="85" y="119"/>
                      <a:pt x="85" y="119"/>
                    </a:cubicBezTo>
                    <a:cubicBezTo>
                      <a:pt x="90" y="108"/>
                      <a:pt x="97" y="101"/>
                      <a:pt x="106" y="97"/>
                    </a:cubicBezTo>
                    <a:cubicBezTo>
                      <a:pt x="109" y="96"/>
                      <a:pt x="111" y="95"/>
                      <a:pt x="113" y="95"/>
                    </a:cubicBezTo>
                    <a:cubicBezTo>
                      <a:pt x="114" y="95"/>
                      <a:pt x="115" y="95"/>
                      <a:pt x="115" y="95"/>
                    </a:cubicBezTo>
                    <a:cubicBezTo>
                      <a:pt x="116" y="95"/>
                      <a:pt x="116" y="95"/>
                      <a:pt x="116" y="95"/>
                    </a:cubicBezTo>
                    <a:cubicBezTo>
                      <a:pt x="117" y="96"/>
                      <a:pt x="117" y="96"/>
                      <a:pt x="117" y="96"/>
                    </a:cubicBezTo>
                    <a:cubicBezTo>
                      <a:pt x="118" y="100"/>
                      <a:pt x="118" y="100"/>
                      <a:pt x="118" y="100"/>
                    </a:cubicBezTo>
                    <a:cubicBezTo>
                      <a:pt x="118" y="100"/>
                      <a:pt x="118" y="100"/>
                      <a:pt x="118" y="100"/>
                    </a:cubicBezTo>
                    <a:cubicBezTo>
                      <a:pt x="118" y="100"/>
                      <a:pt x="118" y="100"/>
                      <a:pt x="118" y="100"/>
                    </a:cubicBezTo>
                    <a:cubicBezTo>
                      <a:pt x="117" y="105"/>
                      <a:pt x="117" y="105"/>
                      <a:pt x="117" y="105"/>
                    </a:cubicBezTo>
                    <a:cubicBezTo>
                      <a:pt x="117" y="106"/>
                      <a:pt x="118" y="106"/>
                      <a:pt x="119" y="106"/>
                    </a:cubicBezTo>
                    <a:cubicBezTo>
                      <a:pt x="125" y="105"/>
                      <a:pt x="125" y="105"/>
                      <a:pt x="125" y="105"/>
                    </a:cubicBezTo>
                    <a:cubicBezTo>
                      <a:pt x="125" y="105"/>
                      <a:pt x="125" y="105"/>
                      <a:pt x="125" y="105"/>
                    </a:cubicBezTo>
                    <a:cubicBezTo>
                      <a:pt x="126" y="105"/>
                      <a:pt x="126" y="105"/>
                      <a:pt x="126" y="105"/>
                    </a:cubicBezTo>
                    <a:cubicBezTo>
                      <a:pt x="131" y="106"/>
                      <a:pt x="131" y="106"/>
                      <a:pt x="131" y="106"/>
                    </a:cubicBezTo>
                    <a:cubicBezTo>
                      <a:pt x="132" y="106"/>
                      <a:pt x="132" y="106"/>
                      <a:pt x="132" y="106"/>
                    </a:cubicBezTo>
                    <a:cubicBezTo>
                      <a:pt x="132" y="106"/>
                      <a:pt x="132" y="106"/>
                      <a:pt x="132" y="106"/>
                    </a:cubicBezTo>
                    <a:cubicBezTo>
                      <a:pt x="134" y="107"/>
                      <a:pt x="135" y="109"/>
                      <a:pt x="135" y="110"/>
                    </a:cubicBezTo>
                    <a:cubicBezTo>
                      <a:pt x="135" y="112"/>
                      <a:pt x="133" y="114"/>
                      <a:pt x="130" y="116"/>
                    </a:cubicBezTo>
                    <a:cubicBezTo>
                      <a:pt x="127" y="118"/>
                      <a:pt x="126" y="120"/>
                      <a:pt x="125" y="120"/>
                    </a:cubicBezTo>
                    <a:cubicBezTo>
                      <a:pt x="127" y="121"/>
                      <a:pt x="127" y="121"/>
                      <a:pt x="127" y="121"/>
                    </a:cubicBezTo>
                    <a:cubicBezTo>
                      <a:pt x="130" y="122"/>
                      <a:pt x="131" y="122"/>
                      <a:pt x="132" y="124"/>
                    </a:cubicBezTo>
                    <a:cubicBezTo>
                      <a:pt x="132" y="124"/>
                      <a:pt x="132" y="124"/>
                      <a:pt x="132" y="124"/>
                    </a:cubicBezTo>
                    <a:cubicBezTo>
                      <a:pt x="132" y="124"/>
                      <a:pt x="132" y="124"/>
                      <a:pt x="132" y="124"/>
                    </a:cubicBezTo>
                    <a:cubicBezTo>
                      <a:pt x="133" y="129"/>
                      <a:pt x="133" y="129"/>
                      <a:pt x="133" y="129"/>
                    </a:cubicBezTo>
                    <a:cubicBezTo>
                      <a:pt x="133" y="129"/>
                      <a:pt x="133" y="129"/>
                      <a:pt x="133" y="129"/>
                    </a:cubicBezTo>
                    <a:cubicBezTo>
                      <a:pt x="133" y="130"/>
                      <a:pt x="133" y="130"/>
                      <a:pt x="133" y="130"/>
                    </a:cubicBezTo>
                    <a:cubicBezTo>
                      <a:pt x="133" y="131"/>
                      <a:pt x="133" y="131"/>
                      <a:pt x="134" y="131"/>
                    </a:cubicBezTo>
                    <a:cubicBezTo>
                      <a:pt x="134" y="131"/>
                      <a:pt x="134" y="131"/>
                      <a:pt x="134" y="131"/>
                    </a:cubicBezTo>
                    <a:cubicBezTo>
                      <a:pt x="134" y="132"/>
                      <a:pt x="134" y="132"/>
                      <a:pt x="134" y="132"/>
                    </a:cubicBezTo>
                    <a:cubicBezTo>
                      <a:pt x="135" y="132"/>
                      <a:pt x="137" y="132"/>
                      <a:pt x="138" y="132"/>
                    </a:cubicBezTo>
                    <a:cubicBezTo>
                      <a:pt x="141" y="132"/>
                      <a:pt x="143" y="131"/>
                      <a:pt x="146" y="129"/>
                    </a:cubicBezTo>
                    <a:cubicBezTo>
                      <a:pt x="153" y="125"/>
                      <a:pt x="153" y="125"/>
                      <a:pt x="153" y="125"/>
                    </a:cubicBezTo>
                    <a:cubicBezTo>
                      <a:pt x="153" y="125"/>
                      <a:pt x="153" y="125"/>
                      <a:pt x="153" y="125"/>
                    </a:cubicBezTo>
                    <a:cubicBezTo>
                      <a:pt x="153" y="125"/>
                      <a:pt x="153" y="125"/>
                      <a:pt x="153" y="125"/>
                    </a:cubicBezTo>
                    <a:cubicBezTo>
                      <a:pt x="162" y="123"/>
                      <a:pt x="162" y="123"/>
                      <a:pt x="162" y="123"/>
                    </a:cubicBezTo>
                    <a:cubicBezTo>
                      <a:pt x="164" y="122"/>
                      <a:pt x="164" y="122"/>
                      <a:pt x="164" y="122"/>
                    </a:cubicBezTo>
                    <a:cubicBezTo>
                      <a:pt x="164" y="121"/>
                      <a:pt x="164" y="121"/>
                      <a:pt x="164" y="121"/>
                    </a:cubicBezTo>
                    <a:cubicBezTo>
                      <a:pt x="164" y="121"/>
                      <a:pt x="164" y="121"/>
                      <a:pt x="163" y="121"/>
                    </a:cubicBezTo>
                    <a:cubicBezTo>
                      <a:pt x="163" y="121"/>
                      <a:pt x="162" y="121"/>
                      <a:pt x="161" y="122"/>
                    </a:cubicBezTo>
                    <a:cubicBezTo>
                      <a:pt x="158" y="123"/>
                      <a:pt x="156" y="124"/>
                      <a:pt x="154" y="124"/>
                    </a:cubicBezTo>
                    <a:cubicBezTo>
                      <a:pt x="152" y="124"/>
                      <a:pt x="150" y="123"/>
                      <a:pt x="149" y="121"/>
                    </a:cubicBezTo>
                    <a:cubicBezTo>
                      <a:pt x="146" y="117"/>
                      <a:pt x="146" y="117"/>
                      <a:pt x="146" y="117"/>
                    </a:cubicBezTo>
                    <a:cubicBezTo>
                      <a:pt x="141" y="113"/>
                      <a:pt x="141" y="113"/>
                      <a:pt x="141" y="113"/>
                    </a:cubicBezTo>
                    <a:cubicBezTo>
                      <a:pt x="137" y="111"/>
                      <a:pt x="137" y="111"/>
                      <a:pt x="137" y="111"/>
                    </a:cubicBezTo>
                    <a:cubicBezTo>
                      <a:pt x="137" y="110"/>
                      <a:pt x="137" y="110"/>
                      <a:pt x="137" y="110"/>
                    </a:cubicBezTo>
                    <a:cubicBezTo>
                      <a:pt x="137" y="110"/>
                      <a:pt x="137" y="110"/>
                      <a:pt x="137" y="110"/>
                    </a:cubicBezTo>
                    <a:cubicBezTo>
                      <a:pt x="136" y="109"/>
                      <a:pt x="136" y="107"/>
                      <a:pt x="137" y="106"/>
                    </a:cubicBezTo>
                    <a:cubicBezTo>
                      <a:pt x="137" y="105"/>
                      <a:pt x="138" y="104"/>
                      <a:pt x="140" y="104"/>
                    </a:cubicBezTo>
                    <a:cubicBezTo>
                      <a:pt x="147" y="104"/>
                      <a:pt x="147" y="104"/>
                      <a:pt x="147" y="104"/>
                    </a:cubicBezTo>
                    <a:cubicBezTo>
                      <a:pt x="150" y="100"/>
                      <a:pt x="150" y="100"/>
                      <a:pt x="150" y="100"/>
                    </a:cubicBezTo>
                    <a:cubicBezTo>
                      <a:pt x="150" y="100"/>
                      <a:pt x="150" y="100"/>
                      <a:pt x="150" y="100"/>
                    </a:cubicBezTo>
                    <a:cubicBezTo>
                      <a:pt x="150" y="100"/>
                      <a:pt x="150" y="100"/>
                      <a:pt x="150" y="100"/>
                    </a:cubicBezTo>
                    <a:cubicBezTo>
                      <a:pt x="152" y="98"/>
                      <a:pt x="152" y="98"/>
                      <a:pt x="152" y="98"/>
                    </a:cubicBezTo>
                    <a:cubicBezTo>
                      <a:pt x="154" y="97"/>
                      <a:pt x="154" y="97"/>
                      <a:pt x="154" y="97"/>
                    </a:cubicBezTo>
                    <a:cubicBezTo>
                      <a:pt x="155" y="98"/>
                      <a:pt x="155" y="98"/>
                      <a:pt x="155" y="98"/>
                    </a:cubicBezTo>
                    <a:cubicBezTo>
                      <a:pt x="155" y="99"/>
                      <a:pt x="155" y="99"/>
                      <a:pt x="155" y="99"/>
                    </a:cubicBezTo>
                    <a:cubicBezTo>
                      <a:pt x="158" y="99"/>
                      <a:pt x="158" y="99"/>
                      <a:pt x="158" y="99"/>
                    </a:cubicBezTo>
                    <a:cubicBezTo>
                      <a:pt x="160" y="97"/>
                      <a:pt x="162" y="96"/>
                      <a:pt x="165" y="95"/>
                    </a:cubicBezTo>
                    <a:cubicBezTo>
                      <a:pt x="173" y="93"/>
                      <a:pt x="173" y="93"/>
                      <a:pt x="173" y="93"/>
                    </a:cubicBezTo>
                    <a:cubicBezTo>
                      <a:pt x="181" y="90"/>
                      <a:pt x="181" y="90"/>
                      <a:pt x="181" y="90"/>
                    </a:cubicBezTo>
                    <a:cubicBezTo>
                      <a:pt x="185" y="89"/>
                      <a:pt x="185" y="89"/>
                      <a:pt x="185" y="89"/>
                    </a:cubicBezTo>
                    <a:cubicBezTo>
                      <a:pt x="185" y="88"/>
                      <a:pt x="185" y="88"/>
                      <a:pt x="185" y="87"/>
                    </a:cubicBezTo>
                    <a:cubicBezTo>
                      <a:pt x="184" y="82"/>
                      <a:pt x="188" y="80"/>
                      <a:pt x="190" y="79"/>
                    </a:cubicBezTo>
                    <a:cubicBezTo>
                      <a:pt x="191" y="79"/>
                      <a:pt x="191" y="79"/>
                      <a:pt x="191" y="79"/>
                    </a:cubicBezTo>
                    <a:cubicBezTo>
                      <a:pt x="191" y="79"/>
                      <a:pt x="191" y="79"/>
                      <a:pt x="191" y="79"/>
                    </a:cubicBezTo>
                    <a:cubicBezTo>
                      <a:pt x="199" y="79"/>
                      <a:pt x="199" y="79"/>
                      <a:pt x="199" y="79"/>
                    </a:cubicBezTo>
                    <a:cubicBezTo>
                      <a:pt x="204" y="77"/>
                      <a:pt x="204" y="77"/>
                      <a:pt x="204" y="77"/>
                    </a:cubicBezTo>
                    <a:cubicBezTo>
                      <a:pt x="204" y="76"/>
                      <a:pt x="204" y="73"/>
                      <a:pt x="202" y="70"/>
                    </a:cubicBezTo>
                    <a:cubicBezTo>
                      <a:pt x="202" y="69"/>
                      <a:pt x="202" y="69"/>
                      <a:pt x="202" y="69"/>
                    </a:cubicBezTo>
                    <a:cubicBezTo>
                      <a:pt x="202" y="69"/>
                      <a:pt x="202" y="69"/>
                      <a:pt x="202" y="69"/>
                    </a:cubicBezTo>
                    <a:cubicBezTo>
                      <a:pt x="201" y="67"/>
                      <a:pt x="201" y="65"/>
                      <a:pt x="202" y="62"/>
                    </a:cubicBezTo>
                    <a:cubicBezTo>
                      <a:pt x="202" y="62"/>
                      <a:pt x="202" y="62"/>
                      <a:pt x="202" y="62"/>
                    </a:cubicBezTo>
                    <a:cubicBezTo>
                      <a:pt x="202" y="62"/>
                      <a:pt x="202" y="62"/>
                      <a:pt x="202" y="62"/>
                    </a:cubicBezTo>
                    <a:cubicBezTo>
                      <a:pt x="205" y="57"/>
                      <a:pt x="205" y="57"/>
                      <a:pt x="205" y="57"/>
                    </a:cubicBezTo>
                    <a:cubicBezTo>
                      <a:pt x="205" y="53"/>
                      <a:pt x="205" y="53"/>
                      <a:pt x="205" y="53"/>
                    </a:cubicBezTo>
                    <a:cubicBezTo>
                      <a:pt x="198" y="48"/>
                      <a:pt x="198" y="48"/>
                      <a:pt x="198" y="48"/>
                    </a:cubicBezTo>
                    <a:cubicBezTo>
                      <a:pt x="190" y="44"/>
                      <a:pt x="184" y="41"/>
                      <a:pt x="179" y="40"/>
                    </a:cubicBezTo>
                    <a:cubicBezTo>
                      <a:pt x="160" y="36"/>
                      <a:pt x="160" y="36"/>
                      <a:pt x="160" y="36"/>
                    </a:cubicBezTo>
                    <a:cubicBezTo>
                      <a:pt x="156" y="36"/>
                      <a:pt x="152" y="34"/>
                      <a:pt x="150" y="30"/>
                    </a:cubicBezTo>
                    <a:cubicBezTo>
                      <a:pt x="143" y="18"/>
                      <a:pt x="143" y="18"/>
                      <a:pt x="143" y="18"/>
                    </a:cubicBezTo>
                    <a:cubicBezTo>
                      <a:pt x="136" y="6"/>
                      <a:pt x="136" y="6"/>
                      <a:pt x="136" y="6"/>
                    </a:cubicBezTo>
                    <a:cubicBezTo>
                      <a:pt x="134" y="3"/>
                      <a:pt x="131" y="2"/>
                      <a:pt x="12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89" name="Freeform 599"/>
              <p:cNvSpPr>
                <a:spLocks/>
              </p:cNvSpPr>
              <p:nvPr/>
            </p:nvSpPr>
            <p:spPr bwMode="auto">
              <a:xfrm>
                <a:off x="4216" y="1809"/>
                <a:ext cx="482" cy="312"/>
              </a:xfrm>
              <a:custGeom>
                <a:avLst/>
                <a:gdLst>
                  <a:gd name="T0" fmla="*/ 132 w 204"/>
                  <a:gd name="T1" fmla="*/ 131 h 132"/>
                  <a:gd name="T2" fmla="*/ 129 w 204"/>
                  <a:gd name="T3" fmla="*/ 123 h 132"/>
                  <a:gd name="T4" fmla="*/ 122 w 204"/>
                  <a:gd name="T5" fmla="*/ 120 h 132"/>
                  <a:gd name="T6" fmla="*/ 132 w 204"/>
                  <a:gd name="T7" fmla="*/ 109 h 132"/>
                  <a:gd name="T8" fmla="*/ 123 w 204"/>
                  <a:gd name="T9" fmla="*/ 105 h 132"/>
                  <a:gd name="T10" fmla="*/ 114 w 204"/>
                  <a:gd name="T11" fmla="*/ 104 h 132"/>
                  <a:gd name="T12" fmla="*/ 114 w 204"/>
                  <a:gd name="T13" fmla="*/ 96 h 132"/>
                  <a:gd name="T14" fmla="*/ 113 w 204"/>
                  <a:gd name="T15" fmla="*/ 95 h 132"/>
                  <a:gd name="T16" fmla="*/ 104 w 204"/>
                  <a:gd name="T17" fmla="*/ 97 h 132"/>
                  <a:gd name="T18" fmla="*/ 79 w 204"/>
                  <a:gd name="T19" fmla="*/ 119 h 132"/>
                  <a:gd name="T20" fmla="*/ 69 w 204"/>
                  <a:gd name="T21" fmla="*/ 120 h 132"/>
                  <a:gd name="T22" fmla="*/ 78 w 204"/>
                  <a:gd name="T23" fmla="*/ 109 h 132"/>
                  <a:gd name="T24" fmla="*/ 81 w 204"/>
                  <a:gd name="T25" fmla="*/ 104 h 132"/>
                  <a:gd name="T26" fmla="*/ 84 w 204"/>
                  <a:gd name="T27" fmla="*/ 104 h 132"/>
                  <a:gd name="T28" fmla="*/ 88 w 204"/>
                  <a:gd name="T29" fmla="*/ 105 h 132"/>
                  <a:gd name="T30" fmla="*/ 90 w 204"/>
                  <a:gd name="T31" fmla="*/ 101 h 132"/>
                  <a:gd name="T32" fmla="*/ 82 w 204"/>
                  <a:gd name="T33" fmla="*/ 86 h 132"/>
                  <a:gd name="T34" fmla="*/ 80 w 204"/>
                  <a:gd name="T35" fmla="*/ 79 h 132"/>
                  <a:gd name="T36" fmla="*/ 60 w 204"/>
                  <a:gd name="T37" fmla="*/ 69 h 132"/>
                  <a:gd name="T38" fmla="*/ 46 w 204"/>
                  <a:gd name="T39" fmla="*/ 75 h 132"/>
                  <a:gd name="T40" fmla="*/ 14 w 204"/>
                  <a:gd name="T41" fmla="*/ 75 h 132"/>
                  <a:gd name="T42" fmla="*/ 0 w 204"/>
                  <a:gd name="T43" fmla="*/ 68 h 132"/>
                  <a:gd name="T44" fmla="*/ 4 w 204"/>
                  <a:gd name="T45" fmla="*/ 58 h 132"/>
                  <a:gd name="T46" fmla="*/ 5 w 204"/>
                  <a:gd name="T47" fmla="*/ 58 h 132"/>
                  <a:gd name="T48" fmla="*/ 6 w 204"/>
                  <a:gd name="T49" fmla="*/ 49 h 132"/>
                  <a:gd name="T50" fmla="*/ 12 w 204"/>
                  <a:gd name="T51" fmla="*/ 39 h 132"/>
                  <a:gd name="T52" fmla="*/ 21 w 204"/>
                  <a:gd name="T53" fmla="*/ 31 h 132"/>
                  <a:gd name="T54" fmla="*/ 19 w 204"/>
                  <a:gd name="T55" fmla="*/ 20 h 132"/>
                  <a:gd name="T56" fmla="*/ 33 w 204"/>
                  <a:gd name="T57" fmla="*/ 6 h 132"/>
                  <a:gd name="T58" fmla="*/ 61 w 204"/>
                  <a:gd name="T59" fmla="*/ 13 h 132"/>
                  <a:gd name="T60" fmla="*/ 73 w 204"/>
                  <a:gd name="T61" fmla="*/ 15 h 132"/>
                  <a:gd name="T62" fmla="*/ 78 w 204"/>
                  <a:gd name="T63" fmla="*/ 14 h 132"/>
                  <a:gd name="T64" fmla="*/ 79 w 204"/>
                  <a:gd name="T65" fmla="*/ 15 h 132"/>
                  <a:gd name="T66" fmla="*/ 80 w 204"/>
                  <a:gd name="T67" fmla="*/ 16 h 132"/>
                  <a:gd name="T68" fmla="*/ 88 w 204"/>
                  <a:gd name="T69" fmla="*/ 16 h 132"/>
                  <a:gd name="T70" fmla="*/ 93 w 204"/>
                  <a:gd name="T71" fmla="*/ 17 h 132"/>
                  <a:gd name="T72" fmla="*/ 97 w 204"/>
                  <a:gd name="T73" fmla="*/ 18 h 132"/>
                  <a:gd name="T74" fmla="*/ 97 w 204"/>
                  <a:gd name="T75" fmla="*/ 18 h 132"/>
                  <a:gd name="T76" fmla="*/ 101 w 204"/>
                  <a:gd name="T77" fmla="*/ 7 h 132"/>
                  <a:gd name="T78" fmla="*/ 117 w 204"/>
                  <a:gd name="T79" fmla="*/ 1 h 132"/>
                  <a:gd name="T80" fmla="*/ 135 w 204"/>
                  <a:gd name="T81" fmla="*/ 5 h 132"/>
                  <a:gd name="T82" fmla="*/ 148 w 204"/>
                  <a:gd name="T83" fmla="*/ 29 h 132"/>
                  <a:gd name="T84" fmla="*/ 177 w 204"/>
                  <a:gd name="T85" fmla="*/ 38 h 132"/>
                  <a:gd name="T86" fmla="*/ 204 w 204"/>
                  <a:gd name="T87" fmla="*/ 52 h 132"/>
                  <a:gd name="T88" fmla="*/ 201 w 204"/>
                  <a:gd name="T89" fmla="*/ 61 h 132"/>
                  <a:gd name="T90" fmla="*/ 203 w 204"/>
                  <a:gd name="T91" fmla="*/ 77 h 132"/>
                  <a:gd name="T92" fmla="*/ 189 w 204"/>
                  <a:gd name="T93" fmla="*/ 79 h 132"/>
                  <a:gd name="T94" fmla="*/ 185 w 204"/>
                  <a:gd name="T95" fmla="*/ 89 h 132"/>
                  <a:gd name="T96" fmla="*/ 171 w 204"/>
                  <a:gd name="T97" fmla="*/ 93 h 132"/>
                  <a:gd name="T98" fmla="*/ 156 w 204"/>
                  <a:gd name="T99" fmla="*/ 99 h 132"/>
                  <a:gd name="T100" fmla="*/ 152 w 204"/>
                  <a:gd name="T101" fmla="*/ 98 h 132"/>
                  <a:gd name="T102" fmla="*/ 151 w 204"/>
                  <a:gd name="T103" fmla="*/ 98 h 132"/>
                  <a:gd name="T104" fmla="*/ 145 w 204"/>
                  <a:gd name="T105" fmla="*/ 104 h 132"/>
                  <a:gd name="T106" fmla="*/ 135 w 204"/>
                  <a:gd name="T107" fmla="*/ 105 h 132"/>
                  <a:gd name="T108" fmla="*/ 136 w 204"/>
                  <a:gd name="T109" fmla="*/ 109 h 132"/>
                  <a:gd name="T110" fmla="*/ 140 w 204"/>
                  <a:gd name="T111" fmla="*/ 112 h 132"/>
                  <a:gd name="T112" fmla="*/ 147 w 204"/>
                  <a:gd name="T113" fmla="*/ 120 h 132"/>
                  <a:gd name="T114" fmla="*/ 158 w 204"/>
                  <a:gd name="T115" fmla="*/ 120 h 132"/>
                  <a:gd name="T116" fmla="*/ 163 w 204"/>
                  <a:gd name="T117" fmla="*/ 120 h 132"/>
                  <a:gd name="T118" fmla="*/ 160 w 204"/>
                  <a:gd name="T119" fmla="*/ 123 h 132"/>
                  <a:gd name="T120" fmla="*/ 145 w 204"/>
                  <a:gd name="T121" fmla="*/ 129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04" h="132">
                    <a:moveTo>
                      <a:pt x="136" y="132"/>
                    </a:moveTo>
                    <a:cubicBezTo>
                      <a:pt x="135" y="132"/>
                      <a:pt x="133" y="132"/>
                      <a:pt x="132" y="131"/>
                    </a:cubicBezTo>
                    <a:cubicBezTo>
                      <a:pt x="131" y="131"/>
                      <a:pt x="130" y="131"/>
                      <a:pt x="130" y="129"/>
                    </a:cubicBezTo>
                    <a:cubicBezTo>
                      <a:pt x="129" y="123"/>
                      <a:pt x="129" y="123"/>
                      <a:pt x="129" y="123"/>
                    </a:cubicBezTo>
                    <a:cubicBezTo>
                      <a:pt x="128" y="122"/>
                      <a:pt x="127" y="121"/>
                      <a:pt x="125" y="121"/>
                    </a:cubicBezTo>
                    <a:cubicBezTo>
                      <a:pt x="122" y="120"/>
                      <a:pt x="122" y="120"/>
                      <a:pt x="122" y="120"/>
                    </a:cubicBezTo>
                    <a:cubicBezTo>
                      <a:pt x="122" y="119"/>
                      <a:pt x="123" y="118"/>
                      <a:pt x="127" y="114"/>
                    </a:cubicBezTo>
                    <a:cubicBezTo>
                      <a:pt x="130" y="112"/>
                      <a:pt x="132" y="110"/>
                      <a:pt x="132" y="109"/>
                    </a:cubicBezTo>
                    <a:cubicBezTo>
                      <a:pt x="132" y="108"/>
                      <a:pt x="131" y="107"/>
                      <a:pt x="130" y="106"/>
                    </a:cubicBezTo>
                    <a:cubicBezTo>
                      <a:pt x="123" y="105"/>
                      <a:pt x="123" y="105"/>
                      <a:pt x="123" y="105"/>
                    </a:cubicBezTo>
                    <a:cubicBezTo>
                      <a:pt x="117" y="106"/>
                      <a:pt x="117" y="106"/>
                      <a:pt x="117" y="106"/>
                    </a:cubicBezTo>
                    <a:cubicBezTo>
                      <a:pt x="115" y="106"/>
                      <a:pt x="115" y="105"/>
                      <a:pt x="114" y="104"/>
                    </a:cubicBezTo>
                    <a:cubicBezTo>
                      <a:pt x="115" y="99"/>
                      <a:pt x="115" y="99"/>
                      <a:pt x="115" y="99"/>
                    </a:cubicBezTo>
                    <a:cubicBezTo>
                      <a:pt x="114" y="96"/>
                      <a:pt x="114" y="96"/>
                      <a:pt x="114" y="96"/>
                    </a:cubicBezTo>
                    <a:cubicBezTo>
                      <a:pt x="114" y="95"/>
                      <a:pt x="114" y="95"/>
                      <a:pt x="114" y="95"/>
                    </a:cubicBezTo>
                    <a:cubicBezTo>
                      <a:pt x="113" y="95"/>
                      <a:pt x="113" y="95"/>
                      <a:pt x="113" y="95"/>
                    </a:cubicBezTo>
                    <a:cubicBezTo>
                      <a:pt x="113" y="95"/>
                      <a:pt x="112" y="95"/>
                      <a:pt x="111" y="95"/>
                    </a:cubicBezTo>
                    <a:cubicBezTo>
                      <a:pt x="110" y="95"/>
                      <a:pt x="107" y="96"/>
                      <a:pt x="104" y="97"/>
                    </a:cubicBezTo>
                    <a:cubicBezTo>
                      <a:pt x="95" y="101"/>
                      <a:pt x="89" y="108"/>
                      <a:pt x="84" y="119"/>
                    </a:cubicBezTo>
                    <a:cubicBezTo>
                      <a:pt x="79" y="119"/>
                      <a:pt x="79" y="119"/>
                      <a:pt x="79" y="119"/>
                    </a:cubicBezTo>
                    <a:cubicBezTo>
                      <a:pt x="70" y="121"/>
                      <a:pt x="70" y="121"/>
                      <a:pt x="70" y="121"/>
                    </a:cubicBezTo>
                    <a:cubicBezTo>
                      <a:pt x="69" y="120"/>
                      <a:pt x="69" y="120"/>
                      <a:pt x="69" y="120"/>
                    </a:cubicBezTo>
                    <a:cubicBezTo>
                      <a:pt x="75" y="114"/>
                      <a:pt x="75" y="114"/>
                      <a:pt x="75" y="114"/>
                    </a:cubicBezTo>
                    <a:cubicBezTo>
                      <a:pt x="77" y="112"/>
                      <a:pt x="78" y="111"/>
                      <a:pt x="78" y="109"/>
                    </a:cubicBezTo>
                    <a:cubicBezTo>
                      <a:pt x="79" y="108"/>
                      <a:pt x="79" y="108"/>
                      <a:pt x="79" y="108"/>
                    </a:cubicBezTo>
                    <a:cubicBezTo>
                      <a:pt x="80" y="105"/>
                      <a:pt x="80" y="104"/>
                      <a:pt x="81" y="104"/>
                    </a:cubicBezTo>
                    <a:cubicBezTo>
                      <a:pt x="81" y="104"/>
                      <a:pt x="81" y="104"/>
                      <a:pt x="82" y="104"/>
                    </a:cubicBezTo>
                    <a:cubicBezTo>
                      <a:pt x="84" y="104"/>
                      <a:pt x="84" y="104"/>
                      <a:pt x="84" y="104"/>
                    </a:cubicBezTo>
                    <a:cubicBezTo>
                      <a:pt x="88" y="105"/>
                      <a:pt x="88" y="105"/>
                      <a:pt x="88" y="105"/>
                    </a:cubicBezTo>
                    <a:cubicBezTo>
                      <a:pt x="88" y="105"/>
                      <a:pt x="88" y="105"/>
                      <a:pt x="88" y="105"/>
                    </a:cubicBezTo>
                    <a:cubicBezTo>
                      <a:pt x="89" y="105"/>
                      <a:pt x="89" y="105"/>
                      <a:pt x="90" y="105"/>
                    </a:cubicBezTo>
                    <a:cubicBezTo>
                      <a:pt x="90" y="104"/>
                      <a:pt x="91" y="102"/>
                      <a:pt x="90" y="101"/>
                    </a:cubicBezTo>
                    <a:cubicBezTo>
                      <a:pt x="88" y="96"/>
                      <a:pt x="88" y="96"/>
                      <a:pt x="88" y="96"/>
                    </a:cubicBezTo>
                    <a:cubicBezTo>
                      <a:pt x="82" y="86"/>
                      <a:pt x="82" y="86"/>
                      <a:pt x="82" y="86"/>
                    </a:cubicBezTo>
                    <a:cubicBezTo>
                      <a:pt x="80" y="82"/>
                      <a:pt x="80" y="82"/>
                      <a:pt x="80" y="82"/>
                    </a:cubicBezTo>
                    <a:cubicBezTo>
                      <a:pt x="80" y="79"/>
                      <a:pt x="80" y="79"/>
                      <a:pt x="80" y="79"/>
                    </a:cubicBezTo>
                    <a:cubicBezTo>
                      <a:pt x="80" y="76"/>
                      <a:pt x="77" y="73"/>
                      <a:pt x="72" y="72"/>
                    </a:cubicBezTo>
                    <a:cubicBezTo>
                      <a:pt x="68" y="70"/>
                      <a:pt x="64" y="69"/>
                      <a:pt x="60" y="69"/>
                    </a:cubicBezTo>
                    <a:cubicBezTo>
                      <a:pt x="58" y="69"/>
                      <a:pt x="56" y="69"/>
                      <a:pt x="54" y="70"/>
                    </a:cubicBezTo>
                    <a:cubicBezTo>
                      <a:pt x="51" y="71"/>
                      <a:pt x="48" y="72"/>
                      <a:pt x="46" y="75"/>
                    </a:cubicBezTo>
                    <a:cubicBezTo>
                      <a:pt x="43" y="77"/>
                      <a:pt x="39" y="78"/>
                      <a:pt x="33" y="78"/>
                    </a:cubicBezTo>
                    <a:cubicBezTo>
                      <a:pt x="14" y="75"/>
                      <a:pt x="14" y="75"/>
                      <a:pt x="14" y="75"/>
                    </a:cubicBezTo>
                    <a:cubicBezTo>
                      <a:pt x="11" y="73"/>
                      <a:pt x="11" y="73"/>
                      <a:pt x="11" y="73"/>
                    </a:cubicBezTo>
                    <a:cubicBezTo>
                      <a:pt x="5" y="71"/>
                      <a:pt x="2" y="69"/>
                      <a:pt x="0" y="68"/>
                    </a:cubicBezTo>
                    <a:cubicBezTo>
                      <a:pt x="2" y="65"/>
                      <a:pt x="3" y="62"/>
                      <a:pt x="4" y="59"/>
                    </a:cubicBezTo>
                    <a:cubicBezTo>
                      <a:pt x="4" y="58"/>
                      <a:pt x="4" y="58"/>
                      <a:pt x="4" y="58"/>
                    </a:cubicBezTo>
                    <a:cubicBezTo>
                      <a:pt x="4" y="58"/>
                      <a:pt x="4" y="58"/>
                      <a:pt x="4" y="58"/>
                    </a:cubicBezTo>
                    <a:cubicBezTo>
                      <a:pt x="5" y="58"/>
                      <a:pt x="5" y="58"/>
                      <a:pt x="5" y="58"/>
                    </a:cubicBezTo>
                    <a:cubicBezTo>
                      <a:pt x="5" y="58"/>
                      <a:pt x="6" y="58"/>
                      <a:pt x="7" y="57"/>
                    </a:cubicBezTo>
                    <a:cubicBezTo>
                      <a:pt x="8" y="54"/>
                      <a:pt x="7" y="52"/>
                      <a:pt x="6" y="49"/>
                    </a:cubicBezTo>
                    <a:cubicBezTo>
                      <a:pt x="6" y="47"/>
                      <a:pt x="6" y="46"/>
                      <a:pt x="8" y="43"/>
                    </a:cubicBezTo>
                    <a:cubicBezTo>
                      <a:pt x="12" y="39"/>
                      <a:pt x="12" y="39"/>
                      <a:pt x="12" y="39"/>
                    </a:cubicBezTo>
                    <a:cubicBezTo>
                      <a:pt x="21" y="31"/>
                      <a:pt x="21" y="31"/>
                      <a:pt x="21" y="31"/>
                    </a:cubicBezTo>
                    <a:cubicBezTo>
                      <a:pt x="21" y="31"/>
                      <a:pt x="21" y="31"/>
                      <a:pt x="21" y="31"/>
                    </a:cubicBezTo>
                    <a:cubicBezTo>
                      <a:pt x="21" y="31"/>
                      <a:pt x="21" y="31"/>
                      <a:pt x="21" y="31"/>
                    </a:cubicBezTo>
                    <a:cubicBezTo>
                      <a:pt x="22" y="28"/>
                      <a:pt x="21" y="25"/>
                      <a:pt x="19" y="20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22" y="9"/>
                      <a:pt x="27" y="6"/>
                      <a:pt x="33" y="6"/>
                    </a:cubicBezTo>
                    <a:cubicBezTo>
                      <a:pt x="37" y="6"/>
                      <a:pt x="41" y="7"/>
                      <a:pt x="45" y="8"/>
                    </a:cubicBezTo>
                    <a:cubicBezTo>
                      <a:pt x="61" y="13"/>
                      <a:pt x="61" y="13"/>
                      <a:pt x="61" y="13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5" y="14"/>
                      <a:pt x="77" y="14"/>
                      <a:pt x="78" y="14"/>
                    </a:cubicBezTo>
                    <a:cubicBezTo>
                      <a:pt x="79" y="14"/>
                      <a:pt x="79" y="14"/>
                      <a:pt x="79" y="14"/>
                    </a:cubicBezTo>
                    <a:cubicBezTo>
                      <a:pt x="79" y="15"/>
                      <a:pt x="79" y="15"/>
                      <a:pt x="79" y="15"/>
                    </a:cubicBezTo>
                    <a:cubicBezTo>
                      <a:pt x="79" y="16"/>
                      <a:pt x="79" y="16"/>
                      <a:pt x="79" y="16"/>
                    </a:cubicBezTo>
                    <a:cubicBezTo>
                      <a:pt x="80" y="16"/>
                      <a:pt x="80" y="16"/>
                      <a:pt x="80" y="16"/>
                    </a:cubicBezTo>
                    <a:cubicBezTo>
                      <a:pt x="83" y="16"/>
                      <a:pt x="83" y="16"/>
                      <a:pt x="83" y="16"/>
                    </a:cubicBezTo>
                    <a:cubicBezTo>
                      <a:pt x="88" y="16"/>
                      <a:pt x="88" y="16"/>
                      <a:pt x="88" y="16"/>
                    </a:cubicBezTo>
                    <a:cubicBezTo>
                      <a:pt x="92" y="17"/>
                      <a:pt x="92" y="17"/>
                      <a:pt x="92" y="17"/>
                    </a:cubicBezTo>
                    <a:cubicBezTo>
                      <a:pt x="92" y="17"/>
                      <a:pt x="93" y="17"/>
                      <a:pt x="93" y="17"/>
                    </a:cubicBezTo>
                    <a:cubicBezTo>
                      <a:pt x="94" y="18"/>
                      <a:pt x="95" y="18"/>
                      <a:pt x="96" y="18"/>
                    </a:cubicBezTo>
                    <a:cubicBezTo>
                      <a:pt x="96" y="18"/>
                      <a:pt x="97" y="18"/>
                      <a:pt x="97" y="18"/>
                    </a:cubicBezTo>
                    <a:cubicBezTo>
                      <a:pt x="97" y="18"/>
                      <a:pt x="97" y="18"/>
                      <a:pt x="97" y="18"/>
                    </a:cubicBezTo>
                    <a:cubicBezTo>
                      <a:pt x="97" y="18"/>
                      <a:pt x="97" y="18"/>
                      <a:pt x="97" y="18"/>
                    </a:cubicBezTo>
                    <a:cubicBezTo>
                      <a:pt x="98" y="16"/>
                      <a:pt x="98" y="16"/>
                      <a:pt x="98" y="16"/>
                    </a:cubicBezTo>
                    <a:cubicBezTo>
                      <a:pt x="101" y="7"/>
                      <a:pt x="101" y="7"/>
                      <a:pt x="101" y="7"/>
                    </a:cubicBezTo>
                    <a:cubicBezTo>
                      <a:pt x="103" y="4"/>
                      <a:pt x="107" y="2"/>
                      <a:pt x="111" y="1"/>
                    </a:cubicBezTo>
                    <a:cubicBezTo>
                      <a:pt x="117" y="1"/>
                      <a:pt x="117" y="1"/>
                      <a:pt x="117" y="1"/>
                    </a:cubicBezTo>
                    <a:cubicBezTo>
                      <a:pt x="125" y="0"/>
                      <a:pt x="125" y="0"/>
                      <a:pt x="125" y="0"/>
                    </a:cubicBezTo>
                    <a:cubicBezTo>
                      <a:pt x="130" y="0"/>
                      <a:pt x="133" y="2"/>
                      <a:pt x="135" y="5"/>
                    </a:cubicBezTo>
                    <a:cubicBezTo>
                      <a:pt x="142" y="17"/>
                      <a:pt x="142" y="17"/>
                      <a:pt x="142" y="17"/>
                    </a:cubicBezTo>
                    <a:cubicBezTo>
                      <a:pt x="148" y="29"/>
                      <a:pt x="148" y="29"/>
                      <a:pt x="148" y="29"/>
                    </a:cubicBezTo>
                    <a:cubicBezTo>
                      <a:pt x="151" y="32"/>
                      <a:pt x="155" y="34"/>
                      <a:pt x="159" y="34"/>
                    </a:cubicBezTo>
                    <a:cubicBezTo>
                      <a:pt x="177" y="38"/>
                      <a:pt x="177" y="38"/>
                      <a:pt x="177" y="38"/>
                    </a:cubicBezTo>
                    <a:cubicBezTo>
                      <a:pt x="182" y="39"/>
                      <a:pt x="188" y="42"/>
                      <a:pt x="196" y="46"/>
                    </a:cubicBezTo>
                    <a:cubicBezTo>
                      <a:pt x="204" y="52"/>
                      <a:pt x="204" y="52"/>
                      <a:pt x="204" y="52"/>
                    </a:cubicBezTo>
                    <a:cubicBezTo>
                      <a:pt x="203" y="56"/>
                      <a:pt x="203" y="56"/>
                      <a:pt x="203" y="56"/>
                    </a:cubicBezTo>
                    <a:cubicBezTo>
                      <a:pt x="201" y="61"/>
                      <a:pt x="201" y="61"/>
                      <a:pt x="201" y="61"/>
                    </a:cubicBezTo>
                    <a:cubicBezTo>
                      <a:pt x="200" y="64"/>
                      <a:pt x="200" y="66"/>
                      <a:pt x="201" y="68"/>
                    </a:cubicBezTo>
                    <a:cubicBezTo>
                      <a:pt x="203" y="73"/>
                      <a:pt x="203" y="75"/>
                      <a:pt x="203" y="77"/>
                    </a:cubicBezTo>
                    <a:cubicBezTo>
                      <a:pt x="197" y="79"/>
                      <a:pt x="197" y="79"/>
                      <a:pt x="197" y="79"/>
                    </a:cubicBezTo>
                    <a:cubicBezTo>
                      <a:pt x="189" y="79"/>
                      <a:pt x="189" y="79"/>
                      <a:pt x="189" y="79"/>
                    </a:cubicBezTo>
                    <a:cubicBezTo>
                      <a:pt x="186" y="80"/>
                      <a:pt x="183" y="81"/>
                      <a:pt x="184" y="86"/>
                    </a:cubicBezTo>
                    <a:cubicBezTo>
                      <a:pt x="184" y="87"/>
                      <a:pt x="184" y="88"/>
                      <a:pt x="185" y="89"/>
                    </a:cubicBezTo>
                    <a:cubicBezTo>
                      <a:pt x="179" y="90"/>
                      <a:pt x="179" y="90"/>
                      <a:pt x="179" y="90"/>
                    </a:cubicBezTo>
                    <a:cubicBezTo>
                      <a:pt x="171" y="93"/>
                      <a:pt x="171" y="93"/>
                      <a:pt x="171" y="93"/>
                    </a:cubicBezTo>
                    <a:cubicBezTo>
                      <a:pt x="163" y="95"/>
                      <a:pt x="163" y="95"/>
                      <a:pt x="163" y="95"/>
                    </a:cubicBezTo>
                    <a:cubicBezTo>
                      <a:pt x="160" y="96"/>
                      <a:pt x="158" y="97"/>
                      <a:pt x="156" y="99"/>
                    </a:cubicBezTo>
                    <a:cubicBezTo>
                      <a:pt x="153" y="99"/>
                      <a:pt x="153" y="99"/>
                      <a:pt x="153" y="99"/>
                    </a:cubicBezTo>
                    <a:cubicBezTo>
                      <a:pt x="152" y="98"/>
                      <a:pt x="152" y="98"/>
                      <a:pt x="152" y="98"/>
                    </a:cubicBezTo>
                    <a:cubicBezTo>
                      <a:pt x="151" y="97"/>
                      <a:pt x="151" y="97"/>
                      <a:pt x="151" y="97"/>
                    </a:cubicBezTo>
                    <a:cubicBezTo>
                      <a:pt x="151" y="98"/>
                      <a:pt x="151" y="98"/>
                      <a:pt x="151" y="98"/>
                    </a:cubicBezTo>
                    <a:cubicBezTo>
                      <a:pt x="149" y="99"/>
                      <a:pt x="149" y="99"/>
                      <a:pt x="149" y="99"/>
                    </a:cubicBezTo>
                    <a:cubicBezTo>
                      <a:pt x="145" y="104"/>
                      <a:pt x="145" y="104"/>
                      <a:pt x="145" y="104"/>
                    </a:cubicBezTo>
                    <a:cubicBezTo>
                      <a:pt x="138" y="104"/>
                      <a:pt x="138" y="104"/>
                      <a:pt x="138" y="104"/>
                    </a:cubicBezTo>
                    <a:cubicBezTo>
                      <a:pt x="137" y="104"/>
                      <a:pt x="136" y="104"/>
                      <a:pt x="135" y="105"/>
                    </a:cubicBezTo>
                    <a:cubicBezTo>
                      <a:pt x="135" y="106"/>
                      <a:pt x="135" y="108"/>
                      <a:pt x="136" y="109"/>
                    </a:cubicBezTo>
                    <a:cubicBezTo>
                      <a:pt x="136" y="109"/>
                      <a:pt x="136" y="109"/>
                      <a:pt x="136" y="109"/>
                    </a:cubicBezTo>
                    <a:cubicBezTo>
                      <a:pt x="136" y="109"/>
                      <a:pt x="136" y="109"/>
                      <a:pt x="136" y="109"/>
                    </a:cubicBezTo>
                    <a:cubicBezTo>
                      <a:pt x="140" y="112"/>
                      <a:pt x="140" y="112"/>
                      <a:pt x="140" y="112"/>
                    </a:cubicBezTo>
                    <a:cubicBezTo>
                      <a:pt x="144" y="116"/>
                      <a:pt x="144" y="116"/>
                      <a:pt x="144" y="116"/>
                    </a:cubicBezTo>
                    <a:cubicBezTo>
                      <a:pt x="147" y="120"/>
                      <a:pt x="147" y="120"/>
                      <a:pt x="147" y="120"/>
                    </a:cubicBezTo>
                    <a:cubicBezTo>
                      <a:pt x="149" y="121"/>
                      <a:pt x="150" y="122"/>
                      <a:pt x="152" y="122"/>
                    </a:cubicBezTo>
                    <a:cubicBezTo>
                      <a:pt x="154" y="122"/>
                      <a:pt x="156" y="121"/>
                      <a:pt x="158" y="120"/>
                    </a:cubicBezTo>
                    <a:cubicBezTo>
                      <a:pt x="159" y="119"/>
                      <a:pt x="160" y="119"/>
                      <a:pt x="161" y="119"/>
                    </a:cubicBezTo>
                    <a:cubicBezTo>
                      <a:pt x="162" y="119"/>
                      <a:pt x="163" y="119"/>
                      <a:pt x="163" y="120"/>
                    </a:cubicBezTo>
                    <a:cubicBezTo>
                      <a:pt x="163" y="122"/>
                      <a:pt x="163" y="122"/>
                      <a:pt x="163" y="122"/>
                    </a:cubicBezTo>
                    <a:cubicBezTo>
                      <a:pt x="160" y="123"/>
                      <a:pt x="160" y="123"/>
                      <a:pt x="160" y="123"/>
                    </a:cubicBezTo>
                    <a:cubicBezTo>
                      <a:pt x="152" y="125"/>
                      <a:pt x="152" y="125"/>
                      <a:pt x="152" y="125"/>
                    </a:cubicBezTo>
                    <a:cubicBezTo>
                      <a:pt x="145" y="129"/>
                      <a:pt x="145" y="129"/>
                      <a:pt x="145" y="129"/>
                    </a:cubicBezTo>
                    <a:cubicBezTo>
                      <a:pt x="142" y="131"/>
                      <a:pt x="139" y="132"/>
                      <a:pt x="136" y="1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90" name="Freeform 600"/>
              <p:cNvSpPr>
                <a:spLocks noEditPoints="1"/>
              </p:cNvSpPr>
              <p:nvPr/>
            </p:nvSpPr>
            <p:spPr bwMode="auto">
              <a:xfrm>
                <a:off x="4211" y="1806"/>
                <a:ext cx="489" cy="317"/>
              </a:xfrm>
              <a:custGeom>
                <a:avLst/>
                <a:gdLst>
                  <a:gd name="T0" fmla="*/ 161 w 207"/>
                  <a:gd name="T1" fmla="*/ 35 h 134"/>
                  <a:gd name="T2" fmla="*/ 204 w 207"/>
                  <a:gd name="T3" fmla="*/ 63 h 134"/>
                  <a:gd name="T4" fmla="*/ 187 w 207"/>
                  <a:gd name="T5" fmla="*/ 87 h 134"/>
                  <a:gd name="T6" fmla="*/ 159 w 207"/>
                  <a:gd name="T7" fmla="*/ 101 h 134"/>
                  <a:gd name="T8" fmla="*/ 140 w 207"/>
                  <a:gd name="T9" fmla="*/ 106 h 134"/>
                  <a:gd name="T10" fmla="*/ 154 w 207"/>
                  <a:gd name="T11" fmla="*/ 122 h 134"/>
                  <a:gd name="T12" fmla="*/ 162 w 207"/>
                  <a:gd name="T13" fmla="*/ 125 h 134"/>
                  <a:gd name="T14" fmla="*/ 131 w 207"/>
                  <a:gd name="T15" fmla="*/ 130 h 134"/>
                  <a:gd name="T16" fmla="*/ 131 w 207"/>
                  <a:gd name="T17" fmla="*/ 108 h 134"/>
                  <a:gd name="T18" fmla="*/ 115 w 207"/>
                  <a:gd name="T19" fmla="*/ 97 h 134"/>
                  <a:gd name="T20" fmla="*/ 72 w 207"/>
                  <a:gd name="T21" fmla="*/ 123 h 134"/>
                  <a:gd name="T22" fmla="*/ 84 w 207"/>
                  <a:gd name="T23" fmla="*/ 104 h 134"/>
                  <a:gd name="T24" fmla="*/ 83 w 207"/>
                  <a:gd name="T25" fmla="*/ 87 h 134"/>
                  <a:gd name="T26" fmla="*/ 56 w 207"/>
                  <a:gd name="T27" fmla="*/ 72 h 134"/>
                  <a:gd name="T28" fmla="*/ 0 w 207"/>
                  <a:gd name="T29" fmla="*/ 68 h 134"/>
                  <a:gd name="T30" fmla="*/ 9 w 207"/>
                  <a:gd name="T31" fmla="*/ 44 h 134"/>
                  <a:gd name="T32" fmla="*/ 36 w 207"/>
                  <a:gd name="T33" fmla="*/ 6 h 134"/>
                  <a:gd name="T34" fmla="*/ 82 w 207"/>
                  <a:gd name="T35" fmla="*/ 15 h 134"/>
                  <a:gd name="T36" fmla="*/ 98 w 207"/>
                  <a:gd name="T37" fmla="*/ 18 h 134"/>
                  <a:gd name="T38" fmla="*/ 119 w 207"/>
                  <a:gd name="T39" fmla="*/ 1 h 134"/>
                  <a:gd name="T40" fmla="*/ 119 w 207"/>
                  <a:gd name="T41" fmla="*/ 3 h 134"/>
                  <a:gd name="T42" fmla="*/ 101 w 207"/>
                  <a:gd name="T43" fmla="*/ 17 h 134"/>
                  <a:gd name="T44" fmla="*/ 95 w 207"/>
                  <a:gd name="T45" fmla="*/ 19 h 134"/>
                  <a:gd name="T46" fmla="*/ 81 w 207"/>
                  <a:gd name="T47" fmla="*/ 18 h 134"/>
                  <a:gd name="T48" fmla="*/ 75 w 207"/>
                  <a:gd name="T49" fmla="*/ 17 h 134"/>
                  <a:gd name="T50" fmla="*/ 47 w 207"/>
                  <a:gd name="T51" fmla="*/ 10 h 134"/>
                  <a:gd name="T52" fmla="*/ 24 w 207"/>
                  <a:gd name="T53" fmla="*/ 33 h 134"/>
                  <a:gd name="T54" fmla="*/ 9 w 207"/>
                  <a:gd name="T55" fmla="*/ 49 h 134"/>
                  <a:gd name="T56" fmla="*/ 7 w 207"/>
                  <a:gd name="T57" fmla="*/ 60 h 134"/>
                  <a:gd name="T58" fmla="*/ 17 w 207"/>
                  <a:gd name="T59" fmla="*/ 75 h 134"/>
                  <a:gd name="T60" fmla="*/ 74 w 207"/>
                  <a:gd name="T61" fmla="*/ 72 h 134"/>
                  <a:gd name="T62" fmla="*/ 91 w 207"/>
                  <a:gd name="T63" fmla="*/ 96 h 134"/>
                  <a:gd name="T64" fmla="*/ 92 w 207"/>
                  <a:gd name="T65" fmla="*/ 106 h 134"/>
                  <a:gd name="T66" fmla="*/ 85 w 207"/>
                  <a:gd name="T67" fmla="*/ 106 h 134"/>
                  <a:gd name="T68" fmla="*/ 81 w 207"/>
                  <a:gd name="T69" fmla="*/ 110 h 134"/>
                  <a:gd name="T70" fmla="*/ 81 w 207"/>
                  <a:gd name="T71" fmla="*/ 119 h 134"/>
                  <a:gd name="T72" fmla="*/ 116 w 207"/>
                  <a:gd name="T73" fmla="*/ 95 h 134"/>
                  <a:gd name="T74" fmla="*/ 117 w 207"/>
                  <a:gd name="T75" fmla="*/ 105 h 134"/>
                  <a:gd name="T76" fmla="*/ 131 w 207"/>
                  <a:gd name="T77" fmla="*/ 106 h 134"/>
                  <a:gd name="T78" fmla="*/ 125 w 207"/>
                  <a:gd name="T79" fmla="*/ 120 h 134"/>
                  <a:gd name="T80" fmla="*/ 133 w 207"/>
                  <a:gd name="T81" fmla="*/ 129 h 134"/>
                  <a:gd name="T82" fmla="*/ 134 w 207"/>
                  <a:gd name="T83" fmla="*/ 132 h 134"/>
                  <a:gd name="T84" fmla="*/ 153 w 207"/>
                  <a:gd name="T85" fmla="*/ 125 h 134"/>
                  <a:gd name="T86" fmla="*/ 161 w 207"/>
                  <a:gd name="T87" fmla="*/ 122 h 134"/>
                  <a:gd name="T88" fmla="*/ 137 w 207"/>
                  <a:gd name="T89" fmla="*/ 111 h 134"/>
                  <a:gd name="T90" fmla="*/ 147 w 207"/>
                  <a:gd name="T91" fmla="*/ 104 h 134"/>
                  <a:gd name="T92" fmla="*/ 154 w 207"/>
                  <a:gd name="T93" fmla="*/ 97 h 134"/>
                  <a:gd name="T94" fmla="*/ 173 w 207"/>
                  <a:gd name="T95" fmla="*/ 93 h 134"/>
                  <a:gd name="T96" fmla="*/ 191 w 207"/>
                  <a:gd name="T97" fmla="*/ 79 h 134"/>
                  <a:gd name="T98" fmla="*/ 202 w 207"/>
                  <a:gd name="T99" fmla="*/ 69 h 134"/>
                  <a:gd name="T100" fmla="*/ 205 w 207"/>
                  <a:gd name="T101" fmla="*/ 57 h 134"/>
                  <a:gd name="T102" fmla="*/ 150 w 207"/>
                  <a:gd name="T103" fmla="*/ 3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07" h="134">
                    <a:moveTo>
                      <a:pt x="127" y="0"/>
                    </a:moveTo>
                    <a:cubicBezTo>
                      <a:pt x="131" y="0"/>
                      <a:pt x="135" y="1"/>
                      <a:pt x="138" y="6"/>
                    </a:cubicBezTo>
                    <a:cubicBezTo>
                      <a:pt x="145" y="17"/>
                      <a:pt x="145" y="17"/>
                      <a:pt x="145" y="17"/>
                    </a:cubicBezTo>
                    <a:cubicBezTo>
                      <a:pt x="151" y="29"/>
                      <a:pt x="151" y="29"/>
                      <a:pt x="151" y="29"/>
                    </a:cubicBezTo>
                    <a:cubicBezTo>
                      <a:pt x="154" y="33"/>
                      <a:pt x="157" y="35"/>
                      <a:pt x="161" y="35"/>
                    </a:cubicBezTo>
                    <a:cubicBezTo>
                      <a:pt x="179" y="38"/>
                      <a:pt x="179" y="38"/>
                      <a:pt x="179" y="38"/>
                    </a:cubicBezTo>
                    <a:cubicBezTo>
                      <a:pt x="185" y="39"/>
                      <a:pt x="191" y="42"/>
                      <a:pt x="199" y="46"/>
                    </a:cubicBezTo>
                    <a:cubicBezTo>
                      <a:pt x="207" y="53"/>
                      <a:pt x="207" y="53"/>
                      <a:pt x="207" y="53"/>
                    </a:cubicBezTo>
                    <a:cubicBezTo>
                      <a:pt x="206" y="58"/>
                      <a:pt x="206" y="58"/>
                      <a:pt x="206" y="58"/>
                    </a:cubicBezTo>
                    <a:cubicBezTo>
                      <a:pt x="204" y="63"/>
                      <a:pt x="204" y="63"/>
                      <a:pt x="204" y="63"/>
                    </a:cubicBezTo>
                    <a:cubicBezTo>
                      <a:pt x="203" y="65"/>
                      <a:pt x="203" y="67"/>
                      <a:pt x="204" y="69"/>
                    </a:cubicBezTo>
                    <a:cubicBezTo>
                      <a:pt x="206" y="74"/>
                      <a:pt x="206" y="77"/>
                      <a:pt x="205" y="78"/>
                    </a:cubicBezTo>
                    <a:cubicBezTo>
                      <a:pt x="199" y="81"/>
                      <a:pt x="199" y="81"/>
                      <a:pt x="199" y="81"/>
                    </a:cubicBezTo>
                    <a:cubicBezTo>
                      <a:pt x="191" y="81"/>
                      <a:pt x="191" y="81"/>
                      <a:pt x="191" y="81"/>
                    </a:cubicBezTo>
                    <a:cubicBezTo>
                      <a:pt x="188" y="82"/>
                      <a:pt x="186" y="83"/>
                      <a:pt x="187" y="87"/>
                    </a:cubicBezTo>
                    <a:cubicBezTo>
                      <a:pt x="187" y="88"/>
                      <a:pt x="187" y="89"/>
                      <a:pt x="188" y="90"/>
                    </a:cubicBezTo>
                    <a:cubicBezTo>
                      <a:pt x="181" y="92"/>
                      <a:pt x="181" y="92"/>
                      <a:pt x="181" y="92"/>
                    </a:cubicBezTo>
                    <a:cubicBezTo>
                      <a:pt x="174" y="95"/>
                      <a:pt x="174" y="95"/>
                      <a:pt x="174" y="95"/>
                    </a:cubicBezTo>
                    <a:cubicBezTo>
                      <a:pt x="166" y="97"/>
                      <a:pt x="166" y="97"/>
                      <a:pt x="166" y="97"/>
                    </a:cubicBezTo>
                    <a:cubicBezTo>
                      <a:pt x="162" y="98"/>
                      <a:pt x="160" y="99"/>
                      <a:pt x="159" y="101"/>
                    </a:cubicBezTo>
                    <a:cubicBezTo>
                      <a:pt x="155" y="101"/>
                      <a:pt x="155" y="101"/>
                      <a:pt x="155" y="101"/>
                    </a:cubicBezTo>
                    <a:cubicBezTo>
                      <a:pt x="153" y="100"/>
                      <a:pt x="153" y="100"/>
                      <a:pt x="153" y="100"/>
                    </a:cubicBezTo>
                    <a:cubicBezTo>
                      <a:pt x="152" y="101"/>
                      <a:pt x="152" y="101"/>
                      <a:pt x="152" y="101"/>
                    </a:cubicBezTo>
                    <a:cubicBezTo>
                      <a:pt x="147" y="106"/>
                      <a:pt x="147" y="106"/>
                      <a:pt x="147" y="106"/>
                    </a:cubicBezTo>
                    <a:cubicBezTo>
                      <a:pt x="140" y="106"/>
                      <a:pt x="140" y="106"/>
                      <a:pt x="140" y="106"/>
                    </a:cubicBezTo>
                    <a:cubicBezTo>
                      <a:pt x="138" y="106"/>
                      <a:pt x="138" y="107"/>
                      <a:pt x="138" y="109"/>
                    </a:cubicBezTo>
                    <a:cubicBezTo>
                      <a:pt x="143" y="112"/>
                      <a:pt x="143" y="112"/>
                      <a:pt x="143" y="112"/>
                    </a:cubicBezTo>
                    <a:cubicBezTo>
                      <a:pt x="147" y="116"/>
                      <a:pt x="147" y="116"/>
                      <a:pt x="147" y="116"/>
                    </a:cubicBezTo>
                    <a:cubicBezTo>
                      <a:pt x="150" y="120"/>
                      <a:pt x="150" y="120"/>
                      <a:pt x="150" y="120"/>
                    </a:cubicBezTo>
                    <a:cubicBezTo>
                      <a:pt x="151" y="121"/>
                      <a:pt x="152" y="122"/>
                      <a:pt x="154" y="122"/>
                    </a:cubicBezTo>
                    <a:cubicBezTo>
                      <a:pt x="156" y="122"/>
                      <a:pt x="158" y="121"/>
                      <a:pt x="160" y="120"/>
                    </a:cubicBezTo>
                    <a:cubicBezTo>
                      <a:pt x="161" y="119"/>
                      <a:pt x="162" y="119"/>
                      <a:pt x="163" y="119"/>
                    </a:cubicBezTo>
                    <a:cubicBezTo>
                      <a:pt x="165" y="119"/>
                      <a:pt x="166" y="120"/>
                      <a:pt x="166" y="121"/>
                    </a:cubicBezTo>
                    <a:cubicBezTo>
                      <a:pt x="166" y="124"/>
                      <a:pt x="166" y="124"/>
                      <a:pt x="166" y="124"/>
                    </a:cubicBezTo>
                    <a:cubicBezTo>
                      <a:pt x="162" y="125"/>
                      <a:pt x="162" y="125"/>
                      <a:pt x="162" y="125"/>
                    </a:cubicBezTo>
                    <a:cubicBezTo>
                      <a:pt x="154" y="126"/>
                      <a:pt x="154" y="126"/>
                      <a:pt x="154" y="126"/>
                    </a:cubicBezTo>
                    <a:cubicBezTo>
                      <a:pt x="147" y="130"/>
                      <a:pt x="147" y="130"/>
                      <a:pt x="147" y="130"/>
                    </a:cubicBezTo>
                    <a:cubicBezTo>
                      <a:pt x="144" y="133"/>
                      <a:pt x="141" y="134"/>
                      <a:pt x="138" y="134"/>
                    </a:cubicBezTo>
                    <a:cubicBezTo>
                      <a:pt x="136" y="134"/>
                      <a:pt x="135" y="134"/>
                      <a:pt x="133" y="133"/>
                    </a:cubicBezTo>
                    <a:cubicBezTo>
                      <a:pt x="132" y="133"/>
                      <a:pt x="131" y="131"/>
                      <a:pt x="131" y="130"/>
                    </a:cubicBezTo>
                    <a:cubicBezTo>
                      <a:pt x="130" y="125"/>
                      <a:pt x="130" y="125"/>
                      <a:pt x="130" y="125"/>
                    </a:cubicBezTo>
                    <a:cubicBezTo>
                      <a:pt x="130" y="124"/>
                      <a:pt x="129" y="123"/>
                      <a:pt x="127" y="123"/>
                    </a:cubicBezTo>
                    <a:cubicBezTo>
                      <a:pt x="123" y="121"/>
                      <a:pt x="123" y="121"/>
                      <a:pt x="123" y="121"/>
                    </a:cubicBezTo>
                    <a:cubicBezTo>
                      <a:pt x="122" y="120"/>
                      <a:pt x="124" y="118"/>
                      <a:pt x="129" y="115"/>
                    </a:cubicBezTo>
                    <a:cubicBezTo>
                      <a:pt x="133" y="111"/>
                      <a:pt x="134" y="109"/>
                      <a:pt x="131" y="108"/>
                    </a:cubicBezTo>
                    <a:cubicBezTo>
                      <a:pt x="125" y="107"/>
                      <a:pt x="125" y="107"/>
                      <a:pt x="125" y="107"/>
                    </a:cubicBezTo>
                    <a:cubicBezTo>
                      <a:pt x="119" y="108"/>
                      <a:pt x="119" y="108"/>
                      <a:pt x="119" y="108"/>
                    </a:cubicBezTo>
                    <a:cubicBezTo>
                      <a:pt x="117" y="108"/>
                      <a:pt x="116" y="107"/>
                      <a:pt x="115" y="106"/>
                    </a:cubicBezTo>
                    <a:cubicBezTo>
                      <a:pt x="116" y="100"/>
                      <a:pt x="116" y="100"/>
                      <a:pt x="116" y="100"/>
                    </a:cubicBezTo>
                    <a:cubicBezTo>
                      <a:pt x="115" y="97"/>
                      <a:pt x="115" y="97"/>
                      <a:pt x="115" y="97"/>
                    </a:cubicBezTo>
                    <a:cubicBezTo>
                      <a:pt x="114" y="97"/>
                      <a:pt x="114" y="97"/>
                      <a:pt x="113" y="97"/>
                    </a:cubicBezTo>
                    <a:cubicBezTo>
                      <a:pt x="112" y="97"/>
                      <a:pt x="109" y="97"/>
                      <a:pt x="106" y="99"/>
                    </a:cubicBezTo>
                    <a:cubicBezTo>
                      <a:pt x="97" y="103"/>
                      <a:pt x="91" y="110"/>
                      <a:pt x="86" y="120"/>
                    </a:cubicBezTo>
                    <a:cubicBezTo>
                      <a:pt x="81" y="120"/>
                      <a:pt x="81" y="120"/>
                      <a:pt x="81" y="120"/>
                    </a:cubicBezTo>
                    <a:cubicBezTo>
                      <a:pt x="72" y="123"/>
                      <a:pt x="72" y="123"/>
                      <a:pt x="72" y="123"/>
                    </a:cubicBezTo>
                    <a:cubicBezTo>
                      <a:pt x="70" y="121"/>
                      <a:pt x="70" y="121"/>
                      <a:pt x="70" y="121"/>
                    </a:cubicBezTo>
                    <a:cubicBezTo>
                      <a:pt x="76" y="114"/>
                      <a:pt x="76" y="114"/>
                      <a:pt x="76" y="114"/>
                    </a:cubicBezTo>
                    <a:cubicBezTo>
                      <a:pt x="78" y="112"/>
                      <a:pt x="79" y="111"/>
                      <a:pt x="80" y="110"/>
                    </a:cubicBezTo>
                    <a:cubicBezTo>
                      <a:pt x="81" y="106"/>
                      <a:pt x="81" y="104"/>
                      <a:pt x="83" y="104"/>
                    </a:cubicBezTo>
                    <a:cubicBezTo>
                      <a:pt x="83" y="104"/>
                      <a:pt x="83" y="104"/>
                      <a:pt x="84" y="104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90" y="106"/>
                      <a:pt x="90" y="106"/>
                      <a:pt x="90" y="106"/>
                    </a:cubicBezTo>
                    <a:cubicBezTo>
                      <a:pt x="91" y="106"/>
                      <a:pt x="92" y="104"/>
                      <a:pt x="91" y="102"/>
                    </a:cubicBezTo>
                    <a:cubicBezTo>
                      <a:pt x="90" y="97"/>
                      <a:pt x="90" y="97"/>
                      <a:pt x="90" y="97"/>
                    </a:cubicBezTo>
                    <a:cubicBezTo>
                      <a:pt x="83" y="87"/>
                      <a:pt x="83" y="87"/>
                      <a:pt x="83" y="87"/>
                    </a:cubicBezTo>
                    <a:cubicBezTo>
                      <a:pt x="81" y="83"/>
                      <a:pt x="81" y="83"/>
                      <a:pt x="81" y="83"/>
                    </a:cubicBezTo>
                    <a:cubicBezTo>
                      <a:pt x="81" y="80"/>
                      <a:pt x="81" y="80"/>
                      <a:pt x="81" y="80"/>
                    </a:cubicBezTo>
                    <a:cubicBezTo>
                      <a:pt x="81" y="78"/>
                      <a:pt x="78" y="75"/>
                      <a:pt x="74" y="74"/>
                    </a:cubicBezTo>
                    <a:cubicBezTo>
                      <a:pt x="70" y="72"/>
                      <a:pt x="65" y="71"/>
                      <a:pt x="62" y="71"/>
                    </a:cubicBezTo>
                    <a:cubicBezTo>
                      <a:pt x="60" y="71"/>
                      <a:pt x="58" y="71"/>
                      <a:pt x="56" y="72"/>
                    </a:cubicBezTo>
                    <a:cubicBezTo>
                      <a:pt x="53" y="73"/>
                      <a:pt x="51" y="74"/>
                      <a:pt x="49" y="76"/>
                    </a:cubicBezTo>
                    <a:cubicBezTo>
                      <a:pt x="46" y="79"/>
                      <a:pt x="41" y="80"/>
                      <a:pt x="35" y="80"/>
                    </a:cubicBezTo>
                    <a:cubicBezTo>
                      <a:pt x="16" y="77"/>
                      <a:pt x="16" y="77"/>
                      <a:pt x="16" y="77"/>
                    </a:cubicBezTo>
                    <a:cubicBezTo>
                      <a:pt x="13" y="75"/>
                      <a:pt x="13" y="75"/>
                      <a:pt x="13" y="75"/>
                    </a:cubicBezTo>
                    <a:cubicBezTo>
                      <a:pt x="6" y="73"/>
                      <a:pt x="2" y="71"/>
                      <a:pt x="0" y="68"/>
                    </a:cubicBezTo>
                    <a:cubicBezTo>
                      <a:pt x="3" y="67"/>
                      <a:pt x="4" y="63"/>
                      <a:pt x="5" y="59"/>
                    </a:cubicBezTo>
                    <a:cubicBezTo>
                      <a:pt x="6" y="58"/>
                      <a:pt x="6" y="58"/>
                      <a:pt x="6" y="58"/>
                    </a:cubicBezTo>
                    <a:cubicBezTo>
                      <a:pt x="7" y="58"/>
                      <a:pt x="7" y="58"/>
                      <a:pt x="8" y="57"/>
                    </a:cubicBezTo>
                    <a:cubicBezTo>
                      <a:pt x="9" y="55"/>
                      <a:pt x="9" y="53"/>
                      <a:pt x="8" y="50"/>
                    </a:cubicBezTo>
                    <a:cubicBezTo>
                      <a:pt x="7" y="48"/>
                      <a:pt x="8" y="46"/>
                      <a:pt x="9" y="44"/>
                    </a:cubicBezTo>
                    <a:cubicBezTo>
                      <a:pt x="14" y="39"/>
                      <a:pt x="14" y="39"/>
                      <a:pt x="14" y="39"/>
                    </a:cubicBezTo>
                    <a:cubicBezTo>
                      <a:pt x="23" y="32"/>
                      <a:pt x="23" y="32"/>
                      <a:pt x="23" y="32"/>
                    </a:cubicBezTo>
                    <a:cubicBezTo>
                      <a:pt x="23" y="30"/>
                      <a:pt x="23" y="26"/>
                      <a:pt x="20" y="21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23" y="9"/>
                      <a:pt x="28" y="6"/>
                      <a:pt x="36" y="6"/>
                    </a:cubicBezTo>
                    <a:cubicBezTo>
                      <a:pt x="39" y="6"/>
                      <a:pt x="43" y="7"/>
                      <a:pt x="47" y="8"/>
                    </a:cubicBezTo>
                    <a:cubicBezTo>
                      <a:pt x="63" y="13"/>
                      <a:pt x="63" y="13"/>
                      <a:pt x="63" y="13"/>
                    </a:cubicBezTo>
                    <a:cubicBezTo>
                      <a:pt x="75" y="15"/>
                      <a:pt x="75" y="15"/>
                      <a:pt x="75" y="15"/>
                    </a:cubicBezTo>
                    <a:cubicBezTo>
                      <a:pt x="77" y="14"/>
                      <a:pt x="79" y="14"/>
                      <a:pt x="80" y="14"/>
                    </a:cubicBezTo>
                    <a:cubicBezTo>
                      <a:pt x="81" y="14"/>
                      <a:pt x="82" y="14"/>
                      <a:pt x="82" y="15"/>
                    </a:cubicBezTo>
                    <a:cubicBezTo>
                      <a:pt x="82" y="16"/>
                      <a:pt x="82" y="16"/>
                      <a:pt x="82" y="16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90" y="16"/>
                      <a:pt x="90" y="16"/>
                      <a:pt x="90" y="16"/>
                    </a:cubicBezTo>
                    <a:cubicBezTo>
                      <a:pt x="94" y="17"/>
                      <a:pt x="94" y="17"/>
                      <a:pt x="94" y="17"/>
                    </a:cubicBezTo>
                    <a:cubicBezTo>
                      <a:pt x="96" y="18"/>
                      <a:pt x="97" y="18"/>
                      <a:pt x="98" y="18"/>
                    </a:cubicBezTo>
                    <a:cubicBezTo>
                      <a:pt x="98" y="18"/>
                      <a:pt x="98" y="18"/>
                      <a:pt x="99" y="18"/>
                    </a:cubicBezTo>
                    <a:cubicBezTo>
                      <a:pt x="100" y="16"/>
                      <a:pt x="100" y="16"/>
                      <a:pt x="100" y="16"/>
                    </a:cubicBezTo>
                    <a:cubicBezTo>
                      <a:pt x="102" y="7"/>
                      <a:pt x="102" y="7"/>
                      <a:pt x="102" y="7"/>
                    </a:cubicBezTo>
                    <a:cubicBezTo>
                      <a:pt x="104" y="4"/>
                      <a:pt x="108" y="2"/>
                      <a:pt x="113" y="1"/>
                    </a:cubicBezTo>
                    <a:cubicBezTo>
                      <a:pt x="119" y="1"/>
                      <a:pt x="119" y="1"/>
                      <a:pt x="119" y="1"/>
                    </a:cubicBezTo>
                    <a:cubicBezTo>
                      <a:pt x="127" y="0"/>
                      <a:pt x="127" y="0"/>
                      <a:pt x="127" y="0"/>
                    </a:cubicBezTo>
                    <a:moveTo>
                      <a:pt x="127" y="2"/>
                    </a:moveTo>
                    <a:cubicBezTo>
                      <a:pt x="119" y="3"/>
                      <a:pt x="119" y="3"/>
                      <a:pt x="119" y="3"/>
                    </a:cubicBezTo>
                    <a:cubicBezTo>
                      <a:pt x="119" y="3"/>
                      <a:pt x="119" y="3"/>
                      <a:pt x="119" y="3"/>
                    </a:cubicBezTo>
                    <a:cubicBezTo>
                      <a:pt x="119" y="3"/>
                      <a:pt x="119" y="3"/>
                      <a:pt x="119" y="3"/>
                    </a:cubicBezTo>
                    <a:cubicBezTo>
                      <a:pt x="113" y="3"/>
                      <a:pt x="113" y="3"/>
                      <a:pt x="113" y="3"/>
                    </a:cubicBezTo>
                    <a:cubicBezTo>
                      <a:pt x="109" y="4"/>
                      <a:pt x="106" y="5"/>
                      <a:pt x="103" y="8"/>
                    </a:cubicBezTo>
                    <a:cubicBezTo>
                      <a:pt x="101" y="17"/>
                      <a:pt x="101" y="17"/>
                      <a:pt x="101" y="17"/>
                    </a:cubicBezTo>
                    <a:cubicBezTo>
                      <a:pt x="101" y="17"/>
                      <a:pt x="101" y="17"/>
                      <a:pt x="101" y="17"/>
                    </a:cubicBezTo>
                    <a:cubicBezTo>
                      <a:pt x="101" y="17"/>
                      <a:pt x="101" y="17"/>
                      <a:pt x="101" y="17"/>
                    </a:cubicBezTo>
                    <a:cubicBezTo>
                      <a:pt x="100" y="19"/>
                      <a:pt x="100" y="19"/>
                      <a:pt x="100" y="19"/>
                    </a:cubicBezTo>
                    <a:cubicBezTo>
                      <a:pt x="100" y="20"/>
                      <a:pt x="100" y="20"/>
                      <a:pt x="100" y="20"/>
                    </a:cubicBezTo>
                    <a:cubicBezTo>
                      <a:pt x="99" y="20"/>
                      <a:pt x="99" y="20"/>
                      <a:pt x="99" y="20"/>
                    </a:cubicBezTo>
                    <a:cubicBezTo>
                      <a:pt x="99" y="20"/>
                      <a:pt x="98" y="20"/>
                      <a:pt x="98" y="20"/>
                    </a:cubicBezTo>
                    <a:cubicBezTo>
                      <a:pt x="97" y="20"/>
                      <a:pt x="96" y="20"/>
                      <a:pt x="95" y="19"/>
                    </a:cubicBezTo>
                    <a:cubicBezTo>
                      <a:pt x="95" y="19"/>
                      <a:pt x="94" y="19"/>
                      <a:pt x="94" y="19"/>
                    </a:cubicBezTo>
                    <a:cubicBezTo>
                      <a:pt x="89" y="18"/>
                      <a:pt x="89" y="18"/>
                      <a:pt x="89" y="18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2" y="18"/>
                      <a:pt x="82" y="18"/>
                      <a:pt x="82" y="18"/>
                    </a:cubicBezTo>
                    <a:cubicBezTo>
                      <a:pt x="81" y="18"/>
                      <a:pt x="81" y="18"/>
                      <a:pt x="81" y="18"/>
                    </a:cubicBezTo>
                    <a:cubicBezTo>
                      <a:pt x="81" y="16"/>
                      <a:pt x="81" y="16"/>
                      <a:pt x="81" y="16"/>
                    </a:cubicBezTo>
                    <a:cubicBezTo>
                      <a:pt x="81" y="16"/>
                      <a:pt x="81" y="16"/>
                      <a:pt x="81" y="16"/>
                    </a:cubicBezTo>
                    <a:cubicBezTo>
                      <a:pt x="80" y="16"/>
                      <a:pt x="80" y="16"/>
                      <a:pt x="80" y="16"/>
                    </a:cubicBezTo>
                    <a:cubicBezTo>
                      <a:pt x="79" y="16"/>
                      <a:pt x="78" y="16"/>
                      <a:pt x="76" y="17"/>
                    </a:cubicBezTo>
                    <a:cubicBezTo>
                      <a:pt x="75" y="17"/>
                      <a:pt x="75" y="17"/>
                      <a:pt x="75" y="17"/>
                    </a:cubicBezTo>
                    <a:cubicBezTo>
                      <a:pt x="75" y="17"/>
                      <a:pt x="75" y="17"/>
                      <a:pt x="75" y="17"/>
                    </a:cubicBezTo>
                    <a:cubicBezTo>
                      <a:pt x="63" y="15"/>
                      <a:pt x="63" y="15"/>
                      <a:pt x="63" y="15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3" y="9"/>
                      <a:pt x="39" y="8"/>
                      <a:pt x="36" y="8"/>
                    </a:cubicBezTo>
                    <a:cubicBezTo>
                      <a:pt x="29" y="8"/>
                      <a:pt x="25" y="10"/>
                      <a:pt x="21" y="15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24" y="26"/>
                      <a:pt x="25" y="29"/>
                      <a:pt x="24" y="32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15" y="40"/>
                      <a:pt x="15" y="40"/>
                      <a:pt x="15" y="40"/>
                    </a:cubicBezTo>
                    <a:cubicBezTo>
                      <a:pt x="10" y="45"/>
                      <a:pt x="10" y="45"/>
                      <a:pt x="10" y="45"/>
                    </a:cubicBezTo>
                    <a:cubicBezTo>
                      <a:pt x="9" y="47"/>
                      <a:pt x="9" y="48"/>
                      <a:pt x="9" y="49"/>
                    </a:cubicBezTo>
                    <a:cubicBezTo>
                      <a:pt x="9" y="49"/>
                      <a:pt x="9" y="49"/>
                      <a:pt x="9" y="49"/>
                    </a:cubicBezTo>
                    <a:cubicBezTo>
                      <a:pt x="9" y="49"/>
                      <a:pt x="9" y="49"/>
                      <a:pt x="9" y="49"/>
                    </a:cubicBezTo>
                    <a:cubicBezTo>
                      <a:pt x="10" y="52"/>
                      <a:pt x="11" y="55"/>
                      <a:pt x="10" y="58"/>
                    </a:cubicBezTo>
                    <a:cubicBezTo>
                      <a:pt x="10" y="58"/>
                      <a:pt x="10" y="58"/>
                      <a:pt x="10" y="58"/>
                    </a:cubicBezTo>
                    <a:cubicBezTo>
                      <a:pt x="9" y="58"/>
                      <a:pt x="9" y="58"/>
                      <a:pt x="9" y="58"/>
                    </a:cubicBezTo>
                    <a:cubicBezTo>
                      <a:pt x="8" y="59"/>
                      <a:pt x="8" y="60"/>
                      <a:pt x="7" y="60"/>
                    </a:cubicBezTo>
                    <a:cubicBezTo>
                      <a:pt x="7" y="60"/>
                      <a:pt x="7" y="60"/>
                      <a:pt x="7" y="60"/>
                    </a:cubicBezTo>
                    <a:cubicBezTo>
                      <a:pt x="7" y="60"/>
                      <a:pt x="7" y="60"/>
                      <a:pt x="7" y="60"/>
                    </a:cubicBezTo>
                    <a:cubicBezTo>
                      <a:pt x="6" y="63"/>
                      <a:pt x="5" y="66"/>
                      <a:pt x="3" y="68"/>
                    </a:cubicBezTo>
                    <a:cubicBezTo>
                      <a:pt x="5" y="70"/>
                      <a:pt x="8" y="72"/>
                      <a:pt x="13" y="7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35" y="78"/>
                      <a:pt x="35" y="78"/>
                      <a:pt x="35" y="78"/>
                    </a:cubicBezTo>
                    <a:cubicBezTo>
                      <a:pt x="41" y="78"/>
                      <a:pt x="45" y="77"/>
                      <a:pt x="48" y="75"/>
                    </a:cubicBezTo>
                    <a:cubicBezTo>
                      <a:pt x="50" y="72"/>
                      <a:pt x="52" y="71"/>
                      <a:pt x="56" y="70"/>
                    </a:cubicBezTo>
                    <a:cubicBezTo>
                      <a:pt x="57" y="69"/>
                      <a:pt x="59" y="69"/>
                      <a:pt x="62" y="69"/>
                    </a:cubicBezTo>
                    <a:cubicBezTo>
                      <a:pt x="66" y="69"/>
                      <a:pt x="70" y="70"/>
                      <a:pt x="74" y="72"/>
                    </a:cubicBezTo>
                    <a:cubicBezTo>
                      <a:pt x="79" y="74"/>
                      <a:pt x="83" y="77"/>
                      <a:pt x="83" y="80"/>
                    </a:cubicBezTo>
                    <a:cubicBezTo>
                      <a:pt x="83" y="82"/>
                      <a:pt x="83" y="82"/>
                      <a:pt x="83" y="82"/>
                    </a:cubicBezTo>
                    <a:cubicBezTo>
                      <a:pt x="85" y="87"/>
                      <a:pt x="85" y="87"/>
                      <a:pt x="85" y="87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3" y="101"/>
                      <a:pt x="93" y="101"/>
                      <a:pt x="93" y="101"/>
                    </a:cubicBezTo>
                    <a:cubicBezTo>
                      <a:pt x="93" y="101"/>
                      <a:pt x="93" y="101"/>
                      <a:pt x="93" y="101"/>
                    </a:cubicBezTo>
                    <a:cubicBezTo>
                      <a:pt x="93" y="102"/>
                      <a:pt x="93" y="102"/>
                      <a:pt x="93" y="102"/>
                    </a:cubicBezTo>
                    <a:cubicBezTo>
                      <a:pt x="93" y="103"/>
                      <a:pt x="93" y="105"/>
                      <a:pt x="92" y="106"/>
                    </a:cubicBezTo>
                    <a:cubicBezTo>
                      <a:pt x="92" y="107"/>
                      <a:pt x="91" y="107"/>
                      <a:pt x="90" y="107"/>
                    </a:cubicBezTo>
                    <a:cubicBezTo>
                      <a:pt x="90" y="107"/>
                      <a:pt x="90" y="107"/>
                      <a:pt x="90" y="107"/>
                    </a:cubicBezTo>
                    <a:cubicBezTo>
                      <a:pt x="90" y="107"/>
                      <a:pt x="90" y="107"/>
                      <a:pt x="90" y="107"/>
                    </a:cubicBezTo>
                    <a:cubicBezTo>
                      <a:pt x="86" y="106"/>
                      <a:pt x="86" y="106"/>
                      <a:pt x="86" y="106"/>
                    </a:cubicBezTo>
                    <a:cubicBezTo>
                      <a:pt x="85" y="106"/>
                      <a:pt x="85" y="106"/>
                      <a:pt x="85" y="106"/>
                    </a:cubicBezTo>
                    <a:cubicBezTo>
                      <a:pt x="85" y="106"/>
                      <a:pt x="85" y="106"/>
                      <a:pt x="85" y="106"/>
                    </a:cubicBezTo>
                    <a:cubicBezTo>
                      <a:pt x="83" y="105"/>
                      <a:pt x="83" y="105"/>
                      <a:pt x="83" y="105"/>
                    </a:cubicBezTo>
                    <a:cubicBezTo>
                      <a:pt x="83" y="105"/>
                      <a:pt x="83" y="105"/>
                      <a:pt x="83" y="105"/>
                    </a:cubicBezTo>
                    <a:cubicBezTo>
                      <a:pt x="83" y="106"/>
                      <a:pt x="82" y="108"/>
                      <a:pt x="82" y="109"/>
                    </a:cubicBezTo>
                    <a:cubicBezTo>
                      <a:pt x="81" y="110"/>
                      <a:pt x="81" y="110"/>
                      <a:pt x="81" y="110"/>
                    </a:cubicBezTo>
                    <a:cubicBezTo>
                      <a:pt x="81" y="112"/>
                      <a:pt x="80" y="114"/>
                      <a:pt x="77" y="115"/>
                    </a:cubicBezTo>
                    <a:cubicBezTo>
                      <a:pt x="73" y="121"/>
                      <a:pt x="73" y="121"/>
                      <a:pt x="73" y="121"/>
                    </a:cubicBezTo>
                    <a:cubicBezTo>
                      <a:pt x="81" y="119"/>
                      <a:pt x="81" y="119"/>
                      <a:pt x="81" y="119"/>
                    </a:cubicBezTo>
                    <a:cubicBezTo>
                      <a:pt x="81" y="119"/>
                      <a:pt x="81" y="119"/>
                      <a:pt x="81" y="119"/>
                    </a:cubicBezTo>
                    <a:cubicBezTo>
                      <a:pt x="81" y="119"/>
                      <a:pt x="81" y="119"/>
                      <a:pt x="81" y="119"/>
                    </a:cubicBezTo>
                    <a:cubicBezTo>
                      <a:pt x="85" y="119"/>
                      <a:pt x="85" y="119"/>
                      <a:pt x="85" y="119"/>
                    </a:cubicBezTo>
                    <a:cubicBezTo>
                      <a:pt x="90" y="108"/>
                      <a:pt x="97" y="101"/>
                      <a:pt x="106" y="97"/>
                    </a:cubicBezTo>
                    <a:cubicBezTo>
                      <a:pt x="109" y="96"/>
                      <a:pt x="111" y="95"/>
                      <a:pt x="113" y="95"/>
                    </a:cubicBezTo>
                    <a:cubicBezTo>
                      <a:pt x="114" y="95"/>
                      <a:pt x="115" y="95"/>
                      <a:pt x="115" y="95"/>
                    </a:cubicBezTo>
                    <a:cubicBezTo>
                      <a:pt x="116" y="95"/>
                      <a:pt x="116" y="95"/>
                      <a:pt x="116" y="95"/>
                    </a:cubicBezTo>
                    <a:cubicBezTo>
                      <a:pt x="117" y="96"/>
                      <a:pt x="117" y="96"/>
                      <a:pt x="117" y="96"/>
                    </a:cubicBezTo>
                    <a:cubicBezTo>
                      <a:pt x="118" y="100"/>
                      <a:pt x="118" y="100"/>
                      <a:pt x="118" y="100"/>
                    </a:cubicBezTo>
                    <a:cubicBezTo>
                      <a:pt x="118" y="100"/>
                      <a:pt x="118" y="100"/>
                      <a:pt x="118" y="100"/>
                    </a:cubicBezTo>
                    <a:cubicBezTo>
                      <a:pt x="118" y="100"/>
                      <a:pt x="118" y="100"/>
                      <a:pt x="118" y="100"/>
                    </a:cubicBezTo>
                    <a:cubicBezTo>
                      <a:pt x="117" y="105"/>
                      <a:pt x="117" y="105"/>
                      <a:pt x="117" y="105"/>
                    </a:cubicBezTo>
                    <a:cubicBezTo>
                      <a:pt x="117" y="106"/>
                      <a:pt x="118" y="106"/>
                      <a:pt x="119" y="106"/>
                    </a:cubicBezTo>
                    <a:cubicBezTo>
                      <a:pt x="125" y="105"/>
                      <a:pt x="125" y="105"/>
                      <a:pt x="125" y="105"/>
                    </a:cubicBezTo>
                    <a:cubicBezTo>
                      <a:pt x="125" y="105"/>
                      <a:pt x="125" y="105"/>
                      <a:pt x="125" y="105"/>
                    </a:cubicBezTo>
                    <a:cubicBezTo>
                      <a:pt x="126" y="105"/>
                      <a:pt x="126" y="105"/>
                      <a:pt x="126" y="105"/>
                    </a:cubicBezTo>
                    <a:cubicBezTo>
                      <a:pt x="131" y="106"/>
                      <a:pt x="131" y="106"/>
                      <a:pt x="131" y="106"/>
                    </a:cubicBezTo>
                    <a:cubicBezTo>
                      <a:pt x="132" y="106"/>
                      <a:pt x="132" y="106"/>
                      <a:pt x="132" y="106"/>
                    </a:cubicBezTo>
                    <a:cubicBezTo>
                      <a:pt x="132" y="106"/>
                      <a:pt x="132" y="106"/>
                      <a:pt x="132" y="106"/>
                    </a:cubicBezTo>
                    <a:cubicBezTo>
                      <a:pt x="134" y="107"/>
                      <a:pt x="135" y="109"/>
                      <a:pt x="135" y="110"/>
                    </a:cubicBezTo>
                    <a:cubicBezTo>
                      <a:pt x="135" y="112"/>
                      <a:pt x="133" y="114"/>
                      <a:pt x="130" y="116"/>
                    </a:cubicBezTo>
                    <a:cubicBezTo>
                      <a:pt x="127" y="118"/>
                      <a:pt x="126" y="120"/>
                      <a:pt x="125" y="120"/>
                    </a:cubicBezTo>
                    <a:cubicBezTo>
                      <a:pt x="127" y="121"/>
                      <a:pt x="127" y="121"/>
                      <a:pt x="127" y="121"/>
                    </a:cubicBezTo>
                    <a:cubicBezTo>
                      <a:pt x="130" y="122"/>
                      <a:pt x="131" y="122"/>
                      <a:pt x="132" y="124"/>
                    </a:cubicBezTo>
                    <a:cubicBezTo>
                      <a:pt x="132" y="124"/>
                      <a:pt x="132" y="124"/>
                      <a:pt x="132" y="124"/>
                    </a:cubicBezTo>
                    <a:cubicBezTo>
                      <a:pt x="132" y="124"/>
                      <a:pt x="132" y="124"/>
                      <a:pt x="132" y="124"/>
                    </a:cubicBezTo>
                    <a:cubicBezTo>
                      <a:pt x="133" y="129"/>
                      <a:pt x="133" y="129"/>
                      <a:pt x="133" y="129"/>
                    </a:cubicBezTo>
                    <a:cubicBezTo>
                      <a:pt x="133" y="129"/>
                      <a:pt x="133" y="129"/>
                      <a:pt x="133" y="129"/>
                    </a:cubicBezTo>
                    <a:cubicBezTo>
                      <a:pt x="133" y="130"/>
                      <a:pt x="133" y="130"/>
                      <a:pt x="133" y="130"/>
                    </a:cubicBezTo>
                    <a:cubicBezTo>
                      <a:pt x="133" y="131"/>
                      <a:pt x="133" y="131"/>
                      <a:pt x="134" y="131"/>
                    </a:cubicBezTo>
                    <a:cubicBezTo>
                      <a:pt x="134" y="131"/>
                      <a:pt x="134" y="131"/>
                      <a:pt x="134" y="131"/>
                    </a:cubicBezTo>
                    <a:cubicBezTo>
                      <a:pt x="134" y="132"/>
                      <a:pt x="134" y="132"/>
                      <a:pt x="134" y="132"/>
                    </a:cubicBezTo>
                    <a:cubicBezTo>
                      <a:pt x="135" y="132"/>
                      <a:pt x="137" y="132"/>
                      <a:pt x="138" y="132"/>
                    </a:cubicBezTo>
                    <a:cubicBezTo>
                      <a:pt x="141" y="132"/>
                      <a:pt x="143" y="131"/>
                      <a:pt x="146" y="129"/>
                    </a:cubicBezTo>
                    <a:cubicBezTo>
                      <a:pt x="153" y="125"/>
                      <a:pt x="153" y="125"/>
                      <a:pt x="153" y="125"/>
                    </a:cubicBezTo>
                    <a:cubicBezTo>
                      <a:pt x="153" y="125"/>
                      <a:pt x="153" y="125"/>
                      <a:pt x="153" y="125"/>
                    </a:cubicBezTo>
                    <a:cubicBezTo>
                      <a:pt x="153" y="125"/>
                      <a:pt x="153" y="125"/>
                      <a:pt x="153" y="125"/>
                    </a:cubicBezTo>
                    <a:cubicBezTo>
                      <a:pt x="162" y="123"/>
                      <a:pt x="162" y="123"/>
                      <a:pt x="162" y="123"/>
                    </a:cubicBezTo>
                    <a:cubicBezTo>
                      <a:pt x="164" y="122"/>
                      <a:pt x="164" y="122"/>
                      <a:pt x="164" y="122"/>
                    </a:cubicBezTo>
                    <a:cubicBezTo>
                      <a:pt x="164" y="121"/>
                      <a:pt x="164" y="121"/>
                      <a:pt x="164" y="121"/>
                    </a:cubicBezTo>
                    <a:cubicBezTo>
                      <a:pt x="164" y="121"/>
                      <a:pt x="164" y="121"/>
                      <a:pt x="163" y="121"/>
                    </a:cubicBezTo>
                    <a:cubicBezTo>
                      <a:pt x="163" y="121"/>
                      <a:pt x="162" y="121"/>
                      <a:pt x="161" y="122"/>
                    </a:cubicBezTo>
                    <a:cubicBezTo>
                      <a:pt x="158" y="123"/>
                      <a:pt x="156" y="124"/>
                      <a:pt x="154" y="124"/>
                    </a:cubicBezTo>
                    <a:cubicBezTo>
                      <a:pt x="152" y="124"/>
                      <a:pt x="150" y="123"/>
                      <a:pt x="149" y="121"/>
                    </a:cubicBezTo>
                    <a:cubicBezTo>
                      <a:pt x="146" y="117"/>
                      <a:pt x="146" y="117"/>
                      <a:pt x="146" y="117"/>
                    </a:cubicBezTo>
                    <a:cubicBezTo>
                      <a:pt x="141" y="113"/>
                      <a:pt x="141" y="113"/>
                      <a:pt x="141" y="113"/>
                    </a:cubicBezTo>
                    <a:cubicBezTo>
                      <a:pt x="137" y="111"/>
                      <a:pt x="137" y="111"/>
                      <a:pt x="137" y="111"/>
                    </a:cubicBezTo>
                    <a:cubicBezTo>
                      <a:pt x="137" y="110"/>
                      <a:pt x="137" y="110"/>
                      <a:pt x="137" y="110"/>
                    </a:cubicBezTo>
                    <a:cubicBezTo>
                      <a:pt x="137" y="110"/>
                      <a:pt x="137" y="110"/>
                      <a:pt x="137" y="110"/>
                    </a:cubicBezTo>
                    <a:cubicBezTo>
                      <a:pt x="136" y="109"/>
                      <a:pt x="136" y="107"/>
                      <a:pt x="137" y="106"/>
                    </a:cubicBezTo>
                    <a:cubicBezTo>
                      <a:pt x="137" y="105"/>
                      <a:pt x="138" y="104"/>
                      <a:pt x="140" y="104"/>
                    </a:cubicBezTo>
                    <a:cubicBezTo>
                      <a:pt x="147" y="104"/>
                      <a:pt x="147" y="104"/>
                      <a:pt x="147" y="104"/>
                    </a:cubicBezTo>
                    <a:cubicBezTo>
                      <a:pt x="150" y="100"/>
                      <a:pt x="150" y="100"/>
                      <a:pt x="150" y="100"/>
                    </a:cubicBezTo>
                    <a:cubicBezTo>
                      <a:pt x="150" y="100"/>
                      <a:pt x="150" y="100"/>
                      <a:pt x="150" y="100"/>
                    </a:cubicBezTo>
                    <a:cubicBezTo>
                      <a:pt x="150" y="100"/>
                      <a:pt x="150" y="100"/>
                      <a:pt x="150" y="100"/>
                    </a:cubicBezTo>
                    <a:cubicBezTo>
                      <a:pt x="152" y="98"/>
                      <a:pt x="152" y="98"/>
                      <a:pt x="152" y="98"/>
                    </a:cubicBezTo>
                    <a:cubicBezTo>
                      <a:pt x="154" y="97"/>
                      <a:pt x="154" y="97"/>
                      <a:pt x="154" y="97"/>
                    </a:cubicBezTo>
                    <a:cubicBezTo>
                      <a:pt x="155" y="98"/>
                      <a:pt x="155" y="98"/>
                      <a:pt x="155" y="98"/>
                    </a:cubicBezTo>
                    <a:cubicBezTo>
                      <a:pt x="155" y="99"/>
                      <a:pt x="155" y="99"/>
                      <a:pt x="155" y="99"/>
                    </a:cubicBezTo>
                    <a:cubicBezTo>
                      <a:pt x="158" y="99"/>
                      <a:pt x="158" y="99"/>
                      <a:pt x="158" y="99"/>
                    </a:cubicBezTo>
                    <a:cubicBezTo>
                      <a:pt x="160" y="97"/>
                      <a:pt x="162" y="96"/>
                      <a:pt x="165" y="95"/>
                    </a:cubicBezTo>
                    <a:cubicBezTo>
                      <a:pt x="173" y="93"/>
                      <a:pt x="173" y="93"/>
                      <a:pt x="173" y="93"/>
                    </a:cubicBezTo>
                    <a:cubicBezTo>
                      <a:pt x="181" y="90"/>
                      <a:pt x="181" y="90"/>
                      <a:pt x="181" y="90"/>
                    </a:cubicBezTo>
                    <a:cubicBezTo>
                      <a:pt x="185" y="89"/>
                      <a:pt x="185" y="89"/>
                      <a:pt x="185" y="89"/>
                    </a:cubicBezTo>
                    <a:cubicBezTo>
                      <a:pt x="185" y="88"/>
                      <a:pt x="185" y="88"/>
                      <a:pt x="185" y="87"/>
                    </a:cubicBezTo>
                    <a:cubicBezTo>
                      <a:pt x="184" y="82"/>
                      <a:pt x="188" y="80"/>
                      <a:pt x="190" y="79"/>
                    </a:cubicBezTo>
                    <a:cubicBezTo>
                      <a:pt x="191" y="79"/>
                      <a:pt x="191" y="79"/>
                      <a:pt x="191" y="79"/>
                    </a:cubicBezTo>
                    <a:cubicBezTo>
                      <a:pt x="191" y="79"/>
                      <a:pt x="191" y="79"/>
                      <a:pt x="191" y="79"/>
                    </a:cubicBezTo>
                    <a:cubicBezTo>
                      <a:pt x="199" y="79"/>
                      <a:pt x="199" y="79"/>
                      <a:pt x="199" y="79"/>
                    </a:cubicBezTo>
                    <a:cubicBezTo>
                      <a:pt x="204" y="77"/>
                      <a:pt x="204" y="77"/>
                      <a:pt x="204" y="77"/>
                    </a:cubicBezTo>
                    <a:cubicBezTo>
                      <a:pt x="204" y="76"/>
                      <a:pt x="204" y="73"/>
                      <a:pt x="202" y="70"/>
                    </a:cubicBezTo>
                    <a:cubicBezTo>
                      <a:pt x="202" y="69"/>
                      <a:pt x="202" y="69"/>
                      <a:pt x="202" y="69"/>
                    </a:cubicBezTo>
                    <a:cubicBezTo>
                      <a:pt x="202" y="69"/>
                      <a:pt x="202" y="69"/>
                      <a:pt x="202" y="69"/>
                    </a:cubicBezTo>
                    <a:cubicBezTo>
                      <a:pt x="201" y="67"/>
                      <a:pt x="201" y="65"/>
                      <a:pt x="202" y="62"/>
                    </a:cubicBezTo>
                    <a:cubicBezTo>
                      <a:pt x="202" y="62"/>
                      <a:pt x="202" y="62"/>
                      <a:pt x="202" y="62"/>
                    </a:cubicBezTo>
                    <a:cubicBezTo>
                      <a:pt x="202" y="62"/>
                      <a:pt x="202" y="62"/>
                      <a:pt x="202" y="62"/>
                    </a:cubicBezTo>
                    <a:cubicBezTo>
                      <a:pt x="205" y="57"/>
                      <a:pt x="205" y="57"/>
                      <a:pt x="205" y="57"/>
                    </a:cubicBezTo>
                    <a:cubicBezTo>
                      <a:pt x="205" y="53"/>
                      <a:pt x="205" y="53"/>
                      <a:pt x="205" y="53"/>
                    </a:cubicBezTo>
                    <a:cubicBezTo>
                      <a:pt x="198" y="48"/>
                      <a:pt x="198" y="48"/>
                      <a:pt x="198" y="48"/>
                    </a:cubicBezTo>
                    <a:cubicBezTo>
                      <a:pt x="190" y="44"/>
                      <a:pt x="184" y="41"/>
                      <a:pt x="179" y="40"/>
                    </a:cubicBezTo>
                    <a:cubicBezTo>
                      <a:pt x="160" y="36"/>
                      <a:pt x="160" y="36"/>
                      <a:pt x="160" y="36"/>
                    </a:cubicBezTo>
                    <a:cubicBezTo>
                      <a:pt x="156" y="36"/>
                      <a:pt x="152" y="34"/>
                      <a:pt x="150" y="30"/>
                    </a:cubicBezTo>
                    <a:cubicBezTo>
                      <a:pt x="143" y="18"/>
                      <a:pt x="143" y="18"/>
                      <a:pt x="143" y="18"/>
                    </a:cubicBezTo>
                    <a:cubicBezTo>
                      <a:pt x="136" y="6"/>
                      <a:pt x="136" y="6"/>
                      <a:pt x="136" y="6"/>
                    </a:cubicBezTo>
                    <a:cubicBezTo>
                      <a:pt x="134" y="3"/>
                      <a:pt x="131" y="2"/>
                      <a:pt x="12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91" name="Freeform 601"/>
              <p:cNvSpPr>
                <a:spLocks/>
              </p:cNvSpPr>
              <p:nvPr/>
            </p:nvSpPr>
            <p:spPr bwMode="auto">
              <a:xfrm>
                <a:off x="5138" y="2088"/>
                <a:ext cx="461" cy="310"/>
              </a:xfrm>
              <a:custGeom>
                <a:avLst/>
                <a:gdLst>
                  <a:gd name="T0" fmla="*/ 131 w 195"/>
                  <a:gd name="T1" fmla="*/ 128 h 131"/>
                  <a:gd name="T2" fmla="*/ 123 w 195"/>
                  <a:gd name="T3" fmla="*/ 126 h 131"/>
                  <a:gd name="T4" fmla="*/ 122 w 195"/>
                  <a:gd name="T5" fmla="*/ 116 h 131"/>
                  <a:gd name="T6" fmla="*/ 118 w 195"/>
                  <a:gd name="T7" fmla="*/ 113 h 131"/>
                  <a:gd name="T8" fmla="*/ 101 w 195"/>
                  <a:gd name="T9" fmla="*/ 105 h 131"/>
                  <a:gd name="T10" fmla="*/ 70 w 195"/>
                  <a:gd name="T11" fmla="*/ 76 h 131"/>
                  <a:gd name="T12" fmla="*/ 66 w 195"/>
                  <a:gd name="T13" fmla="*/ 68 h 131"/>
                  <a:gd name="T14" fmla="*/ 51 w 195"/>
                  <a:gd name="T15" fmla="*/ 67 h 131"/>
                  <a:gd name="T16" fmla="*/ 48 w 195"/>
                  <a:gd name="T17" fmla="*/ 60 h 131"/>
                  <a:gd name="T18" fmla="*/ 45 w 195"/>
                  <a:gd name="T19" fmla="*/ 52 h 131"/>
                  <a:gd name="T20" fmla="*/ 33 w 195"/>
                  <a:gd name="T21" fmla="*/ 46 h 131"/>
                  <a:gd name="T22" fmla="*/ 26 w 195"/>
                  <a:gd name="T23" fmla="*/ 49 h 131"/>
                  <a:gd name="T24" fmla="*/ 24 w 195"/>
                  <a:gd name="T25" fmla="*/ 49 h 131"/>
                  <a:gd name="T26" fmla="*/ 22 w 195"/>
                  <a:gd name="T27" fmla="*/ 50 h 131"/>
                  <a:gd name="T28" fmla="*/ 10 w 195"/>
                  <a:gd name="T29" fmla="*/ 56 h 131"/>
                  <a:gd name="T30" fmla="*/ 12 w 195"/>
                  <a:gd name="T31" fmla="*/ 65 h 131"/>
                  <a:gd name="T32" fmla="*/ 0 w 195"/>
                  <a:gd name="T33" fmla="*/ 67 h 131"/>
                  <a:gd name="T34" fmla="*/ 57 w 195"/>
                  <a:gd name="T35" fmla="*/ 21 h 131"/>
                  <a:gd name="T36" fmla="*/ 70 w 195"/>
                  <a:gd name="T37" fmla="*/ 35 h 131"/>
                  <a:gd name="T38" fmla="*/ 103 w 195"/>
                  <a:gd name="T39" fmla="*/ 30 h 131"/>
                  <a:gd name="T40" fmla="*/ 105 w 195"/>
                  <a:gd name="T41" fmla="*/ 33 h 131"/>
                  <a:gd name="T42" fmla="*/ 112 w 195"/>
                  <a:gd name="T43" fmla="*/ 43 h 131"/>
                  <a:gd name="T44" fmla="*/ 115 w 195"/>
                  <a:gd name="T45" fmla="*/ 42 h 131"/>
                  <a:gd name="T46" fmla="*/ 119 w 195"/>
                  <a:gd name="T47" fmla="*/ 58 h 131"/>
                  <a:gd name="T48" fmla="*/ 123 w 195"/>
                  <a:gd name="T49" fmla="*/ 69 h 131"/>
                  <a:gd name="T50" fmla="*/ 130 w 195"/>
                  <a:gd name="T51" fmla="*/ 69 h 131"/>
                  <a:gd name="T52" fmla="*/ 140 w 195"/>
                  <a:gd name="T53" fmla="*/ 78 h 131"/>
                  <a:gd name="T54" fmla="*/ 148 w 195"/>
                  <a:gd name="T55" fmla="*/ 71 h 131"/>
                  <a:gd name="T56" fmla="*/ 174 w 195"/>
                  <a:gd name="T57" fmla="*/ 54 h 131"/>
                  <a:gd name="T58" fmla="*/ 163 w 195"/>
                  <a:gd name="T59" fmla="*/ 63 h 131"/>
                  <a:gd name="T60" fmla="*/ 176 w 195"/>
                  <a:gd name="T61" fmla="*/ 69 h 131"/>
                  <a:gd name="T62" fmla="*/ 179 w 195"/>
                  <a:gd name="T63" fmla="*/ 67 h 131"/>
                  <a:gd name="T64" fmla="*/ 185 w 195"/>
                  <a:gd name="T65" fmla="*/ 71 h 131"/>
                  <a:gd name="T66" fmla="*/ 188 w 195"/>
                  <a:gd name="T67" fmla="*/ 73 h 131"/>
                  <a:gd name="T68" fmla="*/ 191 w 195"/>
                  <a:gd name="T69" fmla="*/ 77 h 131"/>
                  <a:gd name="T70" fmla="*/ 180 w 195"/>
                  <a:gd name="T71" fmla="*/ 83 h 131"/>
                  <a:gd name="T72" fmla="*/ 171 w 195"/>
                  <a:gd name="T73" fmla="*/ 82 h 131"/>
                  <a:gd name="T74" fmla="*/ 167 w 195"/>
                  <a:gd name="T75" fmla="*/ 81 h 131"/>
                  <a:gd name="T76" fmla="*/ 168 w 195"/>
                  <a:gd name="T77" fmla="*/ 79 h 131"/>
                  <a:gd name="T78" fmla="*/ 170 w 195"/>
                  <a:gd name="T79" fmla="*/ 75 h 131"/>
                  <a:gd name="T80" fmla="*/ 164 w 195"/>
                  <a:gd name="T81" fmla="*/ 72 h 131"/>
                  <a:gd name="T82" fmla="*/ 155 w 195"/>
                  <a:gd name="T83" fmla="*/ 75 h 131"/>
                  <a:gd name="T84" fmla="*/ 152 w 195"/>
                  <a:gd name="T85" fmla="*/ 81 h 131"/>
                  <a:gd name="T86" fmla="*/ 144 w 195"/>
                  <a:gd name="T87" fmla="*/ 92 h 131"/>
                  <a:gd name="T88" fmla="*/ 133 w 195"/>
                  <a:gd name="T89" fmla="*/ 92 h 131"/>
                  <a:gd name="T90" fmla="*/ 137 w 195"/>
                  <a:gd name="T91" fmla="*/ 102 h 131"/>
                  <a:gd name="T92" fmla="*/ 138 w 195"/>
                  <a:gd name="T93" fmla="*/ 103 h 131"/>
                  <a:gd name="T94" fmla="*/ 140 w 195"/>
                  <a:gd name="T95" fmla="*/ 116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95" h="131">
                    <a:moveTo>
                      <a:pt x="135" y="131"/>
                    </a:moveTo>
                    <a:cubicBezTo>
                      <a:pt x="134" y="130"/>
                      <a:pt x="134" y="130"/>
                      <a:pt x="134" y="130"/>
                    </a:cubicBezTo>
                    <a:cubicBezTo>
                      <a:pt x="131" y="128"/>
                      <a:pt x="131" y="128"/>
                      <a:pt x="131" y="128"/>
                    </a:cubicBezTo>
                    <a:cubicBezTo>
                      <a:pt x="131" y="127"/>
                      <a:pt x="131" y="127"/>
                      <a:pt x="131" y="127"/>
                    </a:cubicBezTo>
                    <a:cubicBezTo>
                      <a:pt x="130" y="127"/>
                      <a:pt x="130" y="127"/>
                      <a:pt x="130" y="127"/>
                    </a:cubicBezTo>
                    <a:cubicBezTo>
                      <a:pt x="123" y="126"/>
                      <a:pt x="123" y="126"/>
                      <a:pt x="123" y="126"/>
                    </a:cubicBezTo>
                    <a:cubicBezTo>
                      <a:pt x="123" y="117"/>
                      <a:pt x="123" y="117"/>
                      <a:pt x="123" y="117"/>
                    </a:cubicBezTo>
                    <a:cubicBezTo>
                      <a:pt x="123" y="117"/>
                      <a:pt x="123" y="117"/>
                      <a:pt x="123" y="117"/>
                    </a:cubicBezTo>
                    <a:cubicBezTo>
                      <a:pt x="122" y="116"/>
                      <a:pt x="122" y="116"/>
                      <a:pt x="122" y="116"/>
                    </a:cubicBezTo>
                    <a:cubicBezTo>
                      <a:pt x="119" y="113"/>
                      <a:pt x="119" y="113"/>
                      <a:pt x="119" y="113"/>
                    </a:cubicBezTo>
                    <a:cubicBezTo>
                      <a:pt x="118" y="113"/>
                      <a:pt x="118" y="113"/>
                      <a:pt x="118" y="113"/>
                    </a:cubicBezTo>
                    <a:cubicBezTo>
                      <a:pt x="118" y="113"/>
                      <a:pt x="118" y="113"/>
                      <a:pt x="118" y="113"/>
                    </a:cubicBezTo>
                    <a:cubicBezTo>
                      <a:pt x="114" y="112"/>
                      <a:pt x="114" y="112"/>
                      <a:pt x="114" y="112"/>
                    </a:cubicBezTo>
                    <a:cubicBezTo>
                      <a:pt x="110" y="111"/>
                      <a:pt x="110" y="111"/>
                      <a:pt x="110" y="111"/>
                    </a:cubicBezTo>
                    <a:cubicBezTo>
                      <a:pt x="101" y="105"/>
                      <a:pt x="101" y="105"/>
                      <a:pt x="101" y="105"/>
                    </a:cubicBezTo>
                    <a:cubicBezTo>
                      <a:pt x="98" y="103"/>
                      <a:pt x="94" y="101"/>
                      <a:pt x="92" y="101"/>
                    </a:cubicBezTo>
                    <a:cubicBezTo>
                      <a:pt x="75" y="85"/>
                      <a:pt x="75" y="85"/>
                      <a:pt x="75" y="85"/>
                    </a:cubicBezTo>
                    <a:cubicBezTo>
                      <a:pt x="72" y="83"/>
                      <a:pt x="70" y="80"/>
                      <a:pt x="70" y="76"/>
                    </a:cubicBezTo>
                    <a:cubicBezTo>
                      <a:pt x="69" y="72"/>
                      <a:pt x="68" y="69"/>
                      <a:pt x="66" y="68"/>
                    </a:cubicBezTo>
                    <a:cubicBezTo>
                      <a:pt x="66" y="68"/>
                      <a:pt x="66" y="68"/>
                      <a:pt x="66" y="68"/>
                    </a:cubicBezTo>
                    <a:cubicBezTo>
                      <a:pt x="66" y="68"/>
                      <a:pt x="66" y="68"/>
                      <a:pt x="66" y="68"/>
                    </a:cubicBezTo>
                    <a:cubicBezTo>
                      <a:pt x="60" y="67"/>
                      <a:pt x="60" y="67"/>
                      <a:pt x="60" y="67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1" y="67"/>
                      <a:pt x="51" y="67"/>
                      <a:pt x="51" y="67"/>
                    </a:cubicBezTo>
                    <a:cubicBezTo>
                      <a:pt x="47" y="65"/>
                      <a:pt x="47" y="65"/>
                      <a:pt x="47" y="65"/>
                    </a:cubicBezTo>
                    <a:cubicBezTo>
                      <a:pt x="47" y="65"/>
                      <a:pt x="47" y="65"/>
                      <a:pt x="47" y="65"/>
                    </a:cubicBezTo>
                    <a:cubicBezTo>
                      <a:pt x="47" y="64"/>
                      <a:pt x="47" y="63"/>
                      <a:pt x="48" y="60"/>
                    </a:cubicBezTo>
                    <a:cubicBezTo>
                      <a:pt x="48" y="57"/>
                      <a:pt x="48" y="54"/>
                      <a:pt x="46" y="52"/>
                    </a:cubicBezTo>
                    <a:cubicBezTo>
                      <a:pt x="46" y="52"/>
                      <a:pt x="46" y="52"/>
                      <a:pt x="46" y="52"/>
                    </a:cubicBezTo>
                    <a:cubicBezTo>
                      <a:pt x="45" y="52"/>
                      <a:pt x="45" y="52"/>
                      <a:pt x="45" y="52"/>
                    </a:cubicBezTo>
                    <a:cubicBezTo>
                      <a:pt x="43" y="51"/>
                      <a:pt x="43" y="51"/>
                      <a:pt x="43" y="51"/>
                    </a:cubicBezTo>
                    <a:cubicBezTo>
                      <a:pt x="39" y="50"/>
                      <a:pt x="39" y="50"/>
                      <a:pt x="39" y="50"/>
                    </a:cubicBezTo>
                    <a:cubicBezTo>
                      <a:pt x="33" y="46"/>
                      <a:pt x="33" y="46"/>
                      <a:pt x="33" y="46"/>
                    </a:cubicBezTo>
                    <a:cubicBezTo>
                      <a:pt x="32" y="45"/>
                      <a:pt x="31" y="44"/>
                      <a:pt x="30" y="44"/>
                    </a:cubicBezTo>
                    <a:cubicBezTo>
                      <a:pt x="29" y="44"/>
                      <a:pt x="28" y="45"/>
                      <a:pt x="28" y="46"/>
                    </a:cubicBezTo>
                    <a:cubicBezTo>
                      <a:pt x="27" y="48"/>
                      <a:pt x="27" y="49"/>
                      <a:pt x="26" y="49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24" y="49"/>
                      <a:pt x="24" y="49"/>
                      <a:pt x="24" y="49"/>
                    </a:cubicBezTo>
                    <a:cubicBezTo>
                      <a:pt x="22" y="50"/>
                      <a:pt x="22" y="50"/>
                      <a:pt x="22" y="50"/>
                    </a:cubicBezTo>
                    <a:cubicBezTo>
                      <a:pt x="22" y="50"/>
                      <a:pt x="22" y="50"/>
                      <a:pt x="22" y="50"/>
                    </a:cubicBezTo>
                    <a:cubicBezTo>
                      <a:pt x="22" y="50"/>
                      <a:pt x="22" y="50"/>
                      <a:pt x="22" y="50"/>
                    </a:cubicBezTo>
                    <a:cubicBezTo>
                      <a:pt x="20" y="52"/>
                      <a:pt x="18" y="53"/>
                      <a:pt x="15" y="54"/>
                    </a:cubicBezTo>
                    <a:cubicBezTo>
                      <a:pt x="11" y="56"/>
                      <a:pt x="11" y="56"/>
                      <a:pt x="11" y="56"/>
                    </a:cubicBezTo>
                    <a:cubicBezTo>
                      <a:pt x="10" y="56"/>
                      <a:pt x="10" y="56"/>
                      <a:pt x="10" y="56"/>
                    </a:cubicBezTo>
                    <a:cubicBezTo>
                      <a:pt x="10" y="56"/>
                      <a:pt x="10" y="56"/>
                      <a:pt x="10" y="56"/>
                    </a:cubicBezTo>
                    <a:cubicBezTo>
                      <a:pt x="9" y="58"/>
                      <a:pt x="9" y="59"/>
                      <a:pt x="10" y="61"/>
                    </a:cubicBezTo>
                    <a:cubicBezTo>
                      <a:pt x="12" y="65"/>
                      <a:pt x="12" y="65"/>
                      <a:pt x="12" y="65"/>
                    </a:cubicBezTo>
                    <a:cubicBezTo>
                      <a:pt x="12" y="67"/>
                      <a:pt x="12" y="67"/>
                      <a:pt x="12" y="67"/>
                    </a:cubicBezTo>
                    <a:cubicBezTo>
                      <a:pt x="4" y="67"/>
                      <a:pt x="4" y="67"/>
                      <a:pt x="4" y="67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57" y="21"/>
                      <a:pt x="57" y="21"/>
                      <a:pt x="57" y="21"/>
                    </a:cubicBezTo>
                    <a:cubicBezTo>
                      <a:pt x="69" y="34"/>
                      <a:pt x="69" y="34"/>
                      <a:pt x="69" y="34"/>
                    </a:cubicBezTo>
                    <a:cubicBezTo>
                      <a:pt x="69" y="35"/>
                      <a:pt x="69" y="35"/>
                      <a:pt x="69" y="35"/>
                    </a:cubicBezTo>
                    <a:cubicBezTo>
                      <a:pt x="70" y="35"/>
                      <a:pt x="70" y="35"/>
                      <a:pt x="70" y="35"/>
                    </a:cubicBezTo>
                    <a:cubicBezTo>
                      <a:pt x="98" y="33"/>
                      <a:pt x="98" y="33"/>
                      <a:pt x="98" y="33"/>
                    </a:cubicBezTo>
                    <a:cubicBezTo>
                      <a:pt x="98" y="33"/>
                      <a:pt x="98" y="33"/>
                      <a:pt x="99" y="33"/>
                    </a:cubicBezTo>
                    <a:cubicBezTo>
                      <a:pt x="101" y="33"/>
                      <a:pt x="102" y="33"/>
                      <a:pt x="103" y="30"/>
                    </a:cubicBezTo>
                    <a:cubicBezTo>
                      <a:pt x="103" y="29"/>
                      <a:pt x="103" y="29"/>
                      <a:pt x="103" y="29"/>
                    </a:cubicBezTo>
                    <a:cubicBezTo>
                      <a:pt x="104" y="30"/>
                      <a:pt x="105" y="31"/>
                      <a:pt x="105" y="33"/>
                    </a:cubicBezTo>
                    <a:cubicBezTo>
                      <a:pt x="105" y="33"/>
                      <a:pt x="105" y="33"/>
                      <a:pt x="105" y="33"/>
                    </a:cubicBezTo>
                    <a:cubicBezTo>
                      <a:pt x="105" y="34"/>
                      <a:pt x="105" y="34"/>
                      <a:pt x="105" y="34"/>
                    </a:cubicBezTo>
                    <a:cubicBezTo>
                      <a:pt x="109" y="39"/>
                      <a:pt x="109" y="39"/>
                      <a:pt x="109" y="39"/>
                    </a:cubicBezTo>
                    <a:cubicBezTo>
                      <a:pt x="112" y="43"/>
                      <a:pt x="112" y="43"/>
                      <a:pt x="112" y="43"/>
                    </a:cubicBezTo>
                    <a:cubicBezTo>
                      <a:pt x="112" y="43"/>
                      <a:pt x="112" y="43"/>
                      <a:pt x="112" y="43"/>
                    </a:cubicBezTo>
                    <a:cubicBezTo>
                      <a:pt x="113" y="43"/>
                      <a:pt x="113" y="43"/>
                      <a:pt x="113" y="43"/>
                    </a:cubicBezTo>
                    <a:cubicBezTo>
                      <a:pt x="115" y="42"/>
                      <a:pt x="115" y="42"/>
                      <a:pt x="115" y="42"/>
                    </a:cubicBezTo>
                    <a:cubicBezTo>
                      <a:pt x="114" y="45"/>
                      <a:pt x="114" y="45"/>
                      <a:pt x="114" y="45"/>
                    </a:cubicBezTo>
                    <a:cubicBezTo>
                      <a:pt x="114" y="50"/>
                      <a:pt x="114" y="53"/>
                      <a:pt x="114" y="55"/>
                    </a:cubicBezTo>
                    <a:cubicBezTo>
                      <a:pt x="116" y="57"/>
                      <a:pt x="117" y="58"/>
                      <a:pt x="119" y="58"/>
                    </a:cubicBezTo>
                    <a:cubicBezTo>
                      <a:pt x="121" y="59"/>
                      <a:pt x="121" y="59"/>
                      <a:pt x="121" y="59"/>
                    </a:cubicBezTo>
                    <a:cubicBezTo>
                      <a:pt x="121" y="63"/>
                      <a:pt x="121" y="63"/>
                      <a:pt x="121" y="63"/>
                    </a:cubicBezTo>
                    <a:cubicBezTo>
                      <a:pt x="121" y="66"/>
                      <a:pt x="122" y="68"/>
                      <a:pt x="123" y="69"/>
                    </a:cubicBezTo>
                    <a:cubicBezTo>
                      <a:pt x="124" y="69"/>
                      <a:pt x="124" y="69"/>
                      <a:pt x="124" y="69"/>
                    </a:cubicBezTo>
                    <a:cubicBezTo>
                      <a:pt x="124" y="69"/>
                      <a:pt x="124" y="69"/>
                      <a:pt x="124" y="69"/>
                    </a:cubicBezTo>
                    <a:cubicBezTo>
                      <a:pt x="130" y="69"/>
                      <a:pt x="130" y="69"/>
                      <a:pt x="130" y="69"/>
                    </a:cubicBezTo>
                    <a:cubicBezTo>
                      <a:pt x="135" y="69"/>
                      <a:pt x="135" y="69"/>
                      <a:pt x="135" y="69"/>
                    </a:cubicBezTo>
                    <a:cubicBezTo>
                      <a:pt x="137" y="73"/>
                      <a:pt x="137" y="73"/>
                      <a:pt x="137" y="73"/>
                    </a:cubicBezTo>
                    <a:cubicBezTo>
                      <a:pt x="138" y="75"/>
                      <a:pt x="139" y="77"/>
                      <a:pt x="140" y="78"/>
                    </a:cubicBezTo>
                    <a:cubicBezTo>
                      <a:pt x="141" y="78"/>
                      <a:pt x="141" y="78"/>
                      <a:pt x="141" y="78"/>
                    </a:cubicBezTo>
                    <a:cubicBezTo>
                      <a:pt x="141" y="78"/>
                      <a:pt x="141" y="78"/>
                      <a:pt x="141" y="78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0" y="67"/>
                      <a:pt x="152" y="65"/>
                      <a:pt x="155" y="63"/>
                    </a:cubicBezTo>
                    <a:cubicBezTo>
                      <a:pt x="172" y="52"/>
                      <a:pt x="172" y="52"/>
                      <a:pt x="172" y="52"/>
                    </a:cubicBezTo>
                    <a:cubicBezTo>
                      <a:pt x="174" y="53"/>
                      <a:pt x="174" y="54"/>
                      <a:pt x="174" y="54"/>
                    </a:cubicBezTo>
                    <a:cubicBezTo>
                      <a:pt x="174" y="54"/>
                      <a:pt x="173" y="55"/>
                      <a:pt x="173" y="55"/>
                    </a:cubicBezTo>
                    <a:cubicBezTo>
                      <a:pt x="166" y="58"/>
                      <a:pt x="166" y="58"/>
                      <a:pt x="166" y="58"/>
                    </a:cubicBezTo>
                    <a:cubicBezTo>
                      <a:pt x="164" y="60"/>
                      <a:pt x="163" y="62"/>
                      <a:pt x="163" y="63"/>
                    </a:cubicBezTo>
                    <a:cubicBezTo>
                      <a:pt x="163" y="65"/>
                      <a:pt x="164" y="66"/>
                      <a:pt x="166" y="66"/>
                    </a:cubicBezTo>
                    <a:cubicBezTo>
                      <a:pt x="169" y="67"/>
                      <a:pt x="169" y="67"/>
                      <a:pt x="169" y="67"/>
                    </a:cubicBezTo>
                    <a:cubicBezTo>
                      <a:pt x="176" y="69"/>
                      <a:pt x="176" y="69"/>
                      <a:pt x="176" y="69"/>
                    </a:cubicBezTo>
                    <a:cubicBezTo>
                      <a:pt x="176" y="70"/>
                      <a:pt x="176" y="70"/>
                      <a:pt x="176" y="70"/>
                    </a:cubicBezTo>
                    <a:cubicBezTo>
                      <a:pt x="176" y="69"/>
                      <a:pt x="176" y="69"/>
                      <a:pt x="176" y="69"/>
                    </a:cubicBezTo>
                    <a:cubicBezTo>
                      <a:pt x="179" y="67"/>
                      <a:pt x="179" y="67"/>
                      <a:pt x="179" y="67"/>
                    </a:cubicBezTo>
                    <a:cubicBezTo>
                      <a:pt x="180" y="66"/>
                      <a:pt x="180" y="66"/>
                      <a:pt x="180" y="66"/>
                    </a:cubicBezTo>
                    <a:cubicBezTo>
                      <a:pt x="183" y="69"/>
                      <a:pt x="183" y="69"/>
                      <a:pt x="183" y="69"/>
                    </a:cubicBezTo>
                    <a:cubicBezTo>
                      <a:pt x="185" y="71"/>
                      <a:pt x="185" y="71"/>
                      <a:pt x="185" y="71"/>
                    </a:cubicBezTo>
                    <a:cubicBezTo>
                      <a:pt x="185" y="71"/>
                      <a:pt x="185" y="71"/>
                      <a:pt x="185" y="71"/>
                    </a:cubicBezTo>
                    <a:cubicBezTo>
                      <a:pt x="185" y="72"/>
                      <a:pt x="185" y="72"/>
                      <a:pt x="185" y="72"/>
                    </a:cubicBezTo>
                    <a:cubicBezTo>
                      <a:pt x="188" y="73"/>
                      <a:pt x="188" y="73"/>
                      <a:pt x="188" y="73"/>
                    </a:cubicBezTo>
                    <a:cubicBezTo>
                      <a:pt x="193" y="73"/>
                      <a:pt x="193" y="73"/>
                      <a:pt x="193" y="73"/>
                    </a:cubicBezTo>
                    <a:cubicBezTo>
                      <a:pt x="194" y="74"/>
                      <a:pt x="195" y="74"/>
                      <a:pt x="195" y="74"/>
                    </a:cubicBezTo>
                    <a:cubicBezTo>
                      <a:pt x="191" y="77"/>
                      <a:pt x="191" y="77"/>
                      <a:pt x="191" y="77"/>
                    </a:cubicBezTo>
                    <a:cubicBezTo>
                      <a:pt x="185" y="80"/>
                      <a:pt x="185" y="80"/>
                      <a:pt x="185" y="80"/>
                    </a:cubicBezTo>
                    <a:cubicBezTo>
                      <a:pt x="182" y="83"/>
                      <a:pt x="182" y="83"/>
                      <a:pt x="182" y="83"/>
                    </a:cubicBezTo>
                    <a:cubicBezTo>
                      <a:pt x="180" y="83"/>
                      <a:pt x="180" y="83"/>
                      <a:pt x="180" y="83"/>
                    </a:cubicBezTo>
                    <a:cubicBezTo>
                      <a:pt x="177" y="82"/>
                      <a:pt x="174" y="82"/>
                      <a:pt x="173" y="82"/>
                    </a:cubicBezTo>
                    <a:cubicBezTo>
                      <a:pt x="172" y="82"/>
                      <a:pt x="171" y="82"/>
                      <a:pt x="171" y="82"/>
                    </a:cubicBezTo>
                    <a:cubicBezTo>
                      <a:pt x="171" y="82"/>
                      <a:pt x="171" y="82"/>
                      <a:pt x="171" y="82"/>
                    </a:cubicBezTo>
                    <a:cubicBezTo>
                      <a:pt x="171" y="82"/>
                      <a:pt x="170" y="82"/>
                      <a:pt x="170" y="82"/>
                    </a:cubicBezTo>
                    <a:cubicBezTo>
                      <a:pt x="169" y="82"/>
                      <a:pt x="167" y="82"/>
                      <a:pt x="167" y="81"/>
                    </a:cubicBezTo>
                    <a:cubicBezTo>
                      <a:pt x="167" y="81"/>
                      <a:pt x="167" y="81"/>
                      <a:pt x="167" y="81"/>
                    </a:cubicBezTo>
                    <a:cubicBezTo>
                      <a:pt x="166" y="80"/>
                      <a:pt x="166" y="80"/>
                      <a:pt x="166" y="80"/>
                    </a:cubicBezTo>
                    <a:cubicBezTo>
                      <a:pt x="166" y="80"/>
                      <a:pt x="167" y="80"/>
                      <a:pt x="167" y="79"/>
                    </a:cubicBezTo>
                    <a:cubicBezTo>
                      <a:pt x="168" y="79"/>
                      <a:pt x="168" y="79"/>
                      <a:pt x="168" y="79"/>
                    </a:cubicBezTo>
                    <a:cubicBezTo>
                      <a:pt x="168" y="79"/>
                      <a:pt x="168" y="79"/>
                      <a:pt x="168" y="79"/>
                    </a:cubicBezTo>
                    <a:cubicBezTo>
                      <a:pt x="170" y="75"/>
                      <a:pt x="170" y="75"/>
                      <a:pt x="170" y="75"/>
                    </a:cubicBezTo>
                    <a:cubicBezTo>
                      <a:pt x="170" y="75"/>
                      <a:pt x="170" y="75"/>
                      <a:pt x="170" y="75"/>
                    </a:cubicBezTo>
                    <a:cubicBezTo>
                      <a:pt x="170" y="75"/>
                      <a:pt x="170" y="75"/>
                      <a:pt x="170" y="75"/>
                    </a:cubicBezTo>
                    <a:cubicBezTo>
                      <a:pt x="170" y="74"/>
                      <a:pt x="169" y="71"/>
                      <a:pt x="167" y="71"/>
                    </a:cubicBezTo>
                    <a:cubicBezTo>
                      <a:pt x="166" y="71"/>
                      <a:pt x="165" y="72"/>
                      <a:pt x="164" y="72"/>
                    </a:cubicBezTo>
                    <a:cubicBezTo>
                      <a:pt x="161" y="75"/>
                      <a:pt x="161" y="75"/>
                      <a:pt x="161" y="75"/>
                    </a:cubicBezTo>
                    <a:cubicBezTo>
                      <a:pt x="158" y="75"/>
                      <a:pt x="158" y="75"/>
                      <a:pt x="158" y="75"/>
                    </a:cubicBezTo>
                    <a:cubicBezTo>
                      <a:pt x="155" y="75"/>
                      <a:pt x="155" y="75"/>
                      <a:pt x="155" y="75"/>
                    </a:cubicBezTo>
                    <a:cubicBezTo>
                      <a:pt x="155" y="75"/>
                      <a:pt x="155" y="75"/>
                      <a:pt x="154" y="75"/>
                    </a:cubicBezTo>
                    <a:cubicBezTo>
                      <a:pt x="153" y="75"/>
                      <a:pt x="152" y="76"/>
                      <a:pt x="152" y="77"/>
                    </a:cubicBezTo>
                    <a:cubicBezTo>
                      <a:pt x="152" y="81"/>
                      <a:pt x="152" y="81"/>
                      <a:pt x="152" y="81"/>
                    </a:cubicBezTo>
                    <a:cubicBezTo>
                      <a:pt x="150" y="82"/>
                      <a:pt x="150" y="82"/>
                      <a:pt x="150" y="82"/>
                    </a:cubicBezTo>
                    <a:cubicBezTo>
                      <a:pt x="147" y="83"/>
                      <a:pt x="145" y="84"/>
                      <a:pt x="145" y="87"/>
                    </a:cubicBezTo>
                    <a:cubicBezTo>
                      <a:pt x="145" y="90"/>
                      <a:pt x="145" y="92"/>
                      <a:pt x="144" y="92"/>
                    </a:cubicBezTo>
                    <a:cubicBezTo>
                      <a:pt x="139" y="92"/>
                      <a:pt x="139" y="92"/>
                      <a:pt x="139" y="92"/>
                    </a:cubicBezTo>
                    <a:cubicBezTo>
                      <a:pt x="138" y="91"/>
                      <a:pt x="137" y="91"/>
                      <a:pt x="136" y="91"/>
                    </a:cubicBezTo>
                    <a:cubicBezTo>
                      <a:pt x="135" y="91"/>
                      <a:pt x="134" y="91"/>
                      <a:pt x="133" y="92"/>
                    </a:cubicBezTo>
                    <a:cubicBezTo>
                      <a:pt x="131" y="94"/>
                      <a:pt x="131" y="95"/>
                      <a:pt x="131" y="97"/>
                    </a:cubicBezTo>
                    <a:cubicBezTo>
                      <a:pt x="130" y="99"/>
                      <a:pt x="131" y="100"/>
                      <a:pt x="133" y="101"/>
                    </a:cubicBezTo>
                    <a:cubicBezTo>
                      <a:pt x="137" y="102"/>
                      <a:pt x="137" y="102"/>
                      <a:pt x="137" y="102"/>
                    </a:cubicBezTo>
                    <a:cubicBezTo>
                      <a:pt x="137" y="102"/>
                      <a:pt x="137" y="102"/>
                      <a:pt x="137" y="102"/>
                    </a:cubicBezTo>
                    <a:cubicBezTo>
                      <a:pt x="138" y="103"/>
                      <a:pt x="138" y="103"/>
                      <a:pt x="138" y="103"/>
                    </a:cubicBezTo>
                    <a:cubicBezTo>
                      <a:pt x="138" y="103"/>
                      <a:pt x="138" y="103"/>
                      <a:pt x="138" y="103"/>
                    </a:cubicBezTo>
                    <a:cubicBezTo>
                      <a:pt x="138" y="111"/>
                      <a:pt x="140" y="112"/>
                      <a:pt x="140" y="113"/>
                    </a:cubicBezTo>
                    <a:cubicBezTo>
                      <a:pt x="141" y="114"/>
                      <a:pt x="141" y="114"/>
                      <a:pt x="141" y="114"/>
                    </a:cubicBezTo>
                    <a:cubicBezTo>
                      <a:pt x="140" y="116"/>
                      <a:pt x="140" y="116"/>
                      <a:pt x="140" y="116"/>
                    </a:cubicBezTo>
                    <a:cubicBezTo>
                      <a:pt x="136" y="120"/>
                      <a:pt x="134" y="124"/>
                      <a:pt x="135" y="127"/>
                    </a:cubicBezTo>
                    <a:cubicBezTo>
                      <a:pt x="135" y="131"/>
                      <a:pt x="135" y="131"/>
                      <a:pt x="135" y="1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92" name="Freeform 602"/>
              <p:cNvSpPr>
                <a:spLocks noEditPoints="1"/>
              </p:cNvSpPr>
              <p:nvPr/>
            </p:nvSpPr>
            <p:spPr bwMode="auto">
              <a:xfrm>
                <a:off x="5135" y="2086"/>
                <a:ext cx="466" cy="316"/>
              </a:xfrm>
              <a:custGeom>
                <a:avLst/>
                <a:gdLst>
                  <a:gd name="T0" fmla="*/ 103 w 197"/>
                  <a:gd name="T1" fmla="*/ 31 h 134"/>
                  <a:gd name="T2" fmla="*/ 117 w 197"/>
                  <a:gd name="T3" fmla="*/ 42 h 134"/>
                  <a:gd name="T4" fmla="*/ 123 w 197"/>
                  <a:gd name="T5" fmla="*/ 64 h 134"/>
                  <a:gd name="T6" fmla="*/ 142 w 197"/>
                  <a:gd name="T7" fmla="*/ 78 h 134"/>
                  <a:gd name="T8" fmla="*/ 174 w 197"/>
                  <a:gd name="T9" fmla="*/ 57 h 134"/>
                  <a:gd name="T10" fmla="*/ 177 w 197"/>
                  <a:gd name="T11" fmla="*/ 69 h 134"/>
                  <a:gd name="T12" fmla="*/ 190 w 197"/>
                  <a:gd name="T13" fmla="*/ 73 h 134"/>
                  <a:gd name="T14" fmla="*/ 184 w 197"/>
                  <a:gd name="T15" fmla="*/ 84 h 134"/>
                  <a:gd name="T16" fmla="*/ 167 w 197"/>
                  <a:gd name="T17" fmla="*/ 82 h 134"/>
                  <a:gd name="T18" fmla="*/ 162 w 197"/>
                  <a:gd name="T19" fmla="*/ 76 h 134"/>
                  <a:gd name="T20" fmla="*/ 153 w 197"/>
                  <a:gd name="T21" fmla="*/ 82 h 134"/>
                  <a:gd name="T22" fmla="*/ 137 w 197"/>
                  <a:gd name="T23" fmla="*/ 93 h 134"/>
                  <a:gd name="T24" fmla="*/ 140 w 197"/>
                  <a:gd name="T25" fmla="*/ 104 h 134"/>
                  <a:gd name="T26" fmla="*/ 138 w 197"/>
                  <a:gd name="T27" fmla="*/ 134 h 134"/>
                  <a:gd name="T28" fmla="*/ 119 w 197"/>
                  <a:gd name="T29" fmla="*/ 115 h 134"/>
                  <a:gd name="T30" fmla="*/ 76 w 197"/>
                  <a:gd name="T31" fmla="*/ 87 h 134"/>
                  <a:gd name="T32" fmla="*/ 52 w 197"/>
                  <a:gd name="T33" fmla="*/ 69 h 134"/>
                  <a:gd name="T34" fmla="*/ 40 w 197"/>
                  <a:gd name="T35" fmla="*/ 52 h 134"/>
                  <a:gd name="T36" fmla="*/ 26 w 197"/>
                  <a:gd name="T37" fmla="*/ 50 h 134"/>
                  <a:gd name="T38" fmla="*/ 14 w 197"/>
                  <a:gd name="T39" fmla="*/ 66 h 134"/>
                  <a:gd name="T40" fmla="*/ 31 w 197"/>
                  <a:gd name="T41" fmla="*/ 0 h 134"/>
                  <a:gd name="T42" fmla="*/ 12 w 197"/>
                  <a:gd name="T43" fmla="*/ 67 h 134"/>
                  <a:gd name="T44" fmla="*/ 11 w 197"/>
                  <a:gd name="T45" fmla="*/ 57 h 134"/>
                  <a:gd name="T46" fmla="*/ 16 w 197"/>
                  <a:gd name="T47" fmla="*/ 54 h 134"/>
                  <a:gd name="T48" fmla="*/ 26 w 197"/>
                  <a:gd name="T49" fmla="*/ 49 h 134"/>
                  <a:gd name="T50" fmla="*/ 35 w 197"/>
                  <a:gd name="T51" fmla="*/ 46 h 134"/>
                  <a:gd name="T52" fmla="*/ 47 w 197"/>
                  <a:gd name="T53" fmla="*/ 52 h 134"/>
                  <a:gd name="T54" fmla="*/ 53 w 197"/>
                  <a:gd name="T55" fmla="*/ 67 h 134"/>
                  <a:gd name="T56" fmla="*/ 67 w 197"/>
                  <a:gd name="T57" fmla="*/ 68 h 134"/>
                  <a:gd name="T58" fmla="*/ 72 w 197"/>
                  <a:gd name="T59" fmla="*/ 77 h 134"/>
                  <a:gd name="T60" fmla="*/ 115 w 197"/>
                  <a:gd name="T61" fmla="*/ 113 h 134"/>
                  <a:gd name="T62" fmla="*/ 124 w 197"/>
                  <a:gd name="T63" fmla="*/ 117 h 134"/>
                  <a:gd name="T64" fmla="*/ 132 w 197"/>
                  <a:gd name="T65" fmla="*/ 128 h 134"/>
                  <a:gd name="T66" fmla="*/ 140 w 197"/>
                  <a:gd name="T67" fmla="*/ 114 h 134"/>
                  <a:gd name="T68" fmla="*/ 133 w 197"/>
                  <a:gd name="T69" fmla="*/ 103 h 134"/>
                  <a:gd name="T70" fmla="*/ 134 w 197"/>
                  <a:gd name="T71" fmla="*/ 92 h 134"/>
                  <a:gd name="T72" fmla="*/ 151 w 197"/>
                  <a:gd name="T73" fmla="*/ 82 h 134"/>
                  <a:gd name="T74" fmla="*/ 155 w 197"/>
                  <a:gd name="T75" fmla="*/ 75 h 134"/>
                  <a:gd name="T76" fmla="*/ 168 w 197"/>
                  <a:gd name="T77" fmla="*/ 71 h 134"/>
                  <a:gd name="T78" fmla="*/ 169 w 197"/>
                  <a:gd name="T79" fmla="*/ 81 h 134"/>
                  <a:gd name="T80" fmla="*/ 174 w 197"/>
                  <a:gd name="T81" fmla="*/ 82 h 134"/>
                  <a:gd name="T82" fmla="*/ 186 w 197"/>
                  <a:gd name="T83" fmla="*/ 80 h 134"/>
                  <a:gd name="T84" fmla="*/ 189 w 197"/>
                  <a:gd name="T85" fmla="*/ 74 h 134"/>
                  <a:gd name="T86" fmla="*/ 184 w 197"/>
                  <a:gd name="T87" fmla="*/ 71 h 134"/>
                  <a:gd name="T88" fmla="*/ 176 w 197"/>
                  <a:gd name="T89" fmla="*/ 71 h 134"/>
                  <a:gd name="T90" fmla="*/ 173 w 197"/>
                  <a:gd name="T91" fmla="*/ 55 h 134"/>
                  <a:gd name="T92" fmla="*/ 156 w 197"/>
                  <a:gd name="T93" fmla="*/ 65 h 134"/>
                  <a:gd name="T94" fmla="*/ 142 w 197"/>
                  <a:gd name="T95" fmla="*/ 81 h 134"/>
                  <a:gd name="T96" fmla="*/ 125 w 197"/>
                  <a:gd name="T97" fmla="*/ 71 h 134"/>
                  <a:gd name="T98" fmla="*/ 120 w 197"/>
                  <a:gd name="T99" fmla="*/ 60 h 134"/>
                  <a:gd name="T100" fmla="*/ 115 w 197"/>
                  <a:gd name="T101" fmla="*/ 45 h 134"/>
                  <a:gd name="T102" fmla="*/ 106 w 197"/>
                  <a:gd name="T103" fmla="*/ 35 h 134"/>
                  <a:gd name="T104" fmla="*/ 99 w 197"/>
                  <a:gd name="T105" fmla="*/ 35 h 134"/>
                  <a:gd name="T106" fmla="*/ 31 w 197"/>
                  <a:gd name="T107" fmla="*/ 2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97" h="134">
                    <a:moveTo>
                      <a:pt x="31" y="0"/>
                    </a:moveTo>
                    <a:cubicBezTo>
                      <a:pt x="59" y="22"/>
                      <a:pt x="59" y="22"/>
                      <a:pt x="59" y="22"/>
                    </a:cubicBezTo>
                    <a:cubicBezTo>
                      <a:pt x="71" y="35"/>
                      <a:pt x="71" y="35"/>
                      <a:pt x="71" y="35"/>
                    </a:cubicBezTo>
                    <a:cubicBezTo>
                      <a:pt x="99" y="33"/>
                      <a:pt x="99" y="33"/>
                      <a:pt x="99" y="33"/>
                    </a:cubicBezTo>
                    <a:cubicBezTo>
                      <a:pt x="102" y="33"/>
                      <a:pt x="102" y="33"/>
                      <a:pt x="103" y="31"/>
                    </a:cubicBezTo>
                    <a:cubicBezTo>
                      <a:pt x="103" y="30"/>
                      <a:pt x="103" y="29"/>
                      <a:pt x="104" y="29"/>
                    </a:cubicBezTo>
                    <a:cubicBezTo>
                      <a:pt x="106" y="30"/>
                      <a:pt x="107" y="31"/>
                      <a:pt x="107" y="34"/>
                    </a:cubicBezTo>
                    <a:cubicBezTo>
                      <a:pt x="111" y="40"/>
                      <a:pt x="111" y="40"/>
                      <a:pt x="111" y="40"/>
                    </a:cubicBezTo>
                    <a:cubicBezTo>
                      <a:pt x="114" y="43"/>
                      <a:pt x="114" y="43"/>
                      <a:pt x="114" y="43"/>
                    </a:cubicBezTo>
                    <a:cubicBezTo>
                      <a:pt x="117" y="42"/>
                      <a:pt x="117" y="42"/>
                      <a:pt x="117" y="42"/>
                    </a:cubicBezTo>
                    <a:cubicBezTo>
                      <a:pt x="116" y="46"/>
                      <a:pt x="116" y="46"/>
                      <a:pt x="116" y="46"/>
                    </a:cubicBezTo>
                    <a:cubicBezTo>
                      <a:pt x="116" y="51"/>
                      <a:pt x="116" y="54"/>
                      <a:pt x="116" y="55"/>
                    </a:cubicBezTo>
                    <a:cubicBezTo>
                      <a:pt x="117" y="57"/>
                      <a:pt x="118" y="58"/>
                      <a:pt x="120" y="58"/>
                    </a:cubicBezTo>
                    <a:cubicBezTo>
                      <a:pt x="123" y="59"/>
                      <a:pt x="123" y="59"/>
                      <a:pt x="123" y="59"/>
                    </a:cubicBezTo>
                    <a:cubicBezTo>
                      <a:pt x="123" y="64"/>
                      <a:pt x="123" y="64"/>
                      <a:pt x="123" y="64"/>
                    </a:cubicBezTo>
                    <a:cubicBezTo>
                      <a:pt x="123" y="67"/>
                      <a:pt x="124" y="68"/>
                      <a:pt x="125" y="69"/>
                    </a:cubicBezTo>
                    <a:cubicBezTo>
                      <a:pt x="131" y="69"/>
                      <a:pt x="131" y="69"/>
                      <a:pt x="131" y="69"/>
                    </a:cubicBezTo>
                    <a:cubicBezTo>
                      <a:pt x="137" y="69"/>
                      <a:pt x="137" y="69"/>
                      <a:pt x="137" y="69"/>
                    </a:cubicBezTo>
                    <a:cubicBezTo>
                      <a:pt x="139" y="74"/>
                      <a:pt x="139" y="74"/>
                      <a:pt x="139" y="74"/>
                    </a:cubicBezTo>
                    <a:cubicBezTo>
                      <a:pt x="140" y="76"/>
                      <a:pt x="141" y="77"/>
                      <a:pt x="142" y="78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0" y="68"/>
                      <a:pt x="152" y="65"/>
                      <a:pt x="155" y="64"/>
                    </a:cubicBezTo>
                    <a:cubicBezTo>
                      <a:pt x="173" y="52"/>
                      <a:pt x="173" y="52"/>
                      <a:pt x="173" y="52"/>
                    </a:cubicBezTo>
                    <a:cubicBezTo>
                      <a:pt x="173" y="52"/>
                      <a:pt x="173" y="52"/>
                      <a:pt x="173" y="52"/>
                    </a:cubicBezTo>
                    <a:cubicBezTo>
                      <a:pt x="176" y="54"/>
                      <a:pt x="176" y="55"/>
                      <a:pt x="174" y="57"/>
                    </a:cubicBezTo>
                    <a:cubicBezTo>
                      <a:pt x="168" y="60"/>
                      <a:pt x="168" y="60"/>
                      <a:pt x="168" y="60"/>
                    </a:cubicBezTo>
                    <a:cubicBezTo>
                      <a:pt x="166" y="61"/>
                      <a:pt x="165" y="63"/>
                      <a:pt x="165" y="64"/>
                    </a:cubicBezTo>
                    <a:cubicBezTo>
                      <a:pt x="165" y="65"/>
                      <a:pt x="166" y="66"/>
                      <a:pt x="167" y="66"/>
                    </a:cubicBezTo>
                    <a:cubicBezTo>
                      <a:pt x="170" y="67"/>
                      <a:pt x="170" y="67"/>
                      <a:pt x="170" y="67"/>
                    </a:cubicBezTo>
                    <a:cubicBezTo>
                      <a:pt x="177" y="69"/>
                      <a:pt x="177" y="69"/>
                      <a:pt x="177" y="69"/>
                    </a:cubicBezTo>
                    <a:cubicBezTo>
                      <a:pt x="180" y="67"/>
                      <a:pt x="180" y="67"/>
                      <a:pt x="180" y="67"/>
                    </a:cubicBezTo>
                    <a:cubicBezTo>
                      <a:pt x="181" y="66"/>
                      <a:pt x="181" y="66"/>
                      <a:pt x="181" y="66"/>
                    </a:cubicBezTo>
                    <a:cubicBezTo>
                      <a:pt x="185" y="69"/>
                      <a:pt x="185" y="69"/>
                      <a:pt x="185" y="69"/>
                    </a:cubicBezTo>
                    <a:cubicBezTo>
                      <a:pt x="186" y="72"/>
                      <a:pt x="186" y="72"/>
                      <a:pt x="186" y="72"/>
                    </a:cubicBezTo>
                    <a:cubicBezTo>
                      <a:pt x="190" y="73"/>
                      <a:pt x="190" y="73"/>
                      <a:pt x="190" y="73"/>
                    </a:cubicBezTo>
                    <a:cubicBezTo>
                      <a:pt x="195" y="74"/>
                      <a:pt x="195" y="74"/>
                      <a:pt x="195" y="74"/>
                    </a:cubicBezTo>
                    <a:cubicBezTo>
                      <a:pt x="196" y="74"/>
                      <a:pt x="197" y="75"/>
                      <a:pt x="197" y="76"/>
                    </a:cubicBezTo>
                    <a:cubicBezTo>
                      <a:pt x="193" y="79"/>
                      <a:pt x="193" y="79"/>
                      <a:pt x="193" y="79"/>
                    </a:cubicBezTo>
                    <a:cubicBezTo>
                      <a:pt x="187" y="82"/>
                      <a:pt x="187" y="82"/>
                      <a:pt x="187" y="82"/>
                    </a:cubicBezTo>
                    <a:cubicBezTo>
                      <a:pt x="184" y="84"/>
                      <a:pt x="184" y="84"/>
                      <a:pt x="184" y="84"/>
                    </a:cubicBezTo>
                    <a:cubicBezTo>
                      <a:pt x="181" y="85"/>
                      <a:pt x="181" y="85"/>
                      <a:pt x="181" y="85"/>
                    </a:cubicBezTo>
                    <a:cubicBezTo>
                      <a:pt x="178" y="84"/>
                      <a:pt x="175" y="84"/>
                      <a:pt x="174" y="84"/>
                    </a:cubicBezTo>
                    <a:cubicBezTo>
                      <a:pt x="173" y="84"/>
                      <a:pt x="173" y="84"/>
                      <a:pt x="172" y="84"/>
                    </a:cubicBezTo>
                    <a:cubicBezTo>
                      <a:pt x="172" y="84"/>
                      <a:pt x="172" y="84"/>
                      <a:pt x="171" y="84"/>
                    </a:cubicBezTo>
                    <a:cubicBezTo>
                      <a:pt x="170" y="84"/>
                      <a:pt x="168" y="84"/>
                      <a:pt x="167" y="82"/>
                    </a:cubicBezTo>
                    <a:cubicBezTo>
                      <a:pt x="166" y="82"/>
                      <a:pt x="167" y="80"/>
                      <a:pt x="168" y="79"/>
                    </a:cubicBezTo>
                    <a:cubicBezTo>
                      <a:pt x="170" y="76"/>
                      <a:pt x="170" y="76"/>
                      <a:pt x="170" y="76"/>
                    </a:cubicBezTo>
                    <a:cubicBezTo>
                      <a:pt x="170" y="74"/>
                      <a:pt x="169" y="73"/>
                      <a:pt x="168" y="73"/>
                    </a:cubicBezTo>
                    <a:cubicBezTo>
                      <a:pt x="167" y="73"/>
                      <a:pt x="166" y="74"/>
                      <a:pt x="166" y="74"/>
                    </a:cubicBezTo>
                    <a:cubicBezTo>
                      <a:pt x="162" y="76"/>
                      <a:pt x="162" y="76"/>
                      <a:pt x="162" y="76"/>
                    </a:cubicBezTo>
                    <a:cubicBezTo>
                      <a:pt x="159" y="77"/>
                      <a:pt x="159" y="77"/>
                      <a:pt x="159" y="77"/>
                    </a:cubicBezTo>
                    <a:cubicBezTo>
                      <a:pt x="156" y="77"/>
                      <a:pt x="156" y="77"/>
                      <a:pt x="156" y="77"/>
                    </a:cubicBezTo>
                    <a:cubicBezTo>
                      <a:pt x="156" y="77"/>
                      <a:pt x="156" y="77"/>
                      <a:pt x="155" y="77"/>
                    </a:cubicBezTo>
                    <a:cubicBezTo>
                      <a:pt x="155" y="77"/>
                      <a:pt x="154" y="77"/>
                      <a:pt x="154" y="79"/>
                    </a:cubicBezTo>
                    <a:cubicBezTo>
                      <a:pt x="153" y="82"/>
                      <a:pt x="153" y="82"/>
                      <a:pt x="153" y="82"/>
                    </a:cubicBezTo>
                    <a:cubicBezTo>
                      <a:pt x="152" y="84"/>
                      <a:pt x="152" y="84"/>
                      <a:pt x="152" y="84"/>
                    </a:cubicBezTo>
                    <a:cubicBezTo>
                      <a:pt x="148" y="85"/>
                      <a:pt x="147" y="86"/>
                      <a:pt x="147" y="88"/>
                    </a:cubicBezTo>
                    <a:cubicBezTo>
                      <a:pt x="148" y="92"/>
                      <a:pt x="147" y="94"/>
                      <a:pt x="145" y="94"/>
                    </a:cubicBezTo>
                    <a:cubicBezTo>
                      <a:pt x="140" y="93"/>
                      <a:pt x="140" y="93"/>
                      <a:pt x="140" y="93"/>
                    </a:cubicBezTo>
                    <a:cubicBezTo>
                      <a:pt x="139" y="93"/>
                      <a:pt x="138" y="93"/>
                      <a:pt x="137" y="93"/>
                    </a:cubicBezTo>
                    <a:cubicBezTo>
                      <a:pt x="136" y="93"/>
                      <a:pt x="136" y="93"/>
                      <a:pt x="135" y="93"/>
                    </a:cubicBezTo>
                    <a:cubicBezTo>
                      <a:pt x="133" y="95"/>
                      <a:pt x="133" y="96"/>
                      <a:pt x="133" y="98"/>
                    </a:cubicBezTo>
                    <a:cubicBezTo>
                      <a:pt x="132" y="100"/>
                      <a:pt x="133" y="101"/>
                      <a:pt x="134" y="101"/>
                    </a:cubicBezTo>
                    <a:cubicBezTo>
                      <a:pt x="138" y="103"/>
                      <a:pt x="138" y="103"/>
                      <a:pt x="138" y="103"/>
                    </a:cubicBezTo>
                    <a:cubicBezTo>
                      <a:pt x="140" y="103"/>
                      <a:pt x="140" y="103"/>
                      <a:pt x="140" y="104"/>
                    </a:cubicBezTo>
                    <a:cubicBezTo>
                      <a:pt x="140" y="109"/>
                      <a:pt x="141" y="112"/>
                      <a:pt x="142" y="113"/>
                    </a:cubicBezTo>
                    <a:cubicBezTo>
                      <a:pt x="143" y="115"/>
                      <a:pt x="143" y="115"/>
                      <a:pt x="143" y="115"/>
                    </a:cubicBezTo>
                    <a:cubicBezTo>
                      <a:pt x="142" y="117"/>
                      <a:pt x="142" y="117"/>
                      <a:pt x="142" y="117"/>
                    </a:cubicBezTo>
                    <a:cubicBezTo>
                      <a:pt x="138" y="122"/>
                      <a:pt x="136" y="125"/>
                      <a:pt x="137" y="128"/>
                    </a:cubicBezTo>
                    <a:cubicBezTo>
                      <a:pt x="138" y="134"/>
                      <a:pt x="138" y="134"/>
                      <a:pt x="138" y="134"/>
                    </a:cubicBezTo>
                    <a:cubicBezTo>
                      <a:pt x="134" y="132"/>
                      <a:pt x="134" y="132"/>
                      <a:pt x="134" y="132"/>
                    </a:cubicBezTo>
                    <a:cubicBezTo>
                      <a:pt x="131" y="129"/>
                      <a:pt x="131" y="129"/>
                      <a:pt x="131" y="129"/>
                    </a:cubicBezTo>
                    <a:cubicBezTo>
                      <a:pt x="123" y="128"/>
                      <a:pt x="123" y="128"/>
                      <a:pt x="123" y="128"/>
                    </a:cubicBezTo>
                    <a:cubicBezTo>
                      <a:pt x="123" y="118"/>
                      <a:pt x="123" y="118"/>
                      <a:pt x="123" y="118"/>
                    </a:cubicBezTo>
                    <a:cubicBezTo>
                      <a:pt x="119" y="115"/>
                      <a:pt x="119" y="115"/>
                      <a:pt x="119" y="115"/>
                    </a:cubicBezTo>
                    <a:cubicBezTo>
                      <a:pt x="115" y="114"/>
                      <a:pt x="115" y="114"/>
                      <a:pt x="115" y="114"/>
                    </a:cubicBezTo>
                    <a:cubicBezTo>
                      <a:pt x="110" y="112"/>
                      <a:pt x="110" y="112"/>
                      <a:pt x="110" y="112"/>
                    </a:cubicBezTo>
                    <a:cubicBezTo>
                      <a:pt x="102" y="107"/>
                      <a:pt x="102" y="107"/>
                      <a:pt x="102" y="107"/>
                    </a:cubicBezTo>
                    <a:cubicBezTo>
                      <a:pt x="98" y="104"/>
                      <a:pt x="95" y="103"/>
                      <a:pt x="93" y="103"/>
                    </a:cubicBezTo>
                    <a:cubicBezTo>
                      <a:pt x="76" y="87"/>
                      <a:pt x="76" y="87"/>
                      <a:pt x="76" y="87"/>
                    </a:cubicBezTo>
                    <a:cubicBezTo>
                      <a:pt x="72" y="84"/>
                      <a:pt x="71" y="81"/>
                      <a:pt x="70" y="77"/>
                    </a:cubicBezTo>
                    <a:cubicBezTo>
                      <a:pt x="69" y="73"/>
                      <a:pt x="68" y="71"/>
                      <a:pt x="66" y="69"/>
                    </a:cubicBezTo>
                    <a:cubicBezTo>
                      <a:pt x="61" y="69"/>
                      <a:pt x="61" y="69"/>
                      <a:pt x="61" y="69"/>
                    </a:cubicBezTo>
                    <a:cubicBezTo>
                      <a:pt x="56" y="69"/>
                      <a:pt x="56" y="69"/>
                      <a:pt x="56" y="69"/>
                    </a:cubicBezTo>
                    <a:cubicBezTo>
                      <a:pt x="52" y="69"/>
                      <a:pt x="52" y="69"/>
                      <a:pt x="52" y="69"/>
                    </a:cubicBezTo>
                    <a:cubicBezTo>
                      <a:pt x="48" y="67"/>
                      <a:pt x="48" y="67"/>
                      <a:pt x="48" y="67"/>
                    </a:cubicBezTo>
                    <a:cubicBezTo>
                      <a:pt x="47" y="67"/>
                      <a:pt x="47" y="64"/>
                      <a:pt x="48" y="60"/>
                    </a:cubicBezTo>
                    <a:cubicBezTo>
                      <a:pt x="48" y="58"/>
                      <a:pt x="48" y="56"/>
                      <a:pt x="46" y="54"/>
                    </a:cubicBezTo>
                    <a:cubicBezTo>
                      <a:pt x="43" y="53"/>
                      <a:pt x="43" y="53"/>
                      <a:pt x="43" y="53"/>
                    </a:cubicBezTo>
                    <a:cubicBezTo>
                      <a:pt x="40" y="52"/>
                      <a:pt x="40" y="52"/>
                      <a:pt x="40" y="52"/>
                    </a:cubicBezTo>
                    <a:cubicBezTo>
                      <a:pt x="33" y="47"/>
                      <a:pt x="33" y="47"/>
                      <a:pt x="33" y="47"/>
                    </a:cubicBezTo>
                    <a:cubicBezTo>
                      <a:pt x="33" y="46"/>
                      <a:pt x="32" y="46"/>
                      <a:pt x="31" y="46"/>
                    </a:cubicBezTo>
                    <a:cubicBezTo>
                      <a:pt x="30" y="46"/>
                      <a:pt x="30" y="46"/>
                      <a:pt x="29" y="47"/>
                    </a:cubicBezTo>
                    <a:cubicBezTo>
                      <a:pt x="29" y="50"/>
                      <a:pt x="28" y="51"/>
                      <a:pt x="28" y="51"/>
                    </a:cubicBezTo>
                    <a:cubicBezTo>
                      <a:pt x="26" y="50"/>
                      <a:pt x="26" y="50"/>
                      <a:pt x="26" y="50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2" y="53"/>
                      <a:pt x="19" y="55"/>
                      <a:pt x="16" y="55"/>
                    </a:cubicBezTo>
                    <a:cubicBezTo>
                      <a:pt x="12" y="58"/>
                      <a:pt x="12" y="58"/>
                      <a:pt x="12" y="58"/>
                    </a:cubicBezTo>
                    <a:cubicBezTo>
                      <a:pt x="11" y="60"/>
                      <a:pt x="11" y="60"/>
                      <a:pt x="12" y="62"/>
                    </a:cubicBezTo>
                    <a:cubicBezTo>
                      <a:pt x="14" y="66"/>
                      <a:pt x="14" y="66"/>
                      <a:pt x="14" y="66"/>
                    </a:cubicBezTo>
                    <a:cubicBezTo>
                      <a:pt x="14" y="69"/>
                      <a:pt x="14" y="69"/>
                      <a:pt x="14" y="69"/>
                    </a:cubicBezTo>
                    <a:cubicBezTo>
                      <a:pt x="5" y="69"/>
                      <a:pt x="5" y="69"/>
                      <a:pt x="5" y="69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1" y="0"/>
                      <a:pt x="31" y="0"/>
                      <a:pt x="31" y="0"/>
                    </a:cubicBezTo>
                    <a:moveTo>
                      <a:pt x="31" y="2"/>
                    </a:moveTo>
                    <a:cubicBezTo>
                      <a:pt x="4" y="10"/>
                      <a:pt x="4" y="10"/>
                      <a:pt x="4" y="10"/>
                    </a:cubicBezTo>
                    <a:cubicBezTo>
                      <a:pt x="2" y="67"/>
                      <a:pt x="2" y="67"/>
                      <a:pt x="2" y="67"/>
                    </a:cubicBezTo>
                    <a:cubicBezTo>
                      <a:pt x="5" y="67"/>
                      <a:pt x="5" y="67"/>
                      <a:pt x="5" y="67"/>
                    </a:cubicBezTo>
                    <a:cubicBezTo>
                      <a:pt x="12" y="67"/>
                      <a:pt x="12" y="67"/>
                      <a:pt x="12" y="67"/>
                    </a:cubicBezTo>
                    <a:cubicBezTo>
                      <a:pt x="12" y="66"/>
                      <a:pt x="12" y="66"/>
                      <a:pt x="12" y="66"/>
                    </a:cubicBezTo>
                    <a:cubicBezTo>
                      <a:pt x="10" y="63"/>
                      <a:pt x="10" y="63"/>
                      <a:pt x="10" y="63"/>
                    </a:cubicBezTo>
                    <a:cubicBezTo>
                      <a:pt x="10" y="62"/>
                      <a:pt x="10" y="62"/>
                      <a:pt x="10" y="62"/>
                    </a:cubicBezTo>
                    <a:cubicBezTo>
                      <a:pt x="10" y="62"/>
                      <a:pt x="10" y="62"/>
                      <a:pt x="10" y="62"/>
                    </a:cubicBezTo>
                    <a:cubicBezTo>
                      <a:pt x="9" y="60"/>
                      <a:pt x="10" y="59"/>
                      <a:pt x="11" y="57"/>
                    </a:cubicBezTo>
                    <a:cubicBezTo>
                      <a:pt x="11" y="56"/>
                      <a:pt x="11" y="56"/>
                      <a:pt x="11" y="56"/>
                    </a:cubicBezTo>
                    <a:cubicBezTo>
                      <a:pt x="11" y="56"/>
                      <a:pt x="11" y="56"/>
                      <a:pt x="11" y="56"/>
                    </a:cubicBezTo>
                    <a:cubicBezTo>
                      <a:pt x="15" y="54"/>
                      <a:pt x="15" y="54"/>
                      <a:pt x="15" y="54"/>
                    </a:cubicBezTo>
                    <a:cubicBezTo>
                      <a:pt x="16" y="54"/>
                      <a:pt x="16" y="54"/>
                      <a:pt x="16" y="54"/>
                    </a:cubicBezTo>
                    <a:cubicBezTo>
                      <a:pt x="16" y="54"/>
                      <a:pt x="16" y="54"/>
                      <a:pt x="16" y="54"/>
                    </a:cubicBezTo>
                    <a:cubicBezTo>
                      <a:pt x="18" y="53"/>
                      <a:pt x="21" y="52"/>
                      <a:pt x="22" y="50"/>
                    </a:cubicBezTo>
                    <a:cubicBezTo>
                      <a:pt x="22" y="50"/>
                      <a:pt x="22" y="50"/>
                      <a:pt x="22" y="50"/>
                    </a:cubicBezTo>
                    <a:cubicBezTo>
                      <a:pt x="23" y="50"/>
                      <a:pt x="23" y="50"/>
                      <a:pt x="23" y="50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26" y="49"/>
                      <a:pt x="26" y="49"/>
                      <a:pt x="26" y="49"/>
                    </a:cubicBezTo>
                    <a:cubicBezTo>
                      <a:pt x="26" y="49"/>
                      <a:pt x="26" y="49"/>
                      <a:pt x="26" y="49"/>
                    </a:cubicBezTo>
                    <a:cubicBezTo>
                      <a:pt x="27" y="49"/>
                      <a:pt x="27" y="49"/>
                      <a:pt x="27" y="49"/>
                    </a:cubicBezTo>
                    <a:cubicBezTo>
                      <a:pt x="27" y="49"/>
                      <a:pt x="27" y="48"/>
                      <a:pt x="28" y="47"/>
                    </a:cubicBezTo>
                    <a:cubicBezTo>
                      <a:pt x="28" y="45"/>
                      <a:pt x="29" y="44"/>
                      <a:pt x="31" y="44"/>
                    </a:cubicBezTo>
                    <a:cubicBezTo>
                      <a:pt x="32" y="44"/>
                      <a:pt x="33" y="45"/>
                      <a:pt x="35" y="46"/>
                    </a:cubicBezTo>
                    <a:cubicBezTo>
                      <a:pt x="41" y="51"/>
                      <a:pt x="41" y="51"/>
                      <a:pt x="41" y="51"/>
                    </a:cubicBezTo>
                    <a:cubicBezTo>
                      <a:pt x="44" y="51"/>
                      <a:pt x="44" y="51"/>
                      <a:pt x="44" y="51"/>
                    </a:cubicBezTo>
                    <a:cubicBezTo>
                      <a:pt x="44" y="51"/>
                      <a:pt x="44" y="51"/>
                      <a:pt x="44" y="51"/>
                    </a:cubicBezTo>
                    <a:cubicBezTo>
                      <a:pt x="44" y="51"/>
                      <a:pt x="44" y="51"/>
                      <a:pt x="44" y="51"/>
                    </a:cubicBezTo>
                    <a:cubicBezTo>
                      <a:pt x="47" y="52"/>
                      <a:pt x="47" y="52"/>
                      <a:pt x="47" y="52"/>
                    </a:cubicBezTo>
                    <a:cubicBezTo>
                      <a:pt x="47" y="52"/>
                      <a:pt x="47" y="52"/>
                      <a:pt x="47" y="52"/>
                    </a:cubicBezTo>
                    <a:cubicBezTo>
                      <a:pt x="48" y="53"/>
                      <a:pt x="48" y="53"/>
                      <a:pt x="48" y="53"/>
                    </a:cubicBezTo>
                    <a:cubicBezTo>
                      <a:pt x="50" y="55"/>
                      <a:pt x="50" y="58"/>
                      <a:pt x="50" y="61"/>
                    </a:cubicBezTo>
                    <a:cubicBezTo>
                      <a:pt x="49" y="63"/>
                      <a:pt x="49" y="65"/>
                      <a:pt x="49" y="65"/>
                    </a:cubicBezTo>
                    <a:cubicBezTo>
                      <a:pt x="53" y="67"/>
                      <a:pt x="53" y="67"/>
                      <a:pt x="53" y="67"/>
                    </a:cubicBezTo>
                    <a:cubicBezTo>
                      <a:pt x="56" y="68"/>
                      <a:pt x="56" y="68"/>
                      <a:pt x="56" y="68"/>
                    </a:cubicBezTo>
                    <a:cubicBezTo>
                      <a:pt x="61" y="67"/>
                      <a:pt x="61" y="67"/>
                      <a:pt x="61" y="67"/>
                    </a:cubicBezTo>
                    <a:cubicBezTo>
                      <a:pt x="61" y="67"/>
                      <a:pt x="61" y="67"/>
                      <a:pt x="61" y="67"/>
                    </a:cubicBezTo>
                    <a:cubicBezTo>
                      <a:pt x="61" y="67"/>
                      <a:pt x="61" y="67"/>
                      <a:pt x="61" y="67"/>
                    </a:cubicBezTo>
                    <a:cubicBezTo>
                      <a:pt x="67" y="68"/>
                      <a:pt x="67" y="68"/>
                      <a:pt x="67" y="68"/>
                    </a:cubicBezTo>
                    <a:cubicBezTo>
                      <a:pt x="67" y="68"/>
                      <a:pt x="67" y="68"/>
                      <a:pt x="67" y="68"/>
                    </a:cubicBezTo>
                    <a:cubicBezTo>
                      <a:pt x="68" y="68"/>
                      <a:pt x="68" y="68"/>
                      <a:pt x="68" y="68"/>
                    </a:cubicBezTo>
                    <a:cubicBezTo>
                      <a:pt x="69" y="70"/>
                      <a:pt x="70" y="72"/>
                      <a:pt x="72" y="76"/>
                    </a:cubicBezTo>
                    <a:cubicBezTo>
                      <a:pt x="72" y="76"/>
                      <a:pt x="72" y="76"/>
                      <a:pt x="72" y="76"/>
                    </a:cubicBezTo>
                    <a:cubicBezTo>
                      <a:pt x="72" y="77"/>
                      <a:pt x="72" y="77"/>
                      <a:pt x="72" y="77"/>
                    </a:cubicBezTo>
                    <a:cubicBezTo>
                      <a:pt x="72" y="80"/>
                      <a:pt x="74" y="83"/>
                      <a:pt x="77" y="86"/>
                    </a:cubicBezTo>
                    <a:cubicBezTo>
                      <a:pt x="94" y="101"/>
                      <a:pt x="94" y="101"/>
                      <a:pt x="94" y="101"/>
                    </a:cubicBezTo>
                    <a:cubicBezTo>
                      <a:pt x="96" y="102"/>
                      <a:pt x="99" y="103"/>
                      <a:pt x="103" y="105"/>
                    </a:cubicBezTo>
                    <a:cubicBezTo>
                      <a:pt x="111" y="111"/>
                      <a:pt x="111" y="111"/>
                      <a:pt x="111" y="111"/>
                    </a:cubicBezTo>
                    <a:cubicBezTo>
                      <a:pt x="115" y="113"/>
                      <a:pt x="115" y="113"/>
                      <a:pt x="115" y="113"/>
                    </a:cubicBezTo>
                    <a:cubicBezTo>
                      <a:pt x="119" y="113"/>
                      <a:pt x="119" y="113"/>
                      <a:pt x="119" y="113"/>
                    </a:cubicBezTo>
                    <a:cubicBezTo>
                      <a:pt x="120" y="113"/>
                      <a:pt x="120" y="113"/>
                      <a:pt x="120" y="113"/>
                    </a:cubicBezTo>
                    <a:cubicBezTo>
                      <a:pt x="120" y="113"/>
                      <a:pt x="120" y="113"/>
                      <a:pt x="120" y="113"/>
                    </a:cubicBezTo>
                    <a:cubicBezTo>
                      <a:pt x="124" y="117"/>
                      <a:pt x="124" y="117"/>
                      <a:pt x="124" y="117"/>
                    </a:cubicBezTo>
                    <a:cubicBezTo>
                      <a:pt x="124" y="117"/>
                      <a:pt x="124" y="117"/>
                      <a:pt x="124" y="117"/>
                    </a:cubicBezTo>
                    <a:cubicBezTo>
                      <a:pt x="124" y="118"/>
                      <a:pt x="124" y="118"/>
                      <a:pt x="124" y="118"/>
                    </a:cubicBezTo>
                    <a:cubicBezTo>
                      <a:pt x="124" y="126"/>
                      <a:pt x="124" y="126"/>
                      <a:pt x="124" y="126"/>
                    </a:cubicBezTo>
                    <a:cubicBezTo>
                      <a:pt x="131" y="127"/>
                      <a:pt x="131" y="127"/>
                      <a:pt x="131" y="127"/>
                    </a:cubicBezTo>
                    <a:cubicBezTo>
                      <a:pt x="132" y="128"/>
                      <a:pt x="132" y="128"/>
                      <a:pt x="132" y="128"/>
                    </a:cubicBezTo>
                    <a:cubicBezTo>
                      <a:pt x="132" y="128"/>
                      <a:pt x="132" y="128"/>
                      <a:pt x="132" y="128"/>
                    </a:cubicBezTo>
                    <a:cubicBezTo>
                      <a:pt x="135" y="130"/>
                      <a:pt x="135" y="130"/>
                      <a:pt x="135" y="130"/>
                    </a:cubicBezTo>
                    <a:cubicBezTo>
                      <a:pt x="135" y="128"/>
                      <a:pt x="135" y="128"/>
                      <a:pt x="135" y="128"/>
                    </a:cubicBezTo>
                    <a:cubicBezTo>
                      <a:pt x="134" y="125"/>
                      <a:pt x="136" y="121"/>
                      <a:pt x="140" y="116"/>
                    </a:cubicBezTo>
                    <a:cubicBezTo>
                      <a:pt x="141" y="115"/>
                      <a:pt x="141" y="115"/>
                      <a:pt x="141" y="115"/>
                    </a:cubicBezTo>
                    <a:cubicBezTo>
                      <a:pt x="140" y="114"/>
                      <a:pt x="140" y="114"/>
                      <a:pt x="140" y="114"/>
                    </a:cubicBezTo>
                    <a:cubicBezTo>
                      <a:pt x="140" y="114"/>
                      <a:pt x="138" y="112"/>
                      <a:pt x="138" y="104"/>
                    </a:cubicBezTo>
                    <a:cubicBezTo>
                      <a:pt x="138" y="104"/>
                      <a:pt x="138" y="104"/>
                      <a:pt x="138" y="104"/>
                    </a:cubicBezTo>
                    <a:cubicBezTo>
                      <a:pt x="138" y="104"/>
                      <a:pt x="138" y="104"/>
                      <a:pt x="138" y="104"/>
                    </a:cubicBezTo>
                    <a:cubicBezTo>
                      <a:pt x="133" y="103"/>
                      <a:pt x="133" y="103"/>
                      <a:pt x="133" y="103"/>
                    </a:cubicBezTo>
                    <a:cubicBezTo>
                      <a:pt x="133" y="103"/>
                      <a:pt x="133" y="103"/>
                      <a:pt x="133" y="103"/>
                    </a:cubicBezTo>
                    <a:cubicBezTo>
                      <a:pt x="133" y="103"/>
                      <a:pt x="133" y="103"/>
                      <a:pt x="133" y="103"/>
                    </a:cubicBezTo>
                    <a:cubicBezTo>
                      <a:pt x="132" y="102"/>
                      <a:pt x="130" y="101"/>
                      <a:pt x="131" y="97"/>
                    </a:cubicBezTo>
                    <a:cubicBezTo>
                      <a:pt x="131" y="95"/>
                      <a:pt x="132" y="93"/>
                      <a:pt x="134" y="92"/>
                    </a:cubicBezTo>
                    <a:cubicBezTo>
                      <a:pt x="134" y="92"/>
                      <a:pt x="134" y="92"/>
                      <a:pt x="134" y="92"/>
                    </a:cubicBezTo>
                    <a:cubicBezTo>
                      <a:pt x="134" y="92"/>
                      <a:pt x="134" y="92"/>
                      <a:pt x="134" y="92"/>
                    </a:cubicBezTo>
                    <a:cubicBezTo>
                      <a:pt x="135" y="91"/>
                      <a:pt x="136" y="91"/>
                      <a:pt x="137" y="91"/>
                    </a:cubicBezTo>
                    <a:cubicBezTo>
                      <a:pt x="138" y="91"/>
                      <a:pt x="139" y="91"/>
                      <a:pt x="141" y="92"/>
                    </a:cubicBezTo>
                    <a:cubicBezTo>
                      <a:pt x="145" y="92"/>
                      <a:pt x="145" y="92"/>
                      <a:pt x="145" y="92"/>
                    </a:cubicBezTo>
                    <a:cubicBezTo>
                      <a:pt x="145" y="92"/>
                      <a:pt x="146" y="91"/>
                      <a:pt x="145" y="88"/>
                    </a:cubicBezTo>
                    <a:cubicBezTo>
                      <a:pt x="145" y="85"/>
                      <a:pt x="147" y="83"/>
                      <a:pt x="151" y="82"/>
                    </a:cubicBezTo>
                    <a:cubicBezTo>
                      <a:pt x="152" y="81"/>
                      <a:pt x="152" y="81"/>
                      <a:pt x="152" y="81"/>
                    </a:cubicBezTo>
                    <a:cubicBezTo>
                      <a:pt x="152" y="78"/>
                      <a:pt x="152" y="78"/>
                      <a:pt x="152" y="78"/>
                    </a:cubicBezTo>
                    <a:cubicBezTo>
                      <a:pt x="152" y="78"/>
                      <a:pt x="152" y="78"/>
                      <a:pt x="152" y="78"/>
                    </a:cubicBezTo>
                    <a:cubicBezTo>
                      <a:pt x="152" y="78"/>
                      <a:pt x="152" y="78"/>
                      <a:pt x="152" y="78"/>
                    </a:cubicBezTo>
                    <a:cubicBezTo>
                      <a:pt x="152" y="77"/>
                      <a:pt x="153" y="75"/>
                      <a:pt x="155" y="75"/>
                    </a:cubicBezTo>
                    <a:cubicBezTo>
                      <a:pt x="156" y="75"/>
                      <a:pt x="156" y="75"/>
                      <a:pt x="157" y="75"/>
                    </a:cubicBezTo>
                    <a:cubicBezTo>
                      <a:pt x="159" y="75"/>
                      <a:pt x="159" y="75"/>
                      <a:pt x="159" y="75"/>
                    </a:cubicBezTo>
                    <a:cubicBezTo>
                      <a:pt x="162" y="75"/>
                      <a:pt x="162" y="75"/>
                      <a:pt x="162" y="75"/>
                    </a:cubicBezTo>
                    <a:cubicBezTo>
                      <a:pt x="165" y="73"/>
                      <a:pt x="165" y="73"/>
                      <a:pt x="165" y="73"/>
                    </a:cubicBezTo>
                    <a:cubicBezTo>
                      <a:pt x="166" y="72"/>
                      <a:pt x="167" y="71"/>
                      <a:pt x="168" y="71"/>
                    </a:cubicBezTo>
                    <a:cubicBezTo>
                      <a:pt x="170" y="71"/>
                      <a:pt x="171" y="73"/>
                      <a:pt x="172" y="75"/>
                    </a:cubicBezTo>
                    <a:cubicBezTo>
                      <a:pt x="172" y="76"/>
                      <a:pt x="172" y="76"/>
                      <a:pt x="172" y="76"/>
                    </a:cubicBezTo>
                    <a:cubicBezTo>
                      <a:pt x="172" y="77"/>
                      <a:pt x="172" y="77"/>
                      <a:pt x="172" y="77"/>
                    </a:cubicBezTo>
                    <a:cubicBezTo>
                      <a:pt x="169" y="80"/>
                      <a:pt x="169" y="80"/>
                      <a:pt x="169" y="80"/>
                    </a:cubicBezTo>
                    <a:cubicBezTo>
                      <a:pt x="169" y="81"/>
                      <a:pt x="169" y="81"/>
                      <a:pt x="169" y="81"/>
                    </a:cubicBezTo>
                    <a:cubicBezTo>
                      <a:pt x="169" y="81"/>
                      <a:pt x="169" y="81"/>
                      <a:pt x="169" y="81"/>
                    </a:cubicBezTo>
                    <a:cubicBezTo>
                      <a:pt x="169" y="81"/>
                      <a:pt x="169" y="81"/>
                      <a:pt x="169" y="81"/>
                    </a:cubicBezTo>
                    <a:cubicBezTo>
                      <a:pt x="169" y="82"/>
                      <a:pt x="170" y="82"/>
                      <a:pt x="171" y="82"/>
                    </a:cubicBezTo>
                    <a:cubicBezTo>
                      <a:pt x="171" y="82"/>
                      <a:pt x="172" y="82"/>
                      <a:pt x="172" y="82"/>
                    </a:cubicBezTo>
                    <a:cubicBezTo>
                      <a:pt x="172" y="82"/>
                      <a:pt x="173" y="82"/>
                      <a:pt x="174" y="82"/>
                    </a:cubicBezTo>
                    <a:cubicBezTo>
                      <a:pt x="176" y="82"/>
                      <a:pt x="178" y="82"/>
                      <a:pt x="181" y="83"/>
                    </a:cubicBezTo>
                    <a:cubicBezTo>
                      <a:pt x="183" y="83"/>
                      <a:pt x="183" y="83"/>
                      <a:pt x="183" y="83"/>
                    </a:cubicBezTo>
                    <a:cubicBezTo>
                      <a:pt x="186" y="80"/>
                      <a:pt x="186" y="80"/>
                      <a:pt x="186" y="80"/>
                    </a:cubicBezTo>
                    <a:cubicBezTo>
                      <a:pt x="186" y="80"/>
                      <a:pt x="186" y="80"/>
                      <a:pt x="186" y="80"/>
                    </a:cubicBezTo>
                    <a:cubicBezTo>
                      <a:pt x="186" y="80"/>
                      <a:pt x="186" y="80"/>
                      <a:pt x="186" y="80"/>
                    </a:cubicBezTo>
                    <a:cubicBezTo>
                      <a:pt x="192" y="77"/>
                      <a:pt x="192" y="77"/>
                      <a:pt x="192" y="77"/>
                    </a:cubicBezTo>
                    <a:cubicBezTo>
                      <a:pt x="195" y="75"/>
                      <a:pt x="195" y="75"/>
                      <a:pt x="195" y="75"/>
                    </a:cubicBezTo>
                    <a:cubicBezTo>
                      <a:pt x="194" y="75"/>
                      <a:pt x="194" y="75"/>
                      <a:pt x="194" y="75"/>
                    </a:cubicBezTo>
                    <a:cubicBezTo>
                      <a:pt x="189" y="74"/>
                      <a:pt x="189" y="74"/>
                      <a:pt x="189" y="74"/>
                    </a:cubicBezTo>
                    <a:cubicBezTo>
                      <a:pt x="189" y="74"/>
                      <a:pt x="189" y="74"/>
                      <a:pt x="189" y="74"/>
                    </a:cubicBezTo>
                    <a:cubicBezTo>
                      <a:pt x="189" y="74"/>
                      <a:pt x="189" y="74"/>
                      <a:pt x="189" y="74"/>
                    </a:cubicBezTo>
                    <a:cubicBezTo>
                      <a:pt x="186" y="73"/>
                      <a:pt x="186" y="73"/>
                      <a:pt x="186" y="73"/>
                    </a:cubicBezTo>
                    <a:cubicBezTo>
                      <a:pt x="185" y="73"/>
                      <a:pt x="185" y="73"/>
                      <a:pt x="185" y="73"/>
                    </a:cubicBezTo>
                    <a:cubicBezTo>
                      <a:pt x="185" y="73"/>
                      <a:pt x="185" y="73"/>
                      <a:pt x="185" y="73"/>
                    </a:cubicBezTo>
                    <a:cubicBezTo>
                      <a:pt x="184" y="71"/>
                      <a:pt x="184" y="71"/>
                      <a:pt x="184" y="71"/>
                    </a:cubicBezTo>
                    <a:cubicBezTo>
                      <a:pt x="181" y="68"/>
                      <a:pt x="181" y="68"/>
                      <a:pt x="181" y="68"/>
                    </a:cubicBezTo>
                    <a:cubicBezTo>
                      <a:pt x="181" y="69"/>
                      <a:pt x="181" y="69"/>
                      <a:pt x="181" y="69"/>
                    </a:cubicBezTo>
                    <a:cubicBezTo>
                      <a:pt x="178" y="71"/>
                      <a:pt x="178" y="71"/>
                      <a:pt x="178" y="71"/>
                    </a:cubicBezTo>
                    <a:cubicBezTo>
                      <a:pt x="177" y="72"/>
                      <a:pt x="177" y="72"/>
                      <a:pt x="177" y="72"/>
                    </a:cubicBezTo>
                    <a:cubicBezTo>
                      <a:pt x="176" y="71"/>
                      <a:pt x="176" y="71"/>
                      <a:pt x="176" y="71"/>
                    </a:cubicBezTo>
                    <a:cubicBezTo>
                      <a:pt x="170" y="68"/>
                      <a:pt x="170" y="68"/>
                      <a:pt x="170" y="68"/>
                    </a:cubicBezTo>
                    <a:cubicBezTo>
                      <a:pt x="167" y="68"/>
                      <a:pt x="167" y="68"/>
                      <a:pt x="167" y="68"/>
                    </a:cubicBezTo>
                    <a:cubicBezTo>
                      <a:pt x="165" y="68"/>
                      <a:pt x="163" y="66"/>
                      <a:pt x="163" y="64"/>
                    </a:cubicBezTo>
                    <a:cubicBezTo>
                      <a:pt x="163" y="63"/>
                      <a:pt x="163" y="61"/>
                      <a:pt x="167" y="58"/>
                    </a:cubicBezTo>
                    <a:cubicBezTo>
                      <a:pt x="173" y="55"/>
                      <a:pt x="173" y="55"/>
                      <a:pt x="173" y="55"/>
                    </a:cubicBezTo>
                    <a:cubicBezTo>
                      <a:pt x="174" y="55"/>
                      <a:pt x="174" y="55"/>
                      <a:pt x="174" y="55"/>
                    </a:cubicBezTo>
                    <a:cubicBezTo>
                      <a:pt x="174" y="55"/>
                      <a:pt x="173" y="55"/>
                      <a:pt x="173" y="54"/>
                    </a:cubicBezTo>
                    <a:cubicBezTo>
                      <a:pt x="156" y="65"/>
                      <a:pt x="156" y="65"/>
                      <a:pt x="156" y="65"/>
                    </a:cubicBezTo>
                    <a:cubicBezTo>
                      <a:pt x="156" y="65"/>
                      <a:pt x="156" y="65"/>
                      <a:pt x="156" y="65"/>
                    </a:cubicBezTo>
                    <a:cubicBezTo>
                      <a:pt x="156" y="65"/>
                      <a:pt x="156" y="65"/>
                      <a:pt x="156" y="65"/>
                    </a:cubicBezTo>
                    <a:cubicBezTo>
                      <a:pt x="154" y="66"/>
                      <a:pt x="152" y="68"/>
                      <a:pt x="149" y="72"/>
                    </a:cubicBezTo>
                    <a:cubicBezTo>
                      <a:pt x="149" y="72"/>
                      <a:pt x="149" y="72"/>
                      <a:pt x="149" y="72"/>
                    </a:cubicBezTo>
                    <a:cubicBezTo>
                      <a:pt x="149" y="73"/>
                      <a:pt x="149" y="73"/>
                      <a:pt x="149" y="73"/>
                    </a:cubicBezTo>
                    <a:cubicBezTo>
                      <a:pt x="143" y="79"/>
                      <a:pt x="143" y="79"/>
                      <a:pt x="143" y="79"/>
                    </a:cubicBezTo>
                    <a:cubicBezTo>
                      <a:pt x="142" y="81"/>
                      <a:pt x="142" y="81"/>
                      <a:pt x="142" y="81"/>
                    </a:cubicBezTo>
                    <a:cubicBezTo>
                      <a:pt x="140" y="79"/>
                      <a:pt x="140" y="79"/>
                      <a:pt x="140" y="79"/>
                    </a:cubicBezTo>
                    <a:cubicBezTo>
                      <a:pt x="139" y="78"/>
                      <a:pt x="138" y="77"/>
                      <a:pt x="137" y="74"/>
                    </a:cubicBezTo>
                    <a:cubicBezTo>
                      <a:pt x="136" y="71"/>
                      <a:pt x="136" y="71"/>
                      <a:pt x="136" y="71"/>
                    </a:cubicBezTo>
                    <a:cubicBezTo>
                      <a:pt x="131" y="71"/>
                      <a:pt x="131" y="71"/>
                      <a:pt x="131" y="71"/>
                    </a:cubicBezTo>
                    <a:cubicBezTo>
                      <a:pt x="125" y="71"/>
                      <a:pt x="125" y="71"/>
                      <a:pt x="125" y="71"/>
                    </a:cubicBezTo>
                    <a:cubicBezTo>
                      <a:pt x="124" y="71"/>
                      <a:pt x="124" y="71"/>
                      <a:pt x="124" y="71"/>
                    </a:cubicBezTo>
                    <a:cubicBezTo>
                      <a:pt x="124" y="71"/>
                      <a:pt x="124" y="71"/>
                      <a:pt x="124" y="71"/>
                    </a:cubicBezTo>
                    <a:cubicBezTo>
                      <a:pt x="122" y="69"/>
                      <a:pt x="121" y="67"/>
                      <a:pt x="121" y="64"/>
                    </a:cubicBezTo>
                    <a:cubicBezTo>
                      <a:pt x="121" y="60"/>
                      <a:pt x="121" y="60"/>
                      <a:pt x="121" y="60"/>
                    </a:cubicBezTo>
                    <a:cubicBezTo>
                      <a:pt x="120" y="60"/>
                      <a:pt x="120" y="60"/>
                      <a:pt x="120" y="60"/>
                    </a:cubicBezTo>
                    <a:cubicBezTo>
                      <a:pt x="117" y="59"/>
                      <a:pt x="116" y="58"/>
                      <a:pt x="115" y="56"/>
                    </a:cubicBezTo>
                    <a:cubicBezTo>
                      <a:pt x="115" y="56"/>
                      <a:pt x="115" y="56"/>
                      <a:pt x="115" y="56"/>
                    </a:cubicBezTo>
                    <a:cubicBezTo>
                      <a:pt x="115" y="56"/>
                      <a:pt x="115" y="56"/>
                      <a:pt x="115" y="56"/>
                    </a:cubicBezTo>
                    <a:cubicBezTo>
                      <a:pt x="114" y="54"/>
                      <a:pt x="114" y="51"/>
                      <a:pt x="114" y="46"/>
                    </a:cubicBezTo>
                    <a:cubicBezTo>
                      <a:pt x="115" y="45"/>
                      <a:pt x="115" y="45"/>
                      <a:pt x="115" y="45"/>
                    </a:cubicBezTo>
                    <a:cubicBezTo>
                      <a:pt x="114" y="45"/>
                      <a:pt x="114" y="45"/>
                      <a:pt x="114" y="45"/>
                    </a:cubicBezTo>
                    <a:cubicBezTo>
                      <a:pt x="113" y="45"/>
                      <a:pt x="113" y="45"/>
                      <a:pt x="113" y="45"/>
                    </a:cubicBezTo>
                    <a:cubicBezTo>
                      <a:pt x="112" y="44"/>
                      <a:pt x="112" y="44"/>
                      <a:pt x="112" y="44"/>
                    </a:cubicBezTo>
                    <a:cubicBezTo>
                      <a:pt x="109" y="41"/>
                      <a:pt x="109" y="41"/>
                      <a:pt x="109" y="41"/>
                    </a:cubicBezTo>
                    <a:cubicBezTo>
                      <a:pt x="106" y="35"/>
                      <a:pt x="106" y="35"/>
                      <a:pt x="106" y="35"/>
                    </a:cubicBezTo>
                    <a:cubicBezTo>
                      <a:pt x="105" y="35"/>
                      <a:pt x="105" y="35"/>
                      <a:pt x="105" y="35"/>
                    </a:cubicBezTo>
                    <a:cubicBezTo>
                      <a:pt x="105" y="34"/>
                      <a:pt x="105" y="34"/>
                      <a:pt x="105" y="34"/>
                    </a:cubicBezTo>
                    <a:cubicBezTo>
                      <a:pt x="105" y="33"/>
                      <a:pt x="105" y="32"/>
                      <a:pt x="104" y="31"/>
                    </a:cubicBezTo>
                    <a:cubicBezTo>
                      <a:pt x="104" y="31"/>
                      <a:pt x="104" y="31"/>
                      <a:pt x="104" y="31"/>
                    </a:cubicBezTo>
                    <a:cubicBezTo>
                      <a:pt x="104" y="35"/>
                      <a:pt x="102" y="35"/>
                      <a:pt x="99" y="35"/>
                    </a:cubicBezTo>
                    <a:cubicBezTo>
                      <a:pt x="71" y="36"/>
                      <a:pt x="71" y="36"/>
                      <a:pt x="71" y="36"/>
                    </a:cubicBezTo>
                    <a:cubicBezTo>
                      <a:pt x="70" y="36"/>
                      <a:pt x="70" y="36"/>
                      <a:pt x="70" y="36"/>
                    </a:cubicBezTo>
                    <a:cubicBezTo>
                      <a:pt x="69" y="36"/>
                      <a:pt x="69" y="36"/>
                      <a:pt x="69" y="36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31" y="2"/>
                      <a:pt x="31" y="2"/>
                      <a:pt x="3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93" name="Freeform 603"/>
              <p:cNvSpPr>
                <a:spLocks/>
              </p:cNvSpPr>
              <p:nvPr/>
            </p:nvSpPr>
            <p:spPr bwMode="auto">
              <a:xfrm>
                <a:off x="5138" y="2088"/>
                <a:ext cx="461" cy="310"/>
              </a:xfrm>
              <a:custGeom>
                <a:avLst/>
                <a:gdLst>
                  <a:gd name="T0" fmla="*/ 131 w 195"/>
                  <a:gd name="T1" fmla="*/ 128 h 131"/>
                  <a:gd name="T2" fmla="*/ 123 w 195"/>
                  <a:gd name="T3" fmla="*/ 126 h 131"/>
                  <a:gd name="T4" fmla="*/ 122 w 195"/>
                  <a:gd name="T5" fmla="*/ 116 h 131"/>
                  <a:gd name="T6" fmla="*/ 118 w 195"/>
                  <a:gd name="T7" fmla="*/ 113 h 131"/>
                  <a:gd name="T8" fmla="*/ 101 w 195"/>
                  <a:gd name="T9" fmla="*/ 105 h 131"/>
                  <a:gd name="T10" fmla="*/ 70 w 195"/>
                  <a:gd name="T11" fmla="*/ 76 h 131"/>
                  <a:gd name="T12" fmla="*/ 66 w 195"/>
                  <a:gd name="T13" fmla="*/ 68 h 131"/>
                  <a:gd name="T14" fmla="*/ 51 w 195"/>
                  <a:gd name="T15" fmla="*/ 67 h 131"/>
                  <a:gd name="T16" fmla="*/ 48 w 195"/>
                  <a:gd name="T17" fmla="*/ 60 h 131"/>
                  <a:gd name="T18" fmla="*/ 45 w 195"/>
                  <a:gd name="T19" fmla="*/ 52 h 131"/>
                  <a:gd name="T20" fmla="*/ 33 w 195"/>
                  <a:gd name="T21" fmla="*/ 46 h 131"/>
                  <a:gd name="T22" fmla="*/ 26 w 195"/>
                  <a:gd name="T23" fmla="*/ 49 h 131"/>
                  <a:gd name="T24" fmla="*/ 24 w 195"/>
                  <a:gd name="T25" fmla="*/ 49 h 131"/>
                  <a:gd name="T26" fmla="*/ 22 w 195"/>
                  <a:gd name="T27" fmla="*/ 50 h 131"/>
                  <a:gd name="T28" fmla="*/ 10 w 195"/>
                  <a:gd name="T29" fmla="*/ 56 h 131"/>
                  <a:gd name="T30" fmla="*/ 12 w 195"/>
                  <a:gd name="T31" fmla="*/ 65 h 131"/>
                  <a:gd name="T32" fmla="*/ 0 w 195"/>
                  <a:gd name="T33" fmla="*/ 67 h 131"/>
                  <a:gd name="T34" fmla="*/ 57 w 195"/>
                  <a:gd name="T35" fmla="*/ 21 h 131"/>
                  <a:gd name="T36" fmla="*/ 70 w 195"/>
                  <a:gd name="T37" fmla="*/ 35 h 131"/>
                  <a:gd name="T38" fmla="*/ 103 w 195"/>
                  <a:gd name="T39" fmla="*/ 30 h 131"/>
                  <a:gd name="T40" fmla="*/ 105 w 195"/>
                  <a:gd name="T41" fmla="*/ 33 h 131"/>
                  <a:gd name="T42" fmla="*/ 112 w 195"/>
                  <a:gd name="T43" fmla="*/ 43 h 131"/>
                  <a:gd name="T44" fmla="*/ 115 w 195"/>
                  <a:gd name="T45" fmla="*/ 42 h 131"/>
                  <a:gd name="T46" fmla="*/ 119 w 195"/>
                  <a:gd name="T47" fmla="*/ 58 h 131"/>
                  <a:gd name="T48" fmla="*/ 123 w 195"/>
                  <a:gd name="T49" fmla="*/ 69 h 131"/>
                  <a:gd name="T50" fmla="*/ 130 w 195"/>
                  <a:gd name="T51" fmla="*/ 69 h 131"/>
                  <a:gd name="T52" fmla="*/ 140 w 195"/>
                  <a:gd name="T53" fmla="*/ 78 h 131"/>
                  <a:gd name="T54" fmla="*/ 148 w 195"/>
                  <a:gd name="T55" fmla="*/ 71 h 131"/>
                  <a:gd name="T56" fmla="*/ 174 w 195"/>
                  <a:gd name="T57" fmla="*/ 54 h 131"/>
                  <a:gd name="T58" fmla="*/ 163 w 195"/>
                  <a:gd name="T59" fmla="*/ 63 h 131"/>
                  <a:gd name="T60" fmla="*/ 176 w 195"/>
                  <a:gd name="T61" fmla="*/ 69 h 131"/>
                  <a:gd name="T62" fmla="*/ 179 w 195"/>
                  <a:gd name="T63" fmla="*/ 67 h 131"/>
                  <a:gd name="T64" fmla="*/ 185 w 195"/>
                  <a:gd name="T65" fmla="*/ 71 h 131"/>
                  <a:gd name="T66" fmla="*/ 188 w 195"/>
                  <a:gd name="T67" fmla="*/ 73 h 131"/>
                  <a:gd name="T68" fmla="*/ 191 w 195"/>
                  <a:gd name="T69" fmla="*/ 77 h 131"/>
                  <a:gd name="T70" fmla="*/ 180 w 195"/>
                  <a:gd name="T71" fmla="*/ 83 h 131"/>
                  <a:gd name="T72" fmla="*/ 171 w 195"/>
                  <a:gd name="T73" fmla="*/ 82 h 131"/>
                  <a:gd name="T74" fmla="*/ 167 w 195"/>
                  <a:gd name="T75" fmla="*/ 81 h 131"/>
                  <a:gd name="T76" fmla="*/ 168 w 195"/>
                  <a:gd name="T77" fmla="*/ 79 h 131"/>
                  <a:gd name="T78" fmla="*/ 170 w 195"/>
                  <a:gd name="T79" fmla="*/ 75 h 131"/>
                  <a:gd name="T80" fmla="*/ 164 w 195"/>
                  <a:gd name="T81" fmla="*/ 72 h 131"/>
                  <a:gd name="T82" fmla="*/ 155 w 195"/>
                  <a:gd name="T83" fmla="*/ 75 h 131"/>
                  <a:gd name="T84" fmla="*/ 152 w 195"/>
                  <a:gd name="T85" fmla="*/ 81 h 131"/>
                  <a:gd name="T86" fmla="*/ 144 w 195"/>
                  <a:gd name="T87" fmla="*/ 92 h 131"/>
                  <a:gd name="T88" fmla="*/ 133 w 195"/>
                  <a:gd name="T89" fmla="*/ 92 h 131"/>
                  <a:gd name="T90" fmla="*/ 137 w 195"/>
                  <a:gd name="T91" fmla="*/ 102 h 131"/>
                  <a:gd name="T92" fmla="*/ 138 w 195"/>
                  <a:gd name="T93" fmla="*/ 103 h 131"/>
                  <a:gd name="T94" fmla="*/ 140 w 195"/>
                  <a:gd name="T95" fmla="*/ 116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95" h="131">
                    <a:moveTo>
                      <a:pt x="135" y="131"/>
                    </a:moveTo>
                    <a:cubicBezTo>
                      <a:pt x="134" y="130"/>
                      <a:pt x="134" y="130"/>
                      <a:pt x="134" y="130"/>
                    </a:cubicBezTo>
                    <a:cubicBezTo>
                      <a:pt x="131" y="128"/>
                      <a:pt x="131" y="128"/>
                      <a:pt x="131" y="128"/>
                    </a:cubicBezTo>
                    <a:cubicBezTo>
                      <a:pt x="131" y="127"/>
                      <a:pt x="131" y="127"/>
                      <a:pt x="131" y="127"/>
                    </a:cubicBezTo>
                    <a:cubicBezTo>
                      <a:pt x="130" y="127"/>
                      <a:pt x="130" y="127"/>
                      <a:pt x="130" y="127"/>
                    </a:cubicBezTo>
                    <a:cubicBezTo>
                      <a:pt x="123" y="126"/>
                      <a:pt x="123" y="126"/>
                      <a:pt x="123" y="126"/>
                    </a:cubicBezTo>
                    <a:cubicBezTo>
                      <a:pt x="123" y="117"/>
                      <a:pt x="123" y="117"/>
                      <a:pt x="123" y="117"/>
                    </a:cubicBezTo>
                    <a:cubicBezTo>
                      <a:pt x="123" y="117"/>
                      <a:pt x="123" y="117"/>
                      <a:pt x="123" y="117"/>
                    </a:cubicBezTo>
                    <a:cubicBezTo>
                      <a:pt x="122" y="116"/>
                      <a:pt x="122" y="116"/>
                      <a:pt x="122" y="116"/>
                    </a:cubicBezTo>
                    <a:cubicBezTo>
                      <a:pt x="119" y="113"/>
                      <a:pt x="119" y="113"/>
                      <a:pt x="119" y="113"/>
                    </a:cubicBezTo>
                    <a:cubicBezTo>
                      <a:pt x="118" y="113"/>
                      <a:pt x="118" y="113"/>
                      <a:pt x="118" y="113"/>
                    </a:cubicBezTo>
                    <a:cubicBezTo>
                      <a:pt x="118" y="113"/>
                      <a:pt x="118" y="113"/>
                      <a:pt x="118" y="113"/>
                    </a:cubicBezTo>
                    <a:cubicBezTo>
                      <a:pt x="114" y="112"/>
                      <a:pt x="114" y="112"/>
                      <a:pt x="114" y="112"/>
                    </a:cubicBezTo>
                    <a:cubicBezTo>
                      <a:pt x="110" y="111"/>
                      <a:pt x="110" y="111"/>
                      <a:pt x="110" y="111"/>
                    </a:cubicBezTo>
                    <a:cubicBezTo>
                      <a:pt x="101" y="105"/>
                      <a:pt x="101" y="105"/>
                      <a:pt x="101" y="105"/>
                    </a:cubicBezTo>
                    <a:cubicBezTo>
                      <a:pt x="98" y="103"/>
                      <a:pt x="94" y="101"/>
                      <a:pt x="92" y="101"/>
                    </a:cubicBezTo>
                    <a:cubicBezTo>
                      <a:pt x="75" y="85"/>
                      <a:pt x="75" y="85"/>
                      <a:pt x="75" y="85"/>
                    </a:cubicBezTo>
                    <a:cubicBezTo>
                      <a:pt x="72" y="83"/>
                      <a:pt x="70" y="80"/>
                      <a:pt x="70" y="76"/>
                    </a:cubicBezTo>
                    <a:cubicBezTo>
                      <a:pt x="69" y="72"/>
                      <a:pt x="68" y="69"/>
                      <a:pt x="66" y="68"/>
                    </a:cubicBezTo>
                    <a:cubicBezTo>
                      <a:pt x="66" y="68"/>
                      <a:pt x="66" y="68"/>
                      <a:pt x="66" y="68"/>
                    </a:cubicBezTo>
                    <a:cubicBezTo>
                      <a:pt x="66" y="68"/>
                      <a:pt x="66" y="68"/>
                      <a:pt x="66" y="68"/>
                    </a:cubicBezTo>
                    <a:cubicBezTo>
                      <a:pt x="60" y="67"/>
                      <a:pt x="60" y="67"/>
                      <a:pt x="60" y="67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1" y="67"/>
                      <a:pt x="51" y="67"/>
                      <a:pt x="51" y="67"/>
                    </a:cubicBezTo>
                    <a:cubicBezTo>
                      <a:pt x="47" y="65"/>
                      <a:pt x="47" y="65"/>
                      <a:pt x="47" y="65"/>
                    </a:cubicBezTo>
                    <a:cubicBezTo>
                      <a:pt x="47" y="65"/>
                      <a:pt x="47" y="65"/>
                      <a:pt x="47" y="65"/>
                    </a:cubicBezTo>
                    <a:cubicBezTo>
                      <a:pt x="47" y="64"/>
                      <a:pt x="47" y="63"/>
                      <a:pt x="48" y="60"/>
                    </a:cubicBezTo>
                    <a:cubicBezTo>
                      <a:pt x="48" y="57"/>
                      <a:pt x="48" y="54"/>
                      <a:pt x="46" y="52"/>
                    </a:cubicBezTo>
                    <a:cubicBezTo>
                      <a:pt x="46" y="52"/>
                      <a:pt x="46" y="52"/>
                      <a:pt x="46" y="52"/>
                    </a:cubicBezTo>
                    <a:cubicBezTo>
                      <a:pt x="45" y="52"/>
                      <a:pt x="45" y="52"/>
                      <a:pt x="45" y="52"/>
                    </a:cubicBezTo>
                    <a:cubicBezTo>
                      <a:pt x="43" y="51"/>
                      <a:pt x="43" y="51"/>
                      <a:pt x="43" y="51"/>
                    </a:cubicBezTo>
                    <a:cubicBezTo>
                      <a:pt x="39" y="50"/>
                      <a:pt x="39" y="50"/>
                      <a:pt x="39" y="50"/>
                    </a:cubicBezTo>
                    <a:cubicBezTo>
                      <a:pt x="33" y="46"/>
                      <a:pt x="33" y="46"/>
                      <a:pt x="33" y="46"/>
                    </a:cubicBezTo>
                    <a:cubicBezTo>
                      <a:pt x="32" y="45"/>
                      <a:pt x="31" y="44"/>
                      <a:pt x="30" y="44"/>
                    </a:cubicBezTo>
                    <a:cubicBezTo>
                      <a:pt x="29" y="44"/>
                      <a:pt x="28" y="45"/>
                      <a:pt x="28" y="46"/>
                    </a:cubicBezTo>
                    <a:cubicBezTo>
                      <a:pt x="27" y="48"/>
                      <a:pt x="27" y="49"/>
                      <a:pt x="26" y="49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24" y="49"/>
                      <a:pt x="24" y="49"/>
                      <a:pt x="24" y="49"/>
                    </a:cubicBezTo>
                    <a:cubicBezTo>
                      <a:pt x="22" y="50"/>
                      <a:pt x="22" y="50"/>
                      <a:pt x="22" y="50"/>
                    </a:cubicBezTo>
                    <a:cubicBezTo>
                      <a:pt x="22" y="50"/>
                      <a:pt x="22" y="50"/>
                      <a:pt x="22" y="50"/>
                    </a:cubicBezTo>
                    <a:cubicBezTo>
                      <a:pt x="22" y="50"/>
                      <a:pt x="22" y="50"/>
                      <a:pt x="22" y="50"/>
                    </a:cubicBezTo>
                    <a:cubicBezTo>
                      <a:pt x="20" y="52"/>
                      <a:pt x="18" y="53"/>
                      <a:pt x="15" y="54"/>
                    </a:cubicBezTo>
                    <a:cubicBezTo>
                      <a:pt x="11" y="56"/>
                      <a:pt x="11" y="56"/>
                      <a:pt x="11" y="56"/>
                    </a:cubicBezTo>
                    <a:cubicBezTo>
                      <a:pt x="10" y="56"/>
                      <a:pt x="10" y="56"/>
                      <a:pt x="10" y="56"/>
                    </a:cubicBezTo>
                    <a:cubicBezTo>
                      <a:pt x="10" y="56"/>
                      <a:pt x="10" y="56"/>
                      <a:pt x="10" y="56"/>
                    </a:cubicBezTo>
                    <a:cubicBezTo>
                      <a:pt x="9" y="58"/>
                      <a:pt x="9" y="59"/>
                      <a:pt x="10" y="61"/>
                    </a:cubicBezTo>
                    <a:cubicBezTo>
                      <a:pt x="12" y="65"/>
                      <a:pt x="12" y="65"/>
                      <a:pt x="12" y="65"/>
                    </a:cubicBezTo>
                    <a:cubicBezTo>
                      <a:pt x="12" y="67"/>
                      <a:pt x="12" y="67"/>
                      <a:pt x="12" y="67"/>
                    </a:cubicBezTo>
                    <a:cubicBezTo>
                      <a:pt x="4" y="67"/>
                      <a:pt x="4" y="67"/>
                      <a:pt x="4" y="67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57" y="21"/>
                      <a:pt x="57" y="21"/>
                      <a:pt x="57" y="21"/>
                    </a:cubicBezTo>
                    <a:cubicBezTo>
                      <a:pt x="69" y="34"/>
                      <a:pt x="69" y="34"/>
                      <a:pt x="69" y="34"/>
                    </a:cubicBezTo>
                    <a:cubicBezTo>
                      <a:pt x="69" y="35"/>
                      <a:pt x="69" y="35"/>
                      <a:pt x="69" y="35"/>
                    </a:cubicBezTo>
                    <a:cubicBezTo>
                      <a:pt x="70" y="35"/>
                      <a:pt x="70" y="35"/>
                      <a:pt x="70" y="35"/>
                    </a:cubicBezTo>
                    <a:cubicBezTo>
                      <a:pt x="98" y="33"/>
                      <a:pt x="98" y="33"/>
                      <a:pt x="98" y="33"/>
                    </a:cubicBezTo>
                    <a:cubicBezTo>
                      <a:pt x="98" y="33"/>
                      <a:pt x="98" y="33"/>
                      <a:pt x="99" y="33"/>
                    </a:cubicBezTo>
                    <a:cubicBezTo>
                      <a:pt x="101" y="33"/>
                      <a:pt x="102" y="33"/>
                      <a:pt x="103" y="30"/>
                    </a:cubicBezTo>
                    <a:cubicBezTo>
                      <a:pt x="103" y="29"/>
                      <a:pt x="103" y="29"/>
                      <a:pt x="103" y="29"/>
                    </a:cubicBezTo>
                    <a:cubicBezTo>
                      <a:pt x="104" y="30"/>
                      <a:pt x="105" y="31"/>
                      <a:pt x="105" y="33"/>
                    </a:cubicBezTo>
                    <a:cubicBezTo>
                      <a:pt x="105" y="33"/>
                      <a:pt x="105" y="33"/>
                      <a:pt x="105" y="33"/>
                    </a:cubicBezTo>
                    <a:cubicBezTo>
                      <a:pt x="105" y="34"/>
                      <a:pt x="105" y="34"/>
                      <a:pt x="105" y="34"/>
                    </a:cubicBezTo>
                    <a:cubicBezTo>
                      <a:pt x="109" y="39"/>
                      <a:pt x="109" y="39"/>
                      <a:pt x="109" y="39"/>
                    </a:cubicBezTo>
                    <a:cubicBezTo>
                      <a:pt x="112" y="43"/>
                      <a:pt x="112" y="43"/>
                      <a:pt x="112" y="43"/>
                    </a:cubicBezTo>
                    <a:cubicBezTo>
                      <a:pt x="112" y="43"/>
                      <a:pt x="112" y="43"/>
                      <a:pt x="112" y="43"/>
                    </a:cubicBezTo>
                    <a:cubicBezTo>
                      <a:pt x="113" y="43"/>
                      <a:pt x="113" y="43"/>
                      <a:pt x="113" y="43"/>
                    </a:cubicBezTo>
                    <a:cubicBezTo>
                      <a:pt x="115" y="42"/>
                      <a:pt x="115" y="42"/>
                      <a:pt x="115" y="42"/>
                    </a:cubicBezTo>
                    <a:cubicBezTo>
                      <a:pt x="114" y="45"/>
                      <a:pt x="114" y="45"/>
                      <a:pt x="114" y="45"/>
                    </a:cubicBezTo>
                    <a:cubicBezTo>
                      <a:pt x="114" y="50"/>
                      <a:pt x="114" y="53"/>
                      <a:pt x="114" y="55"/>
                    </a:cubicBezTo>
                    <a:cubicBezTo>
                      <a:pt x="116" y="57"/>
                      <a:pt x="117" y="58"/>
                      <a:pt x="119" y="58"/>
                    </a:cubicBezTo>
                    <a:cubicBezTo>
                      <a:pt x="121" y="59"/>
                      <a:pt x="121" y="59"/>
                      <a:pt x="121" y="59"/>
                    </a:cubicBezTo>
                    <a:cubicBezTo>
                      <a:pt x="121" y="63"/>
                      <a:pt x="121" y="63"/>
                      <a:pt x="121" y="63"/>
                    </a:cubicBezTo>
                    <a:cubicBezTo>
                      <a:pt x="121" y="66"/>
                      <a:pt x="122" y="68"/>
                      <a:pt x="123" y="69"/>
                    </a:cubicBezTo>
                    <a:cubicBezTo>
                      <a:pt x="124" y="69"/>
                      <a:pt x="124" y="69"/>
                      <a:pt x="124" y="69"/>
                    </a:cubicBezTo>
                    <a:cubicBezTo>
                      <a:pt x="124" y="69"/>
                      <a:pt x="124" y="69"/>
                      <a:pt x="124" y="69"/>
                    </a:cubicBezTo>
                    <a:cubicBezTo>
                      <a:pt x="130" y="69"/>
                      <a:pt x="130" y="69"/>
                      <a:pt x="130" y="69"/>
                    </a:cubicBezTo>
                    <a:cubicBezTo>
                      <a:pt x="135" y="69"/>
                      <a:pt x="135" y="69"/>
                      <a:pt x="135" y="69"/>
                    </a:cubicBezTo>
                    <a:cubicBezTo>
                      <a:pt x="137" y="73"/>
                      <a:pt x="137" y="73"/>
                      <a:pt x="137" y="73"/>
                    </a:cubicBezTo>
                    <a:cubicBezTo>
                      <a:pt x="138" y="75"/>
                      <a:pt x="139" y="77"/>
                      <a:pt x="140" y="78"/>
                    </a:cubicBezTo>
                    <a:cubicBezTo>
                      <a:pt x="141" y="78"/>
                      <a:pt x="141" y="78"/>
                      <a:pt x="141" y="78"/>
                    </a:cubicBezTo>
                    <a:cubicBezTo>
                      <a:pt x="141" y="78"/>
                      <a:pt x="141" y="78"/>
                      <a:pt x="141" y="78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0" y="67"/>
                      <a:pt x="152" y="65"/>
                      <a:pt x="155" y="63"/>
                    </a:cubicBezTo>
                    <a:cubicBezTo>
                      <a:pt x="172" y="52"/>
                      <a:pt x="172" y="52"/>
                      <a:pt x="172" y="52"/>
                    </a:cubicBezTo>
                    <a:cubicBezTo>
                      <a:pt x="174" y="53"/>
                      <a:pt x="174" y="54"/>
                      <a:pt x="174" y="54"/>
                    </a:cubicBezTo>
                    <a:cubicBezTo>
                      <a:pt x="174" y="54"/>
                      <a:pt x="173" y="55"/>
                      <a:pt x="173" y="55"/>
                    </a:cubicBezTo>
                    <a:cubicBezTo>
                      <a:pt x="166" y="58"/>
                      <a:pt x="166" y="58"/>
                      <a:pt x="166" y="58"/>
                    </a:cubicBezTo>
                    <a:cubicBezTo>
                      <a:pt x="164" y="60"/>
                      <a:pt x="163" y="62"/>
                      <a:pt x="163" y="63"/>
                    </a:cubicBezTo>
                    <a:cubicBezTo>
                      <a:pt x="163" y="65"/>
                      <a:pt x="164" y="66"/>
                      <a:pt x="166" y="66"/>
                    </a:cubicBezTo>
                    <a:cubicBezTo>
                      <a:pt x="169" y="67"/>
                      <a:pt x="169" y="67"/>
                      <a:pt x="169" y="67"/>
                    </a:cubicBezTo>
                    <a:cubicBezTo>
                      <a:pt x="176" y="69"/>
                      <a:pt x="176" y="69"/>
                      <a:pt x="176" y="69"/>
                    </a:cubicBezTo>
                    <a:cubicBezTo>
                      <a:pt x="176" y="70"/>
                      <a:pt x="176" y="70"/>
                      <a:pt x="176" y="70"/>
                    </a:cubicBezTo>
                    <a:cubicBezTo>
                      <a:pt x="176" y="69"/>
                      <a:pt x="176" y="69"/>
                      <a:pt x="176" y="69"/>
                    </a:cubicBezTo>
                    <a:cubicBezTo>
                      <a:pt x="179" y="67"/>
                      <a:pt x="179" y="67"/>
                      <a:pt x="179" y="67"/>
                    </a:cubicBezTo>
                    <a:cubicBezTo>
                      <a:pt x="180" y="66"/>
                      <a:pt x="180" y="66"/>
                      <a:pt x="180" y="66"/>
                    </a:cubicBezTo>
                    <a:cubicBezTo>
                      <a:pt x="183" y="69"/>
                      <a:pt x="183" y="69"/>
                      <a:pt x="183" y="69"/>
                    </a:cubicBezTo>
                    <a:cubicBezTo>
                      <a:pt x="185" y="71"/>
                      <a:pt x="185" y="71"/>
                      <a:pt x="185" y="71"/>
                    </a:cubicBezTo>
                    <a:cubicBezTo>
                      <a:pt x="185" y="71"/>
                      <a:pt x="185" y="71"/>
                      <a:pt x="185" y="71"/>
                    </a:cubicBezTo>
                    <a:cubicBezTo>
                      <a:pt x="185" y="72"/>
                      <a:pt x="185" y="72"/>
                      <a:pt x="185" y="72"/>
                    </a:cubicBezTo>
                    <a:cubicBezTo>
                      <a:pt x="188" y="73"/>
                      <a:pt x="188" y="73"/>
                      <a:pt x="188" y="73"/>
                    </a:cubicBezTo>
                    <a:cubicBezTo>
                      <a:pt x="193" y="73"/>
                      <a:pt x="193" y="73"/>
                      <a:pt x="193" y="73"/>
                    </a:cubicBezTo>
                    <a:cubicBezTo>
                      <a:pt x="194" y="74"/>
                      <a:pt x="195" y="74"/>
                      <a:pt x="195" y="74"/>
                    </a:cubicBezTo>
                    <a:cubicBezTo>
                      <a:pt x="191" y="77"/>
                      <a:pt x="191" y="77"/>
                      <a:pt x="191" y="77"/>
                    </a:cubicBezTo>
                    <a:cubicBezTo>
                      <a:pt x="185" y="80"/>
                      <a:pt x="185" y="80"/>
                      <a:pt x="185" y="80"/>
                    </a:cubicBezTo>
                    <a:cubicBezTo>
                      <a:pt x="182" y="83"/>
                      <a:pt x="182" y="83"/>
                      <a:pt x="182" y="83"/>
                    </a:cubicBezTo>
                    <a:cubicBezTo>
                      <a:pt x="180" y="83"/>
                      <a:pt x="180" y="83"/>
                      <a:pt x="180" y="83"/>
                    </a:cubicBezTo>
                    <a:cubicBezTo>
                      <a:pt x="177" y="82"/>
                      <a:pt x="174" y="82"/>
                      <a:pt x="173" y="82"/>
                    </a:cubicBezTo>
                    <a:cubicBezTo>
                      <a:pt x="172" y="82"/>
                      <a:pt x="171" y="82"/>
                      <a:pt x="171" y="82"/>
                    </a:cubicBezTo>
                    <a:cubicBezTo>
                      <a:pt x="171" y="82"/>
                      <a:pt x="171" y="82"/>
                      <a:pt x="171" y="82"/>
                    </a:cubicBezTo>
                    <a:cubicBezTo>
                      <a:pt x="171" y="82"/>
                      <a:pt x="170" y="82"/>
                      <a:pt x="170" y="82"/>
                    </a:cubicBezTo>
                    <a:cubicBezTo>
                      <a:pt x="169" y="82"/>
                      <a:pt x="167" y="82"/>
                      <a:pt x="167" y="81"/>
                    </a:cubicBezTo>
                    <a:cubicBezTo>
                      <a:pt x="167" y="81"/>
                      <a:pt x="167" y="81"/>
                      <a:pt x="167" y="81"/>
                    </a:cubicBezTo>
                    <a:cubicBezTo>
                      <a:pt x="166" y="80"/>
                      <a:pt x="166" y="80"/>
                      <a:pt x="166" y="80"/>
                    </a:cubicBezTo>
                    <a:cubicBezTo>
                      <a:pt x="166" y="80"/>
                      <a:pt x="167" y="80"/>
                      <a:pt x="167" y="79"/>
                    </a:cubicBezTo>
                    <a:cubicBezTo>
                      <a:pt x="168" y="79"/>
                      <a:pt x="168" y="79"/>
                      <a:pt x="168" y="79"/>
                    </a:cubicBezTo>
                    <a:cubicBezTo>
                      <a:pt x="168" y="79"/>
                      <a:pt x="168" y="79"/>
                      <a:pt x="168" y="79"/>
                    </a:cubicBezTo>
                    <a:cubicBezTo>
                      <a:pt x="170" y="75"/>
                      <a:pt x="170" y="75"/>
                      <a:pt x="170" y="75"/>
                    </a:cubicBezTo>
                    <a:cubicBezTo>
                      <a:pt x="170" y="75"/>
                      <a:pt x="170" y="75"/>
                      <a:pt x="170" y="75"/>
                    </a:cubicBezTo>
                    <a:cubicBezTo>
                      <a:pt x="170" y="75"/>
                      <a:pt x="170" y="75"/>
                      <a:pt x="170" y="75"/>
                    </a:cubicBezTo>
                    <a:cubicBezTo>
                      <a:pt x="170" y="74"/>
                      <a:pt x="169" y="71"/>
                      <a:pt x="167" y="71"/>
                    </a:cubicBezTo>
                    <a:cubicBezTo>
                      <a:pt x="166" y="71"/>
                      <a:pt x="165" y="72"/>
                      <a:pt x="164" y="72"/>
                    </a:cubicBezTo>
                    <a:cubicBezTo>
                      <a:pt x="161" y="75"/>
                      <a:pt x="161" y="75"/>
                      <a:pt x="161" y="75"/>
                    </a:cubicBezTo>
                    <a:cubicBezTo>
                      <a:pt x="158" y="75"/>
                      <a:pt x="158" y="75"/>
                      <a:pt x="158" y="75"/>
                    </a:cubicBezTo>
                    <a:cubicBezTo>
                      <a:pt x="155" y="75"/>
                      <a:pt x="155" y="75"/>
                      <a:pt x="155" y="75"/>
                    </a:cubicBezTo>
                    <a:cubicBezTo>
                      <a:pt x="155" y="75"/>
                      <a:pt x="155" y="75"/>
                      <a:pt x="154" y="75"/>
                    </a:cubicBezTo>
                    <a:cubicBezTo>
                      <a:pt x="153" y="75"/>
                      <a:pt x="152" y="76"/>
                      <a:pt x="152" y="77"/>
                    </a:cubicBezTo>
                    <a:cubicBezTo>
                      <a:pt x="152" y="81"/>
                      <a:pt x="152" y="81"/>
                      <a:pt x="152" y="81"/>
                    </a:cubicBezTo>
                    <a:cubicBezTo>
                      <a:pt x="150" y="82"/>
                      <a:pt x="150" y="82"/>
                      <a:pt x="150" y="82"/>
                    </a:cubicBezTo>
                    <a:cubicBezTo>
                      <a:pt x="147" y="83"/>
                      <a:pt x="145" y="84"/>
                      <a:pt x="145" y="87"/>
                    </a:cubicBezTo>
                    <a:cubicBezTo>
                      <a:pt x="145" y="90"/>
                      <a:pt x="145" y="92"/>
                      <a:pt x="144" y="92"/>
                    </a:cubicBezTo>
                    <a:cubicBezTo>
                      <a:pt x="139" y="92"/>
                      <a:pt x="139" y="92"/>
                      <a:pt x="139" y="92"/>
                    </a:cubicBezTo>
                    <a:cubicBezTo>
                      <a:pt x="138" y="91"/>
                      <a:pt x="137" y="91"/>
                      <a:pt x="136" y="91"/>
                    </a:cubicBezTo>
                    <a:cubicBezTo>
                      <a:pt x="135" y="91"/>
                      <a:pt x="134" y="91"/>
                      <a:pt x="133" y="92"/>
                    </a:cubicBezTo>
                    <a:cubicBezTo>
                      <a:pt x="131" y="94"/>
                      <a:pt x="131" y="95"/>
                      <a:pt x="131" y="97"/>
                    </a:cubicBezTo>
                    <a:cubicBezTo>
                      <a:pt x="130" y="99"/>
                      <a:pt x="131" y="100"/>
                      <a:pt x="133" y="101"/>
                    </a:cubicBezTo>
                    <a:cubicBezTo>
                      <a:pt x="137" y="102"/>
                      <a:pt x="137" y="102"/>
                      <a:pt x="137" y="102"/>
                    </a:cubicBezTo>
                    <a:cubicBezTo>
                      <a:pt x="137" y="102"/>
                      <a:pt x="137" y="102"/>
                      <a:pt x="137" y="102"/>
                    </a:cubicBezTo>
                    <a:cubicBezTo>
                      <a:pt x="138" y="103"/>
                      <a:pt x="138" y="103"/>
                      <a:pt x="138" y="103"/>
                    </a:cubicBezTo>
                    <a:cubicBezTo>
                      <a:pt x="138" y="103"/>
                      <a:pt x="138" y="103"/>
                      <a:pt x="138" y="103"/>
                    </a:cubicBezTo>
                    <a:cubicBezTo>
                      <a:pt x="138" y="111"/>
                      <a:pt x="140" y="112"/>
                      <a:pt x="140" y="113"/>
                    </a:cubicBezTo>
                    <a:cubicBezTo>
                      <a:pt x="141" y="114"/>
                      <a:pt x="141" y="114"/>
                      <a:pt x="141" y="114"/>
                    </a:cubicBezTo>
                    <a:cubicBezTo>
                      <a:pt x="140" y="116"/>
                      <a:pt x="140" y="116"/>
                      <a:pt x="140" y="116"/>
                    </a:cubicBezTo>
                    <a:cubicBezTo>
                      <a:pt x="136" y="120"/>
                      <a:pt x="134" y="124"/>
                      <a:pt x="135" y="127"/>
                    </a:cubicBezTo>
                    <a:cubicBezTo>
                      <a:pt x="135" y="131"/>
                      <a:pt x="135" y="131"/>
                      <a:pt x="135" y="1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94" name="Freeform 604"/>
              <p:cNvSpPr>
                <a:spLocks noEditPoints="1"/>
              </p:cNvSpPr>
              <p:nvPr/>
            </p:nvSpPr>
            <p:spPr bwMode="auto">
              <a:xfrm>
                <a:off x="5135" y="2086"/>
                <a:ext cx="466" cy="316"/>
              </a:xfrm>
              <a:custGeom>
                <a:avLst/>
                <a:gdLst>
                  <a:gd name="T0" fmla="*/ 103 w 197"/>
                  <a:gd name="T1" fmla="*/ 31 h 134"/>
                  <a:gd name="T2" fmla="*/ 117 w 197"/>
                  <a:gd name="T3" fmla="*/ 42 h 134"/>
                  <a:gd name="T4" fmla="*/ 123 w 197"/>
                  <a:gd name="T5" fmla="*/ 64 h 134"/>
                  <a:gd name="T6" fmla="*/ 142 w 197"/>
                  <a:gd name="T7" fmla="*/ 78 h 134"/>
                  <a:gd name="T8" fmla="*/ 174 w 197"/>
                  <a:gd name="T9" fmla="*/ 57 h 134"/>
                  <a:gd name="T10" fmla="*/ 177 w 197"/>
                  <a:gd name="T11" fmla="*/ 69 h 134"/>
                  <a:gd name="T12" fmla="*/ 190 w 197"/>
                  <a:gd name="T13" fmla="*/ 73 h 134"/>
                  <a:gd name="T14" fmla="*/ 184 w 197"/>
                  <a:gd name="T15" fmla="*/ 84 h 134"/>
                  <a:gd name="T16" fmla="*/ 167 w 197"/>
                  <a:gd name="T17" fmla="*/ 82 h 134"/>
                  <a:gd name="T18" fmla="*/ 162 w 197"/>
                  <a:gd name="T19" fmla="*/ 76 h 134"/>
                  <a:gd name="T20" fmla="*/ 153 w 197"/>
                  <a:gd name="T21" fmla="*/ 82 h 134"/>
                  <a:gd name="T22" fmla="*/ 137 w 197"/>
                  <a:gd name="T23" fmla="*/ 93 h 134"/>
                  <a:gd name="T24" fmla="*/ 140 w 197"/>
                  <a:gd name="T25" fmla="*/ 104 h 134"/>
                  <a:gd name="T26" fmla="*/ 138 w 197"/>
                  <a:gd name="T27" fmla="*/ 134 h 134"/>
                  <a:gd name="T28" fmla="*/ 119 w 197"/>
                  <a:gd name="T29" fmla="*/ 115 h 134"/>
                  <a:gd name="T30" fmla="*/ 76 w 197"/>
                  <a:gd name="T31" fmla="*/ 87 h 134"/>
                  <a:gd name="T32" fmla="*/ 52 w 197"/>
                  <a:gd name="T33" fmla="*/ 69 h 134"/>
                  <a:gd name="T34" fmla="*/ 40 w 197"/>
                  <a:gd name="T35" fmla="*/ 52 h 134"/>
                  <a:gd name="T36" fmla="*/ 26 w 197"/>
                  <a:gd name="T37" fmla="*/ 50 h 134"/>
                  <a:gd name="T38" fmla="*/ 14 w 197"/>
                  <a:gd name="T39" fmla="*/ 66 h 134"/>
                  <a:gd name="T40" fmla="*/ 31 w 197"/>
                  <a:gd name="T41" fmla="*/ 0 h 134"/>
                  <a:gd name="T42" fmla="*/ 12 w 197"/>
                  <a:gd name="T43" fmla="*/ 67 h 134"/>
                  <a:gd name="T44" fmla="*/ 11 w 197"/>
                  <a:gd name="T45" fmla="*/ 57 h 134"/>
                  <a:gd name="T46" fmla="*/ 16 w 197"/>
                  <a:gd name="T47" fmla="*/ 54 h 134"/>
                  <a:gd name="T48" fmla="*/ 26 w 197"/>
                  <a:gd name="T49" fmla="*/ 49 h 134"/>
                  <a:gd name="T50" fmla="*/ 35 w 197"/>
                  <a:gd name="T51" fmla="*/ 46 h 134"/>
                  <a:gd name="T52" fmla="*/ 47 w 197"/>
                  <a:gd name="T53" fmla="*/ 52 h 134"/>
                  <a:gd name="T54" fmla="*/ 53 w 197"/>
                  <a:gd name="T55" fmla="*/ 67 h 134"/>
                  <a:gd name="T56" fmla="*/ 67 w 197"/>
                  <a:gd name="T57" fmla="*/ 68 h 134"/>
                  <a:gd name="T58" fmla="*/ 72 w 197"/>
                  <a:gd name="T59" fmla="*/ 77 h 134"/>
                  <a:gd name="T60" fmla="*/ 115 w 197"/>
                  <a:gd name="T61" fmla="*/ 113 h 134"/>
                  <a:gd name="T62" fmla="*/ 124 w 197"/>
                  <a:gd name="T63" fmla="*/ 117 h 134"/>
                  <a:gd name="T64" fmla="*/ 132 w 197"/>
                  <a:gd name="T65" fmla="*/ 128 h 134"/>
                  <a:gd name="T66" fmla="*/ 140 w 197"/>
                  <a:gd name="T67" fmla="*/ 114 h 134"/>
                  <a:gd name="T68" fmla="*/ 133 w 197"/>
                  <a:gd name="T69" fmla="*/ 103 h 134"/>
                  <a:gd name="T70" fmla="*/ 134 w 197"/>
                  <a:gd name="T71" fmla="*/ 92 h 134"/>
                  <a:gd name="T72" fmla="*/ 151 w 197"/>
                  <a:gd name="T73" fmla="*/ 82 h 134"/>
                  <a:gd name="T74" fmla="*/ 155 w 197"/>
                  <a:gd name="T75" fmla="*/ 75 h 134"/>
                  <a:gd name="T76" fmla="*/ 168 w 197"/>
                  <a:gd name="T77" fmla="*/ 71 h 134"/>
                  <a:gd name="T78" fmla="*/ 169 w 197"/>
                  <a:gd name="T79" fmla="*/ 81 h 134"/>
                  <a:gd name="T80" fmla="*/ 174 w 197"/>
                  <a:gd name="T81" fmla="*/ 82 h 134"/>
                  <a:gd name="T82" fmla="*/ 186 w 197"/>
                  <a:gd name="T83" fmla="*/ 80 h 134"/>
                  <a:gd name="T84" fmla="*/ 189 w 197"/>
                  <a:gd name="T85" fmla="*/ 74 h 134"/>
                  <a:gd name="T86" fmla="*/ 184 w 197"/>
                  <a:gd name="T87" fmla="*/ 71 h 134"/>
                  <a:gd name="T88" fmla="*/ 176 w 197"/>
                  <a:gd name="T89" fmla="*/ 71 h 134"/>
                  <a:gd name="T90" fmla="*/ 173 w 197"/>
                  <a:gd name="T91" fmla="*/ 55 h 134"/>
                  <a:gd name="T92" fmla="*/ 156 w 197"/>
                  <a:gd name="T93" fmla="*/ 65 h 134"/>
                  <a:gd name="T94" fmla="*/ 142 w 197"/>
                  <a:gd name="T95" fmla="*/ 81 h 134"/>
                  <a:gd name="T96" fmla="*/ 125 w 197"/>
                  <a:gd name="T97" fmla="*/ 71 h 134"/>
                  <a:gd name="T98" fmla="*/ 120 w 197"/>
                  <a:gd name="T99" fmla="*/ 60 h 134"/>
                  <a:gd name="T100" fmla="*/ 115 w 197"/>
                  <a:gd name="T101" fmla="*/ 45 h 134"/>
                  <a:gd name="T102" fmla="*/ 106 w 197"/>
                  <a:gd name="T103" fmla="*/ 35 h 134"/>
                  <a:gd name="T104" fmla="*/ 99 w 197"/>
                  <a:gd name="T105" fmla="*/ 35 h 134"/>
                  <a:gd name="T106" fmla="*/ 31 w 197"/>
                  <a:gd name="T107" fmla="*/ 2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97" h="134">
                    <a:moveTo>
                      <a:pt x="31" y="0"/>
                    </a:moveTo>
                    <a:cubicBezTo>
                      <a:pt x="59" y="22"/>
                      <a:pt x="59" y="22"/>
                      <a:pt x="59" y="22"/>
                    </a:cubicBezTo>
                    <a:cubicBezTo>
                      <a:pt x="71" y="35"/>
                      <a:pt x="71" y="35"/>
                      <a:pt x="71" y="35"/>
                    </a:cubicBezTo>
                    <a:cubicBezTo>
                      <a:pt x="99" y="33"/>
                      <a:pt x="99" y="33"/>
                      <a:pt x="99" y="33"/>
                    </a:cubicBezTo>
                    <a:cubicBezTo>
                      <a:pt x="102" y="33"/>
                      <a:pt x="102" y="33"/>
                      <a:pt x="103" y="31"/>
                    </a:cubicBezTo>
                    <a:cubicBezTo>
                      <a:pt x="103" y="30"/>
                      <a:pt x="103" y="29"/>
                      <a:pt x="104" y="29"/>
                    </a:cubicBezTo>
                    <a:cubicBezTo>
                      <a:pt x="106" y="30"/>
                      <a:pt x="107" y="31"/>
                      <a:pt x="107" y="34"/>
                    </a:cubicBezTo>
                    <a:cubicBezTo>
                      <a:pt x="111" y="40"/>
                      <a:pt x="111" y="40"/>
                      <a:pt x="111" y="40"/>
                    </a:cubicBezTo>
                    <a:cubicBezTo>
                      <a:pt x="114" y="43"/>
                      <a:pt x="114" y="43"/>
                      <a:pt x="114" y="43"/>
                    </a:cubicBezTo>
                    <a:cubicBezTo>
                      <a:pt x="117" y="42"/>
                      <a:pt x="117" y="42"/>
                      <a:pt x="117" y="42"/>
                    </a:cubicBezTo>
                    <a:cubicBezTo>
                      <a:pt x="116" y="46"/>
                      <a:pt x="116" y="46"/>
                      <a:pt x="116" y="46"/>
                    </a:cubicBezTo>
                    <a:cubicBezTo>
                      <a:pt x="116" y="51"/>
                      <a:pt x="116" y="54"/>
                      <a:pt x="116" y="55"/>
                    </a:cubicBezTo>
                    <a:cubicBezTo>
                      <a:pt x="117" y="57"/>
                      <a:pt x="118" y="58"/>
                      <a:pt x="120" y="58"/>
                    </a:cubicBezTo>
                    <a:cubicBezTo>
                      <a:pt x="123" y="59"/>
                      <a:pt x="123" y="59"/>
                      <a:pt x="123" y="59"/>
                    </a:cubicBezTo>
                    <a:cubicBezTo>
                      <a:pt x="123" y="64"/>
                      <a:pt x="123" y="64"/>
                      <a:pt x="123" y="64"/>
                    </a:cubicBezTo>
                    <a:cubicBezTo>
                      <a:pt x="123" y="67"/>
                      <a:pt x="124" y="68"/>
                      <a:pt x="125" y="69"/>
                    </a:cubicBezTo>
                    <a:cubicBezTo>
                      <a:pt x="131" y="69"/>
                      <a:pt x="131" y="69"/>
                      <a:pt x="131" y="69"/>
                    </a:cubicBezTo>
                    <a:cubicBezTo>
                      <a:pt x="137" y="69"/>
                      <a:pt x="137" y="69"/>
                      <a:pt x="137" y="69"/>
                    </a:cubicBezTo>
                    <a:cubicBezTo>
                      <a:pt x="139" y="74"/>
                      <a:pt x="139" y="74"/>
                      <a:pt x="139" y="74"/>
                    </a:cubicBezTo>
                    <a:cubicBezTo>
                      <a:pt x="140" y="76"/>
                      <a:pt x="141" y="77"/>
                      <a:pt x="142" y="78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0" y="68"/>
                      <a:pt x="152" y="65"/>
                      <a:pt x="155" y="64"/>
                    </a:cubicBezTo>
                    <a:cubicBezTo>
                      <a:pt x="173" y="52"/>
                      <a:pt x="173" y="52"/>
                      <a:pt x="173" y="52"/>
                    </a:cubicBezTo>
                    <a:cubicBezTo>
                      <a:pt x="173" y="52"/>
                      <a:pt x="173" y="52"/>
                      <a:pt x="173" y="52"/>
                    </a:cubicBezTo>
                    <a:cubicBezTo>
                      <a:pt x="176" y="54"/>
                      <a:pt x="176" y="55"/>
                      <a:pt x="174" y="57"/>
                    </a:cubicBezTo>
                    <a:cubicBezTo>
                      <a:pt x="168" y="60"/>
                      <a:pt x="168" y="60"/>
                      <a:pt x="168" y="60"/>
                    </a:cubicBezTo>
                    <a:cubicBezTo>
                      <a:pt x="166" y="61"/>
                      <a:pt x="165" y="63"/>
                      <a:pt x="165" y="64"/>
                    </a:cubicBezTo>
                    <a:cubicBezTo>
                      <a:pt x="165" y="65"/>
                      <a:pt x="166" y="66"/>
                      <a:pt x="167" y="66"/>
                    </a:cubicBezTo>
                    <a:cubicBezTo>
                      <a:pt x="170" y="67"/>
                      <a:pt x="170" y="67"/>
                      <a:pt x="170" y="67"/>
                    </a:cubicBezTo>
                    <a:cubicBezTo>
                      <a:pt x="177" y="69"/>
                      <a:pt x="177" y="69"/>
                      <a:pt x="177" y="69"/>
                    </a:cubicBezTo>
                    <a:cubicBezTo>
                      <a:pt x="180" y="67"/>
                      <a:pt x="180" y="67"/>
                      <a:pt x="180" y="67"/>
                    </a:cubicBezTo>
                    <a:cubicBezTo>
                      <a:pt x="181" y="66"/>
                      <a:pt x="181" y="66"/>
                      <a:pt x="181" y="66"/>
                    </a:cubicBezTo>
                    <a:cubicBezTo>
                      <a:pt x="185" y="69"/>
                      <a:pt x="185" y="69"/>
                      <a:pt x="185" y="69"/>
                    </a:cubicBezTo>
                    <a:cubicBezTo>
                      <a:pt x="186" y="72"/>
                      <a:pt x="186" y="72"/>
                      <a:pt x="186" y="72"/>
                    </a:cubicBezTo>
                    <a:cubicBezTo>
                      <a:pt x="190" y="73"/>
                      <a:pt x="190" y="73"/>
                      <a:pt x="190" y="73"/>
                    </a:cubicBezTo>
                    <a:cubicBezTo>
                      <a:pt x="195" y="74"/>
                      <a:pt x="195" y="74"/>
                      <a:pt x="195" y="74"/>
                    </a:cubicBezTo>
                    <a:cubicBezTo>
                      <a:pt x="196" y="74"/>
                      <a:pt x="197" y="75"/>
                      <a:pt x="197" y="76"/>
                    </a:cubicBezTo>
                    <a:cubicBezTo>
                      <a:pt x="193" y="79"/>
                      <a:pt x="193" y="79"/>
                      <a:pt x="193" y="79"/>
                    </a:cubicBezTo>
                    <a:cubicBezTo>
                      <a:pt x="187" y="82"/>
                      <a:pt x="187" y="82"/>
                      <a:pt x="187" y="82"/>
                    </a:cubicBezTo>
                    <a:cubicBezTo>
                      <a:pt x="184" y="84"/>
                      <a:pt x="184" y="84"/>
                      <a:pt x="184" y="84"/>
                    </a:cubicBezTo>
                    <a:cubicBezTo>
                      <a:pt x="181" y="85"/>
                      <a:pt x="181" y="85"/>
                      <a:pt x="181" y="85"/>
                    </a:cubicBezTo>
                    <a:cubicBezTo>
                      <a:pt x="178" y="84"/>
                      <a:pt x="175" y="84"/>
                      <a:pt x="174" y="84"/>
                    </a:cubicBezTo>
                    <a:cubicBezTo>
                      <a:pt x="173" y="84"/>
                      <a:pt x="173" y="84"/>
                      <a:pt x="172" y="84"/>
                    </a:cubicBezTo>
                    <a:cubicBezTo>
                      <a:pt x="172" y="84"/>
                      <a:pt x="172" y="84"/>
                      <a:pt x="171" y="84"/>
                    </a:cubicBezTo>
                    <a:cubicBezTo>
                      <a:pt x="170" y="84"/>
                      <a:pt x="168" y="84"/>
                      <a:pt x="167" y="82"/>
                    </a:cubicBezTo>
                    <a:cubicBezTo>
                      <a:pt x="166" y="82"/>
                      <a:pt x="167" y="80"/>
                      <a:pt x="168" y="79"/>
                    </a:cubicBezTo>
                    <a:cubicBezTo>
                      <a:pt x="170" y="76"/>
                      <a:pt x="170" y="76"/>
                      <a:pt x="170" y="76"/>
                    </a:cubicBezTo>
                    <a:cubicBezTo>
                      <a:pt x="170" y="74"/>
                      <a:pt x="169" y="73"/>
                      <a:pt x="168" y="73"/>
                    </a:cubicBezTo>
                    <a:cubicBezTo>
                      <a:pt x="167" y="73"/>
                      <a:pt x="166" y="74"/>
                      <a:pt x="166" y="74"/>
                    </a:cubicBezTo>
                    <a:cubicBezTo>
                      <a:pt x="162" y="76"/>
                      <a:pt x="162" y="76"/>
                      <a:pt x="162" y="76"/>
                    </a:cubicBezTo>
                    <a:cubicBezTo>
                      <a:pt x="159" y="77"/>
                      <a:pt x="159" y="77"/>
                      <a:pt x="159" y="77"/>
                    </a:cubicBezTo>
                    <a:cubicBezTo>
                      <a:pt x="156" y="77"/>
                      <a:pt x="156" y="77"/>
                      <a:pt x="156" y="77"/>
                    </a:cubicBezTo>
                    <a:cubicBezTo>
                      <a:pt x="156" y="77"/>
                      <a:pt x="156" y="77"/>
                      <a:pt x="155" y="77"/>
                    </a:cubicBezTo>
                    <a:cubicBezTo>
                      <a:pt x="155" y="77"/>
                      <a:pt x="154" y="77"/>
                      <a:pt x="154" y="79"/>
                    </a:cubicBezTo>
                    <a:cubicBezTo>
                      <a:pt x="153" y="82"/>
                      <a:pt x="153" y="82"/>
                      <a:pt x="153" y="82"/>
                    </a:cubicBezTo>
                    <a:cubicBezTo>
                      <a:pt x="152" y="84"/>
                      <a:pt x="152" y="84"/>
                      <a:pt x="152" y="84"/>
                    </a:cubicBezTo>
                    <a:cubicBezTo>
                      <a:pt x="148" y="85"/>
                      <a:pt x="147" y="86"/>
                      <a:pt x="147" y="88"/>
                    </a:cubicBezTo>
                    <a:cubicBezTo>
                      <a:pt x="148" y="92"/>
                      <a:pt x="147" y="94"/>
                      <a:pt x="145" y="94"/>
                    </a:cubicBezTo>
                    <a:cubicBezTo>
                      <a:pt x="140" y="93"/>
                      <a:pt x="140" y="93"/>
                      <a:pt x="140" y="93"/>
                    </a:cubicBezTo>
                    <a:cubicBezTo>
                      <a:pt x="139" y="93"/>
                      <a:pt x="138" y="93"/>
                      <a:pt x="137" y="93"/>
                    </a:cubicBezTo>
                    <a:cubicBezTo>
                      <a:pt x="136" y="93"/>
                      <a:pt x="136" y="93"/>
                      <a:pt x="135" y="93"/>
                    </a:cubicBezTo>
                    <a:cubicBezTo>
                      <a:pt x="133" y="95"/>
                      <a:pt x="133" y="96"/>
                      <a:pt x="133" y="98"/>
                    </a:cubicBezTo>
                    <a:cubicBezTo>
                      <a:pt x="132" y="100"/>
                      <a:pt x="133" y="101"/>
                      <a:pt x="134" y="101"/>
                    </a:cubicBezTo>
                    <a:cubicBezTo>
                      <a:pt x="138" y="103"/>
                      <a:pt x="138" y="103"/>
                      <a:pt x="138" y="103"/>
                    </a:cubicBezTo>
                    <a:cubicBezTo>
                      <a:pt x="140" y="103"/>
                      <a:pt x="140" y="103"/>
                      <a:pt x="140" y="104"/>
                    </a:cubicBezTo>
                    <a:cubicBezTo>
                      <a:pt x="140" y="109"/>
                      <a:pt x="141" y="112"/>
                      <a:pt x="142" y="113"/>
                    </a:cubicBezTo>
                    <a:cubicBezTo>
                      <a:pt x="143" y="115"/>
                      <a:pt x="143" y="115"/>
                      <a:pt x="143" y="115"/>
                    </a:cubicBezTo>
                    <a:cubicBezTo>
                      <a:pt x="142" y="117"/>
                      <a:pt x="142" y="117"/>
                      <a:pt x="142" y="117"/>
                    </a:cubicBezTo>
                    <a:cubicBezTo>
                      <a:pt x="138" y="122"/>
                      <a:pt x="136" y="125"/>
                      <a:pt x="137" y="128"/>
                    </a:cubicBezTo>
                    <a:cubicBezTo>
                      <a:pt x="138" y="134"/>
                      <a:pt x="138" y="134"/>
                      <a:pt x="138" y="134"/>
                    </a:cubicBezTo>
                    <a:cubicBezTo>
                      <a:pt x="134" y="132"/>
                      <a:pt x="134" y="132"/>
                      <a:pt x="134" y="132"/>
                    </a:cubicBezTo>
                    <a:cubicBezTo>
                      <a:pt x="131" y="129"/>
                      <a:pt x="131" y="129"/>
                      <a:pt x="131" y="129"/>
                    </a:cubicBezTo>
                    <a:cubicBezTo>
                      <a:pt x="123" y="128"/>
                      <a:pt x="123" y="128"/>
                      <a:pt x="123" y="128"/>
                    </a:cubicBezTo>
                    <a:cubicBezTo>
                      <a:pt x="123" y="118"/>
                      <a:pt x="123" y="118"/>
                      <a:pt x="123" y="118"/>
                    </a:cubicBezTo>
                    <a:cubicBezTo>
                      <a:pt x="119" y="115"/>
                      <a:pt x="119" y="115"/>
                      <a:pt x="119" y="115"/>
                    </a:cubicBezTo>
                    <a:cubicBezTo>
                      <a:pt x="115" y="114"/>
                      <a:pt x="115" y="114"/>
                      <a:pt x="115" y="114"/>
                    </a:cubicBezTo>
                    <a:cubicBezTo>
                      <a:pt x="110" y="112"/>
                      <a:pt x="110" y="112"/>
                      <a:pt x="110" y="112"/>
                    </a:cubicBezTo>
                    <a:cubicBezTo>
                      <a:pt x="102" y="107"/>
                      <a:pt x="102" y="107"/>
                      <a:pt x="102" y="107"/>
                    </a:cubicBezTo>
                    <a:cubicBezTo>
                      <a:pt x="98" y="104"/>
                      <a:pt x="95" y="103"/>
                      <a:pt x="93" y="103"/>
                    </a:cubicBezTo>
                    <a:cubicBezTo>
                      <a:pt x="76" y="87"/>
                      <a:pt x="76" y="87"/>
                      <a:pt x="76" y="87"/>
                    </a:cubicBezTo>
                    <a:cubicBezTo>
                      <a:pt x="72" y="84"/>
                      <a:pt x="71" y="81"/>
                      <a:pt x="70" y="77"/>
                    </a:cubicBezTo>
                    <a:cubicBezTo>
                      <a:pt x="69" y="73"/>
                      <a:pt x="68" y="71"/>
                      <a:pt x="66" y="69"/>
                    </a:cubicBezTo>
                    <a:cubicBezTo>
                      <a:pt x="61" y="69"/>
                      <a:pt x="61" y="69"/>
                      <a:pt x="61" y="69"/>
                    </a:cubicBezTo>
                    <a:cubicBezTo>
                      <a:pt x="56" y="69"/>
                      <a:pt x="56" y="69"/>
                      <a:pt x="56" y="69"/>
                    </a:cubicBezTo>
                    <a:cubicBezTo>
                      <a:pt x="52" y="69"/>
                      <a:pt x="52" y="69"/>
                      <a:pt x="52" y="69"/>
                    </a:cubicBezTo>
                    <a:cubicBezTo>
                      <a:pt x="48" y="67"/>
                      <a:pt x="48" y="67"/>
                      <a:pt x="48" y="67"/>
                    </a:cubicBezTo>
                    <a:cubicBezTo>
                      <a:pt x="47" y="67"/>
                      <a:pt x="47" y="64"/>
                      <a:pt x="48" y="60"/>
                    </a:cubicBezTo>
                    <a:cubicBezTo>
                      <a:pt x="48" y="58"/>
                      <a:pt x="48" y="56"/>
                      <a:pt x="46" y="54"/>
                    </a:cubicBezTo>
                    <a:cubicBezTo>
                      <a:pt x="43" y="53"/>
                      <a:pt x="43" y="53"/>
                      <a:pt x="43" y="53"/>
                    </a:cubicBezTo>
                    <a:cubicBezTo>
                      <a:pt x="40" y="52"/>
                      <a:pt x="40" y="52"/>
                      <a:pt x="40" y="52"/>
                    </a:cubicBezTo>
                    <a:cubicBezTo>
                      <a:pt x="33" y="47"/>
                      <a:pt x="33" y="47"/>
                      <a:pt x="33" y="47"/>
                    </a:cubicBezTo>
                    <a:cubicBezTo>
                      <a:pt x="33" y="46"/>
                      <a:pt x="32" y="46"/>
                      <a:pt x="31" y="46"/>
                    </a:cubicBezTo>
                    <a:cubicBezTo>
                      <a:pt x="30" y="46"/>
                      <a:pt x="30" y="46"/>
                      <a:pt x="29" y="47"/>
                    </a:cubicBezTo>
                    <a:cubicBezTo>
                      <a:pt x="29" y="50"/>
                      <a:pt x="28" y="51"/>
                      <a:pt x="28" y="51"/>
                    </a:cubicBezTo>
                    <a:cubicBezTo>
                      <a:pt x="26" y="50"/>
                      <a:pt x="26" y="50"/>
                      <a:pt x="26" y="50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2" y="53"/>
                      <a:pt x="19" y="55"/>
                      <a:pt x="16" y="55"/>
                    </a:cubicBezTo>
                    <a:cubicBezTo>
                      <a:pt x="12" y="58"/>
                      <a:pt x="12" y="58"/>
                      <a:pt x="12" y="58"/>
                    </a:cubicBezTo>
                    <a:cubicBezTo>
                      <a:pt x="11" y="60"/>
                      <a:pt x="11" y="60"/>
                      <a:pt x="12" y="62"/>
                    </a:cubicBezTo>
                    <a:cubicBezTo>
                      <a:pt x="14" y="66"/>
                      <a:pt x="14" y="66"/>
                      <a:pt x="14" y="66"/>
                    </a:cubicBezTo>
                    <a:cubicBezTo>
                      <a:pt x="14" y="69"/>
                      <a:pt x="14" y="69"/>
                      <a:pt x="14" y="69"/>
                    </a:cubicBezTo>
                    <a:cubicBezTo>
                      <a:pt x="5" y="69"/>
                      <a:pt x="5" y="69"/>
                      <a:pt x="5" y="69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1" y="0"/>
                      <a:pt x="31" y="0"/>
                      <a:pt x="31" y="0"/>
                    </a:cubicBezTo>
                    <a:moveTo>
                      <a:pt x="31" y="2"/>
                    </a:moveTo>
                    <a:cubicBezTo>
                      <a:pt x="4" y="10"/>
                      <a:pt x="4" y="10"/>
                      <a:pt x="4" y="10"/>
                    </a:cubicBezTo>
                    <a:cubicBezTo>
                      <a:pt x="2" y="67"/>
                      <a:pt x="2" y="67"/>
                      <a:pt x="2" y="67"/>
                    </a:cubicBezTo>
                    <a:cubicBezTo>
                      <a:pt x="5" y="67"/>
                      <a:pt x="5" y="67"/>
                      <a:pt x="5" y="67"/>
                    </a:cubicBezTo>
                    <a:cubicBezTo>
                      <a:pt x="12" y="67"/>
                      <a:pt x="12" y="67"/>
                      <a:pt x="12" y="67"/>
                    </a:cubicBezTo>
                    <a:cubicBezTo>
                      <a:pt x="12" y="66"/>
                      <a:pt x="12" y="66"/>
                      <a:pt x="12" y="66"/>
                    </a:cubicBezTo>
                    <a:cubicBezTo>
                      <a:pt x="10" y="63"/>
                      <a:pt x="10" y="63"/>
                      <a:pt x="10" y="63"/>
                    </a:cubicBezTo>
                    <a:cubicBezTo>
                      <a:pt x="10" y="62"/>
                      <a:pt x="10" y="62"/>
                      <a:pt x="10" y="62"/>
                    </a:cubicBezTo>
                    <a:cubicBezTo>
                      <a:pt x="10" y="62"/>
                      <a:pt x="10" y="62"/>
                      <a:pt x="10" y="62"/>
                    </a:cubicBezTo>
                    <a:cubicBezTo>
                      <a:pt x="9" y="60"/>
                      <a:pt x="10" y="59"/>
                      <a:pt x="11" y="57"/>
                    </a:cubicBezTo>
                    <a:cubicBezTo>
                      <a:pt x="11" y="56"/>
                      <a:pt x="11" y="56"/>
                      <a:pt x="11" y="56"/>
                    </a:cubicBezTo>
                    <a:cubicBezTo>
                      <a:pt x="11" y="56"/>
                      <a:pt x="11" y="56"/>
                      <a:pt x="11" y="56"/>
                    </a:cubicBezTo>
                    <a:cubicBezTo>
                      <a:pt x="15" y="54"/>
                      <a:pt x="15" y="54"/>
                      <a:pt x="15" y="54"/>
                    </a:cubicBezTo>
                    <a:cubicBezTo>
                      <a:pt x="16" y="54"/>
                      <a:pt x="16" y="54"/>
                      <a:pt x="16" y="54"/>
                    </a:cubicBezTo>
                    <a:cubicBezTo>
                      <a:pt x="16" y="54"/>
                      <a:pt x="16" y="54"/>
                      <a:pt x="16" y="54"/>
                    </a:cubicBezTo>
                    <a:cubicBezTo>
                      <a:pt x="18" y="53"/>
                      <a:pt x="21" y="52"/>
                      <a:pt x="22" y="50"/>
                    </a:cubicBezTo>
                    <a:cubicBezTo>
                      <a:pt x="22" y="50"/>
                      <a:pt x="22" y="50"/>
                      <a:pt x="22" y="50"/>
                    </a:cubicBezTo>
                    <a:cubicBezTo>
                      <a:pt x="23" y="50"/>
                      <a:pt x="23" y="50"/>
                      <a:pt x="23" y="50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26" y="49"/>
                      <a:pt x="26" y="49"/>
                      <a:pt x="26" y="49"/>
                    </a:cubicBezTo>
                    <a:cubicBezTo>
                      <a:pt x="26" y="49"/>
                      <a:pt x="26" y="49"/>
                      <a:pt x="26" y="49"/>
                    </a:cubicBezTo>
                    <a:cubicBezTo>
                      <a:pt x="27" y="49"/>
                      <a:pt x="27" y="49"/>
                      <a:pt x="27" y="49"/>
                    </a:cubicBezTo>
                    <a:cubicBezTo>
                      <a:pt x="27" y="49"/>
                      <a:pt x="27" y="48"/>
                      <a:pt x="28" y="47"/>
                    </a:cubicBezTo>
                    <a:cubicBezTo>
                      <a:pt x="28" y="45"/>
                      <a:pt x="29" y="44"/>
                      <a:pt x="31" y="44"/>
                    </a:cubicBezTo>
                    <a:cubicBezTo>
                      <a:pt x="32" y="44"/>
                      <a:pt x="33" y="45"/>
                      <a:pt x="35" y="46"/>
                    </a:cubicBezTo>
                    <a:cubicBezTo>
                      <a:pt x="41" y="51"/>
                      <a:pt x="41" y="51"/>
                      <a:pt x="41" y="51"/>
                    </a:cubicBezTo>
                    <a:cubicBezTo>
                      <a:pt x="44" y="51"/>
                      <a:pt x="44" y="51"/>
                      <a:pt x="44" y="51"/>
                    </a:cubicBezTo>
                    <a:cubicBezTo>
                      <a:pt x="44" y="51"/>
                      <a:pt x="44" y="51"/>
                      <a:pt x="44" y="51"/>
                    </a:cubicBezTo>
                    <a:cubicBezTo>
                      <a:pt x="44" y="51"/>
                      <a:pt x="44" y="51"/>
                      <a:pt x="44" y="51"/>
                    </a:cubicBezTo>
                    <a:cubicBezTo>
                      <a:pt x="47" y="52"/>
                      <a:pt x="47" y="52"/>
                      <a:pt x="47" y="52"/>
                    </a:cubicBezTo>
                    <a:cubicBezTo>
                      <a:pt x="47" y="52"/>
                      <a:pt x="47" y="52"/>
                      <a:pt x="47" y="52"/>
                    </a:cubicBezTo>
                    <a:cubicBezTo>
                      <a:pt x="48" y="53"/>
                      <a:pt x="48" y="53"/>
                      <a:pt x="48" y="53"/>
                    </a:cubicBezTo>
                    <a:cubicBezTo>
                      <a:pt x="50" y="55"/>
                      <a:pt x="50" y="58"/>
                      <a:pt x="50" y="61"/>
                    </a:cubicBezTo>
                    <a:cubicBezTo>
                      <a:pt x="49" y="63"/>
                      <a:pt x="49" y="65"/>
                      <a:pt x="49" y="65"/>
                    </a:cubicBezTo>
                    <a:cubicBezTo>
                      <a:pt x="53" y="67"/>
                      <a:pt x="53" y="67"/>
                      <a:pt x="53" y="67"/>
                    </a:cubicBezTo>
                    <a:cubicBezTo>
                      <a:pt x="56" y="68"/>
                      <a:pt x="56" y="68"/>
                      <a:pt x="56" y="68"/>
                    </a:cubicBezTo>
                    <a:cubicBezTo>
                      <a:pt x="61" y="67"/>
                      <a:pt x="61" y="67"/>
                      <a:pt x="61" y="67"/>
                    </a:cubicBezTo>
                    <a:cubicBezTo>
                      <a:pt x="61" y="67"/>
                      <a:pt x="61" y="67"/>
                      <a:pt x="61" y="67"/>
                    </a:cubicBezTo>
                    <a:cubicBezTo>
                      <a:pt x="61" y="67"/>
                      <a:pt x="61" y="67"/>
                      <a:pt x="61" y="67"/>
                    </a:cubicBezTo>
                    <a:cubicBezTo>
                      <a:pt x="67" y="68"/>
                      <a:pt x="67" y="68"/>
                      <a:pt x="67" y="68"/>
                    </a:cubicBezTo>
                    <a:cubicBezTo>
                      <a:pt x="67" y="68"/>
                      <a:pt x="67" y="68"/>
                      <a:pt x="67" y="68"/>
                    </a:cubicBezTo>
                    <a:cubicBezTo>
                      <a:pt x="68" y="68"/>
                      <a:pt x="68" y="68"/>
                      <a:pt x="68" y="68"/>
                    </a:cubicBezTo>
                    <a:cubicBezTo>
                      <a:pt x="69" y="70"/>
                      <a:pt x="70" y="72"/>
                      <a:pt x="72" y="76"/>
                    </a:cubicBezTo>
                    <a:cubicBezTo>
                      <a:pt x="72" y="76"/>
                      <a:pt x="72" y="76"/>
                      <a:pt x="72" y="76"/>
                    </a:cubicBezTo>
                    <a:cubicBezTo>
                      <a:pt x="72" y="77"/>
                      <a:pt x="72" y="77"/>
                      <a:pt x="72" y="77"/>
                    </a:cubicBezTo>
                    <a:cubicBezTo>
                      <a:pt x="72" y="80"/>
                      <a:pt x="74" y="83"/>
                      <a:pt x="77" y="86"/>
                    </a:cubicBezTo>
                    <a:cubicBezTo>
                      <a:pt x="94" y="101"/>
                      <a:pt x="94" y="101"/>
                      <a:pt x="94" y="101"/>
                    </a:cubicBezTo>
                    <a:cubicBezTo>
                      <a:pt x="96" y="102"/>
                      <a:pt x="99" y="103"/>
                      <a:pt x="103" y="105"/>
                    </a:cubicBezTo>
                    <a:cubicBezTo>
                      <a:pt x="111" y="111"/>
                      <a:pt x="111" y="111"/>
                      <a:pt x="111" y="111"/>
                    </a:cubicBezTo>
                    <a:cubicBezTo>
                      <a:pt x="115" y="113"/>
                      <a:pt x="115" y="113"/>
                      <a:pt x="115" y="113"/>
                    </a:cubicBezTo>
                    <a:cubicBezTo>
                      <a:pt x="119" y="113"/>
                      <a:pt x="119" y="113"/>
                      <a:pt x="119" y="113"/>
                    </a:cubicBezTo>
                    <a:cubicBezTo>
                      <a:pt x="120" y="113"/>
                      <a:pt x="120" y="113"/>
                      <a:pt x="120" y="113"/>
                    </a:cubicBezTo>
                    <a:cubicBezTo>
                      <a:pt x="120" y="113"/>
                      <a:pt x="120" y="113"/>
                      <a:pt x="120" y="113"/>
                    </a:cubicBezTo>
                    <a:cubicBezTo>
                      <a:pt x="124" y="117"/>
                      <a:pt x="124" y="117"/>
                      <a:pt x="124" y="117"/>
                    </a:cubicBezTo>
                    <a:cubicBezTo>
                      <a:pt x="124" y="117"/>
                      <a:pt x="124" y="117"/>
                      <a:pt x="124" y="117"/>
                    </a:cubicBezTo>
                    <a:cubicBezTo>
                      <a:pt x="124" y="118"/>
                      <a:pt x="124" y="118"/>
                      <a:pt x="124" y="118"/>
                    </a:cubicBezTo>
                    <a:cubicBezTo>
                      <a:pt x="124" y="126"/>
                      <a:pt x="124" y="126"/>
                      <a:pt x="124" y="126"/>
                    </a:cubicBezTo>
                    <a:cubicBezTo>
                      <a:pt x="131" y="127"/>
                      <a:pt x="131" y="127"/>
                      <a:pt x="131" y="127"/>
                    </a:cubicBezTo>
                    <a:cubicBezTo>
                      <a:pt x="132" y="128"/>
                      <a:pt x="132" y="128"/>
                      <a:pt x="132" y="128"/>
                    </a:cubicBezTo>
                    <a:cubicBezTo>
                      <a:pt x="132" y="128"/>
                      <a:pt x="132" y="128"/>
                      <a:pt x="132" y="128"/>
                    </a:cubicBezTo>
                    <a:cubicBezTo>
                      <a:pt x="135" y="130"/>
                      <a:pt x="135" y="130"/>
                      <a:pt x="135" y="130"/>
                    </a:cubicBezTo>
                    <a:cubicBezTo>
                      <a:pt x="135" y="128"/>
                      <a:pt x="135" y="128"/>
                      <a:pt x="135" y="128"/>
                    </a:cubicBezTo>
                    <a:cubicBezTo>
                      <a:pt x="134" y="125"/>
                      <a:pt x="136" y="121"/>
                      <a:pt x="140" y="116"/>
                    </a:cubicBezTo>
                    <a:cubicBezTo>
                      <a:pt x="141" y="115"/>
                      <a:pt x="141" y="115"/>
                      <a:pt x="141" y="115"/>
                    </a:cubicBezTo>
                    <a:cubicBezTo>
                      <a:pt x="140" y="114"/>
                      <a:pt x="140" y="114"/>
                      <a:pt x="140" y="114"/>
                    </a:cubicBezTo>
                    <a:cubicBezTo>
                      <a:pt x="140" y="114"/>
                      <a:pt x="138" y="112"/>
                      <a:pt x="138" y="104"/>
                    </a:cubicBezTo>
                    <a:cubicBezTo>
                      <a:pt x="138" y="104"/>
                      <a:pt x="138" y="104"/>
                      <a:pt x="138" y="104"/>
                    </a:cubicBezTo>
                    <a:cubicBezTo>
                      <a:pt x="138" y="104"/>
                      <a:pt x="138" y="104"/>
                      <a:pt x="138" y="104"/>
                    </a:cubicBezTo>
                    <a:cubicBezTo>
                      <a:pt x="133" y="103"/>
                      <a:pt x="133" y="103"/>
                      <a:pt x="133" y="103"/>
                    </a:cubicBezTo>
                    <a:cubicBezTo>
                      <a:pt x="133" y="103"/>
                      <a:pt x="133" y="103"/>
                      <a:pt x="133" y="103"/>
                    </a:cubicBezTo>
                    <a:cubicBezTo>
                      <a:pt x="133" y="103"/>
                      <a:pt x="133" y="103"/>
                      <a:pt x="133" y="103"/>
                    </a:cubicBezTo>
                    <a:cubicBezTo>
                      <a:pt x="132" y="102"/>
                      <a:pt x="130" y="101"/>
                      <a:pt x="131" y="97"/>
                    </a:cubicBezTo>
                    <a:cubicBezTo>
                      <a:pt x="131" y="95"/>
                      <a:pt x="132" y="93"/>
                      <a:pt x="134" y="92"/>
                    </a:cubicBezTo>
                    <a:cubicBezTo>
                      <a:pt x="134" y="92"/>
                      <a:pt x="134" y="92"/>
                      <a:pt x="134" y="92"/>
                    </a:cubicBezTo>
                    <a:cubicBezTo>
                      <a:pt x="134" y="92"/>
                      <a:pt x="134" y="92"/>
                      <a:pt x="134" y="92"/>
                    </a:cubicBezTo>
                    <a:cubicBezTo>
                      <a:pt x="135" y="91"/>
                      <a:pt x="136" y="91"/>
                      <a:pt x="137" y="91"/>
                    </a:cubicBezTo>
                    <a:cubicBezTo>
                      <a:pt x="138" y="91"/>
                      <a:pt x="139" y="91"/>
                      <a:pt x="141" y="92"/>
                    </a:cubicBezTo>
                    <a:cubicBezTo>
                      <a:pt x="145" y="92"/>
                      <a:pt x="145" y="92"/>
                      <a:pt x="145" y="92"/>
                    </a:cubicBezTo>
                    <a:cubicBezTo>
                      <a:pt x="145" y="92"/>
                      <a:pt x="146" y="91"/>
                      <a:pt x="145" y="88"/>
                    </a:cubicBezTo>
                    <a:cubicBezTo>
                      <a:pt x="145" y="85"/>
                      <a:pt x="147" y="83"/>
                      <a:pt x="151" y="82"/>
                    </a:cubicBezTo>
                    <a:cubicBezTo>
                      <a:pt x="152" y="81"/>
                      <a:pt x="152" y="81"/>
                      <a:pt x="152" y="81"/>
                    </a:cubicBezTo>
                    <a:cubicBezTo>
                      <a:pt x="152" y="78"/>
                      <a:pt x="152" y="78"/>
                      <a:pt x="152" y="78"/>
                    </a:cubicBezTo>
                    <a:cubicBezTo>
                      <a:pt x="152" y="78"/>
                      <a:pt x="152" y="78"/>
                      <a:pt x="152" y="78"/>
                    </a:cubicBezTo>
                    <a:cubicBezTo>
                      <a:pt x="152" y="78"/>
                      <a:pt x="152" y="78"/>
                      <a:pt x="152" y="78"/>
                    </a:cubicBezTo>
                    <a:cubicBezTo>
                      <a:pt x="152" y="77"/>
                      <a:pt x="153" y="75"/>
                      <a:pt x="155" y="75"/>
                    </a:cubicBezTo>
                    <a:cubicBezTo>
                      <a:pt x="156" y="75"/>
                      <a:pt x="156" y="75"/>
                      <a:pt x="157" y="75"/>
                    </a:cubicBezTo>
                    <a:cubicBezTo>
                      <a:pt x="159" y="75"/>
                      <a:pt x="159" y="75"/>
                      <a:pt x="159" y="75"/>
                    </a:cubicBezTo>
                    <a:cubicBezTo>
                      <a:pt x="162" y="75"/>
                      <a:pt x="162" y="75"/>
                      <a:pt x="162" y="75"/>
                    </a:cubicBezTo>
                    <a:cubicBezTo>
                      <a:pt x="165" y="73"/>
                      <a:pt x="165" y="73"/>
                      <a:pt x="165" y="73"/>
                    </a:cubicBezTo>
                    <a:cubicBezTo>
                      <a:pt x="166" y="72"/>
                      <a:pt x="167" y="71"/>
                      <a:pt x="168" y="71"/>
                    </a:cubicBezTo>
                    <a:cubicBezTo>
                      <a:pt x="170" y="71"/>
                      <a:pt x="171" y="73"/>
                      <a:pt x="172" y="75"/>
                    </a:cubicBezTo>
                    <a:cubicBezTo>
                      <a:pt x="172" y="76"/>
                      <a:pt x="172" y="76"/>
                      <a:pt x="172" y="76"/>
                    </a:cubicBezTo>
                    <a:cubicBezTo>
                      <a:pt x="172" y="77"/>
                      <a:pt x="172" y="77"/>
                      <a:pt x="172" y="77"/>
                    </a:cubicBezTo>
                    <a:cubicBezTo>
                      <a:pt x="169" y="80"/>
                      <a:pt x="169" y="80"/>
                      <a:pt x="169" y="80"/>
                    </a:cubicBezTo>
                    <a:cubicBezTo>
                      <a:pt x="169" y="81"/>
                      <a:pt x="169" y="81"/>
                      <a:pt x="169" y="81"/>
                    </a:cubicBezTo>
                    <a:cubicBezTo>
                      <a:pt x="169" y="81"/>
                      <a:pt x="169" y="81"/>
                      <a:pt x="169" y="81"/>
                    </a:cubicBezTo>
                    <a:cubicBezTo>
                      <a:pt x="169" y="81"/>
                      <a:pt x="169" y="81"/>
                      <a:pt x="169" y="81"/>
                    </a:cubicBezTo>
                    <a:cubicBezTo>
                      <a:pt x="169" y="82"/>
                      <a:pt x="170" y="82"/>
                      <a:pt x="171" y="82"/>
                    </a:cubicBezTo>
                    <a:cubicBezTo>
                      <a:pt x="171" y="82"/>
                      <a:pt x="172" y="82"/>
                      <a:pt x="172" y="82"/>
                    </a:cubicBezTo>
                    <a:cubicBezTo>
                      <a:pt x="172" y="82"/>
                      <a:pt x="173" y="82"/>
                      <a:pt x="174" y="82"/>
                    </a:cubicBezTo>
                    <a:cubicBezTo>
                      <a:pt x="176" y="82"/>
                      <a:pt x="178" y="82"/>
                      <a:pt x="181" y="83"/>
                    </a:cubicBezTo>
                    <a:cubicBezTo>
                      <a:pt x="183" y="83"/>
                      <a:pt x="183" y="83"/>
                      <a:pt x="183" y="83"/>
                    </a:cubicBezTo>
                    <a:cubicBezTo>
                      <a:pt x="186" y="80"/>
                      <a:pt x="186" y="80"/>
                      <a:pt x="186" y="80"/>
                    </a:cubicBezTo>
                    <a:cubicBezTo>
                      <a:pt x="186" y="80"/>
                      <a:pt x="186" y="80"/>
                      <a:pt x="186" y="80"/>
                    </a:cubicBezTo>
                    <a:cubicBezTo>
                      <a:pt x="186" y="80"/>
                      <a:pt x="186" y="80"/>
                      <a:pt x="186" y="80"/>
                    </a:cubicBezTo>
                    <a:cubicBezTo>
                      <a:pt x="192" y="77"/>
                      <a:pt x="192" y="77"/>
                      <a:pt x="192" y="77"/>
                    </a:cubicBezTo>
                    <a:cubicBezTo>
                      <a:pt x="195" y="75"/>
                      <a:pt x="195" y="75"/>
                      <a:pt x="195" y="75"/>
                    </a:cubicBezTo>
                    <a:cubicBezTo>
                      <a:pt x="194" y="75"/>
                      <a:pt x="194" y="75"/>
                      <a:pt x="194" y="75"/>
                    </a:cubicBezTo>
                    <a:cubicBezTo>
                      <a:pt x="189" y="74"/>
                      <a:pt x="189" y="74"/>
                      <a:pt x="189" y="74"/>
                    </a:cubicBezTo>
                    <a:cubicBezTo>
                      <a:pt x="189" y="74"/>
                      <a:pt x="189" y="74"/>
                      <a:pt x="189" y="74"/>
                    </a:cubicBezTo>
                    <a:cubicBezTo>
                      <a:pt x="189" y="74"/>
                      <a:pt x="189" y="74"/>
                      <a:pt x="189" y="74"/>
                    </a:cubicBezTo>
                    <a:cubicBezTo>
                      <a:pt x="186" y="73"/>
                      <a:pt x="186" y="73"/>
                      <a:pt x="186" y="73"/>
                    </a:cubicBezTo>
                    <a:cubicBezTo>
                      <a:pt x="185" y="73"/>
                      <a:pt x="185" y="73"/>
                      <a:pt x="185" y="73"/>
                    </a:cubicBezTo>
                    <a:cubicBezTo>
                      <a:pt x="185" y="73"/>
                      <a:pt x="185" y="73"/>
                      <a:pt x="185" y="73"/>
                    </a:cubicBezTo>
                    <a:cubicBezTo>
                      <a:pt x="184" y="71"/>
                      <a:pt x="184" y="71"/>
                      <a:pt x="184" y="71"/>
                    </a:cubicBezTo>
                    <a:cubicBezTo>
                      <a:pt x="181" y="68"/>
                      <a:pt x="181" y="68"/>
                      <a:pt x="181" y="68"/>
                    </a:cubicBezTo>
                    <a:cubicBezTo>
                      <a:pt x="181" y="69"/>
                      <a:pt x="181" y="69"/>
                      <a:pt x="181" y="69"/>
                    </a:cubicBezTo>
                    <a:cubicBezTo>
                      <a:pt x="178" y="71"/>
                      <a:pt x="178" y="71"/>
                      <a:pt x="178" y="71"/>
                    </a:cubicBezTo>
                    <a:cubicBezTo>
                      <a:pt x="177" y="72"/>
                      <a:pt x="177" y="72"/>
                      <a:pt x="177" y="72"/>
                    </a:cubicBezTo>
                    <a:cubicBezTo>
                      <a:pt x="176" y="71"/>
                      <a:pt x="176" y="71"/>
                      <a:pt x="176" y="71"/>
                    </a:cubicBezTo>
                    <a:cubicBezTo>
                      <a:pt x="170" y="68"/>
                      <a:pt x="170" y="68"/>
                      <a:pt x="170" y="68"/>
                    </a:cubicBezTo>
                    <a:cubicBezTo>
                      <a:pt x="167" y="68"/>
                      <a:pt x="167" y="68"/>
                      <a:pt x="167" y="68"/>
                    </a:cubicBezTo>
                    <a:cubicBezTo>
                      <a:pt x="165" y="68"/>
                      <a:pt x="163" y="66"/>
                      <a:pt x="163" y="64"/>
                    </a:cubicBezTo>
                    <a:cubicBezTo>
                      <a:pt x="163" y="63"/>
                      <a:pt x="163" y="61"/>
                      <a:pt x="167" y="58"/>
                    </a:cubicBezTo>
                    <a:cubicBezTo>
                      <a:pt x="173" y="55"/>
                      <a:pt x="173" y="55"/>
                      <a:pt x="173" y="55"/>
                    </a:cubicBezTo>
                    <a:cubicBezTo>
                      <a:pt x="174" y="55"/>
                      <a:pt x="174" y="55"/>
                      <a:pt x="174" y="55"/>
                    </a:cubicBezTo>
                    <a:cubicBezTo>
                      <a:pt x="174" y="55"/>
                      <a:pt x="173" y="55"/>
                      <a:pt x="173" y="54"/>
                    </a:cubicBezTo>
                    <a:cubicBezTo>
                      <a:pt x="156" y="65"/>
                      <a:pt x="156" y="65"/>
                      <a:pt x="156" y="65"/>
                    </a:cubicBezTo>
                    <a:cubicBezTo>
                      <a:pt x="156" y="65"/>
                      <a:pt x="156" y="65"/>
                      <a:pt x="156" y="65"/>
                    </a:cubicBezTo>
                    <a:cubicBezTo>
                      <a:pt x="156" y="65"/>
                      <a:pt x="156" y="65"/>
                      <a:pt x="156" y="65"/>
                    </a:cubicBezTo>
                    <a:cubicBezTo>
                      <a:pt x="154" y="66"/>
                      <a:pt x="152" y="68"/>
                      <a:pt x="149" y="72"/>
                    </a:cubicBezTo>
                    <a:cubicBezTo>
                      <a:pt x="149" y="72"/>
                      <a:pt x="149" y="72"/>
                      <a:pt x="149" y="72"/>
                    </a:cubicBezTo>
                    <a:cubicBezTo>
                      <a:pt x="149" y="73"/>
                      <a:pt x="149" y="73"/>
                      <a:pt x="149" y="73"/>
                    </a:cubicBezTo>
                    <a:cubicBezTo>
                      <a:pt x="143" y="79"/>
                      <a:pt x="143" y="79"/>
                      <a:pt x="143" y="79"/>
                    </a:cubicBezTo>
                    <a:cubicBezTo>
                      <a:pt x="142" y="81"/>
                      <a:pt x="142" y="81"/>
                      <a:pt x="142" y="81"/>
                    </a:cubicBezTo>
                    <a:cubicBezTo>
                      <a:pt x="140" y="79"/>
                      <a:pt x="140" y="79"/>
                      <a:pt x="140" y="79"/>
                    </a:cubicBezTo>
                    <a:cubicBezTo>
                      <a:pt x="139" y="78"/>
                      <a:pt x="138" y="77"/>
                      <a:pt x="137" y="74"/>
                    </a:cubicBezTo>
                    <a:cubicBezTo>
                      <a:pt x="136" y="71"/>
                      <a:pt x="136" y="71"/>
                      <a:pt x="136" y="71"/>
                    </a:cubicBezTo>
                    <a:cubicBezTo>
                      <a:pt x="131" y="71"/>
                      <a:pt x="131" y="71"/>
                      <a:pt x="131" y="71"/>
                    </a:cubicBezTo>
                    <a:cubicBezTo>
                      <a:pt x="125" y="71"/>
                      <a:pt x="125" y="71"/>
                      <a:pt x="125" y="71"/>
                    </a:cubicBezTo>
                    <a:cubicBezTo>
                      <a:pt x="124" y="71"/>
                      <a:pt x="124" y="71"/>
                      <a:pt x="124" y="71"/>
                    </a:cubicBezTo>
                    <a:cubicBezTo>
                      <a:pt x="124" y="71"/>
                      <a:pt x="124" y="71"/>
                      <a:pt x="124" y="71"/>
                    </a:cubicBezTo>
                    <a:cubicBezTo>
                      <a:pt x="122" y="69"/>
                      <a:pt x="121" y="67"/>
                      <a:pt x="121" y="64"/>
                    </a:cubicBezTo>
                    <a:cubicBezTo>
                      <a:pt x="121" y="60"/>
                      <a:pt x="121" y="60"/>
                      <a:pt x="121" y="60"/>
                    </a:cubicBezTo>
                    <a:cubicBezTo>
                      <a:pt x="120" y="60"/>
                      <a:pt x="120" y="60"/>
                      <a:pt x="120" y="60"/>
                    </a:cubicBezTo>
                    <a:cubicBezTo>
                      <a:pt x="117" y="59"/>
                      <a:pt x="116" y="58"/>
                      <a:pt x="115" y="56"/>
                    </a:cubicBezTo>
                    <a:cubicBezTo>
                      <a:pt x="115" y="56"/>
                      <a:pt x="115" y="56"/>
                      <a:pt x="115" y="56"/>
                    </a:cubicBezTo>
                    <a:cubicBezTo>
                      <a:pt x="115" y="56"/>
                      <a:pt x="115" y="56"/>
                      <a:pt x="115" y="56"/>
                    </a:cubicBezTo>
                    <a:cubicBezTo>
                      <a:pt x="114" y="54"/>
                      <a:pt x="114" y="51"/>
                      <a:pt x="114" y="46"/>
                    </a:cubicBezTo>
                    <a:cubicBezTo>
                      <a:pt x="115" y="45"/>
                      <a:pt x="115" y="45"/>
                      <a:pt x="115" y="45"/>
                    </a:cubicBezTo>
                    <a:cubicBezTo>
                      <a:pt x="114" y="45"/>
                      <a:pt x="114" y="45"/>
                      <a:pt x="114" y="45"/>
                    </a:cubicBezTo>
                    <a:cubicBezTo>
                      <a:pt x="113" y="45"/>
                      <a:pt x="113" y="45"/>
                      <a:pt x="113" y="45"/>
                    </a:cubicBezTo>
                    <a:cubicBezTo>
                      <a:pt x="112" y="44"/>
                      <a:pt x="112" y="44"/>
                      <a:pt x="112" y="44"/>
                    </a:cubicBezTo>
                    <a:cubicBezTo>
                      <a:pt x="109" y="41"/>
                      <a:pt x="109" y="41"/>
                      <a:pt x="109" y="41"/>
                    </a:cubicBezTo>
                    <a:cubicBezTo>
                      <a:pt x="106" y="35"/>
                      <a:pt x="106" y="35"/>
                      <a:pt x="106" y="35"/>
                    </a:cubicBezTo>
                    <a:cubicBezTo>
                      <a:pt x="105" y="35"/>
                      <a:pt x="105" y="35"/>
                      <a:pt x="105" y="35"/>
                    </a:cubicBezTo>
                    <a:cubicBezTo>
                      <a:pt x="105" y="34"/>
                      <a:pt x="105" y="34"/>
                      <a:pt x="105" y="34"/>
                    </a:cubicBezTo>
                    <a:cubicBezTo>
                      <a:pt x="105" y="33"/>
                      <a:pt x="105" y="32"/>
                      <a:pt x="104" y="31"/>
                    </a:cubicBezTo>
                    <a:cubicBezTo>
                      <a:pt x="104" y="31"/>
                      <a:pt x="104" y="31"/>
                      <a:pt x="104" y="31"/>
                    </a:cubicBezTo>
                    <a:cubicBezTo>
                      <a:pt x="104" y="35"/>
                      <a:pt x="102" y="35"/>
                      <a:pt x="99" y="35"/>
                    </a:cubicBezTo>
                    <a:cubicBezTo>
                      <a:pt x="71" y="36"/>
                      <a:pt x="71" y="36"/>
                      <a:pt x="71" y="36"/>
                    </a:cubicBezTo>
                    <a:cubicBezTo>
                      <a:pt x="70" y="36"/>
                      <a:pt x="70" y="36"/>
                      <a:pt x="70" y="36"/>
                    </a:cubicBezTo>
                    <a:cubicBezTo>
                      <a:pt x="69" y="36"/>
                      <a:pt x="69" y="36"/>
                      <a:pt x="69" y="36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31" y="2"/>
                      <a:pt x="31" y="2"/>
                      <a:pt x="3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95" name="Freeform 605"/>
              <p:cNvSpPr>
                <a:spLocks noEditPoints="1"/>
              </p:cNvSpPr>
              <p:nvPr/>
            </p:nvSpPr>
            <p:spPr bwMode="auto">
              <a:xfrm>
                <a:off x="4322" y="2223"/>
                <a:ext cx="504" cy="210"/>
              </a:xfrm>
              <a:custGeom>
                <a:avLst/>
                <a:gdLst>
                  <a:gd name="T0" fmla="*/ 112 w 213"/>
                  <a:gd name="T1" fmla="*/ 88 h 89"/>
                  <a:gd name="T2" fmla="*/ 115 w 213"/>
                  <a:gd name="T3" fmla="*/ 80 h 89"/>
                  <a:gd name="T4" fmla="*/ 110 w 213"/>
                  <a:gd name="T5" fmla="*/ 79 h 89"/>
                  <a:gd name="T6" fmla="*/ 98 w 213"/>
                  <a:gd name="T7" fmla="*/ 78 h 89"/>
                  <a:gd name="T8" fmla="*/ 67 w 213"/>
                  <a:gd name="T9" fmla="*/ 82 h 89"/>
                  <a:gd name="T10" fmla="*/ 49 w 213"/>
                  <a:gd name="T11" fmla="*/ 85 h 89"/>
                  <a:gd name="T12" fmla="*/ 33 w 213"/>
                  <a:gd name="T13" fmla="*/ 79 h 89"/>
                  <a:gd name="T14" fmla="*/ 27 w 213"/>
                  <a:gd name="T15" fmla="*/ 77 h 89"/>
                  <a:gd name="T16" fmla="*/ 21 w 213"/>
                  <a:gd name="T17" fmla="*/ 79 h 89"/>
                  <a:gd name="T18" fmla="*/ 13 w 213"/>
                  <a:gd name="T19" fmla="*/ 72 h 89"/>
                  <a:gd name="T20" fmla="*/ 2 w 213"/>
                  <a:gd name="T21" fmla="*/ 54 h 89"/>
                  <a:gd name="T22" fmla="*/ 7 w 213"/>
                  <a:gd name="T23" fmla="*/ 56 h 89"/>
                  <a:gd name="T24" fmla="*/ 6 w 213"/>
                  <a:gd name="T25" fmla="*/ 48 h 89"/>
                  <a:gd name="T26" fmla="*/ 8 w 213"/>
                  <a:gd name="T27" fmla="*/ 47 h 89"/>
                  <a:gd name="T28" fmla="*/ 10 w 213"/>
                  <a:gd name="T29" fmla="*/ 44 h 89"/>
                  <a:gd name="T30" fmla="*/ 9 w 213"/>
                  <a:gd name="T31" fmla="*/ 37 h 89"/>
                  <a:gd name="T32" fmla="*/ 3 w 213"/>
                  <a:gd name="T33" fmla="*/ 36 h 89"/>
                  <a:gd name="T34" fmla="*/ 3 w 213"/>
                  <a:gd name="T35" fmla="*/ 27 h 89"/>
                  <a:gd name="T36" fmla="*/ 4 w 213"/>
                  <a:gd name="T37" fmla="*/ 25 h 89"/>
                  <a:gd name="T38" fmla="*/ 5 w 213"/>
                  <a:gd name="T39" fmla="*/ 11 h 89"/>
                  <a:gd name="T40" fmla="*/ 18 w 213"/>
                  <a:gd name="T41" fmla="*/ 0 h 89"/>
                  <a:gd name="T42" fmla="*/ 50 w 213"/>
                  <a:gd name="T43" fmla="*/ 15 h 89"/>
                  <a:gd name="T44" fmla="*/ 77 w 213"/>
                  <a:gd name="T45" fmla="*/ 3 h 89"/>
                  <a:gd name="T46" fmla="*/ 98 w 213"/>
                  <a:gd name="T47" fmla="*/ 3 h 89"/>
                  <a:gd name="T48" fmla="*/ 106 w 213"/>
                  <a:gd name="T49" fmla="*/ 5 h 89"/>
                  <a:gd name="T50" fmla="*/ 115 w 213"/>
                  <a:gd name="T51" fmla="*/ 9 h 89"/>
                  <a:gd name="T52" fmla="*/ 153 w 213"/>
                  <a:gd name="T53" fmla="*/ 16 h 89"/>
                  <a:gd name="T54" fmla="*/ 178 w 213"/>
                  <a:gd name="T55" fmla="*/ 10 h 89"/>
                  <a:gd name="T56" fmla="*/ 187 w 213"/>
                  <a:gd name="T57" fmla="*/ 9 h 89"/>
                  <a:gd name="T58" fmla="*/ 201 w 213"/>
                  <a:gd name="T59" fmla="*/ 23 h 89"/>
                  <a:gd name="T60" fmla="*/ 201 w 213"/>
                  <a:gd name="T61" fmla="*/ 28 h 89"/>
                  <a:gd name="T62" fmla="*/ 210 w 213"/>
                  <a:gd name="T63" fmla="*/ 34 h 89"/>
                  <a:gd name="T64" fmla="*/ 206 w 213"/>
                  <a:gd name="T65" fmla="*/ 49 h 89"/>
                  <a:gd name="T66" fmla="*/ 209 w 213"/>
                  <a:gd name="T67" fmla="*/ 58 h 89"/>
                  <a:gd name="T68" fmla="*/ 211 w 213"/>
                  <a:gd name="T69" fmla="*/ 67 h 89"/>
                  <a:gd name="T70" fmla="*/ 209 w 213"/>
                  <a:gd name="T71" fmla="*/ 74 h 89"/>
                  <a:gd name="T72" fmla="*/ 208 w 213"/>
                  <a:gd name="T73" fmla="*/ 70 h 89"/>
                  <a:gd name="T74" fmla="*/ 197 w 213"/>
                  <a:gd name="T75" fmla="*/ 70 h 89"/>
                  <a:gd name="T76" fmla="*/ 183 w 213"/>
                  <a:gd name="T77" fmla="*/ 73 h 89"/>
                  <a:gd name="T78" fmla="*/ 167 w 213"/>
                  <a:gd name="T79" fmla="*/ 73 h 89"/>
                  <a:gd name="T80" fmla="*/ 140 w 213"/>
                  <a:gd name="T81" fmla="*/ 76 h 89"/>
                  <a:gd name="T82" fmla="*/ 127 w 213"/>
                  <a:gd name="T83" fmla="*/ 78 h 89"/>
                  <a:gd name="T84" fmla="*/ 120 w 213"/>
                  <a:gd name="T85" fmla="*/ 79 h 89"/>
                  <a:gd name="T86" fmla="*/ 118 w 213"/>
                  <a:gd name="T87" fmla="*/ 89 h 89"/>
                  <a:gd name="T88" fmla="*/ 15 w 213"/>
                  <a:gd name="T89" fmla="*/ 16 h 89"/>
                  <a:gd name="T90" fmla="*/ 8 w 213"/>
                  <a:gd name="T91" fmla="*/ 22 h 89"/>
                  <a:gd name="T92" fmla="*/ 20 w 213"/>
                  <a:gd name="T93" fmla="*/ 25 h 89"/>
                  <a:gd name="T94" fmla="*/ 20 w 213"/>
                  <a:gd name="T95" fmla="*/ 23 h 89"/>
                  <a:gd name="T96" fmla="*/ 33 w 213"/>
                  <a:gd name="T97" fmla="*/ 23 h 89"/>
                  <a:gd name="T98" fmla="*/ 43 w 213"/>
                  <a:gd name="T99" fmla="*/ 2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13" h="89">
                    <a:moveTo>
                      <a:pt x="118" y="89"/>
                    </a:moveTo>
                    <a:cubicBezTo>
                      <a:pt x="114" y="89"/>
                      <a:pt x="114" y="89"/>
                      <a:pt x="114" y="89"/>
                    </a:cubicBezTo>
                    <a:cubicBezTo>
                      <a:pt x="112" y="89"/>
                      <a:pt x="112" y="89"/>
                      <a:pt x="112" y="89"/>
                    </a:cubicBezTo>
                    <a:cubicBezTo>
                      <a:pt x="112" y="88"/>
                      <a:pt x="112" y="88"/>
                      <a:pt x="112" y="88"/>
                    </a:cubicBezTo>
                    <a:cubicBezTo>
                      <a:pt x="112" y="85"/>
                      <a:pt x="112" y="84"/>
                      <a:pt x="113" y="83"/>
                    </a:cubicBezTo>
                    <a:cubicBezTo>
                      <a:pt x="115" y="81"/>
                      <a:pt x="115" y="81"/>
                      <a:pt x="115" y="81"/>
                    </a:cubicBezTo>
                    <a:cubicBezTo>
                      <a:pt x="115" y="80"/>
                      <a:pt x="115" y="80"/>
                      <a:pt x="115" y="80"/>
                    </a:cubicBezTo>
                    <a:cubicBezTo>
                      <a:pt x="115" y="80"/>
                      <a:pt x="115" y="80"/>
                      <a:pt x="115" y="80"/>
                    </a:cubicBezTo>
                    <a:cubicBezTo>
                      <a:pt x="114" y="78"/>
                      <a:pt x="114" y="78"/>
                      <a:pt x="114" y="78"/>
                    </a:cubicBezTo>
                    <a:cubicBezTo>
                      <a:pt x="114" y="77"/>
                      <a:pt x="114" y="77"/>
                      <a:pt x="114" y="77"/>
                    </a:cubicBezTo>
                    <a:cubicBezTo>
                      <a:pt x="113" y="77"/>
                      <a:pt x="113" y="77"/>
                      <a:pt x="113" y="77"/>
                    </a:cubicBezTo>
                    <a:cubicBezTo>
                      <a:pt x="110" y="79"/>
                      <a:pt x="110" y="79"/>
                      <a:pt x="110" y="79"/>
                    </a:cubicBezTo>
                    <a:cubicBezTo>
                      <a:pt x="105" y="81"/>
                      <a:pt x="105" y="81"/>
                      <a:pt x="105" y="81"/>
                    </a:cubicBezTo>
                    <a:cubicBezTo>
                      <a:pt x="101" y="79"/>
                      <a:pt x="101" y="79"/>
                      <a:pt x="101" y="79"/>
                    </a:cubicBezTo>
                    <a:cubicBezTo>
                      <a:pt x="98" y="78"/>
                      <a:pt x="98" y="78"/>
                      <a:pt x="98" y="78"/>
                    </a:cubicBezTo>
                    <a:cubicBezTo>
                      <a:pt x="98" y="78"/>
                      <a:pt x="98" y="78"/>
                      <a:pt x="98" y="78"/>
                    </a:cubicBezTo>
                    <a:cubicBezTo>
                      <a:pt x="96" y="78"/>
                      <a:pt x="95" y="79"/>
                      <a:pt x="93" y="82"/>
                    </a:cubicBezTo>
                    <a:cubicBezTo>
                      <a:pt x="89" y="85"/>
                      <a:pt x="89" y="85"/>
                      <a:pt x="89" y="85"/>
                    </a:cubicBezTo>
                    <a:cubicBezTo>
                      <a:pt x="79" y="87"/>
                      <a:pt x="79" y="87"/>
                      <a:pt x="79" y="87"/>
                    </a:cubicBezTo>
                    <a:cubicBezTo>
                      <a:pt x="76" y="87"/>
                      <a:pt x="72" y="85"/>
                      <a:pt x="67" y="82"/>
                    </a:cubicBezTo>
                    <a:cubicBezTo>
                      <a:pt x="66" y="81"/>
                      <a:pt x="65" y="81"/>
                      <a:pt x="65" y="80"/>
                    </a:cubicBezTo>
                    <a:cubicBezTo>
                      <a:pt x="61" y="78"/>
                      <a:pt x="59" y="77"/>
                      <a:pt x="57" y="77"/>
                    </a:cubicBezTo>
                    <a:cubicBezTo>
                      <a:pt x="54" y="77"/>
                      <a:pt x="51" y="78"/>
                      <a:pt x="50" y="82"/>
                    </a:cubicBezTo>
                    <a:cubicBezTo>
                      <a:pt x="49" y="85"/>
                      <a:pt x="49" y="85"/>
                      <a:pt x="49" y="85"/>
                    </a:cubicBezTo>
                    <a:cubicBezTo>
                      <a:pt x="45" y="86"/>
                      <a:pt x="45" y="86"/>
                      <a:pt x="45" y="86"/>
                    </a:cubicBezTo>
                    <a:cubicBezTo>
                      <a:pt x="42" y="86"/>
                      <a:pt x="40" y="85"/>
                      <a:pt x="37" y="83"/>
                    </a:cubicBezTo>
                    <a:cubicBezTo>
                      <a:pt x="35" y="80"/>
                      <a:pt x="35" y="80"/>
                      <a:pt x="35" y="80"/>
                    </a:cubicBezTo>
                    <a:cubicBezTo>
                      <a:pt x="33" y="79"/>
                      <a:pt x="33" y="79"/>
                      <a:pt x="33" y="79"/>
                    </a:cubicBezTo>
                    <a:cubicBezTo>
                      <a:pt x="33" y="79"/>
                      <a:pt x="33" y="79"/>
                      <a:pt x="33" y="79"/>
                    </a:cubicBezTo>
                    <a:cubicBezTo>
                      <a:pt x="33" y="78"/>
                      <a:pt x="33" y="78"/>
                      <a:pt x="33" y="78"/>
                    </a:cubicBezTo>
                    <a:cubicBezTo>
                      <a:pt x="29" y="78"/>
                      <a:pt x="29" y="78"/>
                      <a:pt x="29" y="78"/>
                    </a:cubicBezTo>
                    <a:cubicBezTo>
                      <a:pt x="27" y="77"/>
                      <a:pt x="27" y="77"/>
                      <a:pt x="27" y="77"/>
                    </a:cubicBezTo>
                    <a:cubicBezTo>
                      <a:pt x="24" y="77"/>
                      <a:pt x="24" y="77"/>
                      <a:pt x="24" y="77"/>
                    </a:cubicBezTo>
                    <a:cubicBezTo>
                      <a:pt x="23" y="77"/>
                      <a:pt x="23" y="77"/>
                      <a:pt x="23" y="77"/>
                    </a:cubicBezTo>
                    <a:cubicBezTo>
                      <a:pt x="23" y="77"/>
                      <a:pt x="23" y="77"/>
                      <a:pt x="23" y="77"/>
                    </a:cubicBezTo>
                    <a:cubicBezTo>
                      <a:pt x="21" y="79"/>
                      <a:pt x="21" y="79"/>
                      <a:pt x="21" y="79"/>
                    </a:cubicBezTo>
                    <a:cubicBezTo>
                      <a:pt x="22" y="76"/>
                      <a:pt x="22" y="76"/>
                      <a:pt x="22" y="76"/>
                    </a:cubicBezTo>
                    <a:cubicBezTo>
                      <a:pt x="22" y="74"/>
                      <a:pt x="20" y="73"/>
                      <a:pt x="18" y="73"/>
                    </a:cubicBezTo>
                    <a:cubicBezTo>
                      <a:pt x="18" y="73"/>
                      <a:pt x="17" y="73"/>
                      <a:pt x="16" y="74"/>
                    </a:cubicBezTo>
                    <a:cubicBezTo>
                      <a:pt x="13" y="73"/>
                      <a:pt x="13" y="73"/>
                      <a:pt x="13" y="72"/>
                    </a:cubicBezTo>
                    <a:cubicBezTo>
                      <a:pt x="14" y="70"/>
                      <a:pt x="13" y="67"/>
                      <a:pt x="12" y="64"/>
                    </a:cubicBezTo>
                    <a:cubicBezTo>
                      <a:pt x="10" y="60"/>
                      <a:pt x="8" y="57"/>
                      <a:pt x="6" y="57"/>
                    </a:cubicBezTo>
                    <a:cubicBezTo>
                      <a:pt x="3" y="55"/>
                      <a:pt x="3" y="55"/>
                      <a:pt x="3" y="55"/>
                    </a:cubicBezTo>
                    <a:cubicBezTo>
                      <a:pt x="2" y="55"/>
                      <a:pt x="2" y="54"/>
                      <a:pt x="2" y="54"/>
                    </a:cubicBezTo>
                    <a:cubicBezTo>
                      <a:pt x="2" y="54"/>
                      <a:pt x="2" y="54"/>
                      <a:pt x="2" y="54"/>
                    </a:cubicBezTo>
                    <a:cubicBezTo>
                      <a:pt x="2" y="54"/>
                      <a:pt x="3" y="54"/>
                      <a:pt x="3" y="54"/>
                    </a:cubicBezTo>
                    <a:cubicBezTo>
                      <a:pt x="6" y="55"/>
                      <a:pt x="6" y="55"/>
                      <a:pt x="6" y="55"/>
                    </a:cubicBezTo>
                    <a:cubicBezTo>
                      <a:pt x="6" y="56"/>
                      <a:pt x="7" y="56"/>
                      <a:pt x="7" y="56"/>
                    </a:cubicBezTo>
                    <a:cubicBezTo>
                      <a:pt x="9" y="56"/>
                      <a:pt x="10" y="55"/>
                      <a:pt x="10" y="54"/>
                    </a:cubicBezTo>
                    <a:cubicBezTo>
                      <a:pt x="10" y="54"/>
                      <a:pt x="10" y="54"/>
                      <a:pt x="10" y="54"/>
                    </a:cubicBezTo>
                    <a:cubicBezTo>
                      <a:pt x="9" y="54"/>
                      <a:pt x="9" y="54"/>
                      <a:pt x="9" y="54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6" y="48"/>
                      <a:pt x="6" y="47"/>
                      <a:pt x="8" y="47"/>
                    </a:cubicBezTo>
                    <a:cubicBezTo>
                      <a:pt x="8" y="47"/>
                      <a:pt x="8" y="47"/>
                      <a:pt x="8" y="47"/>
                    </a:cubicBezTo>
                    <a:cubicBezTo>
                      <a:pt x="8" y="47"/>
                      <a:pt x="8" y="47"/>
                      <a:pt x="8" y="47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10" y="45"/>
                      <a:pt x="10" y="45"/>
                      <a:pt x="10" y="45"/>
                    </a:cubicBezTo>
                    <a:cubicBezTo>
                      <a:pt x="10" y="44"/>
                      <a:pt x="10" y="44"/>
                      <a:pt x="10" y="44"/>
                    </a:cubicBezTo>
                    <a:cubicBezTo>
                      <a:pt x="10" y="44"/>
                      <a:pt x="10" y="44"/>
                      <a:pt x="10" y="44"/>
                    </a:cubicBezTo>
                    <a:cubicBezTo>
                      <a:pt x="10" y="43"/>
                      <a:pt x="10" y="43"/>
                      <a:pt x="10" y="43"/>
                    </a:cubicBezTo>
                    <a:cubicBezTo>
                      <a:pt x="9" y="42"/>
                      <a:pt x="9" y="41"/>
                      <a:pt x="9" y="38"/>
                    </a:cubicBezTo>
                    <a:cubicBezTo>
                      <a:pt x="9" y="37"/>
                      <a:pt x="9" y="37"/>
                      <a:pt x="9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3" y="36"/>
                      <a:pt x="3" y="36"/>
                      <a:pt x="3" y="36"/>
                    </a:cubicBezTo>
                    <a:cubicBezTo>
                      <a:pt x="3" y="36"/>
                      <a:pt x="3" y="36"/>
                      <a:pt x="3" y="36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7"/>
                      <a:pt x="0" y="35"/>
                    </a:cubicBezTo>
                    <a:cubicBezTo>
                      <a:pt x="2" y="30"/>
                      <a:pt x="2" y="30"/>
                      <a:pt x="2" y="30"/>
                    </a:cubicBezTo>
                    <a:cubicBezTo>
                      <a:pt x="3" y="27"/>
                      <a:pt x="3" y="27"/>
                      <a:pt x="3" y="27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4" y="25"/>
                      <a:pt x="4" y="25"/>
                      <a:pt x="4" y="25"/>
                    </a:cubicBezTo>
                    <a:cubicBezTo>
                      <a:pt x="4" y="22"/>
                      <a:pt x="2" y="20"/>
                      <a:pt x="0" y="19"/>
                    </a:cubicBezTo>
                    <a:cubicBezTo>
                      <a:pt x="0" y="16"/>
                      <a:pt x="2" y="14"/>
                      <a:pt x="5" y="12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6" y="10"/>
                      <a:pt x="6" y="8"/>
                      <a:pt x="6" y="7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26" y="9"/>
                      <a:pt x="30" y="12"/>
                      <a:pt x="34" y="12"/>
                    </a:cubicBezTo>
                    <a:cubicBezTo>
                      <a:pt x="37" y="12"/>
                      <a:pt x="37" y="12"/>
                      <a:pt x="37" y="12"/>
                    </a:cubicBezTo>
                    <a:cubicBezTo>
                      <a:pt x="50" y="15"/>
                      <a:pt x="50" y="15"/>
                      <a:pt x="50" y="15"/>
                    </a:cubicBezTo>
                    <a:cubicBezTo>
                      <a:pt x="51" y="15"/>
                      <a:pt x="52" y="15"/>
                      <a:pt x="54" y="15"/>
                    </a:cubicBezTo>
                    <a:cubicBezTo>
                      <a:pt x="57" y="15"/>
                      <a:pt x="60" y="14"/>
                      <a:pt x="62" y="13"/>
                    </a:cubicBezTo>
                    <a:cubicBezTo>
                      <a:pt x="69" y="8"/>
                      <a:pt x="69" y="8"/>
                      <a:pt x="69" y="8"/>
                    </a:cubicBezTo>
                    <a:cubicBezTo>
                      <a:pt x="77" y="3"/>
                      <a:pt x="77" y="3"/>
                      <a:pt x="77" y="3"/>
                    </a:cubicBezTo>
                    <a:cubicBezTo>
                      <a:pt x="94" y="2"/>
                      <a:pt x="94" y="2"/>
                      <a:pt x="94" y="2"/>
                    </a:cubicBezTo>
                    <a:cubicBezTo>
                      <a:pt x="97" y="3"/>
                      <a:pt x="97" y="3"/>
                      <a:pt x="97" y="3"/>
                    </a:cubicBezTo>
                    <a:cubicBezTo>
                      <a:pt x="97" y="3"/>
                      <a:pt x="97" y="3"/>
                      <a:pt x="97" y="3"/>
                    </a:cubicBezTo>
                    <a:cubicBezTo>
                      <a:pt x="98" y="3"/>
                      <a:pt x="98" y="3"/>
                      <a:pt x="98" y="3"/>
                    </a:cubicBezTo>
                    <a:cubicBezTo>
                      <a:pt x="100" y="2"/>
                      <a:pt x="100" y="2"/>
                      <a:pt x="100" y="2"/>
                    </a:cubicBezTo>
                    <a:cubicBezTo>
                      <a:pt x="100" y="2"/>
                      <a:pt x="100" y="2"/>
                      <a:pt x="100" y="2"/>
                    </a:cubicBezTo>
                    <a:cubicBezTo>
                      <a:pt x="101" y="2"/>
                      <a:pt x="103" y="3"/>
                      <a:pt x="106" y="5"/>
                    </a:cubicBezTo>
                    <a:cubicBezTo>
                      <a:pt x="106" y="5"/>
                      <a:pt x="106" y="5"/>
                      <a:pt x="106" y="5"/>
                    </a:cubicBezTo>
                    <a:cubicBezTo>
                      <a:pt x="106" y="5"/>
                      <a:pt x="106" y="5"/>
                      <a:pt x="106" y="5"/>
                    </a:cubicBezTo>
                    <a:cubicBezTo>
                      <a:pt x="109" y="6"/>
                      <a:pt x="109" y="6"/>
                      <a:pt x="109" y="6"/>
                    </a:cubicBezTo>
                    <a:cubicBezTo>
                      <a:pt x="113" y="6"/>
                      <a:pt x="113" y="6"/>
                      <a:pt x="113" y="6"/>
                    </a:cubicBezTo>
                    <a:cubicBezTo>
                      <a:pt x="115" y="9"/>
                      <a:pt x="115" y="9"/>
                      <a:pt x="115" y="9"/>
                    </a:cubicBezTo>
                    <a:cubicBezTo>
                      <a:pt x="115" y="11"/>
                      <a:pt x="117" y="12"/>
                      <a:pt x="119" y="12"/>
                    </a:cubicBezTo>
                    <a:cubicBezTo>
                      <a:pt x="120" y="12"/>
                      <a:pt x="124" y="12"/>
                      <a:pt x="129" y="15"/>
                    </a:cubicBezTo>
                    <a:cubicBezTo>
                      <a:pt x="143" y="16"/>
                      <a:pt x="143" y="16"/>
                      <a:pt x="143" y="16"/>
                    </a:cubicBezTo>
                    <a:cubicBezTo>
                      <a:pt x="153" y="16"/>
                      <a:pt x="153" y="16"/>
                      <a:pt x="153" y="16"/>
                    </a:cubicBezTo>
                    <a:cubicBezTo>
                      <a:pt x="163" y="16"/>
                      <a:pt x="163" y="16"/>
                      <a:pt x="163" y="16"/>
                    </a:cubicBezTo>
                    <a:cubicBezTo>
                      <a:pt x="165" y="16"/>
                      <a:pt x="167" y="15"/>
                      <a:pt x="170" y="13"/>
                    </a:cubicBezTo>
                    <a:cubicBezTo>
                      <a:pt x="171" y="13"/>
                      <a:pt x="171" y="13"/>
                      <a:pt x="171" y="13"/>
                    </a:cubicBezTo>
                    <a:cubicBezTo>
                      <a:pt x="178" y="10"/>
                      <a:pt x="178" y="10"/>
                      <a:pt x="178" y="10"/>
                    </a:cubicBezTo>
                    <a:cubicBezTo>
                      <a:pt x="182" y="11"/>
                      <a:pt x="182" y="11"/>
                      <a:pt x="182" y="11"/>
                    </a:cubicBezTo>
                    <a:cubicBezTo>
                      <a:pt x="187" y="10"/>
                      <a:pt x="187" y="10"/>
                      <a:pt x="187" y="10"/>
                    </a:cubicBezTo>
                    <a:cubicBezTo>
                      <a:pt x="187" y="10"/>
                      <a:pt x="187" y="10"/>
                      <a:pt x="187" y="10"/>
                    </a:cubicBezTo>
                    <a:cubicBezTo>
                      <a:pt x="187" y="9"/>
                      <a:pt x="187" y="9"/>
                      <a:pt x="187" y="9"/>
                    </a:cubicBezTo>
                    <a:cubicBezTo>
                      <a:pt x="189" y="8"/>
                      <a:pt x="190" y="8"/>
                      <a:pt x="191" y="8"/>
                    </a:cubicBezTo>
                    <a:cubicBezTo>
                      <a:pt x="194" y="8"/>
                      <a:pt x="196" y="10"/>
                      <a:pt x="198" y="14"/>
                    </a:cubicBezTo>
                    <a:cubicBezTo>
                      <a:pt x="201" y="22"/>
                      <a:pt x="201" y="22"/>
                      <a:pt x="201" y="22"/>
                    </a:cubicBezTo>
                    <a:cubicBezTo>
                      <a:pt x="201" y="23"/>
                      <a:pt x="201" y="23"/>
                      <a:pt x="201" y="23"/>
                    </a:cubicBezTo>
                    <a:cubicBezTo>
                      <a:pt x="201" y="23"/>
                      <a:pt x="201" y="23"/>
                      <a:pt x="201" y="23"/>
                    </a:cubicBezTo>
                    <a:cubicBezTo>
                      <a:pt x="201" y="23"/>
                      <a:pt x="201" y="23"/>
                      <a:pt x="201" y="23"/>
                    </a:cubicBezTo>
                    <a:cubicBezTo>
                      <a:pt x="201" y="24"/>
                      <a:pt x="201" y="24"/>
                      <a:pt x="201" y="24"/>
                    </a:cubicBezTo>
                    <a:cubicBezTo>
                      <a:pt x="201" y="28"/>
                      <a:pt x="201" y="28"/>
                      <a:pt x="201" y="28"/>
                    </a:cubicBezTo>
                    <a:cubicBezTo>
                      <a:pt x="201" y="28"/>
                      <a:pt x="201" y="28"/>
                      <a:pt x="201" y="28"/>
                    </a:cubicBezTo>
                    <a:cubicBezTo>
                      <a:pt x="201" y="28"/>
                      <a:pt x="201" y="28"/>
                      <a:pt x="201" y="28"/>
                    </a:cubicBezTo>
                    <a:cubicBezTo>
                      <a:pt x="202" y="29"/>
                      <a:pt x="204" y="30"/>
                      <a:pt x="207" y="31"/>
                    </a:cubicBezTo>
                    <a:cubicBezTo>
                      <a:pt x="210" y="34"/>
                      <a:pt x="210" y="34"/>
                      <a:pt x="210" y="34"/>
                    </a:cubicBezTo>
                    <a:cubicBezTo>
                      <a:pt x="210" y="34"/>
                      <a:pt x="210" y="34"/>
                      <a:pt x="210" y="34"/>
                    </a:cubicBezTo>
                    <a:cubicBezTo>
                      <a:pt x="206" y="41"/>
                      <a:pt x="206" y="41"/>
                      <a:pt x="206" y="41"/>
                    </a:cubicBezTo>
                    <a:cubicBezTo>
                      <a:pt x="205" y="42"/>
                      <a:pt x="205" y="45"/>
                      <a:pt x="206" y="49"/>
                    </a:cubicBezTo>
                    <a:cubicBezTo>
                      <a:pt x="206" y="49"/>
                      <a:pt x="206" y="49"/>
                      <a:pt x="206" y="49"/>
                    </a:cubicBezTo>
                    <a:cubicBezTo>
                      <a:pt x="206" y="49"/>
                      <a:pt x="206" y="49"/>
                      <a:pt x="206" y="49"/>
                    </a:cubicBezTo>
                    <a:cubicBezTo>
                      <a:pt x="208" y="52"/>
                      <a:pt x="208" y="52"/>
                      <a:pt x="208" y="52"/>
                    </a:cubicBezTo>
                    <a:cubicBezTo>
                      <a:pt x="210" y="53"/>
                      <a:pt x="210" y="53"/>
                      <a:pt x="210" y="53"/>
                    </a:cubicBezTo>
                    <a:cubicBezTo>
                      <a:pt x="209" y="58"/>
                      <a:pt x="209" y="58"/>
                      <a:pt x="209" y="58"/>
                    </a:cubicBezTo>
                    <a:cubicBezTo>
                      <a:pt x="208" y="60"/>
                      <a:pt x="208" y="60"/>
                      <a:pt x="208" y="60"/>
                    </a:cubicBezTo>
                    <a:cubicBezTo>
                      <a:pt x="208" y="61"/>
                      <a:pt x="208" y="61"/>
                      <a:pt x="208" y="61"/>
                    </a:cubicBezTo>
                    <a:cubicBezTo>
                      <a:pt x="208" y="61"/>
                      <a:pt x="208" y="61"/>
                      <a:pt x="208" y="61"/>
                    </a:cubicBezTo>
                    <a:cubicBezTo>
                      <a:pt x="211" y="67"/>
                      <a:pt x="211" y="67"/>
                      <a:pt x="211" y="67"/>
                    </a:cubicBezTo>
                    <a:cubicBezTo>
                      <a:pt x="213" y="72"/>
                      <a:pt x="213" y="72"/>
                      <a:pt x="213" y="72"/>
                    </a:cubicBezTo>
                    <a:cubicBezTo>
                      <a:pt x="213" y="72"/>
                      <a:pt x="213" y="72"/>
                      <a:pt x="213" y="72"/>
                    </a:cubicBezTo>
                    <a:cubicBezTo>
                      <a:pt x="212" y="73"/>
                      <a:pt x="211" y="74"/>
                      <a:pt x="210" y="74"/>
                    </a:cubicBezTo>
                    <a:cubicBezTo>
                      <a:pt x="210" y="74"/>
                      <a:pt x="210" y="74"/>
                      <a:pt x="209" y="74"/>
                    </a:cubicBezTo>
                    <a:cubicBezTo>
                      <a:pt x="209" y="73"/>
                      <a:pt x="209" y="73"/>
                      <a:pt x="209" y="73"/>
                    </a:cubicBezTo>
                    <a:cubicBezTo>
                      <a:pt x="209" y="71"/>
                      <a:pt x="209" y="71"/>
                      <a:pt x="209" y="71"/>
                    </a:cubicBezTo>
                    <a:cubicBezTo>
                      <a:pt x="209" y="71"/>
                      <a:pt x="209" y="71"/>
                      <a:pt x="209" y="71"/>
                    </a:cubicBezTo>
                    <a:cubicBezTo>
                      <a:pt x="208" y="70"/>
                      <a:pt x="208" y="70"/>
                      <a:pt x="208" y="70"/>
                    </a:cubicBezTo>
                    <a:cubicBezTo>
                      <a:pt x="203" y="69"/>
                      <a:pt x="203" y="69"/>
                      <a:pt x="203" y="69"/>
                    </a:cubicBezTo>
                    <a:cubicBezTo>
                      <a:pt x="203" y="69"/>
                      <a:pt x="203" y="69"/>
                      <a:pt x="203" y="69"/>
                    </a:cubicBezTo>
                    <a:cubicBezTo>
                      <a:pt x="203" y="69"/>
                      <a:pt x="203" y="69"/>
                      <a:pt x="203" y="69"/>
                    </a:cubicBezTo>
                    <a:cubicBezTo>
                      <a:pt x="197" y="70"/>
                      <a:pt x="197" y="70"/>
                      <a:pt x="197" y="70"/>
                    </a:cubicBezTo>
                    <a:cubicBezTo>
                      <a:pt x="191" y="69"/>
                      <a:pt x="191" y="69"/>
                      <a:pt x="191" y="69"/>
                    </a:cubicBezTo>
                    <a:cubicBezTo>
                      <a:pt x="190" y="69"/>
                      <a:pt x="190" y="69"/>
                      <a:pt x="190" y="69"/>
                    </a:cubicBezTo>
                    <a:cubicBezTo>
                      <a:pt x="189" y="69"/>
                      <a:pt x="187" y="69"/>
                      <a:pt x="186" y="71"/>
                    </a:cubicBezTo>
                    <a:cubicBezTo>
                      <a:pt x="183" y="73"/>
                      <a:pt x="183" y="73"/>
                      <a:pt x="183" y="73"/>
                    </a:cubicBezTo>
                    <a:cubicBezTo>
                      <a:pt x="174" y="74"/>
                      <a:pt x="174" y="74"/>
                      <a:pt x="174" y="74"/>
                    </a:cubicBezTo>
                    <a:cubicBezTo>
                      <a:pt x="168" y="73"/>
                      <a:pt x="168" y="73"/>
                      <a:pt x="168" y="73"/>
                    </a:cubicBezTo>
                    <a:cubicBezTo>
                      <a:pt x="167" y="73"/>
                      <a:pt x="167" y="73"/>
                      <a:pt x="167" y="73"/>
                    </a:cubicBezTo>
                    <a:cubicBezTo>
                      <a:pt x="167" y="73"/>
                      <a:pt x="167" y="73"/>
                      <a:pt x="167" y="73"/>
                    </a:cubicBezTo>
                    <a:cubicBezTo>
                      <a:pt x="159" y="77"/>
                      <a:pt x="154" y="79"/>
                      <a:pt x="151" y="79"/>
                    </a:cubicBezTo>
                    <a:cubicBezTo>
                      <a:pt x="145" y="78"/>
                      <a:pt x="145" y="78"/>
                      <a:pt x="145" y="78"/>
                    </a:cubicBezTo>
                    <a:cubicBezTo>
                      <a:pt x="140" y="76"/>
                      <a:pt x="140" y="76"/>
                      <a:pt x="140" y="76"/>
                    </a:cubicBezTo>
                    <a:cubicBezTo>
                      <a:pt x="140" y="76"/>
                      <a:pt x="140" y="76"/>
                      <a:pt x="140" y="76"/>
                    </a:cubicBezTo>
                    <a:cubicBezTo>
                      <a:pt x="140" y="76"/>
                      <a:pt x="140" y="76"/>
                      <a:pt x="140" y="76"/>
                    </a:cubicBezTo>
                    <a:cubicBezTo>
                      <a:pt x="138" y="76"/>
                      <a:pt x="138" y="76"/>
                      <a:pt x="137" y="77"/>
                    </a:cubicBezTo>
                    <a:cubicBezTo>
                      <a:pt x="134" y="79"/>
                      <a:pt x="134" y="79"/>
                      <a:pt x="134" y="79"/>
                    </a:cubicBezTo>
                    <a:cubicBezTo>
                      <a:pt x="127" y="78"/>
                      <a:pt x="127" y="78"/>
                      <a:pt x="127" y="78"/>
                    </a:cubicBezTo>
                    <a:cubicBezTo>
                      <a:pt x="123" y="77"/>
                      <a:pt x="123" y="77"/>
                      <a:pt x="123" y="77"/>
                    </a:cubicBezTo>
                    <a:cubicBezTo>
                      <a:pt x="123" y="77"/>
                      <a:pt x="123" y="77"/>
                      <a:pt x="123" y="77"/>
                    </a:cubicBezTo>
                    <a:cubicBezTo>
                      <a:pt x="122" y="77"/>
                      <a:pt x="122" y="77"/>
                      <a:pt x="122" y="77"/>
                    </a:cubicBezTo>
                    <a:cubicBezTo>
                      <a:pt x="122" y="77"/>
                      <a:pt x="120" y="78"/>
                      <a:pt x="120" y="79"/>
                    </a:cubicBezTo>
                    <a:cubicBezTo>
                      <a:pt x="119" y="80"/>
                      <a:pt x="119" y="81"/>
                      <a:pt x="120" y="81"/>
                    </a:cubicBezTo>
                    <a:cubicBezTo>
                      <a:pt x="121" y="84"/>
                      <a:pt x="120" y="85"/>
                      <a:pt x="119" y="85"/>
                    </a:cubicBezTo>
                    <a:cubicBezTo>
                      <a:pt x="119" y="86"/>
                      <a:pt x="118" y="87"/>
                      <a:pt x="118" y="88"/>
                    </a:cubicBezTo>
                    <a:cubicBezTo>
                      <a:pt x="118" y="89"/>
                      <a:pt x="118" y="89"/>
                      <a:pt x="118" y="89"/>
                    </a:cubicBezTo>
                    <a:close/>
                    <a:moveTo>
                      <a:pt x="34" y="16"/>
                    </a:moveTo>
                    <a:cubicBezTo>
                      <a:pt x="33" y="16"/>
                      <a:pt x="33" y="16"/>
                      <a:pt x="33" y="16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9" y="25"/>
                      <a:pt x="11" y="26"/>
                      <a:pt x="14" y="27"/>
                    </a:cubicBezTo>
                    <a:cubicBezTo>
                      <a:pt x="16" y="27"/>
                      <a:pt x="17" y="27"/>
                      <a:pt x="17" y="27"/>
                    </a:cubicBezTo>
                    <a:cubicBezTo>
                      <a:pt x="19" y="27"/>
                      <a:pt x="20" y="26"/>
                      <a:pt x="20" y="25"/>
                    </a:cubicBezTo>
                    <a:cubicBezTo>
                      <a:pt x="20" y="25"/>
                      <a:pt x="20" y="25"/>
                      <a:pt x="20" y="25"/>
                    </a:cubicBezTo>
                    <a:cubicBezTo>
                      <a:pt x="20" y="25"/>
                      <a:pt x="20" y="25"/>
                      <a:pt x="20" y="25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6" y="26"/>
                      <a:pt x="27" y="26"/>
                      <a:pt x="28" y="26"/>
                    </a:cubicBezTo>
                    <a:cubicBezTo>
                      <a:pt x="30" y="26"/>
                      <a:pt x="32" y="25"/>
                      <a:pt x="33" y="23"/>
                    </a:cubicBezTo>
                    <a:cubicBezTo>
                      <a:pt x="37" y="22"/>
                      <a:pt x="37" y="22"/>
                      <a:pt x="37" y="22"/>
                    </a:cubicBezTo>
                    <a:cubicBezTo>
                      <a:pt x="37" y="22"/>
                      <a:pt x="37" y="22"/>
                      <a:pt x="37" y="22"/>
                    </a:cubicBezTo>
                    <a:cubicBezTo>
                      <a:pt x="39" y="22"/>
                      <a:pt x="42" y="22"/>
                      <a:pt x="42" y="20"/>
                    </a:cubicBezTo>
                    <a:cubicBezTo>
                      <a:pt x="43" y="20"/>
                      <a:pt x="43" y="20"/>
                      <a:pt x="43" y="20"/>
                    </a:cubicBezTo>
                    <a:cubicBezTo>
                      <a:pt x="42" y="19"/>
                      <a:pt x="42" y="19"/>
                      <a:pt x="42" y="19"/>
                    </a:cubicBezTo>
                    <a:cubicBezTo>
                      <a:pt x="34" y="16"/>
                      <a:pt x="34" y="16"/>
                      <a:pt x="34" y="16"/>
                    </a:cubicBezTo>
                    <a:cubicBezTo>
                      <a:pt x="34" y="16"/>
                      <a:pt x="34" y="16"/>
                      <a:pt x="34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96" name="Freeform 606"/>
              <p:cNvSpPr>
                <a:spLocks noEditPoints="1"/>
              </p:cNvSpPr>
              <p:nvPr/>
            </p:nvSpPr>
            <p:spPr bwMode="auto">
              <a:xfrm>
                <a:off x="4320" y="2220"/>
                <a:ext cx="510" cy="216"/>
              </a:xfrm>
              <a:custGeom>
                <a:avLst/>
                <a:gdLst>
                  <a:gd name="T0" fmla="*/ 55 w 216"/>
                  <a:gd name="T1" fmla="*/ 15 h 91"/>
                  <a:gd name="T2" fmla="*/ 100 w 216"/>
                  <a:gd name="T3" fmla="*/ 2 h 91"/>
                  <a:gd name="T4" fmla="*/ 120 w 216"/>
                  <a:gd name="T5" fmla="*/ 12 h 91"/>
                  <a:gd name="T6" fmla="*/ 178 w 216"/>
                  <a:gd name="T7" fmla="*/ 10 h 91"/>
                  <a:gd name="T8" fmla="*/ 202 w 216"/>
                  <a:gd name="T9" fmla="*/ 24 h 91"/>
                  <a:gd name="T10" fmla="*/ 208 w 216"/>
                  <a:gd name="T11" fmla="*/ 43 h 91"/>
                  <a:gd name="T12" fmla="*/ 212 w 216"/>
                  <a:gd name="T13" fmla="*/ 68 h 91"/>
                  <a:gd name="T14" fmla="*/ 209 w 216"/>
                  <a:gd name="T15" fmla="*/ 72 h 91"/>
                  <a:gd name="T16" fmla="*/ 184 w 216"/>
                  <a:gd name="T17" fmla="*/ 74 h 91"/>
                  <a:gd name="T18" fmla="*/ 138 w 216"/>
                  <a:gd name="T19" fmla="*/ 79 h 91"/>
                  <a:gd name="T20" fmla="*/ 120 w 216"/>
                  <a:gd name="T21" fmla="*/ 89 h 91"/>
                  <a:gd name="T22" fmla="*/ 115 w 216"/>
                  <a:gd name="T23" fmla="*/ 81 h 91"/>
                  <a:gd name="T24" fmla="*/ 94 w 216"/>
                  <a:gd name="T25" fmla="*/ 84 h 91"/>
                  <a:gd name="T26" fmla="*/ 50 w 216"/>
                  <a:gd name="T27" fmla="*/ 87 h 91"/>
                  <a:gd name="T28" fmla="*/ 28 w 216"/>
                  <a:gd name="T29" fmla="*/ 79 h 91"/>
                  <a:gd name="T30" fmla="*/ 19 w 216"/>
                  <a:gd name="T31" fmla="*/ 75 h 91"/>
                  <a:gd name="T32" fmla="*/ 4 w 216"/>
                  <a:gd name="T33" fmla="*/ 54 h 91"/>
                  <a:gd name="T34" fmla="*/ 11 w 216"/>
                  <a:gd name="T35" fmla="*/ 46 h 91"/>
                  <a:gd name="T36" fmla="*/ 2 w 216"/>
                  <a:gd name="T37" fmla="*/ 31 h 91"/>
                  <a:gd name="T38" fmla="*/ 6 w 216"/>
                  <a:gd name="T39" fmla="*/ 8 h 91"/>
                  <a:gd name="T40" fmla="*/ 19 w 216"/>
                  <a:gd name="T41" fmla="*/ 25 h 91"/>
                  <a:gd name="T42" fmla="*/ 38 w 216"/>
                  <a:gd name="T43" fmla="*/ 22 h 91"/>
                  <a:gd name="T44" fmla="*/ 15 w 216"/>
                  <a:gd name="T45" fmla="*/ 27 h 91"/>
                  <a:gd name="T46" fmla="*/ 7 w 216"/>
                  <a:gd name="T47" fmla="*/ 13 h 91"/>
                  <a:gd name="T48" fmla="*/ 6 w 216"/>
                  <a:gd name="T49" fmla="*/ 27 h 91"/>
                  <a:gd name="T50" fmla="*/ 4 w 216"/>
                  <a:gd name="T51" fmla="*/ 37 h 91"/>
                  <a:gd name="T52" fmla="*/ 12 w 216"/>
                  <a:gd name="T53" fmla="*/ 44 h 91"/>
                  <a:gd name="T54" fmla="*/ 10 w 216"/>
                  <a:gd name="T55" fmla="*/ 49 h 91"/>
                  <a:gd name="T56" fmla="*/ 11 w 216"/>
                  <a:gd name="T57" fmla="*/ 55 h 91"/>
                  <a:gd name="T58" fmla="*/ 24 w 216"/>
                  <a:gd name="T59" fmla="*/ 77 h 91"/>
                  <a:gd name="T60" fmla="*/ 28 w 216"/>
                  <a:gd name="T61" fmla="*/ 77 h 91"/>
                  <a:gd name="T62" fmla="*/ 35 w 216"/>
                  <a:gd name="T63" fmla="*/ 79 h 91"/>
                  <a:gd name="T64" fmla="*/ 49 w 216"/>
                  <a:gd name="T65" fmla="*/ 85 h 91"/>
                  <a:gd name="T66" fmla="*/ 90 w 216"/>
                  <a:gd name="T67" fmla="*/ 85 h 91"/>
                  <a:gd name="T68" fmla="*/ 106 w 216"/>
                  <a:gd name="T69" fmla="*/ 81 h 91"/>
                  <a:gd name="T70" fmla="*/ 117 w 216"/>
                  <a:gd name="T71" fmla="*/ 82 h 91"/>
                  <a:gd name="T72" fmla="*/ 114 w 216"/>
                  <a:gd name="T73" fmla="*/ 88 h 91"/>
                  <a:gd name="T74" fmla="*/ 120 w 216"/>
                  <a:gd name="T75" fmla="*/ 85 h 91"/>
                  <a:gd name="T76" fmla="*/ 120 w 216"/>
                  <a:gd name="T77" fmla="*/ 79 h 91"/>
                  <a:gd name="T78" fmla="*/ 137 w 216"/>
                  <a:gd name="T79" fmla="*/ 78 h 91"/>
                  <a:gd name="T80" fmla="*/ 168 w 216"/>
                  <a:gd name="T81" fmla="*/ 73 h 91"/>
                  <a:gd name="T82" fmla="*/ 191 w 216"/>
                  <a:gd name="T83" fmla="*/ 69 h 91"/>
                  <a:gd name="T84" fmla="*/ 204 w 216"/>
                  <a:gd name="T85" fmla="*/ 69 h 91"/>
                  <a:gd name="T86" fmla="*/ 211 w 216"/>
                  <a:gd name="T87" fmla="*/ 74 h 91"/>
                  <a:gd name="T88" fmla="*/ 208 w 216"/>
                  <a:gd name="T89" fmla="*/ 62 h 91"/>
                  <a:gd name="T90" fmla="*/ 209 w 216"/>
                  <a:gd name="T91" fmla="*/ 54 h 91"/>
                  <a:gd name="T92" fmla="*/ 207 w 216"/>
                  <a:gd name="T93" fmla="*/ 33 h 91"/>
                  <a:gd name="T94" fmla="*/ 201 w 216"/>
                  <a:gd name="T95" fmla="*/ 24 h 91"/>
                  <a:gd name="T96" fmla="*/ 188 w 216"/>
                  <a:gd name="T97" fmla="*/ 11 h 91"/>
                  <a:gd name="T98" fmla="*/ 172 w 216"/>
                  <a:gd name="T99" fmla="*/ 15 h 91"/>
                  <a:gd name="T100" fmla="*/ 144 w 216"/>
                  <a:gd name="T101" fmla="*/ 18 h 91"/>
                  <a:gd name="T102" fmla="*/ 120 w 216"/>
                  <a:gd name="T103" fmla="*/ 14 h 91"/>
                  <a:gd name="T104" fmla="*/ 107 w 216"/>
                  <a:gd name="T105" fmla="*/ 7 h 91"/>
                  <a:gd name="T106" fmla="*/ 99 w 216"/>
                  <a:gd name="T107" fmla="*/ 5 h 91"/>
                  <a:gd name="T108" fmla="*/ 64 w 216"/>
                  <a:gd name="T109" fmla="*/ 14 h 91"/>
                  <a:gd name="T110" fmla="*/ 23 w 216"/>
                  <a:gd name="T111" fmla="*/ 8 h 91"/>
                  <a:gd name="T112" fmla="*/ 8 w 216"/>
                  <a:gd name="T113" fmla="*/ 23 h 91"/>
                  <a:gd name="T114" fmla="*/ 16 w 216"/>
                  <a:gd name="T115" fmla="*/ 16 h 91"/>
                  <a:gd name="T116" fmla="*/ 45 w 216"/>
                  <a:gd name="T117" fmla="*/ 20 h 91"/>
                  <a:gd name="T118" fmla="*/ 26 w 216"/>
                  <a:gd name="T119" fmla="*/ 27 h 91"/>
                  <a:gd name="T120" fmla="*/ 22 w 216"/>
                  <a:gd name="T121" fmla="*/ 26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16" h="91">
                    <a:moveTo>
                      <a:pt x="20" y="0"/>
                    </a:moveTo>
                    <a:cubicBezTo>
                      <a:pt x="24" y="7"/>
                      <a:pt x="24" y="7"/>
                      <a:pt x="24" y="7"/>
                    </a:cubicBezTo>
                    <a:cubicBezTo>
                      <a:pt x="28" y="10"/>
                      <a:pt x="31" y="12"/>
                      <a:pt x="35" y="12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2" y="15"/>
                      <a:pt x="53" y="15"/>
                      <a:pt x="55" y="15"/>
                    </a:cubicBezTo>
                    <a:cubicBezTo>
                      <a:pt x="58" y="15"/>
                      <a:pt x="61" y="14"/>
                      <a:pt x="63" y="13"/>
                    </a:cubicBezTo>
                    <a:cubicBezTo>
                      <a:pt x="69" y="8"/>
                      <a:pt x="69" y="8"/>
                      <a:pt x="69" y="8"/>
                    </a:cubicBezTo>
                    <a:cubicBezTo>
                      <a:pt x="77" y="3"/>
                      <a:pt x="77" y="3"/>
                      <a:pt x="77" y="3"/>
                    </a:cubicBezTo>
                    <a:cubicBezTo>
                      <a:pt x="95" y="2"/>
                      <a:pt x="95" y="2"/>
                      <a:pt x="95" y="2"/>
                    </a:cubicBezTo>
                    <a:cubicBezTo>
                      <a:pt x="98" y="3"/>
                      <a:pt x="98" y="3"/>
                      <a:pt x="98" y="3"/>
                    </a:cubicBezTo>
                    <a:cubicBezTo>
                      <a:pt x="100" y="2"/>
                      <a:pt x="100" y="2"/>
                      <a:pt x="100" y="2"/>
                    </a:cubicBezTo>
                    <a:cubicBezTo>
                      <a:pt x="100" y="2"/>
                      <a:pt x="101" y="2"/>
                      <a:pt x="101" y="2"/>
                    </a:cubicBezTo>
                    <a:cubicBezTo>
                      <a:pt x="103" y="2"/>
                      <a:pt x="105" y="3"/>
                      <a:pt x="107" y="5"/>
                    </a:cubicBezTo>
                    <a:cubicBezTo>
                      <a:pt x="111" y="6"/>
                      <a:pt x="111" y="6"/>
                      <a:pt x="111" y="6"/>
                    </a:cubicBezTo>
                    <a:cubicBezTo>
                      <a:pt x="115" y="6"/>
                      <a:pt x="115" y="6"/>
                      <a:pt x="115" y="6"/>
                    </a:cubicBezTo>
                    <a:cubicBezTo>
                      <a:pt x="116" y="10"/>
                      <a:pt x="116" y="10"/>
                      <a:pt x="116" y="10"/>
                    </a:cubicBezTo>
                    <a:cubicBezTo>
                      <a:pt x="117" y="11"/>
                      <a:pt x="119" y="12"/>
                      <a:pt x="120" y="12"/>
                    </a:cubicBezTo>
                    <a:cubicBezTo>
                      <a:pt x="121" y="12"/>
                      <a:pt x="125" y="12"/>
                      <a:pt x="131" y="15"/>
                    </a:cubicBezTo>
                    <a:cubicBezTo>
                      <a:pt x="144" y="17"/>
                      <a:pt x="144" y="17"/>
                      <a:pt x="144" y="17"/>
                    </a:cubicBezTo>
                    <a:cubicBezTo>
                      <a:pt x="154" y="16"/>
                      <a:pt x="154" y="16"/>
                      <a:pt x="154" y="16"/>
                    </a:cubicBezTo>
                    <a:cubicBezTo>
                      <a:pt x="164" y="17"/>
                      <a:pt x="164" y="17"/>
                      <a:pt x="164" y="17"/>
                    </a:cubicBezTo>
                    <a:cubicBezTo>
                      <a:pt x="166" y="16"/>
                      <a:pt x="168" y="15"/>
                      <a:pt x="171" y="13"/>
                    </a:cubicBezTo>
                    <a:cubicBezTo>
                      <a:pt x="178" y="10"/>
                      <a:pt x="178" y="10"/>
                      <a:pt x="178" y="10"/>
                    </a:cubicBezTo>
                    <a:cubicBezTo>
                      <a:pt x="183" y="11"/>
                      <a:pt x="183" y="11"/>
                      <a:pt x="183" y="11"/>
                    </a:cubicBezTo>
                    <a:cubicBezTo>
                      <a:pt x="187" y="10"/>
                      <a:pt x="187" y="10"/>
                      <a:pt x="187" y="10"/>
                    </a:cubicBezTo>
                    <a:cubicBezTo>
                      <a:pt x="189" y="8"/>
                      <a:pt x="191" y="8"/>
                      <a:pt x="192" y="8"/>
                    </a:cubicBezTo>
                    <a:cubicBezTo>
                      <a:pt x="195" y="8"/>
                      <a:pt x="198" y="10"/>
                      <a:pt x="200" y="15"/>
                    </a:cubicBezTo>
                    <a:cubicBezTo>
                      <a:pt x="202" y="22"/>
                      <a:pt x="202" y="22"/>
                      <a:pt x="202" y="22"/>
                    </a:cubicBezTo>
                    <a:cubicBezTo>
                      <a:pt x="202" y="24"/>
                      <a:pt x="202" y="24"/>
                      <a:pt x="202" y="24"/>
                    </a:cubicBezTo>
                    <a:cubicBezTo>
                      <a:pt x="203" y="25"/>
                      <a:pt x="203" y="25"/>
                      <a:pt x="203" y="25"/>
                    </a:cubicBezTo>
                    <a:cubicBezTo>
                      <a:pt x="203" y="29"/>
                      <a:pt x="203" y="29"/>
                      <a:pt x="203" y="29"/>
                    </a:cubicBezTo>
                    <a:cubicBezTo>
                      <a:pt x="204" y="30"/>
                      <a:pt x="206" y="31"/>
                      <a:pt x="208" y="31"/>
                    </a:cubicBezTo>
                    <a:cubicBezTo>
                      <a:pt x="211" y="35"/>
                      <a:pt x="211" y="35"/>
                      <a:pt x="211" y="35"/>
                    </a:cubicBezTo>
                    <a:cubicBezTo>
                      <a:pt x="211" y="35"/>
                      <a:pt x="211" y="35"/>
                      <a:pt x="211" y="35"/>
                    </a:cubicBezTo>
                    <a:cubicBezTo>
                      <a:pt x="208" y="43"/>
                      <a:pt x="208" y="43"/>
                      <a:pt x="208" y="43"/>
                    </a:cubicBezTo>
                    <a:cubicBezTo>
                      <a:pt x="207" y="44"/>
                      <a:pt x="207" y="46"/>
                      <a:pt x="208" y="50"/>
                    </a:cubicBezTo>
                    <a:cubicBezTo>
                      <a:pt x="210" y="53"/>
                      <a:pt x="210" y="53"/>
                      <a:pt x="210" y="53"/>
                    </a:cubicBezTo>
                    <a:cubicBezTo>
                      <a:pt x="212" y="54"/>
                      <a:pt x="212" y="54"/>
                      <a:pt x="212" y="54"/>
                    </a:cubicBezTo>
                    <a:cubicBezTo>
                      <a:pt x="211" y="59"/>
                      <a:pt x="211" y="59"/>
                      <a:pt x="211" y="59"/>
                    </a:cubicBezTo>
                    <a:cubicBezTo>
                      <a:pt x="210" y="62"/>
                      <a:pt x="210" y="62"/>
                      <a:pt x="210" y="62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15" y="72"/>
                      <a:pt x="215" y="72"/>
                      <a:pt x="215" y="72"/>
                    </a:cubicBezTo>
                    <a:cubicBezTo>
                      <a:pt x="216" y="73"/>
                      <a:pt x="216" y="73"/>
                      <a:pt x="216" y="73"/>
                    </a:cubicBezTo>
                    <a:cubicBezTo>
                      <a:pt x="214" y="75"/>
                      <a:pt x="212" y="76"/>
                      <a:pt x="211" y="76"/>
                    </a:cubicBezTo>
                    <a:cubicBezTo>
                      <a:pt x="210" y="76"/>
                      <a:pt x="210" y="76"/>
                      <a:pt x="210" y="76"/>
                    </a:cubicBezTo>
                    <a:cubicBezTo>
                      <a:pt x="209" y="74"/>
                      <a:pt x="209" y="74"/>
                      <a:pt x="209" y="74"/>
                    </a:cubicBezTo>
                    <a:cubicBezTo>
                      <a:pt x="209" y="72"/>
                      <a:pt x="209" y="72"/>
                      <a:pt x="209" y="72"/>
                    </a:cubicBezTo>
                    <a:cubicBezTo>
                      <a:pt x="204" y="71"/>
                      <a:pt x="204" y="71"/>
                      <a:pt x="204" y="71"/>
                    </a:cubicBezTo>
                    <a:cubicBezTo>
                      <a:pt x="198" y="72"/>
                      <a:pt x="198" y="72"/>
                      <a:pt x="198" y="72"/>
                    </a:cubicBezTo>
                    <a:cubicBezTo>
                      <a:pt x="192" y="71"/>
                      <a:pt x="192" y="71"/>
                      <a:pt x="192" y="71"/>
                    </a:cubicBezTo>
                    <a:cubicBezTo>
                      <a:pt x="191" y="71"/>
                      <a:pt x="191" y="71"/>
                      <a:pt x="191" y="71"/>
                    </a:cubicBezTo>
                    <a:cubicBezTo>
                      <a:pt x="190" y="71"/>
                      <a:pt x="188" y="71"/>
                      <a:pt x="187" y="72"/>
                    </a:cubicBezTo>
                    <a:cubicBezTo>
                      <a:pt x="184" y="74"/>
                      <a:pt x="184" y="74"/>
                      <a:pt x="184" y="74"/>
                    </a:cubicBezTo>
                    <a:cubicBezTo>
                      <a:pt x="175" y="75"/>
                      <a:pt x="175" y="75"/>
                      <a:pt x="175" y="75"/>
                    </a:cubicBezTo>
                    <a:cubicBezTo>
                      <a:pt x="168" y="74"/>
                      <a:pt x="168" y="74"/>
                      <a:pt x="168" y="74"/>
                    </a:cubicBezTo>
                    <a:cubicBezTo>
                      <a:pt x="161" y="79"/>
                      <a:pt x="155" y="81"/>
                      <a:pt x="152" y="81"/>
                    </a:cubicBezTo>
                    <a:cubicBezTo>
                      <a:pt x="146" y="80"/>
                      <a:pt x="146" y="80"/>
                      <a:pt x="146" y="80"/>
                    </a:cubicBezTo>
                    <a:cubicBezTo>
                      <a:pt x="141" y="78"/>
                      <a:pt x="141" y="78"/>
                      <a:pt x="141" y="78"/>
                    </a:cubicBezTo>
                    <a:cubicBezTo>
                      <a:pt x="140" y="78"/>
                      <a:pt x="139" y="78"/>
                      <a:pt x="138" y="79"/>
                    </a:cubicBezTo>
                    <a:cubicBezTo>
                      <a:pt x="135" y="81"/>
                      <a:pt x="135" y="81"/>
                      <a:pt x="135" y="81"/>
                    </a:cubicBezTo>
                    <a:cubicBezTo>
                      <a:pt x="128" y="80"/>
                      <a:pt x="128" y="80"/>
                      <a:pt x="128" y="80"/>
                    </a:cubicBezTo>
                    <a:cubicBezTo>
                      <a:pt x="124" y="79"/>
                      <a:pt x="124" y="79"/>
                      <a:pt x="124" y="79"/>
                    </a:cubicBezTo>
                    <a:cubicBezTo>
                      <a:pt x="121" y="79"/>
                      <a:pt x="121" y="80"/>
                      <a:pt x="121" y="82"/>
                    </a:cubicBezTo>
                    <a:cubicBezTo>
                      <a:pt x="123" y="84"/>
                      <a:pt x="122" y="86"/>
                      <a:pt x="121" y="87"/>
                    </a:cubicBezTo>
                    <a:cubicBezTo>
                      <a:pt x="120" y="87"/>
                      <a:pt x="120" y="88"/>
                      <a:pt x="120" y="89"/>
                    </a:cubicBezTo>
                    <a:cubicBezTo>
                      <a:pt x="119" y="91"/>
                      <a:pt x="119" y="91"/>
                      <a:pt x="119" y="91"/>
                    </a:cubicBezTo>
                    <a:cubicBezTo>
                      <a:pt x="115" y="91"/>
                      <a:pt x="115" y="91"/>
                      <a:pt x="115" y="91"/>
                    </a:cubicBezTo>
                    <a:cubicBezTo>
                      <a:pt x="112" y="91"/>
                      <a:pt x="112" y="91"/>
                      <a:pt x="112" y="91"/>
                    </a:cubicBezTo>
                    <a:cubicBezTo>
                      <a:pt x="112" y="89"/>
                      <a:pt x="112" y="89"/>
                      <a:pt x="112" y="89"/>
                    </a:cubicBezTo>
                    <a:cubicBezTo>
                      <a:pt x="112" y="86"/>
                      <a:pt x="112" y="84"/>
                      <a:pt x="114" y="83"/>
                    </a:cubicBezTo>
                    <a:cubicBezTo>
                      <a:pt x="115" y="81"/>
                      <a:pt x="115" y="81"/>
                      <a:pt x="115" y="81"/>
                    </a:cubicBezTo>
                    <a:cubicBezTo>
                      <a:pt x="115" y="79"/>
                      <a:pt x="115" y="79"/>
                      <a:pt x="115" y="79"/>
                    </a:cubicBezTo>
                    <a:cubicBezTo>
                      <a:pt x="111" y="80"/>
                      <a:pt x="111" y="80"/>
                      <a:pt x="111" y="80"/>
                    </a:cubicBezTo>
                    <a:cubicBezTo>
                      <a:pt x="106" y="83"/>
                      <a:pt x="106" y="83"/>
                      <a:pt x="106" y="83"/>
                    </a:cubicBezTo>
                    <a:cubicBezTo>
                      <a:pt x="102" y="81"/>
                      <a:pt x="102" y="81"/>
                      <a:pt x="102" y="81"/>
                    </a:cubicBezTo>
                    <a:cubicBezTo>
                      <a:pt x="98" y="80"/>
                      <a:pt x="98" y="80"/>
                      <a:pt x="98" y="80"/>
                    </a:cubicBezTo>
                    <a:cubicBezTo>
                      <a:pt x="97" y="80"/>
                      <a:pt x="96" y="81"/>
                      <a:pt x="94" y="84"/>
                    </a:cubicBezTo>
                    <a:cubicBezTo>
                      <a:pt x="91" y="87"/>
                      <a:pt x="91" y="87"/>
                      <a:pt x="91" y="87"/>
                    </a:cubicBezTo>
                    <a:cubicBezTo>
                      <a:pt x="81" y="89"/>
                      <a:pt x="81" y="89"/>
                      <a:pt x="81" y="89"/>
                    </a:cubicBezTo>
                    <a:cubicBezTo>
                      <a:pt x="77" y="89"/>
                      <a:pt x="73" y="87"/>
                      <a:pt x="68" y="84"/>
                    </a:cubicBezTo>
                    <a:cubicBezTo>
                      <a:pt x="63" y="81"/>
                      <a:pt x="60" y="79"/>
                      <a:pt x="58" y="79"/>
                    </a:cubicBezTo>
                    <a:cubicBezTo>
                      <a:pt x="55" y="79"/>
                      <a:pt x="53" y="80"/>
                      <a:pt x="52" y="84"/>
                    </a:cubicBezTo>
                    <a:cubicBezTo>
                      <a:pt x="50" y="87"/>
                      <a:pt x="50" y="87"/>
                      <a:pt x="50" y="87"/>
                    </a:cubicBezTo>
                    <a:cubicBezTo>
                      <a:pt x="46" y="88"/>
                      <a:pt x="46" y="88"/>
                      <a:pt x="46" y="88"/>
                    </a:cubicBezTo>
                    <a:cubicBezTo>
                      <a:pt x="43" y="88"/>
                      <a:pt x="40" y="87"/>
                      <a:pt x="37" y="84"/>
                    </a:cubicBezTo>
                    <a:cubicBezTo>
                      <a:pt x="35" y="81"/>
                      <a:pt x="35" y="81"/>
                      <a:pt x="35" y="81"/>
                    </a:cubicBezTo>
                    <a:cubicBezTo>
                      <a:pt x="34" y="80"/>
                      <a:pt x="34" y="80"/>
                      <a:pt x="34" y="80"/>
                    </a:cubicBezTo>
                    <a:cubicBezTo>
                      <a:pt x="30" y="80"/>
                      <a:pt x="30" y="80"/>
                      <a:pt x="30" y="80"/>
                    </a:cubicBezTo>
                    <a:cubicBezTo>
                      <a:pt x="28" y="79"/>
                      <a:pt x="28" y="79"/>
                      <a:pt x="28" y="79"/>
                    </a:cubicBezTo>
                    <a:cubicBezTo>
                      <a:pt x="25" y="79"/>
                      <a:pt x="25" y="79"/>
                      <a:pt x="25" y="79"/>
                    </a:cubicBezTo>
                    <a:cubicBezTo>
                      <a:pt x="22" y="81"/>
                      <a:pt x="22" y="81"/>
                      <a:pt x="22" y="81"/>
                    </a:cubicBezTo>
                    <a:cubicBezTo>
                      <a:pt x="22" y="82"/>
                      <a:pt x="21" y="82"/>
                      <a:pt x="21" y="82"/>
                    </a:cubicBezTo>
                    <a:cubicBezTo>
                      <a:pt x="21" y="82"/>
                      <a:pt x="21" y="81"/>
                      <a:pt x="21" y="80"/>
                    </a:cubicBezTo>
                    <a:cubicBezTo>
                      <a:pt x="22" y="77"/>
                      <a:pt x="22" y="77"/>
                      <a:pt x="22" y="77"/>
                    </a:cubicBezTo>
                    <a:cubicBezTo>
                      <a:pt x="22" y="76"/>
                      <a:pt x="21" y="75"/>
                      <a:pt x="19" y="75"/>
                    </a:cubicBezTo>
                    <a:cubicBezTo>
                      <a:pt x="19" y="75"/>
                      <a:pt x="18" y="75"/>
                      <a:pt x="17" y="75"/>
                    </a:cubicBezTo>
                    <a:cubicBezTo>
                      <a:pt x="14" y="75"/>
                      <a:pt x="13" y="74"/>
                      <a:pt x="13" y="73"/>
                    </a:cubicBezTo>
                    <a:cubicBezTo>
                      <a:pt x="14" y="71"/>
                      <a:pt x="13" y="69"/>
                      <a:pt x="12" y="65"/>
                    </a:cubicBezTo>
                    <a:cubicBezTo>
                      <a:pt x="11" y="61"/>
                      <a:pt x="9" y="59"/>
                      <a:pt x="6" y="59"/>
                    </a:cubicBezTo>
                    <a:cubicBezTo>
                      <a:pt x="3" y="57"/>
                      <a:pt x="3" y="57"/>
                      <a:pt x="3" y="57"/>
                    </a:cubicBezTo>
                    <a:cubicBezTo>
                      <a:pt x="2" y="55"/>
                      <a:pt x="2" y="54"/>
                      <a:pt x="4" y="54"/>
                    </a:cubicBezTo>
                    <a:cubicBezTo>
                      <a:pt x="7" y="55"/>
                      <a:pt x="7" y="55"/>
                      <a:pt x="7" y="55"/>
                    </a:cubicBezTo>
                    <a:cubicBezTo>
                      <a:pt x="8" y="56"/>
                      <a:pt x="8" y="56"/>
                      <a:pt x="8" y="56"/>
                    </a:cubicBezTo>
                    <a:cubicBezTo>
                      <a:pt x="9" y="56"/>
                      <a:pt x="10" y="55"/>
                      <a:pt x="10" y="55"/>
                    </a:cubicBezTo>
                    <a:cubicBezTo>
                      <a:pt x="6" y="50"/>
                      <a:pt x="6" y="50"/>
                      <a:pt x="6" y="50"/>
                    </a:cubicBezTo>
                    <a:cubicBezTo>
                      <a:pt x="6" y="48"/>
                      <a:pt x="6" y="47"/>
                      <a:pt x="9" y="47"/>
                    </a:cubicBezTo>
                    <a:cubicBezTo>
                      <a:pt x="11" y="46"/>
                      <a:pt x="11" y="46"/>
                      <a:pt x="11" y="46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9" y="44"/>
                      <a:pt x="9" y="41"/>
                      <a:pt x="9" y="39"/>
                    </a:cubicBezTo>
                    <a:cubicBezTo>
                      <a:pt x="5" y="38"/>
                      <a:pt x="5" y="38"/>
                      <a:pt x="5" y="38"/>
                    </a:cubicBezTo>
                    <a:cubicBezTo>
                      <a:pt x="1" y="40"/>
                      <a:pt x="1" y="40"/>
                      <a:pt x="1" y="40"/>
                    </a:cubicBezTo>
                    <a:cubicBezTo>
                      <a:pt x="1" y="40"/>
                      <a:pt x="0" y="38"/>
                      <a:pt x="0" y="36"/>
                    </a:cubicBezTo>
                    <a:cubicBezTo>
                      <a:pt x="2" y="31"/>
                      <a:pt x="2" y="31"/>
                      <a:pt x="2" y="31"/>
                    </a:cubicBezTo>
                    <a:cubicBezTo>
                      <a:pt x="3" y="28"/>
                      <a:pt x="3" y="28"/>
                      <a:pt x="3" y="28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4" y="23"/>
                      <a:pt x="2" y="21"/>
                      <a:pt x="0" y="20"/>
                    </a:cubicBezTo>
                    <a:cubicBezTo>
                      <a:pt x="0" y="17"/>
                      <a:pt x="2" y="15"/>
                      <a:pt x="6" y="12"/>
                    </a:cubicBezTo>
                    <a:cubicBezTo>
                      <a:pt x="6" y="11"/>
                      <a:pt x="6" y="10"/>
                      <a:pt x="6" y="8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20" y="0"/>
                      <a:pt x="20" y="0"/>
                      <a:pt x="20" y="0"/>
                    </a:cubicBezTo>
                    <a:moveTo>
                      <a:pt x="18" y="28"/>
                    </a:moveTo>
                    <a:cubicBezTo>
                      <a:pt x="20" y="28"/>
                      <a:pt x="20" y="27"/>
                      <a:pt x="20" y="26"/>
                    </a:cubicBezTo>
                    <a:cubicBezTo>
                      <a:pt x="19" y="25"/>
                      <a:pt x="19" y="25"/>
                      <a:pt x="19" y="25"/>
                    </a:cubicBezTo>
                    <a:cubicBezTo>
                      <a:pt x="20" y="22"/>
                      <a:pt x="20" y="22"/>
                      <a:pt x="20" y="22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7" y="26"/>
                      <a:pt x="28" y="26"/>
                      <a:pt x="29" y="26"/>
                    </a:cubicBezTo>
                    <a:cubicBezTo>
                      <a:pt x="31" y="26"/>
                      <a:pt x="33" y="25"/>
                      <a:pt x="34" y="23"/>
                    </a:cubicBezTo>
                    <a:cubicBezTo>
                      <a:pt x="38" y="22"/>
                      <a:pt x="38" y="22"/>
                      <a:pt x="38" y="22"/>
                    </a:cubicBezTo>
                    <a:cubicBezTo>
                      <a:pt x="40" y="22"/>
                      <a:pt x="42" y="22"/>
                      <a:pt x="43" y="21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16" y="18"/>
                      <a:pt x="16" y="18"/>
                      <a:pt x="16" y="18"/>
                    </a:cubicBezTo>
                    <a:cubicBezTo>
                      <a:pt x="13" y="20"/>
                      <a:pt x="13" y="20"/>
                      <a:pt x="13" y="20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5"/>
                      <a:pt x="12" y="26"/>
                      <a:pt x="15" y="27"/>
                    </a:cubicBezTo>
                    <a:cubicBezTo>
                      <a:pt x="17" y="27"/>
                      <a:pt x="18" y="28"/>
                      <a:pt x="18" y="28"/>
                    </a:cubicBezTo>
                    <a:moveTo>
                      <a:pt x="19" y="2"/>
                    </a:moveTo>
                    <a:cubicBezTo>
                      <a:pt x="8" y="3"/>
                      <a:pt x="8" y="3"/>
                      <a:pt x="8" y="3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8" y="9"/>
                      <a:pt x="8" y="11"/>
                      <a:pt x="7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4" y="15"/>
                      <a:pt x="2" y="17"/>
                      <a:pt x="2" y="19"/>
                    </a:cubicBezTo>
                    <a:cubicBezTo>
                      <a:pt x="4" y="21"/>
                      <a:pt x="6" y="23"/>
                      <a:pt x="6" y="26"/>
                    </a:cubicBezTo>
                    <a:cubicBezTo>
                      <a:pt x="6" y="27"/>
                      <a:pt x="6" y="27"/>
                      <a:pt x="6" y="27"/>
                    </a:cubicBezTo>
                    <a:cubicBezTo>
                      <a:pt x="6" y="27"/>
                      <a:pt x="6" y="27"/>
                      <a:pt x="6" y="27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5" y="29"/>
                      <a:pt x="5" y="29"/>
                      <a:pt x="5" y="29"/>
                    </a:cubicBezTo>
                    <a:cubicBezTo>
                      <a:pt x="4" y="31"/>
                      <a:pt x="4" y="31"/>
                      <a:pt x="4" y="31"/>
                    </a:cubicBezTo>
                    <a:cubicBezTo>
                      <a:pt x="1" y="36"/>
                      <a:pt x="1" y="36"/>
                      <a:pt x="1" y="36"/>
                    </a:cubicBezTo>
                    <a:cubicBezTo>
                      <a:pt x="1" y="37"/>
                      <a:pt x="2" y="37"/>
                      <a:pt x="2" y="38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5" y="36"/>
                      <a:pt x="5" y="36"/>
                      <a:pt x="5" y="36"/>
                    </a:cubicBezTo>
                    <a:cubicBezTo>
                      <a:pt x="9" y="37"/>
                      <a:pt x="9" y="37"/>
                      <a:pt x="9" y="37"/>
                    </a:cubicBezTo>
                    <a:cubicBezTo>
                      <a:pt x="11" y="37"/>
                      <a:pt x="11" y="37"/>
                      <a:pt x="11" y="37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41"/>
                      <a:pt x="11" y="43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8"/>
                      <a:pt x="12" y="48"/>
                      <a:pt x="12" y="48"/>
                    </a:cubicBezTo>
                    <a:cubicBezTo>
                      <a:pt x="11" y="48"/>
                      <a:pt x="11" y="48"/>
                      <a:pt x="11" y="48"/>
                    </a:cubicBezTo>
                    <a:cubicBezTo>
                      <a:pt x="10" y="49"/>
                      <a:pt x="10" y="49"/>
                      <a:pt x="10" y="49"/>
                    </a:cubicBezTo>
                    <a:cubicBezTo>
                      <a:pt x="9" y="49"/>
                      <a:pt x="9" y="49"/>
                      <a:pt x="9" y="49"/>
                    </a:cubicBezTo>
                    <a:cubicBezTo>
                      <a:pt x="9" y="49"/>
                      <a:pt x="9" y="49"/>
                      <a:pt x="9" y="49"/>
                    </a:cubicBezTo>
                    <a:cubicBezTo>
                      <a:pt x="8" y="49"/>
                      <a:pt x="8" y="49"/>
                      <a:pt x="8" y="49"/>
                    </a:cubicBezTo>
                    <a:cubicBezTo>
                      <a:pt x="11" y="54"/>
                      <a:pt x="11" y="54"/>
                      <a:pt x="11" y="54"/>
                    </a:cubicBezTo>
                    <a:cubicBezTo>
                      <a:pt x="11" y="54"/>
                      <a:pt x="11" y="54"/>
                      <a:pt x="11" y="54"/>
                    </a:cubicBezTo>
                    <a:cubicBezTo>
                      <a:pt x="11" y="55"/>
                      <a:pt x="11" y="55"/>
                      <a:pt x="11" y="55"/>
                    </a:cubicBezTo>
                    <a:cubicBezTo>
                      <a:pt x="11" y="56"/>
                      <a:pt x="10" y="57"/>
                      <a:pt x="9" y="58"/>
                    </a:cubicBezTo>
                    <a:cubicBezTo>
                      <a:pt x="11" y="59"/>
                      <a:pt x="12" y="61"/>
                      <a:pt x="14" y="65"/>
                    </a:cubicBezTo>
                    <a:cubicBezTo>
                      <a:pt x="15" y="68"/>
                      <a:pt x="16" y="70"/>
                      <a:pt x="15" y="73"/>
                    </a:cubicBezTo>
                    <a:cubicBezTo>
                      <a:pt x="15" y="73"/>
                      <a:pt x="16" y="74"/>
                      <a:pt x="17" y="74"/>
                    </a:cubicBezTo>
                    <a:cubicBezTo>
                      <a:pt x="18" y="73"/>
                      <a:pt x="19" y="73"/>
                      <a:pt x="19" y="73"/>
                    </a:cubicBezTo>
                    <a:cubicBezTo>
                      <a:pt x="22" y="73"/>
                      <a:pt x="24" y="75"/>
                      <a:pt x="24" y="77"/>
                    </a:cubicBezTo>
                    <a:cubicBezTo>
                      <a:pt x="24" y="77"/>
                      <a:pt x="24" y="77"/>
                      <a:pt x="24" y="77"/>
                    </a:cubicBezTo>
                    <a:cubicBezTo>
                      <a:pt x="24" y="77"/>
                      <a:pt x="24" y="77"/>
                      <a:pt x="24" y="77"/>
                    </a:cubicBezTo>
                    <a:cubicBezTo>
                      <a:pt x="23" y="78"/>
                      <a:pt x="23" y="78"/>
                      <a:pt x="23" y="78"/>
                    </a:cubicBezTo>
                    <a:cubicBezTo>
                      <a:pt x="24" y="77"/>
                      <a:pt x="24" y="77"/>
                      <a:pt x="24" y="77"/>
                    </a:cubicBezTo>
                    <a:cubicBezTo>
                      <a:pt x="25" y="77"/>
                      <a:pt x="25" y="77"/>
                      <a:pt x="25" y="77"/>
                    </a:cubicBezTo>
                    <a:cubicBezTo>
                      <a:pt x="28" y="77"/>
                      <a:pt x="28" y="77"/>
                      <a:pt x="28" y="77"/>
                    </a:cubicBezTo>
                    <a:cubicBezTo>
                      <a:pt x="28" y="77"/>
                      <a:pt x="28" y="77"/>
                      <a:pt x="28" y="77"/>
                    </a:cubicBezTo>
                    <a:cubicBezTo>
                      <a:pt x="28" y="77"/>
                      <a:pt x="28" y="77"/>
                      <a:pt x="28" y="77"/>
                    </a:cubicBezTo>
                    <a:cubicBezTo>
                      <a:pt x="30" y="78"/>
                      <a:pt x="30" y="78"/>
                      <a:pt x="30" y="78"/>
                    </a:cubicBezTo>
                    <a:cubicBezTo>
                      <a:pt x="34" y="79"/>
                      <a:pt x="34" y="79"/>
                      <a:pt x="34" y="79"/>
                    </a:cubicBezTo>
                    <a:cubicBezTo>
                      <a:pt x="34" y="79"/>
                      <a:pt x="34" y="79"/>
                      <a:pt x="34" y="79"/>
                    </a:cubicBezTo>
                    <a:cubicBezTo>
                      <a:pt x="35" y="79"/>
                      <a:pt x="35" y="79"/>
                      <a:pt x="35" y="79"/>
                    </a:cubicBezTo>
                    <a:cubicBezTo>
                      <a:pt x="36" y="80"/>
                      <a:pt x="36" y="80"/>
                      <a:pt x="36" y="80"/>
                    </a:cubicBezTo>
                    <a:cubicBezTo>
                      <a:pt x="36" y="80"/>
                      <a:pt x="36" y="80"/>
                      <a:pt x="36" y="80"/>
                    </a:cubicBezTo>
                    <a:cubicBezTo>
                      <a:pt x="36" y="80"/>
                      <a:pt x="36" y="80"/>
                      <a:pt x="36" y="80"/>
                    </a:cubicBezTo>
                    <a:cubicBezTo>
                      <a:pt x="39" y="83"/>
                      <a:pt x="39" y="83"/>
                      <a:pt x="39" y="83"/>
                    </a:cubicBezTo>
                    <a:cubicBezTo>
                      <a:pt x="41" y="85"/>
                      <a:pt x="43" y="86"/>
                      <a:pt x="46" y="86"/>
                    </a:cubicBezTo>
                    <a:cubicBezTo>
                      <a:pt x="49" y="85"/>
                      <a:pt x="49" y="85"/>
                      <a:pt x="49" y="85"/>
                    </a:cubicBezTo>
                    <a:cubicBezTo>
                      <a:pt x="50" y="83"/>
                      <a:pt x="50" y="83"/>
                      <a:pt x="50" y="83"/>
                    </a:cubicBezTo>
                    <a:cubicBezTo>
                      <a:pt x="51" y="78"/>
                      <a:pt x="55" y="77"/>
                      <a:pt x="58" y="77"/>
                    </a:cubicBezTo>
                    <a:cubicBezTo>
                      <a:pt x="60" y="77"/>
                      <a:pt x="62" y="78"/>
                      <a:pt x="66" y="80"/>
                    </a:cubicBezTo>
                    <a:cubicBezTo>
                      <a:pt x="67" y="81"/>
                      <a:pt x="68" y="81"/>
                      <a:pt x="69" y="82"/>
                    </a:cubicBezTo>
                    <a:cubicBezTo>
                      <a:pt x="74" y="85"/>
                      <a:pt x="77" y="87"/>
                      <a:pt x="80" y="87"/>
                    </a:cubicBezTo>
                    <a:cubicBezTo>
                      <a:pt x="90" y="85"/>
                      <a:pt x="90" y="85"/>
                      <a:pt x="90" y="85"/>
                    </a:cubicBezTo>
                    <a:cubicBezTo>
                      <a:pt x="93" y="82"/>
                      <a:pt x="93" y="82"/>
                      <a:pt x="93" y="82"/>
                    </a:cubicBezTo>
                    <a:cubicBezTo>
                      <a:pt x="95" y="80"/>
                      <a:pt x="97" y="78"/>
                      <a:pt x="98" y="78"/>
                    </a:cubicBezTo>
                    <a:cubicBezTo>
                      <a:pt x="99" y="78"/>
                      <a:pt x="99" y="78"/>
                      <a:pt x="99" y="78"/>
                    </a:cubicBezTo>
                    <a:cubicBezTo>
                      <a:pt x="99" y="78"/>
                      <a:pt x="99" y="78"/>
                      <a:pt x="99" y="78"/>
                    </a:cubicBezTo>
                    <a:cubicBezTo>
                      <a:pt x="103" y="80"/>
                      <a:pt x="103" y="80"/>
                      <a:pt x="103" y="80"/>
                    </a:cubicBezTo>
                    <a:cubicBezTo>
                      <a:pt x="106" y="81"/>
                      <a:pt x="106" y="81"/>
                      <a:pt x="106" y="81"/>
                    </a:cubicBezTo>
                    <a:cubicBezTo>
                      <a:pt x="110" y="79"/>
                      <a:pt x="110" y="79"/>
                      <a:pt x="110" y="79"/>
                    </a:cubicBezTo>
                    <a:cubicBezTo>
                      <a:pt x="114" y="77"/>
                      <a:pt x="114" y="77"/>
                      <a:pt x="114" y="77"/>
                    </a:cubicBezTo>
                    <a:cubicBezTo>
                      <a:pt x="116" y="77"/>
                      <a:pt x="116" y="77"/>
                      <a:pt x="116" y="77"/>
                    </a:cubicBezTo>
                    <a:cubicBezTo>
                      <a:pt x="116" y="79"/>
                      <a:pt x="116" y="79"/>
                      <a:pt x="116" y="79"/>
                    </a:cubicBezTo>
                    <a:cubicBezTo>
                      <a:pt x="117" y="81"/>
                      <a:pt x="117" y="81"/>
                      <a:pt x="117" y="81"/>
                    </a:cubicBezTo>
                    <a:cubicBezTo>
                      <a:pt x="117" y="82"/>
                      <a:pt x="117" y="82"/>
                      <a:pt x="117" y="82"/>
                    </a:cubicBezTo>
                    <a:cubicBezTo>
                      <a:pt x="116" y="82"/>
                      <a:pt x="116" y="82"/>
                      <a:pt x="116" y="82"/>
                    </a:cubicBezTo>
                    <a:cubicBezTo>
                      <a:pt x="115" y="84"/>
                      <a:pt x="115" y="84"/>
                      <a:pt x="115" y="84"/>
                    </a:cubicBezTo>
                    <a:cubicBezTo>
                      <a:pt x="115" y="84"/>
                      <a:pt x="115" y="84"/>
                      <a:pt x="115" y="84"/>
                    </a:cubicBezTo>
                    <a:cubicBezTo>
                      <a:pt x="115" y="84"/>
                      <a:pt x="115" y="84"/>
                      <a:pt x="115" y="84"/>
                    </a:cubicBezTo>
                    <a:cubicBezTo>
                      <a:pt x="114" y="85"/>
                      <a:pt x="114" y="86"/>
                      <a:pt x="114" y="88"/>
                    </a:cubicBezTo>
                    <a:cubicBezTo>
                      <a:pt x="114" y="88"/>
                      <a:pt x="114" y="88"/>
                      <a:pt x="114" y="88"/>
                    </a:cubicBezTo>
                    <a:cubicBezTo>
                      <a:pt x="114" y="89"/>
                      <a:pt x="114" y="89"/>
                      <a:pt x="114" y="89"/>
                    </a:cubicBezTo>
                    <a:cubicBezTo>
                      <a:pt x="114" y="89"/>
                      <a:pt x="114" y="89"/>
                      <a:pt x="114" y="89"/>
                    </a:cubicBezTo>
                    <a:cubicBezTo>
                      <a:pt x="115" y="89"/>
                      <a:pt x="115" y="89"/>
                      <a:pt x="115" y="89"/>
                    </a:cubicBezTo>
                    <a:cubicBezTo>
                      <a:pt x="118" y="89"/>
                      <a:pt x="118" y="89"/>
                      <a:pt x="118" y="89"/>
                    </a:cubicBezTo>
                    <a:cubicBezTo>
                      <a:pt x="118" y="89"/>
                      <a:pt x="118" y="89"/>
                      <a:pt x="118" y="89"/>
                    </a:cubicBezTo>
                    <a:cubicBezTo>
                      <a:pt x="118" y="87"/>
                      <a:pt x="119" y="86"/>
                      <a:pt x="120" y="85"/>
                    </a:cubicBezTo>
                    <a:cubicBezTo>
                      <a:pt x="120" y="85"/>
                      <a:pt x="120" y="85"/>
                      <a:pt x="120" y="85"/>
                    </a:cubicBezTo>
                    <a:cubicBezTo>
                      <a:pt x="120" y="85"/>
                      <a:pt x="120" y="85"/>
                      <a:pt x="120" y="85"/>
                    </a:cubicBezTo>
                    <a:cubicBezTo>
                      <a:pt x="120" y="85"/>
                      <a:pt x="121" y="85"/>
                      <a:pt x="120" y="83"/>
                    </a:cubicBezTo>
                    <a:cubicBezTo>
                      <a:pt x="120" y="83"/>
                      <a:pt x="120" y="83"/>
                      <a:pt x="120" y="83"/>
                    </a:cubicBezTo>
                    <a:cubicBezTo>
                      <a:pt x="120" y="83"/>
                      <a:pt x="120" y="83"/>
                      <a:pt x="120" y="83"/>
                    </a:cubicBezTo>
                    <a:cubicBezTo>
                      <a:pt x="119" y="82"/>
                      <a:pt x="119" y="80"/>
                      <a:pt x="120" y="79"/>
                    </a:cubicBezTo>
                    <a:cubicBezTo>
                      <a:pt x="121" y="78"/>
                      <a:pt x="122" y="77"/>
                      <a:pt x="123" y="77"/>
                    </a:cubicBezTo>
                    <a:cubicBezTo>
                      <a:pt x="124" y="77"/>
                      <a:pt x="124" y="77"/>
                      <a:pt x="124" y="77"/>
                    </a:cubicBezTo>
                    <a:cubicBezTo>
                      <a:pt x="124" y="77"/>
                      <a:pt x="124" y="77"/>
                      <a:pt x="124" y="77"/>
                    </a:cubicBezTo>
                    <a:cubicBezTo>
                      <a:pt x="129" y="79"/>
                      <a:pt x="129" y="79"/>
                      <a:pt x="129" y="79"/>
                    </a:cubicBezTo>
                    <a:cubicBezTo>
                      <a:pt x="135" y="79"/>
                      <a:pt x="135" y="79"/>
                      <a:pt x="135" y="79"/>
                    </a:cubicBezTo>
                    <a:cubicBezTo>
                      <a:pt x="137" y="78"/>
                      <a:pt x="137" y="78"/>
                      <a:pt x="137" y="78"/>
                    </a:cubicBezTo>
                    <a:cubicBezTo>
                      <a:pt x="138" y="76"/>
                      <a:pt x="139" y="76"/>
                      <a:pt x="141" y="76"/>
                    </a:cubicBezTo>
                    <a:cubicBezTo>
                      <a:pt x="141" y="76"/>
                      <a:pt x="141" y="76"/>
                      <a:pt x="141" y="76"/>
                    </a:cubicBezTo>
                    <a:cubicBezTo>
                      <a:pt x="142" y="76"/>
                      <a:pt x="142" y="76"/>
                      <a:pt x="142" y="76"/>
                    </a:cubicBezTo>
                    <a:cubicBezTo>
                      <a:pt x="146" y="78"/>
                      <a:pt x="146" y="78"/>
                      <a:pt x="146" y="78"/>
                    </a:cubicBezTo>
                    <a:cubicBezTo>
                      <a:pt x="152" y="79"/>
                      <a:pt x="152" y="79"/>
                      <a:pt x="152" y="79"/>
                    </a:cubicBezTo>
                    <a:cubicBezTo>
                      <a:pt x="155" y="79"/>
                      <a:pt x="160" y="77"/>
                      <a:pt x="168" y="73"/>
                    </a:cubicBezTo>
                    <a:cubicBezTo>
                      <a:pt x="168" y="73"/>
                      <a:pt x="168" y="73"/>
                      <a:pt x="168" y="73"/>
                    </a:cubicBezTo>
                    <a:cubicBezTo>
                      <a:pt x="169" y="73"/>
                      <a:pt x="169" y="73"/>
                      <a:pt x="169" y="73"/>
                    </a:cubicBezTo>
                    <a:cubicBezTo>
                      <a:pt x="175" y="74"/>
                      <a:pt x="175" y="74"/>
                      <a:pt x="175" y="74"/>
                    </a:cubicBezTo>
                    <a:cubicBezTo>
                      <a:pt x="184" y="73"/>
                      <a:pt x="184" y="73"/>
                      <a:pt x="184" y="73"/>
                    </a:cubicBezTo>
                    <a:cubicBezTo>
                      <a:pt x="186" y="71"/>
                      <a:pt x="186" y="71"/>
                      <a:pt x="186" y="71"/>
                    </a:cubicBezTo>
                    <a:cubicBezTo>
                      <a:pt x="188" y="69"/>
                      <a:pt x="190" y="69"/>
                      <a:pt x="191" y="69"/>
                    </a:cubicBezTo>
                    <a:cubicBezTo>
                      <a:pt x="192" y="69"/>
                      <a:pt x="192" y="69"/>
                      <a:pt x="192" y="69"/>
                    </a:cubicBezTo>
                    <a:cubicBezTo>
                      <a:pt x="192" y="69"/>
                      <a:pt x="192" y="69"/>
                      <a:pt x="192" y="69"/>
                    </a:cubicBezTo>
                    <a:cubicBezTo>
                      <a:pt x="192" y="69"/>
                      <a:pt x="192" y="69"/>
                      <a:pt x="192" y="69"/>
                    </a:cubicBezTo>
                    <a:cubicBezTo>
                      <a:pt x="198" y="70"/>
                      <a:pt x="198" y="70"/>
                      <a:pt x="198" y="70"/>
                    </a:cubicBezTo>
                    <a:cubicBezTo>
                      <a:pt x="203" y="69"/>
                      <a:pt x="203" y="69"/>
                      <a:pt x="203" y="69"/>
                    </a:cubicBezTo>
                    <a:cubicBezTo>
                      <a:pt x="204" y="69"/>
                      <a:pt x="204" y="69"/>
                      <a:pt x="204" y="69"/>
                    </a:cubicBezTo>
                    <a:cubicBezTo>
                      <a:pt x="204" y="69"/>
                      <a:pt x="204" y="69"/>
                      <a:pt x="204" y="69"/>
                    </a:cubicBezTo>
                    <a:cubicBezTo>
                      <a:pt x="209" y="70"/>
                      <a:pt x="209" y="70"/>
                      <a:pt x="209" y="70"/>
                    </a:cubicBezTo>
                    <a:cubicBezTo>
                      <a:pt x="210" y="71"/>
                      <a:pt x="210" y="71"/>
                      <a:pt x="210" y="71"/>
                    </a:cubicBezTo>
                    <a:cubicBezTo>
                      <a:pt x="211" y="72"/>
                      <a:pt x="211" y="72"/>
                      <a:pt x="211" y="72"/>
                    </a:cubicBezTo>
                    <a:cubicBezTo>
                      <a:pt x="211" y="74"/>
                      <a:pt x="211" y="74"/>
                      <a:pt x="211" y="74"/>
                    </a:cubicBezTo>
                    <a:cubicBezTo>
                      <a:pt x="211" y="74"/>
                      <a:pt x="211" y="74"/>
                      <a:pt x="211" y="74"/>
                    </a:cubicBezTo>
                    <a:cubicBezTo>
                      <a:pt x="212" y="74"/>
                      <a:pt x="212" y="74"/>
                      <a:pt x="213" y="73"/>
                    </a:cubicBezTo>
                    <a:cubicBezTo>
                      <a:pt x="211" y="69"/>
                      <a:pt x="211" y="69"/>
                      <a:pt x="211" y="69"/>
                    </a:cubicBezTo>
                    <a:cubicBezTo>
                      <a:pt x="211" y="69"/>
                      <a:pt x="211" y="69"/>
                      <a:pt x="211" y="69"/>
                    </a:cubicBezTo>
                    <a:cubicBezTo>
                      <a:pt x="211" y="68"/>
                      <a:pt x="211" y="68"/>
                      <a:pt x="211" y="68"/>
                    </a:cubicBezTo>
                    <a:cubicBezTo>
                      <a:pt x="208" y="63"/>
                      <a:pt x="208" y="63"/>
                      <a:pt x="208" y="63"/>
                    </a:cubicBezTo>
                    <a:cubicBezTo>
                      <a:pt x="208" y="62"/>
                      <a:pt x="208" y="62"/>
                      <a:pt x="208" y="62"/>
                    </a:cubicBezTo>
                    <a:cubicBezTo>
                      <a:pt x="208" y="61"/>
                      <a:pt x="208" y="61"/>
                      <a:pt x="208" y="61"/>
                    </a:cubicBezTo>
                    <a:cubicBezTo>
                      <a:pt x="209" y="59"/>
                      <a:pt x="209" y="59"/>
                      <a:pt x="209" y="59"/>
                    </a:cubicBezTo>
                    <a:cubicBezTo>
                      <a:pt x="210" y="55"/>
                      <a:pt x="210" y="55"/>
                      <a:pt x="210" y="55"/>
                    </a:cubicBezTo>
                    <a:cubicBezTo>
                      <a:pt x="209" y="54"/>
                      <a:pt x="209" y="54"/>
                      <a:pt x="209" y="54"/>
                    </a:cubicBezTo>
                    <a:cubicBezTo>
                      <a:pt x="209" y="54"/>
                      <a:pt x="209" y="54"/>
                      <a:pt x="209" y="54"/>
                    </a:cubicBezTo>
                    <a:cubicBezTo>
                      <a:pt x="209" y="54"/>
                      <a:pt x="209" y="54"/>
                      <a:pt x="209" y="54"/>
                    </a:cubicBezTo>
                    <a:cubicBezTo>
                      <a:pt x="206" y="51"/>
                      <a:pt x="206" y="51"/>
                      <a:pt x="206" y="51"/>
                    </a:cubicBezTo>
                    <a:cubicBezTo>
                      <a:pt x="206" y="50"/>
                      <a:pt x="206" y="50"/>
                      <a:pt x="206" y="50"/>
                    </a:cubicBezTo>
                    <a:cubicBezTo>
                      <a:pt x="206" y="50"/>
                      <a:pt x="206" y="50"/>
                      <a:pt x="206" y="50"/>
                    </a:cubicBezTo>
                    <a:cubicBezTo>
                      <a:pt x="206" y="46"/>
                      <a:pt x="206" y="43"/>
                      <a:pt x="207" y="42"/>
                    </a:cubicBezTo>
                    <a:cubicBezTo>
                      <a:pt x="209" y="35"/>
                      <a:pt x="209" y="35"/>
                      <a:pt x="209" y="35"/>
                    </a:cubicBezTo>
                    <a:cubicBezTo>
                      <a:pt x="207" y="33"/>
                      <a:pt x="207" y="33"/>
                      <a:pt x="207" y="33"/>
                    </a:cubicBezTo>
                    <a:cubicBezTo>
                      <a:pt x="204" y="32"/>
                      <a:pt x="203" y="31"/>
                      <a:pt x="202" y="30"/>
                    </a:cubicBezTo>
                    <a:cubicBezTo>
                      <a:pt x="201" y="30"/>
                      <a:pt x="201" y="30"/>
                      <a:pt x="201" y="30"/>
                    </a:cubicBezTo>
                    <a:cubicBezTo>
                      <a:pt x="201" y="29"/>
                      <a:pt x="201" y="29"/>
                      <a:pt x="201" y="29"/>
                    </a:cubicBezTo>
                    <a:cubicBezTo>
                      <a:pt x="201" y="25"/>
                      <a:pt x="201" y="25"/>
                      <a:pt x="201" y="25"/>
                    </a:cubicBezTo>
                    <a:cubicBezTo>
                      <a:pt x="201" y="25"/>
                      <a:pt x="201" y="25"/>
                      <a:pt x="201" y="25"/>
                    </a:cubicBezTo>
                    <a:cubicBezTo>
                      <a:pt x="201" y="24"/>
                      <a:pt x="201" y="24"/>
                      <a:pt x="201" y="24"/>
                    </a:cubicBezTo>
                    <a:cubicBezTo>
                      <a:pt x="201" y="24"/>
                      <a:pt x="201" y="24"/>
                      <a:pt x="201" y="24"/>
                    </a:cubicBezTo>
                    <a:cubicBezTo>
                      <a:pt x="201" y="23"/>
                      <a:pt x="201" y="23"/>
                      <a:pt x="201" y="23"/>
                    </a:cubicBezTo>
                    <a:cubicBezTo>
                      <a:pt x="198" y="15"/>
                      <a:pt x="198" y="15"/>
                      <a:pt x="198" y="15"/>
                    </a:cubicBezTo>
                    <a:cubicBezTo>
                      <a:pt x="196" y="11"/>
                      <a:pt x="194" y="9"/>
                      <a:pt x="192" y="9"/>
                    </a:cubicBezTo>
                    <a:cubicBezTo>
                      <a:pt x="191" y="9"/>
                      <a:pt x="190" y="10"/>
                      <a:pt x="189" y="11"/>
                    </a:cubicBezTo>
                    <a:cubicBezTo>
                      <a:pt x="188" y="11"/>
                      <a:pt x="188" y="11"/>
                      <a:pt x="188" y="11"/>
                    </a:cubicBezTo>
                    <a:cubicBezTo>
                      <a:pt x="188" y="12"/>
                      <a:pt x="188" y="12"/>
                      <a:pt x="188" y="12"/>
                    </a:cubicBezTo>
                    <a:cubicBezTo>
                      <a:pt x="184" y="12"/>
                      <a:pt x="184" y="12"/>
                      <a:pt x="184" y="12"/>
                    </a:cubicBezTo>
                    <a:cubicBezTo>
                      <a:pt x="183" y="12"/>
                      <a:pt x="183" y="12"/>
                      <a:pt x="183" y="12"/>
                    </a:cubicBezTo>
                    <a:cubicBezTo>
                      <a:pt x="183" y="12"/>
                      <a:pt x="183" y="12"/>
                      <a:pt x="183" y="12"/>
                    </a:cubicBezTo>
                    <a:cubicBezTo>
                      <a:pt x="179" y="12"/>
                      <a:pt x="179" y="12"/>
                      <a:pt x="179" y="12"/>
                    </a:cubicBezTo>
                    <a:cubicBezTo>
                      <a:pt x="172" y="15"/>
                      <a:pt x="172" y="15"/>
                      <a:pt x="172" y="15"/>
                    </a:cubicBezTo>
                    <a:cubicBezTo>
                      <a:pt x="171" y="15"/>
                      <a:pt x="171" y="15"/>
                      <a:pt x="171" y="15"/>
                    </a:cubicBezTo>
                    <a:cubicBezTo>
                      <a:pt x="168" y="17"/>
                      <a:pt x="166" y="18"/>
                      <a:pt x="164" y="18"/>
                    </a:cubicBezTo>
                    <a:cubicBezTo>
                      <a:pt x="164" y="18"/>
                      <a:pt x="164" y="18"/>
                      <a:pt x="164" y="18"/>
                    </a:cubicBezTo>
                    <a:cubicBezTo>
                      <a:pt x="164" y="18"/>
                      <a:pt x="164" y="18"/>
                      <a:pt x="164" y="18"/>
                    </a:cubicBezTo>
                    <a:cubicBezTo>
                      <a:pt x="154" y="17"/>
                      <a:pt x="154" y="17"/>
                      <a:pt x="154" y="17"/>
                    </a:cubicBezTo>
                    <a:cubicBezTo>
                      <a:pt x="144" y="18"/>
                      <a:pt x="144" y="18"/>
                      <a:pt x="144" y="18"/>
                    </a:cubicBezTo>
                    <a:cubicBezTo>
                      <a:pt x="144" y="18"/>
                      <a:pt x="144" y="18"/>
                      <a:pt x="144" y="18"/>
                    </a:cubicBezTo>
                    <a:cubicBezTo>
                      <a:pt x="144" y="18"/>
                      <a:pt x="144" y="18"/>
                      <a:pt x="144" y="18"/>
                    </a:cubicBezTo>
                    <a:cubicBezTo>
                      <a:pt x="131" y="17"/>
                      <a:pt x="131" y="17"/>
                      <a:pt x="131" y="17"/>
                    </a:cubicBezTo>
                    <a:cubicBezTo>
                      <a:pt x="130" y="16"/>
                      <a:pt x="130" y="16"/>
                      <a:pt x="130" y="16"/>
                    </a:cubicBezTo>
                    <a:cubicBezTo>
                      <a:pt x="130" y="16"/>
                      <a:pt x="130" y="16"/>
                      <a:pt x="130" y="16"/>
                    </a:cubicBezTo>
                    <a:cubicBezTo>
                      <a:pt x="125" y="14"/>
                      <a:pt x="121" y="14"/>
                      <a:pt x="120" y="14"/>
                    </a:cubicBezTo>
                    <a:cubicBezTo>
                      <a:pt x="118" y="14"/>
                      <a:pt x="115" y="13"/>
                      <a:pt x="115" y="10"/>
                    </a:cubicBezTo>
                    <a:cubicBezTo>
                      <a:pt x="113" y="7"/>
                      <a:pt x="113" y="7"/>
                      <a:pt x="113" y="7"/>
                    </a:cubicBezTo>
                    <a:cubicBezTo>
                      <a:pt x="111" y="7"/>
                      <a:pt x="111" y="7"/>
                      <a:pt x="111" y="7"/>
                    </a:cubicBezTo>
                    <a:cubicBezTo>
                      <a:pt x="110" y="7"/>
                      <a:pt x="110" y="7"/>
                      <a:pt x="110" y="7"/>
                    </a:cubicBezTo>
                    <a:cubicBezTo>
                      <a:pt x="110" y="7"/>
                      <a:pt x="110" y="7"/>
                      <a:pt x="110" y="7"/>
                    </a:cubicBezTo>
                    <a:cubicBezTo>
                      <a:pt x="107" y="7"/>
                      <a:pt x="107" y="7"/>
                      <a:pt x="107" y="7"/>
                    </a:cubicBezTo>
                    <a:cubicBezTo>
                      <a:pt x="107" y="7"/>
                      <a:pt x="107" y="7"/>
                      <a:pt x="107" y="7"/>
                    </a:cubicBezTo>
                    <a:cubicBezTo>
                      <a:pt x="106" y="7"/>
                      <a:pt x="106" y="7"/>
                      <a:pt x="106" y="7"/>
                    </a:cubicBezTo>
                    <a:cubicBezTo>
                      <a:pt x="103" y="4"/>
                      <a:pt x="102" y="4"/>
                      <a:pt x="101" y="4"/>
                    </a:cubicBezTo>
                    <a:cubicBezTo>
                      <a:pt x="101" y="4"/>
                      <a:pt x="101" y="4"/>
                      <a:pt x="101" y="4"/>
                    </a:cubicBezTo>
                    <a:cubicBezTo>
                      <a:pt x="101" y="4"/>
                      <a:pt x="101" y="4"/>
                      <a:pt x="101" y="4"/>
                    </a:cubicBezTo>
                    <a:cubicBezTo>
                      <a:pt x="99" y="5"/>
                      <a:pt x="99" y="5"/>
                      <a:pt x="99" y="5"/>
                    </a:cubicBezTo>
                    <a:cubicBezTo>
                      <a:pt x="99" y="5"/>
                      <a:pt x="99" y="5"/>
                      <a:pt x="99" y="5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5" y="4"/>
                      <a:pt x="95" y="4"/>
                      <a:pt x="95" y="4"/>
                    </a:cubicBezTo>
                    <a:cubicBezTo>
                      <a:pt x="78" y="5"/>
                      <a:pt x="78" y="5"/>
                      <a:pt x="78" y="5"/>
                    </a:cubicBezTo>
                    <a:cubicBezTo>
                      <a:pt x="70" y="9"/>
                      <a:pt x="70" y="9"/>
                      <a:pt x="70" y="9"/>
                    </a:cubicBezTo>
                    <a:cubicBezTo>
                      <a:pt x="64" y="14"/>
                      <a:pt x="64" y="14"/>
                      <a:pt x="64" y="14"/>
                    </a:cubicBezTo>
                    <a:cubicBezTo>
                      <a:pt x="62" y="16"/>
                      <a:pt x="58" y="17"/>
                      <a:pt x="55" y="17"/>
                    </a:cubicBezTo>
                    <a:cubicBezTo>
                      <a:pt x="53" y="17"/>
                      <a:pt x="52" y="17"/>
                      <a:pt x="50" y="17"/>
                    </a:cubicBezTo>
                    <a:cubicBezTo>
                      <a:pt x="38" y="14"/>
                      <a:pt x="38" y="14"/>
                      <a:pt x="38" y="14"/>
                    </a:cubicBezTo>
                    <a:cubicBezTo>
                      <a:pt x="35" y="14"/>
                      <a:pt x="35" y="14"/>
                      <a:pt x="35" y="14"/>
                    </a:cubicBezTo>
                    <a:cubicBezTo>
                      <a:pt x="30" y="14"/>
                      <a:pt x="26" y="11"/>
                      <a:pt x="23" y="8"/>
                    </a:cubicBezTo>
                    <a:cubicBezTo>
                      <a:pt x="23" y="8"/>
                      <a:pt x="23" y="8"/>
                      <a:pt x="23" y="8"/>
                    </a:cubicBezTo>
                    <a:cubicBezTo>
                      <a:pt x="23" y="8"/>
                      <a:pt x="23" y="8"/>
                      <a:pt x="23" y="8"/>
                    </a:cubicBezTo>
                    <a:cubicBezTo>
                      <a:pt x="19" y="2"/>
                      <a:pt x="19" y="2"/>
                      <a:pt x="19" y="2"/>
                    </a:cubicBezTo>
                    <a:close/>
                    <a:moveTo>
                      <a:pt x="18" y="29"/>
                    </a:moveTo>
                    <a:cubicBezTo>
                      <a:pt x="18" y="29"/>
                      <a:pt x="16" y="29"/>
                      <a:pt x="15" y="29"/>
                    </a:cubicBezTo>
                    <a:cubicBezTo>
                      <a:pt x="12" y="28"/>
                      <a:pt x="9" y="27"/>
                      <a:pt x="8" y="24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9" y="22"/>
                      <a:pt x="9" y="22"/>
                      <a:pt x="9" y="22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34" y="16"/>
                      <a:pt x="34" y="16"/>
                      <a:pt x="34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43" y="19"/>
                      <a:pt x="43" y="19"/>
                      <a:pt x="43" y="19"/>
                    </a:cubicBezTo>
                    <a:cubicBezTo>
                      <a:pt x="45" y="20"/>
                      <a:pt x="45" y="20"/>
                      <a:pt x="45" y="20"/>
                    </a:cubicBezTo>
                    <a:cubicBezTo>
                      <a:pt x="44" y="22"/>
                      <a:pt x="44" y="22"/>
                      <a:pt x="44" y="22"/>
                    </a:cubicBezTo>
                    <a:cubicBezTo>
                      <a:pt x="43" y="24"/>
                      <a:pt x="41" y="24"/>
                      <a:pt x="38" y="24"/>
                    </a:cubicBezTo>
                    <a:cubicBezTo>
                      <a:pt x="35" y="25"/>
                      <a:pt x="35" y="25"/>
                      <a:pt x="35" y="25"/>
                    </a:cubicBezTo>
                    <a:cubicBezTo>
                      <a:pt x="34" y="27"/>
                      <a:pt x="32" y="28"/>
                      <a:pt x="29" y="28"/>
                    </a:cubicBezTo>
                    <a:cubicBezTo>
                      <a:pt x="28" y="28"/>
                      <a:pt x="27" y="27"/>
                      <a:pt x="26" y="27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5" y="27"/>
                      <a:pt x="25" y="27"/>
                      <a:pt x="25" y="27"/>
                    </a:cubicBezTo>
                    <a:cubicBezTo>
                      <a:pt x="22" y="25"/>
                      <a:pt x="22" y="25"/>
                      <a:pt x="22" y="25"/>
                    </a:cubicBezTo>
                    <a:cubicBezTo>
                      <a:pt x="21" y="25"/>
                      <a:pt x="21" y="25"/>
                      <a:pt x="21" y="25"/>
                    </a:cubicBezTo>
                    <a:cubicBezTo>
                      <a:pt x="22" y="25"/>
                      <a:pt x="22" y="25"/>
                      <a:pt x="22" y="25"/>
                    </a:cubicBezTo>
                    <a:cubicBezTo>
                      <a:pt x="22" y="26"/>
                      <a:pt x="22" y="26"/>
                      <a:pt x="22" y="26"/>
                    </a:cubicBezTo>
                    <a:cubicBezTo>
                      <a:pt x="22" y="26"/>
                      <a:pt x="22" y="26"/>
                      <a:pt x="22" y="26"/>
                    </a:cubicBezTo>
                    <a:cubicBezTo>
                      <a:pt x="22" y="28"/>
                      <a:pt x="21" y="29"/>
                      <a:pt x="18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</p:grpSp>
        <p:sp>
          <p:nvSpPr>
            <p:cNvPr id="797" name="Freeform 608"/>
            <p:cNvSpPr>
              <a:spLocks noEditPoints="1"/>
            </p:cNvSpPr>
            <p:nvPr/>
          </p:nvSpPr>
          <p:spPr bwMode="auto">
            <a:xfrm>
              <a:off x="1977873" y="3540748"/>
              <a:ext cx="846939" cy="352891"/>
            </a:xfrm>
            <a:custGeom>
              <a:avLst/>
              <a:gdLst>
                <a:gd name="T0" fmla="*/ 112 w 213"/>
                <a:gd name="T1" fmla="*/ 88 h 89"/>
                <a:gd name="T2" fmla="*/ 115 w 213"/>
                <a:gd name="T3" fmla="*/ 80 h 89"/>
                <a:gd name="T4" fmla="*/ 110 w 213"/>
                <a:gd name="T5" fmla="*/ 79 h 89"/>
                <a:gd name="T6" fmla="*/ 98 w 213"/>
                <a:gd name="T7" fmla="*/ 78 h 89"/>
                <a:gd name="T8" fmla="*/ 67 w 213"/>
                <a:gd name="T9" fmla="*/ 82 h 89"/>
                <a:gd name="T10" fmla="*/ 49 w 213"/>
                <a:gd name="T11" fmla="*/ 85 h 89"/>
                <a:gd name="T12" fmla="*/ 33 w 213"/>
                <a:gd name="T13" fmla="*/ 79 h 89"/>
                <a:gd name="T14" fmla="*/ 27 w 213"/>
                <a:gd name="T15" fmla="*/ 77 h 89"/>
                <a:gd name="T16" fmla="*/ 21 w 213"/>
                <a:gd name="T17" fmla="*/ 79 h 89"/>
                <a:gd name="T18" fmla="*/ 13 w 213"/>
                <a:gd name="T19" fmla="*/ 72 h 89"/>
                <a:gd name="T20" fmla="*/ 2 w 213"/>
                <a:gd name="T21" fmla="*/ 54 h 89"/>
                <a:gd name="T22" fmla="*/ 7 w 213"/>
                <a:gd name="T23" fmla="*/ 56 h 89"/>
                <a:gd name="T24" fmla="*/ 6 w 213"/>
                <a:gd name="T25" fmla="*/ 48 h 89"/>
                <a:gd name="T26" fmla="*/ 8 w 213"/>
                <a:gd name="T27" fmla="*/ 47 h 89"/>
                <a:gd name="T28" fmla="*/ 10 w 213"/>
                <a:gd name="T29" fmla="*/ 44 h 89"/>
                <a:gd name="T30" fmla="*/ 9 w 213"/>
                <a:gd name="T31" fmla="*/ 37 h 89"/>
                <a:gd name="T32" fmla="*/ 3 w 213"/>
                <a:gd name="T33" fmla="*/ 36 h 89"/>
                <a:gd name="T34" fmla="*/ 3 w 213"/>
                <a:gd name="T35" fmla="*/ 27 h 89"/>
                <a:gd name="T36" fmla="*/ 4 w 213"/>
                <a:gd name="T37" fmla="*/ 25 h 89"/>
                <a:gd name="T38" fmla="*/ 5 w 213"/>
                <a:gd name="T39" fmla="*/ 11 h 89"/>
                <a:gd name="T40" fmla="*/ 18 w 213"/>
                <a:gd name="T41" fmla="*/ 0 h 89"/>
                <a:gd name="T42" fmla="*/ 50 w 213"/>
                <a:gd name="T43" fmla="*/ 15 h 89"/>
                <a:gd name="T44" fmla="*/ 77 w 213"/>
                <a:gd name="T45" fmla="*/ 3 h 89"/>
                <a:gd name="T46" fmla="*/ 98 w 213"/>
                <a:gd name="T47" fmla="*/ 3 h 89"/>
                <a:gd name="T48" fmla="*/ 106 w 213"/>
                <a:gd name="T49" fmla="*/ 5 h 89"/>
                <a:gd name="T50" fmla="*/ 115 w 213"/>
                <a:gd name="T51" fmla="*/ 9 h 89"/>
                <a:gd name="T52" fmla="*/ 153 w 213"/>
                <a:gd name="T53" fmla="*/ 16 h 89"/>
                <a:gd name="T54" fmla="*/ 178 w 213"/>
                <a:gd name="T55" fmla="*/ 10 h 89"/>
                <a:gd name="T56" fmla="*/ 187 w 213"/>
                <a:gd name="T57" fmla="*/ 9 h 89"/>
                <a:gd name="T58" fmla="*/ 201 w 213"/>
                <a:gd name="T59" fmla="*/ 23 h 89"/>
                <a:gd name="T60" fmla="*/ 201 w 213"/>
                <a:gd name="T61" fmla="*/ 28 h 89"/>
                <a:gd name="T62" fmla="*/ 210 w 213"/>
                <a:gd name="T63" fmla="*/ 34 h 89"/>
                <a:gd name="T64" fmla="*/ 206 w 213"/>
                <a:gd name="T65" fmla="*/ 49 h 89"/>
                <a:gd name="T66" fmla="*/ 209 w 213"/>
                <a:gd name="T67" fmla="*/ 58 h 89"/>
                <a:gd name="T68" fmla="*/ 211 w 213"/>
                <a:gd name="T69" fmla="*/ 67 h 89"/>
                <a:gd name="T70" fmla="*/ 209 w 213"/>
                <a:gd name="T71" fmla="*/ 74 h 89"/>
                <a:gd name="T72" fmla="*/ 208 w 213"/>
                <a:gd name="T73" fmla="*/ 70 h 89"/>
                <a:gd name="T74" fmla="*/ 197 w 213"/>
                <a:gd name="T75" fmla="*/ 70 h 89"/>
                <a:gd name="T76" fmla="*/ 183 w 213"/>
                <a:gd name="T77" fmla="*/ 73 h 89"/>
                <a:gd name="T78" fmla="*/ 167 w 213"/>
                <a:gd name="T79" fmla="*/ 73 h 89"/>
                <a:gd name="T80" fmla="*/ 140 w 213"/>
                <a:gd name="T81" fmla="*/ 76 h 89"/>
                <a:gd name="T82" fmla="*/ 127 w 213"/>
                <a:gd name="T83" fmla="*/ 78 h 89"/>
                <a:gd name="T84" fmla="*/ 120 w 213"/>
                <a:gd name="T85" fmla="*/ 79 h 89"/>
                <a:gd name="T86" fmla="*/ 118 w 213"/>
                <a:gd name="T87" fmla="*/ 89 h 89"/>
                <a:gd name="T88" fmla="*/ 15 w 213"/>
                <a:gd name="T89" fmla="*/ 16 h 89"/>
                <a:gd name="T90" fmla="*/ 8 w 213"/>
                <a:gd name="T91" fmla="*/ 22 h 89"/>
                <a:gd name="T92" fmla="*/ 20 w 213"/>
                <a:gd name="T93" fmla="*/ 25 h 89"/>
                <a:gd name="T94" fmla="*/ 20 w 213"/>
                <a:gd name="T95" fmla="*/ 23 h 89"/>
                <a:gd name="T96" fmla="*/ 33 w 213"/>
                <a:gd name="T97" fmla="*/ 23 h 89"/>
                <a:gd name="T98" fmla="*/ 43 w 213"/>
                <a:gd name="T99" fmla="*/ 2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13" h="89">
                  <a:moveTo>
                    <a:pt x="118" y="89"/>
                  </a:moveTo>
                  <a:cubicBezTo>
                    <a:pt x="114" y="89"/>
                    <a:pt x="114" y="89"/>
                    <a:pt x="114" y="89"/>
                  </a:cubicBezTo>
                  <a:cubicBezTo>
                    <a:pt x="112" y="89"/>
                    <a:pt x="112" y="89"/>
                    <a:pt x="112" y="89"/>
                  </a:cubicBezTo>
                  <a:cubicBezTo>
                    <a:pt x="112" y="88"/>
                    <a:pt x="112" y="88"/>
                    <a:pt x="112" y="88"/>
                  </a:cubicBezTo>
                  <a:cubicBezTo>
                    <a:pt x="112" y="85"/>
                    <a:pt x="112" y="84"/>
                    <a:pt x="113" y="83"/>
                  </a:cubicBezTo>
                  <a:cubicBezTo>
                    <a:pt x="115" y="81"/>
                    <a:pt x="115" y="81"/>
                    <a:pt x="115" y="81"/>
                  </a:cubicBezTo>
                  <a:cubicBezTo>
                    <a:pt x="115" y="80"/>
                    <a:pt x="115" y="80"/>
                    <a:pt x="115" y="80"/>
                  </a:cubicBezTo>
                  <a:cubicBezTo>
                    <a:pt x="115" y="80"/>
                    <a:pt x="115" y="80"/>
                    <a:pt x="115" y="80"/>
                  </a:cubicBezTo>
                  <a:cubicBezTo>
                    <a:pt x="114" y="78"/>
                    <a:pt x="114" y="78"/>
                    <a:pt x="114" y="78"/>
                  </a:cubicBezTo>
                  <a:cubicBezTo>
                    <a:pt x="114" y="77"/>
                    <a:pt x="114" y="77"/>
                    <a:pt x="114" y="77"/>
                  </a:cubicBezTo>
                  <a:cubicBezTo>
                    <a:pt x="113" y="77"/>
                    <a:pt x="113" y="77"/>
                    <a:pt x="113" y="77"/>
                  </a:cubicBezTo>
                  <a:cubicBezTo>
                    <a:pt x="110" y="79"/>
                    <a:pt x="110" y="79"/>
                    <a:pt x="110" y="79"/>
                  </a:cubicBezTo>
                  <a:cubicBezTo>
                    <a:pt x="105" y="81"/>
                    <a:pt x="105" y="81"/>
                    <a:pt x="105" y="81"/>
                  </a:cubicBezTo>
                  <a:cubicBezTo>
                    <a:pt x="101" y="79"/>
                    <a:pt x="101" y="79"/>
                    <a:pt x="101" y="79"/>
                  </a:cubicBezTo>
                  <a:cubicBezTo>
                    <a:pt x="98" y="78"/>
                    <a:pt x="98" y="78"/>
                    <a:pt x="98" y="78"/>
                  </a:cubicBezTo>
                  <a:cubicBezTo>
                    <a:pt x="98" y="78"/>
                    <a:pt x="98" y="78"/>
                    <a:pt x="98" y="78"/>
                  </a:cubicBezTo>
                  <a:cubicBezTo>
                    <a:pt x="96" y="78"/>
                    <a:pt x="95" y="79"/>
                    <a:pt x="93" y="82"/>
                  </a:cubicBezTo>
                  <a:cubicBezTo>
                    <a:pt x="89" y="85"/>
                    <a:pt x="89" y="85"/>
                    <a:pt x="89" y="85"/>
                  </a:cubicBezTo>
                  <a:cubicBezTo>
                    <a:pt x="79" y="87"/>
                    <a:pt x="79" y="87"/>
                    <a:pt x="79" y="87"/>
                  </a:cubicBezTo>
                  <a:cubicBezTo>
                    <a:pt x="76" y="87"/>
                    <a:pt x="72" y="85"/>
                    <a:pt x="67" y="82"/>
                  </a:cubicBezTo>
                  <a:cubicBezTo>
                    <a:pt x="66" y="81"/>
                    <a:pt x="65" y="81"/>
                    <a:pt x="65" y="80"/>
                  </a:cubicBezTo>
                  <a:cubicBezTo>
                    <a:pt x="61" y="78"/>
                    <a:pt x="59" y="77"/>
                    <a:pt x="57" y="77"/>
                  </a:cubicBezTo>
                  <a:cubicBezTo>
                    <a:pt x="54" y="77"/>
                    <a:pt x="51" y="78"/>
                    <a:pt x="50" y="82"/>
                  </a:cubicBezTo>
                  <a:cubicBezTo>
                    <a:pt x="49" y="85"/>
                    <a:pt x="49" y="85"/>
                    <a:pt x="49" y="85"/>
                  </a:cubicBezTo>
                  <a:cubicBezTo>
                    <a:pt x="45" y="86"/>
                    <a:pt x="45" y="86"/>
                    <a:pt x="45" y="86"/>
                  </a:cubicBezTo>
                  <a:cubicBezTo>
                    <a:pt x="42" y="86"/>
                    <a:pt x="40" y="85"/>
                    <a:pt x="37" y="83"/>
                  </a:cubicBezTo>
                  <a:cubicBezTo>
                    <a:pt x="35" y="80"/>
                    <a:pt x="35" y="80"/>
                    <a:pt x="35" y="80"/>
                  </a:cubicBezTo>
                  <a:cubicBezTo>
                    <a:pt x="33" y="79"/>
                    <a:pt x="33" y="79"/>
                    <a:pt x="33" y="79"/>
                  </a:cubicBezTo>
                  <a:cubicBezTo>
                    <a:pt x="33" y="79"/>
                    <a:pt x="33" y="79"/>
                    <a:pt x="33" y="79"/>
                  </a:cubicBezTo>
                  <a:cubicBezTo>
                    <a:pt x="33" y="78"/>
                    <a:pt x="33" y="78"/>
                    <a:pt x="33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4" y="77"/>
                    <a:pt x="24" y="77"/>
                    <a:pt x="24" y="77"/>
                  </a:cubicBezTo>
                  <a:cubicBezTo>
                    <a:pt x="23" y="77"/>
                    <a:pt x="23" y="77"/>
                    <a:pt x="23" y="77"/>
                  </a:cubicBezTo>
                  <a:cubicBezTo>
                    <a:pt x="23" y="77"/>
                    <a:pt x="23" y="77"/>
                    <a:pt x="23" y="77"/>
                  </a:cubicBezTo>
                  <a:cubicBezTo>
                    <a:pt x="21" y="79"/>
                    <a:pt x="21" y="79"/>
                    <a:pt x="21" y="79"/>
                  </a:cubicBezTo>
                  <a:cubicBezTo>
                    <a:pt x="22" y="76"/>
                    <a:pt x="22" y="76"/>
                    <a:pt x="22" y="76"/>
                  </a:cubicBezTo>
                  <a:cubicBezTo>
                    <a:pt x="22" y="74"/>
                    <a:pt x="20" y="73"/>
                    <a:pt x="18" y="73"/>
                  </a:cubicBezTo>
                  <a:cubicBezTo>
                    <a:pt x="18" y="73"/>
                    <a:pt x="17" y="73"/>
                    <a:pt x="16" y="74"/>
                  </a:cubicBezTo>
                  <a:cubicBezTo>
                    <a:pt x="13" y="73"/>
                    <a:pt x="13" y="73"/>
                    <a:pt x="13" y="72"/>
                  </a:cubicBezTo>
                  <a:cubicBezTo>
                    <a:pt x="14" y="70"/>
                    <a:pt x="13" y="67"/>
                    <a:pt x="12" y="64"/>
                  </a:cubicBezTo>
                  <a:cubicBezTo>
                    <a:pt x="10" y="60"/>
                    <a:pt x="8" y="57"/>
                    <a:pt x="6" y="57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2" y="55"/>
                    <a:pt x="2" y="54"/>
                    <a:pt x="2" y="54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2" y="54"/>
                    <a:pt x="3" y="54"/>
                    <a:pt x="3" y="54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6" y="56"/>
                    <a:pt x="7" y="56"/>
                    <a:pt x="7" y="56"/>
                  </a:cubicBezTo>
                  <a:cubicBezTo>
                    <a:pt x="9" y="56"/>
                    <a:pt x="10" y="55"/>
                    <a:pt x="10" y="54"/>
                  </a:cubicBezTo>
                  <a:cubicBezTo>
                    <a:pt x="10" y="54"/>
                    <a:pt x="10" y="54"/>
                    <a:pt x="10" y="54"/>
                  </a:cubicBezTo>
                  <a:cubicBezTo>
                    <a:pt x="9" y="54"/>
                    <a:pt x="9" y="54"/>
                    <a:pt x="9" y="54"/>
                  </a:cubicBezTo>
                  <a:cubicBezTo>
                    <a:pt x="6" y="48"/>
                    <a:pt x="6" y="48"/>
                    <a:pt x="6" y="48"/>
                  </a:cubicBezTo>
                  <a:cubicBezTo>
                    <a:pt x="6" y="48"/>
                    <a:pt x="6" y="48"/>
                    <a:pt x="6" y="48"/>
                  </a:cubicBezTo>
                  <a:cubicBezTo>
                    <a:pt x="6" y="48"/>
                    <a:pt x="6" y="47"/>
                    <a:pt x="8" y="47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9" y="42"/>
                    <a:pt x="9" y="41"/>
                    <a:pt x="9" y="38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7"/>
                    <a:pt x="0" y="35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2"/>
                    <a:pt x="2" y="20"/>
                    <a:pt x="0" y="19"/>
                  </a:cubicBezTo>
                  <a:cubicBezTo>
                    <a:pt x="0" y="16"/>
                    <a:pt x="2" y="14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6" y="10"/>
                    <a:pt x="6" y="8"/>
                    <a:pt x="6" y="7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6" y="9"/>
                    <a:pt x="30" y="12"/>
                    <a:pt x="34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51" y="15"/>
                    <a:pt x="52" y="15"/>
                    <a:pt x="54" y="15"/>
                  </a:cubicBezTo>
                  <a:cubicBezTo>
                    <a:pt x="57" y="15"/>
                    <a:pt x="60" y="14"/>
                    <a:pt x="62" y="13"/>
                  </a:cubicBezTo>
                  <a:cubicBezTo>
                    <a:pt x="69" y="8"/>
                    <a:pt x="69" y="8"/>
                    <a:pt x="69" y="8"/>
                  </a:cubicBezTo>
                  <a:cubicBezTo>
                    <a:pt x="77" y="3"/>
                    <a:pt x="77" y="3"/>
                    <a:pt x="77" y="3"/>
                  </a:cubicBezTo>
                  <a:cubicBezTo>
                    <a:pt x="94" y="2"/>
                    <a:pt x="94" y="2"/>
                    <a:pt x="94" y="2"/>
                  </a:cubicBezTo>
                  <a:cubicBezTo>
                    <a:pt x="97" y="3"/>
                    <a:pt x="97" y="3"/>
                    <a:pt x="97" y="3"/>
                  </a:cubicBezTo>
                  <a:cubicBezTo>
                    <a:pt x="97" y="3"/>
                    <a:pt x="97" y="3"/>
                    <a:pt x="97" y="3"/>
                  </a:cubicBezTo>
                  <a:cubicBezTo>
                    <a:pt x="98" y="3"/>
                    <a:pt x="98" y="3"/>
                    <a:pt x="98" y="3"/>
                  </a:cubicBezTo>
                  <a:cubicBezTo>
                    <a:pt x="100" y="2"/>
                    <a:pt x="100" y="2"/>
                    <a:pt x="100" y="2"/>
                  </a:cubicBezTo>
                  <a:cubicBezTo>
                    <a:pt x="100" y="2"/>
                    <a:pt x="100" y="2"/>
                    <a:pt x="100" y="2"/>
                  </a:cubicBezTo>
                  <a:cubicBezTo>
                    <a:pt x="101" y="2"/>
                    <a:pt x="103" y="3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13" y="6"/>
                    <a:pt x="113" y="6"/>
                    <a:pt x="113" y="6"/>
                  </a:cubicBezTo>
                  <a:cubicBezTo>
                    <a:pt x="115" y="9"/>
                    <a:pt x="115" y="9"/>
                    <a:pt x="115" y="9"/>
                  </a:cubicBezTo>
                  <a:cubicBezTo>
                    <a:pt x="115" y="11"/>
                    <a:pt x="117" y="12"/>
                    <a:pt x="119" y="12"/>
                  </a:cubicBezTo>
                  <a:cubicBezTo>
                    <a:pt x="120" y="12"/>
                    <a:pt x="124" y="12"/>
                    <a:pt x="129" y="15"/>
                  </a:cubicBezTo>
                  <a:cubicBezTo>
                    <a:pt x="143" y="16"/>
                    <a:pt x="143" y="16"/>
                    <a:pt x="143" y="16"/>
                  </a:cubicBezTo>
                  <a:cubicBezTo>
                    <a:pt x="153" y="16"/>
                    <a:pt x="153" y="16"/>
                    <a:pt x="153" y="16"/>
                  </a:cubicBezTo>
                  <a:cubicBezTo>
                    <a:pt x="163" y="16"/>
                    <a:pt x="163" y="16"/>
                    <a:pt x="163" y="16"/>
                  </a:cubicBezTo>
                  <a:cubicBezTo>
                    <a:pt x="165" y="16"/>
                    <a:pt x="167" y="15"/>
                    <a:pt x="170" y="13"/>
                  </a:cubicBezTo>
                  <a:cubicBezTo>
                    <a:pt x="171" y="13"/>
                    <a:pt x="171" y="13"/>
                    <a:pt x="171" y="13"/>
                  </a:cubicBezTo>
                  <a:cubicBezTo>
                    <a:pt x="178" y="10"/>
                    <a:pt x="178" y="10"/>
                    <a:pt x="178" y="10"/>
                  </a:cubicBezTo>
                  <a:cubicBezTo>
                    <a:pt x="182" y="11"/>
                    <a:pt x="182" y="11"/>
                    <a:pt x="182" y="11"/>
                  </a:cubicBezTo>
                  <a:cubicBezTo>
                    <a:pt x="187" y="10"/>
                    <a:pt x="187" y="10"/>
                    <a:pt x="187" y="10"/>
                  </a:cubicBezTo>
                  <a:cubicBezTo>
                    <a:pt x="187" y="10"/>
                    <a:pt x="187" y="10"/>
                    <a:pt x="187" y="10"/>
                  </a:cubicBezTo>
                  <a:cubicBezTo>
                    <a:pt x="187" y="9"/>
                    <a:pt x="187" y="9"/>
                    <a:pt x="187" y="9"/>
                  </a:cubicBezTo>
                  <a:cubicBezTo>
                    <a:pt x="189" y="8"/>
                    <a:pt x="190" y="8"/>
                    <a:pt x="191" y="8"/>
                  </a:cubicBezTo>
                  <a:cubicBezTo>
                    <a:pt x="194" y="8"/>
                    <a:pt x="196" y="10"/>
                    <a:pt x="198" y="14"/>
                  </a:cubicBezTo>
                  <a:cubicBezTo>
                    <a:pt x="201" y="22"/>
                    <a:pt x="201" y="22"/>
                    <a:pt x="201" y="22"/>
                  </a:cubicBezTo>
                  <a:cubicBezTo>
                    <a:pt x="201" y="23"/>
                    <a:pt x="201" y="23"/>
                    <a:pt x="201" y="23"/>
                  </a:cubicBezTo>
                  <a:cubicBezTo>
                    <a:pt x="201" y="23"/>
                    <a:pt x="201" y="23"/>
                    <a:pt x="201" y="23"/>
                  </a:cubicBezTo>
                  <a:cubicBezTo>
                    <a:pt x="201" y="23"/>
                    <a:pt x="201" y="23"/>
                    <a:pt x="201" y="23"/>
                  </a:cubicBezTo>
                  <a:cubicBezTo>
                    <a:pt x="201" y="24"/>
                    <a:pt x="201" y="24"/>
                    <a:pt x="201" y="24"/>
                  </a:cubicBezTo>
                  <a:cubicBezTo>
                    <a:pt x="201" y="28"/>
                    <a:pt x="201" y="28"/>
                    <a:pt x="201" y="28"/>
                  </a:cubicBezTo>
                  <a:cubicBezTo>
                    <a:pt x="201" y="28"/>
                    <a:pt x="201" y="28"/>
                    <a:pt x="201" y="28"/>
                  </a:cubicBezTo>
                  <a:cubicBezTo>
                    <a:pt x="201" y="28"/>
                    <a:pt x="201" y="28"/>
                    <a:pt x="201" y="28"/>
                  </a:cubicBezTo>
                  <a:cubicBezTo>
                    <a:pt x="202" y="29"/>
                    <a:pt x="204" y="30"/>
                    <a:pt x="207" y="31"/>
                  </a:cubicBezTo>
                  <a:cubicBezTo>
                    <a:pt x="210" y="34"/>
                    <a:pt x="210" y="34"/>
                    <a:pt x="210" y="34"/>
                  </a:cubicBezTo>
                  <a:cubicBezTo>
                    <a:pt x="210" y="34"/>
                    <a:pt x="210" y="34"/>
                    <a:pt x="210" y="34"/>
                  </a:cubicBezTo>
                  <a:cubicBezTo>
                    <a:pt x="206" y="41"/>
                    <a:pt x="206" y="41"/>
                    <a:pt x="206" y="41"/>
                  </a:cubicBezTo>
                  <a:cubicBezTo>
                    <a:pt x="205" y="42"/>
                    <a:pt x="205" y="45"/>
                    <a:pt x="206" y="49"/>
                  </a:cubicBezTo>
                  <a:cubicBezTo>
                    <a:pt x="206" y="49"/>
                    <a:pt x="206" y="49"/>
                    <a:pt x="206" y="49"/>
                  </a:cubicBezTo>
                  <a:cubicBezTo>
                    <a:pt x="206" y="49"/>
                    <a:pt x="206" y="49"/>
                    <a:pt x="206" y="49"/>
                  </a:cubicBezTo>
                  <a:cubicBezTo>
                    <a:pt x="208" y="52"/>
                    <a:pt x="208" y="52"/>
                    <a:pt x="208" y="52"/>
                  </a:cubicBezTo>
                  <a:cubicBezTo>
                    <a:pt x="210" y="53"/>
                    <a:pt x="210" y="53"/>
                    <a:pt x="210" y="53"/>
                  </a:cubicBezTo>
                  <a:cubicBezTo>
                    <a:pt x="209" y="58"/>
                    <a:pt x="209" y="58"/>
                    <a:pt x="209" y="58"/>
                  </a:cubicBezTo>
                  <a:cubicBezTo>
                    <a:pt x="208" y="60"/>
                    <a:pt x="208" y="60"/>
                    <a:pt x="208" y="60"/>
                  </a:cubicBezTo>
                  <a:cubicBezTo>
                    <a:pt x="208" y="61"/>
                    <a:pt x="208" y="61"/>
                    <a:pt x="208" y="61"/>
                  </a:cubicBezTo>
                  <a:cubicBezTo>
                    <a:pt x="208" y="61"/>
                    <a:pt x="208" y="61"/>
                    <a:pt x="208" y="61"/>
                  </a:cubicBezTo>
                  <a:cubicBezTo>
                    <a:pt x="211" y="67"/>
                    <a:pt x="211" y="67"/>
                    <a:pt x="211" y="67"/>
                  </a:cubicBezTo>
                  <a:cubicBezTo>
                    <a:pt x="213" y="72"/>
                    <a:pt x="213" y="72"/>
                    <a:pt x="213" y="72"/>
                  </a:cubicBezTo>
                  <a:cubicBezTo>
                    <a:pt x="213" y="72"/>
                    <a:pt x="213" y="72"/>
                    <a:pt x="213" y="72"/>
                  </a:cubicBezTo>
                  <a:cubicBezTo>
                    <a:pt x="212" y="73"/>
                    <a:pt x="211" y="74"/>
                    <a:pt x="210" y="74"/>
                  </a:cubicBezTo>
                  <a:cubicBezTo>
                    <a:pt x="210" y="74"/>
                    <a:pt x="210" y="74"/>
                    <a:pt x="209" y="74"/>
                  </a:cubicBezTo>
                  <a:cubicBezTo>
                    <a:pt x="209" y="73"/>
                    <a:pt x="209" y="73"/>
                    <a:pt x="209" y="73"/>
                  </a:cubicBezTo>
                  <a:cubicBezTo>
                    <a:pt x="209" y="71"/>
                    <a:pt x="209" y="71"/>
                    <a:pt x="209" y="71"/>
                  </a:cubicBezTo>
                  <a:cubicBezTo>
                    <a:pt x="209" y="71"/>
                    <a:pt x="209" y="71"/>
                    <a:pt x="209" y="71"/>
                  </a:cubicBezTo>
                  <a:cubicBezTo>
                    <a:pt x="208" y="70"/>
                    <a:pt x="208" y="70"/>
                    <a:pt x="208" y="70"/>
                  </a:cubicBezTo>
                  <a:cubicBezTo>
                    <a:pt x="203" y="69"/>
                    <a:pt x="203" y="69"/>
                    <a:pt x="203" y="69"/>
                  </a:cubicBezTo>
                  <a:cubicBezTo>
                    <a:pt x="203" y="69"/>
                    <a:pt x="203" y="69"/>
                    <a:pt x="203" y="69"/>
                  </a:cubicBezTo>
                  <a:cubicBezTo>
                    <a:pt x="203" y="69"/>
                    <a:pt x="203" y="69"/>
                    <a:pt x="203" y="69"/>
                  </a:cubicBezTo>
                  <a:cubicBezTo>
                    <a:pt x="197" y="70"/>
                    <a:pt x="197" y="70"/>
                    <a:pt x="197" y="70"/>
                  </a:cubicBezTo>
                  <a:cubicBezTo>
                    <a:pt x="191" y="69"/>
                    <a:pt x="191" y="69"/>
                    <a:pt x="191" y="69"/>
                  </a:cubicBezTo>
                  <a:cubicBezTo>
                    <a:pt x="190" y="69"/>
                    <a:pt x="190" y="69"/>
                    <a:pt x="190" y="69"/>
                  </a:cubicBezTo>
                  <a:cubicBezTo>
                    <a:pt x="189" y="69"/>
                    <a:pt x="187" y="69"/>
                    <a:pt x="186" y="71"/>
                  </a:cubicBezTo>
                  <a:cubicBezTo>
                    <a:pt x="183" y="73"/>
                    <a:pt x="183" y="73"/>
                    <a:pt x="183" y="73"/>
                  </a:cubicBezTo>
                  <a:cubicBezTo>
                    <a:pt x="174" y="74"/>
                    <a:pt x="174" y="74"/>
                    <a:pt x="174" y="74"/>
                  </a:cubicBezTo>
                  <a:cubicBezTo>
                    <a:pt x="168" y="73"/>
                    <a:pt x="168" y="73"/>
                    <a:pt x="168" y="73"/>
                  </a:cubicBezTo>
                  <a:cubicBezTo>
                    <a:pt x="167" y="73"/>
                    <a:pt x="167" y="73"/>
                    <a:pt x="167" y="73"/>
                  </a:cubicBezTo>
                  <a:cubicBezTo>
                    <a:pt x="167" y="73"/>
                    <a:pt x="167" y="73"/>
                    <a:pt x="167" y="73"/>
                  </a:cubicBezTo>
                  <a:cubicBezTo>
                    <a:pt x="159" y="77"/>
                    <a:pt x="154" y="79"/>
                    <a:pt x="151" y="79"/>
                  </a:cubicBezTo>
                  <a:cubicBezTo>
                    <a:pt x="145" y="78"/>
                    <a:pt x="145" y="78"/>
                    <a:pt x="145" y="78"/>
                  </a:cubicBezTo>
                  <a:cubicBezTo>
                    <a:pt x="140" y="76"/>
                    <a:pt x="140" y="76"/>
                    <a:pt x="140" y="76"/>
                  </a:cubicBezTo>
                  <a:cubicBezTo>
                    <a:pt x="140" y="76"/>
                    <a:pt x="140" y="76"/>
                    <a:pt x="140" y="76"/>
                  </a:cubicBezTo>
                  <a:cubicBezTo>
                    <a:pt x="140" y="76"/>
                    <a:pt x="140" y="76"/>
                    <a:pt x="140" y="76"/>
                  </a:cubicBezTo>
                  <a:cubicBezTo>
                    <a:pt x="138" y="76"/>
                    <a:pt x="138" y="76"/>
                    <a:pt x="137" y="77"/>
                  </a:cubicBezTo>
                  <a:cubicBezTo>
                    <a:pt x="134" y="79"/>
                    <a:pt x="134" y="79"/>
                    <a:pt x="134" y="79"/>
                  </a:cubicBezTo>
                  <a:cubicBezTo>
                    <a:pt x="127" y="78"/>
                    <a:pt x="127" y="78"/>
                    <a:pt x="127" y="78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2" y="77"/>
                    <a:pt x="122" y="77"/>
                    <a:pt x="122" y="77"/>
                  </a:cubicBezTo>
                  <a:cubicBezTo>
                    <a:pt x="122" y="77"/>
                    <a:pt x="120" y="78"/>
                    <a:pt x="120" y="79"/>
                  </a:cubicBezTo>
                  <a:cubicBezTo>
                    <a:pt x="119" y="80"/>
                    <a:pt x="119" y="81"/>
                    <a:pt x="120" y="81"/>
                  </a:cubicBezTo>
                  <a:cubicBezTo>
                    <a:pt x="121" y="84"/>
                    <a:pt x="120" y="85"/>
                    <a:pt x="119" y="85"/>
                  </a:cubicBezTo>
                  <a:cubicBezTo>
                    <a:pt x="119" y="86"/>
                    <a:pt x="118" y="87"/>
                    <a:pt x="118" y="88"/>
                  </a:cubicBezTo>
                  <a:cubicBezTo>
                    <a:pt x="118" y="89"/>
                    <a:pt x="118" y="89"/>
                    <a:pt x="118" y="89"/>
                  </a:cubicBezTo>
                  <a:close/>
                  <a:moveTo>
                    <a:pt x="34" y="16"/>
                  </a:moveTo>
                  <a:cubicBezTo>
                    <a:pt x="33" y="16"/>
                    <a:pt x="33" y="16"/>
                    <a:pt x="33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9" y="25"/>
                    <a:pt x="11" y="26"/>
                    <a:pt x="14" y="27"/>
                  </a:cubicBezTo>
                  <a:cubicBezTo>
                    <a:pt x="16" y="27"/>
                    <a:pt x="17" y="27"/>
                    <a:pt x="17" y="27"/>
                  </a:cubicBezTo>
                  <a:cubicBezTo>
                    <a:pt x="19" y="27"/>
                    <a:pt x="20" y="26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6" y="26"/>
                    <a:pt x="27" y="26"/>
                    <a:pt x="28" y="26"/>
                  </a:cubicBezTo>
                  <a:cubicBezTo>
                    <a:pt x="30" y="26"/>
                    <a:pt x="32" y="25"/>
                    <a:pt x="33" y="23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9" y="22"/>
                    <a:pt x="42" y="22"/>
                    <a:pt x="42" y="20"/>
                  </a:cubicBezTo>
                  <a:cubicBezTo>
                    <a:pt x="43" y="20"/>
                    <a:pt x="43" y="20"/>
                    <a:pt x="43" y="20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16"/>
                    <a:pt x="34" y="16"/>
                    <a:pt x="34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798" name="Freeform 609"/>
            <p:cNvSpPr>
              <a:spLocks noEditPoints="1"/>
            </p:cNvSpPr>
            <p:nvPr/>
          </p:nvSpPr>
          <p:spPr bwMode="auto">
            <a:xfrm>
              <a:off x="1974513" y="3535706"/>
              <a:ext cx="857022" cy="362974"/>
            </a:xfrm>
            <a:custGeom>
              <a:avLst/>
              <a:gdLst>
                <a:gd name="T0" fmla="*/ 55 w 216"/>
                <a:gd name="T1" fmla="*/ 15 h 91"/>
                <a:gd name="T2" fmla="*/ 100 w 216"/>
                <a:gd name="T3" fmla="*/ 2 h 91"/>
                <a:gd name="T4" fmla="*/ 120 w 216"/>
                <a:gd name="T5" fmla="*/ 12 h 91"/>
                <a:gd name="T6" fmla="*/ 178 w 216"/>
                <a:gd name="T7" fmla="*/ 10 h 91"/>
                <a:gd name="T8" fmla="*/ 202 w 216"/>
                <a:gd name="T9" fmla="*/ 24 h 91"/>
                <a:gd name="T10" fmla="*/ 208 w 216"/>
                <a:gd name="T11" fmla="*/ 43 h 91"/>
                <a:gd name="T12" fmla="*/ 212 w 216"/>
                <a:gd name="T13" fmla="*/ 68 h 91"/>
                <a:gd name="T14" fmla="*/ 209 w 216"/>
                <a:gd name="T15" fmla="*/ 72 h 91"/>
                <a:gd name="T16" fmla="*/ 184 w 216"/>
                <a:gd name="T17" fmla="*/ 74 h 91"/>
                <a:gd name="T18" fmla="*/ 138 w 216"/>
                <a:gd name="T19" fmla="*/ 79 h 91"/>
                <a:gd name="T20" fmla="*/ 120 w 216"/>
                <a:gd name="T21" fmla="*/ 89 h 91"/>
                <a:gd name="T22" fmla="*/ 115 w 216"/>
                <a:gd name="T23" fmla="*/ 81 h 91"/>
                <a:gd name="T24" fmla="*/ 94 w 216"/>
                <a:gd name="T25" fmla="*/ 84 h 91"/>
                <a:gd name="T26" fmla="*/ 50 w 216"/>
                <a:gd name="T27" fmla="*/ 87 h 91"/>
                <a:gd name="T28" fmla="*/ 28 w 216"/>
                <a:gd name="T29" fmla="*/ 79 h 91"/>
                <a:gd name="T30" fmla="*/ 19 w 216"/>
                <a:gd name="T31" fmla="*/ 75 h 91"/>
                <a:gd name="T32" fmla="*/ 4 w 216"/>
                <a:gd name="T33" fmla="*/ 54 h 91"/>
                <a:gd name="T34" fmla="*/ 11 w 216"/>
                <a:gd name="T35" fmla="*/ 46 h 91"/>
                <a:gd name="T36" fmla="*/ 2 w 216"/>
                <a:gd name="T37" fmla="*/ 31 h 91"/>
                <a:gd name="T38" fmla="*/ 6 w 216"/>
                <a:gd name="T39" fmla="*/ 8 h 91"/>
                <a:gd name="T40" fmla="*/ 19 w 216"/>
                <a:gd name="T41" fmla="*/ 25 h 91"/>
                <a:gd name="T42" fmla="*/ 38 w 216"/>
                <a:gd name="T43" fmla="*/ 22 h 91"/>
                <a:gd name="T44" fmla="*/ 15 w 216"/>
                <a:gd name="T45" fmla="*/ 27 h 91"/>
                <a:gd name="T46" fmla="*/ 7 w 216"/>
                <a:gd name="T47" fmla="*/ 13 h 91"/>
                <a:gd name="T48" fmla="*/ 6 w 216"/>
                <a:gd name="T49" fmla="*/ 27 h 91"/>
                <a:gd name="T50" fmla="*/ 4 w 216"/>
                <a:gd name="T51" fmla="*/ 37 h 91"/>
                <a:gd name="T52" fmla="*/ 12 w 216"/>
                <a:gd name="T53" fmla="*/ 44 h 91"/>
                <a:gd name="T54" fmla="*/ 10 w 216"/>
                <a:gd name="T55" fmla="*/ 49 h 91"/>
                <a:gd name="T56" fmla="*/ 11 w 216"/>
                <a:gd name="T57" fmla="*/ 55 h 91"/>
                <a:gd name="T58" fmla="*/ 24 w 216"/>
                <a:gd name="T59" fmla="*/ 77 h 91"/>
                <a:gd name="T60" fmla="*/ 28 w 216"/>
                <a:gd name="T61" fmla="*/ 77 h 91"/>
                <a:gd name="T62" fmla="*/ 35 w 216"/>
                <a:gd name="T63" fmla="*/ 79 h 91"/>
                <a:gd name="T64" fmla="*/ 49 w 216"/>
                <a:gd name="T65" fmla="*/ 85 h 91"/>
                <a:gd name="T66" fmla="*/ 90 w 216"/>
                <a:gd name="T67" fmla="*/ 85 h 91"/>
                <a:gd name="T68" fmla="*/ 106 w 216"/>
                <a:gd name="T69" fmla="*/ 81 h 91"/>
                <a:gd name="T70" fmla="*/ 117 w 216"/>
                <a:gd name="T71" fmla="*/ 82 h 91"/>
                <a:gd name="T72" fmla="*/ 114 w 216"/>
                <a:gd name="T73" fmla="*/ 88 h 91"/>
                <a:gd name="T74" fmla="*/ 120 w 216"/>
                <a:gd name="T75" fmla="*/ 85 h 91"/>
                <a:gd name="T76" fmla="*/ 120 w 216"/>
                <a:gd name="T77" fmla="*/ 79 h 91"/>
                <a:gd name="T78" fmla="*/ 137 w 216"/>
                <a:gd name="T79" fmla="*/ 78 h 91"/>
                <a:gd name="T80" fmla="*/ 168 w 216"/>
                <a:gd name="T81" fmla="*/ 73 h 91"/>
                <a:gd name="T82" fmla="*/ 191 w 216"/>
                <a:gd name="T83" fmla="*/ 69 h 91"/>
                <a:gd name="T84" fmla="*/ 204 w 216"/>
                <a:gd name="T85" fmla="*/ 69 h 91"/>
                <a:gd name="T86" fmla="*/ 211 w 216"/>
                <a:gd name="T87" fmla="*/ 74 h 91"/>
                <a:gd name="T88" fmla="*/ 208 w 216"/>
                <a:gd name="T89" fmla="*/ 62 h 91"/>
                <a:gd name="T90" fmla="*/ 209 w 216"/>
                <a:gd name="T91" fmla="*/ 54 h 91"/>
                <a:gd name="T92" fmla="*/ 207 w 216"/>
                <a:gd name="T93" fmla="*/ 33 h 91"/>
                <a:gd name="T94" fmla="*/ 201 w 216"/>
                <a:gd name="T95" fmla="*/ 24 h 91"/>
                <a:gd name="T96" fmla="*/ 188 w 216"/>
                <a:gd name="T97" fmla="*/ 11 h 91"/>
                <a:gd name="T98" fmla="*/ 172 w 216"/>
                <a:gd name="T99" fmla="*/ 15 h 91"/>
                <a:gd name="T100" fmla="*/ 144 w 216"/>
                <a:gd name="T101" fmla="*/ 18 h 91"/>
                <a:gd name="T102" fmla="*/ 120 w 216"/>
                <a:gd name="T103" fmla="*/ 14 h 91"/>
                <a:gd name="T104" fmla="*/ 107 w 216"/>
                <a:gd name="T105" fmla="*/ 7 h 91"/>
                <a:gd name="T106" fmla="*/ 99 w 216"/>
                <a:gd name="T107" fmla="*/ 5 h 91"/>
                <a:gd name="T108" fmla="*/ 64 w 216"/>
                <a:gd name="T109" fmla="*/ 14 h 91"/>
                <a:gd name="T110" fmla="*/ 23 w 216"/>
                <a:gd name="T111" fmla="*/ 8 h 91"/>
                <a:gd name="T112" fmla="*/ 8 w 216"/>
                <a:gd name="T113" fmla="*/ 23 h 91"/>
                <a:gd name="T114" fmla="*/ 16 w 216"/>
                <a:gd name="T115" fmla="*/ 16 h 91"/>
                <a:gd name="T116" fmla="*/ 45 w 216"/>
                <a:gd name="T117" fmla="*/ 20 h 91"/>
                <a:gd name="T118" fmla="*/ 26 w 216"/>
                <a:gd name="T119" fmla="*/ 27 h 91"/>
                <a:gd name="T120" fmla="*/ 22 w 216"/>
                <a:gd name="T121" fmla="*/ 26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16" h="91">
                  <a:moveTo>
                    <a:pt x="20" y="0"/>
                  </a:moveTo>
                  <a:cubicBezTo>
                    <a:pt x="24" y="7"/>
                    <a:pt x="24" y="7"/>
                    <a:pt x="24" y="7"/>
                  </a:cubicBezTo>
                  <a:cubicBezTo>
                    <a:pt x="28" y="10"/>
                    <a:pt x="31" y="12"/>
                    <a:pt x="35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2" y="15"/>
                    <a:pt x="53" y="15"/>
                    <a:pt x="55" y="15"/>
                  </a:cubicBezTo>
                  <a:cubicBezTo>
                    <a:pt x="58" y="15"/>
                    <a:pt x="61" y="14"/>
                    <a:pt x="63" y="13"/>
                  </a:cubicBezTo>
                  <a:cubicBezTo>
                    <a:pt x="69" y="8"/>
                    <a:pt x="69" y="8"/>
                    <a:pt x="69" y="8"/>
                  </a:cubicBezTo>
                  <a:cubicBezTo>
                    <a:pt x="77" y="3"/>
                    <a:pt x="77" y="3"/>
                    <a:pt x="77" y="3"/>
                  </a:cubicBezTo>
                  <a:cubicBezTo>
                    <a:pt x="95" y="2"/>
                    <a:pt x="95" y="2"/>
                    <a:pt x="95" y="2"/>
                  </a:cubicBezTo>
                  <a:cubicBezTo>
                    <a:pt x="98" y="3"/>
                    <a:pt x="98" y="3"/>
                    <a:pt x="98" y="3"/>
                  </a:cubicBezTo>
                  <a:cubicBezTo>
                    <a:pt x="100" y="2"/>
                    <a:pt x="100" y="2"/>
                    <a:pt x="100" y="2"/>
                  </a:cubicBezTo>
                  <a:cubicBezTo>
                    <a:pt x="100" y="2"/>
                    <a:pt x="101" y="2"/>
                    <a:pt x="101" y="2"/>
                  </a:cubicBezTo>
                  <a:cubicBezTo>
                    <a:pt x="103" y="2"/>
                    <a:pt x="105" y="3"/>
                    <a:pt x="107" y="5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5" y="6"/>
                    <a:pt x="115" y="6"/>
                    <a:pt x="115" y="6"/>
                  </a:cubicBezTo>
                  <a:cubicBezTo>
                    <a:pt x="116" y="10"/>
                    <a:pt x="116" y="10"/>
                    <a:pt x="116" y="10"/>
                  </a:cubicBezTo>
                  <a:cubicBezTo>
                    <a:pt x="117" y="11"/>
                    <a:pt x="119" y="12"/>
                    <a:pt x="120" y="12"/>
                  </a:cubicBezTo>
                  <a:cubicBezTo>
                    <a:pt x="121" y="12"/>
                    <a:pt x="125" y="12"/>
                    <a:pt x="131" y="15"/>
                  </a:cubicBezTo>
                  <a:cubicBezTo>
                    <a:pt x="144" y="17"/>
                    <a:pt x="144" y="17"/>
                    <a:pt x="144" y="17"/>
                  </a:cubicBezTo>
                  <a:cubicBezTo>
                    <a:pt x="154" y="16"/>
                    <a:pt x="154" y="16"/>
                    <a:pt x="154" y="16"/>
                  </a:cubicBezTo>
                  <a:cubicBezTo>
                    <a:pt x="164" y="17"/>
                    <a:pt x="164" y="17"/>
                    <a:pt x="164" y="17"/>
                  </a:cubicBezTo>
                  <a:cubicBezTo>
                    <a:pt x="166" y="16"/>
                    <a:pt x="168" y="15"/>
                    <a:pt x="171" y="13"/>
                  </a:cubicBezTo>
                  <a:cubicBezTo>
                    <a:pt x="178" y="10"/>
                    <a:pt x="178" y="10"/>
                    <a:pt x="178" y="10"/>
                  </a:cubicBezTo>
                  <a:cubicBezTo>
                    <a:pt x="183" y="11"/>
                    <a:pt x="183" y="11"/>
                    <a:pt x="183" y="11"/>
                  </a:cubicBezTo>
                  <a:cubicBezTo>
                    <a:pt x="187" y="10"/>
                    <a:pt x="187" y="10"/>
                    <a:pt x="187" y="10"/>
                  </a:cubicBezTo>
                  <a:cubicBezTo>
                    <a:pt x="189" y="8"/>
                    <a:pt x="191" y="8"/>
                    <a:pt x="192" y="8"/>
                  </a:cubicBezTo>
                  <a:cubicBezTo>
                    <a:pt x="195" y="8"/>
                    <a:pt x="198" y="10"/>
                    <a:pt x="200" y="15"/>
                  </a:cubicBezTo>
                  <a:cubicBezTo>
                    <a:pt x="202" y="22"/>
                    <a:pt x="202" y="22"/>
                    <a:pt x="202" y="22"/>
                  </a:cubicBezTo>
                  <a:cubicBezTo>
                    <a:pt x="202" y="24"/>
                    <a:pt x="202" y="24"/>
                    <a:pt x="202" y="24"/>
                  </a:cubicBezTo>
                  <a:cubicBezTo>
                    <a:pt x="203" y="25"/>
                    <a:pt x="203" y="25"/>
                    <a:pt x="203" y="25"/>
                  </a:cubicBezTo>
                  <a:cubicBezTo>
                    <a:pt x="203" y="29"/>
                    <a:pt x="203" y="29"/>
                    <a:pt x="203" y="29"/>
                  </a:cubicBezTo>
                  <a:cubicBezTo>
                    <a:pt x="204" y="30"/>
                    <a:pt x="206" y="31"/>
                    <a:pt x="208" y="31"/>
                  </a:cubicBezTo>
                  <a:cubicBezTo>
                    <a:pt x="211" y="35"/>
                    <a:pt x="211" y="35"/>
                    <a:pt x="211" y="35"/>
                  </a:cubicBezTo>
                  <a:cubicBezTo>
                    <a:pt x="211" y="35"/>
                    <a:pt x="211" y="35"/>
                    <a:pt x="211" y="35"/>
                  </a:cubicBezTo>
                  <a:cubicBezTo>
                    <a:pt x="208" y="43"/>
                    <a:pt x="208" y="43"/>
                    <a:pt x="208" y="43"/>
                  </a:cubicBezTo>
                  <a:cubicBezTo>
                    <a:pt x="207" y="44"/>
                    <a:pt x="207" y="46"/>
                    <a:pt x="208" y="50"/>
                  </a:cubicBezTo>
                  <a:cubicBezTo>
                    <a:pt x="210" y="53"/>
                    <a:pt x="210" y="53"/>
                    <a:pt x="210" y="53"/>
                  </a:cubicBezTo>
                  <a:cubicBezTo>
                    <a:pt x="212" y="54"/>
                    <a:pt x="212" y="54"/>
                    <a:pt x="212" y="54"/>
                  </a:cubicBezTo>
                  <a:cubicBezTo>
                    <a:pt x="211" y="59"/>
                    <a:pt x="211" y="59"/>
                    <a:pt x="211" y="59"/>
                  </a:cubicBezTo>
                  <a:cubicBezTo>
                    <a:pt x="210" y="62"/>
                    <a:pt x="210" y="62"/>
                    <a:pt x="210" y="62"/>
                  </a:cubicBezTo>
                  <a:cubicBezTo>
                    <a:pt x="212" y="68"/>
                    <a:pt x="212" y="68"/>
                    <a:pt x="212" y="68"/>
                  </a:cubicBezTo>
                  <a:cubicBezTo>
                    <a:pt x="215" y="72"/>
                    <a:pt x="215" y="72"/>
                    <a:pt x="215" y="72"/>
                  </a:cubicBezTo>
                  <a:cubicBezTo>
                    <a:pt x="216" y="73"/>
                    <a:pt x="216" y="73"/>
                    <a:pt x="216" y="73"/>
                  </a:cubicBezTo>
                  <a:cubicBezTo>
                    <a:pt x="214" y="75"/>
                    <a:pt x="212" y="76"/>
                    <a:pt x="211" y="76"/>
                  </a:cubicBezTo>
                  <a:cubicBezTo>
                    <a:pt x="210" y="76"/>
                    <a:pt x="210" y="76"/>
                    <a:pt x="210" y="76"/>
                  </a:cubicBezTo>
                  <a:cubicBezTo>
                    <a:pt x="209" y="74"/>
                    <a:pt x="209" y="74"/>
                    <a:pt x="209" y="74"/>
                  </a:cubicBezTo>
                  <a:cubicBezTo>
                    <a:pt x="209" y="72"/>
                    <a:pt x="209" y="72"/>
                    <a:pt x="209" y="72"/>
                  </a:cubicBezTo>
                  <a:cubicBezTo>
                    <a:pt x="204" y="71"/>
                    <a:pt x="204" y="71"/>
                    <a:pt x="204" y="71"/>
                  </a:cubicBezTo>
                  <a:cubicBezTo>
                    <a:pt x="198" y="72"/>
                    <a:pt x="198" y="72"/>
                    <a:pt x="198" y="72"/>
                  </a:cubicBezTo>
                  <a:cubicBezTo>
                    <a:pt x="192" y="71"/>
                    <a:pt x="192" y="71"/>
                    <a:pt x="192" y="71"/>
                  </a:cubicBezTo>
                  <a:cubicBezTo>
                    <a:pt x="191" y="71"/>
                    <a:pt x="191" y="71"/>
                    <a:pt x="191" y="71"/>
                  </a:cubicBezTo>
                  <a:cubicBezTo>
                    <a:pt x="190" y="71"/>
                    <a:pt x="188" y="71"/>
                    <a:pt x="187" y="72"/>
                  </a:cubicBezTo>
                  <a:cubicBezTo>
                    <a:pt x="184" y="74"/>
                    <a:pt x="184" y="74"/>
                    <a:pt x="184" y="74"/>
                  </a:cubicBezTo>
                  <a:cubicBezTo>
                    <a:pt x="175" y="75"/>
                    <a:pt x="175" y="75"/>
                    <a:pt x="175" y="75"/>
                  </a:cubicBezTo>
                  <a:cubicBezTo>
                    <a:pt x="168" y="74"/>
                    <a:pt x="168" y="74"/>
                    <a:pt x="168" y="74"/>
                  </a:cubicBezTo>
                  <a:cubicBezTo>
                    <a:pt x="161" y="79"/>
                    <a:pt x="155" y="81"/>
                    <a:pt x="152" y="81"/>
                  </a:cubicBezTo>
                  <a:cubicBezTo>
                    <a:pt x="146" y="80"/>
                    <a:pt x="146" y="80"/>
                    <a:pt x="146" y="80"/>
                  </a:cubicBezTo>
                  <a:cubicBezTo>
                    <a:pt x="141" y="78"/>
                    <a:pt x="141" y="78"/>
                    <a:pt x="141" y="78"/>
                  </a:cubicBezTo>
                  <a:cubicBezTo>
                    <a:pt x="140" y="78"/>
                    <a:pt x="139" y="78"/>
                    <a:pt x="138" y="79"/>
                  </a:cubicBezTo>
                  <a:cubicBezTo>
                    <a:pt x="135" y="81"/>
                    <a:pt x="135" y="81"/>
                    <a:pt x="135" y="81"/>
                  </a:cubicBezTo>
                  <a:cubicBezTo>
                    <a:pt x="128" y="80"/>
                    <a:pt x="128" y="80"/>
                    <a:pt x="128" y="80"/>
                  </a:cubicBezTo>
                  <a:cubicBezTo>
                    <a:pt x="124" y="79"/>
                    <a:pt x="124" y="79"/>
                    <a:pt x="124" y="79"/>
                  </a:cubicBezTo>
                  <a:cubicBezTo>
                    <a:pt x="121" y="79"/>
                    <a:pt x="121" y="80"/>
                    <a:pt x="121" y="82"/>
                  </a:cubicBezTo>
                  <a:cubicBezTo>
                    <a:pt x="123" y="84"/>
                    <a:pt x="122" y="86"/>
                    <a:pt x="121" y="87"/>
                  </a:cubicBezTo>
                  <a:cubicBezTo>
                    <a:pt x="120" y="87"/>
                    <a:pt x="120" y="88"/>
                    <a:pt x="120" y="89"/>
                  </a:cubicBezTo>
                  <a:cubicBezTo>
                    <a:pt x="119" y="91"/>
                    <a:pt x="119" y="91"/>
                    <a:pt x="119" y="91"/>
                  </a:cubicBezTo>
                  <a:cubicBezTo>
                    <a:pt x="115" y="91"/>
                    <a:pt x="115" y="91"/>
                    <a:pt x="115" y="91"/>
                  </a:cubicBezTo>
                  <a:cubicBezTo>
                    <a:pt x="112" y="91"/>
                    <a:pt x="112" y="91"/>
                    <a:pt x="112" y="91"/>
                  </a:cubicBezTo>
                  <a:cubicBezTo>
                    <a:pt x="112" y="89"/>
                    <a:pt x="112" y="89"/>
                    <a:pt x="112" y="89"/>
                  </a:cubicBezTo>
                  <a:cubicBezTo>
                    <a:pt x="112" y="86"/>
                    <a:pt x="112" y="84"/>
                    <a:pt x="114" y="83"/>
                  </a:cubicBezTo>
                  <a:cubicBezTo>
                    <a:pt x="115" y="81"/>
                    <a:pt x="115" y="81"/>
                    <a:pt x="115" y="81"/>
                  </a:cubicBezTo>
                  <a:cubicBezTo>
                    <a:pt x="115" y="79"/>
                    <a:pt x="115" y="79"/>
                    <a:pt x="115" y="79"/>
                  </a:cubicBezTo>
                  <a:cubicBezTo>
                    <a:pt x="111" y="80"/>
                    <a:pt x="111" y="80"/>
                    <a:pt x="111" y="80"/>
                  </a:cubicBezTo>
                  <a:cubicBezTo>
                    <a:pt x="106" y="83"/>
                    <a:pt x="106" y="83"/>
                    <a:pt x="106" y="83"/>
                  </a:cubicBezTo>
                  <a:cubicBezTo>
                    <a:pt x="102" y="81"/>
                    <a:pt x="102" y="81"/>
                    <a:pt x="102" y="81"/>
                  </a:cubicBezTo>
                  <a:cubicBezTo>
                    <a:pt x="98" y="80"/>
                    <a:pt x="98" y="80"/>
                    <a:pt x="98" y="80"/>
                  </a:cubicBezTo>
                  <a:cubicBezTo>
                    <a:pt x="97" y="80"/>
                    <a:pt x="96" y="81"/>
                    <a:pt x="94" y="84"/>
                  </a:cubicBezTo>
                  <a:cubicBezTo>
                    <a:pt x="91" y="87"/>
                    <a:pt x="91" y="87"/>
                    <a:pt x="91" y="87"/>
                  </a:cubicBezTo>
                  <a:cubicBezTo>
                    <a:pt x="81" y="89"/>
                    <a:pt x="81" y="89"/>
                    <a:pt x="81" y="89"/>
                  </a:cubicBezTo>
                  <a:cubicBezTo>
                    <a:pt x="77" y="89"/>
                    <a:pt x="73" y="87"/>
                    <a:pt x="68" y="84"/>
                  </a:cubicBezTo>
                  <a:cubicBezTo>
                    <a:pt x="63" y="81"/>
                    <a:pt x="60" y="79"/>
                    <a:pt x="58" y="79"/>
                  </a:cubicBezTo>
                  <a:cubicBezTo>
                    <a:pt x="55" y="79"/>
                    <a:pt x="53" y="80"/>
                    <a:pt x="52" y="84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46" y="88"/>
                    <a:pt x="46" y="88"/>
                    <a:pt x="46" y="88"/>
                  </a:cubicBezTo>
                  <a:cubicBezTo>
                    <a:pt x="43" y="88"/>
                    <a:pt x="40" y="87"/>
                    <a:pt x="37" y="84"/>
                  </a:cubicBezTo>
                  <a:cubicBezTo>
                    <a:pt x="35" y="81"/>
                    <a:pt x="35" y="81"/>
                    <a:pt x="35" y="81"/>
                  </a:cubicBezTo>
                  <a:cubicBezTo>
                    <a:pt x="34" y="80"/>
                    <a:pt x="34" y="80"/>
                    <a:pt x="34" y="80"/>
                  </a:cubicBezTo>
                  <a:cubicBezTo>
                    <a:pt x="30" y="80"/>
                    <a:pt x="30" y="80"/>
                    <a:pt x="30" y="80"/>
                  </a:cubicBezTo>
                  <a:cubicBezTo>
                    <a:pt x="28" y="79"/>
                    <a:pt x="28" y="79"/>
                    <a:pt x="28" y="79"/>
                  </a:cubicBezTo>
                  <a:cubicBezTo>
                    <a:pt x="25" y="79"/>
                    <a:pt x="25" y="79"/>
                    <a:pt x="25" y="79"/>
                  </a:cubicBezTo>
                  <a:cubicBezTo>
                    <a:pt x="22" y="81"/>
                    <a:pt x="22" y="81"/>
                    <a:pt x="22" y="81"/>
                  </a:cubicBezTo>
                  <a:cubicBezTo>
                    <a:pt x="22" y="82"/>
                    <a:pt x="21" y="82"/>
                    <a:pt x="21" y="82"/>
                  </a:cubicBezTo>
                  <a:cubicBezTo>
                    <a:pt x="21" y="82"/>
                    <a:pt x="21" y="81"/>
                    <a:pt x="21" y="80"/>
                  </a:cubicBezTo>
                  <a:cubicBezTo>
                    <a:pt x="22" y="77"/>
                    <a:pt x="22" y="77"/>
                    <a:pt x="22" y="77"/>
                  </a:cubicBezTo>
                  <a:cubicBezTo>
                    <a:pt x="22" y="76"/>
                    <a:pt x="21" y="75"/>
                    <a:pt x="19" y="75"/>
                  </a:cubicBezTo>
                  <a:cubicBezTo>
                    <a:pt x="19" y="75"/>
                    <a:pt x="18" y="75"/>
                    <a:pt x="17" y="75"/>
                  </a:cubicBezTo>
                  <a:cubicBezTo>
                    <a:pt x="14" y="75"/>
                    <a:pt x="13" y="74"/>
                    <a:pt x="13" y="73"/>
                  </a:cubicBezTo>
                  <a:cubicBezTo>
                    <a:pt x="14" y="71"/>
                    <a:pt x="13" y="69"/>
                    <a:pt x="12" y="65"/>
                  </a:cubicBezTo>
                  <a:cubicBezTo>
                    <a:pt x="11" y="61"/>
                    <a:pt x="9" y="59"/>
                    <a:pt x="6" y="59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2" y="55"/>
                    <a:pt x="2" y="54"/>
                    <a:pt x="4" y="54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8" y="56"/>
                    <a:pt x="8" y="56"/>
                    <a:pt x="8" y="56"/>
                  </a:cubicBezTo>
                  <a:cubicBezTo>
                    <a:pt x="9" y="56"/>
                    <a:pt x="10" y="55"/>
                    <a:pt x="10" y="55"/>
                  </a:cubicBezTo>
                  <a:cubicBezTo>
                    <a:pt x="6" y="50"/>
                    <a:pt x="6" y="50"/>
                    <a:pt x="6" y="50"/>
                  </a:cubicBezTo>
                  <a:cubicBezTo>
                    <a:pt x="6" y="48"/>
                    <a:pt x="6" y="47"/>
                    <a:pt x="9" y="47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9" y="44"/>
                    <a:pt x="9" y="41"/>
                    <a:pt x="9" y="39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1" y="40"/>
                    <a:pt x="1" y="40"/>
                    <a:pt x="1" y="40"/>
                  </a:cubicBezTo>
                  <a:cubicBezTo>
                    <a:pt x="1" y="40"/>
                    <a:pt x="0" y="38"/>
                    <a:pt x="0" y="36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3"/>
                    <a:pt x="2" y="21"/>
                    <a:pt x="0" y="20"/>
                  </a:cubicBezTo>
                  <a:cubicBezTo>
                    <a:pt x="0" y="17"/>
                    <a:pt x="2" y="15"/>
                    <a:pt x="6" y="12"/>
                  </a:cubicBezTo>
                  <a:cubicBezTo>
                    <a:pt x="6" y="11"/>
                    <a:pt x="6" y="10"/>
                    <a:pt x="6" y="8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20" y="0"/>
                    <a:pt x="20" y="0"/>
                    <a:pt x="20" y="0"/>
                  </a:cubicBezTo>
                  <a:moveTo>
                    <a:pt x="18" y="28"/>
                  </a:moveTo>
                  <a:cubicBezTo>
                    <a:pt x="20" y="28"/>
                    <a:pt x="20" y="27"/>
                    <a:pt x="20" y="26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7" y="26"/>
                    <a:pt x="28" y="26"/>
                    <a:pt x="29" y="26"/>
                  </a:cubicBezTo>
                  <a:cubicBezTo>
                    <a:pt x="31" y="26"/>
                    <a:pt x="33" y="25"/>
                    <a:pt x="34" y="23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40" y="22"/>
                    <a:pt x="42" y="22"/>
                    <a:pt x="43" y="21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5"/>
                    <a:pt x="12" y="26"/>
                    <a:pt x="15" y="27"/>
                  </a:cubicBezTo>
                  <a:cubicBezTo>
                    <a:pt x="17" y="27"/>
                    <a:pt x="18" y="28"/>
                    <a:pt x="18" y="28"/>
                  </a:cubicBezTo>
                  <a:moveTo>
                    <a:pt x="19" y="2"/>
                  </a:moveTo>
                  <a:cubicBezTo>
                    <a:pt x="8" y="3"/>
                    <a:pt x="8" y="3"/>
                    <a:pt x="8" y="3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9"/>
                    <a:pt x="8" y="11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4" y="15"/>
                    <a:pt x="2" y="17"/>
                    <a:pt x="2" y="19"/>
                  </a:cubicBezTo>
                  <a:cubicBezTo>
                    <a:pt x="4" y="21"/>
                    <a:pt x="6" y="23"/>
                    <a:pt x="6" y="26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1" y="36"/>
                    <a:pt x="1" y="36"/>
                    <a:pt x="1" y="36"/>
                  </a:cubicBezTo>
                  <a:cubicBezTo>
                    <a:pt x="1" y="37"/>
                    <a:pt x="2" y="37"/>
                    <a:pt x="2" y="38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41"/>
                    <a:pt x="11" y="43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0" y="49"/>
                    <a:pt x="10" y="49"/>
                    <a:pt x="10" y="49"/>
                  </a:cubicBezTo>
                  <a:cubicBezTo>
                    <a:pt x="9" y="49"/>
                    <a:pt x="9" y="49"/>
                    <a:pt x="9" y="49"/>
                  </a:cubicBezTo>
                  <a:cubicBezTo>
                    <a:pt x="9" y="49"/>
                    <a:pt x="9" y="49"/>
                    <a:pt x="9" y="49"/>
                  </a:cubicBezTo>
                  <a:cubicBezTo>
                    <a:pt x="8" y="49"/>
                    <a:pt x="8" y="49"/>
                    <a:pt x="8" y="49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1" y="56"/>
                    <a:pt x="10" y="57"/>
                    <a:pt x="9" y="58"/>
                  </a:cubicBezTo>
                  <a:cubicBezTo>
                    <a:pt x="11" y="59"/>
                    <a:pt x="12" y="61"/>
                    <a:pt x="14" y="65"/>
                  </a:cubicBezTo>
                  <a:cubicBezTo>
                    <a:pt x="15" y="68"/>
                    <a:pt x="16" y="70"/>
                    <a:pt x="15" y="73"/>
                  </a:cubicBezTo>
                  <a:cubicBezTo>
                    <a:pt x="15" y="73"/>
                    <a:pt x="16" y="74"/>
                    <a:pt x="17" y="74"/>
                  </a:cubicBezTo>
                  <a:cubicBezTo>
                    <a:pt x="18" y="73"/>
                    <a:pt x="19" y="73"/>
                    <a:pt x="19" y="73"/>
                  </a:cubicBezTo>
                  <a:cubicBezTo>
                    <a:pt x="22" y="73"/>
                    <a:pt x="24" y="75"/>
                    <a:pt x="24" y="77"/>
                  </a:cubicBezTo>
                  <a:cubicBezTo>
                    <a:pt x="24" y="77"/>
                    <a:pt x="24" y="77"/>
                    <a:pt x="24" y="77"/>
                  </a:cubicBezTo>
                  <a:cubicBezTo>
                    <a:pt x="24" y="77"/>
                    <a:pt x="24" y="77"/>
                    <a:pt x="24" y="77"/>
                  </a:cubicBezTo>
                  <a:cubicBezTo>
                    <a:pt x="23" y="78"/>
                    <a:pt x="23" y="78"/>
                    <a:pt x="23" y="78"/>
                  </a:cubicBezTo>
                  <a:cubicBezTo>
                    <a:pt x="24" y="77"/>
                    <a:pt x="24" y="77"/>
                    <a:pt x="24" y="77"/>
                  </a:cubicBezTo>
                  <a:cubicBezTo>
                    <a:pt x="25" y="77"/>
                    <a:pt x="25" y="77"/>
                    <a:pt x="25" y="77"/>
                  </a:cubicBezTo>
                  <a:cubicBezTo>
                    <a:pt x="28" y="77"/>
                    <a:pt x="28" y="77"/>
                    <a:pt x="28" y="77"/>
                  </a:cubicBezTo>
                  <a:cubicBezTo>
                    <a:pt x="28" y="77"/>
                    <a:pt x="28" y="77"/>
                    <a:pt x="28" y="77"/>
                  </a:cubicBezTo>
                  <a:cubicBezTo>
                    <a:pt x="28" y="77"/>
                    <a:pt x="28" y="77"/>
                    <a:pt x="28" y="77"/>
                  </a:cubicBezTo>
                  <a:cubicBezTo>
                    <a:pt x="30" y="78"/>
                    <a:pt x="30" y="78"/>
                    <a:pt x="30" y="78"/>
                  </a:cubicBezTo>
                  <a:cubicBezTo>
                    <a:pt x="34" y="79"/>
                    <a:pt x="34" y="79"/>
                    <a:pt x="34" y="79"/>
                  </a:cubicBezTo>
                  <a:cubicBezTo>
                    <a:pt x="34" y="79"/>
                    <a:pt x="34" y="79"/>
                    <a:pt x="34" y="79"/>
                  </a:cubicBezTo>
                  <a:cubicBezTo>
                    <a:pt x="35" y="79"/>
                    <a:pt x="35" y="79"/>
                    <a:pt x="35" y="79"/>
                  </a:cubicBezTo>
                  <a:cubicBezTo>
                    <a:pt x="36" y="80"/>
                    <a:pt x="36" y="80"/>
                    <a:pt x="36" y="80"/>
                  </a:cubicBezTo>
                  <a:cubicBezTo>
                    <a:pt x="36" y="80"/>
                    <a:pt x="36" y="80"/>
                    <a:pt x="36" y="80"/>
                  </a:cubicBezTo>
                  <a:cubicBezTo>
                    <a:pt x="36" y="80"/>
                    <a:pt x="36" y="80"/>
                    <a:pt x="36" y="80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41" y="85"/>
                    <a:pt x="43" y="86"/>
                    <a:pt x="46" y="86"/>
                  </a:cubicBezTo>
                  <a:cubicBezTo>
                    <a:pt x="49" y="85"/>
                    <a:pt x="49" y="85"/>
                    <a:pt x="49" y="85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1" y="78"/>
                    <a:pt x="55" y="77"/>
                    <a:pt x="58" y="77"/>
                  </a:cubicBezTo>
                  <a:cubicBezTo>
                    <a:pt x="60" y="77"/>
                    <a:pt x="62" y="78"/>
                    <a:pt x="66" y="80"/>
                  </a:cubicBezTo>
                  <a:cubicBezTo>
                    <a:pt x="67" y="81"/>
                    <a:pt x="68" y="81"/>
                    <a:pt x="69" y="82"/>
                  </a:cubicBezTo>
                  <a:cubicBezTo>
                    <a:pt x="74" y="85"/>
                    <a:pt x="77" y="87"/>
                    <a:pt x="80" y="87"/>
                  </a:cubicBezTo>
                  <a:cubicBezTo>
                    <a:pt x="90" y="85"/>
                    <a:pt x="90" y="85"/>
                    <a:pt x="90" y="85"/>
                  </a:cubicBezTo>
                  <a:cubicBezTo>
                    <a:pt x="93" y="82"/>
                    <a:pt x="93" y="82"/>
                    <a:pt x="93" y="82"/>
                  </a:cubicBezTo>
                  <a:cubicBezTo>
                    <a:pt x="95" y="80"/>
                    <a:pt x="97" y="78"/>
                    <a:pt x="98" y="78"/>
                  </a:cubicBezTo>
                  <a:cubicBezTo>
                    <a:pt x="99" y="78"/>
                    <a:pt x="99" y="78"/>
                    <a:pt x="99" y="78"/>
                  </a:cubicBezTo>
                  <a:cubicBezTo>
                    <a:pt x="99" y="78"/>
                    <a:pt x="99" y="78"/>
                    <a:pt x="99" y="78"/>
                  </a:cubicBezTo>
                  <a:cubicBezTo>
                    <a:pt x="103" y="80"/>
                    <a:pt x="103" y="80"/>
                    <a:pt x="103" y="80"/>
                  </a:cubicBezTo>
                  <a:cubicBezTo>
                    <a:pt x="106" y="81"/>
                    <a:pt x="106" y="81"/>
                    <a:pt x="106" y="81"/>
                  </a:cubicBezTo>
                  <a:cubicBezTo>
                    <a:pt x="110" y="79"/>
                    <a:pt x="110" y="79"/>
                    <a:pt x="110" y="79"/>
                  </a:cubicBezTo>
                  <a:cubicBezTo>
                    <a:pt x="114" y="77"/>
                    <a:pt x="114" y="77"/>
                    <a:pt x="114" y="77"/>
                  </a:cubicBezTo>
                  <a:cubicBezTo>
                    <a:pt x="116" y="77"/>
                    <a:pt x="116" y="77"/>
                    <a:pt x="116" y="77"/>
                  </a:cubicBezTo>
                  <a:cubicBezTo>
                    <a:pt x="116" y="79"/>
                    <a:pt x="116" y="79"/>
                    <a:pt x="116" y="79"/>
                  </a:cubicBezTo>
                  <a:cubicBezTo>
                    <a:pt x="117" y="81"/>
                    <a:pt x="117" y="81"/>
                    <a:pt x="117" y="81"/>
                  </a:cubicBezTo>
                  <a:cubicBezTo>
                    <a:pt x="117" y="82"/>
                    <a:pt x="117" y="82"/>
                    <a:pt x="117" y="82"/>
                  </a:cubicBezTo>
                  <a:cubicBezTo>
                    <a:pt x="116" y="82"/>
                    <a:pt x="116" y="82"/>
                    <a:pt x="116" y="82"/>
                  </a:cubicBezTo>
                  <a:cubicBezTo>
                    <a:pt x="115" y="84"/>
                    <a:pt x="115" y="84"/>
                    <a:pt x="115" y="84"/>
                  </a:cubicBezTo>
                  <a:cubicBezTo>
                    <a:pt x="115" y="84"/>
                    <a:pt x="115" y="84"/>
                    <a:pt x="115" y="84"/>
                  </a:cubicBezTo>
                  <a:cubicBezTo>
                    <a:pt x="115" y="84"/>
                    <a:pt x="115" y="84"/>
                    <a:pt x="115" y="84"/>
                  </a:cubicBezTo>
                  <a:cubicBezTo>
                    <a:pt x="114" y="85"/>
                    <a:pt x="114" y="86"/>
                    <a:pt x="114" y="88"/>
                  </a:cubicBezTo>
                  <a:cubicBezTo>
                    <a:pt x="114" y="88"/>
                    <a:pt x="114" y="88"/>
                    <a:pt x="114" y="88"/>
                  </a:cubicBezTo>
                  <a:cubicBezTo>
                    <a:pt x="114" y="89"/>
                    <a:pt x="114" y="89"/>
                    <a:pt x="114" y="89"/>
                  </a:cubicBezTo>
                  <a:cubicBezTo>
                    <a:pt x="114" y="89"/>
                    <a:pt x="114" y="89"/>
                    <a:pt x="114" y="89"/>
                  </a:cubicBezTo>
                  <a:cubicBezTo>
                    <a:pt x="115" y="89"/>
                    <a:pt x="115" y="89"/>
                    <a:pt x="115" y="89"/>
                  </a:cubicBezTo>
                  <a:cubicBezTo>
                    <a:pt x="118" y="89"/>
                    <a:pt x="118" y="89"/>
                    <a:pt x="118" y="89"/>
                  </a:cubicBezTo>
                  <a:cubicBezTo>
                    <a:pt x="118" y="89"/>
                    <a:pt x="118" y="89"/>
                    <a:pt x="118" y="89"/>
                  </a:cubicBezTo>
                  <a:cubicBezTo>
                    <a:pt x="118" y="87"/>
                    <a:pt x="119" y="86"/>
                    <a:pt x="120" y="85"/>
                  </a:cubicBezTo>
                  <a:cubicBezTo>
                    <a:pt x="120" y="85"/>
                    <a:pt x="120" y="85"/>
                    <a:pt x="120" y="85"/>
                  </a:cubicBezTo>
                  <a:cubicBezTo>
                    <a:pt x="120" y="85"/>
                    <a:pt x="120" y="85"/>
                    <a:pt x="120" y="85"/>
                  </a:cubicBezTo>
                  <a:cubicBezTo>
                    <a:pt x="120" y="85"/>
                    <a:pt x="121" y="85"/>
                    <a:pt x="120" y="83"/>
                  </a:cubicBezTo>
                  <a:cubicBezTo>
                    <a:pt x="120" y="83"/>
                    <a:pt x="120" y="83"/>
                    <a:pt x="120" y="83"/>
                  </a:cubicBezTo>
                  <a:cubicBezTo>
                    <a:pt x="120" y="83"/>
                    <a:pt x="120" y="83"/>
                    <a:pt x="120" y="83"/>
                  </a:cubicBezTo>
                  <a:cubicBezTo>
                    <a:pt x="119" y="82"/>
                    <a:pt x="119" y="80"/>
                    <a:pt x="120" y="79"/>
                  </a:cubicBezTo>
                  <a:cubicBezTo>
                    <a:pt x="121" y="78"/>
                    <a:pt x="122" y="77"/>
                    <a:pt x="123" y="77"/>
                  </a:cubicBezTo>
                  <a:cubicBezTo>
                    <a:pt x="124" y="77"/>
                    <a:pt x="124" y="77"/>
                    <a:pt x="124" y="77"/>
                  </a:cubicBezTo>
                  <a:cubicBezTo>
                    <a:pt x="124" y="77"/>
                    <a:pt x="124" y="77"/>
                    <a:pt x="124" y="77"/>
                  </a:cubicBezTo>
                  <a:cubicBezTo>
                    <a:pt x="129" y="79"/>
                    <a:pt x="129" y="79"/>
                    <a:pt x="129" y="79"/>
                  </a:cubicBezTo>
                  <a:cubicBezTo>
                    <a:pt x="135" y="79"/>
                    <a:pt x="135" y="79"/>
                    <a:pt x="135" y="79"/>
                  </a:cubicBezTo>
                  <a:cubicBezTo>
                    <a:pt x="137" y="78"/>
                    <a:pt x="137" y="78"/>
                    <a:pt x="137" y="78"/>
                  </a:cubicBezTo>
                  <a:cubicBezTo>
                    <a:pt x="138" y="76"/>
                    <a:pt x="139" y="76"/>
                    <a:pt x="141" y="76"/>
                  </a:cubicBezTo>
                  <a:cubicBezTo>
                    <a:pt x="141" y="76"/>
                    <a:pt x="141" y="76"/>
                    <a:pt x="141" y="76"/>
                  </a:cubicBezTo>
                  <a:cubicBezTo>
                    <a:pt x="142" y="76"/>
                    <a:pt x="142" y="76"/>
                    <a:pt x="142" y="76"/>
                  </a:cubicBezTo>
                  <a:cubicBezTo>
                    <a:pt x="146" y="78"/>
                    <a:pt x="146" y="78"/>
                    <a:pt x="146" y="78"/>
                  </a:cubicBezTo>
                  <a:cubicBezTo>
                    <a:pt x="152" y="79"/>
                    <a:pt x="152" y="79"/>
                    <a:pt x="152" y="79"/>
                  </a:cubicBezTo>
                  <a:cubicBezTo>
                    <a:pt x="155" y="79"/>
                    <a:pt x="160" y="77"/>
                    <a:pt x="168" y="73"/>
                  </a:cubicBezTo>
                  <a:cubicBezTo>
                    <a:pt x="168" y="73"/>
                    <a:pt x="168" y="73"/>
                    <a:pt x="168" y="73"/>
                  </a:cubicBezTo>
                  <a:cubicBezTo>
                    <a:pt x="169" y="73"/>
                    <a:pt x="169" y="73"/>
                    <a:pt x="169" y="73"/>
                  </a:cubicBezTo>
                  <a:cubicBezTo>
                    <a:pt x="175" y="74"/>
                    <a:pt x="175" y="74"/>
                    <a:pt x="175" y="74"/>
                  </a:cubicBezTo>
                  <a:cubicBezTo>
                    <a:pt x="184" y="73"/>
                    <a:pt x="184" y="73"/>
                    <a:pt x="184" y="73"/>
                  </a:cubicBezTo>
                  <a:cubicBezTo>
                    <a:pt x="186" y="71"/>
                    <a:pt x="186" y="71"/>
                    <a:pt x="186" y="71"/>
                  </a:cubicBezTo>
                  <a:cubicBezTo>
                    <a:pt x="188" y="69"/>
                    <a:pt x="190" y="69"/>
                    <a:pt x="191" y="69"/>
                  </a:cubicBezTo>
                  <a:cubicBezTo>
                    <a:pt x="192" y="69"/>
                    <a:pt x="192" y="69"/>
                    <a:pt x="192" y="69"/>
                  </a:cubicBezTo>
                  <a:cubicBezTo>
                    <a:pt x="192" y="69"/>
                    <a:pt x="192" y="69"/>
                    <a:pt x="192" y="69"/>
                  </a:cubicBezTo>
                  <a:cubicBezTo>
                    <a:pt x="192" y="69"/>
                    <a:pt x="192" y="69"/>
                    <a:pt x="192" y="69"/>
                  </a:cubicBezTo>
                  <a:cubicBezTo>
                    <a:pt x="198" y="70"/>
                    <a:pt x="198" y="70"/>
                    <a:pt x="198" y="70"/>
                  </a:cubicBezTo>
                  <a:cubicBezTo>
                    <a:pt x="203" y="69"/>
                    <a:pt x="203" y="69"/>
                    <a:pt x="203" y="69"/>
                  </a:cubicBezTo>
                  <a:cubicBezTo>
                    <a:pt x="204" y="69"/>
                    <a:pt x="204" y="69"/>
                    <a:pt x="204" y="69"/>
                  </a:cubicBezTo>
                  <a:cubicBezTo>
                    <a:pt x="204" y="69"/>
                    <a:pt x="204" y="69"/>
                    <a:pt x="204" y="69"/>
                  </a:cubicBezTo>
                  <a:cubicBezTo>
                    <a:pt x="209" y="70"/>
                    <a:pt x="209" y="70"/>
                    <a:pt x="209" y="70"/>
                  </a:cubicBezTo>
                  <a:cubicBezTo>
                    <a:pt x="210" y="71"/>
                    <a:pt x="210" y="71"/>
                    <a:pt x="210" y="71"/>
                  </a:cubicBezTo>
                  <a:cubicBezTo>
                    <a:pt x="211" y="72"/>
                    <a:pt x="211" y="72"/>
                    <a:pt x="211" y="72"/>
                  </a:cubicBezTo>
                  <a:cubicBezTo>
                    <a:pt x="211" y="74"/>
                    <a:pt x="211" y="74"/>
                    <a:pt x="211" y="74"/>
                  </a:cubicBezTo>
                  <a:cubicBezTo>
                    <a:pt x="211" y="74"/>
                    <a:pt x="211" y="74"/>
                    <a:pt x="211" y="74"/>
                  </a:cubicBezTo>
                  <a:cubicBezTo>
                    <a:pt x="212" y="74"/>
                    <a:pt x="212" y="74"/>
                    <a:pt x="213" y="73"/>
                  </a:cubicBezTo>
                  <a:cubicBezTo>
                    <a:pt x="211" y="69"/>
                    <a:pt x="211" y="69"/>
                    <a:pt x="211" y="69"/>
                  </a:cubicBezTo>
                  <a:cubicBezTo>
                    <a:pt x="211" y="69"/>
                    <a:pt x="211" y="69"/>
                    <a:pt x="211" y="69"/>
                  </a:cubicBezTo>
                  <a:cubicBezTo>
                    <a:pt x="211" y="68"/>
                    <a:pt x="211" y="68"/>
                    <a:pt x="211" y="68"/>
                  </a:cubicBezTo>
                  <a:cubicBezTo>
                    <a:pt x="208" y="63"/>
                    <a:pt x="208" y="63"/>
                    <a:pt x="208" y="63"/>
                  </a:cubicBezTo>
                  <a:cubicBezTo>
                    <a:pt x="208" y="62"/>
                    <a:pt x="208" y="62"/>
                    <a:pt x="208" y="62"/>
                  </a:cubicBezTo>
                  <a:cubicBezTo>
                    <a:pt x="208" y="61"/>
                    <a:pt x="208" y="61"/>
                    <a:pt x="208" y="61"/>
                  </a:cubicBezTo>
                  <a:cubicBezTo>
                    <a:pt x="209" y="59"/>
                    <a:pt x="209" y="59"/>
                    <a:pt x="209" y="59"/>
                  </a:cubicBezTo>
                  <a:cubicBezTo>
                    <a:pt x="210" y="55"/>
                    <a:pt x="210" y="55"/>
                    <a:pt x="210" y="55"/>
                  </a:cubicBezTo>
                  <a:cubicBezTo>
                    <a:pt x="209" y="54"/>
                    <a:pt x="209" y="54"/>
                    <a:pt x="209" y="54"/>
                  </a:cubicBezTo>
                  <a:cubicBezTo>
                    <a:pt x="209" y="54"/>
                    <a:pt x="209" y="54"/>
                    <a:pt x="209" y="54"/>
                  </a:cubicBezTo>
                  <a:cubicBezTo>
                    <a:pt x="209" y="54"/>
                    <a:pt x="209" y="54"/>
                    <a:pt x="209" y="54"/>
                  </a:cubicBezTo>
                  <a:cubicBezTo>
                    <a:pt x="206" y="51"/>
                    <a:pt x="206" y="51"/>
                    <a:pt x="206" y="51"/>
                  </a:cubicBezTo>
                  <a:cubicBezTo>
                    <a:pt x="206" y="50"/>
                    <a:pt x="206" y="50"/>
                    <a:pt x="206" y="50"/>
                  </a:cubicBezTo>
                  <a:cubicBezTo>
                    <a:pt x="206" y="50"/>
                    <a:pt x="206" y="50"/>
                    <a:pt x="206" y="50"/>
                  </a:cubicBezTo>
                  <a:cubicBezTo>
                    <a:pt x="206" y="46"/>
                    <a:pt x="206" y="43"/>
                    <a:pt x="207" y="42"/>
                  </a:cubicBezTo>
                  <a:cubicBezTo>
                    <a:pt x="209" y="35"/>
                    <a:pt x="209" y="35"/>
                    <a:pt x="209" y="35"/>
                  </a:cubicBezTo>
                  <a:cubicBezTo>
                    <a:pt x="207" y="33"/>
                    <a:pt x="207" y="33"/>
                    <a:pt x="207" y="33"/>
                  </a:cubicBezTo>
                  <a:cubicBezTo>
                    <a:pt x="204" y="32"/>
                    <a:pt x="203" y="31"/>
                    <a:pt x="202" y="30"/>
                  </a:cubicBezTo>
                  <a:cubicBezTo>
                    <a:pt x="201" y="30"/>
                    <a:pt x="201" y="30"/>
                    <a:pt x="201" y="30"/>
                  </a:cubicBezTo>
                  <a:cubicBezTo>
                    <a:pt x="201" y="29"/>
                    <a:pt x="201" y="29"/>
                    <a:pt x="201" y="29"/>
                  </a:cubicBezTo>
                  <a:cubicBezTo>
                    <a:pt x="201" y="25"/>
                    <a:pt x="201" y="25"/>
                    <a:pt x="201" y="25"/>
                  </a:cubicBezTo>
                  <a:cubicBezTo>
                    <a:pt x="201" y="25"/>
                    <a:pt x="201" y="25"/>
                    <a:pt x="201" y="25"/>
                  </a:cubicBezTo>
                  <a:cubicBezTo>
                    <a:pt x="201" y="24"/>
                    <a:pt x="201" y="24"/>
                    <a:pt x="201" y="24"/>
                  </a:cubicBezTo>
                  <a:cubicBezTo>
                    <a:pt x="201" y="24"/>
                    <a:pt x="201" y="24"/>
                    <a:pt x="201" y="24"/>
                  </a:cubicBezTo>
                  <a:cubicBezTo>
                    <a:pt x="201" y="23"/>
                    <a:pt x="201" y="23"/>
                    <a:pt x="201" y="23"/>
                  </a:cubicBezTo>
                  <a:cubicBezTo>
                    <a:pt x="198" y="15"/>
                    <a:pt x="198" y="15"/>
                    <a:pt x="198" y="15"/>
                  </a:cubicBezTo>
                  <a:cubicBezTo>
                    <a:pt x="196" y="11"/>
                    <a:pt x="194" y="9"/>
                    <a:pt x="192" y="9"/>
                  </a:cubicBezTo>
                  <a:cubicBezTo>
                    <a:pt x="191" y="9"/>
                    <a:pt x="190" y="10"/>
                    <a:pt x="189" y="11"/>
                  </a:cubicBezTo>
                  <a:cubicBezTo>
                    <a:pt x="188" y="11"/>
                    <a:pt x="188" y="11"/>
                    <a:pt x="188" y="11"/>
                  </a:cubicBezTo>
                  <a:cubicBezTo>
                    <a:pt x="188" y="12"/>
                    <a:pt x="188" y="12"/>
                    <a:pt x="188" y="12"/>
                  </a:cubicBezTo>
                  <a:cubicBezTo>
                    <a:pt x="184" y="12"/>
                    <a:pt x="184" y="12"/>
                    <a:pt x="184" y="12"/>
                  </a:cubicBezTo>
                  <a:cubicBezTo>
                    <a:pt x="183" y="12"/>
                    <a:pt x="183" y="12"/>
                    <a:pt x="183" y="12"/>
                  </a:cubicBezTo>
                  <a:cubicBezTo>
                    <a:pt x="183" y="12"/>
                    <a:pt x="183" y="12"/>
                    <a:pt x="183" y="12"/>
                  </a:cubicBezTo>
                  <a:cubicBezTo>
                    <a:pt x="179" y="12"/>
                    <a:pt x="179" y="12"/>
                    <a:pt x="179" y="12"/>
                  </a:cubicBezTo>
                  <a:cubicBezTo>
                    <a:pt x="172" y="15"/>
                    <a:pt x="172" y="15"/>
                    <a:pt x="172" y="15"/>
                  </a:cubicBezTo>
                  <a:cubicBezTo>
                    <a:pt x="171" y="15"/>
                    <a:pt x="171" y="15"/>
                    <a:pt x="171" y="15"/>
                  </a:cubicBezTo>
                  <a:cubicBezTo>
                    <a:pt x="168" y="17"/>
                    <a:pt x="166" y="18"/>
                    <a:pt x="164" y="18"/>
                  </a:cubicBezTo>
                  <a:cubicBezTo>
                    <a:pt x="164" y="18"/>
                    <a:pt x="164" y="18"/>
                    <a:pt x="164" y="18"/>
                  </a:cubicBezTo>
                  <a:cubicBezTo>
                    <a:pt x="164" y="18"/>
                    <a:pt x="164" y="18"/>
                    <a:pt x="164" y="18"/>
                  </a:cubicBezTo>
                  <a:cubicBezTo>
                    <a:pt x="154" y="17"/>
                    <a:pt x="154" y="17"/>
                    <a:pt x="154" y="17"/>
                  </a:cubicBezTo>
                  <a:cubicBezTo>
                    <a:pt x="144" y="18"/>
                    <a:pt x="144" y="18"/>
                    <a:pt x="144" y="18"/>
                  </a:cubicBezTo>
                  <a:cubicBezTo>
                    <a:pt x="144" y="18"/>
                    <a:pt x="144" y="18"/>
                    <a:pt x="144" y="18"/>
                  </a:cubicBezTo>
                  <a:cubicBezTo>
                    <a:pt x="144" y="18"/>
                    <a:pt x="144" y="18"/>
                    <a:pt x="144" y="18"/>
                  </a:cubicBezTo>
                  <a:cubicBezTo>
                    <a:pt x="131" y="17"/>
                    <a:pt x="131" y="17"/>
                    <a:pt x="131" y="17"/>
                  </a:cubicBezTo>
                  <a:cubicBezTo>
                    <a:pt x="130" y="16"/>
                    <a:pt x="130" y="16"/>
                    <a:pt x="130" y="16"/>
                  </a:cubicBezTo>
                  <a:cubicBezTo>
                    <a:pt x="130" y="16"/>
                    <a:pt x="130" y="16"/>
                    <a:pt x="130" y="16"/>
                  </a:cubicBezTo>
                  <a:cubicBezTo>
                    <a:pt x="125" y="14"/>
                    <a:pt x="121" y="14"/>
                    <a:pt x="120" y="14"/>
                  </a:cubicBezTo>
                  <a:cubicBezTo>
                    <a:pt x="118" y="14"/>
                    <a:pt x="115" y="13"/>
                    <a:pt x="115" y="10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1" y="7"/>
                    <a:pt x="111" y="7"/>
                    <a:pt x="111" y="7"/>
                  </a:cubicBezTo>
                  <a:cubicBezTo>
                    <a:pt x="110" y="7"/>
                    <a:pt x="110" y="7"/>
                    <a:pt x="110" y="7"/>
                  </a:cubicBezTo>
                  <a:cubicBezTo>
                    <a:pt x="110" y="7"/>
                    <a:pt x="110" y="7"/>
                    <a:pt x="110" y="7"/>
                  </a:cubicBezTo>
                  <a:cubicBezTo>
                    <a:pt x="107" y="7"/>
                    <a:pt x="107" y="7"/>
                    <a:pt x="107" y="7"/>
                  </a:cubicBezTo>
                  <a:cubicBezTo>
                    <a:pt x="107" y="7"/>
                    <a:pt x="107" y="7"/>
                    <a:pt x="107" y="7"/>
                  </a:cubicBezTo>
                  <a:cubicBezTo>
                    <a:pt x="106" y="7"/>
                    <a:pt x="106" y="7"/>
                    <a:pt x="106" y="7"/>
                  </a:cubicBezTo>
                  <a:cubicBezTo>
                    <a:pt x="103" y="4"/>
                    <a:pt x="102" y="4"/>
                    <a:pt x="101" y="4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9" y="5"/>
                    <a:pt x="99" y="5"/>
                    <a:pt x="99" y="5"/>
                  </a:cubicBezTo>
                  <a:cubicBezTo>
                    <a:pt x="99" y="5"/>
                    <a:pt x="99" y="5"/>
                    <a:pt x="99" y="5"/>
                  </a:cubicBezTo>
                  <a:cubicBezTo>
                    <a:pt x="98" y="5"/>
                    <a:pt x="98" y="5"/>
                    <a:pt x="98" y="5"/>
                  </a:cubicBezTo>
                  <a:cubicBezTo>
                    <a:pt x="95" y="4"/>
                    <a:pt x="95" y="4"/>
                    <a:pt x="95" y="4"/>
                  </a:cubicBezTo>
                  <a:cubicBezTo>
                    <a:pt x="78" y="5"/>
                    <a:pt x="78" y="5"/>
                    <a:pt x="78" y="5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62" y="16"/>
                    <a:pt x="58" y="17"/>
                    <a:pt x="55" y="17"/>
                  </a:cubicBezTo>
                  <a:cubicBezTo>
                    <a:pt x="53" y="17"/>
                    <a:pt x="52" y="17"/>
                    <a:pt x="50" y="17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0" y="14"/>
                    <a:pt x="26" y="11"/>
                    <a:pt x="23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19" y="2"/>
                    <a:pt x="19" y="2"/>
                    <a:pt x="19" y="2"/>
                  </a:cubicBezTo>
                  <a:close/>
                  <a:moveTo>
                    <a:pt x="18" y="29"/>
                  </a:moveTo>
                  <a:cubicBezTo>
                    <a:pt x="18" y="29"/>
                    <a:pt x="16" y="29"/>
                    <a:pt x="15" y="29"/>
                  </a:cubicBezTo>
                  <a:cubicBezTo>
                    <a:pt x="12" y="28"/>
                    <a:pt x="9" y="27"/>
                    <a:pt x="8" y="24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43" y="19"/>
                    <a:pt x="43" y="19"/>
                    <a:pt x="43" y="19"/>
                  </a:cubicBezTo>
                  <a:cubicBezTo>
                    <a:pt x="45" y="20"/>
                    <a:pt x="45" y="20"/>
                    <a:pt x="45" y="20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43" y="24"/>
                    <a:pt x="41" y="24"/>
                    <a:pt x="38" y="24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4" y="27"/>
                    <a:pt x="32" y="28"/>
                    <a:pt x="29" y="28"/>
                  </a:cubicBezTo>
                  <a:cubicBezTo>
                    <a:pt x="28" y="28"/>
                    <a:pt x="27" y="27"/>
                    <a:pt x="26" y="27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8"/>
                    <a:pt x="21" y="29"/>
                    <a:pt x="18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799" name="Freeform 610"/>
            <p:cNvSpPr>
              <a:spLocks/>
            </p:cNvSpPr>
            <p:nvPr/>
          </p:nvSpPr>
          <p:spPr bwMode="auto">
            <a:xfrm>
              <a:off x="3197870" y="3497057"/>
              <a:ext cx="631844" cy="428511"/>
            </a:xfrm>
            <a:custGeom>
              <a:avLst/>
              <a:gdLst>
                <a:gd name="T0" fmla="*/ 105 w 159"/>
                <a:gd name="T1" fmla="*/ 108 h 108"/>
                <a:gd name="T2" fmla="*/ 97 w 159"/>
                <a:gd name="T3" fmla="*/ 105 h 108"/>
                <a:gd name="T4" fmla="*/ 97 w 159"/>
                <a:gd name="T5" fmla="*/ 89 h 108"/>
                <a:gd name="T6" fmla="*/ 88 w 159"/>
                <a:gd name="T7" fmla="*/ 89 h 108"/>
                <a:gd name="T8" fmla="*/ 69 w 159"/>
                <a:gd name="T9" fmla="*/ 74 h 108"/>
                <a:gd name="T10" fmla="*/ 56 w 159"/>
                <a:gd name="T11" fmla="*/ 70 h 108"/>
                <a:gd name="T12" fmla="*/ 48 w 159"/>
                <a:gd name="T13" fmla="*/ 65 h 108"/>
                <a:gd name="T14" fmla="*/ 35 w 159"/>
                <a:gd name="T15" fmla="*/ 70 h 108"/>
                <a:gd name="T16" fmla="*/ 29 w 159"/>
                <a:gd name="T17" fmla="*/ 69 h 108"/>
                <a:gd name="T18" fmla="*/ 21 w 159"/>
                <a:gd name="T19" fmla="*/ 78 h 108"/>
                <a:gd name="T20" fmla="*/ 15 w 159"/>
                <a:gd name="T21" fmla="*/ 79 h 108"/>
                <a:gd name="T22" fmla="*/ 14 w 159"/>
                <a:gd name="T23" fmla="*/ 65 h 108"/>
                <a:gd name="T24" fmla="*/ 9 w 159"/>
                <a:gd name="T25" fmla="*/ 50 h 108"/>
                <a:gd name="T26" fmla="*/ 12 w 159"/>
                <a:gd name="T27" fmla="*/ 43 h 108"/>
                <a:gd name="T28" fmla="*/ 1 w 159"/>
                <a:gd name="T29" fmla="*/ 40 h 108"/>
                <a:gd name="T30" fmla="*/ 4 w 159"/>
                <a:gd name="T31" fmla="*/ 30 h 108"/>
                <a:gd name="T32" fmla="*/ 9 w 159"/>
                <a:gd name="T33" fmla="*/ 30 h 108"/>
                <a:gd name="T34" fmla="*/ 20 w 159"/>
                <a:gd name="T35" fmla="*/ 30 h 108"/>
                <a:gd name="T36" fmla="*/ 24 w 159"/>
                <a:gd name="T37" fmla="*/ 24 h 108"/>
                <a:gd name="T38" fmla="*/ 24 w 159"/>
                <a:gd name="T39" fmla="*/ 24 h 108"/>
                <a:gd name="T40" fmla="*/ 19 w 159"/>
                <a:gd name="T41" fmla="*/ 19 h 108"/>
                <a:gd name="T42" fmla="*/ 12 w 159"/>
                <a:gd name="T43" fmla="*/ 6 h 108"/>
                <a:gd name="T44" fmla="*/ 5 w 159"/>
                <a:gd name="T45" fmla="*/ 9 h 108"/>
                <a:gd name="T46" fmla="*/ 3 w 159"/>
                <a:gd name="T47" fmla="*/ 10 h 108"/>
                <a:gd name="T48" fmla="*/ 2 w 159"/>
                <a:gd name="T49" fmla="*/ 15 h 108"/>
                <a:gd name="T50" fmla="*/ 2 w 159"/>
                <a:gd name="T51" fmla="*/ 9 h 108"/>
                <a:gd name="T52" fmla="*/ 13 w 159"/>
                <a:gd name="T53" fmla="*/ 5 h 108"/>
                <a:gd name="T54" fmla="*/ 23 w 159"/>
                <a:gd name="T55" fmla="*/ 14 h 108"/>
                <a:gd name="T56" fmla="*/ 32 w 159"/>
                <a:gd name="T57" fmla="*/ 22 h 108"/>
                <a:gd name="T58" fmla="*/ 38 w 159"/>
                <a:gd name="T59" fmla="*/ 23 h 108"/>
                <a:gd name="T60" fmla="*/ 51 w 159"/>
                <a:gd name="T61" fmla="*/ 22 h 108"/>
                <a:gd name="T62" fmla="*/ 52 w 159"/>
                <a:gd name="T63" fmla="*/ 22 h 108"/>
                <a:gd name="T64" fmla="*/ 50 w 159"/>
                <a:gd name="T65" fmla="*/ 14 h 108"/>
                <a:gd name="T66" fmla="*/ 54 w 159"/>
                <a:gd name="T67" fmla="*/ 9 h 108"/>
                <a:gd name="T68" fmla="*/ 64 w 159"/>
                <a:gd name="T69" fmla="*/ 4 h 108"/>
                <a:gd name="T70" fmla="*/ 64 w 159"/>
                <a:gd name="T71" fmla="*/ 4 h 108"/>
                <a:gd name="T72" fmla="*/ 67 w 159"/>
                <a:gd name="T73" fmla="*/ 1 h 108"/>
                <a:gd name="T74" fmla="*/ 70 w 159"/>
                <a:gd name="T75" fmla="*/ 1 h 108"/>
                <a:gd name="T76" fmla="*/ 77 w 159"/>
                <a:gd name="T77" fmla="*/ 6 h 108"/>
                <a:gd name="T78" fmla="*/ 81 w 159"/>
                <a:gd name="T79" fmla="*/ 6 h 108"/>
                <a:gd name="T80" fmla="*/ 85 w 159"/>
                <a:gd name="T81" fmla="*/ 13 h 108"/>
                <a:gd name="T82" fmla="*/ 89 w 159"/>
                <a:gd name="T83" fmla="*/ 22 h 108"/>
                <a:gd name="T84" fmla="*/ 99 w 159"/>
                <a:gd name="T85" fmla="*/ 22 h 108"/>
                <a:gd name="T86" fmla="*/ 106 w 159"/>
                <a:gd name="T87" fmla="*/ 30 h 108"/>
                <a:gd name="T88" fmla="*/ 130 w 159"/>
                <a:gd name="T89" fmla="*/ 56 h 108"/>
                <a:gd name="T90" fmla="*/ 139 w 159"/>
                <a:gd name="T91" fmla="*/ 60 h 108"/>
                <a:gd name="T92" fmla="*/ 152 w 159"/>
                <a:gd name="T93" fmla="*/ 68 h 108"/>
                <a:gd name="T94" fmla="*/ 152 w 159"/>
                <a:gd name="T95" fmla="*/ 68 h 108"/>
                <a:gd name="T96" fmla="*/ 159 w 159"/>
                <a:gd name="T97" fmla="*/ 71 h 108"/>
                <a:gd name="T98" fmla="*/ 151 w 159"/>
                <a:gd name="T99" fmla="*/ 78 h 108"/>
                <a:gd name="T100" fmla="*/ 146 w 159"/>
                <a:gd name="T101" fmla="*/ 78 h 108"/>
                <a:gd name="T102" fmla="*/ 139 w 159"/>
                <a:gd name="T103" fmla="*/ 82 h 108"/>
                <a:gd name="T104" fmla="*/ 136 w 159"/>
                <a:gd name="T105" fmla="*/ 82 h 108"/>
                <a:gd name="T106" fmla="*/ 134 w 159"/>
                <a:gd name="T107" fmla="*/ 94 h 108"/>
                <a:gd name="T108" fmla="*/ 117 w 159"/>
                <a:gd name="T109" fmla="*/ 103 h 108"/>
                <a:gd name="T110" fmla="*/ 116 w 159"/>
                <a:gd name="T111" fmla="*/ 107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9" h="108">
                  <a:moveTo>
                    <a:pt x="111" y="108"/>
                  </a:moveTo>
                  <a:cubicBezTo>
                    <a:pt x="105" y="108"/>
                    <a:pt x="105" y="108"/>
                    <a:pt x="105" y="108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7" y="105"/>
                    <a:pt x="97" y="105"/>
                    <a:pt x="97" y="105"/>
                  </a:cubicBezTo>
                  <a:cubicBezTo>
                    <a:pt x="97" y="90"/>
                    <a:pt x="97" y="90"/>
                    <a:pt x="97" y="90"/>
                  </a:cubicBezTo>
                  <a:cubicBezTo>
                    <a:pt x="97" y="89"/>
                    <a:pt x="97" y="89"/>
                    <a:pt x="97" y="89"/>
                  </a:cubicBezTo>
                  <a:cubicBezTo>
                    <a:pt x="96" y="89"/>
                    <a:pt x="96" y="89"/>
                    <a:pt x="96" y="89"/>
                  </a:cubicBezTo>
                  <a:cubicBezTo>
                    <a:pt x="88" y="89"/>
                    <a:pt x="88" y="89"/>
                    <a:pt x="88" y="89"/>
                  </a:cubicBezTo>
                  <a:cubicBezTo>
                    <a:pt x="75" y="77"/>
                    <a:pt x="75" y="77"/>
                    <a:pt x="75" y="77"/>
                  </a:cubicBezTo>
                  <a:cubicBezTo>
                    <a:pt x="69" y="74"/>
                    <a:pt x="69" y="74"/>
                    <a:pt x="69" y="74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56" y="70"/>
                    <a:pt x="56" y="70"/>
                    <a:pt x="56" y="70"/>
                  </a:cubicBezTo>
                  <a:cubicBezTo>
                    <a:pt x="52" y="67"/>
                    <a:pt x="52" y="67"/>
                    <a:pt x="52" y="67"/>
                  </a:cubicBezTo>
                  <a:cubicBezTo>
                    <a:pt x="51" y="66"/>
                    <a:pt x="50" y="65"/>
                    <a:pt x="48" y="65"/>
                  </a:cubicBezTo>
                  <a:cubicBezTo>
                    <a:pt x="46" y="65"/>
                    <a:pt x="42" y="67"/>
                    <a:pt x="39" y="69"/>
                  </a:cubicBezTo>
                  <a:cubicBezTo>
                    <a:pt x="35" y="70"/>
                    <a:pt x="35" y="70"/>
                    <a:pt x="35" y="70"/>
                  </a:cubicBezTo>
                  <a:cubicBezTo>
                    <a:pt x="29" y="69"/>
                    <a:pt x="29" y="69"/>
                    <a:pt x="29" y="69"/>
                  </a:cubicBezTo>
                  <a:cubicBezTo>
                    <a:pt x="29" y="69"/>
                    <a:pt x="29" y="69"/>
                    <a:pt x="29" y="69"/>
                  </a:cubicBezTo>
                  <a:cubicBezTo>
                    <a:pt x="28" y="69"/>
                    <a:pt x="26" y="71"/>
                    <a:pt x="24" y="73"/>
                  </a:cubicBezTo>
                  <a:cubicBezTo>
                    <a:pt x="21" y="78"/>
                    <a:pt x="21" y="78"/>
                    <a:pt x="21" y="78"/>
                  </a:cubicBezTo>
                  <a:cubicBezTo>
                    <a:pt x="17" y="79"/>
                    <a:pt x="17" y="79"/>
                    <a:pt x="17" y="79"/>
                  </a:cubicBezTo>
                  <a:cubicBezTo>
                    <a:pt x="15" y="79"/>
                    <a:pt x="15" y="79"/>
                    <a:pt x="15" y="7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4" y="65"/>
                    <a:pt x="14" y="65"/>
                    <a:pt x="14" y="65"/>
                  </a:cubicBezTo>
                  <a:cubicBezTo>
                    <a:pt x="13" y="57"/>
                    <a:pt x="13" y="53"/>
                    <a:pt x="11" y="51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2" y="46"/>
                    <a:pt x="12" y="45"/>
                    <a:pt x="12" y="43"/>
                  </a:cubicBezTo>
                  <a:cubicBezTo>
                    <a:pt x="11" y="42"/>
                    <a:pt x="10" y="41"/>
                    <a:pt x="8" y="41"/>
                  </a:cubicBezTo>
                  <a:cubicBezTo>
                    <a:pt x="1" y="40"/>
                    <a:pt x="1" y="40"/>
                    <a:pt x="1" y="40"/>
                  </a:cubicBezTo>
                  <a:cubicBezTo>
                    <a:pt x="0" y="39"/>
                    <a:pt x="0" y="37"/>
                    <a:pt x="1" y="35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2" y="30"/>
                    <a:pt x="23" y="29"/>
                    <a:pt x="24" y="28"/>
                  </a:cubicBezTo>
                  <a:cubicBezTo>
                    <a:pt x="24" y="27"/>
                    <a:pt x="25" y="26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8" y="17"/>
                    <a:pt x="16" y="14"/>
                    <a:pt x="16" y="10"/>
                  </a:cubicBezTo>
                  <a:cubicBezTo>
                    <a:pt x="15" y="8"/>
                    <a:pt x="14" y="6"/>
                    <a:pt x="12" y="6"/>
                  </a:cubicBezTo>
                  <a:cubicBezTo>
                    <a:pt x="11" y="6"/>
                    <a:pt x="10" y="6"/>
                    <a:pt x="10" y="7"/>
                  </a:cubicBezTo>
                  <a:cubicBezTo>
                    <a:pt x="8" y="8"/>
                    <a:pt x="6" y="9"/>
                    <a:pt x="5" y="9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6" y="6"/>
                    <a:pt x="10" y="5"/>
                    <a:pt x="13" y="5"/>
                  </a:cubicBezTo>
                  <a:cubicBezTo>
                    <a:pt x="13" y="5"/>
                    <a:pt x="14" y="5"/>
                    <a:pt x="14" y="5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43" y="23"/>
                    <a:pt x="43" y="23"/>
                    <a:pt x="43" y="23"/>
                  </a:cubicBezTo>
                  <a:cubicBezTo>
                    <a:pt x="51" y="22"/>
                    <a:pt x="51" y="22"/>
                    <a:pt x="51" y="22"/>
                  </a:cubicBezTo>
                  <a:cubicBezTo>
                    <a:pt x="52" y="22"/>
                    <a:pt x="52" y="22"/>
                    <a:pt x="52" y="22"/>
                  </a:cubicBezTo>
                  <a:cubicBezTo>
                    <a:pt x="52" y="22"/>
                    <a:pt x="52" y="22"/>
                    <a:pt x="52" y="22"/>
                  </a:cubicBezTo>
                  <a:cubicBezTo>
                    <a:pt x="52" y="19"/>
                    <a:pt x="52" y="19"/>
                    <a:pt x="52" y="19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3"/>
                    <a:pt x="51" y="11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7" y="8"/>
                    <a:pt x="59" y="7"/>
                    <a:pt x="61" y="5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66" y="4"/>
                    <a:pt x="67" y="3"/>
                    <a:pt x="67" y="1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9" y="0"/>
                    <a:pt x="70" y="0"/>
                    <a:pt x="70" y="1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81" y="6"/>
                    <a:pt x="81" y="6"/>
                    <a:pt x="81" y="6"/>
                  </a:cubicBezTo>
                  <a:cubicBezTo>
                    <a:pt x="83" y="7"/>
                    <a:pt x="83" y="7"/>
                    <a:pt x="83" y="7"/>
                  </a:cubicBezTo>
                  <a:cubicBezTo>
                    <a:pt x="84" y="10"/>
                    <a:pt x="85" y="11"/>
                    <a:pt x="85" y="13"/>
                  </a:cubicBezTo>
                  <a:cubicBezTo>
                    <a:pt x="84" y="15"/>
                    <a:pt x="83" y="20"/>
                    <a:pt x="85" y="21"/>
                  </a:cubicBezTo>
                  <a:cubicBezTo>
                    <a:pt x="89" y="22"/>
                    <a:pt x="89" y="22"/>
                    <a:pt x="89" y="22"/>
                  </a:cubicBezTo>
                  <a:cubicBezTo>
                    <a:pt x="93" y="23"/>
                    <a:pt x="93" y="23"/>
                    <a:pt x="93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4" y="23"/>
                    <a:pt x="104" y="23"/>
                    <a:pt x="104" y="23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7" y="33"/>
                    <a:pt x="109" y="37"/>
                    <a:pt x="112" y="41"/>
                  </a:cubicBezTo>
                  <a:cubicBezTo>
                    <a:pt x="122" y="50"/>
                    <a:pt x="127" y="55"/>
                    <a:pt x="130" y="56"/>
                  </a:cubicBezTo>
                  <a:cubicBezTo>
                    <a:pt x="131" y="56"/>
                    <a:pt x="132" y="57"/>
                    <a:pt x="134" y="58"/>
                  </a:cubicBezTo>
                  <a:cubicBezTo>
                    <a:pt x="136" y="59"/>
                    <a:pt x="137" y="60"/>
                    <a:pt x="139" y="60"/>
                  </a:cubicBezTo>
                  <a:cubicBezTo>
                    <a:pt x="147" y="66"/>
                    <a:pt x="147" y="66"/>
                    <a:pt x="147" y="66"/>
                  </a:cubicBezTo>
                  <a:cubicBezTo>
                    <a:pt x="152" y="68"/>
                    <a:pt x="152" y="68"/>
                    <a:pt x="152" y="68"/>
                  </a:cubicBezTo>
                  <a:cubicBezTo>
                    <a:pt x="152" y="68"/>
                    <a:pt x="152" y="68"/>
                    <a:pt x="152" y="68"/>
                  </a:cubicBezTo>
                  <a:cubicBezTo>
                    <a:pt x="152" y="68"/>
                    <a:pt x="152" y="68"/>
                    <a:pt x="152" y="68"/>
                  </a:cubicBezTo>
                  <a:cubicBezTo>
                    <a:pt x="156" y="68"/>
                    <a:pt x="156" y="68"/>
                    <a:pt x="156" y="68"/>
                  </a:cubicBezTo>
                  <a:cubicBezTo>
                    <a:pt x="159" y="71"/>
                    <a:pt x="159" y="71"/>
                    <a:pt x="159" y="71"/>
                  </a:cubicBezTo>
                  <a:cubicBezTo>
                    <a:pt x="159" y="80"/>
                    <a:pt x="159" y="80"/>
                    <a:pt x="159" y="80"/>
                  </a:cubicBezTo>
                  <a:cubicBezTo>
                    <a:pt x="151" y="78"/>
                    <a:pt x="151" y="78"/>
                    <a:pt x="151" y="78"/>
                  </a:cubicBezTo>
                  <a:cubicBezTo>
                    <a:pt x="150" y="77"/>
                    <a:pt x="149" y="77"/>
                    <a:pt x="148" y="77"/>
                  </a:cubicBezTo>
                  <a:cubicBezTo>
                    <a:pt x="147" y="77"/>
                    <a:pt x="147" y="77"/>
                    <a:pt x="146" y="78"/>
                  </a:cubicBezTo>
                  <a:cubicBezTo>
                    <a:pt x="144" y="81"/>
                    <a:pt x="144" y="81"/>
                    <a:pt x="144" y="81"/>
                  </a:cubicBezTo>
                  <a:cubicBezTo>
                    <a:pt x="139" y="82"/>
                    <a:pt x="139" y="82"/>
                    <a:pt x="139" y="82"/>
                  </a:cubicBezTo>
                  <a:cubicBezTo>
                    <a:pt x="137" y="82"/>
                    <a:pt x="137" y="82"/>
                    <a:pt x="137" y="82"/>
                  </a:cubicBezTo>
                  <a:cubicBezTo>
                    <a:pt x="136" y="82"/>
                    <a:pt x="136" y="82"/>
                    <a:pt x="136" y="82"/>
                  </a:cubicBezTo>
                  <a:cubicBezTo>
                    <a:pt x="136" y="83"/>
                    <a:pt x="136" y="83"/>
                    <a:pt x="136" y="83"/>
                  </a:cubicBezTo>
                  <a:cubicBezTo>
                    <a:pt x="134" y="94"/>
                    <a:pt x="134" y="94"/>
                    <a:pt x="134" y="94"/>
                  </a:cubicBezTo>
                  <a:cubicBezTo>
                    <a:pt x="119" y="102"/>
                    <a:pt x="119" y="102"/>
                    <a:pt x="119" y="102"/>
                  </a:cubicBezTo>
                  <a:cubicBezTo>
                    <a:pt x="118" y="102"/>
                    <a:pt x="117" y="102"/>
                    <a:pt x="117" y="103"/>
                  </a:cubicBezTo>
                  <a:cubicBezTo>
                    <a:pt x="117" y="103"/>
                    <a:pt x="116" y="104"/>
                    <a:pt x="117" y="105"/>
                  </a:cubicBezTo>
                  <a:cubicBezTo>
                    <a:pt x="116" y="107"/>
                    <a:pt x="116" y="107"/>
                    <a:pt x="116" y="107"/>
                  </a:cubicBezTo>
                  <a:cubicBezTo>
                    <a:pt x="111" y="108"/>
                    <a:pt x="111" y="108"/>
                    <a:pt x="111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00" name="Freeform 611"/>
            <p:cNvSpPr>
              <a:spLocks noEditPoints="1"/>
            </p:cNvSpPr>
            <p:nvPr/>
          </p:nvSpPr>
          <p:spPr bwMode="auto">
            <a:xfrm>
              <a:off x="3194509" y="3492015"/>
              <a:ext cx="638566" cy="436913"/>
            </a:xfrm>
            <a:custGeom>
              <a:avLst/>
              <a:gdLst>
                <a:gd name="T0" fmla="*/ 82 w 161"/>
                <a:gd name="T1" fmla="*/ 6 h 110"/>
                <a:gd name="T2" fmla="*/ 90 w 161"/>
                <a:gd name="T3" fmla="*/ 23 h 110"/>
                <a:gd name="T4" fmla="*/ 108 w 161"/>
                <a:gd name="T5" fmla="*/ 30 h 110"/>
                <a:gd name="T6" fmla="*/ 149 w 161"/>
                <a:gd name="T7" fmla="*/ 66 h 110"/>
                <a:gd name="T8" fmla="*/ 161 w 161"/>
                <a:gd name="T9" fmla="*/ 82 h 110"/>
                <a:gd name="T10" fmla="*/ 145 w 161"/>
                <a:gd name="T11" fmla="*/ 82 h 110"/>
                <a:gd name="T12" fmla="*/ 120 w 161"/>
                <a:gd name="T13" fmla="*/ 104 h 110"/>
                <a:gd name="T14" fmla="*/ 106 w 161"/>
                <a:gd name="T15" fmla="*/ 109 h 110"/>
                <a:gd name="T16" fmla="*/ 88 w 161"/>
                <a:gd name="T17" fmla="*/ 91 h 110"/>
                <a:gd name="T18" fmla="*/ 57 w 161"/>
                <a:gd name="T19" fmla="*/ 72 h 110"/>
                <a:gd name="T20" fmla="*/ 36 w 161"/>
                <a:gd name="T21" fmla="*/ 72 h 110"/>
                <a:gd name="T22" fmla="*/ 18 w 161"/>
                <a:gd name="T23" fmla="*/ 81 h 110"/>
                <a:gd name="T24" fmla="*/ 9 w 161"/>
                <a:gd name="T25" fmla="*/ 51 h 110"/>
                <a:gd name="T26" fmla="*/ 1 w 161"/>
                <a:gd name="T27" fmla="*/ 35 h 110"/>
                <a:gd name="T28" fmla="*/ 15 w 161"/>
                <a:gd name="T29" fmla="*/ 30 h 110"/>
                <a:gd name="T30" fmla="*/ 19 w 161"/>
                <a:gd name="T31" fmla="*/ 21 h 110"/>
                <a:gd name="T32" fmla="*/ 5 w 161"/>
                <a:gd name="T33" fmla="*/ 12 h 110"/>
                <a:gd name="T34" fmla="*/ 2 w 161"/>
                <a:gd name="T35" fmla="*/ 9 h 110"/>
                <a:gd name="T36" fmla="*/ 33 w 161"/>
                <a:gd name="T37" fmla="*/ 23 h 110"/>
                <a:gd name="T38" fmla="*/ 52 w 161"/>
                <a:gd name="T39" fmla="*/ 20 h 110"/>
                <a:gd name="T40" fmla="*/ 62 w 161"/>
                <a:gd name="T41" fmla="*/ 5 h 110"/>
                <a:gd name="T42" fmla="*/ 69 w 161"/>
                <a:gd name="T43" fmla="*/ 0 h 110"/>
                <a:gd name="T44" fmla="*/ 65 w 161"/>
                <a:gd name="T45" fmla="*/ 6 h 110"/>
                <a:gd name="T46" fmla="*/ 55 w 161"/>
                <a:gd name="T47" fmla="*/ 11 h 110"/>
                <a:gd name="T48" fmla="*/ 54 w 161"/>
                <a:gd name="T49" fmla="*/ 20 h 110"/>
                <a:gd name="T50" fmla="*/ 52 w 161"/>
                <a:gd name="T51" fmla="*/ 24 h 110"/>
                <a:gd name="T52" fmla="*/ 33 w 161"/>
                <a:gd name="T53" fmla="*/ 24 h 110"/>
                <a:gd name="T54" fmla="*/ 18 w 161"/>
                <a:gd name="T55" fmla="*/ 10 h 110"/>
                <a:gd name="T56" fmla="*/ 24 w 161"/>
                <a:gd name="T57" fmla="*/ 21 h 110"/>
                <a:gd name="T58" fmla="*/ 25 w 161"/>
                <a:gd name="T59" fmla="*/ 30 h 110"/>
                <a:gd name="T60" fmla="*/ 15 w 161"/>
                <a:gd name="T61" fmla="*/ 32 h 110"/>
                <a:gd name="T62" fmla="*/ 8 w 161"/>
                <a:gd name="T63" fmla="*/ 31 h 110"/>
                <a:gd name="T64" fmla="*/ 2 w 161"/>
                <a:gd name="T65" fmla="*/ 40 h 110"/>
                <a:gd name="T66" fmla="*/ 14 w 161"/>
                <a:gd name="T67" fmla="*/ 44 h 110"/>
                <a:gd name="T68" fmla="*/ 16 w 161"/>
                <a:gd name="T69" fmla="*/ 66 h 110"/>
                <a:gd name="T70" fmla="*/ 17 w 161"/>
                <a:gd name="T71" fmla="*/ 79 h 110"/>
                <a:gd name="T72" fmla="*/ 30 w 161"/>
                <a:gd name="T73" fmla="*/ 69 h 110"/>
                <a:gd name="T74" fmla="*/ 40 w 161"/>
                <a:gd name="T75" fmla="*/ 69 h 110"/>
                <a:gd name="T76" fmla="*/ 63 w 161"/>
                <a:gd name="T77" fmla="*/ 73 h 110"/>
                <a:gd name="T78" fmla="*/ 76 w 161"/>
                <a:gd name="T79" fmla="*/ 77 h 110"/>
                <a:gd name="T80" fmla="*/ 97 w 161"/>
                <a:gd name="T81" fmla="*/ 90 h 110"/>
                <a:gd name="T82" fmla="*/ 99 w 161"/>
                <a:gd name="T83" fmla="*/ 105 h 110"/>
                <a:gd name="T84" fmla="*/ 117 w 161"/>
                <a:gd name="T85" fmla="*/ 106 h 110"/>
                <a:gd name="T86" fmla="*/ 136 w 161"/>
                <a:gd name="T87" fmla="*/ 84 h 110"/>
                <a:gd name="T88" fmla="*/ 144 w 161"/>
                <a:gd name="T89" fmla="*/ 81 h 110"/>
                <a:gd name="T90" fmla="*/ 159 w 161"/>
                <a:gd name="T91" fmla="*/ 80 h 110"/>
                <a:gd name="T92" fmla="*/ 153 w 161"/>
                <a:gd name="T93" fmla="*/ 70 h 110"/>
                <a:gd name="T94" fmla="*/ 135 w 161"/>
                <a:gd name="T95" fmla="*/ 60 h 110"/>
                <a:gd name="T96" fmla="*/ 113 w 161"/>
                <a:gd name="T97" fmla="*/ 42 h 110"/>
                <a:gd name="T98" fmla="*/ 94 w 161"/>
                <a:gd name="T99" fmla="*/ 25 h 110"/>
                <a:gd name="T100" fmla="*/ 90 w 161"/>
                <a:gd name="T101" fmla="*/ 24 h 110"/>
                <a:gd name="T102" fmla="*/ 83 w 161"/>
                <a:gd name="T103" fmla="*/ 9 h 110"/>
                <a:gd name="T104" fmla="*/ 77 w 161"/>
                <a:gd name="T105" fmla="*/ 8 h 110"/>
                <a:gd name="T106" fmla="*/ 69 w 161"/>
                <a:gd name="T107" fmla="*/ 2 h 110"/>
                <a:gd name="T108" fmla="*/ 15 w 161"/>
                <a:gd name="T109" fmla="*/ 7 h 110"/>
                <a:gd name="T110" fmla="*/ 8 w 161"/>
                <a:gd name="T111" fmla="*/ 8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1" h="110">
                  <a:moveTo>
                    <a:pt x="69" y="0"/>
                  </a:moveTo>
                  <a:cubicBezTo>
                    <a:pt x="70" y="0"/>
                    <a:pt x="71" y="0"/>
                    <a:pt x="72" y="1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82" y="6"/>
                    <a:pt x="82" y="6"/>
                    <a:pt x="82" y="6"/>
                  </a:cubicBezTo>
                  <a:cubicBezTo>
                    <a:pt x="85" y="8"/>
                    <a:pt x="85" y="8"/>
                    <a:pt x="85" y="8"/>
                  </a:cubicBezTo>
                  <a:cubicBezTo>
                    <a:pt x="86" y="10"/>
                    <a:pt x="87" y="12"/>
                    <a:pt x="86" y="14"/>
                  </a:cubicBezTo>
                  <a:cubicBezTo>
                    <a:pt x="85" y="18"/>
                    <a:pt x="85" y="20"/>
                    <a:pt x="86" y="21"/>
                  </a:cubicBezTo>
                  <a:cubicBezTo>
                    <a:pt x="90" y="23"/>
                    <a:pt x="90" y="23"/>
                    <a:pt x="90" y="23"/>
                  </a:cubicBezTo>
                  <a:cubicBezTo>
                    <a:pt x="94" y="23"/>
                    <a:pt x="94" y="23"/>
                    <a:pt x="94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8" y="30"/>
                    <a:pt x="108" y="30"/>
                    <a:pt x="108" y="30"/>
                  </a:cubicBezTo>
                  <a:cubicBezTo>
                    <a:pt x="109" y="34"/>
                    <a:pt x="111" y="38"/>
                    <a:pt x="114" y="41"/>
                  </a:cubicBezTo>
                  <a:cubicBezTo>
                    <a:pt x="123" y="50"/>
                    <a:pt x="129" y="55"/>
                    <a:pt x="131" y="56"/>
                  </a:cubicBezTo>
                  <a:cubicBezTo>
                    <a:pt x="133" y="57"/>
                    <a:pt x="136" y="58"/>
                    <a:pt x="140" y="61"/>
                  </a:cubicBezTo>
                  <a:cubicBezTo>
                    <a:pt x="149" y="66"/>
                    <a:pt x="149" y="66"/>
                    <a:pt x="149" y="66"/>
                  </a:cubicBezTo>
                  <a:cubicBezTo>
                    <a:pt x="153" y="68"/>
                    <a:pt x="153" y="68"/>
                    <a:pt x="153" y="68"/>
                  </a:cubicBezTo>
                  <a:cubicBezTo>
                    <a:pt x="157" y="68"/>
                    <a:pt x="157" y="68"/>
                    <a:pt x="157" y="68"/>
                  </a:cubicBezTo>
                  <a:cubicBezTo>
                    <a:pt x="161" y="72"/>
                    <a:pt x="161" y="72"/>
                    <a:pt x="161" y="72"/>
                  </a:cubicBezTo>
                  <a:cubicBezTo>
                    <a:pt x="161" y="82"/>
                    <a:pt x="161" y="82"/>
                    <a:pt x="161" y="82"/>
                  </a:cubicBezTo>
                  <a:cubicBezTo>
                    <a:pt x="152" y="80"/>
                    <a:pt x="152" y="80"/>
                    <a:pt x="152" y="80"/>
                  </a:cubicBezTo>
                  <a:cubicBezTo>
                    <a:pt x="150" y="79"/>
                    <a:pt x="150" y="79"/>
                    <a:pt x="149" y="79"/>
                  </a:cubicBezTo>
                  <a:cubicBezTo>
                    <a:pt x="149" y="79"/>
                    <a:pt x="148" y="79"/>
                    <a:pt x="148" y="80"/>
                  </a:cubicBezTo>
                  <a:cubicBezTo>
                    <a:pt x="145" y="82"/>
                    <a:pt x="145" y="82"/>
                    <a:pt x="145" y="82"/>
                  </a:cubicBezTo>
                  <a:cubicBezTo>
                    <a:pt x="141" y="84"/>
                    <a:pt x="141" y="84"/>
                    <a:pt x="141" y="84"/>
                  </a:cubicBezTo>
                  <a:cubicBezTo>
                    <a:pt x="138" y="84"/>
                    <a:pt x="138" y="84"/>
                    <a:pt x="138" y="84"/>
                  </a:cubicBezTo>
                  <a:cubicBezTo>
                    <a:pt x="136" y="96"/>
                    <a:pt x="136" y="96"/>
                    <a:pt x="136" y="96"/>
                  </a:cubicBezTo>
                  <a:cubicBezTo>
                    <a:pt x="120" y="104"/>
                    <a:pt x="120" y="104"/>
                    <a:pt x="120" y="104"/>
                  </a:cubicBezTo>
                  <a:cubicBezTo>
                    <a:pt x="119" y="104"/>
                    <a:pt x="118" y="104"/>
                    <a:pt x="119" y="106"/>
                  </a:cubicBezTo>
                  <a:cubicBezTo>
                    <a:pt x="118" y="109"/>
                    <a:pt x="118" y="109"/>
                    <a:pt x="118" y="109"/>
                  </a:cubicBezTo>
                  <a:cubicBezTo>
                    <a:pt x="112" y="110"/>
                    <a:pt x="112" y="110"/>
                    <a:pt x="112" y="110"/>
                  </a:cubicBezTo>
                  <a:cubicBezTo>
                    <a:pt x="106" y="109"/>
                    <a:pt x="106" y="109"/>
                    <a:pt x="106" y="109"/>
                  </a:cubicBezTo>
                  <a:cubicBezTo>
                    <a:pt x="99" y="107"/>
                    <a:pt x="99" y="107"/>
                    <a:pt x="99" y="107"/>
                  </a:cubicBezTo>
                  <a:cubicBezTo>
                    <a:pt x="97" y="106"/>
                    <a:pt x="97" y="106"/>
                    <a:pt x="97" y="106"/>
                  </a:cubicBezTo>
                  <a:cubicBezTo>
                    <a:pt x="97" y="91"/>
                    <a:pt x="97" y="91"/>
                    <a:pt x="97" y="91"/>
                  </a:cubicBezTo>
                  <a:cubicBezTo>
                    <a:pt x="88" y="91"/>
                    <a:pt x="88" y="91"/>
                    <a:pt x="88" y="91"/>
                  </a:cubicBezTo>
                  <a:cubicBezTo>
                    <a:pt x="75" y="79"/>
                    <a:pt x="75" y="79"/>
                    <a:pt x="75" y="79"/>
                  </a:cubicBezTo>
                  <a:cubicBezTo>
                    <a:pt x="69" y="76"/>
                    <a:pt x="69" y="76"/>
                    <a:pt x="69" y="76"/>
                  </a:cubicBezTo>
                  <a:cubicBezTo>
                    <a:pt x="63" y="75"/>
                    <a:pt x="63" y="75"/>
                    <a:pt x="63" y="75"/>
                  </a:cubicBezTo>
                  <a:cubicBezTo>
                    <a:pt x="57" y="72"/>
                    <a:pt x="57" y="72"/>
                    <a:pt x="57" y="72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1" y="68"/>
                    <a:pt x="50" y="67"/>
                    <a:pt x="49" y="67"/>
                  </a:cubicBezTo>
                  <a:cubicBezTo>
                    <a:pt x="47" y="67"/>
                    <a:pt x="44" y="69"/>
                    <a:pt x="41" y="71"/>
                  </a:cubicBezTo>
                  <a:cubicBezTo>
                    <a:pt x="36" y="72"/>
                    <a:pt x="36" y="72"/>
                    <a:pt x="36" y="72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29" y="71"/>
                    <a:pt x="28" y="72"/>
                    <a:pt x="26" y="75"/>
                  </a:cubicBezTo>
                  <a:cubicBezTo>
                    <a:pt x="22" y="80"/>
                    <a:pt x="22" y="80"/>
                    <a:pt x="22" y="80"/>
                  </a:cubicBezTo>
                  <a:cubicBezTo>
                    <a:pt x="18" y="81"/>
                    <a:pt x="18" y="81"/>
                    <a:pt x="18" y="81"/>
                  </a:cubicBezTo>
                  <a:cubicBezTo>
                    <a:pt x="15" y="81"/>
                    <a:pt x="15" y="81"/>
                    <a:pt x="15" y="81"/>
                  </a:cubicBezTo>
                  <a:cubicBezTo>
                    <a:pt x="15" y="70"/>
                    <a:pt x="15" y="70"/>
                    <a:pt x="15" y="70"/>
                  </a:cubicBezTo>
                  <a:cubicBezTo>
                    <a:pt x="14" y="60"/>
                    <a:pt x="13" y="54"/>
                    <a:pt x="11" y="53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3" y="45"/>
                    <a:pt x="12" y="43"/>
                    <a:pt x="9" y="42"/>
                  </a:cubicBezTo>
                  <a:cubicBezTo>
                    <a:pt x="2" y="42"/>
                    <a:pt x="2" y="42"/>
                    <a:pt x="2" y="42"/>
                  </a:cubicBezTo>
                  <a:cubicBezTo>
                    <a:pt x="0" y="41"/>
                    <a:pt x="0" y="38"/>
                    <a:pt x="1" y="35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30"/>
                    <a:pt x="25" y="28"/>
                    <a:pt x="24" y="25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8" y="19"/>
                    <a:pt x="16" y="15"/>
                    <a:pt x="16" y="11"/>
                  </a:cubicBezTo>
                  <a:cubicBezTo>
                    <a:pt x="15" y="9"/>
                    <a:pt x="14" y="8"/>
                    <a:pt x="13" y="8"/>
                  </a:cubicBezTo>
                  <a:cubicBezTo>
                    <a:pt x="12" y="8"/>
                    <a:pt x="12" y="8"/>
                    <a:pt x="11" y="9"/>
                  </a:cubicBezTo>
                  <a:cubicBezTo>
                    <a:pt x="9" y="10"/>
                    <a:pt x="7" y="11"/>
                    <a:pt x="5" y="12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7" y="6"/>
                    <a:pt x="11" y="5"/>
                    <a:pt x="14" y="5"/>
                  </a:cubicBezTo>
                  <a:cubicBezTo>
                    <a:pt x="15" y="5"/>
                    <a:pt x="15" y="5"/>
                    <a:pt x="16" y="5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52" y="23"/>
                    <a:pt x="52" y="23"/>
                    <a:pt x="52" y="23"/>
                  </a:cubicBezTo>
                  <a:cubicBezTo>
                    <a:pt x="52" y="20"/>
                    <a:pt x="52" y="20"/>
                    <a:pt x="52" y="20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50" y="14"/>
                    <a:pt x="50" y="13"/>
                    <a:pt x="51" y="12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8" y="8"/>
                    <a:pt x="60" y="7"/>
                    <a:pt x="62" y="5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66" y="4"/>
                    <a:pt x="66" y="4"/>
                    <a:pt x="66" y="4"/>
                  </a:cubicBezTo>
                  <a:cubicBezTo>
                    <a:pt x="66" y="4"/>
                    <a:pt x="67" y="4"/>
                    <a:pt x="67" y="1"/>
                  </a:cubicBezTo>
                  <a:cubicBezTo>
                    <a:pt x="68" y="0"/>
                    <a:pt x="69" y="0"/>
                    <a:pt x="69" y="0"/>
                  </a:cubicBezTo>
                  <a:moveTo>
                    <a:pt x="69" y="2"/>
                  </a:moveTo>
                  <a:cubicBezTo>
                    <a:pt x="69" y="2"/>
                    <a:pt x="69" y="2"/>
                    <a:pt x="69" y="2"/>
                  </a:cubicBezTo>
                  <a:cubicBezTo>
                    <a:pt x="69" y="5"/>
                    <a:pt x="67" y="6"/>
                    <a:pt x="66" y="6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4" y="6"/>
                    <a:pt x="64" y="6"/>
                    <a:pt x="64" y="6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61" y="9"/>
                    <a:pt x="58" y="10"/>
                    <a:pt x="55" y="11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52" y="13"/>
                    <a:pt x="52" y="14"/>
                    <a:pt x="52" y="15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52" y="24"/>
                    <a:pt x="52" y="24"/>
                    <a:pt x="52" y="24"/>
                  </a:cubicBezTo>
                  <a:cubicBezTo>
                    <a:pt x="44" y="25"/>
                    <a:pt x="44" y="25"/>
                    <a:pt x="44" y="25"/>
                  </a:cubicBezTo>
                  <a:cubicBezTo>
                    <a:pt x="39" y="25"/>
                    <a:pt x="39" y="25"/>
                    <a:pt x="39" y="25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9"/>
                    <a:pt x="17" y="10"/>
                    <a:pt x="18" y="10"/>
                  </a:cubicBezTo>
                  <a:cubicBezTo>
                    <a:pt x="18" y="14"/>
                    <a:pt x="19" y="18"/>
                    <a:pt x="21" y="19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7"/>
                    <a:pt x="26" y="29"/>
                    <a:pt x="25" y="30"/>
                  </a:cubicBezTo>
                  <a:cubicBezTo>
                    <a:pt x="24" y="31"/>
                    <a:pt x="23" y="32"/>
                    <a:pt x="21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2" y="37"/>
                    <a:pt x="2" y="38"/>
                    <a:pt x="2" y="39"/>
                  </a:cubicBezTo>
                  <a:cubicBezTo>
                    <a:pt x="2" y="39"/>
                    <a:pt x="2" y="40"/>
                    <a:pt x="2" y="40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12" y="41"/>
                    <a:pt x="13" y="43"/>
                    <a:pt x="14" y="44"/>
                  </a:cubicBezTo>
                  <a:cubicBezTo>
                    <a:pt x="14" y="46"/>
                    <a:pt x="14" y="47"/>
                    <a:pt x="12" y="49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2" y="52"/>
                    <a:pt x="12" y="52"/>
                    <a:pt x="12" y="52"/>
                  </a:cubicBezTo>
                  <a:cubicBezTo>
                    <a:pt x="15" y="53"/>
                    <a:pt x="15" y="57"/>
                    <a:pt x="16" y="66"/>
                  </a:cubicBezTo>
                  <a:cubicBezTo>
                    <a:pt x="17" y="69"/>
                    <a:pt x="17" y="69"/>
                    <a:pt x="17" y="69"/>
                  </a:cubicBezTo>
                  <a:cubicBezTo>
                    <a:pt x="17" y="70"/>
                    <a:pt x="17" y="70"/>
                    <a:pt x="17" y="70"/>
                  </a:cubicBezTo>
                  <a:cubicBezTo>
                    <a:pt x="17" y="70"/>
                    <a:pt x="17" y="70"/>
                    <a:pt x="17" y="70"/>
                  </a:cubicBezTo>
                  <a:cubicBezTo>
                    <a:pt x="17" y="79"/>
                    <a:pt x="17" y="79"/>
                    <a:pt x="17" y="79"/>
                  </a:cubicBezTo>
                  <a:cubicBezTo>
                    <a:pt x="18" y="79"/>
                    <a:pt x="18" y="79"/>
                    <a:pt x="18" y="79"/>
                  </a:cubicBezTo>
                  <a:cubicBezTo>
                    <a:pt x="21" y="78"/>
                    <a:pt x="21" y="78"/>
                    <a:pt x="21" y="78"/>
                  </a:cubicBezTo>
                  <a:cubicBezTo>
                    <a:pt x="25" y="74"/>
                    <a:pt x="25" y="74"/>
                    <a:pt x="25" y="74"/>
                  </a:cubicBezTo>
                  <a:cubicBezTo>
                    <a:pt x="26" y="72"/>
                    <a:pt x="28" y="69"/>
                    <a:pt x="30" y="69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36" y="70"/>
                    <a:pt x="36" y="70"/>
                    <a:pt x="36" y="70"/>
                  </a:cubicBezTo>
                  <a:cubicBezTo>
                    <a:pt x="40" y="69"/>
                    <a:pt x="40" y="69"/>
                    <a:pt x="40" y="69"/>
                  </a:cubicBezTo>
                  <a:cubicBezTo>
                    <a:pt x="43" y="67"/>
                    <a:pt x="46" y="65"/>
                    <a:pt x="49" y="65"/>
                  </a:cubicBezTo>
                  <a:cubicBezTo>
                    <a:pt x="51" y="65"/>
                    <a:pt x="52" y="66"/>
                    <a:pt x="53" y="67"/>
                  </a:cubicBezTo>
                  <a:cubicBezTo>
                    <a:pt x="57" y="70"/>
                    <a:pt x="57" y="70"/>
                    <a:pt x="57" y="70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69" y="74"/>
                    <a:pt x="69" y="74"/>
                    <a:pt x="69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89" y="90"/>
                    <a:pt x="89" y="90"/>
                    <a:pt x="89" y="90"/>
                  </a:cubicBezTo>
                  <a:cubicBezTo>
                    <a:pt x="97" y="90"/>
                    <a:pt x="97" y="90"/>
                    <a:pt x="97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99" y="91"/>
                    <a:pt x="99" y="91"/>
                    <a:pt x="99" y="91"/>
                  </a:cubicBezTo>
                  <a:cubicBezTo>
                    <a:pt x="99" y="105"/>
                    <a:pt x="99" y="105"/>
                    <a:pt x="99" y="105"/>
                  </a:cubicBezTo>
                  <a:cubicBezTo>
                    <a:pt x="99" y="105"/>
                    <a:pt x="99" y="105"/>
                    <a:pt x="99" y="105"/>
                  </a:cubicBezTo>
                  <a:cubicBezTo>
                    <a:pt x="106" y="108"/>
                    <a:pt x="106" y="108"/>
                    <a:pt x="106" y="108"/>
                  </a:cubicBezTo>
                  <a:cubicBezTo>
                    <a:pt x="112" y="109"/>
                    <a:pt x="112" y="109"/>
                    <a:pt x="112" y="109"/>
                  </a:cubicBezTo>
                  <a:cubicBezTo>
                    <a:pt x="116" y="108"/>
                    <a:pt x="116" y="108"/>
                    <a:pt x="116" y="108"/>
                  </a:cubicBezTo>
                  <a:cubicBezTo>
                    <a:pt x="117" y="106"/>
                    <a:pt x="117" y="106"/>
                    <a:pt x="117" y="106"/>
                  </a:cubicBezTo>
                  <a:cubicBezTo>
                    <a:pt x="116" y="105"/>
                    <a:pt x="117" y="104"/>
                    <a:pt x="117" y="103"/>
                  </a:cubicBezTo>
                  <a:cubicBezTo>
                    <a:pt x="118" y="102"/>
                    <a:pt x="119" y="102"/>
                    <a:pt x="120" y="102"/>
                  </a:cubicBezTo>
                  <a:cubicBezTo>
                    <a:pt x="134" y="95"/>
                    <a:pt x="134" y="95"/>
                    <a:pt x="134" y="95"/>
                  </a:cubicBezTo>
                  <a:cubicBezTo>
                    <a:pt x="136" y="84"/>
                    <a:pt x="136" y="84"/>
                    <a:pt x="136" y="84"/>
                  </a:cubicBezTo>
                  <a:cubicBezTo>
                    <a:pt x="137" y="82"/>
                    <a:pt x="137" y="82"/>
                    <a:pt x="137" y="82"/>
                  </a:cubicBezTo>
                  <a:cubicBezTo>
                    <a:pt x="138" y="82"/>
                    <a:pt x="138" y="82"/>
                    <a:pt x="138" y="82"/>
                  </a:cubicBezTo>
                  <a:cubicBezTo>
                    <a:pt x="140" y="82"/>
                    <a:pt x="140" y="82"/>
                    <a:pt x="140" y="82"/>
                  </a:cubicBezTo>
                  <a:cubicBezTo>
                    <a:pt x="144" y="81"/>
                    <a:pt x="144" y="81"/>
                    <a:pt x="144" y="81"/>
                  </a:cubicBezTo>
                  <a:cubicBezTo>
                    <a:pt x="146" y="79"/>
                    <a:pt x="146" y="79"/>
                    <a:pt x="146" y="79"/>
                  </a:cubicBezTo>
                  <a:cubicBezTo>
                    <a:pt x="147" y="77"/>
                    <a:pt x="148" y="77"/>
                    <a:pt x="149" y="77"/>
                  </a:cubicBezTo>
                  <a:cubicBezTo>
                    <a:pt x="150" y="77"/>
                    <a:pt x="151" y="77"/>
                    <a:pt x="152" y="78"/>
                  </a:cubicBezTo>
                  <a:cubicBezTo>
                    <a:pt x="159" y="80"/>
                    <a:pt x="159" y="80"/>
                    <a:pt x="159" y="80"/>
                  </a:cubicBezTo>
                  <a:cubicBezTo>
                    <a:pt x="159" y="73"/>
                    <a:pt x="159" y="73"/>
                    <a:pt x="159" y="73"/>
                  </a:cubicBezTo>
                  <a:cubicBezTo>
                    <a:pt x="157" y="70"/>
                    <a:pt x="157" y="70"/>
                    <a:pt x="157" y="70"/>
                  </a:cubicBezTo>
                  <a:cubicBezTo>
                    <a:pt x="153" y="70"/>
                    <a:pt x="153" y="70"/>
                    <a:pt x="153" y="70"/>
                  </a:cubicBezTo>
                  <a:cubicBezTo>
                    <a:pt x="153" y="70"/>
                    <a:pt x="153" y="70"/>
                    <a:pt x="153" y="70"/>
                  </a:cubicBezTo>
                  <a:cubicBezTo>
                    <a:pt x="153" y="70"/>
                    <a:pt x="153" y="70"/>
                    <a:pt x="153" y="70"/>
                  </a:cubicBezTo>
                  <a:cubicBezTo>
                    <a:pt x="148" y="68"/>
                    <a:pt x="148" y="68"/>
                    <a:pt x="148" y="68"/>
                  </a:cubicBezTo>
                  <a:cubicBezTo>
                    <a:pt x="139" y="62"/>
                    <a:pt x="139" y="62"/>
                    <a:pt x="139" y="62"/>
                  </a:cubicBezTo>
                  <a:cubicBezTo>
                    <a:pt x="138" y="61"/>
                    <a:pt x="136" y="61"/>
                    <a:pt x="135" y="60"/>
                  </a:cubicBezTo>
                  <a:cubicBezTo>
                    <a:pt x="133" y="59"/>
                    <a:pt x="132" y="58"/>
                    <a:pt x="131" y="58"/>
                  </a:cubicBezTo>
                  <a:cubicBezTo>
                    <a:pt x="131" y="58"/>
                    <a:pt x="131" y="58"/>
                    <a:pt x="131" y="58"/>
                  </a:cubicBezTo>
                  <a:cubicBezTo>
                    <a:pt x="131" y="58"/>
                    <a:pt x="131" y="58"/>
                    <a:pt x="131" y="58"/>
                  </a:cubicBezTo>
                  <a:cubicBezTo>
                    <a:pt x="128" y="57"/>
                    <a:pt x="123" y="52"/>
                    <a:pt x="113" y="42"/>
                  </a:cubicBezTo>
                  <a:cubicBezTo>
                    <a:pt x="109" y="39"/>
                    <a:pt x="107" y="35"/>
                    <a:pt x="106" y="31"/>
                  </a:cubicBezTo>
                  <a:cubicBezTo>
                    <a:pt x="104" y="25"/>
                    <a:pt x="104" y="25"/>
                    <a:pt x="104" y="25"/>
                  </a:cubicBezTo>
                  <a:cubicBezTo>
                    <a:pt x="99" y="24"/>
                    <a:pt x="99" y="24"/>
                    <a:pt x="99" y="24"/>
                  </a:cubicBezTo>
                  <a:cubicBezTo>
                    <a:pt x="94" y="25"/>
                    <a:pt x="94" y="25"/>
                    <a:pt x="94" y="25"/>
                  </a:cubicBezTo>
                  <a:cubicBezTo>
                    <a:pt x="94" y="25"/>
                    <a:pt x="94" y="25"/>
                    <a:pt x="94" y="25"/>
                  </a:cubicBezTo>
                  <a:cubicBezTo>
                    <a:pt x="94" y="25"/>
                    <a:pt x="94" y="25"/>
                    <a:pt x="94" y="25"/>
                  </a:cubicBezTo>
                  <a:cubicBezTo>
                    <a:pt x="90" y="24"/>
                    <a:pt x="90" y="24"/>
                    <a:pt x="90" y="24"/>
                  </a:cubicBezTo>
                  <a:cubicBezTo>
                    <a:pt x="90" y="24"/>
                    <a:pt x="90" y="24"/>
                    <a:pt x="90" y="24"/>
                  </a:cubicBezTo>
                  <a:cubicBezTo>
                    <a:pt x="90" y="24"/>
                    <a:pt x="90" y="24"/>
                    <a:pt x="90" y="24"/>
                  </a:cubicBezTo>
                  <a:cubicBezTo>
                    <a:pt x="86" y="22"/>
                    <a:pt x="86" y="22"/>
                    <a:pt x="86" y="22"/>
                  </a:cubicBezTo>
                  <a:cubicBezTo>
                    <a:pt x="84" y="21"/>
                    <a:pt x="83" y="18"/>
                    <a:pt x="85" y="14"/>
                  </a:cubicBezTo>
                  <a:cubicBezTo>
                    <a:pt x="85" y="12"/>
                    <a:pt x="84" y="11"/>
                    <a:pt x="83" y="9"/>
                  </a:cubicBezTo>
                  <a:cubicBezTo>
                    <a:pt x="81" y="8"/>
                    <a:pt x="81" y="8"/>
                    <a:pt x="81" y="8"/>
                  </a:cubicBezTo>
                  <a:cubicBezTo>
                    <a:pt x="78" y="8"/>
                    <a:pt x="78" y="8"/>
                    <a:pt x="78" y="8"/>
                  </a:cubicBezTo>
                  <a:cubicBezTo>
                    <a:pt x="78" y="8"/>
                    <a:pt x="78" y="8"/>
                    <a:pt x="78" y="8"/>
                  </a:cubicBezTo>
                  <a:cubicBezTo>
                    <a:pt x="77" y="8"/>
                    <a:pt x="77" y="8"/>
                    <a:pt x="77" y="8"/>
                  </a:cubicBezTo>
                  <a:cubicBezTo>
                    <a:pt x="71" y="3"/>
                    <a:pt x="71" y="3"/>
                    <a:pt x="71" y="3"/>
                  </a:cubicBezTo>
                  <a:cubicBezTo>
                    <a:pt x="71" y="3"/>
                    <a:pt x="71" y="3"/>
                    <a:pt x="71" y="3"/>
                  </a:cubicBezTo>
                  <a:cubicBezTo>
                    <a:pt x="71" y="3"/>
                    <a:pt x="71" y="3"/>
                    <a:pt x="71" y="3"/>
                  </a:cubicBezTo>
                  <a:cubicBezTo>
                    <a:pt x="70" y="2"/>
                    <a:pt x="69" y="2"/>
                    <a:pt x="69" y="2"/>
                  </a:cubicBezTo>
                  <a:close/>
                  <a:moveTo>
                    <a:pt x="14" y="6"/>
                  </a:moveTo>
                  <a:cubicBezTo>
                    <a:pt x="14" y="6"/>
                    <a:pt x="14" y="6"/>
                    <a:pt x="14" y="6"/>
                  </a:cubicBezTo>
                  <a:cubicBezTo>
                    <a:pt x="14" y="7"/>
                    <a:pt x="15" y="7"/>
                    <a:pt x="16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6"/>
                    <a:pt x="14" y="6"/>
                    <a:pt x="14" y="6"/>
                  </a:cubicBezTo>
                  <a:close/>
                  <a:moveTo>
                    <a:pt x="8" y="8"/>
                  </a:moveTo>
                  <a:cubicBezTo>
                    <a:pt x="8" y="8"/>
                    <a:pt x="7" y="9"/>
                    <a:pt x="7" y="9"/>
                  </a:cubicBezTo>
                  <a:cubicBezTo>
                    <a:pt x="7" y="9"/>
                    <a:pt x="7" y="8"/>
                    <a:pt x="8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01" name="Freeform 612"/>
            <p:cNvSpPr>
              <a:spLocks/>
            </p:cNvSpPr>
            <p:nvPr/>
          </p:nvSpPr>
          <p:spPr bwMode="auto">
            <a:xfrm>
              <a:off x="3197870" y="3497057"/>
              <a:ext cx="631844" cy="428511"/>
            </a:xfrm>
            <a:custGeom>
              <a:avLst/>
              <a:gdLst>
                <a:gd name="T0" fmla="*/ 105 w 159"/>
                <a:gd name="T1" fmla="*/ 108 h 108"/>
                <a:gd name="T2" fmla="*/ 97 w 159"/>
                <a:gd name="T3" fmla="*/ 105 h 108"/>
                <a:gd name="T4" fmla="*/ 97 w 159"/>
                <a:gd name="T5" fmla="*/ 89 h 108"/>
                <a:gd name="T6" fmla="*/ 88 w 159"/>
                <a:gd name="T7" fmla="*/ 89 h 108"/>
                <a:gd name="T8" fmla="*/ 69 w 159"/>
                <a:gd name="T9" fmla="*/ 74 h 108"/>
                <a:gd name="T10" fmla="*/ 56 w 159"/>
                <a:gd name="T11" fmla="*/ 70 h 108"/>
                <a:gd name="T12" fmla="*/ 48 w 159"/>
                <a:gd name="T13" fmla="*/ 65 h 108"/>
                <a:gd name="T14" fmla="*/ 35 w 159"/>
                <a:gd name="T15" fmla="*/ 70 h 108"/>
                <a:gd name="T16" fmla="*/ 29 w 159"/>
                <a:gd name="T17" fmla="*/ 69 h 108"/>
                <a:gd name="T18" fmla="*/ 21 w 159"/>
                <a:gd name="T19" fmla="*/ 78 h 108"/>
                <a:gd name="T20" fmla="*/ 15 w 159"/>
                <a:gd name="T21" fmla="*/ 79 h 108"/>
                <a:gd name="T22" fmla="*/ 14 w 159"/>
                <a:gd name="T23" fmla="*/ 65 h 108"/>
                <a:gd name="T24" fmla="*/ 9 w 159"/>
                <a:gd name="T25" fmla="*/ 50 h 108"/>
                <a:gd name="T26" fmla="*/ 12 w 159"/>
                <a:gd name="T27" fmla="*/ 43 h 108"/>
                <a:gd name="T28" fmla="*/ 1 w 159"/>
                <a:gd name="T29" fmla="*/ 40 h 108"/>
                <a:gd name="T30" fmla="*/ 4 w 159"/>
                <a:gd name="T31" fmla="*/ 30 h 108"/>
                <a:gd name="T32" fmla="*/ 9 w 159"/>
                <a:gd name="T33" fmla="*/ 30 h 108"/>
                <a:gd name="T34" fmla="*/ 20 w 159"/>
                <a:gd name="T35" fmla="*/ 30 h 108"/>
                <a:gd name="T36" fmla="*/ 24 w 159"/>
                <a:gd name="T37" fmla="*/ 24 h 108"/>
                <a:gd name="T38" fmla="*/ 24 w 159"/>
                <a:gd name="T39" fmla="*/ 24 h 108"/>
                <a:gd name="T40" fmla="*/ 19 w 159"/>
                <a:gd name="T41" fmla="*/ 19 h 108"/>
                <a:gd name="T42" fmla="*/ 12 w 159"/>
                <a:gd name="T43" fmla="*/ 6 h 108"/>
                <a:gd name="T44" fmla="*/ 5 w 159"/>
                <a:gd name="T45" fmla="*/ 9 h 108"/>
                <a:gd name="T46" fmla="*/ 3 w 159"/>
                <a:gd name="T47" fmla="*/ 10 h 108"/>
                <a:gd name="T48" fmla="*/ 2 w 159"/>
                <a:gd name="T49" fmla="*/ 15 h 108"/>
                <a:gd name="T50" fmla="*/ 2 w 159"/>
                <a:gd name="T51" fmla="*/ 9 h 108"/>
                <a:gd name="T52" fmla="*/ 13 w 159"/>
                <a:gd name="T53" fmla="*/ 5 h 108"/>
                <a:gd name="T54" fmla="*/ 23 w 159"/>
                <a:gd name="T55" fmla="*/ 14 h 108"/>
                <a:gd name="T56" fmla="*/ 32 w 159"/>
                <a:gd name="T57" fmla="*/ 22 h 108"/>
                <a:gd name="T58" fmla="*/ 38 w 159"/>
                <a:gd name="T59" fmla="*/ 23 h 108"/>
                <a:gd name="T60" fmla="*/ 51 w 159"/>
                <a:gd name="T61" fmla="*/ 22 h 108"/>
                <a:gd name="T62" fmla="*/ 52 w 159"/>
                <a:gd name="T63" fmla="*/ 22 h 108"/>
                <a:gd name="T64" fmla="*/ 50 w 159"/>
                <a:gd name="T65" fmla="*/ 14 h 108"/>
                <a:gd name="T66" fmla="*/ 54 w 159"/>
                <a:gd name="T67" fmla="*/ 9 h 108"/>
                <a:gd name="T68" fmla="*/ 64 w 159"/>
                <a:gd name="T69" fmla="*/ 4 h 108"/>
                <a:gd name="T70" fmla="*/ 64 w 159"/>
                <a:gd name="T71" fmla="*/ 4 h 108"/>
                <a:gd name="T72" fmla="*/ 67 w 159"/>
                <a:gd name="T73" fmla="*/ 1 h 108"/>
                <a:gd name="T74" fmla="*/ 70 w 159"/>
                <a:gd name="T75" fmla="*/ 1 h 108"/>
                <a:gd name="T76" fmla="*/ 77 w 159"/>
                <a:gd name="T77" fmla="*/ 6 h 108"/>
                <a:gd name="T78" fmla="*/ 81 w 159"/>
                <a:gd name="T79" fmla="*/ 6 h 108"/>
                <a:gd name="T80" fmla="*/ 85 w 159"/>
                <a:gd name="T81" fmla="*/ 13 h 108"/>
                <a:gd name="T82" fmla="*/ 89 w 159"/>
                <a:gd name="T83" fmla="*/ 22 h 108"/>
                <a:gd name="T84" fmla="*/ 99 w 159"/>
                <a:gd name="T85" fmla="*/ 22 h 108"/>
                <a:gd name="T86" fmla="*/ 106 w 159"/>
                <a:gd name="T87" fmla="*/ 30 h 108"/>
                <a:gd name="T88" fmla="*/ 130 w 159"/>
                <a:gd name="T89" fmla="*/ 56 h 108"/>
                <a:gd name="T90" fmla="*/ 139 w 159"/>
                <a:gd name="T91" fmla="*/ 60 h 108"/>
                <a:gd name="T92" fmla="*/ 152 w 159"/>
                <a:gd name="T93" fmla="*/ 68 h 108"/>
                <a:gd name="T94" fmla="*/ 152 w 159"/>
                <a:gd name="T95" fmla="*/ 68 h 108"/>
                <a:gd name="T96" fmla="*/ 159 w 159"/>
                <a:gd name="T97" fmla="*/ 71 h 108"/>
                <a:gd name="T98" fmla="*/ 151 w 159"/>
                <a:gd name="T99" fmla="*/ 78 h 108"/>
                <a:gd name="T100" fmla="*/ 146 w 159"/>
                <a:gd name="T101" fmla="*/ 78 h 108"/>
                <a:gd name="T102" fmla="*/ 139 w 159"/>
                <a:gd name="T103" fmla="*/ 82 h 108"/>
                <a:gd name="T104" fmla="*/ 136 w 159"/>
                <a:gd name="T105" fmla="*/ 82 h 108"/>
                <a:gd name="T106" fmla="*/ 134 w 159"/>
                <a:gd name="T107" fmla="*/ 94 h 108"/>
                <a:gd name="T108" fmla="*/ 117 w 159"/>
                <a:gd name="T109" fmla="*/ 103 h 108"/>
                <a:gd name="T110" fmla="*/ 116 w 159"/>
                <a:gd name="T111" fmla="*/ 107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9" h="108">
                  <a:moveTo>
                    <a:pt x="111" y="108"/>
                  </a:moveTo>
                  <a:cubicBezTo>
                    <a:pt x="105" y="108"/>
                    <a:pt x="105" y="108"/>
                    <a:pt x="105" y="108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7" y="105"/>
                    <a:pt x="97" y="105"/>
                    <a:pt x="97" y="105"/>
                  </a:cubicBezTo>
                  <a:cubicBezTo>
                    <a:pt x="97" y="90"/>
                    <a:pt x="97" y="90"/>
                    <a:pt x="97" y="90"/>
                  </a:cubicBezTo>
                  <a:cubicBezTo>
                    <a:pt x="97" y="89"/>
                    <a:pt x="97" y="89"/>
                    <a:pt x="97" y="89"/>
                  </a:cubicBezTo>
                  <a:cubicBezTo>
                    <a:pt x="96" y="89"/>
                    <a:pt x="96" y="89"/>
                    <a:pt x="96" y="89"/>
                  </a:cubicBezTo>
                  <a:cubicBezTo>
                    <a:pt x="88" y="89"/>
                    <a:pt x="88" y="89"/>
                    <a:pt x="88" y="89"/>
                  </a:cubicBezTo>
                  <a:cubicBezTo>
                    <a:pt x="75" y="77"/>
                    <a:pt x="75" y="77"/>
                    <a:pt x="75" y="77"/>
                  </a:cubicBezTo>
                  <a:cubicBezTo>
                    <a:pt x="69" y="74"/>
                    <a:pt x="69" y="74"/>
                    <a:pt x="69" y="74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56" y="70"/>
                    <a:pt x="56" y="70"/>
                    <a:pt x="56" y="70"/>
                  </a:cubicBezTo>
                  <a:cubicBezTo>
                    <a:pt x="52" y="67"/>
                    <a:pt x="52" y="67"/>
                    <a:pt x="52" y="67"/>
                  </a:cubicBezTo>
                  <a:cubicBezTo>
                    <a:pt x="51" y="66"/>
                    <a:pt x="50" y="65"/>
                    <a:pt x="48" y="65"/>
                  </a:cubicBezTo>
                  <a:cubicBezTo>
                    <a:pt x="46" y="65"/>
                    <a:pt x="42" y="67"/>
                    <a:pt x="39" y="69"/>
                  </a:cubicBezTo>
                  <a:cubicBezTo>
                    <a:pt x="35" y="70"/>
                    <a:pt x="35" y="70"/>
                    <a:pt x="35" y="70"/>
                  </a:cubicBezTo>
                  <a:cubicBezTo>
                    <a:pt x="29" y="69"/>
                    <a:pt x="29" y="69"/>
                    <a:pt x="29" y="69"/>
                  </a:cubicBezTo>
                  <a:cubicBezTo>
                    <a:pt x="29" y="69"/>
                    <a:pt x="29" y="69"/>
                    <a:pt x="29" y="69"/>
                  </a:cubicBezTo>
                  <a:cubicBezTo>
                    <a:pt x="28" y="69"/>
                    <a:pt x="26" y="71"/>
                    <a:pt x="24" y="73"/>
                  </a:cubicBezTo>
                  <a:cubicBezTo>
                    <a:pt x="21" y="78"/>
                    <a:pt x="21" y="78"/>
                    <a:pt x="21" y="78"/>
                  </a:cubicBezTo>
                  <a:cubicBezTo>
                    <a:pt x="17" y="79"/>
                    <a:pt x="17" y="79"/>
                    <a:pt x="17" y="79"/>
                  </a:cubicBezTo>
                  <a:cubicBezTo>
                    <a:pt x="15" y="79"/>
                    <a:pt x="15" y="79"/>
                    <a:pt x="15" y="7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4" y="65"/>
                    <a:pt x="14" y="65"/>
                    <a:pt x="14" y="65"/>
                  </a:cubicBezTo>
                  <a:cubicBezTo>
                    <a:pt x="13" y="57"/>
                    <a:pt x="13" y="53"/>
                    <a:pt x="11" y="51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2" y="46"/>
                    <a:pt x="12" y="45"/>
                    <a:pt x="12" y="43"/>
                  </a:cubicBezTo>
                  <a:cubicBezTo>
                    <a:pt x="11" y="42"/>
                    <a:pt x="10" y="41"/>
                    <a:pt x="8" y="41"/>
                  </a:cubicBezTo>
                  <a:cubicBezTo>
                    <a:pt x="1" y="40"/>
                    <a:pt x="1" y="40"/>
                    <a:pt x="1" y="40"/>
                  </a:cubicBezTo>
                  <a:cubicBezTo>
                    <a:pt x="0" y="39"/>
                    <a:pt x="0" y="37"/>
                    <a:pt x="1" y="35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2" y="30"/>
                    <a:pt x="23" y="29"/>
                    <a:pt x="24" y="28"/>
                  </a:cubicBezTo>
                  <a:cubicBezTo>
                    <a:pt x="24" y="27"/>
                    <a:pt x="25" y="26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8" y="17"/>
                    <a:pt x="16" y="14"/>
                    <a:pt x="16" y="10"/>
                  </a:cubicBezTo>
                  <a:cubicBezTo>
                    <a:pt x="15" y="8"/>
                    <a:pt x="14" y="6"/>
                    <a:pt x="12" y="6"/>
                  </a:cubicBezTo>
                  <a:cubicBezTo>
                    <a:pt x="11" y="6"/>
                    <a:pt x="10" y="6"/>
                    <a:pt x="10" y="7"/>
                  </a:cubicBezTo>
                  <a:cubicBezTo>
                    <a:pt x="8" y="8"/>
                    <a:pt x="6" y="9"/>
                    <a:pt x="5" y="9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6" y="6"/>
                    <a:pt x="10" y="5"/>
                    <a:pt x="13" y="5"/>
                  </a:cubicBezTo>
                  <a:cubicBezTo>
                    <a:pt x="13" y="5"/>
                    <a:pt x="14" y="5"/>
                    <a:pt x="14" y="5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43" y="23"/>
                    <a:pt x="43" y="23"/>
                    <a:pt x="43" y="23"/>
                  </a:cubicBezTo>
                  <a:cubicBezTo>
                    <a:pt x="51" y="22"/>
                    <a:pt x="51" y="22"/>
                    <a:pt x="51" y="22"/>
                  </a:cubicBezTo>
                  <a:cubicBezTo>
                    <a:pt x="52" y="22"/>
                    <a:pt x="52" y="22"/>
                    <a:pt x="52" y="22"/>
                  </a:cubicBezTo>
                  <a:cubicBezTo>
                    <a:pt x="52" y="22"/>
                    <a:pt x="52" y="22"/>
                    <a:pt x="52" y="22"/>
                  </a:cubicBezTo>
                  <a:cubicBezTo>
                    <a:pt x="52" y="19"/>
                    <a:pt x="52" y="19"/>
                    <a:pt x="52" y="19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3"/>
                    <a:pt x="51" y="11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7" y="8"/>
                    <a:pt x="59" y="7"/>
                    <a:pt x="61" y="5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66" y="4"/>
                    <a:pt x="67" y="3"/>
                    <a:pt x="67" y="1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9" y="0"/>
                    <a:pt x="70" y="0"/>
                    <a:pt x="70" y="1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81" y="6"/>
                    <a:pt x="81" y="6"/>
                    <a:pt x="81" y="6"/>
                  </a:cubicBezTo>
                  <a:cubicBezTo>
                    <a:pt x="83" y="7"/>
                    <a:pt x="83" y="7"/>
                    <a:pt x="83" y="7"/>
                  </a:cubicBezTo>
                  <a:cubicBezTo>
                    <a:pt x="84" y="10"/>
                    <a:pt x="85" y="11"/>
                    <a:pt x="85" y="13"/>
                  </a:cubicBezTo>
                  <a:cubicBezTo>
                    <a:pt x="84" y="15"/>
                    <a:pt x="83" y="20"/>
                    <a:pt x="85" y="21"/>
                  </a:cubicBezTo>
                  <a:cubicBezTo>
                    <a:pt x="89" y="22"/>
                    <a:pt x="89" y="22"/>
                    <a:pt x="89" y="22"/>
                  </a:cubicBezTo>
                  <a:cubicBezTo>
                    <a:pt x="93" y="23"/>
                    <a:pt x="93" y="23"/>
                    <a:pt x="93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4" y="23"/>
                    <a:pt x="104" y="23"/>
                    <a:pt x="104" y="23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7" y="33"/>
                    <a:pt x="109" y="37"/>
                    <a:pt x="112" y="41"/>
                  </a:cubicBezTo>
                  <a:cubicBezTo>
                    <a:pt x="122" y="50"/>
                    <a:pt x="127" y="55"/>
                    <a:pt x="130" y="56"/>
                  </a:cubicBezTo>
                  <a:cubicBezTo>
                    <a:pt x="131" y="56"/>
                    <a:pt x="132" y="57"/>
                    <a:pt x="134" y="58"/>
                  </a:cubicBezTo>
                  <a:cubicBezTo>
                    <a:pt x="136" y="59"/>
                    <a:pt x="137" y="60"/>
                    <a:pt x="139" y="60"/>
                  </a:cubicBezTo>
                  <a:cubicBezTo>
                    <a:pt x="147" y="66"/>
                    <a:pt x="147" y="66"/>
                    <a:pt x="147" y="66"/>
                  </a:cubicBezTo>
                  <a:cubicBezTo>
                    <a:pt x="152" y="68"/>
                    <a:pt x="152" y="68"/>
                    <a:pt x="152" y="68"/>
                  </a:cubicBezTo>
                  <a:cubicBezTo>
                    <a:pt x="152" y="68"/>
                    <a:pt x="152" y="68"/>
                    <a:pt x="152" y="68"/>
                  </a:cubicBezTo>
                  <a:cubicBezTo>
                    <a:pt x="152" y="68"/>
                    <a:pt x="152" y="68"/>
                    <a:pt x="152" y="68"/>
                  </a:cubicBezTo>
                  <a:cubicBezTo>
                    <a:pt x="156" y="68"/>
                    <a:pt x="156" y="68"/>
                    <a:pt x="156" y="68"/>
                  </a:cubicBezTo>
                  <a:cubicBezTo>
                    <a:pt x="159" y="71"/>
                    <a:pt x="159" y="71"/>
                    <a:pt x="159" y="71"/>
                  </a:cubicBezTo>
                  <a:cubicBezTo>
                    <a:pt x="159" y="80"/>
                    <a:pt x="159" y="80"/>
                    <a:pt x="159" y="80"/>
                  </a:cubicBezTo>
                  <a:cubicBezTo>
                    <a:pt x="151" y="78"/>
                    <a:pt x="151" y="78"/>
                    <a:pt x="151" y="78"/>
                  </a:cubicBezTo>
                  <a:cubicBezTo>
                    <a:pt x="150" y="77"/>
                    <a:pt x="149" y="77"/>
                    <a:pt x="148" y="77"/>
                  </a:cubicBezTo>
                  <a:cubicBezTo>
                    <a:pt x="147" y="77"/>
                    <a:pt x="147" y="77"/>
                    <a:pt x="146" y="78"/>
                  </a:cubicBezTo>
                  <a:cubicBezTo>
                    <a:pt x="144" y="81"/>
                    <a:pt x="144" y="81"/>
                    <a:pt x="144" y="81"/>
                  </a:cubicBezTo>
                  <a:cubicBezTo>
                    <a:pt x="139" y="82"/>
                    <a:pt x="139" y="82"/>
                    <a:pt x="139" y="82"/>
                  </a:cubicBezTo>
                  <a:cubicBezTo>
                    <a:pt x="137" y="82"/>
                    <a:pt x="137" y="82"/>
                    <a:pt x="137" y="82"/>
                  </a:cubicBezTo>
                  <a:cubicBezTo>
                    <a:pt x="136" y="82"/>
                    <a:pt x="136" y="82"/>
                    <a:pt x="136" y="82"/>
                  </a:cubicBezTo>
                  <a:cubicBezTo>
                    <a:pt x="136" y="83"/>
                    <a:pt x="136" y="83"/>
                    <a:pt x="136" y="83"/>
                  </a:cubicBezTo>
                  <a:cubicBezTo>
                    <a:pt x="134" y="94"/>
                    <a:pt x="134" y="94"/>
                    <a:pt x="134" y="94"/>
                  </a:cubicBezTo>
                  <a:cubicBezTo>
                    <a:pt x="119" y="102"/>
                    <a:pt x="119" y="102"/>
                    <a:pt x="119" y="102"/>
                  </a:cubicBezTo>
                  <a:cubicBezTo>
                    <a:pt x="118" y="102"/>
                    <a:pt x="117" y="102"/>
                    <a:pt x="117" y="103"/>
                  </a:cubicBezTo>
                  <a:cubicBezTo>
                    <a:pt x="117" y="103"/>
                    <a:pt x="116" y="104"/>
                    <a:pt x="117" y="105"/>
                  </a:cubicBezTo>
                  <a:cubicBezTo>
                    <a:pt x="116" y="107"/>
                    <a:pt x="116" y="107"/>
                    <a:pt x="116" y="107"/>
                  </a:cubicBezTo>
                  <a:cubicBezTo>
                    <a:pt x="111" y="108"/>
                    <a:pt x="111" y="108"/>
                    <a:pt x="111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02" name="Freeform 613"/>
            <p:cNvSpPr>
              <a:spLocks noEditPoints="1"/>
            </p:cNvSpPr>
            <p:nvPr/>
          </p:nvSpPr>
          <p:spPr bwMode="auto">
            <a:xfrm>
              <a:off x="3194509" y="3492015"/>
              <a:ext cx="638566" cy="436913"/>
            </a:xfrm>
            <a:custGeom>
              <a:avLst/>
              <a:gdLst>
                <a:gd name="T0" fmla="*/ 82 w 161"/>
                <a:gd name="T1" fmla="*/ 6 h 110"/>
                <a:gd name="T2" fmla="*/ 90 w 161"/>
                <a:gd name="T3" fmla="*/ 23 h 110"/>
                <a:gd name="T4" fmla="*/ 108 w 161"/>
                <a:gd name="T5" fmla="*/ 30 h 110"/>
                <a:gd name="T6" fmla="*/ 149 w 161"/>
                <a:gd name="T7" fmla="*/ 66 h 110"/>
                <a:gd name="T8" fmla="*/ 161 w 161"/>
                <a:gd name="T9" fmla="*/ 82 h 110"/>
                <a:gd name="T10" fmla="*/ 145 w 161"/>
                <a:gd name="T11" fmla="*/ 82 h 110"/>
                <a:gd name="T12" fmla="*/ 120 w 161"/>
                <a:gd name="T13" fmla="*/ 104 h 110"/>
                <a:gd name="T14" fmla="*/ 106 w 161"/>
                <a:gd name="T15" fmla="*/ 109 h 110"/>
                <a:gd name="T16" fmla="*/ 88 w 161"/>
                <a:gd name="T17" fmla="*/ 91 h 110"/>
                <a:gd name="T18" fmla="*/ 57 w 161"/>
                <a:gd name="T19" fmla="*/ 72 h 110"/>
                <a:gd name="T20" fmla="*/ 36 w 161"/>
                <a:gd name="T21" fmla="*/ 72 h 110"/>
                <a:gd name="T22" fmla="*/ 18 w 161"/>
                <a:gd name="T23" fmla="*/ 81 h 110"/>
                <a:gd name="T24" fmla="*/ 9 w 161"/>
                <a:gd name="T25" fmla="*/ 51 h 110"/>
                <a:gd name="T26" fmla="*/ 1 w 161"/>
                <a:gd name="T27" fmla="*/ 35 h 110"/>
                <a:gd name="T28" fmla="*/ 15 w 161"/>
                <a:gd name="T29" fmla="*/ 30 h 110"/>
                <a:gd name="T30" fmla="*/ 19 w 161"/>
                <a:gd name="T31" fmla="*/ 21 h 110"/>
                <a:gd name="T32" fmla="*/ 5 w 161"/>
                <a:gd name="T33" fmla="*/ 12 h 110"/>
                <a:gd name="T34" fmla="*/ 2 w 161"/>
                <a:gd name="T35" fmla="*/ 9 h 110"/>
                <a:gd name="T36" fmla="*/ 33 w 161"/>
                <a:gd name="T37" fmla="*/ 23 h 110"/>
                <a:gd name="T38" fmla="*/ 52 w 161"/>
                <a:gd name="T39" fmla="*/ 20 h 110"/>
                <a:gd name="T40" fmla="*/ 62 w 161"/>
                <a:gd name="T41" fmla="*/ 5 h 110"/>
                <a:gd name="T42" fmla="*/ 69 w 161"/>
                <a:gd name="T43" fmla="*/ 0 h 110"/>
                <a:gd name="T44" fmla="*/ 65 w 161"/>
                <a:gd name="T45" fmla="*/ 6 h 110"/>
                <a:gd name="T46" fmla="*/ 55 w 161"/>
                <a:gd name="T47" fmla="*/ 11 h 110"/>
                <a:gd name="T48" fmla="*/ 54 w 161"/>
                <a:gd name="T49" fmla="*/ 20 h 110"/>
                <a:gd name="T50" fmla="*/ 52 w 161"/>
                <a:gd name="T51" fmla="*/ 24 h 110"/>
                <a:gd name="T52" fmla="*/ 33 w 161"/>
                <a:gd name="T53" fmla="*/ 24 h 110"/>
                <a:gd name="T54" fmla="*/ 18 w 161"/>
                <a:gd name="T55" fmla="*/ 10 h 110"/>
                <a:gd name="T56" fmla="*/ 24 w 161"/>
                <a:gd name="T57" fmla="*/ 21 h 110"/>
                <a:gd name="T58" fmla="*/ 25 w 161"/>
                <a:gd name="T59" fmla="*/ 30 h 110"/>
                <a:gd name="T60" fmla="*/ 15 w 161"/>
                <a:gd name="T61" fmla="*/ 32 h 110"/>
                <a:gd name="T62" fmla="*/ 8 w 161"/>
                <a:gd name="T63" fmla="*/ 31 h 110"/>
                <a:gd name="T64" fmla="*/ 2 w 161"/>
                <a:gd name="T65" fmla="*/ 40 h 110"/>
                <a:gd name="T66" fmla="*/ 14 w 161"/>
                <a:gd name="T67" fmla="*/ 44 h 110"/>
                <a:gd name="T68" fmla="*/ 16 w 161"/>
                <a:gd name="T69" fmla="*/ 66 h 110"/>
                <a:gd name="T70" fmla="*/ 17 w 161"/>
                <a:gd name="T71" fmla="*/ 79 h 110"/>
                <a:gd name="T72" fmla="*/ 30 w 161"/>
                <a:gd name="T73" fmla="*/ 69 h 110"/>
                <a:gd name="T74" fmla="*/ 40 w 161"/>
                <a:gd name="T75" fmla="*/ 69 h 110"/>
                <a:gd name="T76" fmla="*/ 63 w 161"/>
                <a:gd name="T77" fmla="*/ 73 h 110"/>
                <a:gd name="T78" fmla="*/ 76 w 161"/>
                <a:gd name="T79" fmla="*/ 77 h 110"/>
                <a:gd name="T80" fmla="*/ 97 w 161"/>
                <a:gd name="T81" fmla="*/ 90 h 110"/>
                <a:gd name="T82" fmla="*/ 99 w 161"/>
                <a:gd name="T83" fmla="*/ 105 h 110"/>
                <a:gd name="T84" fmla="*/ 117 w 161"/>
                <a:gd name="T85" fmla="*/ 106 h 110"/>
                <a:gd name="T86" fmla="*/ 136 w 161"/>
                <a:gd name="T87" fmla="*/ 84 h 110"/>
                <a:gd name="T88" fmla="*/ 144 w 161"/>
                <a:gd name="T89" fmla="*/ 81 h 110"/>
                <a:gd name="T90" fmla="*/ 159 w 161"/>
                <a:gd name="T91" fmla="*/ 80 h 110"/>
                <a:gd name="T92" fmla="*/ 153 w 161"/>
                <a:gd name="T93" fmla="*/ 70 h 110"/>
                <a:gd name="T94" fmla="*/ 135 w 161"/>
                <a:gd name="T95" fmla="*/ 60 h 110"/>
                <a:gd name="T96" fmla="*/ 113 w 161"/>
                <a:gd name="T97" fmla="*/ 42 h 110"/>
                <a:gd name="T98" fmla="*/ 94 w 161"/>
                <a:gd name="T99" fmla="*/ 25 h 110"/>
                <a:gd name="T100" fmla="*/ 90 w 161"/>
                <a:gd name="T101" fmla="*/ 24 h 110"/>
                <a:gd name="T102" fmla="*/ 83 w 161"/>
                <a:gd name="T103" fmla="*/ 9 h 110"/>
                <a:gd name="T104" fmla="*/ 77 w 161"/>
                <a:gd name="T105" fmla="*/ 8 h 110"/>
                <a:gd name="T106" fmla="*/ 69 w 161"/>
                <a:gd name="T107" fmla="*/ 2 h 110"/>
                <a:gd name="T108" fmla="*/ 15 w 161"/>
                <a:gd name="T109" fmla="*/ 7 h 110"/>
                <a:gd name="T110" fmla="*/ 8 w 161"/>
                <a:gd name="T111" fmla="*/ 8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1" h="110">
                  <a:moveTo>
                    <a:pt x="69" y="0"/>
                  </a:moveTo>
                  <a:cubicBezTo>
                    <a:pt x="70" y="0"/>
                    <a:pt x="71" y="0"/>
                    <a:pt x="72" y="1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82" y="6"/>
                    <a:pt x="82" y="6"/>
                    <a:pt x="82" y="6"/>
                  </a:cubicBezTo>
                  <a:cubicBezTo>
                    <a:pt x="85" y="8"/>
                    <a:pt x="85" y="8"/>
                    <a:pt x="85" y="8"/>
                  </a:cubicBezTo>
                  <a:cubicBezTo>
                    <a:pt x="86" y="10"/>
                    <a:pt x="87" y="12"/>
                    <a:pt x="86" y="14"/>
                  </a:cubicBezTo>
                  <a:cubicBezTo>
                    <a:pt x="85" y="18"/>
                    <a:pt x="85" y="20"/>
                    <a:pt x="86" y="21"/>
                  </a:cubicBezTo>
                  <a:cubicBezTo>
                    <a:pt x="90" y="23"/>
                    <a:pt x="90" y="23"/>
                    <a:pt x="90" y="23"/>
                  </a:cubicBezTo>
                  <a:cubicBezTo>
                    <a:pt x="94" y="23"/>
                    <a:pt x="94" y="23"/>
                    <a:pt x="94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8" y="30"/>
                    <a:pt x="108" y="30"/>
                    <a:pt x="108" y="30"/>
                  </a:cubicBezTo>
                  <a:cubicBezTo>
                    <a:pt x="109" y="34"/>
                    <a:pt x="111" y="38"/>
                    <a:pt x="114" y="41"/>
                  </a:cubicBezTo>
                  <a:cubicBezTo>
                    <a:pt x="123" y="50"/>
                    <a:pt x="129" y="55"/>
                    <a:pt x="131" y="56"/>
                  </a:cubicBezTo>
                  <a:cubicBezTo>
                    <a:pt x="133" y="57"/>
                    <a:pt x="136" y="58"/>
                    <a:pt x="140" y="61"/>
                  </a:cubicBezTo>
                  <a:cubicBezTo>
                    <a:pt x="149" y="66"/>
                    <a:pt x="149" y="66"/>
                    <a:pt x="149" y="66"/>
                  </a:cubicBezTo>
                  <a:cubicBezTo>
                    <a:pt x="153" y="68"/>
                    <a:pt x="153" y="68"/>
                    <a:pt x="153" y="68"/>
                  </a:cubicBezTo>
                  <a:cubicBezTo>
                    <a:pt x="157" y="68"/>
                    <a:pt x="157" y="68"/>
                    <a:pt x="157" y="68"/>
                  </a:cubicBezTo>
                  <a:cubicBezTo>
                    <a:pt x="161" y="72"/>
                    <a:pt x="161" y="72"/>
                    <a:pt x="161" y="72"/>
                  </a:cubicBezTo>
                  <a:cubicBezTo>
                    <a:pt x="161" y="82"/>
                    <a:pt x="161" y="82"/>
                    <a:pt x="161" y="82"/>
                  </a:cubicBezTo>
                  <a:cubicBezTo>
                    <a:pt x="152" y="80"/>
                    <a:pt x="152" y="80"/>
                    <a:pt x="152" y="80"/>
                  </a:cubicBezTo>
                  <a:cubicBezTo>
                    <a:pt x="150" y="79"/>
                    <a:pt x="150" y="79"/>
                    <a:pt x="149" y="79"/>
                  </a:cubicBezTo>
                  <a:cubicBezTo>
                    <a:pt x="149" y="79"/>
                    <a:pt x="148" y="79"/>
                    <a:pt x="148" y="80"/>
                  </a:cubicBezTo>
                  <a:cubicBezTo>
                    <a:pt x="145" y="82"/>
                    <a:pt x="145" y="82"/>
                    <a:pt x="145" y="82"/>
                  </a:cubicBezTo>
                  <a:cubicBezTo>
                    <a:pt x="141" y="84"/>
                    <a:pt x="141" y="84"/>
                    <a:pt x="141" y="84"/>
                  </a:cubicBezTo>
                  <a:cubicBezTo>
                    <a:pt x="138" y="84"/>
                    <a:pt x="138" y="84"/>
                    <a:pt x="138" y="84"/>
                  </a:cubicBezTo>
                  <a:cubicBezTo>
                    <a:pt x="136" y="96"/>
                    <a:pt x="136" y="96"/>
                    <a:pt x="136" y="96"/>
                  </a:cubicBezTo>
                  <a:cubicBezTo>
                    <a:pt x="120" y="104"/>
                    <a:pt x="120" y="104"/>
                    <a:pt x="120" y="104"/>
                  </a:cubicBezTo>
                  <a:cubicBezTo>
                    <a:pt x="119" y="104"/>
                    <a:pt x="118" y="104"/>
                    <a:pt x="119" y="106"/>
                  </a:cubicBezTo>
                  <a:cubicBezTo>
                    <a:pt x="118" y="109"/>
                    <a:pt x="118" y="109"/>
                    <a:pt x="118" y="109"/>
                  </a:cubicBezTo>
                  <a:cubicBezTo>
                    <a:pt x="112" y="110"/>
                    <a:pt x="112" y="110"/>
                    <a:pt x="112" y="110"/>
                  </a:cubicBezTo>
                  <a:cubicBezTo>
                    <a:pt x="106" y="109"/>
                    <a:pt x="106" y="109"/>
                    <a:pt x="106" y="109"/>
                  </a:cubicBezTo>
                  <a:cubicBezTo>
                    <a:pt x="99" y="107"/>
                    <a:pt x="99" y="107"/>
                    <a:pt x="99" y="107"/>
                  </a:cubicBezTo>
                  <a:cubicBezTo>
                    <a:pt x="97" y="106"/>
                    <a:pt x="97" y="106"/>
                    <a:pt x="97" y="106"/>
                  </a:cubicBezTo>
                  <a:cubicBezTo>
                    <a:pt x="97" y="91"/>
                    <a:pt x="97" y="91"/>
                    <a:pt x="97" y="91"/>
                  </a:cubicBezTo>
                  <a:cubicBezTo>
                    <a:pt x="88" y="91"/>
                    <a:pt x="88" y="91"/>
                    <a:pt x="88" y="91"/>
                  </a:cubicBezTo>
                  <a:cubicBezTo>
                    <a:pt x="75" y="79"/>
                    <a:pt x="75" y="79"/>
                    <a:pt x="75" y="79"/>
                  </a:cubicBezTo>
                  <a:cubicBezTo>
                    <a:pt x="69" y="76"/>
                    <a:pt x="69" y="76"/>
                    <a:pt x="69" y="76"/>
                  </a:cubicBezTo>
                  <a:cubicBezTo>
                    <a:pt x="63" y="75"/>
                    <a:pt x="63" y="75"/>
                    <a:pt x="63" y="75"/>
                  </a:cubicBezTo>
                  <a:cubicBezTo>
                    <a:pt x="57" y="72"/>
                    <a:pt x="57" y="72"/>
                    <a:pt x="57" y="72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1" y="68"/>
                    <a:pt x="50" y="67"/>
                    <a:pt x="49" y="67"/>
                  </a:cubicBezTo>
                  <a:cubicBezTo>
                    <a:pt x="47" y="67"/>
                    <a:pt x="44" y="69"/>
                    <a:pt x="41" y="71"/>
                  </a:cubicBezTo>
                  <a:cubicBezTo>
                    <a:pt x="36" y="72"/>
                    <a:pt x="36" y="72"/>
                    <a:pt x="36" y="72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29" y="71"/>
                    <a:pt x="28" y="72"/>
                    <a:pt x="26" y="75"/>
                  </a:cubicBezTo>
                  <a:cubicBezTo>
                    <a:pt x="22" y="80"/>
                    <a:pt x="22" y="80"/>
                    <a:pt x="22" y="80"/>
                  </a:cubicBezTo>
                  <a:cubicBezTo>
                    <a:pt x="18" y="81"/>
                    <a:pt x="18" y="81"/>
                    <a:pt x="18" y="81"/>
                  </a:cubicBezTo>
                  <a:cubicBezTo>
                    <a:pt x="15" y="81"/>
                    <a:pt x="15" y="81"/>
                    <a:pt x="15" y="81"/>
                  </a:cubicBezTo>
                  <a:cubicBezTo>
                    <a:pt x="15" y="70"/>
                    <a:pt x="15" y="70"/>
                    <a:pt x="15" y="70"/>
                  </a:cubicBezTo>
                  <a:cubicBezTo>
                    <a:pt x="14" y="60"/>
                    <a:pt x="13" y="54"/>
                    <a:pt x="11" y="53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3" y="45"/>
                    <a:pt x="12" y="43"/>
                    <a:pt x="9" y="42"/>
                  </a:cubicBezTo>
                  <a:cubicBezTo>
                    <a:pt x="2" y="42"/>
                    <a:pt x="2" y="42"/>
                    <a:pt x="2" y="42"/>
                  </a:cubicBezTo>
                  <a:cubicBezTo>
                    <a:pt x="0" y="41"/>
                    <a:pt x="0" y="38"/>
                    <a:pt x="1" y="35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30"/>
                    <a:pt x="25" y="28"/>
                    <a:pt x="24" y="25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8" y="19"/>
                    <a:pt x="16" y="15"/>
                    <a:pt x="16" y="11"/>
                  </a:cubicBezTo>
                  <a:cubicBezTo>
                    <a:pt x="15" y="9"/>
                    <a:pt x="14" y="8"/>
                    <a:pt x="13" y="8"/>
                  </a:cubicBezTo>
                  <a:cubicBezTo>
                    <a:pt x="12" y="8"/>
                    <a:pt x="12" y="8"/>
                    <a:pt x="11" y="9"/>
                  </a:cubicBezTo>
                  <a:cubicBezTo>
                    <a:pt x="9" y="10"/>
                    <a:pt x="7" y="11"/>
                    <a:pt x="5" y="12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7" y="6"/>
                    <a:pt x="11" y="5"/>
                    <a:pt x="14" y="5"/>
                  </a:cubicBezTo>
                  <a:cubicBezTo>
                    <a:pt x="15" y="5"/>
                    <a:pt x="15" y="5"/>
                    <a:pt x="16" y="5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52" y="23"/>
                    <a:pt x="52" y="23"/>
                    <a:pt x="52" y="23"/>
                  </a:cubicBezTo>
                  <a:cubicBezTo>
                    <a:pt x="52" y="20"/>
                    <a:pt x="52" y="20"/>
                    <a:pt x="52" y="20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50" y="14"/>
                    <a:pt x="50" y="13"/>
                    <a:pt x="51" y="12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8" y="8"/>
                    <a:pt x="60" y="7"/>
                    <a:pt x="62" y="5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66" y="4"/>
                    <a:pt x="66" y="4"/>
                    <a:pt x="66" y="4"/>
                  </a:cubicBezTo>
                  <a:cubicBezTo>
                    <a:pt x="66" y="4"/>
                    <a:pt x="67" y="4"/>
                    <a:pt x="67" y="1"/>
                  </a:cubicBezTo>
                  <a:cubicBezTo>
                    <a:pt x="68" y="0"/>
                    <a:pt x="69" y="0"/>
                    <a:pt x="69" y="0"/>
                  </a:cubicBezTo>
                  <a:moveTo>
                    <a:pt x="69" y="2"/>
                  </a:moveTo>
                  <a:cubicBezTo>
                    <a:pt x="69" y="2"/>
                    <a:pt x="69" y="2"/>
                    <a:pt x="69" y="2"/>
                  </a:cubicBezTo>
                  <a:cubicBezTo>
                    <a:pt x="69" y="5"/>
                    <a:pt x="67" y="6"/>
                    <a:pt x="66" y="6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4" y="6"/>
                    <a:pt x="64" y="6"/>
                    <a:pt x="64" y="6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61" y="9"/>
                    <a:pt x="58" y="10"/>
                    <a:pt x="55" y="11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52" y="13"/>
                    <a:pt x="52" y="14"/>
                    <a:pt x="52" y="15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52" y="24"/>
                    <a:pt x="52" y="24"/>
                    <a:pt x="52" y="24"/>
                  </a:cubicBezTo>
                  <a:cubicBezTo>
                    <a:pt x="44" y="25"/>
                    <a:pt x="44" y="25"/>
                    <a:pt x="44" y="25"/>
                  </a:cubicBezTo>
                  <a:cubicBezTo>
                    <a:pt x="39" y="25"/>
                    <a:pt x="39" y="25"/>
                    <a:pt x="39" y="25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9"/>
                    <a:pt x="17" y="10"/>
                    <a:pt x="18" y="10"/>
                  </a:cubicBezTo>
                  <a:cubicBezTo>
                    <a:pt x="18" y="14"/>
                    <a:pt x="19" y="18"/>
                    <a:pt x="21" y="19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7"/>
                    <a:pt x="26" y="29"/>
                    <a:pt x="25" y="30"/>
                  </a:cubicBezTo>
                  <a:cubicBezTo>
                    <a:pt x="24" y="31"/>
                    <a:pt x="23" y="32"/>
                    <a:pt x="21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2" y="37"/>
                    <a:pt x="2" y="38"/>
                    <a:pt x="2" y="39"/>
                  </a:cubicBezTo>
                  <a:cubicBezTo>
                    <a:pt x="2" y="39"/>
                    <a:pt x="2" y="40"/>
                    <a:pt x="2" y="40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12" y="41"/>
                    <a:pt x="13" y="43"/>
                    <a:pt x="14" y="44"/>
                  </a:cubicBezTo>
                  <a:cubicBezTo>
                    <a:pt x="14" y="46"/>
                    <a:pt x="14" y="47"/>
                    <a:pt x="12" y="49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2" y="52"/>
                    <a:pt x="12" y="52"/>
                    <a:pt x="12" y="52"/>
                  </a:cubicBezTo>
                  <a:cubicBezTo>
                    <a:pt x="15" y="53"/>
                    <a:pt x="15" y="57"/>
                    <a:pt x="16" y="66"/>
                  </a:cubicBezTo>
                  <a:cubicBezTo>
                    <a:pt x="17" y="69"/>
                    <a:pt x="17" y="69"/>
                    <a:pt x="17" y="69"/>
                  </a:cubicBezTo>
                  <a:cubicBezTo>
                    <a:pt x="17" y="70"/>
                    <a:pt x="17" y="70"/>
                    <a:pt x="17" y="70"/>
                  </a:cubicBezTo>
                  <a:cubicBezTo>
                    <a:pt x="17" y="70"/>
                    <a:pt x="17" y="70"/>
                    <a:pt x="17" y="70"/>
                  </a:cubicBezTo>
                  <a:cubicBezTo>
                    <a:pt x="17" y="79"/>
                    <a:pt x="17" y="79"/>
                    <a:pt x="17" y="79"/>
                  </a:cubicBezTo>
                  <a:cubicBezTo>
                    <a:pt x="18" y="79"/>
                    <a:pt x="18" y="79"/>
                    <a:pt x="18" y="79"/>
                  </a:cubicBezTo>
                  <a:cubicBezTo>
                    <a:pt x="21" y="78"/>
                    <a:pt x="21" y="78"/>
                    <a:pt x="21" y="78"/>
                  </a:cubicBezTo>
                  <a:cubicBezTo>
                    <a:pt x="25" y="74"/>
                    <a:pt x="25" y="74"/>
                    <a:pt x="25" y="74"/>
                  </a:cubicBezTo>
                  <a:cubicBezTo>
                    <a:pt x="26" y="72"/>
                    <a:pt x="28" y="69"/>
                    <a:pt x="30" y="69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36" y="70"/>
                    <a:pt x="36" y="70"/>
                    <a:pt x="36" y="70"/>
                  </a:cubicBezTo>
                  <a:cubicBezTo>
                    <a:pt x="40" y="69"/>
                    <a:pt x="40" y="69"/>
                    <a:pt x="40" y="69"/>
                  </a:cubicBezTo>
                  <a:cubicBezTo>
                    <a:pt x="43" y="67"/>
                    <a:pt x="46" y="65"/>
                    <a:pt x="49" y="65"/>
                  </a:cubicBezTo>
                  <a:cubicBezTo>
                    <a:pt x="51" y="65"/>
                    <a:pt x="52" y="66"/>
                    <a:pt x="53" y="67"/>
                  </a:cubicBezTo>
                  <a:cubicBezTo>
                    <a:pt x="57" y="70"/>
                    <a:pt x="57" y="70"/>
                    <a:pt x="57" y="70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69" y="74"/>
                    <a:pt x="69" y="74"/>
                    <a:pt x="69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89" y="90"/>
                    <a:pt x="89" y="90"/>
                    <a:pt x="89" y="90"/>
                  </a:cubicBezTo>
                  <a:cubicBezTo>
                    <a:pt x="97" y="90"/>
                    <a:pt x="97" y="90"/>
                    <a:pt x="97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99" y="91"/>
                    <a:pt x="99" y="91"/>
                    <a:pt x="99" y="91"/>
                  </a:cubicBezTo>
                  <a:cubicBezTo>
                    <a:pt x="99" y="105"/>
                    <a:pt x="99" y="105"/>
                    <a:pt x="99" y="105"/>
                  </a:cubicBezTo>
                  <a:cubicBezTo>
                    <a:pt x="99" y="105"/>
                    <a:pt x="99" y="105"/>
                    <a:pt x="99" y="105"/>
                  </a:cubicBezTo>
                  <a:cubicBezTo>
                    <a:pt x="106" y="108"/>
                    <a:pt x="106" y="108"/>
                    <a:pt x="106" y="108"/>
                  </a:cubicBezTo>
                  <a:cubicBezTo>
                    <a:pt x="112" y="109"/>
                    <a:pt x="112" y="109"/>
                    <a:pt x="112" y="109"/>
                  </a:cubicBezTo>
                  <a:cubicBezTo>
                    <a:pt x="116" y="108"/>
                    <a:pt x="116" y="108"/>
                    <a:pt x="116" y="108"/>
                  </a:cubicBezTo>
                  <a:cubicBezTo>
                    <a:pt x="117" y="106"/>
                    <a:pt x="117" y="106"/>
                    <a:pt x="117" y="106"/>
                  </a:cubicBezTo>
                  <a:cubicBezTo>
                    <a:pt x="116" y="105"/>
                    <a:pt x="117" y="104"/>
                    <a:pt x="117" y="103"/>
                  </a:cubicBezTo>
                  <a:cubicBezTo>
                    <a:pt x="118" y="102"/>
                    <a:pt x="119" y="102"/>
                    <a:pt x="120" y="102"/>
                  </a:cubicBezTo>
                  <a:cubicBezTo>
                    <a:pt x="134" y="95"/>
                    <a:pt x="134" y="95"/>
                    <a:pt x="134" y="95"/>
                  </a:cubicBezTo>
                  <a:cubicBezTo>
                    <a:pt x="136" y="84"/>
                    <a:pt x="136" y="84"/>
                    <a:pt x="136" y="84"/>
                  </a:cubicBezTo>
                  <a:cubicBezTo>
                    <a:pt x="137" y="82"/>
                    <a:pt x="137" y="82"/>
                    <a:pt x="137" y="82"/>
                  </a:cubicBezTo>
                  <a:cubicBezTo>
                    <a:pt x="138" y="82"/>
                    <a:pt x="138" y="82"/>
                    <a:pt x="138" y="82"/>
                  </a:cubicBezTo>
                  <a:cubicBezTo>
                    <a:pt x="140" y="82"/>
                    <a:pt x="140" y="82"/>
                    <a:pt x="140" y="82"/>
                  </a:cubicBezTo>
                  <a:cubicBezTo>
                    <a:pt x="144" y="81"/>
                    <a:pt x="144" y="81"/>
                    <a:pt x="144" y="81"/>
                  </a:cubicBezTo>
                  <a:cubicBezTo>
                    <a:pt x="146" y="79"/>
                    <a:pt x="146" y="79"/>
                    <a:pt x="146" y="79"/>
                  </a:cubicBezTo>
                  <a:cubicBezTo>
                    <a:pt x="147" y="77"/>
                    <a:pt x="148" y="77"/>
                    <a:pt x="149" y="77"/>
                  </a:cubicBezTo>
                  <a:cubicBezTo>
                    <a:pt x="150" y="77"/>
                    <a:pt x="151" y="77"/>
                    <a:pt x="152" y="78"/>
                  </a:cubicBezTo>
                  <a:cubicBezTo>
                    <a:pt x="159" y="80"/>
                    <a:pt x="159" y="80"/>
                    <a:pt x="159" y="80"/>
                  </a:cubicBezTo>
                  <a:cubicBezTo>
                    <a:pt x="159" y="73"/>
                    <a:pt x="159" y="73"/>
                    <a:pt x="159" y="73"/>
                  </a:cubicBezTo>
                  <a:cubicBezTo>
                    <a:pt x="157" y="70"/>
                    <a:pt x="157" y="70"/>
                    <a:pt x="157" y="70"/>
                  </a:cubicBezTo>
                  <a:cubicBezTo>
                    <a:pt x="153" y="70"/>
                    <a:pt x="153" y="70"/>
                    <a:pt x="153" y="70"/>
                  </a:cubicBezTo>
                  <a:cubicBezTo>
                    <a:pt x="153" y="70"/>
                    <a:pt x="153" y="70"/>
                    <a:pt x="153" y="70"/>
                  </a:cubicBezTo>
                  <a:cubicBezTo>
                    <a:pt x="153" y="70"/>
                    <a:pt x="153" y="70"/>
                    <a:pt x="153" y="70"/>
                  </a:cubicBezTo>
                  <a:cubicBezTo>
                    <a:pt x="148" y="68"/>
                    <a:pt x="148" y="68"/>
                    <a:pt x="148" y="68"/>
                  </a:cubicBezTo>
                  <a:cubicBezTo>
                    <a:pt x="139" y="62"/>
                    <a:pt x="139" y="62"/>
                    <a:pt x="139" y="62"/>
                  </a:cubicBezTo>
                  <a:cubicBezTo>
                    <a:pt x="138" y="61"/>
                    <a:pt x="136" y="61"/>
                    <a:pt x="135" y="60"/>
                  </a:cubicBezTo>
                  <a:cubicBezTo>
                    <a:pt x="133" y="59"/>
                    <a:pt x="132" y="58"/>
                    <a:pt x="131" y="58"/>
                  </a:cubicBezTo>
                  <a:cubicBezTo>
                    <a:pt x="131" y="58"/>
                    <a:pt x="131" y="58"/>
                    <a:pt x="131" y="58"/>
                  </a:cubicBezTo>
                  <a:cubicBezTo>
                    <a:pt x="131" y="58"/>
                    <a:pt x="131" y="58"/>
                    <a:pt x="131" y="58"/>
                  </a:cubicBezTo>
                  <a:cubicBezTo>
                    <a:pt x="128" y="57"/>
                    <a:pt x="123" y="52"/>
                    <a:pt x="113" y="42"/>
                  </a:cubicBezTo>
                  <a:cubicBezTo>
                    <a:pt x="109" y="39"/>
                    <a:pt x="107" y="35"/>
                    <a:pt x="106" y="31"/>
                  </a:cubicBezTo>
                  <a:cubicBezTo>
                    <a:pt x="104" y="25"/>
                    <a:pt x="104" y="25"/>
                    <a:pt x="104" y="25"/>
                  </a:cubicBezTo>
                  <a:cubicBezTo>
                    <a:pt x="99" y="24"/>
                    <a:pt x="99" y="24"/>
                    <a:pt x="99" y="24"/>
                  </a:cubicBezTo>
                  <a:cubicBezTo>
                    <a:pt x="94" y="25"/>
                    <a:pt x="94" y="25"/>
                    <a:pt x="94" y="25"/>
                  </a:cubicBezTo>
                  <a:cubicBezTo>
                    <a:pt x="94" y="25"/>
                    <a:pt x="94" y="25"/>
                    <a:pt x="94" y="25"/>
                  </a:cubicBezTo>
                  <a:cubicBezTo>
                    <a:pt x="94" y="25"/>
                    <a:pt x="94" y="25"/>
                    <a:pt x="94" y="25"/>
                  </a:cubicBezTo>
                  <a:cubicBezTo>
                    <a:pt x="90" y="24"/>
                    <a:pt x="90" y="24"/>
                    <a:pt x="90" y="24"/>
                  </a:cubicBezTo>
                  <a:cubicBezTo>
                    <a:pt x="90" y="24"/>
                    <a:pt x="90" y="24"/>
                    <a:pt x="90" y="24"/>
                  </a:cubicBezTo>
                  <a:cubicBezTo>
                    <a:pt x="90" y="24"/>
                    <a:pt x="90" y="24"/>
                    <a:pt x="90" y="24"/>
                  </a:cubicBezTo>
                  <a:cubicBezTo>
                    <a:pt x="86" y="22"/>
                    <a:pt x="86" y="22"/>
                    <a:pt x="86" y="22"/>
                  </a:cubicBezTo>
                  <a:cubicBezTo>
                    <a:pt x="84" y="21"/>
                    <a:pt x="83" y="18"/>
                    <a:pt x="85" y="14"/>
                  </a:cubicBezTo>
                  <a:cubicBezTo>
                    <a:pt x="85" y="12"/>
                    <a:pt x="84" y="11"/>
                    <a:pt x="83" y="9"/>
                  </a:cubicBezTo>
                  <a:cubicBezTo>
                    <a:pt x="81" y="8"/>
                    <a:pt x="81" y="8"/>
                    <a:pt x="81" y="8"/>
                  </a:cubicBezTo>
                  <a:cubicBezTo>
                    <a:pt x="78" y="8"/>
                    <a:pt x="78" y="8"/>
                    <a:pt x="78" y="8"/>
                  </a:cubicBezTo>
                  <a:cubicBezTo>
                    <a:pt x="78" y="8"/>
                    <a:pt x="78" y="8"/>
                    <a:pt x="78" y="8"/>
                  </a:cubicBezTo>
                  <a:cubicBezTo>
                    <a:pt x="77" y="8"/>
                    <a:pt x="77" y="8"/>
                    <a:pt x="77" y="8"/>
                  </a:cubicBezTo>
                  <a:cubicBezTo>
                    <a:pt x="71" y="3"/>
                    <a:pt x="71" y="3"/>
                    <a:pt x="71" y="3"/>
                  </a:cubicBezTo>
                  <a:cubicBezTo>
                    <a:pt x="71" y="3"/>
                    <a:pt x="71" y="3"/>
                    <a:pt x="71" y="3"/>
                  </a:cubicBezTo>
                  <a:cubicBezTo>
                    <a:pt x="71" y="3"/>
                    <a:pt x="71" y="3"/>
                    <a:pt x="71" y="3"/>
                  </a:cubicBezTo>
                  <a:cubicBezTo>
                    <a:pt x="70" y="2"/>
                    <a:pt x="69" y="2"/>
                    <a:pt x="69" y="2"/>
                  </a:cubicBezTo>
                  <a:close/>
                  <a:moveTo>
                    <a:pt x="14" y="6"/>
                  </a:moveTo>
                  <a:cubicBezTo>
                    <a:pt x="14" y="6"/>
                    <a:pt x="14" y="6"/>
                    <a:pt x="14" y="6"/>
                  </a:cubicBezTo>
                  <a:cubicBezTo>
                    <a:pt x="14" y="7"/>
                    <a:pt x="15" y="7"/>
                    <a:pt x="16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6"/>
                    <a:pt x="14" y="6"/>
                    <a:pt x="14" y="6"/>
                  </a:cubicBezTo>
                  <a:close/>
                  <a:moveTo>
                    <a:pt x="8" y="8"/>
                  </a:moveTo>
                  <a:cubicBezTo>
                    <a:pt x="8" y="8"/>
                    <a:pt x="7" y="9"/>
                    <a:pt x="7" y="9"/>
                  </a:cubicBezTo>
                  <a:cubicBezTo>
                    <a:pt x="7" y="9"/>
                    <a:pt x="7" y="8"/>
                    <a:pt x="8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03" name="Freeform 614"/>
            <p:cNvSpPr>
              <a:spLocks/>
            </p:cNvSpPr>
            <p:nvPr/>
          </p:nvSpPr>
          <p:spPr bwMode="auto">
            <a:xfrm>
              <a:off x="5242961" y="4705290"/>
              <a:ext cx="354573" cy="695701"/>
            </a:xfrm>
            <a:custGeom>
              <a:avLst/>
              <a:gdLst>
                <a:gd name="T0" fmla="*/ 48 w 89"/>
                <a:gd name="T1" fmla="*/ 175 h 175"/>
                <a:gd name="T2" fmla="*/ 44 w 89"/>
                <a:gd name="T3" fmla="*/ 171 h 175"/>
                <a:gd name="T4" fmla="*/ 43 w 89"/>
                <a:gd name="T5" fmla="*/ 171 h 175"/>
                <a:gd name="T6" fmla="*/ 39 w 89"/>
                <a:gd name="T7" fmla="*/ 172 h 175"/>
                <a:gd name="T8" fmla="*/ 28 w 89"/>
                <a:gd name="T9" fmla="*/ 163 h 175"/>
                <a:gd name="T10" fmla="*/ 14 w 89"/>
                <a:gd name="T11" fmla="*/ 143 h 175"/>
                <a:gd name="T12" fmla="*/ 12 w 89"/>
                <a:gd name="T13" fmla="*/ 133 h 175"/>
                <a:gd name="T14" fmla="*/ 17 w 89"/>
                <a:gd name="T15" fmla="*/ 115 h 175"/>
                <a:gd name="T16" fmla="*/ 19 w 89"/>
                <a:gd name="T17" fmla="*/ 89 h 175"/>
                <a:gd name="T18" fmla="*/ 8 w 89"/>
                <a:gd name="T19" fmla="*/ 64 h 175"/>
                <a:gd name="T20" fmla="*/ 14 w 89"/>
                <a:gd name="T21" fmla="*/ 51 h 175"/>
                <a:gd name="T22" fmla="*/ 3 w 89"/>
                <a:gd name="T23" fmla="*/ 32 h 175"/>
                <a:gd name="T24" fmla="*/ 3 w 89"/>
                <a:gd name="T25" fmla="*/ 16 h 175"/>
                <a:gd name="T26" fmla="*/ 14 w 89"/>
                <a:gd name="T27" fmla="*/ 5 h 175"/>
                <a:gd name="T28" fmla="*/ 29 w 89"/>
                <a:gd name="T29" fmla="*/ 0 h 175"/>
                <a:gd name="T30" fmla="*/ 31 w 89"/>
                <a:gd name="T31" fmla="*/ 5 h 175"/>
                <a:gd name="T32" fmla="*/ 33 w 89"/>
                <a:gd name="T33" fmla="*/ 13 h 175"/>
                <a:gd name="T34" fmla="*/ 39 w 89"/>
                <a:gd name="T35" fmla="*/ 11 h 175"/>
                <a:gd name="T36" fmla="*/ 41 w 89"/>
                <a:gd name="T37" fmla="*/ 17 h 175"/>
                <a:gd name="T38" fmla="*/ 38 w 89"/>
                <a:gd name="T39" fmla="*/ 37 h 175"/>
                <a:gd name="T40" fmla="*/ 42 w 89"/>
                <a:gd name="T41" fmla="*/ 36 h 175"/>
                <a:gd name="T42" fmla="*/ 50 w 89"/>
                <a:gd name="T43" fmla="*/ 28 h 175"/>
                <a:gd name="T44" fmla="*/ 56 w 89"/>
                <a:gd name="T45" fmla="*/ 32 h 175"/>
                <a:gd name="T46" fmla="*/ 68 w 89"/>
                <a:gd name="T47" fmla="*/ 26 h 175"/>
                <a:gd name="T48" fmla="*/ 76 w 89"/>
                <a:gd name="T49" fmla="*/ 37 h 175"/>
                <a:gd name="T50" fmla="*/ 86 w 89"/>
                <a:gd name="T51" fmla="*/ 58 h 175"/>
                <a:gd name="T52" fmla="*/ 85 w 89"/>
                <a:gd name="T53" fmla="*/ 70 h 175"/>
                <a:gd name="T54" fmla="*/ 79 w 89"/>
                <a:gd name="T55" fmla="*/ 71 h 175"/>
                <a:gd name="T56" fmla="*/ 60 w 89"/>
                <a:gd name="T57" fmla="*/ 74 h 175"/>
                <a:gd name="T58" fmla="*/ 54 w 89"/>
                <a:gd name="T59" fmla="*/ 95 h 175"/>
                <a:gd name="T60" fmla="*/ 50 w 89"/>
                <a:gd name="T61" fmla="*/ 91 h 175"/>
                <a:gd name="T62" fmla="*/ 45 w 89"/>
                <a:gd name="T63" fmla="*/ 91 h 175"/>
                <a:gd name="T64" fmla="*/ 40 w 89"/>
                <a:gd name="T65" fmla="*/ 87 h 175"/>
                <a:gd name="T66" fmla="*/ 38 w 89"/>
                <a:gd name="T67" fmla="*/ 83 h 175"/>
                <a:gd name="T68" fmla="*/ 34 w 89"/>
                <a:gd name="T69" fmla="*/ 81 h 175"/>
                <a:gd name="T70" fmla="*/ 25 w 89"/>
                <a:gd name="T71" fmla="*/ 101 h 175"/>
                <a:gd name="T72" fmla="*/ 15 w 89"/>
                <a:gd name="T73" fmla="*/ 127 h 175"/>
                <a:gd name="T74" fmla="*/ 23 w 89"/>
                <a:gd name="T75" fmla="*/ 134 h 175"/>
                <a:gd name="T76" fmla="*/ 30 w 89"/>
                <a:gd name="T77" fmla="*/ 144 h 175"/>
                <a:gd name="T78" fmla="*/ 34 w 89"/>
                <a:gd name="T79" fmla="*/ 159 h 175"/>
                <a:gd name="T80" fmla="*/ 46 w 89"/>
                <a:gd name="T81" fmla="*/ 164 h 175"/>
                <a:gd name="T82" fmla="*/ 49 w 89"/>
                <a:gd name="T83" fmla="*/ 168 h 175"/>
                <a:gd name="T84" fmla="*/ 51 w 89"/>
                <a:gd name="T85" fmla="*/ 169 h 175"/>
                <a:gd name="T86" fmla="*/ 49 w 89"/>
                <a:gd name="T87" fmla="*/ 174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9" h="175">
                  <a:moveTo>
                    <a:pt x="48" y="175"/>
                  </a:moveTo>
                  <a:cubicBezTo>
                    <a:pt x="48" y="175"/>
                    <a:pt x="48" y="175"/>
                    <a:pt x="48" y="175"/>
                  </a:cubicBezTo>
                  <a:cubicBezTo>
                    <a:pt x="48" y="174"/>
                    <a:pt x="48" y="174"/>
                    <a:pt x="48" y="174"/>
                  </a:cubicBezTo>
                  <a:cubicBezTo>
                    <a:pt x="44" y="171"/>
                    <a:pt x="44" y="171"/>
                    <a:pt x="44" y="171"/>
                  </a:cubicBezTo>
                  <a:cubicBezTo>
                    <a:pt x="44" y="171"/>
                    <a:pt x="44" y="171"/>
                    <a:pt x="44" y="171"/>
                  </a:cubicBezTo>
                  <a:cubicBezTo>
                    <a:pt x="43" y="171"/>
                    <a:pt x="43" y="171"/>
                    <a:pt x="43" y="171"/>
                  </a:cubicBezTo>
                  <a:cubicBezTo>
                    <a:pt x="41" y="172"/>
                    <a:pt x="41" y="172"/>
                    <a:pt x="41" y="172"/>
                  </a:cubicBezTo>
                  <a:cubicBezTo>
                    <a:pt x="39" y="172"/>
                    <a:pt x="39" y="172"/>
                    <a:pt x="39" y="172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4" y="164"/>
                    <a:pt x="31" y="163"/>
                    <a:pt x="28" y="163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17" y="145"/>
                    <a:pt x="15" y="144"/>
                    <a:pt x="14" y="143"/>
                  </a:cubicBezTo>
                  <a:cubicBezTo>
                    <a:pt x="9" y="141"/>
                    <a:pt x="8" y="141"/>
                    <a:pt x="8" y="140"/>
                  </a:cubicBezTo>
                  <a:cubicBezTo>
                    <a:pt x="12" y="133"/>
                    <a:pt x="12" y="133"/>
                    <a:pt x="12" y="133"/>
                  </a:cubicBezTo>
                  <a:cubicBezTo>
                    <a:pt x="13" y="131"/>
                    <a:pt x="13" y="128"/>
                    <a:pt x="12" y="124"/>
                  </a:cubicBezTo>
                  <a:cubicBezTo>
                    <a:pt x="17" y="115"/>
                    <a:pt x="17" y="115"/>
                    <a:pt x="17" y="115"/>
                  </a:cubicBezTo>
                  <a:cubicBezTo>
                    <a:pt x="22" y="106"/>
                    <a:pt x="22" y="106"/>
                    <a:pt x="22" y="106"/>
                  </a:cubicBezTo>
                  <a:cubicBezTo>
                    <a:pt x="23" y="104"/>
                    <a:pt x="22" y="98"/>
                    <a:pt x="19" y="89"/>
                  </a:cubicBezTo>
                  <a:cubicBezTo>
                    <a:pt x="16" y="78"/>
                    <a:pt x="14" y="73"/>
                    <a:pt x="12" y="72"/>
                  </a:cubicBezTo>
                  <a:cubicBezTo>
                    <a:pt x="9" y="69"/>
                    <a:pt x="8" y="66"/>
                    <a:pt x="8" y="64"/>
                  </a:cubicBezTo>
                  <a:cubicBezTo>
                    <a:pt x="11" y="57"/>
                    <a:pt x="11" y="57"/>
                    <a:pt x="11" y="57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5" y="49"/>
                    <a:pt x="15" y="46"/>
                    <a:pt x="13" y="44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0" y="26"/>
                    <a:pt x="1" y="24"/>
                    <a:pt x="3" y="23"/>
                  </a:cubicBezTo>
                  <a:cubicBezTo>
                    <a:pt x="4" y="22"/>
                    <a:pt x="5" y="21"/>
                    <a:pt x="3" y="16"/>
                  </a:cubicBezTo>
                  <a:cubicBezTo>
                    <a:pt x="3" y="13"/>
                    <a:pt x="3" y="11"/>
                    <a:pt x="4" y="10"/>
                  </a:cubicBezTo>
                  <a:cubicBezTo>
                    <a:pt x="5" y="9"/>
                    <a:pt x="8" y="7"/>
                    <a:pt x="14" y="5"/>
                  </a:cubicBezTo>
                  <a:cubicBezTo>
                    <a:pt x="19" y="4"/>
                    <a:pt x="24" y="2"/>
                    <a:pt x="27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1" y="12"/>
                    <a:pt x="32" y="13"/>
                    <a:pt x="33" y="13"/>
                  </a:cubicBezTo>
                  <a:cubicBezTo>
                    <a:pt x="34" y="13"/>
                    <a:pt x="35" y="12"/>
                    <a:pt x="36" y="12"/>
                  </a:cubicBezTo>
                  <a:cubicBezTo>
                    <a:pt x="38" y="11"/>
                    <a:pt x="39" y="11"/>
                    <a:pt x="39" y="11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1" y="11"/>
                    <a:pt x="41" y="13"/>
                    <a:pt x="41" y="17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33"/>
                    <a:pt x="37" y="35"/>
                    <a:pt x="38" y="37"/>
                  </a:cubicBezTo>
                  <a:cubicBezTo>
                    <a:pt x="38" y="37"/>
                    <a:pt x="39" y="37"/>
                    <a:pt x="40" y="37"/>
                  </a:cubicBezTo>
                  <a:cubicBezTo>
                    <a:pt x="40" y="37"/>
                    <a:pt x="41" y="37"/>
                    <a:pt x="42" y="36"/>
                  </a:cubicBezTo>
                  <a:cubicBezTo>
                    <a:pt x="49" y="29"/>
                    <a:pt x="49" y="29"/>
                    <a:pt x="49" y="29"/>
                  </a:cubicBezTo>
                  <a:cubicBezTo>
                    <a:pt x="49" y="28"/>
                    <a:pt x="49" y="28"/>
                    <a:pt x="50" y="28"/>
                  </a:cubicBezTo>
                  <a:cubicBezTo>
                    <a:pt x="51" y="28"/>
                    <a:pt x="52" y="29"/>
                    <a:pt x="52" y="29"/>
                  </a:cubicBezTo>
                  <a:cubicBezTo>
                    <a:pt x="53" y="31"/>
                    <a:pt x="55" y="32"/>
                    <a:pt x="56" y="32"/>
                  </a:cubicBezTo>
                  <a:cubicBezTo>
                    <a:pt x="57" y="32"/>
                    <a:pt x="58" y="32"/>
                    <a:pt x="59" y="32"/>
                  </a:cubicBezTo>
                  <a:cubicBezTo>
                    <a:pt x="63" y="28"/>
                    <a:pt x="66" y="26"/>
                    <a:pt x="68" y="26"/>
                  </a:cubicBezTo>
                  <a:cubicBezTo>
                    <a:pt x="70" y="26"/>
                    <a:pt x="72" y="27"/>
                    <a:pt x="73" y="29"/>
                  </a:cubicBezTo>
                  <a:cubicBezTo>
                    <a:pt x="76" y="37"/>
                    <a:pt x="76" y="37"/>
                    <a:pt x="76" y="37"/>
                  </a:cubicBezTo>
                  <a:cubicBezTo>
                    <a:pt x="81" y="47"/>
                    <a:pt x="81" y="47"/>
                    <a:pt x="81" y="47"/>
                  </a:cubicBezTo>
                  <a:cubicBezTo>
                    <a:pt x="86" y="58"/>
                    <a:pt x="86" y="58"/>
                    <a:pt x="86" y="58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8"/>
                    <a:pt x="88" y="69"/>
                    <a:pt x="85" y="70"/>
                  </a:cubicBezTo>
                  <a:cubicBezTo>
                    <a:pt x="84" y="71"/>
                    <a:pt x="84" y="71"/>
                    <a:pt x="84" y="71"/>
                  </a:cubicBezTo>
                  <a:cubicBezTo>
                    <a:pt x="79" y="71"/>
                    <a:pt x="79" y="71"/>
                    <a:pt x="79" y="71"/>
                  </a:cubicBezTo>
                  <a:cubicBezTo>
                    <a:pt x="70" y="71"/>
                    <a:pt x="70" y="71"/>
                    <a:pt x="70" y="71"/>
                  </a:cubicBezTo>
                  <a:cubicBezTo>
                    <a:pt x="66" y="71"/>
                    <a:pt x="63" y="72"/>
                    <a:pt x="60" y="74"/>
                  </a:cubicBezTo>
                  <a:cubicBezTo>
                    <a:pt x="57" y="78"/>
                    <a:pt x="55" y="83"/>
                    <a:pt x="54" y="90"/>
                  </a:cubicBezTo>
                  <a:cubicBezTo>
                    <a:pt x="54" y="92"/>
                    <a:pt x="54" y="94"/>
                    <a:pt x="54" y="95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0" y="91"/>
                  </a:cubicBezTo>
                  <a:cubicBezTo>
                    <a:pt x="50" y="91"/>
                    <a:pt x="50" y="91"/>
                    <a:pt x="50" y="91"/>
                  </a:cubicBezTo>
                  <a:cubicBezTo>
                    <a:pt x="45" y="91"/>
                    <a:pt x="45" y="91"/>
                    <a:pt x="45" y="91"/>
                  </a:cubicBezTo>
                  <a:cubicBezTo>
                    <a:pt x="41" y="90"/>
                    <a:pt x="41" y="90"/>
                    <a:pt x="41" y="90"/>
                  </a:cubicBezTo>
                  <a:cubicBezTo>
                    <a:pt x="40" y="87"/>
                    <a:pt x="40" y="87"/>
                    <a:pt x="40" y="87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2"/>
                    <a:pt x="38" y="82"/>
                    <a:pt x="38" y="82"/>
                  </a:cubicBezTo>
                  <a:cubicBezTo>
                    <a:pt x="36" y="82"/>
                    <a:pt x="35" y="81"/>
                    <a:pt x="34" y="81"/>
                  </a:cubicBezTo>
                  <a:cubicBezTo>
                    <a:pt x="29" y="81"/>
                    <a:pt x="28" y="86"/>
                    <a:pt x="27" y="89"/>
                  </a:cubicBezTo>
                  <a:cubicBezTo>
                    <a:pt x="25" y="101"/>
                    <a:pt x="25" y="101"/>
                    <a:pt x="25" y="101"/>
                  </a:cubicBezTo>
                  <a:cubicBezTo>
                    <a:pt x="19" y="114"/>
                    <a:pt x="19" y="114"/>
                    <a:pt x="19" y="114"/>
                  </a:cubicBezTo>
                  <a:cubicBezTo>
                    <a:pt x="18" y="116"/>
                    <a:pt x="14" y="124"/>
                    <a:pt x="15" y="127"/>
                  </a:cubicBezTo>
                  <a:cubicBezTo>
                    <a:pt x="17" y="131"/>
                    <a:pt x="19" y="133"/>
                    <a:pt x="22" y="134"/>
                  </a:cubicBezTo>
                  <a:cubicBezTo>
                    <a:pt x="23" y="134"/>
                    <a:pt x="23" y="134"/>
                    <a:pt x="23" y="134"/>
                  </a:cubicBezTo>
                  <a:cubicBezTo>
                    <a:pt x="25" y="135"/>
                    <a:pt x="26" y="136"/>
                    <a:pt x="27" y="137"/>
                  </a:cubicBezTo>
                  <a:cubicBezTo>
                    <a:pt x="30" y="144"/>
                    <a:pt x="30" y="144"/>
                    <a:pt x="30" y="144"/>
                  </a:cubicBezTo>
                  <a:cubicBezTo>
                    <a:pt x="31" y="150"/>
                    <a:pt x="31" y="150"/>
                    <a:pt x="31" y="150"/>
                  </a:cubicBezTo>
                  <a:cubicBezTo>
                    <a:pt x="31" y="154"/>
                    <a:pt x="32" y="156"/>
                    <a:pt x="34" y="159"/>
                  </a:cubicBezTo>
                  <a:cubicBezTo>
                    <a:pt x="37" y="161"/>
                    <a:pt x="39" y="162"/>
                    <a:pt x="43" y="163"/>
                  </a:cubicBezTo>
                  <a:cubicBezTo>
                    <a:pt x="44" y="163"/>
                    <a:pt x="45" y="163"/>
                    <a:pt x="46" y="164"/>
                  </a:cubicBezTo>
                  <a:cubicBezTo>
                    <a:pt x="48" y="168"/>
                    <a:pt x="48" y="168"/>
                    <a:pt x="48" y="168"/>
                  </a:cubicBezTo>
                  <a:cubicBezTo>
                    <a:pt x="49" y="168"/>
                    <a:pt x="49" y="168"/>
                    <a:pt x="49" y="168"/>
                  </a:cubicBezTo>
                  <a:cubicBezTo>
                    <a:pt x="49" y="168"/>
                    <a:pt x="49" y="168"/>
                    <a:pt x="49" y="168"/>
                  </a:cubicBezTo>
                  <a:cubicBezTo>
                    <a:pt x="51" y="169"/>
                    <a:pt x="51" y="169"/>
                    <a:pt x="51" y="169"/>
                  </a:cubicBezTo>
                  <a:cubicBezTo>
                    <a:pt x="50" y="171"/>
                    <a:pt x="50" y="171"/>
                    <a:pt x="50" y="171"/>
                  </a:cubicBezTo>
                  <a:cubicBezTo>
                    <a:pt x="49" y="174"/>
                    <a:pt x="49" y="174"/>
                    <a:pt x="49" y="174"/>
                  </a:cubicBezTo>
                  <a:cubicBezTo>
                    <a:pt x="49" y="174"/>
                    <a:pt x="48" y="175"/>
                    <a:pt x="48" y="1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04" name="Freeform 615"/>
            <p:cNvSpPr>
              <a:spLocks noEditPoints="1"/>
            </p:cNvSpPr>
            <p:nvPr/>
          </p:nvSpPr>
          <p:spPr bwMode="auto">
            <a:xfrm>
              <a:off x="5242961" y="4700249"/>
              <a:ext cx="357933" cy="704103"/>
            </a:xfrm>
            <a:custGeom>
              <a:avLst/>
              <a:gdLst>
                <a:gd name="T0" fmla="*/ 32 w 90"/>
                <a:gd name="T1" fmla="*/ 6 h 177"/>
                <a:gd name="T2" fmla="*/ 36 w 90"/>
                <a:gd name="T3" fmla="*/ 12 h 177"/>
                <a:gd name="T4" fmla="*/ 38 w 90"/>
                <a:gd name="T5" fmla="*/ 29 h 177"/>
                <a:gd name="T6" fmla="*/ 48 w 90"/>
                <a:gd name="T7" fmla="*/ 29 h 177"/>
                <a:gd name="T8" fmla="*/ 56 w 90"/>
                <a:gd name="T9" fmla="*/ 32 h 177"/>
                <a:gd name="T10" fmla="*/ 74 w 90"/>
                <a:gd name="T11" fmla="*/ 29 h 177"/>
                <a:gd name="T12" fmla="*/ 86 w 90"/>
                <a:gd name="T13" fmla="*/ 58 h 177"/>
                <a:gd name="T14" fmla="*/ 84 w 90"/>
                <a:gd name="T15" fmla="*/ 72 h 177"/>
                <a:gd name="T16" fmla="*/ 61 w 90"/>
                <a:gd name="T17" fmla="*/ 76 h 177"/>
                <a:gd name="T18" fmla="*/ 50 w 90"/>
                <a:gd name="T19" fmla="*/ 93 h 177"/>
                <a:gd name="T20" fmla="*/ 39 w 90"/>
                <a:gd name="T21" fmla="*/ 88 h 177"/>
                <a:gd name="T22" fmla="*/ 27 w 90"/>
                <a:gd name="T23" fmla="*/ 90 h 177"/>
                <a:gd name="T24" fmla="*/ 16 w 90"/>
                <a:gd name="T25" fmla="*/ 128 h 177"/>
                <a:gd name="T26" fmla="*/ 31 w 90"/>
                <a:gd name="T27" fmla="*/ 145 h 177"/>
                <a:gd name="T28" fmla="*/ 43 w 90"/>
                <a:gd name="T29" fmla="*/ 163 h 177"/>
                <a:gd name="T30" fmla="*/ 52 w 90"/>
                <a:gd name="T31" fmla="*/ 170 h 177"/>
                <a:gd name="T32" fmla="*/ 48 w 90"/>
                <a:gd name="T33" fmla="*/ 177 h 177"/>
                <a:gd name="T34" fmla="*/ 41 w 90"/>
                <a:gd name="T35" fmla="*/ 174 h 177"/>
                <a:gd name="T36" fmla="*/ 27 w 90"/>
                <a:gd name="T37" fmla="*/ 165 h 177"/>
                <a:gd name="T38" fmla="*/ 7 w 90"/>
                <a:gd name="T39" fmla="*/ 141 h 177"/>
                <a:gd name="T40" fmla="*/ 16 w 90"/>
                <a:gd name="T41" fmla="*/ 115 h 177"/>
                <a:gd name="T42" fmla="*/ 11 w 90"/>
                <a:gd name="T43" fmla="*/ 73 h 177"/>
                <a:gd name="T44" fmla="*/ 13 w 90"/>
                <a:gd name="T45" fmla="*/ 52 h 177"/>
                <a:gd name="T46" fmla="*/ 3 w 90"/>
                <a:gd name="T47" fmla="*/ 23 h 177"/>
                <a:gd name="T48" fmla="*/ 13 w 90"/>
                <a:gd name="T49" fmla="*/ 6 h 177"/>
                <a:gd name="T50" fmla="*/ 29 w 90"/>
                <a:gd name="T51" fmla="*/ 1 h 177"/>
                <a:gd name="T52" fmla="*/ 4 w 90"/>
                <a:gd name="T53" fmla="*/ 11 h 177"/>
                <a:gd name="T54" fmla="*/ 4 w 90"/>
                <a:gd name="T55" fmla="*/ 33 h 177"/>
                <a:gd name="T56" fmla="*/ 15 w 90"/>
                <a:gd name="T57" fmla="*/ 52 h 177"/>
                <a:gd name="T58" fmla="*/ 9 w 90"/>
                <a:gd name="T59" fmla="*/ 65 h 177"/>
                <a:gd name="T60" fmla="*/ 24 w 90"/>
                <a:gd name="T61" fmla="*/ 103 h 177"/>
                <a:gd name="T62" fmla="*/ 26 w 90"/>
                <a:gd name="T63" fmla="*/ 90 h 177"/>
                <a:gd name="T64" fmla="*/ 38 w 90"/>
                <a:gd name="T65" fmla="*/ 83 h 177"/>
                <a:gd name="T66" fmla="*/ 40 w 90"/>
                <a:gd name="T67" fmla="*/ 87 h 177"/>
                <a:gd name="T68" fmla="*/ 50 w 90"/>
                <a:gd name="T69" fmla="*/ 92 h 177"/>
                <a:gd name="T70" fmla="*/ 53 w 90"/>
                <a:gd name="T71" fmla="*/ 94 h 177"/>
                <a:gd name="T72" fmla="*/ 60 w 90"/>
                <a:gd name="T73" fmla="*/ 75 h 177"/>
                <a:gd name="T74" fmla="*/ 79 w 90"/>
                <a:gd name="T75" fmla="*/ 71 h 177"/>
                <a:gd name="T76" fmla="*/ 88 w 90"/>
                <a:gd name="T77" fmla="*/ 67 h 177"/>
                <a:gd name="T78" fmla="*/ 76 w 90"/>
                <a:gd name="T79" fmla="*/ 38 h 177"/>
                <a:gd name="T80" fmla="*/ 59 w 90"/>
                <a:gd name="T81" fmla="*/ 33 h 177"/>
                <a:gd name="T82" fmla="*/ 56 w 90"/>
                <a:gd name="T83" fmla="*/ 34 h 177"/>
                <a:gd name="T84" fmla="*/ 49 w 90"/>
                <a:gd name="T85" fmla="*/ 30 h 177"/>
                <a:gd name="T86" fmla="*/ 42 w 90"/>
                <a:gd name="T87" fmla="*/ 38 h 177"/>
                <a:gd name="T88" fmla="*/ 37 w 90"/>
                <a:gd name="T89" fmla="*/ 29 h 177"/>
                <a:gd name="T90" fmla="*/ 40 w 90"/>
                <a:gd name="T91" fmla="*/ 17 h 177"/>
                <a:gd name="T92" fmla="*/ 37 w 90"/>
                <a:gd name="T93" fmla="*/ 13 h 177"/>
                <a:gd name="T94" fmla="*/ 30 w 90"/>
                <a:gd name="T95" fmla="*/ 12 h 177"/>
                <a:gd name="T96" fmla="*/ 29 w 90"/>
                <a:gd name="T97" fmla="*/ 2 h 177"/>
                <a:gd name="T98" fmla="*/ 17 w 90"/>
                <a:gd name="T99" fmla="*/ 116 h 177"/>
                <a:gd name="T100" fmla="*/ 9 w 90"/>
                <a:gd name="T101" fmla="*/ 141 h 177"/>
                <a:gd name="T102" fmla="*/ 29 w 90"/>
                <a:gd name="T103" fmla="*/ 163 h 177"/>
                <a:gd name="T104" fmla="*/ 41 w 90"/>
                <a:gd name="T105" fmla="*/ 172 h 177"/>
                <a:gd name="T106" fmla="*/ 45 w 90"/>
                <a:gd name="T107" fmla="*/ 172 h 177"/>
                <a:gd name="T108" fmla="*/ 49 w 90"/>
                <a:gd name="T109" fmla="*/ 171 h 177"/>
                <a:gd name="T110" fmla="*/ 48 w 90"/>
                <a:gd name="T111" fmla="*/ 170 h 177"/>
                <a:gd name="T112" fmla="*/ 46 w 90"/>
                <a:gd name="T113" fmla="*/ 166 h 177"/>
                <a:gd name="T114" fmla="*/ 43 w 90"/>
                <a:gd name="T115" fmla="*/ 165 h 177"/>
                <a:gd name="T116" fmla="*/ 29 w 90"/>
                <a:gd name="T117" fmla="*/ 145 h 177"/>
                <a:gd name="T118" fmla="*/ 26 w 90"/>
                <a:gd name="T119" fmla="*/ 139 h 177"/>
                <a:gd name="T120" fmla="*/ 15 w 90"/>
                <a:gd name="T121" fmla="*/ 128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0" h="177">
                  <a:moveTo>
                    <a:pt x="29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2" y="12"/>
                    <a:pt x="32" y="13"/>
                    <a:pt x="33" y="13"/>
                  </a:cubicBezTo>
                  <a:cubicBezTo>
                    <a:pt x="34" y="13"/>
                    <a:pt x="35" y="12"/>
                    <a:pt x="36" y="12"/>
                  </a:cubicBezTo>
                  <a:cubicBezTo>
                    <a:pt x="37" y="11"/>
                    <a:pt x="38" y="11"/>
                    <a:pt x="39" y="11"/>
                  </a:cubicBezTo>
                  <a:cubicBezTo>
                    <a:pt x="41" y="11"/>
                    <a:pt x="42" y="13"/>
                    <a:pt x="42" y="18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35"/>
                    <a:pt x="38" y="37"/>
                    <a:pt x="40" y="37"/>
                  </a:cubicBezTo>
                  <a:cubicBezTo>
                    <a:pt x="40" y="37"/>
                    <a:pt x="40" y="37"/>
                    <a:pt x="41" y="37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9" y="28"/>
                    <a:pt x="49" y="28"/>
                    <a:pt x="50" y="28"/>
                  </a:cubicBezTo>
                  <a:cubicBezTo>
                    <a:pt x="51" y="28"/>
                    <a:pt x="52" y="29"/>
                    <a:pt x="53" y="30"/>
                  </a:cubicBezTo>
                  <a:cubicBezTo>
                    <a:pt x="54" y="31"/>
                    <a:pt x="55" y="32"/>
                    <a:pt x="56" y="32"/>
                  </a:cubicBezTo>
                  <a:cubicBezTo>
                    <a:pt x="57" y="32"/>
                    <a:pt x="58" y="32"/>
                    <a:pt x="58" y="32"/>
                  </a:cubicBezTo>
                  <a:cubicBezTo>
                    <a:pt x="62" y="28"/>
                    <a:pt x="66" y="26"/>
                    <a:pt x="68" y="26"/>
                  </a:cubicBezTo>
                  <a:cubicBezTo>
                    <a:pt x="70" y="26"/>
                    <a:pt x="72" y="27"/>
                    <a:pt x="74" y="29"/>
                  </a:cubicBezTo>
                  <a:cubicBezTo>
                    <a:pt x="77" y="37"/>
                    <a:pt x="77" y="37"/>
                    <a:pt x="77" y="37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6" y="58"/>
                    <a:pt x="86" y="58"/>
                    <a:pt x="86" y="58"/>
                  </a:cubicBezTo>
                  <a:cubicBezTo>
                    <a:pt x="90" y="67"/>
                    <a:pt x="90" y="67"/>
                    <a:pt x="90" y="67"/>
                  </a:cubicBezTo>
                  <a:cubicBezTo>
                    <a:pt x="89" y="69"/>
                    <a:pt x="89" y="71"/>
                    <a:pt x="86" y="72"/>
                  </a:cubicBezTo>
                  <a:cubicBezTo>
                    <a:pt x="84" y="72"/>
                    <a:pt x="84" y="72"/>
                    <a:pt x="84" y="72"/>
                  </a:cubicBezTo>
                  <a:cubicBezTo>
                    <a:pt x="79" y="73"/>
                    <a:pt x="79" y="73"/>
                    <a:pt x="79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66" y="73"/>
                    <a:pt x="63" y="74"/>
                    <a:pt x="61" y="76"/>
                  </a:cubicBezTo>
                  <a:cubicBezTo>
                    <a:pt x="58" y="79"/>
                    <a:pt x="56" y="84"/>
                    <a:pt x="55" y="91"/>
                  </a:cubicBezTo>
                  <a:cubicBezTo>
                    <a:pt x="55" y="95"/>
                    <a:pt x="55" y="97"/>
                    <a:pt x="56" y="99"/>
                  </a:cubicBezTo>
                  <a:cubicBezTo>
                    <a:pt x="50" y="93"/>
                    <a:pt x="50" y="93"/>
                    <a:pt x="50" y="93"/>
                  </a:cubicBezTo>
                  <a:cubicBezTo>
                    <a:pt x="45" y="93"/>
                    <a:pt x="45" y="93"/>
                    <a:pt x="45" y="93"/>
                  </a:cubicBezTo>
                  <a:cubicBezTo>
                    <a:pt x="40" y="92"/>
                    <a:pt x="40" y="92"/>
                    <a:pt x="40" y="92"/>
                  </a:cubicBezTo>
                  <a:cubicBezTo>
                    <a:pt x="39" y="88"/>
                    <a:pt x="39" y="88"/>
                    <a:pt x="39" y="88"/>
                  </a:cubicBezTo>
                  <a:cubicBezTo>
                    <a:pt x="37" y="84"/>
                    <a:pt x="37" y="84"/>
                    <a:pt x="37" y="84"/>
                  </a:cubicBezTo>
                  <a:cubicBezTo>
                    <a:pt x="36" y="84"/>
                    <a:pt x="35" y="83"/>
                    <a:pt x="34" y="83"/>
                  </a:cubicBezTo>
                  <a:cubicBezTo>
                    <a:pt x="31" y="83"/>
                    <a:pt x="29" y="86"/>
                    <a:pt x="27" y="90"/>
                  </a:cubicBezTo>
                  <a:cubicBezTo>
                    <a:pt x="26" y="102"/>
                    <a:pt x="26" y="102"/>
                    <a:pt x="26" y="102"/>
                  </a:cubicBezTo>
                  <a:cubicBezTo>
                    <a:pt x="20" y="115"/>
                    <a:pt x="20" y="115"/>
                    <a:pt x="20" y="115"/>
                  </a:cubicBezTo>
                  <a:cubicBezTo>
                    <a:pt x="17" y="122"/>
                    <a:pt x="16" y="126"/>
                    <a:pt x="16" y="128"/>
                  </a:cubicBezTo>
                  <a:cubicBezTo>
                    <a:pt x="18" y="131"/>
                    <a:pt x="19" y="133"/>
                    <a:pt x="22" y="134"/>
                  </a:cubicBezTo>
                  <a:cubicBezTo>
                    <a:pt x="25" y="135"/>
                    <a:pt x="27" y="136"/>
                    <a:pt x="27" y="138"/>
                  </a:cubicBezTo>
                  <a:cubicBezTo>
                    <a:pt x="31" y="145"/>
                    <a:pt x="31" y="145"/>
                    <a:pt x="31" y="145"/>
                  </a:cubicBezTo>
                  <a:cubicBezTo>
                    <a:pt x="32" y="151"/>
                    <a:pt x="32" y="151"/>
                    <a:pt x="32" y="151"/>
                  </a:cubicBezTo>
                  <a:cubicBezTo>
                    <a:pt x="32" y="154"/>
                    <a:pt x="33" y="157"/>
                    <a:pt x="35" y="159"/>
                  </a:cubicBezTo>
                  <a:cubicBezTo>
                    <a:pt x="37" y="162"/>
                    <a:pt x="40" y="163"/>
                    <a:pt x="43" y="163"/>
                  </a:cubicBezTo>
                  <a:cubicBezTo>
                    <a:pt x="45" y="163"/>
                    <a:pt x="46" y="163"/>
                    <a:pt x="47" y="165"/>
                  </a:cubicBezTo>
                  <a:cubicBezTo>
                    <a:pt x="49" y="168"/>
                    <a:pt x="49" y="168"/>
                    <a:pt x="49" y="168"/>
                  </a:cubicBezTo>
                  <a:cubicBezTo>
                    <a:pt x="52" y="170"/>
                    <a:pt x="52" y="170"/>
                    <a:pt x="52" y="170"/>
                  </a:cubicBezTo>
                  <a:cubicBezTo>
                    <a:pt x="51" y="172"/>
                    <a:pt x="51" y="172"/>
                    <a:pt x="51" y="172"/>
                  </a:cubicBezTo>
                  <a:cubicBezTo>
                    <a:pt x="50" y="175"/>
                    <a:pt x="50" y="175"/>
                    <a:pt x="50" y="175"/>
                  </a:cubicBezTo>
                  <a:cubicBezTo>
                    <a:pt x="49" y="176"/>
                    <a:pt x="49" y="177"/>
                    <a:pt x="48" y="177"/>
                  </a:cubicBezTo>
                  <a:cubicBezTo>
                    <a:pt x="48" y="177"/>
                    <a:pt x="48" y="176"/>
                    <a:pt x="47" y="176"/>
                  </a:cubicBezTo>
                  <a:cubicBezTo>
                    <a:pt x="44" y="173"/>
                    <a:pt x="44" y="173"/>
                    <a:pt x="44" y="173"/>
                  </a:cubicBezTo>
                  <a:cubicBezTo>
                    <a:pt x="41" y="174"/>
                    <a:pt x="41" y="174"/>
                    <a:pt x="41" y="174"/>
                  </a:cubicBezTo>
                  <a:cubicBezTo>
                    <a:pt x="38" y="174"/>
                    <a:pt x="38" y="174"/>
                    <a:pt x="38" y="174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3" y="166"/>
                    <a:pt x="31" y="165"/>
                    <a:pt x="27" y="165"/>
                  </a:cubicBezTo>
                  <a:cubicBezTo>
                    <a:pt x="23" y="157"/>
                    <a:pt x="23" y="157"/>
                    <a:pt x="23" y="157"/>
                  </a:cubicBezTo>
                  <a:cubicBezTo>
                    <a:pt x="18" y="150"/>
                    <a:pt x="15" y="146"/>
                    <a:pt x="13" y="145"/>
                  </a:cubicBezTo>
                  <a:cubicBezTo>
                    <a:pt x="9" y="144"/>
                    <a:pt x="7" y="142"/>
                    <a:pt x="7" y="141"/>
                  </a:cubicBezTo>
                  <a:cubicBezTo>
                    <a:pt x="11" y="134"/>
                    <a:pt x="11" y="134"/>
                    <a:pt x="11" y="134"/>
                  </a:cubicBezTo>
                  <a:cubicBezTo>
                    <a:pt x="12" y="132"/>
                    <a:pt x="12" y="129"/>
                    <a:pt x="11" y="125"/>
                  </a:cubicBezTo>
                  <a:cubicBezTo>
                    <a:pt x="16" y="115"/>
                    <a:pt x="16" y="115"/>
                    <a:pt x="16" y="115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3" y="105"/>
                    <a:pt x="22" y="99"/>
                    <a:pt x="18" y="90"/>
                  </a:cubicBezTo>
                  <a:cubicBezTo>
                    <a:pt x="16" y="81"/>
                    <a:pt x="13" y="75"/>
                    <a:pt x="11" y="73"/>
                  </a:cubicBezTo>
                  <a:cubicBezTo>
                    <a:pt x="8" y="70"/>
                    <a:pt x="7" y="68"/>
                    <a:pt x="7" y="65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13" y="52"/>
                    <a:pt x="13" y="52"/>
                    <a:pt x="13" y="52"/>
                  </a:cubicBezTo>
                  <a:cubicBezTo>
                    <a:pt x="14" y="49"/>
                    <a:pt x="13" y="47"/>
                    <a:pt x="12" y="45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0" y="28"/>
                    <a:pt x="0" y="25"/>
                    <a:pt x="3" y="23"/>
                  </a:cubicBezTo>
                  <a:cubicBezTo>
                    <a:pt x="3" y="23"/>
                    <a:pt x="3" y="21"/>
                    <a:pt x="2" y="18"/>
                  </a:cubicBezTo>
                  <a:cubicBezTo>
                    <a:pt x="2" y="14"/>
                    <a:pt x="2" y="11"/>
                    <a:pt x="3" y="10"/>
                  </a:cubicBezTo>
                  <a:cubicBezTo>
                    <a:pt x="4" y="9"/>
                    <a:pt x="8" y="7"/>
                    <a:pt x="13" y="6"/>
                  </a:cubicBezTo>
                  <a:cubicBezTo>
                    <a:pt x="19" y="4"/>
                    <a:pt x="24" y="2"/>
                    <a:pt x="27" y="1"/>
                  </a:cubicBezTo>
                  <a:cubicBezTo>
                    <a:pt x="29" y="0"/>
                    <a:pt x="29" y="0"/>
                    <a:pt x="29" y="0"/>
                  </a:cubicBezTo>
                  <a:moveTo>
                    <a:pt x="29" y="1"/>
                  </a:moveTo>
                  <a:cubicBezTo>
                    <a:pt x="27" y="2"/>
                    <a:pt x="27" y="2"/>
                    <a:pt x="27" y="2"/>
                  </a:cubicBezTo>
                  <a:cubicBezTo>
                    <a:pt x="24" y="4"/>
                    <a:pt x="20" y="6"/>
                    <a:pt x="14" y="7"/>
                  </a:cubicBezTo>
                  <a:cubicBezTo>
                    <a:pt x="8" y="9"/>
                    <a:pt x="5" y="10"/>
                    <a:pt x="4" y="11"/>
                  </a:cubicBezTo>
                  <a:cubicBezTo>
                    <a:pt x="4" y="12"/>
                    <a:pt x="4" y="14"/>
                    <a:pt x="4" y="17"/>
                  </a:cubicBezTo>
                  <a:cubicBezTo>
                    <a:pt x="6" y="21"/>
                    <a:pt x="5" y="24"/>
                    <a:pt x="4" y="25"/>
                  </a:cubicBezTo>
                  <a:cubicBezTo>
                    <a:pt x="3" y="25"/>
                    <a:pt x="1" y="26"/>
                    <a:pt x="4" y="33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6" y="47"/>
                    <a:pt x="16" y="50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9" y="65"/>
                    <a:pt x="9" y="65"/>
                    <a:pt x="9" y="65"/>
                  </a:cubicBezTo>
                  <a:cubicBezTo>
                    <a:pt x="9" y="67"/>
                    <a:pt x="10" y="69"/>
                    <a:pt x="12" y="72"/>
                  </a:cubicBezTo>
                  <a:cubicBezTo>
                    <a:pt x="15" y="74"/>
                    <a:pt x="17" y="79"/>
                    <a:pt x="20" y="90"/>
                  </a:cubicBezTo>
                  <a:cubicBezTo>
                    <a:pt x="22" y="96"/>
                    <a:pt x="23" y="100"/>
                    <a:pt x="24" y="103"/>
                  </a:cubicBezTo>
                  <a:cubicBezTo>
                    <a:pt x="24" y="101"/>
                    <a:pt x="24" y="101"/>
                    <a:pt x="24" y="101"/>
                  </a:cubicBezTo>
                  <a:cubicBezTo>
                    <a:pt x="26" y="90"/>
                    <a:pt x="26" y="90"/>
                    <a:pt x="26" y="90"/>
                  </a:cubicBezTo>
                  <a:cubicBezTo>
                    <a:pt x="26" y="90"/>
                    <a:pt x="26" y="90"/>
                    <a:pt x="26" y="90"/>
                  </a:cubicBezTo>
                  <a:cubicBezTo>
                    <a:pt x="26" y="90"/>
                    <a:pt x="26" y="90"/>
                    <a:pt x="26" y="90"/>
                  </a:cubicBezTo>
                  <a:cubicBezTo>
                    <a:pt x="27" y="86"/>
                    <a:pt x="29" y="82"/>
                    <a:pt x="34" y="82"/>
                  </a:cubicBezTo>
                  <a:cubicBezTo>
                    <a:pt x="35" y="82"/>
                    <a:pt x="37" y="82"/>
                    <a:pt x="38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9" y="84"/>
                    <a:pt x="39" y="84"/>
                    <a:pt x="39" y="84"/>
                  </a:cubicBezTo>
                  <a:cubicBezTo>
                    <a:pt x="40" y="87"/>
                    <a:pt x="40" y="87"/>
                    <a:pt x="40" y="87"/>
                  </a:cubicBezTo>
                  <a:cubicBezTo>
                    <a:pt x="42" y="90"/>
                    <a:pt x="42" y="90"/>
                    <a:pt x="42" y="90"/>
                  </a:cubicBezTo>
                  <a:cubicBezTo>
                    <a:pt x="45" y="91"/>
                    <a:pt x="45" y="91"/>
                    <a:pt x="45" y="91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3" y="93"/>
                    <a:pt x="53" y="92"/>
                    <a:pt x="53" y="90"/>
                  </a:cubicBezTo>
                  <a:cubicBezTo>
                    <a:pt x="54" y="84"/>
                    <a:pt x="56" y="79"/>
                    <a:pt x="60" y="75"/>
                  </a:cubicBezTo>
                  <a:cubicBezTo>
                    <a:pt x="60" y="75"/>
                    <a:pt x="60" y="75"/>
                    <a:pt x="60" y="75"/>
                  </a:cubicBezTo>
                  <a:cubicBezTo>
                    <a:pt x="60" y="75"/>
                    <a:pt x="60" y="75"/>
                    <a:pt x="60" y="75"/>
                  </a:cubicBezTo>
                  <a:cubicBezTo>
                    <a:pt x="62" y="73"/>
                    <a:pt x="65" y="71"/>
                    <a:pt x="70" y="71"/>
                  </a:cubicBezTo>
                  <a:cubicBezTo>
                    <a:pt x="79" y="71"/>
                    <a:pt x="79" y="71"/>
                    <a:pt x="79" y="71"/>
                  </a:cubicBezTo>
                  <a:cubicBezTo>
                    <a:pt x="84" y="71"/>
                    <a:pt x="84" y="71"/>
                    <a:pt x="84" y="71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7" y="69"/>
                    <a:pt x="88" y="68"/>
                    <a:pt x="88" y="67"/>
                  </a:cubicBezTo>
                  <a:cubicBezTo>
                    <a:pt x="85" y="59"/>
                    <a:pt x="85" y="59"/>
                    <a:pt x="85" y="59"/>
                  </a:cubicBezTo>
                  <a:cubicBezTo>
                    <a:pt x="80" y="49"/>
                    <a:pt x="80" y="49"/>
                    <a:pt x="80" y="49"/>
                  </a:cubicBezTo>
                  <a:cubicBezTo>
                    <a:pt x="76" y="38"/>
                    <a:pt x="76" y="38"/>
                    <a:pt x="76" y="38"/>
                  </a:cubicBezTo>
                  <a:cubicBezTo>
                    <a:pt x="72" y="30"/>
                    <a:pt x="72" y="30"/>
                    <a:pt x="72" y="30"/>
                  </a:cubicBezTo>
                  <a:cubicBezTo>
                    <a:pt x="71" y="28"/>
                    <a:pt x="69" y="28"/>
                    <a:pt x="68" y="28"/>
                  </a:cubicBezTo>
                  <a:cubicBezTo>
                    <a:pt x="66" y="28"/>
                    <a:pt x="63" y="29"/>
                    <a:pt x="59" y="33"/>
                  </a:cubicBezTo>
                  <a:cubicBezTo>
                    <a:pt x="59" y="33"/>
                    <a:pt x="59" y="33"/>
                    <a:pt x="59" y="33"/>
                  </a:cubicBezTo>
                  <a:cubicBezTo>
                    <a:pt x="59" y="33"/>
                    <a:pt x="59" y="33"/>
                    <a:pt x="59" y="33"/>
                  </a:cubicBezTo>
                  <a:cubicBezTo>
                    <a:pt x="58" y="34"/>
                    <a:pt x="57" y="34"/>
                    <a:pt x="56" y="34"/>
                  </a:cubicBezTo>
                  <a:cubicBezTo>
                    <a:pt x="54" y="34"/>
                    <a:pt x="52" y="33"/>
                    <a:pt x="51" y="31"/>
                  </a:cubicBezTo>
                  <a:cubicBezTo>
                    <a:pt x="51" y="30"/>
                    <a:pt x="50" y="30"/>
                    <a:pt x="50" y="30"/>
                  </a:cubicBezTo>
                  <a:cubicBezTo>
                    <a:pt x="50" y="30"/>
                    <a:pt x="49" y="30"/>
                    <a:pt x="49" y="30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1" y="39"/>
                    <a:pt x="40" y="39"/>
                    <a:pt x="40" y="39"/>
                  </a:cubicBezTo>
                  <a:cubicBezTo>
                    <a:pt x="39" y="39"/>
                    <a:pt x="38" y="39"/>
                    <a:pt x="37" y="38"/>
                  </a:cubicBezTo>
                  <a:cubicBezTo>
                    <a:pt x="36" y="37"/>
                    <a:pt x="36" y="34"/>
                    <a:pt x="37" y="2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0" y="14"/>
                    <a:pt x="40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8" y="13"/>
                    <a:pt x="37" y="13"/>
                  </a:cubicBezTo>
                  <a:cubicBezTo>
                    <a:pt x="36" y="14"/>
                    <a:pt x="34" y="14"/>
                    <a:pt x="33" y="14"/>
                  </a:cubicBezTo>
                  <a:cubicBezTo>
                    <a:pt x="32" y="14"/>
                    <a:pt x="30" y="14"/>
                    <a:pt x="30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1"/>
                    <a:pt x="29" y="1"/>
                    <a:pt x="29" y="1"/>
                  </a:cubicBezTo>
                  <a:close/>
                  <a:moveTo>
                    <a:pt x="19" y="114"/>
                  </a:moveTo>
                  <a:cubicBezTo>
                    <a:pt x="17" y="116"/>
                    <a:pt x="17" y="116"/>
                    <a:pt x="17" y="116"/>
                  </a:cubicBezTo>
                  <a:cubicBezTo>
                    <a:pt x="13" y="125"/>
                    <a:pt x="13" y="125"/>
                    <a:pt x="13" y="125"/>
                  </a:cubicBezTo>
                  <a:cubicBezTo>
                    <a:pt x="14" y="129"/>
                    <a:pt x="14" y="133"/>
                    <a:pt x="13" y="135"/>
                  </a:cubicBezTo>
                  <a:cubicBezTo>
                    <a:pt x="9" y="141"/>
                    <a:pt x="9" y="141"/>
                    <a:pt x="9" y="141"/>
                  </a:cubicBezTo>
                  <a:cubicBezTo>
                    <a:pt x="10" y="142"/>
                    <a:pt x="11" y="142"/>
                    <a:pt x="14" y="144"/>
                  </a:cubicBezTo>
                  <a:cubicBezTo>
                    <a:pt x="16" y="144"/>
                    <a:pt x="18" y="146"/>
                    <a:pt x="24" y="156"/>
                  </a:cubicBezTo>
                  <a:cubicBezTo>
                    <a:pt x="29" y="163"/>
                    <a:pt x="29" y="163"/>
                    <a:pt x="29" y="163"/>
                  </a:cubicBezTo>
                  <a:cubicBezTo>
                    <a:pt x="31" y="164"/>
                    <a:pt x="34" y="164"/>
                    <a:pt x="36" y="167"/>
                  </a:cubicBezTo>
                  <a:cubicBezTo>
                    <a:pt x="39" y="172"/>
                    <a:pt x="39" y="172"/>
                    <a:pt x="39" y="172"/>
                  </a:cubicBezTo>
                  <a:cubicBezTo>
                    <a:pt x="41" y="172"/>
                    <a:pt x="41" y="172"/>
                    <a:pt x="41" y="172"/>
                  </a:cubicBezTo>
                  <a:cubicBezTo>
                    <a:pt x="43" y="171"/>
                    <a:pt x="43" y="171"/>
                    <a:pt x="43" y="171"/>
                  </a:cubicBezTo>
                  <a:cubicBezTo>
                    <a:pt x="44" y="171"/>
                    <a:pt x="44" y="171"/>
                    <a:pt x="44" y="171"/>
                  </a:cubicBezTo>
                  <a:cubicBezTo>
                    <a:pt x="45" y="172"/>
                    <a:pt x="45" y="172"/>
                    <a:pt x="45" y="172"/>
                  </a:cubicBezTo>
                  <a:cubicBezTo>
                    <a:pt x="48" y="174"/>
                    <a:pt x="48" y="174"/>
                    <a:pt x="48" y="174"/>
                  </a:cubicBezTo>
                  <a:cubicBezTo>
                    <a:pt x="49" y="172"/>
                    <a:pt x="49" y="172"/>
                    <a:pt x="49" y="172"/>
                  </a:cubicBezTo>
                  <a:cubicBezTo>
                    <a:pt x="49" y="171"/>
                    <a:pt x="49" y="171"/>
                    <a:pt x="49" y="171"/>
                  </a:cubicBezTo>
                  <a:cubicBezTo>
                    <a:pt x="49" y="171"/>
                    <a:pt x="49" y="171"/>
                    <a:pt x="49" y="171"/>
                  </a:cubicBezTo>
                  <a:cubicBezTo>
                    <a:pt x="49" y="171"/>
                    <a:pt x="49" y="171"/>
                    <a:pt x="49" y="171"/>
                  </a:cubicBezTo>
                  <a:cubicBezTo>
                    <a:pt x="48" y="170"/>
                    <a:pt x="48" y="170"/>
                    <a:pt x="48" y="170"/>
                  </a:cubicBezTo>
                  <a:cubicBezTo>
                    <a:pt x="48" y="170"/>
                    <a:pt x="48" y="170"/>
                    <a:pt x="48" y="170"/>
                  </a:cubicBezTo>
                  <a:cubicBezTo>
                    <a:pt x="48" y="169"/>
                    <a:pt x="48" y="169"/>
                    <a:pt x="48" y="169"/>
                  </a:cubicBezTo>
                  <a:cubicBezTo>
                    <a:pt x="46" y="166"/>
                    <a:pt x="46" y="166"/>
                    <a:pt x="46" y="166"/>
                  </a:cubicBezTo>
                  <a:cubicBezTo>
                    <a:pt x="45" y="165"/>
                    <a:pt x="44" y="165"/>
                    <a:pt x="43" y="165"/>
                  </a:cubicBezTo>
                  <a:cubicBezTo>
                    <a:pt x="43" y="165"/>
                    <a:pt x="43" y="165"/>
                    <a:pt x="43" y="165"/>
                  </a:cubicBezTo>
                  <a:cubicBezTo>
                    <a:pt x="43" y="165"/>
                    <a:pt x="43" y="165"/>
                    <a:pt x="43" y="165"/>
                  </a:cubicBezTo>
                  <a:cubicBezTo>
                    <a:pt x="39" y="164"/>
                    <a:pt x="36" y="163"/>
                    <a:pt x="34" y="161"/>
                  </a:cubicBezTo>
                  <a:cubicBezTo>
                    <a:pt x="31" y="158"/>
                    <a:pt x="30" y="155"/>
                    <a:pt x="30" y="151"/>
                  </a:cubicBezTo>
                  <a:cubicBezTo>
                    <a:pt x="29" y="145"/>
                    <a:pt x="29" y="145"/>
                    <a:pt x="29" y="145"/>
                  </a:cubicBezTo>
                  <a:cubicBezTo>
                    <a:pt x="26" y="139"/>
                    <a:pt x="26" y="139"/>
                    <a:pt x="26" y="139"/>
                  </a:cubicBezTo>
                  <a:cubicBezTo>
                    <a:pt x="26" y="139"/>
                    <a:pt x="26" y="139"/>
                    <a:pt x="26" y="139"/>
                  </a:cubicBezTo>
                  <a:cubicBezTo>
                    <a:pt x="26" y="139"/>
                    <a:pt x="26" y="139"/>
                    <a:pt x="26" y="139"/>
                  </a:cubicBezTo>
                  <a:cubicBezTo>
                    <a:pt x="26" y="138"/>
                    <a:pt x="24" y="137"/>
                    <a:pt x="22" y="136"/>
                  </a:cubicBezTo>
                  <a:cubicBezTo>
                    <a:pt x="21" y="136"/>
                    <a:pt x="21" y="136"/>
                    <a:pt x="21" y="136"/>
                  </a:cubicBezTo>
                  <a:cubicBezTo>
                    <a:pt x="18" y="135"/>
                    <a:pt x="16" y="132"/>
                    <a:pt x="15" y="128"/>
                  </a:cubicBezTo>
                  <a:cubicBezTo>
                    <a:pt x="14" y="126"/>
                    <a:pt x="17" y="119"/>
                    <a:pt x="19" y="115"/>
                  </a:cubicBezTo>
                  <a:cubicBezTo>
                    <a:pt x="19" y="114"/>
                    <a:pt x="19" y="114"/>
                    <a:pt x="19" y="1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05" name="Freeform 616"/>
            <p:cNvSpPr>
              <a:spLocks/>
            </p:cNvSpPr>
            <p:nvPr/>
          </p:nvSpPr>
          <p:spPr bwMode="auto">
            <a:xfrm>
              <a:off x="5242961" y="4705290"/>
              <a:ext cx="354573" cy="695701"/>
            </a:xfrm>
            <a:custGeom>
              <a:avLst/>
              <a:gdLst>
                <a:gd name="T0" fmla="*/ 48 w 89"/>
                <a:gd name="T1" fmla="*/ 175 h 175"/>
                <a:gd name="T2" fmla="*/ 44 w 89"/>
                <a:gd name="T3" fmla="*/ 171 h 175"/>
                <a:gd name="T4" fmla="*/ 43 w 89"/>
                <a:gd name="T5" fmla="*/ 171 h 175"/>
                <a:gd name="T6" fmla="*/ 39 w 89"/>
                <a:gd name="T7" fmla="*/ 172 h 175"/>
                <a:gd name="T8" fmla="*/ 28 w 89"/>
                <a:gd name="T9" fmla="*/ 163 h 175"/>
                <a:gd name="T10" fmla="*/ 14 w 89"/>
                <a:gd name="T11" fmla="*/ 143 h 175"/>
                <a:gd name="T12" fmla="*/ 12 w 89"/>
                <a:gd name="T13" fmla="*/ 133 h 175"/>
                <a:gd name="T14" fmla="*/ 17 w 89"/>
                <a:gd name="T15" fmla="*/ 115 h 175"/>
                <a:gd name="T16" fmla="*/ 19 w 89"/>
                <a:gd name="T17" fmla="*/ 89 h 175"/>
                <a:gd name="T18" fmla="*/ 8 w 89"/>
                <a:gd name="T19" fmla="*/ 64 h 175"/>
                <a:gd name="T20" fmla="*/ 14 w 89"/>
                <a:gd name="T21" fmla="*/ 51 h 175"/>
                <a:gd name="T22" fmla="*/ 3 w 89"/>
                <a:gd name="T23" fmla="*/ 32 h 175"/>
                <a:gd name="T24" fmla="*/ 3 w 89"/>
                <a:gd name="T25" fmla="*/ 16 h 175"/>
                <a:gd name="T26" fmla="*/ 14 w 89"/>
                <a:gd name="T27" fmla="*/ 5 h 175"/>
                <a:gd name="T28" fmla="*/ 29 w 89"/>
                <a:gd name="T29" fmla="*/ 0 h 175"/>
                <a:gd name="T30" fmla="*/ 31 w 89"/>
                <a:gd name="T31" fmla="*/ 5 h 175"/>
                <a:gd name="T32" fmla="*/ 33 w 89"/>
                <a:gd name="T33" fmla="*/ 13 h 175"/>
                <a:gd name="T34" fmla="*/ 39 w 89"/>
                <a:gd name="T35" fmla="*/ 11 h 175"/>
                <a:gd name="T36" fmla="*/ 41 w 89"/>
                <a:gd name="T37" fmla="*/ 17 h 175"/>
                <a:gd name="T38" fmla="*/ 38 w 89"/>
                <a:gd name="T39" fmla="*/ 37 h 175"/>
                <a:gd name="T40" fmla="*/ 42 w 89"/>
                <a:gd name="T41" fmla="*/ 36 h 175"/>
                <a:gd name="T42" fmla="*/ 50 w 89"/>
                <a:gd name="T43" fmla="*/ 28 h 175"/>
                <a:gd name="T44" fmla="*/ 56 w 89"/>
                <a:gd name="T45" fmla="*/ 32 h 175"/>
                <a:gd name="T46" fmla="*/ 68 w 89"/>
                <a:gd name="T47" fmla="*/ 26 h 175"/>
                <a:gd name="T48" fmla="*/ 76 w 89"/>
                <a:gd name="T49" fmla="*/ 37 h 175"/>
                <a:gd name="T50" fmla="*/ 86 w 89"/>
                <a:gd name="T51" fmla="*/ 58 h 175"/>
                <a:gd name="T52" fmla="*/ 85 w 89"/>
                <a:gd name="T53" fmla="*/ 70 h 175"/>
                <a:gd name="T54" fmla="*/ 79 w 89"/>
                <a:gd name="T55" fmla="*/ 71 h 175"/>
                <a:gd name="T56" fmla="*/ 60 w 89"/>
                <a:gd name="T57" fmla="*/ 74 h 175"/>
                <a:gd name="T58" fmla="*/ 54 w 89"/>
                <a:gd name="T59" fmla="*/ 95 h 175"/>
                <a:gd name="T60" fmla="*/ 50 w 89"/>
                <a:gd name="T61" fmla="*/ 91 h 175"/>
                <a:gd name="T62" fmla="*/ 45 w 89"/>
                <a:gd name="T63" fmla="*/ 91 h 175"/>
                <a:gd name="T64" fmla="*/ 40 w 89"/>
                <a:gd name="T65" fmla="*/ 87 h 175"/>
                <a:gd name="T66" fmla="*/ 38 w 89"/>
                <a:gd name="T67" fmla="*/ 83 h 175"/>
                <a:gd name="T68" fmla="*/ 34 w 89"/>
                <a:gd name="T69" fmla="*/ 81 h 175"/>
                <a:gd name="T70" fmla="*/ 25 w 89"/>
                <a:gd name="T71" fmla="*/ 101 h 175"/>
                <a:gd name="T72" fmla="*/ 15 w 89"/>
                <a:gd name="T73" fmla="*/ 127 h 175"/>
                <a:gd name="T74" fmla="*/ 23 w 89"/>
                <a:gd name="T75" fmla="*/ 134 h 175"/>
                <a:gd name="T76" fmla="*/ 30 w 89"/>
                <a:gd name="T77" fmla="*/ 144 h 175"/>
                <a:gd name="T78" fmla="*/ 34 w 89"/>
                <a:gd name="T79" fmla="*/ 159 h 175"/>
                <a:gd name="T80" fmla="*/ 46 w 89"/>
                <a:gd name="T81" fmla="*/ 164 h 175"/>
                <a:gd name="T82" fmla="*/ 49 w 89"/>
                <a:gd name="T83" fmla="*/ 168 h 175"/>
                <a:gd name="T84" fmla="*/ 51 w 89"/>
                <a:gd name="T85" fmla="*/ 169 h 175"/>
                <a:gd name="T86" fmla="*/ 49 w 89"/>
                <a:gd name="T87" fmla="*/ 174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9" h="175">
                  <a:moveTo>
                    <a:pt x="48" y="175"/>
                  </a:moveTo>
                  <a:cubicBezTo>
                    <a:pt x="48" y="175"/>
                    <a:pt x="48" y="175"/>
                    <a:pt x="48" y="175"/>
                  </a:cubicBezTo>
                  <a:cubicBezTo>
                    <a:pt x="48" y="174"/>
                    <a:pt x="48" y="174"/>
                    <a:pt x="48" y="174"/>
                  </a:cubicBezTo>
                  <a:cubicBezTo>
                    <a:pt x="44" y="171"/>
                    <a:pt x="44" y="171"/>
                    <a:pt x="44" y="171"/>
                  </a:cubicBezTo>
                  <a:cubicBezTo>
                    <a:pt x="44" y="171"/>
                    <a:pt x="44" y="171"/>
                    <a:pt x="44" y="171"/>
                  </a:cubicBezTo>
                  <a:cubicBezTo>
                    <a:pt x="43" y="171"/>
                    <a:pt x="43" y="171"/>
                    <a:pt x="43" y="171"/>
                  </a:cubicBezTo>
                  <a:cubicBezTo>
                    <a:pt x="41" y="172"/>
                    <a:pt x="41" y="172"/>
                    <a:pt x="41" y="172"/>
                  </a:cubicBezTo>
                  <a:cubicBezTo>
                    <a:pt x="39" y="172"/>
                    <a:pt x="39" y="172"/>
                    <a:pt x="39" y="172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4" y="164"/>
                    <a:pt x="31" y="163"/>
                    <a:pt x="28" y="163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17" y="145"/>
                    <a:pt x="15" y="144"/>
                    <a:pt x="14" y="143"/>
                  </a:cubicBezTo>
                  <a:cubicBezTo>
                    <a:pt x="9" y="141"/>
                    <a:pt x="8" y="141"/>
                    <a:pt x="8" y="140"/>
                  </a:cubicBezTo>
                  <a:cubicBezTo>
                    <a:pt x="12" y="133"/>
                    <a:pt x="12" y="133"/>
                    <a:pt x="12" y="133"/>
                  </a:cubicBezTo>
                  <a:cubicBezTo>
                    <a:pt x="13" y="131"/>
                    <a:pt x="13" y="128"/>
                    <a:pt x="12" y="124"/>
                  </a:cubicBezTo>
                  <a:cubicBezTo>
                    <a:pt x="17" y="115"/>
                    <a:pt x="17" y="115"/>
                    <a:pt x="17" y="115"/>
                  </a:cubicBezTo>
                  <a:cubicBezTo>
                    <a:pt x="22" y="106"/>
                    <a:pt x="22" y="106"/>
                    <a:pt x="22" y="106"/>
                  </a:cubicBezTo>
                  <a:cubicBezTo>
                    <a:pt x="23" y="104"/>
                    <a:pt x="22" y="98"/>
                    <a:pt x="19" y="89"/>
                  </a:cubicBezTo>
                  <a:cubicBezTo>
                    <a:pt x="16" y="78"/>
                    <a:pt x="14" y="73"/>
                    <a:pt x="12" y="72"/>
                  </a:cubicBezTo>
                  <a:cubicBezTo>
                    <a:pt x="9" y="69"/>
                    <a:pt x="8" y="66"/>
                    <a:pt x="8" y="64"/>
                  </a:cubicBezTo>
                  <a:cubicBezTo>
                    <a:pt x="11" y="57"/>
                    <a:pt x="11" y="57"/>
                    <a:pt x="11" y="57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5" y="49"/>
                    <a:pt x="15" y="46"/>
                    <a:pt x="13" y="44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0" y="26"/>
                    <a:pt x="1" y="24"/>
                    <a:pt x="3" y="23"/>
                  </a:cubicBezTo>
                  <a:cubicBezTo>
                    <a:pt x="4" y="22"/>
                    <a:pt x="5" y="21"/>
                    <a:pt x="3" y="16"/>
                  </a:cubicBezTo>
                  <a:cubicBezTo>
                    <a:pt x="3" y="13"/>
                    <a:pt x="3" y="11"/>
                    <a:pt x="4" y="10"/>
                  </a:cubicBezTo>
                  <a:cubicBezTo>
                    <a:pt x="5" y="9"/>
                    <a:pt x="8" y="7"/>
                    <a:pt x="14" y="5"/>
                  </a:cubicBezTo>
                  <a:cubicBezTo>
                    <a:pt x="19" y="4"/>
                    <a:pt x="24" y="2"/>
                    <a:pt x="27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1" y="12"/>
                    <a:pt x="32" y="13"/>
                    <a:pt x="33" y="13"/>
                  </a:cubicBezTo>
                  <a:cubicBezTo>
                    <a:pt x="34" y="13"/>
                    <a:pt x="35" y="12"/>
                    <a:pt x="36" y="12"/>
                  </a:cubicBezTo>
                  <a:cubicBezTo>
                    <a:pt x="38" y="11"/>
                    <a:pt x="39" y="11"/>
                    <a:pt x="39" y="11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1" y="11"/>
                    <a:pt x="41" y="13"/>
                    <a:pt x="41" y="17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33"/>
                    <a:pt x="37" y="35"/>
                    <a:pt x="38" y="37"/>
                  </a:cubicBezTo>
                  <a:cubicBezTo>
                    <a:pt x="38" y="37"/>
                    <a:pt x="39" y="37"/>
                    <a:pt x="40" y="37"/>
                  </a:cubicBezTo>
                  <a:cubicBezTo>
                    <a:pt x="40" y="37"/>
                    <a:pt x="41" y="37"/>
                    <a:pt x="42" y="36"/>
                  </a:cubicBezTo>
                  <a:cubicBezTo>
                    <a:pt x="49" y="29"/>
                    <a:pt x="49" y="29"/>
                    <a:pt x="49" y="29"/>
                  </a:cubicBezTo>
                  <a:cubicBezTo>
                    <a:pt x="49" y="28"/>
                    <a:pt x="49" y="28"/>
                    <a:pt x="50" y="28"/>
                  </a:cubicBezTo>
                  <a:cubicBezTo>
                    <a:pt x="51" y="28"/>
                    <a:pt x="52" y="29"/>
                    <a:pt x="52" y="29"/>
                  </a:cubicBezTo>
                  <a:cubicBezTo>
                    <a:pt x="53" y="31"/>
                    <a:pt x="55" y="32"/>
                    <a:pt x="56" y="32"/>
                  </a:cubicBezTo>
                  <a:cubicBezTo>
                    <a:pt x="57" y="32"/>
                    <a:pt x="58" y="32"/>
                    <a:pt x="59" y="32"/>
                  </a:cubicBezTo>
                  <a:cubicBezTo>
                    <a:pt x="63" y="28"/>
                    <a:pt x="66" y="26"/>
                    <a:pt x="68" y="26"/>
                  </a:cubicBezTo>
                  <a:cubicBezTo>
                    <a:pt x="70" y="26"/>
                    <a:pt x="72" y="27"/>
                    <a:pt x="73" y="29"/>
                  </a:cubicBezTo>
                  <a:cubicBezTo>
                    <a:pt x="76" y="37"/>
                    <a:pt x="76" y="37"/>
                    <a:pt x="76" y="37"/>
                  </a:cubicBezTo>
                  <a:cubicBezTo>
                    <a:pt x="81" y="47"/>
                    <a:pt x="81" y="47"/>
                    <a:pt x="81" y="47"/>
                  </a:cubicBezTo>
                  <a:cubicBezTo>
                    <a:pt x="86" y="58"/>
                    <a:pt x="86" y="58"/>
                    <a:pt x="86" y="58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8"/>
                    <a:pt x="88" y="69"/>
                    <a:pt x="85" y="70"/>
                  </a:cubicBezTo>
                  <a:cubicBezTo>
                    <a:pt x="84" y="71"/>
                    <a:pt x="84" y="71"/>
                    <a:pt x="84" y="71"/>
                  </a:cubicBezTo>
                  <a:cubicBezTo>
                    <a:pt x="79" y="71"/>
                    <a:pt x="79" y="71"/>
                    <a:pt x="79" y="71"/>
                  </a:cubicBezTo>
                  <a:cubicBezTo>
                    <a:pt x="70" y="71"/>
                    <a:pt x="70" y="71"/>
                    <a:pt x="70" y="71"/>
                  </a:cubicBezTo>
                  <a:cubicBezTo>
                    <a:pt x="66" y="71"/>
                    <a:pt x="63" y="72"/>
                    <a:pt x="60" y="74"/>
                  </a:cubicBezTo>
                  <a:cubicBezTo>
                    <a:pt x="57" y="78"/>
                    <a:pt x="55" y="83"/>
                    <a:pt x="54" y="90"/>
                  </a:cubicBezTo>
                  <a:cubicBezTo>
                    <a:pt x="54" y="92"/>
                    <a:pt x="54" y="94"/>
                    <a:pt x="54" y="95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0" y="91"/>
                  </a:cubicBezTo>
                  <a:cubicBezTo>
                    <a:pt x="50" y="91"/>
                    <a:pt x="50" y="91"/>
                    <a:pt x="50" y="91"/>
                  </a:cubicBezTo>
                  <a:cubicBezTo>
                    <a:pt x="45" y="91"/>
                    <a:pt x="45" y="91"/>
                    <a:pt x="45" y="91"/>
                  </a:cubicBezTo>
                  <a:cubicBezTo>
                    <a:pt x="41" y="90"/>
                    <a:pt x="41" y="90"/>
                    <a:pt x="41" y="90"/>
                  </a:cubicBezTo>
                  <a:cubicBezTo>
                    <a:pt x="40" y="87"/>
                    <a:pt x="40" y="87"/>
                    <a:pt x="40" y="87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2"/>
                    <a:pt x="38" y="82"/>
                    <a:pt x="38" y="82"/>
                  </a:cubicBezTo>
                  <a:cubicBezTo>
                    <a:pt x="36" y="82"/>
                    <a:pt x="35" y="81"/>
                    <a:pt x="34" y="81"/>
                  </a:cubicBezTo>
                  <a:cubicBezTo>
                    <a:pt x="29" y="81"/>
                    <a:pt x="28" y="86"/>
                    <a:pt x="27" y="89"/>
                  </a:cubicBezTo>
                  <a:cubicBezTo>
                    <a:pt x="25" y="101"/>
                    <a:pt x="25" y="101"/>
                    <a:pt x="25" y="101"/>
                  </a:cubicBezTo>
                  <a:cubicBezTo>
                    <a:pt x="19" y="114"/>
                    <a:pt x="19" y="114"/>
                    <a:pt x="19" y="114"/>
                  </a:cubicBezTo>
                  <a:cubicBezTo>
                    <a:pt x="18" y="116"/>
                    <a:pt x="14" y="124"/>
                    <a:pt x="15" y="127"/>
                  </a:cubicBezTo>
                  <a:cubicBezTo>
                    <a:pt x="17" y="131"/>
                    <a:pt x="19" y="133"/>
                    <a:pt x="22" y="134"/>
                  </a:cubicBezTo>
                  <a:cubicBezTo>
                    <a:pt x="23" y="134"/>
                    <a:pt x="23" y="134"/>
                    <a:pt x="23" y="134"/>
                  </a:cubicBezTo>
                  <a:cubicBezTo>
                    <a:pt x="25" y="135"/>
                    <a:pt x="26" y="136"/>
                    <a:pt x="27" y="137"/>
                  </a:cubicBezTo>
                  <a:cubicBezTo>
                    <a:pt x="30" y="144"/>
                    <a:pt x="30" y="144"/>
                    <a:pt x="30" y="144"/>
                  </a:cubicBezTo>
                  <a:cubicBezTo>
                    <a:pt x="31" y="150"/>
                    <a:pt x="31" y="150"/>
                    <a:pt x="31" y="150"/>
                  </a:cubicBezTo>
                  <a:cubicBezTo>
                    <a:pt x="31" y="154"/>
                    <a:pt x="32" y="156"/>
                    <a:pt x="34" y="159"/>
                  </a:cubicBezTo>
                  <a:cubicBezTo>
                    <a:pt x="37" y="161"/>
                    <a:pt x="39" y="162"/>
                    <a:pt x="43" y="163"/>
                  </a:cubicBezTo>
                  <a:cubicBezTo>
                    <a:pt x="44" y="163"/>
                    <a:pt x="45" y="163"/>
                    <a:pt x="46" y="164"/>
                  </a:cubicBezTo>
                  <a:cubicBezTo>
                    <a:pt x="48" y="168"/>
                    <a:pt x="48" y="168"/>
                    <a:pt x="48" y="168"/>
                  </a:cubicBezTo>
                  <a:cubicBezTo>
                    <a:pt x="49" y="168"/>
                    <a:pt x="49" y="168"/>
                    <a:pt x="49" y="168"/>
                  </a:cubicBezTo>
                  <a:cubicBezTo>
                    <a:pt x="49" y="168"/>
                    <a:pt x="49" y="168"/>
                    <a:pt x="49" y="168"/>
                  </a:cubicBezTo>
                  <a:cubicBezTo>
                    <a:pt x="51" y="169"/>
                    <a:pt x="51" y="169"/>
                    <a:pt x="51" y="169"/>
                  </a:cubicBezTo>
                  <a:cubicBezTo>
                    <a:pt x="50" y="171"/>
                    <a:pt x="50" y="171"/>
                    <a:pt x="50" y="171"/>
                  </a:cubicBezTo>
                  <a:cubicBezTo>
                    <a:pt x="49" y="174"/>
                    <a:pt x="49" y="174"/>
                    <a:pt x="49" y="174"/>
                  </a:cubicBezTo>
                  <a:cubicBezTo>
                    <a:pt x="49" y="174"/>
                    <a:pt x="48" y="175"/>
                    <a:pt x="48" y="1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06" name="Freeform 617"/>
            <p:cNvSpPr>
              <a:spLocks noEditPoints="1"/>
            </p:cNvSpPr>
            <p:nvPr/>
          </p:nvSpPr>
          <p:spPr bwMode="auto">
            <a:xfrm>
              <a:off x="5242961" y="4700249"/>
              <a:ext cx="357933" cy="704103"/>
            </a:xfrm>
            <a:custGeom>
              <a:avLst/>
              <a:gdLst>
                <a:gd name="T0" fmla="*/ 32 w 90"/>
                <a:gd name="T1" fmla="*/ 6 h 177"/>
                <a:gd name="T2" fmla="*/ 36 w 90"/>
                <a:gd name="T3" fmla="*/ 12 h 177"/>
                <a:gd name="T4" fmla="*/ 38 w 90"/>
                <a:gd name="T5" fmla="*/ 29 h 177"/>
                <a:gd name="T6" fmla="*/ 48 w 90"/>
                <a:gd name="T7" fmla="*/ 29 h 177"/>
                <a:gd name="T8" fmla="*/ 56 w 90"/>
                <a:gd name="T9" fmla="*/ 32 h 177"/>
                <a:gd name="T10" fmla="*/ 74 w 90"/>
                <a:gd name="T11" fmla="*/ 29 h 177"/>
                <a:gd name="T12" fmla="*/ 86 w 90"/>
                <a:gd name="T13" fmla="*/ 58 h 177"/>
                <a:gd name="T14" fmla="*/ 84 w 90"/>
                <a:gd name="T15" fmla="*/ 72 h 177"/>
                <a:gd name="T16" fmla="*/ 61 w 90"/>
                <a:gd name="T17" fmla="*/ 76 h 177"/>
                <a:gd name="T18" fmla="*/ 50 w 90"/>
                <a:gd name="T19" fmla="*/ 93 h 177"/>
                <a:gd name="T20" fmla="*/ 39 w 90"/>
                <a:gd name="T21" fmla="*/ 88 h 177"/>
                <a:gd name="T22" fmla="*/ 27 w 90"/>
                <a:gd name="T23" fmla="*/ 90 h 177"/>
                <a:gd name="T24" fmla="*/ 16 w 90"/>
                <a:gd name="T25" fmla="*/ 128 h 177"/>
                <a:gd name="T26" fmla="*/ 31 w 90"/>
                <a:gd name="T27" fmla="*/ 145 h 177"/>
                <a:gd name="T28" fmla="*/ 43 w 90"/>
                <a:gd name="T29" fmla="*/ 163 h 177"/>
                <a:gd name="T30" fmla="*/ 52 w 90"/>
                <a:gd name="T31" fmla="*/ 170 h 177"/>
                <a:gd name="T32" fmla="*/ 48 w 90"/>
                <a:gd name="T33" fmla="*/ 177 h 177"/>
                <a:gd name="T34" fmla="*/ 41 w 90"/>
                <a:gd name="T35" fmla="*/ 174 h 177"/>
                <a:gd name="T36" fmla="*/ 27 w 90"/>
                <a:gd name="T37" fmla="*/ 165 h 177"/>
                <a:gd name="T38" fmla="*/ 7 w 90"/>
                <a:gd name="T39" fmla="*/ 141 h 177"/>
                <a:gd name="T40" fmla="*/ 16 w 90"/>
                <a:gd name="T41" fmla="*/ 115 h 177"/>
                <a:gd name="T42" fmla="*/ 11 w 90"/>
                <a:gd name="T43" fmla="*/ 73 h 177"/>
                <a:gd name="T44" fmla="*/ 13 w 90"/>
                <a:gd name="T45" fmla="*/ 52 h 177"/>
                <a:gd name="T46" fmla="*/ 3 w 90"/>
                <a:gd name="T47" fmla="*/ 23 h 177"/>
                <a:gd name="T48" fmla="*/ 13 w 90"/>
                <a:gd name="T49" fmla="*/ 6 h 177"/>
                <a:gd name="T50" fmla="*/ 29 w 90"/>
                <a:gd name="T51" fmla="*/ 1 h 177"/>
                <a:gd name="T52" fmla="*/ 4 w 90"/>
                <a:gd name="T53" fmla="*/ 11 h 177"/>
                <a:gd name="T54" fmla="*/ 4 w 90"/>
                <a:gd name="T55" fmla="*/ 33 h 177"/>
                <a:gd name="T56" fmla="*/ 15 w 90"/>
                <a:gd name="T57" fmla="*/ 52 h 177"/>
                <a:gd name="T58" fmla="*/ 9 w 90"/>
                <a:gd name="T59" fmla="*/ 65 h 177"/>
                <a:gd name="T60" fmla="*/ 24 w 90"/>
                <a:gd name="T61" fmla="*/ 103 h 177"/>
                <a:gd name="T62" fmla="*/ 26 w 90"/>
                <a:gd name="T63" fmla="*/ 90 h 177"/>
                <a:gd name="T64" fmla="*/ 38 w 90"/>
                <a:gd name="T65" fmla="*/ 83 h 177"/>
                <a:gd name="T66" fmla="*/ 40 w 90"/>
                <a:gd name="T67" fmla="*/ 87 h 177"/>
                <a:gd name="T68" fmla="*/ 50 w 90"/>
                <a:gd name="T69" fmla="*/ 92 h 177"/>
                <a:gd name="T70" fmla="*/ 53 w 90"/>
                <a:gd name="T71" fmla="*/ 94 h 177"/>
                <a:gd name="T72" fmla="*/ 60 w 90"/>
                <a:gd name="T73" fmla="*/ 75 h 177"/>
                <a:gd name="T74" fmla="*/ 79 w 90"/>
                <a:gd name="T75" fmla="*/ 71 h 177"/>
                <a:gd name="T76" fmla="*/ 88 w 90"/>
                <a:gd name="T77" fmla="*/ 67 h 177"/>
                <a:gd name="T78" fmla="*/ 76 w 90"/>
                <a:gd name="T79" fmla="*/ 38 h 177"/>
                <a:gd name="T80" fmla="*/ 59 w 90"/>
                <a:gd name="T81" fmla="*/ 33 h 177"/>
                <a:gd name="T82" fmla="*/ 56 w 90"/>
                <a:gd name="T83" fmla="*/ 34 h 177"/>
                <a:gd name="T84" fmla="*/ 49 w 90"/>
                <a:gd name="T85" fmla="*/ 30 h 177"/>
                <a:gd name="T86" fmla="*/ 42 w 90"/>
                <a:gd name="T87" fmla="*/ 38 h 177"/>
                <a:gd name="T88" fmla="*/ 37 w 90"/>
                <a:gd name="T89" fmla="*/ 29 h 177"/>
                <a:gd name="T90" fmla="*/ 40 w 90"/>
                <a:gd name="T91" fmla="*/ 17 h 177"/>
                <a:gd name="T92" fmla="*/ 37 w 90"/>
                <a:gd name="T93" fmla="*/ 13 h 177"/>
                <a:gd name="T94" fmla="*/ 30 w 90"/>
                <a:gd name="T95" fmla="*/ 12 h 177"/>
                <a:gd name="T96" fmla="*/ 29 w 90"/>
                <a:gd name="T97" fmla="*/ 2 h 177"/>
                <a:gd name="T98" fmla="*/ 17 w 90"/>
                <a:gd name="T99" fmla="*/ 116 h 177"/>
                <a:gd name="T100" fmla="*/ 9 w 90"/>
                <a:gd name="T101" fmla="*/ 141 h 177"/>
                <a:gd name="T102" fmla="*/ 29 w 90"/>
                <a:gd name="T103" fmla="*/ 163 h 177"/>
                <a:gd name="T104" fmla="*/ 41 w 90"/>
                <a:gd name="T105" fmla="*/ 172 h 177"/>
                <a:gd name="T106" fmla="*/ 45 w 90"/>
                <a:gd name="T107" fmla="*/ 172 h 177"/>
                <a:gd name="T108" fmla="*/ 49 w 90"/>
                <a:gd name="T109" fmla="*/ 171 h 177"/>
                <a:gd name="T110" fmla="*/ 48 w 90"/>
                <a:gd name="T111" fmla="*/ 170 h 177"/>
                <a:gd name="T112" fmla="*/ 46 w 90"/>
                <a:gd name="T113" fmla="*/ 166 h 177"/>
                <a:gd name="T114" fmla="*/ 43 w 90"/>
                <a:gd name="T115" fmla="*/ 165 h 177"/>
                <a:gd name="T116" fmla="*/ 29 w 90"/>
                <a:gd name="T117" fmla="*/ 145 h 177"/>
                <a:gd name="T118" fmla="*/ 26 w 90"/>
                <a:gd name="T119" fmla="*/ 139 h 177"/>
                <a:gd name="T120" fmla="*/ 15 w 90"/>
                <a:gd name="T121" fmla="*/ 128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0" h="177">
                  <a:moveTo>
                    <a:pt x="29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2" y="12"/>
                    <a:pt x="32" y="13"/>
                    <a:pt x="33" y="13"/>
                  </a:cubicBezTo>
                  <a:cubicBezTo>
                    <a:pt x="34" y="13"/>
                    <a:pt x="35" y="12"/>
                    <a:pt x="36" y="12"/>
                  </a:cubicBezTo>
                  <a:cubicBezTo>
                    <a:pt x="37" y="11"/>
                    <a:pt x="38" y="11"/>
                    <a:pt x="39" y="11"/>
                  </a:cubicBezTo>
                  <a:cubicBezTo>
                    <a:pt x="41" y="11"/>
                    <a:pt x="42" y="13"/>
                    <a:pt x="42" y="18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35"/>
                    <a:pt x="38" y="37"/>
                    <a:pt x="40" y="37"/>
                  </a:cubicBezTo>
                  <a:cubicBezTo>
                    <a:pt x="40" y="37"/>
                    <a:pt x="40" y="37"/>
                    <a:pt x="41" y="37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9" y="28"/>
                    <a:pt x="49" y="28"/>
                    <a:pt x="50" y="28"/>
                  </a:cubicBezTo>
                  <a:cubicBezTo>
                    <a:pt x="51" y="28"/>
                    <a:pt x="52" y="29"/>
                    <a:pt x="53" y="30"/>
                  </a:cubicBezTo>
                  <a:cubicBezTo>
                    <a:pt x="54" y="31"/>
                    <a:pt x="55" y="32"/>
                    <a:pt x="56" y="32"/>
                  </a:cubicBezTo>
                  <a:cubicBezTo>
                    <a:pt x="57" y="32"/>
                    <a:pt x="58" y="32"/>
                    <a:pt x="58" y="32"/>
                  </a:cubicBezTo>
                  <a:cubicBezTo>
                    <a:pt x="62" y="28"/>
                    <a:pt x="66" y="26"/>
                    <a:pt x="68" y="26"/>
                  </a:cubicBezTo>
                  <a:cubicBezTo>
                    <a:pt x="70" y="26"/>
                    <a:pt x="72" y="27"/>
                    <a:pt x="74" y="29"/>
                  </a:cubicBezTo>
                  <a:cubicBezTo>
                    <a:pt x="77" y="37"/>
                    <a:pt x="77" y="37"/>
                    <a:pt x="77" y="37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6" y="58"/>
                    <a:pt x="86" y="58"/>
                    <a:pt x="86" y="58"/>
                  </a:cubicBezTo>
                  <a:cubicBezTo>
                    <a:pt x="90" y="67"/>
                    <a:pt x="90" y="67"/>
                    <a:pt x="90" y="67"/>
                  </a:cubicBezTo>
                  <a:cubicBezTo>
                    <a:pt x="89" y="69"/>
                    <a:pt x="89" y="71"/>
                    <a:pt x="86" y="72"/>
                  </a:cubicBezTo>
                  <a:cubicBezTo>
                    <a:pt x="84" y="72"/>
                    <a:pt x="84" y="72"/>
                    <a:pt x="84" y="72"/>
                  </a:cubicBezTo>
                  <a:cubicBezTo>
                    <a:pt x="79" y="73"/>
                    <a:pt x="79" y="73"/>
                    <a:pt x="79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66" y="73"/>
                    <a:pt x="63" y="74"/>
                    <a:pt x="61" y="76"/>
                  </a:cubicBezTo>
                  <a:cubicBezTo>
                    <a:pt x="58" y="79"/>
                    <a:pt x="56" y="84"/>
                    <a:pt x="55" y="91"/>
                  </a:cubicBezTo>
                  <a:cubicBezTo>
                    <a:pt x="55" y="95"/>
                    <a:pt x="55" y="97"/>
                    <a:pt x="56" y="99"/>
                  </a:cubicBezTo>
                  <a:cubicBezTo>
                    <a:pt x="50" y="93"/>
                    <a:pt x="50" y="93"/>
                    <a:pt x="50" y="93"/>
                  </a:cubicBezTo>
                  <a:cubicBezTo>
                    <a:pt x="45" y="93"/>
                    <a:pt x="45" y="93"/>
                    <a:pt x="45" y="93"/>
                  </a:cubicBezTo>
                  <a:cubicBezTo>
                    <a:pt x="40" y="92"/>
                    <a:pt x="40" y="92"/>
                    <a:pt x="40" y="92"/>
                  </a:cubicBezTo>
                  <a:cubicBezTo>
                    <a:pt x="39" y="88"/>
                    <a:pt x="39" y="88"/>
                    <a:pt x="39" y="88"/>
                  </a:cubicBezTo>
                  <a:cubicBezTo>
                    <a:pt x="37" y="84"/>
                    <a:pt x="37" y="84"/>
                    <a:pt x="37" y="84"/>
                  </a:cubicBezTo>
                  <a:cubicBezTo>
                    <a:pt x="36" y="84"/>
                    <a:pt x="35" y="83"/>
                    <a:pt x="34" y="83"/>
                  </a:cubicBezTo>
                  <a:cubicBezTo>
                    <a:pt x="31" y="83"/>
                    <a:pt x="29" y="86"/>
                    <a:pt x="27" y="90"/>
                  </a:cubicBezTo>
                  <a:cubicBezTo>
                    <a:pt x="26" y="102"/>
                    <a:pt x="26" y="102"/>
                    <a:pt x="26" y="102"/>
                  </a:cubicBezTo>
                  <a:cubicBezTo>
                    <a:pt x="20" y="115"/>
                    <a:pt x="20" y="115"/>
                    <a:pt x="20" y="115"/>
                  </a:cubicBezTo>
                  <a:cubicBezTo>
                    <a:pt x="17" y="122"/>
                    <a:pt x="16" y="126"/>
                    <a:pt x="16" y="128"/>
                  </a:cubicBezTo>
                  <a:cubicBezTo>
                    <a:pt x="18" y="131"/>
                    <a:pt x="19" y="133"/>
                    <a:pt x="22" y="134"/>
                  </a:cubicBezTo>
                  <a:cubicBezTo>
                    <a:pt x="25" y="135"/>
                    <a:pt x="27" y="136"/>
                    <a:pt x="27" y="138"/>
                  </a:cubicBezTo>
                  <a:cubicBezTo>
                    <a:pt x="31" y="145"/>
                    <a:pt x="31" y="145"/>
                    <a:pt x="31" y="145"/>
                  </a:cubicBezTo>
                  <a:cubicBezTo>
                    <a:pt x="32" y="151"/>
                    <a:pt x="32" y="151"/>
                    <a:pt x="32" y="151"/>
                  </a:cubicBezTo>
                  <a:cubicBezTo>
                    <a:pt x="32" y="154"/>
                    <a:pt x="33" y="157"/>
                    <a:pt x="35" y="159"/>
                  </a:cubicBezTo>
                  <a:cubicBezTo>
                    <a:pt x="37" y="162"/>
                    <a:pt x="40" y="163"/>
                    <a:pt x="43" y="163"/>
                  </a:cubicBezTo>
                  <a:cubicBezTo>
                    <a:pt x="45" y="163"/>
                    <a:pt x="46" y="163"/>
                    <a:pt x="47" y="165"/>
                  </a:cubicBezTo>
                  <a:cubicBezTo>
                    <a:pt x="49" y="168"/>
                    <a:pt x="49" y="168"/>
                    <a:pt x="49" y="168"/>
                  </a:cubicBezTo>
                  <a:cubicBezTo>
                    <a:pt x="52" y="170"/>
                    <a:pt x="52" y="170"/>
                    <a:pt x="52" y="170"/>
                  </a:cubicBezTo>
                  <a:cubicBezTo>
                    <a:pt x="51" y="172"/>
                    <a:pt x="51" y="172"/>
                    <a:pt x="51" y="172"/>
                  </a:cubicBezTo>
                  <a:cubicBezTo>
                    <a:pt x="50" y="175"/>
                    <a:pt x="50" y="175"/>
                    <a:pt x="50" y="175"/>
                  </a:cubicBezTo>
                  <a:cubicBezTo>
                    <a:pt x="49" y="176"/>
                    <a:pt x="49" y="177"/>
                    <a:pt x="48" y="177"/>
                  </a:cubicBezTo>
                  <a:cubicBezTo>
                    <a:pt x="48" y="177"/>
                    <a:pt x="48" y="176"/>
                    <a:pt x="47" y="176"/>
                  </a:cubicBezTo>
                  <a:cubicBezTo>
                    <a:pt x="44" y="173"/>
                    <a:pt x="44" y="173"/>
                    <a:pt x="44" y="173"/>
                  </a:cubicBezTo>
                  <a:cubicBezTo>
                    <a:pt x="41" y="174"/>
                    <a:pt x="41" y="174"/>
                    <a:pt x="41" y="174"/>
                  </a:cubicBezTo>
                  <a:cubicBezTo>
                    <a:pt x="38" y="174"/>
                    <a:pt x="38" y="174"/>
                    <a:pt x="38" y="174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3" y="166"/>
                    <a:pt x="31" y="165"/>
                    <a:pt x="27" y="165"/>
                  </a:cubicBezTo>
                  <a:cubicBezTo>
                    <a:pt x="23" y="157"/>
                    <a:pt x="23" y="157"/>
                    <a:pt x="23" y="157"/>
                  </a:cubicBezTo>
                  <a:cubicBezTo>
                    <a:pt x="18" y="150"/>
                    <a:pt x="15" y="146"/>
                    <a:pt x="13" y="145"/>
                  </a:cubicBezTo>
                  <a:cubicBezTo>
                    <a:pt x="9" y="144"/>
                    <a:pt x="7" y="142"/>
                    <a:pt x="7" y="141"/>
                  </a:cubicBezTo>
                  <a:cubicBezTo>
                    <a:pt x="11" y="134"/>
                    <a:pt x="11" y="134"/>
                    <a:pt x="11" y="134"/>
                  </a:cubicBezTo>
                  <a:cubicBezTo>
                    <a:pt x="12" y="132"/>
                    <a:pt x="12" y="129"/>
                    <a:pt x="11" y="125"/>
                  </a:cubicBezTo>
                  <a:cubicBezTo>
                    <a:pt x="16" y="115"/>
                    <a:pt x="16" y="115"/>
                    <a:pt x="16" y="115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3" y="105"/>
                    <a:pt x="22" y="99"/>
                    <a:pt x="18" y="90"/>
                  </a:cubicBezTo>
                  <a:cubicBezTo>
                    <a:pt x="16" y="81"/>
                    <a:pt x="13" y="75"/>
                    <a:pt x="11" y="73"/>
                  </a:cubicBezTo>
                  <a:cubicBezTo>
                    <a:pt x="8" y="70"/>
                    <a:pt x="7" y="68"/>
                    <a:pt x="7" y="65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13" y="52"/>
                    <a:pt x="13" y="52"/>
                    <a:pt x="13" y="52"/>
                  </a:cubicBezTo>
                  <a:cubicBezTo>
                    <a:pt x="14" y="49"/>
                    <a:pt x="13" y="47"/>
                    <a:pt x="12" y="45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0" y="28"/>
                    <a:pt x="0" y="25"/>
                    <a:pt x="3" y="23"/>
                  </a:cubicBezTo>
                  <a:cubicBezTo>
                    <a:pt x="3" y="23"/>
                    <a:pt x="3" y="21"/>
                    <a:pt x="2" y="18"/>
                  </a:cubicBezTo>
                  <a:cubicBezTo>
                    <a:pt x="2" y="14"/>
                    <a:pt x="2" y="11"/>
                    <a:pt x="3" y="10"/>
                  </a:cubicBezTo>
                  <a:cubicBezTo>
                    <a:pt x="4" y="9"/>
                    <a:pt x="8" y="7"/>
                    <a:pt x="13" y="6"/>
                  </a:cubicBezTo>
                  <a:cubicBezTo>
                    <a:pt x="19" y="4"/>
                    <a:pt x="24" y="2"/>
                    <a:pt x="27" y="1"/>
                  </a:cubicBezTo>
                  <a:cubicBezTo>
                    <a:pt x="29" y="0"/>
                    <a:pt x="29" y="0"/>
                    <a:pt x="29" y="0"/>
                  </a:cubicBezTo>
                  <a:moveTo>
                    <a:pt x="29" y="1"/>
                  </a:moveTo>
                  <a:cubicBezTo>
                    <a:pt x="27" y="2"/>
                    <a:pt x="27" y="2"/>
                    <a:pt x="27" y="2"/>
                  </a:cubicBezTo>
                  <a:cubicBezTo>
                    <a:pt x="24" y="4"/>
                    <a:pt x="20" y="6"/>
                    <a:pt x="14" y="7"/>
                  </a:cubicBezTo>
                  <a:cubicBezTo>
                    <a:pt x="8" y="9"/>
                    <a:pt x="5" y="10"/>
                    <a:pt x="4" y="11"/>
                  </a:cubicBezTo>
                  <a:cubicBezTo>
                    <a:pt x="4" y="12"/>
                    <a:pt x="4" y="14"/>
                    <a:pt x="4" y="17"/>
                  </a:cubicBezTo>
                  <a:cubicBezTo>
                    <a:pt x="6" y="21"/>
                    <a:pt x="5" y="24"/>
                    <a:pt x="4" y="25"/>
                  </a:cubicBezTo>
                  <a:cubicBezTo>
                    <a:pt x="3" y="25"/>
                    <a:pt x="1" y="26"/>
                    <a:pt x="4" y="33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6" y="47"/>
                    <a:pt x="16" y="50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9" y="65"/>
                    <a:pt x="9" y="65"/>
                    <a:pt x="9" y="65"/>
                  </a:cubicBezTo>
                  <a:cubicBezTo>
                    <a:pt x="9" y="67"/>
                    <a:pt x="10" y="69"/>
                    <a:pt x="12" y="72"/>
                  </a:cubicBezTo>
                  <a:cubicBezTo>
                    <a:pt x="15" y="74"/>
                    <a:pt x="17" y="79"/>
                    <a:pt x="20" y="90"/>
                  </a:cubicBezTo>
                  <a:cubicBezTo>
                    <a:pt x="22" y="96"/>
                    <a:pt x="23" y="100"/>
                    <a:pt x="24" y="103"/>
                  </a:cubicBezTo>
                  <a:cubicBezTo>
                    <a:pt x="24" y="101"/>
                    <a:pt x="24" y="101"/>
                    <a:pt x="24" y="101"/>
                  </a:cubicBezTo>
                  <a:cubicBezTo>
                    <a:pt x="26" y="90"/>
                    <a:pt x="26" y="90"/>
                    <a:pt x="26" y="90"/>
                  </a:cubicBezTo>
                  <a:cubicBezTo>
                    <a:pt x="26" y="90"/>
                    <a:pt x="26" y="90"/>
                    <a:pt x="26" y="90"/>
                  </a:cubicBezTo>
                  <a:cubicBezTo>
                    <a:pt x="26" y="90"/>
                    <a:pt x="26" y="90"/>
                    <a:pt x="26" y="90"/>
                  </a:cubicBezTo>
                  <a:cubicBezTo>
                    <a:pt x="27" y="86"/>
                    <a:pt x="29" y="82"/>
                    <a:pt x="34" y="82"/>
                  </a:cubicBezTo>
                  <a:cubicBezTo>
                    <a:pt x="35" y="82"/>
                    <a:pt x="37" y="82"/>
                    <a:pt x="38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9" y="84"/>
                    <a:pt x="39" y="84"/>
                    <a:pt x="39" y="84"/>
                  </a:cubicBezTo>
                  <a:cubicBezTo>
                    <a:pt x="40" y="87"/>
                    <a:pt x="40" y="87"/>
                    <a:pt x="40" y="87"/>
                  </a:cubicBezTo>
                  <a:cubicBezTo>
                    <a:pt x="42" y="90"/>
                    <a:pt x="42" y="90"/>
                    <a:pt x="42" y="90"/>
                  </a:cubicBezTo>
                  <a:cubicBezTo>
                    <a:pt x="45" y="91"/>
                    <a:pt x="45" y="91"/>
                    <a:pt x="45" y="91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3" y="93"/>
                    <a:pt x="53" y="92"/>
                    <a:pt x="53" y="90"/>
                  </a:cubicBezTo>
                  <a:cubicBezTo>
                    <a:pt x="54" y="84"/>
                    <a:pt x="56" y="79"/>
                    <a:pt x="60" y="75"/>
                  </a:cubicBezTo>
                  <a:cubicBezTo>
                    <a:pt x="60" y="75"/>
                    <a:pt x="60" y="75"/>
                    <a:pt x="60" y="75"/>
                  </a:cubicBezTo>
                  <a:cubicBezTo>
                    <a:pt x="60" y="75"/>
                    <a:pt x="60" y="75"/>
                    <a:pt x="60" y="75"/>
                  </a:cubicBezTo>
                  <a:cubicBezTo>
                    <a:pt x="62" y="73"/>
                    <a:pt x="65" y="71"/>
                    <a:pt x="70" y="71"/>
                  </a:cubicBezTo>
                  <a:cubicBezTo>
                    <a:pt x="79" y="71"/>
                    <a:pt x="79" y="71"/>
                    <a:pt x="79" y="71"/>
                  </a:cubicBezTo>
                  <a:cubicBezTo>
                    <a:pt x="84" y="71"/>
                    <a:pt x="84" y="71"/>
                    <a:pt x="84" y="71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7" y="69"/>
                    <a:pt x="88" y="68"/>
                    <a:pt x="88" y="67"/>
                  </a:cubicBezTo>
                  <a:cubicBezTo>
                    <a:pt x="85" y="59"/>
                    <a:pt x="85" y="59"/>
                    <a:pt x="85" y="59"/>
                  </a:cubicBezTo>
                  <a:cubicBezTo>
                    <a:pt x="80" y="49"/>
                    <a:pt x="80" y="49"/>
                    <a:pt x="80" y="49"/>
                  </a:cubicBezTo>
                  <a:cubicBezTo>
                    <a:pt x="76" y="38"/>
                    <a:pt x="76" y="38"/>
                    <a:pt x="76" y="38"/>
                  </a:cubicBezTo>
                  <a:cubicBezTo>
                    <a:pt x="72" y="30"/>
                    <a:pt x="72" y="30"/>
                    <a:pt x="72" y="30"/>
                  </a:cubicBezTo>
                  <a:cubicBezTo>
                    <a:pt x="71" y="28"/>
                    <a:pt x="69" y="28"/>
                    <a:pt x="68" y="28"/>
                  </a:cubicBezTo>
                  <a:cubicBezTo>
                    <a:pt x="66" y="28"/>
                    <a:pt x="63" y="29"/>
                    <a:pt x="59" y="33"/>
                  </a:cubicBezTo>
                  <a:cubicBezTo>
                    <a:pt x="59" y="33"/>
                    <a:pt x="59" y="33"/>
                    <a:pt x="59" y="33"/>
                  </a:cubicBezTo>
                  <a:cubicBezTo>
                    <a:pt x="59" y="33"/>
                    <a:pt x="59" y="33"/>
                    <a:pt x="59" y="33"/>
                  </a:cubicBezTo>
                  <a:cubicBezTo>
                    <a:pt x="58" y="34"/>
                    <a:pt x="57" y="34"/>
                    <a:pt x="56" y="34"/>
                  </a:cubicBezTo>
                  <a:cubicBezTo>
                    <a:pt x="54" y="34"/>
                    <a:pt x="52" y="33"/>
                    <a:pt x="51" y="31"/>
                  </a:cubicBezTo>
                  <a:cubicBezTo>
                    <a:pt x="51" y="30"/>
                    <a:pt x="50" y="30"/>
                    <a:pt x="50" y="30"/>
                  </a:cubicBezTo>
                  <a:cubicBezTo>
                    <a:pt x="50" y="30"/>
                    <a:pt x="49" y="30"/>
                    <a:pt x="49" y="30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1" y="39"/>
                    <a:pt x="40" y="39"/>
                    <a:pt x="40" y="39"/>
                  </a:cubicBezTo>
                  <a:cubicBezTo>
                    <a:pt x="39" y="39"/>
                    <a:pt x="38" y="39"/>
                    <a:pt x="37" y="38"/>
                  </a:cubicBezTo>
                  <a:cubicBezTo>
                    <a:pt x="36" y="37"/>
                    <a:pt x="36" y="34"/>
                    <a:pt x="37" y="2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0" y="14"/>
                    <a:pt x="40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8" y="13"/>
                    <a:pt x="37" y="13"/>
                  </a:cubicBezTo>
                  <a:cubicBezTo>
                    <a:pt x="36" y="14"/>
                    <a:pt x="34" y="14"/>
                    <a:pt x="33" y="14"/>
                  </a:cubicBezTo>
                  <a:cubicBezTo>
                    <a:pt x="32" y="14"/>
                    <a:pt x="30" y="14"/>
                    <a:pt x="30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1"/>
                    <a:pt x="29" y="1"/>
                    <a:pt x="29" y="1"/>
                  </a:cubicBezTo>
                  <a:close/>
                  <a:moveTo>
                    <a:pt x="19" y="114"/>
                  </a:moveTo>
                  <a:cubicBezTo>
                    <a:pt x="17" y="116"/>
                    <a:pt x="17" y="116"/>
                    <a:pt x="17" y="116"/>
                  </a:cubicBezTo>
                  <a:cubicBezTo>
                    <a:pt x="13" y="125"/>
                    <a:pt x="13" y="125"/>
                    <a:pt x="13" y="125"/>
                  </a:cubicBezTo>
                  <a:cubicBezTo>
                    <a:pt x="14" y="129"/>
                    <a:pt x="14" y="133"/>
                    <a:pt x="13" y="135"/>
                  </a:cubicBezTo>
                  <a:cubicBezTo>
                    <a:pt x="9" y="141"/>
                    <a:pt x="9" y="141"/>
                    <a:pt x="9" y="141"/>
                  </a:cubicBezTo>
                  <a:cubicBezTo>
                    <a:pt x="10" y="142"/>
                    <a:pt x="11" y="142"/>
                    <a:pt x="14" y="144"/>
                  </a:cubicBezTo>
                  <a:cubicBezTo>
                    <a:pt x="16" y="144"/>
                    <a:pt x="18" y="146"/>
                    <a:pt x="24" y="156"/>
                  </a:cubicBezTo>
                  <a:cubicBezTo>
                    <a:pt x="29" y="163"/>
                    <a:pt x="29" y="163"/>
                    <a:pt x="29" y="163"/>
                  </a:cubicBezTo>
                  <a:cubicBezTo>
                    <a:pt x="31" y="164"/>
                    <a:pt x="34" y="164"/>
                    <a:pt x="36" y="167"/>
                  </a:cubicBezTo>
                  <a:cubicBezTo>
                    <a:pt x="39" y="172"/>
                    <a:pt x="39" y="172"/>
                    <a:pt x="39" y="172"/>
                  </a:cubicBezTo>
                  <a:cubicBezTo>
                    <a:pt x="41" y="172"/>
                    <a:pt x="41" y="172"/>
                    <a:pt x="41" y="172"/>
                  </a:cubicBezTo>
                  <a:cubicBezTo>
                    <a:pt x="43" y="171"/>
                    <a:pt x="43" y="171"/>
                    <a:pt x="43" y="171"/>
                  </a:cubicBezTo>
                  <a:cubicBezTo>
                    <a:pt x="44" y="171"/>
                    <a:pt x="44" y="171"/>
                    <a:pt x="44" y="171"/>
                  </a:cubicBezTo>
                  <a:cubicBezTo>
                    <a:pt x="45" y="172"/>
                    <a:pt x="45" y="172"/>
                    <a:pt x="45" y="172"/>
                  </a:cubicBezTo>
                  <a:cubicBezTo>
                    <a:pt x="48" y="174"/>
                    <a:pt x="48" y="174"/>
                    <a:pt x="48" y="174"/>
                  </a:cubicBezTo>
                  <a:cubicBezTo>
                    <a:pt x="49" y="172"/>
                    <a:pt x="49" y="172"/>
                    <a:pt x="49" y="172"/>
                  </a:cubicBezTo>
                  <a:cubicBezTo>
                    <a:pt x="49" y="171"/>
                    <a:pt x="49" y="171"/>
                    <a:pt x="49" y="171"/>
                  </a:cubicBezTo>
                  <a:cubicBezTo>
                    <a:pt x="49" y="171"/>
                    <a:pt x="49" y="171"/>
                    <a:pt x="49" y="171"/>
                  </a:cubicBezTo>
                  <a:cubicBezTo>
                    <a:pt x="49" y="171"/>
                    <a:pt x="49" y="171"/>
                    <a:pt x="49" y="171"/>
                  </a:cubicBezTo>
                  <a:cubicBezTo>
                    <a:pt x="48" y="170"/>
                    <a:pt x="48" y="170"/>
                    <a:pt x="48" y="170"/>
                  </a:cubicBezTo>
                  <a:cubicBezTo>
                    <a:pt x="48" y="170"/>
                    <a:pt x="48" y="170"/>
                    <a:pt x="48" y="170"/>
                  </a:cubicBezTo>
                  <a:cubicBezTo>
                    <a:pt x="48" y="169"/>
                    <a:pt x="48" y="169"/>
                    <a:pt x="48" y="169"/>
                  </a:cubicBezTo>
                  <a:cubicBezTo>
                    <a:pt x="46" y="166"/>
                    <a:pt x="46" y="166"/>
                    <a:pt x="46" y="166"/>
                  </a:cubicBezTo>
                  <a:cubicBezTo>
                    <a:pt x="45" y="165"/>
                    <a:pt x="44" y="165"/>
                    <a:pt x="43" y="165"/>
                  </a:cubicBezTo>
                  <a:cubicBezTo>
                    <a:pt x="43" y="165"/>
                    <a:pt x="43" y="165"/>
                    <a:pt x="43" y="165"/>
                  </a:cubicBezTo>
                  <a:cubicBezTo>
                    <a:pt x="43" y="165"/>
                    <a:pt x="43" y="165"/>
                    <a:pt x="43" y="165"/>
                  </a:cubicBezTo>
                  <a:cubicBezTo>
                    <a:pt x="39" y="164"/>
                    <a:pt x="36" y="163"/>
                    <a:pt x="34" y="161"/>
                  </a:cubicBezTo>
                  <a:cubicBezTo>
                    <a:pt x="31" y="158"/>
                    <a:pt x="30" y="155"/>
                    <a:pt x="30" y="151"/>
                  </a:cubicBezTo>
                  <a:cubicBezTo>
                    <a:pt x="29" y="145"/>
                    <a:pt x="29" y="145"/>
                    <a:pt x="29" y="145"/>
                  </a:cubicBezTo>
                  <a:cubicBezTo>
                    <a:pt x="26" y="139"/>
                    <a:pt x="26" y="139"/>
                    <a:pt x="26" y="139"/>
                  </a:cubicBezTo>
                  <a:cubicBezTo>
                    <a:pt x="26" y="139"/>
                    <a:pt x="26" y="139"/>
                    <a:pt x="26" y="139"/>
                  </a:cubicBezTo>
                  <a:cubicBezTo>
                    <a:pt x="26" y="139"/>
                    <a:pt x="26" y="139"/>
                    <a:pt x="26" y="139"/>
                  </a:cubicBezTo>
                  <a:cubicBezTo>
                    <a:pt x="26" y="138"/>
                    <a:pt x="24" y="137"/>
                    <a:pt x="22" y="136"/>
                  </a:cubicBezTo>
                  <a:cubicBezTo>
                    <a:pt x="21" y="136"/>
                    <a:pt x="21" y="136"/>
                    <a:pt x="21" y="136"/>
                  </a:cubicBezTo>
                  <a:cubicBezTo>
                    <a:pt x="18" y="135"/>
                    <a:pt x="16" y="132"/>
                    <a:pt x="15" y="128"/>
                  </a:cubicBezTo>
                  <a:cubicBezTo>
                    <a:pt x="14" y="126"/>
                    <a:pt x="17" y="119"/>
                    <a:pt x="19" y="115"/>
                  </a:cubicBezTo>
                  <a:cubicBezTo>
                    <a:pt x="19" y="114"/>
                    <a:pt x="19" y="114"/>
                    <a:pt x="19" y="1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07" name="Freeform 618"/>
            <p:cNvSpPr>
              <a:spLocks/>
            </p:cNvSpPr>
            <p:nvPr/>
          </p:nvSpPr>
          <p:spPr bwMode="auto">
            <a:xfrm>
              <a:off x="3876766" y="3604604"/>
              <a:ext cx="329366" cy="241984"/>
            </a:xfrm>
            <a:custGeom>
              <a:avLst/>
              <a:gdLst>
                <a:gd name="T0" fmla="*/ 45 w 83"/>
                <a:gd name="T1" fmla="*/ 61 h 61"/>
                <a:gd name="T2" fmla="*/ 43 w 83"/>
                <a:gd name="T3" fmla="*/ 45 h 61"/>
                <a:gd name="T4" fmla="*/ 37 w 83"/>
                <a:gd name="T5" fmla="*/ 37 h 61"/>
                <a:gd name="T6" fmla="*/ 35 w 83"/>
                <a:gd name="T7" fmla="*/ 37 h 61"/>
                <a:gd name="T8" fmla="*/ 28 w 83"/>
                <a:gd name="T9" fmla="*/ 49 h 61"/>
                <a:gd name="T10" fmla="*/ 23 w 83"/>
                <a:gd name="T11" fmla="*/ 49 h 61"/>
                <a:gd name="T12" fmla="*/ 22 w 83"/>
                <a:gd name="T13" fmla="*/ 50 h 61"/>
                <a:gd name="T14" fmla="*/ 20 w 83"/>
                <a:gd name="T15" fmla="*/ 55 h 61"/>
                <a:gd name="T16" fmla="*/ 11 w 83"/>
                <a:gd name="T17" fmla="*/ 55 h 61"/>
                <a:gd name="T18" fmla="*/ 10 w 83"/>
                <a:gd name="T19" fmla="*/ 55 h 61"/>
                <a:gd name="T20" fmla="*/ 4 w 83"/>
                <a:gd name="T21" fmla="*/ 54 h 61"/>
                <a:gd name="T22" fmla="*/ 10 w 83"/>
                <a:gd name="T23" fmla="*/ 41 h 61"/>
                <a:gd name="T24" fmla="*/ 10 w 83"/>
                <a:gd name="T25" fmla="*/ 40 h 61"/>
                <a:gd name="T26" fmla="*/ 8 w 83"/>
                <a:gd name="T27" fmla="*/ 30 h 61"/>
                <a:gd name="T28" fmla="*/ 1 w 83"/>
                <a:gd name="T29" fmla="*/ 26 h 61"/>
                <a:gd name="T30" fmla="*/ 2 w 83"/>
                <a:gd name="T31" fmla="*/ 19 h 61"/>
                <a:gd name="T32" fmla="*/ 6 w 83"/>
                <a:gd name="T33" fmla="*/ 20 h 61"/>
                <a:gd name="T34" fmla="*/ 11 w 83"/>
                <a:gd name="T35" fmla="*/ 21 h 61"/>
                <a:gd name="T36" fmla="*/ 18 w 83"/>
                <a:gd name="T37" fmla="*/ 11 h 61"/>
                <a:gd name="T38" fmla="*/ 21 w 83"/>
                <a:gd name="T39" fmla="*/ 8 h 61"/>
                <a:gd name="T40" fmla="*/ 21 w 83"/>
                <a:gd name="T41" fmla="*/ 4 h 61"/>
                <a:gd name="T42" fmla="*/ 25 w 83"/>
                <a:gd name="T43" fmla="*/ 4 h 61"/>
                <a:gd name="T44" fmla="*/ 26 w 83"/>
                <a:gd name="T45" fmla="*/ 4 h 61"/>
                <a:gd name="T46" fmla="*/ 29 w 83"/>
                <a:gd name="T47" fmla="*/ 3 h 61"/>
                <a:gd name="T48" fmla="*/ 32 w 83"/>
                <a:gd name="T49" fmla="*/ 0 h 61"/>
                <a:gd name="T50" fmla="*/ 35 w 83"/>
                <a:gd name="T51" fmla="*/ 2 h 61"/>
                <a:gd name="T52" fmla="*/ 34 w 83"/>
                <a:gd name="T53" fmla="*/ 5 h 61"/>
                <a:gd name="T54" fmla="*/ 33 w 83"/>
                <a:gd name="T55" fmla="*/ 7 h 61"/>
                <a:gd name="T56" fmla="*/ 33 w 83"/>
                <a:gd name="T57" fmla="*/ 8 h 61"/>
                <a:gd name="T58" fmla="*/ 37 w 83"/>
                <a:gd name="T59" fmla="*/ 12 h 61"/>
                <a:gd name="T60" fmla="*/ 35 w 83"/>
                <a:gd name="T61" fmla="*/ 13 h 61"/>
                <a:gd name="T62" fmla="*/ 28 w 83"/>
                <a:gd name="T63" fmla="*/ 11 h 61"/>
                <a:gd name="T64" fmla="*/ 22 w 83"/>
                <a:gd name="T65" fmla="*/ 11 h 61"/>
                <a:gd name="T66" fmla="*/ 19 w 83"/>
                <a:gd name="T67" fmla="*/ 15 h 61"/>
                <a:gd name="T68" fmla="*/ 20 w 83"/>
                <a:gd name="T69" fmla="*/ 21 h 61"/>
                <a:gd name="T70" fmla="*/ 27 w 83"/>
                <a:gd name="T71" fmla="*/ 22 h 61"/>
                <a:gd name="T72" fmla="*/ 36 w 83"/>
                <a:gd name="T73" fmla="*/ 22 h 61"/>
                <a:gd name="T74" fmla="*/ 40 w 83"/>
                <a:gd name="T75" fmla="*/ 24 h 61"/>
                <a:gd name="T76" fmla="*/ 43 w 83"/>
                <a:gd name="T77" fmla="*/ 22 h 61"/>
                <a:gd name="T78" fmla="*/ 54 w 83"/>
                <a:gd name="T79" fmla="*/ 25 h 61"/>
                <a:gd name="T80" fmla="*/ 61 w 83"/>
                <a:gd name="T81" fmla="*/ 24 h 61"/>
                <a:gd name="T82" fmla="*/ 69 w 83"/>
                <a:gd name="T83" fmla="*/ 24 h 61"/>
                <a:gd name="T84" fmla="*/ 70 w 83"/>
                <a:gd name="T85" fmla="*/ 33 h 61"/>
                <a:gd name="T86" fmla="*/ 70 w 83"/>
                <a:gd name="T87" fmla="*/ 33 h 61"/>
                <a:gd name="T88" fmla="*/ 79 w 83"/>
                <a:gd name="T89" fmla="*/ 35 h 61"/>
                <a:gd name="T90" fmla="*/ 83 w 83"/>
                <a:gd name="T91" fmla="*/ 45 h 61"/>
                <a:gd name="T92" fmla="*/ 79 w 83"/>
                <a:gd name="T93" fmla="*/ 54 h 61"/>
                <a:gd name="T94" fmla="*/ 73 w 83"/>
                <a:gd name="T95" fmla="*/ 53 h 61"/>
                <a:gd name="T96" fmla="*/ 65 w 83"/>
                <a:gd name="T97" fmla="*/ 52 h 61"/>
                <a:gd name="T98" fmla="*/ 51 w 83"/>
                <a:gd name="T99" fmla="*/ 59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3" h="61">
                  <a:moveTo>
                    <a:pt x="47" y="61"/>
                  </a:moveTo>
                  <a:cubicBezTo>
                    <a:pt x="45" y="61"/>
                    <a:pt x="45" y="61"/>
                    <a:pt x="45" y="61"/>
                  </a:cubicBezTo>
                  <a:cubicBezTo>
                    <a:pt x="44" y="60"/>
                    <a:pt x="44" y="58"/>
                    <a:pt x="44" y="54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41" y="40"/>
                    <a:pt x="41" y="40"/>
                    <a:pt x="41" y="40"/>
                  </a:cubicBezTo>
                  <a:cubicBezTo>
                    <a:pt x="39" y="38"/>
                    <a:pt x="38" y="37"/>
                    <a:pt x="37" y="37"/>
                  </a:cubicBezTo>
                  <a:cubicBezTo>
                    <a:pt x="36" y="37"/>
                    <a:pt x="36" y="37"/>
                    <a:pt x="35" y="37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4" y="37"/>
                    <a:pt x="32" y="39"/>
                    <a:pt x="31" y="43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20" y="55"/>
                    <a:pt x="20" y="55"/>
                    <a:pt x="20" y="55"/>
                  </a:cubicBezTo>
                  <a:cubicBezTo>
                    <a:pt x="16" y="55"/>
                    <a:pt x="16" y="55"/>
                    <a:pt x="16" y="55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0" y="55"/>
                    <a:pt x="10" y="55"/>
                    <a:pt x="10" y="55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3" y="51"/>
                    <a:pt x="5" y="48"/>
                    <a:pt x="9" y="44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8" y="37"/>
                    <a:pt x="8" y="34"/>
                    <a:pt x="8" y="30"/>
                  </a:cubicBezTo>
                  <a:cubicBezTo>
                    <a:pt x="8" y="28"/>
                    <a:pt x="6" y="28"/>
                    <a:pt x="5" y="27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" y="19"/>
                    <a:pt x="3" y="19"/>
                    <a:pt x="3" y="19"/>
                  </a:cubicBezTo>
                  <a:cubicBezTo>
                    <a:pt x="4" y="19"/>
                    <a:pt x="5" y="19"/>
                    <a:pt x="6" y="20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4" y="21"/>
                    <a:pt x="14" y="17"/>
                    <a:pt x="14" y="14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4"/>
                    <a:pt x="22" y="3"/>
                    <a:pt x="22" y="3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3" y="0"/>
                    <a:pt x="33" y="0"/>
                    <a:pt x="34" y="0"/>
                  </a:cubicBezTo>
                  <a:cubicBezTo>
                    <a:pt x="34" y="0"/>
                    <a:pt x="35" y="0"/>
                    <a:pt x="35" y="2"/>
                  </a:cubicBezTo>
                  <a:cubicBezTo>
                    <a:pt x="35" y="3"/>
                    <a:pt x="35" y="3"/>
                    <a:pt x="34" y="5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4" y="10"/>
                    <a:pt x="35" y="11"/>
                    <a:pt x="37" y="11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6" y="13"/>
                    <a:pt x="35" y="13"/>
                    <a:pt x="35" y="13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28" y="11"/>
                    <a:pt x="28" y="11"/>
                    <a:pt x="28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8" y="17"/>
                    <a:pt x="19" y="19"/>
                    <a:pt x="20" y="21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3" y="22"/>
                    <a:pt x="43" y="22"/>
                    <a:pt x="43" y="22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49" y="24"/>
                    <a:pt x="52" y="25"/>
                    <a:pt x="54" y="25"/>
                  </a:cubicBezTo>
                  <a:cubicBezTo>
                    <a:pt x="57" y="24"/>
                    <a:pt x="57" y="24"/>
                    <a:pt x="57" y="24"/>
                  </a:cubicBezTo>
                  <a:cubicBezTo>
                    <a:pt x="61" y="24"/>
                    <a:pt x="61" y="24"/>
                    <a:pt x="61" y="24"/>
                  </a:cubicBezTo>
                  <a:cubicBezTo>
                    <a:pt x="66" y="24"/>
                    <a:pt x="66" y="24"/>
                    <a:pt x="66" y="24"/>
                  </a:cubicBezTo>
                  <a:cubicBezTo>
                    <a:pt x="69" y="24"/>
                    <a:pt x="69" y="24"/>
                    <a:pt x="69" y="24"/>
                  </a:cubicBezTo>
                  <a:cubicBezTo>
                    <a:pt x="69" y="24"/>
                    <a:pt x="69" y="24"/>
                    <a:pt x="69" y="24"/>
                  </a:cubicBezTo>
                  <a:cubicBezTo>
                    <a:pt x="68" y="28"/>
                    <a:pt x="69" y="31"/>
                    <a:pt x="70" y="33"/>
                  </a:cubicBezTo>
                  <a:cubicBezTo>
                    <a:pt x="70" y="33"/>
                    <a:pt x="70" y="33"/>
                    <a:pt x="70" y="33"/>
                  </a:cubicBezTo>
                  <a:cubicBezTo>
                    <a:pt x="70" y="33"/>
                    <a:pt x="70" y="33"/>
                    <a:pt x="70" y="33"/>
                  </a:cubicBezTo>
                  <a:cubicBezTo>
                    <a:pt x="75" y="35"/>
                    <a:pt x="75" y="35"/>
                    <a:pt x="75" y="35"/>
                  </a:cubicBezTo>
                  <a:cubicBezTo>
                    <a:pt x="79" y="35"/>
                    <a:pt x="79" y="35"/>
                    <a:pt x="79" y="35"/>
                  </a:cubicBezTo>
                  <a:cubicBezTo>
                    <a:pt x="82" y="39"/>
                    <a:pt x="82" y="39"/>
                    <a:pt x="82" y="39"/>
                  </a:cubicBezTo>
                  <a:cubicBezTo>
                    <a:pt x="83" y="45"/>
                    <a:pt x="83" y="45"/>
                    <a:pt x="83" y="45"/>
                  </a:cubicBezTo>
                  <a:cubicBezTo>
                    <a:pt x="81" y="51"/>
                    <a:pt x="81" y="51"/>
                    <a:pt x="81" y="51"/>
                  </a:cubicBezTo>
                  <a:cubicBezTo>
                    <a:pt x="79" y="54"/>
                    <a:pt x="79" y="54"/>
                    <a:pt x="79" y="54"/>
                  </a:cubicBezTo>
                  <a:cubicBezTo>
                    <a:pt x="78" y="53"/>
                    <a:pt x="77" y="53"/>
                    <a:pt x="75" y="53"/>
                  </a:cubicBezTo>
                  <a:cubicBezTo>
                    <a:pt x="74" y="53"/>
                    <a:pt x="73" y="53"/>
                    <a:pt x="73" y="53"/>
                  </a:cubicBezTo>
                  <a:cubicBezTo>
                    <a:pt x="68" y="53"/>
                    <a:pt x="68" y="53"/>
                    <a:pt x="68" y="53"/>
                  </a:cubicBezTo>
                  <a:cubicBezTo>
                    <a:pt x="65" y="52"/>
                    <a:pt x="65" y="52"/>
                    <a:pt x="65" y="52"/>
                  </a:cubicBezTo>
                  <a:cubicBezTo>
                    <a:pt x="65" y="52"/>
                    <a:pt x="64" y="52"/>
                    <a:pt x="64" y="52"/>
                  </a:cubicBezTo>
                  <a:cubicBezTo>
                    <a:pt x="61" y="52"/>
                    <a:pt x="56" y="54"/>
                    <a:pt x="51" y="59"/>
                  </a:cubicBezTo>
                  <a:cubicBezTo>
                    <a:pt x="47" y="61"/>
                    <a:pt x="47" y="61"/>
                    <a:pt x="47" y="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08" name="Freeform 619"/>
            <p:cNvSpPr>
              <a:spLocks noEditPoints="1"/>
            </p:cNvSpPr>
            <p:nvPr/>
          </p:nvSpPr>
          <p:spPr bwMode="auto">
            <a:xfrm>
              <a:off x="3873406" y="3599562"/>
              <a:ext cx="337768" cy="250386"/>
            </a:xfrm>
            <a:custGeom>
              <a:avLst/>
              <a:gdLst>
                <a:gd name="T0" fmla="*/ 34 w 85"/>
                <a:gd name="T1" fmla="*/ 9 h 63"/>
                <a:gd name="T2" fmla="*/ 36 w 85"/>
                <a:gd name="T3" fmla="*/ 15 h 63"/>
                <a:gd name="T4" fmla="*/ 21 w 85"/>
                <a:gd name="T5" fmla="*/ 16 h 63"/>
                <a:gd name="T6" fmla="*/ 37 w 85"/>
                <a:gd name="T7" fmla="*/ 22 h 63"/>
                <a:gd name="T8" fmla="*/ 55 w 85"/>
                <a:gd name="T9" fmla="*/ 25 h 63"/>
                <a:gd name="T10" fmla="*/ 71 w 85"/>
                <a:gd name="T11" fmla="*/ 24 h 63"/>
                <a:gd name="T12" fmla="*/ 80 w 85"/>
                <a:gd name="T13" fmla="*/ 35 h 63"/>
                <a:gd name="T14" fmla="*/ 80 w 85"/>
                <a:gd name="T15" fmla="*/ 57 h 63"/>
                <a:gd name="T16" fmla="*/ 66 w 85"/>
                <a:gd name="T17" fmla="*/ 54 h 63"/>
                <a:gd name="T18" fmla="*/ 45 w 85"/>
                <a:gd name="T19" fmla="*/ 63 h 63"/>
                <a:gd name="T20" fmla="*/ 38 w 85"/>
                <a:gd name="T21" fmla="*/ 39 h 63"/>
                <a:gd name="T22" fmla="*/ 26 w 85"/>
                <a:gd name="T23" fmla="*/ 52 h 63"/>
                <a:gd name="T24" fmla="*/ 17 w 85"/>
                <a:gd name="T25" fmla="*/ 57 h 63"/>
                <a:gd name="T26" fmla="*/ 9 w 85"/>
                <a:gd name="T27" fmla="*/ 44 h 63"/>
                <a:gd name="T28" fmla="*/ 5 w 85"/>
                <a:gd name="T29" fmla="*/ 29 h 63"/>
                <a:gd name="T30" fmla="*/ 4 w 85"/>
                <a:gd name="T31" fmla="*/ 19 h 63"/>
                <a:gd name="T32" fmla="*/ 19 w 85"/>
                <a:gd name="T33" fmla="*/ 11 h 63"/>
                <a:gd name="T34" fmla="*/ 26 w 85"/>
                <a:gd name="T35" fmla="*/ 4 h 63"/>
                <a:gd name="T36" fmla="*/ 35 w 85"/>
                <a:gd name="T37" fmla="*/ 2 h 63"/>
                <a:gd name="T38" fmla="*/ 30 w 85"/>
                <a:gd name="T39" fmla="*/ 5 h 63"/>
                <a:gd name="T40" fmla="*/ 23 w 85"/>
                <a:gd name="T41" fmla="*/ 5 h 63"/>
                <a:gd name="T42" fmla="*/ 22 w 85"/>
                <a:gd name="T43" fmla="*/ 10 h 63"/>
                <a:gd name="T44" fmla="*/ 12 w 85"/>
                <a:gd name="T45" fmla="*/ 23 h 63"/>
                <a:gd name="T46" fmla="*/ 7 w 85"/>
                <a:gd name="T47" fmla="*/ 22 h 63"/>
                <a:gd name="T48" fmla="*/ 2 w 85"/>
                <a:gd name="T49" fmla="*/ 27 h 63"/>
                <a:gd name="T50" fmla="*/ 10 w 85"/>
                <a:gd name="T51" fmla="*/ 31 h 63"/>
                <a:gd name="T52" fmla="*/ 12 w 85"/>
                <a:gd name="T53" fmla="*/ 40 h 63"/>
                <a:gd name="T54" fmla="*/ 11 w 85"/>
                <a:gd name="T55" fmla="*/ 45 h 63"/>
                <a:gd name="T56" fmla="*/ 11 w 85"/>
                <a:gd name="T57" fmla="*/ 56 h 63"/>
                <a:gd name="T58" fmla="*/ 20 w 85"/>
                <a:gd name="T59" fmla="*/ 55 h 63"/>
                <a:gd name="T60" fmla="*/ 24 w 85"/>
                <a:gd name="T61" fmla="*/ 49 h 63"/>
                <a:gd name="T62" fmla="*/ 36 w 85"/>
                <a:gd name="T63" fmla="*/ 37 h 63"/>
                <a:gd name="T64" fmla="*/ 42 w 85"/>
                <a:gd name="T65" fmla="*/ 41 h 63"/>
                <a:gd name="T66" fmla="*/ 46 w 85"/>
                <a:gd name="T67" fmla="*/ 55 h 63"/>
                <a:gd name="T68" fmla="*/ 48 w 85"/>
                <a:gd name="T69" fmla="*/ 61 h 63"/>
                <a:gd name="T70" fmla="*/ 66 w 85"/>
                <a:gd name="T71" fmla="*/ 52 h 63"/>
                <a:gd name="T72" fmla="*/ 76 w 85"/>
                <a:gd name="T73" fmla="*/ 53 h 63"/>
                <a:gd name="T74" fmla="*/ 82 w 85"/>
                <a:gd name="T75" fmla="*/ 40 h 63"/>
                <a:gd name="T76" fmla="*/ 76 w 85"/>
                <a:gd name="T77" fmla="*/ 37 h 63"/>
                <a:gd name="T78" fmla="*/ 69 w 85"/>
                <a:gd name="T79" fmla="*/ 26 h 63"/>
                <a:gd name="T80" fmla="*/ 62 w 85"/>
                <a:gd name="T81" fmla="*/ 26 h 63"/>
                <a:gd name="T82" fmla="*/ 55 w 85"/>
                <a:gd name="T83" fmla="*/ 27 h 63"/>
                <a:gd name="T84" fmla="*/ 41 w 85"/>
                <a:gd name="T85" fmla="*/ 26 h 63"/>
                <a:gd name="T86" fmla="*/ 36 w 85"/>
                <a:gd name="T87" fmla="*/ 24 h 63"/>
                <a:gd name="T88" fmla="*/ 28 w 85"/>
                <a:gd name="T89" fmla="*/ 24 h 63"/>
                <a:gd name="T90" fmla="*/ 19 w 85"/>
                <a:gd name="T91" fmla="*/ 16 h 63"/>
                <a:gd name="T92" fmla="*/ 22 w 85"/>
                <a:gd name="T93" fmla="*/ 12 h 63"/>
                <a:gd name="T94" fmla="*/ 30 w 85"/>
                <a:gd name="T95" fmla="*/ 11 h 63"/>
                <a:gd name="T96" fmla="*/ 37 w 85"/>
                <a:gd name="T97" fmla="*/ 12 h 63"/>
                <a:gd name="T98" fmla="*/ 33 w 85"/>
                <a:gd name="T99" fmla="*/ 8 h 63"/>
                <a:gd name="T100" fmla="*/ 35 w 85"/>
                <a:gd name="T101" fmla="*/ 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5" h="63">
                  <a:moveTo>
                    <a:pt x="35" y="0"/>
                  </a:moveTo>
                  <a:cubicBezTo>
                    <a:pt x="36" y="0"/>
                    <a:pt x="37" y="1"/>
                    <a:pt x="37" y="3"/>
                  </a:cubicBezTo>
                  <a:cubicBezTo>
                    <a:pt x="37" y="4"/>
                    <a:pt x="37" y="5"/>
                    <a:pt x="35" y="6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5" y="10"/>
                    <a:pt x="37" y="11"/>
                    <a:pt x="38" y="11"/>
                  </a:cubicBezTo>
                  <a:cubicBezTo>
                    <a:pt x="39" y="11"/>
                    <a:pt x="39" y="11"/>
                    <a:pt x="39" y="11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5"/>
                    <a:pt x="37" y="15"/>
                    <a:pt x="36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0" y="18"/>
                    <a:pt x="21" y="20"/>
                    <a:pt x="22" y="21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47" y="22"/>
                    <a:pt x="47" y="22"/>
                    <a:pt x="47" y="22"/>
                  </a:cubicBezTo>
                  <a:cubicBezTo>
                    <a:pt x="51" y="25"/>
                    <a:pt x="53" y="25"/>
                    <a:pt x="55" y="25"/>
                  </a:cubicBezTo>
                  <a:cubicBezTo>
                    <a:pt x="58" y="25"/>
                    <a:pt x="58" y="25"/>
                    <a:pt x="58" y="25"/>
                  </a:cubicBezTo>
                  <a:cubicBezTo>
                    <a:pt x="62" y="25"/>
                    <a:pt x="62" y="25"/>
                    <a:pt x="62" y="25"/>
                  </a:cubicBezTo>
                  <a:cubicBezTo>
                    <a:pt x="67" y="25"/>
                    <a:pt x="67" y="25"/>
                    <a:pt x="67" y="25"/>
                  </a:cubicBezTo>
                  <a:cubicBezTo>
                    <a:pt x="71" y="24"/>
                    <a:pt x="71" y="24"/>
                    <a:pt x="71" y="24"/>
                  </a:cubicBezTo>
                  <a:cubicBezTo>
                    <a:pt x="71" y="25"/>
                    <a:pt x="71" y="25"/>
                    <a:pt x="71" y="25"/>
                  </a:cubicBezTo>
                  <a:cubicBezTo>
                    <a:pt x="70" y="30"/>
                    <a:pt x="71" y="32"/>
                    <a:pt x="72" y="34"/>
                  </a:cubicBezTo>
                  <a:cubicBezTo>
                    <a:pt x="76" y="35"/>
                    <a:pt x="76" y="35"/>
                    <a:pt x="76" y="35"/>
                  </a:cubicBezTo>
                  <a:cubicBezTo>
                    <a:pt x="80" y="35"/>
                    <a:pt x="80" y="35"/>
                    <a:pt x="80" y="35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3" y="53"/>
                    <a:pt x="83" y="53"/>
                    <a:pt x="83" y="53"/>
                  </a:cubicBezTo>
                  <a:cubicBezTo>
                    <a:pt x="80" y="57"/>
                    <a:pt x="80" y="57"/>
                    <a:pt x="80" y="57"/>
                  </a:cubicBezTo>
                  <a:cubicBezTo>
                    <a:pt x="79" y="55"/>
                    <a:pt x="78" y="55"/>
                    <a:pt x="76" y="55"/>
                  </a:cubicBezTo>
                  <a:cubicBezTo>
                    <a:pt x="75" y="55"/>
                    <a:pt x="75" y="55"/>
                    <a:pt x="74" y="55"/>
                  </a:cubicBezTo>
                  <a:cubicBezTo>
                    <a:pt x="69" y="55"/>
                    <a:pt x="69" y="55"/>
                    <a:pt x="69" y="55"/>
                  </a:cubicBezTo>
                  <a:cubicBezTo>
                    <a:pt x="66" y="54"/>
                    <a:pt x="66" y="54"/>
                    <a:pt x="66" y="54"/>
                  </a:cubicBezTo>
                  <a:cubicBezTo>
                    <a:pt x="65" y="54"/>
                    <a:pt x="65" y="54"/>
                    <a:pt x="65" y="54"/>
                  </a:cubicBezTo>
                  <a:cubicBezTo>
                    <a:pt x="62" y="54"/>
                    <a:pt x="58" y="56"/>
                    <a:pt x="53" y="60"/>
                  </a:cubicBezTo>
                  <a:cubicBezTo>
                    <a:pt x="48" y="63"/>
                    <a:pt x="48" y="63"/>
                    <a:pt x="48" y="63"/>
                  </a:cubicBezTo>
                  <a:cubicBezTo>
                    <a:pt x="45" y="63"/>
                    <a:pt x="45" y="63"/>
                    <a:pt x="45" y="63"/>
                  </a:cubicBezTo>
                  <a:cubicBezTo>
                    <a:pt x="44" y="62"/>
                    <a:pt x="44" y="59"/>
                    <a:pt x="44" y="55"/>
                  </a:cubicBezTo>
                  <a:cubicBezTo>
                    <a:pt x="43" y="46"/>
                    <a:pt x="43" y="46"/>
                    <a:pt x="43" y="46"/>
                  </a:cubicBezTo>
                  <a:cubicBezTo>
                    <a:pt x="41" y="41"/>
                    <a:pt x="41" y="41"/>
                    <a:pt x="41" y="41"/>
                  </a:cubicBezTo>
                  <a:cubicBezTo>
                    <a:pt x="40" y="40"/>
                    <a:pt x="39" y="39"/>
                    <a:pt x="38" y="39"/>
                  </a:cubicBezTo>
                  <a:cubicBezTo>
                    <a:pt x="37" y="39"/>
                    <a:pt x="37" y="39"/>
                    <a:pt x="37" y="39"/>
                  </a:cubicBezTo>
                  <a:cubicBezTo>
                    <a:pt x="35" y="39"/>
                    <a:pt x="34" y="41"/>
                    <a:pt x="33" y="44"/>
                  </a:cubicBezTo>
                  <a:cubicBezTo>
                    <a:pt x="29" y="51"/>
                    <a:pt x="29" y="51"/>
                    <a:pt x="29" y="51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3" y="54"/>
                    <a:pt x="23" y="54"/>
                    <a:pt x="23" y="54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5" y="61"/>
                    <a:pt x="5" y="61"/>
                    <a:pt x="5" y="61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3" y="52"/>
                    <a:pt x="5" y="49"/>
                    <a:pt x="9" y="44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8" y="39"/>
                    <a:pt x="8" y="36"/>
                    <a:pt x="8" y="31"/>
                  </a:cubicBezTo>
                  <a:cubicBezTo>
                    <a:pt x="8" y="30"/>
                    <a:pt x="7" y="30"/>
                    <a:pt x="5" y="29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3" y="20"/>
                    <a:pt x="4" y="19"/>
                    <a:pt x="4" y="19"/>
                  </a:cubicBezTo>
                  <a:cubicBezTo>
                    <a:pt x="5" y="19"/>
                    <a:pt x="7" y="20"/>
                    <a:pt x="8" y="20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4" y="21"/>
                    <a:pt x="15" y="19"/>
                    <a:pt x="15" y="15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4"/>
                    <a:pt x="22" y="3"/>
                    <a:pt x="23" y="3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3" y="0"/>
                    <a:pt x="34" y="0"/>
                    <a:pt x="35" y="0"/>
                  </a:cubicBezTo>
                  <a:moveTo>
                    <a:pt x="35" y="2"/>
                  </a:moveTo>
                  <a:cubicBezTo>
                    <a:pt x="35" y="2"/>
                    <a:pt x="34" y="2"/>
                    <a:pt x="34" y="2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8"/>
                    <a:pt x="16" y="23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6" y="21"/>
                    <a:pt x="5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7" y="28"/>
                    <a:pt x="10" y="29"/>
                    <a:pt x="10" y="31"/>
                  </a:cubicBezTo>
                  <a:cubicBezTo>
                    <a:pt x="10" y="34"/>
                    <a:pt x="10" y="37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7" y="49"/>
                    <a:pt x="5" y="52"/>
                    <a:pt x="5" y="55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11" y="56"/>
                    <a:pt x="11" y="56"/>
                    <a:pt x="11" y="56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7" y="55"/>
                    <a:pt x="17" y="55"/>
                    <a:pt x="17" y="55"/>
                  </a:cubicBezTo>
                  <a:cubicBezTo>
                    <a:pt x="20" y="55"/>
                    <a:pt x="20" y="55"/>
                    <a:pt x="20" y="55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32" y="41"/>
                    <a:pt x="34" y="37"/>
                    <a:pt x="36" y="37"/>
                  </a:cubicBezTo>
                  <a:cubicBezTo>
                    <a:pt x="37" y="37"/>
                    <a:pt x="37" y="37"/>
                    <a:pt x="38" y="37"/>
                  </a:cubicBezTo>
                  <a:cubicBezTo>
                    <a:pt x="40" y="37"/>
                    <a:pt x="41" y="39"/>
                    <a:pt x="42" y="40"/>
                  </a:cubicBezTo>
                  <a:cubicBezTo>
                    <a:pt x="42" y="40"/>
                    <a:pt x="42" y="40"/>
                    <a:pt x="42" y="40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5" y="46"/>
                    <a:pt x="45" y="46"/>
                    <a:pt x="45" y="46"/>
                  </a:cubicBezTo>
                  <a:cubicBezTo>
                    <a:pt x="45" y="46"/>
                    <a:pt x="45" y="46"/>
                    <a:pt x="45" y="46"/>
                  </a:cubicBezTo>
                  <a:cubicBezTo>
                    <a:pt x="45" y="46"/>
                    <a:pt x="45" y="46"/>
                    <a:pt x="45" y="46"/>
                  </a:cubicBezTo>
                  <a:cubicBezTo>
                    <a:pt x="46" y="55"/>
                    <a:pt x="46" y="55"/>
                    <a:pt x="46" y="55"/>
                  </a:cubicBezTo>
                  <a:cubicBezTo>
                    <a:pt x="46" y="55"/>
                    <a:pt x="46" y="55"/>
                    <a:pt x="46" y="55"/>
                  </a:cubicBezTo>
                  <a:cubicBezTo>
                    <a:pt x="46" y="55"/>
                    <a:pt x="46" y="55"/>
                    <a:pt x="46" y="55"/>
                  </a:cubicBezTo>
                  <a:cubicBezTo>
                    <a:pt x="46" y="58"/>
                    <a:pt x="46" y="60"/>
                    <a:pt x="46" y="61"/>
                  </a:cubicBezTo>
                  <a:cubicBezTo>
                    <a:pt x="48" y="61"/>
                    <a:pt x="48" y="61"/>
                    <a:pt x="48" y="61"/>
                  </a:cubicBezTo>
                  <a:cubicBezTo>
                    <a:pt x="52" y="59"/>
                    <a:pt x="52" y="59"/>
                    <a:pt x="52" y="59"/>
                  </a:cubicBezTo>
                  <a:cubicBezTo>
                    <a:pt x="57" y="54"/>
                    <a:pt x="62" y="52"/>
                    <a:pt x="65" y="52"/>
                  </a:cubicBezTo>
                  <a:cubicBezTo>
                    <a:pt x="65" y="52"/>
                    <a:pt x="66" y="52"/>
                    <a:pt x="66" y="52"/>
                  </a:cubicBezTo>
                  <a:cubicBezTo>
                    <a:pt x="66" y="52"/>
                    <a:pt x="66" y="52"/>
                    <a:pt x="66" y="52"/>
                  </a:cubicBezTo>
                  <a:cubicBezTo>
                    <a:pt x="66" y="52"/>
                    <a:pt x="66" y="52"/>
                    <a:pt x="66" y="52"/>
                  </a:cubicBezTo>
                  <a:cubicBezTo>
                    <a:pt x="69" y="53"/>
                    <a:pt x="69" y="53"/>
                    <a:pt x="69" y="53"/>
                  </a:cubicBezTo>
                  <a:cubicBezTo>
                    <a:pt x="73" y="53"/>
                    <a:pt x="73" y="53"/>
                    <a:pt x="73" y="53"/>
                  </a:cubicBezTo>
                  <a:cubicBezTo>
                    <a:pt x="74" y="53"/>
                    <a:pt x="75" y="53"/>
                    <a:pt x="76" y="53"/>
                  </a:cubicBezTo>
                  <a:cubicBezTo>
                    <a:pt x="78" y="53"/>
                    <a:pt x="79" y="53"/>
                    <a:pt x="80" y="54"/>
                  </a:cubicBezTo>
                  <a:cubicBezTo>
                    <a:pt x="81" y="52"/>
                    <a:pt x="81" y="52"/>
                    <a:pt x="81" y="52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2" y="40"/>
                    <a:pt x="82" y="40"/>
                    <a:pt x="82" y="40"/>
                  </a:cubicBezTo>
                  <a:cubicBezTo>
                    <a:pt x="79" y="37"/>
                    <a:pt x="79" y="37"/>
                    <a:pt x="79" y="37"/>
                  </a:cubicBezTo>
                  <a:cubicBezTo>
                    <a:pt x="76" y="37"/>
                    <a:pt x="76" y="37"/>
                    <a:pt x="76" y="37"/>
                  </a:cubicBezTo>
                  <a:cubicBezTo>
                    <a:pt x="76" y="37"/>
                    <a:pt x="76" y="37"/>
                    <a:pt x="76" y="37"/>
                  </a:cubicBezTo>
                  <a:cubicBezTo>
                    <a:pt x="76" y="37"/>
                    <a:pt x="76" y="37"/>
                    <a:pt x="76" y="37"/>
                  </a:cubicBezTo>
                  <a:cubicBezTo>
                    <a:pt x="71" y="35"/>
                    <a:pt x="71" y="35"/>
                    <a:pt x="71" y="35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69" y="33"/>
                    <a:pt x="68" y="30"/>
                    <a:pt x="69" y="26"/>
                  </a:cubicBezTo>
                  <a:cubicBezTo>
                    <a:pt x="67" y="26"/>
                    <a:pt x="67" y="26"/>
                    <a:pt x="67" y="26"/>
                  </a:cubicBezTo>
                  <a:cubicBezTo>
                    <a:pt x="67" y="26"/>
                    <a:pt x="67" y="26"/>
                    <a:pt x="67" y="26"/>
                  </a:cubicBezTo>
                  <a:cubicBezTo>
                    <a:pt x="67" y="26"/>
                    <a:pt x="67" y="26"/>
                    <a:pt x="67" y="26"/>
                  </a:cubicBezTo>
                  <a:cubicBezTo>
                    <a:pt x="62" y="26"/>
                    <a:pt x="62" y="26"/>
                    <a:pt x="62" y="26"/>
                  </a:cubicBezTo>
                  <a:cubicBezTo>
                    <a:pt x="58" y="26"/>
                    <a:pt x="58" y="26"/>
                    <a:pt x="58" y="26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5" y="27"/>
                    <a:pt x="55" y="27"/>
                    <a:pt x="55" y="27"/>
                  </a:cubicBezTo>
                  <a:cubicBezTo>
                    <a:pt x="53" y="27"/>
                    <a:pt x="50" y="26"/>
                    <a:pt x="46" y="24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41" y="25"/>
                    <a:pt x="41" y="25"/>
                    <a:pt x="41" y="25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19" y="21"/>
                    <a:pt x="19" y="18"/>
                    <a:pt x="19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6" y="13"/>
                    <a:pt x="37" y="13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5" y="12"/>
                    <a:pt x="34" y="11"/>
                    <a:pt x="33" y="10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5" y="4"/>
                    <a:pt x="35" y="4"/>
                    <a:pt x="35" y="3"/>
                  </a:cubicBezTo>
                  <a:cubicBezTo>
                    <a:pt x="35" y="2"/>
                    <a:pt x="35" y="2"/>
                    <a:pt x="3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09" name="Freeform 620"/>
            <p:cNvSpPr>
              <a:spLocks/>
            </p:cNvSpPr>
            <p:nvPr/>
          </p:nvSpPr>
          <p:spPr bwMode="auto">
            <a:xfrm>
              <a:off x="3876766" y="3604604"/>
              <a:ext cx="329366" cy="241984"/>
            </a:xfrm>
            <a:custGeom>
              <a:avLst/>
              <a:gdLst>
                <a:gd name="T0" fmla="*/ 45 w 83"/>
                <a:gd name="T1" fmla="*/ 61 h 61"/>
                <a:gd name="T2" fmla="*/ 43 w 83"/>
                <a:gd name="T3" fmla="*/ 45 h 61"/>
                <a:gd name="T4" fmla="*/ 37 w 83"/>
                <a:gd name="T5" fmla="*/ 37 h 61"/>
                <a:gd name="T6" fmla="*/ 35 w 83"/>
                <a:gd name="T7" fmla="*/ 37 h 61"/>
                <a:gd name="T8" fmla="*/ 28 w 83"/>
                <a:gd name="T9" fmla="*/ 49 h 61"/>
                <a:gd name="T10" fmla="*/ 23 w 83"/>
                <a:gd name="T11" fmla="*/ 49 h 61"/>
                <a:gd name="T12" fmla="*/ 22 w 83"/>
                <a:gd name="T13" fmla="*/ 50 h 61"/>
                <a:gd name="T14" fmla="*/ 20 w 83"/>
                <a:gd name="T15" fmla="*/ 55 h 61"/>
                <a:gd name="T16" fmla="*/ 11 w 83"/>
                <a:gd name="T17" fmla="*/ 55 h 61"/>
                <a:gd name="T18" fmla="*/ 10 w 83"/>
                <a:gd name="T19" fmla="*/ 55 h 61"/>
                <a:gd name="T20" fmla="*/ 4 w 83"/>
                <a:gd name="T21" fmla="*/ 54 h 61"/>
                <a:gd name="T22" fmla="*/ 10 w 83"/>
                <a:gd name="T23" fmla="*/ 41 h 61"/>
                <a:gd name="T24" fmla="*/ 10 w 83"/>
                <a:gd name="T25" fmla="*/ 40 h 61"/>
                <a:gd name="T26" fmla="*/ 8 w 83"/>
                <a:gd name="T27" fmla="*/ 30 h 61"/>
                <a:gd name="T28" fmla="*/ 1 w 83"/>
                <a:gd name="T29" fmla="*/ 26 h 61"/>
                <a:gd name="T30" fmla="*/ 2 w 83"/>
                <a:gd name="T31" fmla="*/ 19 h 61"/>
                <a:gd name="T32" fmla="*/ 6 w 83"/>
                <a:gd name="T33" fmla="*/ 20 h 61"/>
                <a:gd name="T34" fmla="*/ 11 w 83"/>
                <a:gd name="T35" fmla="*/ 21 h 61"/>
                <a:gd name="T36" fmla="*/ 18 w 83"/>
                <a:gd name="T37" fmla="*/ 11 h 61"/>
                <a:gd name="T38" fmla="*/ 21 w 83"/>
                <a:gd name="T39" fmla="*/ 8 h 61"/>
                <a:gd name="T40" fmla="*/ 21 w 83"/>
                <a:gd name="T41" fmla="*/ 4 h 61"/>
                <a:gd name="T42" fmla="*/ 25 w 83"/>
                <a:gd name="T43" fmla="*/ 4 h 61"/>
                <a:gd name="T44" fmla="*/ 26 w 83"/>
                <a:gd name="T45" fmla="*/ 4 h 61"/>
                <a:gd name="T46" fmla="*/ 29 w 83"/>
                <a:gd name="T47" fmla="*/ 3 h 61"/>
                <a:gd name="T48" fmla="*/ 32 w 83"/>
                <a:gd name="T49" fmla="*/ 0 h 61"/>
                <a:gd name="T50" fmla="*/ 35 w 83"/>
                <a:gd name="T51" fmla="*/ 2 h 61"/>
                <a:gd name="T52" fmla="*/ 34 w 83"/>
                <a:gd name="T53" fmla="*/ 5 h 61"/>
                <a:gd name="T54" fmla="*/ 33 w 83"/>
                <a:gd name="T55" fmla="*/ 7 h 61"/>
                <a:gd name="T56" fmla="*/ 33 w 83"/>
                <a:gd name="T57" fmla="*/ 8 h 61"/>
                <a:gd name="T58" fmla="*/ 37 w 83"/>
                <a:gd name="T59" fmla="*/ 12 h 61"/>
                <a:gd name="T60" fmla="*/ 35 w 83"/>
                <a:gd name="T61" fmla="*/ 13 h 61"/>
                <a:gd name="T62" fmla="*/ 28 w 83"/>
                <a:gd name="T63" fmla="*/ 11 h 61"/>
                <a:gd name="T64" fmla="*/ 22 w 83"/>
                <a:gd name="T65" fmla="*/ 11 h 61"/>
                <a:gd name="T66" fmla="*/ 19 w 83"/>
                <a:gd name="T67" fmla="*/ 15 h 61"/>
                <a:gd name="T68" fmla="*/ 20 w 83"/>
                <a:gd name="T69" fmla="*/ 21 h 61"/>
                <a:gd name="T70" fmla="*/ 27 w 83"/>
                <a:gd name="T71" fmla="*/ 22 h 61"/>
                <a:gd name="T72" fmla="*/ 36 w 83"/>
                <a:gd name="T73" fmla="*/ 22 h 61"/>
                <a:gd name="T74" fmla="*/ 40 w 83"/>
                <a:gd name="T75" fmla="*/ 24 h 61"/>
                <a:gd name="T76" fmla="*/ 43 w 83"/>
                <a:gd name="T77" fmla="*/ 22 h 61"/>
                <a:gd name="T78" fmla="*/ 54 w 83"/>
                <a:gd name="T79" fmla="*/ 25 h 61"/>
                <a:gd name="T80" fmla="*/ 61 w 83"/>
                <a:gd name="T81" fmla="*/ 24 h 61"/>
                <a:gd name="T82" fmla="*/ 69 w 83"/>
                <a:gd name="T83" fmla="*/ 24 h 61"/>
                <a:gd name="T84" fmla="*/ 70 w 83"/>
                <a:gd name="T85" fmla="*/ 33 h 61"/>
                <a:gd name="T86" fmla="*/ 70 w 83"/>
                <a:gd name="T87" fmla="*/ 33 h 61"/>
                <a:gd name="T88" fmla="*/ 79 w 83"/>
                <a:gd name="T89" fmla="*/ 35 h 61"/>
                <a:gd name="T90" fmla="*/ 83 w 83"/>
                <a:gd name="T91" fmla="*/ 45 h 61"/>
                <a:gd name="T92" fmla="*/ 79 w 83"/>
                <a:gd name="T93" fmla="*/ 54 h 61"/>
                <a:gd name="T94" fmla="*/ 73 w 83"/>
                <a:gd name="T95" fmla="*/ 53 h 61"/>
                <a:gd name="T96" fmla="*/ 65 w 83"/>
                <a:gd name="T97" fmla="*/ 52 h 61"/>
                <a:gd name="T98" fmla="*/ 51 w 83"/>
                <a:gd name="T99" fmla="*/ 59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3" h="61">
                  <a:moveTo>
                    <a:pt x="47" y="61"/>
                  </a:moveTo>
                  <a:cubicBezTo>
                    <a:pt x="45" y="61"/>
                    <a:pt x="45" y="61"/>
                    <a:pt x="45" y="61"/>
                  </a:cubicBezTo>
                  <a:cubicBezTo>
                    <a:pt x="44" y="60"/>
                    <a:pt x="44" y="58"/>
                    <a:pt x="44" y="54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41" y="40"/>
                    <a:pt x="41" y="40"/>
                    <a:pt x="41" y="40"/>
                  </a:cubicBezTo>
                  <a:cubicBezTo>
                    <a:pt x="39" y="38"/>
                    <a:pt x="38" y="37"/>
                    <a:pt x="37" y="37"/>
                  </a:cubicBezTo>
                  <a:cubicBezTo>
                    <a:pt x="36" y="37"/>
                    <a:pt x="36" y="37"/>
                    <a:pt x="35" y="37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4" y="37"/>
                    <a:pt x="32" y="39"/>
                    <a:pt x="31" y="43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20" y="55"/>
                    <a:pt x="20" y="55"/>
                    <a:pt x="20" y="55"/>
                  </a:cubicBezTo>
                  <a:cubicBezTo>
                    <a:pt x="16" y="55"/>
                    <a:pt x="16" y="55"/>
                    <a:pt x="16" y="55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0" y="55"/>
                    <a:pt x="10" y="55"/>
                    <a:pt x="10" y="55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3" y="51"/>
                    <a:pt x="5" y="48"/>
                    <a:pt x="9" y="44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8" y="37"/>
                    <a:pt x="8" y="34"/>
                    <a:pt x="8" y="30"/>
                  </a:cubicBezTo>
                  <a:cubicBezTo>
                    <a:pt x="8" y="28"/>
                    <a:pt x="6" y="28"/>
                    <a:pt x="5" y="27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" y="19"/>
                    <a:pt x="3" y="19"/>
                    <a:pt x="3" y="19"/>
                  </a:cubicBezTo>
                  <a:cubicBezTo>
                    <a:pt x="4" y="19"/>
                    <a:pt x="5" y="19"/>
                    <a:pt x="6" y="20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4" y="21"/>
                    <a:pt x="14" y="17"/>
                    <a:pt x="14" y="14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4"/>
                    <a:pt x="22" y="3"/>
                    <a:pt x="22" y="3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3" y="0"/>
                    <a:pt x="33" y="0"/>
                    <a:pt x="34" y="0"/>
                  </a:cubicBezTo>
                  <a:cubicBezTo>
                    <a:pt x="34" y="0"/>
                    <a:pt x="35" y="0"/>
                    <a:pt x="35" y="2"/>
                  </a:cubicBezTo>
                  <a:cubicBezTo>
                    <a:pt x="35" y="3"/>
                    <a:pt x="35" y="3"/>
                    <a:pt x="34" y="5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4" y="10"/>
                    <a:pt x="35" y="11"/>
                    <a:pt x="37" y="11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6" y="13"/>
                    <a:pt x="35" y="13"/>
                    <a:pt x="35" y="13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28" y="11"/>
                    <a:pt x="28" y="11"/>
                    <a:pt x="28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8" y="17"/>
                    <a:pt x="19" y="19"/>
                    <a:pt x="20" y="21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3" y="22"/>
                    <a:pt x="43" y="22"/>
                    <a:pt x="43" y="22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49" y="24"/>
                    <a:pt x="52" y="25"/>
                    <a:pt x="54" y="25"/>
                  </a:cubicBezTo>
                  <a:cubicBezTo>
                    <a:pt x="57" y="24"/>
                    <a:pt x="57" y="24"/>
                    <a:pt x="57" y="24"/>
                  </a:cubicBezTo>
                  <a:cubicBezTo>
                    <a:pt x="61" y="24"/>
                    <a:pt x="61" y="24"/>
                    <a:pt x="61" y="24"/>
                  </a:cubicBezTo>
                  <a:cubicBezTo>
                    <a:pt x="66" y="24"/>
                    <a:pt x="66" y="24"/>
                    <a:pt x="66" y="24"/>
                  </a:cubicBezTo>
                  <a:cubicBezTo>
                    <a:pt x="69" y="24"/>
                    <a:pt x="69" y="24"/>
                    <a:pt x="69" y="24"/>
                  </a:cubicBezTo>
                  <a:cubicBezTo>
                    <a:pt x="69" y="24"/>
                    <a:pt x="69" y="24"/>
                    <a:pt x="69" y="24"/>
                  </a:cubicBezTo>
                  <a:cubicBezTo>
                    <a:pt x="68" y="28"/>
                    <a:pt x="69" y="31"/>
                    <a:pt x="70" y="33"/>
                  </a:cubicBezTo>
                  <a:cubicBezTo>
                    <a:pt x="70" y="33"/>
                    <a:pt x="70" y="33"/>
                    <a:pt x="70" y="33"/>
                  </a:cubicBezTo>
                  <a:cubicBezTo>
                    <a:pt x="70" y="33"/>
                    <a:pt x="70" y="33"/>
                    <a:pt x="70" y="33"/>
                  </a:cubicBezTo>
                  <a:cubicBezTo>
                    <a:pt x="75" y="35"/>
                    <a:pt x="75" y="35"/>
                    <a:pt x="75" y="35"/>
                  </a:cubicBezTo>
                  <a:cubicBezTo>
                    <a:pt x="79" y="35"/>
                    <a:pt x="79" y="35"/>
                    <a:pt x="79" y="35"/>
                  </a:cubicBezTo>
                  <a:cubicBezTo>
                    <a:pt x="82" y="39"/>
                    <a:pt x="82" y="39"/>
                    <a:pt x="82" y="39"/>
                  </a:cubicBezTo>
                  <a:cubicBezTo>
                    <a:pt x="83" y="45"/>
                    <a:pt x="83" y="45"/>
                    <a:pt x="83" y="45"/>
                  </a:cubicBezTo>
                  <a:cubicBezTo>
                    <a:pt x="81" y="51"/>
                    <a:pt x="81" y="51"/>
                    <a:pt x="81" y="51"/>
                  </a:cubicBezTo>
                  <a:cubicBezTo>
                    <a:pt x="79" y="54"/>
                    <a:pt x="79" y="54"/>
                    <a:pt x="79" y="54"/>
                  </a:cubicBezTo>
                  <a:cubicBezTo>
                    <a:pt x="78" y="53"/>
                    <a:pt x="77" y="53"/>
                    <a:pt x="75" y="53"/>
                  </a:cubicBezTo>
                  <a:cubicBezTo>
                    <a:pt x="74" y="53"/>
                    <a:pt x="73" y="53"/>
                    <a:pt x="73" y="53"/>
                  </a:cubicBezTo>
                  <a:cubicBezTo>
                    <a:pt x="68" y="53"/>
                    <a:pt x="68" y="53"/>
                    <a:pt x="68" y="53"/>
                  </a:cubicBezTo>
                  <a:cubicBezTo>
                    <a:pt x="65" y="52"/>
                    <a:pt x="65" y="52"/>
                    <a:pt x="65" y="52"/>
                  </a:cubicBezTo>
                  <a:cubicBezTo>
                    <a:pt x="65" y="52"/>
                    <a:pt x="64" y="52"/>
                    <a:pt x="64" y="52"/>
                  </a:cubicBezTo>
                  <a:cubicBezTo>
                    <a:pt x="61" y="52"/>
                    <a:pt x="56" y="54"/>
                    <a:pt x="51" y="59"/>
                  </a:cubicBezTo>
                  <a:cubicBezTo>
                    <a:pt x="47" y="61"/>
                    <a:pt x="47" y="61"/>
                    <a:pt x="47" y="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10" name="Freeform 621"/>
            <p:cNvSpPr>
              <a:spLocks noEditPoints="1"/>
            </p:cNvSpPr>
            <p:nvPr/>
          </p:nvSpPr>
          <p:spPr bwMode="auto">
            <a:xfrm>
              <a:off x="3873406" y="3599562"/>
              <a:ext cx="337768" cy="250386"/>
            </a:xfrm>
            <a:custGeom>
              <a:avLst/>
              <a:gdLst>
                <a:gd name="T0" fmla="*/ 34 w 85"/>
                <a:gd name="T1" fmla="*/ 9 h 63"/>
                <a:gd name="T2" fmla="*/ 36 w 85"/>
                <a:gd name="T3" fmla="*/ 15 h 63"/>
                <a:gd name="T4" fmla="*/ 21 w 85"/>
                <a:gd name="T5" fmla="*/ 16 h 63"/>
                <a:gd name="T6" fmla="*/ 37 w 85"/>
                <a:gd name="T7" fmla="*/ 22 h 63"/>
                <a:gd name="T8" fmla="*/ 55 w 85"/>
                <a:gd name="T9" fmla="*/ 25 h 63"/>
                <a:gd name="T10" fmla="*/ 71 w 85"/>
                <a:gd name="T11" fmla="*/ 24 h 63"/>
                <a:gd name="T12" fmla="*/ 80 w 85"/>
                <a:gd name="T13" fmla="*/ 35 h 63"/>
                <a:gd name="T14" fmla="*/ 80 w 85"/>
                <a:gd name="T15" fmla="*/ 57 h 63"/>
                <a:gd name="T16" fmla="*/ 66 w 85"/>
                <a:gd name="T17" fmla="*/ 54 h 63"/>
                <a:gd name="T18" fmla="*/ 45 w 85"/>
                <a:gd name="T19" fmla="*/ 63 h 63"/>
                <a:gd name="T20" fmla="*/ 38 w 85"/>
                <a:gd name="T21" fmla="*/ 39 h 63"/>
                <a:gd name="T22" fmla="*/ 26 w 85"/>
                <a:gd name="T23" fmla="*/ 52 h 63"/>
                <a:gd name="T24" fmla="*/ 17 w 85"/>
                <a:gd name="T25" fmla="*/ 57 h 63"/>
                <a:gd name="T26" fmla="*/ 9 w 85"/>
                <a:gd name="T27" fmla="*/ 44 h 63"/>
                <a:gd name="T28" fmla="*/ 5 w 85"/>
                <a:gd name="T29" fmla="*/ 29 h 63"/>
                <a:gd name="T30" fmla="*/ 4 w 85"/>
                <a:gd name="T31" fmla="*/ 19 h 63"/>
                <a:gd name="T32" fmla="*/ 19 w 85"/>
                <a:gd name="T33" fmla="*/ 11 h 63"/>
                <a:gd name="T34" fmla="*/ 26 w 85"/>
                <a:gd name="T35" fmla="*/ 4 h 63"/>
                <a:gd name="T36" fmla="*/ 35 w 85"/>
                <a:gd name="T37" fmla="*/ 2 h 63"/>
                <a:gd name="T38" fmla="*/ 30 w 85"/>
                <a:gd name="T39" fmla="*/ 5 h 63"/>
                <a:gd name="T40" fmla="*/ 23 w 85"/>
                <a:gd name="T41" fmla="*/ 5 h 63"/>
                <a:gd name="T42" fmla="*/ 22 w 85"/>
                <a:gd name="T43" fmla="*/ 10 h 63"/>
                <a:gd name="T44" fmla="*/ 12 w 85"/>
                <a:gd name="T45" fmla="*/ 23 h 63"/>
                <a:gd name="T46" fmla="*/ 7 w 85"/>
                <a:gd name="T47" fmla="*/ 22 h 63"/>
                <a:gd name="T48" fmla="*/ 2 w 85"/>
                <a:gd name="T49" fmla="*/ 27 h 63"/>
                <a:gd name="T50" fmla="*/ 10 w 85"/>
                <a:gd name="T51" fmla="*/ 31 h 63"/>
                <a:gd name="T52" fmla="*/ 12 w 85"/>
                <a:gd name="T53" fmla="*/ 40 h 63"/>
                <a:gd name="T54" fmla="*/ 11 w 85"/>
                <a:gd name="T55" fmla="*/ 45 h 63"/>
                <a:gd name="T56" fmla="*/ 11 w 85"/>
                <a:gd name="T57" fmla="*/ 56 h 63"/>
                <a:gd name="T58" fmla="*/ 20 w 85"/>
                <a:gd name="T59" fmla="*/ 55 h 63"/>
                <a:gd name="T60" fmla="*/ 24 w 85"/>
                <a:gd name="T61" fmla="*/ 49 h 63"/>
                <a:gd name="T62" fmla="*/ 36 w 85"/>
                <a:gd name="T63" fmla="*/ 37 h 63"/>
                <a:gd name="T64" fmla="*/ 42 w 85"/>
                <a:gd name="T65" fmla="*/ 41 h 63"/>
                <a:gd name="T66" fmla="*/ 46 w 85"/>
                <a:gd name="T67" fmla="*/ 55 h 63"/>
                <a:gd name="T68" fmla="*/ 48 w 85"/>
                <a:gd name="T69" fmla="*/ 61 h 63"/>
                <a:gd name="T70" fmla="*/ 66 w 85"/>
                <a:gd name="T71" fmla="*/ 52 h 63"/>
                <a:gd name="T72" fmla="*/ 76 w 85"/>
                <a:gd name="T73" fmla="*/ 53 h 63"/>
                <a:gd name="T74" fmla="*/ 82 w 85"/>
                <a:gd name="T75" fmla="*/ 40 h 63"/>
                <a:gd name="T76" fmla="*/ 76 w 85"/>
                <a:gd name="T77" fmla="*/ 37 h 63"/>
                <a:gd name="T78" fmla="*/ 69 w 85"/>
                <a:gd name="T79" fmla="*/ 26 h 63"/>
                <a:gd name="T80" fmla="*/ 62 w 85"/>
                <a:gd name="T81" fmla="*/ 26 h 63"/>
                <a:gd name="T82" fmla="*/ 55 w 85"/>
                <a:gd name="T83" fmla="*/ 27 h 63"/>
                <a:gd name="T84" fmla="*/ 41 w 85"/>
                <a:gd name="T85" fmla="*/ 26 h 63"/>
                <a:gd name="T86" fmla="*/ 36 w 85"/>
                <a:gd name="T87" fmla="*/ 24 h 63"/>
                <a:gd name="T88" fmla="*/ 28 w 85"/>
                <a:gd name="T89" fmla="*/ 24 h 63"/>
                <a:gd name="T90" fmla="*/ 19 w 85"/>
                <a:gd name="T91" fmla="*/ 16 h 63"/>
                <a:gd name="T92" fmla="*/ 22 w 85"/>
                <a:gd name="T93" fmla="*/ 12 h 63"/>
                <a:gd name="T94" fmla="*/ 30 w 85"/>
                <a:gd name="T95" fmla="*/ 11 h 63"/>
                <a:gd name="T96" fmla="*/ 37 w 85"/>
                <a:gd name="T97" fmla="*/ 12 h 63"/>
                <a:gd name="T98" fmla="*/ 33 w 85"/>
                <a:gd name="T99" fmla="*/ 8 h 63"/>
                <a:gd name="T100" fmla="*/ 35 w 85"/>
                <a:gd name="T101" fmla="*/ 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5" h="63">
                  <a:moveTo>
                    <a:pt x="35" y="0"/>
                  </a:moveTo>
                  <a:cubicBezTo>
                    <a:pt x="36" y="0"/>
                    <a:pt x="37" y="1"/>
                    <a:pt x="37" y="3"/>
                  </a:cubicBezTo>
                  <a:cubicBezTo>
                    <a:pt x="37" y="4"/>
                    <a:pt x="37" y="5"/>
                    <a:pt x="35" y="6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5" y="10"/>
                    <a:pt x="37" y="11"/>
                    <a:pt x="38" y="11"/>
                  </a:cubicBezTo>
                  <a:cubicBezTo>
                    <a:pt x="39" y="11"/>
                    <a:pt x="39" y="11"/>
                    <a:pt x="39" y="11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5"/>
                    <a:pt x="37" y="15"/>
                    <a:pt x="36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0" y="18"/>
                    <a:pt x="21" y="20"/>
                    <a:pt x="22" y="21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47" y="22"/>
                    <a:pt x="47" y="22"/>
                    <a:pt x="47" y="22"/>
                  </a:cubicBezTo>
                  <a:cubicBezTo>
                    <a:pt x="51" y="25"/>
                    <a:pt x="53" y="25"/>
                    <a:pt x="55" y="25"/>
                  </a:cubicBezTo>
                  <a:cubicBezTo>
                    <a:pt x="58" y="25"/>
                    <a:pt x="58" y="25"/>
                    <a:pt x="58" y="25"/>
                  </a:cubicBezTo>
                  <a:cubicBezTo>
                    <a:pt x="62" y="25"/>
                    <a:pt x="62" y="25"/>
                    <a:pt x="62" y="25"/>
                  </a:cubicBezTo>
                  <a:cubicBezTo>
                    <a:pt x="67" y="25"/>
                    <a:pt x="67" y="25"/>
                    <a:pt x="67" y="25"/>
                  </a:cubicBezTo>
                  <a:cubicBezTo>
                    <a:pt x="71" y="24"/>
                    <a:pt x="71" y="24"/>
                    <a:pt x="71" y="24"/>
                  </a:cubicBezTo>
                  <a:cubicBezTo>
                    <a:pt x="71" y="25"/>
                    <a:pt x="71" y="25"/>
                    <a:pt x="71" y="25"/>
                  </a:cubicBezTo>
                  <a:cubicBezTo>
                    <a:pt x="70" y="30"/>
                    <a:pt x="71" y="32"/>
                    <a:pt x="72" y="34"/>
                  </a:cubicBezTo>
                  <a:cubicBezTo>
                    <a:pt x="76" y="35"/>
                    <a:pt x="76" y="35"/>
                    <a:pt x="76" y="35"/>
                  </a:cubicBezTo>
                  <a:cubicBezTo>
                    <a:pt x="80" y="35"/>
                    <a:pt x="80" y="35"/>
                    <a:pt x="80" y="35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3" y="53"/>
                    <a:pt x="83" y="53"/>
                    <a:pt x="83" y="53"/>
                  </a:cubicBezTo>
                  <a:cubicBezTo>
                    <a:pt x="80" y="57"/>
                    <a:pt x="80" y="57"/>
                    <a:pt x="80" y="57"/>
                  </a:cubicBezTo>
                  <a:cubicBezTo>
                    <a:pt x="79" y="55"/>
                    <a:pt x="78" y="55"/>
                    <a:pt x="76" y="55"/>
                  </a:cubicBezTo>
                  <a:cubicBezTo>
                    <a:pt x="75" y="55"/>
                    <a:pt x="75" y="55"/>
                    <a:pt x="74" y="55"/>
                  </a:cubicBezTo>
                  <a:cubicBezTo>
                    <a:pt x="69" y="55"/>
                    <a:pt x="69" y="55"/>
                    <a:pt x="69" y="55"/>
                  </a:cubicBezTo>
                  <a:cubicBezTo>
                    <a:pt x="66" y="54"/>
                    <a:pt x="66" y="54"/>
                    <a:pt x="66" y="54"/>
                  </a:cubicBezTo>
                  <a:cubicBezTo>
                    <a:pt x="65" y="54"/>
                    <a:pt x="65" y="54"/>
                    <a:pt x="65" y="54"/>
                  </a:cubicBezTo>
                  <a:cubicBezTo>
                    <a:pt x="62" y="54"/>
                    <a:pt x="58" y="56"/>
                    <a:pt x="53" y="60"/>
                  </a:cubicBezTo>
                  <a:cubicBezTo>
                    <a:pt x="48" y="63"/>
                    <a:pt x="48" y="63"/>
                    <a:pt x="48" y="63"/>
                  </a:cubicBezTo>
                  <a:cubicBezTo>
                    <a:pt x="45" y="63"/>
                    <a:pt x="45" y="63"/>
                    <a:pt x="45" y="63"/>
                  </a:cubicBezTo>
                  <a:cubicBezTo>
                    <a:pt x="44" y="62"/>
                    <a:pt x="44" y="59"/>
                    <a:pt x="44" y="55"/>
                  </a:cubicBezTo>
                  <a:cubicBezTo>
                    <a:pt x="43" y="46"/>
                    <a:pt x="43" y="46"/>
                    <a:pt x="43" y="46"/>
                  </a:cubicBezTo>
                  <a:cubicBezTo>
                    <a:pt x="41" y="41"/>
                    <a:pt x="41" y="41"/>
                    <a:pt x="41" y="41"/>
                  </a:cubicBezTo>
                  <a:cubicBezTo>
                    <a:pt x="40" y="40"/>
                    <a:pt x="39" y="39"/>
                    <a:pt x="38" y="39"/>
                  </a:cubicBezTo>
                  <a:cubicBezTo>
                    <a:pt x="37" y="39"/>
                    <a:pt x="37" y="39"/>
                    <a:pt x="37" y="39"/>
                  </a:cubicBezTo>
                  <a:cubicBezTo>
                    <a:pt x="35" y="39"/>
                    <a:pt x="34" y="41"/>
                    <a:pt x="33" y="44"/>
                  </a:cubicBezTo>
                  <a:cubicBezTo>
                    <a:pt x="29" y="51"/>
                    <a:pt x="29" y="51"/>
                    <a:pt x="29" y="51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3" y="54"/>
                    <a:pt x="23" y="54"/>
                    <a:pt x="23" y="54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5" y="61"/>
                    <a:pt x="5" y="61"/>
                    <a:pt x="5" y="61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3" y="52"/>
                    <a:pt x="5" y="49"/>
                    <a:pt x="9" y="44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8" y="39"/>
                    <a:pt x="8" y="36"/>
                    <a:pt x="8" y="31"/>
                  </a:cubicBezTo>
                  <a:cubicBezTo>
                    <a:pt x="8" y="30"/>
                    <a:pt x="7" y="30"/>
                    <a:pt x="5" y="29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3" y="20"/>
                    <a:pt x="4" y="19"/>
                    <a:pt x="4" y="19"/>
                  </a:cubicBezTo>
                  <a:cubicBezTo>
                    <a:pt x="5" y="19"/>
                    <a:pt x="7" y="20"/>
                    <a:pt x="8" y="20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4" y="21"/>
                    <a:pt x="15" y="19"/>
                    <a:pt x="15" y="15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4"/>
                    <a:pt x="22" y="3"/>
                    <a:pt x="23" y="3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3" y="0"/>
                    <a:pt x="34" y="0"/>
                    <a:pt x="35" y="0"/>
                  </a:cubicBezTo>
                  <a:moveTo>
                    <a:pt x="35" y="2"/>
                  </a:moveTo>
                  <a:cubicBezTo>
                    <a:pt x="35" y="2"/>
                    <a:pt x="34" y="2"/>
                    <a:pt x="34" y="2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8"/>
                    <a:pt x="16" y="23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6" y="21"/>
                    <a:pt x="5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7" y="28"/>
                    <a:pt x="10" y="29"/>
                    <a:pt x="10" y="31"/>
                  </a:cubicBezTo>
                  <a:cubicBezTo>
                    <a:pt x="10" y="34"/>
                    <a:pt x="10" y="37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7" y="49"/>
                    <a:pt x="5" y="52"/>
                    <a:pt x="5" y="55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11" y="56"/>
                    <a:pt x="11" y="56"/>
                    <a:pt x="11" y="56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7" y="55"/>
                    <a:pt x="17" y="55"/>
                    <a:pt x="17" y="55"/>
                  </a:cubicBezTo>
                  <a:cubicBezTo>
                    <a:pt x="20" y="55"/>
                    <a:pt x="20" y="55"/>
                    <a:pt x="20" y="55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32" y="41"/>
                    <a:pt x="34" y="37"/>
                    <a:pt x="36" y="37"/>
                  </a:cubicBezTo>
                  <a:cubicBezTo>
                    <a:pt x="37" y="37"/>
                    <a:pt x="37" y="37"/>
                    <a:pt x="38" y="37"/>
                  </a:cubicBezTo>
                  <a:cubicBezTo>
                    <a:pt x="40" y="37"/>
                    <a:pt x="41" y="39"/>
                    <a:pt x="42" y="40"/>
                  </a:cubicBezTo>
                  <a:cubicBezTo>
                    <a:pt x="42" y="40"/>
                    <a:pt x="42" y="40"/>
                    <a:pt x="42" y="40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5" y="46"/>
                    <a:pt x="45" y="46"/>
                    <a:pt x="45" y="46"/>
                  </a:cubicBezTo>
                  <a:cubicBezTo>
                    <a:pt x="45" y="46"/>
                    <a:pt x="45" y="46"/>
                    <a:pt x="45" y="46"/>
                  </a:cubicBezTo>
                  <a:cubicBezTo>
                    <a:pt x="45" y="46"/>
                    <a:pt x="45" y="46"/>
                    <a:pt x="45" y="46"/>
                  </a:cubicBezTo>
                  <a:cubicBezTo>
                    <a:pt x="46" y="55"/>
                    <a:pt x="46" y="55"/>
                    <a:pt x="46" y="55"/>
                  </a:cubicBezTo>
                  <a:cubicBezTo>
                    <a:pt x="46" y="55"/>
                    <a:pt x="46" y="55"/>
                    <a:pt x="46" y="55"/>
                  </a:cubicBezTo>
                  <a:cubicBezTo>
                    <a:pt x="46" y="55"/>
                    <a:pt x="46" y="55"/>
                    <a:pt x="46" y="55"/>
                  </a:cubicBezTo>
                  <a:cubicBezTo>
                    <a:pt x="46" y="58"/>
                    <a:pt x="46" y="60"/>
                    <a:pt x="46" y="61"/>
                  </a:cubicBezTo>
                  <a:cubicBezTo>
                    <a:pt x="48" y="61"/>
                    <a:pt x="48" y="61"/>
                    <a:pt x="48" y="61"/>
                  </a:cubicBezTo>
                  <a:cubicBezTo>
                    <a:pt x="52" y="59"/>
                    <a:pt x="52" y="59"/>
                    <a:pt x="52" y="59"/>
                  </a:cubicBezTo>
                  <a:cubicBezTo>
                    <a:pt x="57" y="54"/>
                    <a:pt x="62" y="52"/>
                    <a:pt x="65" y="52"/>
                  </a:cubicBezTo>
                  <a:cubicBezTo>
                    <a:pt x="65" y="52"/>
                    <a:pt x="66" y="52"/>
                    <a:pt x="66" y="52"/>
                  </a:cubicBezTo>
                  <a:cubicBezTo>
                    <a:pt x="66" y="52"/>
                    <a:pt x="66" y="52"/>
                    <a:pt x="66" y="52"/>
                  </a:cubicBezTo>
                  <a:cubicBezTo>
                    <a:pt x="66" y="52"/>
                    <a:pt x="66" y="52"/>
                    <a:pt x="66" y="52"/>
                  </a:cubicBezTo>
                  <a:cubicBezTo>
                    <a:pt x="69" y="53"/>
                    <a:pt x="69" y="53"/>
                    <a:pt x="69" y="53"/>
                  </a:cubicBezTo>
                  <a:cubicBezTo>
                    <a:pt x="73" y="53"/>
                    <a:pt x="73" y="53"/>
                    <a:pt x="73" y="53"/>
                  </a:cubicBezTo>
                  <a:cubicBezTo>
                    <a:pt x="74" y="53"/>
                    <a:pt x="75" y="53"/>
                    <a:pt x="76" y="53"/>
                  </a:cubicBezTo>
                  <a:cubicBezTo>
                    <a:pt x="78" y="53"/>
                    <a:pt x="79" y="53"/>
                    <a:pt x="80" y="54"/>
                  </a:cubicBezTo>
                  <a:cubicBezTo>
                    <a:pt x="81" y="52"/>
                    <a:pt x="81" y="52"/>
                    <a:pt x="81" y="52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2" y="40"/>
                    <a:pt x="82" y="40"/>
                    <a:pt x="82" y="40"/>
                  </a:cubicBezTo>
                  <a:cubicBezTo>
                    <a:pt x="79" y="37"/>
                    <a:pt x="79" y="37"/>
                    <a:pt x="79" y="37"/>
                  </a:cubicBezTo>
                  <a:cubicBezTo>
                    <a:pt x="76" y="37"/>
                    <a:pt x="76" y="37"/>
                    <a:pt x="76" y="37"/>
                  </a:cubicBezTo>
                  <a:cubicBezTo>
                    <a:pt x="76" y="37"/>
                    <a:pt x="76" y="37"/>
                    <a:pt x="76" y="37"/>
                  </a:cubicBezTo>
                  <a:cubicBezTo>
                    <a:pt x="76" y="37"/>
                    <a:pt x="76" y="37"/>
                    <a:pt x="76" y="37"/>
                  </a:cubicBezTo>
                  <a:cubicBezTo>
                    <a:pt x="71" y="35"/>
                    <a:pt x="71" y="35"/>
                    <a:pt x="71" y="35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69" y="33"/>
                    <a:pt x="68" y="30"/>
                    <a:pt x="69" y="26"/>
                  </a:cubicBezTo>
                  <a:cubicBezTo>
                    <a:pt x="67" y="26"/>
                    <a:pt x="67" y="26"/>
                    <a:pt x="67" y="26"/>
                  </a:cubicBezTo>
                  <a:cubicBezTo>
                    <a:pt x="67" y="26"/>
                    <a:pt x="67" y="26"/>
                    <a:pt x="67" y="26"/>
                  </a:cubicBezTo>
                  <a:cubicBezTo>
                    <a:pt x="67" y="26"/>
                    <a:pt x="67" y="26"/>
                    <a:pt x="67" y="26"/>
                  </a:cubicBezTo>
                  <a:cubicBezTo>
                    <a:pt x="62" y="26"/>
                    <a:pt x="62" y="26"/>
                    <a:pt x="62" y="26"/>
                  </a:cubicBezTo>
                  <a:cubicBezTo>
                    <a:pt x="58" y="26"/>
                    <a:pt x="58" y="26"/>
                    <a:pt x="58" y="26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5" y="27"/>
                    <a:pt x="55" y="27"/>
                    <a:pt x="55" y="27"/>
                  </a:cubicBezTo>
                  <a:cubicBezTo>
                    <a:pt x="53" y="27"/>
                    <a:pt x="50" y="26"/>
                    <a:pt x="46" y="24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41" y="25"/>
                    <a:pt x="41" y="25"/>
                    <a:pt x="41" y="25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19" y="21"/>
                    <a:pt x="19" y="18"/>
                    <a:pt x="19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6" y="13"/>
                    <a:pt x="37" y="13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5" y="12"/>
                    <a:pt x="34" y="11"/>
                    <a:pt x="33" y="10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5" y="4"/>
                    <a:pt x="35" y="4"/>
                    <a:pt x="35" y="3"/>
                  </a:cubicBezTo>
                  <a:cubicBezTo>
                    <a:pt x="35" y="2"/>
                    <a:pt x="35" y="2"/>
                    <a:pt x="3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11" name="Freeform 622"/>
            <p:cNvSpPr>
              <a:spLocks/>
            </p:cNvSpPr>
            <p:nvPr/>
          </p:nvSpPr>
          <p:spPr bwMode="auto">
            <a:xfrm>
              <a:off x="1406525" y="3226506"/>
              <a:ext cx="122672" cy="87382"/>
            </a:xfrm>
            <a:custGeom>
              <a:avLst/>
              <a:gdLst>
                <a:gd name="T0" fmla="*/ 17 w 31"/>
                <a:gd name="T1" fmla="*/ 22 h 22"/>
                <a:gd name="T2" fmla="*/ 13 w 31"/>
                <a:gd name="T3" fmla="*/ 19 h 22"/>
                <a:gd name="T4" fmla="*/ 12 w 31"/>
                <a:gd name="T5" fmla="*/ 19 h 22"/>
                <a:gd name="T6" fmla="*/ 8 w 31"/>
                <a:gd name="T7" fmla="*/ 20 h 22"/>
                <a:gd name="T8" fmla="*/ 4 w 31"/>
                <a:gd name="T9" fmla="*/ 20 h 22"/>
                <a:gd name="T10" fmla="*/ 4 w 31"/>
                <a:gd name="T11" fmla="*/ 19 h 22"/>
                <a:gd name="T12" fmla="*/ 1 w 31"/>
                <a:gd name="T13" fmla="*/ 18 h 22"/>
                <a:gd name="T14" fmla="*/ 1 w 31"/>
                <a:gd name="T15" fmla="*/ 18 h 22"/>
                <a:gd name="T16" fmla="*/ 0 w 31"/>
                <a:gd name="T17" fmla="*/ 11 h 22"/>
                <a:gd name="T18" fmla="*/ 0 w 31"/>
                <a:gd name="T19" fmla="*/ 6 h 22"/>
                <a:gd name="T20" fmla="*/ 8 w 31"/>
                <a:gd name="T21" fmla="*/ 7 h 22"/>
                <a:gd name="T22" fmla="*/ 20 w 31"/>
                <a:gd name="T23" fmla="*/ 5 h 22"/>
                <a:gd name="T24" fmla="*/ 29 w 31"/>
                <a:gd name="T25" fmla="*/ 0 h 22"/>
                <a:gd name="T26" fmla="*/ 31 w 31"/>
                <a:gd name="T27" fmla="*/ 4 h 22"/>
                <a:gd name="T28" fmla="*/ 27 w 31"/>
                <a:gd name="T29" fmla="*/ 6 h 22"/>
                <a:gd name="T30" fmla="*/ 24 w 31"/>
                <a:gd name="T31" fmla="*/ 10 h 22"/>
                <a:gd name="T32" fmla="*/ 24 w 31"/>
                <a:gd name="T33" fmla="*/ 13 h 22"/>
                <a:gd name="T34" fmla="*/ 21 w 31"/>
                <a:gd name="T35" fmla="*/ 15 h 22"/>
                <a:gd name="T36" fmla="*/ 19 w 31"/>
                <a:gd name="T37" fmla="*/ 18 h 22"/>
                <a:gd name="T38" fmla="*/ 18 w 31"/>
                <a:gd name="T39" fmla="*/ 21 h 22"/>
                <a:gd name="T40" fmla="*/ 17 w 31"/>
                <a:gd name="T41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1" h="22">
                  <a:moveTo>
                    <a:pt x="17" y="22"/>
                  </a:moveTo>
                  <a:cubicBezTo>
                    <a:pt x="17" y="22"/>
                    <a:pt x="15" y="21"/>
                    <a:pt x="13" y="19"/>
                  </a:cubicBezTo>
                  <a:cubicBezTo>
                    <a:pt x="13" y="19"/>
                    <a:pt x="12" y="19"/>
                    <a:pt x="12" y="19"/>
                  </a:cubicBezTo>
                  <a:cubicBezTo>
                    <a:pt x="10" y="19"/>
                    <a:pt x="10" y="19"/>
                    <a:pt x="8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19"/>
                  </a:cubicBezTo>
                  <a:cubicBezTo>
                    <a:pt x="4" y="19"/>
                    <a:pt x="3" y="18"/>
                    <a:pt x="1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3" y="4"/>
                    <a:pt x="26" y="2"/>
                    <a:pt x="29" y="0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5" y="7"/>
                    <a:pt x="24" y="9"/>
                    <a:pt x="24" y="10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0" y="16"/>
                    <a:pt x="19" y="17"/>
                    <a:pt x="19" y="18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2"/>
                    <a:pt x="17" y="22"/>
                    <a:pt x="17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12" name="Freeform 623"/>
            <p:cNvSpPr>
              <a:spLocks noEditPoints="1"/>
            </p:cNvSpPr>
            <p:nvPr/>
          </p:nvSpPr>
          <p:spPr bwMode="auto">
            <a:xfrm>
              <a:off x="1401484" y="3218105"/>
              <a:ext cx="136115" cy="99147"/>
            </a:xfrm>
            <a:custGeom>
              <a:avLst/>
              <a:gdLst>
                <a:gd name="T0" fmla="*/ 31 w 34"/>
                <a:gd name="T1" fmla="*/ 0 h 25"/>
                <a:gd name="T2" fmla="*/ 34 w 34"/>
                <a:gd name="T3" fmla="*/ 6 h 25"/>
                <a:gd name="T4" fmla="*/ 28 w 34"/>
                <a:gd name="T5" fmla="*/ 9 h 25"/>
                <a:gd name="T6" fmla="*/ 26 w 34"/>
                <a:gd name="T7" fmla="*/ 12 h 25"/>
                <a:gd name="T8" fmla="*/ 26 w 34"/>
                <a:gd name="T9" fmla="*/ 15 h 25"/>
                <a:gd name="T10" fmla="*/ 23 w 34"/>
                <a:gd name="T11" fmla="*/ 17 h 25"/>
                <a:gd name="T12" fmla="*/ 21 w 34"/>
                <a:gd name="T13" fmla="*/ 20 h 25"/>
                <a:gd name="T14" fmla="*/ 20 w 34"/>
                <a:gd name="T15" fmla="*/ 23 h 25"/>
                <a:gd name="T16" fmla="*/ 18 w 34"/>
                <a:gd name="T17" fmla="*/ 25 h 25"/>
                <a:gd name="T18" fmla="*/ 14 w 34"/>
                <a:gd name="T19" fmla="*/ 22 h 25"/>
                <a:gd name="T20" fmla="*/ 13 w 34"/>
                <a:gd name="T21" fmla="*/ 21 h 25"/>
                <a:gd name="T22" fmla="*/ 10 w 34"/>
                <a:gd name="T23" fmla="*/ 23 h 25"/>
                <a:gd name="T24" fmla="*/ 4 w 34"/>
                <a:gd name="T25" fmla="*/ 23 h 25"/>
                <a:gd name="T26" fmla="*/ 2 w 34"/>
                <a:gd name="T27" fmla="*/ 21 h 25"/>
                <a:gd name="T28" fmla="*/ 1 w 34"/>
                <a:gd name="T29" fmla="*/ 21 h 25"/>
                <a:gd name="T30" fmla="*/ 0 w 34"/>
                <a:gd name="T31" fmla="*/ 13 h 25"/>
                <a:gd name="T32" fmla="*/ 0 w 34"/>
                <a:gd name="T33" fmla="*/ 7 h 25"/>
                <a:gd name="T34" fmla="*/ 9 w 34"/>
                <a:gd name="T35" fmla="*/ 8 h 25"/>
                <a:gd name="T36" fmla="*/ 21 w 34"/>
                <a:gd name="T37" fmla="*/ 6 h 25"/>
                <a:gd name="T38" fmla="*/ 31 w 34"/>
                <a:gd name="T39" fmla="*/ 0 h 25"/>
                <a:gd name="T40" fmla="*/ 30 w 34"/>
                <a:gd name="T41" fmla="*/ 3 h 25"/>
                <a:gd name="T42" fmla="*/ 22 w 34"/>
                <a:gd name="T43" fmla="*/ 8 h 25"/>
                <a:gd name="T44" fmla="*/ 22 w 34"/>
                <a:gd name="T45" fmla="*/ 8 h 25"/>
                <a:gd name="T46" fmla="*/ 21 w 34"/>
                <a:gd name="T47" fmla="*/ 8 h 25"/>
                <a:gd name="T48" fmla="*/ 9 w 34"/>
                <a:gd name="T49" fmla="*/ 10 h 25"/>
                <a:gd name="T50" fmla="*/ 9 w 34"/>
                <a:gd name="T51" fmla="*/ 10 h 25"/>
                <a:gd name="T52" fmla="*/ 9 w 34"/>
                <a:gd name="T53" fmla="*/ 10 h 25"/>
                <a:gd name="T54" fmla="*/ 2 w 34"/>
                <a:gd name="T55" fmla="*/ 9 h 25"/>
                <a:gd name="T56" fmla="*/ 2 w 34"/>
                <a:gd name="T57" fmla="*/ 13 h 25"/>
                <a:gd name="T58" fmla="*/ 3 w 34"/>
                <a:gd name="T59" fmla="*/ 19 h 25"/>
                <a:gd name="T60" fmla="*/ 6 w 34"/>
                <a:gd name="T61" fmla="*/ 21 h 25"/>
                <a:gd name="T62" fmla="*/ 6 w 34"/>
                <a:gd name="T63" fmla="*/ 21 h 25"/>
                <a:gd name="T64" fmla="*/ 9 w 34"/>
                <a:gd name="T65" fmla="*/ 21 h 25"/>
                <a:gd name="T66" fmla="*/ 13 w 34"/>
                <a:gd name="T67" fmla="*/ 20 h 25"/>
                <a:gd name="T68" fmla="*/ 15 w 34"/>
                <a:gd name="T69" fmla="*/ 20 h 25"/>
                <a:gd name="T70" fmla="*/ 15 w 34"/>
                <a:gd name="T71" fmla="*/ 20 h 25"/>
                <a:gd name="T72" fmla="*/ 15 w 34"/>
                <a:gd name="T73" fmla="*/ 21 h 25"/>
                <a:gd name="T74" fmla="*/ 18 w 34"/>
                <a:gd name="T75" fmla="*/ 23 h 25"/>
                <a:gd name="T76" fmla="*/ 18 w 34"/>
                <a:gd name="T77" fmla="*/ 22 h 25"/>
                <a:gd name="T78" fmla="*/ 19 w 34"/>
                <a:gd name="T79" fmla="*/ 20 h 25"/>
                <a:gd name="T80" fmla="*/ 22 w 34"/>
                <a:gd name="T81" fmla="*/ 16 h 25"/>
                <a:gd name="T82" fmla="*/ 24 w 34"/>
                <a:gd name="T83" fmla="*/ 14 h 25"/>
                <a:gd name="T84" fmla="*/ 24 w 34"/>
                <a:gd name="T85" fmla="*/ 12 h 25"/>
                <a:gd name="T86" fmla="*/ 27 w 34"/>
                <a:gd name="T87" fmla="*/ 8 h 25"/>
                <a:gd name="T88" fmla="*/ 31 w 34"/>
                <a:gd name="T89" fmla="*/ 5 h 25"/>
                <a:gd name="T90" fmla="*/ 30 w 34"/>
                <a:gd name="T91" fmla="*/ 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4" h="25">
                  <a:moveTo>
                    <a:pt x="31" y="0"/>
                  </a:moveTo>
                  <a:cubicBezTo>
                    <a:pt x="34" y="6"/>
                    <a:pt x="34" y="6"/>
                    <a:pt x="34" y="6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6" y="10"/>
                    <a:pt x="26" y="11"/>
                    <a:pt x="26" y="12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1" y="18"/>
                    <a:pt x="21" y="19"/>
                    <a:pt x="21" y="20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4"/>
                    <a:pt x="19" y="25"/>
                    <a:pt x="18" y="25"/>
                  </a:cubicBezTo>
                  <a:cubicBezTo>
                    <a:pt x="17" y="25"/>
                    <a:pt x="15" y="24"/>
                    <a:pt x="14" y="22"/>
                  </a:cubicBezTo>
                  <a:cubicBezTo>
                    <a:pt x="13" y="22"/>
                    <a:pt x="13" y="21"/>
                    <a:pt x="13" y="21"/>
                  </a:cubicBezTo>
                  <a:cubicBezTo>
                    <a:pt x="12" y="21"/>
                    <a:pt x="11" y="22"/>
                    <a:pt x="10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2"/>
                    <a:pt x="4" y="21"/>
                    <a:pt x="2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5" y="4"/>
                    <a:pt x="28" y="2"/>
                    <a:pt x="31" y="0"/>
                  </a:cubicBezTo>
                  <a:moveTo>
                    <a:pt x="30" y="3"/>
                  </a:moveTo>
                  <a:cubicBezTo>
                    <a:pt x="27" y="5"/>
                    <a:pt x="25" y="6"/>
                    <a:pt x="22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4" y="19"/>
                    <a:pt x="5" y="20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10" y="20"/>
                    <a:pt x="11" y="20"/>
                    <a:pt x="13" y="20"/>
                  </a:cubicBezTo>
                  <a:cubicBezTo>
                    <a:pt x="13" y="20"/>
                    <a:pt x="14" y="20"/>
                    <a:pt x="15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7" y="23"/>
                    <a:pt x="18" y="23"/>
                    <a:pt x="18" y="23"/>
                  </a:cubicBezTo>
                  <a:cubicBezTo>
                    <a:pt x="18" y="23"/>
                    <a:pt x="18" y="23"/>
                    <a:pt x="18" y="22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20" y="17"/>
                    <a:pt x="22" y="16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9"/>
                    <a:pt x="27" y="8"/>
                    <a:pt x="27" y="8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0" y="3"/>
                    <a:pt x="30" y="3"/>
                    <a:pt x="3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13" name="Freeform 624"/>
            <p:cNvSpPr>
              <a:spLocks/>
            </p:cNvSpPr>
            <p:nvPr/>
          </p:nvSpPr>
          <p:spPr bwMode="auto">
            <a:xfrm>
              <a:off x="1406525" y="3226506"/>
              <a:ext cx="122672" cy="87382"/>
            </a:xfrm>
            <a:custGeom>
              <a:avLst/>
              <a:gdLst>
                <a:gd name="T0" fmla="*/ 17 w 31"/>
                <a:gd name="T1" fmla="*/ 22 h 22"/>
                <a:gd name="T2" fmla="*/ 13 w 31"/>
                <a:gd name="T3" fmla="*/ 19 h 22"/>
                <a:gd name="T4" fmla="*/ 12 w 31"/>
                <a:gd name="T5" fmla="*/ 19 h 22"/>
                <a:gd name="T6" fmla="*/ 8 w 31"/>
                <a:gd name="T7" fmla="*/ 20 h 22"/>
                <a:gd name="T8" fmla="*/ 4 w 31"/>
                <a:gd name="T9" fmla="*/ 20 h 22"/>
                <a:gd name="T10" fmla="*/ 4 w 31"/>
                <a:gd name="T11" fmla="*/ 19 h 22"/>
                <a:gd name="T12" fmla="*/ 1 w 31"/>
                <a:gd name="T13" fmla="*/ 18 h 22"/>
                <a:gd name="T14" fmla="*/ 1 w 31"/>
                <a:gd name="T15" fmla="*/ 18 h 22"/>
                <a:gd name="T16" fmla="*/ 0 w 31"/>
                <a:gd name="T17" fmla="*/ 11 h 22"/>
                <a:gd name="T18" fmla="*/ 0 w 31"/>
                <a:gd name="T19" fmla="*/ 6 h 22"/>
                <a:gd name="T20" fmla="*/ 8 w 31"/>
                <a:gd name="T21" fmla="*/ 7 h 22"/>
                <a:gd name="T22" fmla="*/ 20 w 31"/>
                <a:gd name="T23" fmla="*/ 5 h 22"/>
                <a:gd name="T24" fmla="*/ 29 w 31"/>
                <a:gd name="T25" fmla="*/ 0 h 22"/>
                <a:gd name="T26" fmla="*/ 31 w 31"/>
                <a:gd name="T27" fmla="*/ 4 h 22"/>
                <a:gd name="T28" fmla="*/ 27 w 31"/>
                <a:gd name="T29" fmla="*/ 6 h 22"/>
                <a:gd name="T30" fmla="*/ 24 w 31"/>
                <a:gd name="T31" fmla="*/ 10 h 22"/>
                <a:gd name="T32" fmla="*/ 24 w 31"/>
                <a:gd name="T33" fmla="*/ 13 h 22"/>
                <a:gd name="T34" fmla="*/ 21 w 31"/>
                <a:gd name="T35" fmla="*/ 15 h 22"/>
                <a:gd name="T36" fmla="*/ 19 w 31"/>
                <a:gd name="T37" fmla="*/ 18 h 22"/>
                <a:gd name="T38" fmla="*/ 18 w 31"/>
                <a:gd name="T39" fmla="*/ 21 h 22"/>
                <a:gd name="T40" fmla="*/ 17 w 31"/>
                <a:gd name="T41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1" h="22">
                  <a:moveTo>
                    <a:pt x="17" y="22"/>
                  </a:moveTo>
                  <a:cubicBezTo>
                    <a:pt x="17" y="22"/>
                    <a:pt x="15" y="21"/>
                    <a:pt x="13" y="19"/>
                  </a:cubicBezTo>
                  <a:cubicBezTo>
                    <a:pt x="13" y="19"/>
                    <a:pt x="12" y="19"/>
                    <a:pt x="12" y="19"/>
                  </a:cubicBezTo>
                  <a:cubicBezTo>
                    <a:pt x="10" y="19"/>
                    <a:pt x="10" y="19"/>
                    <a:pt x="8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19"/>
                  </a:cubicBezTo>
                  <a:cubicBezTo>
                    <a:pt x="4" y="19"/>
                    <a:pt x="3" y="18"/>
                    <a:pt x="1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3" y="4"/>
                    <a:pt x="26" y="2"/>
                    <a:pt x="29" y="0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5" y="7"/>
                    <a:pt x="24" y="9"/>
                    <a:pt x="24" y="10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0" y="16"/>
                    <a:pt x="19" y="17"/>
                    <a:pt x="19" y="18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2"/>
                    <a:pt x="17" y="22"/>
                    <a:pt x="17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14" name="Freeform 625"/>
            <p:cNvSpPr>
              <a:spLocks noEditPoints="1"/>
            </p:cNvSpPr>
            <p:nvPr/>
          </p:nvSpPr>
          <p:spPr bwMode="auto">
            <a:xfrm>
              <a:off x="1401484" y="3218105"/>
              <a:ext cx="136115" cy="99147"/>
            </a:xfrm>
            <a:custGeom>
              <a:avLst/>
              <a:gdLst>
                <a:gd name="T0" fmla="*/ 31 w 34"/>
                <a:gd name="T1" fmla="*/ 0 h 25"/>
                <a:gd name="T2" fmla="*/ 34 w 34"/>
                <a:gd name="T3" fmla="*/ 6 h 25"/>
                <a:gd name="T4" fmla="*/ 28 w 34"/>
                <a:gd name="T5" fmla="*/ 9 h 25"/>
                <a:gd name="T6" fmla="*/ 26 w 34"/>
                <a:gd name="T7" fmla="*/ 12 h 25"/>
                <a:gd name="T8" fmla="*/ 26 w 34"/>
                <a:gd name="T9" fmla="*/ 15 h 25"/>
                <a:gd name="T10" fmla="*/ 23 w 34"/>
                <a:gd name="T11" fmla="*/ 17 h 25"/>
                <a:gd name="T12" fmla="*/ 21 w 34"/>
                <a:gd name="T13" fmla="*/ 20 h 25"/>
                <a:gd name="T14" fmla="*/ 20 w 34"/>
                <a:gd name="T15" fmla="*/ 23 h 25"/>
                <a:gd name="T16" fmla="*/ 18 w 34"/>
                <a:gd name="T17" fmla="*/ 25 h 25"/>
                <a:gd name="T18" fmla="*/ 14 w 34"/>
                <a:gd name="T19" fmla="*/ 22 h 25"/>
                <a:gd name="T20" fmla="*/ 13 w 34"/>
                <a:gd name="T21" fmla="*/ 21 h 25"/>
                <a:gd name="T22" fmla="*/ 10 w 34"/>
                <a:gd name="T23" fmla="*/ 23 h 25"/>
                <a:gd name="T24" fmla="*/ 4 w 34"/>
                <a:gd name="T25" fmla="*/ 23 h 25"/>
                <a:gd name="T26" fmla="*/ 2 w 34"/>
                <a:gd name="T27" fmla="*/ 21 h 25"/>
                <a:gd name="T28" fmla="*/ 1 w 34"/>
                <a:gd name="T29" fmla="*/ 21 h 25"/>
                <a:gd name="T30" fmla="*/ 0 w 34"/>
                <a:gd name="T31" fmla="*/ 13 h 25"/>
                <a:gd name="T32" fmla="*/ 0 w 34"/>
                <a:gd name="T33" fmla="*/ 7 h 25"/>
                <a:gd name="T34" fmla="*/ 9 w 34"/>
                <a:gd name="T35" fmla="*/ 8 h 25"/>
                <a:gd name="T36" fmla="*/ 21 w 34"/>
                <a:gd name="T37" fmla="*/ 6 h 25"/>
                <a:gd name="T38" fmla="*/ 31 w 34"/>
                <a:gd name="T39" fmla="*/ 0 h 25"/>
                <a:gd name="T40" fmla="*/ 30 w 34"/>
                <a:gd name="T41" fmla="*/ 3 h 25"/>
                <a:gd name="T42" fmla="*/ 22 w 34"/>
                <a:gd name="T43" fmla="*/ 8 h 25"/>
                <a:gd name="T44" fmla="*/ 22 w 34"/>
                <a:gd name="T45" fmla="*/ 8 h 25"/>
                <a:gd name="T46" fmla="*/ 21 w 34"/>
                <a:gd name="T47" fmla="*/ 8 h 25"/>
                <a:gd name="T48" fmla="*/ 9 w 34"/>
                <a:gd name="T49" fmla="*/ 10 h 25"/>
                <a:gd name="T50" fmla="*/ 9 w 34"/>
                <a:gd name="T51" fmla="*/ 10 h 25"/>
                <a:gd name="T52" fmla="*/ 9 w 34"/>
                <a:gd name="T53" fmla="*/ 10 h 25"/>
                <a:gd name="T54" fmla="*/ 2 w 34"/>
                <a:gd name="T55" fmla="*/ 9 h 25"/>
                <a:gd name="T56" fmla="*/ 2 w 34"/>
                <a:gd name="T57" fmla="*/ 13 h 25"/>
                <a:gd name="T58" fmla="*/ 3 w 34"/>
                <a:gd name="T59" fmla="*/ 19 h 25"/>
                <a:gd name="T60" fmla="*/ 6 w 34"/>
                <a:gd name="T61" fmla="*/ 21 h 25"/>
                <a:gd name="T62" fmla="*/ 6 w 34"/>
                <a:gd name="T63" fmla="*/ 21 h 25"/>
                <a:gd name="T64" fmla="*/ 9 w 34"/>
                <a:gd name="T65" fmla="*/ 21 h 25"/>
                <a:gd name="T66" fmla="*/ 13 w 34"/>
                <a:gd name="T67" fmla="*/ 20 h 25"/>
                <a:gd name="T68" fmla="*/ 15 w 34"/>
                <a:gd name="T69" fmla="*/ 20 h 25"/>
                <a:gd name="T70" fmla="*/ 15 w 34"/>
                <a:gd name="T71" fmla="*/ 20 h 25"/>
                <a:gd name="T72" fmla="*/ 15 w 34"/>
                <a:gd name="T73" fmla="*/ 21 h 25"/>
                <a:gd name="T74" fmla="*/ 18 w 34"/>
                <a:gd name="T75" fmla="*/ 23 h 25"/>
                <a:gd name="T76" fmla="*/ 18 w 34"/>
                <a:gd name="T77" fmla="*/ 22 h 25"/>
                <a:gd name="T78" fmla="*/ 19 w 34"/>
                <a:gd name="T79" fmla="*/ 20 h 25"/>
                <a:gd name="T80" fmla="*/ 22 w 34"/>
                <a:gd name="T81" fmla="*/ 16 h 25"/>
                <a:gd name="T82" fmla="*/ 24 w 34"/>
                <a:gd name="T83" fmla="*/ 14 h 25"/>
                <a:gd name="T84" fmla="*/ 24 w 34"/>
                <a:gd name="T85" fmla="*/ 12 h 25"/>
                <a:gd name="T86" fmla="*/ 27 w 34"/>
                <a:gd name="T87" fmla="*/ 8 h 25"/>
                <a:gd name="T88" fmla="*/ 31 w 34"/>
                <a:gd name="T89" fmla="*/ 5 h 25"/>
                <a:gd name="T90" fmla="*/ 30 w 34"/>
                <a:gd name="T91" fmla="*/ 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4" h="25">
                  <a:moveTo>
                    <a:pt x="31" y="0"/>
                  </a:moveTo>
                  <a:cubicBezTo>
                    <a:pt x="34" y="6"/>
                    <a:pt x="34" y="6"/>
                    <a:pt x="34" y="6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6" y="10"/>
                    <a:pt x="26" y="11"/>
                    <a:pt x="26" y="12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1" y="18"/>
                    <a:pt x="21" y="19"/>
                    <a:pt x="21" y="20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4"/>
                    <a:pt x="19" y="25"/>
                    <a:pt x="18" y="25"/>
                  </a:cubicBezTo>
                  <a:cubicBezTo>
                    <a:pt x="17" y="25"/>
                    <a:pt x="15" y="24"/>
                    <a:pt x="14" y="22"/>
                  </a:cubicBezTo>
                  <a:cubicBezTo>
                    <a:pt x="13" y="22"/>
                    <a:pt x="13" y="21"/>
                    <a:pt x="13" y="21"/>
                  </a:cubicBezTo>
                  <a:cubicBezTo>
                    <a:pt x="12" y="21"/>
                    <a:pt x="11" y="22"/>
                    <a:pt x="10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2"/>
                    <a:pt x="4" y="21"/>
                    <a:pt x="2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5" y="4"/>
                    <a:pt x="28" y="2"/>
                    <a:pt x="31" y="0"/>
                  </a:cubicBezTo>
                  <a:moveTo>
                    <a:pt x="30" y="3"/>
                  </a:moveTo>
                  <a:cubicBezTo>
                    <a:pt x="27" y="5"/>
                    <a:pt x="25" y="6"/>
                    <a:pt x="22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4" y="19"/>
                    <a:pt x="5" y="20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10" y="20"/>
                    <a:pt x="11" y="20"/>
                    <a:pt x="13" y="20"/>
                  </a:cubicBezTo>
                  <a:cubicBezTo>
                    <a:pt x="13" y="20"/>
                    <a:pt x="14" y="20"/>
                    <a:pt x="15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7" y="23"/>
                    <a:pt x="18" y="23"/>
                    <a:pt x="18" y="23"/>
                  </a:cubicBezTo>
                  <a:cubicBezTo>
                    <a:pt x="18" y="23"/>
                    <a:pt x="18" y="23"/>
                    <a:pt x="18" y="22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20" y="17"/>
                    <a:pt x="22" y="16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9"/>
                    <a:pt x="27" y="8"/>
                    <a:pt x="27" y="8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0" y="3"/>
                    <a:pt x="30" y="3"/>
                    <a:pt x="3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15" name="Freeform 626"/>
            <p:cNvSpPr>
              <a:spLocks/>
            </p:cNvSpPr>
            <p:nvPr/>
          </p:nvSpPr>
          <p:spPr bwMode="auto">
            <a:xfrm>
              <a:off x="1561125" y="3039978"/>
              <a:ext cx="250386" cy="107548"/>
            </a:xfrm>
            <a:custGeom>
              <a:avLst/>
              <a:gdLst>
                <a:gd name="T0" fmla="*/ 18 w 63"/>
                <a:gd name="T1" fmla="*/ 27 h 27"/>
                <a:gd name="T2" fmla="*/ 10 w 63"/>
                <a:gd name="T3" fmla="*/ 26 h 27"/>
                <a:gd name="T4" fmla="*/ 5 w 63"/>
                <a:gd name="T5" fmla="*/ 24 h 27"/>
                <a:gd name="T6" fmla="*/ 2 w 63"/>
                <a:gd name="T7" fmla="*/ 21 h 27"/>
                <a:gd name="T8" fmla="*/ 0 w 63"/>
                <a:gd name="T9" fmla="*/ 15 h 27"/>
                <a:gd name="T10" fmla="*/ 7 w 63"/>
                <a:gd name="T11" fmla="*/ 13 h 27"/>
                <a:gd name="T12" fmla="*/ 16 w 63"/>
                <a:gd name="T13" fmla="*/ 6 h 27"/>
                <a:gd name="T14" fmla="*/ 22 w 63"/>
                <a:gd name="T15" fmla="*/ 0 h 27"/>
                <a:gd name="T16" fmla="*/ 26 w 63"/>
                <a:gd name="T17" fmla="*/ 0 h 27"/>
                <a:gd name="T18" fmla="*/ 27 w 63"/>
                <a:gd name="T19" fmla="*/ 0 h 27"/>
                <a:gd name="T20" fmla="*/ 30 w 63"/>
                <a:gd name="T21" fmla="*/ 3 h 27"/>
                <a:gd name="T22" fmla="*/ 30 w 63"/>
                <a:gd name="T23" fmla="*/ 3 h 27"/>
                <a:gd name="T24" fmla="*/ 31 w 63"/>
                <a:gd name="T25" fmla="*/ 3 h 27"/>
                <a:gd name="T26" fmla="*/ 37 w 63"/>
                <a:gd name="T27" fmla="*/ 4 h 27"/>
                <a:gd name="T28" fmla="*/ 48 w 63"/>
                <a:gd name="T29" fmla="*/ 3 h 27"/>
                <a:gd name="T30" fmla="*/ 57 w 63"/>
                <a:gd name="T31" fmla="*/ 6 h 27"/>
                <a:gd name="T32" fmla="*/ 62 w 63"/>
                <a:gd name="T33" fmla="*/ 9 h 27"/>
                <a:gd name="T34" fmla="*/ 63 w 63"/>
                <a:gd name="T35" fmla="*/ 9 h 27"/>
                <a:gd name="T36" fmla="*/ 58 w 63"/>
                <a:gd name="T37" fmla="*/ 17 h 27"/>
                <a:gd name="T38" fmla="*/ 58 w 63"/>
                <a:gd name="T39" fmla="*/ 18 h 27"/>
                <a:gd name="T40" fmla="*/ 53 w 63"/>
                <a:gd name="T41" fmla="*/ 17 h 27"/>
                <a:gd name="T42" fmla="*/ 46 w 63"/>
                <a:gd name="T43" fmla="*/ 16 h 27"/>
                <a:gd name="T44" fmla="*/ 46 w 63"/>
                <a:gd name="T45" fmla="*/ 16 h 27"/>
                <a:gd name="T46" fmla="*/ 45 w 63"/>
                <a:gd name="T47" fmla="*/ 16 h 27"/>
                <a:gd name="T48" fmla="*/ 40 w 63"/>
                <a:gd name="T49" fmla="*/ 19 h 27"/>
                <a:gd name="T50" fmla="*/ 35 w 63"/>
                <a:gd name="T51" fmla="*/ 22 h 27"/>
                <a:gd name="T52" fmla="*/ 25 w 63"/>
                <a:gd name="T53" fmla="*/ 24 h 27"/>
                <a:gd name="T54" fmla="*/ 18 w 63"/>
                <a:gd name="T5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3" h="27">
                  <a:moveTo>
                    <a:pt x="18" y="27"/>
                  </a:moveTo>
                  <a:cubicBezTo>
                    <a:pt x="10" y="26"/>
                    <a:pt x="10" y="26"/>
                    <a:pt x="10" y="26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20"/>
                    <a:pt x="0" y="18"/>
                    <a:pt x="0" y="15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10" y="12"/>
                    <a:pt x="12" y="9"/>
                    <a:pt x="16" y="6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7" y="0"/>
                  </a:cubicBezTo>
                  <a:cubicBezTo>
                    <a:pt x="28" y="0"/>
                    <a:pt x="29" y="1"/>
                    <a:pt x="30" y="3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48" y="3"/>
                    <a:pt x="48" y="3"/>
                    <a:pt x="48" y="3"/>
                  </a:cubicBezTo>
                  <a:cubicBezTo>
                    <a:pt x="51" y="3"/>
                    <a:pt x="55" y="4"/>
                    <a:pt x="57" y="6"/>
                  </a:cubicBezTo>
                  <a:cubicBezTo>
                    <a:pt x="62" y="9"/>
                    <a:pt x="62" y="9"/>
                    <a:pt x="62" y="9"/>
                  </a:cubicBezTo>
                  <a:cubicBezTo>
                    <a:pt x="63" y="9"/>
                    <a:pt x="63" y="9"/>
                    <a:pt x="63" y="9"/>
                  </a:cubicBezTo>
                  <a:cubicBezTo>
                    <a:pt x="62" y="13"/>
                    <a:pt x="60" y="16"/>
                    <a:pt x="58" y="17"/>
                  </a:cubicBezTo>
                  <a:cubicBezTo>
                    <a:pt x="58" y="18"/>
                    <a:pt x="58" y="18"/>
                    <a:pt x="58" y="18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40" y="19"/>
                    <a:pt x="40" y="19"/>
                    <a:pt x="40" y="19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18" y="27"/>
                    <a:pt x="18" y="27"/>
                    <a:pt x="18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16" name="Freeform 627"/>
            <p:cNvSpPr>
              <a:spLocks noEditPoints="1"/>
            </p:cNvSpPr>
            <p:nvPr/>
          </p:nvSpPr>
          <p:spPr bwMode="auto">
            <a:xfrm>
              <a:off x="1557764" y="3034936"/>
              <a:ext cx="257107" cy="115951"/>
            </a:xfrm>
            <a:custGeom>
              <a:avLst/>
              <a:gdLst>
                <a:gd name="T0" fmla="*/ 23 w 65"/>
                <a:gd name="T1" fmla="*/ 0 h 29"/>
                <a:gd name="T2" fmla="*/ 27 w 65"/>
                <a:gd name="T3" fmla="*/ 0 h 29"/>
                <a:gd name="T4" fmla="*/ 28 w 65"/>
                <a:gd name="T5" fmla="*/ 0 h 29"/>
                <a:gd name="T6" fmla="*/ 32 w 65"/>
                <a:gd name="T7" fmla="*/ 4 h 29"/>
                <a:gd name="T8" fmla="*/ 39 w 65"/>
                <a:gd name="T9" fmla="*/ 5 h 29"/>
                <a:gd name="T10" fmla="*/ 49 w 65"/>
                <a:gd name="T11" fmla="*/ 3 h 29"/>
                <a:gd name="T12" fmla="*/ 59 w 65"/>
                <a:gd name="T13" fmla="*/ 6 h 29"/>
                <a:gd name="T14" fmla="*/ 64 w 65"/>
                <a:gd name="T15" fmla="*/ 9 h 29"/>
                <a:gd name="T16" fmla="*/ 65 w 65"/>
                <a:gd name="T17" fmla="*/ 10 h 29"/>
                <a:gd name="T18" fmla="*/ 60 w 65"/>
                <a:gd name="T19" fmla="*/ 19 h 29"/>
                <a:gd name="T20" fmla="*/ 59 w 65"/>
                <a:gd name="T21" fmla="*/ 19 h 29"/>
                <a:gd name="T22" fmla="*/ 54 w 65"/>
                <a:gd name="T23" fmla="*/ 19 h 29"/>
                <a:gd name="T24" fmla="*/ 47 w 65"/>
                <a:gd name="T25" fmla="*/ 18 h 29"/>
                <a:gd name="T26" fmla="*/ 41 w 65"/>
                <a:gd name="T27" fmla="*/ 21 h 29"/>
                <a:gd name="T28" fmla="*/ 37 w 65"/>
                <a:gd name="T29" fmla="*/ 24 h 29"/>
                <a:gd name="T30" fmla="*/ 26 w 65"/>
                <a:gd name="T31" fmla="*/ 26 h 29"/>
                <a:gd name="T32" fmla="*/ 19 w 65"/>
                <a:gd name="T33" fmla="*/ 29 h 29"/>
                <a:gd name="T34" fmla="*/ 11 w 65"/>
                <a:gd name="T35" fmla="*/ 28 h 29"/>
                <a:gd name="T36" fmla="*/ 6 w 65"/>
                <a:gd name="T37" fmla="*/ 26 h 29"/>
                <a:gd name="T38" fmla="*/ 2 w 65"/>
                <a:gd name="T39" fmla="*/ 23 h 29"/>
                <a:gd name="T40" fmla="*/ 1 w 65"/>
                <a:gd name="T41" fmla="*/ 15 h 29"/>
                <a:gd name="T42" fmla="*/ 7 w 65"/>
                <a:gd name="T43" fmla="*/ 13 h 29"/>
                <a:gd name="T44" fmla="*/ 16 w 65"/>
                <a:gd name="T45" fmla="*/ 6 h 29"/>
                <a:gd name="T46" fmla="*/ 23 w 65"/>
                <a:gd name="T47" fmla="*/ 0 h 29"/>
                <a:gd name="T48" fmla="*/ 23 w 65"/>
                <a:gd name="T49" fmla="*/ 2 h 29"/>
                <a:gd name="T50" fmla="*/ 17 w 65"/>
                <a:gd name="T51" fmla="*/ 7 h 29"/>
                <a:gd name="T52" fmla="*/ 8 w 65"/>
                <a:gd name="T53" fmla="*/ 14 h 29"/>
                <a:gd name="T54" fmla="*/ 2 w 65"/>
                <a:gd name="T55" fmla="*/ 16 h 29"/>
                <a:gd name="T56" fmla="*/ 4 w 65"/>
                <a:gd name="T57" fmla="*/ 22 h 29"/>
                <a:gd name="T58" fmla="*/ 7 w 65"/>
                <a:gd name="T59" fmla="*/ 25 h 29"/>
                <a:gd name="T60" fmla="*/ 11 w 65"/>
                <a:gd name="T61" fmla="*/ 26 h 29"/>
                <a:gd name="T62" fmla="*/ 18 w 65"/>
                <a:gd name="T63" fmla="*/ 27 h 29"/>
                <a:gd name="T64" fmla="*/ 26 w 65"/>
                <a:gd name="T65" fmla="*/ 24 h 29"/>
                <a:gd name="T66" fmla="*/ 26 w 65"/>
                <a:gd name="T67" fmla="*/ 24 h 29"/>
                <a:gd name="T68" fmla="*/ 26 w 65"/>
                <a:gd name="T69" fmla="*/ 24 h 29"/>
                <a:gd name="T70" fmla="*/ 36 w 65"/>
                <a:gd name="T71" fmla="*/ 22 h 29"/>
                <a:gd name="T72" fmla="*/ 40 w 65"/>
                <a:gd name="T73" fmla="*/ 20 h 29"/>
                <a:gd name="T74" fmla="*/ 46 w 65"/>
                <a:gd name="T75" fmla="*/ 17 h 29"/>
                <a:gd name="T76" fmla="*/ 46 w 65"/>
                <a:gd name="T77" fmla="*/ 16 h 29"/>
                <a:gd name="T78" fmla="*/ 47 w 65"/>
                <a:gd name="T79" fmla="*/ 16 h 29"/>
                <a:gd name="T80" fmla="*/ 54 w 65"/>
                <a:gd name="T81" fmla="*/ 17 h 29"/>
                <a:gd name="T82" fmla="*/ 59 w 65"/>
                <a:gd name="T83" fmla="*/ 18 h 29"/>
                <a:gd name="T84" fmla="*/ 59 w 65"/>
                <a:gd name="T85" fmla="*/ 18 h 29"/>
                <a:gd name="T86" fmla="*/ 63 w 65"/>
                <a:gd name="T87" fmla="*/ 11 h 29"/>
                <a:gd name="T88" fmla="*/ 58 w 65"/>
                <a:gd name="T89" fmla="*/ 7 h 29"/>
                <a:gd name="T90" fmla="*/ 49 w 65"/>
                <a:gd name="T91" fmla="*/ 4 h 29"/>
                <a:gd name="T92" fmla="*/ 39 w 65"/>
                <a:gd name="T93" fmla="*/ 6 h 29"/>
                <a:gd name="T94" fmla="*/ 39 w 65"/>
                <a:gd name="T95" fmla="*/ 6 h 29"/>
                <a:gd name="T96" fmla="*/ 38 w 65"/>
                <a:gd name="T97" fmla="*/ 6 h 29"/>
                <a:gd name="T98" fmla="*/ 32 w 65"/>
                <a:gd name="T99" fmla="*/ 5 h 29"/>
                <a:gd name="T100" fmla="*/ 31 w 65"/>
                <a:gd name="T101" fmla="*/ 5 h 29"/>
                <a:gd name="T102" fmla="*/ 30 w 65"/>
                <a:gd name="T103" fmla="*/ 5 h 29"/>
                <a:gd name="T104" fmla="*/ 28 w 65"/>
                <a:gd name="T105" fmla="*/ 2 h 29"/>
                <a:gd name="T106" fmla="*/ 27 w 65"/>
                <a:gd name="T107" fmla="*/ 2 h 29"/>
                <a:gd name="T108" fmla="*/ 27 w 65"/>
                <a:gd name="T109" fmla="*/ 2 h 29"/>
                <a:gd name="T110" fmla="*/ 27 w 65"/>
                <a:gd name="T111" fmla="*/ 2 h 29"/>
                <a:gd name="T112" fmla="*/ 23 w 65"/>
                <a:gd name="T113" fmla="*/ 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5" h="29">
                  <a:moveTo>
                    <a:pt x="23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8" y="0"/>
                  </a:cubicBezTo>
                  <a:cubicBezTo>
                    <a:pt x="29" y="0"/>
                    <a:pt x="30" y="1"/>
                    <a:pt x="32" y="4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52" y="3"/>
                    <a:pt x="56" y="4"/>
                    <a:pt x="59" y="6"/>
                  </a:cubicBezTo>
                  <a:cubicBezTo>
                    <a:pt x="64" y="9"/>
                    <a:pt x="64" y="9"/>
                    <a:pt x="64" y="9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63" y="14"/>
                    <a:pt x="62" y="17"/>
                    <a:pt x="60" y="19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47" y="18"/>
                    <a:pt x="47" y="18"/>
                    <a:pt x="47" y="18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1" y="21"/>
                    <a:pt x="0" y="18"/>
                    <a:pt x="1" y="15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10" y="12"/>
                    <a:pt x="13" y="9"/>
                    <a:pt x="16" y="6"/>
                  </a:cubicBezTo>
                  <a:cubicBezTo>
                    <a:pt x="23" y="0"/>
                    <a:pt x="23" y="0"/>
                    <a:pt x="23" y="0"/>
                  </a:cubicBezTo>
                  <a:moveTo>
                    <a:pt x="23" y="2"/>
                  </a:moveTo>
                  <a:cubicBezTo>
                    <a:pt x="17" y="7"/>
                    <a:pt x="17" y="7"/>
                    <a:pt x="17" y="7"/>
                  </a:cubicBezTo>
                  <a:cubicBezTo>
                    <a:pt x="14" y="10"/>
                    <a:pt x="11" y="13"/>
                    <a:pt x="8" y="14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9"/>
                    <a:pt x="3" y="21"/>
                    <a:pt x="4" y="22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6" y="17"/>
                    <a:pt x="46" y="17"/>
                    <a:pt x="46" y="17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47" y="16"/>
                    <a:pt x="47" y="16"/>
                    <a:pt x="47" y="16"/>
                  </a:cubicBezTo>
                  <a:cubicBezTo>
                    <a:pt x="54" y="17"/>
                    <a:pt x="54" y="17"/>
                    <a:pt x="54" y="17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60" y="16"/>
                    <a:pt x="62" y="14"/>
                    <a:pt x="63" y="11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5" y="6"/>
                    <a:pt x="52" y="5"/>
                    <a:pt x="49" y="4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29" y="2"/>
                    <a:pt x="28" y="2"/>
                    <a:pt x="28" y="2"/>
                  </a:cubicBezTo>
                  <a:cubicBezTo>
                    <a:pt x="28" y="2"/>
                    <a:pt x="27" y="2"/>
                    <a:pt x="27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3" y="2"/>
                    <a:pt x="23" y="2"/>
                    <a:pt x="2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17" name="Freeform 628"/>
            <p:cNvSpPr>
              <a:spLocks/>
            </p:cNvSpPr>
            <p:nvPr/>
          </p:nvSpPr>
          <p:spPr bwMode="auto">
            <a:xfrm>
              <a:off x="1561125" y="3039978"/>
              <a:ext cx="250386" cy="107548"/>
            </a:xfrm>
            <a:custGeom>
              <a:avLst/>
              <a:gdLst>
                <a:gd name="T0" fmla="*/ 18 w 63"/>
                <a:gd name="T1" fmla="*/ 27 h 27"/>
                <a:gd name="T2" fmla="*/ 10 w 63"/>
                <a:gd name="T3" fmla="*/ 26 h 27"/>
                <a:gd name="T4" fmla="*/ 5 w 63"/>
                <a:gd name="T5" fmla="*/ 24 h 27"/>
                <a:gd name="T6" fmla="*/ 2 w 63"/>
                <a:gd name="T7" fmla="*/ 21 h 27"/>
                <a:gd name="T8" fmla="*/ 0 w 63"/>
                <a:gd name="T9" fmla="*/ 15 h 27"/>
                <a:gd name="T10" fmla="*/ 7 w 63"/>
                <a:gd name="T11" fmla="*/ 13 h 27"/>
                <a:gd name="T12" fmla="*/ 16 w 63"/>
                <a:gd name="T13" fmla="*/ 6 h 27"/>
                <a:gd name="T14" fmla="*/ 22 w 63"/>
                <a:gd name="T15" fmla="*/ 0 h 27"/>
                <a:gd name="T16" fmla="*/ 26 w 63"/>
                <a:gd name="T17" fmla="*/ 0 h 27"/>
                <a:gd name="T18" fmla="*/ 27 w 63"/>
                <a:gd name="T19" fmla="*/ 0 h 27"/>
                <a:gd name="T20" fmla="*/ 30 w 63"/>
                <a:gd name="T21" fmla="*/ 3 h 27"/>
                <a:gd name="T22" fmla="*/ 30 w 63"/>
                <a:gd name="T23" fmla="*/ 3 h 27"/>
                <a:gd name="T24" fmla="*/ 31 w 63"/>
                <a:gd name="T25" fmla="*/ 3 h 27"/>
                <a:gd name="T26" fmla="*/ 37 w 63"/>
                <a:gd name="T27" fmla="*/ 4 h 27"/>
                <a:gd name="T28" fmla="*/ 48 w 63"/>
                <a:gd name="T29" fmla="*/ 3 h 27"/>
                <a:gd name="T30" fmla="*/ 57 w 63"/>
                <a:gd name="T31" fmla="*/ 6 h 27"/>
                <a:gd name="T32" fmla="*/ 62 w 63"/>
                <a:gd name="T33" fmla="*/ 9 h 27"/>
                <a:gd name="T34" fmla="*/ 63 w 63"/>
                <a:gd name="T35" fmla="*/ 9 h 27"/>
                <a:gd name="T36" fmla="*/ 58 w 63"/>
                <a:gd name="T37" fmla="*/ 17 h 27"/>
                <a:gd name="T38" fmla="*/ 58 w 63"/>
                <a:gd name="T39" fmla="*/ 18 h 27"/>
                <a:gd name="T40" fmla="*/ 53 w 63"/>
                <a:gd name="T41" fmla="*/ 17 h 27"/>
                <a:gd name="T42" fmla="*/ 46 w 63"/>
                <a:gd name="T43" fmla="*/ 16 h 27"/>
                <a:gd name="T44" fmla="*/ 46 w 63"/>
                <a:gd name="T45" fmla="*/ 16 h 27"/>
                <a:gd name="T46" fmla="*/ 45 w 63"/>
                <a:gd name="T47" fmla="*/ 16 h 27"/>
                <a:gd name="T48" fmla="*/ 40 w 63"/>
                <a:gd name="T49" fmla="*/ 19 h 27"/>
                <a:gd name="T50" fmla="*/ 35 w 63"/>
                <a:gd name="T51" fmla="*/ 22 h 27"/>
                <a:gd name="T52" fmla="*/ 25 w 63"/>
                <a:gd name="T53" fmla="*/ 24 h 27"/>
                <a:gd name="T54" fmla="*/ 18 w 63"/>
                <a:gd name="T5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3" h="27">
                  <a:moveTo>
                    <a:pt x="18" y="27"/>
                  </a:moveTo>
                  <a:cubicBezTo>
                    <a:pt x="10" y="26"/>
                    <a:pt x="10" y="26"/>
                    <a:pt x="10" y="26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20"/>
                    <a:pt x="0" y="18"/>
                    <a:pt x="0" y="15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10" y="12"/>
                    <a:pt x="12" y="9"/>
                    <a:pt x="16" y="6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7" y="0"/>
                  </a:cubicBezTo>
                  <a:cubicBezTo>
                    <a:pt x="28" y="0"/>
                    <a:pt x="29" y="1"/>
                    <a:pt x="30" y="3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48" y="3"/>
                    <a:pt x="48" y="3"/>
                    <a:pt x="48" y="3"/>
                  </a:cubicBezTo>
                  <a:cubicBezTo>
                    <a:pt x="51" y="3"/>
                    <a:pt x="55" y="4"/>
                    <a:pt x="57" y="6"/>
                  </a:cubicBezTo>
                  <a:cubicBezTo>
                    <a:pt x="62" y="9"/>
                    <a:pt x="62" y="9"/>
                    <a:pt x="62" y="9"/>
                  </a:cubicBezTo>
                  <a:cubicBezTo>
                    <a:pt x="63" y="9"/>
                    <a:pt x="63" y="9"/>
                    <a:pt x="63" y="9"/>
                  </a:cubicBezTo>
                  <a:cubicBezTo>
                    <a:pt x="62" y="13"/>
                    <a:pt x="60" y="16"/>
                    <a:pt x="58" y="17"/>
                  </a:cubicBezTo>
                  <a:cubicBezTo>
                    <a:pt x="58" y="18"/>
                    <a:pt x="58" y="18"/>
                    <a:pt x="58" y="18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40" y="19"/>
                    <a:pt x="40" y="19"/>
                    <a:pt x="40" y="19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18" y="27"/>
                    <a:pt x="18" y="27"/>
                    <a:pt x="18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18" name="Freeform 629"/>
            <p:cNvSpPr>
              <a:spLocks noEditPoints="1"/>
            </p:cNvSpPr>
            <p:nvPr/>
          </p:nvSpPr>
          <p:spPr bwMode="auto">
            <a:xfrm>
              <a:off x="1557764" y="3034936"/>
              <a:ext cx="257107" cy="115951"/>
            </a:xfrm>
            <a:custGeom>
              <a:avLst/>
              <a:gdLst>
                <a:gd name="T0" fmla="*/ 23 w 65"/>
                <a:gd name="T1" fmla="*/ 0 h 29"/>
                <a:gd name="T2" fmla="*/ 27 w 65"/>
                <a:gd name="T3" fmla="*/ 0 h 29"/>
                <a:gd name="T4" fmla="*/ 28 w 65"/>
                <a:gd name="T5" fmla="*/ 0 h 29"/>
                <a:gd name="T6" fmla="*/ 32 w 65"/>
                <a:gd name="T7" fmla="*/ 4 h 29"/>
                <a:gd name="T8" fmla="*/ 39 w 65"/>
                <a:gd name="T9" fmla="*/ 5 h 29"/>
                <a:gd name="T10" fmla="*/ 49 w 65"/>
                <a:gd name="T11" fmla="*/ 3 h 29"/>
                <a:gd name="T12" fmla="*/ 59 w 65"/>
                <a:gd name="T13" fmla="*/ 6 h 29"/>
                <a:gd name="T14" fmla="*/ 64 w 65"/>
                <a:gd name="T15" fmla="*/ 9 h 29"/>
                <a:gd name="T16" fmla="*/ 65 w 65"/>
                <a:gd name="T17" fmla="*/ 10 h 29"/>
                <a:gd name="T18" fmla="*/ 60 w 65"/>
                <a:gd name="T19" fmla="*/ 19 h 29"/>
                <a:gd name="T20" fmla="*/ 59 w 65"/>
                <a:gd name="T21" fmla="*/ 19 h 29"/>
                <a:gd name="T22" fmla="*/ 54 w 65"/>
                <a:gd name="T23" fmla="*/ 19 h 29"/>
                <a:gd name="T24" fmla="*/ 47 w 65"/>
                <a:gd name="T25" fmla="*/ 18 h 29"/>
                <a:gd name="T26" fmla="*/ 41 w 65"/>
                <a:gd name="T27" fmla="*/ 21 h 29"/>
                <a:gd name="T28" fmla="*/ 37 w 65"/>
                <a:gd name="T29" fmla="*/ 24 h 29"/>
                <a:gd name="T30" fmla="*/ 26 w 65"/>
                <a:gd name="T31" fmla="*/ 26 h 29"/>
                <a:gd name="T32" fmla="*/ 19 w 65"/>
                <a:gd name="T33" fmla="*/ 29 h 29"/>
                <a:gd name="T34" fmla="*/ 11 w 65"/>
                <a:gd name="T35" fmla="*/ 28 h 29"/>
                <a:gd name="T36" fmla="*/ 6 w 65"/>
                <a:gd name="T37" fmla="*/ 26 h 29"/>
                <a:gd name="T38" fmla="*/ 2 w 65"/>
                <a:gd name="T39" fmla="*/ 23 h 29"/>
                <a:gd name="T40" fmla="*/ 1 w 65"/>
                <a:gd name="T41" fmla="*/ 15 h 29"/>
                <a:gd name="T42" fmla="*/ 7 w 65"/>
                <a:gd name="T43" fmla="*/ 13 h 29"/>
                <a:gd name="T44" fmla="*/ 16 w 65"/>
                <a:gd name="T45" fmla="*/ 6 h 29"/>
                <a:gd name="T46" fmla="*/ 23 w 65"/>
                <a:gd name="T47" fmla="*/ 0 h 29"/>
                <a:gd name="T48" fmla="*/ 23 w 65"/>
                <a:gd name="T49" fmla="*/ 2 h 29"/>
                <a:gd name="T50" fmla="*/ 17 w 65"/>
                <a:gd name="T51" fmla="*/ 7 h 29"/>
                <a:gd name="T52" fmla="*/ 8 w 65"/>
                <a:gd name="T53" fmla="*/ 14 h 29"/>
                <a:gd name="T54" fmla="*/ 2 w 65"/>
                <a:gd name="T55" fmla="*/ 16 h 29"/>
                <a:gd name="T56" fmla="*/ 4 w 65"/>
                <a:gd name="T57" fmla="*/ 22 h 29"/>
                <a:gd name="T58" fmla="*/ 7 w 65"/>
                <a:gd name="T59" fmla="*/ 25 h 29"/>
                <a:gd name="T60" fmla="*/ 11 w 65"/>
                <a:gd name="T61" fmla="*/ 26 h 29"/>
                <a:gd name="T62" fmla="*/ 18 w 65"/>
                <a:gd name="T63" fmla="*/ 27 h 29"/>
                <a:gd name="T64" fmla="*/ 26 w 65"/>
                <a:gd name="T65" fmla="*/ 24 h 29"/>
                <a:gd name="T66" fmla="*/ 26 w 65"/>
                <a:gd name="T67" fmla="*/ 24 h 29"/>
                <a:gd name="T68" fmla="*/ 26 w 65"/>
                <a:gd name="T69" fmla="*/ 24 h 29"/>
                <a:gd name="T70" fmla="*/ 36 w 65"/>
                <a:gd name="T71" fmla="*/ 22 h 29"/>
                <a:gd name="T72" fmla="*/ 40 w 65"/>
                <a:gd name="T73" fmla="*/ 20 h 29"/>
                <a:gd name="T74" fmla="*/ 46 w 65"/>
                <a:gd name="T75" fmla="*/ 17 h 29"/>
                <a:gd name="T76" fmla="*/ 46 w 65"/>
                <a:gd name="T77" fmla="*/ 16 h 29"/>
                <a:gd name="T78" fmla="*/ 47 w 65"/>
                <a:gd name="T79" fmla="*/ 16 h 29"/>
                <a:gd name="T80" fmla="*/ 54 w 65"/>
                <a:gd name="T81" fmla="*/ 17 h 29"/>
                <a:gd name="T82" fmla="*/ 59 w 65"/>
                <a:gd name="T83" fmla="*/ 18 h 29"/>
                <a:gd name="T84" fmla="*/ 59 w 65"/>
                <a:gd name="T85" fmla="*/ 18 h 29"/>
                <a:gd name="T86" fmla="*/ 63 w 65"/>
                <a:gd name="T87" fmla="*/ 11 h 29"/>
                <a:gd name="T88" fmla="*/ 58 w 65"/>
                <a:gd name="T89" fmla="*/ 7 h 29"/>
                <a:gd name="T90" fmla="*/ 49 w 65"/>
                <a:gd name="T91" fmla="*/ 4 h 29"/>
                <a:gd name="T92" fmla="*/ 39 w 65"/>
                <a:gd name="T93" fmla="*/ 6 h 29"/>
                <a:gd name="T94" fmla="*/ 39 w 65"/>
                <a:gd name="T95" fmla="*/ 6 h 29"/>
                <a:gd name="T96" fmla="*/ 38 w 65"/>
                <a:gd name="T97" fmla="*/ 6 h 29"/>
                <a:gd name="T98" fmla="*/ 32 w 65"/>
                <a:gd name="T99" fmla="*/ 5 h 29"/>
                <a:gd name="T100" fmla="*/ 31 w 65"/>
                <a:gd name="T101" fmla="*/ 5 h 29"/>
                <a:gd name="T102" fmla="*/ 30 w 65"/>
                <a:gd name="T103" fmla="*/ 5 h 29"/>
                <a:gd name="T104" fmla="*/ 28 w 65"/>
                <a:gd name="T105" fmla="*/ 2 h 29"/>
                <a:gd name="T106" fmla="*/ 27 w 65"/>
                <a:gd name="T107" fmla="*/ 2 h 29"/>
                <a:gd name="T108" fmla="*/ 27 w 65"/>
                <a:gd name="T109" fmla="*/ 2 h 29"/>
                <a:gd name="T110" fmla="*/ 27 w 65"/>
                <a:gd name="T111" fmla="*/ 2 h 29"/>
                <a:gd name="T112" fmla="*/ 23 w 65"/>
                <a:gd name="T113" fmla="*/ 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5" h="29">
                  <a:moveTo>
                    <a:pt x="23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8" y="0"/>
                  </a:cubicBezTo>
                  <a:cubicBezTo>
                    <a:pt x="29" y="0"/>
                    <a:pt x="30" y="1"/>
                    <a:pt x="32" y="4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52" y="3"/>
                    <a:pt x="56" y="4"/>
                    <a:pt x="59" y="6"/>
                  </a:cubicBezTo>
                  <a:cubicBezTo>
                    <a:pt x="64" y="9"/>
                    <a:pt x="64" y="9"/>
                    <a:pt x="64" y="9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63" y="14"/>
                    <a:pt x="62" y="17"/>
                    <a:pt x="60" y="19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47" y="18"/>
                    <a:pt x="47" y="18"/>
                    <a:pt x="47" y="18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1" y="21"/>
                    <a:pt x="0" y="18"/>
                    <a:pt x="1" y="15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10" y="12"/>
                    <a:pt x="13" y="9"/>
                    <a:pt x="16" y="6"/>
                  </a:cubicBezTo>
                  <a:cubicBezTo>
                    <a:pt x="23" y="0"/>
                    <a:pt x="23" y="0"/>
                    <a:pt x="23" y="0"/>
                  </a:cubicBezTo>
                  <a:moveTo>
                    <a:pt x="23" y="2"/>
                  </a:moveTo>
                  <a:cubicBezTo>
                    <a:pt x="17" y="7"/>
                    <a:pt x="17" y="7"/>
                    <a:pt x="17" y="7"/>
                  </a:cubicBezTo>
                  <a:cubicBezTo>
                    <a:pt x="14" y="10"/>
                    <a:pt x="11" y="13"/>
                    <a:pt x="8" y="14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9"/>
                    <a:pt x="3" y="21"/>
                    <a:pt x="4" y="22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6" y="17"/>
                    <a:pt x="46" y="17"/>
                    <a:pt x="46" y="17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47" y="16"/>
                    <a:pt x="47" y="16"/>
                    <a:pt x="47" y="16"/>
                  </a:cubicBezTo>
                  <a:cubicBezTo>
                    <a:pt x="54" y="17"/>
                    <a:pt x="54" y="17"/>
                    <a:pt x="54" y="17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60" y="16"/>
                    <a:pt x="62" y="14"/>
                    <a:pt x="63" y="11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5" y="6"/>
                    <a:pt x="52" y="5"/>
                    <a:pt x="49" y="4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29" y="2"/>
                    <a:pt x="28" y="2"/>
                    <a:pt x="28" y="2"/>
                  </a:cubicBezTo>
                  <a:cubicBezTo>
                    <a:pt x="28" y="2"/>
                    <a:pt x="27" y="2"/>
                    <a:pt x="27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3" y="2"/>
                    <a:pt x="23" y="2"/>
                    <a:pt x="2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19" name="Freeform 630"/>
            <p:cNvSpPr>
              <a:spLocks/>
            </p:cNvSpPr>
            <p:nvPr/>
          </p:nvSpPr>
          <p:spPr bwMode="auto">
            <a:xfrm>
              <a:off x="2414786" y="3823061"/>
              <a:ext cx="310881" cy="277273"/>
            </a:xfrm>
            <a:custGeom>
              <a:avLst/>
              <a:gdLst>
                <a:gd name="T0" fmla="*/ 14 w 78"/>
                <a:gd name="T1" fmla="*/ 70 h 70"/>
                <a:gd name="T2" fmla="*/ 13 w 78"/>
                <a:gd name="T3" fmla="*/ 70 h 70"/>
                <a:gd name="T4" fmla="*/ 5 w 78"/>
                <a:gd name="T5" fmla="*/ 66 h 70"/>
                <a:gd name="T6" fmla="*/ 2 w 78"/>
                <a:gd name="T7" fmla="*/ 63 h 70"/>
                <a:gd name="T8" fmla="*/ 0 w 78"/>
                <a:gd name="T9" fmla="*/ 58 h 70"/>
                <a:gd name="T10" fmla="*/ 4 w 78"/>
                <a:gd name="T11" fmla="*/ 51 h 70"/>
                <a:gd name="T12" fmla="*/ 7 w 78"/>
                <a:gd name="T13" fmla="*/ 49 h 70"/>
                <a:gd name="T14" fmla="*/ 10 w 78"/>
                <a:gd name="T15" fmla="*/ 45 h 70"/>
                <a:gd name="T16" fmla="*/ 8 w 78"/>
                <a:gd name="T17" fmla="*/ 39 h 70"/>
                <a:gd name="T18" fmla="*/ 8 w 78"/>
                <a:gd name="T19" fmla="*/ 39 h 70"/>
                <a:gd name="T20" fmla="*/ 7 w 78"/>
                <a:gd name="T21" fmla="*/ 39 h 70"/>
                <a:gd name="T22" fmla="*/ 2 w 78"/>
                <a:gd name="T23" fmla="*/ 38 h 70"/>
                <a:gd name="T24" fmla="*/ 3 w 78"/>
                <a:gd name="T25" fmla="*/ 32 h 70"/>
                <a:gd name="T26" fmla="*/ 2 w 78"/>
                <a:gd name="T27" fmla="*/ 20 h 70"/>
                <a:gd name="T28" fmla="*/ 5 w 78"/>
                <a:gd name="T29" fmla="*/ 20 h 70"/>
                <a:gd name="T30" fmla="*/ 9 w 78"/>
                <a:gd name="T31" fmla="*/ 20 h 70"/>
                <a:gd name="T32" fmla="*/ 9 w 78"/>
                <a:gd name="T33" fmla="*/ 20 h 70"/>
                <a:gd name="T34" fmla="*/ 9 w 78"/>
                <a:gd name="T35" fmla="*/ 20 h 70"/>
                <a:gd name="T36" fmla="*/ 10 w 78"/>
                <a:gd name="T37" fmla="*/ 17 h 70"/>
                <a:gd name="T38" fmla="*/ 11 w 78"/>
                <a:gd name="T39" fmla="*/ 15 h 70"/>
                <a:gd name="T40" fmla="*/ 12 w 78"/>
                <a:gd name="T41" fmla="*/ 10 h 70"/>
                <a:gd name="T42" fmla="*/ 11 w 78"/>
                <a:gd name="T43" fmla="*/ 9 h 70"/>
                <a:gd name="T44" fmla="*/ 13 w 78"/>
                <a:gd name="T45" fmla="*/ 8 h 70"/>
                <a:gd name="T46" fmla="*/ 17 w 78"/>
                <a:gd name="T47" fmla="*/ 9 h 70"/>
                <a:gd name="T48" fmla="*/ 24 w 78"/>
                <a:gd name="T49" fmla="*/ 10 h 70"/>
                <a:gd name="T50" fmla="*/ 25 w 78"/>
                <a:gd name="T51" fmla="*/ 10 h 70"/>
                <a:gd name="T52" fmla="*/ 25 w 78"/>
                <a:gd name="T53" fmla="*/ 10 h 70"/>
                <a:gd name="T54" fmla="*/ 28 w 78"/>
                <a:gd name="T55" fmla="*/ 8 h 70"/>
                <a:gd name="T56" fmla="*/ 30 w 78"/>
                <a:gd name="T57" fmla="*/ 7 h 70"/>
                <a:gd name="T58" fmla="*/ 35 w 78"/>
                <a:gd name="T59" fmla="*/ 9 h 70"/>
                <a:gd name="T60" fmla="*/ 41 w 78"/>
                <a:gd name="T61" fmla="*/ 10 h 70"/>
                <a:gd name="T62" fmla="*/ 41 w 78"/>
                <a:gd name="T63" fmla="*/ 10 h 70"/>
                <a:gd name="T64" fmla="*/ 58 w 78"/>
                <a:gd name="T65" fmla="*/ 3 h 70"/>
                <a:gd name="T66" fmla="*/ 65 w 78"/>
                <a:gd name="T67" fmla="*/ 4 h 70"/>
                <a:gd name="T68" fmla="*/ 74 w 78"/>
                <a:gd name="T69" fmla="*/ 3 h 70"/>
                <a:gd name="T70" fmla="*/ 74 w 78"/>
                <a:gd name="T71" fmla="*/ 3 h 70"/>
                <a:gd name="T72" fmla="*/ 74 w 78"/>
                <a:gd name="T73" fmla="*/ 3 h 70"/>
                <a:gd name="T74" fmla="*/ 77 w 78"/>
                <a:gd name="T75" fmla="*/ 1 h 70"/>
                <a:gd name="T76" fmla="*/ 78 w 78"/>
                <a:gd name="T77" fmla="*/ 0 h 70"/>
                <a:gd name="T78" fmla="*/ 74 w 78"/>
                <a:gd name="T79" fmla="*/ 6 h 70"/>
                <a:gd name="T80" fmla="*/ 68 w 78"/>
                <a:gd name="T81" fmla="*/ 9 h 70"/>
                <a:gd name="T82" fmla="*/ 64 w 78"/>
                <a:gd name="T83" fmla="*/ 15 h 70"/>
                <a:gd name="T84" fmla="*/ 66 w 78"/>
                <a:gd name="T85" fmla="*/ 22 h 70"/>
                <a:gd name="T86" fmla="*/ 65 w 78"/>
                <a:gd name="T87" fmla="*/ 30 h 70"/>
                <a:gd name="T88" fmla="*/ 62 w 78"/>
                <a:gd name="T89" fmla="*/ 40 h 70"/>
                <a:gd name="T90" fmla="*/ 46 w 78"/>
                <a:gd name="T91" fmla="*/ 50 h 70"/>
                <a:gd name="T92" fmla="*/ 37 w 78"/>
                <a:gd name="T93" fmla="*/ 55 h 70"/>
                <a:gd name="T94" fmla="*/ 25 w 78"/>
                <a:gd name="T95" fmla="*/ 61 h 70"/>
                <a:gd name="T96" fmla="*/ 17 w 78"/>
                <a:gd name="T97" fmla="*/ 67 h 70"/>
                <a:gd name="T98" fmla="*/ 14 w 78"/>
                <a:gd name="T99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8" h="70">
                  <a:moveTo>
                    <a:pt x="14" y="70"/>
                  </a:moveTo>
                  <a:cubicBezTo>
                    <a:pt x="13" y="70"/>
                    <a:pt x="13" y="70"/>
                    <a:pt x="13" y="70"/>
                  </a:cubicBezTo>
                  <a:cubicBezTo>
                    <a:pt x="11" y="69"/>
                    <a:pt x="8" y="67"/>
                    <a:pt x="5" y="66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4" y="51"/>
                    <a:pt x="4" y="51"/>
                    <a:pt x="4" y="51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1" y="43"/>
                    <a:pt x="10" y="41"/>
                    <a:pt x="8" y="39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2" y="14"/>
                    <a:pt x="13" y="13"/>
                    <a:pt x="12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8"/>
                    <a:pt x="12" y="8"/>
                    <a:pt x="13" y="8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5" y="10"/>
                    <a:pt x="50" y="8"/>
                    <a:pt x="58" y="3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74" y="3"/>
                    <a:pt x="74" y="3"/>
                    <a:pt x="74" y="3"/>
                  </a:cubicBezTo>
                  <a:cubicBezTo>
                    <a:pt x="74" y="3"/>
                    <a:pt x="74" y="3"/>
                    <a:pt x="74" y="3"/>
                  </a:cubicBezTo>
                  <a:cubicBezTo>
                    <a:pt x="74" y="3"/>
                    <a:pt x="74" y="3"/>
                    <a:pt x="74" y="3"/>
                  </a:cubicBezTo>
                  <a:cubicBezTo>
                    <a:pt x="77" y="1"/>
                    <a:pt x="77" y="1"/>
                    <a:pt x="77" y="1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6" y="10"/>
                    <a:pt x="64" y="13"/>
                    <a:pt x="64" y="15"/>
                  </a:cubicBezTo>
                  <a:cubicBezTo>
                    <a:pt x="66" y="22"/>
                    <a:pt x="66" y="22"/>
                    <a:pt x="66" y="22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62" y="40"/>
                    <a:pt x="62" y="40"/>
                    <a:pt x="62" y="4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25" y="61"/>
                    <a:pt x="25" y="61"/>
                    <a:pt x="25" y="61"/>
                  </a:cubicBezTo>
                  <a:cubicBezTo>
                    <a:pt x="23" y="62"/>
                    <a:pt x="21" y="64"/>
                    <a:pt x="17" y="67"/>
                  </a:cubicBezTo>
                  <a:cubicBezTo>
                    <a:pt x="16" y="69"/>
                    <a:pt x="14" y="70"/>
                    <a:pt x="14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20" name="Freeform 631"/>
            <p:cNvSpPr>
              <a:spLocks noEditPoints="1"/>
            </p:cNvSpPr>
            <p:nvPr/>
          </p:nvSpPr>
          <p:spPr bwMode="auto">
            <a:xfrm>
              <a:off x="2411426" y="3818020"/>
              <a:ext cx="326004" cy="287355"/>
            </a:xfrm>
            <a:custGeom>
              <a:avLst/>
              <a:gdLst>
                <a:gd name="T0" fmla="*/ 76 w 82"/>
                <a:gd name="T1" fmla="*/ 8 h 72"/>
                <a:gd name="T2" fmla="*/ 66 w 82"/>
                <a:gd name="T3" fmla="*/ 16 h 72"/>
                <a:gd name="T4" fmla="*/ 67 w 82"/>
                <a:gd name="T5" fmla="*/ 32 h 72"/>
                <a:gd name="T6" fmla="*/ 47 w 82"/>
                <a:gd name="T7" fmla="*/ 52 h 72"/>
                <a:gd name="T8" fmla="*/ 27 w 82"/>
                <a:gd name="T9" fmla="*/ 63 h 72"/>
                <a:gd name="T10" fmla="*/ 15 w 82"/>
                <a:gd name="T11" fmla="*/ 72 h 72"/>
                <a:gd name="T12" fmla="*/ 6 w 82"/>
                <a:gd name="T13" fmla="*/ 68 h 72"/>
                <a:gd name="T14" fmla="*/ 0 w 82"/>
                <a:gd name="T15" fmla="*/ 59 h 72"/>
                <a:gd name="T16" fmla="*/ 7 w 82"/>
                <a:gd name="T17" fmla="*/ 49 h 72"/>
                <a:gd name="T18" fmla="*/ 8 w 82"/>
                <a:gd name="T19" fmla="*/ 41 h 72"/>
                <a:gd name="T20" fmla="*/ 3 w 82"/>
                <a:gd name="T21" fmla="*/ 33 h 72"/>
                <a:gd name="T22" fmla="*/ 6 w 82"/>
                <a:gd name="T23" fmla="*/ 20 h 72"/>
                <a:gd name="T24" fmla="*/ 10 w 82"/>
                <a:gd name="T25" fmla="*/ 18 h 72"/>
                <a:gd name="T26" fmla="*/ 12 w 82"/>
                <a:gd name="T27" fmla="*/ 11 h 72"/>
                <a:gd name="T28" fmla="*/ 19 w 82"/>
                <a:gd name="T29" fmla="*/ 9 h 72"/>
                <a:gd name="T30" fmla="*/ 29 w 82"/>
                <a:gd name="T31" fmla="*/ 8 h 72"/>
                <a:gd name="T32" fmla="*/ 36 w 82"/>
                <a:gd name="T33" fmla="*/ 9 h 72"/>
                <a:gd name="T34" fmla="*/ 59 w 82"/>
                <a:gd name="T35" fmla="*/ 3 h 72"/>
                <a:gd name="T36" fmla="*/ 75 w 82"/>
                <a:gd name="T37" fmla="*/ 3 h 72"/>
                <a:gd name="T38" fmla="*/ 81 w 82"/>
                <a:gd name="T39" fmla="*/ 0 h 72"/>
                <a:gd name="T40" fmla="*/ 76 w 82"/>
                <a:gd name="T41" fmla="*/ 5 h 72"/>
                <a:gd name="T42" fmla="*/ 75 w 82"/>
                <a:gd name="T43" fmla="*/ 5 h 72"/>
                <a:gd name="T44" fmla="*/ 66 w 82"/>
                <a:gd name="T45" fmla="*/ 6 h 72"/>
                <a:gd name="T46" fmla="*/ 59 w 82"/>
                <a:gd name="T47" fmla="*/ 5 h 72"/>
                <a:gd name="T48" fmla="*/ 42 w 82"/>
                <a:gd name="T49" fmla="*/ 12 h 72"/>
                <a:gd name="T50" fmla="*/ 36 w 82"/>
                <a:gd name="T51" fmla="*/ 11 h 72"/>
                <a:gd name="T52" fmla="*/ 36 w 82"/>
                <a:gd name="T53" fmla="*/ 11 h 72"/>
                <a:gd name="T54" fmla="*/ 29 w 82"/>
                <a:gd name="T55" fmla="*/ 10 h 72"/>
                <a:gd name="T56" fmla="*/ 26 w 82"/>
                <a:gd name="T57" fmla="*/ 12 h 72"/>
                <a:gd name="T58" fmla="*/ 19 w 82"/>
                <a:gd name="T59" fmla="*/ 11 h 72"/>
                <a:gd name="T60" fmla="*/ 18 w 82"/>
                <a:gd name="T61" fmla="*/ 11 h 72"/>
                <a:gd name="T62" fmla="*/ 13 w 82"/>
                <a:gd name="T63" fmla="*/ 10 h 72"/>
                <a:gd name="T64" fmla="*/ 13 w 82"/>
                <a:gd name="T65" fmla="*/ 17 h 72"/>
                <a:gd name="T66" fmla="*/ 11 w 82"/>
                <a:gd name="T67" fmla="*/ 21 h 72"/>
                <a:gd name="T68" fmla="*/ 10 w 82"/>
                <a:gd name="T69" fmla="*/ 22 h 72"/>
                <a:gd name="T70" fmla="*/ 4 w 82"/>
                <a:gd name="T71" fmla="*/ 22 h 72"/>
                <a:gd name="T72" fmla="*/ 5 w 82"/>
                <a:gd name="T73" fmla="*/ 33 h 72"/>
                <a:gd name="T74" fmla="*/ 4 w 82"/>
                <a:gd name="T75" fmla="*/ 38 h 72"/>
                <a:gd name="T76" fmla="*/ 9 w 82"/>
                <a:gd name="T77" fmla="*/ 39 h 72"/>
                <a:gd name="T78" fmla="*/ 12 w 82"/>
                <a:gd name="T79" fmla="*/ 47 h 72"/>
                <a:gd name="T80" fmla="*/ 11 w 82"/>
                <a:gd name="T81" fmla="*/ 47 h 72"/>
                <a:gd name="T82" fmla="*/ 6 w 82"/>
                <a:gd name="T83" fmla="*/ 53 h 72"/>
                <a:gd name="T84" fmla="*/ 3 w 82"/>
                <a:gd name="T85" fmla="*/ 64 h 72"/>
                <a:gd name="T86" fmla="*/ 14 w 82"/>
                <a:gd name="T87" fmla="*/ 70 h 72"/>
                <a:gd name="T88" fmla="*/ 18 w 82"/>
                <a:gd name="T89" fmla="*/ 68 h 72"/>
                <a:gd name="T90" fmla="*/ 37 w 82"/>
                <a:gd name="T91" fmla="*/ 55 h 72"/>
                <a:gd name="T92" fmla="*/ 62 w 82"/>
                <a:gd name="T93" fmla="*/ 40 h 72"/>
                <a:gd name="T94" fmla="*/ 66 w 82"/>
                <a:gd name="T95" fmla="*/ 23 h 72"/>
                <a:gd name="T96" fmla="*/ 64 w 82"/>
                <a:gd name="T97" fmla="*/ 16 h 72"/>
                <a:gd name="T98" fmla="*/ 69 w 82"/>
                <a:gd name="T99" fmla="*/ 10 h 72"/>
                <a:gd name="T100" fmla="*/ 76 w 82"/>
                <a:gd name="T101" fmla="*/ 5 h 72"/>
                <a:gd name="T102" fmla="*/ 13 w 82"/>
                <a:gd name="T103" fmla="*/ 1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2" h="72">
                  <a:moveTo>
                    <a:pt x="82" y="0"/>
                  </a:moveTo>
                  <a:cubicBezTo>
                    <a:pt x="76" y="8"/>
                    <a:pt x="76" y="8"/>
                    <a:pt x="76" y="8"/>
                  </a:cubicBezTo>
                  <a:cubicBezTo>
                    <a:pt x="70" y="11"/>
                    <a:pt x="70" y="11"/>
                    <a:pt x="70" y="11"/>
                  </a:cubicBezTo>
                  <a:cubicBezTo>
                    <a:pt x="68" y="12"/>
                    <a:pt x="66" y="14"/>
                    <a:pt x="66" y="16"/>
                  </a:cubicBezTo>
                  <a:cubicBezTo>
                    <a:pt x="68" y="22"/>
                    <a:pt x="68" y="22"/>
                    <a:pt x="68" y="22"/>
                  </a:cubicBezTo>
                  <a:cubicBezTo>
                    <a:pt x="67" y="32"/>
                    <a:pt x="67" y="32"/>
                    <a:pt x="67" y="32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27" y="63"/>
                    <a:pt x="27" y="63"/>
                    <a:pt x="27" y="63"/>
                  </a:cubicBezTo>
                  <a:cubicBezTo>
                    <a:pt x="25" y="64"/>
                    <a:pt x="22" y="66"/>
                    <a:pt x="19" y="69"/>
                  </a:cubicBezTo>
                  <a:cubicBezTo>
                    <a:pt x="17" y="71"/>
                    <a:pt x="16" y="72"/>
                    <a:pt x="15" y="72"/>
                  </a:cubicBezTo>
                  <a:cubicBezTo>
                    <a:pt x="14" y="72"/>
                    <a:pt x="14" y="71"/>
                    <a:pt x="14" y="71"/>
                  </a:cubicBezTo>
                  <a:cubicBezTo>
                    <a:pt x="11" y="70"/>
                    <a:pt x="8" y="69"/>
                    <a:pt x="6" y="68"/>
                  </a:cubicBezTo>
                  <a:cubicBezTo>
                    <a:pt x="2" y="65"/>
                    <a:pt x="2" y="65"/>
                    <a:pt x="2" y="65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1" y="44"/>
                    <a:pt x="10" y="43"/>
                    <a:pt x="8" y="41"/>
                  </a:cubicBezTo>
                  <a:cubicBezTo>
                    <a:pt x="2" y="40"/>
                    <a:pt x="2" y="40"/>
                    <a:pt x="2" y="40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3" y="15"/>
                    <a:pt x="13" y="13"/>
                    <a:pt x="12" y="11"/>
                  </a:cubicBezTo>
                  <a:cubicBezTo>
                    <a:pt x="11" y="9"/>
                    <a:pt x="11" y="8"/>
                    <a:pt x="14" y="8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6" y="10"/>
                    <a:pt x="51" y="8"/>
                    <a:pt x="59" y="3"/>
                  </a:cubicBezTo>
                  <a:cubicBezTo>
                    <a:pt x="66" y="4"/>
                    <a:pt x="66" y="4"/>
                    <a:pt x="66" y="4"/>
                  </a:cubicBezTo>
                  <a:cubicBezTo>
                    <a:pt x="75" y="3"/>
                    <a:pt x="75" y="3"/>
                    <a:pt x="75" y="3"/>
                  </a:cubicBezTo>
                  <a:cubicBezTo>
                    <a:pt x="77" y="1"/>
                    <a:pt x="77" y="1"/>
                    <a:pt x="77" y="1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82" y="0"/>
                    <a:pt x="82" y="0"/>
                    <a:pt x="82" y="0"/>
                  </a:cubicBezTo>
                  <a:moveTo>
                    <a:pt x="76" y="5"/>
                  </a:moveTo>
                  <a:cubicBezTo>
                    <a:pt x="75" y="5"/>
                    <a:pt x="75" y="5"/>
                    <a:pt x="75" y="5"/>
                  </a:cubicBezTo>
                  <a:cubicBezTo>
                    <a:pt x="75" y="5"/>
                    <a:pt x="75" y="5"/>
                    <a:pt x="75" y="5"/>
                  </a:cubicBezTo>
                  <a:cubicBezTo>
                    <a:pt x="66" y="6"/>
                    <a:pt x="66" y="6"/>
                    <a:pt x="66" y="6"/>
                  </a:cubicBezTo>
                  <a:cubicBezTo>
                    <a:pt x="66" y="6"/>
                    <a:pt x="66" y="6"/>
                    <a:pt x="66" y="6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1" y="10"/>
                    <a:pt x="46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1" y="9"/>
                    <a:pt x="31" y="9"/>
                    <a:pt x="31" y="9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6" y="14"/>
                    <a:pt x="14" y="16"/>
                    <a:pt x="13" y="17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1" y="41"/>
                    <a:pt x="13" y="44"/>
                    <a:pt x="12" y="47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7" y="66"/>
                    <a:pt x="7" y="66"/>
                    <a:pt x="7" y="66"/>
                  </a:cubicBezTo>
                  <a:cubicBezTo>
                    <a:pt x="9" y="68"/>
                    <a:pt x="12" y="69"/>
                    <a:pt x="14" y="70"/>
                  </a:cubicBezTo>
                  <a:cubicBezTo>
                    <a:pt x="14" y="70"/>
                    <a:pt x="14" y="70"/>
                    <a:pt x="15" y="70"/>
                  </a:cubicBezTo>
                  <a:cubicBezTo>
                    <a:pt x="15" y="70"/>
                    <a:pt x="16" y="69"/>
                    <a:pt x="18" y="68"/>
                  </a:cubicBezTo>
                  <a:cubicBezTo>
                    <a:pt x="21" y="65"/>
                    <a:pt x="23" y="62"/>
                    <a:pt x="26" y="61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62" y="40"/>
                    <a:pt x="62" y="40"/>
                    <a:pt x="62" y="40"/>
                  </a:cubicBezTo>
                  <a:cubicBezTo>
                    <a:pt x="65" y="31"/>
                    <a:pt x="65" y="31"/>
                    <a:pt x="65" y="31"/>
                  </a:cubicBezTo>
                  <a:cubicBezTo>
                    <a:pt x="66" y="23"/>
                    <a:pt x="66" y="23"/>
                    <a:pt x="66" y="23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64" y="13"/>
                    <a:pt x="66" y="11"/>
                    <a:pt x="69" y="10"/>
                  </a:cubicBezTo>
                  <a:cubicBezTo>
                    <a:pt x="75" y="6"/>
                    <a:pt x="75" y="6"/>
                    <a:pt x="75" y="6"/>
                  </a:cubicBezTo>
                  <a:cubicBezTo>
                    <a:pt x="76" y="5"/>
                    <a:pt x="76" y="5"/>
                    <a:pt x="76" y="5"/>
                  </a:cubicBezTo>
                  <a:close/>
                  <a:moveTo>
                    <a:pt x="13" y="10"/>
                  </a:move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21" name="Freeform 632"/>
            <p:cNvSpPr>
              <a:spLocks/>
            </p:cNvSpPr>
            <p:nvPr/>
          </p:nvSpPr>
          <p:spPr bwMode="auto">
            <a:xfrm>
              <a:off x="2414786" y="3823061"/>
              <a:ext cx="310881" cy="277273"/>
            </a:xfrm>
            <a:custGeom>
              <a:avLst/>
              <a:gdLst>
                <a:gd name="T0" fmla="*/ 14 w 78"/>
                <a:gd name="T1" fmla="*/ 70 h 70"/>
                <a:gd name="T2" fmla="*/ 13 w 78"/>
                <a:gd name="T3" fmla="*/ 70 h 70"/>
                <a:gd name="T4" fmla="*/ 5 w 78"/>
                <a:gd name="T5" fmla="*/ 66 h 70"/>
                <a:gd name="T6" fmla="*/ 2 w 78"/>
                <a:gd name="T7" fmla="*/ 63 h 70"/>
                <a:gd name="T8" fmla="*/ 0 w 78"/>
                <a:gd name="T9" fmla="*/ 58 h 70"/>
                <a:gd name="T10" fmla="*/ 4 w 78"/>
                <a:gd name="T11" fmla="*/ 51 h 70"/>
                <a:gd name="T12" fmla="*/ 7 w 78"/>
                <a:gd name="T13" fmla="*/ 49 h 70"/>
                <a:gd name="T14" fmla="*/ 10 w 78"/>
                <a:gd name="T15" fmla="*/ 45 h 70"/>
                <a:gd name="T16" fmla="*/ 8 w 78"/>
                <a:gd name="T17" fmla="*/ 39 h 70"/>
                <a:gd name="T18" fmla="*/ 8 w 78"/>
                <a:gd name="T19" fmla="*/ 39 h 70"/>
                <a:gd name="T20" fmla="*/ 7 w 78"/>
                <a:gd name="T21" fmla="*/ 39 h 70"/>
                <a:gd name="T22" fmla="*/ 2 w 78"/>
                <a:gd name="T23" fmla="*/ 38 h 70"/>
                <a:gd name="T24" fmla="*/ 3 w 78"/>
                <a:gd name="T25" fmla="*/ 32 h 70"/>
                <a:gd name="T26" fmla="*/ 2 w 78"/>
                <a:gd name="T27" fmla="*/ 20 h 70"/>
                <a:gd name="T28" fmla="*/ 5 w 78"/>
                <a:gd name="T29" fmla="*/ 20 h 70"/>
                <a:gd name="T30" fmla="*/ 9 w 78"/>
                <a:gd name="T31" fmla="*/ 20 h 70"/>
                <a:gd name="T32" fmla="*/ 9 w 78"/>
                <a:gd name="T33" fmla="*/ 20 h 70"/>
                <a:gd name="T34" fmla="*/ 9 w 78"/>
                <a:gd name="T35" fmla="*/ 20 h 70"/>
                <a:gd name="T36" fmla="*/ 10 w 78"/>
                <a:gd name="T37" fmla="*/ 17 h 70"/>
                <a:gd name="T38" fmla="*/ 11 w 78"/>
                <a:gd name="T39" fmla="*/ 15 h 70"/>
                <a:gd name="T40" fmla="*/ 12 w 78"/>
                <a:gd name="T41" fmla="*/ 10 h 70"/>
                <a:gd name="T42" fmla="*/ 11 w 78"/>
                <a:gd name="T43" fmla="*/ 9 h 70"/>
                <a:gd name="T44" fmla="*/ 13 w 78"/>
                <a:gd name="T45" fmla="*/ 8 h 70"/>
                <a:gd name="T46" fmla="*/ 17 w 78"/>
                <a:gd name="T47" fmla="*/ 9 h 70"/>
                <a:gd name="T48" fmla="*/ 24 w 78"/>
                <a:gd name="T49" fmla="*/ 10 h 70"/>
                <a:gd name="T50" fmla="*/ 25 w 78"/>
                <a:gd name="T51" fmla="*/ 10 h 70"/>
                <a:gd name="T52" fmla="*/ 25 w 78"/>
                <a:gd name="T53" fmla="*/ 10 h 70"/>
                <a:gd name="T54" fmla="*/ 28 w 78"/>
                <a:gd name="T55" fmla="*/ 8 h 70"/>
                <a:gd name="T56" fmla="*/ 30 w 78"/>
                <a:gd name="T57" fmla="*/ 7 h 70"/>
                <a:gd name="T58" fmla="*/ 35 w 78"/>
                <a:gd name="T59" fmla="*/ 9 h 70"/>
                <a:gd name="T60" fmla="*/ 41 w 78"/>
                <a:gd name="T61" fmla="*/ 10 h 70"/>
                <a:gd name="T62" fmla="*/ 41 w 78"/>
                <a:gd name="T63" fmla="*/ 10 h 70"/>
                <a:gd name="T64" fmla="*/ 58 w 78"/>
                <a:gd name="T65" fmla="*/ 3 h 70"/>
                <a:gd name="T66" fmla="*/ 65 w 78"/>
                <a:gd name="T67" fmla="*/ 4 h 70"/>
                <a:gd name="T68" fmla="*/ 74 w 78"/>
                <a:gd name="T69" fmla="*/ 3 h 70"/>
                <a:gd name="T70" fmla="*/ 74 w 78"/>
                <a:gd name="T71" fmla="*/ 3 h 70"/>
                <a:gd name="T72" fmla="*/ 74 w 78"/>
                <a:gd name="T73" fmla="*/ 3 h 70"/>
                <a:gd name="T74" fmla="*/ 77 w 78"/>
                <a:gd name="T75" fmla="*/ 1 h 70"/>
                <a:gd name="T76" fmla="*/ 78 w 78"/>
                <a:gd name="T77" fmla="*/ 0 h 70"/>
                <a:gd name="T78" fmla="*/ 74 w 78"/>
                <a:gd name="T79" fmla="*/ 6 h 70"/>
                <a:gd name="T80" fmla="*/ 68 w 78"/>
                <a:gd name="T81" fmla="*/ 9 h 70"/>
                <a:gd name="T82" fmla="*/ 64 w 78"/>
                <a:gd name="T83" fmla="*/ 15 h 70"/>
                <a:gd name="T84" fmla="*/ 66 w 78"/>
                <a:gd name="T85" fmla="*/ 22 h 70"/>
                <a:gd name="T86" fmla="*/ 65 w 78"/>
                <a:gd name="T87" fmla="*/ 30 h 70"/>
                <a:gd name="T88" fmla="*/ 62 w 78"/>
                <a:gd name="T89" fmla="*/ 40 h 70"/>
                <a:gd name="T90" fmla="*/ 46 w 78"/>
                <a:gd name="T91" fmla="*/ 50 h 70"/>
                <a:gd name="T92" fmla="*/ 37 w 78"/>
                <a:gd name="T93" fmla="*/ 55 h 70"/>
                <a:gd name="T94" fmla="*/ 25 w 78"/>
                <a:gd name="T95" fmla="*/ 61 h 70"/>
                <a:gd name="T96" fmla="*/ 17 w 78"/>
                <a:gd name="T97" fmla="*/ 67 h 70"/>
                <a:gd name="T98" fmla="*/ 14 w 78"/>
                <a:gd name="T99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8" h="70">
                  <a:moveTo>
                    <a:pt x="14" y="70"/>
                  </a:moveTo>
                  <a:cubicBezTo>
                    <a:pt x="13" y="70"/>
                    <a:pt x="13" y="70"/>
                    <a:pt x="13" y="70"/>
                  </a:cubicBezTo>
                  <a:cubicBezTo>
                    <a:pt x="11" y="69"/>
                    <a:pt x="8" y="67"/>
                    <a:pt x="5" y="66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4" y="51"/>
                    <a:pt x="4" y="51"/>
                    <a:pt x="4" y="51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1" y="43"/>
                    <a:pt x="10" y="41"/>
                    <a:pt x="8" y="39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2" y="14"/>
                    <a:pt x="13" y="13"/>
                    <a:pt x="12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8"/>
                    <a:pt x="12" y="8"/>
                    <a:pt x="13" y="8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5" y="10"/>
                    <a:pt x="50" y="8"/>
                    <a:pt x="58" y="3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74" y="3"/>
                    <a:pt x="74" y="3"/>
                    <a:pt x="74" y="3"/>
                  </a:cubicBezTo>
                  <a:cubicBezTo>
                    <a:pt x="74" y="3"/>
                    <a:pt x="74" y="3"/>
                    <a:pt x="74" y="3"/>
                  </a:cubicBezTo>
                  <a:cubicBezTo>
                    <a:pt x="74" y="3"/>
                    <a:pt x="74" y="3"/>
                    <a:pt x="74" y="3"/>
                  </a:cubicBezTo>
                  <a:cubicBezTo>
                    <a:pt x="77" y="1"/>
                    <a:pt x="77" y="1"/>
                    <a:pt x="77" y="1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6" y="10"/>
                    <a:pt x="64" y="13"/>
                    <a:pt x="64" y="15"/>
                  </a:cubicBezTo>
                  <a:cubicBezTo>
                    <a:pt x="66" y="22"/>
                    <a:pt x="66" y="22"/>
                    <a:pt x="66" y="22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62" y="40"/>
                    <a:pt x="62" y="40"/>
                    <a:pt x="62" y="4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25" y="61"/>
                    <a:pt x="25" y="61"/>
                    <a:pt x="25" y="61"/>
                  </a:cubicBezTo>
                  <a:cubicBezTo>
                    <a:pt x="23" y="62"/>
                    <a:pt x="21" y="64"/>
                    <a:pt x="17" y="67"/>
                  </a:cubicBezTo>
                  <a:cubicBezTo>
                    <a:pt x="16" y="69"/>
                    <a:pt x="14" y="70"/>
                    <a:pt x="14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22" name="Freeform 633"/>
            <p:cNvSpPr>
              <a:spLocks noEditPoints="1"/>
            </p:cNvSpPr>
            <p:nvPr/>
          </p:nvSpPr>
          <p:spPr bwMode="auto">
            <a:xfrm>
              <a:off x="2411426" y="3818020"/>
              <a:ext cx="326004" cy="287355"/>
            </a:xfrm>
            <a:custGeom>
              <a:avLst/>
              <a:gdLst>
                <a:gd name="T0" fmla="*/ 76 w 82"/>
                <a:gd name="T1" fmla="*/ 8 h 72"/>
                <a:gd name="T2" fmla="*/ 66 w 82"/>
                <a:gd name="T3" fmla="*/ 16 h 72"/>
                <a:gd name="T4" fmla="*/ 67 w 82"/>
                <a:gd name="T5" fmla="*/ 32 h 72"/>
                <a:gd name="T6" fmla="*/ 47 w 82"/>
                <a:gd name="T7" fmla="*/ 52 h 72"/>
                <a:gd name="T8" fmla="*/ 27 w 82"/>
                <a:gd name="T9" fmla="*/ 63 h 72"/>
                <a:gd name="T10" fmla="*/ 15 w 82"/>
                <a:gd name="T11" fmla="*/ 72 h 72"/>
                <a:gd name="T12" fmla="*/ 6 w 82"/>
                <a:gd name="T13" fmla="*/ 68 h 72"/>
                <a:gd name="T14" fmla="*/ 0 w 82"/>
                <a:gd name="T15" fmla="*/ 59 h 72"/>
                <a:gd name="T16" fmla="*/ 7 w 82"/>
                <a:gd name="T17" fmla="*/ 49 h 72"/>
                <a:gd name="T18" fmla="*/ 8 w 82"/>
                <a:gd name="T19" fmla="*/ 41 h 72"/>
                <a:gd name="T20" fmla="*/ 3 w 82"/>
                <a:gd name="T21" fmla="*/ 33 h 72"/>
                <a:gd name="T22" fmla="*/ 6 w 82"/>
                <a:gd name="T23" fmla="*/ 20 h 72"/>
                <a:gd name="T24" fmla="*/ 10 w 82"/>
                <a:gd name="T25" fmla="*/ 18 h 72"/>
                <a:gd name="T26" fmla="*/ 12 w 82"/>
                <a:gd name="T27" fmla="*/ 11 h 72"/>
                <a:gd name="T28" fmla="*/ 19 w 82"/>
                <a:gd name="T29" fmla="*/ 9 h 72"/>
                <a:gd name="T30" fmla="*/ 29 w 82"/>
                <a:gd name="T31" fmla="*/ 8 h 72"/>
                <a:gd name="T32" fmla="*/ 36 w 82"/>
                <a:gd name="T33" fmla="*/ 9 h 72"/>
                <a:gd name="T34" fmla="*/ 59 w 82"/>
                <a:gd name="T35" fmla="*/ 3 h 72"/>
                <a:gd name="T36" fmla="*/ 75 w 82"/>
                <a:gd name="T37" fmla="*/ 3 h 72"/>
                <a:gd name="T38" fmla="*/ 81 w 82"/>
                <a:gd name="T39" fmla="*/ 0 h 72"/>
                <a:gd name="T40" fmla="*/ 76 w 82"/>
                <a:gd name="T41" fmla="*/ 5 h 72"/>
                <a:gd name="T42" fmla="*/ 75 w 82"/>
                <a:gd name="T43" fmla="*/ 5 h 72"/>
                <a:gd name="T44" fmla="*/ 66 w 82"/>
                <a:gd name="T45" fmla="*/ 6 h 72"/>
                <a:gd name="T46" fmla="*/ 59 w 82"/>
                <a:gd name="T47" fmla="*/ 5 h 72"/>
                <a:gd name="T48" fmla="*/ 42 w 82"/>
                <a:gd name="T49" fmla="*/ 12 h 72"/>
                <a:gd name="T50" fmla="*/ 36 w 82"/>
                <a:gd name="T51" fmla="*/ 11 h 72"/>
                <a:gd name="T52" fmla="*/ 36 w 82"/>
                <a:gd name="T53" fmla="*/ 11 h 72"/>
                <a:gd name="T54" fmla="*/ 29 w 82"/>
                <a:gd name="T55" fmla="*/ 10 h 72"/>
                <a:gd name="T56" fmla="*/ 26 w 82"/>
                <a:gd name="T57" fmla="*/ 12 h 72"/>
                <a:gd name="T58" fmla="*/ 19 w 82"/>
                <a:gd name="T59" fmla="*/ 11 h 72"/>
                <a:gd name="T60" fmla="*/ 18 w 82"/>
                <a:gd name="T61" fmla="*/ 11 h 72"/>
                <a:gd name="T62" fmla="*/ 13 w 82"/>
                <a:gd name="T63" fmla="*/ 10 h 72"/>
                <a:gd name="T64" fmla="*/ 13 w 82"/>
                <a:gd name="T65" fmla="*/ 17 h 72"/>
                <a:gd name="T66" fmla="*/ 11 w 82"/>
                <a:gd name="T67" fmla="*/ 21 h 72"/>
                <a:gd name="T68" fmla="*/ 10 w 82"/>
                <a:gd name="T69" fmla="*/ 22 h 72"/>
                <a:gd name="T70" fmla="*/ 4 w 82"/>
                <a:gd name="T71" fmla="*/ 22 h 72"/>
                <a:gd name="T72" fmla="*/ 5 w 82"/>
                <a:gd name="T73" fmla="*/ 33 h 72"/>
                <a:gd name="T74" fmla="*/ 4 w 82"/>
                <a:gd name="T75" fmla="*/ 38 h 72"/>
                <a:gd name="T76" fmla="*/ 9 w 82"/>
                <a:gd name="T77" fmla="*/ 39 h 72"/>
                <a:gd name="T78" fmla="*/ 12 w 82"/>
                <a:gd name="T79" fmla="*/ 47 h 72"/>
                <a:gd name="T80" fmla="*/ 11 w 82"/>
                <a:gd name="T81" fmla="*/ 47 h 72"/>
                <a:gd name="T82" fmla="*/ 6 w 82"/>
                <a:gd name="T83" fmla="*/ 53 h 72"/>
                <a:gd name="T84" fmla="*/ 3 w 82"/>
                <a:gd name="T85" fmla="*/ 64 h 72"/>
                <a:gd name="T86" fmla="*/ 14 w 82"/>
                <a:gd name="T87" fmla="*/ 70 h 72"/>
                <a:gd name="T88" fmla="*/ 18 w 82"/>
                <a:gd name="T89" fmla="*/ 68 h 72"/>
                <a:gd name="T90" fmla="*/ 37 w 82"/>
                <a:gd name="T91" fmla="*/ 55 h 72"/>
                <a:gd name="T92" fmla="*/ 62 w 82"/>
                <a:gd name="T93" fmla="*/ 40 h 72"/>
                <a:gd name="T94" fmla="*/ 66 w 82"/>
                <a:gd name="T95" fmla="*/ 23 h 72"/>
                <a:gd name="T96" fmla="*/ 64 w 82"/>
                <a:gd name="T97" fmla="*/ 16 h 72"/>
                <a:gd name="T98" fmla="*/ 69 w 82"/>
                <a:gd name="T99" fmla="*/ 10 h 72"/>
                <a:gd name="T100" fmla="*/ 76 w 82"/>
                <a:gd name="T101" fmla="*/ 5 h 72"/>
                <a:gd name="T102" fmla="*/ 13 w 82"/>
                <a:gd name="T103" fmla="*/ 1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2" h="72">
                  <a:moveTo>
                    <a:pt x="82" y="0"/>
                  </a:moveTo>
                  <a:cubicBezTo>
                    <a:pt x="76" y="8"/>
                    <a:pt x="76" y="8"/>
                    <a:pt x="76" y="8"/>
                  </a:cubicBezTo>
                  <a:cubicBezTo>
                    <a:pt x="70" y="11"/>
                    <a:pt x="70" y="11"/>
                    <a:pt x="70" y="11"/>
                  </a:cubicBezTo>
                  <a:cubicBezTo>
                    <a:pt x="68" y="12"/>
                    <a:pt x="66" y="14"/>
                    <a:pt x="66" y="16"/>
                  </a:cubicBezTo>
                  <a:cubicBezTo>
                    <a:pt x="68" y="22"/>
                    <a:pt x="68" y="22"/>
                    <a:pt x="68" y="22"/>
                  </a:cubicBezTo>
                  <a:cubicBezTo>
                    <a:pt x="67" y="32"/>
                    <a:pt x="67" y="32"/>
                    <a:pt x="67" y="32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27" y="63"/>
                    <a:pt x="27" y="63"/>
                    <a:pt x="27" y="63"/>
                  </a:cubicBezTo>
                  <a:cubicBezTo>
                    <a:pt x="25" y="64"/>
                    <a:pt x="22" y="66"/>
                    <a:pt x="19" y="69"/>
                  </a:cubicBezTo>
                  <a:cubicBezTo>
                    <a:pt x="17" y="71"/>
                    <a:pt x="16" y="72"/>
                    <a:pt x="15" y="72"/>
                  </a:cubicBezTo>
                  <a:cubicBezTo>
                    <a:pt x="14" y="72"/>
                    <a:pt x="14" y="71"/>
                    <a:pt x="14" y="71"/>
                  </a:cubicBezTo>
                  <a:cubicBezTo>
                    <a:pt x="11" y="70"/>
                    <a:pt x="8" y="69"/>
                    <a:pt x="6" y="68"/>
                  </a:cubicBezTo>
                  <a:cubicBezTo>
                    <a:pt x="2" y="65"/>
                    <a:pt x="2" y="65"/>
                    <a:pt x="2" y="65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1" y="44"/>
                    <a:pt x="10" y="43"/>
                    <a:pt x="8" y="41"/>
                  </a:cubicBezTo>
                  <a:cubicBezTo>
                    <a:pt x="2" y="40"/>
                    <a:pt x="2" y="40"/>
                    <a:pt x="2" y="40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3" y="15"/>
                    <a:pt x="13" y="13"/>
                    <a:pt x="12" y="11"/>
                  </a:cubicBezTo>
                  <a:cubicBezTo>
                    <a:pt x="11" y="9"/>
                    <a:pt x="11" y="8"/>
                    <a:pt x="14" y="8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6" y="10"/>
                    <a:pt x="51" y="8"/>
                    <a:pt x="59" y="3"/>
                  </a:cubicBezTo>
                  <a:cubicBezTo>
                    <a:pt x="66" y="4"/>
                    <a:pt x="66" y="4"/>
                    <a:pt x="66" y="4"/>
                  </a:cubicBezTo>
                  <a:cubicBezTo>
                    <a:pt x="75" y="3"/>
                    <a:pt x="75" y="3"/>
                    <a:pt x="75" y="3"/>
                  </a:cubicBezTo>
                  <a:cubicBezTo>
                    <a:pt x="77" y="1"/>
                    <a:pt x="77" y="1"/>
                    <a:pt x="77" y="1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82" y="0"/>
                    <a:pt x="82" y="0"/>
                    <a:pt x="82" y="0"/>
                  </a:cubicBezTo>
                  <a:moveTo>
                    <a:pt x="76" y="5"/>
                  </a:moveTo>
                  <a:cubicBezTo>
                    <a:pt x="75" y="5"/>
                    <a:pt x="75" y="5"/>
                    <a:pt x="75" y="5"/>
                  </a:cubicBezTo>
                  <a:cubicBezTo>
                    <a:pt x="75" y="5"/>
                    <a:pt x="75" y="5"/>
                    <a:pt x="75" y="5"/>
                  </a:cubicBezTo>
                  <a:cubicBezTo>
                    <a:pt x="66" y="6"/>
                    <a:pt x="66" y="6"/>
                    <a:pt x="66" y="6"/>
                  </a:cubicBezTo>
                  <a:cubicBezTo>
                    <a:pt x="66" y="6"/>
                    <a:pt x="66" y="6"/>
                    <a:pt x="66" y="6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1" y="10"/>
                    <a:pt x="46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1" y="9"/>
                    <a:pt x="31" y="9"/>
                    <a:pt x="31" y="9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6" y="14"/>
                    <a:pt x="14" y="16"/>
                    <a:pt x="13" y="17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1" y="41"/>
                    <a:pt x="13" y="44"/>
                    <a:pt x="12" y="47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7" y="66"/>
                    <a:pt x="7" y="66"/>
                    <a:pt x="7" y="66"/>
                  </a:cubicBezTo>
                  <a:cubicBezTo>
                    <a:pt x="9" y="68"/>
                    <a:pt x="12" y="69"/>
                    <a:pt x="14" y="70"/>
                  </a:cubicBezTo>
                  <a:cubicBezTo>
                    <a:pt x="14" y="70"/>
                    <a:pt x="14" y="70"/>
                    <a:pt x="15" y="70"/>
                  </a:cubicBezTo>
                  <a:cubicBezTo>
                    <a:pt x="15" y="70"/>
                    <a:pt x="16" y="69"/>
                    <a:pt x="18" y="68"/>
                  </a:cubicBezTo>
                  <a:cubicBezTo>
                    <a:pt x="21" y="65"/>
                    <a:pt x="23" y="62"/>
                    <a:pt x="26" y="61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62" y="40"/>
                    <a:pt x="62" y="40"/>
                    <a:pt x="62" y="40"/>
                  </a:cubicBezTo>
                  <a:cubicBezTo>
                    <a:pt x="65" y="31"/>
                    <a:pt x="65" y="31"/>
                    <a:pt x="65" y="31"/>
                  </a:cubicBezTo>
                  <a:cubicBezTo>
                    <a:pt x="66" y="23"/>
                    <a:pt x="66" y="23"/>
                    <a:pt x="66" y="23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64" y="13"/>
                    <a:pt x="66" y="11"/>
                    <a:pt x="69" y="10"/>
                  </a:cubicBezTo>
                  <a:cubicBezTo>
                    <a:pt x="75" y="6"/>
                    <a:pt x="75" y="6"/>
                    <a:pt x="75" y="6"/>
                  </a:cubicBezTo>
                  <a:cubicBezTo>
                    <a:pt x="76" y="5"/>
                    <a:pt x="76" y="5"/>
                    <a:pt x="76" y="5"/>
                  </a:cubicBezTo>
                  <a:close/>
                  <a:moveTo>
                    <a:pt x="13" y="10"/>
                  </a:move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23" name="Freeform 634"/>
            <p:cNvSpPr>
              <a:spLocks/>
            </p:cNvSpPr>
            <p:nvPr/>
          </p:nvSpPr>
          <p:spPr bwMode="auto">
            <a:xfrm>
              <a:off x="1656911" y="3273558"/>
              <a:ext cx="169725" cy="270551"/>
            </a:xfrm>
            <a:custGeom>
              <a:avLst/>
              <a:gdLst>
                <a:gd name="T0" fmla="*/ 16 w 43"/>
                <a:gd name="T1" fmla="*/ 68 h 68"/>
                <a:gd name="T2" fmla="*/ 14 w 43"/>
                <a:gd name="T3" fmla="*/ 61 h 68"/>
                <a:gd name="T4" fmla="*/ 13 w 43"/>
                <a:gd name="T5" fmla="*/ 59 h 68"/>
                <a:gd name="T6" fmla="*/ 14 w 43"/>
                <a:gd name="T7" fmla="*/ 55 h 68"/>
                <a:gd name="T8" fmla="*/ 15 w 43"/>
                <a:gd name="T9" fmla="*/ 53 h 68"/>
                <a:gd name="T10" fmla="*/ 12 w 43"/>
                <a:gd name="T11" fmla="*/ 50 h 68"/>
                <a:gd name="T12" fmla="*/ 7 w 43"/>
                <a:gd name="T13" fmla="*/ 47 h 68"/>
                <a:gd name="T14" fmla="*/ 3 w 43"/>
                <a:gd name="T15" fmla="*/ 44 h 68"/>
                <a:gd name="T16" fmla="*/ 3 w 43"/>
                <a:gd name="T17" fmla="*/ 42 h 68"/>
                <a:gd name="T18" fmla="*/ 3 w 43"/>
                <a:gd name="T19" fmla="*/ 40 h 68"/>
                <a:gd name="T20" fmla="*/ 4 w 43"/>
                <a:gd name="T21" fmla="*/ 37 h 68"/>
                <a:gd name="T22" fmla="*/ 5 w 43"/>
                <a:gd name="T23" fmla="*/ 36 h 68"/>
                <a:gd name="T24" fmla="*/ 4 w 43"/>
                <a:gd name="T25" fmla="*/ 36 h 68"/>
                <a:gd name="T26" fmla="*/ 3 w 43"/>
                <a:gd name="T27" fmla="*/ 34 h 68"/>
                <a:gd name="T28" fmla="*/ 1 w 43"/>
                <a:gd name="T29" fmla="*/ 31 h 68"/>
                <a:gd name="T30" fmla="*/ 2 w 43"/>
                <a:gd name="T31" fmla="*/ 28 h 68"/>
                <a:gd name="T32" fmla="*/ 2 w 43"/>
                <a:gd name="T33" fmla="*/ 22 h 68"/>
                <a:gd name="T34" fmla="*/ 1 w 43"/>
                <a:gd name="T35" fmla="*/ 19 h 68"/>
                <a:gd name="T36" fmla="*/ 0 w 43"/>
                <a:gd name="T37" fmla="*/ 13 h 68"/>
                <a:gd name="T38" fmla="*/ 0 w 43"/>
                <a:gd name="T39" fmla="*/ 4 h 68"/>
                <a:gd name="T40" fmla="*/ 7 w 43"/>
                <a:gd name="T41" fmla="*/ 1 h 68"/>
                <a:gd name="T42" fmla="*/ 13 w 43"/>
                <a:gd name="T43" fmla="*/ 0 h 68"/>
                <a:gd name="T44" fmla="*/ 21 w 43"/>
                <a:gd name="T45" fmla="*/ 9 h 68"/>
                <a:gd name="T46" fmla="*/ 27 w 43"/>
                <a:gd name="T47" fmla="*/ 18 h 68"/>
                <a:gd name="T48" fmla="*/ 29 w 43"/>
                <a:gd name="T49" fmla="*/ 23 h 68"/>
                <a:gd name="T50" fmla="*/ 33 w 43"/>
                <a:gd name="T51" fmla="*/ 27 h 68"/>
                <a:gd name="T52" fmla="*/ 34 w 43"/>
                <a:gd name="T53" fmla="*/ 27 h 68"/>
                <a:gd name="T54" fmla="*/ 34 w 43"/>
                <a:gd name="T55" fmla="*/ 27 h 68"/>
                <a:gd name="T56" fmla="*/ 40 w 43"/>
                <a:gd name="T57" fmla="*/ 24 h 68"/>
                <a:gd name="T58" fmla="*/ 41 w 43"/>
                <a:gd name="T59" fmla="*/ 24 h 68"/>
                <a:gd name="T60" fmla="*/ 39 w 43"/>
                <a:gd name="T61" fmla="*/ 27 h 68"/>
                <a:gd name="T62" fmla="*/ 39 w 43"/>
                <a:gd name="T63" fmla="*/ 28 h 68"/>
                <a:gd name="T64" fmla="*/ 39 w 43"/>
                <a:gd name="T65" fmla="*/ 28 h 68"/>
                <a:gd name="T66" fmla="*/ 39 w 43"/>
                <a:gd name="T67" fmla="*/ 31 h 68"/>
                <a:gd name="T68" fmla="*/ 39 w 43"/>
                <a:gd name="T69" fmla="*/ 31 h 68"/>
                <a:gd name="T70" fmla="*/ 39 w 43"/>
                <a:gd name="T71" fmla="*/ 31 h 68"/>
                <a:gd name="T72" fmla="*/ 40 w 43"/>
                <a:gd name="T73" fmla="*/ 32 h 68"/>
                <a:gd name="T74" fmla="*/ 40 w 43"/>
                <a:gd name="T75" fmla="*/ 33 h 68"/>
                <a:gd name="T76" fmla="*/ 40 w 43"/>
                <a:gd name="T77" fmla="*/ 35 h 68"/>
                <a:gd name="T78" fmla="*/ 38 w 43"/>
                <a:gd name="T79" fmla="*/ 36 h 68"/>
                <a:gd name="T80" fmla="*/ 38 w 43"/>
                <a:gd name="T81" fmla="*/ 36 h 68"/>
                <a:gd name="T82" fmla="*/ 38 w 43"/>
                <a:gd name="T83" fmla="*/ 36 h 68"/>
                <a:gd name="T84" fmla="*/ 40 w 43"/>
                <a:gd name="T85" fmla="*/ 44 h 68"/>
                <a:gd name="T86" fmla="*/ 41 w 43"/>
                <a:gd name="T87" fmla="*/ 52 h 68"/>
                <a:gd name="T88" fmla="*/ 38 w 43"/>
                <a:gd name="T89" fmla="*/ 56 h 68"/>
                <a:gd name="T90" fmla="*/ 37 w 43"/>
                <a:gd name="T91" fmla="*/ 60 h 68"/>
                <a:gd name="T92" fmla="*/ 34 w 43"/>
                <a:gd name="T93" fmla="*/ 60 h 68"/>
                <a:gd name="T94" fmla="*/ 27 w 43"/>
                <a:gd name="T95" fmla="*/ 63 h 68"/>
                <a:gd name="T96" fmla="*/ 24 w 43"/>
                <a:gd name="T97" fmla="*/ 64 h 68"/>
                <a:gd name="T98" fmla="*/ 22 w 43"/>
                <a:gd name="T99" fmla="*/ 63 h 68"/>
                <a:gd name="T100" fmla="*/ 19 w 43"/>
                <a:gd name="T101" fmla="*/ 65 h 68"/>
                <a:gd name="T102" fmla="*/ 18 w 43"/>
                <a:gd name="T103" fmla="*/ 68 h 68"/>
                <a:gd name="T104" fmla="*/ 16 w 43"/>
                <a:gd name="T105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3" h="68">
                  <a:moveTo>
                    <a:pt x="16" y="68"/>
                  </a:moveTo>
                  <a:cubicBezTo>
                    <a:pt x="14" y="61"/>
                    <a:pt x="14" y="61"/>
                    <a:pt x="14" y="61"/>
                  </a:cubicBezTo>
                  <a:cubicBezTo>
                    <a:pt x="13" y="59"/>
                    <a:pt x="13" y="59"/>
                    <a:pt x="13" y="59"/>
                  </a:cubicBezTo>
                  <a:cubicBezTo>
                    <a:pt x="14" y="55"/>
                    <a:pt x="14" y="55"/>
                    <a:pt x="14" y="55"/>
                  </a:cubicBezTo>
                  <a:cubicBezTo>
                    <a:pt x="15" y="55"/>
                    <a:pt x="15" y="54"/>
                    <a:pt x="15" y="53"/>
                  </a:cubicBezTo>
                  <a:cubicBezTo>
                    <a:pt x="15" y="52"/>
                    <a:pt x="14" y="51"/>
                    <a:pt x="12" y="50"/>
                  </a:cubicBezTo>
                  <a:cubicBezTo>
                    <a:pt x="7" y="47"/>
                    <a:pt x="7" y="47"/>
                    <a:pt x="7" y="47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3" y="26"/>
                    <a:pt x="3" y="24"/>
                    <a:pt x="2" y="22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7" y="19"/>
                    <a:pt x="26" y="22"/>
                    <a:pt x="29" y="23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6" y="25"/>
                    <a:pt x="39" y="24"/>
                    <a:pt x="40" y="24"/>
                  </a:cubicBezTo>
                  <a:cubicBezTo>
                    <a:pt x="40" y="24"/>
                    <a:pt x="41" y="24"/>
                    <a:pt x="41" y="24"/>
                  </a:cubicBezTo>
                  <a:cubicBezTo>
                    <a:pt x="41" y="24"/>
                    <a:pt x="41" y="25"/>
                    <a:pt x="39" y="27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9" y="31"/>
                    <a:pt x="39" y="31"/>
                    <a:pt x="39" y="31"/>
                  </a:cubicBezTo>
                  <a:cubicBezTo>
                    <a:pt x="39" y="31"/>
                    <a:pt x="39" y="31"/>
                    <a:pt x="39" y="31"/>
                  </a:cubicBezTo>
                  <a:cubicBezTo>
                    <a:pt x="39" y="31"/>
                    <a:pt x="39" y="31"/>
                    <a:pt x="39" y="31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0" y="33"/>
                    <a:pt x="40" y="33"/>
                    <a:pt x="40" y="33"/>
                  </a:cubicBezTo>
                  <a:cubicBezTo>
                    <a:pt x="40" y="35"/>
                    <a:pt x="40" y="35"/>
                    <a:pt x="40" y="35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8" y="37"/>
                    <a:pt x="38" y="40"/>
                    <a:pt x="40" y="44"/>
                  </a:cubicBezTo>
                  <a:cubicBezTo>
                    <a:pt x="43" y="47"/>
                    <a:pt x="43" y="49"/>
                    <a:pt x="41" y="52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37" y="57"/>
                    <a:pt x="37" y="59"/>
                    <a:pt x="37" y="60"/>
                  </a:cubicBezTo>
                  <a:cubicBezTo>
                    <a:pt x="36" y="60"/>
                    <a:pt x="35" y="60"/>
                    <a:pt x="34" y="60"/>
                  </a:cubicBezTo>
                  <a:cubicBezTo>
                    <a:pt x="31" y="60"/>
                    <a:pt x="28" y="61"/>
                    <a:pt x="27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3" y="63"/>
                    <a:pt x="23" y="63"/>
                    <a:pt x="22" y="63"/>
                  </a:cubicBezTo>
                  <a:cubicBezTo>
                    <a:pt x="21" y="63"/>
                    <a:pt x="20" y="64"/>
                    <a:pt x="19" y="65"/>
                  </a:cubicBezTo>
                  <a:cubicBezTo>
                    <a:pt x="18" y="68"/>
                    <a:pt x="18" y="68"/>
                    <a:pt x="18" y="68"/>
                  </a:cubicBezTo>
                  <a:cubicBezTo>
                    <a:pt x="16" y="68"/>
                    <a:pt x="16" y="68"/>
                    <a:pt x="16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24" name="Freeform 635"/>
            <p:cNvSpPr>
              <a:spLocks noEditPoints="1"/>
            </p:cNvSpPr>
            <p:nvPr/>
          </p:nvSpPr>
          <p:spPr bwMode="auto">
            <a:xfrm>
              <a:off x="1651869" y="3270197"/>
              <a:ext cx="179808" cy="277273"/>
            </a:xfrm>
            <a:custGeom>
              <a:avLst/>
              <a:gdLst>
                <a:gd name="T0" fmla="*/ 23 w 45"/>
                <a:gd name="T1" fmla="*/ 10 h 70"/>
                <a:gd name="T2" fmla="*/ 30 w 45"/>
                <a:gd name="T3" fmla="*/ 23 h 70"/>
                <a:gd name="T4" fmla="*/ 41 w 45"/>
                <a:gd name="T5" fmla="*/ 24 h 70"/>
                <a:gd name="T6" fmla="*/ 41 w 45"/>
                <a:gd name="T7" fmla="*/ 32 h 70"/>
                <a:gd name="T8" fmla="*/ 42 w 45"/>
                <a:gd name="T9" fmla="*/ 34 h 70"/>
                <a:gd name="T10" fmla="*/ 40 w 45"/>
                <a:gd name="T11" fmla="*/ 37 h 70"/>
                <a:gd name="T12" fmla="*/ 43 w 45"/>
                <a:gd name="T13" fmla="*/ 53 h 70"/>
                <a:gd name="T14" fmla="*/ 39 w 45"/>
                <a:gd name="T15" fmla="*/ 62 h 70"/>
                <a:gd name="T16" fmla="*/ 28 w 45"/>
                <a:gd name="T17" fmla="*/ 65 h 70"/>
                <a:gd name="T18" fmla="*/ 23 w 45"/>
                <a:gd name="T19" fmla="*/ 65 h 70"/>
                <a:gd name="T20" fmla="*/ 19 w 45"/>
                <a:gd name="T21" fmla="*/ 70 h 70"/>
                <a:gd name="T22" fmla="*/ 14 w 45"/>
                <a:gd name="T23" fmla="*/ 62 h 70"/>
                <a:gd name="T24" fmla="*/ 15 w 45"/>
                <a:gd name="T25" fmla="*/ 56 h 70"/>
                <a:gd name="T26" fmla="*/ 8 w 45"/>
                <a:gd name="T27" fmla="*/ 49 h 70"/>
                <a:gd name="T28" fmla="*/ 3 w 45"/>
                <a:gd name="T29" fmla="*/ 43 h 70"/>
                <a:gd name="T30" fmla="*/ 5 w 45"/>
                <a:gd name="T31" fmla="*/ 37 h 70"/>
                <a:gd name="T32" fmla="*/ 1 w 45"/>
                <a:gd name="T33" fmla="*/ 32 h 70"/>
                <a:gd name="T34" fmla="*/ 2 w 45"/>
                <a:gd name="T35" fmla="*/ 23 h 70"/>
                <a:gd name="T36" fmla="*/ 0 w 45"/>
                <a:gd name="T37" fmla="*/ 14 h 70"/>
                <a:gd name="T38" fmla="*/ 7 w 45"/>
                <a:gd name="T39" fmla="*/ 1 h 70"/>
                <a:gd name="T40" fmla="*/ 14 w 45"/>
                <a:gd name="T41" fmla="*/ 2 h 70"/>
                <a:gd name="T42" fmla="*/ 2 w 45"/>
                <a:gd name="T43" fmla="*/ 5 h 70"/>
                <a:gd name="T44" fmla="*/ 3 w 45"/>
                <a:gd name="T45" fmla="*/ 20 h 70"/>
                <a:gd name="T46" fmla="*/ 4 w 45"/>
                <a:gd name="T47" fmla="*/ 29 h 70"/>
                <a:gd name="T48" fmla="*/ 4 w 45"/>
                <a:gd name="T49" fmla="*/ 34 h 70"/>
                <a:gd name="T50" fmla="*/ 7 w 45"/>
                <a:gd name="T51" fmla="*/ 37 h 70"/>
                <a:gd name="T52" fmla="*/ 5 w 45"/>
                <a:gd name="T53" fmla="*/ 42 h 70"/>
                <a:gd name="T54" fmla="*/ 5 w 45"/>
                <a:gd name="T55" fmla="*/ 44 h 70"/>
                <a:gd name="T56" fmla="*/ 14 w 45"/>
                <a:gd name="T57" fmla="*/ 50 h 70"/>
                <a:gd name="T58" fmla="*/ 16 w 45"/>
                <a:gd name="T59" fmla="*/ 57 h 70"/>
                <a:gd name="T60" fmla="*/ 16 w 45"/>
                <a:gd name="T61" fmla="*/ 61 h 70"/>
                <a:gd name="T62" fmla="*/ 16 w 45"/>
                <a:gd name="T63" fmla="*/ 61 h 70"/>
                <a:gd name="T64" fmla="*/ 18 w 45"/>
                <a:gd name="T65" fmla="*/ 68 h 70"/>
                <a:gd name="T66" fmla="*/ 19 w 45"/>
                <a:gd name="T67" fmla="*/ 66 h 70"/>
                <a:gd name="T68" fmla="*/ 23 w 45"/>
                <a:gd name="T69" fmla="*/ 63 h 70"/>
                <a:gd name="T70" fmla="*/ 27 w 45"/>
                <a:gd name="T71" fmla="*/ 63 h 70"/>
                <a:gd name="T72" fmla="*/ 37 w 45"/>
                <a:gd name="T73" fmla="*/ 60 h 70"/>
                <a:gd name="T74" fmla="*/ 42 w 45"/>
                <a:gd name="T75" fmla="*/ 52 h 70"/>
                <a:gd name="T76" fmla="*/ 41 w 45"/>
                <a:gd name="T77" fmla="*/ 45 h 70"/>
                <a:gd name="T78" fmla="*/ 38 w 45"/>
                <a:gd name="T79" fmla="*/ 37 h 70"/>
                <a:gd name="T80" fmla="*/ 39 w 45"/>
                <a:gd name="T81" fmla="*/ 36 h 70"/>
                <a:gd name="T82" fmla="*/ 40 w 45"/>
                <a:gd name="T83" fmla="*/ 34 h 70"/>
                <a:gd name="T84" fmla="*/ 39 w 45"/>
                <a:gd name="T85" fmla="*/ 33 h 70"/>
                <a:gd name="T86" fmla="*/ 39 w 45"/>
                <a:gd name="T87" fmla="*/ 32 h 70"/>
                <a:gd name="T88" fmla="*/ 39 w 45"/>
                <a:gd name="T89" fmla="*/ 28 h 70"/>
                <a:gd name="T90" fmla="*/ 41 w 45"/>
                <a:gd name="T91" fmla="*/ 26 h 70"/>
                <a:gd name="T92" fmla="*/ 34 w 45"/>
                <a:gd name="T93" fmla="*/ 30 h 70"/>
                <a:gd name="T94" fmla="*/ 29 w 45"/>
                <a:gd name="T95" fmla="*/ 24 h 70"/>
                <a:gd name="T96" fmla="*/ 21 w 45"/>
                <a:gd name="T97" fmla="*/ 11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5" h="70">
                  <a:moveTo>
                    <a:pt x="15" y="0"/>
                  </a:moveTo>
                  <a:cubicBezTo>
                    <a:pt x="23" y="10"/>
                    <a:pt x="23" y="10"/>
                    <a:pt x="23" y="10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9" y="21"/>
                    <a:pt x="29" y="22"/>
                    <a:pt x="30" y="23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7" y="25"/>
                    <a:pt x="39" y="24"/>
                    <a:pt x="41" y="24"/>
                  </a:cubicBezTo>
                  <a:cubicBezTo>
                    <a:pt x="43" y="24"/>
                    <a:pt x="43" y="25"/>
                    <a:pt x="41" y="29"/>
                  </a:cubicBezTo>
                  <a:cubicBezTo>
                    <a:pt x="41" y="32"/>
                    <a:pt x="41" y="32"/>
                    <a:pt x="41" y="32"/>
                  </a:cubicBezTo>
                  <a:cubicBezTo>
                    <a:pt x="42" y="33"/>
                    <a:pt x="42" y="33"/>
                    <a:pt x="42" y="33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39" y="39"/>
                    <a:pt x="40" y="41"/>
                    <a:pt x="42" y="44"/>
                  </a:cubicBezTo>
                  <a:cubicBezTo>
                    <a:pt x="45" y="47"/>
                    <a:pt x="45" y="50"/>
                    <a:pt x="43" y="53"/>
                  </a:cubicBezTo>
                  <a:cubicBezTo>
                    <a:pt x="40" y="57"/>
                    <a:pt x="40" y="57"/>
                    <a:pt x="40" y="57"/>
                  </a:cubicBezTo>
                  <a:cubicBezTo>
                    <a:pt x="39" y="59"/>
                    <a:pt x="39" y="61"/>
                    <a:pt x="39" y="62"/>
                  </a:cubicBezTo>
                  <a:cubicBezTo>
                    <a:pt x="38" y="62"/>
                    <a:pt x="37" y="62"/>
                    <a:pt x="35" y="62"/>
                  </a:cubicBezTo>
                  <a:cubicBezTo>
                    <a:pt x="32" y="62"/>
                    <a:pt x="30" y="63"/>
                    <a:pt x="28" y="65"/>
                  </a:cubicBezTo>
                  <a:cubicBezTo>
                    <a:pt x="25" y="65"/>
                    <a:pt x="25" y="65"/>
                    <a:pt x="25" y="65"/>
                  </a:cubicBezTo>
                  <a:cubicBezTo>
                    <a:pt x="24" y="65"/>
                    <a:pt x="24" y="65"/>
                    <a:pt x="23" y="65"/>
                  </a:cubicBezTo>
                  <a:cubicBezTo>
                    <a:pt x="22" y="65"/>
                    <a:pt x="21" y="66"/>
                    <a:pt x="20" y="67"/>
                  </a:cubicBezTo>
                  <a:cubicBezTo>
                    <a:pt x="19" y="70"/>
                    <a:pt x="19" y="70"/>
                    <a:pt x="19" y="70"/>
                  </a:cubicBezTo>
                  <a:cubicBezTo>
                    <a:pt x="16" y="70"/>
                    <a:pt x="16" y="70"/>
                    <a:pt x="16" y="70"/>
                  </a:cubicBezTo>
                  <a:cubicBezTo>
                    <a:pt x="14" y="62"/>
                    <a:pt x="14" y="62"/>
                    <a:pt x="14" y="62"/>
                  </a:cubicBezTo>
                  <a:cubicBezTo>
                    <a:pt x="13" y="60"/>
                    <a:pt x="13" y="60"/>
                    <a:pt x="13" y="60"/>
                  </a:cubicBezTo>
                  <a:cubicBezTo>
                    <a:pt x="15" y="56"/>
                    <a:pt x="15" y="56"/>
                    <a:pt x="15" y="56"/>
                  </a:cubicBezTo>
                  <a:cubicBezTo>
                    <a:pt x="16" y="54"/>
                    <a:pt x="15" y="53"/>
                    <a:pt x="13" y="52"/>
                  </a:cubicBezTo>
                  <a:cubicBezTo>
                    <a:pt x="8" y="49"/>
                    <a:pt x="8" y="49"/>
                    <a:pt x="8" y="49"/>
                  </a:cubicBezTo>
                  <a:cubicBezTo>
                    <a:pt x="3" y="45"/>
                    <a:pt x="3" y="45"/>
                    <a:pt x="3" y="45"/>
                  </a:cubicBezTo>
                  <a:cubicBezTo>
                    <a:pt x="3" y="43"/>
                    <a:pt x="3" y="43"/>
                    <a:pt x="3" y="43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3" y="27"/>
                    <a:pt x="3" y="25"/>
                    <a:pt x="2" y="23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15" y="0"/>
                    <a:pt x="15" y="0"/>
                    <a:pt x="15" y="0"/>
                  </a:cubicBezTo>
                  <a:moveTo>
                    <a:pt x="14" y="2"/>
                  </a:moveTo>
                  <a:cubicBezTo>
                    <a:pt x="8" y="3"/>
                    <a:pt x="8" y="3"/>
                    <a:pt x="8" y="3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5" y="24"/>
                    <a:pt x="5" y="27"/>
                    <a:pt x="4" y="29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6" y="38"/>
                    <a:pt x="6" y="38"/>
                    <a:pt x="6" y="38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5" y="44"/>
                    <a:pt x="5" y="44"/>
                    <a:pt x="5" y="44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5" y="51"/>
                    <a:pt x="17" y="52"/>
                    <a:pt x="17" y="54"/>
                  </a:cubicBezTo>
                  <a:cubicBezTo>
                    <a:pt x="17" y="55"/>
                    <a:pt x="17" y="56"/>
                    <a:pt x="16" y="57"/>
                  </a:cubicBezTo>
                  <a:cubicBezTo>
                    <a:pt x="15" y="60"/>
                    <a:pt x="15" y="60"/>
                    <a:pt x="15" y="60"/>
                  </a:cubicBezTo>
                  <a:cubicBezTo>
                    <a:pt x="16" y="61"/>
                    <a:pt x="16" y="61"/>
                    <a:pt x="16" y="61"/>
                  </a:cubicBezTo>
                  <a:cubicBezTo>
                    <a:pt x="16" y="61"/>
                    <a:pt x="16" y="61"/>
                    <a:pt x="16" y="61"/>
                  </a:cubicBezTo>
                  <a:cubicBezTo>
                    <a:pt x="16" y="61"/>
                    <a:pt x="16" y="61"/>
                    <a:pt x="16" y="61"/>
                  </a:cubicBezTo>
                  <a:cubicBezTo>
                    <a:pt x="18" y="68"/>
                    <a:pt x="18" y="68"/>
                    <a:pt x="18" y="68"/>
                  </a:cubicBezTo>
                  <a:cubicBezTo>
                    <a:pt x="18" y="68"/>
                    <a:pt x="18" y="68"/>
                    <a:pt x="18" y="68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20" y="64"/>
                    <a:pt x="22" y="63"/>
                    <a:pt x="23" y="63"/>
                  </a:cubicBezTo>
                  <a:cubicBezTo>
                    <a:pt x="24" y="63"/>
                    <a:pt x="24" y="63"/>
                    <a:pt x="25" y="64"/>
                  </a:cubicBezTo>
                  <a:cubicBezTo>
                    <a:pt x="27" y="63"/>
                    <a:pt x="27" y="63"/>
                    <a:pt x="27" y="63"/>
                  </a:cubicBezTo>
                  <a:cubicBezTo>
                    <a:pt x="29" y="61"/>
                    <a:pt x="32" y="60"/>
                    <a:pt x="35" y="60"/>
                  </a:cubicBezTo>
                  <a:cubicBezTo>
                    <a:pt x="36" y="60"/>
                    <a:pt x="37" y="60"/>
                    <a:pt x="37" y="60"/>
                  </a:cubicBezTo>
                  <a:cubicBezTo>
                    <a:pt x="37" y="59"/>
                    <a:pt x="38" y="57"/>
                    <a:pt x="38" y="56"/>
                  </a:cubicBezTo>
                  <a:cubicBezTo>
                    <a:pt x="42" y="52"/>
                    <a:pt x="42" y="52"/>
                    <a:pt x="42" y="52"/>
                  </a:cubicBezTo>
                  <a:cubicBezTo>
                    <a:pt x="44" y="50"/>
                    <a:pt x="43" y="48"/>
                    <a:pt x="41" y="45"/>
                  </a:cubicBezTo>
                  <a:cubicBezTo>
                    <a:pt x="41" y="45"/>
                    <a:pt x="41" y="45"/>
                    <a:pt x="41" y="45"/>
                  </a:cubicBezTo>
                  <a:cubicBezTo>
                    <a:pt x="41" y="45"/>
                    <a:pt x="41" y="45"/>
                    <a:pt x="41" y="45"/>
                  </a:cubicBezTo>
                  <a:cubicBezTo>
                    <a:pt x="38" y="41"/>
                    <a:pt x="38" y="38"/>
                    <a:pt x="38" y="37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40" y="35"/>
                    <a:pt x="40" y="35"/>
                    <a:pt x="40" y="35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39" y="32"/>
                    <a:pt x="39" y="32"/>
                    <a:pt x="39" y="32"/>
                  </a:cubicBezTo>
                  <a:cubicBezTo>
                    <a:pt x="39" y="32"/>
                    <a:pt x="39" y="32"/>
                    <a:pt x="39" y="32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40" y="27"/>
                    <a:pt x="40" y="26"/>
                    <a:pt x="41" y="26"/>
                  </a:cubicBezTo>
                  <a:cubicBezTo>
                    <a:pt x="40" y="26"/>
                    <a:pt x="38" y="26"/>
                    <a:pt x="36" y="28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7" y="23"/>
                    <a:pt x="27" y="21"/>
                    <a:pt x="27" y="19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14" y="2"/>
                    <a:pt x="14" y="2"/>
                    <a:pt x="1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25" name="Freeform 636"/>
            <p:cNvSpPr>
              <a:spLocks/>
            </p:cNvSpPr>
            <p:nvPr/>
          </p:nvSpPr>
          <p:spPr bwMode="auto">
            <a:xfrm>
              <a:off x="1656911" y="3273558"/>
              <a:ext cx="169725" cy="270551"/>
            </a:xfrm>
            <a:custGeom>
              <a:avLst/>
              <a:gdLst>
                <a:gd name="T0" fmla="*/ 16 w 43"/>
                <a:gd name="T1" fmla="*/ 68 h 68"/>
                <a:gd name="T2" fmla="*/ 14 w 43"/>
                <a:gd name="T3" fmla="*/ 61 h 68"/>
                <a:gd name="T4" fmla="*/ 13 w 43"/>
                <a:gd name="T5" fmla="*/ 59 h 68"/>
                <a:gd name="T6" fmla="*/ 14 w 43"/>
                <a:gd name="T7" fmla="*/ 55 h 68"/>
                <a:gd name="T8" fmla="*/ 15 w 43"/>
                <a:gd name="T9" fmla="*/ 53 h 68"/>
                <a:gd name="T10" fmla="*/ 12 w 43"/>
                <a:gd name="T11" fmla="*/ 50 h 68"/>
                <a:gd name="T12" fmla="*/ 7 w 43"/>
                <a:gd name="T13" fmla="*/ 47 h 68"/>
                <a:gd name="T14" fmla="*/ 3 w 43"/>
                <a:gd name="T15" fmla="*/ 44 h 68"/>
                <a:gd name="T16" fmla="*/ 3 w 43"/>
                <a:gd name="T17" fmla="*/ 42 h 68"/>
                <a:gd name="T18" fmla="*/ 3 w 43"/>
                <a:gd name="T19" fmla="*/ 40 h 68"/>
                <a:gd name="T20" fmla="*/ 4 w 43"/>
                <a:gd name="T21" fmla="*/ 37 h 68"/>
                <a:gd name="T22" fmla="*/ 5 w 43"/>
                <a:gd name="T23" fmla="*/ 36 h 68"/>
                <a:gd name="T24" fmla="*/ 4 w 43"/>
                <a:gd name="T25" fmla="*/ 36 h 68"/>
                <a:gd name="T26" fmla="*/ 3 w 43"/>
                <a:gd name="T27" fmla="*/ 34 h 68"/>
                <a:gd name="T28" fmla="*/ 1 w 43"/>
                <a:gd name="T29" fmla="*/ 31 h 68"/>
                <a:gd name="T30" fmla="*/ 2 w 43"/>
                <a:gd name="T31" fmla="*/ 28 h 68"/>
                <a:gd name="T32" fmla="*/ 2 w 43"/>
                <a:gd name="T33" fmla="*/ 22 h 68"/>
                <a:gd name="T34" fmla="*/ 1 w 43"/>
                <a:gd name="T35" fmla="*/ 19 h 68"/>
                <a:gd name="T36" fmla="*/ 0 w 43"/>
                <a:gd name="T37" fmla="*/ 13 h 68"/>
                <a:gd name="T38" fmla="*/ 0 w 43"/>
                <a:gd name="T39" fmla="*/ 4 h 68"/>
                <a:gd name="T40" fmla="*/ 7 w 43"/>
                <a:gd name="T41" fmla="*/ 1 h 68"/>
                <a:gd name="T42" fmla="*/ 13 w 43"/>
                <a:gd name="T43" fmla="*/ 0 h 68"/>
                <a:gd name="T44" fmla="*/ 21 w 43"/>
                <a:gd name="T45" fmla="*/ 9 h 68"/>
                <a:gd name="T46" fmla="*/ 27 w 43"/>
                <a:gd name="T47" fmla="*/ 18 h 68"/>
                <a:gd name="T48" fmla="*/ 29 w 43"/>
                <a:gd name="T49" fmla="*/ 23 h 68"/>
                <a:gd name="T50" fmla="*/ 33 w 43"/>
                <a:gd name="T51" fmla="*/ 27 h 68"/>
                <a:gd name="T52" fmla="*/ 34 w 43"/>
                <a:gd name="T53" fmla="*/ 27 h 68"/>
                <a:gd name="T54" fmla="*/ 34 w 43"/>
                <a:gd name="T55" fmla="*/ 27 h 68"/>
                <a:gd name="T56" fmla="*/ 40 w 43"/>
                <a:gd name="T57" fmla="*/ 24 h 68"/>
                <a:gd name="T58" fmla="*/ 41 w 43"/>
                <a:gd name="T59" fmla="*/ 24 h 68"/>
                <a:gd name="T60" fmla="*/ 39 w 43"/>
                <a:gd name="T61" fmla="*/ 27 h 68"/>
                <a:gd name="T62" fmla="*/ 39 w 43"/>
                <a:gd name="T63" fmla="*/ 28 h 68"/>
                <a:gd name="T64" fmla="*/ 39 w 43"/>
                <a:gd name="T65" fmla="*/ 28 h 68"/>
                <a:gd name="T66" fmla="*/ 39 w 43"/>
                <a:gd name="T67" fmla="*/ 31 h 68"/>
                <a:gd name="T68" fmla="*/ 39 w 43"/>
                <a:gd name="T69" fmla="*/ 31 h 68"/>
                <a:gd name="T70" fmla="*/ 39 w 43"/>
                <a:gd name="T71" fmla="*/ 31 h 68"/>
                <a:gd name="T72" fmla="*/ 40 w 43"/>
                <a:gd name="T73" fmla="*/ 32 h 68"/>
                <a:gd name="T74" fmla="*/ 40 w 43"/>
                <a:gd name="T75" fmla="*/ 33 h 68"/>
                <a:gd name="T76" fmla="*/ 40 w 43"/>
                <a:gd name="T77" fmla="*/ 35 h 68"/>
                <a:gd name="T78" fmla="*/ 38 w 43"/>
                <a:gd name="T79" fmla="*/ 36 h 68"/>
                <a:gd name="T80" fmla="*/ 38 w 43"/>
                <a:gd name="T81" fmla="*/ 36 h 68"/>
                <a:gd name="T82" fmla="*/ 38 w 43"/>
                <a:gd name="T83" fmla="*/ 36 h 68"/>
                <a:gd name="T84" fmla="*/ 40 w 43"/>
                <a:gd name="T85" fmla="*/ 44 h 68"/>
                <a:gd name="T86" fmla="*/ 41 w 43"/>
                <a:gd name="T87" fmla="*/ 52 h 68"/>
                <a:gd name="T88" fmla="*/ 38 w 43"/>
                <a:gd name="T89" fmla="*/ 56 h 68"/>
                <a:gd name="T90" fmla="*/ 37 w 43"/>
                <a:gd name="T91" fmla="*/ 60 h 68"/>
                <a:gd name="T92" fmla="*/ 34 w 43"/>
                <a:gd name="T93" fmla="*/ 60 h 68"/>
                <a:gd name="T94" fmla="*/ 27 w 43"/>
                <a:gd name="T95" fmla="*/ 63 h 68"/>
                <a:gd name="T96" fmla="*/ 24 w 43"/>
                <a:gd name="T97" fmla="*/ 64 h 68"/>
                <a:gd name="T98" fmla="*/ 22 w 43"/>
                <a:gd name="T99" fmla="*/ 63 h 68"/>
                <a:gd name="T100" fmla="*/ 19 w 43"/>
                <a:gd name="T101" fmla="*/ 65 h 68"/>
                <a:gd name="T102" fmla="*/ 18 w 43"/>
                <a:gd name="T103" fmla="*/ 68 h 68"/>
                <a:gd name="T104" fmla="*/ 16 w 43"/>
                <a:gd name="T105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3" h="68">
                  <a:moveTo>
                    <a:pt x="16" y="68"/>
                  </a:moveTo>
                  <a:cubicBezTo>
                    <a:pt x="14" y="61"/>
                    <a:pt x="14" y="61"/>
                    <a:pt x="14" y="61"/>
                  </a:cubicBezTo>
                  <a:cubicBezTo>
                    <a:pt x="13" y="59"/>
                    <a:pt x="13" y="59"/>
                    <a:pt x="13" y="59"/>
                  </a:cubicBezTo>
                  <a:cubicBezTo>
                    <a:pt x="14" y="55"/>
                    <a:pt x="14" y="55"/>
                    <a:pt x="14" y="55"/>
                  </a:cubicBezTo>
                  <a:cubicBezTo>
                    <a:pt x="15" y="55"/>
                    <a:pt x="15" y="54"/>
                    <a:pt x="15" y="53"/>
                  </a:cubicBezTo>
                  <a:cubicBezTo>
                    <a:pt x="15" y="52"/>
                    <a:pt x="14" y="51"/>
                    <a:pt x="12" y="50"/>
                  </a:cubicBezTo>
                  <a:cubicBezTo>
                    <a:pt x="7" y="47"/>
                    <a:pt x="7" y="47"/>
                    <a:pt x="7" y="47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3" y="26"/>
                    <a:pt x="3" y="24"/>
                    <a:pt x="2" y="22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7" y="19"/>
                    <a:pt x="26" y="22"/>
                    <a:pt x="29" y="23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6" y="25"/>
                    <a:pt x="39" y="24"/>
                    <a:pt x="40" y="24"/>
                  </a:cubicBezTo>
                  <a:cubicBezTo>
                    <a:pt x="40" y="24"/>
                    <a:pt x="41" y="24"/>
                    <a:pt x="41" y="24"/>
                  </a:cubicBezTo>
                  <a:cubicBezTo>
                    <a:pt x="41" y="24"/>
                    <a:pt x="41" y="25"/>
                    <a:pt x="39" y="27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9" y="31"/>
                    <a:pt x="39" y="31"/>
                    <a:pt x="39" y="31"/>
                  </a:cubicBezTo>
                  <a:cubicBezTo>
                    <a:pt x="39" y="31"/>
                    <a:pt x="39" y="31"/>
                    <a:pt x="39" y="31"/>
                  </a:cubicBezTo>
                  <a:cubicBezTo>
                    <a:pt x="39" y="31"/>
                    <a:pt x="39" y="31"/>
                    <a:pt x="39" y="31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0" y="33"/>
                    <a:pt x="40" y="33"/>
                    <a:pt x="40" y="33"/>
                  </a:cubicBezTo>
                  <a:cubicBezTo>
                    <a:pt x="40" y="35"/>
                    <a:pt x="40" y="35"/>
                    <a:pt x="40" y="35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8" y="37"/>
                    <a:pt x="38" y="40"/>
                    <a:pt x="40" y="44"/>
                  </a:cubicBezTo>
                  <a:cubicBezTo>
                    <a:pt x="43" y="47"/>
                    <a:pt x="43" y="49"/>
                    <a:pt x="41" y="52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37" y="57"/>
                    <a:pt x="37" y="59"/>
                    <a:pt x="37" y="60"/>
                  </a:cubicBezTo>
                  <a:cubicBezTo>
                    <a:pt x="36" y="60"/>
                    <a:pt x="35" y="60"/>
                    <a:pt x="34" y="60"/>
                  </a:cubicBezTo>
                  <a:cubicBezTo>
                    <a:pt x="31" y="60"/>
                    <a:pt x="28" y="61"/>
                    <a:pt x="27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3" y="63"/>
                    <a:pt x="23" y="63"/>
                    <a:pt x="22" y="63"/>
                  </a:cubicBezTo>
                  <a:cubicBezTo>
                    <a:pt x="21" y="63"/>
                    <a:pt x="20" y="64"/>
                    <a:pt x="19" y="65"/>
                  </a:cubicBezTo>
                  <a:cubicBezTo>
                    <a:pt x="18" y="68"/>
                    <a:pt x="18" y="68"/>
                    <a:pt x="18" y="68"/>
                  </a:cubicBezTo>
                  <a:cubicBezTo>
                    <a:pt x="16" y="68"/>
                    <a:pt x="16" y="68"/>
                    <a:pt x="16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26" name="Freeform 637"/>
            <p:cNvSpPr>
              <a:spLocks noEditPoints="1"/>
            </p:cNvSpPr>
            <p:nvPr/>
          </p:nvSpPr>
          <p:spPr bwMode="auto">
            <a:xfrm>
              <a:off x="1651869" y="3270197"/>
              <a:ext cx="179808" cy="277273"/>
            </a:xfrm>
            <a:custGeom>
              <a:avLst/>
              <a:gdLst>
                <a:gd name="T0" fmla="*/ 23 w 45"/>
                <a:gd name="T1" fmla="*/ 10 h 70"/>
                <a:gd name="T2" fmla="*/ 30 w 45"/>
                <a:gd name="T3" fmla="*/ 23 h 70"/>
                <a:gd name="T4" fmla="*/ 41 w 45"/>
                <a:gd name="T5" fmla="*/ 24 h 70"/>
                <a:gd name="T6" fmla="*/ 41 w 45"/>
                <a:gd name="T7" fmla="*/ 32 h 70"/>
                <a:gd name="T8" fmla="*/ 42 w 45"/>
                <a:gd name="T9" fmla="*/ 34 h 70"/>
                <a:gd name="T10" fmla="*/ 40 w 45"/>
                <a:gd name="T11" fmla="*/ 37 h 70"/>
                <a:gd name="T12" fmla="*/ 43 w 45"/>
                <a:gd name="T13" fmla="*/ 53 h 70"/>
                <a:gd name="T14" fmla="*/ 39 w 45"/>
                <a:gd name="T15" fmla="*/ 62 h 70"/>
                <a:gd name="T16" fmla="*/ 28 w 45"/>
                <a:gd name="T17" fmla="*/ 65 h 70"/>
                <a:gd name="T18" fmla="*/ 23 w 45"/>
                <a:gd name="T19" fmla="*/ 65 h 70"/>
                <a:gd name="T20" fmla="*/ 19 w 45"/>
                <a:gd name="T21" fmla="*/ 70 h 70"/>
                <a:gd name="T22" fmla="*/ 14 w 45"/>
                <a:gd name="T23" fmla="*/ 62 h 70"/>
                <a:gd name="T24" fmla="*/ 15 w 45"/>
                <a:gd name="T25" fmla="*/ 56 h 70"/>
                <a:gd name="T26" fmla="*/ 8 w 45"/>
                <a:gd name="T27" fmla="*/ 49 h 70"/>
                <a:gd name="T28" fmla="*/ 3 w 45"/>
                <a:gd name="T29" fmla="*/ 43 h 70"/>
                <a:gd name="T30" fmla="*/ 5 w 45"/>
                <a:gd name="T31" fmla="*/ 37 h 70"/>
                <a:gd name="T32" fmla="*/ 1 w 45"/>
                <a:gd name="T33" fmla="*/ 32 h 70"/>
                <a:gd name="T34" fmla="*/ 2 w 45"/>
                <a:gd name="T35" fmla="*/ 23 h 70"/>
                <a:gd name="T36" fmla="*/ 0 w 45"/>
                <a:gd name="T37" fmla="*/ 14 h 70"/>
                <a:gd name="T38" fmla="*/ 7 w 45"/>
                <a:gd name="T39" fmla="*/ 1 h 70"/>
                <a:gd name="T40" fmla="*/ 14 w 45"/>
                <a:gd name="T41" fmla="*/ 2 h 70"/>
                <a:gd name="T42" fmla="*/ 2 w 45"/>
                <a:gd name="T43" fmla="*/ 5 h 70"/>
                <a:gd name="T44" fmla="*/ 3 w 45"/>
                <a:gd name="T45" fmla="*/ 20 h 70"/>
                <a:gd name="T46" fmla="*/ 4 w 45"/>
                <a:gd name="T47" fmla="*/ 29 h 70"/>
                <a:gd name="T48" fmla="*/ 4 w 45"/>
                <a:gd name="T49" fmla="*/ 34 h 70"/>
                <a:gd name="T50" fmla="*/ 7 w 45"/>
                <a:gd name="T51" fmla="*/ 37 h 70"/>
                <a:gd name="T52" fmla="*/ 5 w 45"/>
                <a:gd name="T53" fmla="*/ 42 h 70"/>
                <a:gd name="T54" fmla="*/ 5 w 45"/>
                <a:gd name="T55" fmla="*/ 44 h 70"/>
                <a:gd name="T56" fmla="*/ 14 w 45"/>
                <a:gd name="T57" fmla="*/ 50 h 70"/>
                <a:gd name="T58" fmla="*/ 16 w 45"/>
                <a:gd name="T59" fmla="*/ 57 h 70"/>
                <a:gd name="T60" fmla="*/ 16 w 45"/>
                <a:gd name="T61" fmla="*/ 61 h 70"/>
                <a:gd name="T62" fmla="*/ 16 w 45"/>
                <a:gd name="T63" fmla="*/ 61 h 70"/>
                <a:gd name="T64" fmla="*/ 18 w 45"/>
                <a:gd name="T65" fmla="*/ 68 h 70"/>
                <a:gd name="T66" fmla="*/ 19 w 45"/>
                <a:gd name="T67" fmla="*/ 66 h 70"/>
                <a:gd name="T68" fmla="*/ 23 w 45"/>
                <a:gd name="T69" fmla="*/ 63 h 70"/>
                <a:gd name="T70" fmla="*/ 27 w 45"/>
                <a:gd name="T71" fmla="*/ 63 h 70"/>
                <a:gd name="T72" fmla="*/ 37 w 45"/>
                <a:gd name="T73" fmla="*/ 60 h 70"/>
                <a:gd name="T74" fmla="*/ 42 w 45"/>
                <a:gd name="T75" fmla="*/ 52 h 70"/>
                <a:gd name="T76" fmla="*/ 41 w 45"/>
                <a:gd name="T77" fmla="*/ 45 h 70"/>
                <a:gd name="T78" fmla="*/ 38 w 45"/>
                <a:gd name="T79" fmla="*/ 37 h 70"/>
                <a:gd name="T80" fmla="*/ 39 w 45"/>
                <a:gd name="T81" fmla="*/ 36 h 70"/>
                <a:gd name="T82" fmla="*/ 40 w 45"/>
                <a:gd name="T83" fmla="*/ 34 h 70"/>
                <a:gd name="T84" fmla="*/ 39 w 45"/>
                <a:gd name="T85" fmla="*/ 33 h 70"/>
                <a:gd name="T86" fmla="*/ 39 w 45"/>
                <a:gd name="T87" fmla="*/ 32 h 70"/>
                <a:gd name="T88" fmla="*/ 39 w 45"/>
                <a:gd name="T89" fmla="*/ 28 h 70"/>
                <a:gd name="T90" fmla="*/ 41 w 45"/>
                <a:gd name="T91" fmla="*/ 26 h 70"/>
                <a:gd name="T92" fmla="*/ 34 w 45"/>
                <a:gd name="T93" fmla="*/ 30 h 70"/>
                <a:gd name="T94" fmla="*/ 29 w 45"/>
                <a:gd name="T95" fmla="*/ 24 h 70"/>
                <a:gd name="T96" fmla="*/ 21 w 45"/>
                <a:gd name="T97" fmla="*/ 11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5" h="70">
                  <a:moveTo>
                    <a:pt x="15" y="0"/>
                  </a:moveTo>
                  <a:cubicBezTo>
                    <a:pt x="23" y="10"/>
                    <a:pt x="23" y="10"/>
                    <a:pt x="23" y="10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9" y="21"/>
                    <a:pt x="29" y="22"/>
                    <a:pt x="30" y="23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7" y="25"/>
                    <a:pt x="39" y="24"/>
                    <a:pt x="41" y="24"/>
                  </a:cubicBezTo>
                  <a:cubicBezTo>
                    <a:pt x="43" y="24"/>
                    <a:pt x="43" y="25"/>
                    <a:pt x="41" y="29"/>
                  </a:cubicBezTo>
                  <a:cubicBezTo>
                    <a:pt x="41" y="32"/>
                    <a:pt x="41" y="32"/>
                    <a:pt x="41" y="32"/>
                  </a:cubicBezTo>
                  <a:cubicBezTo>
                    <a:pt x="42" y="33"/>
                    <a:pt x="42" y="33"/>
                    <a:pt x="42" y="33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39" y="39"/>
                    <a:pt x="40" y="41"/>
                    <a:pt x="42" y="44"/>
                  </a:cubicBezTo>
                  <a:cubicBezTo>
                    <a:pt x="45" y="47"/>
                    <a:pt x="45" y="50"/>
                    <a:pt x="43" y="53"/>
                  </a:cubicBezTo>
                  <a:cubicBezTo>
                    <a:pt x="40" y="57"/>
                    <a:pt x="40" y="57"/>
                    <a:pt x="40" y="57"/>
                  </a:cubicBezTo>
                  <a:cubicBezTo>
                    <a:pt x="39" y="59"/>
                    <a:pt x="39" y="61"/>
                    <a:pt x="39" y="62"/>
                  </a:cubicBezTo>
                  <a:cubicBezTo>
                    <a:pt x="38" y="62"/>
                    <a:pt x="37" y="62"/>
                    <a:pt x="35" y="62"/>
                  </a:cubicBezTo>
                  <a:cubicBezTo>
                    <a:pt x="32" y="62"/>
                    <a:pt x="30" y="63"/>
                    <a:pt x="28" y="65"/>
                  </a:cubicBezTo>
                  <a:cubicBezTo>
                    <a:pt x="25" y="65"/>
                    <a:pt x="25" y="65"/>
                    <a:pt x="25" y="65"/>
                  </a:cubicBezTo>
                  <a:cubicBezTo>
                    <a:pt x="24" y="65"/>
                    <a:pt x="24" y="65"/>
                    <a:pt x="23" y="65"/>
                  </a:cubicBezTo>
                  <a:cubicBezTo>
                    <a:pt x="22" y="65"/>
                    <a:pt x="21" y="66"/>
                    <a:pt x="20" y="67"/>
                  </a:cubicBezTo>
                  <a:cubicBezTo>
                    <a:pt x="19" y="70"/>
                    <a:pt x="19" y="70"/>
                    <a:pt x="19" y="70"/>
                  </a:cubicBezTo>
                  <a:cubicBezTo>
                    <a:pt x="16" y="70"/>
                    <a:pt x="16" y="70"/>
                    <a:pt x="16" y="70"/>
                  </a:cubicBezTo>
                  <a:cubicBezTo>
                    <a:pt x="14" y="62"/>
                    <a:pt x="14" y="62"/>
                    <a:pt x="14" y="62"/>
                  </a:cubicBezTo>
                  <a:cubicBezTo>
                    <a:pt x="13" y="60"/>
                    <a:pt x="13" y="60"/>
                    <a:pt x="13" y="60"/>
                  </a:cubicBezTo>
                  <a:cubicBezTo>
                    <a:pt x="15" y="56"/>
                    <a:pt x="15" y="56"/>
                    <a:pt x="15" y="56"/>
                  </a:cubicBezTo>
                  <a:cubicBezTo>
                    <a:pt x="16" y="54"/>
                    <a:pt x="15" y="53"/>
                    <a:pt x="13" y="52"/>
                  </a:cubicBezTo>
                  <a:cubicBezTo>
                    <a:pt x="8" y="49"/>
                    <a:pt x="8" y="49"/>
                    <a:pt x="8" y="49"/>
                  </a:cubicBezTo>
                  <a:cubicBezTo>
                    <a:pt x="3" y="45"/>
                    <a:pt x="3" y="45"/>
                    <a:pt x="3" y="45"/>
                  </a:cubicBezTo>
                  <a:cubicBezTo>
                    <a:pt x="3" y="43"/>
                    <a:pt x="3" y="43"/>
                    <a:pt x="3" y="43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3" y="27"/>
                    <a:pt x="3" y="25"/>
                    <a:pt x="2" y="23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15" y="0"/>
                    <a:pt x="15" y="0"/>
                    <a:pt x="15" y="0"/>
                  </a:cubicBezTo>
                  <a:moveTo>
                    <a:pt x="14" y="2"/>
                  </a:moveTo>
                  <a:cubicBezTo>
                    <a:pt x="8" y="3"/>
                    <a:pt x="8" y="3"/>
                    <a:pt x="8" y="3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5" y="24"/>
                    <a:pt x="5" y="27"/>
                    <a:pt x="4" y="29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6" y="38"/>
                    <a:pt x="6" y="38"/>
                    <a:pt x="6" y="38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5" y="44"/>
                    <a:pt x="5" y="44"/>
                    <a:pt x="5" y="44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5" y="51"/>
                    <a:pt x="17" y="52"/>
                    <a:pt x="17" y="54"/>
                  </a:cubicBezTo>
                  <a:cubicBezTo>
                    <a:pt x="17" y="55"/>
                    <a:pt x="17" y="56"/>
                    <a:pt x="16" y="57"/>
                  </a:cubicBezTo>
                  <a:cubicBezTo>
                    <a:pt x="15" y="60"/>
                    <a:pt x="15" y="60"/>
                    <a:pt x="15" y="60"/>
                  </a:cubicBezTo>
                  <a:cubicBezTo>
                    <a:pt x="16" y="61"/>
                    <a:pt x="16" y="61"/>
                    <a:pt x="16" y="61"/>
                  </a:cubicBezTo>
                  <a:cubicBezTo>
                    <a:pt x="16" y="61"/>
                    <a:pt x="16" y="61"/>
                    <a:pt x="16" y="61"/>
                  </a:cubicBezTo>
                  <a:cubicBezTo>
                    <a:pt x="16" y="61"/>
                    <a:pt x="16" y="61"/>
                    <a:pt x="16" y="61"/>
                  </a:cubicBezTo>
                  <a:cubicBezTo>
                    <a:pt x="18" y="68"/>
                    <a:pt x="18" y="68"/>
                    <a:pt x="18" y="68"/>
                  </a:cubicBezTo>
                  <a:cubicBezTo>
                    <a:pt x="18" y="68"/>
                    <a:pt x="18" y="68"/>
                    <a:pt x="18" y="68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20" y="64"/>
                    <a:pt x="22" y="63"/>
                    <a:pt x="23" y="63"/>
                  </a:cubicBezTo>
                  <a:cubicBezTo>
                    <a:pt x="24" y="63"/>
                    <a:pt x="24" y="63"/>
                    <a:pt x="25" y="64"/>
                  </a:cubicBezTo>
                  <a:cubicBezTo>
                    <a:pt x="27" y="63"/>
                    <a:pt x="27" y="63"/>
                    <a:pt x="27" y="63"/>
                  </a:cubicBezTo>
                  <a:cubicBezTo>
                    <a:pt x="29" y="61"/>
                    <a:pt x="32" y="60"/>
                    <a:pt x="35" y="60"/>
                  </a:cubicBezTo>
                  <a:cubicBezTo>
                    <a:pt x="36" y="60"/>
                    <a:pt x="37" y="60"/>
                    <a:pt x="37" y="60"/>
                  </a:cubicBezTo>
                  <a:cubicBezTo>
                    <a:pt x="37" y="59"/>
                    <a:pt x="38" y="57"/>
                    <a:pt x="38" y="56"/>
                  </a:cubicBezTo>
                  <a:cubicBezTo>
                    <a:pt x="42" y="52"/>
                    <a:pt x="42" y="52"/>
                    <a:pt x="42" y="52"/>
                  </a:cubicBezTo>
                  <a:cubicBezTo>
                    <a:pt x="44" y="50"/>
                    <a:pt x="43" y="48"/>
                    <a:pt x="41" y="45"/>
                  </a:cubicBezTo>
                  <a:cubicBezTo>
                    <a:pt x="41" y="45"/>
                    <a:pt x="41" y="45"/>
                    <a:pt x="41" y="45"/>
                  </a:cubicBezTo>
                  <a:cubicBezTo>
                    <a:pt x="41" y="45"/>
                    <a:pt x="41" y="45"/>
                    <a:pt x="41" y="45"/>
                  </a:cubicBezTo>
                  <a:cubicBezTo>
                    <a:pt x="38" y="41"/>
                    <a:pt x="38" y="38"/>
                    <a:pt x="38" y="37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40" y="35"/>
                    <a:pt x="40" y="35"/>
                    <a:pt x="40" y="35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39" y="32"/>
                    <a:pt x="39" y="32"/>
                    <a:pt x="39" y="32"/>
                  </a:cubicBezTo>
                  <a:cubicBezTo>
                    <a:pt x="39" y="32"/>
                    <a:pt x="39" y="32"/>
                    <a:pt x="39" y="32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40" y="27"/>
                    <a:pt x="40" y="26"/>
                    <a:pt x="41" y="26"/>
                  </a:cubicBezTo>
                  <a:cubicBezTo>
                    <a:pt x="40" y="26"/>
                    <a:pt x="38" y="26"/>
                    <a:pt x="36" y="28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7" y="23"/>
                    <a:pt x="27" y="21"/>
                    <a:pt x="27" y="19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14" y="2"/>
                    <a:pt x="14" y="2"/>
                    <a:pt x="1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27" name="Freeform 638"/>
            <p:cNvSpPr>
              <a:spLocks/>
            </p:cNvSpPr>
            <p:nvPr/>
          </p:nvSpPr>
          <p:spPr bwMode="auto">
            <a:xfrm>
              <a:off x="2379499" y="4108736"/>
              <a:ext cx="961210" cy="841899"/>
            </a:xfrm>
            <a:custGeom>
              <a:avLst/>
              <a:gdLst>
                <a:gd name="T0" fmla="*/ 111 w 242"/>
                <a:gd name="T1" fmla="*/ 186 h 212"/>
                <a:gd name="T2" fmla="*/ 110 w 242"/>
                <a:gd name="T3" fmla="*/ 186 h 212"/>
                <a:gd name="T4" fmla="*/ 96 w 242"/>
                <a:gd name="T5" fmla="*/ 184 h 212"/>
                <a:gd name="T6" fmla="*/ 95 w 242"/>
                <a:gd name="T7" fmla="*/ 195 h 212"/>
                <a:gd name="T8" fmla="*/ 92 w 242"/>
                <a:gd name="T9" fmla="*/ 196 h 212"/>
                <a:gd name="T10" fmla="*/ 77 w 242"/>
                <a:gd name="T11" fmla="*/ 175 h 212"/>
                <a:gd name="T12" fmla="*/ 67 w 242"/>
                <a:gd name="T13" fmla="*/ 156 h 212"/>
                <a:gd name="T14" fmla="*/ 53 w 242"/>
                <a:gd name="T15" fmla="*/ 143 h 212"/>
                <a:gd name="T16" fmla="*/ 48 w 242"/>
                <a:gd name="T17" fmla="*/ 120 h 212"/>
                <a:gd name="T18" fmla="*/ 32 w 242"/>
                <a:gd name="T19" fmla="*/ 103 h 212"/>
                <a:gd name="T20" fmla="*/ 24 w 242"/>
                <a:gd name="T21" fmla="*/ 88 h 212"/>
                <a:gd name="T22" fmla="*/ 4 w 242"/>
                <a:gd name="T23" fmla="*/ 58 h 212"/>
                <a:gd name="T24" fmla="*/ 3 w 242"/>
                <a:gd name="T25" fmla="*/ 42 h 212"/>
                <a:gd name="T26" fmla="*/ 7 w 242"/>
                <a:gd name="T27" fmla="*/ 40 h 212"/>
                <a:gd name="T28" fmla="*/ 15 w 242"/>
                <a:gd name="T29" fmla="*/ 40 h 212"/>
                <a:gd name="T30" fmla="*/ 23 w 242"/>
                <a:gd name="T31" fmla="*/ 32 h 212"/>
                <a:gd name="T32" fmla="*/ 30 w 242"/>
                <a:gd name="T33" fmla="*/ 30 h 212"/>
                <a:gd name="T34" fmla="*/ 37 w 242"/>
                <a:gd name="T35" fmla="*/ 22 h 212"/>
                <a:gd name="T36" fmla="*/ 32 w 242"/>
                <a:gd name="T37" fmla="*/ 16 h 212"/>
                <a:gd name="T38" fmla="*/ 27 w 242"/>
                <a:gd name="T39" fmla="*/ 9 h 212"/>
                <a:gd name="T40" fmla="*/ 39 w 242"/>
                <a:gd name="T41" fmla="*/ 6 h 212"/>
                <a:gd name="T42" fmla="*/ 60 w 242"/>
                <a:gd name="T43" fmla="*/ 5 h 212"/>
                <a:gd name="T44" fmla="*/ 89 w 242"/>
                <a:gd name="T45" fmla="*/ 20 h 212"/>
                <a:gd name="T46" fmla="*/ 94 w 242"/>
                <a:gd name="T47" fmla="*/ 24 h 212"/>
                <a:gd name="T48" fmla="*/ 98 w 242"/>
                <a:gd name="T49" fmla="*/ 25 h 212"/>
                <a:gd name="T50" fmla="*/ 99 w 242"/>
                <a:gd name="T51" fmla="*/ 25 h 212"/>
                <a:gd name="T52" fmla="*/ 100 w 242"/>
                <a:gd name="T53" fmla="*/ 27 h 212"/>
                <a:gd name="T54" fmla="*/ 98 w 242"/>
                <a:gd name="T55" fmla="*/ 31 h 212"/>
                <a:gd name="T56" fmla="*/ 100 w 242"/>
                <a:gd name="T57" fmla="*/ 35 h 212"/>
                <a:gd name="T58" fmla="*/ 124 w 242"/>
                <a:gd name="T59" fmla="*/ 43 h 212"/>
                <a:gd name="T60" fmla="*/ 135 w 242"/>
                <a:gd name="T61" fmla="*/ 43 h 212"/>
                <a:gd name="T62" fmla="*/ 135 w 242"/>
                <a:gd name="T63" fmla="*/ 42 h 212"/>
                <a:gd name="T64" fmla="*/ 144 w 242"/>
                <a:gd name="T65" fmla="*/ 46 h 212"/>
                <a:gd name="T66" fmla="*/ 147 w 242"/>
                <a:gd name="T67" fmla="*/ 49 h 212"/>
                <a:gd name="T68" fmla="*/ 153 w 242"/>
                <a:gd name="T69" fmla="*/ 49 h 212"/>
                <a:gd name="T70" fmla="*/ 160 w 242"/>
                <a:gd name="T71" fmla="*/ 59 h 212"/>
                <a:gd name="T72" fmla="*/ 172 w 242"/>
                <a:gd name="T73" fmla="*/ 70 h 212"/>
                <a:gd name="T74" fmla="*/ 172 w 242"/>
                <a:gd name="T75" fmla="*/ 82 h 212"/>
                <a:gd name="T76" fmla="*/ 182 w 242"/>
                <a:gd name="T77" fmla="*/ 99 h 212"/>
                <a:gd name="T78" fmla="*/ 185 w 242"/>
                <a:gd name="T79" fmla="*/ 99 h 212"/>
                <a:gd name="T80" fmla="*/ 189 w 242"/>
                <a:gd name="T81" fmla="*/ 101 h 212"/>
                <a:gd name="T82" fmla="*/ 195 w 242"/>
                <a:gd name="T83" fmla="*/ 124 h 212"/>
                <a:gd name="T84" fmla="*/ 196 w 242"/>
                <a:gd name="T85" fmla="*/ 125 h 212"/>
                <a:gd name="T86" fmla="*/ 234 w 242"/>
                <a:gd name="T87" fmla="*/ 130 h 212"/>
                <a:gd name="T88" fmla="*/ 238 w 242"/>
                <a:gd name="T89" fmla="*/ 128 h 212"/>
                <a:gd name="T90" fmla="*/ 241 w 242"/>
                <a:gd name="T91" fmla="*/ 139 h 212"/>
                <a:gd name="T92" fmla="*/ 194 w 242"/>
                <a:gd name="T93" fmla="*/ 167 h 212"/>
                <a:gd name="T94" fmla="*/ 146 w 242"/>
                <a:gd name="T95" fmla="*/ 183 h 212"/>
                <a:gd name="T96" fmla="*/ 123 w 242"/>
                <a:gd name="T97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42" h="212">
                  <a:moveTo>
                    <a:pt x="123" y="212"/>
                  </a:moveTo>
                  <a:cubicBezTo>
                    <a:pt x="111" y="186"/>
                    <a:pt x="111" y="186"/>
                    <a:pt x="111" y="186"/>
                  </a:cubicBezTo>
                  <a:cubicBezTo>
                    <a:pt x="111" y="186"/>
                    <a:pt x="111" y="186"/>
                    <a:pt x="111" y="186"/>
                  </a:cubicBezTo>
                  <a:cubicBezTo>
                    <a:pt x="110" y="186"/>
                    <a:pt x="110" y="186"/>
                    <a:pt x="110" y="186"/>
                  </a:cubicBezTo>
                  <a:cubicBezTo>
                    <a:pt x="96" y="184"/>
                    <a:pt x="96" y="184"/>
                    <a:pt x="96" y="184"/>
                  </a:cubicBezTo>
                  <a:cubicBezTo>
                    <a:pt x="96" y="184"/>
                    <a:pt x="96" y="184"/>
                    <a:pt x="96" y="184"/>
                  </a:cubicBezTo>
                  <a:cubicBezTo>
                    <a:pt x="95" y="185"/>
                    <a:pt x="95" y="185"/>
                    <a:pt x="95" y="185"/>
                  </a:cubicBezTo>
                  <a:cubicBezTo>
                    <a:pt x="95" y="195"/>
                    <a:pt x="95" y="195"/>
                    <a:pt x="95" y="195"/>
                  </a:cubicBezTo>
                  <a:cubicBezTo>
                    <a:pt x="92" y="198"/>
                    <a:pt x="92" y="198"/>
                    <a:pt x="92" y="198"/>
                  </a:cubicBezTo>
                  <a:cubicBezTo>
                    <a:pt x="92" y="196"/>
                    <a:pt x="92" y="196"/>
                    <a:pt x="92" y="196"/>
                  </a:cubicBezTo>
                  <a:cubicBezTo>
                    <a:pt x="90" y="193"/>
                    <a:pt x="88" y="189"/>
                    <a:pt x="85" y="186"/>
                  </a:cubicBezTo>
                  <a:cubicBezTo>
                    <a:pt x="77" y="175"/>
                    <a:pt x="77" y="175"/>
                    <a:pt x="77" y="175"/>
                  </a:cubicBezTo>
                  <a:cubicBezTo>
                    <a:pt x="72" y="166"/>
                    <a:pt x="72" y="166"/>
                    <a:pt x="72" y="166"/>
                  </a:cubicBezTo>
                  <a:cubicBezTo>
                    <a:pt x="70" y="162"/>
                    <a:pt x="68" y="158"/>
                    <a:pt x="67" y="156"/>
                  </a:cubicBezTo>
                  <a:cubicBezTo>
                    <a:pt x="59" y="150"/>
                    <a:pt x="59" y="150"/>
                    <a:pt x="59" y="150"/>
                  </a:cubicBezTo>
                  <a:cubicBezTo>
                    <a:pt x="53" y="143"/>
                    <a:pt x="53" y="143"/>
                    <a:pt x="53" y="143"/>
                  </a:cubicBezTo>
                  <a:cubicBezTo>
                    <a:pt x="52" y="142"/>
                    <a:pt x="51" y="138"/>
                    <a:pt x="50" y="133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5" y="113"/>
                    <a:pt x="42" y="109"/>
                    <a:pt x="37" y="106"/>
                  </a:cubicBezTo>
                  <a:cubicBezTo>
                    <a:pt x="32" y="103"/>
                    <a:pt x="32" y="103"/>
                    <a:pt x="32" y="103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4" y="88"/>
                    <a:pt x="24" y="88"/>
                    <a:pt x="24" y="88"/>
                  </a:cubicBezTo>
                  <a:cubicBezTo>
                    <a:pt x="22" y="82"/>
                    <a:pt x="20" y="77"/>
                    <a:pt x="17" y="73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2" y="57"/>
                    <a:pt x="1" y="55"/>
                    <a:pt x="0" y="52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7" y="40"/>
                    <a:pt x="7" y="40"/>
                    <a:pt x="7" y="40"/>
                  </a:cubicBezTo>
                  <a:cubicBezTo>
                    <a:pt x="9" y="41"/>
                    <a:pt x="10" y="41"/>
                    <a:pt x="11" y="41"/>
                  </a:cubicBezTo>
                  <a:cubicBezTo>
                    <a:pt x="13" y="41"/>
                    <a:pt x="14" y="41"/>
                    <a:pt x="15" y="40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34" y="27"/>
                    <a:pt x="36" y="25"/>
                    <a:pt x="37" y="23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0"/>
                    <a:pt x="27" y="10"/>
                    <a:pt x="27" y="9"/>
                  </a:cubicBezTo>
                  <a:cubicBezTo>
                    <a:pt x="27" y="9"/>
                    <a:pt x="28" y="8"/>
                    <a:pt x="29" y="8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46" y="5"/>
                    <a:pt x="49" y="3"/>
                    <a:pt x="51" y="0"/>
                  </a:cubicBezTo>
                  <a:cubicBezTo>
                    <a:pt x="53" y="2"/>
                    <a:pt x="56" y="3"/>
                    <a:pt x="60" y="5"/>
                  </a:cubicBezTo>
                  <a:cubicBezTo>
                    <a:pt x="69" y="8"/>
                    <a:pt x="69" y="8"/>
                    <a:pt x="69" y="8"/>
                  </a:cubicBezTo>
                  <a:cubicBezTo>
                    <a:pt x="82" y="15"/>
                    <a:pt x="87" y="18"/>
                    <a:pt x="89" y="20"/>
                  </a:cubicBezTo>
                  <a:cubicBezTo>
                    <a:pt x="94" y="24"/>
                    <a:pt x="94" y="24"/>
                    <a:pt x="94" y="24"/>
                  </a:cubicBezTo>
                  <a:cubicBezTo>
                    <a:pt x="94" y="24"/>
                    <a:pt x="94" y="24"/>
                    <a:pt x="94" y="24"/>
                  </a:cubicBezTo>
                  <a:cubicBezTo>
                    <a:pt x="94" y="24"/>
                    <a:pt x="94" y="24"/>
                    <a:pt x="94" y="24"/>
                  </a:cubicBezTo>
                  <a:cubicBezTo>
                    <a:pt x="98" y="25"/>
                    <a:pt x="98" y="25"/>
                    <a:pt x="98" y="25"/>
                  </a:cubicBezTo>
                  <a:cubicBezTo>
                    <a:pt x="99" y="25"/>
                    <a:pt x="99" y="25"/>
                    <a:pt x="99" y="25"/>
                  </a:cubicBezTo>
                  <a:cubicBezTo>
                    <a:pt x="99" y="25"/>
                    <a:pt x="99" y="25"/>
                    <a:pt x="99" y="25"/>
                  </a:cubicBezTo>
                  <a:cubicBezTo>
                    <a:pt x="99" y="25"/>
                    <a:pt x="100" y="25"/>
                    <a:pt x="100" y="25"/>
                  </a:cubicBezTo>
                  <a:cubicBezTo>
                    <a:pt x="100" y="27"/>
                    <a:pt x="100" y="27"/>
                    <a:pt x="100" y="27"/>
                  </a:cubicBezTo>
                  <a:cubicBezTo>
                    <a:pt x="98" y="31"/>
                    <a:pt x="98" y="31"/>
                    <a:pt x="98" y="31"/>
                  </a:cubicBezTo>
                  <a:cubicBezTo>
                    <a:pt x="98" y="31"/>
                    <a:pt x="98" y="31"/>
                    <a:pt x="98" y="31"/>
                  </a:cubicBezTo>
                  <a:cubicBezTo>
                    <a:pt x="98" y="31"/>
                    <a:pt x="98" y="31"/>
                    <a:pt x="98" y="31"/>
                  </a:cubicBezTo>
                  <a:cubicBezTo>
                    <a:pt x="98" y="33"/>
                    <a:pt x="99" y="34"/>
                    <a:pt x="100" y="35"/>
                  </a:cubicBezTo>
                  <a:cubicBezTo>
                    <a:pt x="106" y="39"/>
                    <a:pt x="110" y="41"/>
                    <a:pt x="112" y="41"/>
                  </a:cubicBezTo>
                  <a:cubicBezTo>
                    <a:pt x="124" y="43"/>
                    <a:pt x="124" y="43"/>
                    <a:pt x="124" y="43"/>
                  </a:cubicBezTo>
                  <a:cubicBezTo>
                    <a:pt x="134" y="43"/>
                    <a:pt x="134" y="43"/>
                    <a:pt x="134" y="43"/>
                  </a:cubicBezTo>
                  <a:cubicBezTo>
                    <a:pt x="135" y="43"/>
                    <a:pt x="135" y="43"/>
                    <a:pt x="135" y="43"/>
                  </a:cubicBezTo>
                  <a:cubicBezTo>
                    <a:pt x="135" y="43"/>
                    <a:pt x="135" y="43"/>
                    <a:pt x="135" y="43"/>
                  </a:cubicBezTo>
                  <a:cubicBezTo>
                    <a:pt x="135" y="42"/>
                    <a:pt x="135" y="42"/>
                    <a:pt x="135" y="42"/>
                  </a:cubicBezTo>
                  <a:cubicBezTo>
                    <a:pt x="143" y="44"/>
                    <a:pt x="143" y="44"/>
                    <a:pt x="143" y="44"/>
                  </a:cubicBezTo>
                  <a:cubicBezTo>
                    <a:pt x="144" y="46"/>
                    <a:pt x="144" y="46"/>
                    <a:pt x="144" y="46"/>
                  </a:cubicBezTo>
                  <a:cubicBezTo>
                    <a:pt x="147" y="48"/>
                    <a:pt x="147" y="48"/>
                    <a:pt x="147" y="48"/>
                  </a:cubicBezTo>
                  <a:cubicBezTo>
                    <a:pt x="147" y="49"/>
                    <a:pt x="147" y="49"/>
                    <a:pt x="147" y="49"/>
                  </a:cubicBezTo>
                  <a:cubicBezTo>
                    <a:pt x="147" y="49"/>
                    <a:pt x="147" y="49"/>
                    <a:pt x="147" y="49"/>
                  </a:cubicBezTo>
                  <a:cubicBezTo>
                    <a:pt x="153" y="49"/>
                    <a:pt x="153" y="49"/>
                    <a:pt x="153" y="49"/>
                  </a:cubicBezTo>
                  <a:cubicBezTo>
                    <a:pt x="156" y="49"/>
                    <a:pt x="156" y="49"/>
                    <a:pt x="156" y="49"/>
                  </a:cubicBezTo>
                  <a:cubicBezTo>
                    <a:pt x="160" y="59"/>
                    <a:pt x="160" y="59"/>
                    <a:pt x="160" y="59"/>
                  </a:cubicBezTo>
                  <a:cubicBezTo>
                    <a:pt x="160" y="61"/>
                    <a:pt x="164" y="64"/>
                    <a:pt x="166" y="66"/>
                  </a:cubicBezTo>
                  <a:cubicBezTo>
                    <a:pt x="172" y="70"/>
                    <a:pt x="172" y="70"/>
                    <a:pt x="172" y="70"/>
                  </a:cubicBezTo>
                  <a:cubicBezTo>
                    <a:pt x="172" y="75"/>
                    <a:pt x="172" y="75"/>
                    <a:pt x="172" y="75"/>
                  </a:cubicBezTo>
                  <a:cubicBezTo>
                    <a:pt x="171" y="77"/>
                    <a:pt x="171" y="79"/>
                    <a:pt x="172" y="82"/>
                  </a:cubicBezTo>
                  <a:cubicBezTo>
                    <a:pt x="177" y="94"/>
                    <a:pt x="177" y="94"/>
                    <a:pt x="177" y="94"/>
                  </a:cubicBezTo>
                  <a:cubicBezTo>
                    <a:pt x="178" y="97"/>
                    <a:pt x="180" y="99"/>
                    <a:pt x="182" y="99"/>
                  </a:cubicBezTo>
                  <a:cubicBezTo>
                    <a:pt x="183" y="99"/>
                    <a:pt x="184" y="99"/>
                    <a:pt x="185" y="99"/>
                  </a:cubicBezTo>
                  <a:cubicBezTo>
                    <a:pt x="185" y="99"/>
                    <a:pt x="185" y="99"/>
                    <a:pt x="185" y="99"/>
                  </a:cubicBezTo>
                  <a:cubicBezTo>
                    <a:pt x="189" y="101"/>
                    <a:pt x="189" y="101"/>
                    <a:pt x="189" y="101"/>
                  </a:cubicBezTo>
                  <a:cubicBezTo>
                    <a:pt x="189" y="101"/>
                    <a:pt x="189" y="101"/>
                    <a:pt x="189" y="101"/>
                  </a:cubicBezTo>
                  <a:cubicBezTo>
                    <a:pt x="189" y="101"/>
                    <a:pt x="189" y="101"/>
                    <a:pt x="189" y="101"/>
                  </a:cubicBezTo>
                  <a:cubicBezTo>
                    <a:pt x="195" y="124"/>
                    <a:pt x="195" y="124"/>
                    <a:pt x="195" y="124"/>
                  </a:cubicBezTo>
                  <a:cubicBezTo>
                    <a:pt x="196" y="125"/>
                    <a:pt x="196" y="125"/>
                    <a:pt x="196" y="125"/>
                  </a:cubicBezTo>
                  <a:cubicBezTo>
                    <a:pt x="196" y="125"/>
                    <a:pt x="196" y="125"/>
                    <a:pt x="196" y="125"/>
                  </a:cubicBezTo>
                  <a:cubicBezTo>
                    <a:pt x="234" y="130"/>
                    <a:pt x="234" y="130"/>
                    <a:pt x="234" y="130"/>
                  </a:cubicBezTo>
                  <a:cubicBezTo>
                    <a:pt x="234" y="130"/>
                    <a:pt x="234" y="130"/>
                    <a:pt x="234" y="130"/>
                  </a:cubicBezTo>
                  <a:cubicBezTo>
                    <a:pt x="234" y="130"/>
                    <a:pt x="234" y="130"/>
                    <a:pt x="234" y="130"/>
                  </a:cubicBezTo>
                  <a:cubicBezTo>
                    <a:pt x="238" y="128"/>
                    <a:pt x="238" y="128"/>
                    <a:pt x="238" y="128"/>
                  </a:cubicBezTo>
                  <a:cubicBezTo>
                    <a:pt x="242" y="132"/>
                    <a:pt x="242" y="132"/>
                    <a:pt x="242" y="132"/>
                  </a:cubicBezTo>
                  <a:cubicBezTo>
                    <a:pt x="241" y="139"/>
                    <a:pt x="241" y="139"/>
                    <a:pt x="241" y="139"/>
                  </a:cubicBezTo>
                  <a:cubicBezTo>
                    <a:pt x="194" y="167"/>
                    <a:pt x="194" y="167"/>
                    <a:pt x="194" y="167"/>
                  </a:cubicBezTo>
                  <a:cubicBezTo>
                    <a:pt x="194" y="167"/>
                    <a:pt x="194" y="167"/>
                    <a:pt x="194" y="167"/>
                  </a:cubicBezTo>
                  <a:cubicBezTo>
                    <a:pt x="146" y="183"/>
                    <a:pt x="146" y="183"/>
                    <a:pt x="146" y="183"/>
                  </a:cubicBezTo>
                  <a:cubicBezTo>
                    <a:pt x="146" y="183"/>
                    <a:pt x="146" y="183"/>
                    <a:pt x="146" y="183"/>
                  </a:cubicBezTo>
                  <a:cubicBezTo>
                    <a:pt x="145" y="183"/>
                    <a:pt x="145" y="183"/>
                    <a:pt x="145" y="183"/>
                  </a:cubicBezTo>
                  <a:cubicBezTo>
                    <a:pt x="123" y="212"/>
                    <a:pt x="123" y="212"/>
                    <a:pt x="123" y="2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28" name="Freeform 639"/>
            <p:cNvSpPr>
              <a:spLocks noEditPoints="1"/>
            </p:cNvSpPr>
            <p:nvPr/>
          </p:nvSpPr>
          <p:spPr bwMode="auto">
            <a:xfrm>
              <a:off x="2376137" y="4105374"/>
              <a:ext cx="967931" cy="850301"/>
            </a:xfrm>
            <a:custGeom>
              <a:avLst/>
              <a:gdLst>
                <a:gd name="T0" fmla="*/ 91 w 244"/>
                <a:gd name="T1" fmla="*/ 21 h 214"/>
                <a:gd name="T2" fmla="*/ 102 w 244"/>
                <a:gd name="T3" fmla="*/ 26 h 214"/>
                <a:gd name="T4" fmla="*/ 114 w 244"/>
                <a:gd name="T5" fmla="*/ 41 h 214"/>
                <a:gd name="T6" fmla="*/ 144 w 244"/>
                <a:gd name="T7" fmla="*/ 44 h 214"/>
                <a:gd name="T8" fmla="*/ 158 w 244"/>
                <a:gd name="T9" fmla="*/ 49 h 214"/>
                <a:gd name="T10" fmla="*/ 174 w 244"/>
                <a:gd name="T11" fmla="*/ 76 h 214"/>
                <a:gd name="T12" fmla="*/ 185 w 244"/>
                <a:gd name="T13" fmla="*/ 99 h 214"/>
                <a:gd name="T14" fmla="*/ 191 w 244"/>
                <a:gd name="T15" fmla="*/ 101 h 214"/>
                <a:gd name="T16" fmla="*/ 244 w 244"/>
                <a:gd name="T17" fmla="*/ 133 h 214"/>
                <a:gd name="T18" fmla="*/ 147 w 244"/>
                <a:gd name="T19" fmla="*/ 185 h 214"/>
                <a:gd name="T20" fmla="*/ 96 w 244"/>
                <a:gd name="T21" fmla="*/ 196 h 214"/>
                <a:gd name="T22" fmla="*/ 77 w 244"/>
                <a:gd name="T23" fmla="*/ 177 h 214"/>
                <a:gd name="T24" fmla="*/ 53 w 244"/>
                <a:gd name="T25" fmla="*/ 145 h 214"/>
                <a:gd name="T26" fmla="*/ 33 w 244"/>
                <a:gd name="T27" fmla="*/ 105 h 214"/>
                <a:gd name="T28" fmla="*/ 5 w 244"/>
                <a:gd name="T29" fmla="*/ 60 h 214"/>
                <a:gd name="T30" fmla="*/ 8 w 244"/>
                <a:gd name="T31" fmla="*/ 41 h 214"/>
                <a:gd name="T32" fmla="*/ 23 w 244"/>
                <a:gd name="T33" fmla="*/ 32 h 214"/>
                <a:gd name="T34" fmla="*/ 33 w 244"/>
                <a:gd name="T35" fmla="*/ 17 h 214"/>
                <a:gd name="T36" fmla="*/ 52 w 244"/>
                <a:gd name="T37" fmla="*/ 0 h 214"/>
                <a:gd name="T38" fmla="*/ 29 w 244"/>
                <a:gd name="T39" fmla="*/ 11 h 214"/>
                <a:gd name="T40" fmla="*/ 34 w 244"/>
                <a:gd name="T41" fmla="*/ 16 h 214"/>
                <a:gd name="T42" fmla="*/ 31 w 244"/>
                <a:gd name="T43" fmla="*/ 32 h 214"/>
                <a:gd name="T44" fmla="*/ 24 w 244"/>
                <a:gd name="T45" fmla="*/ 34 h 214"/>
                <a:gd name="T46" fmla="*/ 17 w 244"/>
                <a:gd name="T47" fmla="*/ 42 h 214"/>
                <a:gd name="T48" fmla="*/ 8 w 244"/>
                <a:gd name="T49" fmla="*/ 42 h 214"/>
                <a:gd name="T50" fmla="*/ 5 w 244"/>
                <a:gd name="T51" fmla="*/ 58 h 214"/>
                <a:gd name="T52" fmla="*/ 19 w 244"/>
                <a:gd name="T53" fmla="*/ 73 h 214"/>
                <a:gd name="T54" fmla="*/ 34 w 244"/>
                <a:gd name="T55" fmla="*/ 103 h 214"/>
                <a:gd name="T56" fmla="*/ 50 w 244"/>
                <a:gd name="T57" fmla="*/ 120 h 214"/>
                <a:gd name="T58" fmla="*/ 54 w 244"/>
                <a:gd name="T59" fmla="*/ 144 h 214"/>
                <a:gd name="T60" fmla="*/ 68 w 244"/>
                <a:gd name="T61" fmla="*/ 157 h 214"/>
                <a:gd name="T62" fmla="*/ 94 w 244"/>
                <a:gd name="T63" fmla="*/ 197 h 214"/>
                <a:gd name="T64" fmla="*/ 96 w 244"/>
                <a:gd name="T65" fmla="*/ 184 h 214"/>
                <a:gd name="T66" fmla="*/ 113 w 244"/>
                <a:gd name="T67" fmla="*/ 187 h 214"/>
                <a:gd name="T68" fmla="*/ 147 w 244"/>
                <a:gd name="T69" fmla="*/ 183 h 214"/>
                <a:gd name="T70" fmla="*/ 195 w 244"/>
                <a:gd name="T71" fmla="*/ 167 h 214"/>
                <a:gd name="T72" fmla="*/ 236 w 244"/>
                <a:gd name="T73" fmla="*/ 132 h 214"/>
                <a:gd name="T74" fmla="*/ 196 w 244"/>
                <a:gd name="T75" fmla="*/ 126 h 214"/>
                <a:gd name="T76" fmla="*/ 183 w 244"/>
                <a:gd name="T77" fmla="*/ 101 h 214"/>
                <a:gd name="T78" fmla="*/ 172 w 244"/>
                <a:gd name="T79" fmla="*/ 72 h 214"/>
                <a:gd name="T80" fmla="*/ 154 w 244"/>
                <a:gd name="T81" fmla="*/ 51 h 214"/>
                <a:gd name="T82" fmla="*/ 148 w 244"/>
                <a:gd name="T83" fmla="*/ 50 h 214"/>
                <a:gd name="T84" fmla="*/ 144 w 244"/>
                <a:gd name="T85" fmla="*/ 47 h 214"/>
                <a:gd name="T86" fmla="*/ 135 w 244"/>
                <a:gd name="T87" fmla="*/ 45 h 214"/>
                <a:gd name="T88" fmla="*/ 113 w 244"/>
                <a:gd name="T89" fmla="*/ 43 h 214"/>
                <a:gd name="T90" fmla="*/ 98 w 244"/>
                <a:gd name="T91" fmla="*/ 32 h 214"/>
                <a:gd name="T92" fmla="*/ 100 w 244"/>
                <a:gd name="T93" fmla="*/ 27 h 214"/>
                <a:gd name="T94" fmla="*/ 95 w 244"/>
                <a:gd name="T95" fmla="*/ 26 h 214"/>
                <a:gd name="T96" fmla="*/ 90 w 244"/>
                <a:gd name="T97" fmla="*/ 22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44" h="214">
                  <a:moveTo>
                    <a:pt x="52" y="0"/>
                  </a:moveTo>
                  <a:cubicBezTo>
                    <a:pt x="54" y="2"/>
                    <a:pt x="57" y="3"/>
                    <a:pt x="61" y="5"/>
                  </a:cubicBezTo>
                  <a:cubicBezTo>
                    <a:pt x="70" y="8"/>
                    <a:pt x="70" y="8"/>
                    <a:pt x="70" y="8"/>
                  </a:cubicBezTo>
                  <a:cubicBezTo>
                    <a:pt x="81" y="14"/>
                    <a:pt x="88" y="18"/>
                    <a:pt x="91" y="21"/>
                  </a:cubicBezTo>
                  <a:cubicBezTo>
                    <a:pt x="96" y="24"/>
                    <a:pt x="96" y="24"/>
                    <a:pt x="96" y="24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100" y="25"/>
                    <a:pt x="100" y="25"/>
                    <a:pt x="101" y="25"/>
                  </a:cubicBezTo>
                  <a:cubicBezTo>
                    <a:pt x="102" y="25"/>
                    <a:pt x="102" y="25"/>
                    <a:pt x="102" y="26"/>
                  </a:cubicBezTo>
                  <a:cubicBezTo>
                    <a:pt x="101" y="28"/>
                    <a:pt x="101" y="28"/>
                    <a:pt x="101" y="28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3"/>
                    <a:pt x="100" y="35"/>
                    <a:pt x="102" y="36"/>
                  </a:cubicBezTo>
                  <a:cubicBezTo>
                    <a:pt x="107" y="39"/>
                    <a:pt x="111" y="41"/>
                    <a:pt x="114" y="41"/>
                  </a:cubicBezTo>
                  <a:cubicBezTo>
                    <a:pt x="125" y="43"/>
                    <a:pt x="125" y="43"/>
                    <a:pt x="125" y="43"/>
                  </a:cubicBezTo>
                  <a:cubicBezTo>
                    <a:pt x="135" y="43"/>
                    <a:pt x="135" y="43"/>
                    <a:pt x="135" y="43"/>
                  </a:cubicBezTo>
                  <a:cubicBezTo>
                    <a:pt x="136" y="42"/>
                    <a:pt x="136" y="42"/>
                    <a:pt x="136" y="42"/>
                  </a:cubicBezTo>
                  <a:cubicBezTo>
                    <a:pt x="144" y="44"/>
                    <a:pt x="144" y="44"/>
                    <a:pt x="144" y="44"/>
                  </a:cubicBezTo>
                  <a:cubicBezTo>
                    <a:pt x="146" y="46"/>
                    <a:pt x="146" y="46"/>
                    <a:pt x="146" y="46"/>
                  </a:cubicBezTo>
                  <a:cubicBezTo>
                    <a:pt x="148" y="49"/>
                    <a:pt x="148" y="49"/>
                    <a:pt x="148" y="49"/>
                  </a:cubicBezTo>
                  <a:cubicBezTo>
                    <a:pt x="154" y="50"/>
                    <a:pt x="154" y="50"/>
                    <a:pt x="154" y="50"/>
                  </a:cubicBezTo>
                  <a:cubicBezTo>
                    <a:pt x="158" y="49"/>
                    <a:pt x="158" y="49"/>
                    <a:pt x="158" y="49"/>
                  </a:cubicBezTo>
                  <a:cubicBezTo>
                    <a:pt x="162" y="60"/>
                    <a:pt x="162" y="60"/>
                    <a:pt x="162" y="60"/>
                  </a:cubicBezTo>
                  <a:cubicBezTo>
                    <a:pt x="162" y="61"/>
                    <a:pt x="164" y="64"/>
                    <a:pt x="168" y="66"/>
                  </a:cubicBezTo>
                  <a:cubicBezTo>
                    <a:pt x="174" y="71"/>
                    <a:pt x="174" y="71"/>
                    <a:pt x="174" y="71"/>
                  </a:cubicBezTo>
                  <a:cubicBezTo>
                    <a:pt x="174" y="76"/>
                    <a:pt x="174" y="76"/>
                    <a:pt x="174" y="76"/>
                  </a:cubicBezTo>
                  <a:cubicBezTo>
                    <a:pt x="173" y="78"/>
                    <a:pt x="173" y="80"/>
                    <a:pt x="174" y="82"/>
                  </a:cubicBezTo>
                  <a:cubicBezTo>
                    <a:pt x="179" y="94"/>
                    <a:pt x="179" y="94"/>
                    <a:pt x="179" y="94"/>
                  </a:cubicBezTo>
                  <a:cubicBezTo>
                    <a:pt x="180" y="98"/>
                    <a:pt x="181" y="99"/>
                    <a:pt x="183" y="99"/>
                  </a:cubicBezTo>
                  <a:cubicBezTo>
                    <a:pt x="184" y="99"/>
                    <a:pt x="185" y="99"/>
                    <a:pt x="185" y="99"/>
                  </a:cubicBezTo>
                  <a:cubicBezTo>
                    <a:pt x="185" y="98"/>
                    <a:pt x="185" y="98"/>
                    <a:pt x="185" y="98"/>
                  </a:cubicBezTo>
                  <a:cubicBezTo>
                    <a:pt x="186" y="98"/>
                    <a:pt x="186" y="98"/>
                    <a:pt x="186" y="98"/>
                  </a:cubicBezTo>
                  <a:cubicBezTo>
                    <a:pt x="190" y="101"/>
                    <a:pt x="190" y="101"/>
                    <a:pt x="190" y="101"/>
                  </a:cubicBezTo>
                  <a:cubicBezTo>
                    <a:pt x="191" y="101"/>
                    <a:pt x="191" y="101"/>
                    <a:pt x="191" y="101"/>
                  </a:cubicBezTo>
                  <a:cubicBezTo>
                    <a:pt x="197" y="125"/>
                    <a:pt x="197" y="125"/>
                    <a:pt x="197" y="125"/>
                  </a:cubicBezTo>
                  <a:cubicBezTo>
                    <a:pt x="235" y="130"/>
                    <a:pt x="235" y="130"/>
                    <a:pt x="235" y="130"/>
                  </a:cubicBezTo>
                  <a:cubicBezTo>
                    <a:pt x="239" y="127"/>
                    <a:pt x="239" y="127"/>
                    <a:pt x="239" y="127"/>
                  </a:cubicBezTo>
                  <a:cubicBezTo>
                    <a:pt x="244" y="133"/>
                    <a:pt x="244" y="133"/>
                    <a:pt x="244" y="133"/>
                  </a:cubicBezTo>
                  <a:cubicBezTo>
                    <a:pt x="243" y="141"/>
                    <a:pt x="243" y="141"/>
                    <a:pt x="243" y="141"/>
                  </a:cubicBezTo>
                  <a:cubicBezTo>
                    <a:pt x="196" y="169"/>
                    <a:pt x="196" y="169"/>
                    <a:pt x="196" y="169"/>
                  </a:cubicBezTo>
                  <a:cubicBezTo>
                    <a:pt x="195" y="169"/>
                    <a:pt x="195" y="169"/>
                    <a:pt x="195" y="169"/>
                  </a:cubicBezTo>
                  <a:cubicBezTo>
                    <a:pt x="147" y="185"/>
                    <a:pt x="147" y="185"/>
                    <a:pt x="147" y="185"/>
                  </a:cubicBezTo>
                  <a:cubicBezTo>
                    <a:pt x="124" y="214"/>
                    <a:pt x="124" y="214"/>
                    <a:pt x="124" y="214"/>
                  </a:cubicBezTo>
                  <a:cubicBezTo>
                    <a:pt x="111" y="188"/>
                    <a:pt x="111" y="188"/>
                    <a:pt x="111" y="188"/>
                  </a:cubicBezTo>
                  <a:cubicBezTo>
                    <a:pt x="97" y="186"/>
                    <a:pt x="97" y="186"/>
                    <a:pt x="97" y="186"/>
                  </a:cubicBezTo>
                  <a:cubicBezTo>
                    <a:pt x="96" y="196"/>
                    <a:pt x="96" y="196"/>
                    <a:pt x="96" y="196"/>
                  </a:cubicBezTo>
                  <a:cubicBezTo>
                    <a:pt x="92" y="201"/>
                    <a:pt x="92" y="201"/>
                    <a:pt x="92" y="201"/>
                  </a:cubicBezTo>
                  <a:cubicBezTo>
                    <a:pt x="92" y="198"/>
                    <a:pt x="92" y="198"/>
                    <a:pt x="92" y="198"/>
                  </a:cubicBezTo>
                  <a:cubicBezTo>
                    <a:pt x="91" y="194"/>
                    <a:pt x="88" y="191"/>
                    <a:pt x="85" y="187"/>
                  </a:cubicBezTo>
                  <a:cubicBezTo>
                    <a:pt x="77" y="177"/>
                    <a:pt x="77" y="177"/>
                    <a:pt x="77" y="177"/>
                  </a:cubicBezTo>
                  <a:cubicBezTo>
                    <a:pt x="72" y="168"/>
                    <a:pt x="72" y="168"/>
                    <a:pt x="72" y="168"/>
                  </a:cubicBezTo>
                  <a:cubicBezTo>
                    <a:pt x="70" y="163"/>
                    <a:pt x="68" y="160"/>
                    <a:pt x="67" y="158"/>
                  </a:cubicBezTo>
                  <a:cubicBezTo>
                    <a:pt x="60" y="151"/>
                    <a:pt x="60" y="151"/>
                    <a:pt x="60" y="151"/>
                  </a:cubicBezTo>
                  <a:cubicBezTo>
                    <a:pt x="53" y="145"/>
                    <a:pt x="53" y="145"/>
                    <a:pt x="53" y="145"/>
                  </a:cubicBezTo>
                  <a:cubicBezTo>
                    <a:pt x="52" y="143"/>
                    <a:pt x="51" y="139"/>
                    <a:pt x="50" y="134"/>
                  </a:cubicBezTo>
                  <a:cubicBezTo>
                    <a:pt x="48" y="121"/>
                    <a:pt x="48" y="121"/>
                    <a:pt x="48" y="121"/>
                  </a:cubicBezTo>
                  <a:cubicBezTo>
                    <a:pt x="45" y="115"/>
                    <a:pt x="42" y="111"/>
                    <a:pt x="38" y="108"/>
                  </a:cubicBezTo>
                  <a:cubicBezTo>
                    <a:pt x="33" y="105"/>
                    <a:pt x="33" y="105"/>
                    <a:pt x="33" y="105"/>
                  </a:cubicBezTo>
                  <a:cubicBezTo>
                    <a:pt x="29" y="100"/>
                    <a:pt x="29" y="100"/>
                    <a:pt x="29" y="100"/>
                  </a:cubicBezTo>
                  <a:cubicBezTo>
                    <a:pt x="24" y="89"/>
                    <a:pt x="24" y="89"/>
                    <a:pt x="24" y="89"/>
                  </a:cubicBezTo>
                  <a:cubicBezTo>
                    <a:pt x="23" y="84"/>
                    <a:pt x="20" y="79"/>
                    <a:pt x="17" y="74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2" y="59"/>
                    <a:pt x="1" y="56"/>
                    <a:pt x="0" y="53"/>
                  </a:cubicBezTo>
                  <a:cubicBezTo>
                    <a:pt x="3" y="43"/>
                    <a:pt x="3" y="43"/>
                    <a:pt x="3" y="43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10" y="41"/>
                    <a:pt x="11" y="41"/>
                    <a:pt x="12" y="41"/>
                  </a:cubicBezTo>
                  <a:cubicBezTo>
                    <a:pt x="13" y="41"/>
                    <a:pt x="15" y="41"/>
                    <a:pt x="15" y="41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34" y="28"/>
                    <a:pt x="36" y="26"/>
                    <a:pt x="37" y="23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6" y="10"/>
                    <a:pt x="27" y="9"/>
                    <a:pt x="30" y="8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7" y="5"/>
                    <a:pt x="50" y="3"/>
                    <a:pt x="52" y="0"/>
                  </a:cubicBezTo>
                  <a:moveTo>
                    <a:pt x="52" y="3"/>
                  </a:moveTo>
                  <a:cubicBezTo>
                    <a:pt x="50" y="5"/>
                    <a:pt x="46" y="7"/>
                    <a:pt x="41" y="8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29" y="10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8" y="26"/>
                    <a:pt x="36" y="29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17" y="42"/>
                    <a:pt x="17" y="42"/>
                    <a:pt x="17" y="42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5" y="43"/>
                    <a:pt x="14" y="43"/>
                    <a:pt x="12" y="43"/>
                  </a:cubicBezTo>
                  <a:cubicBezTo>
                    <a:pt x="11" y="43"/>
                    <a:pt x="9" y="43"/>
                    <a:pt x="8" y="42"/>
                  </a:cubicBezTo>
                  <a:cubicBezTo>
                    <a:pt x="5" y="41"/>
                    <a:pt x="5" y="41"/>
                    <a:pt x="5" y="41"/>
                  </a:cubicBezTo>
                  <a:cubicBezTo>
                    <a:pt x="4" y="44"/>
                    <a:pt x="4" y="44"/>
                    <a:pt x="4" y="44"/>
                  </a:cubicBezTo>
                  <a:cubicBezTo>
                    <a:pt x="2" y="53"/>
                    <a:pt x="2" y="53"/>
                    <a:pt x="2" y="53"/>
                  </a:cubicBezTo>
                  <a:cubicBezTo>
                    <a:pt x="3" y="56"/>
                    <a:pt x="4" y="57"/>
                    <a:pt x="5" y="58"/>
                  </a:cubicBezTo>
                  <a:cubicBezTo>
                    <a:pt x="6" y="59"/>
                    <a:pt x="6" y="59"/>
                    <a:pt x="6" y="59"/>
                  </a:cubicBezTo>
                  <a:cubicBezTo>
                    <a:pt x="6" y="59"/>
                    <a:pt x="6" y="59"/>
                    <a:pt x="6" y="59"/>
                  </a:cubicBezTo>
                  <a:cubicBezTo>
                    <a:pt x="19" y="73"/>
                    <a:pt x="19" y="73"/>
                    <a:pt x="19" y="73"/>
                  </a:cubicBezTo>
                  <a:cubicBezTo>
                    <a:pt x="19" y="73"/>
                    <a:pt x="19" y="73"/>
                    <a:pt x="19" y="73"/>
                  </a:cubicBezTo>
                  <a:cubicBezTo>
                    <a:pt x="19" y="73"/>
                    <a:pt x="19" y="73"/>
                    <a:pt x="19" y="73"/>
                  </a:cubicBezTo>
                  <a:cubicBezTo>
                    <a:pt x="22" y="78"/>
                    <a:pt x="24" y="83"/>
                    <a:pt x="26" y="88"/>
                  </a:cubicBezTo>
                  <a:cubicBezTo>
                    <a:pt x="30" y="99"/>
                    <a:pt x="30" y="99"/>
                    <a:pt x="30" y="99"/>
                  </a:cubicBezTo>
                  <a:cubicBezTo>
                    <a:pt x="34" y="103"/>
                    <a:pt x="34" y="103"/>
                    <a:pt x="34" y="103"/>
                  </a:cubicBezTo>
                  <a:cubicBezTo>
                    <a:pt x="38" y="106"/>
                    <a:pt x="38" y="106"/>
                    <a:pt x="38" y="106"/>
                  </a:cubicBezTo>
                  <a:cubicBezTo>
                    <a:pt x="39" y="106"/>
                    <a:pt x="39" y="106"/>
                    <a:pt x="39" y="106"/>
                  </a:cubicBezTo>
                  <a:cubicBezTo>
                    <a:pt x="39" y="106"/>
                    <a:pt x="39" y="106"/>
                    <a:pt x="39" y="106"/>
                  </a:cubicBezTo>
                  <a:cubicBezTo>
                    <a:pt x="43" y="109"/>
                    <a:pt x="47" y="114"/>
                    <a:pt x="50" y="120"/>
                  </a:cubicBezTo>
                  <a:cubicBezTo>
                    <a:pt x="50" y="121"/>
                    <a:pt x="50" y="121"/>
                    <a:pt x="50" y="121"/>
                  </a:cubicBezTo>
                  <a:cubicBezTo>
                    <a:pt x="50" y="121"/>
                    <a:pt x="50" y="121"/>
                    <a:pt x="50" y="121"/>
                  </a:cubicBezTo>
                  <a:cubicBezTo>
                    <a:pt x="52" y="133"/>
                    <a:pt x="52" y="133"/>
                    <a:pt x="52" y="133"/>
                  </a:cubicBezTo>
                  <a:cubicBezTo>
                    <a:pt x="53" y="141"/>
                    <a:pt x="54" y="143"/>
                    <a:pt x="54" y="144"/>
                  </a:cubicBezTo>
                  <a:cubicBezTo>
                    <a:pt x="61" y="150"/>
                    <a:pt x="61" y="150"/>
                    <a:pt x="61" y="150"/>
                  </a:cubicBezTo>
                  <a:cubicBezTo>
                    <a:pt x="68" y="156"/>
                    <a:pt x="68" y="156"/>
                    <a:pt x="68" y="156"/>
                  </a:cubicBezTo>
                  <a:cubicBezTo>
                    <a:pt x="68" y="157"/>
                    <a:pt x="68" y="157"/>
                    <a:pt x="68" y="157"/>
                  </a:cubicBezTo>
                  <a:cubicBezTo>
                    <a:pt x="68" y="157"/>
                    <a:pt x="68" y="157"/>
                    <a:pt x="68" y="157"/>
                  </a:cubicBezTo>
                  <a:cubicBezTo>
                    <a:pt x="70" y="159"/>
                    <a:pt x="72" y="162"/>
                    <a:pt x="74" y="167"/>
                  </a:cubicBezTo>
                  <a:cubicBezTo>
                    <a:pt x="78" y="176"/>
                    <a:pt x="78" y="176"/>
                    <a:pt x="78" y="176"/>
                  </a:cubicBezTo>
                  <a:cubicBezTo>
                    <a:pt x="87" y="186"/>
                    <a:pt x="87" y="186"/>
                    <a:pt x="87" y="186"/>
                  </a:cubicBezTo>
                  <a:cubicBezTo>
                    <a:pt x="90" y="190"/>
                    <a:pt x="92" y="193"/>
                    <a:pt x="94" y="197"/>
                  </a:cubicBezTo>
                  <a:cubicBezTo>
                    <a:pt x="94" y="197"/>
                    <a:pt x="94" y="197"/>
                    <a:pt x="94" y="197"/>
                  </a:cubicBezTo>
                  <a:cubicBezTo>
                    <a:pt x="95" y="196"/>
                    <a:pt x="95" y="196"/>
                    <a:pt x="95" y="196"/>
                  </a:cubicBezTo>
                  <a:cubicBezTo>
                    <a:pt x="96" y="186"/>
                    <a:pt x="96" y="186"/>
                    <a:pt x="96" y="186"/>
                  </a:cubicBezTo>
                  <a:cubicBezTo>
                    <a:pt x="96" y="184"/>
                    <a:pt x="96" y="184"/>
                    <a:pt x="96" y="184"/>
                  </a:cubicBezTo>
                  <a:cubicBezTo>
                    <a:pt x="98" y="184"/>
                    <a:pt x="98" y="184"/>
                    <a:pt x="98" y="184"/>
                  </a:cubicBezTo>
                  <a:cubicBezTo>
                    <a:pt x="111" y="186"/>
                    <a:pt x="111" y="186"/>
                    <a:pt x="111" y="186"/>
                  </a:cubicBezTo>
                  <a:cubicBezTo>
                    <a:pt x="112" y="186"/>
                    <a:pt x="112" y="186"/>
                    <a:pt x="112" y="186"/>
                  </a:cubicBezTo>
                  <a:cubicBezTo>
                    <a:pt x="113" y="187"/>
                    <a:pt x="113" y="187"/>
                    <a:pt x="113" y="187"/>
                  </a:cubicBezTo>
                  <a:cubicBezTo>
                    <a:pt x="124" y="211"/>
                    <a:pt x="124" y="211"/>
                    <a:pt x="124" y="211"/>
                  </a:cubicBezTo>
                  <a:cubicBezTo>
                    <a:pt x="146" y="184"/>
                    <a:pt x="146" y="184"/>
                    <a:pt x="146" y="184"/>
                  </a:cubicBezTo>
                  <a:cubicBezTo>
                    <a:pt x="146" y="183"/>
                    <a:pt x="146" y="183"/>
                    <a:pt x="146" y="183"/>
                  </a:cubicBezTo>
                  <a:cubicBezTo>
                    <a:pt x="147" y="183"/>
                    <a:pt x="147" y="183"/>
                    <a:pt x="147" y="183"/>
                  </a:cubicBezTo>
                  <a:cubicBezTo>
                    <a:pt x="194" y="167"/>
                    <a:pt x="194" y="167"/>
                    <a:pt x="194" y="167"/>
                  </a:cubicBezTo>
                  <a:cubicBezTo>
                    <a:pt x="194" y="167"/>
                    <a:pt x="194" y="167"/>
                    <a:pt x="194" y="167"/>
                  </a:cubicBezTo>
                  <a:cubicBezTo>
                    <a:pt x="195" y="167"/>
                    <a:pt x="195" y="167"/>
                    <a:pt x="195" y="167"/>
                  </a:cubicBezTo>
                  <a:cubicBezTo>
                    <a:pt x="195" y="167"/>
                    <a:pt x="195" y="167"/>
                    <a:pt x="195" y="167"/>
                  </a:cubicBezTo>
                  <a:cubicBezTo>
                    <a:pt x="241" y="140"/>
                    <a:pt x="241" y="140"/>
                    <a:pt x="241" y="140"/>
                  </a:cubicBezTo>
                  <a:cubicBezTo>
                    <a:pt x="242" y="133"/>
                    <a:pt x="242" y="133"/>
                    <a:pt x="242" y="133"/>
                  </a:cubicBezTo>
                  <a:cubicBezTo>
                    <a:pt x="239" y="130"/>
                    <a:pt x="239" y="130"/>
                    <a:pt x="239" y="130"/>
                  </a:cubicBezTo>
                  <a:cubicBezTo>
                    <a:pt x="236" y="132"/>
                    <a:pt x="236" y="132"/>
                    <a:pt x="236" y="132"/>
                  </a:cubicBezTo>
                  <a:cubicBezTo>
                    <a:pt x="235" y="132"/>
                    <a:pt x="235" y="132"/>
                    <a:pt x="235" y="132"/>
                  </a:cubicBezTo>
                  <a:cubicBezTo>
                    <a:pt x="235" y="132"/>
                    <a:pt x="235" y="132"/>
                    <a:pt x="235" y="132"/>
                  </a:cubicBezTo>
                  <a:cubicBezTo>
                    <a:pt x="197" y="127"/>
                    <a:pt x="197" y="127"/>
                    <a:pt x="197" y="127"/>
                  </a:cubicBezTo>
                  <a:cubicBezTo>
                    <a:pt x="196" y="126"/>
                    <a:pt x="196" y="126"/>
                    <a:pt x="196" y="126"/>
                  </a:cubicBezTo>
                  <a:cubicBezTo>
                    <a:pt x="196" y="125"/>
                    <a:pt x="196" y="125"/>
                    <a:pt x="196" y="125"/>
                  </a:cubicBezTo>
                  <a:cubicBezTo>
                    <a:pt x="189" y="103"/>
                    <a:pt x="189" y="103"/>
                    <a:pt x="189" y="103"/>
                  </a:cubicBezTo>
                  <a:cubicBezTo>
                    <a:pt x="186" y="101"/>
                    <a:pt x="186" y="101"/>
                    <a:pt x="186" y="101"/>
                  </a:cubicBezTo>
                  <a:cubicBezTo>
                    <a:pt x="185" y="101"/>
                    <a:pt x="184" y="101"/>
                    <a:pt x="183" y="101"/>
                  </a:cubicBezTo>
                  <a:cubicBezTo>
                    <a:pt x="182" y="101"/>
                    <a:pt x="179" y="100"/>
                    <a:pt x="177" y="95"/>
                  </a:cubicBezTo>
                  <a:cubicBezTo>
                    <a:pt x="172" y="83"/>
                    <a:pt x="172" y="83"/>
                    <a:pt x="172" y="83"/>
                  </a:cubicBezTo>
                  <a:cubicBezTo>
                    <a:pt x="171" y="80"/>
                    <a:pt x="172" y="78"/>
                    <a:pt x="172" y="76"/>
                  </a:cubicBezTo>
                  <a:cubicBezTo>
                    <a:pt x="172" y="72"/>
                    <a:pt x="172" y="72"/>
                    <a:pt x="172" y="72"/>
                  </a:cubicBezTo>
                  <a:cubicBezTo>
                    <a:pt x="167" y="67"/>
                    <a:pt x="167" y="67"/>
                    <a:pt x="167" y="67"/>
                  </a:cubicBezTo>
                  <a:cubicBezTo>
                    <a:pt x="164" y="66"/>
                    <a:pt x="161" y="63"/>
                    <a:pt x="160" y="60"/>
                  </a:cubicBezTo>
                  <a:cubicBezTo>
                    <a:pt x="157" y="51"/>
                    <a:pt x="157" y="51"/>
                    <a:pt x="157" y="51"/>
                  </a:cubicBezTo>
                  <a:cubicBezTo>
                    <a:pt x="154" y="51"/>
                    <a:pt x="154" y="51"/>
                    <a:pt x="154" y="51"/>
                  </a:cubicBezTo>
                  <a:cubicBezTo>
                    <a:pt x="154" y="51"/>
                    <a:pt x="154" y="51"/>
                    <a:pt x="154" y="51"/>
                  </a:cubicBezTo>
                  <a:cubicBezTo>
                    <a:pt x="154" y="51"/>
                    <a:pt x="154" y="51"/>
                    <a:pt x="154" y="51"/>
                  </a:cubicBezTo>
                  <a:cubicBezTo>
                    <a:pt x="148" y="50"/>
                    <a:pt x="148" y="50"/>
                    <a:pt x="148" y="50"/>
                  </a:cubicBezTo>
                  <a:cubicBezTo>
                    <a:pt x="148" y="50"/>
                    <a:pt x="148" y="50"/>
                    <a:pt x="148" y="50"/>
                  </a:cubicBezTo>
                  <a:cubicBezTo>
                    <a:pt x="147" y="50"/>
                    <a:pt x="147" y="50"/>
                    <a:pt x="147" y="50"/>
                  </a:cubicBezTo>
                  <a:cubicBezTo>
                    <a:pt x="145" y="48"/>
                    <a:pt x="145" y="48"/>
                    <a:pt x="145" y="48"/>
                  </a:cubicBezTo>
                  <a:cubicBezTo>
                    <a:pt x="144" y="48"/>
                    <a:pt x="144" y="48"/>
                    <a:pt x="144" y="48"/>
                  </a:cubicBezTo>
                  <a:cubicBezTo>
                    <a:pt x="144" y="47"/>
                    <a:pt x="144" y="47"/>
                    <a:pt x="144" y="47"/>
                  </a:cubicBezTo>
                  <a:cubicBezTo>
                    <a:pt x="143" y="46"/>
                    <a:pt x="143" y="46"/>
                    <a:pt x="143" y="46"/>
                  </a:cubicBezTo>
                  <a:cubicBezTo>
                    <a:pt x="137" y="44"/>
                    <a:pt x="137" y="44"/>
                    <a:pt x="137" y="44"/>
                  </a:cubicBezTo>
                  <a:cubicBezTo>
                    <a:pt x="136" y="45"/>
                    <a:pt x="136" y="45"/>
                    <a:pt x="136" y="45"/>
                  </a:cubicBezTo>
                  <a:cubicBezTo>
                    <a:pt x="135" y="45"/>
                    <a:pt x="135" y="45"/>
                    <a:pt x="135" y="45"/>
                  </a:cubicBezTo>
                  <a:cubicBezTo>
                    <a:pt x="125" y="45"/>
                    <a:pt x="125" y="45"/>
                    <a:pt x="125" y="45"/>
                  </a:cubicBezTo>
                  <a:cubicBezTo>
                    <a:pt x="125" y="45"/>
                    <a:pt x="125" y="45"/>
                    <a:pt x="125" y="45"/>
                  </a:cubicBezTo>
                  <a:cubicBezTo>
                    <a:pt x="125" y="45"/>
                    <a:pt x="125" y="45"/>
                    <a:pt x="125" y="45"/>
                  </a:cubicBezTo>
                  <a:cubicBezTo>
                    <a:pt x="113" y="43"/>
                    <a:pt x="113" y="43"/>
                    <a:pt x="113" y="43"/>
                  </a:cubicBezTo>
                  <a:cubicBezTo>
                    <a:pt x="113" y="43"/>
                    <a:pt x="113" y="43"/>
                    <a:pt x="113" y="43"/>
                  </a:cubicBezTo>
                  <a:cubicBezTo>
                    <a:pt x="113" y="43"/>
                    <a:pt x="113" y="43"/>
                    <a:pt x="113" y="43"/>
                  </a:cubicBezTo>
                  <a:cubicBezTo>
                    <a:pt x="111" y="42"/>
                    <a:pt x="107" y="41"/>
                    <a:pt x="101" y="37"/>
                  </a:cubicBezTo>
                  <a:cubicBezTo>
                    <a:pt x="99" y="36"/>
                    <a:pt x="98" y="34"/>
                    <a:pt x="98" y="32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31"/>
                    <a:pt x="98" y="31"/>
                    <a:pt x="98" y="31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7"/>
                    <a:pt x="100" y="27"/>
                    <a:pt x="100" y="27"/>
                  </a:cubicBezTo>
                  <a:cubicBezTo>
                    <a:pt x="100" y="27"/>
                    <a:pt x="100" y="27"/>
                    <a:pt x="100" y="27"/>
                  </a:cubicBezTo>
                  <a:cubicBezTo>
                    <a:pt x="99" y="27"/>
                    <a:pt x="99" y="27"/>
                    <a:pt x="99" y="27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6"/>
                    <a:pt x="94" y="26"/>
                  </a:cubicBezTo>
                  <a:cubicBezTo>
                    <a:pt x="90" y="22"/>
                    <a:pt x="90" y="22"/>
                    <a:pt x="90" y="22"/>
                  </a:cubicBezTo>
                  <a:cubicBezTo>
                    <a:pt x="90" y="22"/>
                    <a:pt x="90" y="22"/>
                    <a:pt x="90" y="22"/>
                  </a:cubicBezTo>
                  <a:cubicBezTo>
                    <a:pt x="90" y="22"/>
                    <a:pt x="90" y="22"/>
                    <a:pt x="90" y="22"/>
                  </a:cubicBezTo>
                  <a:cubicBezTo>
                    <a:pt x="88" y="20"/>
                    <a:pt x="83" y="16"/>
                    <a:pt x="69" y="10"/>
                  </a:cubicBezTo>
                  <a:cubicBezTo>
                    <a:pt x="60" y="6"/>
                    <a:pt x="60" y="6"/>
                    <a:pt x="60" y="6"/>
                  </a:cubicBezTo>
                  <a:cubicBezTo>
                    <a:pt x="57" y="5"/>
                    <a:pt x="54" y="4"/>
                    <a:pt x="5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29" name="Freeform 640"/>
            <p:cNvSpPr>
              <a:spLocks/>
            </p:cNvSpPr>
            <p:nvPr/>
          </p:nvSpPr>
          <p:spPr bwMode="auto">
            <a:xfrm>
              <a:off x="2379499" y="4108736"/>
              <a:ext cx="961210" cy="841899"/>
            </a:xfrm>
            <a:custGeom>
              <a:avLst/>
              <a:gdLst>
                <a:gd name="T0" fmla="*/ 111 w 242"/>
                <a:gd name="T1" fmla="*/ 186 h 212"/>
                <a:gd name="T2" fmla="*/ 110 w 242"/>
                <a:gd name="T3" fmla="*/ 186 h 212"/>
                <a:gd name="T4" fmla="*/ 96 w 242"/>
                <a:gd name="T5" fmla="*/ 184 h 212"/>
                <a:gd name="T6" fmla="*/ 95 w 242"/>
                <a:gd name="T7" fmla="*/ 195 h 212"/>
                <a:gd name="T8" fmla="*/ 92 w 242"/>
                <a:gd name="T9" fmla="*/ 196 h 212"/>
                <a:gd name="T10" fmla="*/ 77 w 242"/>
                <a:gd name="T11" fmla="*/ 175 h 212"/>
                <a:gd name="T12" fmla="*/ 67 w 242"/>
                <a:gd name="T13" fmla="*/ 156 h 212"/>
                <a:gd name="T14" fmla="*/ 53 w 242"/>
                <a:gd name="T15" fmla="*/ 143 h 212"/>
                <a:gd name="T16" fmla="*/ 48 w 242"/>
                <a:gd name="T17" fmla="*/ 120 h 212"/>
                <a:gd name="T18" fmla="*/ 32 w 242"/>
                <a:gd name="T19" fmla="*/ 103 h 212"/>
                <a:gd name="T20" fmla="*/ 24 w 242"/>
                <a:gd name="T21" fmla="*/ 88 h 212"/>
                <a:gd name="T22" fmla="*/ 4 w 242"/>
                <a:gd name="T23" fmla="*/ 58 h 212"/>
                <a:gd name="T24" fmla="*/ 3 w 242"/>
                <a:gd name="T25" fmla="*/ 42 h 212"/>
                <a:gd name="T26" fmla="*/ 7 w 242"/>
                <a:gd name="T27" fmla="*/ 40 h 212"/>
                <a:gd name="T28" fmla="*/ 15 w 242"/>
                <a:gd name="T29" fmla="*/ 40 h 212"/>
                <a:gd name="T30" fmla="*/ 23 w 242"/>
                <a:gd name="T31" fmla="*/ 32 h 212"/>
                <a:gd name="T32" fmla="*/ 30 w 242"/>
                <a:gd name="T33" fmla="*/ 30 h 212"/>
                <a:gd name="T34" fmla="*/ 37 w 242"/>
                <a:gd name="T35" fmla="*/ 22 h 212"/>
                <a:gd name="T36" fmla="*/ 32 w 242"/>
                <a:gd name="T37" fmla="*/ 16 h 212"/>
                <a:gd name="T38" fmla="*/ 27 w 242"/>
                <a:gd name="T39" fmla="*/ 9 h 212"/>
                <a:gd name="T40" fmla="*/ 39 w 242"/>
                <a:gd name="T41" fmla="*/ 6 h 212"/>
                <a:gd name="T42" fmla="*/ 60 w 242"/>
                <a:gd name="T43" fmla="*/ 5 h 212"/>
                <a:gd name="T44" fmla="*/ 89 w 242"/>
                <a:gd name="T45" fmla="*/ 20 h 212"/>
                <a:gd name="T46" fmla="*/ 94 w 242"/>
                <a:gd name="T47" fmla="*/ 24 h 212"/>
                <a:gd name="T48" fmla="*/ 98 w 242"/>
                <a:gd name="T49" fmla="*/ 25 h 212"/>
                <a:gd name="T50" fmla="*/ 99 w 242"/>
                <a:gd name="T51" fmla="*/ 25 h 212"/>
                <a:gd name="T52" fmla="*/ 100 w 242"/>
                <a:gd name="T53" fmla="*/ 27 h 212"/>
                <a:gd name="T54" fmla="*/ 98 w 242"/>
                <a:gd name="T55" fmla="*/ 31 h 212"/>
                <a:gd name="T56" fmla="*/ 100 w 242"/>
                <a:gd name="T57" fmla="*/ 35 h 212"/>
                <a:gd name="T58" fmla="*/ 124 w 242"/>
                <a:gd name="T59" fmla="*/ 43 h 212"/>
                <a:gd name="T60" fmla="*/ 135 w 242"/>
                <a:gd name="T61" fmla="*/ 43 h 212"/>
                <a:gd name="T62" fmla="*/ 135 w 242"/>
                <a:gd name="T63" fmla="*/ 42 h 212"/>
                <a:gd name="T64" fmla="*/ 144 w 242"/>
                <a:gd name="T65" fmla="*/ 46 h 212"/>
                <a:gd name="T66" fmla="*/ 147 w 242"/>
                <a:gd name="T67" fmla="*/ 49 h 212"/>
                <a:gd name="T68" fmla="*/ 153 w 242"/>
                <a:gd name="T69" fmla="*/ 49 h 212"/>
                <a:gd name="T70" fmla="*/ 160 w 242"/>
                <a:gd name="T71" fmla="*/ 59 h 212"/>
                <a:gd name="T72" fmla="*/ 172 w 242"/>
                <a:gd name="T73" fmla="*/ 70 h 212"/>
                <a:gd name="T74" fmla="*/ 172 w 242"/>
                <a:gd name="T75" fmla="*/ 82 h 212"/>
                <a:gd name="T76" fmla="*/ 182 w 242"/>
                <a:gd name="T77" fmla="*/ 99 h 212"/>
                <a:gd name="T78" fmla="*/ 185 w 242"/>
                <a:gd name="T79" fmla="*/ 99 h 212"/>
                <a:gd name="T80" fmla="*/ 189 w 242"/>
                <a:gd name="T81" fmla="*/ 101 h 212"/>
                <a:gd name="T82" fmla="*/ 195 w 242"/>
                <a:gd name="T83" fmla="*/ 124 h 212"/>
                <a:gd name="T84" fmla="*/ 196 w 242"/>
                <a:gd name="T85" fmla="*/ 125 h 212"/>
                <a:gd name="T86" fmla="*/ 234 w 242"/>
                <a:gd name="T87" fmla="*/ 130 h 212"/>
                <a:gd name="T88" fmla="*/ 238 w 242"/>
                <a:gd name="T89" fmla="*/ 128 h 212"/>
                <a:gd name="T90" fmla="*/ 241 w 242"/>
                <a:gd name="T91" fmla="*/ 139 h 212"/>
                <a:gd name="T92" fmla="*/ 194 w 242"/>
                <a:gd name="T93" fmla="*/ 167 h 212"/>
                <a:gd name="T94" fmla="*/ 146 w 242"/>
                <a:gd name="T95" fmla="*/ 183 h 212"/>
                <a:gd name="T96" fmla="*/ 123 w 242"/>
                <a:gd name="T97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42" h="212">
                  <a:moveTo>
                    <a:pt x="123" y="212"/>
                  </a:moveTo>
                  <a:cubicBezTo>
                    <a:pt x="111" y="186"/>
                    <a:pt x="111" y="186"/>
                    <a:pt x="111" y="186"/>
                  </a:cubicBezTo>
                  <a:cubicBezTo>
                    <a:pt x="111" y="186"/>
                    <a:pt x="111" y="186"/>
                    <a:pt x="111" y="186"/>
                  </a:cubicBezTo>
                  <a:cubicBezTo>
                    <a:pt x="110" y="186"/>
                    <a:pt x="110" y="186"/>
                    <a:pt x="110" y="186"/>
                  </a:cubicBezTo>
                  <a:cubicBezTo>
                    <a:pt x="96" y="184"/>
                    <a:pt x="96" y="184"/>
                    <a:pt x="96" y="184"/>
                  </a:cubicBezTo>
                  <a:cubicBezTo>
                    <a:pt x="96" y="184"/>
                    <a:pt x="96" y="184"/>
                    <a:pt x="96" y="184"/>
                  </a:cubicBezTo>
                  <a:cubicBezTo>
                    <a:pt x="95" y="185"/>
                    <a:pt x="95" y="185"/>
                    <a:pt x="95" y="185"/>
                  </a:cubicBezTo>
                  <a:cubicBezTo>
                    <a:pt x="95" y="195"/>
                    <a:pt x="95" y="195"/>
                    <a:pt x="95" y="195"/>
                  </a:cubicBezTo>
                  <a:cubicBezTo>
                    <a:pt x="92" y="198"/>
                    <a:pt x="92" y="198"/>
                    <a:pt x="92" y="198"/>
                  </a:cubicBezTo>
                  <a:cubicBezTo>
                    <a:pt x="92" y="196"/>
                    <a:pt x="92" y="196"/>
                    <a:pt x="92" y="196"/>
                  </a:cubicBezTo>
                  <a:cubicBezTo>
                    <a:pt x="90" y="193"/>
                    <a:pt x="88" y="189"/>
                    <a:pt x="85" y="186"/>
                  </a:cubicBezTo>
                  <a:cubicBezTo>
                    <a:pt x="77" y="175"/>
                    <a:pt x="77" y="175"/>
                    <a:pt x="77" y="175"/>
                  </a:cubicBezTo>
                  <a:cubicBezTo>
                    <a:pt x="72" y="166"/>
                    <a:pt x="72" y="166"/>
                    <a:pt x="72" y="166"/>
                  </a:cubicBezTo>
                  <a:cubicBezTo>
                    <a:pt x="70" y="162"/>
                    <a:pt x="68" y="158"/>
                    <a:pt x="67" y="156"/>
                  </a:cubicBezTo>
                  <a:cubicBezTo>
                    <a:pt x="59" y="150"/>
                    <a:pt x="59" y="150"/>
                    <a:pt x="59" y="150"/>
                  </a:cubicBezTo>
                  <a:cubicBezTo>
                    <a:pt x="53" y="143"/>
                    <a:pt x="53" y="143"/>
                    <a:pt x="53" y="143"/>
                  </a:cubicBezTo>
                  <a:cubicBezTo>
                    <a:pt x="52" y="142"/>
                    <a:pt x="51" y="138"/>
                    <a:pt x="50" y="133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5" y="113"/>
                    <a:pt x="42" y="109"/>
                    <a:pt x="37" y="106"/>
                  </a:cubicBezTo>
                  <a:cubicBezTo>
                    <a:pt x="32" y="103"/>
                    <a:pt x="32" y="103"/>
                    <a:pt x="32" y="103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4" y="88"/>
                    <a:pt x="24" y="88"/>
                    <a:pt x="24" y="88"/>
                  </a:cubicBezTo>
                  <a:cubicBezTo>
                    <a:pt x="22" y="82"/>
                    <a:pt x="20" y="77"/>
                    <a:pt x="17" y="73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2" y="57"/>
                    <a:pt x="1" y="55"/>
                    <a:pt x="0" y="52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7" y="40"/>
                    <a:pt x="7" y="40"/>
                    <a:pt x="7" y="40"/>
                  </a:cubicBezTo>
                  <a:cubicBezTo>
                    <a:pt x="9" y="41"/>
                    <a:pt x="10" y="41"/>
                    <a:pt x="11" y="41"/>
                  </a:cubicBezTo>
                  <a:cubicBezTo>
                    <a:pt x="13" y="41"/>
                    <a:pt x="14" y="41"/>
                    <a:pt x="15" y="40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34" y="27"/>
                    <a:pt x="36" y="25"/>
                    <a:pt x="37" y="23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0"/>
                    <a:pt x="27" y="10"/>
                    <a:pt x="27" y="9"/>
                  </a:cubicBezTo>
                  <a:cubicBezTo>
                    <a:pt x="27" y="9"/>
                    <a:pt x="28" y="8"/>
                    <a:pt x="29" y="8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46" y="5"/>
                    <a:pt x="49" y="3"/>
                    <a:pt x="51" y="0"/>
                  </a:cubicBezTo>
                  <a:cubicBezTo>
                    <a:pt x="53" y="2"/>
                    <a:pt x="56" y="3"/>
                    <a:pt x="60" y="5"/>
                  </a:cubicBezTo>
                  <a:cubicBezTo>
                    <a:pt x="69" y="8"/>
                    <a:pt x="69" y="8"/>
                    <a:pt x="69" y="8"/>
                  </a:cubicBezTo>
                  <a:cubicBezTo>
                    <a:pt x="82" y="15"/>
                    <a:pt x="87" y="18"/>
                    <a:pt x="89" y="20"/>
                  </a:cubicBezTo>
                  <a:cubicBezTo>
                    <a:pt x="94" y="24"/>
                    <a:pt x="94" y="24"/>
                    <a:pt x="94" y="24"/>
                  </a:cubicBezTo>
                  <a:cubicBezTo>
                    <a:pt x="94" y="24"/>
                    <a:pt x="94" y="24"/>
                    <a:pt x="94" y="24"/>
                  </a:cubicBezTo>
                  <a:cubicBezTo>
                    <a:pt x="94" y="24"/>
                    <a:pt x="94" y="24"/>
                    <a:pt x="94" y="24"/>
                  </a:cubicBezTo>
                  <a:cubicBezTo>
                    <a:pt x="98" y="25"/>
                    <a:pt x="98" y="25"/>
                    <a:pt x="98" y="25"/>
                  </a:cubicBezTo>
                  <a:cubicBezTo>
                    <a:pt x="99" y="25"/>
                    <a:pt x="99" y="25"/>
                    <a:pt x="99" y="25"/>
                  </a:cubicBezTo>
                  <a:cubicBezTo>
                    <a:pt x="99" y="25"/>
                    <a:pt x="99" y="25"/>
                    <a:pt x="99" y="25"/>
                  </a:cubicBezTo>
                  <a:cubicBezTo>
                    <a:pt x="99" y="25"/>
                    <a:pt x="100" y="25"/>
                    <a:pt x="100" y="25"/>
                  </a:cubicBezTo>
                  <a:cubicBezTo>
                    <a:pt x="100" y="27"/>
                    <a:pt x="100" y="27"/>
                    <a:pt x="100" y="27"/>
                  </a:cubicBezTo>
                  <a:cubicBezTo>
                    <a:pt x="98" y="31"/>
                    <a:pt x="98" y="31"/>
                    <a:pt x="98" y="31"/>
                  </a:cubicBezTo>
                  <a:cubicBezTo>
                    <a:pt x="98" y="31"/>
                    <a:pt x="98" y="31"/>
                    <a:pt x="98" y="31"/>
                  </a:cubicBezTo>
                  <a:cubicBezTo>
                    <a:pt x="98" y="31"/>
                    <a:pt x="98" y="31"/>
                    <a:pt x="98" y="31"/>
                  </a:cubicBezTo>
                  <a:cubicBezTo>
                    <a:pt x="98" y="33"/>
                    <a:pt x="99" y="34"/>
                    <a:pt x="100" y="35"/>
                  </a:cubicBezTo>
                  <a:cubicBezTo>
                    <a:pt x="106" y="39"/>
                    <a:pt x="110" y="41"/>
                    <a:pt x="112" y="41"/>
                  </a:cubicBezTo>
                  <a:cubicBezTo>
                    <a:pt x="124" y="43"/>
                    <a:pt x="124" y="43"/>
                    <a:pt x="124" y="43"/>
                  </a:cubicBezTo>
                  <a:cubicBezTo>
                    <a:pt x="134" y="43"/>
                    <a:pt x="134" y="43"/>
                    <a:pt x="134" y="43"/>
                  </a:cubicBezTo>
                  <a:cubicBezTo>
                    <a:pt x="135" y="43"/>
                    <a:pt x="135" y="43"/>
                    <a:pt x="135" y="43"/>
                  </a:cubicBezTo>
                  <a:cubicBezTo>
                    <a:pt x="135" y="43"/>
                    <a:pt x="135" y="43"/>
                    <a:pt x="135" y="43"/>
                  </a:cubicBezTo>
                  <a:cubicBezTo>
                    <a:pt x="135" y="42"/>
                    <a:pt x="135" y="42"/>
                    <a:pt x="135" y="42"/>
                  </a:cubicBezTo>
                  <a:cubicBezTo>
                    <a:pt x="143" y="44"/>
                    <a:pt x="143" y="44"/>
                    <a:pt x="143" y="44"/>
                  </a:cubicBezTo>
                  <a:cubicBezTo>
                    <a:pt x="144" y="46"/>
                    <a:pt x="144" y="46"/>
                    <a:pt x="144" y="46"/>
                  </a:cubicBezTo>
                  <a:cubicBezTo>
                    <a:pt x="147" y="48"/>
                    <a:pt x="147" y="48"/>
                    <a:pt x="147" y="48"/>
                  </a:cubicBezTo>
                  <a:cubicBezTo>
                    <a:pt x="147" y="49"/>
                    <a:pt x="147" y="49"/>
                    <a:pt x="147" y="49"/>
                  </a:cubicBezTo>
                  <a:cubicBezTo>
                    <a:pt x="147" y="49"/>
                    <a:pt x="147" y="49"/>
                    <a:pt x="147" y="49"/>
                  </a:cubicBezTo>
                  <a:cubicBezTo>
                    <a:pt x="153" y="49"/>
                    <a:pt x="153" y="49"/>
                    <a:pt x="153" y="49"/>
                  </a:cubicBezTo>
                  <a:cubicBezTo>
                    <a:pt x="156" y="49"/>
                    <a:pt x="156" y="49"/>
                    <a:pt x="156" y="49"/>
                  </a:cubicBezTo>
                  <a:cubicBezTo>
                    <a:pt x="160" y="59"/>
                    <a:pt x="160" y="59"/>
                    <a:pt x="160" y="59"/>
                  </a:cubicBezTo>
                  <a:cubicBezTo>
                    <a:pt x="160" y="61"/>
                    <a:pt x="164" y="64"/>
                    <a:pt x="166" y="66"/>
                  </a:cubicBezTo>
                  <a:cubicBezTo>
                    <a:pt x="172" y="70"/>
                    <a:pt x="172" y="70"/>
                    <a:pt x="172" y="70"/>
                  </a:cubicBezTo>
                  <a:cubicBezTo>
                    <a:pt x="172" y="75"/>
                    <a:pt x="172" y="75"/>
                    <a:pt x="172" y="75"/>
                  </a:cubicBezTo>
                  <a:cubicBezTo>
                    <a:pt x="171" y="77"/>
                    <a:pt x="171" y="79"/>
                    <a:pt x="172" y="82"/>
                  </a:cubicBezTo>
                  <a:cubicBezTo>
                    <a:pt x="177" y="94"/>
                    <a:pt x="177" y="94"/>
                    <a:pt x="177" y="94"/>
                  </a:cubicBezTo>
                  <a:cubicBezTo>
                    <a:pt x="178" y="97"/>
                    <a:pt x="180" y="99"/>
                    <a:pt x="182" y="99"/>
                  </a:cubicBezTo>
                  <a:cubicBezTo>
                    <a:pt x="183" y="99"/>
                    <a:pt x="184" y="99"/>
                    <a:pt x="185" y="99"/>
                  </a:cubicBezTo>
                  <a:cubicBezTo>
                    <a:pt x="185" y="99"/>
                    <a:pt x="185" y="99"/>
                    <a:pt x="185" y="99"/>
                  </a:cubicBezTo>
                  <a:cubicBezTo>
                    <a:pt x="189" y="101"/>
                    <a:pt x="189" y="101"/>
                    <a:pt x="189" y="101"/>
                  </a:cubicBezTo>
                  <a:cubicBezTo>
                    <a:pt x="189" y="101"/>
                    <a:pt x="189" y="101"/>
                    <a:pt x="189" y="101"/>
                  </a:cubicBezTo>
                  <a:cubicBezTo>
                    <a:pt x="189" y="101"/>
                    <a:pt x="189" y="101"/>
                    <a:pt x="189" y="101"/>
                  </a:cubicBezTo>
                  <a:cubicBezTo>
                    <a:pt x="195" y="124"/>
                    <a:pt x="195" y="124"/>
                    <a:pt x="195" y="124"/>
                  </a:cubicBezTo>
                  <a:cubicBezTo>
                    <a:pt x="196" y="125"/>
                    <a:pt x="196" y="125"/>
                    <a:pt x="196" y="125"/>
                  </a:cubicBezTo>
                  <a:cubicBezTo>
                    <a:pt x="196" y="125"/>
                    <a:pt x="196" y="125"/>
                    <a:pt x="196" y="125"/>
                  </a:cubicBezTo>
                  <a:cubicBezTo>
                    <a:pt x="234" y="130"/>
                    <a:pt x="234" y="130"/>
                    <a:pt x="234" y="130"/>
                  </a:cubicBezTo>
                  <a:cubicBezTo>
                    <a:pt x="234" y="130"/>
                    <a:pt x="234" y="130"/>
                    <a:pt x="234" y="130"/>
                  </a:cubicBezTo>
                  <a:cubicBezTo>
                    <a:pt x="234" y="130"/>
                    <a:pt x="234" y="130"/>
                    <a:pt x="234" y="130"/>
                  </a:cubicBezTo>
                  <a:cubicBezTo>
                    <a:pt x="238" y="128"/>
                    <a:pt x="238" y="128"/>
                    <a:pt x="238" y="128"/>
                  </a:cubicBezTo>
                  <a:cubicBezTo>
                    <a:pt x="242" y="132"/>
                    <a:pt x="242" y="132"/>
                    <a:pt x="242" y="132"/>
                  </a:cubicBezTo>
                  <a:cubicBezTo>
                    <a:pt x="241" y="139"/>
                    <a:pt x="241" y="139"/>
                    <a:pt x="241" y="139"/>
                  </a:cubicBezTo>
                  <a:cubicBezTo>
                    <a:pt x="194" y="167"/>
                    <a:pt x="194" y="167"/>
                    <a:pt x="194" y="167"/>
                  </a:cubicBezTo>
                  <a:cubicBezTo>
                    <a:pt x="194" y="167"/>
                    <a:pt x="194" y="167"/>
                    <a:pt x="194" y="167"/>
                  </a:cubicBezTo>
                  <a:cubicBezTo>
                    <a:pt x="146" y="183"/>
                    <a:pt x="146" y="183"/>
                    <a:pt x="146" y="183"/>
                  </a:cubicBezTo>
                  <a:cubicBezTo>
                    <a:pt x="146" y="183"/>
                    <a:pt x="146" y="183"/>
                    <a:pt x="146" y="183"/>
                  </a:cubicBezTo>
                  <a:cubicBezTo>
                    <a:pt x="145" y="183"/>
                    <a:pt x="145" y="183"/>
                    <a:pt x="145" y="183"/>
                  </a:cubicBezTo>
                  <a:cubicBezTo>
                    <a:pt x="123" y="212"/>
                    <a:pt x="123" y="212"/>
                    <a:pt x="123" y="2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30" name="Freeform 641"/>
            <p:cNvSpPr>
              <a:spLocks noEditPoints="1"/>
            </p:cNvSpPr>
            <p:nvPr/>
          </p:nvSpPr>
          <p:spPr bwMode="auto">
            <a:xfrm>
              <a:off x="2376137" y="4105374"/>
              <a:ext cx="967931" cy="850301"/>
            </a:xfrm>
            <a:custGeom>
              <a:avLst/>
              <a:gdLst>
                <a:gd name="T0" fmla="*/ 91 w 244"/>
                <a:gd name="T1" fmla="*/ 21 h 214"/>
                <a:gd name="T2" fmla="*/ 102 w 244"/>
                <a:gd name="T3" fmla="*/ 26 h 214"/>
                <a:gd name="T4" fmla="*/ 114 w 244"/>
                <a:gd name="T5" fmla="*/ 41 h 214"/>
                <a:gd name="T6" fmla="*/ 144 w 244"/>
                <a:gd name="T7" fmla="*/ 44 h 214"/>
                <a:gd name="T8" fmla="*/ 158 w 244"/>
                <a:gd name="T9" fmla="*/ 49 h 214"/>
                <a:gd name="T10" fmla="*/ 174 w 244"/>
                <a:gd name="T11" fmla="*/ 76 h 214"/>
                <a:gd name="T12" fmla="*/ 185 w 244"/>
                <a:gd name="T13" fmla="*/ 99 h 214"/>
                <a:gd name="T14" fmla="*/ 191 w 244"/>
                <a:gd name="T15" fmla="*/ 101 h 214"/>
                <a:gd name="T16" fmla="*/ 244 w 244"/>
                <a:gd name="T17" fmla="*/ 133 h 214"/>
                <a:gd name="T18" fmla="*/ 147 w 244"/>
                <a:gd name="T19" fmla="*/ 185 h 214"/>
                <a:gd name="T20" fmla="*/ 96 w 244"/>
                <a:gd name="T21" fmla="*/ 196 h 214"/>
                <a:gd name="T22" fmla="*/ 77 w 244"/>
                <a:gd name="T23" fmla="*/ 177 h 214"/>
                <a:gd name="T24" fmla="*/ 53 w 244"/>
                <a:gd name="T25" fmla="*/ 145 h 214"/>
                <a:gd name="T26" fmla="*/ 33 w 244"/>
                <a:gd name="T27" fmla="*/ 105 h 214"/>
                <a:gd name="T28" fmla="*/ 5 w 244"/>
                <a:gd name="T29" fmla="*/ 60 h 214"/>
                <a:gd name="T30" fmla="*/ 8 w 244"/>
                <a:gd name="T31" fmla="*/ 41 h 214"/>
                <a:gd name="T32" fmla="*/ 23 w 244"/>
                <a:gd name="T33" fmla="*/ 32 h 214"/>
                <a:gd name="T34" fmla="*/ 33 w 244"/>
                <a:gd name="T35" fmla="*/ 17 h 214"/>
                <a:gd name="T36" fmla="*/ 52 w 244"/>
                <a:gd name="T37" fmla="*/ 0 h 214"/>
                <a:gd name="T38" fmla="*/ 29 w 244"/>
                <a:gd name="T39" fmla="*/ 11 h 214"/>
                <a:gd name="T40" fmla="*/ 34 w 244"/>
                <a:gd name="T41" fmla="*/ 16 h 214"/>
                <a:gd name="T42" fmla="*/ 31 w 244"/>
                <a:gd name="T43" fmla="*/ 32 h 214"/>
                <a:gd name="T44" fmla="*/ 24 w 244"/>
                <a:gd name="T45" fmla="*/ 34 h 214"/>
                <a:gd name="T46" fmla="*/ 17 w 244"/>
                <a:gd name="T47" fmla="*/ 42 h 214"/>
                <a:gd name="T48" fmla="*/ 8 w 244"/>
                <a:gd name="T49" fmla="*/ 42 h 214"/>
                <a:gd name="T50" fmla="*/ 5 w 244"/>
                <a:gd name="T51" fmla="*/ 58 h 214"/>
                <a:gd name="T52" fmla="*/ 19 w 244"/>
                <a:gd name="T53" fmla="*/ 73 h 214"/>
                <a:gd name="T54" fmla="*/ 34 w 244"/>
                <a:gd name="T55" fmla="*/ 103 h 214"/>
                <a:gd name="T56" fmla="*/ 50 w 244"/>
                <a:gd name="T57" fmla="*/ 120 h 214"/>
                <a:gd name="T58" fmla="*/ 54 w 244"/>
                <a:gd name="T59" fmla="*/ 144 h 214"/>
                <a:gd name="T60" fmla="*/ 68 w 244"/>
                <a:gd name="T61" fmla="*/ 157 h 214"/>
                <a:gd name="T62" fmla="*/ 94 w 244"/>
                <a:gd name="T63" fmla="*/ 197 h 214"/>
                <a:gd name="T64" fmla="*/ 96 w 244"/>
                <a:gd name="T65" fmla="*/ 184 h 214"/>
                <a:gd name="T66" fmla="*/ 113 w 244"/>
                <a:gd name="T67" fmla="*/ 187 h 214"/>
                <a:gd name="T68" fmla="*/ 147 w 244"/>
                <a:gd name="T69" fmla="*/ 183 h 214"/>
                <a:gd name="T70" fmla="*/ 195 w 244"/>
                <a:gd name="T71" fmla="*/ 167 h 214"/>
                <a:gd name="T72" fmla="*/ 236 w 244"/>
                <a:gd name="T73" fmla="*/ 132 h 214"/>
                <a:gd name="T74" fmla="*/ 196 w 244"/>
                <a:gd name="T75" fmla="*/ 126 h 214"/>
                <a:gd name="T76" fmla="*/ 183 w 244"/>
                <a:gd name="T77" fmla="*/ 101 h 214"/>
                <a:gd name="T78" fmla="*/ 172 w 244"/>
                <a:gd name="T79" fmla="*/ 72 h 214"/>
                <a:gd name="T80" fmla="*/ 154 w 244"/>
                <a:gd name="T81" fmla="*/ 51 h 214"/>
                <a:gd name="T82" fmla="*/ 148 w 244"/>
                <a:gd name="T83" fmla="*/ 50 h 214"/>
                <a:gd name="T84" fmla="*/ 144 w 244"/>
                <a:gd name="T85" fmla="*/ 47 h 214"/>
                <a:gd name="T86" fmla="*/ 135 w 244"/>
                <a:gd name="T87" fmla="*/ 45 h 214"/>
                <a:gd name="T88" fmla="*/ 113 w 244"/>
                <a:gd name="T89" fmla="*/ 43 h 214"/>
                <a:gd name="T90" fmla="*/ 98 w 244"/>
                <a:gd name="T91" fmla="*/ 32 h 214"/>
                <a:gd name="T92" fmla="*/ 100 w 244"/>
                <a:gd name="T93" fmla="*/ 27 h 214"/>
                <a:gd name="T94" fmla="*/ 95 w 244"/>
                <a:gd name="T95" fmla="*/ 26 h 214"/>
                <a:gd name="T96" fmla="*/ 90 w 244"/>
                <a:gd name="T97" fmla="*/ 22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44" h="214">
                  <a:moveTo>
                    <a:pt x="52" y="0"/>
                  </a:moveTo>
                  <a:cubicBezTo>
                    <a:pt x="54" y="2"/>
                    <a:pt x="57" y="3"/>
                    <a:pt x="61" y="5"/>
                  </a:cubicBezTo>
                  <a:cubicBezTo>
                    <a:pt x="70" y="8"/>
                    <a:pt x="70" y="8"/>
                    <a:pt x="70" y="8"/>
                  </a:cubicBezTo>
                  <a:cubicBezTo>
                    <a:pt x="81" y="14"/>
                    <a:pt x="88" y="18"/>
                    <a:pt x="91" y="21"/>
                  </a:cubicBezTo>
                  <a:cubicBezTo>
                    <a:pt x="96" y="24"/>
                    <a:pt x="96" y="24"/>
                    <a:pt x="96" y="24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100" y="25"/>
                    <a:pt x="100" y="25"/>
                    <a:pt x="101" y="25"/>
                  </a:cubicBezTo>
                  <a:cubicBezTo>
                    <a:pt x="102" y="25"/>
                    <a:pt x="102" y="25"/>
                    <a:pt x="102" y="26"/>
                  </a:cubicBezTo>
                  <a:cubicBezTo>
                    <a:pt x="101" y="28"/>
                    <a:pt x="101" y="28"/>
                    <a:pt x="101" y="28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3"/>
                    <a:pt x="100" y="35"/>
                    <a:pt x="102" y="36"/>
                  </a:cubicBezTo>
                  <a:cubicBezTo>
                    <a:pt x="107" y="39"/>
                    <a:pt x="111" y="41"/>
                    <a:pt x="114" y="41"/>
                  </a:cubicBezTo>
                  <a:cubicBezTo>
                    <a:pt x="125" y="43"/>
                    <a:pt x="125" y="43"/>
                    <a:pt x="125" y="43"/>
                  </a:cubicBezTo>
                  <a:cubicBezTo>
                    <a:pt x="135" y="43"/>
                    <a:pt x="135" y="43"/>
                    <a:pt x="135" y="43"/>
                  </a:cubicBezTo>
                  <a:cubicBezTo>
                    <a:pt x="136" y="42"/>
                    <a:pt x="136" y="42"/>
                    <a:pt x="136" y="42"/>
                  </a:cubicBezTo>
                  <a:cubicBezTo>
                    <a:pt x="144" y="44"/>
                    <a:pt x="144" y="44"/>
                    <a:pt x="144" y="44"/>
                  </a:cubicBezTo>
                  <a:cubicBezTo>
                    <a:pt x="146" y="46"/>
                    <a:pt x="146" y="46"/>
                    <a:pt x="146" y="46"/>
                  </a:cubicBezTo>
                  <a:cubicBezTo>
                    <a:pt x="148" y="49"/>
                    <a:pt x="148" y="49"/>
                    <a:pt x="148" y="49"/>
                  </a:cubicBezTo>
                  <a:cubicBezTo>
                    <a:pt x="154" y="50"/>
                    <a:pt x="154" y="50"/>
                    <a:pt x="154" y="50"/>
                  </a:cubicBezTo>
                  <a:cubicBezTo>
                    <a:pt x="158" y="49"/>
                    <a:pt x="158" y="49"/>
                    <a:pt x="158" y="49"/>
                  </a:cubicBezTo>
                  <a:cubicBezTo>
                    <a:pt x="162" y="60"/>
                    <a:pt x="162" y="60"/>
                    <a:pt x="162" y="60"/>
                  </a:cubicBezTo>
                  <a:cubicBezTo>
                    <a:pt x="162" y="61"/>
                    <a:pt x="164" y="64"/>
                    <a:pt x="168" y="66"/>
                  </a:cubicBezTo>
                  <a:cubicBezTo>
                    <a:pt x="174" y="71"/>
                    <a:pt x="174" y="71"/>
                    <a:pt x="174" y="71"/>
                  </a:cubicBezTo>
                  <a:cubicBezTo>
                    <a:pt x="174" y="76"/>
                    <a:pt x="174" y="76"/>
                    <a:pt x="174" y="76"/>
                  </a:cubicBezTo>
                  <a:cubicBezTo>
                    <a:pt x="173" y="78"/>
                    <a:pt x="173" y="80"/>
                    <a:pt x="174" y="82"/>
                  </a:cubicBezTo>
                  <a:cubicBezTo>
                    <a:pt x="179" y="94"/>
                    <a:pt x="179" y="94"/>
                    <a:pt x="179" y="94"/>
                  </a:cubicBezTo>
                  <a:cubicBezTo>
                    <a:pt x="180" y="98"/>
                    <a:pt x="181" y="99"/>
                    <a:pt x="183" y="99"/>
                  </a:cubicBezTo>
                  <a:cubicBezTo>
                    <a:pt x="184" y="99"/>
                    <a:pt x="185" y="99"/>
                    <a:pt x="185" y="99"/>
                  </a:cubicBezTo>
                  <a:cubicBezTo>
                    <a:pt x="185" y="98"/>
                    <a:pt x="185" y="98"/>
                    <a:pt x="185" y="98"/>
                  </a:cubicBezTo>
                  <a:cubicBezTo>
                    <a:pt x="186" y="98"/>
                    <a:pt x="186" y="98"/>
                    <a:pt x="186" y="98"/>
                  </a:cubicBezTo>
                  <a:cubicBezTo>
                    <a:pt x="190" y="101"/>
                    <a:pt x="190" y="101"/>
                    <a:pt x="190" y="101"/>
                  </a:cubicBezTo>
                  <a:cubicBezTo>
                    <a:pt x="191" y="101"/>
                    <a:pt x="191" y="101"/>
                    <a:pt x="191" y="101"/>
                  </a:cubicBezTo>
                  <a:cubicBezTo>
                    <a:pt x="197" y="125"/>
                    <a:pt x="197" y="125"/>
                    <a:pt x="197" y="125"/>
                  </a:cubicBezTo>
                  <a:cubicBezTo>
                    <a:pt x="235" y="130"/>
                    <a:pt x="235" y="130"/>
                    <a:pt x="235" y="130"/>
                  </a:cubicBezTo>
                  <a:cubicBezTo>
                    <a:pt x="239" y="127"/>
                    <a:pt x="239" y="127"/>
                    <a:pt x="239" y="127"/>
                  </a:cubicBezTo>
                  <a:cubicBezTo>
                    <a:pt x="244" y="133"/>
                    <a:pt x="244" y="133"/>
                    <a:pt x="244" y="133"/>
                  </a:cubicBezTo>
                  <a:cubicBezTo>
                    <a:pt x="243" y="141"/>
                    <a:pt x="243" y="141"/>
                    <a:pt x="243" y="141"/>
                  </a:cubicBezTo>
                  <a:cubicBezTo>
                    <a:pt x="196" y="169"/>
                    <a:pt x="196" y="169"/>
                    <a:pt x="196" y="169"/>
                  </a:cubicBezTo>
                  <a:cubicBezTo>
                    <a:pt x="195" y="169"/>
                    <a:pt x="195" y="169"/>
                    <a:pt x="195" y="169"/>
                  </a:cubicBezTo>
                  <a:cubicBezTo>
                    <a:pt x="147" y="185"/>
                    <a:pt x="147" y="185"/>
                    <a:pt x="147" y="185"/>
                  </a:cubicBezTo>
                  <a:cubicBezTo>
                    <a:pt x="124" y="214"/>
                    <a:pt x="124" y="214"/>
                    <a:pt x="124" y="214"/>
                  </a:cubicBezTo>
                  <a:cubicBezTo>
                    <a:pt x="111" y="188"/>
                    <a:pt x="111" y="188"/>
                    <a:pt x="111" y="188"/>
                  </a:cubicBezTo>
                  <a:cubicBezTo>
                    <a:pt x="97" y="186"/>
                    <a:pt x="97" y="186"/>
                    <a:pt x="97" y="186"/>
                  </a:cubicBezTo>
                  <a:cubicBezTo>
                    <a:pt x="96" y="196"/>
                    <a:pt x="96" y="196"/>
                    <a:pt x="96" y="196"/>
                  </a:cubicBezTo>
                  <a:cubicBezTo>
                    <a:pt x="92" y="201"/>
                    <a:pt x="92" y="201"/>
                    <a:pt x="92" y="201"/>
                  </a:cubicBezTo>
                  <a:cubicBezTo>
                    <a:pt x="92" y="198"/>
                    <a:pt x="92" y="198"/>
                    <a:pt x="92" y="198"/>
                  </a:cubicBezTo>
                  <a:cubicBezTo>
                    <a:pt x="91" y="194"/>
                    <a:pt x="88" y="191"/>
                    <a:pt x="85" y="187"/>
                  </a:cubicBezTo>
                  <a:cubicBezTo>
                    <a:pt x="77" y="177"/>
                    <a:pt x="77" y="177"/>
                    <a:pt x="77" y="177"/>
                  </a:cubicBezTo>
                  <a:cubicBezTo>
                    <a:pt x="72" y="168"/>
                    <a:pt x="72" y="168"/>
                    <a:pt x="72" y="168"/>
                  </a:cubicBezTo>
                  <a:cubicBezTo>
                    <a:pt x="70" y="163"/>
                    <a:pt x="68" y="160"/>
                    <a:pt x="67" y="158"/>
                  </a:cubicBezTo>
                  <a:cubicBezTo>
                    <a:pt x="60" y="151"/>
                    <a:pt x="60" y="151"/>
                    <a:pt x="60" y="151"/>
                  </a:cubicBezTo>
                  <a:cubicBezTo>
                    <a:pt x="53" y="145"/>
                    <a:pt x="53" y="145"/>
                    <a:pt x="53" y="145"/>
                  </a:cubicBezTo>
                  <a:cubicBezTo>
                    <a:pt x="52" y="143"/>
                    <a:pt x="51" y="139"/>
                    <a:pt x="50" y="134"/>
                  </a:cubicBezTo>
                  <a:cubicBezTo>
                    <a:pt x="48" y="121"/>
                    <a:pt x="48" y="121"/>
                    <a:pt x="48" y="121"/>
                  </a:cubicBezTo>
                  <a:cubicBezTo>
                    <a:pt x="45" y="115"/>
                    <a:pt x="42" y="111"/>
                    <a:pt x="38" y="108"/>
                  </a:cubicBezTo>
                  <a:cubicBezTo>
                    <a:pt x="33" y="105"/>
                    <a:pt x="33" y="105"/>
                    <a:pt x="33" y="105"/>
                  </a:cubicBezTo>
                  <a:cubicBezTo>
                    <a:pt x="29" y="100"/>
                    <a:pt x="29" y="100"/>
                    <a:pt x="29" y="100"/>
                  </a:cubicBezTo>
                  <a:cubicBezTo>
                    <a:pt x="24" y="89"/>
                    <a:pt x="24" y="89"/>
                    <a:pt x="24" y="89"/>
                  </a:cubicBezTo>
                  <a:cubicBezTo>
                    <a:pt x="23" y="84"/>
                    <a:pt x="20" y="79"/>
                    <a:pt x="17" y="74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2" y="59"/>
                    <a:pt x="1" y="56"/>
                    <a:pt x="0" y="53"/>
                  </a:cubicBezTo>
                  <a:cubicBezTo>
                    <a:pt x="3" y="43"/>
                    <a:pt x="3" y="43"/>
                    <a:pt x="3" y="43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10" y="41"/>
                    <a:pt x="11" y="41"/>
                    <a:pt x="12" y="41"/>
                  </a:cubicBezTo>
                  <a:cubicBezTo>
                    <a:pt x="13" y="41"/>
                    <a:pt x="15" y="41"/>
                    <a:pt x="15" y="41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34" y="28"/>
                    <a:pt x="36" y="26"/>
                    <a:pt x="37" y="23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6" y="10"/>
                    <a:pt x="27" y="9"/>
                    <a:pt x="30" y="8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7" y="5"/>
                    <a:pt x="50" y="3"/>
                    <a:pt x="52" y="0"/>
                  </a:cubicBezTo>
                  <a:moveTo>
                    <a:pt x="52" y="3"/>
                  </a:moveTo>
                  <a:cubicBezTo>
                    <a:pt x="50" y="5"/>
                    <a:pt x="46" y="7"/>
                    <a:pt x="41" y="8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29" y="10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8" y="26"/>
                    <a:pt x="36" y="29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17" y="42"/>
                    <a:pt x="17" y="42"/>
                    <a:pt x="17" y="42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5" y="43"/>
                    <a:pt x="14" y="43"/>
                    <a:pt x="12" y="43"/>
                  </a:cubicBezTo>
                  <a:cubicBezTo>
                    <a:pt x="11" y="43"/>
                    <a:pt x="9" y="43"/>
                    <a:pt x="8" y="42"/>
                  </a:cubicBezTo>
                  <a:cubicBezTo>
                    <a:pt x="5" y="41"/>
                    <a:pt x="5" y="41"/>
                    <a:pt x="5" y="41"/>
                  </a:cubicBezTo>
                  <a:cubicBezTo>
                    <a:pt x="4" y="44"/>
                    <a:pt x="4" y="44"/>
                    <a:pt x="4" y="44"/>
                  </a:cubicBezTo>
                  <a:cubicBezTo>
                    <a:pt x="2" y="53"/>
                    <a:pt x="2" y="53"/>
                    <a:pt x="2" y="53"/>
                  </a:cubicBezTo>
                  <a:cubicBezTo>
                    <a:pt x="3" y="56"/>
                    <a:pt x="4" y="57"/>
                    <a:pt x="5" y="58"/>
                  </a:cubicBezTo>
                  <a:cubicBezTo>
                    <a:pt x="6" y="59"/>
                    <a:pt x="6" y="59"/>
                    <a:pt x="6" y="59"/>
                  </a:cubicBezTo>
                  <a:cubicBezTo>
                    <a:pt x="6" y="59"/>
                    <a:pt x="6" y="59"/>
                    <a:pt x="6" y="59"/>
                  </a:cubicBezTo>
                  <a:cubicBezTo>
                    <a:pt x="19" y="73"/>
                    <a:pt x="19" y="73"/>
                    <a:pt x="19" y="73"/>
                  </a:cubicBezTo>
                  <a:cubicBezTo>
                    <a:pt x="19" y="73"/>
                    <a:pt x="19" y="73"/>
                    <a:pt x="19" y="73"/>
                  </a:cubicBezTo>
                  <a:cubicBezTo>
                    <a:pt x="19" y="73"/>
                    <a:pt x="19" y="73"/>
                    <a:pt x="19" y="73"/>
                  </a:cubicBezTo>
                  <a:cubicBezTo>
                    <a:pt x="22" y="78"/>
                    <a:pt x="24" y="83"/>
                    <a:pt x="26" y="88"/>
                  </a:cubicBezTo>
                  <a:cubicBezTo>
                    <a:pt x="30" y="99"/>
                    <a:pt x="30" y="99"/>
                    <a:pt x="30" y="99"/>
                  </a:cubicBezTo>
                  <a:cubicBezTo>
                    <a:pt x="34" y="103"/>
                    <a:pt x="34" y="103"/>
                    <a:pt x="34" y="103"/>
                  </a:cubicBezTo>
                  <a:cubicBezTo>
                    <a:pt x="38" y="106"/>
                    <a:pt x="38" y="106"/>
                    <a:pt x="38" y="106"/>
                  </a:cubicBezTo>
                  <a:cubicBezTo>
                    <a:pt x="39" y="106"/>
                    <a:pt x="39" y="106"/>
                    <a:pt x="39" y="106"/>
                  </a:cubicBezTo>
                  <a:cubicBezTo>
                    <a:pt x="39" y="106"/>
                    <a:pt x="39" y="106"/>
                    <a:pt x="39" y="106"/>
                  </a:cubicBezTo>
                  <a:cubicBezTo>
                    <a:pt x="43" y="109"/>
                    <a:pt x="47" y="114"/>
                    <a:pt x="50" y="120"/>
                  </a:cubicBezTo>
                  <a:cubicBezTo>
                    <a:pt x="50" y="121"/>
                    <a:pt x="50" y="121"/>
                    <a:pt x="50" y="121"/>
                  </a:cubicBezTo>
                  <a:cubicBezTo>
                    <a:pt x="50" y="121"/>
                    <a:pt x="50" y="121"/>
                    <a:pt x="50" y="121"/>
                  </a:cubicBezTo>
                  <a:cubicBezTo>
                    <a:pt x="52" y="133"/>
                    <a:pt x="52" y="133"/>
                    <a:pt x="52" y="133"/>
                  </a:cubicBezTo>
                  <a:cubicBezTo>
                    <a:pt x="53" y="141"/>
                    <a:pt x="54" y="143"/>
                    <a:pt x="54" y="144"/>
                  </a:cubicBezTo>
                  <a:cubicBezTo>
                    <a:pt x="61" y="150"/>
                    <a:pt x="61" y="150"/>
                    <a:pt x="61" y="150"/>
                  </a:cubicBezTo>
                  <a:cubicBezTo>
                    <a:pt x="68" y="156"/>
                    <a:pt x="68" y="156"/>
                    <a:pt x="68" y="156"/>
                  </a:cubicBezTo>
                  <a:cubicBezTo>
                    <a:pt x="68" y="157"/>
                    <a:pt x="68" y="157"/>
                    <a:pt x="68" y="157"/>
                  </a:cubicBezTo>
                  <a:cubicBezTo>
                    <a:pt x="68" y="157"/>
                    <a:pt x="68" y="157"/>
                    <a:pt x="68" y="157"/>
                  </a:cubicBezTo>
                  <a:cubicBezTo>
                    <a:pt x="70" y="159"/>
                    <a:pt x="72" y="162"/>
                    <a:pt x="74" y="167"/>
                  </a:cubicBezTo>
                  <a:cubicBezTo>
                    <a:pt x="78" y="176"/>
                    <a:pt x="78" y="176"/>
                    <a:pt x="78" y="176"/>
                  </a:cubicBezTo>
                  <a:cubicBezTo>
                    <a:pt x="87" y="186"/>
                    <a:pt x="87" y="186"/>
                    <a:pt x="87" y="186"/>
                  </a:cubicBezTo>
                  <a:cubicBezTo>
                    <a:pt x="90" y="190"/>
                    <a:pt x="92" y="193"/>
                    <a:pt x="94" y="197"/>
                  </a:cubicBezTo>
                  <a:cubicBezTo>
                    <a:pt x="94" y="197"/>
                    <a:pt x="94" y="197"/>
                    <a:pt x="94" y="197"/>
                  </a:cubicBezTo>
                  <a:cubicBezTo>
                    <a:pt x="95" y="196"/>
                    <a:pt x="95" y="196"/>
                    <a:pt x="95" y="196"/>
                  </a:cubicBezTo>
                  <a:cubicBezTo>
                    <a:pt x="96" y="186"/>
                    <a:pt x="96" y="186"/>
                    <a:pt x="96" y="186"/>
                  </a:cubicBezTo>
                  <a:cubicBezTo>
                    <a:pt x="96" y="184"/>
                    <a:pt x="96" y="184"/>
                    <a:pt x="96" y="184"/>
                  </a:cubicBezTo>
                  <a:cubicBezTo>
                    <a:pt x="98" y="184"/>
                    <a:pt x="98" y="184"/>
                    <a:pt x="98" y="184"/>
                  </a:cubicBezTo>
                  <a:cubicBezTo>
                    <a:pt x="111" y="186"/>
                    <a:pt x="111" y="186"/>
                    <a:pt x="111" y="186"/>
                  </a:cubicBezTo>
                  <a:cubicBezTo>
                    <a:pt x="112" y="186"/>
                    <a:pt x="112" y="186"/>
                    <a:pt x="112" y="186"/>
                  </a:cubicBezTo>
                  <a:cubicBezTo>
                    <a:pt x="113" y="187"/>
                    <a:pt x="113" y="187"/>
                    <a:pt x="113" y="187"/>
                  </a:cubicBezTo>
                  <a:cubicBezTo>
                    <a:pt x="124" y="211"/>
                    <a:pt x="124" y="211"/>
                    <a:pt x="124" y="211"/>
                  </a:cubicBezTo>
                  <a:cubicBezTo>
                    <a:pt x="146" y="184"/>
                    <a:pt x="146" y="184"/>
                    <a:pt x="146" y="184"/>
                  </a:cubicBezTo>
                  <a:cubicBezTo>
                    <a:pt x="146" y="183"/>
                    <a:pt x="146" y="183"/>
                    <a:pt x="146" y="183"/>
                  </a:cubicBezTo>
                  <a:cubicBezTo>
                    <a:pt x="147" y="183"/>
                    <a:pt x="147" y="183"/>
                    <a:pt x="147" y="183"/>
                  </a:cubicBezTo>
                  <a:cubicBezTo>
                    <a:pt x="194" y="167"/>
                    <a:pt x="194" y="167"/>
                    <a:pt x="194" y="167"/>
                  </a:cubicBezTo>
                  <a:cubicBezTo>
                    <a:pt x="194" y="167"/>
                    <a:pt x="194" y="167"/>
                    <a:pt x="194" y="167"/>
                  </a:cubicBezTo>
                  <a:cubicBezTo>
                    <a:pt x="195" y="167"/>
                    <a:pt x="195" y="167"/>
                    <a:pt x="195" y="167"/>
                  </a:cubicBezTo>
                  <a:cubicBezTo>
                    <a:pt x="195" y="167"/>
                    <a:pt x="195" y="167"/>
                    <a:pt x="195" y="167"/>
                  </a:cubicBezTo>
                  <a:cubicBezTo>
                    <a:pt x="241" y="140"/>
                    <a:pt x="241" y="140"/>
                    <a:pt x="241" y="140"/>
                  </a:cubicBezTo>
                  <a:cubicBezTo>
                    <a:pt x="242" y="133"/>
                    <a:pt x="242" y="133"/>
                    <a:pt x="242" y="133"/>
                  </a:cubicBezTo>
                  <a:cubicBezTo>
                    <a:pt x="239" y="130"/>
                    <a:pt x="239" y="130"/>
                    <a:pt x="239" y="130"/>
                  </a:cubicBezTo>
                  <a:cubicBezTo>
                    <a:pt x="236" y="132"/>
                    <a:pt x="236" y="132"/>
                    <a:pt x="236" y="132"/>
                  </a:cubicBezTo>
                  <a:cubicBezTo>
                    <a:pt x="235" y="132"/>
                    <a:pt x="235" y="132"/>
                    <a:pt x="235" y="132"/>
                  </a:cubicBezTo>
                  <a:cubicBezTo>
                    <a:pt x="235" y="132"/>
                    <a:pt x="235" y="132"/>
                    <a:pt x="235" y="132"/>
                  </a:cubicBezTo>
                  <a:cubicBezTo>
                    <a:pt x="197" y="127"/>
                    <a:pt x="197" y="127"/>
                    <a:pt x="197" y="127"/>
                  </a:cubicBezTo>
                  <a:cubicBezTo>
                    <a:pt x="196" y="126"/>
                    <a:pt x="196" y="126"/>
                    <a:pt x="196" y="126"/>
                  </a:cubicBezTo>
                  <a:cubicBezTo>
                    <a:pt x="196" y="125"/>
                    <a:pt x="196" y="125"/>
                    <a:pt x="196" y="125"/>
                  </a:cubicBezTo>
                  <a:cubicBezTo>
                    <a:pt x="189" y="103"/>
                    <a:pt x="189" y="103"/>
                    <a:pt x="189" y="103"/>
                  </a:cubicBezTo>
                  <a:cubicBezTo>
                    <a:pt x="186" y="101"/>
                    <a:pt x="186" y="101"/>
                    <a:pt x="186" y="101"/>
                  </a:cubicBezTo>
                  <a:cubicBezTo>
                    <a:pt x="185" y="101"/>
                    <a:pt x="184" y="101"/>
                    <a:pt x="183" y="101"/>
                  </a:cubicBezTo>
                  <a:cubicBezTo>
                    <a:pt x="182" y="101"/>
                    <a:pt x="179" y="100"/>
                    <a:pt x="177" y="95"/>
                  </a:cubicBezTo>
                  <a:cubicBezTo>
                    <a:pt x="172" y="83"/>
                    <a:pt x="172" y="83"/>
                    <a:pt x="172" y="83"/>
                  </a:cubicBezTo>
                  <a:cubicBezTo>
                    <a:pt x="171" y="80"/>
                    <a:pt x="172" y="78"/>
                    <a:pt x="172" y="76"/>
                  </a:cubicBezTo>
                  <a:cubicBezTo>
                    <a:pt x="172" y="72"/>
                    <a:pt x="172" y="72"/>
                    <a:pt x="172" y="72"/>
                  </a:cubicBezTo>
                  <a:cubicBezTo>
                    <a:pt x="167" y="67"/>
                    <a:pt x="167" y="67"/>
                    <a:pt x="167" y="67"/>
                  </a:cubicBezTo>
                  <a:cubicBezTo>
                    <a:pt x="164" y="66"/>
                    <a:pt x="161" y="63"/>
                    <a:pt x="160" y="60"/>
                  </a:cubicBezTo>
                  <a:cubicBezTo>
                    <a:pt x="157" y="51"/>
                    <a:pt x="157" y="51"/>
                    <a:pt x="157" y="51"/>
                  </a:cubicBezTo>
                  <a:cubicBezTo>
                    <a:pt x="154" y="51"/>
                    <a:pt x="154" y="51"/>
                    <a:pt x="154" y="51"/>
                  </a:cubicBezTo>
                  <a:cubicBezTo>
                    <a:pt x="154" y="51"/>
                    <a:pt x="154" y="51"/>
                    <a:pt x="154" y="51"/>
                  </a:cubicBezTo>
                  <a:cubicBezTo>
                    <a:pt x="154" y="51"/>
                    <a:pt x="154" y="51"/>
                    <a:pt x="154" y="51"/>
                  </a:cubicBezTo>
                  <a:cubicBezTo>
                    <a:pt x="148" y="50"/>
                    <a:pt x="148" y="50"/>
                    <a:pt x="148" y="50"/>
                  </a:cubicBezTo>
                  <a:cubicBezTo>
                    <a:pt x="148" y="50"/>
                    <a:pt x="148" y="50"/>
                    <a:pt x="148" y="50"/>
                  </a:cubicBezTo>
                  <a:cubicBezTo>
                    <a:pt x="147" y="50"/>
                    <a:pt x="147" y="50"/>
                    <a:pt x="147" y="50"/>
                  </a:cubicBezTo>
                  <a:cubicBezTo>
                    <a:pt x="145" y="48"/>
                    <a:pt x="145" y="48"/>
                    <a:pt x="145" y="48"/>
                  </a:cubicBezTo>
                  <a:cubicBezTo>
                    <a:pt x="144" y="48"/>
                    <a:pt x="144" y="48"/>
                    <a:pt x="144" y="48"/>
                  </a:cubicBezTo>
                  <a:cubicBezTo>
                    <a:pt x="144" y="47"/>
                    <a:pt x="144" y="47"/>
                    <a:pt x="144" y="47"/>
                  </a:cubicBezTo>
                  <a:cubicBezTo>
                    <a:pt x="143" y="46"/>
                    <a:pt x="143" y="46"/>
                    <a:pt x="143" y="46"/>
                  </a:cubicBezTo>
                  <a:cubicBezTo>
                    <a:pt x="137" y="44"/>
                    <a:pt x="137" y="44"/>
                    <a:pt x="137" y="44"/>
                  </a:cubicBezTo>
                  <a:cubicBezTo>
                    <a:pt x="136" y="45"/>
                    <a:pt x="136" y="45"/>
                    <a:pt x="136" y="45"/>
                  </a:cubicBezTo>
                  <a:cubicBezTo>
                    <a:pt x="135" y="45"/>
                    <a:pt x="135" y="45"/>
                    <a:pt x="135" y="45"/>
                  </a:cubicBezTo>
                  <a:cubicBezTo>
                    <a:pt x="125" y="45"/>
                    <a:pt x="125" y="45"/>
                    <a:pt x="125" y="45"/>
                  </a:cubicBezTo>
                  <a:cubicBezTo>
                    <a:pt x="125" y="45"/>
                    <a:pt x="125" y="45"/>
                    <a:pt x="125" y="45"/>
                  </a:cubicBezTo>
                  <a:cubicBezTo>
                    <a:pt x="125" y="45"/>
                    <a:pt x="125" y="45"/>
                    <a:pt x="125" y="45"/>
                  </a:cubicBezTo>
                  <a:cubicBezTo>
                    <a:pt x="113" y="43"/>
                    <a:pt x="113" y="43"/>
                    <a:pt x="113" y="43"/>
                  </a:cubicBezTo>
                  <a:cubicBezTo>
                    <a:pt x="113" y="43"/>
                    <a:pt x="113" y="43"/>
                    <a:pt x="113" y="43"/>
                  </a:cubicBezTo>
                  <a:cubicBezTo>
                    <a:pt x="113" y="43"/>
                    <a:pt x="113" y="43"/>
                    <a:pt x="113" y="43"/>
                  </a:cubicBezTo>
                  <a:cubicBezTo>
                    <a:pt x="111" y="42"/>
                    <a:pt x="107" y="41"/>
                    <a:pt x="101" y="37"/>
                  </a:cubicBezTo>
                  <a:cubicBezTo>
                    <a:pt x="99" y="36"/>
                    <a:pt x="98" y="34"/>
                    <a:pt x="98" y="32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31"/>
                    <a:pt x="98" y="31"/>
                    <a:pt x="98" y="31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7"/>
                    <a:pt x="100" y="27"/>
                    <a:pt x="100" y="27"/>
                  </a:cubicBezTo>
                  <a:cubicBezTo>
                    <a:pt x="100" y="27"/>
                    <a:pt x="100" y="27"/>
                    <a:pt x="100" y="27"/>
                  </a:cubicBezTo>
                  <a:cubicBezTo>
                    <a:pt x="99" y="27"/>
                    <a:pt x="99" y="27"/>
                    <a:pt x="99" y="27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6"/>
                    <a:pt x="94" y="26"/>
                  </a:cubicBezTo>
                  <a:cubicBezTo>
                    <a:pt x="90" y="22"/>
                    <a:pt x="90" y="22"/>
                    <a:pt x="90" y="22"/>
                  </a:cubicBezTo>
                  <a:cubicBezTo>
                    <a:pt x="90" y="22"/>
                    <a:pt x="90" y="22"/>
                    <a:pt x="90" y="22"/>
                  </a:cubicBezTo>
                  <a:cubicBezTo>
                    <a:pt x="90" y="22"/>
                    <a:pt x="90" y="22"/>
                    <a:pt x="90" y="22"/>
                  </a:cubicBezTo>
                  <a:cubicBezTo>
                    <a:pt x="88" y="20"/>
                    <a:pt x="83" y="16"/>
                    <a:pt x="69" y="10"/>
                  </a:cubicBezTo>
                  <a:cubicBezTo>
                    <a:pt x="60" y="6"/>
                    <a:pt x="60" y="6"/>
                    <a:pt x="60" y="6"/>
                  </a:cubicBezTo>
                  <a:cubicBezTo>
                    <a:pt x="57" y="5"/>
                    <a:pt x="54" y="4"/>
                    <a:pt x="5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31" name="Freeform 642"/>
            <p:cNvSpPr>
              <a:spLocks/>
            </p:cNvSpPr>
            <p:nvPr/>
          </p:nvSpPr>
          <p:spPr bwMode="auto">
            <a:xfrm>
              <a:off x="1715725" y="3130722"/>
              <a:ext cx="428511" cy="294077"/>
            </a:xfrm>
            <a:custGeom>
              <a:avLst/>
              <a:gdLst>
                <a:gd name="T0" fmla="*/ 93 w 108"/>
                <a:gd name="T1" fmla="*/ 74 h 74"/>
                <a:gd name="T2" fmla="*/ 88 w 108"/>
                <a:gd name="T3" fmla="*/ 74 h 74"/>
                <a:gd name="T4" fmla="*/ 84 w 108"/>
                <a:gd name="T5" fmla="*/ 71 h 74"/>
                <a:gd name="T6" fmla="*/ 80 w 108"/>
                <a:gd name="T7" fmla="*/ 69 h 74"/>
                <a:gd name="T8" fmla="*/ 74 w 108"/>
                <a:gd name="T9" fmla="*/ 67 h 74"/>
                <a:gd name="T10" fmla="*/ 63 w 108"/>
                <a:gd name="T11" fmla="*/ 71 h 74"/>
                <a:gd name="T12" fmla="*/ 51 w 108"/>
                <a:gd name="T13" fmla="*/ 74 h 74"/>
                <a:gd name="T14" fmla="*/ 37 w 108"/>
                <a:gd name="T15" fmla="*/ 71 h 74"/>
                <a:gd name="T16" fmla="*/ 34 w 108"/>
                <a:gd name="T17" fmla="*/ 71 h 74"/>
                <a:gd name="T18" fmla="*/ 31 w 108"/>
                <a:gd name="T19" fmla="*/ 70 h 74"/>
                <a:gd name="T20" fmla="*/ 30 w 108"/>
                <a:gd name="T21" fmla="*/ 68 h 74"/>
                <a:gd name="T22" fmla="*/ 26 w 108"/>
                <a:gd name="T23" fmla="*/ 67 h 74"/>
                <a:gd name="T24" fmla="*/ 26 w 108"/>
                <a:gd name="T25" fmla="*/ 66 h 74"/>
                <a:gd name="T26" fmla="*/ 26 w 108"/>
                <a:gd name="T27" fmla="*/ 64 h 74"/>
                <a:gd name="T28" fmla="*/ 27 w 108"/>
                <a:gd name="T29" fmla="*/ 59 h 74"/>
                <a:gd name="T30" fmla="*/ 25 w 108"/>
                <a:gd name="T31" fmla="*/ 57 h 74"/>
                <a:gd name="T32" fmla="*/ 18 w 108"/>
                <a:gd name="T33" fmla="*/ 61 h 74"/>
                <a:gd name="T34" fmla="*/ 15 w 108"/>
                <a:gd name="T35" fmla="*/ 57 h 74"/>
                <a:gd name="T36" fmla="*/ 14 w 108"/>
                <a:gd name="T37" fmla="*/ 54 h 74"/>
                <a:gd name="T38" fmla="*/ 15 w 108"/>
                <a:gd name="T39" fmla="*/ 53 h 74"/>
                <a:gd name="T40" fmla="*/ 14 w 108"/>
                <a:gd name="T41" fmla="*/ 53 h 74"/>
                <a:gd name="T42" fmla="*/ 7 w 108"/>
                <a:gd name="T43" fmla="*/ 44 h 74"/>
                <a:gd name="T44" fmla="*/ 0 w 108"/>
                <a:gd name="T45" fmla="*/ 36 h 74"/>
                <a:gd name="T46" fmla="*/ 2 w 108"/>
                <a:gd name="T47" fmla="*/ 35 h 74"/>
                <a:gd name="T48" fmla="*/ 8 w 108"/>
                <a:gd name="T49" fmla="*/ 34 h 74"/>
                <a:gd name="T50" fmla="*/ 8 w 108"/>
                <a:gd name="T51" fmla="*/ 34 h 74"/>
                <a:gd name="T52" fmla="*/ 9 w 108"/>
                <a:gd name="T53" fmla="*/ 34 h 74"/>
                <a:gd name="T54" fmla="*/ 15 w 108"/>
                <a:gd name="T55" fmla="*/ 24 h 74"/>
                <a:gd name="T56" fmla="*/ 18 w 108"/>
                <a:gd name="T57" fmla="*/ 14 h 74"/>
                <a:gd name="T58" fmla="*/ 26 w 108"/>
                <a:gd name="T59" fmla="*/ 8 h 74"/>
                <a:gd name="T60" fmla="*/ 32 w 108"/>
                <a:gd name="T61" fmla="*/ 3 h 74"/>
                <a:gd name="T62" fmla="*/ 35 w 108"/>
                <a:gd name="T63" fmla="*/ 4 h 74"/>
                <a:gd name="T64" fmla="*/ 55 w 108"/>
                <a:gd name="T65" fmla="*/ 8 h 74"/>
                <a:gd name="T66" fmla="*/ 55 w 108"/>
                <a:gd name="T67" fmla="*/ 8 h 74"/>
                <a:gd name="T68" fmla="*/ 68 w 108"/>
                <a:gd name="T69" fmla="*/ 4 h 74"/>
                <a:gd name="T70" fmla="*/ 75 w 108"/>
                <a:gd name="T71" fmla="*/ 0 h 74"/>
                <a:gd name="T72" fmla="*/ 81 w 108"/>
                <a:gd name="T73" fmla="*/ 13 h 74"/>
                <a:gd name="T74" fmla="*/ 88 w 108"/>
                <a:gd name="T75" fmla="*/ 27 h 74"/>
                <a:gd name="T76" fmla="*/ 87 w 108"/>
                <a:gd name="T77" fmla="*/ 39 h 74"/>
                <a:gd name="T78" fmla="*/ 89 w 108"/>
                <a:gd name="T79" fmla="*/ 49 h 74"/>
                <a:gd name="T80" fmla="*/ 91 w 108"/>
                <a:gd name="T81" fmla="*/ 50 h 74"/>
                <a:gd name="T82" fmla="*/ 91 w 108"/>
                <a:gd name="T83" fmla="*/ 51 h 74"/>
                <a:gd name="T84" fmla="*/ 92 w 108"/>
                <a:gd name="T85" fmla="*/ 51 h 74"/>
                <a:gd name="T86" fmla="*/ 101 w 108"/>
                <a:gd name="T87" fmla="*/ 48 h 74"/>
                <a:gd name="T88" fmla="*/ 106 w 108"/>
                <a:gd name="T89" fmla="*/ 48 h 74"/>
                <a:gd name="T90" fmla="*/ 108 w 108"/>
                <a:gd name="T91" fmla="*/ 50 h 74"/>
                <a:gd name="T92" fmla="*/ 108 w 108"/>
                <a:gd name="T93" fmla="*/ 53 h 74"/>
                <a:gd name="T94" fmla="*/ 106 w 108"/>
                <a:gd name="T95" fmla="*/ 54 h 74"/>
                <a:gd name="T96" fmla="*/ 100 w 108"/>
                <a:gd name="T97" fmla="*/ 57 h 74"/>
                <a:gd name="T98" fmla="*/ 95 w 108"/>
                <a:gd name="T99" fmla="*/ 70 h 74"/>
                <a:gd name="T100" fmla="*/ 93 w 108"/>
                <a:gd name="T101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8" h="74">
                  <a:moveTo>
                    <a:pt x="93" y="74"/>
                  </a:moveTo>
                  <a:cubicBezTo>
                    <a:pt x="88" y="74"/>
                    <a:pt x="88" y="74"/>
                    <a:pt x="88" y="74"/>
                  </a:cubicBezTo>
                  <a:cubicBezTo>
                    <a:pt x="88" y="73"/>
                    <a:pt x="86" y="72"/>
                    <a:pt x="84" y="71"/>
                  </a:cubicBezTo>
                  <a:cubicBezTo>
                    <a:pt x="83" y="71"/>
                    <a:pt x="82" y="70"/>
                    <a:pt x="80" y="69"/>
                  </a:cubicBezTo>
                  <a:cubicBezTo>
                    <a:pt x="78" y="68"/>
                    <a:pt x="76" y="67"/>
                    <a:pt x="74" y="67"/>
                  </a:cubicBezTo>
                  <a:cubicBezTo>
                    <a:pt x="70" y="67"/>
                    <a:pt x="67" y="68"/>
                    <a:pt x="63" y="71"/>
                  </a:cubicBezTo>
                  <a:cubicBezTo>
                    <a:pt x="60" y="73"/>
                    <a:pt x="56" y="74"/>
                    <a:pt x="51" y="74"/>
                  </a:cubicBezTo>
                  <a:cubicBezTo>
                    <a:pt x="37" y="71"/>
                    <a:pt x="37" y="71"/>
                    <a:pt x="37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0" y="68"/>
                    <a:pt x="30" y="68"/>
                    <a:pt x="30" y="68"/>
                  </a:cubicBezTo>
                  <a:cubicBezTo>
                    <a:pt x="29" y="67"/>
                    <a:pt x="28" y="67"/>
                    <a:pt x="26" y="67"/>
                  </a:cubicBezTo>
                  <a:cubicBezTo>
                    <a:pt x="26" y="66"/>
                    <a:pt x="26" y="66"/>
                    <a:pt x="26" y="66"/>
                  </a:cubicBezTo>
                  <a:cubicBezTo>
                    <a:pt x="26" y="64"/>
                    <a:pt x="26" y="64"/>
                    <a:pt x="26" y="64"/>
                  </a:cubicBezTo>
                  <a:cubicBezTo>
                    <a:pt x="27" y="61"/>
                    <a:pt x="28" y="60"/>
                    <a:pt x="27" y="59"/>
                  </a:cubicBezTo>
                  <a:cubicBezTo>
                    <a:pt x="27" y="57"/>
                    <a:pt x="25" y="57"/>
                    <a:pt x="25" y="57"/>
                  </a:cubicBezTo>
                  <a:cubicBezTo>
                    <a:pt x="24" y="57"/>
                    <a:pt x="21" y="58"/>
                    <a:pt x="18" y="61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7"/>
                    <a:pt x="14" y="55"/>
                    <a:pt x="14" y="54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11" y="31"/>
                    <a:pt x="13" y="29"/>
                    <a:pt x="15" y="2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55" y="8"/>
                    <a:pt x="55" y="8"/>
                    <a:pt x="55" y="8"/>
                  </a:cubicBezTo>
                  <a:cubicBezTo>
                    <a:pt x="55" y="8"/>
                    <a:pt x="55" y="8"/>
                    <a:pt x="55" y="8"/>
                  </a:cubicBezTo>
                  <a:cubicBezTo>
                    <a:pt x="60" y="8"/>
                    <a:pt x="65" y="7"/>
                    <a:pt x="68" y="4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6" y="4"/>
                    <a:pt x="78" y="9"/>
                    <a:pt x="81" y="13"/>
                  </a:cubicBezTo>
                  <a:cubicBezTo>
                    <a:pt x="88" y="27"/>
                    <a:pt x="88" y="27"/>
                    <a:pt x="88" y="27"/>
                  </a:cubicBezTo>
                  <a:cubicBezTo>
                    <a:pt x="87" y="39"/>
                    <a:pt x="87" y="39"/>
                    <a:pt x="87" y="39"/>
                  </a:cubicBezTo>
                  <a:cubicBezTo>
                    <a:pt x="87" y="44"/>
                    <a:pt x="88" y="47"/>
                    <a:pt x="89" y="49"/>
                  </a:cubicBezTo>
                  <a:cubicBezTo>
                    <a:pt x="91" y="50"/>
                    <a:pt x="91" y="50"/>
                    <a:pt x="91" y="50"/>
                  </a:cubicBezTo>
                  <a:cubicBezTo>
                    <a:pt x="91" y="51"/>
                    <a:pt x="91" y="51"/>
                    <a:pt x="91" y="51"/>
                  </a:cubicBezTo>
                  <a:cubicBezTo>
                    <a:pt x="92" y="51"/>
                    <a:pt x="92" y="51"/>
                    <a:pt x="92" y="51"/>
                  </a:cubicBezTo>
                  <a:cubicBezTo>
                    <a:pt x="101" y="48"/>
                    <a:pt x="101" y="48"/>
                    <a:pt x="101" y="48"/>
                  </a:cubicBezTo>
                  <a:cubicBezTo>
                    <a:pt x="106" y="48"/>
                    <a:pt x="106" y="48"/>
                    <a:pt x="106" y="48"/>
                  </a:cubicBezTo>
                  <a:cubicBezTo>
                    <a:pt x="108" y="50"/>
                    <a:pt x="108" y="50"/>
                    <a:pt x="108" y="50"/>
                  </a:cubicBezTo>
                  <a:cubicBezTo>
                    <a:pt x="108" y="51"/>
                    <a:pt x="108" y="52"/>
                    <a:pt x="108" y="53"/>
                  </a:cubicBezTo>
                  <a:cubicBezTo>
                    <a:pt x="107" y="53"/>
                    <a:pt x="107" y="54"/>
                    <a:pt x="106" y="54"/>
                  </a:cubicBezTo>
                  <a:cubicBezTo>
                    <a:pt x="102" y="56"/>
                    <a:pt x="100" y="57"/>
                    <a:pt x="100" y="57"/>
                  </a:cubicBezTo>
                  <a:cubicBezTo>
                    <a:pt x="97" y="58"/>
                    <a:pt x="96" y="62"/>
                    <a:pt x="95" y="70"/>
                  </a:cubicBezTo>
                  <a:cubicBezTo>
                    <a:pt x="93" y="74"/>
                    <a:pt x="93" y="74"/>
                    <a:pt x="93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32" name="Freeform 643"/>
            <p:cNvSpPr>
              <a:spLocks noEditPoints="1"/>
            </p:cNvSpPr>
            <p:nvPr/>
          </p:nvSpPr>
          <p:spPr bwMode="auto">
            <a:xfrm>
              <a:off x="1712364" y="3127360"/>
              <a:ext cx="436913" cy="300798"/>
            </a:xfrm>
            <a:custGeom>
              <a:avLst/>
              <a:gdLst>
                <a:gd name="T0" fmla="*/ 83 w 110"/>
                <a:gd name="T1" fmla="*/ 14 h 76"/>
                <a:gd name="T2" fmla="*/ 89 w 110"/>
                <a:gd name="T3" fmla="*/ 40 h 76"/>
                <a:gd name="T4" fmla="*/ 92 w 110"/>
                <a:gd name="T5" fmla="*/ 51 h 76"/>
                <a:gd name="T6" fmla="*/ 107 w 110"/>
                <a:gd name="T7" fmla="*/ 48 h 76"/>
                <a:gd name="T8" fmla="*/ 107 w 110"/>
                <a:gd name="T9" fmla="*/ 56 h 76"/>
                <a:gd name="T10" fmla="*/ 97 w 110"/>
                <a:gd name="T11" fmla="*/ 71 h 76"/>
                <a:gd name="T12" fmla="*/ 89 w 110"/>
                <a:gd name="T13" fmla="*/ 76 h 76"/>
                <a:gd name="T14" fmla="*/ 75 w 110"/>
                <a:gd name="T15" fmla="*/ 69 h 76"/>
                <a:gd name="T16" fmla="*/ 52 w 110"/>
                <a:gd name="T17" fmla="*/ 76 h 76"/>
                <a:gd name="T18" fmla="*/ 35 w 110"/>
                <a:gd name="T19" fmla="*/ 73 h 76"/>
                <a:gd name="T20" fmla="*/ 30 w 110"/>
                <a:gd name="T21" fmla="*/ 70 h 76"/>
                <a:gd name="T22" fmla="*/ 26 w 110"/>
                <a:gd name="T23" fmla="*/ 67 h 76"/>
                <a:gd name="T24" fmla="*/ 26 w 110"/>
                <a:gd name="T25" fmla="*/ 59 h 76"/>
                <a:gd name="T26" fmla="*/ 15 w 110"/>
                <a:gd name="T27" fmla="*/ 59 h 76"/>
                <a:gd name="T28" fmla="*/ 8 w 110"/>
                <a:gd name="T29" fmla="*/ 45 h 76"/>
                <a:gd name="T30" fmla="*/ 3 w 110"/>
                <a:gd name="T31" fmla="*/ 35 h 76"/>
                <a:gd name="T32" fmla="*/ 15 w 110"/>
                <a:gd name="T33" fmla="*/ 25 h 76"/>
                <a:gd name="T34" fmla="*/ 26 w 110"/>
                <a:gd name="T35" fmla="*/ 9 h 76"/>
                <a:gd name="T36" fmla="*/ 36 w 110"/>
                <a:gd name="T37" fmla="*/ 5 h 76"/>
                <a:gd name="T38" fmla="*/ 69 w 110"/>
                <a:gd name="T39" fmla="*/ 4 h 76"/>
                <a:gd name="T40" fmla="*/ 75 w 110"/>
                <a:gd name="T41" fmla="*/ 2 h 76"/>
                <a:gd name="T42" fmla="*/ 56 w 110"/>
                <a:gd name="T43" fmla="*/ 10 h 76"/>
                <a:gd name="T44" fmla="*/ 55 w 110"/>
                <a:gd name="T45" fmla="*/ 10 h 76"/>
                <a:gd name="T46" fmla="*/ 36 w 110"/>
                <a:gd name="T47" fmla="*/ 6 h 76"/>
                <a:gd name="T48" fmla="*/ 33 w 110"/>
                <a:gd name="T49" fmla="*/ 5 h 76"/>
                <a:gd name="T50" fmla="*/ 20 w 110"/>
                <a:gd name="T51" fmla="*/ 16 h 76"/>
                <a:gd name="T52" fmla="*/ 17 w 110"/>
                <a:gd name="T53" fmla="*/ 26 h 76"/>
                <a:gd name="T54" fmla="*/ 10 w 110"/>
                <a:gd name="T55" fmla="*/ 35 h 76"/>
                <a:gd name="T56" fmla="*/ 9 w 110"/>
                <a:gd name="T57" fmla="*/ 36 h 76"/>
                <a:gd name="T58" fmla="*/ 4 w 110"/>
                <a:gd name="T59" fmla="*/ 37 h 76"/>
                <a:gd name="T60" fmla="*/ 3 w 110"/>
                <a:gd name="T61" fmla="*/ 37 h 76"/>
                <a:gd name="T62" fmla="*/ 16 w 110"/>
                <a:gd name="T63" fmla="*/ 53 h 76"/>
                <a:gd name="T64" fmla="*/ 16 w 110"/>
                <a:gd name="T65" fmla="*/ 55 h 76"/>
                <a:gd name="T66" fmla="*/ 16 w 110"/>
                <a:gd name="T67" fmla="*/ 57 h 76"/>
                <a:gd name="T68" fmla="*/ 19 w 110"/>
                <a:gd name="T69" fmla="*/ 60 h 76"/>
                <a:gd name="T70" fmla="*/ 29 w 110"/>
                <a:gd name="T71" fmla="*/ 59 h 76"/>
                <a:gd name="T72" fmla="*/ 28 w 110"/>
                <a:gd name="T73" fmla="*/ 67 h 76"/>
                <a:gd name="T74" fmla="*/ 31 w 110"/>
                <a:gd name="T75" fmla="*/ 69 h 76"/>
                <a:gd name="T76" fmla="*/ 31 w 110"/>
                <a:gd name="T77" fmla="*/ 69 h 76"/>
                <a:gd name="T78" fmla="*/ 35 w 110"/>
                <a:gd name="T79" fmla="*/ 71 h 76"/>
                <a:gd name="T80" fmla="*/ 38 w 110"/>
                <a:gd name="T81" fmla="*/ 71 h 76"/>
                <a:gd name="T82" fmla="*/ 52 w 110"/>
                <a:gd name="T83" fmla="*/ 74 h 76"/>
                <a:gd name="T84" fmla="*/ 75 w 110"/>
                <a:gd name="T85" fmla="*/ 67 h 76"/>
                <a:gd name="T86" fmla="*/ 86 w 110"/>
                <a:gd name="T87" fmla="*/ 72 h 76"/>
                <a:gd name="T88" fmla="*/ 94 w 110"/>
                <a:gd name="T89" fmla="*/ 74 h 76"/>
                <a:gd name="T90" fmla="*/ 100 w 110"/>
                <a:gd name="T91" fmla="*/ 57 h 76"/>
                <a:gd name="T92" fmla="*/ 100 w 110"/>
                <a:gd name="T93" fmla="*/ 57 h 76"/>
                <a:gd name="T94" fmla="*/ 108 w 110"/>
                <a:gd name="T95" fmla="*/ 53 h 76"/>
                <a:gd name="T96" fmla="*/ 107 w 110"/>
                <a:gd name="T97" fmla="*/ 50 h 76"/>
                <a:gd name="T98" fmla="*/ 93 w 110"/>
                <a:gd name="T99" fmla="*/ 53 h 76"/>
                <a:gd name="T100" fmla="*/ 91 w 110"/>
                <a:gd name="T101" fmla="*/ 52 h 76"/>
                <a:gd name="T102" fmla="*/ 89 w 110"/>
                <a:gd name="T103" fmla="*/ 51 h 76"/>
                <a:gd name="T104" fmla="*/ 87 w 110"/>
                <a:gd name="T105" fmla="*/ 40 h 76"/>
                <a:gd name="T106" fmla="*/ 81 w 110"/>
                <a:gd name="T107" fmla="*/ 14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76">
                  <a:moveTo>
                    <a:pt x="77" y="0"/>
                  </a:moveTo>
                  <a:cubicBezTo>
                    <a:pt x="77" y="3"/>
                    <a:pt x="80" y="8"/>
                    <a:pt x="83" y="14"/>
                  </a:cubicBezTo>
                  <a:cubicBezTo>
                    <a:pt x="90" y="28"/>
                    <a:pt x="90" y="28"/>
                    <a:pt x="90" y="28"/>
                  </a:cubicBezTo>
                  <a:cubicBezTo>
                    <a:pt x="89" y="40"/>
                    <a:pt x="89" y="40"/>
                    <a:pt x="89" y="40"/>
                  </a:cubicBezTo>
                  <a:cubicBezTo>
                    <a:pt x="89" y="45"/>
                    <a:pt x="90" y="48"/>
                    <a:pt x="91" y="49"/>
                  </a:cubicBezTo>
                  <a:cubicBezTo>
                    <a:pt x="92" y="51"/>
                    <a:pt x="92" y="51"/>
                    <a:pt x="92" y="51"/>
                  </a:cubicBezTo>
                  <a:cubicBezTo>
                    <a:pt x="101" y="48"/>
                    <a:pt x="101" y="48"/>
                    <a:pt x="101" y="48"/>
                  </a:cubicBezTo>
                  <a:cubicBezTo>
                    <a:pt x="107" y="48"/>
                    <a:pt x="107" y="48"/>
                    <a:pt x="107" y="48"/>
                  </a:cubicBezTo>
                  <a:cubicBezTo>
                    <a:pt x="110" y="51"/>
                    <a:pt x="110" y="51"/>
                    <a:pt x="110" y="51"/>
                  </a:cubicBezTo>
                  <a:cubicBezTo>
                    <a:pt x="110" y="53"/>
                    <a:pt x="110" y="55"/>
                    <a:pt x="107" y="56"/>
                  </a:cubicBezTo>
                  <a:cubicBezTo>
                    <a:pt x="103" y="58"/>
                    <a:pt x="101" y="58"/>
                    <a:pt x="101" y="58"/>
                  </a:cubicBezTo>
                  <a:cubicBezTo>
                    <a:pt x="99" y="60"/>
                    <a:pt x="98" y="63"/>
                    <a:pt x="97" y="71"/>
                  </a:cubicBezTo>
                  <a:cubicBezTo>
                    <a:pt x="95" y="76"/>
                    <a:pt x="95" y="76"/>
                    <a:pt x="95" y="76"/>
                  </a:cubicBezTo>
                  <a:cubicBezTo>
                    <a:pt x="89" y="76"/>
                    <a:pt x="89" y="76"/>
                    <a:pt x="89" y="76"/>
                  </a:cubicBezTo>
                  <a:cubicBezTo>
                    <a:pt x="88" y="75"/>
                    <a:pt x="85" y="73"/>
                    <a:pt x="81" y="71"/>
                  </a:cubicBezTo>
                  <a:cubicBezTo>
                    <a:pt x="79" y="70"/>
                    <a:pt x="77" y="69"/>
                    <a:pt x="75" y="69"/>
                  </a:cubicBezTo>
                  <a:cubicBezTo>
                    <a:pt x="72" y="69"/>
                    <a:pt x="68" y="70"/>
                    <a:pt x="65" y="73"/>
                  </a:cubicBezTo>
                  <a:cubicBezTo>
                    <a:pt x="62" y="75"/>
                    <a:pt x="58" y="76"/>
                    <a:pt x="52" y="76"/>
                  </a:cubicBezTo>
                  <a:cubicBezTo>
                    <a:pt x="38" y="72"/>
                    <a:pt x="38" y="72"/>
                    <a:pt x="38" y="72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0" y="70"/>
                    <a:pt x="30" y="70"/>
                    <a:pt x="30" y="70"/>
                  </a:cubicBezTo>
                  <a:cubicBezTo>
                    <a:pt x="29" y="69"/>
                    <a:pt x="28" y="68"/>
                    <a:pt x="27" y="68"/>
                  </a:cubicBezTo>
                  <a:cubicBezTo>
                    <a:pt x="26" y="67"/>
                    <a:pt x="26" y="67"/>
                    <a:pt x="26" y="67"/>
                  </a:cubicBezTo>
                  <a:cubicBezTo>
                    <a:pt x="26" y="64"/>
                    <a:pt x="26" y="64"/>
                    <a:pt x="26" y="64"/>
                  </a:cubicBezTo>
                  <a:cubicBezTo>
                    <a:pt x="28" y="61"/>
                    <a:pt x="28" y="59"/>
                    <a:pt x="26" y="59"/>
                  </a:cubicBezTo>
                  <a:cubicBezTo>
                    <a:pt x="24" y="59"/>
                    <a:pt x="22" y="60"/>
                    <a:pt x="19" y="63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4" y="58"/>
                    <a:pt x="14" y="56"/>
                    <a:pt x="15" y="54"/>
                  </a:cubicBezTo>
                  <a:cubicBezTo>
                    <a:pt x="8" y="45"/>
                    <a:pt x="8" y="45"/>
                    <a:pt x="8" y="45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12" y="32"/>
                    <a:pt x="14" y="29"/>
                    <a:pt x="15" y="2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61" y="8"/>
                    <a:pt x="66" y="7"/>
                    <a:pt x="69" y="4"/>
                  </a:cubicBezTo>
                  <a:cubicBezTo>
                    <a:pt x="77" y="0"/>
                    <a:pt x="77" y="0"/>
                    <a:pt x="77" y="0"/>
                  </a:cubicBezTo>
                  <a:moveTo>
                    <a:pt x="75" y="2"/>
                  </a:moveTo>
                  <a:cubicBezTo>
                    <a:pt x="70" y="6"/>
                    <a:pt x="70" y="6"/>
                    <a:pt x="70" y="6"/>
                  </a:cubicBezTo>
                  <a:cubicBezTo>
                    <a:pt x="66" y="8"/>
                    <a:pt x="62" y="10"/>
                    <a:pt x="56" y="10"/>
                  </a:cubicBezTo>
                  <a:cubicBezTo>
                    <a:pt x="56" y="10"/>
                    <a:pt x="56" y="10"/>
                    <a:pt x="56" y="10"/>
                  </a:cubicBezTo>
                  <a:cubicBezTo>
                    <a:pt x="55" y="10"/>
                    <a:pt x="55" y="10"/>
                    <a:pt x="55" y="10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5" y="30"/>
                    <a:pt x="13" y="33"/>
                    <a:pt x="10" y="35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7" y="54"/>
                    <a:pt x="17" y="54"/>
                    <a:pt x="17" y="54"/>
                  </a:cubicBezTo>
                  <a:cubicBezTo>
                    <a:pt x="16" y="55"/>
                    <a:pt x="16" y="55"/>
                    <a:pt x="16" y="55"/>
                  </a:cubicBezTo>
                  <a:cubicBezTo>
                    <a:pt x="15" y="57"/>
                    <a:pt x="16" y="57"/>
                    <a:pt x="16" y="57"/>
                  </a:cubicBezTo>
                  <a:cubicBezTo>
                    <a:pt x="16" y="57"/>
                    <a:pt x="16" y="57"/>
                    <a:pt x="16" y="57"/>
                  </a:cubicBezTo>
                  <a:cubicBezTo>
                    <a:pt x="17" y="58"/>
                    <a:pt x="17" y="58"/>
                    <a:pt x="17" y="58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22" y="58"/>
                    <a:pt x="24" y="58"/>
                    <a:pt x="26" y="58"/>
                  </a:cubicBezTo>
                  <a:cubicBezTo>
                    <a:pt x="27" y="58"/>
                    <a:pt x="28" y="58"/>
                    <a:pt x="29" y="59"/>
                  </a:cubicBezTo>
                  <a:cubicBezTo>
                    <a:pt x="30" y="61"/>
                    <a:pt x="29" y="62"/>
                    <a:pt x="28" y="65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9" y="67"/>
                    <a:pt x="30" y="67"/>
                    <a:pt x="31" y="69"/>
                  </a:cubicBezTo>
                  <a:cubicBezTo>
                    <a:pt x="31" y="69"/>
                    <a:pt x="31" y="69"/>
                    <a:pt x="31" y="69"/>
                  </a:cubicBezTo>
                  <a:cubicBezTo>
                    <a:pt x="31" y="69"/>
                    <a:pt x="31" y="69"/>
                    <a:pt x="31" y="69"/>
                  </a:cubicBezTo>
                  <a:cubicBezTo>
                    <a:pt x="32" y="70"/>
                    <a:pt x="32" y="70"/>
                    <a:pt x="32" y="70"/>
                  </a:cubicBezTo>
                  <a:cubicBezTo>
                    <a:pt x="35" y="71"/>
                    <a:pt x="35" y="71"/>
                    <a:pt x="35" y="71"/>
                  </a:cubicBezTo>
                  <a:cubicBezTo>
                    <a:pt x="38" y="71"/>
                    <a:pt x="38" y="71"/>
                    <a:pt x="38" y="71"/>
                  </a:cubicBezTo>
                  <a:cubicBezTo>
                    <a:pt x="38" y="71"/>
                    <a:pt x="38" y="71"/>
                    <a:pt x="38" y="71"/>
                  </a:cubicBezTo>
                  <a:cubicBezTo>
                    <a:pt x="38" y="71"/>
                    <a:pt x="38" y="71"/>
                    <a:pt x="38" y="71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7" y="74"/>
                    <a:pt x="61" y="73"/>
                    <a:pt x="64" y="71"/>
                  </a:cubicBezTo>
                  <a:cubicBezTo>
                    <a:pt x="68" y="68"/>
                    <a:pt x="71" y="67"/>
                    <a:pt x="75" y="67"/>
                  </a:cubicBezTo>
                  <a:cubicBezTo>
                    <a:pt x="77" y="67"/>
                    <a:pt x="80" y="68"/>
                    <a:pt x="82" y="70"/>
                  </a:cubicBezTo>
                  <a:cubicBezTo>
                    <a:pt x="84" y="70"/>
                    <a:pt x="85" y="71"/>
                    <a:pt x="86" y="72"/>
                  </a:cubicBezTo>
                  <a:cubicBezTo>
                    <a:pt x="88" y="73"/>
                    <a:pt x="89" y="73"/>
                    <a:pt x="90" y="74"/>
                  </a:cubicBezTo>
                  <a:cubicBezTo>
                    <a:pt x="94" y="74"/>
                    <a:pt x="94" y="74"/>
                    <a:pt x="94" y="74"/>
                  </a:cubicBezTo>
                  <a:cubicBezTo>
                    <a:pt x="95" y="70"/>
                    <a:pt x="95" y="70"/>
                    <a:pt x="95" y="70"/>
                  </a:cubicBezTo>
                  <a:cubicBezTo>
                    <a:pt x="97" y="63"/>
                    <a:pt x="98" y="59"/>
                    <a:pt x="100" y="57"/>
                  </a:cubicBezTo>
                  <a:cubicBezTo>
                    <a:pt x="100" y="57"/>
                    <a:pt x="100" y="57"/>
                    <a:pt x="100" y="57"/>
                  </a:cubicBezTo>
                  <a:cubicBezTo>
                    <a:pt x="100" y="57"/>
                    <a:pt x="100" y="57"/>
                    <a:pt x="100" y="57"/>
                  </a:cubicBezTo>
                  <a:cubicBezTo>
                    <a:pt x="100" y="57"/>
                    <a:pt x="103" y="56"/>
                    <a:pt x="107" y="54"/>
                  </a:cubicBezTo>
                  <a:cubicBezTo>
                    <a:pt x="107" y="54"/>
                    <a:pt x="108" y="54"/>
                    <a:pt x="108" y="53"/>
                  </a:cubicBezTo>
                  <a:cubicBezTo>
                    <a:pt x="108" y="53"/>
                    <a:pt x="108" y="52"/>
                    <a:pt x="108" y="52"/>
                  </a:cubicBezTo>
                  <a:cubicBezTo>
                    <a:pt x="107" y="50"/>
                    <a:pt x="107" y="50"/>
                    <a:pt x="107" y="50"/>
                  </a:cubicBezTo>
                  <a:cubicBezTo>
                    <a:pt x="102" y="50"/>
                    <a:pt x="102" y="50"/>
                    <a:pt x="102" y="50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2" y="53"/>
                    <a:pt x="92" y="53"/>
                    <a:pt x="92" y="53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89" y="51"/>
                    <a:pt x="89" y="51"/>
                    <a:pt x="89" y="51"/>
                  </a:cubicBezTo>
                  <a:cubicBezTo>
                    <a:pt x="89" y="51"/>
                    <a:pt x="89" y="51"/>
                    <a:pt x="89" y="51"/>
                  </a:cubicBezTo>
                  <a:cubicBezTo>
                    <a:pt x="89" y="50"/>
                    <a:pt x="89" y="50"/>
                    <a:pt x="89" y="50"/>
                  </a:cubicBezTo>
                  <a:cubicBezTo>
                    <a:pt x="88" y="49"/>
                    <a:pt x="87" y="45"/>
                    <a:pt x="87" y="40"/>
                  </a:cubicBezTo>
                  <a:cubicBezTo>
                    <a:pt x="88" y="28"/>
                    <a:pt x="88" y="28"/>
                    <a:pt x="88" y="28"/>
                  </a:cubicBezTo>
                  <a:cubicBezTo>
                    <a:pt x="81" y="14"/>
                    <a:pt x="81" y="14"/>
                    <a:pt x="81" y="14"/>
                  </a:cubicBezTo>
                  <a:cubicBezTo>
                    <a:pt x="79" y="10"/>
                    <a:pt x="76" y="6"/>
                    <a:pt x="7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33" name="Freeform 644"/>
            <p:cNvSpPr>
              <a:spLocks/>
            </p:cNvSpPr>
            <p:nvPr/>
          </p:nvSpPr>
          <p:spPr bwMode="auto">
            <a:xfrm>
              <a:off x="1715725" y="3130722"/>
              <a:ext cx="428511" cy="294077"/>
            </a:xfrm>
            <a:custGeom>
              <a:avLst/>
              <a:gdLst>
                <a:gd name="T0" fmla="*/ 93 w 108"/>
                <a:gd name="T1" fmla="*/ 74 h 74"/>
                <a:gd name="T2" fmla="*/ 88 w 108"/>
                <a:gd name="T3" fmla="*/ 74 h 74"/>
                <a:gd name="T4" fmla="*/ 84 w 108"/>
                <a:gd name="T5" fmla="*/ 71 h 74"/>
                <a:gd name="T6" fmla="*/ 80 w 108"/>
                <a:gd name="T7" fmla="*/ 69 h 74"/>
                <a:gd name="T8" fmla="*/ 74 w 108"/>
                <a:gd name="T9" fmla="*/ 67 h 74"/>
                <a:gd name="T10" fmla="*/ 63 w 108"/>
                <a:gd name="T11" fmla="*/ 71 h 74"/>
                <a:gd name="T12" fmla="*/ 51 w 108"/>
                <a:gd name="T13" fmla="*/ 74 h 74"/>
                <a:gd name="T14" fmla="*/ 37 w 108"/>
                <a:gd name="T15" fmla="*/ 71 h 74"/>
                <a:gd name="T16" fmla="*/ 34 w 108"/>
                <a:gd name="T17" fmla="*/ 71 h 74"/>
                <a:gd name="T18" fmla="*/ 31 w 108"/>
                <a:gd name="T19" fmla="*/ 70 h 74"/>
                <a:gd name="T20" fmla="*/ 30 w 108"/>
                <a:gd name="T21" fmla="*/ 68 h 74"/>
                <a:gd name="T22" fmla="*/ 26 w 108"/>
                <a:gd name="T23" fmla="*/ 67 h 74"/>
                <a:gd name="T24" fmla="*/ 26 w 108"/>
                <a:gd name="T25" fmla="*/ 66 h 74"/>
                <a:gd name="T26" fmla="*/ 26 w 108"/>
                <a:gd name="T27" fmla="*/ 64 h 74"/>
                <a:gd name="T28" fmla="*/ 27 w 108"/>
                <a:gd name="T29" fmla="*/ 59 h 74"/>
                <a:gd name="T30" fmla="*/ 25 w 108"/>
                <a:gd name="T31" fmla="*/ 57 h 74"/>
                <a:gd name="T32" fmla="*/ 18 w 108"/>
                <a:gd name="T33" fmla="*/ 61 h 74"/>
                <a:gd name="T34" fmla="*/ 15 w 108"/>
                <a:gd name="T35" fmla="*/ 57 h 74"/>
                <a:gd name="T36" fmla="*/ 14 w 108"/>
                <a:gd name="T37" fmla="*/ 54 h 74"/>
                <a:gd name="T38" fmla="*/ 15 w 108"/>
                <a:gd name="T39" fmla="*/ 53 h 74"/>
                <a:gd name="T40" fmla="*/ 14 w 108"/>
                <a:gd name="T41" fmla="*/ 53 h 74"/>
                <a:gd name="T42" fmla="*/ 7 w 108"/>
                <a:gd name="T43" fmla="*/ 44 h 74"/>
                <a:gd name="T44" fmla="*/ 0 w 108"/>
                <a:gd name="T45" fmla="*/ 36 h 74"/>
                <a:gd name="T46" fmla="*/ 2 w 108"/>
                <a:gd name="T47" fmla="*/ 35 h 74"/>
                <a:gd name="T48" fmla="*/ 8 w 108"/>
                <a:gd name="T49" fmla="*/ 34 h 74"/>
                <a:gd name="T50" fmla="*/ 8 w 108"/>
                <a:gd name="T51" fmla="*/ 34 h 74"/>
                <a:gd name="T52" fmla="*/ 9 w 108"/>
                <a:gd name="T53" fmla="*/ 34 h 74"/>
                <a:gd name="T54" fmla="*/ 15 w 108"/>
                <a:gd name="T55" fmla="*/ 24 h 74"/>
                <a:gd name="T56" fmla="*/ 18 w 108"/>
                <a:gd name="T57" fmla="*/ 14 h 74"/>
                <a:gd name="T58" fmla="*/ 26 w 108"/>
                <a:gd name="T59" fmla="*/ 8 h 74"/>
                <a:gd name="T60" fmla="*/ 32 w 108"/>
                <a:gd name="T61" fmla="*/ 3 h 74"/>
                <a:gd name="T62" fmla="*/ 35 w 108"/>
                <a:gd name="T63" fmla="*/ 4 h 74"/>
                <a:gd name="T64" fmla="*/ 55 w 108"/>
                <a:gd name="T65" fmla="*/ 8 h 74"/>
                <a:gd name="T66" fmla="*/ 55 w 108"/>
                <a:gd name="T67" fmla="*/ 8 h 74"/>
                <a:gd name="T68" fmla="*/ 68 w 108"/>
                <a:gd name="T69" fmla="*/ 4 h 74"/>
                <a:gd name="T70" fmla="*/ 75 w 108"/>
                <a:gd name="T71" fmla="*/ 0 h 74"/>
                <a:gd name="T72" fmla="*/ 81 w 108"/>
                <a:gd name="T73" fmla="*/ 13 h 74"/>
                <a:gd name="T74" fmla="*/ 88 w 108"/>
                <a:gd name="T75" fmla="*/ 27 h 74"/>
                <a:gd name="T76" fmla="*/ 87 w 108"/>
                <a:gd name="T77" fmla="*/ 39 h 74"/>
                <a:gd name="T78" fmla="*/ 89 w 108"/>
                <a:gd name="T79" fmla="*/ 49 h 74"/>
                <a:gd name="T80" fmla="*/ 91 w 108"/>
                <a:gd name="T81" fmla="*/ 50 h 74"/>
                <a:gd name="T82" fmla="*/ 91 w 108"/>
                <a:gd name="T83" fmla="*/ 51 h 74"/>
                <a:gd name="T84" fmla="*/ 92 w 108"/>
                <a:gd name="T85" fmla="*/ 51 h 74"/>
                <a:gd name="T86" fmla="*/ 101 w 108"/>
                <a:gd name="T87" fmla="*/ 48 h 74"/>
                <a:gd name="T88" fmla="*/ 106 w 108"/>
                <a:gd name="T89" fmla="*/ 48 h 74"/>
                <a:gd name="T90" fmla="*/ 108 w 108"/>
                <a:gd name="T91" fmla="*/ 50 h 74"/>
                <a:gd name="T92" fmla="*/ 108 w 108"/>
                <a:gd name="T93" fmla="*/ 53 h 74"/>
                <a:gd name="T94" fmla="*/ 106 w 108"/>
                <a:gd name="T95" fmla="*/ 54 h 74"/>
                <a:gd name="T96" fmla="*/ 100 w 108"/>
                <a:gd name="T97" fmla="*/ 57 h 74"/>
                <a:gd name="T98" fmla="*/ 95 w 108"/>
                <a:gd name="T99" fmla="*/ 70 h 74"/>
                <a:gd name="T100" fmla="*/ 93 w 108"/>
                <a:gd name="T101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8" h="74">
                  <a:moveTo>
                    <a:pt x="93" y="74"/>
                  </a:moveTo>
                  <a:cubicBezTo>
                    <a:pt x="88" y="74"/>
                    <a:pt x="88" y="74"/>
                    <a:pt x="88" y="74"/>
                  </a:cubicBezTo>
                  <a:cubicBezTo>
                    <a:pt x="88" y="73"/>
                    <a:pt x="86" y="72"/>
                    <a:pt x="84" y="71"/>
                  </a:cubicBezTo>
                  <a:cubicBezTo>
                    <a:pt x="83" y="71"/>
                    <a:pt x="82" y="70"/>
                    <a:pt x="80" y="69"/>
                  </a:cubicBezTo>
                  <a:cubicBezTo>
                    <a:pt x="78" y="68"/>
                    <a:pt x="76" y="67"/>
                    <a:pt x="74" y="67"/>
                  </a:cubicBezTo>
                  <a:cubicBezTo>
                    <a:pt x="70" y="67"/>
                    <a:pt x="67" y="68"/>
                    <a:pt x="63" y="71"/>
                  </a:cubicBezTo>
                  <a:cubicBezTo>
                    <a:pt x="60" y="73"/>
                    <a:pt x="56" y="74"/>
                    <a:pt x="51" y="74"/>
                  </a:cubicBezTo>
                  <a:cubicBezTo>
                    <a:pt x="37" y="71"/>
                    <a:pt x="37" y="71"/>
                    <a:pt x="37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0" y="68"/>
                    <a:pt x="30" y="68"/>
                    <a:pt x="30" y="68"/>
                  </a:cubicBezTo>
                  <a:cubicBezTo>
                    <a:pt x="29" y="67"/>
                    <a:pt x="28" y="67"/>
                    <a:pt x="26" y="67"/>
                  </a:cubicBezTo>
                  <a:cubicBezTo>
                    <a:pt x="26" y="66"/>
                    <a:pt x="26" y="66"/>
                    <a:pt x="26" y="66"/>
                  </a:cubicBezTo>
                  <a:cubicBezTo>
                    <a:pt x="26" y="64"/>
                    <a:pt x="26" y="64"/>
                    <a:pt x="26" y="64"/>
                  </a:cubicBezTo>
                  <a:cubicBezTo>
                    <a:pt x="27" y="61"/>
                    <a:pt x="28" y="60"/>
                    <a:pt x="27" y="59"/>
                  </a:cubicBezTo>
                  <a:cubicBezTo>
                    <a:pt x="27" y="57"/>
                    <a:pt x="25" y="57"/>
                    <a:pt x="25" y="57"/>
                  </a:cubicBezTo>
                  <a:cubicBezTo>
                    <a:pt x="24" y="57"/>
                    <a:pt x="21" y="58"/>
                    <a:pt x="18" y="61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7"/>
                    <a:pt x="14" y="55"/>
                    <a:pt x="14" y="54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11" y="31"/>
                    <a:pt x="13" y="29"/>
                    <a:pt x="15" y="2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55" y="8"/>
                    <a:pt x="55" y="8"/>
                    <a:pt x="55" y="8"/>
                  </a:cubicBezTo>
                  <a:cubicBezTo>
                    <a:pt x="55" y="8"/>
                    <a:pt x="55" y="8"/>
                    <a:pt x="55" y="8"/>
                  </a:cubicBezTo>
                  <a:cubicBezTo>
                    <a:pt x="60" y="8"/>
                    <a:pt x="65" y="7"/>
                    <a:pt x="68" y="4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6" y="4"/>
                    <a:pt x="78" y="9"/>
                    <a:pt x="81" y="13"/>
                  </a:cubicBezTo>
                  <a:cubicBezTo>
                    <a:pt x="88" y="27"/>
                    <a:pt x="88" y="27"/>
                    <a:pt x="88" y="27"/>
                  </a:cubicBezTo>
                  <a:cubicBezTo>
                    <a:pt x="87" y="39"/>
                    <a:pt x="87" y="39"/>
                    <a:pt x="87" y="39"/>
                  </a:cubicBezTo>
                  <a:cubicBezTo>
                    <a:pt x="87" y="44"/>
                    <a:pt x="88" y="47"/>
                    <a:pt x="89" y="49"/>
                  </a:cubicBezTo>
                  <a:cubicBezTo>
                    <a:pt x="91" y="50"/>
                    <a:pt x="91" y="50"/>
                    <a:pt x="91" y="50"/>
                  </a:cubicBezTo>
                  <a:cubicBezTo>
                    <a:pt x="91" y="51"/>
                    <a:pt x="91" y="51"/>
                    <a:pt x="91" y="51"/>
                  </a:cubicBezTo>
                  <a:cubicBezTo>
                    <a:pt x="92" y="51"/>
                    <a:pt x="92" y="51"/>
                    <a:pt x="92" y="51"/>
                  </a:cubicBezTo>
                  <a:cubicBezTo>
                    <a:pt x="101" y="48"/>
                    <a:pt x="101" y="48"/>
                    <a:pt x="101" y="48"/>
                  </a:cubicBezTo>
                  <a:cubicBezTo>
                    <a:pt x="106" y="48"/>
                    <a:pt x="106" y="48"/>
                    <a:pt x="106" y="48"/>
                  </a:cubicBezTo>
                  <a:cubicBezTo>
                    <a:pt x="108" y="50"/>
                    <a:pt x="108" y="50"/>
                    <a:pt x="108" y="50"/>
                  </a:cubicBezTo>
                  <a:cubicBezTo>
                    <a:pt x="108" y="51"/>
                    <a:pt x="108" y="52"/>
                    <a:pt x="108" y="53"/>
                  </a:cubicBezTo>
                  <a:cubicBezTo>
                    <a:pt x="107" y="53"/>
                    <a:pt x="107" y="54"/>
                    <a:pt x="106" y="54"/>
                  </a:cubicBezTo>
                  <a:cubicBezTo>
                    <a:pt x="102" y="56"/>
                    <a:pt x="100" y="57"/>
                    <a:pt x="100" y="57"/>
                  </a:cubicBezTo>
                  <a:cubicBezTo>
                    <a:pt x="97" y="58"/>
                    <a:pt x="96" y="62"/>
                    <a:pt x="95" y="70"/>
                  </a:cubicBezTo>
                  <a:cubicBezTo>
                    <a:pt x="93" y="74"/>
                    <a:pt x="93" y="74"/>
                    <a:pt x="93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34" name="Freeform 645"/>
            <p:cNvSpPr>
              <a:spLocks noEditPoints="1"/>
            </p:cNvSpPr>
            <p:nvPr/>
          </p:nvSpPr>
          <p:spPr bwMode="auto">
            <a:xfrm>
              <a:off x="1712364" y="3127360"/>
              <a:ext cx="436913" cy="300798"/>
            </a:xfrm>
            <a:custGeom>
              <a:avLst/>
              <a:gdLst>
                <a:gd name="T0" fmla="*/ 83 w 110"/>
                <a:gd name="T1" fmla="*/ 14 h 76"/>
                <a:gd name="T2" fmla="*/ 89 w 110"/>
                <a:gd name="T3" fmla="*/ 40 h 76"/>
                <a:gd name="T4" fmla="*/ 92 w 110"/>
                <a:gd name="T5" fmla="*/ 51 h 76"/>
                <a:gd name="T6" fmla="*/ 107 w 110"/>
                <a:gd name="T7" fmla="*/ 48 h 76"/>
                <a:gd name="T8" fmla="*/ 107 w 110"/>
                <a:gd name="T9" fmla="*/ 56 h 76"/>
                <a:gd name="T10" fmla="*/ 97 w 110"/>
                <a:gd name="T11" fmla="*/ 71 h 76"/>
                <a:gd name="T12" fmla="*/ 89 w 110"/>
                <a:gd name="T13" fmla="*/ 76 h 76"/>
                <a:gd name="T14" fmla="*/ 75 w 110"/>
                <a:gd name="T15" fmla="*/ 69 h 76"/>
                <a:gd name="T16" fmla="*/ 52 w 110"/>
                <a:gd name="T17" fmla="*/ 76 h 76"/>
                <a:gd name="T18" fmla="*/ 35 w 110"/>
                <a:gd name="T19" fmla="*/ 73 h 76"/>
                <a:gd name="T20" fmla="*/ 30 w 110"/>
                <a:gd name="T21" fmla="*/ 70 h 76"/>
                <a:gd name="T22" fmla="*/ 26 w 110"/>
                <a:gd name="T23" fmla="*/ 67 h 76"/>
                <a:gd name="T24" fmla="*/ 26 w 110"/>
                <a:gd name="T25" fmla="*/ 59 h 76"/>
                <a:gd name="T26" fmla="*/ 15 w 110"/>
                <a:gd name="T27" fmla="*/ 59 h 76"/>
                <a:gd name="T28" fmla="*/ 8 w 110"/>
                <a:gd name="T29" fmla="*/ 45 h 76"/>
                <a:gd name="T30" fmla="*/ 3 w 110"/>
                <a:gd name="T31" fmla="*/ 35 h 76"/>
                <a:gd name="T32" fmla="*/ 15 w 110"/>
                <a:gd name="T33" fmla="*/ 25 h 76"/>
                <a:gd name="T34" fmla="*/ 26 w 110"/>
                <a:gd name="T35" fmla="*/ 9 h 76"/>
                <a:gd name="T36" fmla="*/ 36 w 110"/>
                <a:gd name="T37" fmla="*/ 5 h 76"/>
                <a:gd name="T38" fmla="*/ 69 w 110"/>
                <a:gd name="T39" fmla="*/ 4 h 76"/>
                <a:gd name="T40" fmla="*/ 75 w 110"/>
                <a:gd name="T41" fmla="*/ 2 h 76"/>
                <a:gd name="T42" fmla="*/ 56 w 110"/>
                <a:gd name="T43" fmla="*/ 10 h 76"/>
                <a:gd name="T44" fmla="*/ 55 w 110"/>
                <a:gd name="T45" fmla="*/ 10 h 76"/>
                <a:gd name="T46" fmla="*/ 36 w 110"/>
                <a:gd name="T47" fmla="*/ 6 h 76"/>
                <a:gd name="T48" fmla="*/ 33 w 110"/>
                <a:gd name="T49" fmla="*/ 5 h 76"/>
                <a:gd name="T50" fmla="*/ 20 w 110"/>
                <a:gd name="T51" fmla="*/ 16 h 76"/>
                <a:gd name="T52" fmla="*/ 17 w 110"/>
                <a:gd name="T53" fmla="*/ 26 h 76"/>
                <a:gd name="T54" fmla="*/ 10 w 110"/>
                <a:gd name="T55" fmla="*/ 35 h 76"/>
                <a:gd name="T56" fmla="*/ 9 w 110"/>
                <a:gd name="T57" fmla="*/ 36 h 76"/>
                <a:gd name="T58" fmla="*/ 4 w 110"/>
                <a:gd name="T59" fmla="*/ 37 h 76"/>
                <a:gd name="T60" fmla="*/ 3 w 110"/>
                <a:gd name="T61" fmla="*/ 37 h 76"/>
                <a:gd name="T62" fmla="*/ 16 w 110"/>
                <a:gd name="T63" fmla="*/ 53 h 76"/>
                <a:gd name="T64" fmla="*/ 16 w 110"/>
                <a:gd name="T65" fmla="*/ 55 h 76"/>
                <a:gd name="T66" fmla="*/ 16 w 110"/>
                <a:gd name="T67" fmla="*/ 57 h 76"/>
                <a:gd name="T68" fmla="*/ 19 w 110"/>
                <a:gd name="T69" fmla="*/ 60 h 76"/>
                <a:gd name="T70" fmla="*/ 29 w 110"/>
                <a:gd name="T71" fmla="*/ 59 h 76"/>
                <a:gd name="T72" fmla="*/ 28 w 110"/>
                <a:gd name="T73" fmla="*/ 67 h 76"/>
                <a:gd name="T74" fmla="*/ 31 w 110"/>
                <a:gd name="T75" fmla="*/ 69 h 76"/>
                <a:gd name="T76" fmla="*/ 31 w 110"/>
                <a:gd name="T77" fmla="*/ 69 h 76"/>
                <a:gd name="T78" fmla="*/ 35 w 110"/>
                <a:gd name="T79" fmla="*/ 71 h 76"/>
                <a:gd name="T80" fmla="*/ 38 w 110"/>
                <a:gd name="T81" fmla="*/ 71 h 76"/>
                <a:gd name="T82" fmla="*/ 52 w 110"/>
                <a:gd name="T83" fmla="*/ 74 h 76"/>
                <a:gd name="T84" fmla="*/ 75 w 110"/>
                <a:gd name="T85" fmla="*/ 67 h 76"/>
                <a:gd name="T86" fmla="*/ 86 w 110"/>
                <a:gd name="T87" fmla="*/ 72 h 76"/>
                <a:gd name="T88" fmla="*/ 94 w 110"/>
                <a:gd name="T89" fmla="*/ 74 h 76"/>
                <a:gd name="T90" fmla="*/ 100 w 110"/>
                <a:gd name="T91" fmla="*/ 57 h 76"/>
                <a:gd name="T92" fmla="*/ 100 w 110"/>
                <a:gd name="T93" fmla="*/ 57 h 76"/>
                <a:gd name="T94" fmla="*/ 108 w 110"/>
                <a:gd name="T95" fmla="*/ 53 h 76"/>
                <a:gd name="T96" fmla="*/ 107 w 110"/>
                <a:gd name="T97" fmla="*/ 50 h 76"/>
                <a:gd name="T98" fmla="*/ 93 w 110"/>
                <a:gd name="T99" fmla="*/ 53 h 76"/>
                <a:gd name="T100" fmla="*/ 91 w 110"/>
                <a:gd name="T101" fmla="*/ 52 h 76"/>
                <a:gd name="T102" fmla="*/ 89 w 110"/>
                <a:gd name="T103" fmla="*/ 51 h 76"/>
                <a:gd name="T104" fmla="*/ 87 w 110"/>
                <a:gd name="T105" fmla="*/ 40 h 76"/>
                <a:gd name="T106" fmla="*/ 81 w 110"/>
                <a:gd name="T107" fmla="*/ 14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76">
                  <a:moveTo>
                    <a:pt x="77" y="0"/>
                  </a:moveTo>
                  <a:cubicBezTo>
                    <a:pt x="77" y="3"/>
                    <a:pt x="80" y="8"/>
                    <a:pt x="83" y="14"/>
                  </a:cubicBezTo>
                  <a:cubicBezTo>
                    <a:pt x="90" y="28"/>
                    <a:pt x="90" y="28"/>
                    <a:pt x="90" y="28"/>
                  </a:cubicBezTo>
                  <a:cubicBezTo>
                    <a:pt x="89" y="40"/>
                    <a:pt x="89" y="40"/>
                    <a:pt x="89" y="40"/>
                  </a:cubicBezTo>
                  <a:cubicBezTo>
                    <a:pt x="89" y="45"/>
                    <a:pt x="90" y="48"/>
                    <a:pt x="91" y="49"/>
                  </a:cubicBezTo>
                  <a:cubicBezTo>
                    <a:pt x="92" y="51"/>
                    <a:pt x="92" y="51"/>
                    <a:pt x="92" y="51"/>
                  </a:cubicBezTo>
                  <a:cubicBezTo>
                    <a:pt x="101" y="48"/>
                    <a:pt x="101" y="48"/>
                    <a:pt x="101" y="48"/>
                  </a:cubicBezTo>
                  <a:cubicBezTo>
                    <a:pt x="107" y="48"/>
                    <a:pt x="107" y="48"/>
                    <a:pt x="107" y="48"/>
                  </a:cubicBezTo>
                  <a:cubicBezTo>
                    <a:pt x="110" y="51"/>
                    <a:pt x="110" y="51"/>
                    <a:pt x="110" y="51"/>
                  </a:cubicBezTo>
                  <a:cubicBezTo>
                    <a:pt x="110" y="53"/>
                    <a:pt x="110" y="55"/>
                    <a:pt x="107" y="56"/>
                  </a:cubicBezTo>
                  <a:cubicBezTo>
                    <a:pt x="103" y="58"/>
                    <a:pt x="101" y="58"/>
                    <a:pt x="101" y="58"/>
                  </a:cubicBezTo>
                  <a:cubicBezTo>
                    <a:pt x="99" y="60"/>
                    <a:pt x="98" y="63"/>
                    <a:pt x="97" y="71"/>
                  </a:cubicBezTo>
                  <a:cubicBezTo>
                    <a:pt x="95" y="76"/>
                    <a:pt x="95" y="76"/>
                    <a:pt x="95" y="76"/>
                  </a:cubicBezTo>
                  <a:cubicBezTo>
                    <a:pt x="89" y="76"/>
                    <a:pt x="89" y="76"/>
                    <a:pt x="89" y="76"/>
                  </a:cubicBezTo>
                  <a:cubicBezTo>
                    <a:pt x="88" y="75"/>
                    <a:pt x="85" y="73"/>
                    <a:pt x="81" y="71"/>
                  </a:cubicBezTo>
                  <a:cubicBezTo>
                    <a:pt x="79" y="70"/>
                    <a:pt x="77" y="69"/>
                    <a:pt x="75" y="69"/>
                  </a:cubicBezTo>
                  <a:cubicBezTo>
                    <a:pt x="72" y="69"/>
                    <a:pt x="68" y="70"/>
                    <a:pt x="65" y="73"/>
                  </a:cubicBezTo>
                  <a:cubicBezTo>
                    <a:pt x="62" y="75"/>
                    <a:pt x="58" y="76"/>
                    <a:pt x="52" y="76"/>
                  </a:cubicBezTo>
                  <a:cubicBezTo>
                    <a:pt x="38" y="72"/>
                    <a:pt x="38" y="72"/>
                    <a:pt x="38" y="72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0" y="70"/>
                    <a:pt x="30" y="70"/>
                    <a:pt x="30" y="70"/>
                  </a:cubicBezTo>
                  <a:cubicBezTo>
                    <a:pt x="29" y="69"/>
                    <a:pt x="28" y="68"/>
                    <a:pt x="27" y="68"/>
                  </a:cubicBezTo>
                  <a:cubicBezTo>
                    <a:pt x="26" y="67"/>
                    <a:pt x="26" y="67"/>
                    <a:pt x="26" y="67"/>
                  </a:cubicBezTo>
                  <a:cubicBezTo>
                    <a:pt x="26" y="64"/>
                    <a:pt x="26" y="64"/>
                    <a:pt x="26" y="64"/>
                  </a:cubicBezTo>
                  <a:cubicBezTo>
                    <a:pt x="28" y="61"/>
                    <a:pt x="28" y="59"/>
                    <a:pt x="26" y="59"/>
                  </a:cubicBezTo>
                  <a:cubicBezTo>
                    <a:pt x="24" y="59"/>
                    <a:pt x="22" y="60"/>
                    <a:pt x="19" y="63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4" y="58"/>
                    <a:pt x="14" y="56"/>
                    <a:pt x="15" y="54"/>
                  </a:cubicBezTo>
                  <a:cubicBezTo>
                    <a:pt x="8" y="45"/>
                    <a:pt x="8" y="45"/>
                    <a:pt x="8" y="45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12" y="32"/>
                    <a:pt x="14" y="29"/>
                    <a:pt x="15" y="2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61" y="8"/>
                    <a:pt x="66" y="7"/>
                    <a:pt x="69" y="4"/>
                  </a:cubicBezTo>
                  <a:cubicBezTo>
                    <a:pt x="77" y="0"/>
                    <a:pt x="77" y="0"/>
                    <a:pt x="77" y="0"/>
                  </a:cubicBezTo>
                  <a:moveTo>
                    <a:pt x="75" y="2"/>
                  </a:moveTo>
                  <a:cubicBezTo>
                    <a:pt x="70" y="6"/>
                    <a:pt x="70" y="6"/>
                    <a:pt x="70" y="6"/>
                  </a:cubicBezTo>
                  <a:cubicBezTo>
                    <a:pt x="66" y="8"/>
                    <a:pt x="62" y="10"/>
                    <a:pt x="56" y="10"/>
                  </a:cubicBezTo>
                  <a:cubicBezTo>
                    <a:pt x="56" y="10"/>
                    <a:pt x="56" y="10"/>
                    <a:pt x="56" y="10"/>
                  </a:cubicBezTo>
                  <a:cubicBezTo>
                    <a:pt x="55" y="10"/>
                    <a:pt x="55" y="10"/>
                    <a:pt x="55" y="10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5" y="30"/>
                    <a:pt x="13" y="33"/>
                    <a:pt x="10" y="35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7" y="54"/>
                    <a:pt x="17" y="54"/>
                    <a:pt x="17" y="54"/>
                  </a:cubicBezTo>
                  <a:cubicBezTo>
                    <a:pt x="16" y="55"/>
                    <a:pt x="16" y="55"/>
                    <a:pt x="16" y="55"/>
                  </a:cubicBezTo>
                  <a:cubicBezTo>
                    <a:pt x="15" y="57"/>
                    <a:pt x="16" y="57"/>
                    <a:pt x="16" y="57"/>
                  </a:cubicBezTo>
                  <a:cubicBezTo>
                    <a:pt x="16" y="57"/>
                    <a:pt x="16" y="57"/>
                    <a:pt x="16" y="57"/>
                  </a:cubicBezTo>
                  <a:cubicBezTo>
                    <a:pt x="17" y="58"/>
                    <a:pt x="17" y="58"/>
                    <a:pt x="17" y="58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22" y="58"/>
                    <a:pt x="24" y="58"/>
                    <a:pt x="26" y="58"/>
                  </a:cubicBezTo>
                  <a:cubicBezTo>
                    <a:pt x="27" y="58"/>
                    <a:pt x="28" y="58"/>
                    <a:pt x="29" y="59"/>
                  </a:cubicBezTo>
                  <a:cubicBezTo>
                    <a:pt x="30" y="61"/>
                    <a:pt x="29" y="62"/>
                    <a:pt x="28" y="65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9" y="67"/>
                    <a:pt x="30" y="67"/>
                    <a:pt x="31" y="69"/>
                  </a:cubicBezTo>
                  <a:cubicBezTo>
                    <a:pt x="31" y="69"/>
                    <a:pt x="31" y="69"/>
                    <a:pt x="31" y="69"/>
                  </a:cubicBezTo>
                  <a:cubicBezTo>
                    <a:pt x="31" y="69"/>
                    <a:pt x="31" y="69"/>
                    <a:pt x="31" y="69"/>
                  </a:cubicBezTo>
                  <a:cubicBezTo>
                    <a:pt x="32" y="70"/>
                    <a:pt x="32" y="70"/>
                    <a:pt x="32" y="70"/>
                  </a:cubicBezTo>
                  <a:cubicBezTo>
                    <a:pt x="35" y="71"/>
                    <a:pt x="35" y="71"/>
                    <a:pt x="35" y="71"/>
                  </a:cubicBezTo>
                  <a:cubicBezTo>
                    <a:pt x="38" y="71"/>
                    <a:pt x="38" y="71"/>
                    <a:pt x="38" y="71"/>
                  </a:cubicBezTo>
                  <a:cubicBezTo>
                    <a:pt x="38" y="71"/>
                    <a:pt x="38" y="71"/>
                    <a:pt x="38" y="71"/>
                  </a:cubicBezTo>
                  <a:cubicBezTo>
                    <a:pt x="38" y="71"/>
                    <a:pt x="38" y="71"/>
                    <a:pt x="38" y="71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7" y="74"/>
                    <a:pt x="61" y="73"/>
                    <a:pt x="64" y="71"/>
                  </a:cubicBezTo>
                  <a:cubicBezTo>
                    <a:pt x="68" y="68"/>
                    <a:pt x="71" y="67"/>
                    <a:pt x="75" y="67"/>
                  </a:cubicBezTo>
                  <a:cubicBezTo>
                    <a:pt x="77" y="67"/>
                    <a:pt x="80" y="68"/>
                    <a:pt x="82" y="70"/>
                  </a:cubicBezTo>
                  <a:cubicBezTo>
                    <a:pt x="84" y="70"/>
                    <a:pt x="85" y="71"/>
                    <a:pt x="86" y="72"/>
                  </a:cubicBezTo>
                  <a:cubicBezTo>
                    <a:pt x="88" y="73"/>
                    <a:pt x="89" y="73"/>
                    <a:pt x="90" y="74"/>
                  </a:cubicBezTo>
                  <a:cubicBezTo>
                    <a:pt x="94" y="74"/>
                    <a:pt x="94" y="74"/>
                    <a:pt x="94" y="74"/>
                  </a:cubicBezTo>
                  <a:cubicBezTo>
                    <a:pt x="95" y="70"/>
                    <a:pt x="95" y="70"/>
                    <a:pt x="95" y="70"/>
                  </a:cubicBezTo>
                  <a:cubicBezTo>
                    <a:pt x="97" y="63"/>
                    <a:pt x="98" y="59"/>
                    <a:pt x="100" y="57"/>
                  </a:cubicBezTo>
                  <a:cubicBezTo>
                    <a:pt x="100" y="57"/>
                    <a:pt x="100" y="57"/>
                    <a:pt x="100" y="57"/>
                  </a:cubicBezTo>
                  <a:cubicBezTo>
                    <a:pt x="100" y="57"/>
                    <a:pt x="100" y="57"/>
                    <a:pt x="100" y="57"/>
                  </a:cubicBezTo>
                  <a:cubicBezTo>
                    <a:pt x="100" y="57"/>
                    <a:pt x="103" y="56"/>
                    <a:pt x="107" y="54"/>
                  </a:cubicBezTo>
                  <a:cubicBezTo>
                    <a:pt x="107" y="54"/>
                    <a:pt x="108" y="54"/>
                    <a:pt x="108" y="53"/>
                  </a:cubicBezTo>
                  <a:cubicBezTo>
                    <a:pt x="108" y="53"/>
                    <a:pt x="108" y="52"/>
                    <a:pt x="108" y="52"/>
                  </a:cubicBezTo>
                  <a:cubicBezTo>
                    <a:pt x="107" y="50"/>
                    <a:pt x="107" y="50"/>
                    <a:pt x="107" y="50"/>
                  </a:cubicBezTo>
                  <a:cubicBezTo>
                    <a:pt x="102" y="50"/>
                    <a:pt x="102" y="50"/>
                    <a:pt x="102" y="50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2" y="53"/>
                    <a:pt x="92" y="53"/>
                    <a:pt x="92" y="53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89" y="51"/>
                    <a:pt x="89" y="51"/>
                    <a:pt x="89" y="51"/>
                  </a:cubicBezTo>
                  <a:cubicBezTo>
                    <a:pt x="89" y="51"/>
                    <a:pt x="89" y="51"/>
                    <a:pt x="89" y="51"/>
                  </a:cubicBezTo>
                  <a:cubicBezTo>
                    <a:pt x="89" y="50"/>
                    <a:pt x="89" y="50"/>
                    <a:pt x="89" y="50"/>
                  </a:cubicBezTo>
                  <a:cubicBezTo>
                    <a:pt x="88" y="49"/>
                    <a:pt x="87" y="45"/>
                    <a:pt x="87" y="40"/>
                  </a:cubicBezTo>
                  <a:cubicBezTo>
                    <a:pt x="88" y="28"/>
                    <a:pt x="88" y="28"/>
                    <a:pt x="88" y="28"/>
                  </a:cubicBezTo>
                  <a:cubicBezTo>
                    <a:pt x="81" y="14"/>
                    <a:pt x="81" y="14"/>
                    <a:pt x="81" y="14"/>
                  </a:cubicBezTo>
                  <a:cubicBezTo>
                    <a:pt x="79" y="10"/>
                    <a:pt x="76" y="6"/>
                    <a:pt x="7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35" name="Freeform 646"/>
            <p:cNvSpPr>
              <a:spLocks/>
            </p:cNvSpPr>
            <p:nvPr/>
          </p:nvSpPr>
          <p:spPr bwMode="auto">
            <a:xfrm>
              <a:off x="9370112" y="1843507"/>
              <a:ext cx="127713" cy="58816"/>
            </a:xfrm>
            <a:custGeom>
              <a:avLst/>
              <a:gdLst>
                <a:gd name="T0" fmla="*/ 24 w 32"/>
                <a:gd name="T1" fmla="*/ 15 h 15"/>
                <a:gd name="T2" fmla="*/ 18 w 32"/>
                <a:gd name="T3" fmla="*/ 11 h 15"/>
                <a:gd name="T4" fmla="*/ 12 w 32"/>
                <a:gd name="T5" fmla="*/ 6 h 15"/>
                <a:gd name="T6" fmla="*/ 11 w 32"/>
                <a:gd name="T7" fmla="*/ 6 h 15"/>
                <a:gd name="T8" fmla="*/ 11 w 32"/>
                <a:gd name="T9" fmla="*/ 6 h 15"/>
                <a:gd name="T10" fmla="*/ 7 w 32"/>
                <a:gd name="T11" fmla="*/ 7 h 15"/>
                <a:gd name="T12" fmla="*/ 3 w 32"/>
                <a:gd name="T13" fmla="*/ 6 h 15"/>
                <a:gd name="T14" fmla="*/ 0 w 32"/>
                <a:gd name="T15" fmla="*/ 2 h 15"/>
                <a:gd name="T16" fmla="*/ 3 w 32"/>
                <a:gd name="T17" fmla="*/ 0 h 15"/>
                <a:gd name="T18" fmla="*/ 8 w 32"/>
                <a:gd name="T19" fmla="*/ 2 h 15"/>
                <a:gd name="T20" fmla="*/ 8 w 32"/>
                <a:gd name="T21" fmla="*/ 2 h 15"/>
                <a:gd name="T22" fmla="*/ 9 w 32"/>
                <a:gd name="T23" fmla="*/ 2 h 15"/>
                <a:gd name="T24" fmla="*/ 15 w 32"/>
                <a:gd name="T25" fmla="*/ 2 h 15"/>
                <a:gd name="T26" fmla="*/ 23 w 32"/>
                <a:gd name="T27" fmla="*/ 4 h 15"/>
                <a:gd name="T28" fmla="*/ 32 w 32"/>
                <a:gd name="T29" fmla="*/ 9 h 15"/>
                <a:gd name="T30" fmla="*/ 32 w 32"/>
                <a:gd name="T31" fmla="*/ 10 h 15"/>
                <a:gd name="T32" fmla="*/ 32 w 32"/>
                <a:gd name="T33" fmla="*/ 10 h 15"/>
                <a:gd name="T34" fmla="*/ 32 w 32"/>
                <a:gd name="T35" fmla="*/ 10 h 15"/>
                <a:gd name="T36" fmla="*/ 27 w 32"/>
                <a:gd name="T37" fmla="*/ 12 h 15"/>
                <a:gd name="T38" fmla="*/ 25 w 32"/>
                <a:gd name="T39" fmla="*/ 14 h 15"/>
                <a:gd name="T40" fmla="*/ 24 w 32"/>
                <a:gd name="T4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2" h="15">
                  <a:moveTo>
                    <a:pt x="24" y="15"/>
                  </a:moveTo>
                  <a:cubicBezTo>
                    <a:pt x="18" y="11"/>
                    <a:pt x="18" y="11"/>
                    <a:pt x="18" y="11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1"/>
                    <a:pt x="1" y="0"/>
                    <a:pt x="3" y="0"/>
                  </a:cubicBezTo>
                  <a:cubicBezTo>
                    <a:pt x="3" y="0"/>
                    <a:pt x="5" y="0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28" y="10"/>
                    <a:pt x="27" y="11"/>
                    <a:pt x="27" y="12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4" y="15"/>
                    <a:pt x="24" y="15"/>
                    <a:pt x="24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36" name="Freeform 647"/>
            <p:cNvSpPr>
              <a:spLocks noEditPoints="1"/>
            </p:cNvSpPr>
            <p:nvPr/>
          </p:nvSpPr>
          <p:spPr bwMode="auto">
            <a:xfrm>
              <a:off x="9370112" y="1838465"/>
              <a:ext cx="131075" cy="68899"/>
            </a:xfrm>
            <a:custGeom>
              <a:avLst/>
              <a:gdLst>
                <a:gd name="T0" fmla="*/ 3 w 33"/>
                <a:gd name="T1" fmla="*/ 0 h 17"/>
                <a:gd name="T2" fmla="*/ 9 w 33"/>
                <a:gd name="T3" fmla="*/ 2 h 17"/>
                <a:gd name="T4" fmla="*/ 15 w 33"/>
                <a:gd name="T5" fmla="*/ 2 h 17"/>
                <a:gd name="T6" fmla="*/ 24 w 33"/>
                <a:gd name="T7" fmla="*/ 5 h 17"/>
                <a:gd name="T8" fmla="*/ 32 w 33"/>
                <a:gd name="T9" fmla="*/ 10 h 17"/>
                <a:gd name="T10" fmla="*/ 32 w 33"/>
                <a:gd name="T11" fmla="*/ 12 h 17"/>
                <a:gd name="T12" fmla="*/ 28 w 33"/>
                <a:gd name="T13" fmla="*/ 13 h 17"/>
                <a:gd name="T14" fmla="*/ 26 w 33"/>
                <a:gd name="T15" fmla="*/ 16 h 17"/>
                <a:gd name="T16" fmla="*/ 24 w 33"/>
                <a:gd name="T17" fmla="*/ 17 h 17"/>
                <a:gd name="T18" fmla="*/ 18 w 33"/>
                <a:gd name="T19" fmla="*/ 13 h 17"/>
                <a:gd name="T20" fmla="*/ 11 w 33"/>
                <a:gd name="T21" fmla="*/ 8 h 17"/>
                <a:gd name="T22" fmla="*/ 7 w 33"/>
                <a:gd name="T23" fmla="*/ 9 h 17"/>
                <a:gd name="T24" fmla="*/ 2 w 33"/>
                <a:gd name="T25" fmla="*/ 8 h 17"/>
                <a:gd name="T26" fmla="*/ 0 w 33"/>
                <a:gd name="T27" fmla="*/ 4 h 17"/>
                <a:gd name="T28" fmla="*/ 3 w 33"/>
                <a:gd name="T29" fmla="*/ 0 h 17"/>
                <a:gd name="T30" fmla="*/ 3 w 33"/>
                <a:gd name="T31" fmla="*/ 2 h 17"/>
                <a:gd name="T32" fmla="*/ 1 w 33"/>
                <a:gd name="T33" fmla="*/ 3 h 17"/>
                <a:gd name="T34" fmla="*/ 3 w 33"/>
                <a:gd name="T35" fmla="*/ 7 h 17"/>
                <a:gd name="T36" fmla="*/ 7 w 33"/>
                <a:gd name="T37" fmla="*/ 7 h 17"/>
                <a:gd name="T38" fmla="*/ 11 w 33"/>
                <a:gd name="T39" fmla="*/ 6 h 17"/>
                <a:gd name="T40" fmla="*/ 12 w 33"/>
                <a:gd name="T41" fmla="*/ 6 h 17"/>
                <a:gd name="T42" fmla="*/ 12 w 33"/>
                <a:gd name="T43" fmla="*/ 7 h 17"/>
                <a:gd name="T44" fmla="*/ 19 w 33"/>
                <a:gd name="T45" fmla="*/ 11 h 17"/>
                <a:gd name="T46" fmla="*/ 24 w 33"/>
                <a:gd name="T47" fmla="*/ 15 h 17"/>
                <a:gd name="T48" fmla="*/ 25 w 33"/>
                <a:gd name="T49" fmla="*/ 15 h 17"/>
                <a:gd name="T50" fmla="*/ 26 w 33"/>
                <a:gd name="T51" fmla="*/ 12 h 17"/>
                <a:gd name="T52" fmla="*/ 30 w 33"/>
                <a:gd name="T53" fmla="*/ 11 h 17"/>
                <a:gd name="T54" fmla="*/ 23 w 33"/>
                <a:gd name="T55" fmla="*/ 6 h 17"/>
                <a:gd name="T56" fmla="*/ 15 w 33"/>
                <a:gd name="T57" fmla="*/ 4 h 17"/>
                <a:gd name="T58" fmla="*/ 9 w 33"/>
                <a:gd name="T59" fmla="*/ 4 h 17"/>
                <a:gd name="T60" fmla="*/ 8 w 33"/>
                <a:gd name="T61" fmla="*/ 4 h 17"/>
                <a:gd name="T62" fmla="*/ 8 w 33"/>
                <a:gd name="T63" fmla="*/ 4 h 17"/>
                <a:gd name="T64" fmla="*/ 3 w 33"/>
                <a:gd name="T65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3" h="17">
                  <a:moveTo>
                    <a:pt x="3" y="0"/>
                  </a:moveTo>
                  <a:cubicBezTo>
                    <a:pt x="3" y="0"/>
                    <a:pt x="5" y="0"/>
                    <a:pt x="9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3" y="11"/>
                    <a:pt x="33" y="12"/>
                    <a:pt x="32" y="12"/>
                  </a:cubicBezTo>
                  <a:cubicBezTo>
                    <a:pt x="29" y="12"/>
                    <a:pt x="28" y="13"/>
                    <a:pt x="28" y="13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0" y="0"/>
                    <a:pt x="3" y="0"/>
                  </a:cubicBezTo>
                  <a:moveTo>
                    <a:pt x="3" y="2"/>
                  </a:moveTo>
                  <a:cubicBezTo>
                    <a:pt x="2" y="2"/>
                    <a:pt x="1" y="3"/>
                    <a:pt x="1" y="3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7" y="11"/>
                    <a:pt x="29" y="11"/>
                    <a:pt x="30" y="11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5" y="2"/>
                    <a:pt x="3" y="2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37" name="Freeform 648"/>
            <p:cNvSpPr>
              <a:spLocks/>
            </p:cNvSpPr>
            <p:nvPr/>
          </p:nvSpPr>
          <p:spPr bwMode="auto">
            <a:xfrm>
              <a:off x="3268448" y="-25137"/>
              <a:ext cx="652010" cy="631844"/>
            </a:xfrm>
            <a:custGeom>
              <a:avLst/>
              <a:gdLst>
                <a:gd name="T0" fmla="*/ 30 w 164"/>
                <a:gd name="T1" fmla="*/ 159 h 159"/>
                <a:gd name="T2" fmla="*/ 12 w 164"/>
                <a:gd name="T3" fmla="*/ 155 h 159"/>
                <a:gd name="T4" fmla="*/ 0 w 164"/>
                <a:gd name="T5" fmla="*/ 148 h 159"/>
                <a:gd name="T6" fmla="*/ 3 w 164"/>
                <a:gd name="T7" fmla="*/ 138 h 159"/>
                <a:gd name="T8" fmla="*/ 11 w 164"/>
                <a:gd name="T9" fmla="*/ 134 h 159"/>
                <a:gd name="T10" fmla="*/ 17 w 164"/>
                <a:gd name="T11" fmla="*/ 129 h 159"/>
                <a:gd name="T12" fmla="*/ 17 w 164"/>
                <a:gd name="T13" fmla="*/ 128 h 159"/>
                <a:gd name="T14" fmla="*/ 18 w 164"/>
                <a:gd name="T15" fmla="*/ 128 h 159"/>
                <a:gd name="T16" fmla="*/ 16 w 164"/>
                <a:gd name="T17" fmla="*/ 115 h 159"/>
                <a:gd name="T18" fmla="*/ 17 w 164"/>
                <a:gd name="T19" fmla="*/ 112 h 159"/>
                <a:gd name="T20" fmla="*/ 22 w 164"/>
                <a:gd name="T21" fmla="*/ 111 h 159"/>
                <a:gd name="T22" fmla="*/ 27 w 164"/>
                <a:gd name="T23" fmla="*/ 108 h 159"/>
                <a:gd name="T24" fmla="*/ 27 w 164"/>
                <a:gd name="T25" fmla="*/ 108 h 159"/>
                <a:gd name="T26" fmla="*/ 27 w 164"/>
                <a:gd name="T27" fmla="*/ 108 h 159"/>
                <a:gd name="T28" fmla="*/ 26 w 164"/>
                <a:gd name="T29" fmla="*/ 101 h 159"/>
                <a:gd name="T30" fmla="*/ 35 w 164"/>
                <a:gd name="T31" fmla="*/ 79 h 159"/>
                <a:gd name="T32" fmla="*/ 52 w 164"/>
                <a:gd name="T33" fmla="*/ 59 h 159"/>
                <a:gd name="T34" fmla="*/ 63 w 164"/>
                <a:gd name="T35" fmla="*/ 54 h 159"/>
                <a:gd name="T36" fmla="*/ 65 w 164"/>
                <a:gd name="T37" fmla="*/ 54 h 159"/>
                <a:gd name="T38" fmla="*/ 77 w 164"/>
                <a:gd name="T39" fmla="*/ 46 h 159"/>
                <a:gd name="T40" fmla="*/ 82 w 164"/>
                <a:gd name="T41" fmla="*/ 36 h 159"/>
                <a:gd name="T42" fmla="*/ 86 w 164"/>
                <a:gd name="T43" fmla="*/ 35 h 159"/>
                <a:gd name="T44" fmla="*/ 90 w 164"/>
                <a:gd name="T45" fmla="*/ 38 h 159"/>
                <a:gd name="T46" fmla="*/ 90 w 164"/>
                <a:gd name="T47" fmla="*/ 38 h 159"/>
                <a:gd name="T48" fmla="*/ 90 w 164"/>
                <a:gd name="T49" fmla="*/ 38 h 159"/>
                <a:gd name="T50" fmla="*/ 97 w 164"/>
                <a:gd name="T51" fmla="*/ 37 h 159"/>
                <a:gd name="T52" fmla="*/ 128 w 164"/>
                <a:gd name="T53" fmla="*/ 24 h 159"/>
                <a:gd name="T54" fmla="*/ 134 w 164"/>
                <a:gd name="T55" fmla="*/ 16 h 159"/>
                <a:gd name="T56" fmla="*/ 139 w 164"/>
                <a:gd name="T57" fmla="*/ 6 h 159"/>
                <a:gd name="T58" fmla="*/ 150 w 164"/>
                <a:gd name="T59" fmla="*/ 0 h 159"/>
                <a:gd name="T60" fmla="*/ 151 w 164"/>
                <a:gd name="T61" fmla="*/ 0 h 159"/>
                <a:gd name="T62" fmla="*/ 161 w 164"/>
                <a:gd name="T63" fmla="*/ 7 h 159"/>
                <a:gd name="T64" fmla="*/ 162 w 164"/>
                <a:gd name="T65" fmla="*/ 22 h 159"/>
                <a:gd name="T66" fmla="*/ 146 w 164"/>
                <a:gd name="T67" fmla="*/ 43 h 159"/>
                <a:gd name="T68" fmla="*/ 128 w 164"/>
                <a:gd name="T69" fmla="*/ 53 h 159"/>
                <a:gd name="T70" fmla="*/ 106 w 164"/>
                <a:gd name="T71" fmla="*/ 62 h 159"/>
                <a:gd name="T72" fmla="*/ 69 w 164"/>
                <a:gd name="T73" fmla="*/ 87 h 159"/>
                <a:gd name="T74" fmla="*/ 68 w 164"/>
                <a:gd name="T75" fmla="*/ 92 h 159"/>
                <a:gd name="T76" fmla="*/ 69 w 164"/>
                <a:gd name="T77" fmla="*/ 96 h 159"/>
                <a:gd name="T78" fmla="*/ 63 w 164"/>
                <a:gd name="T79" fmla="*/ 104 h 159"/>
                <a:gd name="T80" fmla="*/ 56 w 164"/>
                <a:gd name="T81" fmla="*/ 105 h 159"/>
                <a:gd name="T82" fmla="*/ 51 w 164"/>
                <a:gd name="T83" fmla="*/ 105 h 159"/>
                <a:gd name="T84" fmla="*/ 51 w 164"/>
                <a:gd name="T85" fmla="*/ 105 h 159"/>
                <a:gd name="T86" fmla="*/ 49 w 164"/>
                <a:gd name="T87" fmla="*/ 105 h 159"/>
                <a:gd name="T88" fmla="*/ 49 w 164"/>
                <a:gd name="T89" fmla="*/ 108 h 159"/>
                <a:gd name="T90" fmla="*/ 52 w 164"/>
                <a:gd name="T91" fmla="*/ 116 h 159"/>
                <a:gd name="T92" fmla="*/ 52 w 164"/>
                <a:gd name="T93" fmla="*/ 124 h 159"/>
                <a:gd name="T94" fmla="*/ 46 w 164"/>
                <a:gd name="T95" fmla="*/ 127 h 159"/>
                <a:gd name="T96" fmla="*/ 40 w 164"/>
                <a:gd name="T97" fmla="*/ 127 h 159"/>
                <a:gd name="T98" fmla="*/ 35 w 164"/>
                <a:gd name="T99" fmla="*/ 131 h 159"/>
                <a:gd name="T100" fmla="*/ 37 w 164"/>
                <a:gd name="T101" fmla="*/ 147 h 159"/>
                <a:gd name="T102" fmla="*/ 30 w 164"/>
                <a:gd name="T103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64" h="159">
                  <a:moveTo>
                    <a:pt x="30" y="159"/>
                  </a:moveTo>
                  <a:cubicBezTo>
                    <a:pt x="12" y="155"/>
                    <a:pt x="12" y="155"/>
                    <a:pt x="12" y="155"/>
                  </a:cubicBezTo>
                  <a:cubicBezTo>
                    <a:pt x="3" y="152"/>
                    <a:pt x="0" y="149"/>
                    <a:pt x="0" y="148"/>
                  </a:cubicBezTo>
                  <a:cubicBezTo>
                    <a:pt x="0" y="143"/>
                    <a:pt x="0" y="140"/>
                    <a:pt x="3" y="138"/>
                  </a:cubicBezTo>
                  <a:cubicBezTo>
                    <a:pt x="11" y="134"/>
                    <a:pt x="11" y="134"/>
                    <a:pt x="11" y="134"/>
                  </a:cubicBezTo>
                  <a:cubicBezTo>
                    <a:pt x="17" y="129"/>
                    <a:pt x="17" y="129"/>
                    <a:pt x="17" y="129"/>
                  </a:cubicBezTo>
                  <a:cubicBezTo>
                    <a:pt x="17" y="128"/>
                    <a:pt x="17" y="128"/>
                    <a:pt x="17" y="128"/>
                  </a:cubicBezTo>
                  <a:cubicBezTo>
                    <a:pt x="18" y="128"/>
                    <a:pt x="18" y="128"/>
                    <a:pt x="18" y="128"/>
                  </a:cubicBezTo>
                  <a:cubicBezTo>
                    <a:pt x="19" y="125"/>
                    <a:pt x="18" y="120"/>
                    <a:pt x="16" y="115"/>
                  </a:cubicBezTo>
                  <a:cubicBezTo>
                    <a:pt x="15" y="113"/>
                    <a:pt x="15" y="113"/>
                    <a:pt x="17" y="112"/>
                  </a:cubicBezTo>
                  <a:cubicBezTo>
                    <a:pt x="22" y="111"/>
                    <a:pt x="22" y="111"/>
                    <a:pt x="22" y="111"/>
                  </a:cubicBezTo>
                  <a:cubicBezTo>
                    <a:pt x="27" y="108"/>
                    <a:pt x="27" y="108"/>
                    <a:pt x="27" y="108"/>
                  </a:cubicBezTo>
                  <a:cubicBezTo>
                    <a:pt x="27" y="108"/>
                    <a:pt x="27" y="108"/>
                    <a:pt x="27" y="108"/>
                  </a:cubicBezTo>
                  <a:cubicBezTo>
                    <a:pt x="27" y="108"/>
                    <a:pt x="27" y="108"/>
                    <a:pt x="27" y="108"/>
                  </a:cubicBezTo>
                  <a:cubicBezTo>
                    <a:pt x="28" y="106"/>
                    <a:pt x="28" y="104"/>
                    <a:pt x="26" y="101"/>
                  </a:cubicBezTo>
                  <a:cubicBezTo>
                    <a:pt x="25" y="99"/>
                    <a:pt x="24" y="95"/>
                    <a:pt x="35" y="79"/>
                  </a:cubicBezTo>
                  <a:cubicBezTo>
                    <a:pt x="42" y="67"/>
                    <a:pt x="49" y="61"/>
                    <a:pt x="52" y="59"/>
                  </a:cubicBezTo>
                  <a:cubicBezTo>
                    <a:pt x="53" y="57"/>
                    <a:pt x="57" y="56"/>
                    <a:pt x="63" y="54"/>
                  </a:cubicBezTo>
                  <a:cubicBezTo>
                    <a:pt x="65" y="54"/>
                    <a:pt x="65" y="54"/>
                    <a:pt x="65" y="54"/>
                  </a:cubicBezTo>
                  <a:cubicBezTo>
                    <a:pt x="73" y="51"/>
                    <a:pt x="76" y="49"/>
                    <a:pt x="77" y="46"/>
                  </a:cubicBezTo>
                  <a:cubicBezTo>
                    <a:pt x="79" y="41"/>
                    <a:pt x="81" y="38"/>
                    <a:pt x="82" y="36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90" y="38"/>
                    <a:pt x="90" y="38"/>
                    <a:pt x="90" y="38"/>
                  </a:cubicBezTo>
                  <a:cubicBezTo>
                    <a:pt x="90" y="38"/>
                    <a:pt x="90" y="38"/>
                    <a:pt x="90" y="38"/>
                  </a:cubicBezTo>
                  <a:cubicBezTo>
                    <a:pt x="90" y="38"/>
                    <a:pt x="90" y="38"/>
                    <a:pt x="90" y="38"/>
                  </a:cubicBezTo>
                  <a:cubicBezTo>
                    <a:pt x="97" y="37"/>
                    <a:pt x="97" y="37"/>
                    <a:pt x="97" y="37"/>
                  </a:cubicBezTo>
                  <a:cubicBezTo>
                    <a:pt x="106" y="31"/>
                    <a:pt x="117" y="27"/>
                    <a:pt x="128" y="24"/>
                  </a:cubicBezTo>
                  <a:cubicBezTo>
                    <a:pt x="131" y="23"/>
                    <a:pt x="132" y="21"/>
                    <a:pt x="134" y="16"/>
                  </a:cubicBezTo>
                  <a:cubicBezTo>
                    <a:pt x="136" y="11"/>
                    <a:pt x="137" y="8"/>
                    <a:pt x="139" y="6"/>
                  </a:cubicBezTo>
                  <a:cubicBezTo>
                    <a:pt x="142" y="2"/>
                    <a:pt x="146" y="0"/>
                    <a:pt x="150" y="0"/>
                  </a:cubicBezTo>
                  <a:cubicBezTo>
                    <a:pt x="150" y="0"/>
                    <a:pt x="151" y="0"/>
                    <a:pt x="151" y="0"/>
                  </a:cubicBezTo>
                  <a:cubicBezTo>
                    <a:pt x="155" y="0"/>
                    <a:pt x="159" y="3"/>
                    <a:pt x="161" y="7"/>
                  </a:cubicBezTo>
                  <a:cubicBezTo>
                    <a:pt x="163" y="11"/>
                    <a:pt x="164" y="16"/>
                    <a:pt x="162" y="22"/>
                  </a:cubicBezTo>
                  <a:cubicBezTo>
                    <a:pt x="160" y="29"/>
                    <a:pt x="155" y="36"/>
                    <a:pt x="146" y="43"/>
                  </a:cubicBezTo>
                  <a:cubicBezTo>
                    <a:pt x="143" y="46"/>
                    <a:pt x="136" y="50"/>
                    <a:pt x="128" y="53"/>
                  </a:cubicBezTo>
                  <a:cubicBezTo>
                    <a:pt x="106" y="62"/>
                    <a:pt x="106" y="62"/>
                    <a:pt x="106" y="62"/>
                  </a:cubicBezTo>
                  <a:cubicBezTo>
                    <a:pt x="87" y="70"/>
                    <a:pt x="74" y="79"/>
                    <a:pt x="69" y="87"/>
                  </a:cubicBezTo>
                  <a:cubicBezTo>
                    <a:pt x="68" y="88"/>
                    <a:pt x="68" y="90"/>
                    <a:pt x="68" y="92"/>
                  </a:cubicBezTo>
                  <a:cubicBezTo>
                    <a:pt x="69" y="96"/>
                    <a:pt x="69" y="96"/>
                    <a:pt x="69" y="96"/>
                  </a:cubicBezTo>
                  <a:cubicBezTo>
                    <a:pt x="70" y="100"/>
                    <a:pt x="68" y="102"/>
                    <a:pt x="63" y="104"/>
                  </a:cubicBezTo>
                  <a:cubicBezTo>
                    <a:pt x="56" y="105"/>
                    <a:pt x="56" y="105"/>
                    <a:pt x="56" y="105"/>
                  </a:cubicBezTo>
                  <a:cubicBezTo>
                    <a:pt x="51" y="105"/>
                    <a:pt x="51" y="105"/>
                    <a:pt x="51" y="105"/>
                  </a:cubicBezTo>
                  <a:cubicBezTo>
                    <a:pt x="51" y="105"/>
                    <a:pt x="51" y="105"/>
                    <a:pt x="51" y="105"/>
                  </a:cubicBezTo>
                  <a:cubicBezTo>
                    <a:pt x="50" y="105"/>
                    <a:pt x="49" y="105"/>
                    <a:pt x="49" y="105"/>
                  </a:cubicBezTo>
                  <a:cubicBezTo>
                    <a:pt x="49" y="106"/>
                    <a:pt x="49" y="107"/>
                    <a:pt x="49" y="108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20"/>
                    <a:pt x="52" y="122"/>
                    <a:pt x="52" y="124"/>
                  </a:cubicBezTo>
                  <a:cubicBezTo>
                    <a:pt x="46" y="127"/>
                    <a:pt x="46" y="127"/>
                    <a:pt x="46" y="127"/>
                  </a:cubicBezTo>
                  <a:cubicBezTo>
                    <a:pt x="40" y="127"/>
                    <a:pt x="40" y="127"/>
                    <a:pt x="40" y="127"/>
                  </a:cubicBezTo>
                  <a:cubicBezTo>
                    <a:pt x="37" y="127"/>
                    <a:pt x="35" y="129"/>
                    <a:pt x="35" y="131"/>
                  </a:cubicBezTo>
                  <a:cubicBezTo>
                    <a:pt x="37" y="147"/>
                    <a:pt x="37" y="147"/>
                    <a:pt x="37" y="147"/>
                  </a:cubicBezTo>
                  <a:cubicBezTo>
                    <a:pt x="37" y="157"/>
                    <a:pt x="33" y="159"/>
                    <a:pt x="30" y="1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38" name="Freeform 649"/>
            <p:cNvSpPr>
              <a:spLocks noEditPoints="1"/>
            </p:cNvSpPr>
            <p:nvPr/>
          </p:nvSpPr>
          <p:spPr bwMode="auto">
            <a:xfrm>
              <a:off x="3265087" y="-28499"/>
              <a:ext cx="658731" cy="635204"/>
            </a:xfrm>
            <a:custGeom>
              <a:avLst/>
              <a:gdLst>
                <a:gd name="T0" fmla="*/ 152 w 166"/>
                <a:gd name="T1" fmla="*/ 0 h 160"/>
                <a:gd name="T2" fmla="*/ 164 w 166"/>
                <a:gd name="T3" fmla="*/ 23 h 160"/>
                <a:gd name="T4" fmla="*/ 129 w 166"/>
                <a:gd name="T5" fmla="*/ 55 h 160"/>
                <a:gd name="T6" fmla="*/ 71 w 166"/>
                <a:gd name="T7" fmla="*/ 88 h 160"/>
                <a:gd name="T8" fmla="*/ 71 w 166"/>
                <a:gd name="T9" fmla="*/ 97 h 160"/>
                <a:gd name="T10" fmla="*/ 57 w 166"/>
                <a:gd name="T11" fmla="*/ 107 h 160"/>
                <a:gd name="T12" fmla="*/ 52 w 166"/>
                <a:gd name="T13" fmla="*/ 107 h 160"/>
                <a:gd name="T14" fmla="*/ 53 w 166"/>
                <a:gd name="T15" fmla="*/ 117 h 160"/>
                <a:gd name="T16" fmla="*/ 48 w 166"/>
                <a:gd name="T17" fmla="*/ 128 h 160"/>
                <a:gd name="T18" fmla="*/ 37 w 166"/>
                <a:gd name="T19" fmla="*/ 132 h 160"/>
                <a:gd name="T20" fmla="*/ 31 w 166"/>
                <a:gd name="T21" fmla="*/ 160 h 160"/>
                <a:gd name="T22" fmla="*/ 0 w 166"/>
                <a:gd name="T23" fmla="*/ 149 h 160"/>
                <a:gd name="T24" fmla="*/ 11 w 166"/>
                <a:gd name="T25" fmla="*/ 134 h 160"/>
                <a:gd name="T26" fmla="*/ 16 w 166"/>
                <a:gd name="T27" fmla="*/ 116 h 160"/>
                <a:gd name="T28" fmla="*/ 23 w 166"/>
                <a:gd name="T29" fmla="*/ 111 h 160"/>
                <a:gd name="T30" fmla="*/ 26 w 166"/>
                <a:gd name="T31" fmla="*/ 102 h 160"/>
                <a:gd name="T32" fmla="*/ 52 w 166"/>
                <a:gd name="T33" fmla="*/ 60 h 160"/>
                <a:gd name="T34" fmla="*/ 77 w 166"/>
                <a:gd name="T35" fmla="*/ 47 h 160"/>
                <a:gd name="T36" fmla="*/ 87 w 166"/>
                <a:gd name="T37" fmla="*/ 36 h 160"/>
                <a:gd name="T38" fmla="*/ 97 w 166"/>
                <a:gd name="T39" fmla="*/ 37 h 160"/>
                <a:gd name="T40" fmla="*/ 134 w 166"/>
                <a:gd name="T41" fmla="*/ 17 h 160"/>
                <a:gd name="T42" fmla="*/ 151 w 166"/>
                <a:gd name="T43" fmla="*/ 0 h 160"/>
                <a:gd name="T44" fmla="*/ 141 w 166"/>
                <a:gd name="T45" fmla="*/ 8 h 160"/>
                <a:gd name="T46" fmla="*/ 141 w 166"/>
                <a:gd name="T47" fmla="*/ 8 h 160"/>
                <a:gd name="T48" fmla="*/ 136 w 166"/>
                <a:gd name="T49" fmla="*/ 18 h 160"/>
                <a:gd name="T50" fmla="*/ 130 w 166"/>
                <a:gd name="T51" fmla="*/ 26 h 160"/>
                <a:gd name="T52" fmla="*/ 129 w 166"/>
                <a:gd name="T53" fmla="*/ 26 h 160"/>
                <a:gd name="T54" fmla="*/ 98 w 166"/>
                <a:gd name="T55" fmla="*/ 39 h 160"/>
                <a:gd name="T56" fmla="*/ 91 w 166"/>
                <a:gd name="T57" fmla="*/ 40 h 160"/>
                <a:gd name="T58" fmla="*/ 90 w 166"/>
                <a:gd name="T59" fmla="*/ 40 h 160"/>
                <a:gd name="T60" fmla="*/ 84 w 166"/>
                <a:gd name="T61" fmla="*/ 38 h 160"/>
                <a:gd name="T62" fmla="*/ 67 w 166"/>
                <a:gd name="T63" fmla="*/ 55 h 160"/>
                <a:gd name="T64" fmla="*/ 54 w 166"/>
                <a:gd name="T65" fmla="*/ 61 h 160"/>
                <a:gd name="T66" fmla="*/ 53 w 166"/>
                <a:gd name="T67" fmla="*/ 61 h 160"/>
                <a:gd name="T68" fmla="*/ 27 w 166"/>
                <a:gd name="T69" fmla="*/ 101 h 160"/>
                <a:gd name="T70" fmla="*/ 29 w 166"/>
                <a:gd name="T71" fmla="*/ 110 h 160"/>
                <a:gd name="T72" fmla="*/ 23 w 166"/>
                <a:gd name="T73" fmla="*/ 112 h 160"/>
                <a:gd name="T74" fmla="*/ 23 w 166"/>
                <a:gd name="T75" fmla="*/ 112 h 160"/>
                <a:gd name="T76" fmla="*/ 17 w 166"/>
                <a:gd name="T77" fmla="*/ 115 h 160"/>
                <a:gd name="T78" fmla="*/ 19 w 166"/>
                <a:gd name="T79" fmla="*/ 129 h 160"/>
                <a:gd name="T80" fmla="*/ 19 w 166"/>
                <a:gd name="T81" fmla="*/ 130 h 160"/>
                <a:gd name="T82" fmla="*/ 12 w 166"/>
                <a:gd name="T83" fmla="*/ 135 h 160"/>
                <a:gd name="T84" fmla="*/ 4 w 166"/>
                <a:gd name="T85" fmla="*/ 140 h 160"/>
                <a:gd name="T86" fmla="*/ 14 w 166"/>
                <a:gd name="T87" fmla="*/ 155 h 160"/>
                <a:gd name="T88" fmla="*/ 37 w 166"/>
                <a:gd name="T89" fmla="*/ 148 h 160"/>
                <a:gd name="T90" fmla="*/ 35 w 166"/>
                <a:gd name="T91" fmla="*/ 133 h 160"/>
                <a:gd name="T92" fmla="*/ 41 w 166"/>
                <a:gd name="T93" fmla="*/ 127 h 160"/>
                <a:gd name="T94" fmla="*/ 52 w 166"/>
                <a:gd name="T95" fmla="*/ 125 h 160"/>
                <a:gd name="T96" fmla="*/ 50 w 166"/>
                <a:gd name="T97" fmla="*/ 109 h 160"/>
                <a:gd name="T98" fmla="*/ 52 w 166"/>
                <a:gd name="T99" fmla="*/ 105 h 160"/>
                <a:gd name="T100" fmla="*/ 57 w 166"/>
                <a:gd name="T101" fmla="*/ 105 h 160"/>
                <a:gd name="T102" fmla="*/ 69 w 166"/>
                <a:gd name="T103" fmla="*/ 98 h 160"/>
                <a:gd name="T104" fmla="*/ 69 w 166"/>
                <a:gd name="T105" fmla="*/ 97 h 160"/>
                <a:gd name="T106" fmla="*/ 69 w 166"/>
                <a:gd name="T107" fmla="*/ 87 h 160"/>
                <a:gd name="T108" fmla="*/ 129 w 166"/>
                <a:gd name="T109" fmla="*/ 53 h 160"/>
                <a:gd name="T110" fmla="*/ 146 w 166"/>
                <a:gd name="T111" fmla="*/ 43 h 160"/>
                <a:gd name="T112" fmla="*/ 163 w 166"/>
                <a:gd name="T113" fmla="*/ 23 h 160"/>
                <a:gd name="T114" fmla="*/ 152 w 166"/>
                <a:gd name="T115" fmla="*/ 2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66" h="160">
                  <a:moveTo>
                    <a:pt x="151" y="0"/>
                  </a:moveTo>
                  <a:cubicBezTo>
                    <a:pt x="151" y="0"/>
                    <a:pt x="152" y="0"/>
                    <a:pt x="152" y="0"/>
                  </a:cubicBezTo>
                  <a:cubicBezTo>
                    <a:pt x="157" y="0"/>
                    <a:pt x="161" y="3"/>
                    <a:pt x="163" y="8"/>
                  </a:cubicBezTo>
                  <a:cubicBezTo>
                    <a:pt x="165" y="12"/>
                    <a:pt x="166" y="17"/>
                    <a:pt x="164" y="23"/>
                  </a:cubicBezTo>
                  <a:cubicBezTo>
                    <a:pt x="162" y="31"/>
                    <a:pt x="156" y="38"/>
                    <a:pt x="148" y="45"/>
                  </a:cubicBezTo>
                  <a:cubicBezTo>
                    <a:pt x="144" y="48"/>
                    <a:pt x="138" y="51"/>
                    <a:pt x="129" y="55"/>
                  </a:cubicBezTo>
                  <a:cubicBezTo>
                    <a:pt x="107" y="64"/>
                    <a:pt x="107" y="64"/>
                    <a:pt x="107" y="64"/>
                  </a:cubicBezTo>
                  <a:cubicBezTo>
                    <a:pt x="88" y="72"/>
                    <a:pt x="76" y="80"/>
                    <a:pt x="71" y="88"/>
                  </a:cubicBezTo>
                  <a:cubicBezTo>
                    <a:pt x="70" y="89"/>
                    <a:pt x="70" y="91"/>
                    <a:pt x="70" y="93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2" y="101"/>
                    <a:pt x="70" y="104"/>
                    <a:pt x="65" y="106"/>
                  </a:cubicBezTo>
                  <a:cubicBezTo>
                    <a:pt x="57" y="107"/>
                    <a:pt x="57" y="107"/>
                    <a:pt x="57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1" y="107"/>
                    <a:pt x="50" y="107"/>
                    <a:pt x="51" y="108"/>
                  </a:cubicBezTo>
                  <a:cubicBezTo>
                    <a:pt x="53" y="117"/>
                    <a:pt x="53" y="117"/>
                    <a:pt x="53" y="117"/>
                  </a:cubicBezTo>
                  <a:cubicBezTo>
                    <a:pt x="54" y="121"/>
                    <a:pt x="54" y="124"/>
                    <a:pt x="53" y="126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41" y="129"/>
                    <a:pt x="41" y="129"/>
                    <a:pt x="41" y="129"/>
                  </a:cubicBezTo>
                  <a:cubicBezTo>
                    <a:pt x="39" y="129"/>
                    <a:pt x="37" y="131"/>
                    <a:pt x="37" y="132"/>
                  </a:cubicBezTo>
                  <a:cubicBezTo>
                    <a:pt x="39" y="148"/>
                    <a:pt x="39" y="148"/>
                    <a:pt x="39" y="148"/>
                  </a:cubicBezTo>
                  <a:cubicBezTo>
                    <a:pt x="39" y="157"/>
                    <a:pt x="36" y="160"/>
                    <a:pt x="31" y="160"/>
                  </a:cubicBezTo>
                  <a:cubicBezTo>
                    <a:pt x="13" y="157"/>
                    <a:pt x="13" y="157"/>
                    <a:pt x="13" y="157"/>
                  </a:cubicBezTo>
                  <a:cubicBezTo>
                    <a:pt x="5" y="154"/>
                    <a:pt x="1" y="151"/>
                    <a:pt x="0" y="149"/>
                  </a:cubicBezTo>
                  <a:cubicBezTo>
                    <a:pt x="0" y="144"/>
                    <a:pt x="1" y="141"/>
                    <a:pt x="3" y="138"/>
                  </a:cubicBezTo>
                  <a:cubicBezTo>
                    <a:pt x="11" y="134"/>
                    <a:pt x="11" y="134"/>
                    <a:pt x="11" y="134"/>
                  </a:cubicBezTo>
                  <a:cubicBezTo>
                    <a:pt x="18" y="129"/>
                    <a:pt x="18" y="129"/>
                    <a:pt x="18" y="129"/>
                  </a:cubicBezTo>
                  <a:cubicBezTo>
                    <a:pt x="19" y="126"/>
                    <a:pt x="18" y="122"/>
                    <a:pt x="16" y="116"/>
                  </a:cubicBezTo>
                  <a:cubicBezTo>
                    <a:pt x="15" y="114"/>
                    <a:pt x="15" y="113"/>
                    <a:pt x="17" y="113"/>
                  </a:cubicBezTo>
                  <a:cubicBezTo>
                    <a:pt x="23" y="111"/>
                    <a:pt x="23" y="111"/>
                    <a:pt x="23" y="111"/>
                  </a:cubicBezTo>
                  <a:cubicBezTo>
                    <a:pt x="27" y="108"/>
                    <a:pt x="27" y="108"/>
                    <a:pt x="27" y="108"/>
                  </a:cubicBezTo>
                  <a:cubicBezTo>
                    <a:pt x="28" y="107"/>
                    <a:pt x="28" y="105"/>
                    <a:pt x="26" y="102"/>
                  </a:cubicBezTo>
                  <a:cubicBezTo>
                    <a:pt x="24" y="99"/>
                    <a:pt x="27" y="91"/>
                    <a:pt x="35" y="80"/>
                  </a:cubicBezTo>
                  <a:cubicBezTo>
                    <a:pt x="41" y="70"/>
                    <a:pt x="48" y="63"/>
                    <a:pt x="52" y="60"/>
                  </a:cubicBezTo>
                  <a:cubicBezTo>
                    <a:pt x="54" y="57"/>
                    <a:pt x="59" y="56"/>
                    <a:pt x="66" y="54"/>
                  </a:cubicBezTo>
                  <a:cubicBezTo>
                    <a:pt x="72" y="52"/>
                    <a:pt x="77" y="50"/>
                    <a:pt x="77" y="47"/>
                  </a:cubicBezTo>
                  <a:cubicBezTo>
                    <a:pt x="80" y="41"/>
                    <a:pt x="82" y="38"/>
                    <a:pt x="83" y="36"/>
                  </a:cubicBezTo>
                  <a:cubicBezTo>
                    <a:pt x="87" y="36"/>
                    <a:pt x="87" y="36"/>
                    <a:pt x="87" y="36"/>
                  </a:cubicBezTo>
                  <a:cubicBezTo>
                    <a:pt x="91" y="38"/>
                    <a:pt x="91" y="38"/>
                    <a:pt x="91" y="38"/>
                  </a:cubicBezTo>
                  <a:cubicBezTo>
                    <a:pt x="97" y="37"/>
                    <a:pt x="97" y="37"/>
                    <a:pt x="97" y="37"/>
                  </a:cubicBezTo>
                  <a:cubicBezTo>
                    <a:pt x="106" y="31"/>
                    <a:pt x="116" y="27"/>
                    <a:pt x="129" y="24"/>
                  </a:cubicBezTo>
                  <a:cubicBezTo>
                    <a:pt x="131" y="23"/>
                    <a:pt x="133" y="21"/>
                    <a:pt x="134" y="17"/>
                  </a:cubicBezTo>
                  <a:cubicBezTo>
                    <a:pt x="136" y="12"/>
                    <a:pt x="138" y="8"/>
                    <a:pt x="140" y="7"/>
                  </a:cubicBezTo>
                  <a:cubicBezTo>
                    <a:pt x="143" y="2"/>
                    <a:pt x="146" y="0"/>
                    <a:pt x="151" y="0"/>
                  </a:cubicBezTo>
                  <a:moveTo>
                    <a:pt x="151" y="2"/>
                  </a:moveTo>
                  <a:cubicBezTo>
                    <a:pt x="147" y="2"/>
                    <a:pt x="144" y="4"/>
                    <a:pt x="141" y="8"/>
                  </a:cubicBezTo>
                  <a:cubicBezTo>
                    <a:pt x="141" y="8"/>
                    <a:pt x="141" y="8"/>
                    <a:pt x="141" y="8"/>
                  </a:cubicBezTo>
                  <a:cubicBezTo>
                    <a:pt x="141" y="8"/>
                    <a:pt x="141" y="8"/>
                    <a:pt x="141" y="8"/>
                  </a:cubicBezTo>
                  <a:cubicBezTo>
                    <a:pt x="140" y="9"/>
                    <a:pt x="138" y="12"/>
                    <a:pt x="136" y="17"/>
                  </a:cubicBezTo>
                  <a:cubicBezTo>
                    <a:pt x="136" y="18"/>
                    <a:pt x="136" y="18"/>
                    <a:pt x="136" y="18"/>
                  </a:cubicBezTo>
                  <a:cubicBezTo>
                    <a:pt x="136" y="18"/>
                    <a:pt x="136" y="18"/>
                    <a:pt x="136" y="18"/>
                  </a:cubicBezTo>
                  <a:cubicBezTo>
                    <a:pt x="134" y="22"/>
                    <a:pt x="133" y="25"/>
                    <a:pt x="130" y="26"/>
                  </a:cubicBezTo>
                  <a:cubicBezTo>
                    <a:pt x="130" y="26"/>
                    <a:pt x="130" y="26"/>
                    <a:pt x="130" y="26"/>
                  </a:cubicBezTo>
                  <a:cubicBezTo>
                    <a:pt x="129" y="26"/>
                    <a:pt x="129" y="26"/>
                    <a:pt x="129" y="26"/>
                  </a:cubicBezTo>
                  <a:cubicBezTo>
                    <a:pt x="118" y="28"/>
                    <a:pt x="107" y="33"/>
                    <a:pt x="98" y="38"/>
                  </a:cubicBezTo>
                  <a:cubicBezTo>
                    <a:pt x="98" y="39"/>
                    <a:pt x="98" y="39"/>
                    <a:pt x="98" y="39"/>
                  </a:cubicBezTo>
                  <a:cubicBezTo>
                    <a:pt x="98" y="39"/>
                    <a:pt x="98" y="39"/>
                    <a:pt x="98" y="39"/>
                  </a:cubicBezTo>
                  <a:cubicBezTo>
                    <a:pt x="91" y="40"/>
                    <a:pt x="91" y="40"/>
                    <a:pt x="91" y="40"/>
                  </a:cubicBezTo>
                  <a:cubicBezTo>
                    <a:pt x="91" y="40"/>
                    <a:pt x="91" y="40"/>
                    <a:pt x="91" y="40"/>
                  </a:cubicBezTo>
                  <a:cubicBezTo>
                    <a:pt x="90" y="40"/>
                    <a:pt x="90" y="40"/>
                    <a:pt x="90" y="40"/>
                  </a:cubicBezTo>
                  <a:cubicBezTo>
                    <a:pt x="86" y="37"/>
                    <a:pt x="86" y="37"/>
                    <a:pt x="86" y="37"/>
                  </a:cubicBezTo>
                  <a:cubicBezTo>
                    <a:pt x="84" y="38"/>
                    <a:pt x="84" y="38"/>
                    <a:pt x="84" y="38"/>
                  </a:cubicBezTo>
                  <a:cubicBezTo>
                    <a:pt x="83" y="40"/>
                    <a:pt x="81" y="43"/>
                    <a:pt x="79" y="47"/>
                  </a:cubicBezTo>
                  <a:cubicBezTo>
                    <a:pt x="78" y="51"/>
                    <a:pt x="74" y="53"/>
                    <a:pt x="67" y="55"/>
                  </a:cubicBezTo>
                  <a:cubicBezTo>
                    <a:pt x="65" y="56"/>
                    <a:pt x="65" y="56"/>
                    <a:pt x="65" y="56"/>
                  </a:cubicBezTo>
                  <a:cubicBezTo>
                    <a:pt x="59" y="58"/>
                    <a:pt x="55" y="59"/>
                    <a:pt x="54" y="61"/>
                  </a:cubicBezTo>
                  <a:cubicBezTo>
                    <a:pt x="53" y="61"/>
                    <a:pt x="53" y="61"/>
                    <a:pt x="53" y="61"/>
                  </a:cubicBezTo>
                  <a:cubicBezTo>
                    <a:pt x="53" y="61"/>
                    <a:pt x="53" y="61"/>
                    <a:pt x="53" y="61"/>
                  </a:cubicBezTo>
                  <a:cubicBezTo>
                    <a:pt x="51" y="63"/>
                    <a:pt x="44" y="69"/>
                    <a:pt x="36" y="81"/>
                  </a:cubicBezTo>
                  <a:cubicBezTo>
                    <a:pt x="26" y="97"/>
                    <a:pt x="27" y="101"/>
                    <a:pt x="27" y="101"/>
                  </a:cubicBezTo>
                  <a:cubicBezTo>
                    <a:pt x="30" y="105"/>
                    <a:pt x="29" y="107"/>
                    <a:pt x="29" y="109"/>
                  </a:cubicBezTo>
                  <a:cubicBezTo>
                    <a:pt x="29" y="110"/>
                    <a:pt x="29" y="110"/>
                    <a:pt x="29" y="110"/>
                  </a:cubicBezTo>
                  <a:cubicBezTo>
                    <a:pt x="28" y="110"/>
                    <a:pt x="28" y="110"/>
                    <a:pt x="28" y="110"/>
                  </a:cubicBezTo>
                  <a:cubicBezTo>
                    <a:pt x="23" y="112"/>
                    <a:pt x="23" y="112"/>
                    <a:pt x="23" y="112"/>
                  </a:cubicBezTo>
                  <a:cubicBezTo>
                    <a:pt x="23" y="112"/>
                    <a:pt x="23" y="112"/>
                    <a:pt x="23" y="112"/>
                  </a:cubicBezTo>
                  <a:cubicBezTo>
                    <a:pt x="23" y="112"/>
                    <a:pt x="23" y="112"/>
                    <a:pt x="23" y="112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18" y="114"/>
                    <a:pt x="17" y="115"/>
                    <a:pt x="17" y="115"/>
                  </a:cubicBezTo>
                  <a:cubicBezTo>
                    <a:pt x="17" y="115"/>
                    <a:pt x="17" y="115"/>
                    <a:pt x="18" y="116"/>
                  </a:cubicBezTo>
                  <a:cubicBezTo>
                    <a:pt x="20" y="121"/>
                    <a:pt x="20" y="126"/>
                    <a:pt x="19" y="129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4" y="140"/>
                    <a:pt x="4" y="140"/>
                    <a:pt x="4" y="140"/>
                  </a:cubicBezTo>
                  <a:cubicBezTo>
                    <a:pt x="2" y="142"/>
                    <a:pt x="1" y="145"/>
                    <a:pt x="2" y="149"/>
                  </a:cubicBezTo>
                  <a:cubicBezTo>
                    <a:pt x="2" y="149"/>
                    <a:pt x="3" y="152"/>
                    <a:pt x="14" y="155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4" y="159"/>
                    <a:pt x="37" y="157"/>
                    <a:pt x="37" y="148"/>
                  </a:cubicBezTo>
                  <a:cubicBezTo>
                    <a:pt x="35" y="133"/>
                    <a:pt x="35" y="133"/>
                    <a:pt x="35" y="133"/>
                  </a:cubicBezTo>
                  <a:cubicBezTo>
                    <a:pt x="35" y="133"/>
                    <a:pt x="35" y="133"/>
                    <a:pt x="35" y="133"/>
                  </a:cubicBezTo>
                  <a:cubicBezTo>
                    <a:pt x="35" y="132"/>
                    <a:pt x="35" y="132"/>
                    <a:pt x="35" y="132"/>
                  </a:cubicBezTo>
                  <a:cubicBezTo>
                    <a:pt x="35" y="130"/>
                    <a:pt x="37" y="127"/>
                    <a:pt x="41" y="127"/>
                  </a:cubicBezTo>
                  <a:cubicBezTo>
                    <a:pt x="47" y="127"/>
                    <a:pt x="47" y="127"/>
                    <a:pt x="47" y="127"/>
                  </a:cubicBezTo>
                  <a:cubicBezTo>
                    <a:pt x="52" y="125"/>
                    <a:pt x="52" y="125"/>
                    <a:pt x="52" y="125"/>
                  </a:cubicBezTo>
                  <a:cubicBezTo>
                    <a:pt x="53" y="123"/>
                    <a:pt x="52" y="121"/>
                    <a:pt x="52" y="117"/>
                  </a:cubicBezTo>
                  <a:cubicBezTo>
                    <a:pt x="50" y="109"/>
                    <a:pt x="50" y="109"/>
                    <a:pt x="50" y="109"/>
                  </a:cubicBezTo>
                  <a:cubicBezTo>
                    <a:pt x="49" y="108"/>
                    <a:pt x="49" y="107"/>
                    <a:pt x="49" y="106"/>
                  </a:cubicBezTo>
                  <a:cubicBezTo>
                    <a:pt x="50" y="105"/>
                    <a:pt x="51" y="105"/>
                    <a:pt x="52" y="105"/>
                  </a:cubicBezTo>
                  <a:cubicBezTo>
                    <a:pt x="52" y="105"/>
                    <a:pt x="52" y="105"/>
                    <a:pt x="53" y="105"/>
                  </a:cubicBezTo>
                  <a:cubicBezTo>
                    <a:pt x="57" y="105"/>
                    <a:pt x="57" y="105"/>
                    <a:pt x="57" y="105"/>
                  </a:cubicBezTo>
                  <a:cubicBezTo>
                    <a:pt x="64" y="104"/>
                    <a:pt x="64" y="104"/>
                    <a:pt x="64" y="104"/>
                  </a:cubicBezTo>
                  <a:cubicBezTo>
                    <a:pt x="69" y="102"/>
                    <a:pt x="69" y="100"/>
                    <a:pt x="69" y="98"/>
                  </a:cubicBezTo>
                  <a:cubicBezTo>
                    <a:pt x="69" y="97"/>
                    <a:pt x="69" y="97"/>
                    <a:pt x="69" y="97"/>
                  </a:cubicBezTo>
                  <a:cubicBezTo>
                    <a:pt x="69" y="97"/>
                    <a:pt x="69" y="97"/>
                    <a:pt x="69" y="97"/>
                  </a:cubicBezTo>
                  <a:cubicBezTo>
                    <a:pt x="68" y="93"/>
                    <a:pt x="68" y="93"/>
                    <a:pt x="68" y="93"/>
                  </a:cubicBezTo>
                  <a:cubicBezTo>
                    <a:pt x="68" y="91"/>
                    <a:pt x="68" y="89"/>
                    <a:pt x="69" y="87"/>
                  </a:cubicBezTo>
                  <a:cubicBezTo>
                    <a:pt x="74" y="79"/>
                    <a:pt x="87" y="71"/>
                    <a:pt x="107" y="62"/>
                  </a:cubicBezTo>
                  <a:cubicBezTo>
                    <a:pt x="129" y="53"/>
                    <a:pt x="129" y="53"/>
                    <a:pt x="129" y="53"/>
                  </a:cubicBezTo>
                  <a:cubicBezTo>
                    <a:pt x="137" y="50"/>
                    <a:pt x="143" y="47"/>
                    <a:pt x="146" y="43"/>
                  </a:cubicBezTo>
                  <a:cubicBezTo>
                    <a:pt x="146" y="43"/>
                    <a:pt x="146" y="43"/>
                    <a:pt x="146" y="43"/>
                  </a:cubicBezTo>
                  <a:cubicBezTo>
                    <a:pt x="146" y="43"/>
                    <a:pt x="146" y="43"/>
                    <a:pt x="146" y="43"/>
                  </a:cubicBezTo>
                  <a:cubicBezTo>
                    <a:pt x="155" y="36"/>
                    <a:pt x="161" y="30"/>
                    <a:pt x="163" y="23"/>
                  </a:cubicBezTo>
                  <a:cubicBezTo>
                    <a:pt x="164" y="17"/>
                    <a:pt x="163" y="12"/>
                    <a:pt x="161" y="8"/>
                  </a:cubicBezTo>
                  <a:cubicBezTo>
                    <a:pt x="159" y="4"/>
                    <a:pt x="156" y="2"/>
                    <a:pt x="152" y="2"/>
                  </a:cubicBezTo>
                  <a:cubicBezTo>
                    <a:pt x="152" y="2"/>
                    <a:pt x="151" y="2"/>
                    <a:pt x="15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39" name="Freeform 650"/>
            <p:cNvSpPr>
              <a:spLocks/>
            </p:cNvSpPr>
            <p:nvPr/>
          </p:nvSpPr>
          <p:spPr bwMode="auto">
            <a:xfrm>
              <a:off x="3145777" y="623511"/>
              <a:ext cx="241984" cy="401624"/>
            </a:xfrm>
            <a:custGeom>
              <a:avLst/>
              <a:gdLst>
                <a:gd name="T0" fmla="*/ 41 w 61"/>
                <a:gd name="T1" fmla="*/ 101 h 101"/>
                <a:gd name="T2" fmla="*/ 35 w 61"/>
                <a:gd name="T3" fmla="*/ 99 h 101"/>
                <a:gd name="T4" fmla="*/ 25 w 61"/>
                <a:gd name="T5" fmla="*/ 95 h 101"/>
                <a:gd name="T6" fmla="*/ 24 w 61"/>
                <a:gd name="T7" fmla="*/ 93 h 101"/>
                <a:gd name="T8" fmla="*/ 27 w 61"/>
                <a:gd name="T9" fmla="*/ 89 h 101"/>
                <a:gd name="T10" fmla="*/ 30 w 61"/>
                <a:gd name="T11" fmla="*/ 82 h 101"/>
                <a:gd name="T12" fmla="*/ 29 w 61"/>
                <a:gd name="T13" fmla="*/ 79 h 101"/>
                <a:gd name="T14" fmla="*/ 23 w 61"/>
                <a:gd name="T15" fmla="*/ 72 h 101"/>
                <a:gd name="T16" fmla="*/ 15 w 61"/>
                <a:gd name="T17" fmla="*/ 66 h 101"/>
                <a:gd name="T18" fmla="*/ 7 w 61"/>
                <a:gd name="T19" fmla="*/ 69 h 101"/>
                <a:gd name="T20" fmla="*/ 6 w 61"/>
                <a:gd name="T21" fmla="*/ 69 h 101"/>
                <a:gd name="T22" fmla="*/ 1 w 61"/>
                <a:gd name="T23" fmla="*/ 66 h 101"/>
                <a:gd name="T24" fmla="*/ 1 w 61"/>
                <a:gd name="T25" fmla="*/ 61 h 101"/>
                <a:gd name="T26" fmla="*/ 1 w 61"/>
                <a:gd name="T27" fmla="*/ 53 h 101"/>
                <a:gd name="T28" fmla="*/ 7 w 61"/>
                <a:gd name="T29" fmla="*/ 47 h 101"/>
                <a:gd name="T30" fmla="*/ 16 w 61"/>
                <a:gd name="T31" fmla="*/ 37 h 101"/>
                <a:gd name="T32" fmla="*/ 17 w 61"/>
                <a:gd name="T33" fmla="*/ 28 h 101"/>
                <a:gd name="T34" fmla="*/ 15 w 61"/>
                <a:gd name="T35" fmla="*/ 20 h 101"/>
                <a:gd name="T36" fmla="*/ 24 w 61"/>
                <a:gd name="T37" fmla="*/ 8 h 101"/>
                <a:gd name="T38" fmla="*/ 42 w 61"/>
                <a:gd name="T39" fmla="*/ 1 h 101"/>
                <a:gd name="T40" fmla="*/ 45 w 61"/>
                <a:gd name="T41" fmla="*/ 0 h 101"/>
                <a:gd name="T42" fmla="*/ 54 w 61"/>
                <a:gd name="T43" fmla="*/ 7 h 101"/>
                <a:gd name="T44" fmla="*/ 51 w 61"/>
                <a:gd name="T45" fmla="*/ 17 h 101"/>
                <a:gd name="T46" fmla="*/ 45 w 61"/>
                <a:gd name="T47" fmla="*/ 25 h 101"/>
                <a:gd name="T48" fmla="*/ 42 w 61"/>
                <a:gd name="T49" fmla="*/ 43 h 101"/>
                <a:gd name="T50" fmla="*/ 46 w 61"/>
                <a:gd name="T51" fmla="*/ 63 h 101"/>
                <a:gd name="T52" fmla="*/ 54 w 61"/>
                <a:gd name="T53" fmla="*/ 79 h 101"/>
                <a:gd name="T54" fmla="*/ 61 w 61"/>
                <a:gd name="T55" fmla="*/ 93 h 101"/>
                <a:gd name="T56" fmla="*/ 41 w 61"/>
                <a:gd name="T57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1" h="101">
                  <a:moveTo>
                    <a:pt x="41" y="101"/>
                  </a:moveTo>
                  <a:cubicBezTo>
                    <a:pt x="35" y="99"/>
                    <a:pt x="35" y="99"/>
                    <a:pt x="35" y="99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4" y="94"/>
                    <a:pt x="24" y="94"/>
                    <a:pt x="24" y="93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30" y="86"/>
                    <a:pt x="31" y="84"/>
                    <a:pt x="30" y="82"/>
                  </a:cubicBezTo>
                  <a:cubicBezTo>
                    <a:pt x="30" y="81"/>
                    <a:pt x="30" y="80"/>
                    <a:pt x="29" y="79"/>
                  </a:cubicBezTo>
                  <a:cubicBezTo>
                    <a:pt x="23" y="72"/>
                    <a:pt x="23" y="72"/>
                    <a:pt x="23" y="72"/>
                  </a:cubicBezTo>
                  <a:cubicBezTo>
                    <a:pt x="20" y="68"/>
                    <a:pt x="17" y="66"/>
                    <a:pt x="15" y="66"/>
                  </a:cubicBezTo>
                  <a:cubicBezTo>
                    <a:pt x="7" y="69"/>
                    <a:pt x="7" y="69"/>
                    <a:pt x="7" y="69"/>
                  </a:cubicBezTo>
                  <a:cubicBezTo>
                    <a:pt x="7" y="69"/>
                    <a:pt x="6" y="69"/>
                    <a:pt x="6" y="69"/>
                  </a:cubicBezTo>
                  <a:cubicBezTo>
                    <a:pt x="4" y="69"/>
                    <a:pt x="3" y="68"/>
                    <a:pt x="1" y="66"/>
                  </a:cubicBezTo>
                  <a:cubicBezTo>
                    <a:pt x="1" y="65"/>
                    <a:pt x="0" y="63"/>
                    <a:pt x="1" y="61"/>
                  </a:cubicBezTo>
                  <a:cubicBezTo>
                    <a:pt x="1" y="53"/>
                    <a:pt x="1" y="53"/>
                    <a:pt x="1" y="53"/>
                  </a:cubicBezTo>
                  <a:cubicBezTo>
                    <a:pt x="1" y="52"/>
                    <a:pt x="3" y="49"/>
                    <a:pt x="7" y="47"/>
                  </a:cubicBezTo>
                  <a:cubicBezTo>
                    <a:pt x="12" y="44"/>
                    <a:pt x="14" y="41"/>
                    <a:pt x="16" y="37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13"/>
                    <a:pt x="18" y="9"/>
                    <a:pt x="24" y="8"/>
                  </a:cubicBezTo>
                  <a:cubicBezTo>
                    <a:pt x="31" y="7"/>
                    <a:pt x="38" y="4"/>
                    <a:pt x="42" y="1"/>
                  </a:cubicBezTo>
                  <a:cubicBezTo>
                    <a:pt x="43" y="0"/>
                    <a:pt x="44" y="0"/>
                    <a:pt x="45" y="0"/>
                  </a:cubicBezTo>
                  <a:cubicBezTo>
                    <a:pt x="48" y="0"/>
                    <a:pt x="50" y="2"/>
                    <a:pt x="54" y="7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2" y="28"/>
                    <a:pt x="42" y="37"/>
                    <a:pt x="42" y="43"/>
                  </a:cubicBezTo>
                  <a:cubicBezTo>
                    <a:pt x="43" y="50"/>
                    <a:pt x="44" y="57"/>
                    <a:pt x="46" y="63"/>
                  </a:cubicBezTo>
                  <a:cubicBezTo>
                    <a:pt x="54" y="79"/>
                    <a:pt x="54" y="79"/>
                    <a:pt x="54" y="79"/>
                  </a:cubicBezTo>
                  <a:cubicBezTo>
                    <a:pt x="61" y="93"/>
                    <a:pt x="61" y="93"/>
                    <a:pt x="61" y="93"/>
                  </a:cubicBezTo>
                  <a:cubicBezTo>
                    <a:pt x="61" y="94"/>
                    <a:pt x="52" y="97"/>
                    <a:pt x="41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40" name="Freeform 651"/>
            <p:cNvSpPr>
              <a:spLocks noEditPoints="1"/>
            </p:cNvSpPr>
            <p:nvPr/>
          </p:nvSpPr>
          <p:spPr bwMode="auto">
            <a:xfrm>
              <a:off x="3142416" y="618469"/>
              <a:ext cx="253747" cy="406665"/>
            </a:xfrm>
            <a:custGeom>
              <a:avLst/>
              <a:gdLst>
                <a:gd name="T0" fmla="*/ 55 w 64"/>
                <a:gd name="T1" fmla="*/ 8 h 102"/>
                <a:gd name="T2" fmla="*/ 47 w 64"/>
                <a:gd name="T3" fmla="*/ 26 h 102"/>
                <a:gd name="T4" fmla="*/ 48 w 64"/>
                <a:gd name="T5" fmla="*/ 64 h 102"/>
                <a:gd name="T6" fmla="*/ 63 w 64"/>
                <a:gd name="T7" fmla="*/ 94 h 102"/>
                <a:gd name="T8" fmla="*/ 36 w 64"/>
                <a:gd name="T9" fmla="*/ 101 h 102"/>
                <a:gd name="T10" fmla="*/ 24 w 64"/>
                <a:gd name="T11" fmla="*/ 94 h 102"/>
                <a:gd name="T12" fmla="*/ 29 w 64"/>
                <a:gd name="T13" fmla="*/ 81 h 102"/>
                <a:gd name="T14" fmla="*/ 16 w 64"/>
                <a:gd name="T15" fmla="*/ 68 h 102"/>
                <a:gd name="T16" fmla="*/ 7 w 64"/>
                <a:gd name="T17" fmla="*/ 71 h 102"/>
                <a:gd name="T18" fmla="*/ 1 w 64"/>
                <a:gd name="T19" fmla="*/ 62 h 102"/>
                <a:gd name="T20" fmla="*/ 8 w 64"/>
                <a:gd name="T21" fmla="*/ 47 h 102"/>
                <a:gd name="T22" fmla="*/ 17 w 64"/>
                <a:gd name="T23" fmla="*/ 29 h 102"/>
                <a:gd name="T24" fmla="*/ 25 w 64"/>
                <a:gd name="T25" fmla="*/ 8 h 102"/>
                <a:gd name="T26" fmla="*/ 46 w 64"/>
                <a:gd name="T27" fmla="*/ 0 h 102"/>
                <a:gd name="T28" fmla="*/ 44 w 64"/>
                <a:gd name="T29" fmla="*/ 3 h 102"/>
                <a:gd name="T30" fmla="*/ 43 w 64"/>
                <a:gd name="T31" fmla="*/ 3 h 102"/>
                <a:gd name="T32" fmla="*/ 17 w 64"/>
                <a:gd name="T33" fmla="*/ 21 h 102"/>
                <a:gd name="T34" fmla="*/ 19 w 64"/>
                <a:gd name="T35" fmla="*/ 29 h 102"/>
                <a:gd name="T36" fmla="*/ 18 w 64"/>
                <a:gd name="T37" fmla="*/ 38 h 102"/>
                <a:gd name="T38" fmla="*/ 18 w 64"/>
                <a:gd name="T39" fmla="*/ 38 h 102"/>
                <a:gd name="T40" fmla="*/ 3 w 64"/>
                <a:gd name="T41" fmla="*/ 54 h 102"/>
                <a:gd name="T42" fmla="*/ 2 w 64"/>
                <a:gd name="T43" fmla="*/ 62 h 102"/>
                <a:gd name="T44" fmla="*/ 3 w 64"/>
                <a:gd name="T45" fmla="*/ 67 h 102"/>
                <a:gd name="T46" fmla="*/ 8 w 64"/>
                <a:gd name="T47" fmla="*/ 69 h 102"/>
                <a:gd name="T48" fmla="*/ 16 w 64"/>
                <a:gd name="T49" fmla="*/ 66 h 102"/>
                <a:gd name="T50" fmla="*/ 25 w 64"/>
                <a:gd name="T51" fmla="*/ 73 h 102"/>
                <a:gd name="T52" fmla="*/ 32 w 64"/>
                <a:gd name="T53" fmla="*/ 83 h 102"/>
                <a:gd name="T54" fmla="*/ 26 w 64"/>
                <a:gd name="T55" fmla="*/ 95 h 102"/>
                <a:gd name="T56" fmla="*/ 26 w 64"/>
                <a:gd name="T57" fmla="*/ 95 h 102"/>
                <a:gd name="T58" fmla="*/ 26 w 64"/>
                <a:gd name="T59" fmla="*/ 95 h 102"/>
                <a:gd name="T60" fmla="*/ 42 w 64"/>
                <a:gd name="T61" fmla="*/ 101 h 102"/>
                <a:gd name="T62" fmla="*/ 54 w 64"/>
                <a:gd name="T63" fmla="*/ 81 h 102"/>
                <a:gd name="T64" fmla="*/ 46 w 64"/>
                <a:gd name="T65" fmla="*/ 64 h 102"/>
                <a:gd name="T66" fmla="*/ 42 w 64"/>
                <a:gd name="T67" fmla="*/ 44 h 102"/>
                <a:gd name="T68" fmla="*/ 51 w 64"/>
                <a:gd name="T69" fmla="*/ 17 h 102"/>
                <a:gd name="T70" fmla="*/ 46 w 64"/>
                <a:gd name="T71" fmla="*/ 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4" h="102">
                  <a:moveTo>
                    <a:pt x="46" y="0"/>
                  </a:moveTo>
                  <a:cubicBezTo>
                    <a:pt x="49" y="0"/>
                    <a:pt x="52" y="3"/>
                    <a:pt x="55" y="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47" y="26"/>
                    <a:pt x="47" y="26"/>
                    <a:pt x="47" y="26"/>
                  </a:cubicBezTo>
                  <a:cubicBezTo>
                    <a:pt x="44" y="29"/>
                    <a:pt x="43" y="35"/>
                    <a:pt x="44" y="44"/>
                  </a:cubicBezTo>
                  <a:cubicBezTo>
                    <a:pt x="45" y="52"/>
                    <a:pt x="46" y="58"/>
                    <a:pt x="48" y="64"/>
                  </a:cubicBezTo>
                  <a:cubicBezTo>
                    <a:pt x="55" y="80"/>
                    <a:pt x="55" y="80"/>
                    <a:pt x="55" y="80"/>
                  </a:cubicBezTo>
                  <a:cubicBezTo>
                    <a:pt x="63" y="94"/>
                    <a:pt x="63" y="94"/>
                    <a:pt x="63" y="94"/>
                  </a:cubicBezTo>
                  <a:cubicBezTo>
                    <a:pt x="64" y="96"/>
                    <a:pt x="57" y="98"/>
                    <a:pt x="42" y="102"/>
                  </a:cubicBezTo>
                  <a:cubicBezTo>
                    <a:pt x="36" y="101"/>
                    <a:pt x="36" y="101"/>
                    <a:pt x="36" y="101"/>
                  </a:cubicBezTo>
                  <a:cubicBezTo>
                    <a:pt x="26" y="97"/>
                    <a:pt x="26" y="97"/>
                    <a:pt x="26" y="97"/>
                  </a:cubicBezTo>
                  <a:cubicBezTo>
                    <a:pt x="24" y="96"/>
                    <a:pt x="24" y="95"/>
                    <a:pt x="24" y="94"/>
                  </a:cubicBezTo>
                  <a:cubicBezTo>
                    <a:pt x="27" y="90"/>
                    <a:pt x="27" y="90"/>
                    <a:pt x="27" y="90"/>
                  </a:cubicBezTo>
                  <a:cubicBezTo>
                    <a:pt x="31" y="85"/>
                    <a:pt x="32" y="83"/>
                    <a:pt x="29" y="81"/>
                  </a:cubicBezTo>
                  <a:cubicBezTo>
                    <a:pt x="23" y="74"/>
                    <a:pt x="23" y="74"/>
                    <a:pt x="23" y="74"/>
                  </a:cubicBezTo>
                  <a:cubicBezTo>
                    <a:pt x="20" y="70"/>
                    <a:pt x="18" y="68"/>
                    <a:pt x="16" y="68"/>
                  </a:cubicBezTo>
                  <a:cubicBezTo>
                    <a:pt x="8" y="71"/>
                    <a:pt x="8" y="71"/>
                    <a:pt x="8" y="71"/>
                  </a:cubicBezTo>
                  <a:cubicBezTo>
                    <a:pt x="8" y="71"/>
                    <a:pt x="7" y="71"/>
                    <a:pt x="7" y="71"/>
                  </a:cubicBezTo>
                  <a:cubicBezTo>
                    <a:pt x="5" y="71"/>
                    <a:pt x="3" y="70"/>
                    <a:pt x="2" y="68"/>
                  </a:cubicBezTo>
                  <a:cubicBezTo>
                    <a:pt x="1" y="66"/>
                    <a:pt x="0" y="64"/>
                    <a:pt x="1" y="62"/>
                  </a:cubicBezTo>
                  <a:cubicBezTo>
                    <a:pt x="1" y="54"/>
                    <a:pt x="1" y="54"/>
                    <a:pt x="1" y="54"/>
                  </a:cubicBezTo>
                  <a:cubicBezTo>
                    <a:pt x="2" y="52"/>
                    <a:pt x="4" y="50"/>
                    <a:pt x="8" y="47"/>
                  </a:cubicBezTo>
                  <a:cubicBezTo>
                    <a:pt x="12" y="45"/>
                    <a:pt x="15" y="41"/>
                    <a:pt x="16" y="3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14"/>
                    <a:pt x="18" y="10"/>
                    <a:pt x="25" y="8"/>
                  </a:cubicBezTo>
                  <a:cubicBezTo>
                    <a:pt x="33" y="7"/>
                    <a:pt x="39" y="4"/>
                    <a:pt x="42" y="2"/>
                  </a:cubicBezTo>
                  <a:cubicBezTo>
                    <a:pt x="43" y="1"/>
                    <a:pt x="45" y="0"/>
                    <a:pt x="46" y="0"/>
                  </a:cubicBezTo>
                  <a:moveTo>
                    <a:pt x="46" y="2"/>
                  </a:moveTo>
                  <a:cubicBezTo>
                    <a:pt x="45" y="2"/>
                    <a:pt x="44" y="2"/>
                    <a:pt x="44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39" y="6"/>
                    <a:pt x="33" y="8"/>
                    <a:pt x="25" y="10"/>
                  </a:cubicBezTo>
                  <a:cubicBezTo>
                    <a:pt x="19" y="11"/>
                    <a:pt x="17" y="14"/>
                    <a:pt x="17" y="21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6" y="43"/>
                    <a:pt x="13" y="46"/>
                    <a:pt x="8" y="49"/>
                  </a:cubicBezTo>
                  <a:cubicBezTo>
                    <a:pt x="5" y="51"/>
                    <a:pt x="3" y="53"/>
                    <a:pt x="3" y="54"/>
                  </a:cubicBezTo>
                  <a:cubicBezTo>
                    <a:pt x="3" y="62"/>
                    <a:pt x="3" y="62"/>
                    <a:pt x="3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4"/>
                    <a:pt x="3" y="66"/>
                    <a:pt x="3" y="67"/>
                  </a:cubicBezTo>
                  <a:cubicBezTo>
                    <a:pt x="5" y="69"/>
                    <a:pt x="6" y="69"/>
                    <a:pt x="7" y="69"/>
                  </a:cubicBezTo>
                  <a:cubicBezTo>
                    <a:pt x="7" y="69"/>
                    <a:pt x="7" y="69"/>
                    <a:pt x="8" y="69"/>
                  </a:cubicBezTo>
                  <a:cubicBezTo>
                    <a:pt x="15" y="66"/>
                    <a:pt x="15" y="66"/>
                    <a:pt x="15" y="66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9" y="66"/>
                    <a:pt x="21" y="68"/>
                    <a:pt x="25" y="73"/>
                  </a:cubicBezTo>
                  <a:cubicBezTo>
                    <a:pt x="30" y="80"/>
                    <a:pt x="30" y="80"/>
                    <a:pt x="30" y="80"/>
                  </a:cubicBezTo>
                  <a:cubicBezTo>
                    <a:pt x="31" y="81"/>
                    <a:pt x="32" y="82"/>
                    <a:pt x="32" y="83"/>
                  </a:cubicBezTo>
                  <a:cubicBezTo>
                    <a:pt x="33" y="85"/>
                    <a:pt x="32" y="87"/>
                    <a:pt x="29" y="91"/>
                  </a:cubicBezTo>
                  <a:cubicBezTo>
                    <a:pt x="26" y="95"/>
                    <a:pt x="26" y="95"/>
                    <a:pt x="26" y="95"/>
                  </a:cubicBezTo>
                  <a:cubicBezTo>
                    <a:pt x="26" y="95"/>
                    <a:pt x="26" y="95"/>
                    <a:pt x="26" y="95"/>
                  </a:cubicBezTo>
                  <a:cubicBezTo>
                    <a:pt x="26" y="95"/>
                    <a:pt x="26" y="95"/>
                    <a:pt x="26" y="95"/>
                  </a:cubicBezTo>
                  <a:cubicBezTo>
                    <a:pt x="26" y="95"/>
                    <a:pt x="26" y="95"/>
                    <a:pt x="26" y="95"/>
                  </a:cubicBezTo>
                  <a:cubicBezTo>
                    <a:pt x="26" y="95"/>
                    <a:pt x="26" y="95"/>
                    <a:pt x="26" y="95"/>
                  </a:cubicBezTo>
                  <a:cubicBezTo>
                    <a:pt x="36" y="99"/>
                    <a:pt x="36" y="99"/>
                    <a:pt x="36" y="99"/>
                  </a:cubicBezTo>
                  <a:cubicBezTo>
                    <a:pt x="42" y="101"/>
                    <a:pt x="42" y="101"/>
                    <a:pt x="42" y="101"/>
                  </a:cubicBezTo>
                  <a:cubicBezTo>
                    <a:pt x="51" y="98"/>
                    <a:pt x="59" y="95"/>
                    <a:pt x="61" y="94"/>
                  </a:cubicBezTo>
                  <a:cubicBezTo>
                    <a:pt x="54" y="81"/>
                    <a:pt x="54" y="81"/>
                    <a:pt x="54" y="81"/>
                  </a:cubicBezTo>
                  <a:cubicBezTo>
                    <a:pt x="46" y="64"/>
                    <a:pt x="46" y="64"/>
                    <a:pt x="46" y="64"/>
                  </a:cubicBezTo>
                  <a:cubicBezTo>
                    <a:pt x="46" y="64"/>
                    <a:pt x="46" y="64"/>
                    <a:pt x="46" y="64"/>
                  </a:cubicBezTo>
                  <a:cubicBezTo>
                    <a:pt x="46" y="64"/>
                    <a:pt x="46" y="64"/>
                    <a:pt x="46" y="64"/>
                  </a:cubicBezTo>
                  <a:cubicBezTo>
                    <a:pt x="44" y="58"/>
                    <a:pt x="43" y="51"/>
                    <a:pt x="42" y="44"/>
                  </a:cubicBezTo>
                  <a:cubicBezTo>
                    <a:pt x="42" y="38"/>
                    <a:pt x="42" y="29"/>
                    <a:pt x="45" y="25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51" y="4"/>
                    <a:pt x="48" y="2"/>
                    <a:pt x="4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41" name="Freeform 652"/>
            <p:cNvSpPr>
              <a:spLocks/>
            </p:cNvSpPr>
            <p:nvPr/>
          </p:nvSpPr>
          <p:spPr bwMode="auto">
            <a:xfrm>
              <a:off x="1695560" y="2609786"/>
              <a:ext cx="127713" cy="63857"/>
            </a:xfrm>
            <a:custGeom>
              <a:avLst/>
              <a:gdLst>
                <a:gd name="T0" fmla="*/ 27 w 32"/>
                <a:gd name="T1" fmla="*/ 16 h 16"/>
                <a:gd name="T2" fmla="*/ 19 w 32"/>
                <a:gd name="T3" fmla="*/ 16 h 16"/>
                <a:gd name="T4" fmla="*/ 2 w 32"/>
                <a:gd name="T5" fmla="*/ 15 h 16"/>
                <a:gd name="T6" fmla="*/ 1 w 32"/>
                <a:gd name="T7" fmla="*/ 13 h 16"/>
                <a:gd name="T8" fmla="*/ 0 w 32"/>
                <a:gd name="T9" fmla="*/ 10 h 16"/>
                <a:gd name="T10" fmla="*/ 8 w 32"/>
                <a:gd name="T11" fmla="*/ 9 h 16"/>
                <a:gd name="T12" fmla="*/ 8 w 32"/>
                <a:gd name="T13" fmla="*/ 9 h 16"/>
                <a:gd name="T14" fmla="*/ 15 w 32"/>
                <a:gd name="T15" fmla="*/ 0 h 16"/>
                <a:gd name="T16" fmla="*/ 21 w 32"/>
                <a:gd name="T17" fmla="*/ 3 h 16"/>
                <a:gd name="T18" fmla="*/ 30 w 32"/>
                <a:gd name="T19" fmla="*/ 7 h 16"/>
                <a:gd name="T20" fmla="*/ 32 w 32"/>
                <a:gd name="T21" fmla="*/ 8 h 16"/>
                <a:gd name="T22" fmla="*/ 31 w 32"/>
                <a:gd name="T23" fmla="*/ 11 h 16"/>
                <a:gd name="T24" fmla="*/ 31 w 32"/>
                <a:gd name="T25" fmla="*/ 16 h 16"/>
                <a:gd name="T26" fmla="*/ 27 w 32"/>
                <a:gd name="T27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" h="16">
                  <a:moveTo>
                    <a:pt x="27" y="16"/>
                  </a:moveTo>
                  <a:cubicBezTo>
                    <a:pt x="19" y="16"/>
                    <a:pt x="19" y="16"/>
                    <a:pt x="19" y="16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2"/>
                    <a:pt x="0" y="11"/>
                    <a:pt x="0" y="10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13" y="9"/>
                    <a:pt x="15" y="6"/>
                    <a:pt x="15" y="0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3" y="5"/>
                    <a:pt x="26" y="6"/>
                    <a:pt x="30" y="7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1" y="13"/>
                    <a:pt x="31" y="15"/>
                    <a:pt x="31" y="16"/>
                  </a:cubicBezTo>
                  <a:cubicBezTo>
                    <a:pt x="27" y="16"/>
                    <a:pt x="27" y="16"/>
                    <a:pt x="27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42" name="Freeform 653"/>
            <p:cNvSpPr>
              <a:spLocks noEditPoints="1"/>
            </p:cNvSpPr>
            <p:nvPr/>
          </p:nvSpPr>
          <p:spPr bwMode="auto">
            <a:xfrm>
              <a:off x="1692200" y="2603065"/>
              <a:ext cx="134434" cy="73939"/>
            </a:xfrm>
            <a:custGeom>
              <a:avLst/>
              <a:gdLst>
                <a:gd name="T0" fmla="*/ 15 w 34"/>
                <a:gd name="T1" fmla="*/ 0 h 19"/>
                <a:gd name="T2" fmla="*/ 22 w 34"/>
                <a:gd name="T3" fmla="*/ 4 h 19"/>
                <a:gd name="T4" fmla="*/ 31 w 34"/>
                <a:gd name="T5" fmla="*/ 8 h 19"/>
                <a:gd name="T6" fmla="*/ 34 w 34"/>
                <a:gd name="T7" fmla="*/ 10 h 19"/>
                <a:gd name="T8" fmla="*/ 33 w 34"/>
                <a:gd name="T9" fmla="*/ 14 h 19"/>
                <a:gd name="T10" fmla="*/ 34 w 34"/>
                <a:gd name="T11" fmla="*/ 18 h 19"/>
                <a:gd name="T12" fmla="*/ 28 w 34"/>
                <a:gd name="T13" fmla="*/ 19 h 19"/>
                <a:gd name="T14" fmla="*/ 20 w 34"/>
                <a:gd name="T15" fmla="*/ 19 h 19"/>
                <a:gd name="T16" fmla="*/ 2 w 34"/>
                <a:gd name="T17" fmla="*/ 18 h 19"/>
                <a:gd name="T18" fmla="*/ 1 w 34"/>
                <a:gd name="T19" fmla="*/ 15 h 19"/>
                <a:gd name="T20" fmla="*/ 1 w 34"/>
                <a:gd name="T21" fmla="*/ 12 h 19"/>
                <a:gd name="T22" fmla="*/ 9 w 34"/>
                <a:gd name="T23" fmla="*/ 10 h 19"/>
                <a:gd name="T24" fmla="*/ 15 w 34"/>
                <a:gd name="T25" fmla="*/ 0 h 19"/>
                <a:gd name="T26" fmla="*/ 17 w 34"/>
                <a:gd name="T27" fmla="*/ 3 h 19"/>
                <a:gd name="T28" fmla="*/ 9 w 34"/>
                <a:gd name="T29" fmla="*/ 12 h 19"/>
                <a:gd name="T30" fmla="*/ 2 w 34"/>
                <a:gd name="T31" fmla="*/ 13 h 19"/>
                <a:gd name="T32" fmla="*/ 3 w 34"/>
                <a:gd name="T33" fmla="*/ 14 h 19"/>
                <a:gd name="T34" fmla="*/ 3 w 34"/>
                <a:gd name="T35" fmla="*/ 14 h 19"/>
                <a:gd name="T36" fmla="*/ 3 w 34"/>
                <a:gd name="T37" fmla="*/ 15 h 19"/>
                <a:gd name="T38" fmla="*/ 4 w 34"/>
                <a:gd name="T39" fmla="*/ 16 h 19"/>
                <a:gd name="T40" fmla="*/ 20 w 34"/>
                <a:gd name="T41" fmla="*/ 18 h 19"/>
                <a:gd name="T42" fmla="*/ 28 w 34"/>
                <a:gd name="T43" fmla="*/ 18 h 19"/>
                <a:gd name="T44" fmla="*/ 31 w 34"/>
                <a:gd name="T45" fmla="*/ 17 h 19"/>
                <a:gd name="T46" fmla="*/ 31 w 34"/>
                <a:gd name="T47" fmla="*/ 13 h 19"/>
                <a:gd name="T48" fmla="*/ 32 w 34"/>
                <a:gd name="T49" fmla="*/ 11 h 19"/>
                <a:gd name="T50" fmla="*/ 31 w 34"/>
                <a:gd name="T51" fmla="*/ 10 h 19"/>
                <a:gd name="T52" fmla="*/ 21 w 34"/>
                <a:gd name="T53" fmla="*/ 6 h 19"/>
                <a:gd name="T54" fmla="*/ 17 w 34"/>
                <a:gd name="T55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4" h="19">
                  <a:moveTo>
                    <a:pt x="15" y="0"/>
                  </a:moveTo>
                  <a:cubicBezTo>
                    <a:pt x="22" y="4"/>
                    <a:pt x="22" y="4"/>
                    <a:pt x="22" y="4"/>
                  </a:cubicBezTo>
                  <a:cubicBezTo>
                    <a:pt x="25" y="6"/>
                    <a:pt x="28" y="8"/>
                    <a:pt x="31" y="8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2" y="16"/>
                    <a:pt x="33" y="18"/>
                    <a:pt x="34" y="18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4"/>
                    <a:pt x="0" y="12"/>
                    <a:pt x="1" y="12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14" y="10"/>
                    <a:pt x="15" y="6"/>
                    <a:pt x="15" y="0"/>
                  </a:cubicBezTo>
                  <a:moveTo>
                    <a:pt x="17" y="3"/>
                  </a:moveTo>
                  <a:cubicBezTo>
                    <a:pt x="16" y="10"/>
                    <a:pt x="13" y="12"/>
                    <a:pt x="9" y="12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1" y="16"/>
                    <a:pt x="31" y="14"/>
                    <a:pt x="31" y="13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27" y="9"/>
                    <a:pt x="24" y="8"/>
                    <a:pt x="21" y="6"/>
                  </a:cubicBezTo>
                  <a:cubicBezTo>
                    <a:pt x="17" y="3"/>
                    <a:pt x="17" y="3"/>
                    <a:pt x="1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43" name="Freeform 654"/>
            <p:cNvSpPr>
              <a:spLocks/>
            </p:cNvSpPr>
            <p:nvPr/>
          </p:nvSpPr>
          <p:spPr bwMode="auto">
            <a:xfrm>
              <a:off x="7261165" y="2761026"/>
              <a:ext cx="110909" cy="509173"/>
            </a:xfrm>
            <a:custGeom>
              <a:avLst/>
              <a:gdLst>
                <a:gd name="T0" fmla="*/ 1 w 28"/>
                <a:gd name="T1" fmla="*/ 128 h 128"/>
                <a:gd name="T2" fmla="*/ 1 w 28"/>
                <a:gd name="T3" fmla="*/ 126 h 128"/>
                <a:gd name="T4" fmla="*/ 4 w 28"/>
                <a:gd name="T5" fmla="*/ 92 h 128"/>
                <a:gd name="T6" fmla="*/ 6 w 28"/>
                <a:gd name="T7" fmla="*/ 58 h 128"/>
                <a:gd name="T8" fmla="*/ 2 w 28"/>
                <a:gd name="T9" fmla="*/ 39 h 128"/>
                <a:gd name="T10" fmla="*/ 0 w 28"/>
                <a:gd name="T11" fmla="*/ 22 h 128"/>
                <a:gd name="T12" fmla="*/ 1 w 28"/>
                <a:gd name="T13" fmla="*/ 13 h 128"/>
                <a:gd name="T14" fmla="*/ 2 w 28"/>
                <a:gd name="T15" fmla="*/ 2 h 128"/>
                <a:gd name="T16" fmla="*/ 2 w 28"/>
                <a:gd name="T17" fmla="*/ 0 h 128"/>
                <a:gd name="T18" fmla="*/ 4 w 28"/>
                <a:gd name="T19" fmla="*/ 0 h 128"/>
                <a:gd name="T20" fmla="*/ 10 w 28"/>
                <a:gd name="T21" fmla="*/ 0 h 128"/>
                <a:gd name="T22" fmla="*/ 15 w 28"/>
                <a:gd name="T23" fmla="*/ 4 h 128"/>
                <a:gd name="T24" fmla="*/ 14 w 28"/>
                <a:gd name="T25" fmla="*/ 16 h 128"/>
                <a:gd name="T26" fmla="*/ 16 w 28"/>
                <a:gd name="T27" fmla="*/ 39 h 128"/>
                <a:gd name="T28" fmla="*/ 21 w 28"/>
                <a:gd name="T29" fmla="*/ 49 h 128"/>
                <a:gd name="T30" fmla="*/ 23 w 28"/>
                <a:gd name="T31" fmla="*/ 60 h 128"/>
                <a:gd name="T32" fmla="*/ 26 w 28"/>
                <a:gd name="T33" fmla="*/ 74 h 128"/>
                <a:gd name="T34" fmla="*/ 28 w 28"/>
                <a:gd name="T35" fmla="*/ 80 h 128"/>
                <a:gd name="T36" fmla="*/ 28 w 28"/>
                <a:gd name="T37" fmla="*/ 80 h 128"/>
                <a:gd name="T38" fmla="*/ 22 w 28"/>
                <a:gd name="T39" fmla="*/ 76 h 128"/>
                <a:gd name="T40" fmla="*/ 18 w 28"/>
                <a:gd name="T41" fmla="*/ 73 h 128"/>
                <a:gd name="T42" fmla="*/ 15 w 28"/>
                <a:gd name="T43" fmla="*/ 74 h 128"/>
                <a:gd name="T44" fmla="*/ 9 w 28"/>
                <a:gd name="T45" fmla="*/ 94 h 128"/>
                <a:gd name="T46" fmla="*/ 16 w 28"/>
                <a:gd name="T47" fmla="*/ 118 h 128"/>
                <a:gd name="T48" fmla="*/ 20 w 28"/>
                <a:gd name="T49" fmla="*/ 127 h 128"/>
                <a:gd name="T50" fmla="*/ 19 w 28"/>
                <a:gd name="T51" fmla="*/ 128 h 128"/>
                <a:gd name="T52" fmla="*/ 16 w 28"/>
                <a:gd name="T53" fmla="*/ 123 h 128"/>
                <a:gd name="T54" fmla="*/ 11 w 28"/>
                <a:gd name="T55" fmla="*/ 120 h 128"/>
                <a:gd name="T56" fmla="*/ 4 w 28"/>
                <a:gd name="T57" fmla="*/ 125 h 128"/>
                <a:gd name="T58" fmla="*/ 1 w 28"/>
                <a:gd name="T59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" h="128">
                  <a:moveTo>
                    <a:pt x="1" y="128"/>
                  </a:moveTo>
                  <a:cubicBezTo>
                    <a:pt x="1" y="128"/>
                    <a:pt x="1" y="127"/>
                    <a:pt x="1" y="126"/>
                  </a:cubicBezTo>
                  <a:cubicBezTo>
                    <a:pt x="1" y="116"/>
                    <a:pt x="2" y="105"/>
                    <a:pt x="4" y="92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2" y="39"/>
                    <a:pt x="2" y="39"/>
                    <a:pt x="2" y="39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2" y="1"/>
                    <a:pt x="2" y="0"/>
                  </a:cubicBezTo>
                  <a:cubicBezTo>
                    <a:pt x="2" y="0"/>
                    <a:pt x="3" y="0"/>
                    <a:pt x="4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3" y="1"/>
                    <a:pt x="14" y="2"/>
                    <a:pt x="15" y="4"/>
                  </a:cubicBezTo>
                  <a:cubicBezTo>
                    <a:pt x="17" y="7"/>
                    <a:pt x="16" y="11"/>
                    <a:pt x="14" y="16"/>
                  </a:cubicBezTo>
                  <a:cubicBezTo>
                    <a:pt x="12" y="22"/>
                    <a:pt x="13" y="29"/>
                    <a:pt x="16" y="3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3" y="60"/>
                    <a:pt x="23" y="60"/>
                    <a:pt x="23" y="60"/>
                  </a:cubicBezTo>
                  <a:cubicBezTo>
                    <a:pt x="26" y="74"/>
                    <a:pt x="26" y="74"/>
                    <a:pt x="26" y="74"/>
                  </a:cubicBezTo>
                  <a:cubicBezTo>
                    <a:pt x="28" y="78"/>
                    <a:pt x="28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ubicBezTo>
                    <a:pt x="22" y="76"/>
                    <a:pt x="22" y="76"/>
                    <a:pt x="22" y="76"/>
                  </a:cubicBezTo>
                  <a:cubicBezTo>
                    <a:pt x="21" y="74"/>
                    <a:pt x="20" y="73"/>
                    <a:pt x="18" y="73"/>
                  </a:cubicBezTo>
                  <a:cubicBezTo>
                    <a:pt x="17" y="73"/>
                    <a:pt x="16" y="74"/>
                    <a:pt x="15" y="74"/>
                  </a:cubicBezTo>
                  <a:cubicBezTo>
                    <a:pt x="9" y="76"/>
                    <a:pt x="7" y="83"/>
                    <a:pt x="9" y="94"/>
                  </a:cubicBezTo>
                  <a:cubicBezTo>
                    <a:pt x="9" y="104"/>
                    <a:pt x="12" y="113"/>
                    <a:pt x="16" y="118"/>
                  </a:cubicBezTo>
                  <a:cubicBezTo>
                    <a:pt x="19" y="121"/>
                    <a:pt x="20" y="125"/>
                    <a:pt x="20" y="127"/>
                  </a:cubicBezTo>
                  <a:cubicBezTo>
                    <a:pt x="20" y="128"/>
                    <a:pt x="19" y="128"/>
                    <a:pt x="19" y="128"/>
                  </a:cubicBezTo>
                  <a:cubicBezTo>
                    <a:pt x="19" y="128"/>
                    <a:pt x="18" y="127"/>
                    <a:pt x="16" y="123"/>
                  </a:cubicBezTo>
                  <a:cubicBezTo>
                    <a:pt x="14" y="121"/>
                    <a:pt x="13" y="120"/>
                    <a:pt x="11" y="120"/>
                  </a:cubicBezTo>
                  <a:cubicBezTo>
                    <a:pt x="9" y="120"/>
                    <a:pt x="7" y="121"/>
                    <a:pt x="4" y="125"/>
                  </a:cubicBezTo>
                  <a:cubicBezTo>
                    <a:pt x="1" y="128"/>
                    <a:pt x="1" y="128"/>
                    <a:pt x="1" y="1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44" name="Freeform 655"/>
            <p:cNvSpPr>
              <a:spLocks noEditPoints="1"/>
            </p:cNvSpPr>
            <p:nvPr/>
          </p:nvSpPr>
          <p:spPr bwMode="auto">
            <a:xfrm>
              <a:off x="7257804" y="2757665"/>
              <a:ext cx="122672" cy="520935"/>
            </a:xfrm>
            <a:custGeom>
              <a:avLst/>
              <a:gdLst>
                <a:gd name="T0" fmla="*/ 12 w 31"/>
                <a:gd name="T1" fmla="*/ 0 h 131"/>
                <a:gd name="T2" fmla="*/ 18 w 31"/>
                <a:gd name="T3" fmla="*/ 40 h 131"/>
                <a:gd name="T4" fmla="*/ 25 w 31"/>
                <a:gd name="T5" fmla="*/ 61 h 131"/>
                <a:gd name="T6" fmla="*/ 29 w 31"/>
                <a:gd name="T7" fmla="*/ 82 h 131"/>
                <a:gd name="T8" fmla="*/ 23 w 31"/>
                <a:gd name="T9" fmla="*/ 77 h 131"/>
                <a:gd name="T10" fmla="*/ 17 w 31"/>
                <a:gd name="T11" fmla="*/ 76 h 131"/>
                <a:gd name="T12" fmla="*/ 18 w 31"/>
                <a:gd name="T13" fmla="*/ 118 h 131"/>
                <a:gd name="T14" fmla="*/ 21 w 31"/>
                <a:gd name="T15" fmla="*/ 130 h 131"/>
                <a:gd name="T16" fmla="*/ 12 w 31"/>
                <a:gd name="T17" fmla="*/ 122 h 131"/>
                <a:gd name="T18" fmla="*/ 2 w 31"/>
                <a:gd name="T19" fmla="*/ 131 h 131"/>
                <a:gd name="T20" fmla="*/ 2 w 31"/>
                <a:gd name="T21" fmla="*/ 127 h 131"/>
                <a:gd name="T22" fmla="*/ 6 w 31"/>
                <a:gd name="T23" fmla="*/ 59 h 131"/>
                <a:gd name="T24" fmla="*/ 0 w 31"/>
                <a:gd name="T25" fmla="*/ 23 h 131"/>
                <a:gd name="T26" fmla="*/ 2 w 31"/>
                <a:gd name="T27" fmla="*/ 3 h 131"/>
                <a:gd name="T28" fmla="*/ 5 w 31"/>
                <a:gd name="T29" fmla="*/ 2 h 131"/>
                <a:gd name="T30" fmla="*/ 4 w 31"/>
                <a:gd name="T31" fmla="*/ 2 h 131"/>
                <a:gd name="T32" fmla="*/ 4 w 31"/>
                <a:gd name="T33" fmla="*/ 3 h 131"/>
                <a:gd name="T34" fmla="*/ 3 w 31"/>
                <a:gd name="T35" fmla="*/ 14 h 131"/>
                <a:gd name="T36" fmla="*/ 2 w 31"/>
                <a:gd name="T37" fmla="*/ 23 h 131"/>
                <a:gd name="T38" fmla="*/ 7 w 31"/>
                <a:gd name="T39" fmla="*/ 59 h 131"/>
                <a:gd name="T40" fmla="*/ 7 w 31"/>
                <a:gd name="T41" fmla="*/ 59 h 131"/>
                <a:gd name="T42" fmla="*/ 3 w 31"/>
                <a:gd name="T43" fmla="*/ 127 h 131"/>
                <a:gd name="T44" fmla="*/ 12 w 31"/>
                <a:gd name="T45" fmla="*/ 120 h 131"/>
                <a:gd name="T46" fmla="*/ 20 w 31"/>
                <a:gd name="T47" fmla="*/ 127 h 131"/>
                <a:gd name="T48" fmla="*/ 9 w 31"/>
                <a:gd name="T49" fmla="*/ 96 h 131"/>
                <a:gd name="T50" fmla="*/ 19 w 31"/>
                <a:gd name="T51" fmla="*/ 73 h 131"/>
                <a:gd name="T52" fmla="*/ 28 w 31"/>
                <a:gd name="T53" fmla="*/ 79 h 131"/>
                <a:gd name="T54" fmla="*/ 27 w 31"/>
                <a:gd name="T55" fmla="*/ 75 h 131"/>
                <a:gd name="T56" fmla="*/ 23 w 31"/>
                <a:gd name="T57" fmla="*/ 61 h 131"/>
                <a:gd name="T58" fmla="*/ 17 w 31"/>
                <a:gd name="T59" fmla="*/ 40 h 131"/>
                <a:gd name="T60" fmla="*/ 15 w 31"/>
                <a:gd name="T61" fmla="*/ 6 h 131"/>
                <a:gd name="T62" fmla="*/ 5 w 31"/>
                <a:gd name="T63" fmla="*/ 2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1" h="131">
                  <a:moveTo>
                    <a:pt x="5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8" y="3"/>
                    <a:pt x="20" y="8"/>
                    <a:pt x="16" y="17"/>
                  </a:cubicBezTo>
                  <a:cubicBezTo>
                    <a:pt x="14" y="23"/>
                    <a:pt x="15" y="31"/>
                    <a:pt x="18" y="40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5" y="61"/>
                    <a:pt x="25" y="61"/>
                    <a:pt x="25" y="61"/>
                  </a:cubicBezTo>
                  <a:cubicBezTo>
                    <a:pt x="28" y="75"/>
                    <a:pt x="28" y="75"/>
                    <a:pt x="28" y="75"/>
                  </a:cubicBezTo>
                  <a:cubicBezTo>
                    <a:pt x="30" y="79"/>
                    <a:pt x="31" y="82"/>
                    <a:pt x="29" y="82"/>
                  </a:cubicBezTo>
                  <a:cubicBezTo>
                    <a:pt x="29" y="82"/>
                    <a:pt x="29" y="82"/>
                    <a:pt x="28" y="81"/>
                  </a:cubicBezTo>
                  <a:cubicBezTo>
                    <a:pt x="23" y="77"/>
                    <a:pt x="23" y="77"/>
                    <a:pt x="23" y="77"/>
                  </a:cubicBezTo>
                  <a:cubicBezTo>
                    <a:pt x="22" y="76"/>
                    <a:pt x="21" y="75"/>
                    <a:pt x="19" y="75"/>
                  </a:cubicBezTo>
                  <a:cubicBezTo>
                    <a:pt x="19" y="75"/>
                    <a:pt x="18" y="75"/>
                    <a:pt x="17" y="76"/>
                  </a:cubicBezTo>
                  <a:cubicBezTo>
                    <a:pt x="11" y="78"/>
                    <a:pt x="9" y="84"/>
                    <a:pt x="11" y="95"/>
                  </a:cubicBezTo>
                  <a:cubicBezTo>
                    <a:pt x="11" y="106"/>
                    <a:pt x="14" y="113"/>
                    <a:pt x="18" y="118"/>
                  </a:cubicBezTo>
                  <a:cubicBezTo>
                    <a:pt x="21" y="122"/>
                    <a:pt x="22" y="126"/>
                    <a:pt x="21" y="128"/>
                  </a:cubicBezTo>
                  <a:cubicBezTo>
                    <a:pt x="21" y="129"/>
                    <a:pt x="21" y="130"/>
                    <a:pt x="21" y="130"/>
                  </a:cubicBezTo>
                  <a:cubicBezTo>
                    <a:pt x="20" y="130"/>
                    <a:pt x="18" y="128"/>
                    <a:pt x="16" y="124"/>
                  </a:cubicBezTo>
                  <a:cubicBezTo>
                    <a:pt x="15" y="123"/>
                    <a:pt x="14" y="122"/>
                    <a:pt x="12" y="122"/>
                  </a:cubicBezTo>
                  <a:cubicBezTo>
                    <a:pt x="10" y="122"/>
                    <a:pt x="8" y="123"/>
                    <a:pt x="6" y="127"/>
                  </a:cubicBezTo>
                  <a:cubicBezTo>
                    <a:pt x="2" y="131"/>
                    <a:pt x="2" y="131"/>
                    <a:pt x="2" y="131"/>
                  </a:cubicBezTo>
                  <a:cubicBezTo>
                    <a:pt x="2" y="131"/>
                    <a:pt x="2" y="131"/>
                    <a:pt x="2" y="131"/>
                  </a:cubicBezTo>
                  <a:cubicBezTo>
                    <a:pt x="2" y="131"/>
                    <a:pt x="2" y="130"/>
                    <a:pt x="2" y="127"/>
                  </a:cubicBezTo>
                  <a:cubicBezTo>
                    <a:pt x="2" y="119"/>
                    <a:pt x="2" y="108"/>
                    <a:pt x="4" y="93"/>
                  </a:cubicBezTo>
                  <a:cubicBezTo>
                    <a:pt x="6" y="59"/>
                    <a:pt x="6" y="59"/>
                    <a:pt x="6" y="59"/>
                  </a:cubicBezTo>
                  <a:cubicBezTo>
                    <a:pt x="2" y="40"/>
                    <a:pt x="2" y="40"/>
                    <a:pt x="2" y="40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2" y="0"/>
                    <a:pt x="5" y="0"/>
                  </a:cubicBezTo>
                  <a:moveTo>
                    <a:pt x="5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7" y="59"/>
                    <a:pt x="7" y="59"/>
                    <a:pt x="7" y="59"/>
                  </a:cubicBezTo>
                  <a:cubicBezTo>
                    <a:pt x="7" y="59"/>
                    <a:pt x="7" y="59"/>
                    <a:pt x="7" y="59"/>
                  </a:cubicBezTo>
                  <a:cubicBezTo>
                    <a:pt x="7" y="59"/>
                    <a:pt x="7" y="59"/>
                    <a:pt x="7" y="59"/>
                  </a:cubicBezTo>
                  <a:cubicBezTo>
                    <a:pt x="6" y="93"/>
                    <a:pt x="6" y="93"/>
                    <a:pt x="6" y="93"/>
                  </a:cubicBezTo>
                  <a:cubicBezTo>
                    <a:pt x="4" y="105"/>
                    <a:pt x="3" y="117"/>
                    <a:pt x="3" y="127"/>
                  </a:cubicBezTo>
                  <a:cubicBezTo>
                    <a:pt x="4" y="125"/>
                    <a:pt x="4" y="125"/>
                    <a:pt x="4" y="125"/>
                  </a:cubicBezTo>
                  <a:cubicBezTo>
                    <a:pt x="7" y="122"/>
                    <a:pt x="10" y="120"/>
                    <a:pt x="12" y="120"/>
                  </a:cubicBezTo>
                  <a:cubicBezTo>
                    <a:pt x="14" y="120"/>
                    <a:pt x="16" y="121"/>
                    <a:pt x="18" y="123"/>
                  </a:cubicBezTo>
                  <a:cubicBezTo>
                    <a:pt x="18" y="125"/>
                    <a:pt x="19" y="126"/>
                    <a:pt x="20" y="127"/>
                  </a:cubicBezTo>
                  <a:cubicBezTo>
                    <a:pt x="20" y="125"/>
                    <a:pt x="18" y="122"/>
                    <a:pt x="16" y="119"/>
                  </a:cubicBezTo>
                  <a:cubicBezTo>
                    <a:pt x="12" y="114"/>
                    <a:pt x="9" y="106"/>
                    <a:pt x="9" y="96"/>
                  </a:cubicBezTo>
                  <a:cubicBezTo>
                    <a:pt x="7" y="84"/>
                    <a:pt x="9" y="76"/>
                    <a:pt x="16" y="74"/>
                  </a:cubicBezTo>
                  <a:cubicBezTo>
                    <a:pt x="17" y="74"/>
                    <a:pt x="18" y="73"/>
                    <a:pt x="19" y="73"/>
                  </a:cubicBezTo>
                  <a:cubicBezTo>
                    <a:pt x="21" y="73"/>
                    <a:pt x="23" y="74"/>
                    <a:pt x="24" y="76"/>
                  </a:cubicBezTo>
                  <a:cubicBezTo>
                    <a:pt x="28" y="79"/>
                    <a:pt x="28" y="79"/>
                    <a:pt x="28" y="79"/>
                  </a:cubicBezTo>
                  <a:cubicBezTo>
                    <a:pt x="28" y="78"/>
                    <a:pt x="27" y="77"/>
                    <a:pt x="27" y="75"/>
                  </a:cubicBezTo>
                  <a:cubicBezTo>
                    <a:pt x="27" y="75"/>
                    <a:pt x="27" y="75"/>
                    <a:pt x="27" y="75"/>
                  </a:cubicBezTo>
                  <a:cubicBezTo>
                    <a:pt x="27" y="75"/>
                    <a:pt x="27" y="75"/>
                    <a:pt x="27" y="75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1" y="51"/>
                    <a:pt x="21" y="51"/>
                    <a:pt x="21" y="51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3" y="30"/>
                    <a:pt x="12" y="23"/>
                    <a:pt x="14" y="17"/>
                  </a:cubicBezTo>
                  <a:cubicBezTo>
                    <a:pt x="16" y="12"/>
                    <a:pt x="17" y="8"/>
                    <a:pt x="15" y="6"/>
                  </a:cubicBezTo>
                  <a:cubicBezTo>
                    <a:pt x="15" y="4"/>
                    <a:pt x="13" y="3"/>
                    <a:pt x="11" y="2"/>
                  </a:cubicBezTo>
                  <a:cubicBezTo>
                    <a:pt x="5" y="2"/>
                    <a:pt x="5" y="2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45" name="Freeform 656"/>
            <p:cNvSpPr>
              <a:spLocks/>
            </p:cNvSpPr>
            <p:nvPr/>
          </p:nvSpPr>
          <p:spPr bwMode="auto">
            <a:xfrm>
              <a:off x="2045091" y="-144450"/>
              <a:ext cx="7397280" cy="3723847"/>
            </a:xfrm>
            <a:custGeom>
              <a:avLst/>
              <a:gdLst>
                <a:gd name="T0" fmla="*/ 187 w 1862"/>
                <a:gd name="T1" fmla="*/ 912 h 937"/>
                <a:gd name="T2" fmla="*/ 117 w 1862"/>
                <a:gd name="T3" fmla="*/ 873 h 937"/>
                <a:gd name="T4" fmla="*/ 142 w 1862"/>
                <a:gd name="T5" fmla="*/ 830 h 937"/>
                <a:gd name="T6" fmla="*/ 45 w 1862"/>
                <a:gd name="T7" fmla="*/ 740 h 937"/>
                <a:gd name="T8" fmla="*/ 0 w 1862"/>
                <a:gd name="T9" fmla="*/ 647 h 937"/>
                <a:gd name="T10" fmla="*/ 9 w 1862"/>
                <a:gd name="T11" fmla="*/ 577 h 937"/>
                <a:gd name="T12" fmla="*/ 27 w 1862"/>
                <a:gd name="T13" fmla="*/ 392 h 937"/>
                <a:gd name="T14" fmla="*/ 66 w 1862"/>
                <a:gd name="T15" fmla="*/ 348 h 937"/>
                <a:gd name="T16" fmla="*/ 58 w 1862"/>
                <a:gd name="T17" fmla="*/ 406 h 937"/>
                <a:gd name="T18" fmla="*/ 122 w 1862"/>
                <a:gd name="T19" fmla="*/ 496 h 937"/>
                <a:gd name="T20" fmla="*/ 187 w 1862"/>
                <a:gd name="T21" fmla="*/ 439 h 937"/>
                <a:gd name="T22" fmla="*/ 214 w 1862"/>
                <a:gd name="T23" fmla="*/ 415 h 937"/>
                <a:gd name="T24" fmla="*/ 294 w 1862"/>
                <a:gd name="T25" fmla="*/ 374 h 937"/>
                <a:gd name="T26" fmla="*/ 374 w 1862"/>
                <a:gd name="T27" fmla="*/ 365 h 937"/>
                <a:gd name="T28" fmla="*/ 463 w 1862"/>
                <a:gd name="T29" fmla="*/ 330 h 937"/>
                <a:gd name="T30" fmla="*/ 517 w 1862"/>
                <a:gd name="T31" fmla="*/ 216 h 937"/>
                <a:gd name="T32" fmla="*/ 503 w 1862"/>
                <a:gd name="T33" fmla="*/ 419 h 937"/>
                <a:gd name="T34" fmla="*/ 567 w 1862"/>
                <a:gd name="T35" fmla="*/ 380 h 937"/>
                <a:gd name="T36" fmla="*/ 535 w 1862"/>
                <a:gd name="T37" fmla="*/ 299 h 937"/>
                <a:gd name="T38" fmla="*/ 567 w 1862"/>
                <a:gd name="T39" fmla="*/ 262 h 937"/>
                <a:gd name="T40" fmla="*/ 624 w 1862"/>
                <a:gd name="T41" fmla="*/ 261 h 937"/>
                <a:gd name="T42" fmla="*/ 611 w 1862"/>
                <a:gd name="T43" fmla="*/ 206 h 937"/>
                <a:gd name="T44" fmla="*/ 690 w 1862"/>
                <a:gd name="T45" fmla="*/ 123 h 937"/>
                <a:gd name="T46" fmla="*/ 835 w 1862"/>
                <a:gd name="T47" fmla="*/ 55 h 937"/>
                <a:gd name="T48" fmla="*/ 914 w 1862"/>
                <a:gd name="T49" fmla="*/ 55 h 937"/>
                <a:gd name="T50" fmla="*/ 950 w 1862"/>
                <a:gd name="T51" fmla="*/ 151 h 937"/>
                <a:gd name="T52" fmla="*/ 987 w 1862"/>
                <a:gd name="T53" fmla="*/ 179 h 937"/>
                <a:gd name="T54" fmla="*/ 1098 w 1862"/>
                <a:gd name="T55" fmla="*/ 214 h 937"/>
                <a:gd name="T56" fmla="*/ 1174 w 1862"/>
                <a:gd name="T57" fmla="*/ 279 h 937"/>
                <a:gd name="T58" fmla="*/ 1281 w 1862"/>
                <a:gd name="T59" fmla="*/ 263 h 937"/>
                <a:gd name="T60" fmla="*/ 1359 w 1862"/>
                <a:gd name="T61" fmla="*/ 241 h 937"/>
                <a:gd name="T62" fmla="*/ 1451 w 1862"/>
                <a:gd name="T63" fmla="*/ 288 h 937"/>
                <a:gd name="T64" fmla="*/ 1547 w 1862"/>
                <a:gd name="T65" fmla="*/ 332 h 937"/>
                <a:gd name="T66" fmla="*/ 1649 w 1862"/>
                <a:gd name="T67" fmla="*/ 316 h 937"/>
                <a:gd name="T68" fmla="*/ 1793 w 1862"/>
                <a:gd name="T69" fmla="*/ 381 h 937"/>
                <a:gd name="T70" fmla="*/ 1856 w 1862"/>
                <a:gd name="T71" fmla="*/ 435 h 937"/>
                <a:gd name="T72" fmla="*/ 1827 w 1862"/>
                <a:gd name="T73" fmla="*/ 476 h 937"/>
                <a:gd name="T74" fmla="*/ 1760 w 1862"/>
                <a:gd name="T75" fmla="*/ 433 h 937"/>
                <a:gd name="T76" fmla="*/ 1706 w 1862"/>
                <a:gd name="T77" fmla="*/ 481 h 937"/>
                <a:gd name="T78" fmla="*/ 1719 w 1862"/>
                <a:gd name="T79" fmla="*/ 527 h 937"/>
                <a:gd name="T80" fmla="*/ 1580 w 1862"/>
                <a:gd name="T81" fmla="*/ 591 h 937"/>
                <a:gd name="T82" fmla="*/ 1552 w 1862"/>
                <a:gd name="T83" fmla="*/ 643 h 937"/>
                <a:gd name="T84" fmla="*/ 1519 w 1862"/>
                <a:gd name="T85" fmla="*/ 726 h 937"/>
                <a:gd name="T86" fmla="*/ 1566 w 1862"/>
                <a:gd name="T87" fmla="*/ 558 h 937"/>
                <a:gd name="T88" fmla="*/ 1515 w 1862"/>
                <a:gd name="T89" fmla="*/ 553 h 937"/>
                <a:gd name="T90" fmla="*/ 1431 w 1862"/>
                <a:gd name="T91" fmla="*/ 616 h 937"/>
                <a:gd name="T92" fmla="*/ 1361 w 1862"/>
                <a:gd name="T93" fmla="*/ 610 h 937"/>
                <a:gd name="T94" fmla="*/ 1261 w 1862"/>
                <a:gd name="T95" fmla="*/ 727 h 937"/>
                <a:gd name="T96" fmla="*/ 1282 w 1862"/>
                <a:gd name="T97" fmla="*/ 836 h 937"/>
                <a:gd name="T98" fmla="*/ 1191 w 1862"/>
                <a:gd name="T99" fmla="*/ 905 h 937"/>
                <a:gd name="T100" fmla="*/ 1195 w 1862"/>
                <a:gd name="T101" fmla="*/ 832 h 937"/>
                <a:gd name="T102" fmla="*/ 1063 w 1862"/>
                <a:gd name="T103" fmla="*/ 746 h 937"/>
                <a:gd name="T104" fmla="*/ 1016 w 1862"/>
                <a:gd name="T105" fmla="*/ 795 h 937"/>
                <a:gd name="T106" fmla="*/ 849 w 1862"/>
                <a:gd name="T107" fmla="*/ 763 h 937"/>
                <a:gd name="T108" fmla="*/ 707 w 1862"/>
                <a:gd name="T109" fmla="*/ 800 h 937"/>
                <a:gd name="T110" fmla="*/ 606 w 1862"/>
                <a:gd name="T111" fmla="*/ 776 h 937"/>
                <a:gd name="T112" fmla="*/ 531 w 1862"/>
                <a:gd name="T113" fmla="*/ 717 h 937"/>
                <a:gd name="T114" fmla="*/ 480 w 1862"/>
                <a:gd name="T115" fmla="*/ 690 h 937"/>
                <a:gd name="T116" fmla="*/ 382 w 1862"/>
                <a:gd name="T117" fmla="*/ 744 h 937"/>
                <a:gd name="T118" fmla="*/ 372 w 1862"/>
                <a:gd name="T119" fmla="*/ 778 h 937"/>
                <a:gd name="T120" fmla="*/ 313 w 1862"/>
                <a:gd name="T121" fmla="*/ 779 h 937"/>
                <a:gd name="T122" fmla="*/ 235 w 1862"/>
                <a:gd name="T123" fmla="*/ 786 h 937"/>
                <a:gd name="T124" fmla="*/ 241 w 1862"/>
                <a:gd name="T125" fmla="*/ 848 h 9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62" h="937">
                  <a:moveTo>
                    <a:pt x="233" y="937"/>
                  </a:moveTo>
                  <a:cubicBezTo>
                    <a:pt x="232" y="937"/>
                    <a:pt x="228" y="934"/>
                    <a:pt x="224" y="932"/>
                  </a:cubicBezTo>
                  <a:cubicBezTo>
                    <a:pt x="220" y="928"/>
                    <a:pt x="220" y="928"/>
                    <a:pt x="220" y="928"/>
                  </a:cubicBezTo>
                  <a:cubicBezTo>
                    <a:pt x="214" y="924"/>
                    <a:pt x="214" y="924"/>
                    <a:pt x="214" y="924"/>
                  </a:cubicBezTo>
                  <a:cubicBezTo>
                    <a:pt x="212" y="921"/>
                    <a:pt x="212" y="921"/>
                    <a:pt x="212" y="921"/>
                  </a:cubicBezTo>
                  <a:cubicBezTo>
                    <a:pt x="211" y="918"/>
                    <a:pt x="211" y="918"/>
                    <a:pt x="211" y="918"/>
                  </a:cubicBezTo>
                  <a:cubicBezTo>
                    <a:pt x="210" y="917"/>
                    <a:pt x="210" y="917"/>
                    <a:pt x="210" y="917"/>
                  </a:cubicBezTo>
                  <a:cubicBezTo>
                    <a:pt x="210" y="917"/>
                    <a:pt x="210" y="917"/>
                    <a:pt x="210" y="917"/>
                  </a:cubicBezTo>
                  <a:cubicBezTo>
                    <a:pt x="207" y="917"/>
                    <a:pt x="207" y="917"/>
                    <a:pt x="207" y="917"/>
                  </a:cubicBezTo>
                  <a:cubicBezTo>
                    <a:pt x="203" y="917"/>
                    <a:pt x="203" y="917"/>
                    <a:pt x="203" y="917"/>
                  </a:cubicBezTo>
                  <a:cubicBezTo>
                    <a:pt x="201" y="915"/>
                    <a:pt x="198" y="914"/>
                    <a:pt x="196" y="914"/>
                  </a:cubicBezTo>
                  <a:cubicBezTo>
                    <a:pt x="196" y="914"/>
                    <a:pt x="195" y="914"/>
                    <a:pt x="195" y="914"/>
                  </a:cubicBezTo>
                  <a:cubicBezTo>
                    <a:pt x="195" y="914"/>
                    <a:pt x="195" y="914"/>
                    <a:pt x="195" y="914"/>
                  </a:cubicBezTo>
                  <a:cubicBezTo>
                    <a:pt x="195" y="914"/>
                    <a:pt x="195" y="914"/>
                    <a:pt x="195" y="914"/>
                  </a:cubicBezTo>
                  <a:cubicBezTo>
                    <a:pt x="192" y="916"/>
                    <a:pt x="192" y="916"/>
                    <a:pt x="192" y="916"/>
                  </a:cubicBezTo>
                  <a:cubicBezTo>
                    <a:pt x="190" y="917"/>
                    <a:pt x="190" y="917"/>
                    <a:pt x="190" y="917"/>
                  </a:cubicBezTo>
                  <a:cubicBezTo>
                    <a:pt x="188" y="915"/>
                    <a:pt x="188" y="915"/>
                    <a:pt x="188" y="915"/>
                  </a:cubicBezTo>
                  <a:cubicBezTo>
                    <a:pt x="188" y="912"/>
                    <a:pt x="188" y="912"/>
                    <a:pt x="188" y="912"/>
                  </a:cubicBezTo>
                  <a:cubicBezTo>
                    <a:pt x="187" y="912"/>
                    <a:pt x="187" y="912"/>
                    <a:pt x="187" y="912"/>
                  </a:cubicBezTo>
                  <a:cubicBezTo>
                    <a:pt x="187" y="911"/>
                    <a:pt x="187" y="911"/>
                    <a:pt x="187" y="911"/>
                  </a:cubicBezTo>
                  <a:cubicBezTo>
                    <a:pt x="183" y="910"/>
                    <a:pt x="183" y="910"/>
                    <a:pt x="183" y="910"/>
                  </a:cubicBezTo>
                  <a:cubicBezTo>
                    <a:pt x="180" y="911"/>
                    <a:pt x="180" y="911"/>
                    <a:pt x="180" y="911"/>
                  </a:cubicBezTo>
                  <a:cubicBezTo>
                    <a:pt x="179" y="909"/>
                    <a:pt x="179" y="909"/>
                    <a:pt x="179" y="909"/>
                  </a:cubicBezTo>
                  <a:cubicBezTo>
                    <a:pt x="176" y="907"/>
                    <a:pt x="176" y="907"/>
                    <a:pt x="176" y="907"/>
                  </a:cubicBezTo>
                  <a:cubicBezTo>
                    <a:pt x="176" y="907"/>
                    <a:pt x="176" y="907"/>
                    <a:pt x="176" y="907"/>
                  </a:cubicBezTo>
                  <a:cubicBezTo>
                    <a:pt x="176" y="907"/>
                    <a:pt x="176" y="907"/>
                    <a:pt x="176" y="907"/>
                  </a:cubicBezTo>
                  <a:cubicBezTo>
                    <a:pt x="171" y="907"/>
                    <a:pt x="171" y="907"/>
                    <a:pt x="171" y="907"/>
                  </a:cubicBezTo>
                  <a:cubicBezTo>
                    <a:pt x="169" y="907"/>
                    <a:pt x="169" y="907"/>
                    <a:pt x="169" y="907"/>
                  </a:cubicBezTo>
                  <a:cubicBezTo>
                    <a:pt x="161" y="903"/>
                    <a:pt x="161" y="903"/>
                    <a:pt x="161" y="903"/>
                  </a:cubicBezTo>
                  <a:cubicBezTo>
                    <a:pt x="155" y="901"/>
                    <a:pt x="155" y="901"/>
                    <a:pt x="155" y="901"/>
                  </a:cubicBezTo>
                  <a:cubicBezTo>
                    <a:pt x="149" y="901"/>
                    <a:pt x="144" y="900"/>
                    <a:pt x="138" y="897"/>
                  </a:cubicBezTo>
                  <a:cubicBezTo>
                    <a:pt x="135" y="895"/>
                    <a:pt x="135" y="895"/>
                    <a:pt x="135" y="895"/>
                  </a:cubicBezTo>
                  <a:cubicBezTo>
                    <a:pt x="127" y="889"/>
                    <a:pt x="127" y="889"/>
                    <a:pt x="127" y="889"/>
                  </a:cubicBezTo>
                  <a:cubicBezTo>
                    <a:pt x="118" y="883"/>
                    <a:pt x="118" y="883"/>
                    <a:pt x="118" y="883"/>
                  </a:cubicBezTo>
                  <a:cubicBezTo>
                    <a:pt x="111" y="878"/>
                    <a:pt x="111" y="878"/>
                    <a:pt x="111" y="878"/>
                  </a:cubicBezTo>
                  <a:cubicBezTo>
                    <a:pt x="110" y="877"/>
                    <a:pt x="108" y="876"/>
                    <a:pt x="109" y="875"/>
                  </a:cubicBezTo>
                  <a:cubicBezTo>
                    <a:pt x="113" y="874"/>
                    <a:pt x="113" y="874"/>
                    <a:pt x="113" y="874"/>
                  </a:cubicBezTo>
                  <a:cubicBezTo>
                    <a:pt x="117" y="873"/>
                    <a:pt x="117" y="873"/>
                    <a:pt x="117" y="873"/>
                  </a:cubicBezTo>
                  <a:cubicBezTo>
                    <a:pt x="117" y="873"/>
                    <a:pt x="117" y="873"/>
                    <a:pt x="117" y="873"/>
                  </a:cubicBezTo>
                  <a:cubicBezTo>
                    <a:pt x="118" y="873"/>
                    <a:pt x="118" y="873"/>
                    <a:pt x="118" y="873"/>
                  </a:cubicBezTo>
                  <a:cubicBezTo>
                    <a:pt x="119" y="872"/>
                    <a:pt x="119" y="870"/>
                    <a:pt x="119" y="868"/>
                  </a:cubicBezTo>
                  <a:cubicBezTo>
                    <a:pt x="119" y="866"/>
                    <a:pt x="120" y="864"/>
                    <a:pt x="120" y="864"/>
                  </a:cubicBezTo>
                  <a:cubicBezTo>
                    <a:pt x="123" y="862"/>
                    <a:pt x="123" y="862"/>
                    <a:pt x="123" y="862"/>
                  </a:cubicBezTo>
                  <a:cubicBezTo>
                    <a:pt x="125" y="860"/>
                    <a:pt x="125" y="860"/>
                    <a:pt x="125" y="860"/>
                  </a:cubicBezTo>
                  <a:cubicBezTo>
                    <a:pt x="125" y="860"/>
                    <a:pt x="125" y="860"/>
                    <a:pt x="125" y="859"/>
                  </a:cubicBezTo>
                  <a:cubicBezTo>
                    <a:pt x="125" y="858"/>
                    <a:pt x="124" y="857"/>
                    <a:pt x="122" y="855"/>
                  </a:cubicBezTo>
                  <a:cubicBezTo>
                    <a:pt x="119" y="851"/>
                    <a:pt x="119" y="851"/>
                    <a:pt x="119" y="851"/>
                  </a:cubicBezTo>
                  <a:cubicBezTo>
                    <a:pt x="120" y="851"/>
                    <a:pt x="121" y="851"/>
                    <a:pt x="124" y="851"/>
                  </a:cubicBezTo>
                  <a:cubicBezTo>
                    <a:pt x="127" y="851"/>
                    <a:pt x="129" y="849"/>
                    <a:pt x="133" y="846"/>
                  </a:cubicBezTo>
                  <a:cubicBezTo>
                    <a:pt x="136" y="844"/>
                    <a:pt x="137" y="843"/>
                    <a:pt x="137" y="841"/>
                  </a:cubicBezTo>
                  <a:cubicBezTo>
                    <a:pt x="137" y="841"/>
                    <a:pt x="136" y="840"/>
                    <a:pt x="135" y="840"/>
                  </a:cubicBezTo>
                  <a:cubicBezTo>
                    <a:pt x="127" y="841"/>
                    <a:pt x="127" y="841"/>
                    <a:pt x="127" y="841"/>
                  </a:cubicBezTo>
                  <a:cubicBezTo>
                    <a:pt x="125" y="840"/>
                    <a:pt x="125" y="840"/>
                    <a:pt x="125" y="840"/>
                  </a:cubicBezTo>
                  <a:cubicBezTo>
                    <a:pt x="124" y="837"/>
                    <a:pt x="124" y="837"/>
                    <a:pt x="124" y="837"/>
                  </a:cubicBezTo>
                  <a:cubicBezTo>
                    <a:pt x="124" y="835"/>
                    <a:pt x="124" y="833"/>
                    <a:pt x="127" y="833"/>
                  </a:cubicBezTo>
                  <a:cubicBezTo>
                    <a:pt x="135" y="832"/>
                    <a:pt x="135" y="832"/>
                    <a:pt x="135" y="832"/>
                  </a:cubicBezTo>
                  <a:cubicBezTo>
                    <a:pt x="139" y="832"/>
                    <a:pt x="141" y="831"/>
                    <a:pt x="142" y="830"/>
                  </a:cubicBezTo>
                  <a:cubicBezTo>
                    <a:pt x="143" y="830"/>
                    <a:pt x="143" y="830"/>
                    <a:pt x="143" y="830"/>
                  </a:cubicBezTo>
                  <a:cubicBezTo>
                    <a:pt x="143" y="830"/>
                    <a:pt x="143" y="830"/>
                    <a:pt x="143" y="830"/>
                  </a:cubicBezTo>
                  <a:cubicBezTo>
                    <a:pt x="143" y="829"/>
                    <a:pt x="144" y="824"/>
                    <a:pt x="140" y="819"/>
                  </a:cubicBezTo>
                  <a:cubicBezTo>
                    <a:pt x="140" y="818"/>
                    <a:pt x="140" y="816"/>
                    <a:pt x="140" y="814"/>
                  </a:cubicBezTo>
                  <a:cubicBezTo>
                    <a:pt x="143" y="809"/>
                    <a:pt x="143" y="809"/>
                    <a:pt x="143" y="809"/>
                  </a:cubicBezTo>
                  <a:cubicBezTo>
                    <a:pt x="145" y="806"/>
                    <a:pt x="145" y="804"/>
                    <a:pt x="144" y="803"/>
                  </a:cubicBezTo>
                  <a:cubicBezTo>
                    <a:pt x="142" y="801"/>
                    <a:pt x="140" y="798"/>
                    <a:pt x="135" y="796"/>
                  </a:cubicBezTo>
                  <a:cubicBezTo>
                    <a:pt x="132" y="795"/>
                    <a:pt x="132" y="795"/>
                    <a:pt x="132" y="795"/>
                  </a:cubicBezTo>
                  <a:cubicBezTo>
                    <a:pt x="126" y="792"/>
                    <a:pt x="120" y="789"/>
                    <a:pt x="116" y="788"/>
                  </a:cubicBezTo>
                  <a:cubicBezTo>
                    <a:pt x="97" y="785"/>
                    <a:pt x="97" y="785"/>
                    <a:pt x="97" y="785"/>
                  </a:cubicBezTo>
                  <a:cubicBezTo>
                    <a:pt x="93" y="785"/>
                    <a:pt x="90" y="783"/>
                    <a:pt x="88" y="779"/>
                  </a:cubicBezTo>
                  <a:cubicBezTo>
                    <a:pt x="82" y="767"/>
                    <a:pt x="82" y="767"/>
                    <a:pt x="82" y="767"/>
                  </a:cubicBezTo>
                  <a:cubicBezTo>
                    <a:pt x="79" y="762"/>
                    <a:pt x="77" y="758"/>
                    <a:pt x="75" y="756"/>
                  </a:cubicBezTo>
                  <a:cubicBezTo>
                    <a:pt x="72" y="752"/>
                    <a:pt x="68" y="750"/>
                    <a:pt x="63" y="750"/>
                  </a:cubicBezTo>
                  <a:cubicBezTo>
                    <a:pt x="55" y="751"/>
                    <a:pt x="55" y="751"/>
                    <a:pt x="55" y="751"/>
                  </a:cubicBezTo>
                  <a:cubicBezTo>
                    <a:pt x="49" y="751"/>
                    <a:pt x="49" y="751"/>
                    <a:pt x="49" y="751"/>
                  </a:cubicBezTo>
                  <a:cubicBezTo>
                    <a:pt x="48" y="750"/>
                    <a:pt x="48" y="750"/>
                    <a:pt x="48" y="750"/>
                  </a:cubicBezTo>
                  <a:cubicBezTo>
                    <a:pt x="48" y="747"/>
                    <a:pt x="48" y="745"/>
                    <a:pt x="47" y="743"/>
                  </a:cubicBezTo>
                  <a:cubicBezTo>
                    <a:pt x="45" y="740"/>
                    <a:pt x="45" y="740"/>
                    <a:pt x="45" y="740"/>
                  </a:cubicBezTo>
                  <a:cubicBezTo>
                    <a:pt x="45" y="740"/>
                    <a:pt x="45" y="740"/>
                    <a:pt x="45" y="740"/>
                  </a:cubicBezTo>
                  <a:cubicBezTo>
                    <a:pt x="55" y="737"/>
                    <a:pt x="55" y="737"/>
                    <a:pt x="55" y="737"/>
                  </a:cubicBezTo>
                  <a:cubicBezTo>
                    <a:pt x="56" y="736"/>
                    <a:pt x="57" y="735"/>
                    <a:pt x="58" y="734"/>
                  </a:cubicBezTo>
                  <a:cubicBezTo>
                    <a:pt x="58" y="732"/>
                    <a:pt x="57" y="728"/>
                    <a:pt x="54" y="723"/>
                  </a:cubicBezTo>
                  <a:cubicBezTo>
                    <a:pt x="45" y="710"/>
                    <a:pt x="45" y="710"/>
                    <a:pt x="45" y="710"/>
                  </a:cubicBezTo>
                  <a:cubicBezTo>
                    <a:pt x="40" y="703"/>
                    <a:pt x="40" y="703"/>
                    <a:pt x="40" y="703"/>
                  </a:cubicBezTo>
                  <a:cubicBezTo>
                    <a:pt x="40" y="692"/>
                    <a:pt x="40" y="692"/>
                    <a:pt x="40" y="692"/>
                  </a:cubicBezTo>
                  <a:cubicBezTo>
                    <a:pt x="39" y="687"/>
                    <a:pt x="37" y="684"/>
                    <a:pt x="34" y="683"/>
                  </a:cubicBezTo>
                  <a:cubicBezTo>
                    <a:pt x="34" y="683"/>
                    <a:pt x="34" y="683"/>
                    <a:pt x="34" y="683"/>
                  </a:cubicBezTo>
                  <a:cubicBezTo>
                    <a:pt x="34" y="683"/>
                    <a:pt x="34" y="683"/>
                    <a:pt x="34" y="683"/>
                  </a:cubicBezTo>
                  <a:cubicBezTo>
                    <a:pt x="24" y="683"/>
                    <a:pt x="24" y="683"/>
                    <a:pt x="24" y="683"/>
                  </a:cubicBezTo>
                  <a:cubicBezTo>
                    <a:pt x="24" y="683"/>
                    <a:pt x="24" y="683"/>
                    <a:pt x="24" y="683"/>
                  </a:cubicBezTo>
                  <a:cubicBezTo>
                    <a:pt x="24" y="683"/>
                    <a:pt x="24" y="683"/>
                    <a:pt x="24" y="683"/>
                  </a:cubicBezTo>
                  <a:cubicBezTo>
                    <a:pt x="24" y="683"/>
                    <a:pt x="24" y="683"/>
                    <a:pt x="24" y="683"/>
                  </a:cubicBezTo>
                  <a:cubicBezTo>
                    <a:pt x="22" y="683"/>
                    <a:pt x="17" y="681"/>
                    <a:pt x="8" y="676"/>
                  </a:cubicBezTo>
                  <a:cubicBezTo>
                    <a:pt x="7" y="675"/>
                    <a:pt x="7" y="675"/>
                    <a:pt x="7" y="675"/>
                  </a:cubicBezTo>
                  <a:cubicBezTo>
                    <a:pt x="7" y="672"/>
                    <a:pt x="7" y="672"/>
                    <a:pt x="7" y="672"/>
                  </a:cubicBezTo>
                  <a:cubicBezTo>
                    <a:pt x="7" y="669"/>
                    <a:pt x="7" y="667"/>
                    <a:pt x="5" y="665"/>
                  </a:cubicBezTo>
                  <a:cubicBezTo>
                    <a:pt x="2" y="661"/>
                    <a:pt x="1" y="655"/>
                    <a:pt x="0" y="647"/>
                  </a:cubicBezTo>
                  <a:cubicBezTo>
                    <a:pt x="0" y="641"/>
                    <a:pt x="0" y="641"/>
                    <a:pt x="0" y="641"/>
                  </a:cubicBezTo>
                  <a:cubicBezTo>
                    <a:pt x="2" y="606"/>
                    <a:pt x="2" y="606"/>
                    <a:pt x="2" y="606"/>
                  </a:cubicBezTo>
                  <a:cubicBezTo>
                    <a:pt x="5" y="603"/>
                    <a:pt x="5" y="603"/>
                    <a:pt x="5" y="603"/>
                  </a:cubicBezTo>
                  <a:cubicBezTo>
                    <a:pt x="7" y="599"/>
                    <a:pt x="7" y="599"/>
                    <a:pt x="7" y="599"/>
                  </a:cubicBezTo>
                  <a:cubicBezTo>
                    <a:pt x="11" y="599"/>
                    <a:pt x="11" y="599"/>
                    <a:pt x="11" y="599"/>
                  </a:cubicBezTo>
                  <a:cubicBezTo>
                    <a:pt x="11" y="599"/>
                    <a:pt x="11" y="599"/>
                    <a:pt x="11" y="599"/>
                  </a:cubicBezTo>
                  <a:cubicBezTo>
                    <a:pt x="11" y="599"/>
                    <a:pt x="11" y="599"/>
                    <a:pt x="11" y="599"/>
                  </a:cubicBezTo>
                  <a:cubicBezTo>
                    <a:pt x="16" y="597"/>
                    <a:pt x="16" y="597"/>
                    <a:pt x="16" y="597"/>
                  </a:cubicBezTo>
                  <a:cubicBezTo>
                    <a:pt x="25" y="596"/>
                    <a:pt x="25" y="596"/>
                    <a:pt x="25" y="596"/>
                  </a:cubicBezTo>
                  <a:cubicBezTo>
                    <a:pt x="25" y="596"/>
                    <a:pt x="25" y="596"/>
                    <a:pt x="25" y="596"/>
                  </a:cubicBezTo>
                  <a:cubicBezTo>
                    <a:pt x="28" y="596"/>
                    <a:pt x="30" y="596"/>
                    <a:pt x="31" y="594"/>
                  </a:cubicBezTo>
                  <a:cubicBezTo>
                    <a:pt x="31" y="593"/>
                    <a:pt x="31" y="592"/>
                    <a:pt x="29" y="591"/>
                  </a:cubicBezTo>
                  <a:cubicBezTo>
                    <a:pt x="28" y="590"/>
                    <a:pt x="24" y="589"/>
                    <a:pt x="20" y="588"/>
                  </a:cubicBezTo>
                  <a:cubicBezTo>
                    <a:pt x="11" y="587"/>
                    <a:pt x="11" y="587"/>
                    <a:pt x="11" y="587"/>
                  </a:cubicBezTo>
                  <a:cubicBezTo>
                    <a:pt x="10" y="587"/>
                    <a:pt x="10" y="587"/>
                    <a:pt x="10" y="587"/>
                  </a:cubicBezTo>
                  <a:cubicBezTo>
                    <a:pt x="10" y="587"/>
                    <a:pt x="10" y="587"/>
                    <a:pt x="10" y="587"/>
                  </a:cubicBezTo>
                  <a:cubicBezTo>
                    <a:pt x="10" y="587"/>
                    <a:pt x="10" y="587"/>
                    <a:pt x="10" y="587"/>
                  </a:cubicBezTo>
                  <a:cubicBezTo>
                    <a:pt x="10" y="587"/>
                    <a:pt x="10" y="585"/>
                    <a:pt x="10" y="584"/>
                  </a:cubicBezTo>
                  <a:cubicBezTo>
                    <a:pt x="10" y="580"/>
                    <a:pt x="10" y="578"/>
                    <a:pt x="9" y="577"/>
                  </a:cubicBezTo>
                  <a:cubicBezTo>
                    <a:pt x="9" y="576"/>
                    <a:pt x="9" y="576"/>
                    <a:pt x="9" y="576"/>
                  </a:cubicBezTo>
                  <a:cubicBezTo>
                    <a:pt x="8" y="576"/>
                    <a:pt x="8" y="576"/>
                    <a:pt x="8" y="576"/>
                  </a:cubicBezTo>
                  <a:cubicBezTo>
                    <a:pt x="8" y="576"/>
                    <a:pt x="8" y="576"/>
                    <a:pt x="8" y="576"/>
                  </a:cubicBezTo>
                  <a:cubicBezTo>
                    <a:pt x="10" y="574"/>
                    <a:pt x="13" y="569"/>
                    <a:pt x="23" y="560"/>
                  </a:cubicBezTo>
                  <a:cubicBezTo>
                    <a:pt x="41" y="537"/>
                    <a:pt x="41" y="537"/>
                    <a:pt x="41" y="537"/>
                  </a:cubicBezTo>
                  <a:cubicBezTo>
                    <a:pt x="44" y="532"/>
                    <a:pt x="45" y="528"/>
                    <a:pt x="45" y="525"/>
                  </a:cubicBezTo>
                  <a:cubicBezTo>
                    <a:pt x="45" y="521"/>
                    <a:pt x="43" y="517"/>
                    <a:pt x="39" y="512"/>
                  </a:cubicBezTo>
                  <a:cubicBezTo>
                    <a:pt x="34" y="509"/>
                    <a:pt x="34" y="509"/>
                    <a:pt x="34" y="509"/>
                  </a:cubicBezTo>
                  <a:cubicBezTo>
                    <a:pt x="31" y="504"/>
                    <a:pt x="31" y="504"/>
                    <a:pt x="31" y="504"/>
                  </a:cubicBezTo>
                  <a:cubicBezTo>
                    <a:pt x="31" y="499"/>
                    <a:pt x="31" y="499"/>
                    <a:pt x="31" y="499"/>
                  </a:cubicBezTo>
                  <a:cubicBezTo>
                    <a:pt x="32" y="496"/>
                    <a:pt x="32" y="496"/>
                    <a:pt x="32" y="496"/>
                  </a:cubicBezTo>
                  <a:cubicBezTo>
                    <a:pt x="33" y="492"/>
                    <a:pt x="33" y="488"/>
                    <a:pt x="30" y="484"/>
                  </a:cubicBezTo>
                  <a:cubicBezTo>
                    <a:pt x="27" y="477"/>
                    <a:pt x="26" y="471"/>
                    <a:pt x="27" y="464"/>
                  </a:cubicBezTo>
                  <a:cubicBezTo>
                    <a:pt x="28" y="454"/>
                    <a:pt x="28" y="454"/>
                    <a:pt x="28" y="454"/>
                  </a:cubicBezTo>
                  <a:cubicBezTo>
                    <a:pt x="28" y="442"/>
                    <a:pt x="28" y="442"/>
                    <a:pt x="28" y="442"/>
                  </a:cubicBezTo>
                  <a:cubicBezTo>
                    <a:pt x="28" y="439"/>
                    <a:pt x="26" y="434"/>
                    <a:pt x="23" y="427"/>
                  </a:cubicBezTo>
                  <a:cubicBezTo>
                    <a:pt x="20" y="421"/>
                    <a:pt x="18" y="416"/>
                    <a:pt x="19" y="413"/>
                  </a:cubicBezTo>
                  <a:cubicBezTo>
                    <a:pt x="24" y="402"/>
                    <a:pt x="24" y="402"/>
                    <a:pt x="24" y="402"/>
                  </a:cubicBezTo>
                  <a:cubicBezTo>
                    <a:pt x="27" y="398"/>
                    <a:pt x="28" y="394"/>
                    <a:pt x="27" y="392"/>
                  </a:cubicBezTo>
                  <a:cubicBezTo>
                    <a:pt x="27" y="391"/>
                    <a:pt x="27" y="391"/>
                    <a:pt x="27" y="391"/>
                  </a:cubicBezTo>
                  <a:cubicBezTo>
                    <a:pt x="27" y="391"/>
                    <a:pt x="27" y="391"/>
                    <a:pt x="27" y="391"/>
                  </a:cubicBezTo>
                  <a:cubicBezTo>
                    <a:pt x="24" y="387"/>
                    <a:pt x="24" y="387"/>
                    <a:pt x="24" y="387"/>
                  </a:cubicBezTo>
                  <a:cubicBezTo>
                    <a:pt x="19" y="383"/>
                    <a:pt x="19" y="383"/>
                    <a:pt x="19" y="383"/>
                  </a:cubicBezTo>
                  <a:cubicBezTo>
                    <a:pt x="16" y="379"/>
                    <a:pt x="14" y="375"/>
                    <a:pt x="13" y="370"/>
                  </a:cubicBezTo>
                  <a:cubicBezTo>
                    <a:pt x="13" y="355"/>
                    <a:pt x="13" y="355"/>
                    <a:pt x="13" y="355"/>
                  </a:cubicBezTo>
                  <a:cubicBezTo>
                    <a:pt x="16" y="354"/>
                    <a:pt x="20" y="351"/>
                    <a:pt x="23" y="347"/>
                  </a:cubicBezTo>
                  <a:cubicBezTo>
                    <a:pt x="29" y="337"/>
                    <a:pt x="29" y="337"/>
                    <a:pt x="29" y="337"/>
                  </a:cubicBezTo>
                  <a:cubicBezTo>
                    <a:pt x="36" y="331"/>
                    <a:pt x="36" y="331"/>
                    <a:pt x="36" y="331"/>
                  </a:cubicBezTo>
                  <a:cubicBezTo>
                    <a:pt x="39" y="330"/>
                    <a:pt x="41" y="327"/>
                    <a:pt x="42" y="324"/>
                  </a:cubicBezTo>
                  <a:cubicBezTo>
                    <a:pt x="43" y="324"/>
                    <a:pt x="43" y="324"/>
                    <a:pt x="43" y="324"/>
                  </a:cubicBezTo>
                  <a:cubicBezTo>
                    <a:pt x="43" y="324"/>
                    <a:pt x="43" y="324"/>
                    <a:pt x="43" y="324"/>
                  </a:cubicBezTo>
                  <a:cubicBezTo>
                    <a:pt x="43" y="324"/>
                    <a:pt x="43" y="324"/>
                    <a:pt x="43" y="324"/>
                  </a:cubicBezTo>
                  <a:cubicBezTo>
                    <a:pt x="51" y="319"/>
                    <a:pt x="51" y="319"/>
                    <a:pt x="51" y="319"/>
                  </a:cubicBezTo>
                  <a:cubicBezTo>
                    <a:pt x="52" y="325"/>
                    <a:pt x="52" y="325"/>
                    <a:pt x="52" y="325"/>
                  </a:cubicBezTo>
                  <a:cubicBezTo>
                    <a:pt x="53" y="330"/>
                    <a:pt x="55" y="334"/>
                    <a:pt x="57" y="334"/>
                  </a:cubicBezTo>
                  <a:cubicBezTo>
                    <a:pt x="60" y="335"/>
                    <a:pt x="63" y="337"/>
                    <a:pt x="65" y="341"/>
                  </a:cubicBezTo>
                  <a:cubicBezTo>
                    <a:pt x="66" y="346"/>
                    <a:pt x="66" y="346"/>
                    <a:pt x="66" y="346"/>
                  </a:cubicBezTo>
                  <a:cubicBezTo>
                    <a:pt x="66" y="348"/>
                    <a:pt x="66" y="348"/>
                    <a:pt x="66" y="348"/>
                  </a:cubicBezTo>
                  <a:cubicBezTo>
                    <a:pt x="67" y="346"/>
                    <a:pt x="67" y="346"/>
                    <a:pt x="67" y="346"/>
                  </a:cubicBezTo>
                  <a:cubicBezTo>
                    <a:pt x="70" y="343"/>
                    <a:pt x="73" y="341"/>
                    <a:pt x="78" y="341"/>
                  </a:cubicBezTo>
                  <a:cubicBezTo>
                    <a:pt x="83" y="341"/>
                    <a:pt x="90" y="343"/>
                    <a:pt x="97" y="348"/>
                  </a:cubicBezTo>
                  <a:cubicBezTo>
                    <a:pt x="113" y="359"/>
                    <a:pt x="113" y="359"/>
                    <a:pt x="113" y="359"/>
                  </a:cubicBezTo>
                  <a:cubicBezTo>
                    <a:pt x="117" y="363"/>
                    <a:pt x="120" y="367"/>
                    <a:pt x="123" y="371"/>
                  </a:cubicBezTo>
                  <a:cubicBezTo>
                    <a:pt x="126" y="375"/>
                    <a:pt x="126" y="375"/>
                    <a:pt x="126" y="375"/>
                  </a:cubicBezTo>
                  <a:cubicBezTo>
                    <a:pt x="135" y="379"/>
                    <a:pt x="135" y="379"/>
                    <a:pt x="135" y="379"/>
                  </a:cubicBezTo>
                  <a:cubicBezTo>
                    <a:pt x="145" y="383"/>
                    <a:pt x="150" y="388"/>
                    <a:pt x="154" y="392"/>
                  </a:cubicBezTo>
                  <a:cubicBezTo>
                    <a:pt x="154" y="392"/>
                    <a:pt x="154" y="392"/>
                    <a:pt x="154" y="393"/>
                  </a:cubicBezTo>
                  <a:cubicBezTo>
                    <a:pt x="154" y="394"/>
                    <a:pt x="154" y="395"/>
                    <a:pt x="154" y="396"/>
                  </a:cubicBezTo>
                  <a:cubicBezTo>
                    <a:pt x="154" y="402"/>
                    <a:pt x="154" y="402"/>
                    <a:pt x="154" y="402"/>
                  </a:cubicBezTo>
                  <a:cubicBezTo>
                    <a:pt x="157" y="412"/>
                    <a:pt x="157" y="418"/>
                    <a:pt x="154" y="421"/>
                  </a:cubicBezTo>
                  <a:cubicBezTo>
                    <a:pt x="146" y="428"/>
                    <a:pt x="140" y="433"/>
                    <a:pt x="137" y="434"/>
                  </a:cubicBezTo>
                  <a:cubicBezTo>
                    <a:pt x="133" y="436"/>
                    <a:pt x="129" y="437"/>
                    <a:pt x="124" y="437"/>
                  </a:cubicBezTo>
                  <a:cubicBezTo>
                    <a:pt x="117" y="437"/>
                    <a:pt x="113" y="435"/>
                    <a:pt x="110" y="433"/>
                  </a:cubicBezTo>
                  <a:cubicBezTo>
                    <a:pt x="85" y="424"/>
                    <a:pt x="85" y="424"/>
                    <a:pt x="85" y="424"/>
                  </a:cubicBezTo>
                  <a:cubicBezTo>
                    <a:pt x="74" y="419"/>
                    <a:pt x="68" y="415"/>
                    <a:pt x="66" y="412"/>
                  </a:cubicBezTo>
                  <a:cubicBezTo>
                    <a:pt x="65" y="409"/>
                    <a:pt x="63" y="407"/>
                    <a:pt x="60" y="406"/>
                  </a:cubicBezTo>
                  <a:cubicBezTo>
                    <a:pt x="59" y="406"/>
                    <a:pt x="59" y="406"/>
                    <a:pt x="58" y="406"/>
                  </a:cubicBezTo>
                  <a:cubicBezTo>
                    <a:pt x="55" y="406"/>
                    <a:pt x="54" y="408"/>
                    <a:pt x="53" y="410"/>
                  </a:cubicBezTo>
                  <a:cubicBezTo>
                    <a:pt x="52" y="414"/>
                    <a:pt x="59" y="421"/>
                    <a:pt x="64" y="426"/>
                  </a:cubicBezTo>
                  <a:cubicBezTo>
                    <a:pt x="78" y="438"/>
                    <a:pt x="78" y="438"/>
                    <a:pt x="78" y="438"/>
                  </a:cubicBezTo>
                  <a:cubicBezTo>
                    <a:pt x="80" y="440"/>
                    <a:pt x="80" y="441"/>
                    <a:pt x="80" y="445"/>
                  </a:cubicBezTo>
                  <a:cubicBezTo>
                    <a:pt x="79" y="451"/>
                    <a:pt x="79" y="451"/>
                    <a:pt x="79" y="451"/>
                  </a:cubicBezTo>
                  <a:cubicBezTo>
                    <a:pt x="77" y="459"/>
                    <a:pt x="77" y="465"/>
                    <a:pt x="80" y="468"/>
                  </a:cubicBezTo>
                  <a:cubicBezTo>
                    <a:pt x="81" y="475"/>
                    <a:pt x="81" y="475"/>
                    <a:pt x="81" y="475"/>
                  </a:cubicBezTo>
                  <a:cubicBezTo>
                    <a:pt x="83" y="482"/>
                    <a:pt x="83" y="482"/>
                    <a:pt x="83" y="482"/>
                  </a:cubicBezTo>
                  <a:cubicBezTo>
                    <a:pt x="83" y="482"/>
                    <a:pt x="83" y="482"/>
                    <a:pt x="83" y="482"/>
                  </a:cubicBezTo>
                  <a:cubicBezTo>
                    <a:pt x="83" y="482"/>
                    <a:pt x="83" y="482"/>
                    <a:pt x="83" y="482"/>
                  </a:cubicBezTo>
                  <a:cubicBezTo>
                    <a:pt x="88" y="485"/>
                    <a:pt x="88" y="485"/>
                    <a:pt x="88" y="485"/>
                  </a:cubicBezTo>
                  <a:cubicBezTo>
                    <a:pt x="96" y="488"/>
                    <a:pt x="96" y="488"/>
                    <a:pt x="96" y="488"/>
                  </a:cubicBezTo>
                  <a:cubicBezTo>
                    <a:pt x="98" y="492"/>
                    <a:pt x="98" y="492"/>
                    <a:pt x="98" y="492"/>
                  </a:cubicBezTo>
                  <a:cubicBezTo>
                    <a:pt x="101" y="496"/>
                    <a:pt x="101" y="496"/>
                    <a:pt x="101" y="496"/>
                  </a:cubicBezTo>
                  <a:cubicBezTo>
                    <a:pt x="101" y="496"/>
                    <a:pt x="101" y="496"/>
                    <a:pt x="101" y="496"/>
                  </a:cubicBezTo>
                  <a:cubicBezTo>
                    <a:pt x="101" y="496"/>
                    <a:pt x="101" y="496"/>
                    <a:pt x="101" y="496"/>
                  </a:cubicBezTo>
                  <a:cubicBezTo>
                    <a:pt x="105" y="498"/>
                    <a:pt x="109" y="499"/>
                    <a:pt x="113" y="499"/>
                  </a:cubicBezTo>
                  <a:cubicBezTo>
                    <a:pt x="114" y="499"/>
                    <a:pt x="116" y="499"/>
                    <a:pt x="117" y="499"/>
                  </a:cubicBezTo>
                  <a:cubicBezTo>
                    <a:pt x="120" y="499"/>
                    <a:pt x="121" y="497"/>
                    <a:pt x="122" y="496"/>
                  </a:cubicBezTo>
                  <a:cubicBezTo>
                    <a:pt x="123" y="494"/>
                    <a:pt x="123" y="491"/>
                    <a:pt x="122" y="488"/>
                  </a:cubicBezTo>
                  <a:cubicBezTo>
                    <a:pt x="120" y="485"/>
                    <a:pt x="118" y="484"/>
                    <a:pt x="115" y="482"/>
                  </a:cubicBezTo>
                  <a:cubicBezTo>
                    <a:pt x="111" y="481"/>
                    <a:pt x="108" y="480"/>
                    <a:pt x="106" y="478"/>
                  </a:cubicBezTo>
                  <a:cubicBezTo>
                    <a:pt x="105" y="476"/>
                    <a:pt x="104" y="474"/>
                    <a:pt x="104" y="470"/>
                  </a:cubicBezTo>
                  <a:cubicBezTo>
                    <a:pt x="105" y="465"/>
                    <a:pt x="106" y="465"/>
                    <a:pt x="107" y="465"/>
                  </a:cubicBezTo>
                  <a:cubicBezTo>
                    <a:pt x="107" y="465"/>
                    <a:pt x="107" y="465"/>
                    <a:pt x="108" y="465"/>
                  </a:cubicBezTo>
                  <a:cubicBezTo>
                    <a:pt x="118" y="470"/>
                    <a:pt x="118" y="470"/>
                    <a:pt x="118" y="470"/>
                  </a:cubicBezTo>
                  <a:cubicBezTo>
                    <a:pt x="135" y="478"/>
                    <a:pt x="135" y="478"/>
                    <a:pt x="135" y="478"/>
                  </a:cubicBezTo>
                  <a:cubicBezTo>
                    <a:pt x="139" y="479"/>
                    <a:pt x="143" y="480"/>
                    <a:pt x="145" y="480"/>
                  </a:cubicBezTo>
                  <a:cubicBezTo>
                    <a:pt x="147" y="480"/>
                    <a:pt x="148" y="480"/>
                    <a:pt x="149" y="478"/>
                  </a:cubicBezTo>
                  <a:cubicBezTo>
                    <a:pt x="150" y="476"/>
                    <a:pt x="149" y="472"/>
                    <a:pt x="144" y="465"/>
                  </a:cubicBezTo>
                  <a:cubicBezTo>
                    <a:pt x="140" y="460"/>
                    <a:pt x="140" y="455"/>
                    <a:pt x="144" y="451"/>
                  </a:cubicBezTo>
                  <a:cubicBezTo>
                    <a:pt x="146" y="447"/>
                    <a:pt x="151" y="443"/>
                    <a:pt x="156" y="442"/>
                  </a:cubicBezTo>
                  <a:cubicBezTo>
                    <a:pt x="159" y="441"/>
                    <a:pt x="161" y="438"/>
                    <a:pt x="163" y="433"/>
                  </a:cubicBezTo>
                  <a:cubicBezTo>
                    <a:pt x="166" y="429"/>
                    <a:pt x="168" y="427"/>
                    <a:pt x="170" y="427"/>
                  </a:cubicBezTo>
                  <a:cubicBezTo>
                    <a:pt x="171" y="427"/>
                    <a:pt x="171" y="427"/>
                    <a:pt x="171" y="427"/>
                  </a:cubicBezTo>
                  <a:cubicBezTo>
                    <a:pt x="172" y="427"/>
                    <a:pt x="175" y="429"/>
                    <a:pt x="179" y="432"/>
                  </a:cubicBezTo>
                  <a:cubicBezTo>
                    <a:pt x="187" y="439"/>
                    <a:pt x="187" y="439"/>
                    <a:pt x="187" y="439"/>
                  </a:cubicBezTo>
                  <a:cubicBezTo>
                    <a:pt x="187" y="439"/>
                    <a:pt x="187" y="439"/>
                    <a:pt x="187" y="439"/>
                  </a:cubicBezTo>
                  <a:cubicBezTo>
                    <a:pt x="187" y="439"/>
                    <a:pt x="187" y="439"/>
                    <a:pt x="187" y="439"/>
                  </a:cubicBezTo>
                  <a:cubicBezTo>
                    <a:pt x="190" y="438"/>
                    <a:pt x="191" y="435"/>
                    <a:pt x="193" y="428"/>
                  </a:cubicBezTo>
                  <a:cubicBezTo>
                    <a:pt x="193" y="423"/>
                    <a:pt x="193" y="417"/>
                    <a:pt x="193" y="414"/>
                  </a:cubicBezTo>
                  <a:cubicBezTo>
                    <a:pt x="189" y="405"/>
                    <a:pt x="189" y="405"/>
                    <a:pt x="189" y="405"/>
                  </a:cubicBezTo>
                  <a:cubicBezTo>
                    <a:pt x="187" y="402"/>
                    <a:pt x="187" y="400"/>
                    <a:pt x="188" y="399"/>
                  </a:cubicBezTo>
                  <a:cubicBezTo>
                    <a:pt x="192" y="387"/>
                    <a:pt x="192" y="387"/>
                    <a:pt x="192" y="387"/>
                  </a:cubicBezTo>
                  <a:cubicBezTo>
                    <a:pt x="192" y="384"/>
                    <a:pt x="193" y="379"/>
                    <a:pt x="190" y="372"/>
                  </a:cubicBezTo>
                  <a:cubicBezTo>
                    <a:pt x="188" y="367"/>
                    <a:pt x="188" y="365"/>
                    <a:pt x="189" y="364"/>
                  </a:cubicBezTo>
                  <a:cubicBezTo>
                    <a:pt x="189" y="364"/>
                    <a:pt x="189" y="364"/>
                    <a:pt x="189" y="364"/>
                  </a:cubicBezTo>
                  <a:cubicBezTo>
                    <a:pt x="190" y="364"/>
                    <a:pt x="191" y="365"/>
                    <a:pt x="193" y="365"/>
                  </a:cubicBezTo>
                  <a:cubicBezTo>
                    <a:pt x="202" y="366"/>
                    <a:pt x="202" y="366"/>
                    <a:pt x="202" y="366"/>
                  </a:cubicBezTo>
                  <a:cubicBezTo>
                    <a:pt x="207" y="368"/>
                    <a:pt x="207" y="368"/>
                    <a:pt x="207" y="368"/>
                  </a:cubicBezTo>
                  <a:cubicBezTo>
                    <a:pt x="212" y="376"/>
                    <a:pt x="212" y="376"/>
                    <a:pt x="212" y="376"/>
                  </a:cubicBezTo>
                  <a:cubicBezTo>
                    <a:pt x="216" y="383"/>
                    <a:pt x="216" y="383"/>
                    <a:pt x="216" y="383"/>
                  </a:cubicBezTo>
                  <a:cubicBezTo>
                    <a:pt x="217" y="384"/>
                    <a:pt x="216" y="385"/>
                    <a:pt x="216" y="386"/>
                  </a:cubicBezTo>
                  <a:cubicBezTo>
                    <a:pt x="211" y="389"/>
                    <a:pt x="211" y="389"/>
                    <a:pt x="211" y="389"/>
                  </a:cubicBezTo>
                  <a:cubicBezTo>
                    <a:pt x="205" y="392"/>
                    <a:pt x="200" y="397"/>
                    <a:pt x="199" y="400"/>
                  </a:cubicBezTo>
                  <a:cubicBezTo>
                    <a:pt x="198" y="402"/>
                    <a:pt x="198" y="405"/>
                    <a:pt x="203" y="409"/>
                  </a:cubicBezTo>
                  <a:cubicBezTo>
                    <a:pt x="206" y="412"/>
                    <a:pt x="210" y="414"/>
                    <a:pt x="214" y="415"/>
                  </a:cubicBezTo>
                  <a:cubicBezTo>
                    <a:pt x="216" y="416"/>
                    <a:pt x="217" y="416"/>
                    <a:pt x="218" y="416"/>
                  </a:cubicBezTo>
                  <a:cubicBezTo>
                    <a:pt x="222" y="416"/>
                    <a:pt x="225" y="415"/>
                    <a:pt x="228" y="413"/>
                  </a:cubicBezTo>
                  <a:cubicBezTo>
                    <a:pt x="233" y="410"/>
                    <a:pt x="235" y="405"/>
                    <a:pt x="236" y="397"/>
                  </a:cubicBezTo>
                  <a:cubicBezTo>
                    <a:pt x="236" y="394"/>
                    <a:pt x="247" y="387"/>
                    <a:pt x="251" y="384"/>
                  </a:cubicBezTo>
                  <a:cubicBezTo>
                    <a:pt x="271" y="374"/>
                    <a:pt x="271" y="374"/>
                    <a:pt x="271" y="374"/>
                  </a:cubicBezTo>
                  <a:cubicBezTo>
                    <a:pt x="274" y="372"/>
                    <a:pt x="276" y="370"/>
                    <a:pt x="278" y="368"/>
                  </a:cubicBezTo>
                  <a:cubicBezTo>
                    <a:pt x="283" y="363"/>
                    <a:pt x="283" y="363"/>
                    <a:pt x="283" y="363"/>
                  </a:cubicBezTo>
                  <a:cubicBezTo>
                    <a:pt x="283" y="363"/>
                    <a:pt x="283" y="363"/>
                    <a:pt x="283" y="363"/>
                  </a:cubicBezTo>
                  <a:cubicBezTo>
                    <a:pt x="283" y="363"/>
                    <a:pt x="283" y="364"/>
                    <a:pt x="284" y="366"/>
                  </a:cubicBezTo>
                  <a:cubicBezTo>
                    <a:pt x="284" y="367"/>
                    <a:pt x="284" y="369"/>
                    <a:pt x="284" y="370"/>
                  </a:cubicBezTo>
                  <a:cubicBezTo>
                    <a:pt x="284" y="371"/>
                    <a:pt x="285" y="371"/>
                    <a:pt x="286" y="371"/>
                  </a:cubicBezTo>
                  <a:cubicBezTo>
                    <a:pt x="286" y="371"/>
                    <a:pt x="287" y="371"/>
                    <a:pt x="287" y="371"/>
                  </a:cubicBezTo>
                  <a:cubicBezTo>
                    <a:pt x="289" y="371"/>
                    <a:pt x="291" y="368"/>
                    <a:pt x="293" y="364"/>
                  </a:cubicBezTo>
                  <a:cubicBezTo>
                    <a:pt x="299" y="354"/>
                    <a:pt x="299" y="354"/>
                    <a:pt x="299" y="354"/>
                  </a:cubicBezTo>
                  <a:cubicBezTo>
                    <a:pt x="299" y="354"/>
                    <a:pt x="299" y="354"/>
                    <a:pt x="299" y="354"/>
                  </a:cubicBezTo>
                  <a:cubicBezTo>
                    <a:pt x="299" y="354"/>
                    <a:pt x="299" y="354"/>
                    <a:pt x="299" y="354"/>
                  </a:cubicBezTo>
                  <a:cubicBezTo>
                    <a:pt x="300" y="354"/>
                    <a:pt x="301" y="355"/>
                    <a:pt x="301" y="360"/>
                  </a:cubicBezTo>
                  <a:cubicBezTo>
                    <a:pt x="301" y="365"/>
                    <a:pt x="300" y="368"/>
                    <a:pt x="300" y="369"/>
                  </a:cubicBezTo>
                  <a:cubicBezTo>
                    <a:pt x="296" y="371"/>
                    <a:pt x="294" y="373"/>
                    <a:pt x="294" y="374"/>
                  </a:cubicBezTo>
                  <a:cubicBezTo>
                    <a:pt x="295" y="376"/>
                    <a:pt x="297" y="376"/>
                    <a:pt x="299" y="376"/>
                  </a:cubicBezTo>
                  <a:cubicBezTo>
                    <a:pt x="307" y="377"/>
                    <a:pt x="307" y="377"/>
                    <a:pt x="307" y="377"/>
                  </a:cubicBezTo>
                  <a:cubicBezTo>
                    <a:pt x="311" y="378"/>
                    <a:pt x="311" y="378"/>
                    <a:pt x="311" y="378"/>
                  </a:cubicBezTo>
                  <a:cubicBezTo>
                    <a:pt x="312" y="378"/>
                    <a:pt x="312" y="378"/>
                    <a:pt x="312" y="378"/>
                  </a:cubicBezTo>
                  <a:cubicBezTo>
                    <a:pt x="312" y="377"/>
                    <a:pt x="312" y="377"/>
                    <a:pt x="312" y="377"/>
                  </a:cubicBezTo>
                  <a:cubicBezTo>
                    <a:pt x="318" y="371"/>
                    <a:pt x="318" y="371"/>
                    <a:pt x="318" y="371"/>
                  </a:cubicBezTo>
                  <a:cubicBezTo>
                    <a:pt x="321" y="366"/>
                    <a:pt x="325" y="363"/>
                    <a:pt x="327" y="363"/>
                  </a:cubicBezTo>
                  <a:cubicBezTo>
                    <a:pt x="336" y="365"/>
                    <a:pt x="336" y="365"/>
                    <a:pt x="336" y="365"/>
                  </a:cubicBezTo>
                  <a:cubicBezTo>
                    <a:pt x="339" y="366"/>
                    <a:pt x="340" y="366"/>
                    <a:pt x="342" y="366"/>
                  </a:cubicBezTo>
                  <a:cubicBezTo>
                    <a:pt x="343" y="366"/>
                    <a:pt x="344" y="366"/>
                    <a:pt x="345" y="365"/>
                  </a:cubicBezTo>
                  <a:cubicBezTo>
                    <a:pt x="350" y="357"/>
                    <a:pt x="350" y="357"/>
                    <a:pt x="350" y="357"/>
                  </a:cubicBezTo>
                  <a:cubicBezTo>
                    <a:pt x="355" y="352"/>
                    <a:pt x="355" y="352"/>
                    <a:pt x="355" y="352"/>
                  </a:cubicBezTo>
                  <a:cubicBezTo>
                    <a:pt x="363" y="353"/>
                    <a:pt x="363" y="353"/>
                    <a:pt x="363" y="353"/>
                  </a:cubicBezTo>
                  <a:cubicBezTo>
                    <a:pt x="363" y="354"/>
                    <a:pt x="363" y="355"/>
                    <a:pt x="362" y="357"/>
                  </a:cubicBezTo>
                  <a:cubicBezTo>
                    <a:pt x="361" y="363"/>
                    <a:pt x="361" y="363"/>
                    <a:pt x="361" y="363"/>
                  </a:cubicBezTo>
                  <a:cubicBezTo>
                    <a:pt x="360" y="366"/>
                    <a:pt x="361" y="368"/>
                    <a:pt x="363" y="370"/>
                  </a:cubicBezTo>
                  <a:cubicBezTo>
                    <a:pt x="365" y="372"/>
                    <a:pt x="366" y="372"/>
                    <a:pt x="368" y="372"/>
                  </a:cubicBezTo>
                  <a:cubicBezTo>
                    <a:pt x="370" y="372"/>
                    <a:pt x="371" y="371"/>
                    <a:pt x="372" y="370"/>
                  </a:cubicBezTo>
                  <a:cubicBezTo>
                    <a:pt x="374" y="365"/>
                    <a:pt x="374" y="365"/>
                    <a:pt x="374" y="365"/>
                  </a:cubicBezTo>
                  <a:cubicBezTo>
                    <a:pt x="376" y="361"/>
                    <a:pt x="376" y="361"/>
                    <a:pt x="376" y="361"/>
                  </a:cubicBezTo>
                  <a:cubicBezTo>
                    <a:pt x="382" y="358"/>
                    <a:pt x="382" y="358"/>
                    <a:pt x="382" y="358"/>
                  </a:cubicBezTo>
                  <a:cubicBezTo>
                    <a:pt x="384" y="356"/>
                    <a:pt x="385" y="353"/>
                    <a:pt x="384" y="349"/>
                  </a:cubicBezTo>
                  <a:cubicBezTo>
                    <a:pt x="379" y="338"/>
                    <a:pt x="379" y="338"/>
                    <a:pt x="379" y="338"/>
                  </a:cubicBezTo>
                  <a:cubicBezTo>
                    <a:pt x="378" y="334"/>
                    <a:pt x="379" y="331"/>
                    <a:pt x="381" y="329"/>
                  </a:cubicBezTo>
                  <a:cubicBezTo>
                    <a:pt x="383" y="326"/>
                    <a:pt x="385" y="325"/>
                    <a:pt x="390" y="325"/>
                  </a:cubicBezTo>
                  <a:cubicBezTo>
                    <a:pt x="393" y="325"/>
                    <a:pt x="397" y="325"/>
                    <a:pt x="402" y="327"/>
                  </a:cubicBezTo>
                  <a:cubicBezTo>
                    <a:pt x="411" y="328"/>
                    <a:pt x="420" y="332"/>
                    <a:pt x="430" y="339"/>
                  </a:cubicBezTo>
                  <a:cubicBezTo>
                    <a:pt x="443" y="348"/>
                    <a:pt x="443" y="348"/>
                    <a:pt x="443" y="348"/>
                  </a:cubicBezTo>
                  <a:cubicBezTo>
                    <a:pt x="454" y="358"/>
                    <a:pt x="454" y="358"/>
                    <a:pt x="454" y="358"/>
                  </a:cubicBezTo>
                  <a:cubicBezTo>
                    <a:pt x="461" y="367"/>
                    <a:pt x="461" y="367"/>
                    <a:pt x="461" y="367"/>
                  </a:cubicBezTo>
                  <a:cubicBezTo>
                    <a:pt x="464" y="371"/>
                    <a:pt x="466" y="373"/>
                    <a:pt x="468" y="373"/>
                  </a:cubicBezTo>
                  <a:cubicBezTo>
                    <a:pt x="469" y="373"/>
                    <a:pt x="469" y="373"/>
                    <a:pt x="470" y="372"/>
                  </a:cubicBezTo>
                  <a:cubicBezTo>
                    <a:pt x="471" y="371"/>
                    <a:pt x="473" y="368"/>
                    <a:pt x="474" y="363"/>
                  </a:cubicBezTo>
                  <a:cubicBezTo>
                    <a:pt x="477" y="356"/>
                    <a:pt x="477" y="354"/>
                    <a:pt x="476" y="353"/>
                  </a:cubicBezTo>
                  <a:cubicBezTo>
                    <a:pt x="476" y="353"/>
                    <a:pt x="475" y="352"/>
                    <a:pt x="475" y="352"/>
                  </a:cubicBezTo>
                  <a:cubicBezTo>
                    <a:pt x="470" y="350"/>
                    <a:pt x="466" y="345"/>
                    <a:pt x="465" y="338"/>
                  </a:cubicBezTo>
                  <a:cubicBezTo>
                    <a:pt x="463" y="330"/>
                    <a:pt x="463" y="330"/>
                    <a:pt x="463" y="330"/>
                  </a:cubicBezTo>
                  <a:cubicBezTo>
                    <a:pt x="463" y="330"/>
                    <a:pt x="463" y="330"/>
                    <a:pt x="463" y="330"/>
                  </a:cubicBezTo>
                  <a:cubicBezTo>
                    <a:pt x="463" y="330"/>
                    <a:pt x="463" y="330"/>
                    <a:pt x="463" y="330"/>
                  </a:cubicBezTo>
                  <a:cubicBezTo>
                    <a:pt x="462" y="328"/>
                    <a:pt x="459" y="327"/>
                    <a:pt x="456" y="327"/>
                  </a:cubicBezTo>
                  <a:cubicBezTo>
                    <a:pt x="453" y="327"/>
                    <a:pt x="451" y="326"/>
                    <a:pt x="450" y="325"/>
                  </a:cubicBezTo>
                  <a:cubicBezTo>
                    <a:pt x="449" y="324"/>
                    <a:pt x="450" y="322"/>
                    <a:pt x="451" y="321"/>
                  </a:cubicBezTo>
                  <a:cubicBezTo>
                    <a:pt x="455" y="314"/>
                    <a:pt x="455" y="314"/>
                    <a:pt x="455" y="314"/>
                  </a:cubicBezTo>
                  <a:cubicBezTo>
                    <a:pt x="458" y="309"/>
                    <a:pt x="458" y="309"/>
                    <a:pt x="458" y="309"/>
                  </a:cubicBezTo>
                  <a:cubicBezTo>
                    <a:pt x="459" y="299"/>
                    <a:pt x="459" y="299"/>
                    <a:pt x="459" y="299"/>
                  </a:cubicBezTo>
                  <a:cubicBezTo>
                    <a:pt x="459" y="294"/>
                    <a:pt x="457" y="291"/>
                    <a:pt x="455" y="290"/>
                  </a:cubicBezTo>
                  <a:cubicBezTo>
                    <a:pt x="450" y="287"/>
                    <a:pt x="450" y="284"/>
                    <a:pt x="450" y="283"/>
                  </a:cubicBezTo>
                  <a:cubicBezTo>
                    <a:pt x="457" y="272"/>
                    <a:pt x="457" y="272"/>
                    <a:pt x="457" y="272"/>
                  </a:cubicBezTo>
                  <a:cubicBezTo>
                    <a:pt x="467" y="258"/>
                    <a:pt x="467" y="258"/>
                    <a:pt x="467" y="258"/>
                  </a:cubicBezTo>
                  <a:cubicBezTo>
                    <a:pt x="470" y="253"/>
                    <a:pt x="473" y="247"/>
                    <a:pt x="474" y="240"/>
                  </a:cubicBezTo>
                  <a:cubicBezTo>
                    <a:pt x="475" y="239"/>
                    <a:pt x="476" y="236"/>
                    <a:pt x="477" y="233"/>
                  </a:cubicBezTo>
                  <a:cubicBezTo>
                    <a:pt x="477" y="224"/>
                    <a:pt x="477" y="224"/>
                    <a:pt x="477" y="224"/>
                  </a:cubicBezTo>
                  <a:cubicBezTo>
                    <a:pt x="478" y="220"/>
                    <a:pt x="479" y="216"/>
                    <a:pt x="484" y="216"/>
                  </a:cubicBezTo>
                  <a:cubicBezTo>
                    <a:pt x="484" y="216"/>
                    <a:pt x="485" y="216"/>
                    <a:pt x="485" y="216"/>
                  </a:cubicBezTo>
                  <a:cubicBezTo>
                    <a:pt x="500" y="215"/>
                    <a:pt x="500" y="215"/>
                    <a:pt x="500" y="215"/>
                  </a:cubicBezTo>
                  <a:cubicBezTo>
                    <a:pt x="511" y="213"/>
                    <a:pt x="511" y="213"/>
                    <a:pt x="511" y="213"/>
                  </a:cubicBezTo>
                  <a:cubicBezTo>
                    <a:pt x="513" y="213"/>
                    <a:pt x="516" y="214"/>
                    <a:pt x="517" y="216"/>
                  </a:cubicBezTo>
                  <a:cubicBezTo>
                    <a:pt x="518" y="219"/>
                    <a:pt x="519" y="226"/>
                    <a:pt x="519" y="233"/>
                  </a:cubicBezTo>
                  <a:cubicBezTo>
                    <a:pt x="519" y="236"/>
                    <a:pt x="518" y="241"/>
                    <a:pt x="517" y="244"/>
                  </a:cubicBezTo>
                  <a:cubicBezTo>
                    <a:pt x="512" y="253"/>
                    <a:pt x="512" y="253"/>
                    <a:pt x="512" y="253"/>
                  </a:cubicBezTo>
                  <a:cubicBezTo>
                    <a:pt x="510" y="261"/>
                    <a:pt x="510" y="261"/>
                    <a:pt x="510" y="261"/>
                  </a:cubicBezTo>
                  <a:cubicBezTo>
                    <a:pt x="509" y="265"/>
                    <a:pt x="510" y="268"/>
                    <a:pt x="512" y="271"/>
                  </a:cubicBezTo>
                  <a:cubicBezTo>
                    <a:pt x="515" y="278"/>
                    <a:pt x="517" y="286"/>
                    <a:pt x="516" y="299"/>
                  </a:cubicBezTo>
                  <a:cubicBezTo>
                    <a:pt x="514" y="328"/>
                    <a:pt x="514" y="328"/>
                    <a:pt x="514" y="328"/>
                  </a:cubicBezTo>
                  <a:cubicBezTo>
                    <a:pt x="516" y="342"/>
                    <a:pt x="516" y="342"/>
                    <a:pt x="516" y="342"/>
                  </a:cubicBezTo>
                  <a:cubicBezTo>
                    <a:pt x="520" y="357"/>
                    <a:pt x="520" y="357"/>
                    <a:pt x="520" y="357"/>
                  </a:cubicBezTo>
                  <a:cubicBezTo>
                    <a:pt x="524" y="371"/>
                    <a:pt x="522" y="376"/>
                    <a:pt x="520" y="378"/>
                  </a:cubicBezTo>
                  <a:cubicBezTo>
                    <a:pt x="520" y="379"/>
                    <a:pt x="520" y="379"/>
                    <a:pt x="520" y="379"/>
                  </a:cubicBezTo>
                  <a:cubicBezTo>
                    <a:pt x="520" y="379"/>
                    <a:pt x="520" y="379"/>
                    <a:pt x="520" y="379"/>
                  </a:cubicBezTo>
                  <a:cubicBezTo>
                    <a:pt x="519" y="385"/>
                    <a:pt x="519" y="385"/>
                    <a:pt x="519" y="385"/>
                  </a:cubicBezTo>
                  <a:cubicBezTo>
                    <a:pt x="519" y="388"/>
                    <a:pt x="519" y="391"/>
                    <a:pt x="519" y="391"/>
                  </a:cubicBezTo>
                  <a:cubicBezTo>
                    <a:pt x="510" y="400"/>
                    <a:pt x="510" y="400"/>
                    <a:pt x="510" y="400"/>
                  </a:cubicBezTo>
                  <a:cubicBezTo>
                    <a:pt x="505" y="408"/>
                    <a:pt x="505" y="408"/>
                    <a:pt x="505" y="408"/>
                  </a:cubicBezTo>
                  <a:cubicBezTo>
                    <a:pt x="504" y="409"/>
                    <a:pt x="504" y="409"/>
                    <a:pt x="504" y="409"/>
                  </a:cubicBezTo>
                  <a:cubicBezTo>
                    <a:pt x="504" y="409"/>
                    <a:pt x="504" y="409"/>
                    <a:pt x="504" y="409"/>
                  </a:cubicBezTo>
                  <a:cubicBezTo>
                    <a:pt x="503" y="419"/>
                    <a:pt x="503" y="419"/>
                    <a:pt x="503" y="419"/>
                  </a:cubicBezTo>
                  <a:cubicBezTo>
                    <a:pt x="502" y="421"/>
                    <a:pt x="501" y="422"/>
                    <a:pt x="499" y="422"/>
                  </a:cubicBezTo>
                  <a:cubicBezTo>
                    <a:pt x="499" y="422"/>
                    <a:pt x="498" y="422"/>
                    <a:pt x="497" y="421"/>
                  </a:cubicBezTo>
                  <a:cubicBezTo>
                    <a:pt x="483" y="419"/>
                    <a:pt x="483" y="419"/>
                    <a:pt x="483" y="419"/>
                  </a:cubicBezTo>
                  <a:cubicBezTo>
                    <a:pt x="481" y="419"/>
                    <a:pt x="480" y="420"/>
                    <a:pt x="479" y="421"/>
                  </a:cubicBezTo>
                  <a:cubicBezTo>
                    <a:pt x="479" y="422"/>
                    <a:pt x="478" y="423"/>
                    <a:pt x="479" y="424"/>
                  </a:cubicBezTo>
                  <a:cubicBezTo>
                    <a:pt x="485" y="430"/>
                    <a:pt x="485" y="430"/>
                    <a:pt x="485" y="430"/>
                  </a:cubicBezTo>
                  <a:cubicBezTo>
                    <a:pt x="488" y="431"/>
                    <a:pt x="492" y="432"/>
                    <a:pt x="494" y="432"/>
                  </a:cubicBezTo>
                  <a:cubicBezTo>
                    <a:pt x="512" y="432"/>
                    <a:pt x="512" y="432"/>
                    <a:pt x="512" y="432"/>
                  </a:cubicBezTo>
                  <a:cubicBezTo>
                    <a:pt x="514" y="432"/>
                    <a:pt x="521" y="424"/>
                    <a:pt x="523" y="422"/>
                  </a:cubicBezTo>
                  <a:cubicBezTo>
                    <a:pt x="532" y="409"/>
                    <a:pt x="532" y="409"/>
                    <a:pt x="532" y="409"/>
                  </a:cubicBezTo>
                  <a:cubicBezTo>
                    <a:pt x="541" y="396"/>
                    <a:pt x="541" y="396"/>
                    <a:pt x="541" y="396"/>
                  </a:cubicBezTo>
                  <a:cubicBezTo>
                    <a:pt x="543" y="391"/>
                    <a:pt x="543" y="386"/>
                    <a:pt x="541" y="380"/>
                  </a:cubicBezTo>
                  <a:cubicBezTo>
                    <a:pt x="540" y="376"/>
                    <a:pt x="540" y="371"/>
                    <a:pt x="541" y="367"/>
                  </a:cubicBezTo>
                  <a:cubicBezTo>
                    <a:pt x="543" y="362"/>
                    <a:pt x="546" y="359"/>
                    <a:pt x="549" y="357"/>
                  </a:cubicBezTo>
                  <a:cubicBezTo>
                    <a:pt x="552" y="355"/>
                    <a:pt x="554" y="355"/>
                    <a:pt x="557" y="355"/>
                  </a:cubicBezTo>
                  <a:cubicBezTo>
                    <a:pt x="557" y="355"/>
                    <a:pt x="558" y="355"/>
                    <a:pt x="559" y="355"/>
                  </a:cubicBezTo>
                  <a:cubicBezTo>
                    <a:pt x="562" y="355"/>
                    <a:pt x="564" y="356"/>
                    <a:pt x="567" y="360"/>
                  </a:cubicBezTo>
                  <a:cubicBezTo>
                    <a:pt x="568" y="363"/>
                    <a:pt x="568" y="366"/>
                    <a:pt x="568" y="369"/>
                  </a:cubicBezTo>
                  <a:cubicBezTo>
                    <a:pt x="567" y="380"/>
                    <a:pt x="567" y="380"/>
                    <a:pt x="567" y="380"/>
                  </a:cubicBezTo>
                  <a:cubicBezTo>
                    <a:pt x="567" y="390"/>
                    <a:pt x="570" y="396"/>
                    <a:pt x="576" y="398"/>
                  </a:cubicBezTo>
                  <a:cubicBezTo>
                    <a:pt x="577" y="398"/>
                    <a:pt x="578" y="398"/>
                    <a:pt x="579" y="398"/>
                  </a:cubicBezTo>
                  <a:cubicBezTo>
                    <a:pt x="581" y="398"/>
                    <a:pt x="582" y="398"/>
                    <a:pt x="583" y="398"/>
                  </a:cubicBezTo>
                  <a:cubicBezTo>
                    <a:pt x="585" y="397"/>
                    <a:pt x="586" y="396"/>
                    <a:pt x="587" y="395"/>
                  </a:cubicBezTo>
                  <a:cubicBezTo>
                    <a:pt x="587" y="394"/>
                    <a:pt x="587" y="393"/>
                    <a:pt x="587" y="391"/>
                  </a:cubicBezTo>
                  <a:cubicBezTo>
                    <a:pt x="586" y="390"/>
                    <a:pt x="584" y="389"/>
                    <a:pt x="582" y="388"/>
                  </a:cubicBezTo>
                  <a:cubicBezTo>
                    <a:pt x="578" y="386"/>
                    <a:pt x="578" y="386"/>
                    <a:pt x="578" y="386"/>
                  </a:cubicBezTo>
                  <a:cubicBezTo>
                    <a:pt x="577" y="386"/>
                    <a:pt x="576" y="385"/>
                    <a:pt x="576" y="384"/>
                  </a:cubicBezTo>
                  <a:cubicBezTo>
                    <a:pt x="575" y="383"/>
                    <a:pt x="577" y="381"/>
                    <a:pt x="579" y="378"/>
                  </a:cubicBezTo>
                  <a:cubicBezTo>
                    <a:pt x="583" y="373"/>
                    <a:pt x="583" y="367"/>
                    <a:pt x="579" y="359"/>
                  </a:cubicBezTo>
                  <a:cubicBezTo>
                    <a:pt x="576" y="353"/>
                    <a:pt x="572" y="348"/>
                    <a:pt x="568" y="345"/>
                  </a:cubicBezTo>
                  <a:cubicBezTo>
                    <a:pt x="560" y="341"/>
                    <a:pt x="560" y="341"/>
                    <a:pt x="560" y="341"/>
                  </a:cubicBezTo>
                  <a:cubicBezTo>
                    <a:pt x="560" y="341"/>
                    <a:pt x="560" y="341"/>
                    <a:pt x="560" y="341"/>
                  </a:cubicBezTo>
                  <a:cubicBezTo>
                    <a:pt x="560" y="341"/>
                    <a:pt x="560" y="341"/>
                    <a:pt x="560" y="341"/>
                  </a:cubicBezTo>
                  <a:cubicBezTo>
                    <a:pt x="551" y="342"/>
                    <a:pt x="551" y="342"/>
                    <a:pt x="551" y="342"/>
                  </a:cubicBezTo>
                  <a:cubicBezTo>
                    <a:pt x="546" y="343"/>
                    <a:pt x="546" y="343"/>
                    <a:pt x="546" y="343"/>
                  </a:cubicBezTo>
                  <a:cubicBezTo>
                    <a:pt x="541" y="343"/>
                    <a:pt x="541" y="343"/>
                    <a:pt x="541" y="343"/>
                  </a:cubicBezTo>
                  <a:cubicBezTo>
                    <a:pt x="536" y="343"/>
                    <a:pt x="533" y="337"/>
                    <a:pt x="532" y="326"/>
                  </a:cubicBezTo>
                  <a:cubicBezTo>
                    <a:pt x="535" y="299"/>
                    <a:pt x="535" y="299"/>
                    <a:pt x="535" y="299"/>
                  </a:cubicBezTo>
                  <a:cubicBezTo>
                    <a:pt x="536" y="295"/>
                    <a:pt x="534" y="288"/>
                    <a:pt x="530" y="277"/>
                  </a:cubicBezTo>
                  <a:cubicBezTo>
                    <a:pt x="525" y="262"/>
                    <a:pt x="525" y="262"/>
                    <a:pt x="525" y="262"/>
                  </a:cubicBezTo>
                  <a:cubicBezTo>
                    <a:pt x="529" y="257"/>
                    <a:pt x="529" y="257"/>
                    <a:pt x="529" y="257"/>
                  </a:cubicBezTo>
                  <a:cubicBezTo>
                    <a:pt x="534" y="253"/>
                    <a:pt x="534" y="253"/>
                    <a:pt x="534" y="253"/>
                  </a:cubicBezTo>
                  <a:cubicBezTo>
                    <a:pt x="541" y="248"/>
                    <a:pt x="545" y="244"/>
                    <a:pt x="545" y="239"/>
                  </a:cubicBezTo>
                  <a:cubicBezTo>
                    <a:pt x="546" y="225"/>
                    <a:pt x="546" y="225"/>
                    <a:pt x="546" y="225"/>
                  </a:cubicBezTo>
                  <a:cubicBezTo>
                    <a:pt x="546" y="222"/>
                    <a:pt x="547" y="218"/>
                    <a:pt x="549" y="218"/>
                  </a:cubicBezTo>
                  <a:cubicBezTo>
                    <a:pt x="550" y="218"/>
                    <a:pt x="550" y="218"/>
                    <a:pt x="551" y="218"/>
                  </a:cubicBezTo>
                  <a:cubicBezTo>
                    <a:pt x="553" y="219"/>
                    <a:pt x="553" y="229"/>
                    <a:pt x="553" y="232"/>
                  </a:cubicBezTo>
                  <a:cubicBezTo>
                    <a:pt x="552" y="240"/>
                    <a:pt x="551" y="245"/>
                    <a:pt x="549" y="247"/>
                  </a:cubicBezTo>
                  <a:cubicBezTo>
                    <a:pt x="544" y="255"/>
                    <a:pt x="545" y="262"/>
                    <a:pt x="552" y="268"/>
                  </a:cubicBezTo>
                  <a:cubicBezTo>
                    <a:pt x="557" y="273"/>
                    <a:pt x="563" y="276"/>
                    <a:pt x="572" y="278"/>
                  </a:cubicBezTo>
                  <a:cubicBezTo>
                    <a:pt x="578" y="281"/>
                    <a:pt x="578" y="281"/>
                    <a:pt x="578" y="281"/>
                  </a:cubicBezTo>
                  <a:cubicBezTo>
                    <a:pt x="584" y="285"/>
                    <a:pt x="584" y="285"/>
                    <a:pt x="584" y="285"/>
                  </a:cubicBezTo>
                  <a:cubicBezTo>
                    <a:pt x="585" y="286"/>
                    <a:pt x="586" y="286"/>
                    <a:pt x="587" y="286"/>
                  </a:cubicBezTo>
                  <a:cubicBezTo>
                    <a:pt x="589" y="286"/>
                    <a:pt x="589" y="284"/>
                    <a:pt x="589" y="282"/>
                  </a:cubicBezTo>
                  <a:cubicBezTo>
                    <a:pt x="588" y="274"/>
                    <a:pt x="588" y="274"/>
                    <a:pt x="588" y="274"/>
                  </a:cubicBezTo>
                  <a:cubicBezTo>
                    <a:pt x="588" y="270"/>
                    <a:pt x="584" y="267"/>
                    <a:pt x="579" y="265"/>
                  </a:cubicBezTo>
                  <a:cubicBezTo>
                    <a:pt x="567" y="262"/>
                    <a:pt x="567" y="262"/>
                    <a:pt x="567" y="262"/>
                  </a:cubicBezTo>
                  <a:cubicBezTo>
                    <a:pt x="565" y="261"/>
                    <a:pt x="564" y="259"/>
                    <a:pt x="564" y="256"/>
                  </a:cubicBezTo>
                  <a:cubicBezTo>
                    <a:pt x="563" y="250"/>
                    <a:pt x="564" y="249"/>
                    <a:pt x="566" y="249"/>
                  </a:cubicBezTo>
                  <a:cubicBezTo>
                    <a:pt x="567" y="249"/>
                    <a:pt x="567" y="249"/>
                    <a:pt x="567" y="249"/>
                  </a:cubicBezTo>
                  <a:cubicBezTo>
                    <a:pt x="567" y="249"/>
                    <a:pt x="569" y="249"/>
                    <a:pt x="571" y="251"/>
                  </a:cubicBezTo>
                  <a:cubicBezTo>
                    <a:pt x="578" y="253"/>
                    <a:pt x="578" y="253"/>
                    <a:pt x="578" y="253"/>
                  </a:cubicBezTo>
                  <a:cubicBezTo>
                    <a:pt x="579" y="253"/>
                    <a:pt x="579" y="253"/>
                    <a:pt x="579" y="253"/>
                  </a:cubicBezTo>
                  <a:cubicBezTo>
                    <a:pt x="579" y="253"/>
                    <a:pt x="579" y="253"/>
                    <a:pt x="579" y="253"/>
                  </a:cubicBezTo>
                  <a:cubicBezTo>
                    <a:pt x="581" y="253"/>
                    <a:pt x="583" y="252"/>
                    <a:pt x="584" y="250"/>
                  </a:cubicBezTo>
                  <a:cubicBezTo>
                    <a:pt x="584" y="250"/>
                    <a:pt x="584" y="250"/>
                    <a:pt x="584" y="250"/>
                  </a:cubicBezTo>
                  <a:cubicBezTo>
                    <a:pt x="584" y="250"/>
                    <a:pt x="584" y="250"/>
                    <a:pt x="584" y="250"/>
                  </a:cubicBezTo>
                  <a:cubicBezTo>
                    <a:pt x="583" y="246"/>
                    <a:pt x="583" y="246"/>
                    <a:pt x="583" y="246"/>
                  </a:cubicBezTo>
                  <a:cubicBezTo>
                    <a:pt x="582" y="240"/>
                    <a:pt x="582" y="240"/>
                    <a:pt x="582" y="240"/>
                  </a:cubicBezTo>
                  <a:cubicBezTo>
                    <a:pt x="582" y="239"/>
                    <a:pt x="583" y="238"/>
                    <a:pt x="585" y="237"/>
                  </a:cubicBezTo>
                  <a:cubicBezTo>
                    <a:pt x="590" y="235"/>
                    <a:pt x="590" y="235"/>
                    <a:pt x="590" y="235"/>
                  </a:cubicBezTo>
                  <a:cubicBezTo>
                    <a:pt x="596" y="235"/>
                    <a:pt x="596" y="235"/>
                    <a:pt x="596" y="235"/>
                  </a:cubicBezTo>
                  <a:cubicBezTo>
                    <a:pt x="600" y="237"/>
                    <a:pt x="600" y="237"/>
                    <a:pt x="600" y="237"/>
                  </a:cubicBezTo>
                  <a:cubicBezTo>
                    <a:pt x="603" y="240"/>
                    <a:pt x="603" y="240"/>
                    <a:pt x="603" y="240"/>
                  </a:cubicBezTo>
                  <a:cubicBezTo>
                    <a:pt x="613" y="252"/>
                    <a:pt x="613" y="252"/>
                    <a:pt x="613" y="252"/>
                  </a:cubicBezTo>
                  <a:cubicBezTo>
                    <a:pt x="617" y="257"/>
                    <a:pt x="621" y="261"/>
                    <a:pt x="624" y="261"/>
                  </a:cubicBezTo>
                  <a:cubicBezTo>
                    <a:pt x="636" y="261"/>
                    <a:pt x="636" y="261"/>
                    <a:pt x="636" y="261"/>
                  </a:cubicBezTo>
                  <a:cubicBezTo>
                    <a:pt x="636" y="261"/>
                    <a:pt x="636" y="262"/>
                    <a:pt x="632" y="269"/>
                  </a:cubicBezTo>
                  <a:cubicBezTo>
                    <a:pt x="628" y="281"/>
                    <a:pt x="628" y="281"/>
                    <a:pt x="628" y="281"/>
                  </a:cubicBezTo>
                  <a:cubicBezTo>
                    <a:pt x="626" y="294"/>
                    <a:pt x="626" y="294"/>
                    <a:pt x="626" y="294"/>
                  </a:cubicBezTo>
                  <a:cubicBezTo>
                    <a:pt x="626" y="297"/>
                    <a:pt x="626" y="299"/>
                    <a:pt x="627" y="300"/>
                  </a:cubicBezTo>
                  <a:cubicBezTo>
                    <a:pt x="627" y="301"/>
                    <a:pt x="627" y="301"/>
                    <a:pt x="628" y="301"/>
                  </a:cubicBezTo>
                  <a:cubicBezTo>
                    <a:pt x="628" y="301"/>
                    <a:pt x="628" y="301"/>
                    <a:pt x="628" y="301"/>
                  </a:cubicBezTo>
                  <a:cubicBezTo>
                    <a:pt x="628" y="301"/>
                    <a:pt x="628" y="301"/>
                    <a:pt x="628" y="301"/>
                  </a:cubicBezTo>
                  <a:cubicBezTo>
                    <a:pt x="630" y="300"/>
                    <a:pt x="631" y="297"/>
                    <a:pt x="633" y="291"/>
                  </a:cubicBezTo>
                  <a:cubicBezTo>
                    <a:pt x="634" y="288"/>
                    <a:pt x="634" y="288"/>
                    <a:pt x="634" y="288"/>
                  </a:cubicBezTo>
                  <a:cubicBezTo>
                    <a:pt x="635" y="287"/>
                    <a:pt x="635" y="286"/>
                    <a:pt x="635" y="286"/>
                  </a:cubicBezTo>
                  <a:cubicBezTo>
                    <a:pt x="635" y="286"/>
                    <a:pt x="636" y="288"/>
                    <a:pt x="637" y="290"/>
                  </a:cubicBezTo>
                  <a:cubicBezTo>
                    <a:pt x="639" y="304"/>
                    <a:pt x="639" y="304"/>
                    <a:pt x="639" y="304"/>
                  </a:cubicBezTo>
                  <a:cubicBezTo>
                    <a:pt x="641" y="304"/>
                    <a:pt x="641" y="304"/>
                    <a:pt x="641" y="304"/>
                  </a:cubicBezTo>
                  <a:cubicBezTo>
                    <a:pt x="642" y="295"/>
                    <a:pt x="642" y="295"/>
                    <a:pt x="642" y="295"/>
                  </a:cubicBezTo>
                  <a:cubicBezTo>
                    <a:pt x="643" y="275"/>
                    <a:pt x="643" y="275"/>
                    <a:pt x="643" y="275"/>
                  </a:cubicBezTo>
                  <a:cubicBezTo>
                    <a:pt x="643" y="254"/>
                    <a:pt x="637" y="240"/>
                    <a:pt x="626" y="234"/>
                  </a:cubicBezTo>
                  <a:cubicBezTo>
                    <a:pt x="624" y="232"/>
                    <a:pt x="621" y="228"/>
                    <a:pt x="618" y="223"/>
                  </a:cubicBezTo>
                  <a:cubicBezTo>
                    <a:pt x="615" y="216"/>
                    <a:pt x="613" y="211"/>
                    <a:pt x="611" y="206"/>
                  </a:cubicBezTo>
                  <a:cubicBezTo>
                    <a:pt x="609" y="199"/>
                    <a:pt x="609" y="194"/>
                    <a:pt x="611" y="191"/>
                  </a:cubicBezTo>
                  <a:cubicBezTo>
                    <a:pt x="611" y="186"/>
                    <a:pt x="614" y="184"/>
                    <a:pt x="620" y="184"/>
                  </a:cubicBezTo>
                  <a:cubicBezTo>
                    <a:pt x="633" y="184"/>
                    <a:pt x="640" y="183"/>
                    <a:pt x="644" y="181"/>
                  </a:cubicBezTo>
                  <a:cubicBezTo>
                    <a:pt x="653" y="178"/>
                    <a:pt x="653" y="178"/>
                    <a:pt x="653" y="178"/>
                  </a:cubicBezTo>
                  <a:cubicBezTo>
                    <a:pt x="656" y="178"/>
                    <a:pt x="658" y="179"/>
                    <a:pt x="658" y="182"/>
                  </a:cubicBezTo>
                  <a:cubicBezTo>
                    <a:pt x="658" y="184"/>
                    <a:pt x="658" y="184"/>
                    <a:pt x="658" y="184"/>
                  </a:cubicBezTo>
                  <a:cubicBezTo>
                    <a:pt x="660" y="183"/>
                    <a:pt x="660" y="183"/>
                    <a:pt x="660" y="183"/>
                  </a:cubicBezTo>
                  <a:cubicBezTo>
                    <a:pt x="667" y="177"/>
                    <a:pt x="667" y="177"/>
                    <a:pt x="667" y="177"/>
                  </a:cubicBezTo>
                  <a:cubicBezTo>
                    <a:pt x="676" y="173"/>
                    <a:pt x="676" y="173"/>
                    <a:pt x="676" y="173"/>
                  </a:cubicBezTo>
                  <a:cubicBezTo>
                    <a:pt x="681" y="173"/>
                    <a:pt x="681" y="173"/>
                    <a:pt x="681" y="173"/>
                  </a:cubicBezTo>
                  <a:cubicBezTo>
                    <a:pt x="681" y="174"/>
                    <a:pt x="680" y="176"/>
                    <a:pt x="677" y="179"/>
                  </a:cubicBezTo>
                  <a:cubicBezTo>
                    <a:pt x="675" y="184"/>
                    <a:pt x="675" y="184"/>
                    <a:pt x="675" y="184"/>
                  </a:cubicBezTo>
                  <a:cubicBezTo>
                    <a:pt x="674" y="186"/>
                    <a:pt x="674" y="186"/>
                    <a:pt x="674" y="186"/>
                  </a:cubicBezTo>
                  <a:cubicBezTo>
                    <a:pt x="676" y="185"/>
                    <a:pt x="676" y="185"/>
                    <a:pt x="676" y="185"/>
                  </a:cubicBezTo>
                  <a:cubicBezTo>
                    <a:pt x="680" y="185"/>
                    <a:pt x="680" y="185"/>
                    <a:pt x="680" y="185"/>
                  </a:cubicBezTo>
                  <a:cubicBezTo>
                    <a:pt x="686" y="182"/>
                    <a:pt x="689" y="179"/>
                    <a:pt x="691" y="175"/>
                  </a:cubicBezTo>
                  <a:cubicBezTo>
                    <a:pt x="693" y="171"/>
                    <a:pt x="692" y="165"/>
                    <a:pt x="688" y="159"/>
                  </a:cubicBezTo>
                  <a:cubicBezTo>
                    <a:pt x="685" y="152"/>
                    <a:pt x="683" y="146"/>
                    <a:pt x="683" y="142"/>
                  </a:cubicBezTo>
                  <a:cubicBezTo>
                    <a:pt x="683" y="136"/>
                    <a:pt x="685" y="130"/>
                    <a:pt x="690" y="123"/>
                  </a:cubicBezTo>
                  <a:cubicBezTo>
                    <a:pt x="695" y="116"/>
                    <a:pt x="700" y="111"/>
                    <a:pt x="708" y="106"/>
                  </a:cubicBezTo>
                  <a:cubicBezTo>
                    <a:pt x="708" y="106"/>
                    <a:pt x="708" y="106"/>
                    <a:pt x="708" y="106"/>
                  </a:cubicBezTo>
                  <a:cubicBezTo>
                    <a:pt x="708" y="106"/>
                    <a:pt x="708" y="106"/>
                    <a:pt x="708" y="106"/>
                  </a:cubicBezTo>
                  <a:cubicBezTo>
                    <a:pt x="711" y="101"/>
                    <a:pt x="717" y="97"/>
                    <a:pt x="729" y="93"/>
                  </a:cubicBezTo>
                  <a:cubicBezTo>
                    <a:pt x="743" y="89"/>
                    <a:pt x="743" y="89"/>
                    <a:pt x="743" y="89"/>
                  </a:cubicBezTo>
                  <a:cubicBezTo>
                    <a:pt x="754" y="86"/>
                    <a:pt x="754" y="86"/>
                    <a:pt x="754" y="86"/>
                  </a:cubicBezTo>
                  <a:cubicBezTo>
                    <a:pt x="757" y="84"/>
                    <a:pt x="762" y="80"/>
                    <a:pt x="771" y="71"/>
                  </a:cubicBezTo>
                  <a:cubicBezTo>
                    <a:pt x="774" y="67"/>
                    <a:pt x="777" y="66"/>
                    <a:pt x="780" y="66"/>
                  </a:cubicBezTo>
                  <a:cubicBezTo>
                    <a:pt x="782" y="66"/>
                    <a:pt x="784" y="67"/>
                    <a:pt x="786" y="70"/>
                  </a:cubicBezTo>
                  <a:cubicBezTo>
                    <a:pt x="791" y="78"/>
                    <a:pt x="791" y="78"/>
                    <a:pt x="791" y="78"/>
                  </a:cubicBezTo>
                  <a:cubicBezTo>
                    <a:pt x="795" y="83"/>
                    <a:pt x="795" y="83"/>
                    <a:pt x="795" y="83"/>
                  </a:cubicBezTo>
                  <a:cubicBezTo>
                    <a:pt x="797" y="84"/>
                    <a:pt x="798" y="84"/>
                    <a:pt x="799" y="84"/>
                  </a:cubicBezTo>
                  <a:cubicBezTo>
                    <a:pt x="803" y="84"/>
                    <a:pt x="808" y="81"/>
                    <a:pt x="814" y="75"/>
                  </a:cubicBezTo>
                  <a:cubicBezTo>
                    <a:pt x="816" y="73"/>
                    <a:pt x="819" y="72"/>
                    <a:pt x="821" y="72"/>
                  </a:cubicBezTo>
                  <a:cubicBezTo>
                    <a:pt x="825" y="74"/>
                    <a:pt x="825" y="74"/>
                    <a:pt x="825" y="74"/>
                  </a:cubicBezTo>
                  <a:cubicBezTo>
                    <a:pt x="825" y="74"/>
                    <a:pt x="825" y="74"/>
                    <a:pt x="826" y="74"/>
                  </a:cubicBezTo>
                  <a:cubicBezTo>
                    <a:pt x="827" y="74"/>
                    <a:pt x="828" y="73"/>
                    <a:pt x="829" y="71"/>
                  </a:cubicBezTo>
                  <a:cubicBezTo>
                    <a:pt x="832" y="59"/>
                    <a:pt x="832" y="59"/>
                    <a:pt x="832" y="59"/>
                  </a:cubicBezTo>
                  <a:cubicBezTo>
                    <a:pt x="835" y="55"/>
                    <a:pt x="835" y="55"/>
                    <a:pt x="835" y="55"/>
                  </a:cubicBezTo>
                  <a:cubicBezTo>
                    <a:pt x="842" y="54"/>
                    <a:pt x="842" y="54"/>
                    <a:pt x="842" y="54"/>
                  </a:cubicBezTo>
                  <a:cubicBezTo>
                    <a:pt x="846" y="53"/>
                    <a:pt x="848" y="51"/>
                    <a:pt x="849" y="49"/>
                  </a:cubicBezTo>
                  <a:cubicBezTo>
                    <a:pt x="850" y="47"/>
                    <a:pt x="850" y="45"/>
                    <a:pt x="849" y="43"/>
                  </a:cubicBezTo>
                  <a:cubicBezTo>
                    <a:pt x="845" y="33"/>
                    <a:pt x="846" y="24"/>
                    <a:pt x="852" y="17"/>
                  </a:cubicBezTo>
                  <a:cubicBezTo>
                    <a:pt x="857" y="10"/>
                    <a:pt x="864" y="5"/>
                    <a:pt x="873" y="2"/>
                  </a:cubicBezTo>
                  <a:cubicBezTo>
                    <a:pt x="877" y="1"/>
                    <a:pt x="881" y="0"/>
                    <a:pt x="884" y="0"/>
                  </a:cubicBezTo>
                  <a:cubicBezTo>
                    <a:pt x="887" y="0"/>
                    <a:pt x="889" y="0"/>
                    <a:pt x="891" y="2"/>
                  </a:cubicBezTo>
                  <a:cubicBezTo>
                    <a:pt x="892" y="3"/>
                    <a:pt x="893" y="4"/>
                    <a:pt x="893" y="5"/>
                  </a:cubicBezTo>
                  <a:cubicBezTo>
                    <a:pt x="894" y="8"/>
                    <a:pt x="892" y="12"/>
                    <a:pt x="888" y="18"/>
                  </a:cubicBezTo>
                  <a:cubicBezTo>
                    <a:pt x="885" y="21"/>
                    <a:pt x="884" y="24"/>
                    <a:pt x="884" y="26"/>
                  </a:cubicBezTo>
                  <a:cubicBezTo>
                    <a:pt x="884" y="27"/>
                    <a:pt x="885" y="28"/>
                    <a:pt x="886" y="29"/>
                  </a:cubicBezTo>
                  <a:cubicBezTo>
                    <a:pt x="886" y="29"/>
                    <a:pt x="886" y="29"/>
                    <a:pt x="886" y="29"/>
                  </a:cubicBezTo>
                  <a:cubicBezTo>
                    <a:pt x="886" y="29"/>
                    <a:pt x="886" y="29"/>
                    <a:pt x="886" y="29"/>
                  </a:cubicBezTo>
                  <a:cubicBezTo>
                    <a:pt x="899" y="32"/>
                    <a:pt x="899" y="32"/>
                    <a:pt x="899" y="32"/>
                  </a:cubicBezTo>
                  <a:cubicBezTo>
                    <a:pt x="912" y="33"/>
                    <a:pt x="912" y="33"/>
                    <a:pt x="912" y="33"/>
                  </a:cubicBezTo>
                  <a:cubicBezTo>
                    <a:pt x="913" y="33"/>
                    <a:pt x="914" y="34"/>
                    <a:pt x="914" y="34"/>
                  </a:cubicBezTo>
                  <a:cubicBezTo>
                    <a:pt x="915" y="35"/>
                    <a:pt x="914" y="37"/>
                    <a:pt x="913" y="38"/>
                  </a:cubicBezTo>
                  <a:cubicBezTo>
                    <a:pt x="907" y="48"/>
                    <a:pt x="907" y="48"/>
                    <a:pt x="907" y="48"/>
                  </a:cubicBezTo>
                  <a:cubicBezTo>
                    <a:pt x="906" y="54"/>
                    <a:pt x="912" y="55"/>
                    <a:pt x="914" y="55"/>
                  </a:cubicBezTo>
                  <a:cubicBezTo>
                    <a:pt x="920" y="57"/>
                    <a:pt x="920" y="57"/>
                    <a:pt x="920" y="57"/>
                  </a:cubicBezTo>
                  <a:cubicBezTo>
                    <a:pt x="920" y="57"/>
                    <a:pt x="920" y="57"/>
                    <a:pt x="920" y="57"/>
                  </a:cubicBezTo>
                  <a:cubicBezTo>
                    <a:pt x="921" y="57"/>
                    <a:pt x="923" y="56"/>
                    <a:pt x="925" y="54"/>
                  </a:cubicBezTo>
                  <a:cubicBezTo>
                    <a:pt x="929" y="49"/>
                    <a:pt x="929" y="49"/>
                    <a:pt x="929" y="49"/>
                  </a:cubicBezTo>
                  <a:cubicBezTo>
                    <a:pt x="933" y="45"/>
                    <a:pt x="933" y="45"/>
                    <a:pt x="933" y="45"/>
                  </a:cubicBezTo>
                  <a:cubicBezTo>
                    <a:pt x="934" y="44"/>
                    <a:pt x="936" y="43"/>
                    <a:pt x="939" y="43"/>
                  </a:cubicBezTo>
                  <a:cubicBezTo>
                    <a:pt x="943" y="43"/>
                    <a:pt x="948" y="45"/>
                    <a:pt x="954" y="47"/>
                  </a:cubicBezTo>
                  <a:cubicBezTo>
                    <a:pt x="965" y="51"/>
                    <a:pt x="971" y="54"/>
                    <a:pt x="974" y="58"/>
                  </a:cubicBezTo>
                  <a:cubicBezTo>
                    <a:pt x="976" y="65"/>
                    <a:pt x="976" y="65"/>
                    <a:pt x="976" y="65"/>
                  </a:cubicBezTo>
                  <a:cubicBezTo>
                    <a:pt x="981" y="73"/>
                    <a:pt x="981" y="73"/>
                    <a:pt x="981" y="73"/>
                  </a:cubicBezTo>
                  <a:cubicBezTo>
                    <a:pt x="984" y="77"/>
                    <a:pt x="984" y="77"/>
                    <a:pt x="984" y="77"/>
                  </a:cubicBezTo>
                  <a:cubicBezTo>
                    <a:pt x="989" y="79"/>
                    <a:pt x="989" y="79"/>
                    <a:pt x="989" y="79"/>
                  </a:cubicBezTo>
                  <a:cubicBezTo>
                    <a:pt x="990" y="81"/>
                    <a:pt x="990" y="84"/>
                    <a:pt x="987" y="90"/>
                  </a:cubicBezTo>
                  <a:cubicBezTo>
                    <a:pt x="985" y="93"/>
                    <a:pt x="985" y="96"/>
                    <a:pt x="985" y="100"/>
                  </a:cubicBezTo>
                  <a:cubicBezTo>
                    <a:pt x="987" y="108"/>
                    <a:pt x="987" y="108"/>
                    <a:pt x="987" y="108"/>
                  </a:cubicBezTo>
                  <a:cubicBezTo>
                    <a:pt x="986" y="116"/>
                    <a:pt x="986" y="116"/>
                    <a:pt x="986" y="116"/>
                  </a:cubicBezTo>
                  <a:cubicBezTo>
                    <a:pt x="984" y="118"/>
                    <a:pt x="982" y="121"/>
                    <a:pt x="978" y="123"/>
                  </a:cubicBezTo>
                  <a:cubicBezTo>
                    <a:pt x="975" y="125"/>
                    <a:pt x="969" y="129"/>
                    <a:pt x="963" y="136"/>
                  </a:cubicBezTo>
                  <a:cubicBezTo>
                    <a:pt x="950" y="151"/>
                    <a:pt x="950" y="151"/>
                    <a:pt x="950" y="151"/>
                  </a:cubicBezTo>
                  <a:cubicBezTo>
                    <a:pt x="946" y="157"/>
                    <a:pt x="937" y="165"/>
                    <a:pt x="925" y="175"/>
                  </a:cubicBezTo>
                  <a:cubicBezTo>
                    <a:pt x="913" y="185"/>
                    <a:pt x="906" y="193"/>
                    <a:pt x="901" y="200"/>
                  </a:cubicBezTo>
                  <a:cubicBezTo>
                    <a:pt x="896" y="213"/>
                    <a:pt x="896" y="213"/>
                    <a:pt x="896" y="213"/>
                  </a:cubicBezTo>
                  <a:cubicBezTo>
                    <a:pt x="896" y="214"/>
                    <a:pt x="896" y="214"/>
                    <a:pt x="896" y="214"/>
                  </a:cubicBezTo>
                  <a:cubicBezTo>
                    <a:pt x="896" y="215"/>
                    <a:pt x="896" y="215"/>
                    <a:pt x="897" y="215"/>
                  </a:cubicBezTo>
                  <a:cubicBezTo>
                    <a:pt x="898" y="215"/>
                    <a:pt x="900" y="214"/>
                    <a:pt x="901" y="214"/>
                  </a:cubicBezTo>
                  <a:cubicBezTo>
                    <a:pt x="910" y="206"/>
                    <a:pt x="910" y="206"/>
                    <a:pt x="910" y="206"/>
                  </a:cubicBezTo>
                  <a:cubicBezTo>
                    <a:pt x="914" y="203"/>
                    <a:pt x="918" y="202"/>
                    <a:pt x="922" y="201"/>
                  </a:cubicBezTo>
                  <a:cubicBezTo>
                    <a:pt x="940" y="194"/>
                    <a:pt x="940" y="194"/>
                    <a:pt x="940" y="194"/>
                  </a:cubicBezTo>
                  <a:cubicBezTo>
                    <a:pt x="950" y="188"/>
                    <a:pt x="954" y="185"/>
                    <a:pt x="954" y="183"/>
                  </a:cubicBezTo>
                  <a:cubicBezTo>
                    <a:pt x="955" y="181"/>
                    <a:pt x="954" y="178"/>
                    <a:pt x="951" y="172"/>
                  </a:cubicBezTo>
                  <a:cubicBezTo>
                    <a:pt x="950" y="169"/>
                    <a:pt x="950" y="168"/>
                    <a:pt x="951" y="167"/>
                  </a:cubicBezTo>
                  <a:cubicBezTo>
                    <a:pt x="952" y="166"/>
                    <a:pt x="953" y="166"/>
                    <a:pt x="954" y="166"/>
                  </a:cubicBezTo>
                  <a:cubicBezTo>
                    <a:pt x="955" y="166"/>
                    <a:pt x="955" y="166"/>
                    <a:pt x="955" y="166"/>
                  </a:cubicBezTo>
                  <a:cubicBezTo>
                    <a:pt x="960" y="172"/>
                    <a:pt x="960" y="172"/>
                    <a:pt x="960" y="172"/>
                  </a:cubicBezTo>
                  <a:cubicBezTo>
                    <a:pt x="963" y="176"/>
                    <a:pt x="966" y="179"/>
                    <a:pt x="969" y="179"/>
                  </a:cubicBezTo>
                  <a:cubicBezTo>
                    <a:pt x="975" y="178"/>
                    <a:pt x="975" y="178"/>
                    <a:pt x="975" y="178"/>
                  </a:cubicBezTo>
                  <a:cubicBezTo>
                    <a:pt x="983" y="177"/>
                    <a:pt x="983" y="177"/>
                    <a:pt x="983" y="177"/>
                  </a:cubicBezTo>
                  <a:cubicBezTo>
                    <a:pt x="985" y="177"/>
                    <a:pt x="986" y="178"/>
                    <a:pt x="987" y="179"/>
                  </a:cubicBezTo>
                  <a:cubicBezTo>
                    <a:pt x="988" y="180"/>
                    <a:pt x="988" y="183"/>
                    <a:pt x="987" y="186"/>
                  </a:cubicBezTo>
                  <a:cubicBezTo>
                    <a:pt x="985" y="189"/>
                    <a:pt x="985" y="192"/>
                    <a:pt x="987" y="195"/>
                  </a:cubicBezTo>
                  <a:cubicBezTo>
                    <a:pt x="988" y="196"/>
                    <a:pt x="988" y="197"/>
                    <a:pt x="989" y="197"/>
                  </a:cubicBezTo>
                  <a:cubicBezTo>
                    <a:pt x="990" y="197"/>
                    <a:pt x="992" y="195"/>
                    <a:pt x="993" y="193"/>
                  </a:cubicBezTo>
                  <a:cubicBezTo>
                    <a:pt x="995" y="185"/>
                    <a:pt x="995" y="185"/>
                    <a:pt x="995" y="185"/>
                  </a:cubicBezTo>
                  <a:cubicBezTo>
                    <a:pt x="997" y="184"/>
                    <a:pt x="997" y="183"/>
                    <a:pt x="998" y="183"/>
                  </a:cubicBezTo>
                  <a:cubicBezTo>
                    <a:pt x="999" y="183"/>
                    <a:pt x="999" y="183"/>
                    <a:pt x="1000" y="183"/>
                  </a:cubicBezTo>
                  <a:cubicBezTo>
                    <a:pt x="1014" y="184"/>
                    <a:pt x="1014" y="184"/>
                    <a:pt x="1014" y="184"/>
                  </a:cubicBezTo>
                  <a:cubicBezTo>
                    <a:pt x="1028" y="183"/>
                    <a:pt x="1028" y="183"/>
                    <a:pt x="1028" y="183"/>
                  </a:cubicBezTo>
                  <a:cubicBezTo>
                    <a:pt x="1038" y="185"/>
                    <a:pt x="1038" y="185"/>
                    <a:pt x="1038" y="185"/>
                  </a:cubicBezTo>
                  <a:cubicBezTo>
                    <a:pt x="1040" y="187"/>
                    <a:pt x="1042" y="192"/>
                    <a:pt x="1042" y="198"/>
                  </a:cubicBezTo>
                  <a:cubicBezTo>
                    <a:pt x="1042" y="202"/>
                    <a:pt x="1044" y="206"/>
                    <a:pt x="1049" y="208"/>
                  </a:cubicBezTo>
                  <a:cubicBezTo>
                    <a:pt x="1054" y="210"/>
                    <a:pt x="1062" y="211"/>
                    <a:pt x="1072" y="211"/>
                  </a:cubicBezTo>
                  <a:cubicBezTo>
                    <a:pt x="1075" y="211"/>
                    <a:pt x="1079" y="211"/>
                    <a:pt x="1083" y="210"/>
                  </a:cubicBezTo>
                  <a:cubicBezTo>
                    <a:pt x="1084" y="210"/>
                    <a:pt x="1084" y="210"/>
                    <a:pt x="1085" y="210"/>
                  </a:cubicBezTo>
                  <a:cubicBezTo>
                    <a:pt x="1087" y="210"/>
                    <a:pt x="1089" y="211"/>
                    <a:pt x="1091" y="212"/>
                  </a:cubicBezTo>
                  <a:cubicBezTo>
                    <a:pt x="1097" y="215"/>
                    <a:pt x="1097" y="215"/>
                    <a:pt x="1097" y="215"/>
                  </a:cubicBezTo>
                  <a:cubicBezTo>
                    <a:pt x="1098" y="215"/>
                    <a:pt x="1098" y="215"/>
                    <a:pt x="1098" y="215"/>
                  </a:cubicBezTo>
                  <a:cubicBezTo>
                    <a:pt x="1098" y="214"/>
                    <a:pt x="1098" y="214"/>
                    <a:pt x="1098" y="214"/>
                  </a:cubicBezTo>
                  <a:cubicBezTo>
                    <a:pt x="1100" y="211"/>
                    <a:pt x="1100" y="211"/>
                    <a:pt x="1100" y="211"/>
                  </a:cubicBezTo>
                  <a:cubicBezTo>
                    <a:pt x="1100" y="211"/>
                    <a:pt x="1100" y="211"/>
                    <a:pt x="1100" y="211"/>
                  </a:cubicBezTo>
                  <a:cubicBezTo>
                    <a:pt x="1100" y="211"/>
                    <a:pt x="1100" y="211"/>
                    <a:pt x="1100" y="211"/>
                  </a:cubicBezTo>
                  <a:cubicBezTo>
                    <a:pt x="1101" y="209"/>
                    <a:pt x="1101" y="208"/>
                    <a:pt x="1102" y="208"/>
                  </a:cubicBezTo>
                  <a:cubicBezTo>
                    <a:pt x="1108" y="205"/>
                    <a:pt x="1109" y="199"/>
                    <a:pt x="1104" y="189"/>
                  </a:cubicBezTo>
                  <a:cubicBezTo>
                    <a:pt x="1102" y="186"/>
                    <a:pt x="1103" y="184"/>
                    <a:pt x="1106" y="181"/>
                  </a:cubicBezTo>
                  <a:cubicBezTo>
                    <a:pt x="1107" y="179"/>
                    <a:pt x="1109" y="178"/>
                    <a:pt x="1111" y="178"/>
                  </a:cubicBezTo>
                  <a:cubicBezTo>
                    <a:pt x="1112" y="178"/>
                    <a:pt x="1113" y="178"/>
                    <a:pt x="1115" y="179"/>
                  </a:cubicBezTo>
                  <a:cubicBezTo>
                    <a:pt x="1116" y="179"/>
                    <a:pt x="1118" y="180"/>
                    <a:pt x="1121" y="184"/>
                  </a:cubicBezTo>
                  <a:cubicBezTo>
                    <a:pt x="1125" y="187"/>
                    <a:pt x="1128" y="190"/>
                    <a:pt x="1131" y="190"/>
                  </a:cubicBezTo>
                  <a:cubicBezTo>
                    <a:pt x="1142" y="191"/>
                    <a:pt x="1142" y="191"/>
                    <a:pt x="1142" y="191"/>
                  </a:cubicBezTo>
                  <a:cubicBezTo>
                    <a:pt x="1152" y="190"/>
                    <a:pt x="1152" y="190"/>
                    <a:pt x="1152" y="190"/>
                  </a:cubicBezTo>
                  <a:cubicBezTo>
                    <a:pt x="1156" y="192"/>
                    <a:pt x="1159" y="194"/>
                    <a:pt x="1161" y="198"/>
                  </a:cubicBezTo>
                  <a:cubicBezTo>
                    <a:pt x="1163" y="201"/>
                    <a:pt x="1162" y="204"/>
                    <a:pt x="1160" y="206"/>
                  </a:cubicBezTo>
                  <a:cubicBezTo>
                    <a:pt x="1143" y="220"/>
                    <a:pt x="1143" y="220"/>
                    <a:pt x="1143" y="220"/>
                  </a:cubicBezTo>
                  <a:cubicBezTo>
                    <a:pt x="1135" y="227"/>
                    <a:pt x="1132" y="231"/>
                    <a:pt x="1134" y="234"/>
                  </a:cubicBezTo>
                  <a:cubicBezTo>
                    <a:pt x="1135" y="235"/>
                    <a:pt x="1139" y="237"/>
                    <a:pt x="1143" y="238"/>
                  </a:cubicBezTo>
                  <a:cubicBezTo>
                    <a:pt x="1148" y="240"/>
                    <a:pt x="1151" y="242"/>
                    <a:pt x="1153" y="244"/>
                  </a:cubicBezTo>
                  <a:cubicBezTo>
                    <a:pt x="1174" y="279"/>
                    <a:pt x="1174" y="279"/>
                    <a:pt x="1174" y="279"/>
                  </a:cubicBezTo>
                  <a:cubicBezTo>
                    <a:pt x="1179" y="285"/>
                    <a:pt x="1184" y="289"/>
                    <a:pt x="1189" y="289"/>
                  </a:cubicBezTo>
                  <a:cubicBezTo>
                    <a:pt x="1192" y="289"/>
                    <a:pt x="1195" y="287"/>
                    <a:pt x="1197" y="284"/>
                  </a:cubicBezTo>
                  <a:cubicBezTo>
                    <a:pt x="1201" y="274"/>
                    <a:pt x="1201" y="274"/>
                    <a:pt x="1201" y="274"/>
                  </a:cubicBezTo>
                  <a:cubicBezTo>
                    <a:pt x="1204" y="262"/>
                    <a:pt x="1204" y="262"/>
                    <a:pt x="1204" y="262"/>
                  </a:cubicBezTo>
                  <a:cubicBezTo>
                    <a:pt x="1204" y="257"/>
                    <a:pt x="1205" y="256"/>
                    <a:pt x="1206" y="255"/>
                  </a:cubicBezTo>
                  <a:cubicBezTo>
                    <a:pt x="1206" y="255"/>
                    <a:pt x="1206" y="255"/>
                    <a:pt x="1206" y="255"/>
                  </a:cubicBezTo>
                  <a:cubicBezTo>
                    <a:pt x="1207" y="255"/>
                    <a:pt x="1208" y="258"/>
                    <a:pt x="1210" y="261"/>
                  </a:cubicBezTo>
                  <a:cubicBezTo>
                    <a:pt x="1213" y="267"/>
                    <a:pt x="1216" y="270"/>
                    <a:pt x="1220" y="272"/>
                  </a:cubicBezTo>
                  <a:cubicBezTo>
                    <a:pt x="1221" y="272"/>
                    <a:pt x="1222" y="273"/>
                    <a:pt x="1223" y="273"/>
                  </a:cubicBezTo>
                  <a:cubicBezTo>
                    <a:pt x="1225" y="273"/>
                    <a:pt x="1227" y="272"/>
                    <a:pt x="1230" y="270"/>
                  </a:cubicBezTo>
                  <a:cubicBezTo>
                    <a:pt x="1239" y="264"/>
                    <a:pt x="1239" y="264"/>
                    <a:pt x="1239" y="264"/>
                  </a:cubicBezTo>
                  <a:cubicBezTo>
                    <a:pt x="1242" y="263"/>
                    <a:pt x="1244" y="262"/>
                    <a:pt x="1245" y="262"/>
                  </a:cubicBezTo>
                  <a:cubicBezTo>
                    <a:pt x="1246" y="262"/>
                    <a:pt x="1246" y="262"/>
                    <a:pt x="1247" y="262"/>
                  </a:cubicBezTo>
                  <a:cubicBezTo>
                    <a:pt x="1261" y="274"/>
                    <a:pt x="1261" y="274"/>
                    <a:pt x="1261" y="274"/>
                  </a:cubicBezTo>
                  <a:cubicBezTo>
                    <a:pt x="1264" y="276"/>
                    <a:pt x="1266" y="276"/>
                    <a:pt x="1268" y="276"/>
                  </a:cubicBezTo>
                  <a:cubicBezTo>
                    <a:pt x="1272" y="276"/>
                    <a:pt x="1274" y="274"/>
                    <a:pt x="1274" y="269"/>
                  </a:cubicBezTo>
                  <a:cubicBezTo>
                    <a:pt x="1274" y="264"/>
                    <a:pt x="1274" y="261"/>
                    <a:pt x="1276" y="260"/>
                  </a:cubicBezTo>
                  <a:cubicBezTo>
                    <a:pt x="1276" y="260"/>
                    <a:pt x="1276" y="260"/>
                    <a:pt x="1277" y="260"/>
                  </a:cubicBezTo>
                  <a:cubicBezTo>
                    <a:pt x="1277" y="260"/>
                    <a:pt x="1279" y="261"/>
                    <a:pt x="1281" y="263"/>
                  </a:cubicBezTo>
                  <a:cubicBezTo>
                    <a:pt x="1283" y="264"/>
                    <a:pt x="1287" y="266"/>
                    <a:pt x="1288" y="266"/>
                  </a:cubicBezTo>
                  <a:cubicBezTo>
                    <a:pt x="1292" y="266"/>
                    <a:pt x="1292" y="260"/>
                    <a:pt x="1292" y="258"/>
                  </a:cubicBezTo>
                  <a:cubicBezTo>
                    <a:pt x="1293" y="240"/>
                    <a:pt x="1293" y="240"/>
                    <a:pt x="1293" y="240"/>
                  </a:cubicBezTo>
                  <a:cubicBezTo>
                    <a:pt x="1292" y="237"/>
                    <a:pt x="1292" y="235"/>
                    <a:pt x="1290" y="235"/>
                  </a:cubicBezTo>
                  <a:cubicBezTo>
                    <a:pt x="1289" y="235"/>
                    <a:pt x="1288" y="235"/>
                    <a:pt x="1288" y="235"/>
                  </a:cubicBezTo>
                  <a:cubicBezTo>
                    <a:pt x="1286" y="236"/>
                    <a:pt x="1284" y="238"/>
                    <a:pt x="1283" y="238"/>
                  </a:cubicBezTo>
                  <a:cubicBezTo>
                    <a:pt x="1282" y="238"/>
                    <a:pt x="1282" y="237"/>
                    <a:pt x="1282" y="237"/>
                  </a:cubicBezTo>
                  <a:cubicBezTo>
                    <a:pt x="1282" y="236"/>
                    <a:pt x="1283" y="235"/>
                    <a:pt x="1284" y="234"/>
                  </a:cubicBezTo>
                  <a:cubicBezTo>
                    <a:pt x="1286" y="230"/>
                    <a:pt x="1288" y="229"/>
                    <a:pt x="1288" y="229"/>
                  </a:cubicBezTo>
                  <a:cubicBezTo>
                    <a:pt x="1293" y="228"/>
                    <a:pt x="1298" y="226"/>
                    <a:pt x="1301" y="225"/>
                  </a:cubicBezTo>
                  <a:cubicBezTo>
                    <a:pt x="1308" y="217"/>
                    <a:pt x="1308" y="217"/>
                    <a:pt x="1308" y="217"/>
                  </a:cubicBezTo>
                  <a:cubicBezTo>
                    <a:pt x="1330" y="221"/>
                    <a:pt x="1330" y="221"/>
                    <a:pt x="1330" y="221"/>
                  </a:cubicBezTo>
                  <a:cubicBezTo>
                    <a:pt x="1354" y="228"/>
                    <a:pt x="1354" y="228"/>
                    <a:pt x="1354" y="228"/>
                  </a:cubicBezTo>
                  <a:cubicBezTo>
                    <a:pt x="1355" y="229"/>
                    <a:pt x="1355" y="229"/>
                    <a:pt x="1355" y="229"/>
                  </a:cubicBezTo>
                  <a:cubicBezTo>
                    <a:pt x="1355" y="230"/>
                    <a:pt x="1354" y="231"/>
                    <a:pt x="1352" y="234"/>
                  </a:cubicBezTo>
                  <a:cubicBezTo>
                    <a:pt x="1349" y="237"/>
                    <a:pt x="1349" y="237"/>
                    <a:pt x="1349" y="237"/>
                  </a:cubicBezTo>
                  <a:cubicBezTo>
                    <a:pt x="1348" y="237"/>
                    <a:pt x="1347" y="238"/>
                    <a:pt x="1347" y="239"/>
                  </a:cubicBezTo>
                  <a:cubicBezTo>
                    <a:pt x="1348" y="239"/>
                    <a:pt x="1348" y="240"/>
                    <a:pt x="1349" y="240"/>
                  </a:cubicBezTo>
                  <a:cubicBezTo>
                    <a:pt x="1359" y="241"/>
                    <a:pt x="1359" y="241"/>
                    <a:pt x="1359" y="241"/>
                  </a:cubicBezTo>
                  <a:cubicBezTo>
                    <a:pt x="1361" y="242"/>
                    <a:pt x="1362" y="243"/>
                    <a:pt x="1362" y="243"/>
                  </a:cubicBezTo>
                  <a:cubicBezTo>
                    <a:pt x="1362" y="243"/>
                    <a:pt x="1362" y="244"/>
                    <a:pt x="1361" y="244"/>
                  </a:cubicBezTo>
                  <a:cubicBezTo>
                    <a:pt x="1350" y="253"/>
                    <a:pt x="1350" y="253"/>
                    <a:pt x="1350" y="253"/>
                  </a:cubicBezTo>
                  <a:cubicBezTo>
                    <a:pt x="1348" y="255"/>
                    <a:pt x="1347" y="256"/>
                    <a:pt x="1348" y="257"/>
                  </a:cubicBezTo>
                  <a:cubicBezTo>
                    <a:pt x="1348" y="258"/>
                    <a:pt x="1350" y="258"/>
                    <a:pt x="1350" y="258"/>
                  </a:cubicBezTo>
                  <a:cubicBezTo>
                    <a:pt x="1351" y="258"/>
                    <a:pt x="1354" y="258"/>
                    <a:pt x="1356" y="257"/>
                  </a:cubicBezTo>
                  <a:cubicBezTo>
                    <a:pt x="1360" y="256"/>
                    <a:pt x="1364" y="254"/>
                    <a:pt x="1367" y="251"/>
                  </a:cubicBezTo>
                  <a:cubicBezTo>
                    <a:pt x="1371" y="244"/>
                    <a:pt x="1371" y="244"/>
                    <a:pt x="1371" y="244"/>
                  </a:cubicBezTo>
                  <a:cubicBezTo>
                    <a:pt x="1373" y="241"/>
                    <a:pt x="1375" y="240"/>
                    <a:pt x="1378" y="239"/>
                  </a:cubicBezTo>
                  <a:cubicBezTo>
                    <a:pt x="1395" y="240"/>
                    <a:pt x="1395" y="240"/>
                    <a:pt x="1395" y="240"/>
                  </a:cubicBezTo>
                  <a:cubicBezTo>
                    <a:pt x="1399" y="241"/>
                    <a:pt x="1401" y="242"/>
                    <a:pt x="1401" y="243"/>
                  </a:cubicBezTo>
                  <a:cubicBezTo>
                    <a:pt x="1398" y="250"/>
                    <a:pt x="1398" y="250"/>
                    <a:pt x="1398" y="250"/>
                  </a:cubicBezTo>
                  <a:cubicBezTo>
                    <a:pt x="1396" y="253"/>
                    <a:pt x="1395" y="256"/>
                    <a:pt x="1396" y="260"/>
                  </a:cubicBezTo>
                  <a:cubicBezTo>
                    <a:pt x="1398" y="263"/>
                    <a:pt x="1402" y="266"/>
                    <a:pt x="1410" y="268"/>
                  </a:cubicBezTo>
                  <a:cubicBezTo>
                    <a:pt x="1420" y="277"/>
                    <a:pt x="1420" y="277"/>
                    <a:pt x="1420" y="277"/>
                  </a:cubicBezTo>
                  <a:cubicBezTo>
                    <a:pt x="1427" y="286"/>
                    <a:pt x="1427" y="286"/>
                    <a:pt x="1427" y="286"/>
                  </a:cubicBezTo>
                  <a:cubicBezTo>
                    <a:pt x="1431" y="289"/>
                    <a:pt x="1434" y="292"/>
                    <a:pt x="1437" y="292"/>
                  </a:cubicBezTo>
                  <a:cubicBezTo>
                    <a:pt x="1437" y="292"/>
                    <a:pt x="1438" y="292"/>
                    <a:pt x="1438" y="292"/>
                  </a:cubicBezTo>
                  <a:cubicBezTo>
                    <a:pt x="1442" y="292"/>
                    <a:pt x="1446" y="290"/>
                    <a:pt x="1451" y="288"/>
                  </a:cubicBezTo>
                  <a:cubicBezTo>
                    <a:pt x="1458" y="284"/>
                    <a:pt x="1465" y="282"/>
                    <a:pt x="1474" y="281"/>
                  </a:cubicBezTo>
                  <a:cubicBezTo>
                    <a:pt x="1497" y="284"/>
                    <a:pt x="1497" y="284"/>
                    <a:pt x="1497" y="284"/>
                  </a:cubicBezTo>
                  <a:cubicBezTo>
                    <a:pt x="1504" y="287"/>
                    <a:pt x="1509" y="291"/>
                    <a:pt x="1513" y="296"/>
                  </a:cubicBezTo>
                  <a:cubicBezTo>
                    <a:pt x="1517" y="303"/>
                    <a:pt x="1519" y="310"/>
                    <a:pt x="1518" y="318"/>
                  </a:cubicBezTo>
                  <a:cubicBezTo>
                    <a:pt x="1518" y="325"/>
                    <a:pt x="1518" y="325"/>
                    <a:pt x="1518" y="325"/>
                  </a:cubicBezTo>
                  <a:cubicBezTo>
                    <a:pt x="1518" y="327"/>
                    <a:pt x="1520" y="327"/>
                    <a:pt x="1521" y="327"/>
                  </a:cubicBezTo>
                  <a:cubicBezTo>
                    <a:pt x="1525" y="327"/>
                    <a:pt x="1525" y="327"/>
                    <a:pt x="1525" y="327"/>
                  </a:cubicBezTo>
                  <a:cubicBezTo>
                    <a:pt x="1529" y="328"/>
                    <a:pt x="1529" y="328"/>
                    <a:pt x="1529" y="328"/>
                  </a:cubicBezTo>
                  <a:cubicBezTo>
                    <a:pt x="1530" y="335"/>
                    <a:pt x="1530" y="335"/>
                    <a:pt x="1530" y="335"/>
                  </a:cubicBezTo>
                  <a:cubicBezTo>
                    <a:pt x="1530" y="339"/>
                    <a:pt x="1530" y="342"/>
                    <a:pt x="1532" y="344"/>
                  </a:cubicBezTo>
                  <a:cubicBezTo>
                    <a:pt x="1532" y="344"/>
                    <a:pt x="1532" y="344"/>
                    <a:pt x="1532" y="344"/>
                  </a:cubicBezTo>
                  <a:cubicBezTo>
                    <a:pt x="1533" y="344"/>
                    <a:pt x="1533" y="344"/>
                    <a:pt x="1533" y="344"/>
                  </a:cubicBezTo>
                  <a:cubicBezTo>
                    <a:pt x="1536" y="344"/>
                    <a:pt x="1536" y="344"/>
                    <a:pt x="1536" y="344"/>
                  </a:cubicBezTo>
                  <a:cubicBezTo>
                    <a:pt x="1536" y="344"/>
                    <a:pt x="1536" y="344"/>
                    <a:pt x="1536" y="344"/>
                  </a:cubicBezTo>
                  <a:cubicBezTo>
                    <a:pt x="1536" y="343"/>
                    <a:pt x="1536" y="343"/>
                    <a:pt x="1536" y="343"/>
                  </a:cubicBezTo>
                  <a:cubicBezTo>
                    <a:pt x="1540" y="338"/>
                    <a:pt x="1540" y="338"/>
                    <a:pt x="1540" y="338"/>
                  </a:cubicBezTo>
                  <a:cubicBezTo>
                    <a:pt x="1541" y="337"/>
                    <a:pt x="1544" y="331"/>
                    <a:pt x="1546" y="331"/>
                  </a:cubicBezTo>
                  <a:cubicBezTo>
                    <a:pt x="1546" y="331"/>
                    <a:pt x="1546" y="331"/>
                    <a:pt x="1547" y="331"/>
                  </a:cubicBezTo>
                  <a:cubicBezTo>
                    <a:pt x="1547" y="332"/>
                    <a:pt x="1547" y="332"/>
                    <a:pt x="1547" y="332"/>
                  </a:cubicBezTo>
                  <a:cubicBezTo>
                    <a:pt x="1547" y="332"/>
                    <a:pt x="1547" y="332"/>
                    <a:pt x="1547" y="332"/>
                  </a:cubicBezTo>
                  <a:cubicBezTo>
                    <a:pt x="1559" y="329"/>
                    <a:pt x="1559" y="329"/>
                    <a:pt x="1559" y="329"/>
                  </a:cubicBezTo>
                  <a:cubicBezTo>
                    <a:pt x="1562" y="328"/>
                    <a:pt x="1564" y="328"/>
                    <a:pt x="1565" y="328"/>
                  </a:cubicBezTo>
                  <a:cubicBezTo>
                    <a:pt x="1566" y="328"/>
                    <a:pt x="1567" y="328"/>
                    <a:pt x="1567" y="329"/>
                  </a:cubicBezTo>
                  <a:cubicBezTo>
                    <a:pt x="1567" y="329"/>
                    <a:pt x="1567" y="329"/>
                    <a:pt x="1567" y="329"/>
                  </a:cubicBezTo>
                  <a:cubicBezTo>
                    <a:pt x="1567" y="329"/>
                    <a:pt x="1567" y="329"/>
                    <a:pt x="1567" y="329"/>
                  </a:cubicBezTo>
                  <a:cubicBezTo>
                    <a:pt x="1571" y="334"/>
                    <a:pt x="1578" y="337"/>
                    <a:pt x="1587" y="337"/>
                  </a:cubicBezTo>
                  <a:cubicBezTo>
                    <a:pt x="1592" y="337"/>
                    <a:pt x="1595" y="336"/>
                    <a:pt x="1598" y="333"/>
                  </a:cubicBezTo>
                  <a:cubicBezTo>
                    <a:pt x="1598" y="332"/>
                    <a:pt x="1598" y="332"/>
                    <a:pt x="1598" y="332"/>
                  </a:cubicBezTo>
                  <a:cubicBezTo>
                    <a:pt x="1601" y="330"/>
                    <a:pt x="1603" y="328"/>
                    <a:pt x="1604" y="328"/>
                  </a:cubicBezTo>
                  <a:cubicBezTo>
                    <a:pt x="1616" y="338"/>
                    <a:pt x="1616" y="338"/>
                    <a:pt x="1616" y="338"/>
                  </a:cubicBezTo>
                  <a:cubicBezTo>
                    <a:pt x="1627" y="350"/>
                    <a:pt x="1627" y="350"/>
                    <a:pt x="1627" y="350"/>
                  </a:cubicBezTo>
                  <a:cubicBezTo>
                    <a:pt x="1629" y="356"/>
                    <a:pt x="1632" y="358"/>
                    <a:pt x="1635" y="358"/>
                  </a:cubicBezTo>
                  <a:cubicBezTo>
                    <a:pt x="1639" y="358"/>
                    <a:pt x="1643" y="355"/>
                    <a:pt x="1649" y="349"/>
                  </a:cubicBezTo>
                  <a:cubicBezTo>
                    <a:pt x="1651" y="346"/>
                    <a:pt x="1651" y="343"/>
                    <a:pt x="1650" y="340"/>
                  </a:cubicBezTo>
                  <a:cubicBezTo>
                    <a:pt x="1645" y="332"/>
                    <a:pt x="1645" y="332"/>
                    <a:pt x="1645" y="332"/>
                  </a:cubicBezTo>
                  <a:cubicBezTo>
                    <a:pt x="1643" y="328"/>
                    <a:pt x="1642" y="326"/>
                    <a:pt x="1642" y="324"/>
                  </a:cubicBezTo>
                  <a:cubicBezTo>
                    <a:pt x="1641" y="321"/>
                    <a:pt x="1642" y="319"/>
                    <a:pt x="1645" y="316"/>
                  </a:cubicBezTo>
                  <a:cubicBezTo>
                    <a:pt x="1646" y="316"/>
                    <a:pt x="1647" y="316"/>
                    <a:pt x="1649" y="316"/>
                  </a:cubicBezTo>
                  <a:cubicBezTo>
                    <a:pt x="1650" y="316"/>
                    <a:pt x="1652" y="316"/>
                    <a:pt x="1655" y="317"/>
                  </a:cubicBezTo>
                  <a:cubicBezTo>
                    <a:pt x="1666" y="318"/>
                    <a:pt x="1666" y="318"/>
                    <a:pt x="1666" y="318"/>
                  </a:cubicBezTo>
                  <a:cubicBezTo>
                    <a:pt x="1672" y="318"/>
                    <a:pt x="1672" y="320"/>
                    <a:pt x="1672" y="321"/>
                  </a:cubicBezTo>
                  <a:cubicBezTo>
                    <a:pt x="1672" y="321"/>
                    <a:pt x="1672" y="321"/>
                    <a:pt x="1672" y="321"/>
                  </a:cubicBezTo>
                  <a:cubicBezTo>
                    <a:pt x="1672" y="322"/>
                    <a:pt x="1672" y="322"/>
                    <a:pt x="1672" y="322"/>
                  </a:cubicBezTo>
                  <a:cubicBezTo>
                    <a:pt x="1673" y="323"/>
                    <a:pt x="1673" y="323"/>
                    <a:pt x="1673" y="323"/>
                  </a:cubicBezTo>
                  <a:cubicBezTo>
                    <a:pt x="1673" y="324"/>
                    <a:pt x="1673" y="324"/>
                    <a:pt x="1673" y="324"/>
                  </a:cubicBezTo>
                  <a:cubicBezTo>
                    <a:pt x="1673" y="324"/>
                    <a:pt x="1673" y="324"/>
                    <a:pt x="1673" y="324"/>
                  </a:cubicBezTo>
                  <a:cubicBezTo>
                    <a:pt x="1678" y="323"/>
                    <a:pt x="1678" y="323"/>
                    <a:pt x="1678" y="323"/>
                  </a:cubicBezTo>
                  <a:cubicBezTo>
                    <a:pt x="1679" y="324"/>
                    <a:pt x="1681" y="324"/>
                    <a:pt x="1684" y="324"/>
                  </a:cubicBezTo>
                  <a:cubicBezTo>
                    <a:pt x="1687" y="324"/>
                    <a:pt x="1691" y="324"/>
                    <a:pt x="1696" y="323"/>
                  </a:cubicBezTo>
                  <a:cubicBezTo>
                    <a:pt x="1698" y="323"/>
                    <a:pt x="1700" y="323"/>
                    <a:pt x="1702" y="323"/>
                  </a:cubicBezTo>
                  <a:cubicBezTo>
                    <a:pt x="1707" y="323"/>
                    <a:pt x="1710" y="324"/>
                    <a:pt x="1712" y="325"/>
                  </a:cubicBezTo>
                  <a:cubicBezTo>
                    <a:pt x="1723" y="332"/>
                    <a:pt x="1723" y="332"/>
                    <a:pt x="1723" y="332"/>
                  </a:cubicBezTo>
                  <a:cubicBezTo>
                    <a:pt x="1737" y="339"/>
                    <a:pt x="1737" y="339"/>
                    <a:pt x="1737" y="339"/>
                  </a:cubicBezTo>
                  <a:cubicBezTo>
                    <a:pt x="1749" y="348"/>
                    <a:pt x="1749" y="348"/>
                    <a:pt x="1749" y="348"/>
                  </a:cubicBezTo>
                  <a:cubicBezTo>
                    <a:pt x="1759" y="356"/>
                    <a:pt x="1759" y="356"/>
                    <a:pt x="1759" y="356"/>
                  </a:cubicBezTo>
                  <a:cubicBezTo>
                    <a:pt x="1778" y="370"/>
                    <a:pt x="1778" y="370"/>
                    <a:pt x="1778" y="370"/>
                  </a:cubicBezTo>
                  <a:cubicBezTo>
                    <a:pt x="1793" y="381"/>
                    <a:pt x="1793" y="381"/>
                    <a:pt x="1793" y="381"/>
                  </a:cubicBezTo>
                  <a:cubicBezTo>
                    <a:pt x="1801" y="388"/>
                    <a:pt x="1806" y="399"/>
                    <a:pt x="1808" y="412"/>
                  </a:cubicBezTo>
                  <a:cubicBezTo>
                    <a:pt x="1808" y="417"/>
                    <a:pt x="1808" y="420"/>
                    <a:pt x="1809" y="421"/>
                  </a:cubicBezTo>
                  <a:cubicBezTo>
                    <a:pt x="1809" y="425"/>
                    <a:pt x="1811" y="428"/>
                    <a:pt x="1815" y="428"/>
                  </a:cubicBezTo>
                  <a:cubicBezTo>
                    <a:pt x="1815" y="428"/>
                    <a:pt x="1816" y="427"/>
                    <a:pt x="1816" y="427"/>
                  </a:cubicBezTo>
                  <a:cubicBezTo>
                    <a:pt x="1818" y="425"/>
                    <a:pt x="1818" y="422"/>
                    <a:pt x="1817" y="417"/>
                  </a:cubicBezTo>
                  <a:cubicBezTo>
                    <a:pt x="1817" y="410"/>
                    <a:pt x="1817" y="406"/>
                    <a:pt x="1817" y="404"/>
                  </a:cubicBezTo>
                  <a:cubicBezTo>
                    <a:pt x="1818" y="403"/>
                    <a:pt x="1818" y="403"/>
                    <a:pt x="1819" y="403"/>
                  </a:cubicBezTo>
                  <a:cubicBezTo>
                    <a:pt x="1820" y="403"/>
                    <a:pt x="1820" y="404"/>
                    <a:pt x="1822" y="405"/>
                  </a:cubicBezTo>
                  <a:cubicBezTo>
                    <a:pt x="1827" y="408"/>
                    <a:pt x="1827" y="408"/>
                    <a:pt x="1827" y="408"/>
                  </a:cubicBezTo>
                  <a:cubicBezTo>
                    <a:pt x="1827" y="409"/>
                    <a:pt x="1827" y="409"/>
                    <a:pt x="1827" y="409"/>
                  </a:cubicBezTo>
                  <a:cubicBezTo>
                    <a:pt x="1828" y="409"/>
                    <a:pt x="1828" y="409"/>
                    <a:pt x="1828" y="409"/>
                  </a:cubicBezTo>
                  <a:cubicBezTo>
                    <a:pt x="1836" y="408"/>
                    <a:pt x="1836" y="408"/>
                    <a:pt x="1836" y="408"/>
                  </a:cubicBezTo>
                  <a:cubicBezTo>
                    <a:pt x="1841" y="408"/>
                    <a:pt x="1841" y="408"/>
                    <a:pt x="1841" y="408"/>
                  </a:cubicBezTo>
                  <a:cubicBezTo>
                    <a:pt x="1843" y="412"/>
                    <a:pt x="1846" y="416"/>
                    <a:pt x="1850" y="419"/>
                  </a:cubicBezTo>
                  <a:cubicBezTo>
                    <a:pt x="1859" y="427"/>
                    <a:pt x="1859" y="427"/>
                    <a:pt x="1859" y="427"/>
                  </a:cubicBezTo>
                  <a:cubicBezTo>
                    <a:pt x="1862" y="431"/>
                    <a:pt x="1862" y="431"/>
                    <a:pt x="1862" y="431"/>
                  </a:cubicBezTo>
                  <a:cubicBezTo>
                    <a:pt x="1861" y="431"/>
                    <a:pt x="1861" y="431"/>
                    <a:pt x="1861" y="431"/>
                  </a:cubicBezTo>
                  <a:cubicBezTo>
                    <a:pt x="1859" y="433"/>
                    <a:pt x="1859" y="433"/>
                    <a:pt x="1859" y="433"/>
                  </a:cubicBezTo>
                  <a:cubicBezTo>
                    <a:pt x="1856" y="435"/>
                    <a:pt x="1856" y="435"/>
                    <a:pt x="1856" y="435"/>
                  </a:cubicBezTo>
                  <a:cubicBezTo>
                    <a:pt x="1855" y="436"/>
                    <a:pt x="1855" y="436"/>
                    <a:pt x="1855" y="436"/>
                  </a:cubicBezTo>
                  <a:cubicBezTo>
                    <a:pt x="1855" y="436"/>
                    <a:pt x="1855" y="436"/>
                    <a:pt x="1855" y="436"/>
                  </a:cubicBezTo>
                  <a:cubicBezTo>
                    <a:pt x="1854" y="439"/>
                    <a:pt x="1853" y="440"/>
                    <a:pt x="1850" y="440"/>
                  </a:cubicBezTo>
                  <a:cubicBezTo>
                    <a:pt x="1850" y="440"/>
                    <a:pt x="1849" y="440"/>
                    <a:pt x="1849" y="440"/>
                  </a:cubicBezTo>
                  <a:cubicBezTo>
                    <a:pt x="1846" y="439"/>
                    <a:pt x="1846" y="439"/>
                    <a:pt x="1846" y="439"/>
                  </a:cubicBezTo>
                  <a:cubicBezTo>
                    <a:pt x="1845" y="441"/>
                    <a:pt x="1845" y="441"/>
                    <a:pt x="1845" y="441"/>
                  </a:cubicBezTo>
                  <a:cubicBezTo>
                    <a:pt x="1848" y="442"/>
                    <a:pt x="1848" y="444"/>
                    <a:pt x="1848" y="444"/>
                  </a:cubicBezTo>
                  <a:cubicBezTo>
                    <a:pt x="1848" y="444"/>
                    <a:pt x="1848" y="444"/>
                    <a:pt x="1847" y="444"/>
                  </a:cubicBezTo>
                  <a:cubicBezTo>
                    <a:pt x="1840" y="444"/>
                    <a:pt x="1840" y="444"/>
                    <a:pt x="1840" y="444"/>
                  </a:cubicBezTo>
                  <a:cubicBezTo>
                    <a:pt x="1834" y="440"/>
                    <a:pt x="1834" y="440"/>
                    <a:pt x="1834" y="440"/>
                  </a:cubicBezTo>
                  <a:cubicBezTo>
                    <a:pt x="1832" y="439"/>
                    <a:pt x="1831" y="439"/>
                    <a:pt x="1830" y="439"/>
                  </a:cubicBezTo>
                  <a:cubicBezTo>
                    <a:pt x="1830" y="439"/>
                    <a:pt x="1828" y="439"/>
                    <a:pt x="1828" y="442"/>
                  </a:cubicBezTo>
                  <a:cubicBezTo>
                    <a:pt x="1828" y="442"/>
                    <a:pt x="1828" y="442"/>
                    <a:pt x="1828" y="442"/>
                  </a:cubicBezTo>
                  <a:cubicBezTo>
                    <a:pt x="1828" y="442"/>
                    <a:pt x="1828" y="442"/>
                    <a:pt x="1828" y="442"/>
                  </a:cubicBezTo>
                  <a:cubicBezTo>
                    <a:pt x="1831" y="446"/>
                    <a:pt x="1831" y="446"/>
                    <a:pt x="1831" y="446"/>
                  </a:cubicBezTo>
                  <a:cubicBezTo>
                    <a:pt x="1834" y="451"/>
                    <a:pt x="1834" y="451"/>
                    <a:pt x="1834" y="451"/>
                  </a:cubicBezTo>
                  <a:cubicBezTo>
                    <a:pt x="1836" y="454"/>
                    <a:pt x="1835" y="458"/>
                    <a:pt x="1831" y="461"/>
                  </a:cubicBezTo>
                  <a:cubicBezTo>
                    <a:pt x="1829" y="463"/>
                    <a:pt x="1829" y="466"/>
                    <a:pt x="1828" y="471"/>
                  </a:cubicBezTo>
                  <a:cubicBezTo>
                    <a:pt x="1827" y="476"/>
                    <a:pt x="1827" y="476"/>
                    <a:pt x="1827" y="476"/>
                  </a:cubicBezTo>
                  <a:cubicBezTo>
                    <a:pt x="1815" y="474"/>
                    <a:pt x="1815" y="474"/>
                    <a:pt x="1815" y="474"/>
                  </a:cubicBezTo>
                  <a:cubicBezTo>
                    <a:pt x="1808" y="466"/>
                    <a:pt x="1808" y="466"/>
                    <a:pt x="1808" y="466"/>
                  </a:cubicBezTo>
                  <a:cubicBezTo>
                    <a:pt x="1808" y="466"/>
                    <a:pt x="1808" y="466"/>
                    <a:pt x="1808" y="466"/>
                  </a:cubicBezTo>
                  <a:cubicBezTo>
                    <a:pt x="1807" y="466"/>
                    <a:pt x="1807" y="466"/>
                    <a:pt x="1807" y="466"/>
                  </a:cubicBezTo>
                  <a:cubicBezTo>
                    <a:pt x="1802" y="466"/>
                    <a:pt x="1802" y="466"/>
                    <a:pt x="1802" y="466"/>
                  </a:cubicBezTo>
                  <a:cubicBezTo>
                    <a:pt x="1801" y="465"/>
                    <a:pt x="1799" y="464"/>
                    <a:pt x="1799" y="462"/>
                  </a:cubicBezTo>
                  <a:cubicBezTo>
                    <a:pt x="1796" y="454"/>
                    <a:pt x="1796" y="454"/>
                    <a:pt x="1796" y="454"/>
                  </a:cubicBezTo>
                  <a:cubicBezTo>
                    <a:pt x="1794" y="447"/>
                    <a:pt x="1794" y="447"/>
                    <a:pt x="1794" y="447"/>
                  </a:cubicBezTo>
                  <a:cubicBezTo>
                    <a:pt x="1793" y="447"/>
                    <a:pt x="1793" y="447"/>
                    <a:pt x="1793" y="447"/>
                  </a:cubicBezTo>
                  <a:cubicBezTo>
                    <a:pt x="1793" y="447"/>
                    <a:pt x="1793" y="447"/>
                    <a:pt x="1793" y="447"/>
                  </a:cubicBezTo>
                  <a:cubicBezTo>
                    <a:pt x="1783" y="446"/>
                    <a:pt x="1783" y="446"/>
                    <a:pt x="1783" y="446"/>
                  </a:cubicBezTo>
                  <a:cubicBezTo>
                    <a:pt x="1773" y="448"/>
                    <a:pt x="1773" y="448"/>
                    <a:pt x="1773" y="448"/>
                  </a:cubicBezTo>
                  <a:cubicBezTo>
                    <a:pt x="1771" y="448"/>
                    <a:pt x="1769" y="447"/>
                    <a:pt x="1768" y="444"/>
                  </a:cubicBezTo>
                  <a:cubicBezTo>
                    <a:pt x="1767" y="436"/>
                    <a:pt x="1767" y="436"/>
                    <a:pt x="1767" y="436"/>
                  </a:cubicBezTo>
                  <a:cubicBezTo>
                    <a:pt x="1767" y="434"/>
                    <a:pt x="1766" y="433"/>
                    <a:pt x="1765" y="432"/>
                  </a:cubicBezTo>
                  <a:cubicBezTo>
                    <a:pt x="1765" y="432"/>
                    <a:pt x="1765" y="432"/>
                    <a:pt x="1765" y="432"/>
                  </a:cubicBezTo>
                  <a:cubicBezTo>
                    <a:pt x="1764" y="431"/>
                    <a:pt x="1764" y="431"/>
                    <a:pt x="1764" y="431"/>
                  </a:cubicBezTo>
                  <a:cubicBezTo>
                    <a:pt x="1764" y="432"/>
                    <a:pt x="1764" y="432"/>
                    <a:pt x="1764" y="432"/>
                  </a:cubicBezTo>
                  <a:cubicBezTo>
                    <a:pt x="1760" y="433"/>
                    <a:pt x="1760" y="433"/>
                    <a:pt x="1760" y="433"/>
                  </a:cubicBezTo>
                  <a:cubicBezTo>
                    <a:pt x="1755" y="435"/>
                    <a:pt x="1754" y="439"/>
                    <a:pt x="1754" y="445"/>
                  </a:cubicBezTo>
                  <a:cubicBezTo>
                    <a:pt x="1755" y="452"/>
                    <a:pt x="1754" y="458"/>
                    <a:pt x="1751" y="462"/>
                  </a:cubicBezTo>
                  <a:cubicBezTo>
                    <a:pt x="1742" y="472"/>
                    <a:pt x="1742" y="472"/>
                    <a:pt x="1742" y="472"/>
                  </a:cubicBezTo>
                  <a:cubicBezTo>
                    <a:pt x="1734" y="478"/>
                    <a:pt x="1734" y="478"/>
                    <a:pt x="1734" y="478"/>
                  </a:cubicBezTo>
                  <a:cubicBezTo>
                    <a:pt x="1734" y="478"/>
                    <a:pt x="1734" y="478"/>
                    <a:pt x="1734" y="478"/>
                  </a:cubicBezTo>
                  <a:cubicBezTo>
                    <a:pt x="1734" y="478"/>
                    <a:pt x="1734" y="478"/>
                    <a:pt x="1734" y="478"/>
                  </a:cubicBezTo>
                  <a:cubicBezTo>
                    <a:pt x="1732" y="478"/>
                    <a:pt x="1728" y="475"/>
                    <a:pt x="1723" y="470"/>
                  </a:cubicBezTo>
                  <a:cubicBezTo>
                    <a:pt x="1723" y="470"/>
                    <a:pt x="1723" y="470"/>
                    <a:pt x="1723" y="470"/>
                  </a:cubicBezTo>
                  <a:cubicBezTo>
                    <a:pt x="1723" y="470"/>
                    <a:pt x="1723" y="470"/>
                    <a:pt x="1723" y="470"/>
                  </a:cubicBezTo>
                  <a:cubicBezTo>
                    <a:pt x="1717" y="470"/>
                    <a:pt x="1717" y="470"/>
                    <a:pt x="1717" y="470"/>
                  </a:cubicBezTo>
                  <a:cubicBezTo>
                    <a:pt x="1717" y="470"/>
                    <a:pt x="1717" y="470"/>
                    <a:pt x="1717" y="470"/>
                  </a:cubicBezTo>
                  <a:cubicBezTo>
                    <a:pt x="1717" y="470"/>
                    <a:pt x="1717" y="470"/>
                    <a:pt x="1717" y="470"/>
                  </a:cubicBezTo>
                  <a:cubicBezTo>
                    <a:pt x="1714" y="471"/>
                    <a:pt x="1714" y="471"/>
                    <a:pt x="1714" y="471"/>
                  </a:cubicBezTo>
                  <a:cubicBezTo>
                    <a:pt x="1713" y="471"/>
                    <a:pt x="1712" y="470"/>
                    <a:pt x="1711" y="470"/>
                  </a:cubicBezTo>
                  <a:cubicBezTo>
                    <a:pt x="1708" y="468"/>
                    <a:pt x="1707" y="468"/>
                    <a:pt x="1706" y="468"/>
                  </a:cubicBezTo>
                  <a:cubicBezTo>
                    <a:pt x="1706" y="468"/>
                    <a:pt x="1705" y="468"/>
                    <a:pt x="1705" y="469"/>
                  </a:cubicBezTo>
                  <a:cubicBezTo>
                    <a:pt x="1705" y="469"/>
                    <a:pt x="1704" y="471"/>
                    <a:pt x="1707" y="476"/>
                  </a:cubicBezTo>
                  <a:cubicBezTo>
                    <a:pt x="1707" y="478"/>
                    <a:pt x="1707" y="478"/>
                    <a:pt x="1707" y="478"/>
                  </a:cubicBezTo>
                  <a:cubicBezTo>
                    <a:pt x="1706" y="479"/>
                    <a:pt x="1705" y="480"/>
                    <a:pt x="1706" y="481"/>
                  </a:cubicBezTo>
                  <a:cubicBezTo>
                    <a:pt x="1706" y="481"/>
                    <a:pt x="1707" y="482"/>
                    <a:pt x="1708" y="482"/>
                  </a:cubicBezTo>
                  <a:cubicBezTo>
                    <a:pt x="1709" y="483"/>
                    <a:pt x="1710" y="483"/>
                    <a:pt x="1711" y="483"/>
                  </a:cubicBezTo>
                  <a:cubicBezTo>
                    <a:pt x="1713" y="483"/>
                    <a:pt x="1715" y="482"/>
                    <a:pt x="1716" y="480"/>
                  </a:cubicBezTo>
                  <a:cubicBezTo>
                    <a:pt x="1717" y="478"/>
                    <a:pt x="1717" y="478"/>
                    <a:pt x="1717" y="478"/>
                  </a:cubicBezTo>
                  <a:cubicBezTo>
                    <a:pt x="1720" y="485"/>
                    <a:pt x="1720" y="485"/>
                    <a:pt x="1720" y="485"/>
                  </a:cubicBezTo>
                  <a:cubicBezTo>
                    <a:pt x="1721" y="488"/>
                    <a:pt x="1723" y="490"/>
                    <a:pt x="1725" y="491"/>
                  </a:cubicBezTo>
                  <a:cubicBezTo>
                    <a:pt x="1725" y="491"/>
                    <a:pt x="1726" y="492"/>
                    <a:pt x="1727" y="492"/>
                  </a:cubicBezTo>
                  <a:cubicBezTo>
                    <a:pt x="1728" y="492"/>
                    <a:pt x="1729" y="492"/>
                    <a:pt x="1730" y="491"/>
                  </a:cubicBezTo>
                  <a:cubicBezTo>
                    <a:pt x="1731" y="491"/>
                    <a:pt x="1731" y="492"/>
                    <a:pt x="1733" y="495"/>
                  </a:cubicBezTo>
                  <a:cubicBezTo>
                    <a:pt x="1734" y="500"/>
                    <a:pt x="1734" y="500"/>
                    <a:pt x="1734" y="500"/>
                  </a:cubicBezTo>
                  <a:cubicBezTo>
                    <a:pt x="1732" y="504"/>
                    <a:pt x="1732" y="504"/>
                    <a:pt x="1732" y="504"/>
                  </a:cubicBezTo>
                  <a:cubicBezTo>
                    <a:pt x="1732" y="505"/>
                    <a:pt x="1732" y="505"/>
                    <a:pt x="1731" y="506"/>
                  </a:cubicBezTo>
                  <a:cubicBezTo>
                    <a:pt x="1731" y="508"/>
                    <a:pt x="1732" y="509"/>
                    <a:pt x="1734" y="511"/>
                  </a:cubicBezTo>
                  <a:cubicBezTo>
                    <a:pt x="1740" y="517"/>
                    <a:pt x="1740" y="517"/>
                    <a:pt x="1740" y="517"/>
                  </a:cubicBezTo>
                  <a:cubicBezTo>
                    <a:pt x="1743" y="520"/>
                    <a:pt x="1745" y="523"/>
                    <a:pt x="1745" y="526"/>
                  </a:cubicBezTo>
                  <a:cubicBezTo>
                    <a:pt x="1745" y="530"/>
                    <a:pt x="1743" y="533"/>
                    <a:pt x="1738" y="534"/>
                  </a:cubicBezTo>
                  <a:cubicBezTo>
                    <a:pt x="1731" y="534"/>
                    <a:pt x="1731" y="534"/>
                    <a:pt x="1731" y="534"/>
                  </a:cubicBezTo>
                  <a:cubicBezTo>
                    <a:pt x="1728" y="534"/>
                    <a:pt x="1726" y="532"/>
                    <a:pt x="1724" y="531"/>
                  </a:cubicBezTo>
                  <a:cubicBezTo>
                    <a:pt x="1723" y="528"/>
                    <a:pt x="1721" y="527"/>
                    <a:pt x="1719" y="527"/>
                  </a:cubicBezTo>
                  <a:cubicBezTo>
                    <a:pt x="1718" y="527"/>
                    <a:pt x="1718" y="527"/>
                    <a:pt x="1717" y="528"/>
                  </a:cubicBezTo>
                  <a:cubicBezTo>
                    <a:pt x="1712" y="534"/>
                    <a:pt x="1712" y="534"/>
                    <a:pt x="1712" y="534"/>
                  </a:cubicBezTo>
                  <a:cubicBezTo>
                    <a:pt x="1709" y="537"/>
                    <a:pt x="1702" y="541"/>
                    <a:pt x="1694" y="545"/>
                  </a:cubicBezTo>
                  <a:cubicBezTo>
                    <a:pt x="1685" y="548"/>
                    <a:pt x="1678" y="552"/>
                    <a:pt x="1676" y="554"/>
                  </a:cubicBezTo>
                  <a:cubicBezTo>
                    <a:pt x="1663" y="566"/>
                    <a:pt x="1663" y="566"/>
                    <a:pt x="1663" y="566"/>
                  </a:cubicBezTo>
                  <a:cubicBezTo>
                    <a:pt x="1658" y="570"/>
                    <a:pt x="1654" y="573"/>
                    <a:pt x="1651" y="578"/>
                  </a:cubicBezTo>
                  <a:cubicBezTo>
                    <a:pt x="1642" y="589"/>
                    <a:pt x="1642" y="589"/>
                    <a:pt x="1642" y="589"/>
                  </a:cubicBezTo>
                  <a:cubicBezTo>
                    <a:pt x="1640" y="590"/>
                    <a:pt x="1639" y="591"/>
                    <a:pt x="1638" y="591"/>
                  </a:cubicBezTo>
                  <a:cubicBezTo>
                    <a:pt x="1637" y="591"/>
                    <a:pt x="1636" y="590"/>
                    <a:pt x="1635" y="589"/>
                  </a:cubicBezTo>
                  <a:cubicBezTo>
                    <a:pt x="1632" y="582"/>
                    <a:pt x="1628" y="579"/>
                    <a:pt x="1622" y="579"/>
                  </a:cubicBezTo>
                  <a:cubicBezTo>
                    <a:pt x="1621" y="579"/>
                    <a:pt x="1620" y="579"/>
                    <a:pt x="1619" y="579"/>
                  </a:cubicBezTo>
                  <a:cubicBezTo>
                    <a:pt x="1615" y="580"/>
                    <a:pt x="1609" y="583"/>
                    <a:pt x="1603" y="589"/>
                  </a:cubicBezTo>
                  <a:cubicBezTo>
                    <a:pt x="1592" y="596"/>
                    <a:pt x="1592" y="596"/>
                    <a:pt x="1592" y="596"/>
                  </a:cubicBezTo>
                  <a:cubicBezTo>
                    <a:pt x="1592" y="596"/>
                    <a:pt x="1592" y="593"/>
                    <a:pt x="1595" y="586"/>
                  </a:cubicBezTo>
                  <a:cubicBezTo>
                    <a:pt x="1595" y="582"/>
                    <a:pt x="1595" y="582"/>
                    <a:pt x="1595" y="582"/>
                  </a:cubicBezTo>
                  <a:cubicBezTo>
                    <a:pt x="1595" y="581"/>
                    <a:pt x="1595" y="581"/>
                    <a:pt x="1595" y="581"/>
                  </a:cubicBezTo>
                  <a:cubicBezTo>
                    <a:pt x="1593" y="582"/>
                    <a:pt x="1593" y="582"/>
                    <a:pt x="1593" y="582"/>
                  </a:cubicBezTo>
                  <a:cubicBezTo>
                    <a:pt x="1590" y="584"/>
                    <a:pt x="1590" y="584"/>
                    <a:pt x="1590" y="584"/>
                  </a:cubicBezTo>
                  <a:cubicBezTo>
                    <a:pt x="1580" y="591"/>
                    <a:pt x="1580" y="591"/>
                    <a:pt x="1580" y="591"/>
                  </a:cubicBezTo>
                  <a:cubicBezTo>
                    <a:pt x="1579" y="591"/>
                    <a:pt x="1579" y="591"/>
                    <a:pt x="1579" y="591"/>
                  </a:cubicBezTo>
                  <a:cubicBezTo>
                    <a:pt x="1579" y="591"/>
                    <a:pt x="1579" y="591"/>
                    <a:pt x="1579" y="591"/>
                  </a:cubicBezTo>
                  <a:cubicBezTo>
                    <a:pt x="1578" y="596"/>
                    <a:pt x="1578" y="596"/>
                    <a:pt x="1578" y="596"/>
                  </a:cubicBezTo>
                  <a:cubicBezTo>
                    <a:pt x="1576" y="597"/>
                    <a:pt x="1576" y="597"/>
                    <a:pt x="1576" y="597"/>
                  </a:cubicBezTo>
                  <a:cubicBezTo>
                    <a:pt x="1574" y="593"/>
                    <a:pt x="1574" y="593"/>
                    <a:pt x="1574" y="593"/>
                  </a:cubicBezTo>
                  <a:cubicBezTo>
                    <a:pt x="1572" y="589"/>
                    <a:pt x="1572" y="589"/>
                    <a:pt x="1572" y="589"/>
                  </a:cubicBezTo>
                  <a:cubicBezTo>
                    <a:pt x="1572" y="589"/>
                    <a:pt x="1572" y="588"/>
                    <a:pt x="1571" y="588"/>
                  </a:cubicBezTo>
                  <a:cubicBezTo>
                    <a:pt x="1570" y="588"/>
                    <a:pt x="1569" y="589"/>
                    <a:pt x="1569" y="591"/>
                  </a:cubicBezTo>
                  <a:cubicBezTo>
                    <a:pt x="1565" y="594"/>
                    <a:pt x="1565" y="594"/>
                    <a:pt x="1565" y="594"/>
                  </a:cubicBezTo>
                  <a:cubicBezTo>
                    <a:pt x="1565" y="594"/>
                    <a:pt x="1565" y="593"/>
                    <a:pt x="1564" y="593"/>
                  </a:cubicBezTo>
                  <a:cubicBezTo>
                    <a:pt x="1563" y="593"/>
                    <a:pt x="1562" y="594"/>
                    <a:pt x="1560" y="596"/>
                  </a:cubicBezTo>
                  <a:cubicBezTo>
                    <a:pt x="1558" y="598"/>
                    <a:pt x="1557" y="601"/>
                    <a:pt x="1558" y="605"/>
                  </a:cubicBezTo>
                  <a:cubicBezTo>
                    <a:pt x="1555" y="614"/>
                    <a:pt x="1555" y="614"/>
                    <a:pt x="1555" y="614"/>
                  </a:cubicBezTo>
                  <a:cubicBezTo>
                    <a:pt x="1549" y="624"/>
                    <a:pt x="1549" y="624"/>
                    <a:pt x="1549" y="624"/>
                  </a:cubicBezTo>
                  <a:cubicBezTo>
                    <a:pt x="1545" y="633"/>
                    <a:pt x="1545" y="633"/>
                    <a:pt x="1545" y="633"/>
                  </a:cubicBezTo>
                  <a:cubicBezTo>
                    <a:pt x="1543" y="636"/>
                    <a:pt x="1543" y="639"/>
                    <a:pt x="1544" y="642"/>
                  </a:cubicBezTo>
                  <a:cubicBezTo>
                    <a:pt x="1545" y="642"/>
                    <a:pt x="1545" y="642"/>
                    <a:pt x="1545" y="642"/>
                  </a:cubicBezTo>
                  <a:cubicBezTo>
                    <a:pt x="1545" y="642"/>
                    <a:pt x="1545" y="642"/>
                    <a:pt x="1545" y="642"/>
                  </a:cubicBezTo>
                  <a:cubicBezTo>
                    <a:pt x="1552" y="643"/>
                    <a:pt x="1552" y="643"/>
                    <a:pt x="1552" y="643"/>
                  </a:cubicBezTo>
                  <a:cubicBezTo>
                    <a:pt x="1556" y="643"/>
                    <a:pt x="1558" y="644"/>
                    <a:pt x="1559" y="645"/>
                  </a:cubicBezTo>
                  <a:cubicBezTo>
                    <a:pt x="1555" y="650"/>
                    <a:pt x="1555" y="650"/>
                    <a:pt x="1555" y="650"/>
                  </a:cubicBezTo>
                  <a:cubicBezTo>
                    <a:pt x="1553" y="652"/>
                    <a:pt x="1551" y="655"/>
                    <a:pt x="1552" y="658"/>
                  </a:cubicBezTo>
                  <a:cubicBezTo>
                    <a:pt x="1555" y="664"/>
                    <a:pt x="1555" y="664"/>
                    <a:pt x="1555" y="664"/>
                  </a:cubicBezTo>
                  <a:cubicBezTo>
                    <a:pt x="1558" y="668"/>
                    <a:pt x="1558" y="668"/>
                    <a:pt x="1558" y="668"/>
                  </a:cubicBezTo>
                  <a:cubicBezTo>
                    <a:pt x="1560" y="673"/>
                    <a:pt x="1559" y="677"/>
                    <a:pt x="1557" y="679"/>
                  </a:cubicBezTo>
                  <a:cubicBezTo>
                    <a:pt x="1554" y="680"/>
                    <a:pt x="1554" y="680"/>
                    <a:pt x="1554" y="680"/>
                  </a:cubicBezTo>
                  <a:cubicBezTo>
                    <a:pt x="1554" y="680"/>
                    <a:pt x="1554" y="679"/>
                    <a:pt x="1554" y="678"/>
                  </a:cubicBezTo>
                  <a:cubicBezTo>
                    <a:pt x="1554" y="675"/>
                    <a:pt x="1554" y="671"/>
                    <a:pt x="1552" y="670"/>
                  </a:cubicBezTo>
                  <a:cubicBezTo>
                    <a:pt x="1552" y="670"/>
                    <a:pt x="1552" y="670"/>
                    <a:pt x="1552" y="670"/>
                  </a:cubicBezTo>
                  <a:cubicBezTo>
                    <a:pt x="1551" y="670"/>
                    <a:pt x="1550" y="671"/>
                    <a:pt x="1549" y="672"/>
                  </a:cubicBezTo>
                  <a:cubicBezTo>
                    <a:pt x="1544" y="679"/>
                    <a:pt x="1542" y="683"/>
                    <a:pt x="1542" y="686"/>
                  </a:cubicBezTo>
                  <a:cubicBezTo>
                    <a:pt x="1539" y="692"/>
                    <a:pt x="1539" y="696"/>
                    <a:pt x="1543" y="700"/>
                  </a:cubicBezTo>
                  <a:cubicBezTo>
                    <a:pt x="1545" y="704"/>
                    <a:pt x="1545" y="704"/>
                    <a:pt x="1545" y="704"/>
                  </a:cubicBezTo>
                  <a:cubicBezTo>
                    <a:pt x="1546" y="705"/>
                    <a:pt x="1545" y="707"/>
                    <a:pt x="1543" y="708"/>
                  </a:cubicBezTo>
                  <a:cubicBezTo>
                    <a:pt x="1537" y="709"/>
                    <a:pt x="1537" y="709"/>
                    <a:pt x="1537" y="709"/>
                  </a:cubicBezTo>
                  <a:cubicBezTo>
                    <a:pt x="1531" y="709"/>
                    <a:pt x="1531" y="709"/>
                    <a:pt x="1531" y="709"/>
                  </a:cubicBezTo>
                  <a:cubicBezTo>
                    <a:pt x="1527" y="709"/>
                    <a:pt x="1524" y="711"/>
                    <a:pt x="1521" y="715"/>
                  </a:cubicBezTo>
                  <a:cubicBezTo>
                    <a:pt x="1518" y="718"/>
                    <a:pt x="1517" y="722"/>
                    <a:pt x="1519" y="726"/>
                  </a:cubicBezTo>
                  <a:cubicBezTo>
                    <a:pt x="1519" y="728"/>
                    <a:pt x="1519" y="730"/>
                    <a:pt x="1518" y="732"/>
                  </a:cubicBezTo>
                  <a:cubicBezTo>
                    <a:pt x="1513" y="737"/>
                    <a:pt x="1513" y="737"/>
                    <a:pt x="1513" y="737"/>
                  </a:cubicBezTo>
                  <a:cubicBezTo>
                    <a:pt x="1506" y="742"/>
                    <a:pt x="1502" y="748"/>
                    <a:pt x="1502" y="754"/>
                  </a:cubicBezTo>
                  <a:cubicBezTo>
                    <a:pt x="1500" y="762"/>
                    <a:pt x="1500" y="762"/>
                    <a:pt x="1500" y="762"/>
                  </a:cubicBezTo>
                  <a:cubicBezTo>
                    <a:pt x="1494" y="768"/>
                    <a:pt x="1494" y="768"/>
                    <a:pt x="1494" y="768"/>
                  </a:cubicBezTo>
                  <a:cubicBezTo>
                    <a:pt x="1493" y="769"/>
                    <a:pt x="1491" y="771"/>
                    <a:pt x="1489" y="771"/>
                  </a:cubicBezTo>
                  <a:cubicBezTo>
                    <a:pt x="1489" y="771"/>
                    <a:pt x="1489" y="771"/>
                    <a:pt x="1488" y="771"/>
                  </a:cubicBezTo>
                  <a:cubicBezTo>
                    <a:pt x="1486" y="770"/>
                    <a:pt x="1485" y="769"/>
                    <a:pt x="1484" y="766"/>
                  </a:cubicBezTo>
                  <a:cubicBezTo>
                    <a:pt x="1482" y="760"/>
                    <a:pt x="1479" y="750"/>
                    <a:pt x="1476" y="734"/>
                  </a:cubicBezTo>
                  <a:cubicBezTo>
                    <a:pt x="1472" y="717"/>
                    <a:pt x="1471" y="707"/>
                    <a:pt x="1473" y="704"/>
                  </a:cubicBezTo>
                  <a:cubicBezTo>
                    <a:pt x="1476" y="692"/>
                    <a:pt x="1476" y="692"/>
                    <a:pt x="1476" y="692"/>
                  </a:cubicBezTo>
                  <a:cubicBezTo>
                    <a:pt x="1476" y="680"/>
                    <a:pt x="1476" y="680"/>
                    <a:pt x="1476" y="680"/>
                  </a:cubicBezTo>
                  <a:cubicBezTo>
                    <a:pt x="1475" y="672"/>
                    <a:pt x="1478" y="664"/>
                    <a:pt x="1485" y="658"/>
                  </a:cubicBezTo>
                  <a:cubicBezTo>
                    <a:pt x="1485" y="657"/>
                    <a:pt x="1485" y="657"/>
                    <a:pt x="1485" y="657"/>
                  </a:cubicBezTo>
                  <a:cubicBezTo>
                    <a:pt x="1485" y="657"/>
                    <a:pt x="1485" y="657"/>
                    <a:pt x="1485" y="657"/>
                  </a:cubicBezTo>
                  <a:cubicBezTo>
                    <a:pt x="1488" y="650"/>
                    <a:pt x="1488" y="650"/>
                    <a:pt x="1488" y="650"/>
                  </a:cubicBezTo>
                  <a:cubicBezTo>
                    <a:pt x="1488" y="646"/>
                    <a:pt x="1489" y="644"/>
                    <a:pt x="1491" y="644"/>
                  </a:cubicBezTo>
                  <a:cubicBezTo>
                    <a:pt x="1502" y="638"/>
                    <a:pt x="1515" y="625"/>
                    <a:pt x="1536" y="603"/>
                  </a:cubicBezTo>
                  <a:cubicBezTo>
                    <a:pt x="1555" y="582"/>
                    <a:pt x="1566" y="567"/>
                    <a:pt x="1566" y="558"/>
                  </a:cubicBezTo>
                  <a:cubicBezTo>
                    <a:pt x="1568" y="549"/>
                    <a:pt x="1568" y="549"/>
                    <a:pt x="1568" y="549"/>
                  </a:cubicBezTo>
                  <a:cubicBezTo>
                    <a:pt x="1570" y="545"/>
                    <a:pt x="1571" y="541"/>
                    <a:pt x="1572" y="541"/>
                  </a:cubicBezTo>
                  <a:cubicBezTo>
                    <a:pt x="1580" y="539"/>
                    <a:pt x="1580" y="539"/>
                    <a:pt x="1580" y="539"/>
                  </a:cubicBezTo>
                  <a:cubicBezTo>
                    <a:pt x="1583" y="538"/>
                    <a:pt x="1584" y="538"/>
                    <a:pt x="1584" y="537"/>
                  </a:cubicBezTo>
                  <a:cubicBezTo>
                    <a:pt x="1585" y="536"/>
                    <a:pt x="1584" y="535"/>
                    <a:pt x="1583" y="535"/>
                  </a:cubicBezTo>
                  <a:cubicBezTo>
                    <a:pt x="1580" y="531"/>
                    <a:pt x="1576" y="529"/>
                    <a:pt x="1573" y="529"/>
                  </a:cubicBezTo>
                  <a:cubicBezTo>
                    <a:pt x="1571" y="529"/>
                    <a:pt x="1570" y="529"/>
                    <a:pt x="1569" y="530"/>
                  </a:cubicBezTo>
                  <a:cubicBezTo>
                    <a:pt x="1564" y="531"/>
                    <a:pt x="1560" y="534"/>
                    <a:pt x="1557" y="539"/>
                  </a:cubicBezTo>
                  <a:cubicBezTo>
                    <a:pt x="1555" y="543"/>
                    <a:pt x="1553" y="547"/>
                    <a:pt x="1553" y="551"/>
                  </a:cubicBezTo>
                  <a:cubicBezTo>
                    <a:pt x="1538" y="566"/>
                    <a:pt x="1538" y="566"/>
                    <a:pt x="1538" y="566"/>
                  </a:cubicBezTo>
                  <a:cubicBezTo>
                    <a:pt x="1531" y="572"/>
                    <a:pt x="1527" y="574"/>
                    <a:pt x="1525" y="574"/>
                  </a:cubicBezTo>
                  <a:cubicBezTo>
                    <a:pt x="1525" y="574"/>
                    <a:pt x="1525" y="574"/>
                    <a:pt x="1525" y="574"/>
                  </a:cubicBezTo>
                  <a:cubicBezTo>
                    <a:pt x="1525" y="574"/>
                    <a:pt x="1525" y="574"/>
                    <a:pt x="1525" y="574"/>
                  </a:cubicBezTo>
                  <a:cubicBezTo>
                    <a:pt x="1525" y="572"/>
                    <a:pt x="1525" y="569"/>
                    <a:pt x="1523" y="566"/>
                  </a:cubicBezTo>
                  <a:cubicBezTo>
                    <a:pt x="1522" y="564"/>
                    <a:pt x="1523" y="561"/>
                    <a:pt x="1524" y="557"/>
                  </a:cubicBezTo>
                  <a:cubicBezTo>
                    <a:pt x="1526" y="552"/>
                    <a:pt x="1526" y="552"/>
                    <a:pt x="1526" y="552"/>
                  </a:cubicBezTo>
                  <a:cubicBezTo>
                    <a:pt x="1526" y="550"/>
                    <a:pt x="1526" y="548"/>
                    <a:pt x="1523" y="548"/>
                  </a:cubicBezTo>
                  <a:cubicBezTo>
                    <a:pt x="1523" y="548"/>
                    <a:pt x="1523" y="548"/>
                    <a:pt x="1522" y="548"/>
                  </a:cubicBezTo>
                  <a:cubicBezTo>
                    <a:pt x="1515" y="553"/>
                    <a:pt x="1515" y="553"/>
                    <a:pt x="1515" y="553"/>
                  </a:cubicBezTo>
                  <a:cubicBezTo>
                    <a:pt x="1515" y="553"/>
                    <a:pt x="1514" y="553"/>
                    <a:pt x="1514" y="553"/>
                  </a:cubicBezTo>
                  <a:cubicBezTo>
                    <a:pt x="1513" y="553"/>
                    <a:pt x="1513" y="552"/>
                    <a:pt x="1512" y="551"/>
                  </a:cubicBezTo>
                  <a:cubicBezTo>
                    <a:pt x="1511" y="549"/>
                    <a:pt x="1510" y="548"/>
                    <a:pt x="1508" y="548"/>
                  </a:cubicBezTo>
                  <a:cubicBezTo>
                    <a:pt x="1507" y="548"/>
                    <a:pt x="1507" y="548"/>
                    <a:pt x="1506" y="549"/>
                  </a:cubicBezTo>
                  <a:cubicBezTo>
                    <a:pt x="1495" y="552"/>
                    <a:pt x="1495" y="552"/>
                    <a:pt x="1495" y="552"/>
                  </a:cubicBezTo>
                  <a:cubicBezTo>
                    <a:pt x="1491" y="552"/>
                    <a:pt x="1486" y="554"/>
                    <a:pt x="1483" y="556"/>
                  </a:cubicBezTo>
                  <a:cubicBezTo>
                    <a:pt x="1478" y="564"/>
                    <a:pt x="1478" y="564"/>
                    <a:pt x="1478" y="564"/>
                  </a:cubicBezTo>
                  <a:cubicBezTo>
                    <a:pt x="1474" y="572"/>
                    <a:pt x="1474" y="572"/>
                    <a:pt x="1474" y="572"/>
                  </a:cubicBezTo>
                  <a:cubicBezTo>
                    <a:pt x="1463" y="584"/>
                    <a:pt x="1463" y="584"/>
                    <a:pt x="1463" y="584"/>
                  </a:cubicBezTo>
                  <a:cubicBezTo>
                    <a:pt x="1457" y="591"/>
                    <a:pt x="1454" y="595"/>
                    <a:pt x="1453" y="598"/>
                  </a:cubicBezTo>
                  <a:cubicBezTo>
                    <a:pt x="1452" y="604"/>
                    <a:pt x="1452" y="604"/>
                    <a:pt x="1452" y="604"/>
                  </a:cubicBezTo>
                  <a:cubicBezTo>
                    <a:pt x="1452" y="606"/>
                    <a:pt x="1453" y="607"/>
                    <a:pt x="1457" y="609"/>
                  </a:cubicBezTo>
                  <a:cubicBezTo>
                    <a:pt x="1457" y="609"/>
                    <a:pt x="1457" y="609"/>
                    <a:pt x="1457" y="609"/>
                  </a:cubicBezTo>
                  <a:cubicBezTo>
                    <a:pt x="1457" y="609"/>
                    <a:pt x="1457" y="609"/>
                    <a:pt x="1457" y="609"/>
                  </a:cubicBezTo>
                  <a:cubicBezTo>
                    <a:pt x="1463" y="609"/>
                    <a:pt x="1463" y="609"/>
                    <a:pt x="1463" y="609"/>
                  </a:cubicBezTo>
                  <a:cubicBezTo>
                    <a:pt x="1465" y="610"/>
                    <a:pt x="1465" y="610"/>
                    <a:pt x="1465" y="610"/>
                  </a:cubicBezTo>
                  <a:cubicBezTo>
                    <a:pt x="1465" y="610"/>
                    <a:pt x="1465" y="611"/>
                    <a:pt x="1465" y="611"/>
                  </a:cubicBezTo>
                  <a:cubicBezTo>
                    <a:pt x="1448" y="614"/>
                    <a:pt x="1448" y="614"/>
                    <a:pt x="1448" y="614"/>
                  </a:cubicBezTo>
                  <a:cubicBezTo>
                    <a:pt x="1431" y="616"/>
                    <a:pt x="1431" y="616"/>
                    <a:pt x="1431" y="616"/>
                  </a:cubicBezTo>
                  <a:cubicBezTo>
                    <a:pt x="1422" y="620"/>
                    <a:pt x="1422" y="620"/>
                    <a:pt x="1422" y="620"/>
                  </a:cubicBezTo>
                  <a:cubicBezTo>
                    <a:pt x="1422" y="620"/>
                    <a:pt x="1422" y="620"/>
                    <a:pt x="1422" y="620"/>
                  </a:cubicBezTo>
                  <a:cubicBezTo>
                    <a:pt x="1422" y="620"/>
                    <a:pt x="1421" y="620"/>
                    <a:pt x="1421" y="620"/>
                  </a:cubicBezTo>
                  <a:cubicBezTo>
                    <a:pt x="1420" y="620"/>
                    <a:pt x="1420" y="620"/>
                    <a:pt x="1420" y="620"/>
                  </a:cubicBezTo>
                  <a:cubicBezTo>
                    <a:pt x="1420" y="620"/>
                    <a:pt x="1420" y="619"/>
                    <a:pt x="1422" y="616"/>
                  </a:cubicBezTo>
                  <a:cubicBezTo>
                    <a:pt x="1426" y="614"/>
                    <a:pt x="1426" y="614"/>
                    <a:pt x="1426" y="614"/>
                  </a:cubicBezTo>
                  <a:cubicBezTo>
                    <a:pt x="1428" y="613"/>
                    <a:pt x="1429" y="612"/>
                    <a:pt x="1429" y="611"/>
                  </a:cubicBezTo>
                  <a:cubicBezTo>
                    <a:pt x="1429" y="611"/>
                    <a:pt x="1429" y="610"/>
                    <a:pt x="1428" y="610"/>
                  </a:cubicBezTo>
                  <a:cubicBezTo>
                    <a:pt x="1424" y="603"/>
                    <a:pt x="1423" y="603"/>
                    <a:pt x="1423" y="603"/>
                  </a:cubicBezTo>
                  <a:cubicBezTo>
                    <a:pt x="1423" y="603"/>
                    <a:pt x="1422" y="603"/>
                    <a:pt x="1422" y="603"/>
                  </a:cubicBezTo>
                  <a:cubicBezTo>
                    <a:pt x="1402" y="599"/>
                    <a:pt x="1402" y="599"/>
                    <a:pt x="1402" y="599"/>
                  </a:cubicBezTo>
                  <a:cubicBezTo>
                    <a:pt x="1394" y="600"/>
                    <a:pt x="1394" y="600"/>
                    <a:pt x="1394" y="600"/>
                  </a:cubicBezTo>
                  <a:cubicBezTo>
                    <a:pt x="1394" y="600"/>
                    <a:pt x="1394" y="600"/>
                    <a:pt x="1394" y="600"/>
                  </a:cubicBezTo>
                  <a:cubicBezTo>
                    <a:pt x="1394" y="600"/>
                    <a:pt x="1394" y="600"/>
                    <a:pt x="1394" y="600"/>
                  </a:cubicBezTo>
                  <a:cubicBezTo>
                    <a:pt x="1389" y="605"/>
                    <a:pt x="1389" y="605"/>
                    <a:pt x="1389" y="605"/>
                  </a:cubicBezTo>
                  <a:cubicBezTo>
                    <a:pt x="1386" y="608"/>
                    <a:pt x="1383" y="609"/>
                    <a:pt x="1378" y="609"/>
                  </a:cubicBezTo>
                  <a:cubicBezTo>
                    <a:pt x="1376" y="609"/>
                    <a:pt x="1373" y="608"/>
                    <a:pt x="1370" y="607"/>
                  </a:cubicBezTo>
                  <a:cubicBezTo>
                    <a:pt x="1369" y="607"/>
                    <a:pt x="1368" y="607"/>
                    <a:pt x="1367" y="607"/>
                  </a:cubicBezTo>
                  <a:cubicBezTo>
                    <a:pt x="1365" y="607"/>
                    <a:pt x="1363" y="608"/>
                    <a:pt x="1361" y="610"/>
                  </a:cubicBezTo>
                  <a:cubicBezTo>
                    <a:pt x="1360" y="613"/>
                    <a:pt x="1360" y="613"/>
                    <a:pt x="1360" y="613"/>
                  </a:cubicBezTo>
                  <a:cubicBezTo>
                    <a:pt x="1359" y="613"/>
                    <a:pt x="1359" y="613"/>
                    <a:pt x="1359" y="613"/>
                  </a:cubicBezTo>
                  <a:cubicBezTo>
                    <a:pt x="1353" y="608"/>
                    <a:pt x="1346" y="606"/>
                    <a:pt x="1340" y="606"/>
                  </a:cubicBezTo>
                  <a:cubicBezTo>
                    <a:pt x="1334" y="606"/>
                    <a:pt x="1328" y="608"/>
                    <a:pt x="1322" y="611"/>
                  </a:cubicBezTo>
                  <a:cubicBezTo>
                    <a:pt x="1310" y="619"/>
                    <a:pt x="1300" y="629"/>
                    <a:pt x="1293" y="642"/>
                  </a:cubicBezTo>
                  <a:cubicBezTo>
                    <a:pt x="1285" y="649"/>
                    <a:pt x="1276" y="657"/>
                    <a:pt x="1268" y="667"/>
                  </a:cubicBezTo>
                  <a:cubicBezTo>
                    <a:pt x="1249" y="689"/>
                    <a:pt x="1249" y="689"/>
                    <a:pt x="1249" y="689"/>
                  </a:cubicBezTo>
                  <a:cubicBezTo>
                    <a:pt x="1234" y="704"/>
                    <a:pt x="1233" y="708"/>
                    <a:pt x="1234" y="710"/>
                  </a:cubicBezTo>
                  <a:cubicBezTo>
                    <a:pt x="1235" y="711"/>
                    <a:pt x="1236" y="712"/>
                    <a:pt x="1237" y="712"/>
                  </a:cubicBezTo>
                  <a:cubicBezTo>
                    <a:pt x="1239" y="712"/>
                    <a:pt x="1242" y="711"/>
                    <a:pt x="1246" y="709"/>
                  </a:cubicBezTo>
                  <a:cubicBezTo>
                    <a:pt x="1247" y="709"/>
                    <a:pt x="1248" y="709"/>
                    <a:pt x="1248" y="709"/>
                  </a:cubicBezTo>
                  <a:cubicBezTo>
                    <a:pt x="1251" y="709"/>
                    <a:pt x="1252" y="715"/>
                    <a:pt x="1252" y="717"/>
                  </a:cubicBezTo>
                  <a:cubicBezTo>
                    <a:pt x="1252" y="724"/>
                    <a:pt x="1252" y="724"/>
                    <a:pt x="1252" y="724"/>
                  </a:cubicBezTo>
                  <a:cubicBezTo>
                    <a:pt x="1252" y="725"/>
                    <a:pt x="1252" y="727"/>
                    <a:pt x="1254" y="727"/>
                  </a:cubicBezTo>
                  <a:cubicBezTo>
                    <a:pt x="1254" y="727"/>
                    <a:pt x="1255" y="726"/>
                    <a:pt x="1255" y="726"/>
                  </a:cubicBezTo>
                  <a:cubicBezTo>
                    <a:pt x="1258" y="723"/>
                    <a:pt x="1259" y="723"/>
                    <a:pt x="1259" y="723"/>
                  </a:cubicBezTo>
                  <a:cubicBezTo>
                    <a:pt x="1260" y="723"/>
                    <a:pt x="1260" y="723"/>
                    <a:pt x="1260" y="723"/>
                  </a:cubicBezTo>
                  <a:cubicBezTo>
                    <a:pt x="1261" y="727"/>
                    <a:pt x="1261" y="727"/>
                    <a:pt x="1261" y="727"/>
                  </a:cubicBezTo>
                  <a:cubicBezTo>
                    <a:pt x="1261" y="727"/>
                    <a:pt x="1261" y="727"/>
                    <a:pt x="1261" y="727"/>
                  </a:cubicBezTo>
                  <a:cubicBezTo>
                    <a:pt x="1261" y="727"/>
                    <a:pt x="1261" y="727"/>
                    <a:pt x="1261" y="727"/>
                  </a:cubicBezTo>
                  <a:cubicBezTo>
                    <a:pt x="1263" y="729"/>
                    <a:pt x="1263" y="729"/>
                    <a:pt x="1263" y="729"/>
                  </a:cubicBezTo>
                  <a:cubicBezTo>
                    <a:pt x="1263" y="729"/>
                    <a:pt x="1263" y="729"/>
                    <a:pt x="1263" y="729"/>
                  </a:cubicBezTo>
                  <a:cubicBezTo>
                    <a:pt x="1264" y="729"/>
                    <a:pt x="1264" y="729"/>
                    <a:pt x="1264" y="729"/>
                  </a:cubicBezTo>
                  <a:cubicBezTo>
                    <a:pt x="1264" y="729"/>
                    <a:pt x="1265" y="729"/>
                    <a:pt x="1266" y="729"/>
                  </a:cubicBezTo>
                  <a:cubicBezTo>
                    <a:pt x="1268" y="729"/>
                    <a:pt x="1271" y="729"/>
                    <a:pt x="1272" y="727"/>
                  </a:cubicBezTo>
                  <a:cubicBezTo>
                    <a:pt x="1272" y="727"/>
                    <a:pt x="1272" y="727"/>
                    <a:pt x="1272" y="727"/>
                  </a:cubicBezTo>
                  <a:cubicBezTo>
                    <a:pt x="1272" y="727"/>
                    <a:pt x="1272" y="727"/>
                    <a:pt x="1272" y="727"/>
                  </a:cubicBezTo>
                  <a:cubicBezTo>
                    <a:pt x="1274" y="722"/>
                    <a:pt x="1274" y="722"/>
                    <a:pt x="1274" y="722"/>
                  </a:cubicBezTo>
                  <a:cubicBezTo>
                    <a:pt x="1275" y="719"/>
                    <a:pt x="1275" y="718"/>
                    <a:pt x="1276" y="717"/>
                  </a:cubicBezTo>
                  <a:cubicBezTo>
                    <a:pt x="1283" y="718"/>
                    <a:pt x="1283" y="718"/>
                    <a:pt x="1283" y="718"/>
                  </a:cubicBezTo>
                  <a:cubicBezTo>
                    <a:pt x="1288" y="720"/>
                    <a:pt x="1293" y="722"/>
                    <a:pt x="1294" y="724"/>
                  </a:cubicBezTo>
                  <a:cubicBezTo>
                    <a:pt x="1301" y="734"/>
                    <a:pt x="1301" y="734"/>
                    <a:pt x="1301" y="734"/>
                  </a:cubicBezTo>
                  <a:cubicBezTo>
                    <a:pt x="1304" y="738"/>
                    <a:pt x="1306" y="744"/>
                    <a:pt x="1305" y="750"/>
                  </a:cubicBezTo>
                  <a:cubicBezTo>
                    <a:pt x="1304" y="757"/>
                    <a:pt x="1302" y="763"/>
                    <a:pt x="1299" y="770"/>
                  </a:cubicBezTo>
                  <a:cubicBezTo>
                    <a:pt x="1295" y="776"/>
                    <a:pt x="1294" y="789"/>
                    <a:pt x="1294" y="812"/>
                  </a:cubicBezTo>
                  <a:cubicBezTo>
                    <a:pt x="1290" y="821"/>
                    <a:pt x="1290" y="821"/>
                    <a:pt x="1290" y="821"/>
                  </a:cubicBezTo>
                  <a:cubicBezTo>
                    <a:pt x="1284" y="828"/>
                    <a:pt x="1284" y="828"/>
                    <a:pt x="1284" y="828"/>
                  </a:cubicBezTo>
                  <a:cubicBezTo>
                    <a:pt x="1282" y="836"/>
                    <a:pt x="1282" y="836"/>
                    <a:pt x="1282" y="836"/>
                  </a:cubicBezTo>
                  <a:cubicBezTo>
                    <a:pt x="1281" y="840"/>
                    <a:pt x="1281" y="840"/>
                    <a:pt x="1281" y="840"/>
                  </a:cubicBezTo>
                  <a:cubicBezTo>
                    <a:pt x="1275" y="846"/>
                    <a:pt x="1272" y="850"/>
                    <a:pt x="1270" y="854"/>
                  </a:cubicBezTo>
                  <a:cubicBezTo>
                    <a:pt x="1264" y="870"/>
                    <a:pt x="1247" y="889"/>
                    <a:pt x="1220" y="912"/>
                  </a:cubicBezTo>
                  <a:cubicBezTo>
                    <a:pt x="1213" y="915"/>
                    <a:pt x="1213" y="915"/>
                    <a:pt x="1213" y="915"/>
                  </a:cubicBezTo>
                  <a:cubicBezTo>
                    <a:pt x="1213" y="913"/>
                    <a:pt x="1213" y="913"/>
                    <a:pt x="1213" y="913"/>
                  </a:cubicBezTo>
                  <a:cubicBezTo>
                    <a:pt x="1212" y="911"/>
                    <a:pt x="1210" y="911"/>
                    <a:pt x="1209" y="911"/>
                  </a:cubicBezTo>
                  <a:cubicBezTo>
                    <a:pt x="1208" y="912"/>
                    <a:pt x="1207" y="912"/>
                    <a:pt x="1206" y="912"/>
                  </a:cubicBezTo>
                  <a:cubicBezTo>
                    <a:pt x="1205" y="912"/>
                    <a:pt x="1205" y="912"/>
                    <a:pt x="1205" y="911"/>
                  </a:cubicBezTo>
                  <a:cubicBezTo>
                    <a:pt x="1205" y="908"/>
                    <a:pt x="1204" y="908"/>
                    <a:pt x="1203" y="908"/>
                  </a:cubicBezTo>
                  <a:cubicBezTo>
                    <a:pt x="1203" y="908"/>
                    <a:pt x="1202" y="908"/>
                    <a:pt x="1202" y="908"/>
                  </a:cubicBezTo>
                  <a:cubicBezTo>
                    <a:pt x="1200" y="909"/>
                    <a:pt x="1200" y="909"/>
                    <a:pt x="1200" y="909"/>
                  </a:cubicBezTo>
                  <a:cubicBezTo>
                    <a:pt x="1200" y="908"/>
                    <a:pt x="1200" y="908"/>
                    <a:pt x="1200" y="908"/>
                  </a:cubicBezTo>
                  <a:cubicBezTo>
                    <a:pt x="1201" y="907"/>
                    <a:pt x="1201" y="906"/>
                    <a:pt x="1201" y="906"/>
                  </a:cubicBezTo>
                  <a:cubicBezTo>
                    <a:pt x="1200" y="905"/>
                    <a:pt x="1200" y="905"/>
                    <a:pt x="1200" y="905"/>
                  </a:cubicBezTo>
                  <a:cubicBezTo>
                    <a:pt x="1200" y="905"/>
                    <a:pt x="1200" y="905"/>
                    <a:pt x="1200" y="905"/>
                  </a:cubicBezTo>
                  <a:cubicBezTo>
                    <a:pt x="1199" y="905"/>
                    <a:pt x="1198" y="905"/>
                    <a:pt x="1194" y="908"/>
                  </a:cubicBezTo>
                  <a:cubicBezTo>
                    <a:pt x="1189" y="914"/>
                    <a:pt x="1189" y="914"/>
                    <a:pt x="1189" y="914"/>
                  </a:cubicBezTo>
                  <a:cubicBezTo>
                    <a:pt x="1188" y="913"/>
                    <a:pt x="1188" y="913"/>
                    <a:pt x="1188" y="913"/>
                  </a:cubicBezTo>
                  <a:cubicBezTo>
                    <a:pt x="1191" y="905"/>
                    <a:pt x="1191" y="905"/>
                    <a:pt x="1191" y="905"/>
                  </a:cubicBezTo>
                  <a:cubicBezTo>
                    <a:pt x="1191" y="905"/>
                    <a:pt x="1191" y="905"/>
                    <a:pt x="1191" y="905"/>
                  </a:cubicBezTo>
                  <a:cubicBezTo>
                    <a:pt x="1191" y="905"/>
                    <a:pt x="1191" y="905"/>
                    <a:pt x="1191" y="905"/>
                  </a:cubicBezTo>
                  <a:cubicBezTo>
                    <a:pt x="1190" y="895"/>
                    <a:pt x="1190" y="895"/>
                    <a:pt x="1190" y="895"/>
                  </a:cubicBezTo>
                  <a:cubicBezTo>
                    <a:pt x="1190" y="889"/>
                    <a:pt x="1190" y="886"/>
                    <a:pt x="1191" y="884"/>
                  </a:cubicBezTo>
                  <a:cubicBezTo>
                    <a:pt x="1192" y="879"/>
                    <a:pt x="1195" y="877"/>
                    <a:pt x="1197" y="877"/>
                  </a:cubicBezTo>
                  <a:cubicBezTo>
                    <a:pt x="1198" y="877"/>
                    <a:pt x="1198" y="877"/>
                    <a:pt x="1198" y="877"/>
                  </a:cubicBezTo>
                  <a:cubicBezTo>
                    <a:pt x="1204" y="878"/>
                    <a:pt x="1204" y="878"/>
                    <a:pt x="1204" y="878"/>
                  </a:cubicBezTo>
                  <a:cubicBezTo>
                    <a:pt x="1211" y="878"/>
                    <a:pt x="1211" y="878"/>
                    <a:pt x="1211" y="878"/>
                  </a:cubicBezTo>
                  <a:cubicBezTo>
                    <a:pt x="1214" y="877"/>
                    <a:pt x="1217" y="873"/>
                    <a:pt x="1220" y="866"/>
                  </a:cubicBezTo>
                  <a:cubicBezTo>
                    <a:pt x="1223" y="860"/>
                    <a:pt x="1225" y="854"/>
                    <a:pt x="1225" y="848"/>
                  </a:cubicBezTo>
                  <a:cubicBezTo>
                    <a:pt x="1225" y="845"/>
                    <a:pt x="1226" y="843"/>
                    <a:pt x="1227" y="840"/>
                  </a:cubicBezTo>
                  <a:cubicBezTo>
                    <a:pt x="1231" y="834"/>
                    <a:pt x="1231" y="834"/>
                    <a:pt x="1231" y="834"/>
                  </a:cubicBezTo>
                  <a:cubicBezTo>
                    <a:pt x="1234" y="828"/>
                    <a:pt x="1234" y="828"/>
                    <a:pt x="1234" y="828"/>
                  </a:cubicBezTo>
                  <a:cubicBezTo>
                    <a:pt x="1234" y="828"/>
                    <a:pt x="1234" y="828"/>
                    <a:pt x="1234" y="828"/>
                  </a:cubicBezTo>
                  <a:cubicBezTo>
                    <a:pt x="1234" y="827"/>
                    <a:pt x="1234" y="827"/>
                    <a:pt x="1234" y="827"/>
                  </a:cubicBezTo>
                  <a:cubicBezTo>
                    <a:pt x="1234" y="826"/>
                    <a:pt x="1233" y="823"/>
                    <a:pt x="1229" y="822"/>
                  </a:cubicBezTo>
                  <a:cubicBezTo>
                    <a:pt x="1228" y="822"/>
                    <a:pt x="1228" y="822"/>
                    <a:pt x="1228" y="822"/>
                  </a:cubicBezTo>
                  <a:cubicBezTo>
                    <a:pt x="1224" y="822"/>
                    <a:pt x="1217" y="824"/>
                    <a:pt x="1210" y="828"/>
                  </a:cubicBezTo>
                  <a:cubicBezTo>
                    <a:pt x="1204" y="830"/>
                    <a:pt x="1198" y="832"/>
                    <a:pt x="1195" y="832"/>
                  </a:cubicBezTo>
                  <a:cubicBezTo>
                    <a:pt x="1194" y="832"/>
                    <a:pt x="1193" y="832"/>
                    <a:pt x="1192" y="831"/>
                  </a:cubicBezTo>
                  <a:cubicBezTo>
                    <a:pt x="1190" y="830"/>
                    <a:pt x="1188" y="827"/>
                    <a:pt x="1188" y="823"/>
                  </a:cubicBezTo>
                  <a:cubicBezTo>
                    <a:pt x="1183" y="811"/>
                    <a:pt x="1183" y="811"/>
                    <a:pt x="1183" y="811"/>
                  </a:cubicBezTo>
                  <a:cubicBezTo>
                    <a:pt x="1183" y="811"/>
                    <a:pt x="1183" y="811"/>
                    <a:pt x="1183" y="811"/>
                  </a:cubicBezTo>
                  <a:cubicBezTo>
                    <a:pt x="1183" y="811"/>
                    <a:pt x="1183" y="811"/>
                    <a:pt x="1183" y="811"/>
                  </a:cubicBezTo>
                  <a:cubicBezTo>
                    <a:pt x="1181" y="809"/>
                    <a:pt x="1177" y="807"/>
                    <a:pt x="1170" y="805"/>
                  </a:cubicBezTo>
                  <a:cubicBezTo>
                    <a:pt x="1163" y="803"/>
                    <a:pt x="1159" y="801"/>
                    <a:pt x="1158" y="799"/>
                  </a:cubicBezTo>
                  <a:cubicBezTo>
                    <a:pt x="1152" y="796"/>
                    <a:pt x="1148" y="790"/>
                    <a:pt x="1144" y="780"/>
                  </a:cubicBezTo>
                  <a:cubicBezTo>
                    <a:pt x="1141" y="772"/>
                    <a:pt x="1138" y="761"/>
                    <a:pt x="1135" y="746"/>
                  </a:cubicBezTo>
                  <a:cubicBezTo>
                    <a:pt x="1134" y="740"/>
                    <a:pt x="1131" y="736"/>
                    <a:pt x="1128" y="735"/>
                  </a:cubicBezTo>
                  <a:cubicBezTo>
                    <a:pt x="1117" y="734"/>
                    <a:pt x="1117" y="734"/>
                    <a:pt x="1117" y="734"/>
                  </a:cubicBezTo>
                  <a:cubicBezTo>
                    <a:pt x="1111" y="732"/>
                    <a:pt x="1111" y="732"/>
                    <a:pt x="1111" y="732"/>
                  </a:cubicBezTo>
                  <a:cubicBezTo>
                    <a:pt x="1105" y="729"/>
                    <a:pt x="1105" y="729"/>
                    <a:pt x="1105" y="729"/>
                  </a:cubicBezTo>
                  <a:cubicBezTo>
                    <a:pt x="1105" y="729"/>
                    <a:pt x="1105" y="729"/>
                    <a:pt x="1105" y="729"/>
                  </a:cubicBezTo>
                  <a:cubicBezTo>
                    <a:pt x="1105" y="729"/>
                    <a:pt x="1105" y="729"/>
                    <a:pt x="1105" y="729"/>
                  </a:cubicBezTo>
                  <a:cubicBezTo>
                    <a:pt x="1080" y="730"/>
                    <a:pt x="1080" y="730"/>
                    <a:pt x="1080" y="730"/>
                  </a:cubicBezTo>
                  <a:cubicBezTo>
                    <a:pt x="1071" y="733"/>
                    <a:pt x="1066" y="736"/>
                    <a:pt x="1063" y="741"/>
                  </a:cubicBezTo>
                  <a:cubicBezTo>
                    <a:pt x="1062" y="743"/>
                    <a:pt x="1062" y="744"/>
                    <a:pt x="1063" y="746"/>
                  </a:cubicBezTo>
                  <a:cubicBezTo>
                    <a:pt x="1063" y="746"/>
                    <a:pt x="1063" y="746"/>
                    <a:pt x="1063" y="746"/>
                  </a:cubicBezTo>
                  <a:cubicBezTo>
                    <a:pt x="1064" y="746"/>
                    <a:pt x="1064" y="746"/>
                    <a:pt x="1064" y="746"/>
                  </a:cubicBezTo>
                  <a:cubicBezTo>
                    <a:pt x="1068" y="747"/>
                    <a:pt x="1068" y="747"/>
                    <a:pt x="1068" y="747"/>
                  </a:cubicBezTo>
                  <a:cubicBezTo>
                    <a:pt x="1069" y="748"/>
                    <a:pt x="1070" y="748"/>
                    <a:pt x="1070" y="749"/>
                  </a:cubicBezTo>
                  <a:cubicBezTo>
                    <a:pt x="1071" y="751"/>
                    <a:pt x="1070" y="753"/>
                    <a:pt x="1068" y="756"/>
                  </a:cubicBezTo>
                  <a:cubicBezTo>
                    <a:pt x="1059" y="768"/>
                    <a:pt x="1059" y="768"/>
                    <a:pt x="1059" y="768"/>
                  </a:cubicBezTo>
                  <a:cubicBezTo>
                    <a:pt x="1055" y="773"/>
                    <a:pt x="1052" y="777"/>
                    <a:pt x="1052" y="782"/>
                  </a:cubicBezTo>
                  <a:cubicBezTo>
                    <a:pt x="1051" y="782"/>
                    <a:pt x="1051" y="782"/>
                    <a:pt x="1051" y="782"/>
                  </a:cubicBezTo>
                  <a:cubicBezTo>
                    <a:pt x="1052" y="782"/>
                    <a:pt x="1052" y="782"/>
                    <a:pt x="1052" y="782"/>
                  </a:cubicBezTo>
                  <a:cubicBezTo>
                    <a:pt x="1055" y="787"/>
                    <a:pt x="1055" y="787"/>
                    <a:pt x="1055" y="787"/>
                  </a:cubicBezTo>
                  <a:cubicBezTo>
                    <a:pt x="1054" y="789"/>
                    <a:pt x="1053" y="790"/>
                    <a:pt x="1051" y="791"/>
                  </a:cubicBezTo>
                  <a:cubicBezTo>
                    <a:pt x="1051" y="791"/>
                    <a:pt x="1051" y="791"/>
                    <a:pt x="1051" y="791"/>
                  </a:cubicBezTo>
                  <a:cubicBezTo>
                    <a:pt x="1051" y="791"/>
                    <a:pt x="1051" y="791"/>
                    <a:pt x="1051" y="791"/>
                  </a:cubicBezTo>
                  <a:cubicBezTo>
                    <a:pt x="1050" y="795"/>
                    <a:pt x="1045" y="797"/>
                    <a:pt x="1036" y="797"/>
                  </a:cubicBezTo>
                  <a:cubicBezTo>
                    <a:pt x="1034" y="797"/>
                    <a:pt x="1033" y="797"/>
                    <a:pt x="1031" y="797"/>
                  </a:cubicBezTo>
                  <a:cubicBezTo>
                    <a:pt x="1028" y="795"/>
                    <a:pt x="1028" y="795"/>
                    <a:pt x="1028" y="795"/>
                  </a:cubicBezTo>
                  <a:cubicBezTo>
                    <a:pt x="1026" y="794"/>
                    <a:pt x="1026" y="794"/>
                    <a:pt x="1026" y="794"/>
                  </a:cubicBezTo>
                  <a:cubicBezTo>
                    <a:pt x="1025" y="793"/>
                    <a:pt x="1025" y="792"/>
                    <a:pt x="1023" y="792"/>
                  </a:cubicBezTo>
                  <a:cubicBezTo>
                    <a:pt x="1020" y="794"/>
                    <a:pt x="1020" y="794"/>
                    <a:pt x="1020" y="794"/>
                  </a:cubicBezTo>
                  <a:cubicBezTo>
                    <a:pt x="1016" y="795"/>
                    <a:pt x="1016" y="795"/>
                    <a:pt x="1016" y="795"/>
                  </a:cubicBezTo>
                  <a:cubicBezTo>
                    <a:pt x="1009" y="793"/>
                    <a:pt x="1009" y="793"/>
                    <a:pt x="1009" y="793"/>
                  </a:cubicBezTo>
                  <a:cubicBezTo>
                    <a:pt x="1005" y="789"/>
                    <a:pt x="1005" y="789"/>
                    <a:pt x="1005" y="789"/>
                  </a:cubicBezTo>
                  <a:cubicBezTo>
                    <a:pt x="1004" y="789"/>
                    <a:pt x="1004" y="789"/>
                    <a:pt x="1004" y="789"/>
                  </a:cubicBezTo>
                  <a:cubicBezTo>
                    <a:pt x="1002" y="788"/>
                    <a:pt x="1001" y="787"/>
                    <a:pt x="999" y="786"/>
                  </a:cubicBezTo>
                  <a:cubicBezTo>
                    <a:pt x="999" y="786"/>
                    <a:pt x="999" y="786"/>
                    <a:pt x="998" y="786"/>
                  </a:cubicBezTo>
                  <a:cubicBezTo>
                    <a:pt x="995" y="786"/>
                    <a:pt x="992" y="788"/>
                    <a:pt x="988" y="792"/>
                  </a:cubicBezTo>
                  <a:cubicBezTo>
                    <a:pt x="979" y="799"/>
                    <a:pt x="979" y="799"/>
                    <a:pt x="979" y="799"/>
                  </a:cubicBezTo>
                  <a:cubicBezTo>
                    <a:pt x="972" y="803"/>
                    <a:pt x="964" y="805"/>
                    <a:pt x="956" y="805"/>
                  </a:cubicBezTo>
                  <a:cubicBezTo>
                    <a:pt x="950" y="805"/>
                    <a:pt x="944" y="804"/>
                    <a:pt x="938" y="802"/>
                  </a:cubicBezTo>
                  <a:cubicBezTo>
                    <a:pt x="927" y="799"/>
                    <a:pt x="921" y="796"/>
                    <a:pt x="916" y="792"/>
                  </a:cubicBezTo>
                  <a:cubicBezTo>
                    <a:pt x="912" y="789"/>
                    <a:pt x="909" y="787"/>
                    <a:pt x="906" y="786"/>
                  </a:cubicBezTo>
                  <a:cubicBezTo>
                    <a:pt x="895" y="782"/>
                    <a:pt x="895" y="782"/>
                    <a:pt x="895" y="782"/>
                  </a:cubicBezTo>
                  <a:cubicBezTo>
                    <a:pt x="895" y="782"/>
                    <a:pt x="895" y="782"/>
                    <a:pt x="895" y="782"/>
                  </a:cubicBezTo>
                  <a:cubicBezTo>
                    <a:pt x="895" y="782"/>
                    <a:pt x="895" y="782"/>
                    <a:pt x="895" y="782"/>
                  </a:cubicBezTo>
                  <a:cubicBezTo>
                    <a:pt x="885" y="783"/>
                    <a:pt x="885" y="783"/>
                    <a:pt x="885" y="783"/>
                  </a:cubicBezTo>
                  <a:cubicBezTo>
                    <a:pt x="873" y="786"/>
                    <a:pt x="873" y="786"/>
                    <a:pt x="873" y="786"/>
                  </a:cubicBezTo>
                  <a:cubicBezTo>
                    <a:pt x="872" y="787"/>
                    <a:pt x="871" y="787"/>
                    <a:pt x="870" y="787"/>
                  </a:cubicBezTo>
                  <a:cubicBezTo>
                    <a:pt x="863" y="787"/>
                    <a:pt x="859" y="783"/>
                    <a:pt x="858" y="773"/>
                  </a:cubicBezTo>
                  <a:cubicBezTo>
                    <a:pt x="858" y="767"/>
                    <a:pt x="855" y="763"/>
                    <a:pt x="849" y="763"/>
                  </a:cubicBezTo>
                  <a:cubicBezTo>
                    <a:pt x="834" y="760"/>
                    <a:pt x="834" y="760"/>
                    <a:pt x="834" y="760"/>
                  </a:cubicBezTo>
                  <a:cubicBezTo>
                    <a:pt x="824" y="758"/>
                    <a:pt x="824" y="758"/>
                    <a:pt x="824" y="758"/>
                  </a:cubicBezTo>
                  <a:cubicBezTo>
                    <a:pt x="824" y="758"/>
                    <a:pt x="824" y="758"/>
                    <a:pt x="824" y="758"/>
                  </a:cubicBezTo>
                  <a:cubicBezTo>
                    <a:pt x="821" y="758"/>
                    <a:pt x="817" y="759"/>
                    <a:pt x="814" y="761"/>
                  </a:cubicBezTo>
                  <a:cubicBezTo>
                    <a:pt x="808" y="765"/>
                    <a:pt x="806" y="771"/>
                    <a:pt x="810" y="779"/>
                  </a:cubicBezTo>
                  <a:cubicBezTo>
                    <a:pt x="813" y="784"/>
                    <a:pt x="812" y="789"/>
                    <a:pt x="809" y="793"/>
                  </a:cubicBezTo>
                  <a:cubicBezTo>
                    <a:pt x="807" y="795"/>
                    <a:pt x="805" y="796"/>
                    <a:pt x="802" y="796"/>
                  </a:cubicBezTo>
                  <a:cubicBezTo>
                    <a:pt x="801" y="796"/>
                    <a:pt x="800" y="795"/>
                    <a:pt x="798" y="795"/>
                  </a:cubicBezTo>
                  <a:cubicBezTo>
                    <a:pt x="796" y="794"/>
                    <a:pt x="792" y="793"/>
                    <a:pt x="785" y="793"/>
                  </a:cubicBezTo>
                  <a:cubicBezTo>
                    <a:pt x="773" y="790"/>
                    <a:pt x="773" y="790"/>
                    <a:pt x="773" y="790"/>
                  </a:cubicBezTo>
                  <a:cubicBezTo>
                    <a:pt x="769" y="786"/>
                    <a:pt x="769" y="786"/>
                    <a:pt x="769" y="786"/>
                  </a:cubicBezTo>
                  <a:cubicBezTo>
                    <a:pt x="768" y="784"/>
                    <a:pt x="766" y="783"/>
                    <a:pt x="765" y="782"/>
                  </a:cubicBezTo>
                  <a:cubicBezTo>
                    <a:pt x="764" y="782"/>
                    <a:pt x="764" y="782"/>
                    <a:pt x="764" y="782"/>
                  </a:cubicBezTo>
                  <a:cubicBezTo>
                    <a:pt x="764" y="781"/>
                    <a:pt x="764" y="781"/>
                    <a:pt x="764" y="781"/>
                  </a:cubicBezTo>
                  <a:cubicBezTo>
                    <a:pt x="764" y="781"/>
                    <a:pt x="764" y="781"/>
                    <a:pt x="764" y="781"/>
                  </a:cubicBezTo>
                  <a:cubicBezTo>
                    <a:pt x="740" y="780"/>
                    <a:pt x="740" y="780"/>
                    <a:pt x="740" y="780"/>
                  </a:cubicBezTo>
                  <a:cubicBezTo>
                    <a:pt x="736" y="780"/>
                    <a:pt x="729" y="782"/>
                    <a:pt x="721" y="790"/>
                  </a:cubicBezTo>
                  <a:cubicBezTo>
                    <a:pt x="714" y="797"/>
                    <a:pt x="714" y="797"/>
                    <a:pt x="714" y="797"/>
                  </a:cubicBezTo>
                  <a:cubicBezTo>
                    <a:pt x="712" y="799"/>
                    <a:pt x="710" y="800"/>
                    <a:pt x="707" y="800"/>
                  </a:cubicBezTo>
                  <a:cubicBezTo>
                    <a:pt x="695" y="804"/>
                    <a:pt x="695" y="804"/>
                    <a:pt x="695" y="804"/>
                  </a:cubicBezTo>
                  <a:cubicBezTo>
                    <a:pt x="693" y="804"/>
                    <a:pt x="693" y="804"/>
                    <a:pt x="693" y="804"/>
                  </a:cubicBezTo>
                  <a:cubicBezTo>
                    <a:pt x="687" y="805"/>
                    <a:pt x="687" y="805"/>
                    <a:pt x="687" y="805"/>
                  </a:cubicBezTo>
                  <a:cubicBezTo>
                    <a:pt x="687" y="805"/>
                    <a:pt x="687" y="805"/>
                    <a:pt x="687" y="805"/>
                  </a:cubicBezTo>
                  <a:cubicBezTo>
                    <a:pt x="683" y="798"/>
                    <a:pt x="683" y="798"/>
                    <a:pt x="683" y="798"/>
                  </a:cubicBezTo>
                  <a:cubicBezTo>
                    <a:pt x="682" y="797"/>
                    <a:pt x="681" y="797"/>
                    <a:pt x="680" y="797"/>
                  </a:cubicBezTo>
                  <a:cubicBezTo>
                    <a:pt x="679" y="797"/>
                    <a:pt x="678" y="797"/>
                    <a:pt x="676" y="799"/>
                  </a:cubicBezTo>
                  <a:cubicBezTo>
                    <a:pt x="667" y="798"/>
                    <a:pt x="667" y="798"/>
                    <a:pt x="667" y="798"/>
                  </a:cubicBezTo>
                  <a:cubicBezTo>
                    <a:pt x="664" y="794"/>
                    <a:pt x="664" y="794"/>
                    <a:pt x="664" y="794"/>
                  </a:cubicBezTo>
                  <a:cubicBezTo>
                    <a:pt x="661" y="790"/>
                    <a:pt x="661" y="790"/>
                    <a:pt x="661" y="790"/>
                  </a:cubicBezTo>
                  <a:cubicBezTo>
                    <a:pt x="653" y="785"/>
                    <a:pt x="653" y="785"/>
                    <a:pt x="653" y="785"/>
                  </a:cubicBezTo>
                  <a:cubicBezTo>
                    <a:pt x="649" y="780"/>
                    <a:pt x="649" y="780"/>
                    <a:pt x="649" y="780"/>
                  </a:cubicBezTo>
                  <a:cubicBezTo>
                    <a:pt x="648" y="778"/>
                    <a:pt x="646" y="777"/>
                    <a:pt x="643" y="776"/>
                  </a:cubicBezTo>
                  <a:cubicBezTo>
                    <a:pt x="630" y="778"/>
                    <a:pt x="630" y="778"/>
                    <a:pt x="630" y="778"/>
                  </a:cubicBezTo>
                  <a:cubicBezTo>
                    <a:pt x="629" y="778"/>
                    <a:pt x="628" y="778"/>
                    <a:pt x="628" y="778"/>
                  </a:cubicBezTo>
                  <a:cubicBezTo>
                    <a:pt x="626" y="778"/>
                    <a:pt x="624" y="777"/>
                    <a:pt x="622" y="775"/>
                  </a:cubicBezTo>
                  <a:cubicBezTo>
                    <a:pt x="619" y="772"/>
                    <a:pt x="617" y="770"/>
                    <a:pt x="615" y="770"/>
                  </a:cubicBezTo>
                  <a:cubicBezTo>
                    <a:pt x="612" y="770"/>
                    <a:pt x="610" y="771"/>
                    <a:pt x="609" y="774"/>
                  </a:cubicBezTo>
                  <a:cubicBezTo>
                    <a:pt x="606" y="776"/>
                    <a:pt x="606" y="776"/>
                    <a:pt x="606" y="776"/>
                  </a:cubicBezTo>
                  <a:cubicBezTo>
                    <a:pt x="602" y="771"/>
                    <a:pt x="602" y="771"/>
                    <a:pt x="602" y="771"/>
                  </a:cubicBezTo>
                  <a:cubicBezTo>
                    <a:pt x="599" y="764"/>
                    <a:pt x="599" y="764"/>
                    <a:pt x="599" y="764"/>
                  </a:cubicBezTo>
                  <a:cubicBezTo>
                    <a:pt x="588" y="743"/>
                    <a:pt x="588" y="743"/>
                    <a:pt x="588" y="743"/>
                  </a:cubicBezTo>
                  <a:cubicBezTo>
                    <a:pt x="584" y="735"/>
                    <a:pt x="579" y="729"/>
                    <a:pt x="572" y="723"/>
                  </a:cubicBezTo>
                  <a:cubicBezTo>
                    <a:pt x="570" y="721"/>
                    <a:pt x="568" y="718"/>
                    <a:pt x="568" y="713"/>
                  </a:cubicBezTo>
                  <a:cubicBezTo>
                    <a:pt x="567" y="709"/>
                    <a:pt x="567" y="709"/>
                    <a:pt x="567" y="709"/>
                  </a:cubicBezTo>
                  <a:cubicBezTo>
                    <a:pt x="567" y="708"/>
                    <a:pt x="567" y="708"/>
                    <a:pt x="567" y="708"/>
                  </a:cubicBezTo>
                  <a:cubicBezTo>
                    <a:pt x="566" y="709"/>
                    <a:pt x="566" y="709"/>
                    <a:pt x="566" y="709"/>
                  </a:cubicBezTo>
                  <a:cubicBezTo>
                    <a:pt x="563" y="709"/>
                    <a:pt x="563" y="709"/>
                    <a:pt x="563" y="709"/>
                  </a:cubicBezTo>
                  <a:cubicBezTo>
                    <a:pt x="563" y="709"/>
                    <a:pt x="563" y="709"/>
                    <a:pt x="563" y="709"/>
                  </a:cubicBezTo>
                  <a:cubicBezTo>
                    <a:pt x="563" y="709"/>
                    <a:pt x="563" y="709"/>
                    <a:pt x="563" y="709"/>
                  </a:cubicBezTo>
                  <a:cubicBezTo>
                    <a:pt x="549" y="719"/>
                    <a:pt x="549" y="719"/>
                    <a:pt x="549" y="719"/>
                  </a:cubicBezTo>
                  <a:cubicBezTo>
                    <a:pt x="544" y="722"/>
                    <a:pt x="540" y="724"/>
                    <a:pt x="534" y="725"/>
                  </a:cubicBezTo>
                  <a:cubicBezTo>
                    <a:pt x="533" y="725"/>
                    <a:pt x="532" y="725"/>
                    <a:pt x="532" y="725"/>
                  </a:cubicBezTo>
                  <a:cubicBezTo>
                    <a:pt x="530" y="725"/>
                    <a:pt x="529" y="725"/>
                    <a:pt x="529" y="725"/>
                  </a:cubicBezTo>
                  <a:cubicBezTo>
                    <a:pt x="529" y="724"/>
                    <a:pt x="529" y="724"/>
                    <a:pt x="530" y="723"/>
                  </a:cubicBezTo>
                  <a:cubicBezTo>
                    <a:pt x="532" y="719"/>
                    <a:pt x="532" y="719"/>
                    <a:pt x="532" y="719"/>
                  </a:cubicBezTo>
                  <a:cubicBezTo>
                    <a:pt x="533" y="718"/>
                    <a:pt x="533" y="718"/>
                    <a:pt x="533" y="717"/>
                  </a:cubicBezTo>
                  <a:cubicBezTo>
                    <a:pt x="532" y="717"/>
                    <a:pt x="532" y="717"/>
                    <a:pt x="531" y="717"/>
                  </a:cubicBezTo>
                  <a:cubicBezTo>
                    <a:pt x="531" y="717"/>
                    <a:pt x="531" y="717"/>
                    <a:pt x="530" y="717"/>
                  </a:cubicBezTo>
                  <a:cubicBezTo>
                    <a:pt x="525" y="718"/>
                    <a:pt x="525" y="718"/>
                    <a:pt x="525" y="718"/>
                  </a:cubicBezTo>
                  <a:cubicBezTo>
                    <a:pt x="522" y="716"/>
                    <a:pt x="522" y="716"/>
                    <a:pt x="522" y="716"/>
                  </a:cubicBezTo>
                  <a:cubicBezTo>
                    <a:pt x="522" y="716"/>
                    <a:pt x="522" y="716"/>
                    <a:pt x="522" y="716"/>
                  </a:cubicBezTo>
                  <a:cubicBezTo>
                    <a:pt x="522" y="716"/>
                    <a:pt x="522" y="716"/>
                    <a:pt x="522" y="716"/>
                  </a:cubicBezTo>
                  <a:cubicBezTo>
                    <a:pt x="519" y="717"/>
                    <a:pt x="519" y="717"/>
                    <a:pt x="519" y="717"/>
                  </a:cubicBezTo>
                  <a:cubicBezTo>
                    <a:pt x="518" y="712"/>
                    <a:pt x="516" y="710"/>
                    <a:pt x="514" y="710"/>
                  </a:cubicBezTo>
                  <a:cubicBezTo>
                    <a:pt x="513" y="710"/>
                    <a:pt x="512" y="711"/>
                    <a:pt x="511" y="711"/>
                  </a:cubicBezTo>
                  <a:cubicBezTo>
                    <a:pt x="505" y="714"/>
                    <a:pt x="505" y="714"/>
                    <a:pt x="505" y="714"/>
                  </a:cubicBezTo>
                  <a:cubicBezTo>
                    <a:pt x="505" y="714"/>
                    <a:pt x="504" y="714"/>
                    <a:pt x="504" y="714"/>
                  </a:cubicBezTo>
                  <a:cubicBezTo>
                    <a:pt x="503" y="714"/>
                    <a:pt x="503" y="713"/>
                    <a:pt x="503" y="713"/>
                  </a:cubicBezTo>
                  <a:cubicBezTo>
                    <a:pt x="503" y="713"/>
                    <a:pt x="503" y="713"/>
                    <a:pt x="503" y="712"/>
                  </a:cubicBezTo>
                  <a:cubicBezTo>
                    <a:pt x="504" y="710"/>
                    <a:pt x="503" y="707"/>
                    <a:pt x="502" y="702"/>
                  </a:cubicBezTo>
                  <a:cubicBezTo>
                    <a:pt x="502" y="701"/>
                    <a:pt x="502" y="701"/>
                    <a:pt x="502" y="701"/>
                  </a:cubicBezTo>
                  <a:cubicBezTo>
                    <a:pt x="501" y="695"/>
                    <a:pt x="499" y="693"/>
                    <a:pt x="497" y="693"/>
                  </a:cubicBezTo>
                  <a:cubicBezTo>
                    <a:pt x="496" y="693"/>
                    <a:pt x="496" y="693"/>
                    <a:pt x="496" y="693"/>
                  </a:cubicBezTo>
                  <a:cubicBezTo>
                    <a:pt x="488" y="692"/>
                    <a:pt x="488" y="692"/>
                    <a:pt x="488" y="692"/>
                  </a:cubicBezTo>
                  <a:cubicBezTo>
                    <a:pt x="486" y="691"/>
                    <a:pt x="483" y="689"/>
                    <a:pt x="481" y="689"/>
                  </a:cubicBezTo>
                  <a:cubicBezTo>
                    <a:pt x="481" y="689"/>
                    <a:pt x="481" y="690"/>
                    <a:pt x="480" y="690"/>
                  </a:cubicBezTo>
                  <a:cubicBezTo>
                    <a:pt x="480" y="690"/>
                    <a:pt x="480" y="690"/>
                    <a:pt x="479" y="690"/>
                  </a:cubicBezTo>
                  <a:cubicBezTo>
                    <a:pt x="476" y="690"/>
                    <a:pt x="473" y="691"/>
                    <a:pt x="471" y="694"/>
                  </a:cubicBezTo>
                  <a:cubicBezTo>
                    <a:pt x="469" y="698"/>
                    <a:pt x="469" y="698"/>
                    <a:pt x="469" y="698"/>
                  </a:cubicBezTo>
                  <a:cubicBezTo>
                    <a:pt x="466" y="700"/>
                    <a:pt x="466" y="700"/>
                    <a:pt x="466" y="700"/>
                  </a:cubicBezTo>
                  <a:cubicBezTo>
                    <a:pt x="450" y="702"/>
                    <a:pt x="450" y="702"/>
                    <a:pt x="450" y="702"/>
                  </a:cubicBezTo>
                  <a:cubicBezTo>
                    <a:pt x="442" y="704"/>
                    <a:pt x="437" y="706"/>
                    <a:pt x="433" y="709"/>
                  </a:cubicBezTo>
                  <a:cubicBezTo>
                    <a:pt x="419" y="711"/>
                    <a:pt x="419" y="711"/>
                    <a:pt x="419" y="711"/>
                  </a:cubicBezTo>
                  <a:cubicBezTo>
                    <a:pt x="414" y="711"/>
                    <a:pt x="409" y="712"/>
                    <a:pt x="406" y="715"/>
                  </a:cubicBezTo>
                  <a:cubicBezTo>
                    <a:pt x="400" y="716"/>
                    <a:pt x="400" y="716"/>
                    <a:pt x="400" y="716"/>
                  </a:cubicBezTo>
                  <a:cubicBezTo>
                    <a:pt x="394" y="716"/>
                    <a:pt x="394" y="716"/>
                    <a:pt x="394" y="716"/>
                  </a:cubicBezTo>
                  <a:cubicBezTo>
                    <a:pt x="390" y="717"/>
                    <a:pt x="388" y="720"/>
                    <a:pt x="388" y="726"/>
                  </a:cubicBezTo>
                  <a:cubicBezTo>
                    <a:pt x="387" y="729"/>
                    <a:pt x="388" y="730"/>
                    <a:pt x="389" y="732"/>
                  </a:cubicBezTo>
                  <a:cubicBezTo>
                    <a:pt x="389" y="733"/>
                    <a:pt x="391" y="733"/>
                    <a:pt x="392" y="733"/>
                  </a:cubicBezTo>
                  <a:cubicBezTo>
                    <a:pt x="395" y="733"/>
                    <a:pt x="395" y="733"/>
                    <a:pt x="395" y="733"/>
                  </a:cubicBezTo>
                  <a:cubicBezTo>
                    <a:pt x="396" y="733"/>
                    <a:pt x="396" y="734"/>
                    <a:pt x="397" y="735"/>
                  </a:cubicBezTo>
                  <a:cubicBezTo>
                    <a:pt x="394" y="736"/>
                    <a:pt x="394" y="736"/>
                    <a:pt x="394" y="736"/>
                  </a:cubicBezTo>
                  <a:cubicBezTo>
                    <a:pt x="389" y="737"/>
                    <a:pt x="389" y="737"/>
                    <a:pt x="389" y="737"/>
                  </a:cubicBezTo>
                  <a:cubicBezTo>
                    <a:pt x="386" y="737"/>
                    <a:pt x="383" y="738"/>
                    <a:pt x="382" y="739"/>
                  </a:cubicBezTo>
                  <a:cubicBezTo>
                    <a:pt x="382" y="741"/>
                    <a:pt x="382" y="742"/>
                    <a:pt x="382" y="744"/>
                  </a:cubicBezTo>
                  <a:cubicBezTo>
                    <a:pt x="384" y="748"/>
                    <a:pt x="384" y="748"/>
                    <a:pt x="384" y="748"/>
                  </a:cubicBezTo>
                  <a:cubicBezTo>
                    <a:pt x="380" y="751"/>
                    <a:pt x="380" y="751"/>
                    <a:pt x="380" y="751"/>
                  </a:cubicBezTo>
                  <a:cubicBezTo>
                    <a:pt x="377" y="754"/>
                    <a:pt x="377" y="754"/>
                    <a:pt x="377" y="754"/>
                  </a:cubicBezTo>
                  <a:cubicBezTo>
                    <a:pt x="375" y="755"/>
                    <a:pt x="375" y="755"/>
                    <a:pt x="375" y="755"/>
                  </a:cubicBezTo>
                  <a:cubicBezTo>
                    <a:pt x="374" y="755"/>
                    <a:pt x="374" y="755"/>
                    <a:pt x="374" y="755"/>
                  </a:cubicBezTo>
                  <a:cubicBezTo>
                    <a:pt x="374" y="756"/>
                    <a:pt x="374" y="756"/>
                    <a:pt x="374" y="756"/>
                  </a:cubicBezTo>
                  <a:cubicBezTo>
                    <a:pt x="377" y="761"/>
                    <a:pt x="377" y="761"/>
                    <a:pt x="377" y="761"/>
                  </a:cubicBezTo>
                  <a:cubicBezTo>
                    <a:pt x="377" y="761"/>
                    <a:pt x="377" y="761"/>
                    <a:pt x="377" y="761"/>
                  </a:cubicBezTo>
                  <a:cubicBezTo>
                    <a:pt x="377" y="761"/>
                    <a:pt x="377" y="761"/>
                    <a:pt x="377" y="761"/>
                  </a:cubicBezTo>
                  <a:cubicBezTo>
                    <a:pt x="381" y="764"/>
                    <a:pt x="381" y="764"/>
                    <a:pt x="381" y="764"/>
                  </a:cubicBezTo>
                  <a:cubicBezTo>
                    <a:pt x="387" y="766"/>
                    <a:pt x="387" y="766"/>
                    <a:pt x="387" y="766"/>
                  </a:cubicBezTo>
                  <a:cubicBezTo>
                    <a:pt x="389" y="767"/>
                    <a:pt x="390" y="768"/>
                    <a:pt x="391" y="770"/>
                  </a:cubicBezTo>
                  <a:cubicBezTo>
                    <a:pt x="391" y="771"/>
                    <a:pt x="391" y="772"/>
                    <a:pt x="390" y="774"/>
                  </a:cubicBezTo>
                  <a:cubicBezTo>
                    <a:pt x="385" y="778"/>
                    <a:pt x="385" y="778"/>
                    <a:pt x="385" y="778"/>
                  </a:cubicBezTo>
                  <a:cubicBezTo>
                    <a:pt x="381" y="780"/>
                    <a:pt x="381" y="780"/>
                    <a:pt x="381" y="780"/>
                  </a:cubicBezTo>
                  <a:cubicBezTo>
                    <a:pt x="376" y="777"/>
                    <a:pt x="376" y="777"/>
                    <a:pt x="376" y="777"/>
                  </a:cubicBezTo>
                  <a:cubicBezTo>
                    <a:pt x="376" y="777"/>
                    <a:pt x="376" y="777"/>
                    <a:pt x="376" y="777"/>
                  </a:cubicBezTo>
                  <a:cubicBezTo>
                    <a:pt x="376" y="777"/>
                    <a:pt x="376" y="777"/>
                    <a:pt x="376" y="777"/>
                  </a:cubicBezTo>
                  <a:cubicBezTo>
                    <a:pt x="372" y="778"/>
                    <a:pt x="372" y="778"/>
                    <a:pt x="372" y="778"/>
                  </a:cubicBezTo>
                  <a:cubicBezTo>
                    <a:pt x="363" y="778"/>
                    <a:pt x="363" y="778"/>
                    <a:pt x="363" y="778"/>
                  </a:cubicBezTo>
                  <a:cubicBezTo>
                    <a:pt x="358" y="774"/>
                    <a:pt x="358" y="774"/>
                    <a:pt x="358" y="774"/>
                  </a:cubicBezTo>
                  <a:cubicBezTo>
                    <a:pt x="356" y="772"/>
                    <a:pt x="354" y="771"/>
                    <a:pt x="352" y="771"/>
                  </a:cubicBezTo>
                  <a:cubicBezTo>
                    <a:pt x="350" y="771"/>
                    <a:pt x="349" y="772"/>
                    <a:pt x="347" y="773"/>
                  </a:cubicBezTo>
                  <a:cubicBezTo>
                    <a:pt x="342" y="774"/>
                    <a:pt x="342" y="774"/>
                    <a:pt x="342" y="774"/>
                  </a:cubicBezTo>
                  <a:cubicBezTo>
                    <a:pt x="333" y="774"/>
                    <a:pt x="333" y="774"/>
                    <a:pt x="333" y="774"/>
                  </a:cubicBezTo>
                  <a:cubicBezTo>
                    <a:pt x="333" y="774"/>
                    <a:pt x="333" y="774"/>
                    <a:pt x="333" y="774"/>
                  </a:cubicBezTo>
                  <a:cubicBezTo>
                    <a:pt x="333" y="774"/>
                    <a:pt x="333" y="774"/>
                    <a:pt x="333" y="774"/>
                  </a:cubicBezTo>
                  <a:cubicBezTo>
                    <a:pt x="331" y="776"/>
                    <a:pt x="331" y="776"/>
                    <a:pt x="331" y="776"/>
                  </a:cubicBezTo>
                  <a:cubicBezTo>
                    <a:pt x="330" y="777"/>
                    <a:pt x="330" y="777"/>
                    <a:pt x="329" y="777"/>
                  </a:cubicBezTo>
                  <a:cubicBezTo>
                    <a:pt x="329" y="778"/>
                    <a:pt x="328" y="779"/>
                    <a:pt x="327" y="779"/>
                  </a:cubicBezTo>
                  <a:cubicBezTo>
                    <a:pt x="326" y="779"/>
                    <a:pt x="326" y="779"/>
                    <a:pt x="326" y="779"/>
                  </a:cubicBezTo>
                  <a:cubicBezTo>
                    <a:pt x="325" y="779"/>
                    <a:pt x="321" y="777"/>
                    <a:pt x="317" y="774"/>
                  </a:cubicBezTo>
                  <a:cubicBezTo>
                    <a:pt x="317" y="774"/>
                    <a:pt x="317" y="774"/>
                    <a:pt x="317" y="774"/>
                  </a:cubicBezTo>
                  <a:cubicBezTo>
                    <a:pt x="314" y="772"/>
                    <a:pt x="313" y="772"/>
                    <a:pt x="312" y="772"/>
                  </a:cubicBezTo>
                  <a:cubicBezTo>
                    <a:pt x="312" y="772"/>
                    <a:pt x="312" y="772"/>
                    <a:pt x="312" y="772"/>
                  </a:cubicBezTo>
                  <a:cubicBezTo>
                    <a:pt x="312" y="773"/>
                    <a:pt x="312" y="773"/>
                    <a:pt x="312" y="773"/>
                  </a:cubicBezTo>
                  <a:cubicBezTo>
                    <a:pt x="312" y="775"/>
                    <a:pt x="312" y="775"/>
                    <a:pt x="312" y="775"/>
                  </a:cubicBezTo>
                  <a:cubicBezTo>
                    <a:pt x="313" y="779"/>
                    <a:pt x="313" y="779"/>
                    <a:pt x="313" y="779"/>
                  </a:cubicBezTo>
                  <a:cubicBezTo>
                    <a:pt x="313" y="779"/>
                    <a:pt x="313" y="780"/>
                    <a:pt x="312" y="781"/>
                  </a:cubicBezTo>
                  <a:cubicBezTo>
                    <a:pt x="311" y="781"/>
                    <a:pt x="311" y="781"/>
                    <a:pt x="311" y="781"/>
                  </a:cubicBezTo>
                  <a:cubicBezTo>
                    <a:pt x="311" y="778"/>
                    <a:pt x="311" y="778"/>
                    <a:pt x="311" y="778"/>
                  </a:cubicBezTo>
                  <a:cubicBezTo>
                    <a:pt x="310" y="775"/>
                    <a:pt x="310" y="775"/>
                    <a:pt x="310" y="775"/>
                  </a:cubicBezTo>
                  <a:cubicBezTo>
                    <a:pt x="308" y="771"/>
                    <a:pt x="303" y="768"/>
                    <a:pt x="296" y="765"/>
                  </a:cubicBezTo>
                  <a:cubicBezTo>
                    <a:pt x="288" y="761"/>
                    <a:pt x="288" y="761"/>
                    <a:pt x="288" y="761"/>
                  </a:cubicBezTo>
                  <a:cubicBezTo>
                    <a:pt x="288" y="761"/>
                    <a:pt x="288" y="761"/>
                    <a:pt x="288" y="761"/>
                  </a:cubicBezTo>
                  <a:cubicBezTo>
                    <a:pt x="288" y="761"/>
                    <a:pt x="288" y="761"/>
                    <a:pt x="288" y="761"/>
                  </a:cubicBezTo>
                  <a:cubicBezTo>
                    <a:pt x="284" y="761"/>
                    <a:pt x="284" y="761"/>
                    <a:pt x="284" y="761"/>
                  </a:cubicBezTo>
                  <a:cubicBezTo>
                    <a:pt x="280" y="763"/>
                    <a:pt x="280" y="763"/>
                    <a:pt x="280" y="763"/>
                  </a:cubicBezTo>
                  <a:cubicBezTo>
                    <a:pt x="273" y="761"/>
                    <a:pt x="273" y="761"/>
                    <a:pt x="273" y="761"/>
                  </a:cubicBezTo>
                  <a:cubicBezTo>
                    <a:pt x="273" y="761"/>
                    <a:pt x="273" y="761"/>
                    <a:pt x="272" y="761"/>
                  </a:cubicBezTo>
                  <a:cubicBezTo>
                    <a:pt x="271" y="761"/>
                    <a:pt x="269" y="762"/>
                    <a:pt x="266" y="764"/>
                  </a:cubicBezTo>
                  <a:cubicBezTo>
                    <a:pt x="253" y="773"/>
                    <a:pt x="253" y="773"/>
                    <a:pt x="253" y="773"/>
                  </a:cubicBezTo>
                  <a:cubicBezTo>
                    <a:pt x="247" y="777"/>
                    <a:pt x="244" y="782"/>
                    <a:pt x="245" y="785"/>
                  </a:cubicBezTo>
                  <a:cubicBezTo>
                    <a:pt x="245" y="790"/>
                    <a:pt x="245" y="790"/>
                    <a:pt x="245" y="790"/>
                  </a:cubicBezTo>
                  <a:cubicBezTo>
                    <a:pt x="243" y="793"/>
                    <a:pt x="243" y="793"/>
                    <a:pt x="243" y="793"/>
                  </a:cubicBezTo>
                  <a:cubicBezTo>
                    <a:pt x="242" y="793"/>
                    <a:pt x="241" y="792"/>
                    <a:pt x="240" y="791"/>
                  </a:cubicBezTo>
                  <a:cubicBezTo>
                    <a:pt x="235" y="786"/>
                    <a:pt x="235" y="786"/>
                    <a:pt x="235" y="786"/>
                  </a:cubicBezTo>
                  <a:cubicBezTo>
                    <a:pt x="233" y="784"/>
                    <a:pt x="231" y="783"/>
                    <a:pt x="230" y="783"/>
                  </a:cubicBezTo>
                  <a:cubicBezTo>
                    <a:pt x="228" y="784"/>
                    <a:pt x="227" y="786"/>
                    <a:pt x="227" y="791"/>
                  </a:cubicBezTo>
                  <a:cubicBezTo>
                    <a:pt x="223" y="794"/>
                    <a:pt x="222" y="797"/>
                    <a:pt x="222" y="799"/>
                  </a:cubicBezTo>
                  <a:cubicBezTo>
                    <a:pt x="222" y="801"/>
                    <a:pt x="222" y="801"/>
                    <a:pt x="222" y="801"/>
                  </a:cubicBezTo>
                  <a:cubicBezTo>
                    <a:pt x="223" y="805"/>
                    <a:pt x="224" y="808"/>
                    <a:pt x="224" y="809"/>
                  </a:cubicBezTo>
                  <a:cubicBezTo>
                    <a:pt x="218" y="816"/>
                    <a:pt x="218" y="816"/>
                    <a:pt x="218" y="816"/>
                  </a:cubicBezTo>
                  <a:cubicBezTo>
                    <a:pt x="218" y="817"/>
                    <a:pt x="218" y="818"/>
                    <a:pt x="218" y="818"/>
                  </a:cubicBezTo>
                  <a:cubicBezTo>
                    <a:pt x="218" y="820"/>
                    <a:pt x="220" y="822"/>
                    <a:pt x="225" y="824"/>
                  </a:cubicBezTo>
                  <a:cubicBezTo>
                    <a:pt x="225" y="824"/>
                    <a:pt x="225" y="825"/>
                    <a:pt x="225" y="825"/>
                  </a:cubicBezTo>
                  <a:cubicBezTo>
                    <a:pt x="225" y="828"/>
                    <a:pt x="225" y="828"/>
                    <a:pt x="225" y="828"/>
                  </a:cubicBezTo>
                  <a:cubicBezTo>
                    <a:pt x="225" y="829"/>
                    <a:pt x="225" y="830"/>
                    <a:pt x="226" y="831"/>
                  </a:cubicBezTo>
                  <a:cubicBezTo>
                    <a:pt x="226" y="831"/>
                    <a:pt x="227" y="832"/>
                    <a:pt x="229" y="832"/>
                  </a:cubicBezTo>
                  <a:cubicBezTo>
                    <a:pt x="229" y="832"/>
                    <a:pt x="230" y="832"/>
                    <a:pt x="230" y="832"/>
                  </a:cubicBezTo>
                  <a:cubicBezTo>
                    <a:pt x="231" y="832"/>
                    <a:pt x="231" y="832"/>
                    <a:pt x="231" y="832"/>
                  </a:cubicBezTo>
                  <a:cubicBezTo>
                    <a:pt x="235" y="832"/>
                    <a:pt x="239" y="835"/>
                    <a:pt x="245" y="843"/>
                  </a:cubicBezTo>
                  <a:cubicBezTo>
                    <a:pt x="246" y="846"/>
                    <a:pt x="246" y="846"/>
                    <a:pt x="246" y="846"/>
                  </a:cubicBezTo>
                  <a:cubicBezTo>
                    <a:pt x="243" y="847"/>
                    <a:pt x="243" y="847"/>
                    <a:pt x="243" y="847"/>
                  </a:cubicBezTo>
                  <a:cubicBezTo>
                    <a:pt x="243" y="847"/>
                    <a:pt x="243" y="847"/>
                    <a:pt x="243" y="847"/>
                  </a:cubicBezTo>
                  <a:cubicBezTo>
                    <a:pt x="243" y="847"/>
                    <a:pt x="241" y="847"/>
                    <a:pt x="241" y="848"/>
                  </a:cubicBezTo>
                  <a:cubicBezTo>
                    <a:pt x="240" y="849"/>
                    <a:pt x="242" y="851"/>
                    <a:pt x="243" y="852"/>
                  </a:cubicBezTo>
                  <a:cubicBezTo>
                    <a:pt x="247" y="856"/>
                    <a:pt x="247" y="856"/>
                    <a:pt x="247" y="856"/>
                  </a:cubicBezTo>
                  <a:cubicBezTo>
                    <a:pt x="245" y="857"/>
                    <a:pt x="245" y="857"/>
                    <a:pt x="245" y="857"/>
                  </a:cubicBezTo>
                  <a:cubicBezTo>
                    <a:pt x="239" y="863"/>
                    <a:pt x="239" y="863"/>
                    <a:pt x="239" y="863"/>
                  </a:cubicBezTo>
                  <a:cubicBezTo>
                    <a:pt x="231" y="867"/>
                    <a:pt x="225" y="874"/>
                    <a:pt x="224" y="880"/>
                  </a:cubicBezTo>
                  <a:cubicBezTo>
                    <a:pt x="222" y="886"/>
                    <a:pt x="225" y="892"/>
                    <a:pt x="231" y="898"/>
                  </a:cubicBezTo>
                  <a:cubicBezTo>
                    <a:pt x="231" y="899"/>
                    <a:pt x="232" y="901"/>
                    <a:pt x="231" y="904"/>
                  </a:cubicBezTo>
                  <a:cubicBezTo>
                    <a:pt x="231" y="908"/>
                    <a:pt x="231" y="911"/>
                    <a:pt x="232" y="914"/>
                  </a:cubicBezTo>
                  <a:cubicBezTo>
                    <a:pt x="240" y="925"/>
                    <a:pt x="240" y="925"/>
                    <a:pt x="240" y="925"/>
                  </a:cubicBezTo>
                  <a:cubicBezTo>
                    <a:pt x="243" y="928"/>
                    <a:pt x="243" y="928"/>
                    <a:pt x="243" y="928"/>
                  </a:cubicBezTo>
                  <a:cubicBezTo>
                    <a:pt x="238" y="934"/>
                    <a:pt x="238" y="934"/>
                    <a:pt x="238" y="934"/>
                  </a:cubicBezTo>
                  <a:cubicBezTo>
                    <a:pt x="236" y="936"/>
                    <a:pt x="234" y="937"/>
                    <a:pt x="233" y="937"/>
                  </a:cubicBezTo>
                  <a:cubicBezTo>
                    <a:pt x="233" y="937"/>
                    <a:pt x="233" y="937"/>
                    <a:pt x="233" y="9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46" name="Freeform 657"/>
            <p:cNvSpPr>
              <a:spLocks noEditPoints="1"/>
            </p:cNvSpPr>
            <p:nvPr/>
          </p:nvSpPr>
          <p:spPr bwMode="auto">
            <a:xfrm>
              <a:off x="2041729" y="-147810"/>
              <a:ext cx="7404002" cy="3732250"/>
            </a:xfrm>
            <a:custGeom>
              <a:avLst/>
              <a:gdLst>
                <a:gd name="T0" fmla="*/ 962 w 1864"/>
                <a:gd name="T1" fmla="*/ 172 h 939"/>
                <a:gd name="T2" fmla="*/ 1204 w 1864"/>
                <a:gd name="T3" fmla="*/ 263 h 939"/>
                <a:gd name="T4" fmla="*/ 1403 w 1864"/>
                <a:gd name="T5" fmla="*/ 244 h 939"/>
                <a:gd name="T6" fmla="*/ 1673 w 1864"/>
                <a:gd name="T7" fmla="*/ 322 h 939"/>
                <a:gd name="T8" fmla="*/ 1830 w 1864"/>
                <a:gd name="T9" fmla="*/ 472 h 939"/>
                <a:gd name="T10" fmla="*/ 1747 w 1864"/>
                <a:gd name="T11" fmla="*/ 527 h 939"/>
                <a:gd name="T12" fmla="*/ 1554 w 1864"/>
                <a:gd name="T13" fmla="*/ 659 h 939"/>
                <a:gd name="T14" fmla="*/ 1555 w 1864"/>
                <a:gd name="T15" fmla="*/ 552 h 939"/>
                <a:gd name="T16" fmla="*/ 1362 w 1864"/>
                <a:gd name="T17" fmla="*/ 615 h 939"/>
                <a:gd name="T18" fmla="*/ 1204 w 1864"/>
                <a:gd name="T19" fmla="*/ 910 h 939"/>
                <a:gd name="T20" fmla="*/ 1061 w 1864"/>
                <a:gd name="T21" fmla="*/ 769 h 939"/>
                <a:gd name="T22" fmla="*/ 716 w 1864"/>
                <a:gd name="T23" fmla="*/ 799 h 939"/>
                <a:gd name="T24" fmla="*/ 506 w 1864"/>
                <a:gd name="T25" fmla="*/ 715 h 939"/>
                <a:gd name="T26" fmla="*/ 353 w 1864"/>
                <a:gd name="T27" fmla="*/ 773 h 939"/>
                <a:gd name="T28" fmla="*/ 249 w 1864"/>
                <a:gd name="T29" fmla="*/ 848 h 939"/>
                <a:gd name="T30" fmla="*/ 111 w 1864"/>
                <a:gd name="T31" fmla="*/ 880 h 939"/>
                <a:gd name="T32" fmla="*/ 40 w 1864"/>
                <a:gd name="T33" fmla="*/ 693 h 939"/>
                <a:gd name="T34" fmla="*/ 20 w 1864"/>
                <a:gd name="T35" fmla="*/ 385 h 939"/>
                <a:gd name="T36" fmla="*/ 100 w 1864"/>
                <a:gd name="T37" fmla="*/ 492 h 939"/>
                <a:gd name="T38" fmla="*/ 236 w 1864"/>
                <a:gd name="T39" fmla="*/ 398 h 939"/>
                <a:gd name="T40" fmla="*/ 456 w 1864"/>
                <a:gd name="T41" fmla="*/ 358 h 939"/>
                <a:gd name="T42" fmla="*/ 500 w 1864"/>
                <a:gd name="T43" fmla="*/ 424 h 939"/>
                <a:gd name="T44" fmla="*/ 552 w 1864"/>
                <a:gd name="T45" fmla="*/ 219 h 939"/>
                <a:gd name="T46" fmla="*/ 611 w 1864"/>
                <a:gd name="T47" fmla="*/ 207 h 939"/>
                <a:gd name="T48" fmla="*/ 854 w 1864"/>
                <a:gd name="T49" fmla="*/ 18 h 939"/>
                <a:gd name="T50" fmla="*/ 678 w 1864"/>
                <a:gd name="T51" fmla="*/ 180 h 939"/>
                <a:gd name="T52" fmla="*/ 603 w 1864"/>
                <a:gd name="T53" fmla="*/ 242 h 939"/>
                <a:gd name="T54" fmla="*/ 532 w 1864"/>
                <a:gd name="T55" fmla="*/ 278 h 939"/>
                <a:gd name="T56" fmla="*/ 543 w 1864"/>
                <a:gd name="T57" fmla="*/ 397 h 939"/>
                <a:gd name="T58" fmla="*/ 510 w 1864"/>
                <a:gd name="T59" fmla="*/ 262 h 939"/>
                <a:gd name="T60" fmla="*/ 472 w 1864"/>
                <a:gd name="T61" fmla="*/ 374 h 939"/>
                <a:gd name="T62" fmla="*/ 320 w 1864"/>
                <a:gd name="T63" fmla="*/ 372 h 939"/>
                <a:gd name="T64" fmla="*/ 194 w 1864"/>
                <a:gd name="T65" fmla="*/ 388 h 939"/>
                <a:gd name="T66" fmla="*/ 102 w 1864"/>
                <a:gd name="T67" fmla="*/ 498 h 939"/>
                <a:gd name="T68" fmla="*/ 154 w 1864"/>
                <a:gd name="T69" fmla="*/ 394 h 939"/>
                <a:gd name="T70" fmla="*/ 30 w 1864"/>
                <a:gd name="T71" fmla="*/ 444 h 939"/>
                <a:gd name="T72" fmla="*/ 24 w 1864"/>
                <a:gd name="T73" fmla="*/ 683 h 939"/>
                <a:gd name="T74" fmla="*/ 136 w 1864"/>
                <a:gd name="T75" fmla="*/ 834 h 939"/>
                <a:gd name="T76" fmla="*/ 170 w 1864"/>
                <a:gd name="T77" fmla="*/ 907 h 939"/>
                <a:gd name="T78" fmla="*/ 231 w 1864"/>
                <a:gd name="T79" fmla="*/ 900 h 939"/>
                <a:gd name="T80" fmla="*/ 273 w 1864"/>
                <a:gd name="T81" fmla="*/ 761 h 939"/>
                <a:gd name="T82" fmla="*/ 374 w 1864"/>
                <a:gd name="T83" fmla="*/ 757 h 939"/>
                <a:gd name="T84" fmla="*/ 505 w 1864"/>
                <a:gd name="T85" fmla="*/ 714 h 939"/>
                <a:gd name="T86" fmla="*/ 631 w 1864"/>
                <a:gd name="T87" fmla="*/ 778 h 939"/>
                <a:gd name="T88" fmla="*/ 815 w 1864"/>
                <a:gd name="T89" fmla="*/ 761 h 939"/>
                <a:gd name="T90" fmla="*/ 1051 w 1864"/>
                <a:gd name="T91" fmla="*/ 791 h 939"/>
                <a:gd name="T92" fmla="*/ 1194 w 1864"/>
                <a:gd name="T93" fmla="*/ 831 h 939"/>
                <a:gd name="T94" fmla="*/ 1210 w 1864"/>
                <a:gd name="T95" fmla="*/ 911 h 939"/>
                <a:gd name="T96" fmla="*/ 1257 w 1864"/>
                <a:gd name="T97" fmla="*/ 728 h 939"/>
                <a:gd name="T98" fmla="*/ 1422 w 1864"/>
                <a:gd name="T99" fmla="*/ 620 h 939"/>
                <a:gd name="T100" fmla="*/ 1569 w 1864"/>
                <a:gd name="T101" fmla="*/ 530 h 939"/>
                <a:gd name="T102" fmla="*/ 1544 w 1864"/>
                <a:gd name="T103" fmla="*/ 708 h 939"/>
                <a:gd name="T104" fmla="*/ 1574 w 1864"/>
                <a:gd name="T105" fmla="*/ 590 h 939"/>
                <a:gd name="T106" fmla="*/ 1733 w 1864"/>
                <a:gd name="T107" fmla="*/ 496 h 939"/>
                <a:gd name="T108" fmla="*/ 1774 w 1864"/>
                <a:gd name="T109" fmla="*/ 448 h 939"/>
                <a:gd name="T110" fmla="*/ 1862 w 1864"/>
                <a:gd name="T111" fmla="*/ 432 h 939"/>
                <a:gd name="T112" fmla="*/ 1667 w 1864"/>
                <a:gd name="T113" fmla="*/ 320 h 939"/>
                <a:gd name="T114" fmla="*/ 1526 w 1864"/>
                <a:gd name="T115" fmla="*/ 329 h 939"/>
                <a:gd name="T116" fmla="*/ 1360 w 1864"/>
                <a:gd name="T117" fmla="*/ 243 h 939"/>
                <a:gd name="T118" fmla="*/ 1220 w 1864"/>
                <a:gd name="T119" fmla="*/ 274 h 939"/>
                <a:gd name="T120" fmla="*/ 1102 w 1864"/>
                <a:gd name="T121" fmla="*/ 212 h 939"/>
                <a:gd name="T122" fmla="*/ 956 w 1864"/>
                <a:gd name="T123" fmla="*/ 184 h 939"/>
                <a:gd name="T124" fmla="*/ 934 w 1864"/>
                <a:gd name="T125" fmla="*/ 47 h 9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64" h="939">
                  <a:moveTo>
                    <a:pt x="885" y="0"/>
                  </a:moveTo>
                  <a:cubicBezTo>
                    <a:pt x="888" y="0"/>
                    <a:pt x="891" y="1"/>
                    <a:pt x="892" y="2"/>
                  </a:cubicBezTo>
                  <a:cubicBezTo>
                    <a:pt x="897" y="5"/>
                    <a:pt x="896" y="11"/>
                    <a:pt x="890" y="19"/>
                  </a:cubicBezTo>
                  <a:cubicBezTo>
                    <a:pt x="885" y="24"/>
                    <a:pt x="885" y="28"/>
                    <a:pt x="887" y="29"/>
                  </a:cubicBezTo>
                  <a:cubicBezTo>
                    <a:pt x="900" y="32"/>
                    <a:pt x="900" y="32"/>
                    <a:pt x="900" y="32"/>
                  </a:cubicBezTo>
                  <a:cubicBezTo>
                    <a:pt x="914" y="33"/>
                    <a:pt x="914" y="33"/>
                    <a:pt x="914" y="33"/>
                  </a:cubicBezTo>
                  <a:cubicBezTo>
                    <a:pt x="917" y="34"/>
                    <a:pt x="917" y="36"/>
                    <a:pt x="914" y="40"/>
                  </a:cubicBezTo>
                  <a:cubicBezTo>
                    <a:pt x="909" y="50"/>
                    <a:pt x="909" y="50"/>
                    <a:pt x="909" y="50"/>
                  </a:cubicBezTo>
                  <a:cubicBezTo>
                    <a:pt x="909" y="53"/>
                    <a:pt x="910" y="55"/>
                    <a:pt x="915" y="56"/>
                  </a:cubicBezTo>
                  <a:cubicBezTo>
                    <a:pt x="921" y="57"/>
                    <a:pt x="921" y="57"/>
                    <a:pt x="921" y="57"/>
                  </a:cubicBezTo>
                  <a:cubicBezTo>
                    <a:pt x="922" y="57"/>
                    <a:pt x="924" y="57"/>
                    <a:pt x="925" y="55"/>
                  </a:cubicBezTo>
                  <a:cubicBezTo>
                    <a:pt x="929" y="50"/>
                    <a:pt x="929" y="50"/>
                    <a:pt x="929" y="50"/>
                  </a:cubicBezTo>
                  <a:cubicBezTo>
                    <a:pt x="933" y="45"/>
                    <a:pt x="933" y="45"/>
                    <a:pt x="933" y="45"/>
                  </a:cubicBezTo>
                  <a:cubicBezTo>
                    <a:pt x="935" y="44"/>
                    <a:pt x="937" y="44"/>
                    <a:pt x="940" y="44"/>
                  </a:cubicBezTo>
                  <a:cubicBezTo>
                    <a:pt x="944" y="44"/>
                    <a:pt x="949" y="45"/>
                    <a:pt x="955" y="47"/>
                  </a:cubicBezTo>
                  <a:cubicBezTo>
                    <a:pt x="966" y="51"/>
                    <a:pt x="972" y="54"/>
                    <a:pt x="976" y="58"/>
                  </a:cubicBezTo>
                  <a:cubicBezTo>
                    <a:pt x="978" y="66"/>
                    <a:pt x="978" y="66"/>
                    <a:pt x="978" y="66"/>
                  </a:cubicBezTo>
                  <a:cubicBezTo>
                    <a:pt x="982" y="74"/>
                    <a:pt x="982" y="74"/>
                    <a:pt x="982" y="74"/>
                  </a:cubicBezTo>
                  <a:cubicBezTo>
                    <a:pt x="986" y="77"/>
                    <a:pt x="986" y="77"/>
                    <a:pt x="986" y="77"/>
                  </a:cubicBezTo>
                  <a:cubicBezTo>
                    <a:pt x="990" y="80"/>
                    <a:pt x="990" y="80"/>
                    <a:pt x="990" y="80"/>
                  </a:cubicBezTo>
                  <a:cubicBezTo>
                    <a:pt x="992" y="81"/>
                    <a:pt x="992" y="85"/>
                    <a:pt x="989" y="92"/>
                  </a:cubicBezTo>
                  <a:cubicBezTo>
                    <a:pt x="987" y="94"/>
                    <a:pt x="987" y="97"/>
                    <a:pt x="987" y="101"/>
                  </a:cubicBezTo>
                  <a:cubicBezTo>
                    <a:pt x="989" y="109"/>
                    <a:pt x="989" y="109"/>
                    <a:pt x="989" y="109"/>
                  </a:cubicBezTo>
                  <a:cubicBezTo>
                    <a:pt x="988" y="118"/>
                    <a:pt x="988" y="118"/>
                    <a:pt x="988" y="118"/>
                  </a:cubicBezTo>
                  <a:cubicBezTo>
                    <a:pt x="986" y="120"/>
                    <a:pt x="984" y="123"/>
                    <a:pt x="979" y="125"/>
                  </a:cubicBezTo>
                  <a:cubicBezTo>
                    <a:pt x="976" y="127"/>
                    <a:pt x="971" y="131"/>
                    <a:pt x="965" y="138"/>
                  </a:cubicBezTo>
                  <a:cubicBezTo>
                    <a:pt x="952" y="153"/>
                    <a:pt x="952" y="153"/>
                    <a:pt x="952" y="153"/>
                  </a:cubicBezTo>
                  <a:cubicBezTo>
                    <a:pt x="948" y="159"/>
                    <a:pt x="939" y="166"/>
                    <a:pt x="927" y="177"/>
                  </a:cubicBezTo>
                  <a:cubicBezTo>
                    <a:pt x="915" y="187"/>
                    <a:pt x="907" y="195"/>
                    <a:pt x="903" y="202"/>
                  </a:cubicBezTo>
                  <a:cubicBezTo>
                    <a:pt x="898" y="214"/>
                    <a:pt x="898" y="214"/>
                    <a:pt x="898" y="214"/>
                  </a:cubicBezTo>
                  <a:cubicBezTo>
                    <a:pt x="898" y="215"/>
                    <a:pt x="898" y="215"/>
                    <a:pt x="898" y="215"/>
                  </a:cubicBezTo>
                  <a:cubicBezTo>
                    <a:pt x="899" y="215"/>
                    <a:pt x="900" y="215"/>
                    <a:pt x="901" y="214"/>
                  </a:cubicBezTo>
                  <a:cubicBezTo>
                    <a:pt x="910" y="207"/>
                    <a:pt x="910" y="207"/>
                    <a:pt x="910" y="207"/>
                  </a:cubicBezTo>
                  <a:cubicBezTo>
                    <a:pt x="915" y="204"/>
                    <a:pt x="919" y="202"/>
                    <a:pt x="923" y="201"/>
                  </a:cubicBezTo>
                  <a:cubicBezTo>
                    <a:pt x="940" y="194"/>
                    <a:pt x="940" y="194"/>
                    <a:pt x="940" y="194"/>
                  </a:cubicBezTo>
                  <a:cubicBezTo>
                    <a:pt x="949" y="189"/>
                    <a:pt x="954" y="186"/>
                    <a:pt x="954" y="184"/>
                  </a:cubicBezTo>
                  <a:cubicBezTo>
                    <a:pt x="955" y="182"/>
                    <a:pt x="953" y="179"/>
                    <a:pt x="951" y="173"/>
                  </a:cubicBezTo>
                  <a:cubicBezTo>
                    <a:pt x="950" y="168"/>
                    <a:pt x="951" y="166"/>
                    <a:pt x="955" y="166"/>
                  </a:cubicBezTo>
                  <a:cubicBezTo>
                    <a:pt x="956" y="166"/>
                    <a:pt x="956" y="166"/>
                    <a:pt x="957" y="166"/>
                  </a:cubicBezTo>
                  <a:cubicBezTo>
                    <a:pt x="962" y="172"/>
                    <a:pt x="962" y="172"/>
                    <a:pt x="962" y="172"/>
                  </a:cubicBezTo>
                  <a:cubicBezTo>
                    <a:pt x="964" y="176"/>
                    <a:pt x="967" y="179"/>
                    <a:pt x="970" y="179"/>
                  </a:cubicBezTo>
                  <a:cubicBezTo>
                    <a:pt x="976" y="178"/>
                    <a:pt x="976" y="178"/>
                    <a:pt x="976" y="178"/>
                  </a:cubicBezTo>
                  <a:cubicBezTo>
                    <a:pt x="984" y="177"/>
                    <a:pt x="984" y="177"/>
                    <a:pt x="984" y="177"/>
                  </a:cubicBezTo>
                  <a:cubicBezTo>
                    <a:pt x="989" y="177"/>
                    <a:pt x="991" y="181"/>
                    <a:pt x="989" y="188"/>
                  </a:cubicBezTo>
                  <a:cubicBezTo>
                    <a:pt x="987" y="190"/>
                    <a:pt x="987" y="193"/>
                    <a:pt x="989" y="195"/>
                  </a:cubicBezTo>
                  <a:cubicBezTo>
                    <a:pt x="989" y="196"/>
                    <a:pt x="989" y="197"/>
                    <a:pt x="990" y="197"/>
                  </a:cubicBezTo>
                  <a:cubicBezTo>
                    <a:pt x="991" y="197"/>
                    <a:pt x="992" y="195"/>
                    <a:pt x="993" y="193"/>
                  </a:cubicBezTo>
                  <a:cubicBezTo>
                    <a:pt x="996" y="186"/>
                    <a:pt x="996" y="186"/>
                    <a:pt x="996" y="186"/>
                  </a:cubicBezTo>
                  <a:cubicBezTo>
                    <a:pt x="997" y="184"/>
                    <a:pt x="998" y="183"/>
                    <a:pt x="999" y="183"/>
                  </a:cubicBezTo>
                  <a:cubicBezTo>
                    <a:pt x="1000" y="183"/>
                    <a:pt x="1000" y="183"/>
                    <a:pt x="1001" y="183"/>
                  </a:cubicBezTo>
                  <a:cubicBezTo>
                    <a:pt x="1015" y="184"/>
                    <a:pt x="1015" y="184"/>
                    <a:pt x="1015" y="184"/>
                  </a:cubicBezTo>
                  <a:cubicBezTo>
                    <a:pt x="1029" y="183"/>
                    <a:pt x="1029" y="183"/>
                    <a:pt x="1029" y="183"/>
                  </a:cubicBezTo>
                  <a:cubicBezTo>
                    <a:pt x="1039" y="185"/>
                    <a:pt x="1039" y="185"/>
                    <a:pt x="1039" y="185"/>
                  </a:cubicBezTo>
                  <a:cubicBezTo>
                    <a:pt x="1042" y="188"/>
                    <a:pt x="1043" y="192"/>
                    <a:pt x="1043" y="199"/>
                  </a:cubicBezTo>
                  <a:cubicBezTo>
                    <a:pt x="1043" y="207"/>
                    <a:pt x="1053" y="211"/>
                    <a:pt x="1073" y="211"/>
                  </a:cubicBezTo>
                  <a:cubicBezTo>
                    <a:pt x="1076" y="211"/>
                    <a:pt x="1080" y="211"/>
                    <a:pt x="1084" y="210"/>
                  </a:cubicBezTo>
                  <a:cubicBezTo>
                    <a:pt x="1085" y="210"/>
                    <a:pt x="1085" y="210"/>
                    <a:pt x="1086" y="210"/>
                  </a:cubicBezTo>
                  <a:cubicBezTo>
                    <a:pt x="1088" y="210"/>
                    <a:pt x="1090" y="211"/>
                    <a:pt x="1092" y="213"/>
                  </a:cubicBezTo>
                  <a:cubicBezTo>
                    <a:pt x="1098" y="215"/>
                    <a:pt x="1098" y="215"/>
                    <a:pt x="1098" y="215"/>
                  </a:cubicBezTo>
                  <a:cubicBezTo>
                    <a:pt x="1101" y="212"/>
                    <a:pt x="1101" y="212"/>
                    <a:pt x="1101" y="212"/>
                  </a:cubicBezTo>
                  <a:cubicBezTo>
                    <a:pt x="1101" y="209"/>
                    <a:pt x="1102" y="208"/>
                    <a:pt x="1102" y="208"/>
                  </a:cubicBezTo>
                  <a:cubicBezTo>
                    <a:pt x="1108" y="205"/>
                    <a:pt x="1109" y="200"/>
                    <a:pt x="1105" y="190"/>
                  </a:cubicBezTo>
                  <a:cubicBezTo>
                    <a:pt x="1102" y="187"/>
                    <a:pt x="1103" y="184"/>
                    <a:pt x="1106" y="181"/>
                  </a:cubicBezTo>
                  <a:cubicBezTo>
                    <a:pt x="1107" y="179"/>
                    <a:pt x="1109" y="178"/>
                    <a:pt x="1112" y="178"/>
                  </a:cubicBezTo>
                  <a:cubicBezTo>
                    <a:pt x="1113" y="178"/>
                    <a:pt x="1114" y="178"/>
                    <a:pt x="1116" y="179"/>
                  </a:cubicBezTo>
                  <a:cubicBezTo>
                    <a:pt x="1117" y="179"/>
                    <a:pt x="1120" y="181"/>
                    <a:pt x="1123" y="184"/>
                  </a:cubicBezTo>
                  <a:cubicBezTo>
                    <a:pt x="1127" y="188"/>
                    <a:pt x="1129" y="190"/>
                    <a:pt x="1132" y="190"/>
                  </a:cubicBezTo>
                  <a:cubicBezTo>
                    <a:pt x="1143" y="191"/>
                    <a:pt x="1143" y="191"/>
                    <a:pt x="1143" y="191"/>
                  </a:cubicBezTo>
                  <a:cubicBezTo>
                    <a:pt x="1153" y="190"/>
                    <a:pt x="1153" y="190"/>
                    <a:pt x="1153" y="190"/>
                  </a:cubicBezTo>
                  <a:cubicBezTo>
                    <a:pt x="1157" y="192"/>
                    <a:pt x="1161" y="195"/>
                    <a:pt x="1163" y="198"/>
                  </a:cubicBezTo>
                  <a:cubicBezTo>
                    <a:pt x="1165" y="202"/>
                    <a:pt x="1164" y="205"/>
                    <a:pt x="1162" y="208"/>
                  </a:cubicBezTo>
                  <a:cubicBezTo>
                    <a:pt x="1144" y="222"/>
                    <a:pt x="1144" y="222"/>
                    <a:pt x="1144" y="222"/>
                  </a:cubicBezTo>
                  <a:cubicBezTo>
                    <a:pt x="1138" y="228"/>
                    <a:pt x="1134" y="232"/>
                    <a:pt x="1136" y="234"/>
                  </a:cubicBezTo>
                  <a:cubicBezTo>
                    <a:pt x="1136" y="235"/>
                    <a:pt x="1139" y="237"/>
                    <a:pt x="1144" y="238"/>
                  </a:cubicBezTo>
                  <a:cubicBezTo>
                    <a:pt x="1149" y="240"/>
                    <a:pt x="1153" y="242"/>
                    <a:pt x="1154" y="245"/>
                  </a:cubicBezTo>
                  <a:cubicBezTo>
                    <a:pt x="1176" y="279"/>
                    <a:pt x="1176" y="279"/>
                    <a:pt x="1176" y="279"/>
                  </a:cubicBezTo>
                  <a:cubicBezTo>
                    <a:pt x="1181" y="286"/>
                    <a:pt x="1185" y="289"/>
                    <a:pt x="1190" y="289"/>
                  </a:cubicBezTo>
                  <a:cubicBezTo>
                    <a:pt x="1192" y="289"/>
                    <a:pt x="1195" y="287"/>
                    <a:pt x="1198" y="284"/>
                  </a:cubicBezTo>
                  <a:cubicBezTo>
                    <a:pt x="1201" y="275"/>
                    <a:pt x="1201" y="275"/>
                    <a:pt x="1201" y="275"/>
                  </a:cubicBezTo>
                  <a:cubicBezTo>
                    <a:pt x="1204" y="263"/>
                    <a:pt x="1204" y="263"/>
                    <a:pt x="1204" y="263"/>
                  </a:cubicBezTo>
                  <a:cubicBezTo>
                    <a:pt x="1204" y="258"/>
                    <a:pt x="1205" y="256"/>
                    <a:pt x="1206" y="256"/>
                  </a:cubicBezTo>
                  <a:cubicBezTo>
                    <a:pt x="1207" y="256"/>
                    <a:pt x="1207" y="255"/>
                    <a:pt x="1207" y="255"/>
                  </a:cubicBezTo>
                  <a:cubicBezTo>
                    <a:pt x="1208" y="255"/>
                    <a:pt x="1210" y="258"/>
                    <a:pt x="1212" y="262"/>
                  </a:cubicBezTo>
                  <a:cubicBezTo>
                    <a:pt x="1215" y="267"/>
                    <a:pt x="1218" y="271"/>
                    <a:pt x="1221" y="272"/>
                  </a:cubicBezTo>
                  <a:cubicBezTo>
                    <a:pt x="1222" y="272"/>
                    <a:pt x="1223" y="273"/>
                    <a:pt x="1224" y="273"/>
                  </a:cubicBezTo>
                  <a:cubicBezTo>
                    <a:pt x="1226" y="273"/>
                    <a:pt x="1228" y="272"/>
                    <a:pt x="1230" y="271"/>
                  </a:cubicBezTo>
                  <a:cubicBezTo>
                    <a:pt x="1240" y="265"/>
                    <a:pt x="1240" y="265"/>
                    <a:pt x="1240" y="265"/>
                  </a:cubicBezTo>
                  <a:cubicBezTo>
                    <a:pt x="1242" y="263"/>
                    <a:pt x="1244" y="262"/>
                    <a:pt x="1246" y="262"/>
                  </a:cubicBezTo>
                  <a:cubicBezTo>
                    <a:pt x="1247" y="262"/>
                    <a:pt x="1247" y="262"/>
                    <a:pt x="1248" y="262"/>
                  </a:cubicBezTo>
                  <a:cubicBezTo>
                    <a:pt x="1263" y="275"/>
                    <a:pt x="1263" y="275"/>
                    <a:pt x="1263" y="275"/>
                  </a:cubicBezTo>
                  <a:cubicBezTo>
                    <a:pt x="1266" y="276"/>
                    <a:pt x="1268" y="277"/>
                    <a:pt x="1269" y="277"/>
                  </a:cubicBezTo>
                  <a:cubicBezTo>
                    <a:pt x="1272" y="277"/>
                    <a:pt x="1274" y="274"/>
                    <a:pt x="1274" y="270"/>
                  </a:cubicBezTo>
                  <a:cubicBezTo>
                    <a:pt x="1274" y="264"/>
                    <a:pt x="1275" y="262"/>
                    <a:pt x="1277" y="261"/>
                  </a:cubicBezTo>
                  <a:cubicBezTo>
                    <a:pt x="1277" y="261"/>
                    <a:pt x="1277" y="260"/>
                    <a:pt x="1278" y="260"/>
                  </a:cubicBezTo>
                  <a:cubicBezTo>
                    <a:pt x="1279" y="260"/>
                    <a:pt x="1281" y="261"/>
                    <a:pt x="1283" y="263"/>
                  </a:cubicBezTo>
                  <a:cubicBezTo>
                    <a:pt x="1286" y="265"/>
                    <a:pt x="1288" y="266"/>
                    <a:pt x="1289" y="266"/>
                  </a:cubicBezTo>
                  <a:cubicBezTo>
                    <a:pt x="1291" y="266"/>
                    <a:pt x="1292" y="264"/>
                    <a:pt x="1292" y="259"/>
                  </a:cubicBezTo>
                  <a:cubicBezTo>
                    <a:pt x="1293" y="241"/>
                    <a:pt x="1293" y="241"/>
                    <a:pt x="1293" y="241"/>
                  </a:cubicBezTo>
                  <a:cubicBezTo>
                    <a:pt x="1293" y="238"/>
                    <a:pt x="1292" y="237"/>
                    <a:pt x="1291" y="237"/>
                  </a:cubicBezTo>
                  <a:cubicBezTo>
                    <a:pt x="1290" y="237"/>
                    <a:pt x="1290" y="237"/>
                    <a:pt x="1289" y="237"/>
                  </a:cubicBezTo>
                  <a:cubicBezTo>
                    <a:pt x="1286" y="239"/>
                    <a:pt x="1284" y="240"/>
                    <a:pt x="1283" y="240"/>
                  </a:cubicBezTo>
                  <a:cubicBezTo>
                    <a:pt x="1282" y="238"/>
                    <a:pt x="1282" y="237"/>
                    <a:pt x="1284" y="234"/>
                  </a:cubicBezTo>
                  <a:cubicBezTo>
                    <a:pt x="1286" y="231"/>
                    <a:pt x="1288" y="230"/>
                    <a:pt x="1289" y="229"/>
                  </a:cubicBezTo>
                  <a:cubicBezTo>
                    <a:pt x="1295" y="228"/>
                    <a:pt x="1299" y="226"/>
                    <a:pt x="1301" y="225"/>
                  </a:cubicBezTo>
                  <a:cubicBezTo>
                    <a:pt x="1309" y="217"/>
                    <a:pt x="1309" y="217"/>
                    <a:pt x="1309" y="217"/>
                  </a:cubicBezTo>
                  <a:cubicBezTo>
                    <a:pt x="1331" y="221"/>
                    <a:pt x="1331" y="221"/>
                    <a:pt x="1331" y="221"/>
                  </a:cubicBezTo>
                  <a:cubicBezTo>
                    <a:pt x="1355" y="228"/>
                    <a:pt x="1355" y="228"/>
                    <a:pt x="1355" y="228"/>
                  </a:cubicBezTo>
                  <a:cubicBezTo>
                    <a:pt x="1358" y="230"/>
                    <a:pt x="1357" y="232"/>
                    <a:pt x="1353" y="235"/>
                  </a:cubicBezTo>
                  <a:cubicBezTo>
                    <a:pt x="1350" y="238"/>
                    <a:pt x="1350" y="238"/>
                    <a:pt x="1350" y="238"/>
                  </a:cubicBezTo>
                  <a:cubicBezTo>
                    <a:pt x="1349" y="239"/>
                    <a:pt x="1349" y="240"/>
                    <a:pt x="1350" y="240"/>
                  </a:cubicBezTo>
                  <a:cubicBezTo>
                    <a:pt x="1360" y="241"/>
                    <a:pt x="1360" y="241"/>
                    <a:pt x="1360" y="241"/>
                  </a:cubicBezTo>
                  <a:cubicBezTo>
                    <a:pt x="1364" y="243"/>
                    <a:pt x="1365" y="244"/>
                    <a:pt x="1363" y="246"/>
                  </a:cubicBezTo>
                  <a:cubicBezTo>
                    <a:pt x="1351" y="254"/>
                    <a:pt x="1351" y="254"/>
                    <a:pt x="1351" y="254"/>
                  </a:cubicBezTo>
                  <a:cubicBezTo>
                    <a:pt x="1349" y="257"/>
                    <a:pt x="1349" y="258"/>
                    <a:pt x="1351" y="258"/>
                  </a:cubicBezTo>
                  <a:cubicBezTo>
                    <a:pt x="1352" y="258"/>
                    <a:pt x="1354" y="258"/>
                    <a:pt x="1357" y="257"/>
                  </a:cubicBezTo>
                  <a:cubicBezTo>
                    <a:pt x="1362" y="256"/>
                    <a:pt x="1365" y="253"/>
                    <a:pt x="1367" y="251"/>
                  </a:cubicBezTo>
                  <a:cubicBezTo>
                    <a:pt x="1372" y="244"/>
                    <a:pt x="1372" y="244"/>
                    <a:pt x="1372" y="244"/>
                  </a:cubicBezTo>
                  <a:cubicBezTo>
                    <a:pt x="1373" y="241"/>
                    <a:pt x="1376" y="240"/>
                    <a:pt x="1378" y="239"/>
                  </a:cubicBezTo>
                  <a:cubicBezTo>
                    <a:pt x="1396" y="240"/>
                    <a:pt x="1396" y="240"/>
                    <a:pt x="1396" y="240"/>
                  </a:cubicBezTo>
                  <a:cubicBezTo>
                    <a:pt x="1401" y="241"/>
                    <a:pt x="1403" y="242"/>
                    <a:pt x="1403" y="244"/>
                  </a:cubicBezTo>
                  <a:cubicBezTo>
                    <a:pt x="1400" y="252"/>
                    <a:pt x="1400" y="252"/>
                    <a:pt x="1400" y="252"/>
                  </a:cubicBezTo>
                  <a:cubicBezTo>
                    <a:pt x="1398" y="255"/>
                    <a:pt x="1397" y="257"/>
                    <a:pt x="1398" y="260"/>
                  </a:cubicBezTo>
                  <a:cubicBezTo>
                    <a:pt x="1399" y="263"/>
                    <a:pt x="1404" y="266"/>
                    <a:pt x="1411" y="268"/>
                  </a:cubicBezTo>
                  <a:cubicBezTo>
                    <a:pt x="1422" y="277"/>
                    <a:pt x="1422" y="277"/>
                    <a:pt x="1422" y="277"/>
                  </a:cubicBezTo>
                  <a:cubicBezTo>
                    <a:pt x="1429" y="287"/>
                    <a:pt x="1429" y="287"/>
                    <a:pt x="1429" y="287"/>
                  </a:cubicBezTo>
                  <a:cubicBezTo>
                    <a:pt x="1432" y="290"/>
                    <a:pt x="1435" y="292"/>
                    <a:pt x="1438" y="292"/>
                  </a:cubicBezTo>
                  <a:cubicBezTo>
                    <a:pt x="1438" y="292"/>
                    <a:pt x="1439" y="292"/>
                    <a:pt x="1439" y="292"/>
                  </a:cubicBezTo>
                  <a:cubicBezTo>
                    <a:pt x="1443" y="292"/>
                    <a:pt x="1447" y="291"/>
                    <a:pt x="1451" y="288"/>
                  </a:cubicBezTo>
                  <a:cubicBezTo>
                    <a:pt x="1458" y="284"/>
                    <a:pt x="1466" y="282"/>
                    <a:pt x="1475" y="281"/>
                  </a:cubicBezTo>
                  <a:cubicBezTo>
                    <a:pt x="1498" y="284"/>
                    <a:pt x="1498" y="284"/>
                    <a:pt x="1498" y="284"/>
                  </a:cubicBezTo>
                  <a:cubicBezTo>
                    <a:pt x="1505" y="287"/>
                    <a:pt x="1511" y="291"/>
                    <a:pt x="1515" y="297"/>
                  </a:cubicBezTo>
                  <a:cubicBezTo>
                    <a:pt x="1519" y="303"/>
                    <a:pt x="1520" y="310"/>
                    <a:pt x="1520" y="319"/>
                  </a:cubicBezTo>
                  <a:cubicBezTo>
                    <a:pt x="1520" y="326"/>
                    <a:pt x="1520" y="326"/>
                    <a:pt x="1520" y="326"/>
                  </a:cubicBezTo>
                  <a:cubicBezTo>
                    <a:pt x="1520" y="327"/>
                    <a:pt x="1521" y="327"/>
                    <a:pt x="1522" y="327"/>
                  </a:cubicBezTo>
                  <a:cubicBezTo>
                    <a:pt x="1526" y="327"/>
                    <a:pt x="1526" y="327"/>
                    <a:pt x="1526" y="327"/>
                  </a:cubicBezTo>
                  <a:cubicBezTo>
                    <a:pt x="1531" y="329"/>
                    <a:pt x="1531" y="329"/>
                    <a:pt x="1531" y="329"/>
                  </a:cubicBezTo>
                  <a:cubicBezTo>
                    <a:pt x="1532" y="336"/>
                    <a:pt x="1532" y="336"/>
                    <a:pt x="1532" y="336"/>
                  </a:cubicBezTo>
                  <a:cubicBezTo>
                    <a:pt x="1532" y="340"/>
                    <a:pt x="1532" y="343"/>
                    <a:pt x="1534" y="344"/>
                  </a:cubicBezTo>
                  <a:cubicBezTo>
                    <a:pt x="1537" y="344"/>
                    <a:pt x="1537" y="344"/>
                    <a:pt x="1537" y="344"/>
                  </a:cubicBezTo>
                  <a:cubicBezTo>
                    <a:pt x="1540" y="339"/>
                    <a:pt x="1540" y="339"/>
                    <a:pt x="1540" y="339"/>
                  </a:cubicBezTo>
                  <a:cubicBezTo>
                    <a:pt x="1543" y="334"/>
                    <a:pt x="1545" y="331"/>
                    <a:pt x="1547" y="331"/>
                  </a:cubicBezTo>
                  <a:cubicBezTo>
                    <a:pt x="1547" y="331"/>
                    <a:pt x="1548" y="331"/>
                    <a:pt x="1548" y="332"/>
                  </a:cubicBezTo>
                  <a:cubicBezTo>
                    <a:pt x="1560" y="329"/>
                    <a:pt x="1560" y="329"/>
                    <a:pt x="1560" y="329"/>
                  </a:cubicBezTo>
                  <a:cubicBezTo>
                    <a:pt x="1563" y="329"/>
                    <a:pt x="1565" y="328"/>
                    <a:pt x="1566" y="328"/>
                  </a:cubicBezTo>
                  <a:cubicBezTo>
                    <a:pt x="1567" y="328"/>
                    <a:pt x="1568" y="329"/>
                    <a:pt x="1568" y="329"/>
                  </a:cubicBezTo>
                  <a:cubicBezTo>
                    <a:pt x="1573" y="335"/>
                    <a:pt x="1580" y="337"/>
                    <a:pt x="1588" y="337"/>
                  </a:cubicBezTo>
                  <a:cubicBezTo>
                    <a:pt x="1592" y="337"/>
                    <a:pt x="1595" y="336"/>
                    <a:pt x="1598" y="333"/>
                  </a:cubicBezTo>
                  <a:cubicBezTo>
                    <a:pt x="1602" y="330"/>
                    <a:pt x="1604" y="328"/>
                    <a:pt x="1605" y="328"/>
                  </a:cubicBezTo>
                  <a:cubicBezTo>
                    <a:pt x="1617" y="338"/>
                    <a:pt x="1617" y="338"/>
                    <a:pt x="1617" y="338"/>
                  </a:cubicBezTo>
                  <a:cubicBezTo>
                    <a:pt x="1629" y="351"/>
                    <a:pt x="1629" y="351"/>
                    <a:pt x="1629" y="351"/>
                  </a:cubicBezTo>
                  <a:cubicBezTo>
                    <a:pt x="1631" y="356"/>
                    <a:pt x="1633" y="358"/>
                    <a:pt x="1636" y="358"/>
                  </a:cubicBezTo>
                  <a:cubicBezTo>
                    <a:pt x="1640" y="358"/>
                    <a:pt x="1644" y="355"/>
                    <a:pt x="1649" y="349"/>
                  </a:cubicBezTo>
                  <a:cubicBezTo>
                    <a:pt x="1651" y="347"/>
                    <a:pt x="1651" y="344"/>
                    <a:pt x="1650" y="342"/>
                  </a:cubicBezTo>
                  <a:cubicBezTo>
                    <a:pt x="1645" y="333"/>
                    <a:pt x="1645" y="333"/>
                    <a:pt x="1645" y="333"/>
                  </a:cubicBezTo>
                  <a:cubicBezTo>
                    <a:pt x="1643" y="329"/>
                    <a:pt x="1642" y="327"/>
                    <a:pt x="1642" y="325"/>
                  </a:cubicBezTo>
                  <a:cubicBezTo>
                    <a:pt x="1641" y="322"/>
                    <a:pt x="1643" y="319"/>
                    <a:pt x="1646" y="317"/>
                  </a:cubicBezTo>
                  <a:cubicBezTo>
                    <a:pt x="1647" y="316"/>
                    <a:pt x="1648" y="316"/>
                    <a:pt x="1650" y="316"/>
                  </a:cubicBezTo>
                  <a:cubicBezTo>
                    <a:pt x="1651" y="316"/>
                    <a:pt x="1654" y="316"/>
                    <a:pt x="1656" y="317"/>
                  </a:cubicBezTo>
                  <a:cubicBezTo>
                    <a:pt x="1667" y="319"/>
                    <a:pt x="1667" y="319"/>
                    <a:pt x="1667" y="319"/>
                  </a:cubicBezTo>
                  <a:cubicBezTo>
                    <a:pt x="1672" y="319"/>
                    <a:pt x="1673" y="320"/>
                    <a:pt x="1673" y="322"/>
                  </a:cubicBezTo>
                  <a:cubicBezTo>
                    <a:pt x="1674" y="324"/>
                    <a:pt x="1674" y="324"/>
                    <a:pt x="1674" y="324"/>
                  </a:cubicBezTo>
                  <a:cubicBezTo>
                    <a:pt x="1679" y="324"/>
                    <a:pt x="1679" y="324"/>
                    <a:pt x="1679" y="324"/>
                  </a:cubicBezTo>
                  <a:cubicBezTo>
                    <a:pt x="1680" y="324"/>
                    <a:pt x="1682" y="324"/>
                    <a:pt x="1685" y="324"/>
                  </a:cubicBezTo>
                  <a:cubicBezTo>
                    <a:pt x="1688" y="324"/>
                    <a:pt x="1692" y="324"/>
                    <a:pt x="1697" y="324"/>
                  </a:cubicBezTo>
                  <a:cubicBezTo>
                    <a:pt x="1699" y="323"/>
                    <a:pt x="1701" y="323"/>
                    <a:pt x="1703" y="323"/>
                  </a:cubicBezTo>
                  <a:cubicBezTo>
                    <a:pt x="1708" y="323"/>
                    <a:pt x="1712" y="324"/>
                    <a:pt x="1713" y="326"/>
                  </a:cubicBezTo>
                  <a:cubicBezTo>
                    <a:pt x="1725" y="333"/>
                    <a:pt x="1725" y="333"/>
                    <a:pt x="1725" y="333"/>
                  </a:cubicBezTo>
                  <a:cubicBezTo>
                    <a:pt x="1739" y="339"/>
                    <a:pt x="1739" y="339"/>
                    <a:pt x="1739" y="339"/>
                  </a:cubicBezTo>
                  <a:cubicBezTo>
                    <a:pt x="1751" y="348"/>
                    <a:pt x="1751" y="348"/>
                    <a:pt x="1751" y="348"/>
                  </a:cubicBezTo>
                  <a:cubicBezTo>
                    <a:pt x="1761" y="357"/>
                    <a:pt x="1761" y="357"/>
                    <a:pt x="1761" y="357"/>
                  </a:cubicBezTo>
                  <a:cubicBezTo>
                    <a:pt x="1780" y="370"/>
                    <a:pt x="1780" y="370"/>
                    <a:pt x="1780" y="370"/>
                  </a:cubicBezTo>
                  <a:cubicBezTo>
                    <a:pt x="1795" y="381"/>
                    <a:pt x="1795" y="381"/>
                    <a:pt x="1795" y="381"/>
                  </a:cubicBezTo>
                  <a:cubicBezTo>
                    <a:pt x="1803" y="389"/>
                    <a:pt x="1808" y="400"/>
                    <a:pt x="1810" y="413"/>
                  </a:cubicBezTo>
                  <a:cubicBezTo>
                    <a:pt x="1810" y="418"/>
                    <a:pt x="1810" y="420"/>
                    <a:pt x="1811" y="422"/>
                  </a:cubicBezTo>
                  <a:cubicBezTo>
                    <a:pt x="1811" y="426"/>
                    <a:pt x="1812" y="428"/>
                    <a:pt x="1816" y="428"/>
                  </a:cubicBezTo>
                  <a:cubicBezTo>
                    <a:pt x="1817" y="428"/>
                    <a:pt x="1818" y="424"/>
                    <a:pt x="1817" y="419"/>
                  </a:cubicBezTo>
                  <a:cubicBezTo>
                    <a:pt x="1817" y="411"/>
                    <a:pt x="1817" y="407"/>
                    <a:pt x="1817" y="405"/>
                  </a:cubicBezTo>
                  <a:cubicBezTo>
                    <a:pt x="1818" y="404"/>
                    <a:pt x="1819" y="403"/>
                    <a:pt x="1820" y="403"/>
                  </a:cubicBezTo>
                  <a:cubicBezTo>
                    <a:pt x="1821" y="403"/>
                    <a:pt x="1822" y="404"/>
                    <a:pt x="1823" y="405"/>
                  </a:cubicBezTo>
                  <a:cubicBezTo>
                    <a:pt x="1829" y="409"/>
                    <a:pt x="1829" y="409"/>
                    <a:pt x="1829" y="409"/>
                  </a:cubicBezTo>
                  <a:cubicBezTo>
                    <a:pt x="1837" y="408"/>
                    <a:pt x="1837" y="408"/>
                    <a:pt x="1837" y="408"/>
                  </a:cubicBezTo>
                  <a:cubicBezTo>
                    <a:pt x="1843" y="409"/>
                    <a:pt x="1843" y="409"/>
                    <a:pt x="1843" y="409"/>
                  </a:cubicBezTo>
                  <a:cubicBezTo>
                    <a:pt x="1845" y="412"/>
                    <a:pt x="1847" y="416"/>
                    <a:pt x="1851" y="419"/>
                  </a:cubicBezTo>
                  <a:cubicBezTo>
                    <a:pt x="1860" y="427"/>
                    <a:pt x="1860" y="427"/>
                    <a:pt x="1860" y="427"/>
                  </a:cubicBezTo>
                  <a:cubicBezTo>
                    <a:pt x="1864" y="432"/>
                    <a:pt x="1864" y="432"/>
                    <a:pt x="1864" y="432"/>
                  </a:cubicBezTo>
                  <a:cubicBezTo>
                    <a:pt x="1863" y="433"/>
                    <a:pt x="1863" y="433"/>
                    <a:pt x="1863" y="433"/>
                  </a:cubicBezTo>
                  <a:cubicBezTo>
                    <a:pt x="1860" y="434"/>
                    <a:pt x="1860" y="434"/>
                    <a:pt x="1860" y="434"/>
                  </a:cubicBezTo>
                  <a:cubicBezTo>
                    <a:pt x="1857" y="437"/>
                    <a:pt x="1857" y="437"/>
                    <a:pt x="1857" y="437"/>
                  </a:cubicBezTo>
                  <a:cubicBezTo>
                    <a:pt x="1856" y="441"/>
                    <a:pt x="1854" y="442"/>
                    <a:pt x="1851" y="442"/>
                  </a:cubicBezTo>
                  <a:cubicBezTo>
                    <a:pt x="1851" y="442"/>
                    <a:pt x="1850" y="442"/>
                    <a:pt x="1850" y="442"/>
                  </a:cubicBezTo>
                  <a:cubicBezTo>
                    <a:pt x="1847" y="441"/>
                    <a:pt x="1847" y="441"/>
                    <a:pt x="1847" y="441"/>
                  </a:cubicBezTo>
                  <a:cubicBezTo>
                    <a:pt x="1851" y="443"/>
                    <a:pt x="1851" y="446"/>
                    <a:pt x="1849" y="446"/>
                  </a:cubicBezTo>
                  <a:cubicBezTo>
                    <a:pt x="1840" y="446"/>
                    <a:pt x="1840" y="446"/>
                    <a:pt x="1840" y="446"/>
                  </a:cubicBezTo>
                  <a:cubicBezTo>
                    <a:pt x="1835" y="442"/>
                    <a:pt x="1835" y="442"/>
                    <a:pt x="1835" y="442"/>
                  </a:cubicBezTo>
                  <a:cubicBezTo>
                    <a:pt x="1833" y="441"/>
                    <a:pt x="1832" y="441"/>
                    <a:pt x="1831" y="441"/>
                  </a:cubicBezTo>
                  <a:cubicBezTo>
                    <a:pt x="1830" y="441"/>
                    <a:pt x="1830" y="441"/>
                    <a:pt x="1830" y="443"/>
                  </a:cubicBezTo>
                  <a:cubicBezTo>
                    <a:pt x="1832" y="447"/>
                    <a:pt x="1832" y="447"/>
                    <a:pt x="1832" y="447"/>
                  </a:cubicBezTo>
                  <a:cubicBezTo>
                    <a:pt x="1836" y="452"/>
                    <a:pt x="1836" y="452"/>
                    <a:pt x="1836" y="452"/>
                  </a:cubicBezTo>
                  <a:cubicBezTo>
                    <a:pt x="1838" y="455"/>
                    <a:pt x="1837" y="459"/>
                    <a:pt x="1833" y="463"/>
                  </a:cubicBezTo>
                  <a:cubicBezTo>
                    <a:pt x="1831" y="464"/>
                    <a:pt x="1830" y="467"/>
                    <a:pt x="1830" y="472"/>
                  </a:cubicBezTo>
                  <a:cubicBezTo>
                    <a:pt x="1829" y="478"/>
                    <a:pt x="1829" y="478"/>
                    <a:pt x="1829" y="478"/>
                  </a:cubicBezTo>
                  <a:cubicBezTo>
                    <a:pt x="1816" y="476"/>
                    <a:pt x="1816" y="476"/>
                    <a:pt x="1816" y="476"/>
                  </a:cubicBezTo>
                  <a:cubicBezTo>
                    <a:pt x="1808" y="467"/>
                    <a:pt x="1808" y="467"/>
                    <a:pt x="1808" y="467"/>
                  </a:cubicBezTo>
                  <a:cubicBezTo>
                    <a:pt x="1803" y="468"/>
                    <a:pt x="1803" y="468"/>
                    <a:pt x="1803" y="468"/>
                  </a:cubicBezTo>
                  <a:cubicBezTo>
                    <a:pt x="1801" y="467"/>
                    <a:pt x="1799" y="465"/>
                    <a:pt x="1799" y="463"/>
                  </a:cubicBezTo>
                  <a:cubicBezTo>
                    <a:pt x="1797" y="455"/>
                    <a:pt x="1797" y="455"/>
                    <a:pt x="1797" y="455"/>
                  </a:cubicBezTo>
                  <a:cubicBezTo>
                    <a:pt x="1794" y="448"/>
                    <a:pt x="1794" y="448"/>
                    <a:pt x="1794" y="448"/>
                  </a:cubicBezTo>
                  <a:cubicBezTo>
                    <a:pt x="1784" y="448"/>
                    <a:pt x="1784" y="448"/>
                    <a:pt x="1784" y="448"/>
                  </a:cubicBezTo>
                  <a:cubicBezTo>
                    <a:pt x="1774" y="450"/>
                    <a:pt x="1774" y="450"/>
                    <a:pt x="1774" y="450"/>
                  </a:cubicBezTo>
                  <a:cubicBezTo>
                    <a:pt x="1771" y="449"/>
                    <a:pt x="1769" y="448"/>
                    <a:pt x="1768" y="446"/>
                  </a:cubicBezTo>
                  <a:cubicBezTo>
                    <a:pt x="1767" y="437"/>
                    <a:pt x="1767" y="437"/>
                    <a:pt x="1767" y="437"/>
                  </a:cubicBezTo>
                  <a:cubicBezTo>
                    <a:pt x="1767" y="435"/>
                    <a:pt x="1766" y="434"/>
                    <a:pt x="1765" y="434"/>
                  </a:cubicBezTo>
                  <a:cubicBezTo>
                    <a:pt x="1761" y="435"/>
                    <a:pt x="1761" y="435"/>
                    <a:pt x="1761" y="435"/>
                  </a:cubicBezTo>
                  <a:cubicBezTo>
                    <a:pt x="1757" y="437"/>
                    <a:pt x="1756" y="440"/>
                    <a:pt x="1756" y="446"/>
                  </a:cubicBezTo>
                  <a:cubicBezTo>
                    <a:pt x="1757" y="453"/>
                    <a:pt x="1756" y="459"/>
                    <a:pt x="1753" y="464"/>
                  </a:cubicBezTo>
                  <a:cubicBezTo>
                    <a:pt x="1743" y="473"/>
                    <a:pt x="1743" y="473"/>
                    <a:pt x="1743" y="473"/>
                  </a:cubicBezTo>
                  <a:cubicBezTo>
                    <a:pt x="1736" y="480"/>
                    <a:pt x="1736" y="480"/>
                    <a:pt x="1736" y="480"/>
                  </a:cubicBezTo>
                  <a:cubicBezTo>
                    <a:pt x="1736" y="480"/>
                    <a:pt x="1735" y="480"/>
                    <a:pt x="1735" y="480"/>
                  </a:cubicBezTo>
                  <a:cubicBezTo>
                    <a:pt x="1732" y="480"/>
                    <a:pt x="1728" y="477"/>
                    <a:pt x="1724" y="472"/>
                  </a:cubicBezTo>
                  <a:cubicBezTo>
                    <a:pt x="1718" y="472"/>
                    <a:pt x="1718" y="472"/>
                    <a:pt x="1718" y="472"/>
                  </a:cubicBezTo>
                  <a:cubicBezTo>
                    <a:pt x="1715" y="473"/>
                    <a:pt x="1715" y="473"/>
                    <a:pt x="1715" y="473"/>
                  </a:cubicBezTo>
                  <a:cubicBezTo>
                    <a:pt x="1711" y="471"/>
                    <a:pt x="1708" y="470"/>
                    <a:pt x="1707" y="470"/>
                  </a:cubicBezTo>
                  <a:cubicBezTo>
                    <a:pt x="1706" y="470"/>
                    <a:pt x="1706" y="472"/>
                    <a:pt x="1709" y="476"/>
                  </a:cubicBezTo>
                  <a:cubicBezTo>
                    <a:pt x="1708" y="480"/>
                    <a:pt x="1708" y="480"/>
                    <a:pt x="1708" y="480"/>
                  </a:cubicBezTo>
                  <a:cubicBezTo>
                    <a:pt x="1707" y="481"/>
                    <a:pt x="1707" y="482"/>
                    <a:pt x="1709" y="482"/>
                  </a:cubicBezTo>
                  <a:cubicBezTo>
                    <a:pt x="1710" y="483"/>
                    <a:pt x="1711" y="483"/>
                    <a:pt x="1712" y="483"/>
                  </a:cubicBezTo>
                  <a:cubicBezTo>
                    <a:pt x="1714" y="483"/>
                    <a:pt x="1715" y="482"/>
                    <a:pt x="1716" y="481"/>
                  </a:cubicBezTo>
                  <a:cubicBezTo>
                    <a:pt x="1717" y="478"/>
                    <a:pt x="1717" y="478"/>
                    <a:pt x="1717" y="478"/>
                  </a:cubicBezTo>
                  <a:cubicBezTo>
                    <a:pt x="1718" y="479"/>
                    <a:pt x="1718" y="479"/>
                    <a:pt x="1718" y="479"/>
                  </a:cubicBezTo>
                  <a:cubicBezTo>
                    <a:pt x="1721" y="486"/>
                    <a:pt x="1721" y="486"/>
                    <a:pt x="1721" y="486"/>
                  </a:cubicBezTo>
                  <a:cubicBezTo>
                    <a:pt x="1722" y="489"/>
                    <a:pt x="1724" y="490"/>
                    <a:pt x="1726" y="491"/>
                  </a:cubicBezTo>
                  <a:cubicBezTo>
                    <a:pt x="1727" y="492"/>
                    <a:pt x="1727" y="492"/>
                    <a:pt x="1728" y="492"/>
                  </a:cubicBezTo>
                  <a:cubicBezTo>
                    <a:pt x="1729" y="492"/>
                    <a:pt x="1730" y="492"/>
                    <a:pt x="1731" y="491"/>
                  </a:cubicBezTo>
                  <a:cubicBezTo>
                    <a:pt x="1731" y="491"/>
                    <a:pt x="1731" y="491"/>
                    <a:pt x="1731" y="491"/>
                  </a:cubicBezTo>
                  <a:cubicBezTo>
                    <a:pt x="1732" y="491"/>
                    <a:pt x="1733" y="492"/>
                    <a:pt x="1735" y="496"/>
                  </a:cubicBezTo>
                  <a:cubicBezTo>
                    <a:pt x="1736" y="501"/>
                    <a:pt x="1736" y="501"/>
                    <a:pt x="1736" y="501"/>
                  </a:cubicBezTo>
                  <a:cubicBezTo>
                    <a:pt x="1734" y="506"/>
                    <a:pt x="1734" y="506"/>
                    <a:pt x="1734" y="506"/>
                  </a:cubicBezTo>
                  <a:cubicBezTo>
                    <a:pt x="1733" y="507"/>
                    <a:pt x="1733" y="509"/>
                    <a:pt x="1735" y="511"/>
                  </a:cubicBezTo>
                  <a:cubicBezTo>
                    <a:pt x="1742" y="517"/>
                    <a:pt x="1742" y="517"/>
                    <a:pt x="1742" y="517"/>
                  </a:cubicBezTo>
                  <a:cubicBezTo>
                    <a:pt x="1745" y="520"/>
                    <a:pt x="1747" y="524"/>
                    <a:pt x="1747" y="527"/>
                  </a:cubicBezTo>
                  <a:cubicBezTo>
                    <a:pt x="1747" y="532"/>
                    <a:pt x="1745" y="534"/>
                    <a:pt x="1740" y="536"/>
                  </a:cubicBezTo>
                  <a:cubicBezTo>
                    <a:pt x="1732" y="536"/>
                    <a:pt x="1732" y="536"/>
                    <a:pt x="1732" y="536"/>
                  </a:cubicBezTo>
                  <a:cubicBezTo>
                    <a:pt x="1728" y="535"/>
                    <a:pt x="1726" y="534"/>
                    <a:pt x="1725" y="532"/>
                  </a:cubicBezTo>
                  <a:cubicBezTo>
                    <a:pt x="1723" y="530"/>
                    <a:pt x="1722" y="529"/>
                    <a:pt x="1720" y="529"/>
                  </a:cubicBezTo>
                  <a:cubicBezTo>
                    <a:pt x="1720" y="529"/>
                    <a:pt x="1719" y="529"/>
                    <a:pt x="1718" y="529"/>
                  </a:cubicBezTo>
                  <a:cubicBezTo>
                    <a:pt x="1713" y="535"/>
                    <a:pt x="1713" y="535"/>
                    <a:pt x="1713" y="535"/>
                  </a:cubicBezTo>
                  <a:cubicBezTo>
                    <a:pt x="1711" y="539"/>
                    <a:pt x="1704" y="543"/>
                    <a:pt x="1695" y="547"/>
                  </a:cubicBezTo>
                  <a:cubicBezTo>
                    <a:pt x="1686" y="550"/>
                    <a:pt x="1680" y="553"/>
                    <a:pt x="1678" y="556"/>
                  </a:cubicBezTo>
                  <a:cubicBezTo>
                    <a:pt x="1665" y="568"/>
                    <a:pt x="1665" y="568"/>
                    <a:pt x="1665" y="568"/>
                  </a:cubicBezTo>
                  <a:cubicBezTo>
                    <a:pt x="1659" y="572"/>
                    <a:pt x="1655" y="576"/>
                    <a:pt x="1653" y="579"/>
                  </a:cubicBezTo>
                  <a:cubicBezTo>
                    <a:pt x="1644" y="591"/>
                    <a:pt x="1644" y="591"/>
                    <a:pt x="1644" y="591"/>
                  </a:cubicBezTo>
                  <a:cubicBezTo>
                    <a:pt x="1642" y="592"/>
                    <a:pt x="1640" y="593"/>
                    <a:pt x="1639" y="593"/>
                  </a:cubicBezTo>
                  <a:cubicBezTo>
                    <a:pt x="1637" y="593"/>
                    <a:pt x="1636" y="592"/>
                    <a:pt x="1635" y="590"/>
                  </a:cubicBezTo>
                  <a:cubicBezTo>
                    <a:pt x="1632" y="584"/>
                    <a:pt x="1629" y="581"/>
                    <a:pt x="1623" y="581"/>
                  </a:cubicBezTo>
                  <a:cubicBezTo>
                    <a:pt x="1622" y="581"/>
                    <a:pt x="1622" y="581"/>
                    <a:pt x="1620" y="581"/>
                  </a:cubicBezTo>
                  <a:cubicBezTo>
                    <a:pt x="1616" y="582"/>
                    <a:pt x="1611" y="585"/>
                    <a:pt x="1605" y="591"/>
                  </a:cubicBezTo>
                  <a:cubicBezTo>
                    <a:pt x="1593" y="598"/>
                    <a:pt x="1593" y="598"/>
                    <a:pt x="1593" y="598"/>
                  </a:cubicBezTo>
                  <a:cubicBezTo>
                    <a:pt x="1593" y="598"/>
                    <a:pt x="1593" y="598"/>
                    <a:pt x="1593" y="598"/>
                  </a:cubicBezTo>
                  <a:cubicBezTo>
                    <a:pt x="1592" y="598"/>
                    <a:pt x="1592" y="595"/>
                    <a:pt x="1595" y="587"/>
                  </a:cubicBezTo>
                  <a:cubicBezTo>
                    <a:pt x="1595" y="583"/>
                    <a:pt x="1595" y="583"/>
                    <a:pt x="1595" y="583"/>
                  </a:cubicBezTo>
                  <a:cubicBezTo>
                    <a:pt x="1591" y="586"/>
                    <a:pt x="1591" y="586"/>
                    <a:pt x="1591" y="586"/>
                  </a:cubicBezTo>
                  <a:cubicBezTo>
                    <a:pt x="1581" y="593"/>
                    <a:pt x="1581" y="593"/>
                    <a:pt x="1581" y="593"/>
                  </a:cubicBezTo>
                  <a:cubicBezTo>
                    <a:pt x="1579" y="597"/>
                    <a:pt x="1579" y="597"/>
                    <a:pt x="1579" y="597"/>
                  </a:cubicBezTo>
                  <a:cubicBezTo>
                    <a:pt x="1577" y="600"/>
                    <a:pt x="1577" y="600"/>
                    <a:pt x="1577" y="600"/>
                  </a:cubicBezTo>
                  <a:cubicBezTo>
                    <a:pt x="1574" y="595"/>
                    <a:pt x="1574" y="595"/>
                    <a:pt x="1574" y="595"/>
                  </a:cubicBezTo>
                  <a:cubicBezTo>
                    <a:pt x="1573" y="591"/>
                    <a:pt x="1573" y="591"/>
                    <a:pt x="1573" y="591"/>
                  </a:cubicBezTo>
                  <a:cubicBezTo>
                    <a:pt x="1572" y="590"/>
                    <a:pt x="1572" y="590"/>
                    <a:pt x="1572" y="590"/>
                  </a:cubicBezTo>
                  <a:cubicBezTo>
                    <a:pt x="1572" y="590"/>
                    <a:pt x="1571" y="591"/>
                    <a:pt x="1570" y="593"/>
                  </a:cubicBezTo>
                  <a:cubicBezTo>
                    <a:pt x="1567" y="596"/>
                    <a:pt x="1567" y="596"/>
                    <a:pt x="1567" y="596"/>
                  </a:cubicBezTo>
                  <a:cubicBezTo>
                    <a:pt x="1566" y="595"/>
                    <a:pt x="1566" y="595"/>
                    <a:pt x="1565" y="595"/>
                  </a:cubicBezTo>
                  <a:cubicBezTo>
                    <a:pt x="1564" y="595"/>
                    <a:pt x="1563" y="596"/>
                    <a:pt x="1562" y="597"/>
                  </a:cubicBezTo>
                  <a:cubicBezTo>
                    <a:pt x="1560" y="600"/>
                    <a:pt x="1559" y="602"/>
                    <a:pt x="1560" y="606"/>
                  </a:cubicBezTo>
                  <a:cubicBezTo>
                    <a:pt x="1557" y="615"/>
                    <a:pt x="1557" y="615"/>
                    <a:pt x="1557" y="615"/>
                  </a:cubicBezTo>
                  <a:cubicBezTo>
                    <a:pt x="1551" y="625"/>
                    <a:pt x="1551" y="625"/>
                    <a:pt x="1551" y="625"/>
                  </a:cubicBezTo>
                  <a:cubicBezTo>
                    <a:pt x="1546" y="634"/>
                    <a:pt x="1546" y="634"/>
                    <a:pt x="1546" y="634"/>
                  </a:cubicBezTo>
                  <a:cubicBezTo>
                    <a:pt x="1545" y="637"/>
                    <a:pt x="1545" y="639"/>
                    <a:pt x="1546" y="642"/>
                  </a:cubicBezTo>
                  <a:cubicBezTo>
                    <a:pt x="1554" y="643"/>
                    <a:pt x="1554" y="643"/>
                    <a:pt x="1554" y="643"/>
                  </a:cubicBezTo>
                  <a:cubicBezTo>
                    <a:pt x="1558" y="643"/>
                    <a:pt x="1560" y="644"/>
                    <a:pt x="1561" y="646"/>
                  </a:cubicBezTo>
                  <a:cubicBezTo>
                    <a:pt x="1557" y="652"/>
                    <a:pt x="1557" y="652"/>
                    <a:pt x="1557" y="652"/>
                  </a:cubicBezTo>
                  <a:cubicBezTo>
                    <a:pt x="1555" y="654"/>
                    <a:pt x="1553" y="656"/>
                    <a:pt x="1554" y="659"/>
                  </a:cubicBezTo>
                  <a:cubicBezTo>
                    <a:pt x="1557" y="664"/>
                    <a:pt x="1557" y="664"/>
                    <a:pt x="1557" y="664"/>
                  </a:cubicBezTo>
                  <a:cubicBezTo>
                    <a:pt x="1560" y="669"/>
                    <a:pt x="1560" y="669"/>
                    <a:pt x="1560" y="669"/>
                  </a:cubicBezTo>
                  <a:cubicBezTo>
                    <a:pt x="1562" y="674"/>
                    <a:pt x="1561" y="678"/>
                    <a:pt x="1558" y="681"/>
                  </a:cubicBezTo>
                  <a:cubicBezTo>
                    <a:pt x="1555" y="682"/>
                    <a:pt x="1555" y="682"/>
                    <a:pt x="1555" y="682"/>
                  </a:cubicBezTo>
                  <a:cubicBezTo>
                    <a:pt x="1554" y="682"/>
                    <a:pt x="1554" y="680"/>
                    <a:pt x="1554" y="679"/>
                  </a:cubicBezTo>
                  <a:cubicBezTo>
                    <a:pt x="1554" y="675"/>
                    <a:pt x="1554" y="672"/>
                    <a:pt x="1553" y="672"/>
                  </a:cubicBezTo>
                  <a:cubicBezTo>
                    <a:pt x="1552" y="672"/>
                    <a:pt x="1551" y="672"/>
                    <a:pt x="1550" y="674"/>
                  </a:cubicBezTo>
                  <a:cubicBezTo>
                    <a:pt x="1546" y="680"/>
                    <a:pt x="1544" y="685"/>
                    <a:pt x="1544" y="687"/>
                  </a:cubicBezTo>
                  <a:cubicBezTo>
                    <a:pt x="1541" y="693"/>
                    <a:pt x="1541" y="697"/>
                    <a:pt x="1544" y="700"/>
                  </a:cubicBezTo>
                  <a:cubicBezTo>
                    <a:pt x="1547" y="705"/>
                    <a:pt x="1547" y="705"/>
                    <a:pt x="1547" y="705"/>
                  </a:cubicBezTo>
                  <a:cubicBezTo>
                    <a:pt x="1548" y="707"/>
                    <a:pt x="1546" y="709"/>
                    <a:pt x="1544" y="710"/>
                  </a:cubicBezTo>
                  <a:cubicBezTo>
                    <a:pt x="1538" y="711"/>
                    <a:pt x="1538" y="711"/>
                    <a:pt x="1538" y="711"/>
                  </a:cubicBezTo>
                  <a:cubicBezTo>
                    <a:pt x="1532" y="711"/>
                    <a:pt x="1532" y="711"/>
                    <a:pt x="1532" y="711"/>
                  </a:cubicBezTo>
                  <a:cubicBezTo>
                    <a:pt x="1529" y="711"/>
                    <a:pt x="1525" y="713"/>
                    <a:pt x="1523" y="716"/>
                  </a:cubicBezTo>
                  <a:cubicBezTo>
                    <a:pt x="1520" y="720"/>
                    <a:pt x="1519" y="723"/>
                    <a:pt x="1520" y="726"/>
                  </a:cubicBezTo>
                  <a:cubicBezTo>
                    <a:pt x="1521" y="729"/>
                    <a:pt x="1521" y="731"/>
                    <a:pt x="1520" y="733"/>
                  </a:cubicBezTo>
                  <a:cubicBezTo>
                    <a:pt x="1514" y="739"/>
                    <a:pt x="1514" y="739"/>
                    <a:pt x="1514" y="739"/>
                  </a:cubicBezTo>
                  <a:cubicBezTo>
                    <a:pt x="1507" y="744"/>
                    <a:pt x="1504" y="749"/>
                    <a:pt x="1504" y="755"/>
                  </a:cubicBezTo>
                  <a:cubicBezTo>
                    <a:pt x="1502" y="763"/>
                    <a:pt x="1502" y="763"/>
                    <a:pt x="1502" y="763"/>
                  </a:cubicBezTo>
                  <a:cubicBezTo>
                    <a:pt x="1496" y="770"/>
                    <a:pt x="1496" y="770"/>
                    <a:pt x="1496" y="770"/>
                  </a:cubicBezTo>
                  <a:cubicBezTo>
                    <a:pt x="1494" y="771"/>
                    <a:pt x="1492" y="773"/>
                    <a:pt x="1490" y="773"/>
                  </a:cubicBezTo>
                  <a:cubicBezTo>
                    <a:pt x="1490" y="773"/>
                    <a:pt x="1490" y="773"/>
                    <a:pt x="1489" y="772"/>
                  </a:cubicBezTo>
                  <a:cubicBezTo>
                    <a:pt x="1487" y="772"/>
                    <a:pt x="1485" y="771"/>
                    <a:pt x="1484" y="767"/>
                  </a:cubicBezTo>
                  <a:cubicBezTo>
                    <a:pt x="1482" y="761"/>
                    <a:pt x="1479" y="750"/>
                    <a:pt x="1476" y="735"/>
                  </a:cubicBezTo>
                  <a:cubicBezTo>
                    <a:pt x="1472" y="718"/>
                    <a:pt x="1471" y="708"/>
                    <a:pt x="1473" y="704"/>
                  </a:cubicBezTo>
                  <a:cubicBezTo>
                    <a:pt x="1476" y="692"/>
                    <a:pt x="1476" y="692"/>
                    <a:pt x="1476" y="692"/>
                  </a:cubicBezTo>
                  <a:cubicBezTo>
                    <a:pt x="1476" y="681"/>
                    <a:pt x="1476" y="681"/>
                    <a:pt x="1476" y="681"/>
                  </a:cubicBezTo>
                  <a:cubicBezTo>
                    <a:pt x="1475" y="672"/>
                    <a:pt x="1478" y="665"/>
                    <a:pt x="1485" y="658"/>
                  </a:cubicBezTo>
                  <a:cubicBezTo>
                    <a:pt x="1488" y="651"/>
                    <a:pt x="1488" y="651"/>
                    <a:pt x="1488" y="651"/>
                  </a:cubicBezTo>
                  <a:cubicBezTo>
                    <a:pt x="1488" y="647"/>
                    <a:pt x="1489" y="645"/>
                    <a:pt x="1492" y="644"/>
                  </a:cubicBezTo>
                  <a:cubicBezTo>
                    <a:pt x="1503" y="638"/>
                    <a:pt x="1517" y="624"/>
                    <a:pt x="1536" y="603"/>
                  </a:cubicBezTo>
                  <a:cubicBezTo>
                    <a:pt x="1556" y="581"/>
                    <a:pt x="1566" y="567"/>
                    <a:pt x="1566" y="559"/>
                  </a:cubicBezTo>
                  <a:cubicBezTo>
                    <a:pt x="1568" y="550"/>
                    <a:pt x="1568" y="550"/>
                    <a:pt x="1568" y="550"/>
                  </a:cubicBezTo>
                  <a:cubicBezTo>
                    <a:pt x="1570" y="544"/>
                    <a:pt x="1571" y="541"/>
                    <a:pt x="1573" y="541"/>
                  </a:cubicBezTo>
                  <a:cubicBezTo>
                    <a:pt x="1581" y="539"/>
                    <a:pt x="1581" y="539"/>
                    <a:pt x="1581" y="539"/>
                  </a:cubicBezTo>
                  <a:cubicBezTo>
                    <a:pt x="1584" y="539"/>
                    <a:pt x="1585" y="538"/>
                    <a:pt x="1584" y="536"/>
                  </a:cubicBezTo>
                  <a:cubicBezTo>
                    <a:pt x="1580" y="533"/>
                    <a:pt x="1577" y="531"/>
                    <a:pt x="1574" y="531"/>
                  </a:cubicBezTo>
                  <a:cubicBezTo>
                    <a:pt x="1572" y="531"/>
                    <a:pt x="1571" y="531"/>
                    <a:pt x="1570" y="532"/>
                  </a:cubicBezTo>
                  <a:cubicBezTo>
                    <a:pt x="1565" y="533"/>
                    <a:pt x="1562" y="536"/>
                    <a:pt x="1558" y="541"/>
                  </a:cubicBezTo>
                  <a:cubicBezTo>
                    <a:pt x="1557" y="544"/>
                    <a:pt x="1555" y="548"/>
                    <a:pt x="1555" y="552"/>
                  </a:cubicBezTo>
                  <a:cubicBezTo>
                    <a:pt x="1540" y="568"/>
                    <a:pt x="1540" y="568"/>
                    <a:pt x="1540" y="568"/>
                  </a:cubicBezTo>
                  <a:cubicBezTo>
                    <a:pt x="1533" y="574"/>
                    <a:pt x="1528" y="576"/>
                    <a:pt x="1526" y="576"/>
                  </a:cubicBezTo>
                  <a:cubicBezTo>
                    <a:pt x="1526" y="576"/>
                    <a:pt x="1525" y="576"/>
                    <a:pt x="1525" y="575"/>
                  </a:cubicBezTo>
                  <a:cubicBezTo>
                    <a:pt x="1525" y="572"/>
                    <a:pt x="1525" y="570"/>
                    <a:pt x="1524" y="567"/>
                  </a:cubicBezTo>
                  <a:cubicBezTo>
                    <a:pt x="1522" y="565"/>
                    <a:pt x="1523" y="562"/>
                    <a:pt x="1524" y="558"/>
                  </a:cubicBezTo>
                  <a:cubicBezTo>
                    <a:pt x="1526" y="553"/>
                    <a:pt x="1526" y="553"/>
                    <a:pt x="1526" y="553"/>
                  </a:cubicBezTo>
                  <a:cubicBezTo>
                    <a:pt x="1526" y="551"/>
                    <a:pt x="1526" y="550"/>
                    <a:pt x="1524" y="550"/>
                  </a:cubicBezTo>
                  <a:cubicBezTo>
                    <a:pt x="1524" y="550"/>
                    <a:pt x="1524" y="550"/>
                    <a:pt x="1523" y="550"/>
                  </a:cubicBezTo>
                  <a:cubicBezTo>
                    <a:pt x="1516" y="554"/>
                    <a:pt x="1516" y="554"/>
                    <a:pt x="1516" y="554"/>
                  </a:cubicBezTo>
                  <a:cubicBezTo>
                    <a:pt x="1516" y="555"/>
                    <a:pt x="1516" y="555"/>
                    <a:pt x="1515" y="555"/>
                  </a:cubicBezTo>
                  <a:cubicBezTo>
                    <a:pt x="1514" y="555"/>
                    <a:pt x="1513" y="554"/>
                    <a:pt x="1512" y="552"/>
                  </a:cubicBezTo>
                  <a:cubicBezTo>
                    <a:pt x="1511" y="551"/>
                    <a:pt x="1510" y="550"/>
                    <a:pt x="1509" y="550"/>
                  </a:cubicBezTo>
                  <a:cubicBezTo>
                    <a:pt x="1509" y="550"/>
                    <a:pt x="1508" y="550"/>
                    <a:pt x="1507" y="550"/>
                  </a:cubicBezTo>
                  <a:cubicBezTo>
                    <a:pt x="1496" y="553"/>
                    <a:pt x="1496" y="553"/>
                    <a:pt x="1496" y="553"/>
                  </a:cubicBezTo>
                  <a:cubicBezTo>
                    <a:pt x="1491" y="554"/>
                    <a:pt x="1487" y="556"/>
                    <a:pt x="1485" y="558"/>
                  </a:cubicBezTo>
                  <a:cubicBezTo>
                    <a:pt x="1480" y="565"/>
                    <a:pt x="1480" y="565"/>
                    <a:pt x="1480" y="565"/>
                  </a:cubicBezTo>
                  <a:cubicBezTo>
                    <a:pt x="1476" y="574"/>
                    <a:pt x="1476" y="574"/>
                    <a:pt x="1476" y="574"/>
                  </a:cubicBezTo>
                  <a:cubicBezTo>
                    <a:pt x="1464" y="586"/>
                    <a:pt x="1464" y="586"/>
                    <a:pt x="1464" y="586"/>
                  </a:cubicBezTo>
                  <a:cubicBezTo>
                    <a:pt x="1459" y="592"/>
                    <a:pt x="1456" y="596"/>
                    <a:pt x="1455" y="600"/>
                  </a:cubicBezTo>
                  <a:cubicBezTo>
                    <a:pt x="1454" y="605"/>
                    <a:pt x="1454" y="605"/>
                    <a:pt x="1454" y="605"/>
                  </a:cubicBezTo>
                  <a:cubicBezTo>
                    <a:pt x="1454" y="606"/>
                    <a:pt x="1455" y="608"/>
                    <a:pt x="1458" y="609"/>
                  </a:cubicBezTo>
                  <a:cubicBezTo>
                    <a:pt x="1464" y="609"/>
                    <a:pt x="1464" y="609"/>
                    <a:pt x="1464" y="609"/>
                  </a:cubicBezTo>
                  <a:cubicBezTo>
                    <a:pt x="1467" y="610"/>
                    <a:pt x="1468" y="611"/>
                    <a:pt x="1467" y="613"/>
                  </a:cubicBezTo>
                  <a:cubicBezTo>
                    <a:pt x="1449" y="616"/>
                    <a:pt x="1449" y="616"/>
                    <a:pt x="1449" y="616"/>
                  </a:cubicBezTo>
                  <a:cubicBezTo>
                    <a:pt x="1432" y="618"/>
                    <a:pt x="1432" y="618"/>
                    <a:pt x="1432" y="618"/>
                  </a:cubicBezTo>
                  <a:cubicBezTo>
                    <a:pt x="1423" y="622"/>
                    <a:pt x="1423" y="622"/>
                    <a:pt x="1423" y="622"/>
                  </a:cubicBezTo>
                  <a:cubicBezTo>
                    <a:pt x="1423" y="622"/>
                    <a:pt x="1422" y="622"/>
                    <a:pt x="1422" y="622"/>
                  </a:cubicBezTo>
                  <a:cubicBezTo>
                    <a:pt x="1419" y="622"/>
                    <a:pt x="1419" y="620"/>
                    <a:pt x="1423" y="616"/>
                  </a:cubicBezTo>
                  <a:cubicBezTo>
                    <a:pt x="1427" y="614"/>
                    <a:pt x="1427" y="614"/>
                    <a:pt x="1427" y="614"/>
                  </a:cubicBezTo>
                  <a:cubicBezTo>
                    <a:pt x="1429" y="613"/>
                    <a:pt x="1430" y="612"/>
                    <a:pt x="1429" y="611"/>
                  </a:cubicBezTo>
                  <a:cubicBezTo>
                    <a:pt x="1426" y="607"/>
                    <a:pt x="1424" y="605"/>
                    <a:pt x="1424" y="605"/>
                  </a:cubicBezTo>
                  <a:cubicBezTo>
                    <a:pt x="1424" y="605"/>
                    <a:pt x="1424" y="605"/>
                    <a:pt x="1424" y="605"/>
                  </a:cubicBezTo>
                  <a:cubicBezTo>
                    <a:pt x="1403" y="601"/>
                    <a:pt x="1403" y="601"/>
                    <a:pt x="1403" y="601"/>
                  </a:cubicBezTo>
                  <a:cubicBezTo>
                    <a:pt x="1396" y="602"/>
                    <a:pt x="1396" y="602"/>
                    <a:pt x="1396" y="602"/>
                  </a:cubicBezTo>
                  <a:cubicBezTo>
                    <a:pt x="1391" y="606"/>
                    <a:pt x="1391" y="606"/>
                    <a:pt x="1391" y="606"/>
                  </a:cubicBezTo>
                  <a:cubicBezTo>
                    <a:pt x="1388" y="609"/>
                    <a:pt x="1384" y="611"/>
                    <a:pt x="1379" y="611"/>
                  </a:cubicBezTo>
                  <a:cubicBezTo>
                    <a:pt x="1377" y="611"/>
                    <a:pt x="1374" y="610"/>
                    <a:pt x="1371" y="609"/>
                  </a:cubicBezTo>
                  <a:cubicBezTo>
                    <a:pt x="1370" y="609"/>
                    <a:pt x="1369" y="609"/>
                    <a:pt x="1368" y="609"/>
                  </a:cubicBezTo>
                  <a:cubicBezTo>
                    <a:pt x="1366" y="609"/>
                    <a:pt x="1364" y="610"/>
                    <a:pt x="1363" y="611"/>
                  </a:cubicBezTo>
                  <a:cubicBezTo>
                    <a:pt x="1362" y="615"/>
                    <a:pt x="1362" y="615"/>
                    <a:pt x="1362" y="615"/>
                  </a:cubicBezTo>
                  <a:cubicBezTo>
                    <a:pt x="1360" y="615"/>
                    <a:pt x="1360" y="615"/>
                    <a:pt x="1360" y="615"/>
                  </a:cubicBezTo>
                  <a:cubicBezTo>
                    <a:pt x="1354" y="610"/>
                    <a:pt x="1347" y="608"/>
                    <a:pt x="1341" y="608"/>
                  </a:cubicBezTo>
                  <a:cubicBezTo>
                    <a:pt x="1335" y="608"/>
                    <a:pt x="1329" y="610"/>
                    <a:pt x="1323" y="613"/>
                  </a:cubicBezTo>
                  <a:cubicBezTo>
                    <a:pt x="1313" y="620"/>
                    <a:pt x="1303" y="629"/>
                    <a:pt x="1295" y="644"/>
                  </a:cubicBezTo>
                  <a:cubicBezTo>
                    <a:pt x="1287" y="650"/>
                    <a:pt x="1279" y="658"/>
                    <a:pt x="1270" y="668"/>
                  </a:cubicBezTo>
                  <a:cubicBezTo>
                    <a:pt x="1251" y="691"/>
                    <a:pt x="1251" y="691"/>
                    <a:pt x="1251" y="691"/>
                  </a:cubicBezTo>
                  <a:cubicBezTo>
                    <a:pt x="1237" y="705"/>
                    <a:pt x="1232" y="712"/>
                    <a:pt x="1238" y="712"/>
                  </a:cubicBezTo>
                  <a:cubicBezTo>
                    <a:pt x="1240" y="712"/>
                    <a:pt x="1243" y="711"/>
                    <a:pt x="1247" y="710"/>
                  </a:cubicBezTo>
                  <a:cubicBezTo>
                    <a:pt x="1248" y="709"/>
                    <a:pt x="1249" y="709"/>
                    <a:pt x="1249" y="709"/>
                  </a:cubicBezTo>
                  <a:cubicBezTo>
                    <a:pt x="1252" y="709"/>
                    <a:pt x="1253" y="712"/>
                    <a:pt x="1253" y="718"/>
                  </a:cubicBezTo>
                  <a:cubicBezTo>
                    <a:pt x="1253" y="725"/>
                    <a:pt x="1253" y="725"/>
                    <a:pt x="1253" y="725"/>
                  </a:cubicBezTo>
                  <a:cubicBezTo>
                    <a:pt x="1254" y="726"/>
                    <a:pt x="1254" y="727"/>
                    <a:pt x="1255" y="727"/>
                  </a:cubicBezTo>
                  <a:cubicBezTo>
                    <a:pt x="1255" y="727"/>
                    <a:pt x="1255" y="727"/>
                    <a:pt x="1256" y="726"/>
                  </a:cubicBezTo>
                  <a:cubicBezTo>
                    <a:pt x="1258" y="724"/>
                    <a:pt x="1259" y="723"/>
                    <a:pt x="1260" y="723"/>
                  </a:cubicBezTo>
                  <a:cubicBezTo>
                    <a:pt x="1261" y="723"/>
                    <a:pt x="1262" y="723"/>
                    <a:pt x="1262" y="724"/>
                  </a:cubicBezTo>
                  <a:cubicBezTo>
                    <a:pt x="1263" y="728"/>
                    <a:pt x="1263" y="728"/>
                    <a:pt x="1263" y="728"/>
                  </a:cubicBezTo>
                  <a:cubicBezTo>
                    <a:pt x="1265" y="729"/>
                    <a:pt x="1265" y="729"/>
                    <a:pt x="1265" y="729"/>
                  </a:cubicBezTo>
                  <a:cubicBezTo>
                    <a:pt x="1265" y="730"/>
                    <a:pt x="1266" y="730"/>
                    <a:pt x="1267" y="730"/>
                  </a:cubicBezTo>
                  <a:cubicBezTo>
                    <a:pt x="1269" y="730"/>
                    <a:pt x="1271" y="729"/>
                    <a:pt x="1272" y="728"/>
                  </a:cubicBezTo>
                  <a:cubicBezTo>
                    <a:pt x="1274" y="722"/>
                    <a:pt x="1274" y="722"/>
                    <a:pt x="1274" y="722"/>
                  </a:cubicBezTo>
                  <a:cubicBezTo>
                    <a:pt x="1275" y="720"/>
                    <a:pt x="1276" y="718"/>
                    <a:pt x="1277" y="717"/>
                  </a:cubicBezTo>
                  <a:cubicBezTo>
                    <a:pt x="1284" y="718"/>
                    <a:pt x="1284" y="718"/>
                    <a:pt x="1284" y="718"/>
                  </a:cubicBezTo>
                  <a:cubicBezTo>
                    <a:pt x="1290" y="720"/>
                    <a:pt x="1294" y="722"/>
                    <a:pt x="1296" y="724"/>
                  </a:cubicBezTo>
                  <a:cubicBezTo>
                    <a:pt x="1303" y="734"/>
                    <a:pt x="1303" y="734"/>
                    <a:pt x="1303" y="734"/>
                  </a:cubicBezTo>
                  <a:cubicBezTo>
                    <a:pt x="1306" y="738"/>
                    <a:pt x="1308" y="744"/>
                    <a:pt x="1306" y="752"/>
                  </a:cubicBezTo>
                  <a:cubicBezTo>
                    <a:pt x="1306" y="758"/>
                    <a:pt x="1304" y="764"/>
                    <a:pt x="1301" y="772"/>
                  </a:cubicBezTo>
                  <a:cubicBezTo>
                    <a:pt x="1297" y="777"/>
                    <a:pt x="1296" y="791"/>
                    <a:pt x="1296" y="814"/>
                  </a:cubicBezTo>
                  <a:cubicBezTo>
                    <a:pt x="1291" y="822"/>
                    <a:pt x="1291" y="822"/>
                    <a:pt x="1291" y="822"/>
                  </a:cubicBezTo>
                  <a:cubicBezTo>
                    <a:pt x="1286" y="830"/>
                    <a:pt x="1286" y="830"/>
                    <a:pt x="1286" y="830"/>
                  </a:cubicBezTo>
                  <a:cubicBezTo>
                    <a:pt x="1284" y="837"/>
                    <a:pt x="1284" y="837"/>
                    <a:pt x="1284" y="837"/>
                  </a:cubicBezTo>
                  <a:cubicBezTo>
                    <a:pt x="1282" y="842"/>
                    <a:pt x="1282" y="842"/>
                    <a:pt x="1282" y="842"/>
                  </a:cubicBezTo>
                  <a:cubicBezTo>
                    <a:pt x="1277" y="848"/>
                    <a:pt x="1274" y="852"/>
                    <a:pt x="1272" y="855"/>
                  </a:cubicBezTo>
                  <a:cubicBezTo>
                    <a:pt x="1265" y="871"/>
                    <a:pt x="1248" y="891"/>
                    <a:pt x="1222" y="914"/>
                  </a:cubicBezTo>
                  <a:cubicBezTo>
                    <a:pt x="1214" y="917"/>
                    <a:pt x="1214" y="917"/>
                    <a:pt x="1214" y="917"/>
                  </a:cubicBezTo>
                  <a:cubicBezTo>
                    <a:pt x="1213" y="915"/>
                    <a:pt x="1213" y="915"/>
                    <a:pt x="1213" y="915"/>
                  </a:cubicBezTo>
                  <a:cubicBezTo>
                    <a:pt x="1212" y="913"/>
                    <a:pt x="1211" y="913"/>
                    <a:pt x="1210" y="913"/>
                  </a:cubicBezTo>
                  <a:cubicBezTo>
                    <a:pt x="1209" y="914"/>
                    <a:pt x="1208" y="914"/>
                    <a:pt x="1207" y="914"/>
                  </a:cubicBezTo>
                  <a:cubicBezTo>
                    <a:pt x="1206" y="914"/>
                    <a:pt x="1205" y="913"/>
                    <a:pt x="1205" y="912"/>
                  </a:cubicBezTo>
                  <a:cubicBezTo>
                    <a:pt x="1205" y="910"/>
                    <a:pt x="1205" y="910"/>
                    <a:pt x="1204" y="910"/>
                  </a:cubicBezTo>
                  <a:cubicBezTo>
                    <a:pt x="1204" y="910"/>
                    <a:pt x="1204" y="910"/>
                    <a:pt x="1204" y="910"/>
                  </a:cubicBezTo>
                  <a:cubicBezTo>
                    <a:pt x="1199" y="911"/>
                    <a:pt x="1199" y="911"/>
                    <a:pt x="1199" y="911"/>
                  </a:cubicBezTo>
                  <a:cubicBezTo>
                    <a:pt x="1199" y="911"/>
                    <a:pt x="1199" y="910"/>
                    <a:pt x="1200" y="910"/>
                  </a:cubicBezTo>
                  <a:cubicBezTo>
                    <a:pt x="1201" y="909"/>
                    <a:pt x="1201" y="909"/>
                    <a:pt x="1201" y="909"/>
                  </a:cubicBezTo>
                  <a:cubicBezTo>
                    <a:pt x="1201" y="908"/>
                    <a:pt x="1201" y="907"/>
                    <a:pt x="1201" y="907"/>
                  </a:cubicBezTo>
                  <a:cubicBezTo>
                    <a:pt x="1200" y="907"/>
                    <a:pt x="1199" y="908"/>
                    <a:pt x="1196" y="910"/>
                  </a:cubicBezTo>
                  <a:cubicBezTo>
                    <a:pt x="1191" y="916"/>
                    <a:pt x="1191" y="916"/>
                    <a:pt x="1191" y="916"/>
                  </a:cubicBezTo>
                  <a:cubicBezTo>
                    <a:pt x="1188" y="914"/>
                    <a:pt x="1188" y="914"/>
                    <a:pt x="1188" y="914"/>
                  </a:cubicBezTo>
                  <a:cubicBezTo>
                    <a:pt x="1191" y="906"/>
                    <a:pt x="1191" y="906"/>
                    <a:pt x="1191" y="906"/>
                  </a:cubicBezTo>
                  <a:cubicBezTo>
                    <a:pt x="1191" y="896"/>
                    <a:pt x="1191" y="896"/>
                    <a:pt x="1191" y="896"/>
                  </a:cubicBezTo>
                  <a:cubicBezTo>
                    <a:pt x="1190" y="891"/>
                    <a:pt x="1190" y="887"/>
                    <a:pt x="1191" y="885"/>
                  </a:cubicBezTo>
                  <a:cubicBezTo>
                    <a:pt x="1193" y="880"/>
                    <a:pt x="1195" y="877"/>
                    <a:pt x="1198" y="877"/>
                  </a:cubicBezTo>
                  <a:cubicBezTo>
                    <a:pt x="1199" y="877"/>
                    <a:pt x="1199" y="877"/>
                    <a:pt x="1200" y="877"/>
                  </a:cubicBezTo>
                  <a:cubicBezTo>
                    <a:pt x="1205" y="878"/>
                    <a:pt x="1205" y="878"/>
                    <a:pt x="1205" y="878"/>
                  </a:cubicBezTo>
                  <a:cubicBezTo>
                    <a:pt x="1212" y="878"/>
                    <a:pt x="1212" y="878"/>
                    <a:pt x="1212" y="878"/>
                  </a:cubicBezTo>
                  <a:cubicBezTo>
                    <a:pt x="1214" y="877"/>
                    <a:pt x="1217" y="873"/>
                    <a:pt x="1220" y="867"/>
                  </a:cubicBezTo>
                  <a:cubicBezTo>
                    <a:pt x="1224" y="860"/>
                    <a:pt x="1225" y="854"/>
                    <a:pt x="1225" y="849"/>
                  </a:cubicBezTo>
                  <a:cubicBezTo>
                    <a:pt x="1225" y="846"/>
                    <a:pt x="1226" y="844"/>
                    <a:pt x="1227" y="841"/>
                  </a:cubicBezTo>
                  <a:cubicBezTo>
                    <a:pt x="1232" y="834"/>
                    <a:pt x="1232" y="834"/>
                    <a:pt x="1232" y="834"/>
                  </a:cubicBezTo>
                  <a:cubicBezTo>
                    <a:pt x="1234" y="829"/>
                    <a:pt x="1234" y="829"/>
                    <a:pt x="1234" y="829"/>
                  </a:cubicBezTo>
                  <a:cubicBezTo>
                    <a:pt x="1234" y="827"/>
                    <a:pt x="1233" y="825"/>
                    <a:pt x="1229" y="824"/>
                  </a:cubicBezTo>
                  <a:cubicBezTo>
                    <a:pt x="1229" y="824"/>
                    <a:pt x="1229" y="824"/>
                    <a:pt x="1229" y="824"/>
                  </a:cubicBezTo>
                  <a:cubicBezTo>
                    <a:pt x="1226" y="824"/>
                    <a:pt x="1220" y="826"/>
                    <a:pt x="1211" y="830"/>
                  </a:cubicBezTo>
                  <a:cubicBezTo>
                    <a:pt x="1204" y="832"/>
                    <a:pt x="1199" y="834"/>
                    <a:pt x="1196" y="834"/>
                  </a:cubicBezTo>
                  <a:cubicBezTo>
                    <a:pt x="1194" y="834"/>
                    <a:pt x="1193" y="833"/>
                    <a:pt x="1192" y="833"/>
                  </a:cubicBezTo>
                  <a:cubicBezTo>
                    <a:pt x="1190" y="831"/>
                    <a:pt x="1188" y="828"/>
                    <a:pt x="1188" y="824"/>
                  </a:cubicBezTo>
                  <a:cubicBezTo>
                    <a:pt x="1183" y="812"/>
                    <a:pt x="1183" y="812"/>
                    <a:pt x="1183" y="812"/>
                  </a:cubicBezTo>
                  <a:cubicBezTo>
                    <a:pt x="1182" y="810"/>
                    <a:pt x="1177" y="809"/>
                    <a:pt x="1171" y="807"/>
                  </a:cubicBezTo>
                  <a:cubicBezTo>
                    <a:pt x="1163" y="805"/>
                    <a:pt x="1159" y="802"/>
                    <a:pt x="1158" y="801"/>
                  </a:cubicBezTo>
                  <a:cubicBezTo>
                    <a:pt x="1152" y="798"/>
                    <a:pt x="1148" y="791"/>
                    <a:pt x="1144" y="781"/>
                  </a:cubicBezTo>
                  <a:cubicBezTo>
                    <a:pt x="1142" y="774"/>
                    <a:pt x="1139" y="763"/>
                    <a:pt x="1135" y="748"/>
                  </a:cubicBezTo>
                  <a:cubicBezTo>
                    <a:pt x="1134" y="742"/>
                    <a:pt x="1132" y="738"/>
                    <a:pt x="1129" y="737"/>
                  </a:cubicBezTo>
                  <a:cubicBezTo>
                    <a:pt x="1118" y="736"/>
                    <a:pt x="1118" y="736"/>
                    <a:pt x="1118" y="736"/>
                  </a:cubicBezTo>
                  <a:cubicBezTo>
                    <a:pt x="1112" y="734"/>
                    <a:pt x="1112" y="734"/>
                    <a:pt x="1112" y="734"/>
                  </a:cubicBezTo>
                  <a:cubicBezTo>
                    <a:pt x="1106" y="731"/>
                    <a:pt x="1106" y="731"/>
                    <a:pt x="1106" y="731"/>
                  </a:cubicBezTo>
                  <a:cubicBezTo>
                    <a:pt x="1081" y="732"/>
                    <a:pt x="1081" y="732"/>
                    <a:pt x="1081" y="732"/>
                  </a:cubicBezTo>
                  <a:cubicBezTo>
                    <a:pt x="1073" y="734"/>
                    <a:pt x="1067" y="738"/>
                    <a:pt x="1065" y="743"/>
                  </a:cubicBezTo>
                  <a:cubicBezTo>
                    <a:pt x="1064" y="744"/>
                    <a:pt x="1064" y="745"/>
                    <a:pt x="1065" y="746"/>
                  </a:cubicBezTo>
                  <a:cubicBezTo>
                    <a:pt x="1070" y="748"/>
                    <a:pt x="1070" y="748"/>
                    <a:pt x="1070" y="748"/>
                  </a:cubicBezTo>
                  <a:cubicBezTo>
                    <a:pt x="1073" y="749"/>
                    <a:pt x="1073" y="752"/>
                    <a:pt x="1070" y="757"/>
                  </a:cubicBezTo>
                  <a:cubicBezTo>
                    <a:pt x="1061" y="769"/>
                    <a:pt x="1061" y="769"/>
                    <a:pt x="1061" y="769"/>
                  </a:cubicBezTo>
                  <a:cubicBezTo>
                    <a:pt x="1057" y="774"/>
                    <a:pt x="1054" y="778"/>
                    <a:pt x="1053" y="783"/>
                  </a:cubicBezTo>
                  <a:cubicBezTo>
                    <a:pt x="1057" y="788"/>
                    <a:pt x="1057" y="788"/>
                    <a:pt x="1057" y="788"/>
                  </a:cubicBezTo>
                  <a:cubicBezTo>
                    <a:pt x="1056" y="791"/>
                    <a:pt x="1055" y="792"/>
                    <a:pt x="1053" y="792"/>
                  </a:cubicBezTo>
                  <a:cubicBezTo>
                    <a:pt x="1051" y="797"/>
                    <a:pt x="1046" y="799"/>
                    <a:pt x="1037" y="799"/>
                  </a:cubicBezTo>
                  <a:cubicBezTo>
                    <a:pt x="1035" y="799"/>
                    <a:pt x="1033" y="799"/>
                    <a:pt x="1031" y="799"/>
                  </a:cubicBezTo>
                  <a:cubicBezTo>
                    <a:pt x="1028" y="796"/>
                    <a:pt x="1028" y="796"/>
                    <a:pt x="1028" y="796"/>
                  </a:cubicBezTo>
                  <a:cubicBezTo>
                    <a:pt x="1027" y="796"/>
                    <a:pt x="1027" y="796"/>
                    <a:pt x="1027" y="796"/>
                  </a:cubicBezTo>
                  <a:cubicBezTo>
                    <a:pt x="1026" y="795"/>
                    <a:pt x="1025" y="794"/>
                    <a:pt x="1024" y="794"/>
                  </a:cubicBezTo>
                  <a:cubicBezTo>
                    <a:pt x="1021" y="796"/>
                    <a:pt x="1021" y="796"/>
                    <a:pt x="1021" y="796"/>
                  </a:cubicBezTo>
                  <a:cubicBezTo>
                    <a:pt x="1017" y="796"/>
                    <a:pt x="1017" y="796"/>
                    <a:pt x="1017" y="796"/>
                  </a:cubicBezTo>
                  <a:cubicBezTo>
                    <a:pt x="1010" y="795"/>
                    <a:pt x="1010" y="795"/>
                    <a:pt x="1010" y="795"/>
                  </a:cubicBezTo>
                  <a:cubicBezTo>
                    <a:pt x="1005" y="791"/>
                    <a:pt x="1005" y="791"/>
                    <a:pt x="1005" y="791"/>
                  </a:cubicBezTo>
                  <a:cubicBezTo>
                    <a:pt x="1003" y="790"/>
                    <a:pt x="1002" y="789"/>
                    <a:pt x="1000" y="788"/>
                  </a:cubicBezTo>
                  <a:cubicBezTo>
                    <a:pt x="1000" y="788"/>
                    <a:pt x="999" y="788"/>
                    <a:pt x="999" y="788"/>
                  </a:cubicBezTo>
                  <a:cubicBezTo>
                    <a:pt x="997" y="788"/>
                    <a:pt x="993" y="790"/>
                    <a:pt x="990" y="793"/>
                  </a:cubicBezTo>
                  <a:cubicBezTo>
                    <a:pt x="981" y="801"/>
                    <a:pt x="981" y="801"/>
                    <a:pt x="981" y="801"/>
                  </a:cubicBezTo>
                  <a:cubicBezTo>
                    <a:pt x="973" y="805"/>
                    <a:pt x="965" y="807"/>
                    <a:pt x="957" y="807"/>
                  </a:cubicBezTo>
                  <a:cubicBezTo>
                    <a:pt x="951" y="807"/>
                    <a:pt x="945" y="806"/>
                    <a:pt x="938" y="804"/>
                  </a:cubicBezTo>
                  <a:cubicBezTo>
                    <a:pt x="929" y="801"/>
                    <a:pt x="922" y="798"/>
                    <a:pt x="917" y="793"/>
                  </a:cubicBezTo>
                  <a:cubicBezTo>
                    <a:pt x="914" y="791"/>
                    <a:pt x="910" y="789"/>
                    <a:pt x="907" y="788"/>
                  </a:cubicBezTo>
                  <a:cubicBezTo>
                    <a:pt x="896" y="784"/>
                    <a:pt x="896" y="784"/>
                    <a:pt x="896" y="784"/>
                  </a:cubicBezTo>
                  <a:cubicBezTo>
                    <a:pt x="886" y="785"/>
                    <a:pt x="886" y="785"/>
                    <a:pt x="886" y="785"/>
                  </a:cubicBezTo>
                  <a:cubicBezTo>
                    <a:pt x="875" y="788"/>
                    <a:pt x="875" y="788"/>
                    <a:pt x="875" y="788"/>
                  </a:cubicBezTo>
                  <a:cubicBezTo>
                    <a:pt x="874" y="788"/>
                    <a:pt x="872" y="789"/>
                    <a:pt x="871" y="789"/>
                  </a:cubicBezTo>
                  <a:cubicBezTo>
                    <a:pt x="864" y="789"/>
                    <a:pt x="860" y="784"/>
                    <a:pt x="858" y="774"/>
                  </a:cubicBezTo>
                  <a:cubicBezTo>
                    <a:pt x="858" y="768"/>
                    <a:pt x="855" y="765"/>
                    <a:pt x="850" y="765"/>
                  </a:cubicBezTo>
                  <a:cubicBezTo>
                    <a:pt x="835" y="762"/>
                    <a:pt x="835" y="762"/>
                    <a:pt x="835" y="762"/>
                  </a:cubicBezTo>
                  <a:cubicBezTo>
                    <a:pt x="825" y="760"/>
                    <a:pt x="825" y="760"/>
                    <a:pt x="825" y="760"/>
                  </a:cubicBezTo>
                  <a:cubicBezTo>
                    <a:pt x="822" y="760"/>
                    <a:pt x="819" y="761"/>
                    <a:pt x="816" y="763"/>
                  </a:cubicBezTo>
                  <a:cubicBezTo>
                    <a:pt x="809" y="766"/>
                    <a:pt x="808" y="772"/>
                    <a:pt x="812" y="779"/>
                  </a:cubicBezTo>
                  <a:cubicBezTo>
                    <a:pt x="814" y="785"/>
                    <a:pt x="814" y="790"/>
                    <a:pt x="810" y="794"/>
                  </a:cubicBezTo>
                  <a:cubicBezTo>
                    <a:pt x="808" y="796"/>
                    <a:pt x="806" y="798"/>
                    <a:pt x="803" y="798"/>
                  </a:cubicBezTo>
                  <a:cubicBezTo>
                    <a:pt x="802" y="798"/>
                    <a:pt x="800" y="797"/>
                    <a:pt x="799" y="796"/>
                  </a:cubicBezTo>
                  <a:cubicBezTo>
                    <a:pt x="797" y="796"/>
                    <a:pt x="792" y="795"/>
                    <a:pt x="786" y="795"/>
                  </a:cubicBezTo>
                  <a:cubicBezTo>
                    <a:pt x="774" y="792"/>
                    <a:pt x="774" y="792"/>
                    <a:pt x="774" y="792"/>
                  </a:cubicBezTo>
                  <a:cubicBezTo>
                    <a:pt x="770" y="787"/>
                    <a:pt x="770" y="787"/>
                    <a:pt x="770" y="787"/>
                  </a:cubicBezTo>
                  <a:cubicBezTo>
                    <a:pt x="768" y="785"/>
                    <a:pt x="766" y="784"/>
                    <a:pt x="765" y="783"/>
                  </a:cubicBezTo>
                  <a:cubicBezTo>
                    <a:pt x="741" y="782"/>
                    <a:pt x="741" y="782"/>
                    <a:pt x="741" y="782"/>
                  </a:cubicBezTo>
                  <a:cubicBezTo>
                    <a:pt x="736" y="782"/>
                    <a:pt x="729" y="785"/>
                    <a:pt x="723" y="792"/>
                  </a:cubicBezTo>
                  <a:cubicBezTo>
                    <a:pt x="716" y="799"/>
                    <a:pt x="716" y="799"/>
                    <a:pt x="716" y="799"/>
                  </a:cubicBezTo>
                  <a:cubicBezTo>
                    <a:pt x="713" y="801"/>
                    <a:pt x="711" y="801"/>
                    <a:pt x="708" y="801"/>
                  </a:cubicBezTo>
                  <a:cubicBezTo>
                    <a:pt x="696" y="806"/>
                    <a:pt x="696" y="806"/>
                    <a:pt x="696" y="806"/>
                  </a:cubicBezTo>
                  <a:cubicBezTo>
                    <a:pt x="694" y="806"/>
                    <a:pt x="694" y="806"/>
                    <a:pt x="694" y="806"/>
                  </a:cubicBezTo>
                  <a:cubicBezTo>
                    <a:pt x="688" y="807"/>
                    <a:pt x="688" y="807"/>
                    <a:pt x="688" y="807"/>
                  </a:cubicBezTo>
                  <a:cubicBezTo>
                    <a:pt x="687" y="806"/>
                    <a:pt x="687" y="806"/>
                    <a:pt x="687" y="806"/>
                  </a:cubicBezTo>
                  <a:cubicBezTo>
                    <a:pt x="683" y="800"/>
                    <a:pt x="683" y="800"/>
                    <a:pt x="683" y="800"/>
                  </a:cubicBezTo>
                  <a:cubicBezTo>
                    <a:pt x="682" y="799"/>
                    <a:pt x="682" y="799"/>
                    <a:pt x="681" y="799"/>
                  </a:cubicBezTo>
                  <a:cubicBezTo>
                    <a:pt x="680" y="799"/>
                    <a:pt x="679" y="799"/>
                    <a:pt x="677" y="801"/>
                  </a:cubicBezTo>
                  <a:cubicBezTo>
                    <a:pt x="668" y="800"/>
                    <a:pt x="668" y="800"/>
                    <a:pt x="668" y="800"/>
                  </a:cubicBezTo>
                  <a:cubicBezTo>
                    <a:pt x="665" y="796"/>
                    <a:pt x="665" y="796"/>
                    <a:pt x="665" y="796"/>
                  </a:cubicBezTo>
                  <a:cubicBezTo>
                    <a:pt x="661" y="792"/>
                    <a:pt x="661" y="792"/>
                    <a:pt x="661" y="792"/>
                  </a:cubicBezTo>
                  <a:cubicBezTo>
                    <a:pt x="653" y="787"/>
                    <a:pt x="653" y="787"/>
                    <a:pt x="653" y="787"/>
                  </a:cubicBezTo>
                  <a:cubicBezTo>
                    <a:pt x="650" y="781"/>
                    <a:pt x="650" y="781"/>
                    <a:pt x="650" y="781"/>
                  </a:cubicBezTo>
                  <a:cubicBezTo>
                    <a:pt x="648" y="779"/>
                    <a:pt x="647" y="778"/>
                    <a:pt x="644" y="778"/>
                  </a:cubicBezTo>
                  <a:cubicBezTo>
                    <a:pt x="631" y="780"/>
                    <a:pt x="631" y="780"/>
                    <a:pt x="631" y="780"/>
                  </a:cubicBezTo>
                  <a:cubicBezTo>
                    <a:pt x="630" y="780"/>
                    <a:pt x="629" y="780"/>
                    <a:pt x="629" y="780"/>
                  </a:cubicBezTo>
                  <a:cubicBezTo>
                    <a:pt x="626" y="780"/>
                    <a:pt x="624" y="779"/>
                    <a:pt x="622" y="777"/>
                  </a:cubicBezTo>
                  <a:cubicBezTo>
                    <a:pt x="619" y="773"/>
                    <a:pt x="617" y="772"/>
                    <a:pt x="616" y="772"/>
                  </a:cubicBezTo>
                  <a:cubicBezTo>
                    <a:pt x="614" y="772"/>
                    <a:pt x="612" y="772"/>
                    <a:pt x="611" y="775"/>
                  </a:cubicBezTo>
                  <a:cubicBezTo>
                    <a:pt x="607" y="779"/>
                    <a:pt x="607" y="779"/>
                    <a:pt x="607" y="779"/>
                  </a:cubicBezTo>
                  <a:cubicBezTo>
                    <a:pt x="602" y="773"/>
                    <a:pt x="602" y="773"/>
                    <a:pt x="602" y="773"/>
                  </a:cubicBezTo>
                  <a:cubicBezTo>
                    <a:pt x="600" y="765"/>
                    <a:pt x="600" y="765"/>
                    <a:pt x="600" y="765"/>
                  </a:cubicBezTo>
                  <a:cubicBezTo>
                    <a:pt x="588" y="744"/>
                    <a:pt x="588" y="744"/>
                    <a:pt x="588" y="744"/>
                  </a:cubicBezTo>
                  <a:cubicBezTo>
                    <a:pt x="584" y="736"/>
                    <a:pt x="579" y="730"/>
                    <a:pt x="572" y="725"/>
                  </a:cubicBezTo>
                  <a:cubicBezTo>
                    <a:pt x="570" y="723"/>
                    <a:pt x="568" y="720"/>
                    <a:pt x="568" y="714"/>
                  </a:cubicBezTo>
                  <a:cubicBezTo>
                    <a:pt x="567" y="710"/>
                    <a:pt x="567" y="710"/>
                    <a:pt x="567" y="710"/>
                  </a:cubicBezTo>
                  <a:cubicBezTo>
                    <a:pt x="564" y="711"/>
                    <a:pt x="564" y="711"/>
                    <a:pt x="564" y="711"/>
                  </a:cubicBezTo>
                  <a:cubicBezTo>
                    <a:pt x="551" y="721"/>
                    <a:pt x="551" y="721"/>
                    <a:pt x="551" y="721"/>
                  </a:cubicBezTo>
                  <a:cubicBezTo>
                    <a:pt x="546" y="724"/>
                    <a:pt x="541" y="726"/>
                    <a:pt x="535" y="727"/>
                  </a:cubicBezTo>
                  <a:cubicBezTo>
                    <a:pt x="534" y="727"/>
                    <a:pt x="533" y="727"/>
                    <a:pt x="533" y="727"/>
                  </a:cubicBezTo>
                  <a:cubicBezTo>
                    <a:pt x="529" y="727"/>
                    <a:pt x="528" y="726"/>
                    <a:pt x="530" y="723"/>
                  </a:cubicBezTo>
                  <a:cubicBezTo>
                    <a:pt x="533" y="720"/>
                    <a:pt x="533" y="720"/>
                    <a:pt x="533" y="720"/>
                  </a:cubicBezTo>
                  <a:cubicBezTo>
                    <a:pt x="533" y="719"/>
                    <a:pt x="533" y="718"/>
                    <a:pt x="532" y="718"/>
                  </a:cubicBezTo>
                  <a:cubicBezTo>
                    <a:pt x="532" y="718"/>
                    <a:pt x="532" y="719"/>
                    <a:pt x="532" y="719"/>
                  </a:cubicBezTo>
                  <a:cubicBezTo>
                    <a:pt x="526" y="720"/>
                    <a:pt x="526" y="720"/>
                    <a:pt x="526" y="720"/>
                  </a:cubicBezTo>
                  <a:cubicBezTo>
                    <a:pt x="523" y="718"/>
                    <a:pt x="523" y="718"/>
                    <a:pt x="523" y="718"/>
                  </a:cubicBezTo>
                  <a:cubicBezTo>
                    <a:pt x="519" y="719"/>
                    <a:pt x="519" y="719"/>
                    <a:pt x="519" y="719"/>
                  </a:cubicBezTo>
                  <a:cubicBezTo>
                    <a:pt x="518" y="714"/>
                    <a:pt x="517" y="712"/>
                    <a:pt x="515" y="712"/>
                  </a:cubicBezTo>
                  <a:cubicBezTo>
                    <a:pt x="514" y="712"/>
                    <a:pt x="513" y="713"/>
                    <a:pt x="512" y="713"/>
                  </a:cubicBezTo>
                  <a:cubicBezTo>
                    <a:pt x="506" y="715"/>
                    <a:pt x="506" y="715"/>
                    <a:pt x="506" y="715"/>
                  </a:cubicBezTo>
                  <a:cubicBezTo>
                    <a:pt x="506" y="716"/>
                    <a:pt x="505" y="716"/>
                    <a:pt x="505" y="716"/>
                  </a:cubicBezTo>
                  <a:cubicBezTo>
                    <a:pt x="503" y="716"/>
                    <a:pt x="503" y="715"/>
                    <a:pt x="503" y="713"/>
                  </a:cubicBezTo>
                  <a:cubicBezTo>
                    <a:pt x="504" y="711"/>
                    <a:pt x="503" y="707"/>
                    <a:pt x="502" y="702"/>
                  </a:cubicBezTo>
                  <a:cubicBezTo>
                    <a:pt x="501" y="697"/>
                    <a:pt x="500" y="694"/>
                    <a:pt x="498" y="694"/>
                  </a:cubicBezTo>
                  <a:cubicBezTo>
                    <a:pt x="497" y="694"/>
                    <a:pt x="497" y="695"/>
                    <a:pt x="497" y="695"/>
                  </a:cubicBezTo>
                  <a:cubicBezTo>
                    <a:pt x="489" y="694"/>
                    <a:pt x="489" y="694"/>
                    <a:pt x="489" y="694"/>
                  </a:cubicBezTo>
                  <a:cubicBezTo>
                    <a:pt x="486" y="693"/>
                    <a:pt x="484" y="691"/>
                    <a:pt x="482" y="691"/>
                  </a:cubicBezTo>
                  <a:cubicBezTo>
                    <a:pt x="482" y="691"/>
                    <a:pt x="482" y="691"/>
                    <a:pt x="481" y="691"/>
                  </a:cubicBezTo>
                  <a:cubicBezTo>
                    <a:pt x="481" y="691"/>
                    <a:pt x="481" y="691"/>
                    <a:pt x="480" y="691"/>
                  </a:cubicBezTo>
                  <a:cubicBezTo>
                    <a:pt x="477" y="691"/>
                    <a:pt x="474" y="693"/>
                    <a:pt x="472" y="696"/>
                  </a:cubicBezTo>
                  <a:cubicBezTo>
                    <a:pt x="471" y="699"/>
                    <a:pt x="471" y="699"/>
                    <a:pt x="471" y="699"/>
                  </a:cubicBezTo>
                  <a:cubicBezTo>
                    <a:pt x="468" y="701"/>
                    <a:pt x="468" y="701"/>
                    <a:pt x="468" y="701"/>
                  </a:cubicBezTo>
                  <a:cubicBezTo>
                    <a:pt x="451" y="704"/>
                    <a:pt x="451" y="704"/>
                    <a:pt x="451" y="704"/>
                  </a:cubicBezTo>
                  <a:cubicBezTo>
                    <a:pt x="444" y="706"/>
                    <a:pt x="438" y="707"/>
                    <a:pt x="435" y="711"/>
                  </a:cubicBezTo>
                  <a:cubicBezTo>
                    <a:pt x="420" y="713"/>
                    <a:pt x="420" y="713"/>
                    <a:pt x="420" y="713"/>
                  </a:cubicBezTo>
                  <a:cubicBezTo>
                    <a:pt x="414" y="713"/>
                    <a:pt x="410" y="715"/>
                    <a:pt x="407" y="716"/>
                  </a:cubicBezTo>
                  <a:cubicBezTo>
                    <a:pt x="401" y="718"/>
                    <a:pt x="401" y="718"/>
                    <a:pt x="401" y="718"/>
                  </a:cubicBezTo>
                  <a:cubicBezTo>
                    <a:pt x="395" y="718"/>
                    <a:pt x="395" y="718"/>
                    <a:pt x="395" y="718"/>
                  </a:cubicBezTo>
                  <a:cubicBezTo>
                    <a:pt x="392" y="719"/>
                    <a:pt x="390" y="722"/>
                    <a:pt x="390" y="727"/>
                  </a:cubicBezTo>
                  <a:cubicBezTo>
                    <a:pt x="389" y="731"/>
                    <a:pt x="390" y="733"/>
                    <a:pt x="393" y="733"/>
                  </a:cubicBezTo>
                  <a:cubicBezTo>
                    <a:pt x="396" y="733"/>
                    <a:pt x="396" y="733"/>
                    <a:pt x="396" y="733"/>
                  </a:cubicBezTo>
                  <a:cubicBezTo>
                    <a:pt x="398" y="734"/>
                    <a:pt x="398" y="734"/>
                    <a:pt x="399" y="736"/>
                  </a:cubicBezTo>
                  <a:cubicBezTo>
                    <a:pt x="396" y="738"/>
                    <a:pt x="396" y="738"/>
                    <a:pt x="396" y="738"/>
                  </a:cubicBezTo>
                  <a:cubicBezTo>
                    <a:pt x="390" y="739"/>
                    <a:pt x="390" y="739"/>
                    <a:pt x="390" y="739"/>
                  </a:cubicBezTo>
                  <a:cubicBezTo>
                    <a:pt x="385" y="739"/>
                    <a:pt x="383" y="741"/>
                    <a:pt x="384" y="745"/>
                  </a:cubicBezTo>
                  <a:cubicBezTo>
                    <a:pt x="386" y="749"/>
                    <a:pt x="386" y="749"/>
                    <a:pt x="386" y="749"/>
                  </a:cubicBezTo>
                  <a:cubicBezTo>
                    <a:pt x="382" y="753"/>
                    <a:pt x="382" y="753"/>
                    <a:pt x="382" y="753"/>
                  </a:cubicBezTo>
                  <a:cubicBezTo>
                    <a:pt x="378" y="756"/>
                    <a:pt x="378" y="756"/>
                    <a:pt x="378" y="756"/>
                  </a:cubicBezTo>
                  <a:cubicBezTo>
                    <a:pt x="376" y="757"/>
                    <a:pt x="376" y="757"/>
                    <a:pt x="376" y="757"/>
                  </a:cubicBezTo>
                  <a:cubicBezTo>
                    <a:pt x="379" y="762"/>
                    <a:pt x="379" y="762"/>
                    <a:pt x="379" y="762"/>
                  </a:cubicBezTo>
                  <a:cubicBezTo>
                    <a:pt x="383" y="764"/>
                    <a:pt x="383" y="764"/>
                    <a:pt x="383" y="764"/>
                  </a:cubicBezTo>
                  <a:cubicBezTo>
                    <a:pt x="388" y="767"/>
                    <a:pt x="388" y="767"/>
                    <a:pt x="388" y="767"/>
                  </a:cubicBezTo>
                  <a:cubicBezTo>
                    <a:pt x="393" y="768"/>
                    <a:pt x="394" y="772"/>
                    <a:pt x="392" y="775"/>
                  </a:cubicBezTo>
                  <a:cubicBezTo>
                    <a:pt x="387" y="780"/>
                    <a:pt x="387" y="780"/>
                    <a:pt x="387" y="780"/>
                  </a:cubicBezTo>
                  <a:cubicBezTo>
                    <a:pt x="382" y="782"/>
                    <a:pt x="382" y="782"/>
                    <a:pt x="382" y="782"/>
                  </a:cubicBezTo>
                  <a:cubicBezTo>
                    <a:pt x="377" y="779"/>
                    <a:pt x="377" y="779"/>
                    <a:pt x="377" y="779"/>
                  </a:cubicBezTo>
                  <a:cubicBezTo>
                    <a:pt x="373" y="780"/>
                    <a:pt x="373" y="780"/>
                    <a:pt x="373" y="780"/>
                  </a:cubicBezTo>
                  <a:cubicBezTo>
                    <a:pt x="364" y="780"/>
                    <a:pt x="364" y="780"/>
                    <a:pt x="364" y="780"/>
                  </a:cubicBezTo>
                  <a:cubicBezTo>
                    <a:pt x="358" y="775"/>
                    <a:pt x="358" y="775"/>
                    <a:pt x="358" y="775"/>
                  </a:cubicBezTo>
                  <a:cubicBezTo>
                    <a:pt x="356" y="774"/>
                    <a:pt x="355" y="773"/>
                    <a:pt x="353" y="773"/>
                  </a:cubicBezTo>
                  <a:cubicBezTo>
                    <a:pt x="352" y="773"/>
                    <a:pt x="350" y="774"/>
                    <a:pt x="349" y="775"/>
                  </a:cubicBezTo>
                  <a:cubicBezTo>
                    <a:pt x="343" y="776"/>
                    <a:pt x="343" y="776"/>
                    <a:pt x="343" y="776"/>
                  </a:cubicBezTo>
                  <a:cubicBezTo>
                    <a:pt x="334" y="776"/>
                    <a:pt x="334" y="776"/>
                    <a:pt x="334" y="776"/>
                  </a:cubicBezTo>
                  <a:cubicBezTo>
                    <a:pt x="332" y="778"/>
                    <a:pt x="332" y="778"/>
                    <a:pt x="332" y="778"/>
                  </a:cubicBezTo>
                  <a:cubicBezTo>
                    <a:pt x="331" y="779"/>
                    <a:pt x="330" y="780"/>
                    <a:pt x="328" y="781"/>
                  </a:cubicBezTo>
                  <a:cubicBezTo>
                    <a:pt x="328" y="781"/>
                    <a:pt x="327" y="781"/>
                    <a:pt x="327" y="781"/>
                  </a:cubicBezTo>
                  <a:cubicBezTo>
                    <a:pt x="325" y="781"/>
                    <a:pt x="322" y="779"/>
                    <a:pt x="317" y="776"/>
                  </a:cubicBezTo>
                  <a:cubicBezTo>
                    <a:pt x="315" y="774"/>
                    <a:pt x="314" y="774"/>
                    <a:pt x="313" y="774"/>
                  </a:cubicBezTo>
                  <a:cubicBezTo>
                    <a:pt x="313" y="776"/>
                    <a:pt x="313" y="776"/>
                    <a:pt x="313" y="776"/>
                  </a:cubicBezTo>
                  <a:cubicBezTo>
                    <a:pt x="315" y="780"/>
                    <a:pt x="315" y="780"/>
                    <a:pt x="315" y="780"/>
                  </a:cubicBezTo>
                  <a:cubicBezTo>
                    <a:pt x="315" y="781"/>
                    <a:pt x="315" y="782"/>
                    <a:pt x="313" y="783"/>
                  </a:cubicBezTo>
                  <a:cubicBezTo>
                    <a:pt x="312" y="783"/>
                    <a:pt x="312" y="783"/>
                    <a:pt x="312" y="783"/>
                  </a:cubicBezTo>
                  <a:cubicBezTo>
                    <a:pt x="311" y="779"/>
                    <a:pt x="311" y="779"/>
                    <a:pt x="311" y="779"/>
                  </a:cubicBezTo>
                  <a:cubicBezTo>
                    <a:pt x="310" y="776"/>
                    <a:pt x="310" y="776"/>
                    <a:pt x="310" y="776"/>
                  </a:cubicBezTo>
                  <a:cubicBezTo>
                    <a:pt x="309" y="772"/>
                    <a:pt x="304" y="769"/>
                    <a:pt x="296" y="767"/>
                  </a:cubicBezTo>
                  <a:cubicBezTo>
                    <a:pt x="289" y="763"/>
                    <a:pt x="289" y="763"/>
                    <a:pt x="289" y="763"/>
                  </a:cubicBezTo>
                  <a:cubicBezTo>
                    <a:pt x="285" y="763"/>
                    <a:pt x="285" y="763"/>
                    <a:pt x="285" y="763"/>
                  </a:cubicBezTo>
                  <a:cubicBezTo>
                    <a:pt x="281" y="765"/>
                    <a:pt x="281" y="765"/>
                    <a:pt x="281" y="765"/>
                  </a:cubicBezTo>
                  <a:cubicBezTo>
                    <a:pt x="274" y="763"/>
                    <a:pt x="274" y="763"/>
                    <a:pt x="274" y="763"/>
                  </a:cubicBezTo>
                  <a:cubicBezTo>
                    <a:pt x="274" y="763"/>
                    <a:pt x="274" y="763"/>
                    <a:pt x="273" y="763"/>
                  </a:cubicBezTo>
                  <a:cubicBezTo>
                    <a:pt x="272" y="763"/>
                    <a:pt x="270" y="764"/>
                    <a:pt x="267" y="766"/>
                  </a:cubicBezTo>
                  <a:cubicBezTo>
                    <a:pt x="254" y="774"/>
                    <a:pt x="254" y="774"/>
                    <a:pt x="254" y="774"/>
                  </a:cubicBezTo>
                  <a:cubicBezTo>
                    <a:pt x="249" y="779"/>
                    <a:pt x="246" y="783"/>
                    <a:pt x="247" y="786"/>
                  </a:cubicBezTo>
                  <a:cubicBezTo>
                    <a:pt x="247" y="791"/>
                    <a:pt x="247" y="791"/>
                    <a:pt x="247" y="791"/>
                  </a:cubicBezTo>
                  <a:cubicBezTo>
                    <a:pt x="245" y="795"/>
                    <a:pt x="245" y="795"/>
                    <a:pt x="245" y="795"/>
                  </a:cubicBezTo>
                  <a:cubicBezTo>
                    <a:pt x="243" y="795"/>
                    <a:pt x="242" y="794"/>
                    <a:pt x="240" y="792"/>
                  </a:cubicBezTo>
                  <a:cubicBezTo>
                    <a:pt x="236" y="787"/>
                    <a:pt x="236" y="787"/>
                    <a:pt x="236" y="787"/>
                  </a:cubicBezTo>
                  <a:cubicBezTo>
                    <a:pt x="233" y="786"/>
                    <a:pt x="232" y="785"/>
                    <a:pt x="231" y="785"/>
                  </a:cubicBezTo>
                  <a:cubicBezTo>
                    <a:pt x="230" y="786"/>
                    <a:pt x="229" y="788"/>
                    <a:pt x="228" y="792"/>
                  </a:cubicBezTo>
                  <a:cubicBezTo>
                    <a:pt x="225" y="796"/>
                    <a:pt x="224" y="798"/>
                    <a:pt x="224" y="800"/>
                  </a:cubicBezTo>
                  <a:cubicBezTo>
                    <a:pt x="225" y="806"/>
                    <a:pt x="226" y="810"/>
                    <a:pt x="226" y="810"/>
                  </a:cubicBezTo>
                  <a:cubicBezTo>
                    <a:pt x="220" y="818"/>
                    <a:pt x="220" y="818"/>
                    <a:pt x="220" y="818"/>
                  </a:cubicBezTo>
                  <a:cubicBezTo>
                    <a:pt x="219" y="820"/>
                    <a:pt x="221" y="821"/>
                    <a:pt x="226" y="824"/>
                  </a:cubicBezTo>
                  <a:cubicBezTo>
                    <a:pt x="227" y="824"/>
                    <a:pt x="227" y="825"/>
                    <a:pt x="227" y="826"/>
                  </a:cubicBezTo>
                  <a:cubicBezTo>
                    <a:pt x="227" y="829"/>
                    <a:pt x="227" y="829"/>
                    <a:pt x="227" y="829"/>
                  </a:cubicBezTo>
                  <a:cubicBezTo>
                    <a:pt x="227" y="831"/>
                    <a:pt x="228" y="832"/>
                    <a:pt x="230" y="832"/>
                  </a:cubicBezTo>
                  <a:cubicBezTo>
                    <a:pt x="230" y="832"/>
                    <a:pt x="231" y="832"/>
                    <a:pt x="231" y="832"/>
                  </a:cubicBezTo>
                  <a:cubicBezTo>
                    <a:pt x="232" y="832"/>
                    <a:pt x="232" y="832"/>
                    <a:pt x="232" y="832"/>
                  </a:cubicBezTo>
                  <a:cubicBezTo>
                    <a:pt x="237" y="832"/>
                    <a:pt x="241" y="836"/>
                    <a:pt x="247" y="843"/>
                  </a:cubicBezTo>
                  <a:cubicBezTo>
                    <a:pt x="249" y="848"/>
                    <a:pt x="249" y="848"/>
                    <a:pt x="249" y="848"/>
                  </a:cubicBezTo>
                  <a:cubicBezTo>
                    <a:pt x="245" y="849"/>
                    <a:pt x="245" y="849"/>
                    <a:pt x="245" y="849"/>
                  </a:cubicBezTo>
                  <a:cubicBezTo>
                    <a:pt x="242" y="849"/>
                    <a:pt x="242" y="850"/>
                    <a:pt x="244" y="852"/>
                  </a:cubicBezTo>
                  <a:cubicBezTo>
                    <a:pt x="250" y="857"/>
                    <a:pt x="250" y="857"/>
                    <a:pt x="250" y="857"/>
                  </a:cubicBezTo>
                  <a:cubicBezTo>
                    <a:pt x="247" y="859"/>
                    <a:pt x="247" y="859"/>
                    <a:pt x="247" y="859"/>
                  </a:cubicBezTo>
                  <a:cubicBezTo>
                    <a:pt x="241" y="864"/>
                    <a:pt x="241" y="864"/>
                    <a:pt x="241" y="864"/>
                  </a:cubicBezTo>
                  <a:cubicBezTo>
                    <a:pt x="232" y="869"/>
                    <a:pt x="227" y="875"/>
                    <a:pt x="226" y="881"/>
                  </a:cubicBezTo>
                  <a:cubicBezTo>
                    <a:pt x="224" y="887"/>
                    <a:pt x="227" y="893"/>
                    <a:pt x="232" y="899"/>
                  </a:cubicBezTo>
                  <a:cubicBezTo>
                    <a:pt x="233" y="900"/>
                    <a:pt x="233" y="902"/>
                    <a:pt x="233" y="906"/>
                  </a:cubicBezTo>
                  <a:cubicBezTo>
                    <a:pt x="232" y="910"/>
                    <a:pt x="233" y="912"/>
                    <a:pt x="234" y="915"/>
                  </a:cubicBezTo>
                  <a:cubicBezTo>
                    <a:pt x="242" y="926"/>
                    <a:pt x="242" y="926"/>
                    <a:pt x="242" y="926"/>
                  </a:cubicBezTo>
                  <a:cubicBezTo>
                    <a:pt x="245" y="929"/>
                    <a:pt x="245" y="929"/>
                    <a:pt x="245" y="929"/>
                  </a:cubicBezTo>
                  <a:cubicBezTo>
                    <a:pt x="239" y="935"/>
                    <a:pt x="239" y="935"/>
                    <a:pt x="239" y="935"/>
                  </a:cubicBezTo>
                  <a:cubicBezTo>
                    <a:pt x="238" y="937"/>
                    <a:pt x="236" y="939"/>
                    <a:pt x="234" y="939"/>
                  </a:cubicBezTo>
                  <a:cubicBezTo>
                    <a:pt x="234" y="939"/>
                    <a:pt x="234" y="939"/>
                    <a:pt x="234" y="939"/>
                  </a:cubicBezTo>
                  <a:cubicBezTo>
                    <a:pt x="232" y="939"/>
                    <a:pt x="229" y="937"/>
                    <a:pt x="225" y="934"/>
                  </a:cubicBezTo>
                  <a:cubicBezTo>
                    <a:pt x="220" y="930"/>
                    <a:pt x="220" y="930"/>
                    <a:pt x="220" y="930"/>
                  </a:cubicBezTo>
                  <a:cubicBezTo>
                    <a:pt x="215" y="925"/>
                    <a:pt x="215" y="925"/>
                    <a:pt x="215" y="925"/>
                  </a:cubicBezTo>
                  <a:cubicBezTo>
                    <a:pt x="212" y="922"/>
                    <a:pt x="212" y="922"/>
                    <a:pt x="212" y="922"/>
                  </a:cubicBezTo>
                  <a:cubicBezTo>
                    <a:pt x="211" y="919"/>
                    <a:pt x="211" y="919"/>
                    <a:pt x="211" y="919"/>
                  </a:cubicBezTo>
                  <a:cubicBezTo>
                    <a:pt x="208" y="919"/>
                    <a:pt x="208" y="919"/>
                    <a:pt x="208" y="919"/>
                  </a:cubicBezTo>
                  <a:cubicBezTo>
                    <a:pt x="204" y="919"/>
                    <a:pt x="204" y="919"/>
                    <a:pt x="204" y="919"/>
                  </a:cubicBezTo>
                  <a:cubicBezTo>
                    <a:pt x="202" y="917"/>
                    <a:pt x="199" y="915"/>
                    <a:pt x="197" y="915"/>
                  </a:cubicBezTo>
                  <a:cubicBezTo>
                    <a:pt x="197" y="915"/>
                    <a:pt x="197" y="915"/>
                    <a:pt x="196" y="915"/>
                  </a:cubicBezTo>
                  <a:cubicBezTo>
                    <a:pt x="193" y="918"/>
                    <a:pt x="193" y="918"/>
                    <a:pt x="193" y="918"/>
                  </a:cubicBezTo>
                  <a:cubicBezTo>
                    <a:pt x="190" y="919"/>
                    <a:pt x="190" y="919"/>
                    <a:pt x="190" y="919"/>
                  </a:cubicBezTo>
                  <a:cubicBezTo>
                    <a:pt x="188" y="916"/>
                    <a:pt x="188" y="916"/>
                    <a:pt x="188" y="916"/>
                  </a:cubicBezTo>
                  <a:cubicBezTo>
                    <a:pt x="188" y="913"/>
                    <a:pt x="188" y="913"/>
                    <a:pt x="188" y="913"/>
                  </a:cubicBezTo>
                  <a:cubicBezTo>
                    <a:pt x="184" y="912"/>
                    <a:pt x="184" y="912"/>
                    <a:pt x="184" y="912"/>
                  </a:cubicBezTo>
                  <a:cubicBezTo>
                    <a:pt x="181" y="913"/>
                    <a:pt x="181" y="913"/>
                    <a:pt x="181" y="913"/>
                  </a:cubicBezTo>
                  <a:cubicBezTo>
                    <a:pt x="179" y="911"/>
                    <a:pt x="179" y="911"/>
                    <a:pt x="179" y="911"/>
                  </a:cubicBezTo>
                  <a:cubicBezTo>
                    <a:pt x="177" y="909"/>
                    <a:pt x="177" y="909"/>
                    <a:pt x="177" y="909"/>
                  </a:cubicBezTo>
                  <a:cubicBezTo>
                    <a:pt x="172" y="909"/>
                    <a:pt x="172" y="909"/>
                    <a:pt x="172" y="909"/>
                  </a:cubicBezTo>
                  <a:cubicBezTo>
                    <a:pt x="170" y="909"/>
                    <a:pt x="170" y="909"/>
                    <a:pt x="170" y="909"/>
                  </a:cubicBezTo>
                  <a:cubicBezTo>
                    <a:pt x="162" y="905"/>
                    <a:pt x="162" y="905"/>
                    <a:pt x="162" y="905"/>
                  </a:cubicBezTo>
                  <a:cubicBezTo>
                    <a:pt x="156" y="903"/>
                    <a:pt x="156" y="903"/>
                    <a:pt x="156" y="903"/>
                  </a:cubicBezTo>
                  <a:cubicBezTo>
                    <a:pt x="150" y="903"/>
                    <a:pt x="144" y="901"/>
                    <a:pt x="139" y="899"/>
                  </a:cubicBezTo>
                  <a:cubicBezTo>
                    <a:pt x="135" y="896"/>
                    <a:pt x="135" y="896"/>
                    <a:pt x="135" y="896"/>
                  </a:cubicBezTo>
                  <a:cubicBezTo>
                    <a:pt x="127" y="891"/>
                    <a:pt x="127" y="891"/>
                    <a:pt x="127" y="891"/>
                  </a:cubicBezTo>
                  <a:cubicBezTo>
                    <a:pt x="118" y="885"/>
                    <a:pt x="118" y="885"/>
                    <a:pt x="118" y="885"/>
                  </a:cubicBezTo>
                  <a:cubicBezTo>
                    <a:pt x="111" y="880"/>
                    <a:pt x="111" y="880"/>
                    <a:pt x="111" y="880"/>
                  </a:cubicBezTo>
                  <a:cubicBezTo>
                    <a:pt x="109" y="878"/>
                    <a:pt x="108" y="876"/>
                    <a:pt x="109" y="875"/>
                  </a:cubicBezTo>
                  <a:cubicBezTo>
                    <a:pt x="113" y="874"/>
                    <a:pt x="113" y="874"/>
                    <a:pt x="113" y="874"/>
                  </a:cubicBezTo>
                  <a:cubicBezTo>
                    <a:pt x="118" y="873"/>
                    <a:pt x="118" y="873"/>
                    <a:pt x="118" y="873"/>
                  </a:cubicBezTo>
                  <a:cubicBezTo>
                    <a:pt x="119" y="872"/>
                    <a:pt x="119" y="871"/>
                    <a:pt x="119" y="869"/>
                  </a:cubicBezTo>
                  <a:cubicBezTo>
                    <a:pt x="119" y="867"/>
                    <a:pt x="120" y="865"/>
                    <a:pt x="121" y="864"/>
                  </a:cubicBezTo>
                  <a:cubicBezTo>
                    <a:pt x="124" y="862"/>
                    <a:pt x="124" y="862"/>
                    <a:pt x="124" y="862"/>
                  </a:cubicBezTo>
                  <a:cubicBezTo>
                    <a:pt x="125" y="861"/>
                    <a:pt x="125" y="861"/>
                    <a:pt x="125" y="861"/>
                  </a:cubicBezTo>
                  <a:cubicBezTo>
                    <a:pt x="126" y="860"/>
                    <a:pt x="125" y="858"/>
                    <a:pt x="123" y="857"/>
                  </a:cubicBezTo>
                  <a:cubicBezTo>
                    <a:pt x="119" y="852"/>
                    <a:pt x="119" y="852"/>
                    <a:pt x="119" y="852"/>
                  </a:cubicBezTo>
                  <a:cubicBezTo>
                    <a:pt x="119" y="851"/>
                    <a:pt x="121" y="851"/>
                    <a:pt x="125" y="851"/>
                  </a:cubicBezTo>
                  <a:cubicBezTo>
                    <a:pt x="127" y="851"/>
                    <a:pt x="130" y="849"/>
                    <a:pt x="134" y="847"/>
                  </a:cubicBezTo>
                  <a:cubicBezTo>
                    <a:pt x="137" y="844"/>
                    <a:pt x="138" y="842"/>
                    <a:pt x="136" y="842"/>
                  </a:cubicBezTo>
                  <a:cubicBezTo>
                    <a:pt x="127" y="843"/>
                    <a:pt x="127" y="843"/>
                    <a:pt x="127" y="843"/>
                  </a:cubicBezTo>
                  <a:cubicBezTo>
                    <a:pt x="125" y="842"/>
                    <a:pt x="125" y="842"/>
                    <a:pt x="125" y="842"/>
                  </a:cubicBezTo>
                  <a:cubicBezTo>
                    <a:pt x="124" y="838"/>
                    <a:pt x="124" y="838"/>
                    <a:pt x="124" y="838"/>
                  </a:cubicBezTo>
                  <a:cubicBezTo>
                    <a:pt x="124" y="835"/>
                    <a:pt x="125" y="834"/>
                    <a:pt x="128" y="833"/>
                  </a:cubicBezTo>
                  <a:cubicBezTo>
                    <a:pt x="136" y="832"/>
                    <a:pt x="136" y="832"/>
                    <a:pt x="136" y="832"/>
                  </a:cubicBezTo>
                  <a:cubicBezTo>
                    <a:pt x="140" y="832"/>
                    <a:pt x="142" y="831"/>
                    <a:pt x="143" y="830"/>
                  </a:cubicBezTo>
                  <a:cubicBezTo>
                    <a:pt x="143" y="829"/>
                    <a:pt x="143" y="825"/>
                    <a:pt x="141" y="820"/>
                  </a:cubicBezTo>
                  <a:cubicBezTo>
                    <a:pt x="140" y="819"/>
                    <a:pt x="140" y="817"/>
                    <a:pt x="141" y="815"/>
                  </a:cubicBezTo>
                  <a:cubicBezTo>
                    <a:pt x="143" y="809"/>
                    <a:pt x="143" y="809"/>
                    <a:pt x="143" y="809"/>
                  </a:cubicBezTo>
                  <a:cubicBezTo>
                    <a:pt x="145" y="807"/>
                    <a:pt x="145" y="806"/>
                    <a:pt x="144" y="805"/>
                  </a:cubicBezTo>
                  <a:cubicBezTo>
                    <a:pt x="143" y="802"/>
                    <a:pt x="140" y="800"/>
                    <a:pt x="136" y="798"/>
                  </a:cubicBezTo>
                  <a:cubicBezTo>
                    <a:pt x="128" y="794"/>
                    <a:pt x="122" y="791"/>
                    <a:pt x="117" y="790"/>
                  </a:cubicBezTo>
                  <a:cubicBezTo>
                    <a:pt x="98" y="787"/>
                    <a:pt x="98" y="787"/>
                    <a:pt x="98" y="787"/>
                  </a:cubicBezTo>
                  <a:cubicBezTo>
                    <a:pt x="94" y="787"/>
                    <a:pt x="91" y="785"/>
                    <a:pt x="88" y="781"/>
                  </a:cubicBezTo>
                  <a:cubicBezTo>
                    <a:pt x="82" y="769"/>
                    <a:pt x="82" y="769"/>
                    <a:pt x="82" y="769"/>
                  </a:cubicBezTo>
                  <a:cubicBezTo>
                    <a:pt x="79" y="763"/>
                    <a:pt x="77" y="759"/>
                    <a:pt x="75" y="757"/>
                  </a:cubicBezTo>
                  <a:cubicBezTo>
                    <a:pt x="72" y="753"/>
                    <a:pt x="68" y="752"/>
                    <a:pt x="64" y="752"/>
                  </a:cubicBezTo>
                  <a:cubicBezTo>
                    <a:pt x="56" y="753"/>
                    <a:pt x="56" y="753"/>
                    <a:pt x="56" y="753"/>
                  </a:cubicBezTo>
                  <a:cubicBezTo>
                    <a:pt x="50" y="753"/>
                    <a:pt x="50" y="753"/>
                    <a:pt x="50" y="753"/>
                  </a:cubicBezTo>
                  <a:cubicBezTo>
                    <a:pt x="48" y="752"/>
                    <a:pt x="48" y="752"/>
                    <a:pt x="48" y="752"/>
                  </a:cubicBezTo>
                  <a:cubicBezTo>
                    <a:pt x="48" y="749"/>
                    <a:pt x="48" y="746"/>
                    <a:pt x="47" y="744"/>
                  </a:cubicBezTo>
                  <a:cubicBezTo>
                    <a:pt x="45" y="741"/>
                    <a:pt x="45" y="741"/>
                    <a:pt x="45" y="741"/>
                  </a:cubicBezTo>
                  <a:cubicBezTo>
                    <a:pt x="46" y="740"/>
                    <a:pt x="46" y="740"/>
                    <a:pt x="46" y="740"/>
                  </a:cubicBezTo>
                  <a:cubicBezTo>
                    <a:pt x="56" y="737"/>
                    <a:pt x="56" y="737"/>
                    <a:pt x="56" y="737"/>
                  </a:cubicBezTo>
                  <a:cubicBezTo>
                    <a:pt x="59" y="735"/>
                    <a:pt x="59" y="731"/>
                    <a:pt x="55" y="725"/>
                  </a:cubicBezTo>
                  <a:cubicBezTo>
                    <a:pt x="46" y="711"/>
                    <a:pt x="46" y="711"/>
                    <a:pt x="46" y="711"/>
                  </a:cubicBezTo>
                  <a:cubicBezTo>
                    <a:pt x="40" y="704"/>
                    <a:pt x="40" y="704"/>
                    <a:pt x="40" y="704"/>
                  </a:cubicBezTo>
                  <a:cubicBezTo>
                    <a:pt x="40" y="693"/>
                    <a:pt x="40" y="693"/>
                    <a:pt x="40" y="693"/>
                  </a:cubicBezTo>
                  <a:cubicBezTo>
                    <a:pt x="39" y="689"/>
                    <a:pt x="38" y="686"/>
                    <a:pt x="35" y="685"/>
                  </a:cubicBezTo>
                  <a:cubicBezTo>
                    <a:pt x="25" y="685"/>
                    <a:pt x="25" y="685"/>
                    <a:pt x="25" y="685"/>
                  </a:cubicBezTo>
                  <a:cubicBezTo>
                    <a:pt x="25" y="685"/>
                    <a:pt x="25" y="685"/>
                    <a:pt x="25" y="685"/>
                  </a:cubicBezTo>
                  <a:cubicBezTo>
                    <a:pt x="23" y="685"/>
                    <a:pt x="17" y="683"/>
                    <a:pt x="9" y="678"/>
                  </a:cubicBezTo>
                  <a:cubicBezTo>
                    <a:pt x="7" y="676"/>
                    <a:pt x="7" y="676"/>
                    <a:pt x="7" y="676"/>
                  </a:cubicBezTo>
                  <a:cubicBezTo>
                    <a:pt x="7" y="673"/>
                    <a:pt x="7" y="673"/>
                    <a:pt x="7" y="673"/>
                  </a:cubicBezTo>
                  <a:cubicBezTo>
                    <a:pt x="7" y="670"/>
                    <a:pt x="7" y="668"/>
                    <a:pt x="6" y="667"/>
                  </a:cubicBezTo>
                  <a:cubicBezTo>
                    <a:pt x="3" y="662"/>
                    <a:pt x="1" y="656"/>
                    <a:pt x="0" y="648"/>
                  </a:cubicBezTo>
                  <a:cubicBezTo>
                    <a:pt x="0" y="642"/>
                    <a:pt x="0" y="642"/>
                    <a:pt x="0" y="642"/>
                  </a:cubicBezTo>
                  <a:cubicBezTo>
                    <a:pt x="2" y="606"/>
                    <a:pt x="2" y="606"/>
                    <a:pt x="2" y="606"/>
                  </a:cubicBezTo>
                  <a:cubicBezTo>
                    <a:pt x="5" y="603"/>
                    <a:pt x="5" y="603"/>
                    <a:pt x="5" y="603"/>
                  </a:cubicBezTo>
                  <a:cubicBezTo>
                    <a:pt x="8" y="600"/>
                    <a:pt x="8" y="600"/>
                    <a:pt x="8" y="600"/>
                  </a:cubicBezTo>
                  <a:cubicBezTo>
                    <a:pt x="12" y="600"/>
                    <a:pt x="12" y="600"/>
                    <a:pt x="12" y="600"/>
                  </a:cubicBezTo>
                  <a:cubicBezTo>
                    <a:pt x="17" y="597"/>
                    <a:pt x="17" y="597"/>
                    <a:pt x="17" y="597"/>
                  </a:cubicBezTo>
                  <a:cubicBezTo>
                    <a:pt x="26" y="596"/>
                    <a:pt x="26" y="596"/>
                    <a:pt x="26" y="596"/>
                  </a:cubicBezTo>
                  <a:cubicBezTo>
                    <a:pt x="31" y="596"/>
                    <a:pt x="32" y="595"/>
                    <a:pt x="30" y="593"/>
                  </a:cubicBezTo>
                  <a:cubicBezTo>
                    <a:pt x="29" y="592"/>
                    <a:pt x="26" y="591"/>
                    <a:pt x="21" y="590"/>
                  </a:cubicBezTo>
                  <a:cubicBezTo>
                    <a:pt x="12" y="589"/>
                    <a:pt x="12" y="589"/>
                    <a:pt x="12" y="589"/>
                  </a:cubicBezTo>
                  <a:cubicBezTo>
                    <a:pt x="11" y="589"/>
                    <a:pt x="11" y="589"/>
                    <a:pt x="11" y="589"/>
                  </a:cubicBezTo>
                  <a:cubicBezTo>
                    <a:pt x="10" y="589"/>
                    <a:pt x="10" y="588"/>
                    <a:pt x="10" y="585"/>
                  </a:cubicBezTo>
                  <a:cubicBezTo>
                    <a:pt x="10" y="581"/>
                    <a:pt x="10" y="579"/>
                    <a:pt x="9" y="578"/>
                  </a:cubicBezTo>
                  <a:cubicBezTo>
                    <a:pt x="8" y="578"/>
                    <a:pt x="8" y="578"/>
                    <a:pt x="8" y="578"/>
                  </a:cubicBezTo>
                  <a:cubicBezTo>
                    <a:pt x="8" y="577"/>
                    <a:pt x="13" y="571"/>
                    <a:pt x="23" y="560"/>
                  </a:cubicBezTo>
                  <a:cubicBezTo>
                    <a:pt x="41" y="538"/>
                    <a:pt x="41" y="538"/>
                    <a:pt x="41" y="538"/>
                  </a:cubicBezTo>
                  <a:cubicBezTo>
                    <a:pt x="44" y="534"/>
                    <a:pt x="46" y="529"/>
                    <a:pt x="46" y="526"/>
                  </a:cubicBezTo>
                  <a:cubicBezTo>
                    <a:pt x="46" y="522"/>
                    <a:pt x="44" y="518"/>
                    <a:pt x="40" y="514"/>
                  </a:cubicBezTo>
                  <a:cubicBezTo>
                    <a:pt x="35" y="510"/>
                    <a:pt x="35" y="510"/>
                    <a:pt x="35" y="510"/>
                  </a:cubicBezTo>
                  <a:cubicBezTo>
                    <a:pt x="31" y="505"/>
                    <a:pt x="31" y="505"/>
                    <a:pt x="31" y="505"/>
                  </a:cubicBezTo>
                  <a:cubicBezTo>
                    <a:pt x="31" y="500"/>
                    <a:pt x="31" y="500"/>
                    <a:pt x="31" y="500"/>
                  </a:cubicBezTo>
                  <a:cubicBezTo>
                    <a:pt x="32" y="496"/>
                    <a:pt x="32" y="496"/>
                    <a:pt x="32" y="496"/>
                  </a:cubicBezTo>
                  <a:cubicBezTo>
                    <a:pt x="33" y="493"/>
                    <a:pt x="33" y="490"/>
                    <a:pt x="31" y="485"/>
                  </a:cubicBezTo>
                  <a:cubicBezTo>
                    <a:pt x="27" y="479"/>
                    <a:pt x="26" y="472"/>
                    <a:pt x="27" y="465"/>
                  </a:cubicBezTo>
                  <a:cubicBezTo>
                    <a:pt x="28" y="455"/>
                    <a:pt x="28" y="455"/>
                    <a:pt x="28" y="455"/>
                  </a:cubicBezTo>
                  <a:cubicBezTo>
                    <a:pt x="28" y="443"/>
                    <a:pt x="28" y="443"/>
                    <a:pt x="28" y="443"/>
                  </a:cubicBezTo>
                  <a:cubicBezTo>
                    <a:pt x="28" y="440"/>
                    <a:pt x="26" y="435"/>
                    <a:pt x="23" y="429"/>
                  </a:cubicBezTo>
                  <a:cubicBezTo>
                    <a:pt x="20" y="422"/>
                    <a:pt x="18" y="418"/>
                    <a:pt x="19" y="414"/>
                  </a:cubicBezTo>
                  <a:cubicBezTo>
                    <a:pt x="24" y="403"/>
                    <a:pt x="24" y="403"/>
                    <a:pt x="24" y="403"/>
                  </a:cubicBezTo>
                  <a:cubicBezTo>
                    <a:pt x="27" y="398"/>
                    <a:pt x="28" y="395"/>
                    <a:pt x="27" y="393"/>
                  </a:cubicBezTo>
                  <a:cubicBezTo>
                    <a:pt x="24" y="388"/>
                    <a:pt x="24" y="388"/>
                    <a:pt x="24" y="388"/>
                  </a:cubicBezTo>
                  <a:cubicBezTo>
                    <a:pt x="20" y="385"/>
                    <a:pt x="20" y="385"/>
                    <a:pt x="20" y="385"/>
                  </a:cubicBezTo>
                  <a:cubicBezTo>
                    <a:pt x="16" y="381"/>
                    <a:pt x="14" y="376"/>
                    <a:pt x="13" y="371"/>
                  </a:cubicBezTo>
                  <a:cubicBezTo>
                    <a:pt x="13" y="356"/>
                    <a:pt x="13" y="356"/>
                    <a:pt x="13" y="356"/>
                  </a:cubicBezTo>
                  <a:cubicBezTo>
                    <a:pt x="17" y="354"/>
                    <a:pt x="20" y="351"/>
                    <a:pt x="23" y="348"/>
                  </a:cubicBezTo>
                  <a:cubicBezTo>
                    <a:pt x="29" y="337"/>
                    <a:pt x="29" y="337"/>
                    <a:pt x="29" y="337"/>
                  </a:cubicBezTo>
                  <a:cubicBezTo>
                    <a:pt x="37" y="332"/>
                    <a:pt x="37" y="332"/>
                    <a:pt x="37" y="332"/>
                  </a:cubicBezTo>
                  <a:cubicBezTo>
                    <a:pt x="39" y="330"/>
                    <a:pt x="41" y="327"/>
                    <a:pt x="42" y="324"/>
                  </a:cubicBezTo>
                  <a:cubicBezTo>
                    <a:pt x="44" y="324"/>
                    <a:pt x="44" y="324"/>
                    <a:pt x="44" y="324"/>
                  </a:cubicBezTo>
                  <a:cubicBezTo>
                    <a:pt x="52" y="319"/>
                    <a:pt x="52" y="319"/>
                    <a:pt x="52" y="319"/>
                  </a:cubicBezTo>
                  <a:cubicBezTo>
                    <a:pt x="54" y="326"/>
                    <a:pt x="54" y="326"/>
                    <a:pt x="54" y="326"/>
                  </a:cubicBezTo>
                  <a:cubicBezTo>
                    <a:pt x="55" y="331"/>
                    <a:pt x="56" y="334"/>
                    <a:pt x="58" y="334"/>
                  </a:cubicBezTo>
                  <a:cubicBezTo>
                    <a:pt x="62" y="335"/>
                    <a:pt x="65" y="338"/>
                    <a:pt x="66" y="342"/>
                  </a:cubicBezTo>
                  <a:cubicBezTo>
                    <a:pt x="68" y="347"/>
                    <a:pt x="68" y="347"/>
                    <a:pt x="68" y="347"/>
                  </a:cubicBezTo>
                  <a:cubicBezTo>
                    <a:pt x="70" y="343"/>
                    <a:pt x="74" y="341"/>
                    <a:pt x="79" y="341"/>
                  </a:cubicBezTo>
                  <a:cubicBezTo>
                    <a:pt x="84" y="341"/>
                    <a:pt x="91" y="343"/>
                    <a:pt x="99" y="348"/>
                  </a:cubicBezTo>
                  <a:cubicBezTo>
                    <a:pt x="115" y="360"/>
                    <a:pt x="115" y="360"/>
                    <a:pt x="115" y="360"/>
                  </a:cubicBezTo>
                  <a:cubicBezTo>
                    <a:pt x="120" y="364"/>
                    <a:pt x="123" y="368"/>
                    <a:pt x="124" y="372"/>
                  </a:cubicBezTo>
                  <a:cubicBezTo>
                    <a:pt x="128" y="375"/>
                    <a:pt x="128" y="375"/>
                    <a:pt x="128" y="375"/>
                  </a:cubicBezTo>
                  <a:cubicBezTo>
                    <a:pt x="136" y="379"/>
                    <a:pt x="136" y="379"/>
                    <a:pt x="136" y="379"/>
                  </a:cubicBezTo>
                  <a:cubicBezTo>
                    <a:pt x="145" y="382"/>
                    <a:pt x="151" y="387"/>
                    <a:pt x="156" y="392"/>
                  </a:cubicBezTo>
                  <a:cubicBezTo>
                    <a:pt x="156" y="394"/>
                    <a:pt x="156" y="395"/>
                    <a:pt x="156" y="397"/>
                  </a:cubicBezTo>
                  <a:cubicBezTo>
                    <a:pt x="156" y="403"/>
                    <a:pt x="156" y="403"/>
                    <a:pt x="156" y="403"/>
                  </a:cubicBezTo>
                  <a:cubicBezTo>
                    <a:pt x="159" y="413"/>
                    <a:pt x="159" y="419"/>
                    <a:pt x="156" y="422"/>
                  </a:cubicBezTo>
                  <a:cubicBezTo>
                    <a:pt x="147" y="430"/>
                    <a:pt x="142" y="434"/>
                    <a:pt x="138" y="436"/>
                  </a:cubicBezTo>
                  <a:cubicBezTo>
                    <a:pt x="134" y="438"/>
                    <a:pt x="130" y="439"/>
                    <a:pt x="125" y="439"/>
                  </a:cubicBezTo>
                  <a:cubicBezTo>
                    <a:pt x="119" y="439"/>
                    <a:pt x="114" y="437"/>
                    <a:pt x="110" y="435"/>
                  </a:cubicBezTo>
                  <a:cubicBezTo>
                    <a:pt x="86" y="425"/>
                    <a:pt x="86" y="425"/>
                    <a:pt x="86" y="425"/>
                  </a:cubicBezTo>
                  <a:cubicBezTo>
                    <a:pt x="75" y="421"/>
                    <a:pt x="68" y="417"/>
                    <a:pt x="66" y="413"/>
                  </a:cubicBezTo>
                  <a:cubicBezTo>
                    <a:pt x="65" y="411"/>
                    <a:pt x="63" y="409"/>
                    <a:pt x="61" y="408"/>
                  </a:cubicBezTo>
                  <a:cubicBezTo>
                    <a:pt x="60" y="408"/>
                    <a:pt x="59" y="408"/>
                    <a:pt x="59" y="408"/>
                  </a:cubicBezTo>
                  <a:cubicBezTo>
                    <a:pt x="57" y="408"/>
                    <a:pt x="56" y="409"/>
                    <a:pt x="55" y="411"/>
                  </a:cubicBezTo>
                  <a:cubicBezTo>
                    <a:pt x="54" y="414"/>
                    <a:pt x="58" y="419"/>
                    <a:pt x="66" y="426"/>
                  </a:cubicBezTo>
                  <a:cubicBezTo>
                    <a:pt x="80" y="438"/>
                    <a:pt x="80" y="438"/>
                    <a:pt x="80" y="438"/>
                  </a:cubicBezTo>
                  <a:cubicBezTo>
                    <a:pt x="82" y="440"/>
                    <a:pt x="82" y="443"/>
                    <a:pt x="82" y="446"/>
                  </a:cubicBezTo>
                  <a:cubicBezTo>
                    <a:pt x="81" y="453"/>
                    <a:pt x="81" y="453"/>
                    <a:pt x="81" y="453"/>
                  </a:cubicBezTo>
                  <a:cubicBezTo>
                    <a:pt x="79" y="460"/>
                    <a:pt x="79" y="465"/>
                    <a:pt x="82" y="469"/>
                  </a:cubicBezTo>
                  <a:cubicBezTo>
                    <a:pt x="83" y="476"/>
                    <a:pt x="83" y="476"/>
                    <a:pt x="83" y="476"/>
                  </a:cubicBezTo>
                  <a:cubicBezTo>
                    <a:pt x="84" y="482"/>
                    <a:pt x="84" y="482"/>
                    <a:pt x="84" y="482"/>
                  </a:cubicBezTo>
                  <a:cubicBezTo>
                    <a:pt x="89" y="486"/>
                    <a:pt x="89" y="486"/>
                    <a:pt x="89" y="486"/>
                  </a:cubicBezTo>
                  <a:cubicBezTo>
                    <a:pt x="98" y="489"/>
                    <a:pt x="98" y="489"/>
                    <a:pt x="98" y="489"/>
                  </a:cubicBezTo>
                  <a:cubicBezTo>
                    <a:pt x="100" y="492"/>
                    <a:pt x="100" y="492"/>
                    <a:pt x="100" y="492"/>
                  </a:cubicBezTo>
                  <a:cubicBezTo>
                    <a:pt x="103" y="496"/>
                    <a:pt x="103" y="496"/>
                    <a:pt x="103" y="496"/>
                  </a:cubicBezTo>
                  <a:cubicBezTo>
                    <a:pt x="107" y="499"/>
                    <a:pt x="110" y="500"/>
                    <a:pt x="114" y="500"/>
                  </a:cubicBezTo>
                  <a:cubicBezTo>
                    <a:pt x="115" y="500"/>
                    <a:pt x="117" y="499"/>
                    <a:pt x="118" y="499"/>
                  </a:cubicBezTo>
                  <a:cubicBezTo>
                    <a:pt x="123" y="498"/>
                    <a:pt x="124" y="495"/>
                    <a:pt x="122" y="489"/>
                  </a:cubicBezTo>
                  <a:cubicBezTo>
                    <a:pt x="121" y="487"/>
                    <a:pt x="119" y="486"/>
                    <a:pt x="116" y="484"/>
                  </a:cubicBezTo>
                  <a:cubicBezTo>
                    <a:pt x="112" y="483"/>
                    <a:pt x="109" y="482"/>
                    <a:pt x="107" y="480"/>
                  </a:cubicBezTo>
                  <a:cubicBezTo>
                    <a:pt x="105" y="477"/>
                    <a:pt x="104" y="474"/>
                    <a:pt x="104" y="471"/>
                  </a:cubicBezTo>
                  <a:cubicBezTo>
                    <a:pt x="105" y="467"/>
                    <a:pt x="106" y="465"/>
                    <a:pt x="108" y="465"/>
                  </a:cubicBezTo>
                  <a:cubicBezTo>
                    <a:pt x="108" y="465"/>
                    <a:pt x="108" y="465"/>
                    <a:pt x="109" y="465"/>
                  </a:cubicBezTo>
                  <a:cubicBezTo>
                    <a:pt x="119" y="471"/>
                    <a:pt x="119" y="471"/>
                    <a:pt x="119" y="471"/>
                  </a:cubicBezTo>
                  <a:cubicBezTo>
                    <a:pt x="136" y="478"/>
                    <a:pt x="136" y="478"/>
                    <a:pt x="136" y="478"/>
                  </a:cubicBezTo>
                  <a:cubicBezTo>
                    <a:pt x="140" y="479"/>
                    <a:pt x="144" y="480"/>
                    <a:pt x="146" y="480"/>
                  </a:cubicBezTo>
                  <a:cubicBezTo>
                    <a:pt x="151" y="480"/>
                    <a:pt x="151" y="476"/>
                    <a:pt x="144" y="467"/>
                  </a:cubicBezTo>
                  <a:cubicBezTo>
                    <a:pt x="140" y="461"/>
                    <a:pt x="140" y="456"/>
                    <a:pt x="144" y="451"/>
                  </a:cubicBezTo>
                  <a:cubicBezTo>
                    <a:pt x="146" y="447"/>
                    <a:pt x="151" y="443"/>
                    <a:pt x="156" y="442"/>
                  </a:cubicBezTo>
                  <a:cubicBezTo>
                    <a:pt x="159" y="441"/>
                    <a:pt x="161" y="438"/>
                    <a:pt x="164" y="434"/>
                  </a:cubicBezTo>
                  <a:cubicBezTo>
                    <a:pt x="166" y="430"/>
                    <a:pt x="168" y="428"/>
                    <a:pt x="171" y="427"/>
                  </a:cubicBezTo>
                  <a:cubicBezTo>
                    <a:pt x="172" y="427"/>
                    <a:pt x="172" y="427"/>
                    <a:pt x="172" y="427"/>
                  </a:cubicBezTo>
                  <a:cubicBezTo>
                    <a:pt x="173" y="427"/>
                    <a:pt x="177" y="429"/>
                    <a:pt x="181" y="433"/>
                  </a:cubicBezTo>
                  <a:cubicBezTo>
                    <a:pt x="188" y="439"/>
                    <a:pt x="188" y="439"/>
                    <a:pt x="188" y="439"/>
                  </a:cubicBezTo>
                  <a:cubicBezTo>
                    <a:pt x="190" y="438"/>
                    <a:pt x="192" y="435"/>
                    <a:pt x="193" y="429"/>
                  </a:cubicBezTo>
                  <a:cubicBezTo>
                    <a:pt x="193" y="422"/>
                    <a:pt x="193" y="418"/>
                    <a:pt x="193" y="415"/>
                  </a:cubicBezTo>
                  <a:cubicBezTo>
                    <a:pt x="189" y="407"/>
                    <a:pt x="189" y="407"/>
                    <a:pt x="189" y="407"/>
                  </a:cubicBezTo>
                  <a:cubicBezTo>
                    <a:pt x="187" y="404"/>
                    <a:pt x="187" y="401"/>
                    <a:pt x="188" y="400"/>
                  </a:cubicBezTo>
                  <a:cubicBezTo>
                    <a:pt x="192" y="387"/>
                    <a:pt x="192" y="387"/>
                    <a:pt x="192" y="387"/>
                  </a:cubicBezTo>
                  <a:cubicBezTo>
                    <a:pt x="193" y="384"/>
                    <a:pt x="192" y="379"/>
                    <a:pt x="190" y="373"/>
                  </a:cubicBezTo>
                  <a:cubicBezTo>
                    <a:pt x="188" y="367"/>
                    <a:pt x="188" y="364"/>
                    <a:pt x="190" y="364"/>
                  </a:cubicBezTo>
                  <a:cubicBezTo>
                    <a:pt x="191" y="364"/>
                    <a:pt x="193" y="365"/>
                    <a:pt x="194" y="366"/>
                  </a:cubicBezTo>
                  <a:cubicBezTo>
                    <a:pt x="203" y="367"/>
                    <a:pt x="203" y="367"/>
                    <a:pt x="203" y="367"/>
                  </a:cubicBezTo>
                  <a:cubicBezTo>
                    <a:pt x="209" y="368"/>
                    <a:pt x="209" y="368"/>
                    <a:pt x="209" y="368"/>
                  </a:cubicBezTo>
                  <a:cubicBezTo>
                    <a:pt x="214" y="376"/>
                    <a:pt x="214" y="376"/>
                    <a:pt x="214" y="376"/>
                  </a:cubicBezTo>
                  <a:cubicBezTo>
                    <a:pt x="218" y="384"/>
                    <a:pt x="218" y="384"/>
                    <a:pt x="218" y="384"/>
                  </a:cubicBezTo>
                  <a:cubicBezTo>
                    <a:pt x="219" y="385"/>
                    <a:pt x="218" y="386"/>
                    <a:pt x="218" y="387"/>
                  </a:cubicBezTo>
                  <a:cubicBezTo>
                    <a:pt x="213" y="391"/>
                    <a:pt x="213" y="391"/>
                    <a:pt x="213" y="391"/>
                  </a:cubicBezTo>
                  <a:cubicBezTo>
                    <a:pt x="206" y="394"/>
                    <a:pt x="202" y="398"/>
                    <a:pt x="201" y="401"/>
                  </a:cubicBezTo>
                  <a:cubicBezTo>
                    <a:pt x="200" y="404"/>
                    <a:pt x="201" y="406"/>
                    <a:pt x="204" y="409"/>
                  </a:cubicBezTo>
                  <a:cubicBezTo>
                    <a:pt x="208" y="412"/>
                    <a:pt x="211" y="414"/>
                    <a:pt x="216" y="415"/>
                  </a:cubicBezTo>
                  <a:cubicBezTo>
                    <a:pt x="217" y="416"/>
                    <a:pt x="218" y="416"/>
                    <a:pt x="219" y="416"/>
                  </a:cubicBezTo>
                  <a:cubicBezTo>
                    <a:pt x="223" y="416"/>
                    <a:pt x="226" y="415"/>
                    <a:pt x="229" y="413"/>
                  </a:cubicBezTo>
                  <a:cubicBezTo>
                    <a:pt x="233" y="410"/>
                    <a:pt x="235" y="405"/>
                    <a:pt x="236" y="398"/>
                  </a:cubicBezTo>
                  <a:cubicBezTo>
                    <a:pt x="236" y="395"/>
                    <a:pt x="242" y="391"/>
                    <a:pt x="251" y="385"/>
                  </a:cubicBezTo>
                  <a:cubicBezTo>
                    <a:pt x="271" y="374"/>
                    <a:pt x="271" y="374"/>
                    <a:pt x="271" y="374"/>
                  </a:cubicBezTo>
                  <a:cubicBezTo>
                    <a:pt x="274" y="372"/>
                    <a:pt x="277" y="371"/>
                    <a:pt x="279" y="369"/>
                  </a:cubicBezTo>
                  <a:cubicBezTo>
                    <a:pt x="283" y="363"/>
                    <a:pt x="283" y="363"/>
                    <a:pt x="283" y="363"/>
                  </a:cubicBezTo>
                  <a:cubicBezTo>
                    <a:pt x="283" y="363"/>
                    <a:pt x="284" y="363"/>
                    <a:pt x="284" y="363"/>
                  </a:cubicBezTo>
                  <a:cubicBezTo>
                    <a:pt x="285" y="363"/>
                    <a:pt x="285" y="364"/>
                    <a:pt x="285" y="367"/>
                  </a:cubicBezTo>
                  <a:cubicBezTo>
                    <a:pt x="285" y="370"/>
                    <a:pt x="286" y="372"/>
                    <a:pt x="287" y="372"/>
                  </a:cubicBezTo>
                  <a:cubicBezTo>
                    <a:pt x="287" y="372"/>
                    <a:pt x="288" y="372"/>
                    <a:pt x="288" y="372"/>
                  </a:cubicBezTo>
                  <a:cubicBezTo>
                    <a:pt x="289" y="371"/>
                    <a:pt x="291" y="368"/>
                    <a:pt x="293" y="364"/>
                  </a:cubicBezTo>
                  <a:cubicBezTo>
                    <a:pt x="299" y="354"/>
                    <a:pt x="299" y="354"/>
                    <a:pt x="299" y="354"/>
                  </a:cubicBezTo>
                  <a:cubicBezTo>
                    <a:pt x="300" y="354"/>
                    <a:pt x="300" y="354"/>
                    <a:pt x="300" y="354"/>
                  </a:cubicBezTo>
                  <a:cubicBezTo>
                    <a:pt x="302" y="354"/>
                    <a:pt x="303" y="356"/>
                    <a:pt x="303" y="361"/>
                  </a:cubicBezTo>
                  <a:cubicBezTo>
                    <a:pt x="303" y="367"/>
                    <a:pt x="302" y="369"/>
                    <a:pt x="301" y="370"/>
                  </a:cubicBezTo>
                  <a:cubicBezTo>
                    <a:pt x="295" y="374"/>
                    <a:pt x="294" y="376"/>
                    <a:pt x="300" y="376"/>
                  </a:cubicBezTo>
                  <a:cubicBezTo>
                    <a:pt x="308" y="377"/>
                    <a:pt x="308" y="377"/>
                    <a:pt x="308" y="377"/>
                  </a:cubicBezTo>
                  <a:cubicBezTo>
                    <a:pt x="313" y="378"/>
                    <a:pt x="313" y="378"/>
                    <a:pt x="313" y="378"/>
                  </a:cubicBezTo>
                  <a:cubicBezTo>
                    <a:pt x="318" y="371"/>
                    <a:pt x="318" y="371"/>
                    <a:pt x="318" y="371"/>
                  </a:cubicBezTo>
                  <a:cubicBezTo>
                    <a:pt x="322" y="367"/>
                    <a:pt x="325" y="363"/>
                    <a:pt x="328" y="363"/>
                  </a:cubicBezTo>
                  <a:cubicBezTo>
                    <a:pt x="337" y="366"/>
                    <a:pt x="337" y="366"/>
                    <a:pt x="337" y="366"/>
                  </a:cubicBezTo>
                  <a:cubicBezTo>
                    <a:pt x="340" y="366"/>
                    <a:pt x="341" y="366"/>
                    <a:pt x="343" y="366"/>
                  </a:cubicBezTo>
                  <a:cubicBezTo>
                    <a:pt x="344" y="366"/>
                    <a:pt x="345" y="366"/>
                    <a:pt x="345" y="366"/>
                  </a:cubicBezTo>
                  <a:cubicBezTo>
                    <a:pt x="350" y="358"/>
                    <a:pt x="350" y="358"/>
                    <a:pt x="350" y="358"/>
                  </a:cubicBezTo>
                  <a:cubicBezTo>
                    <a:pt x="356" y="352"/>
                    <a:pt x="356" y="352"/>
                    <a:pt x="356" y="352"/>
                  </a:cubicBezTo>
                  <a:cubicBezTo>
                    <a:pt x="364" y="353"/>
                    <a:pt x="364" y="353"/>
                    <a:pt x="364" y="353"/>
                  </a:cubicBezTo>
                  <a:cubicBezTo>
                    <a:pt x="365" y="354"/>
                    <a:pt x="365" y="356"/>
                    <a:pt x="364" y="358"/>
                  </a:cubicBezTo>
                  <a:cubicBezTo>
                    <a:pt x="363" y="364"/>
                    <a:pt x="363" y="364"/>
                    <a:pt x="363" y="364"/>
                  </a:cubicBezTo>
                  <a:cubicBezTo>
                    <a:pt x="362" y="367"/>
                    <a:pt x="363" y="369"/>
                    <a:pt x="364" y="370"/>
                  </a:cubicBezTo>
                  <a:cubicBezTo>
                    <a:pt x="366" y="372"/>
                    <a:pt x="368" y="373"/>
                    <a:pt x="369" y="373"/>
                  </a:cubicBezTo>
                  <a:cubicBezTo>
                    <a:pt x="370" y="373"/>
                    <a:pt x="371" y="372"/>
                    <a:pt x="372" y="370"/>
                  </a:cubicBezTo>
                  <a:cubicBezTo>
                    <a:pt x="374" y="366"/>
                    <a:pt x="374" y="366"/>
                    <a:pt x="374" y="366"/>
                  </a:cubicBezTo>
                  <a:cubicBezTo>
                    <a:pt x="376" y="361"/>
                    <a:pt x="376" y="361"/>
                    <a:pt x="376" y="361"/>
                  </a:cubicBezTo>
                  <a:cubicBezTo>
                    <a:pt x="383" y="358"/>
                    <a:pt x="383" y="358"/>
                    <a:pt x="383" y="358"/>
                  </a:cubicBezTo>
                  <a:cubicBezTo>
                    <a:pt x="385" y="357"/>
                    <a:pt x="385" y="354"/>
                    <a:pt x="384" y="350"/>
                  </a:cubicBezTo>
                  <a:cubicBezTo>
                    <a:pt x="380" y="339"/>
                    <a:pt x="380" y="339"/>
                    <a:pt x="380" y="339"/>
                  </a:cubicBezTo>
                  <a:cubicBezTo>
                    <a:pt x="378" y="335"/>
                    <a:pt x="379" y="332"/>
                    <a:pt x="381" y="329"/>
                  </a:cubicBezTo>
                  <a:cubicBezTo>
                    <a:pt x="383" y="326"/>
                    <a:pt x="386" y="325"/>
                    <a:pt x="391" y="325"/>
                  </a:cubicBezTo>
                  <a:cubicBezTo>
                    <a:pt x="394" y="325"/>
                    <a:pt x="398" y="326"/>
                    <a:pt x="403" y="327"/>
                  </a:cubicBezTo>
                  <a:cubicBezTo>
                    <a:pt x="412" y="328"/>
                    <a:pt x="421" y="332"/>
                    <a:pt x="432" y="339"/>
                  </a:cubicBezTo>
                  <a:cubicBezTo>
                    <a:pt x="444" y="348"/>
                    <a:pt x="444" y="348"/>
                    <a:pt x="444" y="348"/>
                  </a:cubicBezTo>
                  <a:cubicBezTo>
                    <a:pt x="456" y="358"/>
                    <a:pt x="456" y="358"/>
                    <a:pt x="456" y="358"/>
                  </a:cubicBezTo>
                  <a:cubicBezTo>
                    <a:pt x="462" y="368"/>
                    <a:pt x="462" y="368"/>
                    <a:pt x="462" y="368"/>
                  </a:cubicBezTo>
                  <a:cubicBezTo>
                    <a:pt x="465" y="371"/>
                    <a:pt x="467" y="373"/>
                    <a:pt x="469" y="373"/>
                  </a:cubicBezTo>
                  <a:cubicBezTo>
                    <a:pt x="469" y="373"/>
                    <a:pt x="470" y="373"/>
                    <a:pt x="471" y="372"/>
                  </a:cubicBezTo>
                  <a:cubicBezTo>
                    <a:pt x="471" y="372"/>
                    <a:pt x="473" y="369"/>
                    <a:pt x="475" y="363"/>
                  </a:cubicBezTo>
                  <a:cubicBezTo>
                    <a:pt x="477" y="357"/>
                    <a:pt x="477" y="354"/>
                    <a:pt x="476" y="354"/>
                  </a:cubicBezTo>
                  <a:cubicBezTo>
                    <a:pt x="471" y="352"/>
                    <a:pt x="466" y="347"/>
                    <a:pt x="465" y="339"/>
                  </a:cubicBezTo>
                  <a:cubicBezTo>
                    <a:pt x="463" y="332"/>
                    <a:pt x="463" y="332"/>
                    <a:pt x="463" y="332"/>
                  </a:cubicBezTo>
                  <a:cubicBezTo>
                    <a:pt x="462" y="330"/>
                    <a:pt x="460" y="329"/>
                    <a:pt x="457" y="329"/>
                  </a:cubicBezTo>
                  <a:cubicBezTo>
                    <a:pt x="451" y="329"/>
                    <a:pt x="448" y="326"/>
                    <a:pt x="451" y="321"/>
                  </a:cubicBezTo>
                  <a:cubicBezTo>
                    <a:pt x="456" y="314"/>
                    <a:pt x="456" y="314"/>
                    <a:pt x="456" y="314"/>
                  </a:cubicBezTo>
                  <a:cubicBezTo>
                    <a:pt x="458" y="310"/>
                    <a:pt x="458" y="310"/>
                    <a:pt x="458" y="310"/>
                  </a:cubicBezTo>
                  <a:cubicBezTo>
                    <a:pt x="459" y="300"/>
                    <a:pt x="459" y="300"/>
                    <a:pt x="459" y="300"/>
                  </a:cubicBezTo>
                  <a:cubicBezTo>
                    <a:pt x="459" y="295"/>
                    <a:pt x="457" y="292"/>
                    <a:pt x="456" y="292"/>
                  </a:cubicBezTo>
                  <a:cubicBezTo>
                    <a:pt x="451" y="289"/>
                    <a:pt x="450" y="286"/>
                    <a:pt x="451" y="283"/>
                  </a:cubicBezTo>
                  <a:cubicBezTo>
                    <a:pt x="457" y="273"/>
                    <a:pt x="457" y="273"/>
                    <a:pt x="457" y="273"/>
                  </a:cubicBezTo>
                  <a:cubicBezTo>
                    <a:pt x="467" y="259"/>
                    <a:pt x="467" y="259"/>
                    <a:pt x="467" y="259"/>
                  </a:cubicBezTo>
                  <a:cubicBezTo>
                    <a:pt x="471" y="252"/>
                    <a:pt x="473" y="247"/>
                    <a:pt x="475" y="241"/>
                  </a:cubicBezTo>
                  <a:cubicBezTo>
                    <a:pt x="476" y="240"/>
                    <a:pt x="476" y="237"/>
                    <a:pt x="477" y="233"/>
                  </a:cubicBezTo>
                  <a:cubicBezTo>
                    <a:pt x="477" y="225"/>
                    <a:pt x="477" y="225"/>
                    <a:pt x="477" y="225"/>
                  </a:cubicBezTo>
                  <a:cubicBezTo>
                    <a:pt x="478" y="219"/>
                    <a:pt x="481" y="216"/>
                    <a:pt x="485" y="216"/>
                  </a:cubicBezTo>
                  <a:cubicBezTo>
                    <a:pt x="485" y="216"/>
                    <a:pt x="486" y="216"/>
                    <a:pt x="486" y="216"/>
                  </a:cubicBezTo>
                  <a:cubicBezTo>
                    <a:pt x="501" y="215"/>
                    <a:pt x="501" y="215"/>
                    <a:pt x="501" y="215"/>
                  </a:cubicBezTo>
                  <a:cubicBezTo>
                    <a:pt x="512" y="213"/>
                    <a:pt x="512" y="213"/>
                    <a:pt x="512" y="213"/>
                  </a:cubicBezTo>
                  <a:cubicBezTo>
                    <a:pt x="514" y="213"/>
                    <a:pt x="517" y="214"/>
                    <a:pt x="518" y="217"/>
                  </a:cubicBezTo>
                  <a:cubicBezTo>
                    <a:pt x="520" y="220"/>
                    <a:pt x="521" y="226"/>
                    <a:pt x="521" y="234"/>
                  </a:cubicBezTo>
                  <a:cubicBezTo>
                    <a:pt x="521" y="238"/>
                    <a:pt x="520" y="242"/>
                    <a:pt x="518" y="246"/>
                  </a:cubicBezTo>
                  <a:cubicBezTo>
                    <a:pt x="514" y="255"/>
                    <a:pt x="514" y="255"/>
                    <a:pt x="514" y="255"/>
                  </a:cubicBezTo>
                  <a:cubicBezTo>
                    <a:pt x="512" y="262"/>
                    <a:pt x="512" y="262"/>
                    <a:pt x="512" y="262"/>
                  </a:cubicBezTo>
                  <a:cubicBezTo>
                    <a:pt x="511" y="266"/>
                    <a:pt x="512" y="269"/>
                    <a:pt x="514" y="272"/>
                  </a:cubicBezTo>
                  <a:cubicBezTo>
                    <a:pt x="517" y="278"/>
                    <a:pt x="518" y="287"/>
                    <a:pt x="518" y="300"/>
                  </a:cubicBezTo>
                  <a:cubicBezTo>
                    <a:pt x="516" y="329"/>
                    <a:pt x="516" y="329"/>
                    <a:pt x="516" y="329"/>
                  </a:cubicBezTo>
                  <a:cubicBezTo>
                    <a:pt x="518" y="343"/>
                    <a:pt x="518" y="343"/>
                    <a:pt x="518" y="343"/>
                  </a:cubicBezTo>
                  <a:cubicBezTo>
                    <a:pt x="522" y="357"/>
                    <a:pt x="522" y="357"/>
                    <a:pt x="522" y="357"/>
                  </a:cubicBezTo>
                  <a:cubicBezTo>
                    <a:pt x="525" y="369"/>
                    <a:pt x="525" y="377"/>
                    <a:pt x="522" y="380"/>
                  </a:cubicBezTo>
                  <a:cubicBezTo>
                    <a:pt x="521" y="386"/>
                    <a:pt x="521" y="386"/>
                    <a:pt x="521" y="386"/>
                  </a:cubicBezTo>
                  <a:cubicBezTo>
                    <a:pt x="521" y="389"/>
                    <a:pt x="521" y="391"/>
                    <a:pt x="520" y="393"/>
                  </a:cubicBezTo>
                  <a:cubicBezTo>
                    <a:pt x="512" y="402"/>
                    <a:pt x="512" y="402"/>
                    <a:pt x="512" y="402"/>
                  </a:cubicBezTo>
                  <a:cubicBezTo>
                    <a:pt x="506" y="410"/>
                    <a:pt x="506" y="410"/>
                    <a:pt x="506" y="410"/>
                  </a:cubicBezTo>
                  <a:cubicBezTo>
                    <a:pt x="505" y="420"/>
                    <a:pt x="505" y="420"/>
                    <a:pt x="505" y="420"/>
                  </a:cubicBezTo>
                  <a:cubicBezTo>
                    <a:pt x="504" y="422"/>
                    <a:pt x="503" y="424"/>
                    <a:pt x="500" y="424"/>
                  </a:cubicBezTo>
                  <a:cubicBezTo>
                    <a:pt x="500" y="424"/>
                    <a:pt x="499" y="423"/>
                    <a:pt x="498" y="423"/>
                  </a:cubicBezTo>
                  <a:cubicBezTo>
                    <a:pt x="484" y="421"/>
                    <a:pt x="484" y="421"/>
                    <a:pt x="484" y="421"/>
                  </a:cubicBezTo>
                  <a:cubicBezTo>
                    <a:pt x="481" y="421"/>
                    <a:pt x="480" y="423"/>
                    <a:pt x="481" y="424"/>
                  </a:cubicBezTo>
                  <a:cubicBezTo>
                    <a:pt x="486" y="430"/>
                    <a:pt x="486" y="430"/>
                    <a:pt x="486" y="430"/>
                  </a:cubicBezTo>
                  <a:cubicBezTo>
                    <a:pt x="489" y="431"/>
                    <a:pt x="493" y="432"/>
                    <a:pt x="495" y="432"/>
                  </a:cubicBezTo>
                  <a:cubicBezTo>
                    <a:pt x="513" y="433"/>
                    <a:pt x="513" y="433"/>
                    <a:pt x="513" y="433"/>
                  </a:cubicBezTo>
                  <a:cubicBezTo>
                    <a:pt x="514" y="433"/>
                    <a:pt x="518" y="429"/>
                    <a:pt x="523" y="423"/>
                  </a:cubicBezTo>
                  <a:cubicBezTo>
                    <a:pt x="533" y="410"/>
                    <a:pt x="533" y="410"/>
                    <a:pt x="533" y="410"/>
                  </a:cubicBezTo>
                  <a:cubicBezTo>
                    <a:pt x="541" y="396"/>
                    <a:pt x="541" y="396"/>
                    <a:pt x="541" y="396"/>
                  </a:cubicBezTo>
                  <a:cubicBezTo>
                    <a:pt x="543" y="392"/>
                    <a:pt x="543" y="387"/>
                    <a:pt x="542" y="381"/>
                  </a:cubicBezTo>
                  <a:cubicBezTo>
                    <a:pt x="540" y="377"/>
                    <a:pt x="540" y="372"/>
                    <a:pt x="542" y="367"/>
                  </a:cubicBezTo>
                  <a:cubicBezTo>
                    <a:pt x="543" y="363"/>
                    <a:pt x="546" y="360"/>
                    <a:pt x="550" y="357"/>
                  </a:cubicBezTo>
                  <a:cubicBezTo>
                    <a:pt x="552" y="356"/>
                    <a:pt x="555" y="355"/>
                    <a:pt x="558" y="355"/>
                  </a:cubicBezTo>
                  <a:cubicBezTo>
                    <a:pt x="558" y="355"/>
                    <a:pt x="559" y="355"/>
                    <a:pt x="560" y="355"/>
                  </a:cubicBezTo>
                  <a:cubicBezTo>
                    <a:pt x="564" y="355"/>
                    <a:pt x="566" y="357"/>
                    <a:pt x="568" y="361"/>
                  </a:cubicBezTo>
                  <a:cubicBezTo>
                    <a:pt x="569" y="363"/>
                    <a:pt x="570" y="366"/>
                    <a:pt x="570" y="370"/>
                  </a:cubicBezTo>
                  <a:cubicBezTo>
                    <a:pt x="569" y="381"/>
                    <a:pt x="569" y="381"/>
                    <a:pt x="569" y="381"/>
                  </a:cubicBezTo>
                  <a:cubicBezTo>
                    <a:pt x="569" y="391"/>
                    <a:pt x="571" y="396"/>
                    <a:pt x="577" y="398"/>
                  </a:cubicBezTo>
                  <a:cubicBezTo>
                    <a:pt x="578" y="398"/>
                    <a:pt x="579" y="399"/>
                    <a:pt x="580" y="399"/>
                  </a:cubicBezTo>
                  <a:cubicBezTo>
                    <a:pt x="582" y="399"/>
                    <a:pt x="583" y="398"/>
                    <a:pt x="584" y="398"/>
                  </a:cubicBezTo>
                  <a:cubicBezTo>
                    <a:pt x="587" y="397"/>
                    <a:pt x="588" y="395"/>
                    <a:pt x="587" y="393"/>
                  </a:cubicBezTo>
                  <a:cubicBezTo>
                    <a:pt x="586" y="391"/>
                    <a:pt x="585" y="391"/>
                    <a:pt x="583" y="390"/>
                  </a:cubicBezTo>
                  <a:cubicBezTo>
                    <a:pt x="578" y="388"/>
                    <a:pt x="578" y="388"/>
                    <a:pt x="578" y="388"/>
                  </a:cubicBezTo>
                  <a:cubicBezTo>
                    <a:pt x="575" y="386"/>
                    <a:pt x="575" y="383"/>
                    <a:pt x="580" y="378"/>
                  </a:cubicBezTo>
                  <a:cubicBezTo>
                    <a:pt x="583" y="374"/>
                    <a:pt x="583" y="368"/>
                    <a:pt x="580" y="360"/>
                  </a:cubicBezTo>
                  <a:cubicBezTo>
                    <a:pt x="576" y="354"/>
                    <a:pt x="573" y="350"/>
                    <a:pt x="569" y="347"/>
                  </a:cubicBezTo>
                  <a:cubicBezTo>
                    <a:pt x="561" y="343"/>
                    <a:pt x="561" y="343"/>
                    <a:pt x="561" y="343"/>
                  </a:cubicBezTo>
                  <a:cubicBezTo>
                    <a:pt x="552" y="344"/>
                    <a:pt x="552" y="344"/>
                    <a:pt x="552" y="344"/>
                  </a:cubicBezTo>
                  <a:cubicBezTo>
                    <a:pt x="547" y="345"/>
                    <a:pt x="547" y="345"/>
                    <a:pt x="547" y="345"/>
                  </a:cubicBezTo>
                  <a:cubicBezTo>
                    <a:pt x="542" y="345"/>
                    <a:pt x="542" y="345"/>
                    <a:pt x="542" y="345"/>
                  </a:cubicBezTo>
                  <a:cubicBezTo>
                    <a:pt x="536" y="344"/>
                    <a:pt x="533" y="338"/>
                    <a:pt x="533" y="327"/>
                  </a:cubicBezTo>
                  <a:cubicBezTo>
                    <a:pt x="535" y="300"/>
                    <a:pt x="535" y="300"/>
                    <a:pt x="535" y="300"/>
                  </a:cubicBezTo>
                  <a:cubicBezTo>
                    <a:pt x="536" y="296"/>
                    <a:pt x="534" y="289"/>
                    <a:pt x="530" y="279"/>
                  </a:cubicBezTo>
                  <a:cubicBezTo>
                    <a:pt x="525" y="262"/>
                    <a:pt x="525" y="262"/>
                    <a:pt x="525" y="262"/>
                  </a:cubicBezTo>
                  <a:cubicBezTo>
                    <a:pt x="529" y="257"/>
                    <a:pt x="529" y="257"/>
                    <a:pt x="529" y="257"/>
                  </a:cubicBezTo>
                  <a:cubicBezTo>
                    <a:pt x="535" y="253"/>
                    <a:pt x="535" y="253"/>
                    <a:pt x="535" y="253"/>
                  </a:cubicBezTo>
                  <a:cubicBezTo>
                    <a:pt x="542" y="249"/>
                    <a:pt x="545" y="245"/>
                    <a:pt x="545" y="240"/>
                  </a:cubicBezTo>
                  <a:cubicBezTo>
                    <a:pt x="546" y="226"/>
                    <a:pt x="546" y="226"/>
                    <a:pt x="546" y="226"/>
                  </a:cubicBezTo>
                  <a:cubicBezTo>
                    <a:pt x="546" y="221"/>
                    <a:pt x="548" y="218"/>
                    <a:pt x="550" y="218"/>
                  </a:cubicBezTo>
                  <a:cubicBezTo>
                    <a:pt x="551" y="218"/>
                    <a:pt x="552" y="218"/>
                    <a:pt x="552" y="219"/>
                  </a:cubicBezTo>
                  <a:cubicBezTo>
                    <a:pt x="555" y="219"/>
                    <a:pt x="555" y="224"/>
                    <a:pt x="555" y="233"/>
                  </a:cubicBezTo>
                  <a:cubicBezTo>
                    <a:pt x="554" y="241"/>
                    <a:pt x="552" y="246"/>
                    <a:pt x="551" y="249"/>
                  </a:cubicBezTo>
                  <a:cubicBezTo>
                    <a:pt x="546" y="256"/>
                    <a:pt x="547" y="263"/>
                    <a:pt x="554" y="269"/>
                  </a:cubicBezTo>
                  <a:cubicBezTo>
                    <a:pt x="558" y="273"/>
                    <a:pt x="564" y="276"/>
                    <a:pt x="573" y="278"/>
                  </a:cubicBezTo>
                  <a:cubicBezTo>
                    <a:pt x="580" y="281"/>
                    <a:pt x="580" y="281"/>
                    <a:pt x="580" y="281"/>
                  </a:cubicBezTo>
                  <a:cubicBezTo>
                    <a:pt x="585" y="286"/>
                    <a:pt x="585" y="286"/>
                    <a:pt x="585" y="286"/>
                  </a:cubicBezTo>
                  <a:cubicBezTo>
                    <a:pt x="586" y="286"/>
                    <a:pt x="587" y="286"/>
                    <a:pt x="588" y="286"/>
                  </a:cubicBezTo>
                  <a:cubicBezTo>
                    <a:pt x="588" y="286"/>
                    <a:pt x="589" y="285"/>
                    <a:pt x="589" y="283"/>
                  </a:cubicBezTo>
                  <a:cubicBezTo>
                    <a:pt x="588" y="275"/>
                    <a:pt x="588" y="275"/>
                    <a:pt x="588" y="275"/>
                  </a:cubicBezTo>
                  <a:cubicBezTo>
                    <a:pt x="588" y="271"/>
                    <a:pt x="585" y="268"/>
                    <a:pt x="580" y="267"/>
                  </a:cubicBezTo>
                  <a:cubicBezTo>
                    <a:pt x="568" y="264"/>
                    <a:pt x="568" y="264"/>
                    <a:pt x="568" y="264"/>
                  </a:cubicBezTo>
                  <a:cubicBezTo>
                    <a:pt x="566" y="263"/>
                    <a:pt x="564" y="261"/>
                    <a:pt x="564" y="257"/>
                  </a:cubicBezTo>
                  <a:cubicBezTo>
                    <a:pt x="563" y="252"/>
                    <a:pt x="564" y="250"/>
                    <a:pt x="567" y="249"/>
                  </a:cubicBezTo>
                  <a:cubicBezTo>
                    <a:pt x="567" y="249"/>
                    <a:pt x="567" y="249"/>
                    <a:pt x="568" y="249"/>
                  </a:cubicBezTo>
                  <a:cubicBezTo>
                    <a:pt x="569" y="249"/>
                    <a:pt x="570" y="249"/>
                    <a:pt x="572" y="251"/>
                  </a:cubicBezTo>
                  <a:cubicBezTo>
                    <a:pt x="580" y="253"/>
                    <a:pt x="580" y="253"/>
                    <a:pt x="580" y="253"/>
                  </a:cubicBezTo>
                  <a:cubicBezTo>
                    <a:pt x="582" y="253"/>
                    <a:pt x="583" y="252"/>
                    <a:pt x="584" y="251"/>
                  </a:cubicBezTo>
                  <a:cubicBezTo>
                    <a:pt x="583" y="247"/>
                    <a:pt x="583" y="247"/>
                    <a:pt x="583" y="247"/>
                  </a:cubicBezTo>
                  <a:cubicBezTo>
                    <a:pt x="582" y="241"/>
                    <a:pt x="582" y="241"/>
                    <a:pt x="582" y="241"/>
                  </a:cubicBezTo>
                  <a:cubicBezTo>
                    <a:pt x="582" y="240"/>
                    <a:pt x="584" y="238"/>
                    <a:pt x="585" y="238"/>
                  </a:cubicBezTo>
                  <a:cubicBezTo>
                    <a:pt x="590" y="235"/>
                    <a:pt x="590" y="235"/>
                    <a:pt x="590" y="235"/>
                  </a:cubicBezTo>
                  <a:cubicBezTo>
                    <a:pt x="597" y="235"/>
                    <a:pt x="597" y="235"/>
                    <a:pt x="597" y="235"/>
                  </a:cubicBezTo>
                  <a:cubicBezTo>
                    <a:pt x="601" y="238"/>
                    <a:pt x="601" y="238"/>
                    <a:pt x="601" y="238"/>
                  </a:cubicBezTo>
                  <a:cubicBezTo>
                    <a:pt x="604" y="240"/>
                    <a:pt x="604" y="240"/>
                    <a:pt x="604" y="240"/>
                  </a:cubicBezTo>
                  <a:cubicBezTo>
                    <a:pt x="615" y="252"/>
                    <a:pt x="615" y="252"/>
                    <a:pt x="615" y="252"/>
                  </a:cubicBezTo>
                  <a:cubicBezTo>
                    <a:pt x="619" y="257"/>
                    <a:pt x="622" y="261"/>
                    <a:pt x="625" y="261"/>
                  </a:cubicBezTo>
                  <a:cubicBezTo>
                    <a:pt x="637" y="261"/>
                    <a:pt x="637" y="261"/>
                    <a:pt x="637" y="261"/>
                  </a:cubicBezTo>
                  <a:cubicBezTo>
                    <a:pt x="638" y="261"/>
                    <a:pt x="638" y="264"/>
                    <a:pt x="633" y="270"/>
                  </a:cubicBezTo>
                  <a:cubicBezTo>
                    <a:pt x="629" y="282"/>
                    <a:pt x="629" y="282"/>
                    <a:pt x="629" y="282"/>
                  </a:cubicBezTo>
                  <a:cubicBezTo>
                    <a:pt x="628" y="295"/>
                    <a:pt x="628" y="295"/>
                    <a:pt x="628" y="295"/>
                  </a:cubicBezTo>
                  <a:cubicBezTo>
                    <a:pt x="628" y="299"/>
                    <a:pt x="628" y="301"/>
                    <a:pt x="629" y="301"/>
                  </a:cubicBezTo>
                  <a:cubicBezTo>
                    <a:pt x="630" y="300"/>
                    <a:pt x="632" y="296"/>
                    <a:pt x="634" y="289"/>
                  </a:cubicBezTo>
                  <a:cubicBezTo>
                    <a:pt x="635" y="287"/>
                    <a:pt x="635" y="286"/>
                    <a:pt x="636" y="286"/>
                  </a:cubicBezTo>
                  <a:cubicBezTo>
                    <a:pt x="637" y="286"/>
                    <a:pt x="637" y="288"/>
                    <a:pt x="638" y="291"/>
                  </a:cubicBezTo>
                  <a:cubicBezTo>
                    <a:pt x="641" y="305"/>
                    <a:pt x="641" y="305"/>
                    <a:pt x="641" y="305"/>
                  </a:cubicBezTo>
                  <a:cubicBezTo>
                    <a:pt x="643" y="296"/>
                    <a:pt x="643" y="296"/>
                    <a:pt x="643" y="296"/>
                  </a:cubicBezTo>
                  <a:cubicBezTo>
                    <a:pt x="643" y="276"/>
                    <a:pt x="643" y="276"/>
                    <a:pt x="643" y="276"/>
                  </a:cubicBezTo>
                  <a:cubicBezTo>
                    <a:pt x="643" y="256"/>
                    <a:pt x="638" y="242"/>
                    <a:pt x="626" y="235"/>
                  </a:cubicBezTo>
                  <a:cubicBezTo>
                    <a:pt x="624" y="233"/>
                    <a:pt x="621" y="230"/>
                    <a:pt x="618" y="224"/>
                  </a:cubicBezTo>
                  <a:cubicBezTo>
                    <a:pt x="615" y="219"/>
                    <a:pt x="613" y="213"/>
                    <a:pt x="611" y="207"/>
                  </a:cubicBezTo>
                  <a:cubicBezTo>
                    <a:pt x="609" y="200"/>
                    <a:pt x="609" y="195"/>
                    <a:pt x="611" y="191"/>
                  </a:cubicBezTo>
                  <a:cubicBezTo>
                    <a:pt x="612" y="186"/>
                    <a:pt x="615" y="184"/>
                    <a:pt x="621" y="184"/>
                  </a:cubicBezTo>
                  <a:cubicBezTo>
                    <a:pt x="633" y="184"/>
                    <a:pt x="641" y="183"/>
                    <a:pt x="645" y="181"/>
                  </a:cubicBezTo>
                  <a:cubicBezTo>
                    <a:pt x="654" y="178"/>
                    <a:pt x="654" y="178"/>
                    <a:pt x="654" y="178"/>
                  </a:cubicBezTo>
                  <a:cubicBezTo>
                    <a:pt x="658" y="178"/>
                    <a:pt x="660" y="180"/>
                    <a:pt x="660" y="183"/>
                  </a:cubicBezTo>
                  <a:cubicBezTo>
                    <a:pt x="668" y="177"/>
                    <a:pt x="668" y="177"/>
                    <a:pt x="668" y="177"/>
                  </a:cubicBezTo>
                  <a:cubicBezTo>
                    <a:pt x="677" y="173"/>
                    <a:pt x="677" y="173"/>
                    <a:pt x="677" y="173"/>
                  </a:cubicBezTo>
                  <a:cubicBezTo>
                    <a:pt x="683" y="173"/>
                    <a:pt x="683" y="173"/>
                    <a:pt x="683" y="173"/>
                  </a:cubicBezTo>
                  <a:cubicBezTo>
                    <a:pt x="683" y="174"/>
                    <a:pt x="682" y="177"/>
                    <a:pt x="679" y="181"/>
                  </a:cubicBezTo>
                  <a:cubicBezTo>
                    <a:pt x="677" y="185"/>
                    <a:pt x="677" y="185"/>
                    <a:pt x="677" y="185"/>
                  </a:cubicBezTo>
                  <a:cubicBezTo>
                    <a:pt x="681" y="185"/>
                    <a:pt x="681" y="185"/>
                    <a:pt x="681" y="185"/>
                  </a:cubicBezTo>
                  <a:cubicBezTo>
                    <a:pt x="686" y="182"/>
                    <a:pt x="690" y="179"/>
                    <a:pt x="691" y="176"/>
                  </a:cubicBezTo>
                  <a:cubicBezTo>
                    <a:pt x="693" y="172"/>
                    <a:pt x="692" y="166"/>
                    <a:pt x="689" y="161"/>
                  </a:cubicBezTo>
                  <a:cubicBezTo>
                    <a:pt x="685" y="153"/>
                    <a:pt x="683" y="147"/>
                    <a:pt x="683" y="143"/>
                  </a:cubicBezTo>
                  <a:cubicBezTo>
                    <a:pt x="683" y="137"/>
                    <a:pt x="686" y="131"/>
                    <a:pt x="690" y="123"/>
                  </a:cubicBezTo>
                  <a:cubicBezTo>
                    <a:pt x="695" y="117"/>
                    <a:pt x="701" y="111"/>
                    <a:pt x="709" y="106"/>
                  </a:cubicBezTo>
                  <a:cubicBezTo>
                    <a:pt x="711" y="101"/>
                    <a:pt x="718" y="97"/>
                    <a:pt x="729" y="94"/>
                  </a:cubicBezTo>
                  <a:cubicBezTo>
                    <a:pt x="744" y="90"/>
                    <a:pt x="744" y="90"/>
                    <a:pt x="744" y="90"/>
                  </a:cubicBezTo>
                  <a:cubicBezTo>
                    <a:pt x="755" y="86"/>
                    <a:pt x="755" y="86"/>
                    <a:pt x="755" y="86"/>
                  </a:cubicBezTo>
                  <a:cubicBezTo>
                    <a:pt x="758" y="85"/>
                    <a:pt x="763" y="80"/>
                    <a:pt x="771" y="71"/>
                  </a:cubicBezTo>
                  <a:cubicBezTo>
                    <a:pt x="775" y="68"/>
                    <a:pt x="778" y="66"/>
                    <a:pt x="781" y="66"/>
                  </a:cubicBezTo>
                  <a:cubicBezTo>
                    <a:pt x="783" y="66"/>
                    <a:pt x="786" y="68"/>
                    <a:pt x="788" y="71"/>
                  </a:cubicBezTo>
                  <a:cubicBezTo>
                    <a:pt x="792" y="78"/>
                    <a:pt x="792" y="78"/>
                    <a:pt x="792" y="78"/>
                  </a:cubicBezTo>
                  <a:cubicBezTo>
                    <a:pt x="797" y="83"/>
                    <a:pt x="797" y="83"/>
                    <a:pt x="797" y="83"/>
                  </a:cubicBezTo>
                  <a:cubicBezTo>
                    <a:pt x="798" y="84"/>
                    <a:pt x="799" y="84"/>
                    <a:pt x="800" y="84"/>
                  </a:cubicBezTo>
                  <a:cubicBezTo>
                    <a:pt x="804" y="84"/>
                    <a:pt x="809" y="81"/>
                    <a:pt x="814" y="76"/>
                  </a:cubicBezTo>
                  <a:cubicBezTo>
                    <a:pt x="817" y="73"/>
                    <a:pt x="819" y="72"/>
                    <a:pt x="822" y="72"/>
                  </a:cubicBezTo>
                  <a:cubicBezTo>
                    <a:pt x="826" y="74"/>
                    <a:pt x="826" y="74"/>
                    <a:pt x="826" y="74"/>
                  </a:cubicBezTo>
                  <a:cubicBezTo>
                    <a:pt x="826" y="74"/>
                    <a:pt x="826" y="74"/>
                    <a:pt x="827" y="74"/>
                  </a:cubicBezTo>
                  <a:cubicBezTo>
                    <a:pt x="828" y="74"/>
                    <a:pt x="829" y="73"/>
                    <a:pt x="829" y="72"/>
                  </a:cubicBezTo>
                  <a:cubicBezTo>
                    <a:pt x="832" y="60"/>
                    <a:pt x="832" y="60"/>
                    <a:pt x="832" y="60"/>
                  </a:cubicBezTo>
                  <a:cubicBezTo>
                    <a:pt x="835" y="56"/>
                    <a:pt x="835" y="56"/>
                    <a:pt x="835" y="56"/>
                  </a:cubicBezTo>
                  <a:cubicBezTo>
                    <a:pt x="843" y="54"/>
                    <a:pt x="843" y="54"/>
                    <a:pt x="843" y="54"/>
                  </a:cubicBezTo>
                  <a:cubicBezTo>
                    <a:pt x="849" y="52"/>
                    <a:pt x="851" y="49"/>
                    <a:pt x="849" y="44"/>
                  </a:cubicBezTo>
                  <a:cubicBezTo>
                    <a:pt x="845" y="34"/>
                    <a:pt x="846" y="25"/>
                    <a:pt x="852" y="17"/>
                  </a:cubicBezTo>
                  <a:cubicBezTo>
                    <a:pt x="857" y="10"/>
                    <a:pt x="865" y="5"/>
                    <a:pt x="874" y="2"/>
                  </a:cubicBezTo>
                  <a:cubicBezTo>
                    <a:pt x="878" y="1"/>
                    <a:pt x="882" y="0"/>
                    <a:pt x="885" y="0"/>
                  </a:cubicBezTo>
                  <a:moveTo>
                    <a:pt x="885" y="2"/>
                  </a:moveTo>
                  <a:cubicBezTo>
                    <a:pt x="882" y="2"/>
                    <a:pt x="878" y="2"/>
                    <a:pt x="874" y="4"/>
                  </a:cubicBezTo>
                  <a:cubicBezTo>
                    <a:pt x="865" y="7"/>
                    <a:pt x="859" y="11"/>
                    <a:pt x="854" y="18"/>
                  </a:cubicBezTo>
                  <a:cubicBezTo>
                    <a:pt x="848" y="26"/>
                    <a:pt x="847" y="34"/>
                    <a:pt x="851" y="44"/>
                  </a:cubicBezTo>
                  <a:cubicBezTo>
                    <a:pt x="852" y="46"/>
                    <a:pt x="852" y="48"/>
                    <a:pt x="851" y="50"/>
                  </a:cubicBezTo>
                  <a:cubicBezTo>
                    <a:pt x="850" y="53"/>
                    <a:pt x="847" y="54"/>
                    <a:pt x="843" y="56"/>
                  </a:cubicBezTo>
                  <a:cubicBezTo>
                    <a:pt x="836" y="57"/>
                    <a:pt x="836" y="57"/>
                    <a:pt x="836" y="57"/>
                  </a:cubicBezTo>
                  <a:cubicBezTo>
                    <a:pt x="834" y="60"/>
                    <a:pt x="834" y="60"/>
                    <a:pt x="834" y="60"/>
                  </a:cubicBezTo>
                  <a:cubicBezTo>
                    <a:pt x="831" y="72"/>
                    <a:pt x="831" y="72"/>
                    <a:pt x="831" y="72"/>
                  </a:cubicBezTo>
                  <a:cubicBezTo>
                    <a:pt x="830" y="74"/>
                    <a:pt x="829" y="76"/>
                    <a:pt x="827" y="76"/>
                  </a:cubicBezTo>
                  <a:cubicBezTo>
                    <a:pt x="826" y="76"/>
                    <a:pt x="826" y="76"/>
                    <a:pt x="825" y="75"/>
                  </a:cubicBezTo>
                  <a:cubicBezTo>
                    <a:pt x="821" y="74"/>
                    <a:pt x="821" y="74"/>
                    <a:pt x="821" y="74"/>
                  </a:cubicBezTo>
                  <a:cubicBezTo>
                    <a:pt x="820" y="74"/>
                    <a:pt x="818" y="75"/>
                    <a:pt x="816" y="77"/>
                  </a:cubicBezTo>
                  <a:cubicBezTo>
                    <a:pt x="809" y="83"/>
                    <a:pt x="805" y="86"/>
                    <a:pt x="800" y="86"/>
                  </a:cubicBezTo>
                  <a:cubicBezTo>
                    <a:pt x="799" y="86"/>
                    <a:pt x="797" y="86"/>
                    <a:pt x="796" y="85"/>
                  </a:cubicBezTo>
                  <a:cubicBezTo>
                    <a:pt x="796" y="85"/>
                    <a:pt x="796" y="85"/>
                    <a:pt x="796" y="85"/>
                  </a:cubicBezTo>
                  <a:cubicBezTo>
                    <a:pt x="796" y="84"/>
                    <a:pt x="796" y="84"/>
                    <a:pt x="796" y="84"/>
                  </a:cubicBezTo>
                  <a:cubicBezTo>
                    <a:pt x="791" y="79"/>
                    <a:pt x="791" y="79"/>
                    <a:pt x="791" y="79"/>
                  </a:cubicBezTo>
                  <a:cubicBezTo>
                    <a:pt x="791" y="79"/>
                    <a:pt x="791" y="79"/>
                    <a:pt x="791" y="79"/>
                  </a:cubicBezTo>
                  <a:cubicBezTo>
                    <a:pt x="791" y="79"/>
                    <a:pt x="791" y="79"/>
                    <a:pt x="791" y="79"/>
                  </a:cubicBezTo>
                  <a:cubicBezTo>
                    <a:pt x="787" y="72"/>
                    <a:pt x="787" y="72"/>
                    <a:pt x="787" y="72"/>
                  </a:cubicBezTo>
                  <a:cubicBezTo>
                    <a:pt x="785" y="69"/>
                    <a:pt x="783" y="68"/>
                    <a:pt x="781" y="68"/>
                  </a:cubicBezTo>
                  <a:cubicBezTo>
                    <a:pt x="778" y="68"/>
                    <a:pt x="776" y="69"/>
                    <a:pt x="772" y="72"/>
                  </a:cubicBezTo>
                  <a:cubicBezTo>
                    <a:pt x="763" y="82"/>
                    <a:pt x="759" y="86"/>
                    <a:pt x="755" y="88"/>
                  </a:cubicBezTo>
                  <a:cubicBezTo>
                    <a:pt x="744" y="91"/>
                    <a:pt x="744" y="91"/>
                    <a:pt x="744" y="91"/>
                  </a:cubicBezTo>
                  <a:cubicBezTo>
                    <a:pt x="730" y="95"/>
                    <a:pt x="730" y="95"/>
                    <a:pt x="730" y="95"/>
                  </a:cubicBezTo>
                  <a:cubicBezTo>
                    <a:pt x="719" y="99"/>
                    <a:pt x="712" y="103"/>
                    <a:pt x="710" y="107"/>
                  </a:cubicBezTo>
                  <a:cubicBezTo>
                    <a:pt x="710" y="108"/>
                    <a:pt x="710" y="108"/>
                    <a:pt x="710" y="108"/>
                  </a:cubicBezTo>
                  <a:cubicBezTo>
                    <a:pt x="710" y="108"/>
                    <a:pt x="710" y="108"/>
                    <a:pt x="710" y="108"/>
                  </a:cubicBezTo>
                  <a:cubicBezTo>
                    <a:pt x="702" y="113"/>
                    <a:pt x="696" y="118"/>
                    <a:pt x="691" y="125"/>
                  </a:cubicBezTo>
                  <a:cubicBezTo>
                    <a:pt x="687" y="131"/>
                    <a:pt x="685" y="137"/>
                    <a:pt x="685" y="143"/>
                  </a:cubicBezTo>
                  <a:cubicBezTo>
                    <a:pt x="685" y="147"/>
                    <a:pt x="687" y="152"/>
                    <a:pt x="690" y="160"/>
                  </a:cubicBezTo>
                  <a:cubicBezTo>
                    <a:pt x="694" y="166"/>
                    <a:pt x="695" y="172"/>
                    <a:pt x="693" y="176"/>
                  </a:cubicBezTo>
                  <a:cubicBezTo>
                    <a:pt x="693" y="176"/>
                    <a:pt x="693" y="176"/>
                    <a:pt x="693" y="176"/>
                  </a:cubicBezTo>
                  <a:cubicBezTo>
                    <a:pt x="693" y="176"/>
                    <a:pt x="693" y="176"/>
                    <a:pt x="693" y="176"/>
                  </a:cubicBezTo>
                  <a:cubicBezTo>
                    <a:pt x="691" y="181"/>
                    <a:pt x="687" y="184"/>
                    <a:pt x="682" y="187"/>
                  </a:cubicBezTo>
                  <a:cubicBezTo>
                    <a:pt x="681" y="187"/>
                    <a:pt x="681" y="187"/>
                    <a:pt x="681" y="187"/>
                  </a:cubicBezTo>
                  <a:cubicBezTo>
                    <a:pt x="681" y="187"/>
                    <a:pt x="681" y="187"/>
                    <a:pt x="681" y="187"/>
                  </a:cubicBezTo>
                  <a:cubicBezTo>
                    <a:pt x="677" y="187"/>
                    <a:pt x="677" y="187"/>
                    <a:pt x="677" y="187"/>
                  </a:cubicBezTo>
                  <a:cubicBezTo>
                    <a:pt x="674" y="188"/>
                    <a:pt x="674" y="188"/>
                    <a:pt x="674" y="188"/>
                  </a:cubicBezTo>
                  <a:cubicBezTo>
                    <a:pt x="675" y="185"/>
                    <a:pt x="675" y="185"/>
                    <a:pt x="675" y="185"/>
                  </a:cubicBezTo>
                  <a:cubicBezTo>
                    <a:pt x="678" y="180"/>
                    <a:pt x="678" y="180"/>
                    <a:pt x="678" y="180"/>
                  </a:cubicBezTo>
                  <a:cubicBezTo>
                    <a:pt x="678" y="180"/>
                    <a:pt x="678" y="180"/>
                    <a:pt x="678" y="180"/>
                  </a:cubicBezTo>
                  <a:cubicBezTo>
                    <a:pt x="678" y="180"/>
                    <a:pt x="678" y="180"/>
                    <a:pt x="678" y="180"/>
                  </a:cubicBezTo>
                  <a:cubicBezTo>
                    <a:pt x="680" y="178"/>
                    <a:pt x="680" y="176"/>
                    <a:pt x="681" y="175"/>
                  </a:cubicBezTo>
                  <a:cubicBezTo>
                    <a:pt x="677" y="175"/>
                    <a:pt x="677" y="175"/>
                    <a:pt x="677" y="175"/>
                  </a:cubicBezTo>
                  <a:cubicBezTo>
                    <a:pt x="669" y="178"/>
                    <a:pt x="669" y="178"/>
                    <a:pt x="669" y="178"/>
                  </a:cubicBezTo>
                  <a:cubicBezTo>
                    <a:pt x="661" y="185"/>
                    <a:pt x="661" y="185"/>
                    <a:pt x="661" y="185"/>
                  </a:cubicBezTo>
                  <a:cubicBezTo>
                    <a:pt x="658" y="187"/>
                    <a:pt x="658" y="187"/>
                    <a:pt x="658" y="187"/>
                  </a:cubicBezTo>
                  <a:cubicBezTo>
                    <a:pt x="658" y="183"/>
                    <a:pt x="658" y="183"/>
                    <a:pt x="658" y="183"/>
                  </a:cubicBezTo>
                  <a:cubicBezTo>
                    <a:pt x="658" y="181"/>
                    <a:pt x="657" y="180"/>
                    <a:pt x="654" y="180"/>
                  </a:cubicBezTo>
                  <a:cubicBezTo>
                    <a:pt x="645" y="183"/>
                    <a:pt x="645" y="183"/>
                    <a:pt x="645" y="183"/>
                  </a:cubicBezTo>
                  <a:cubicBezTo>
                    <a:pt x="641" y="185"/>
                    <a:pt x="634" y="185"/>
                    <a:pt x="621" y="185"/>
                  </a:cubicBezTo>
                  <a:cubicBezTo>
                    <a:pt x="616" y="185"/>
                    <a:pt x="613" y="187"/>
                    <a:pt x="613" y="192"/>
                  </a:cubicBezTo>
                  <a:cubicBezTo>
                    <a:pt x="613" y="192"/>
                    <a:pt x="613" y="192"/>
                    <a:pt x="613" y="192"/>
                  </a:cubicBezTo>
                  <a:cubicBezTo>
                    <a:pt x="612" y="192"/>
                    <a:pt x="612" y="192"/>
                    <a:pt x="612" y="192"/>
                  </a:cubicBezTo>
                  <a:cubicBezTo>
                    <a:pt x="611" y="195"/>
                    <a:pt x="611" y="200"/>
                    <a:pt x="613" y="207"/>
                  </a:cubicBezTo>
                  <a:cubicBezTo>
                    <a:pt x="615" y="212"/>
                    <a:pt x="617" y="217"/>
                    <a:pt x="620" y="224"/>
                  </a:cubicBezTo>
                  <a:cubicBezTo>
                    <a:pt x="623" y="229"/>
                    <a:pt x="625" y="232"/>
                    <a:pt x="627" y="234"/>
                  </a:cubicBezTo>
                  <a:cubicBezTo>
                    <a:pt x="639" y="241"/>
                    <a:pt x="645" y="255"/>
                    <a:pt x="645" y="276"/>
                  </a:cubicBezTo>
                  <a:cubicBezTo>
                    <a:pt x="644" y="296"/>
                    <a:pt x="644" y="296"/>
                    <a:pt x="644" y="296"/>
                  </a:cubicBezTo>
                  <a:cubicBezTo>
                    <a:pt x="644" y="296"/>
                    <a:pt x="644" y="296"/>
                    <a:pt x="644" y="296"/>
                  </a:cubicBezTo>
                  <a:cubicBezTo>
                    <a:pt x="644" y="296"/>
                    <a:pt x="644" y="296"/>
                    <a:pt x="644" y="296"/>
                  </a:cubicBezTo>
                  <a:cubicBezTo>
                    <a:pt x="642" y="305"/>
                    <a:pt x="642" y="305"/>
                    <a:pt x="642" y="305"/>
                  </a:cubicBezTo>
                  <a:cubicBezTo>
                    <a:pt x="639" y="305"/>
                    <a:pt x="639" y="305"/>
                    <a:pt x="639" y="305"/>
                  </a:cubicBezTo>
                  <a:cubicBezTo>
                    <a:pt x="637" y="291"/>
                    <a:pt x="637" y="291"/>
                    <a:pt x="637" y="291"/>
                  </a:cubicBezTo>
                  <a:cubicBezTo>
                    <a:pt x="636" y="291"/>
                    <a:pt x="636" y="290"/>
                    <a:pt x="636" y="289"/>
                  </a:cubicBezTo>
                  <a:cubicBezTo>
                    <a:pt x="635" y="292"/>
                    <a:pt x="635" y="292"/>
                    <a:pt x="635" y="292"/>
                  </a:cubicBezTo>
                  <a:cubicBezTo>
                    <a:pt x="633" y="298"/>
                    <a:pt x="632" y="301"/>
                    <a:pt x="630" y="302"/>
                  </a:cubicBezTo>
                  <a:cubicBezTo>
                    <a:pt x="629" y="303"/>
                    <a:pt x="629" y="303"/>
                    <a:pt x="629" y="303"/>
                  </a:cubicBezTo>
                  <a:cubicBezTo>
                    <a:pt x="629" y="303"/>
                    <a:pt x="629" y="303"/>
                    <a:pt x="629" y="303"/>
                  </a:cubicBezTo>
                  <a:cubicBezTo>
                    <a:pt x="628" y="303"/>
                    <a:pt x="628" y="302"/>
                    <a:pt x="627" y="302"/>
                  </a:cubicBezTo>
                  <a:cubicBezTo>
                    <a:pt x="626" y="301"/>
                    <a:pt x="626" y="300"/>
                    <a:pt x="626" y="295"/>
                  </a:cubicBezTo>
                  <a:cubicBezTo>
                    <a:pt x="628" y="282"/>
                    <a:pt x="628" y="282"/>
                    <a:pt x="628" y="282"/>
                  </a:cubicBezTo>
                  <a:cubicBezTo>
                    <a:pt x="628" y="282"/>
                    <a:pt x="628" y="282"/>
                    <a:pt x="628" y="282"/>
                  </a:cubicBezTo>
                  <a:cubicBezTo>
                    <a:pt x="628" y="281"/>
                    <a:pt x="628" y="281"/>
                    <a:pt x="628" y="281"/>
                  </a:cubicBezTo>
                  <a:cubicBezTo>
                    <a:pt x="632" y="270"/>
                    <a:pt x="632" y="270"/>
                    <a:pt x="632" y="270"/>
                  </a:cubicBezTo>
                  <a:cubicBezTo>
                    <a:pt x="632" y="269"/>
                    <a:pt x="632" y="269"/>
                    <a:pt x="632" y="269"/>
                  </a:cubicBezTo>
                  <a:cubicBezTo>
                    <a:pt x="632" y="269"/>
                    <a:pt x="632" y="269"/>
                    <a:pt x="632" y="269"/>
                  </a:cubicBezTo>
                  <a:cubicBezTo>
                    <a:pt x="634" y="265"/>
                    <a:pt x="635" y="263"/>
                    <a:pt x="636" y="262"/>
                  </a:cubicBezTo>
                  <a:cubicBezTo>
                    <a:pt x="625" y="262"/>
                    <a:pt x="625" y="262"/>
                    <a:pt x="625" y="262"/>
                  </a:cubicBezTo>
                  <a:cubicBezTo>
                    <a:pt x="621" y="262"/>
                    <a:pt x="618" y="259"/>
                    <a:pt x="614" y="254"/>
                  </a:cubicBezTo>
                  <a:cubicBezTo>
                    <a:pt x="603" y="242"/>
                    <a:pt x="603" y="242"/>
                    <a:pt x="603" y="242"/>
                  </a:cubicBezTo>
                  <a:cubicBezTo>
                    <a:pt x="600" y="239"/>
                    <a:pt x="600" y="239"/>
                    <a:pt x="600" y="239"/>
                  </a:cubicBezTo>
                  <a:cubicBezTo>
                    <a:pt x="596" y="237"/>
                    <a:pt x="596" y="237"/>
                    <a:pt x="596" y="237"/>
                  </a:cubicBezTo>
                  <a:cubicBezTo>
                    <a:pt x="591" y="237"/>
                    <a:pt x="591" y="237"/>
                    <a:pt x="591" y="237"/>
                  </a:cubicBezTo>
                  <a:cubicBezTo>
                    <a:pt x="586" y="239"/>
                    <a:pt x="586" y="239"/>
                    <a:pt x="586" y="239"/>
                  </a:cubicBezTo>
                  <a:cubicBezTo>
                    <a:pt x="585" y="240"/>
                    <a:pt x="584" y="241"/>
                    <a:pt x="584" y="241"/>
                  </a:cubicBezTo>
                  <a:cubicBezTo>
                    <a:pt x="585" y="246"/>
                    <a:pt x="585" y="246"/>
                    <a:pt x="585" y="246"/>
                  </a:cubicBezTo>
                  <a:cubicBezTo>
                    <a:pt x="585" y="251"/>
                    <a:pt x="585" y="251"/>
                    <a:pt x="585" y="251"/>
                  </a:cubicBezTo>
                  <a:cubicBezTo>
                    <a:pt x="585" y="251"/>
                    <a:pt x="585" y="251"/>
                    <a:pt x="585" y="251"/>
                  </a:cubicBezTo>
                  <a:cubicBezTo>
                    <a:pt x="585" y="252"/>
                    <a:pt x="585" y="252"/>
                    <a:pt x="585" y="252"/>
                  </a:cubicBezTo>
                  <a:cubicBezTo>
                    <a:pt x="585" y="254"/>
                    <a:pt x="582" y="255"/>
                    <a:pt x="580" y="255"/>
                  </a:cubicBezTo>
                  <a:cubicBezTo>
                    <a:pt x="580" y="255"/>
                    <a:pt x="580" y="255"/>
                    <a:pt x="580" y="255"/>
                  </a:cubicBezTo>
                  <a:cubicBezTo>
                    <a:pt x="579" y="255"/>
                    <a:pt x="579" y="255"/>
                    <a:pt x="579" y="255"/>
                  </a:cubicBezTo>
                  <a:cubicBezTo>
                    <a:pt x="572" y="253"/>
                    <a:pt x="572" y="253"/>
                    <a:pt x="572" y="253"/>
                  </a:cubicBezTo>
                  <a:cubicBezTo>
                    <a:pt x="572" y="253"/>
                    <a:pt x="572" y="253"/>
                    <a:pt x="572" y="253"/>
                  </a:cubicBezTo>
                  <a:cubicBezTo>
                    <a:pt x="571" y="253"/>
                    <a:pt x="571" y="253"/>
                    <a:pt x="571" y="253"/>
                  </a:cubicBezTo>
                  <a:cubicBezTo>
                    <a:pt x="569" y="251"/>
                    <a:pt x="568" y="250"/>
                    <a:pt x="568" y="250"/>
                  </a:cubicBezTo>
                  <a:cubicBezTo>
                    <a:pt x="567" y="251"/>
                    <a:pt x="567" y="251"/>
                    <a:pt x="567" y="251"/>
                  </a:cubicBezTo>
                  <a:cubicBezTo>
                    <a:pt x="567" y="251"/>
                    <a:pt x="567" y="251"/>
                    <a:pt x="567" y="251"/>
                  </a:cubicBezTo>
                  <a:cubicBezTo>
                    <a:pt x="566" y="251"/>
                    <a:pt x="564" y="251"/>
                    <a:pt x="566" y="257"/>
                  </a:cubicBezTo>
                  <a:cubicBezTo>
                    <a:pt x="566" y="261"/>
                    <a:pt x="568" y="262"/>
                    <a:pt x="568" y="262"/>
                  </a:cubicBezTo>
                  <a:cubicBezTo>
                    <a:pt x="580" y="265"/>
                    <a:pt x="580" y="265"/>
                    <a:pt x="580" y="265"/>
                  </a:cubicBezTo>
                  <a:cubicBezTo>
                    <a:pt x="586" y="267"/>
                    <a:pt x="589" y="271"/>
                    <a:pt x="590" y="275"/>
                  </a:cubicBezTo>
                  <a:cubicBezTo>
                    <a:pt x="590" y="283"/>
                    <a:pt x="590" y="283"/>
                    <a:pt x="590" y="283"/>
                  </a:cubicBezTo>
                  <a:cubicBezTo>
                    <a:pt x="590" y="283"/>
                    <a:pt x="590" y="283"/>
                    <a:pt x="590" y="283"/>
                  </a:cubicBezTo>
                  <a:cubicBezTo>
                    <a:pt x="590" y="283"/>
                    <a:pt x="590" y="283"/>
                    <a:pt x="590" y="283"/>
                  </a:cubicBezTo>
                  <a:cubicBezTo>
                    <a:pt x="590" y="285"/>
                    <a:pt x="590" y="288"/>
                    <a:pt x="588" y="288"/>
                  </a:cubicBezTo>
                  <a:cubicBezTo>
                    <a:pt x="587" y="288"/>
                    <a:pt x="586" y="288"/>
                    <a:pt x="584" y="287"/>
                  </a:cubicBezTo>
                  <a:cubicBezTo>
                    <a:pt x="579" y="283"/>
                    <a:pt x="579" y="283"/>
                    <a:pt x="579" y="283"/>
                  </a:cubicBezTo>
                  <a:cubicBezTo>
                    <a:pt x="572" y="280"/>
                    <a:pt x="572" y="280"/>
                    <a:pt x="572" y="280"/>
                  </a:cubicBezTo>
                  <a:cubicBezTo>
                    <a:pt x="564" y="278"/>
                    <a:pt x="558" y="275"/>
                    <a:pt x="553" y="270"/>
                  </a:cubicBezTo>
                  <a:cubicBezTo>
                    <a:pt x="545" y="264"/>
                    <a:pt x="544" y="256"/>
                    <a:pt x="549" y="248"/>
                  </a:cubicBezTo>
                  <a:cubicBezTo>
                    <a:pt x="551" y="245"/>
                    <a:pt x="552" y="240"/>
                    <a:pt x="553" y="233"/>
                  </a:cubicBezTo>
                  <a:cubicBezTo>
                    <a:pt x="553" y="222"/>
                    <a:pt x="552" y="220"/>
                    <a:pt x="552" y="220"/>
                  </a:cubicBezTo>
                  <a:cubicBezTo>
                    <a:pt x="551" y="220"/>
                    <a:pt x="551" y="220"/>
                    <a:pt x="550" y="220"/>
                  </a:cubicBezTo>
                  <a:cubicBezTo>
                    <a:pt x="549" y="220"/>
                    <a:pt x="548" y="222"/>
                    <a:pt x="547" y="226"/>
                  </a:cubicBezTo>
                  <a:cubicBezTo>
                    <a:pt x="547" y="240"/>
                    <a:pt x="547" y="240"/>
                    <a:pt x="547" y="240"/>
                  </a:cubicBezTo>
                  <a:cubicBezTo>
                    <a:pt x="546" y="246"/>
                    <a:pt x="543" y="250"/>
                    <a:pt x="536" y="255"/>
                  </a:cubicBezTo>
                  <a:cubicBezTo>
                    <a:pt x="531" y="259"/>
                    <a:pt x="531" y="259"/>
                    <a:pt x="531" y="259"/>
                  </a:cubicBezTo>
                  <a:cubicBezTo>
                    <a:pt x="527" y="263"/>
                    <a:pt x="527" y="263"/>
                    <a:pt x="527" y="263"/>
                  </a:cubicBezTo>
                  <a:cubicBezTo>
                    <a:pt x="532" y="278"/>
                    <a:pt x="532" y="278"/>
                    <a:pt x="532" y="278"/>
                  </a:cubicBezTo>
                  <a:cubicBezTo>
                    <a:pt x="536" y="289"/>
                    <a:pt x="538" y="296"/>
                    <a:pt x="537" y="300"/>
                  </a:cubicBezTo>
                  <a:cubicBezTo>
                    <a:pt x="534" y="327"/>
                    <a:pt x="534" y="327"/>
                    <a:pt x="534" y="327"/>
                  </a:cubicBezTo>
                  <a:cubicBezTo>
                    <a:pt x="535" y="340"/>
                    <a:pt x="539" y="343"/>
                    <a:pt x="543" y="343"/>
                  </a:cubicBezTo>
                  <a:cubicBezTo>
                    <a:pt x="547" y="343"/>
                    <a:pt x="547" y="343"/>
                    <a:pt x="547" y="343"/>
                  </a:cubicBezTo>
                  <a:cubicBezTo>
                    <a:pt x="551" y="342"/>
                    <a:pt x="551" y="342"/>
                    <a:pt x="551" y="342"/>
                  </a:cubicBezTo>
                  <a:cubicBezTo>
                    <a:pt x="552" y="342"/>
                    <a:pt x="552" y="342"/>
                    <a:pt x="552" y="342"/>
                  </a:cubicBezTo>
                  <a:cubicBezTo>
                    <a:pt x="552" y="342"/>
                    <a:pt x="552" y="342"/>
                    <a:pt x="552" y="342"/>
                  </a:cubicBezTo>
                  <a:cubicBezTo>
                    <a:pt x="561" y="341"/>
                    <a:pt x="561" y="341"/>
                    <a:pt x="561" y="341"/>
                  </a:cubicBezTo>
                  <a:cubicBezTo>
                    <a:pt x="561" y="341"/>
                    <a:pt x="561" y="341"/>
                    <a:pt x="561" y="341"/>
                  </a:cubicBezTo>
                  <a:cubicBezTo>
                    <a:pt x="562" y="341"/>
                    <a:pt x="562" y="341"/>
                    <a:pt x="562" y="341"/>
                  </a:cubicBezTo>
                  <a:cubicBezTo>
                    <a:pt x="570" y="345"/>
                    <a:pt x="570" y="345"/>
                    <a:pt x="570" y="345"/>
                  </a:cubicBezTo>
                  <a:cubicBezTo>
                    <a:pt x="570" y="345"/>
                    <a:pt x="570" y="345"/>
                    <a:pt x="570" y="345"/>
                  </a:cubicBezTo>
                  <a:cubicBezTo>
                    <a:pt x="570" y="345"/>
                    <a:pt x="570" y="345"/>
                    <a:pt x="570" y="345"/>
                  </a:cubicBezTo>
                  <a:cubicBezTo>
                    <a:pt x="574" y="349"/>
                    <a:pt x="578" y="353"/>
                    <a:pt x="581" y="359"/>
                  </a:cubicBezTo>
                  <a:cubicBezTo>
                    <a:pt x="585" y="368"/>
                    <a:pt x="585" y="374"/>
                    <a:pt x="581" y="379"/>
                  </a:cubicBezTo>
                  <a:cubicBezTo>
                    <a:pt x="578" y="383"/>
                    <a:pt x="578" y="385"/>
                    <a:pt x="578" y="385"/>
                  </a:cubicBezTo>
                  <a:cubicBezTo>
                    <a:pt x="578" y="385"/>
                    <a:pt x="578" y="386"/>
                    <a:pt x="579" y="387"/>
                  </a:cubicBezTo>
                  <a:cubicBezTo>
                    <a:pt x="584" y="388"/>
                    <a:pt x="584" y="388"/>
                    <a:pt x="584" y="388"/>
                  </a:cubicBezTo>
                  <a:cubicBezTo>
                    <a:pt x="585" y="389"/>
                    <a:pt x="588" y="390"/>
                    <a:pt x="588" y="392"/>
                  </a:cubicBezTo>
                  <a:cubicBezTo>
                    <a:pt x="589" y="394"/>
                    <a:pt x="589" y="396"/>
                    <a:pt x="589" y="397"/>
                  </a:cubicBezTo>
                  <a:cubicBezTo>
                    <a:pt x="588" y="398"/>
                    <a:pt x="587" y="399"/>
                    <a:pt x="585" y="400"/>
                  </a:cubicBezTo>
                  <a:cubicBezTo>
                    <a:pt x="585" y="400"/>
                    <a:pt x="585" y="400"/>
                    <a:pt x="585" y="400"/>
                  </a:cubicBezTo>
                  <a:cubicBezTo>
                    <a:pt x="584" y="400"/>
                    <a:pt x="584" y="400"/>
                    <a:pt x="584" y="400"/>
                  </a:cubicBezTo>
                  <a:cubicBezTo>
                    <a:pt x="583" y="400"/>
                    <a:pt x="582" y="400"/>
                    <a:pt x="580" y="400"/>
                  </a:cubicBezTo>
                  <a:cubicBezTo>
                    <a:pt x="579" y="400"/>
                    <a:pt x="578" y="400"/>
                    <a:pt x="577" y="400"/>
                  </a:cubicBezTo>
                  <a:cubicBezTo>
                    <a:pt x="576" y="400"/>
                    <a:pt x="576" y="400"/>
                    <a:pt x="576" y="400"/>
                  </a:cubicBezTo>
                  <a:cubicBezTo>
                    <a:pt x="576" y="400"/>
                    <a:pt x="576" y="400"/>
                    <a:pt x="576" y="400"/>
                  </a:cubicBezTo>
                  <a:cubicBezTo>
                    <a:pt x="570" y="397"/>
                    <a:pt x="567" y="391"/>
                    <a:pt x="567" y="381"/>
                  </a:cubicBezTo>
                  <a:cubicBezTo>
                    <a:pt x="568" y="370"/>
                    <a:pt x="568" y="370"/>
                    <a:pt x="568" y="370"/>
                  </a:cubicBezTo>
                  <a:cubicBezTo>
                    <a:pt x="568" y="367"/>
                    <a:pt x="568" y="364"/>
                    <a:pt x="567" y="361"/>
                  </a:cubicBezTo>
                  <a:cubicBezTo>
                    <a:pt x="565" y="358"/>
                    <a:pt x="563" y="357"/>
                    <a:pt x="559" y="357"/>
                  </a:cubicBezTo>
                  <a:cubicBezTo>
                    <a:pt x="559" y="356"/>
                    <a:pt x="558" y="356"/>
                    <a:pt x="558" y="356"/>
                  </a:cubicBezTo>
                  <a:cubicBezTo>
                    <a:pt x="555" y="356"/>
                    <a:pt x="553" y="357"/>
                    <a:pt x="551" y="359"/>
                  </a:cubicBezTo>
                  <a:cubicBezTo>
                    <a:pt x="551" y="359"/>
                    <a:pt x="551" y="359"/>
                    <a:pt x="551" y="359"/>
                  </a:cubicBezTo>
                  <a:cubicBezTo>
                    <a:pt x="551" y="359"/>
                    <a:pt x="551" y="359"/>
                    <a:pt x="551" y="359"/>
                  </a:cubicBezTo>
                  <a:cubicBezTo>
                    <a:pt x="547" y="361"/>
                    <a:pt x="545" y="364"/>
                    <a:pt x="543" y="368"/>
                  </a:cubicBezTo>
                  <a:cubicBezTo>
                    <a:pt x="542" y="372"/>
                    <a:pt x="542" y="377"/>
                    <a:pt x="543" y="381"/>
                  </a:cubicBezTo>
                  <a:cubicBezTo>
                    <a:pt x="545" y="387"/>
                    <a:pt x="545" y="392"/>
                    <a:pt x="543" y="397"/>
                  </a:cubicBezTo>
                  <a:cubicBezTo>
                    <a:pt x="543" y="397"/>
                    <a:pt x="543" y="397"/>
                    <a:pt x="543" y="397"/>
                  </a:cubicBezTo>
                  <a:cubicBezTo>
                    <a:pt x="543" y="397"/>
                    <a:pt x="543" y="397"/>
                    <a:pt x="543" y="397"/>
                  </a:cubicBezTo>
                  <a:cubicBezTo>
                    <a:pt x="534" y="411"/>
                    <a:pt x="534" y="411"/>
                    <a:pt x="534" y="411"/>
                  </a:cubicBezTo>
                  <a:cubicBezTo>
                    <a:pt x="524" y="424"/>
                    <a:pt x="524" y="424"/>
                    <a:pt x="524" y="424"/>
                  </a:cubicBezTo>
                  <a:cubicBezTo>
                    <a:pt x="521" y="429"/>
                    <a:pt x="515" y="434"/>
                    <a:pt x="513" y="434"/>
                  </a:cubicBezTo>
                  <a:cubicBezTo>
                    <a:pt x="495" y="434"/>
                    <a:pt x="495" y="434"/>
                    <a:pt x="495" y="434"/>
                  </a:cubicBezTo>
                  <a:cubicBezTo>
                    <a:pt x="495" y="434"/>
                    <a:pt x="495" y="434"/>
                    <a:pt x="495" y="434"/>
                  </a:cubicBezTo>
                  <a:cubicBezTo>
                    <a:pt x="492" y="434"/>
                    <a:pt x="489" y="433"/>
                    <a:pt x="486" y="431"/>
                  </a:cubicBezTo>
                  <a:cubicBezTo>
                    <a:pt x="485" y="431"/>
                    <a:pt x="485" y="431"/>
                    <a:pt x="485" y="431"/>
                  </a:cubicBezTo>
                  <a:cubicBezTo>
                    <a:pt x="485" y="431"/>
                    <a:pt x="485" y="431"/>
                    <a:pt x="485" y="431"/>
                  </a:cubicBezTo>
                  <a:cubicBezTo>
                    <a:pt x="480" y="426"/>
                    <a:pt x="480" y="426"/>
                    <a:pt x="480" y="426"/>
                  </a:cubicBezTo>
                  <a:cubicBezTo>
                    <a:pt x="479" y="426"/>
                    <a:pt x="479" y="426"/>
                    <a:pt x="479" y="426"/>
                  </a:cubicBezTo>
                  <a:cubicBezTo>
                    <a:pt x="479" y="425"/>
                    <a:pt x="479" y="425"/>
                    <a:pt x="479" y="425"/>
                  </a:cubicBezTo>
                  <a:cubicBezTo>
                    <a:pt x="479" y="424"/>
                    <a:pt x="479" y="422"/>
                    <a:pt x="479" y="422"/>
                  </a:cubicBezTo>
                  <a:cubicBezTo>
                    <a:pt x="480" y="420"/>
                    <a:pt x="481" y="419"/>
                    <a:pt x="483" y="419"/>
                  </a:cubicBezTo>
                  <a:cubicBezTo>
                    <a:pt x="484" y="419"/>
                    <a:pt x="484" y="419"/>
                    <a:pt x="484" y="419"/>
                  </a:cubicBezTo>
                  <a:cubicBezTo>
                    <a:pt x="484" y="419"/>
                    <a:pt x="484" y="419"/>
                    <a:pt x="484" y="419"/>
                  </a:cubicBezTo>
                  <a:cubicBezTo>
                    <a:pt x="498" y="421"/>
                    <a:pt x="498" y="421"/>
                    <a:pt x="498" y="421"/>
                  </a:cubicBezTo>
                  <a:cubicBezTo>
                    <a:pt x="498" y="421"/>
                    <a:pt x="498" y="421"/>
                    <a:pt x="498" y="421"/>
                  </a:cubicBezTo>
                  <a:cubicBezTo>
                    <a:pt x="498" y="421"/>
                    <a:pt x="498" y="421"/>
                    <a:pt x="498" y="421"/>
                  </a:cubicBezTo>
                  <a:cubicBezTo>
                    <a:pt x="499" y="422"/>
                    <a:pt x="500" y="422"/>
                    <a:pt x="500" y="422"/>
                  </a:cubicBezTo>
                  <a:cubicBezTo>
                    <a:pt x="502" y="422"/>
                    <a:pt x="503" y="421"/>
                    <a:pt x="503" y="420"/>
                  </a:cubicBezTo>
                  <a:cubicBezTo>
                    <a:pt x="504" y="410"/>
                    <a:pt x="504" y="410"/>
                    <a:pt x="504" y="410"/>
                  </a:cubicBezTo>
                  <a:cubicBezTo>
                    <a:pt x="505" y="409"/>
                    <a:pt x="505" y="409"/>
                    <a:pt x="505" y="409"/>
                  </a:cubicBezTo>
                  <a:cubicBezTo>
                    <a:pt x="505" y="409"/>
                    <a:pt x="505" y="409"/>
                    <a:pt x="505" y="409"/>
                  </a:cubicBezTo>
                  <a:cubicBezTo>
                    <a:pt x="511" y="401"/>
                    <a:pt x="511" y="401"/>
                    <a:pt x="511" y="401"/>
                  </a:cubicBezTo>
                  <a:cubicBezTo>
                    <a:pt x="511" y="401"/>
                    <a:pt x="511" y="401"/>
                    <a:pt x="511" y="401"/>
                  </a:cubicBezTo>
                  <a:cubicBezTo>
                    <a:pt x="511" y="401"/>
                    <a:pt x="511" y="401"/>
                    <a:pt x="511" y="401"/>
                  </a:cubicBezTo>
                  <a:cubicBezTo>
                    <a:pt x="519" y="392"/>
                    <a:pt x="519" y="392"/>
                    <a:pt x="519" y="392"/>
                  </a:cubicBezTo>
                  <a:cubicBezTo>
                    <a:pt x="519" y="391"/>
                    <a:pt x="519" y="389"/>
                    <a:pt x="519" y="386"/>
                  </a:cubicBezTo>
                  <a:cubicBezTo>
                    <a:pt x="520" y="380"/>
                    <a:pt x="520" y="380"/>
                    <a:pt x="520" y="380"/>
                  </a:cubicBezTo>
                  <a:cubicBezTo>
                    <a:pt x="520" y="379"/>
                    <a:pt x="520" y="379"/>
                    <a:pt x="520" y="379"/>
                  </a:cubicBezTo>
                  <a:cubicBezTo>
                    <a:pt x="520" y="379"/>
                    <a:pt x="520" y="379"/>
                    <a:pt x="520" y="379"/>
                  </a:cubicBezTo>
                  <a:cubicBezTo>
                    <a:pt x="522" y="377"/>
                    <a:pt x="524" y="373"/>
                    <a:pt x="520" y="358"/>
                  </a:cubicBezTo>
                  <a:cubicBezTo>
                    <a:pt x="516" y="343"/>
                    <a:pt x="516" y="343"/>
                    <a:pt x="516" y="343"/>
                  </a:cubicBezTo>
                  <a:cubicBezTo>
                    <a:pt x="514" y="330"/>
                    <a:pt x="514" y="330"/>
                    <a:pt x="514" y="330"/>
                  </a:cubicBezTo>
                  <a:cubicBezTo>
                    <a:pt x="514" y="329"/>
                    <a:pt x="514" y="329"/>
                    <a:pt x="514" y="329"/>
                  </a:cubicBezTo>
                  <a:cubicBezTo>
                    <a:pt x="514" y="329"/>
                    <a:pt x="514" y="329"/>
                    <a:pt x="514" y="329"/>
                  </a:cubicBezTo>
                  <a:cubicBezTo>
                    <a:pt x="516" y="299"/>
                    <a:pt x="516" y="299"/>
                    <a:pt x="516" y="299"/>
                  </a:cubicBezTo>
                  <a:cubicBezTo>
                    <a:pt x="517" y="288"/>
                    <a:pt x="515" y="279"/>
                    <a:pt x="512" y="273"/>
                  </a:cubicBezTo>
                  <a:cubicBezTo>
                    <a:pt x="510" y="270"/>
                    <a:pt x="509" y="266"/>
                    <a:pt x="510" y="262"/>
                  </a:cubicBezTo>
                  <a:cubicBezTo>
                    <a:pt x="510" y="262"/>
                    <a:pt x="510" y="262"/>
                    <a:pt x="510" y="262"/>
                  </a:cubicBezTo>
                  <a:cubicBezTo>
                    <a:pt x="510" y="262"/>
                    <a:pt x="510" y="262"/>
                    <a:pt x="510" y="262"/>
                  </a:cubicBezTo>
                  <a:cubicBezTo>
                    <a:pt x="512" y="254"/>
                    <a:pt x="512" y="254"/>
                    <a:pt x="512" y="254"/>
                  </a:cubicBezTo>
                  <a:cubicBezTo>
                    <a:pt x="512" y="254"/>
                    <a:pt x="512" y="254"/>
                    <a:pt x="512" y="254"/>
                  </a:cubicBezTo>
                  <a:cubicBezTo>
                    <a:pt x="512" y="254"/>
                    <a:pt x="512" y="254"/>
                    <a:pt x="512" y="254"/>
                  </a:cubicBezTo>
                  <a:cubicBezTo>
                    <a:pt x="517" y="245"/>
                    <a:pt x="517" y="245"/>
                    <a:pt x="517" y="245"/>
                  </a:cubicBezTo>
                  <a:cubicBezTo>
                    <a:pt x="518" y="242"/>
                    <a:pt x="519" y="237"/>
                    <a:pt x="519" y="234"/>
                  </a:cubicBezTo>
                  <a:cubicBezTo>
                    <a:pt x="519" y="224"/>
                    <a:pt x="518" y="219"/>
                    <a:pt x="517" y="217"/>
                  </a:cubicBezTo>
                  <a:cubicBezTo>
                    <a:pt x="516" y="216"/>
                    <a:pt x="514" y="215"/>
                    <a:pt x="512" y="214"/>
                  </a:cubicBezTo>
                  <a:cubicBezTo>
                    <a:pt x="501" y="217"/>
                    <a:pt x="501" y="217"/>
                    <a:pt x="501" y="217"/>
                  </a:cubicBezTo>
                  <a:cubicBezTo>
                    <a:pt x="501" y="217"/>
                    <a:pt x="501" y="217"/>
                    <a:pt x="501" y="217"/>
                  </a:cubicBezTo>
                  <a:cubicBezTo>
                    <a:pt x="501" y="217"/>
                    <a:pt x="501" y="217"/>
                    <a:pt x="501" y="217"/>
                  </a:cubicBezTo>
                  <a:cubicBezTo>
                    <a:pt x="486" y="218"/>
                    <a:pt x="486" y="218"/>
                    <a:pt x="486" y="218"/>
                  </a:cubicBezTo>
                  <a:cubicBezTo>
                    <a:pt x="486" y="218"/>
                    <a:pt x="486" y="218"/>
                    <a:pt x="486" y="218"/>
                  </a:cubicBezTo>
                  <a:cubicBezTo>
                    <a:pt x="486" y="218"/>
                    <a:pt x="486" y="218"/>
                    <a:pt x="486" y="218"/>
                  </a:cubicBezTo>
                  <a:cubicBezTo>
                    <a:pt x="486" y="218"/>
                    <a:pt x="485" y="217"/>
                    <a:pt x="485" y="217"/>
                  </a:cubicBezTo>
                  <a:cubicBezTo>
                    <a:pt x="482" y="217"/>
                    <a:pt x="480" y="220"/>
                    <a:pt x="479" y="225"/>
                  </a:cubicBezTo>
                  <a:cubicBezTo>
                    <a:pt x="479" y="234"/>
                    <a:pt x="479" y="234"/>
                    <a:pt x="479" y="234"/>
                  </a:cubicBezTo>
                  <a:cubicBezTo>
                    <a:pt x="478" y="236"/>
                    <a:pt x="477" y="240"/>
                    <a:pt x="476" y="242"/>
                  </a:cubicBezTo>
                  <a:cubicBezTo>
                    <a:pt x="475" y="248"/>
                    <a:pt x="472" y="254"/>
                    <a:pt x="468" y="260"/>
                  </a:cubicBezTo>
                  <a:cubicBezTo>
                    <a:pt x="458" y="274"/>
                    <a:pt x="458" y="274"/>
                    <a:pt x="458" y="274"/>
                  </a:cubicBezTo>
                  <a:cubicBezTo>
                    <a:pt x="452" y="284"/>
                    <a:pt x="452" y="284"/>
                    <a:pt x="452" y="284"/>
                  </a:cubicBezTo>
                  <a:cubicBezTo>
                    <a:pt x="452" y="286"/>
                    <a:pt x="452" y="288"/>
                    <a:pt x="456" y="290"/>
                  </a:cubicBezTo>
                  <a:cubicBezTo>
                    <a:pt x="459" y="291"/>
                    <a:pt x="461" y="295"/>
                    <a:pt x="461" y="300"/>
                  </a:cubicBezTo>
                  <a:cubicBezTo>
                    <a:pt x="460" y="310"/>
                    <a:pt x="460" y="310"/>
                    <a:pt x="460" y="310"/>
                  </a:cubicBezTo>
                  <a:cubicBezTo>
                    <a:pt x="460" y="310"/>
                    <a:pt x="460" y="310"/>
                    <a:pt x="460" y="310"/>
                  </a:cubicBezTo>
                  <a:cubicBezTo>
                    <a:pt x="459" y="311"/>
                    <a:pt x="459" y="311"/>
                    <a:pt x="459" y="311"/>
                  </a:cubicBezTo>
                  <a:cubicBezTo>
                    <a:pt x="457" y="315"/>
                    <a:pt x="457" y="315"/>
                    <a:pt x="457" y="315"/>
                  </a:cubicBezTo>
                  <a:cubicBezTo>
                    <a:pt x="457" y="315"/>
                    <a:pt x="457" y="315"/>
                    <a:pt x="457" y="315"/>
                  </a:cubicBezTo>
                  <a:cubicBezTo>
                    <a:pt x="457" y="315"/>
                    <a:pt x="457" y="315"/>
                    <a:pt x="457" y="315"/>
                  </a:cubicBezTo>
                  <a:cubicBezTo>
                    <a:pt x="453" y="322"/>
                    <a:pt x="453" y="322"/>
                    <a:pt x="453" y="322"/>
                  </a:cubicBezTo>
                  <a:cubicBezTo>
                    <a:pt x="452" y="324"/>
                    <a:pt x="452" y="325"/>
                    <a:pt x="452" y="326"/>
                  </a:cubicBezTo>
                  <a:cubicBezTo>
                    <a:pt x="452" y="326"/>
                    <a:pt x="453" y="327"/>
                    <a:pt x="457" y="327"/>
                  </a:cubicBezTo>
                  <a:cubicBezTo>
                    <a:pt x="460" y="327"/>
                    <a:pt x="463" y="328"/>
                    <a:pt x="465" y="331"/>
                  </a:cubicBezTo>
                  <a:cubicBezTo>
                    <a:pt x="465" y="331"/>
                    <a:pt x="465" y="331"/>
                    <a:pt x="465" y="331"/>
                  </a:cubicBezTo>
                  <a:cubicBezTo>
                    <a:pt x="465" y="331"/>
                    <a:pt x="465" y="331"/>
                    <a:pt x="465" y="331"/>
                  </a:cubicBezTo>
                  <a:cubicBezTo>
                    <a:pt x="467" y="339"/>
                    <a:pt x="467" y="339"/>
                    <a:pt x="467" y="339"/>
                  </a:cubicBezTo>
                  <a:cubicBezTo>
                    <a:pt x="468" y="345"/>
                    <a:pt x="471" y="350"/>
                    <a:pt x="476" y="353"/>
                  </a:cubicBezTo>
                  <a:cubicBezTo>
                    <a:pt x="477" y="353"/>
                    <a:pt x="477" y="353"/>
                    <a:pt x="478" y="354"/>
                  </a:cubicBezTo>
                  <a:cubicBezTo>
                    <a:pt x="479" y="355"/>
                    <a:pt x="479" y="357"/>
                    <a:pt x="476" y="364"/>
                  </a:cubicBezTo>
                  <a:cubicBezTo>
                    <a:pt x="475" y="370"/>
                    <a:pt x="472" y="373"/>
                    <a:pt x="472" y="374"/>
                  </a:cubicBezTo>
                  <a:cubicBezTo>
                    <a:pt x="472" y="374"/>
                    <a:pt x="472" y="374"/>
                    <a:pt x="472" y="374"/>
                  </a:cubicBezTo>
                  <a:cubicBezTo>
                    <a:pt x="471" y="374"/>
                    <a:pt x="471" y="374"/>
                    <a:pt x="471" y="374"/>
                  </a:cubicBezTo>
                  <a:cubicBezTo>
                    <a:pt x="471" y="374"/>
                    <a:pt x="470" y="375"/>
                    <a:pt x="469" y="375"/>
                  </a:cubicBezTo>
                  <a:cubicBezTo>
                    <a:pt x="466" y="375"/>
                    <a:pt x="464" y="373"/>
                    <a:pt x="461" y="369"/>
                  </a:cubicBezTo>
                  <a:cubicBezTo>
                    <a:pt x="454" y="359"/>
                    <a:pt x="454" y="359"/>
                    <a:pt x="454" y="359"/>
                  </a:cubicBezTo>
                  <a:cubicBezTo>
                    <a:pt x="443" y="350"/>
                    <a:pt x="443" y="350"/>
                    <a:pt x="443" y="350"/>
                  </a:cubicBezTo>
                  <a:cubicBezTo>
                    <a:pt x="431" y="340"/>
                    <a:pt x="431" y="340"/>
                    <a:pt x="431" y="340"/>
                  </a:cubicBezTo>
                  <a:cubicBezTo>
                    <a:pt x="421" y="333"/>
                    <a:pt x="412" y="330"/>
                    <a:pt x="403" y="329"/>
                  </a:cubicBezTo>
                  <a:cubicBezTo>
                    <a:pt x="403" y="329"/>
                    <a:pt x="403" y="329"/>
                    <a:pt x="403" y="329"/>
                  </a:cubicBezTo>
                  <a:cubicBezTo>
                    <a:pt x="403" y="329"/>
                    <a:pt x="403" y="329"/>
                    <a:pt x="403" y="329"/>
                  </a:cubicBezTo>
                  <a:cubicBezTo>
                    <a:pt x="398" y="327"/>
                    <a:pt x="394" y="327"/>
                    <a:pt x="391" y="327"/>
                  </a:cubicBezTo>
                  <a:cubicBezTo>
                    <a:pt x="387" y="327"/>
                    <a:pt x="384" y="328"/>
                    <a:pt x="382" y="330"/>
                  </a:cubicBezTo>
                  <a:cubicBezTo>
                    <a:pt x="380" y="332"/>
                    <a:pt x="380" y="335"/>
                    <a:pt x="381" y="339"/>
                  </a:cubicBezTo>
                  <a:cubicBezTo>
                    <a:pt x="386" y="350"/>
                    <a:pt x="386" y="350"/>
                    <a:pt x="386" y="350"/>
                  </a:cubicBezTo>
                  <a:cubicBezTo>
                    <a:pt x="386" y="350"/>
                    <a:pt x="386" y="350"/>
                    <a:pt x="386" y="350"/>
                  </a:cubicBezTo>
                  <a:cubicBezTo>
                    <a:pt x="386" y="350"/>
                    <a:pt x="386" y="350"/>
                    <a:pt x="386" y="350"/>
                  </a:cubicBezTo>
                  <a:cubicBezTo>
                    <a:pt x="387" y="354"/>
                    <a:pt x="386" y="357"/>
                    <a:pt x="384" y="360"/>
                  </a:cubicBezTo>
                  <a:cubicBezTo>
                    <a:pt x="384" y="360"/>
                    <a:pt x="384" y="360"/>
                    <a:pt x="384" y="360"/>
                  </a:cubicBezTo>
                  <a:cubicBezTo>
                    <a:pt x="383" y="360"/>
                    <a:pt x="383" y="360"/>
                    <a:pt x="383" y="360"/>
                  </a:cubicBezTo>
                  <a:cubicBezTo>
                    <a:pt x="378" y="363"/>
                    <a:pt x="378" y="363"/>
                    <a:pt x="378" y="363"/>
                  </a:cubicBezTo>
                  <a:cubicBezTo>
                    <a:pt x="375" y="366"/>
                    <a:pt x="375" y="366"/>
                    <a:pt x="375" y="366"/>
                  </a:cubicBezTo>
                  <a:cubicBezTo>
                    <a:pt x="374" y="371"/>
                    <a:pt x="374" y="371"/>
                    <a:pt x="374" y="371"/>
                  </a:cubicBezTo>
                  <a:cubicBezTo>
                    <a:pt x="374" y="371"/>
                    <a:pt x="374" y="371"/>
                    <a:pt x="374" y="371"/>
                  </a:cubicBezTo>
                  <a:cubicBezTo>
                    <a:pt x="374" y="371"/>
                    <a:pt x="374" y="371"/>
                    <a:pt x="374" y="371"/>
                  </a:cubicBezTo>
                  <a:cubicBezTo>
                    <a:pt x="372" y="374"/>
                    <a:pt x="370" y="374"/>
                    <a:pt x="369" y="374"/>
                  </a:cubicBezTo>
                  <a:cubicBezTo>
                    <a:pt x="367" y="374"/>
                    <a:pt x="365" y="373"/>
                    <a:pt x="363" y="371"/>
                  </a:cubicBezTo>
                  <a:cubicBezTo>
                    <a:pt x="361" y="370"/>
                    <a:pt x="360" y="367"/>
                    <a:pt x="361" y="364"/>
                  </a:cubicBezTo>
                  <a:cubicBezTo>
                    <a:pt x="362" y="358"/>
                    <a:pt x="362" y="358"/>
                    <a:pt x="362" y="358"/>
                  </a:cubicBezTo>
                  <a:cubicBezTo>
                    <a:pt x="363" y="356"/>
                    <a:pt x="363" y="356"/>
                    <a:pt x="363" y="355"/>
                  </a:cubicBezTo>
                  <a:cubicBezTo>
                    <a:pt x="356" y="354"/>
                    <a:pt x="356" y="354"/>
                    <a:pt x="356" y="354"/>
                  </a:cubicBezTo>
                  <a:cubicBezTo>
                    <a:pt x="352" y="359"/>
                    <a:pt x="352" y="359"/>
                    <a:pt x="352" y="359"/>
                  </a:cubicBezTo>
                  <a:cubicBezTo>
                    <a:pt x="347" y="367"/>
                    <a:pt x="347" y="367"/>
                    <a:pt x="347" y="367"/>
                  </a:cubicBezTo>
                  <a:cubicBezTo>
                    <a:pt x="347" y="367"/>
                    <a:pt x="347" y="367"/>
                    <a:pt x="347" y="367"/>
                  </a:cubicBezTo>
                  <a:cubicBezTo>
                    <a:pt x="346" y="367"/>
                    <a:pt x="346" y="367"/>
                    <a:pt x="346" y="367"/>
                  </a:cubicBezTo>
                  <a:cubicBezTo>
                    <a:pt x="345" y="368"/>
                    <a:pt x="344" y="368"/>
                    <a:pt x="343" y="368"/>
                  </a:cubicBezTo>
                  <a:cubicBezTo>
                    <a:pt x="341" y="368"/>
                    <a:pt x="340" y="368"/>
                    <a:pt x="337" y="367"/>
                  </a:cubicBezTo>
                  <a:cubicBezTo>
                    <a:pt x="328" y="365"/>
                    <a:pt x="328" y="365"/>
                    <a:pt x="328" y="365"/>
                  </a:cubicBezTo>
                  <a:cubicBezTo>
                    <a:pt x="326" y="365"/>
                    <a:pt x="323" y="367"/>
                    <a:pt x="320" y="372"/>
                  </a:cubicBezTo>
                  <a:cubicBezTo>
                    <a:pt x="320" y="372"/>
                    <a:pt x="320" y="372"/>
                    <a:pt x="320" y="372"/>
                  </a:cubicBezTo>
                  <a:cubicBezTo>
                    <a:pt x="320" y="372"/>
                    <a:pt x="320" y="372"/>
                    <a:pt x="320" y="372"/>
                  </a:cubicBezTo>
                  <a:cubicBezTo>
                    <a:pt x="314" y="379"/>
                    <a:pt x="314" y="379"/>
                    <a:pt x="314" y="379"/>
                  </a:cubicBezTo>
                  <a:cubicBezTo>
                    <a:pt x="313" y="380"/>
                    <a:pt x="313" y="380"/>
                    <a:pt x="313" y="380"/>
                  </a:cubicBezTo>
                  <a:cubicBezTo>
                    <a:pt x="312" y="380"/>
                    <a:pt x="312" y="380"/>
                    <a:pt x="312" y="380"/>
                  </a:cubicBezTo>
                  <a:cubicBezTo>
                    <a:pt x="308" y="379"/>
                    <a:pt x="308" y="379"/>
                    <a:pt x="308" y="379"/>
                  </a:cubicBezTo>
                  <a:cubicBezTo>
                    <a:pt x="300" y="378"/>
                    <a:pt x="300" y="378"/>
                    <a:pt x="300" y="378"/>
                  </a:cubicBezTo>
                  <a:cubicBezTo>
                    <a:pt x="299" y="378"/>
                    <a:pt x="295" y="378"/>
                    <a:pt x="295" y="375"/>
                  </a:cubicBezTo>
                  <a:cubicBezTo>
                    <a:pt x="294" y="373"/>
                    <a:pt x="296" y="371"/>
                    <a:pt x="300" y="369"/>
                  </a:cubicBezTo>
                  <a:cubicBezTo>
                    <a:pt x="301" y="368"/>
                    <a:pt x="301" y="366"/>
                    <a:pt x="301" y="361"/>
                  </a:cubicBezTo>
                  <a:cubicBezTo>
                    <a:pt x="301" y="358"/>
                    <a:pt x="301" y="357"/>
                    <a:pt x="300" y="356"/>
                  </a:cubicBezTo>
                  <a:cubicBezTo>
                    <a:pt x="295" y="365"/>
                    <a:pt x="295" y="365"/>
                    <a:pt x="295" y="365"/>
                  </a:cubicBezTo>
                  <a:cubicBezTo>
                    <a:pt x="293" y="368"/>
                    <a:pt x="291" y="372"/>
                    <a:pt x="288" y="373"/>
                  </a:cubicBezTo>
                  <a:cubicBezTo>
                    <a:pt x="288" y="373"/>
                    <a:pt x="287" y="373"/>
                    <a:pt x="287" y="373"/>
                  </a:cubicBezTo>
                  <a:cubicBezTo>
                    <a:pt x="284" y="373"/>
                    <a:pt x="284" y="369"/>
                    <a:pt x="284" y="367"/>
                  </a:cubicBezTo>
                  <a:cubicBezTo>
                    <a:pt x="284" y="366"/>
                    <a:pt x="284" y="366"/>
                    <a:pt x="283" y="366"/>
                  </a:cubicBezTo>
                  <a:cubicBezTo>
                    <a:pt x="280" y="370"/>
                    <a:pt x="280" y="370"/>
                    <a:pt x="280" y="370"/>
                  </a:cubicBezTo>
                  <a:cubicBezTo>
                    <a:pt x="278" y="372"/>
                    <a:pt x="275" y="374"/>
                    <a:pt x="272" y="375"/>
                  </a:cubicBezTo>
                  <a:cubicBezTo>
                    <a:pt x="252" y="386"/>
                    <a:pt x="252" y="386"/>
                    <a:pt x="252" y="386"/>
                  </a:cubicBezTo>
                  <a:cubicBezTo>
                    <a:pt x="239" y="395"/>
                    <a:pt x="238" y="397"/>
                    <a:pt x="238" y="398"/>
                  </a:cubicBezTo>
                  <a:cubicBezTo>
                    <a:pt x="238" y="398"/>
                    <a:pt x="238" y="398"/>
                    <a:pt x="238" y="398"/>
                  </a:cubicBezTo>
                  <a:cubicBezTo>
                    <a:pt x="238" y="398"/>
                    <a:pt x="238" y="398"/>
                    <a:pt x="238" y="398"/>
                  </a:cubicBezTo>
                  <a:cubicBezTo>
                    <a:pt x="237" y="406"/>
                    <a:pt x="234" y="412"/>
                    <a:pt x="230" y="415"/>
                  </a:cubicBezTo>
                  <a:cubicBezTo>
                    <a:pt x="226" y="417"/>
                    <a:pt x="223" y="418"/>
                    <a:pt x="219" y="418"/>
                  </a:cubicBezTo>
                  <a:cubicBezTo>
                    <a:pt x="218" y="418"/>
                    <a:pt x="217" y="417"/>
                    <a:pt x="215" y="417"/>
                  </a:cubicBezTo>
                  <a:cubicBezTo>
                    <a:pt x="215" y="417"/>
                    <a:pt x="215" y="417"/>
                    <a:pt x="215" y="417"/>
                  </a:cubicBezTo>
                  <a:cubicBezTo>
                    <a:pt x="215" y="417"/>
                    <a:pt x="215" y="417"/>
                    <a:pt x="215" y="417"/>
                  </a:cubicBezTo>
                  <a:cubicBezTo>
                    <a:pt x="211" y="416"/>
                    <a:pt x="207" y="414"/>
                    <a:pt x="203" y="410"/>
                  </a:cubicBezTo>
                  <a:cubicBezTo>
                    <a:pt x="198" y="406"/>
                    <a:pt x="199" y="402"/>
                    <a:pt x="200" y="401"/>
                  </a:cubicBezTo>
                  <a:cubicBezTo>
                    <a:pt x="201" y="397"/>
                    <a:pt x="205" y="393"/>
                    <a:pt x="212" y="389"/>
                  </a:cubicBezTo>
                  <a:cubicBezTo>
                    <a:pt x="216" y="386"/>
                    <a:pt x="216" y="386"/>
                    <a:pt x="216" y="386"/>
                  </a:cubicBezTo>
                  <a:cubicBezTo>
                    <a:pt x="217" y="385"/>
                    <a:pt x="217" y="385"/>
                    <a:pt x="217" y="385"/>
                  </a:cubicBezTo>
                  <a:cubicBezTo>
                    <a:pt x="212" y="377"/>
                    <a:pt x="212" y="377"/>
                    <a:pt x="212" y="377"/>
                  </a:cubicBezTo>
                  <a:cubicBezTo>
                    <a:pt x="208" y="370"/>
                    <a:pt x="208" y="370"/>
                    <a:pt x="208" y="370"/>
                  </a:cubicBezTo>
                  <a:cubicBezTo>
                    <a:pt x="203" y="368"/>
                    <a:pt x="203" y="368"/>
                    <a:pt x="203" y="368"/>
                  </a:cubicBezTo>
                  <a:cubicBezTo>
                    <a:pt x="194" y="367"/>
                    <a:pt x="194" y="367"/>
                    <a:pt x="194" y="367"/>
                  </a:cubicBezTo>
                  <a:cubicBezTo>
                    <a:pt x="194" y="367"/>
                    <a:pt x="194" y="367"/>
                    <a:pt x="194" y="367"/>
                  </a:cubicBezTo>
                  <a:cubicBezTo>
                    <a:pt x="194" y="367"/>
                    <a:pt x="194" y="367"/>
                    <a:pt x="194" y="367"/>
                  </a:cubicBezTo>
                  <a:cubicBezTo>
                    <a:pt x="192" y="366"/>
                    <a:pt x="191" y="366"/>
                    <a:pt x="190" y="366"/>
                  </a:cubicBezTo>
                  <a:cubicBezTo>
                    <a:pt x="190" y="366"/>
                    <a:pt x="190" y="368"/>
                    <a:pt x="192" y="373"/>
                  </a:cubicBezTo>
                  <a:cubicBezTo>
                    <a:pt x="194" y="379"/>
                    <a:pt x="194" y="385"/>
                    <a:pt x="194" y="388"/>
                  </a:cubicBezTo>
                  <a:cubicBezTo>
                    <a:pt x="194" y="388"/>
                    <a:pt x="194" y="388"/>
                    <a:pt x="194" y="388"/>
                  </a:cubicBezTo>
                  <a:cubicBezTo>
                    <a:pt x="194" y="388"/>
                    <a:pt x="194" y="388"/>
                    <a:pt x="194" y="388"/>
                  </a:cubicBezTo>
                  <a:cubicBezTo>
                    <a:pt x="189" y="400"/>
                    <a:pt x="189" y="400"/>
                    <a:pt x="189" y="400"/>
                  </a:cubicBezTo>
                  <a:cubicBezTo>
                    <a:pt x="189" y="401"/>
                    <a:pt x="189" y="403"/>
                    <a:pt x="191" y="406"/>
                  </a:cubicBezTo>
                  <a:cubicBezTo>
                    <a:pt x="191" y="406"/>
                    <a:pt x="191" y="406"/>
                    <a:pt x="191" y="406"/>
                  </a:cubicBezTo>
                  <a:cubicBezTo>
                    <a:pt x="191" y="406"/>
                    <a:pt x="191" y="406"/>
                    <a:pt x="191" y="406"/>
                  </a:cubicBezTo>
                  <a:cubicBezTo>
                    <a:pt x="194" y="415"/>
                    <a:pt x="194" y="415"/>
                    <a:pt x="194" y="415"/>
                  </a:cubicBezTo>
                  <a:cubicBezTo>
                    <a:pt x="194" y="415"/>
                    <a:pt x="194" y="415"/>
                    <a:pt x="194" y="415"/>
                  </a:cubicBezTo>
                  <a:cubicBezTo>
                    <a:pt x="194" y="415"/>
                    <a:pt x="194" y="415"/>
                    <a:pt x="194" y="415"/>
                  </a:cubicBezTo>
                  <a:cubicBezTo>
                    <a:pt x="195" y="418"/>
                    <a:pt x="195" y="422"/>
                    <a:pt x="194" y="429"/>
                  </a:cubicBezTo>
                  <a:cubicBezTo>
                    <a:pt x="194" y="434"/>
                    <a:pt x="192" y="440"/>
                    <a:pt x="188" y="441"/>
                  </a:cubicBezTo>
                  <a:cubicBezTo>
                    <a:pt x="188" y="441"/>
                    <a:pt x="188" y="441"/>
                    <a:pt x="188" y="441"/>
                  </a:cubicBezTo>
                  <a:cubicBezTo>
                    <a:pt x="187" y="440"/>
                    <a:pt x="187" y="440"/>
                    <a:pt x="187" y="440"/>
                  </a:cubicBezTo>
                  <a:cubicBezTo>
                    <a:pt x="180" y="434"/>
                    <a:pt x="180" y="434"/>
                    <a:pt x="180" y="434"/>
                  </a:cubicBezTo>
                  <a:cubicBezTo>
                    <a:pt x="176" y="430"/>
                    <a:pt x="173" y="429"/>
                    <a:pt x="172" y="429"/>
                  </a:cubicBezTo>
                  <a:cubicBezTo>
                    <a:pt x="172" y="429"/>
                    <a:pt x="172" y="429"/>
                    <a:pt x="172" y="429"/>
                  </a:cubicBezTo>
                  <a:cubicBezTo>
                    <a:pt x="172" y="429"/>
                    <a:pt x="172" y="429"/>
                    <a:pt x="172" y="429"/>
                  </a:cubicBezTo>
                  <a:cubicBezTo>
                    <a:pt x="169" y="429"/>
                    <a:pt x="167" y="431"/>
                    <a:pt x="165" y="434"/>
                  </a:cubicBezTo>
                  <a:cubicBezTo>
                    <a:pt x="163" y="440"/>
                    <a:pt x="160" y="442"/>
                    <a:pt x="157" y="443"/>
                  </a:cubicBezTo>
                  <a:cubicBezTo>
                    <a:pt x="152" y="445"/>
                    <a:pt x="148" y="448"/>
                    <a:pt x="146" y="452"/>
                  </a:cubicBezTo>
                  <a:cubicBezTo>
                    <a:pt x="146" y="452"/>
                    <a:pt x="146" y="452"/>
                    <a:pt x="146" y="452"/>
                  </a:cubicBezTo>
                  <a:cubicBezTo>
                    <a:pt x="146" y="452"/>
                    <a:pt x="146" y="452"/>
                    <a:pt x="146" y="452"/>
                  </a:cubicBezTo>
                  <a:cubicBezTo>
                    <a:pt x="142" y="457"/>
                    <a:pt x="142" y="461"/>
                    <a:pt x="146" y="465"/>
                  </a:cubicBezTo>
                  <a:cubicBezTo>
                    <a:pt x="151" y="473"/>
                    <a:pt x="152" y="477"/>
                    <a:pt x="151" y="480"/>
                  </a:cubicBezTo>
                  <a:cubicBezTo>
                    <a:pt x="150" y="481"/>
                    <a:pt x="149" y="482"/>
                    <a:pt x="146" y="482"/>
                  </a:cubicBezTo>
                  <a:cubicBezTo>
                    <a:pt x="143" y="482"/>
                    <a:pt x="140" y="481"/>
                    <a:pt x="135" y="480"/>
                  </a:cubicBezTo>
                  <a:cubicBezTo>
                    <a:pt x="119" y="472"/>
                    <a:pt x="119" y="472"/>
                    <a:pt x="119" y="472"/>
                  </a:cubicBezTo>
                  <a:cubicBezTo>
                    <a:pt x="108" y="467"/>
                    <a:pt x="108" y="467"/>
                    <a:pt x="108" y="467"/>
                  </a:cubicBezTo>
                  <a:cubicBezTo>
                    <a:pt x="108" y="467"/>
                    <a:pt x="108" y="467"/>
                    <a:pt x="108" y="467"/>
                  </a:cubicBezTo>
                  <a:cubicBezTo>
                    <a:pt x="107" y="467"/>
                    <a:pt x="106" y="468"/>
                    <a:pt x="106" y="471"/>
                  </a:cubicBezTo>
                  <a:cubicBezTo>
                    <a:pt x="106" y="474"/>
                    <a:pt x="107" y="477"/>
                    <a:pt x="108" y="478"/>
                  </a:cubicBezTo>
                  <a:cubicBezTo>
                    <a:pt x="110" y="480"/>
                    <a:pt x="112" y="482"/>
                    <a:pt x="116" y="482"/>
                  </a:cubicBezTo>
                  <a:cubicBezTo>
                    <a:pt x="116" y="482"/>
                    <a:pt x="116" y="482"/>
                    <a:pt x="116" y="482"/>
                  </a:cubicBezTo>
                  <a:cubicBezTo>
                    <a:pt x="116" y="483"/>
                    <a:pt x="116" y="483"/>
                    <a:pt x="116" y="483"/>
                  </a:cubicBezTo>
                  <a:cubicBezTo>
                    <a:pt x="120" y="484"/>
                    <a:pt x="122" y="486"/>
                    <a:pt x="124" y="488"/>
                  </a:cubicBezTo>
                  <a:cubicBezTo>
                    <a:pt x="124" y="488"/>
                    <a:pt x="124" y="488"/>
                    <a:pt x="124" y="488"/>
                  </a:cubicBezTo>
                  <a:cubicBezTo>
                    <a:pt x="124" y="488"/>
                    <a:pt x="124" y="488"/>
                    <a:pt x="124" y="488"/>
                  </a:cubicBezTo>
                  <a:cubicBezTo>
                    <a:pt x="125" y="492"/>
                    <a:pt x="125" y="495"/>
                    <a:pt x="124" y="497"/>
                  </a:cubicBezTo>
                  <a:cubicBezTo>
                    <a:pt x="123" y="499"/>
                    <a:pt x="122" y="500"/>
                    <a:pt x="118" y="501"/>
                  </a:cubicBezTo>
                  <a:cubicBezTo>
                    <a:pt x="117" y="501"/>
                    <a:pt x="115" y="501"/>
                    <a:pt x="114" y="501"/>
                  </a:cubicBezTo>
                  <a:cubicBezTo>
                    <a:pt x="110" y="501"/>
                    <a:pt x="106" y="500"/>
                    <a:pt x="102" y="498"/>
                  </a:cubicBezTo>
                  <a:cubicBezTo>
                    <a:pt x="101" y="498"/>
                    <a:pt x="101" y="498"/>
                    <a:pt x="101" y="498"/>
                  </a:cubicBezTo>
                  <a:cubicBezTo>
                    <a:pt x="101" y="497"/>
                    <a:pt x="101" y="497"/>
                    <a:pt x="101" y="497"/>
                  </a:cubicBezTo>
                  <a:cubicBezTo>
                    <a:pt x="98" y="493"/>
                    <a:pt x="98" y="493"/>
                    <a:pt x="98" y="493"/>
                  </a:cubicBezTo>
                  <a:cubicBezTo>
                    <a:pt x="96" y="490"/>
                    <a:pt x="96" y="490"/>
                    <a:pt x="96" y="490"/>
                  </a:cubicBezTo>
                  <a:cubicBezTo>
                    <a:pt x="89" y="487"/>
                    <a:pt x="89" y="487"/>
                    <a:pt x="89" y="487"/>
                  </a:cubicBezTo>
                  <a:cubicBezTo>
                    <a:pt x="89" y="487"/>
                    <a:pt x="89" y="487"/>
                    <a:pt x="89" y="487"/>
                  </a:cubicBezTo>
                  <a:cubicBezTo>
                    <a:pt x="88" y="487"/>
                    <a:pt x="88" y="487"/>
                    <a:pt x="88" y="487"/>
                  </a:cubicBezTo>
                  <a:cubicBezTo>
                    <a:pt x="84" y="484"/>
                    <a:pt x="84" y="484"/>
                    <a:pt x="84" y="484"/>
                  </a:cubicBezTo>
                  <a:cubicBezTo>
                    <a:pt x="83" y="483"/>
                    <a:pt x="83" y="483"/>
                    <a:pt x="83" y="483"/>
                  </a:cubicBezTo>
                  <a:cubicBezTo>
                    <a:pt x="83" y="483"/>
                    <a:pt x="83" y="483"/>
                    <a:pt x="83" y="483"/>
                  </a:cubicBezTo>
                  <a:cubicBezTo>
                    <a:pt x="81" y="476"/>
                    <a:pt x="81" y="476"/>
                    <a:pt x="81" y="476"/>
                  </a:cubicBezTo>
                  <a:cubicBezTo>
                    <a:pt x="80" y="470"/>
                    <a:pt x="80" y="470"/>
                    <a:pt x="80" y="470"/>
                  </a:cubicBezTo>
                  <a:cubicBezTo>
                    <a:pt x="77" y="466"/>
                    <a:pt x="77" y="460"/>
                    <a:pt x="79" y="452"/>
                  </a:cubicBezTo>
                  <a:cubicBezTo>
                    <a:pt x="80" y="446"/>
                    <a:pt x="80" y="446"/>
                    <a:pt x="80" y="446"/>
                  </a:cubicBezTo>
                  <a:cubicBezTo>
                    <a:pt x="80" y="443"/>
                    <a:pt x="80" y="441"/>
                    <a:pt x="79" y="440"/>
                  </a:cubicBezTo>
                  <a:cubicBezTo>
                    <a:pt x="65" y="427"/>
                    <a:pt x="65" y="427"/>
                    <a:pt x="65" y="427"/>
                  </a:cubicBezTo>
                  <a:cubicBezTo>
                    <a:pt x="56" y="420"/>
                    <a:pt x="52" y="415"/>
                    <a:pt x="53" y="411"/>
                  </a:cubicBezTo>
                  <a:cubicBezTo>
                    <a:pt x="53" y="411"/>
                    <a:pt x="53" y="411"/>
                    <a:pt x="53" y="411"/>
                  </a:cubicBezTo>
                  <a:cubicBezTo>
                    <a:pt x="53" y="411"/>
                    <a:pt x="53" y="411"/>
                    <a:pt x="53" y="411"/>
                  </a:cubicBezTo>
                  <a:cubicBezTo>
                    <a:pt x="53" y="409"/>
                    <a:pt x="55" y="406"/>
                    <a:pt x="59" y="406"/>
                  </a:cubicBezTo>
                  <a:cubicBezTo>
                    <a:pt x="60" y="406"/>
                    <a:pt x="61" y="406"/>
                    <a:pt x="61" y="406"/>
                  </a:cubicBezTo>
                  <a:cubicBezTo>
                    <a:pt x="62" y="406"/>
                    <a:pt x="62" y="406"/>
                    <a:pt x="62" y="406"/>
                  </a:cubicBezTo>
                  <a:cubicBezTo>
                    <a:pt x="62" y="406"/>
                    <a:pt x="62" y="406"/>
                    <a:pt x="62" y="406"/>
                  </a:cubicBezTo>
                  <a:cubicBezTo>
                    <a:pt x="64" y="407"/>
                    <a:pt x="66" y="409"/>
                    <a:pt x="68" y="412"/>
                  </a:cubicBezTo>
                  <a:cubicBezTo>
                    <a:pt x="69" y="414"/>
                    <a:pt x="73" y="418"/>
                    <a:pt x="87" y="424"/>
                  </a:cubicBezTo>
                  <a:cubicBezTo>
                    <a:pt x="111" y="433"/>
                    <a:pt x="111" y="433"/>
                    <a:pt x="111" y="433"/>
                  </a:cubicBezTo>
                  <a:cubicBezTo>
                    <a:pt x="111" y="433"/>
                    <a:pt x="111" y="433"/>
                    <a:pt x="111" y="433"/>
                  </a:cubicBezTo>
                  <a:cubicBezTo>
                    <a:pt x="111" y="433"/>
                    <a:pt x="111" y="433"/>
                    <a:pt x="111" y="433"/>
                  </a:cubicBezTo>
                  <a:cubicBezTo>
                    <a:pt x="114" y="435"/>
                    <a:pt x="119" y="437"/>
                    <a:pt x="125" y="437"/>
                  </a:cubicBezTo>
                  <a:cubicBezTo>
                    <a:pt x="130" y="437"/>
                    <a:pt x="134" y="436"/>
                    <a:pt x="137" y="434"/>
                  </a:cubicBezTo>
                  <a:cubicBezTo>
                    <a:pt x="138" y="434"/>
                    <a:pt x="138" y="434"/>
                    <a:pt x="138" y="434"/>
                  </a:cubicBezTo>
                  <a:cubicBezTo>
                    <a:pt x="138" y="434"/>
                    <a:pt x="138" y="434"/>
                    <a:pt x="138" y="434"/>
                  </a:cubicBezTo>
                  <a:cubicBezTo>
                    <a:pt x="141" y="433"/>
                    <a:pt x="147" y="428"/>
                    <a:pt x="154" y="421"/>
                  </a:cubicBezTo>
                  <a:cubicBezTo>
                    <a:pt x="156" y="419"/>
                    <a:pt x="157" y="415"/>
                    <a:pt x="154" y="403"/>
                  </a:cubicBezTo>
                  <a:cubicBezTo>
                    <a:pt x="154" y="403"/>
                    <a:pt x="154" y="403"/>
                    <a:pt x="154" y="403"/>
                  </a:cubicBezTo>
                  <a:cubicBezTo>
                    <a:pt x="154" y="403"/>
                    <a:pt x="154" y="403"/>
                    <a:pt x="154" y="403"/>
                  </a:cubicBezTo>
                  <a:cubicBezTo>
                    <a:pt x="154" y="397"/>
                    <a:pt x="154" y="397"/>
                    <a:pt x="154" y="397"/>
                  </a:cubicBezTo>
                  <a:cubicBezTo>
                    <a:pt x="154" y="397"/>
                    <a:pt x="154" y="397"/>
                    <a:pt x="154" y="397"/>
                  </a:cubicBezTo>
                  <a:cubicBezTo>
                    <a:pt x="154" y="397"/>
                    <a:pt x="154" y="397"/>
                    <a:pt x="154" y="397"/>
                  </a:cubicBezTo>
                  <a:cubicBezTo>
                    <a:pt x="154" y="396"/>
                    <a:pt x="154" y="395"/>
                    <a:pt x="154" y="394"/>
                  </a:cubicBezTo>
                  <a:cubicBezTo>
                    <a:pt x="154" y="394"/>
                    <a:pt x="154" y="393"/>
                    <a:pt x="154" y="393"/>
                  </a:cubicBezTo>
                  <a:cubicBezTo>
                    <a:pt x="151" y="389"/>
                    <a:pt x="145" y="384"/>
                    <a:pt x="135" y="380"/>
                  </a:cubicBezTo>
                  <a:cubicBezTo>
                    <a:pt x="127" y="377"/>
                    <a:pt x="127" y="377"/>
                    <a:pt x="127" y="377"/>
                  </a:cubicBezTo>
                  <a:cubicBezTo>
                    <a:pt x="127" y="377"/>
                    <a:pt x="127" y="377"/>
                    <a:pt x="127" y="377"/>
                  </a:cubicBezTo>
                  <a:cubicBezTo>
                    <a:pt x="127" y="376"/>
                    <a:pt x="127" y="376"/>
                    <a:pt x="127" y="376"/>
                  </a:cubicBezTo>
                  <a:cubicBezTo>
                    <a:pt x="123" y="373"/>
                    <a:pt x="123" y="373"/>
                    <a:pt x="123" y="373"/>
                  </a:cubicBezTo>
                  <a:cubicBezTo>
                    <a:pt x="123" y="373"/>
                    <a:pt x="123" y="373"/>
                    <a:pt x="123" y="373"/>
                  </a:cubicBezTo>
                  <a:cubicBezTo>
                    <a:pt x="123" y="373"/>
                    <a:pt x="123" y="373"/>
                    <a:pt x="123" y="373"/>
                  </a:cubicBezTo>
                  <a:cubicBezTo>
                    <a:pt x="121" y="369"/>
                    <a:pt x="118" y="365"/>
                    <a:pt x="114" y="361"/>
                  </a:cubicBezTo>
                  <a:cubicBezTo>
                    <a:pt x="97" y="349"/>
                    <a:pt x="97" y="349"/>
                    <a:pt x="97" y="349"/>
                  </a:cubicBezTo>
                  <a:cubicBezTo>
                    <a:pt x="91" y="345"/>
                    <a:pt x="84" y="343"/>
                    <a:pt x="79" y="343"/>
                  </a:cubicBezTo>
                  <a:cubicBezTo>
                    <a:pt x="75" y="343"/>
                    <a:pt x="71" y="345"/>
                    <a:pt x="69" y="348"/>
                  </a:cubicBezTo>
                  <a:cubicBezTo>
                    <a:pt x="67" y="351"/>
                    <a:pt x="67" y="351"/>
                    <a:pt x="67" y="351"/>
                  </a:cubicBezTo>
                  <a:cubicBezTo>
                    <a:pt x="66" y="347"/>
                    <a:pt x="66" y="347"/>
                    <a:pt x="66" y="347"/>
                  </a:cubicBezTo>
                  <a:cubicBezTo>
                    <a:pt x="65" y="342"/>
                    <a:pt x="65" y="342"/>
                    <a:pt x="65" y="342"/>
                  </a:cubicBezTo>
                  <a:cubicBezTo>
                    <a:pt x="63" y="338"/>
                    <a:pt x="60" y="337"/>
                    <a:pt x="58" y="336"/>
                  </a:cubicBezTo>
                  <a:cubicBezTo>
                    <a:pt x="55" y="335"/>
                    <a:pt x="53" y="332"/>
                    <a:pt x="52" y="327"/>
                  </a:cubicBezTo>
                  <a:cubicBezTo>
                    <a:pt x="51" y="322"/>
                    <a:pt x="51" y="322"/>
                    <a:pt x="51" y="322"/>
                  </a:cubicBezTo>
                  <a:cubicBezTo>
                    <a:pt x="45" y="326"/>
                    <a:pt x="45" y="326"/>
                    <a:pt x="45" y="326"/>
                  </a:cubicBezTo>
                  <a:cubicBezTo>
                    <a:pt x="44" y="326"/>
                    <a:pt x="44" y="326"/>
                    <a:pt x="44" y="326"/>
                  </a:cubicBezTo>
                  <a:cubicBezTo>
                    <a:pt x="44" y="326"/>
                    <a:pt x="44" y="326"/>
                    <a:pt x="44" y="326"/>
                  </a:cubicBezTo>
                  <a:cubicBezTo>
                    <a:pt x="44" y="326"/>
                    <a:pt x="44" y="326"/>
                    <a:pt x="44" y="326"/>
                  </a:cubicBezTo>
                  <a:cubicBezTo>
                    <a:pt x="42" y="329"/>
                    <a:pt x="40" y="331"/>
                    <a:pt x="38" y="333"/>
                  </a:cubicBezTo>
                  <a:cubicBezTo>
                    <a:pt x="31" y="338"/>
                    <a:pt x="31" y="338"/>
                    <a:pt x="31" y="338"/>
                  </a:cubicBezTo>
                  <a:cubicBezTo>
                    <a:pt x="24" y="348"/>
                    <a:pt x="24" y="348"/>
                    <a:pt x="24" y="348"/>
                  </a:cubicBezTo>
                  <a:cubicBezTo>
                    <a:pt x="21" y="353"/>
                    <a:pt x="18" y="355"/>
                    <a:pt x="15" y="357"/>
                  </a:cubicBezTo>
                  <a:cubicBezTo>
                    <a:pt x="15" y="371"/>
                    <a:pt x="15" y="371"/>
                    <a:pt x="15" y="371"/>
                  </a:cubicBezTo>
                  <a:cubicBezTo>
                    <a:pt x="16" y="375"/>
                    <a:pt x="18" y="380"/>
                    <a:pt x="21" y="383"/>
                  </a:cubicBezTo>
                  <a:cubicBezTo>
                    <a:pt x="25" y="387"/>
                    <a:pt x="25" y="387"/>
                    <a:pt x="25" y="387"/>
                  </a:cubicBezTo>
                  <a:cubicBezTo>
                    <a:pt x="26" y="387"/>
                    <a:pt x="26" y="387"/>
                    <a:pt x="26" y="387"/>
                  </a:cubicBezTo>
                  <a:cubicBezTo>
                    <a:pt x="26" y="387"/>
                    <a:pt x="26" y="387"/>
                    <a:pt x="26" y="387"/>
                  </a:cubicBezTo>
                  <a:cubicBezTo>
                    <a:pt x="29" y="392"/>
                    <a:pt x="29" y="392"/>
                    <a:pt x="29" y="392"/>
                  </a:cubicBezTo>
                  <a:cubicBezTo>
                    <a:pt x="29" y="392"/>
                    <a:pt x="29" y="392"/>
                    <a:pt x="29" y="392"/>
                  </a:cubicBezTo>
                  <a:cubicBezTo>
                    <a:pt x="29" y="392"/>
                    <a:pt x="29" y="392"/>
                    <a:pt x="29" y="392"/>
                  </a:cubicBezTo>
                  <a:cubicBezTo>
                    <a:pt x="30" y="395"/>
                    <a:pt x="29" y="399"/>
                    <a:pt x="26" y="404"/>
                  </a:cubicBezTo>
                  <a:cubicBezTo>
                    <a:pt x="21" y="415"/>
                    <a:pt x="21" y="415"/>
                    <a:pt x="21" y="415"/>
                  </a:cubicBezTo>
                  <a:cubicBezTo>
                    <a:pt x="20" y="418"/>
                    <a:pt x="22" y="422"/>
                    <a:pt x="25" y="428"/>
                  </a:cubicBezTo>
                  <a:cubicBezTo>
                    <a:pt x="28" y="434"/>
                    <a:pt x="30" y="439"/>
                    <a:pt x="30" y="443"/>
                  </a:cubicBezTo>
                  <a:cubicBezTo>
                    <a:pt x="30" y="443"/>
                    <a:pt x="30" y="443"/>
                    <a:pt x="30" y="443"/>
                  </a:cubicBezTo>
                  <a:cubicBezTo>
                    <a:pt x="30" y="444"/>
                    <a:pt x="30" y="444"/>
                    <a:pt x="30" y="444"/>
                  </a:cubicBezTo>
                  <a:cubicBezTo>
                    <a:pt x="30" y="455"/>
                    <a:pt x="30" y="455"/>
                    <a:pt x="30" y="455"/>
                  </a:cubicBezTo>
                  <a:cubicBezTo>
                    <a:pt x="29" y="465"/>
                    <a:pt x="29" y="465"/>
                    <a:pt x="29" y="465"/>
                  </a:cubicBezTo>
                  <a:cubicBezTo>
                    <a:pt x="28" y="472"/>
                    <a:pt x="29" y="478"/>
                    <a:pt x="32" y="484"/>
                  </a:cubicBezTo>
                  <a:cubicBezTo>
                    <a:pt x="35" y="489"/>
                    <a:pt x="35" y="493"/>
                    <a:pt x="34" y="497"/>
                  </a:cubicBezTo>
                  <a:cubicBezTo>
                    <a:pt x="32" y="500"/>
                    <a:pt x="32" y="500"/>
                    <a:pt x="32" y="500"/>
                  </a:cubicBezTo>
                  <a:cubicBezTo>
                    <a:pt x="32" y="504"/>
                    <a:pt x="32" y="504"/>
                    <a:pt x="32" y="504"/>
                  </a:cubicBezTo>
                  <a:cubicBezTo>
                    <a:pt x="36" y="509"/>
                    <a:pt x="36" y="509"/>
                    <a:pt x="36" y="509"/>
                  </a:cubicBezTo>
                  <a:cubicBezTo>
                    <a:pt x="41" y="512"/>
                    <a:pt x="41" y="512"/>
                    <a:pt x="41" y="512"/>
                  </a:cubicBezTo>
                  <a:cubicBezTo>
                    <a:pt x="41" y="512"/>
                    <a:pt x="41" y="512"/>
                    <a:pt x="41" y="512"/>
                  </a:cubicBezTo>
                  <a:cubicBezTo>
                    <a:pt x="41" y="512"/>
                    <a:pt x="41" y="512"/>
                    <a:pt x="41" y="512"/>
                  </a:cubicBezTo>
                  <a:cubicBezTo>
                    <a:pt x="45" y="517"/>
                    <a:pt x="47" y="522"/>
                    <a:pt x="47" y="526"/>
                  </a:cubicBezTo>
                  <a:cubicBezTo>
                    <a:pt x="47" y="529"/>
                    <a:pt x="46" y="533"/>
                    <a:pt x="43" y="538"/>
                  </a:cubicBezTo>
                  <a:cubicBezTo>
                    <a:pt x="43" y="539"/>
                    <a:pt x="43" y="539"/>
                    <a:pt x="43" y="539"/>
                  </a:cubicBezTo>
                  <a:cubicBezTo>
                    <a:pt x="43" y="539"/>
                    <a:pt x="43" y="539"/>
                    <a:pt x="43" y="539"/>
                  </a:cubicBezTo>
                  <a:cubicBezTo>
                    <a:pt x="24" y="561"/>
                    <a:pt x="24" y="561"/>
                    <a:pt x="24" y="561"/>
                  </a:cubicBezTo>
                  <a:cubicBezTo>
                    <a:pt x="16" y="570"/>
                    <a:pt x="12" y="575"/>
                    <a:pt x="11" y="577"/>
                  </a:cubicBezTo>
                  <a:cubicBezTo>
                    <a:pt x="11" y="577"/>
                    <a:pt x="11" y="577"/>
                    <a:pt x="11" y="577"/>
                  </a:cubicBezTo>
                  <a:cubicBezTo>
                    <a:pt x="12" y="579"/>
                    <a:pt x="12" y="581"/>
                    <a:pt x="12" y="585"/>
                  </a:cubicBezTo>
                  <a:cubicBezTo>
                    <a:pt x="12" y="586"/>
                    <a:pt x="12" y="586"/>
                    <a:pt x="12" y="587"/>
                  </a:cubicBezTo>
                  <a:cubicBezTo>
                    <a:pt x="12" y="587"/>
                    <a:pt x="12" y="587"/>
                    <a:pt x="12" y="587"/>
                  </a:cubicBezTo>
                  <a:cubicBezTo>
                    <a:pt x="21" y="588"/>
                    <a:pt x="21" y="588"/>
                    <a:pt x="21" y="588"/>
                  </a:cubicBezTo>
                  <a:cubicBezTo>
                    <a:pt x="21" y="588"/>
                    <a:pt x="21" y="588"/>
                    <a:pt x="21" y="588"/>
                  </a:cubicBezTo>
                  <a:cubicBezTo>
                    <a:pt x="21" y="588"/>
                    <a:pt x="21" y="588"/>
                    <a:pt x="21" y="588"/>
                  </a:cubicBezTo>
                  <a:cubicBezTo>
                    <a:pt x="26" y="589"/>
                    <a:pt x="30" y="590"/>
                    <a:pt x="31" y="592"/>
                  </a:cubicBezTo>
                  <a:cubicBezTo>
                    <a:pt x="33" y="593"/>
                    <a:pt x="33" y="595"/>
                    <a:pt x="32" y="596"/>
                  </a:cubicBezTo>
                  <a:cubicBezTo>
                    <a:pt x="31" y="598"/>
                    <a:pt x="28" y="598"/>
                    <a:pt x="26" y="598"/>
                  </a:cubicBezTo>
                  <a:cubicBezTo>
                    <a:pt x="18" y="599"/>
                    <a:pt x="18" y="599"/>
                    <a:pt x="18" y="599"/>
                  </a:cubicBezTo>
                  <a:cubicBezTo>
                    <a:pt x="13" y="601"/>
                    <a:pt x="13" y="601"/>
                    <a:pt x="13" y="601"/>
                  </a:cubicBezTo>
                  <a:cubicBezTo>
                    <a:pt x="12" y="601"/>
                    <a:pt x="12" y="601"/>
                    <a:pt x="12" y="601"/>
                  </a:cubicBezTo>
                  <a:cubicBezTo>
                    <a:pt x="12" y="601"/>
                    <a:pt x="12" y="601"/>
                    <a:pt x="12" y="601"/>
                  </a:cubicBezTo>
                  <a:cubicBezTo>
                    <a:pt x="8" y="601"/>
                    <a:pt x="8" y="601"/>
                    <a:pt x="8" y="601"/>
                  </a:cubicBezTo>
                  <a:cubicBezTo>
                    <a:pt x="6" y="604"/>
                    <a:pt x="6" y="604"/>
                    <a:pt x="6" y="604"/>
                  </a:cubicBezTo>
                  <a:cubicBezTo>
                    <a:pt x="4" y="607"/>
                    <a:pt x="4" y="607"/>
                    <a:pt x="4" y="607"/>
                  </a:cubicBezTo>
                  <a:cubicBezTo>
                    <a:pt x="2" y="642"/>
                    <a:pt x="2" y="642"/>
                    <a:pt x="2" y="642"/>
                  </a:cubicBezTo>
                  <a:cubicBezTo>
                    <a:pt x="2" y="648"/>
                    <a:pt x="2" y="648"/>
                    <a:pt x="2" y="648"/>
                  </a:cubicBezTo>
                  <a:cubicBezTo>
                    <a:pt x="3" y="656"/>
                    <a:pt x="4" y="661"/>
                    <a:pt x="7" y="666"/>
                  </a:cubicBezTo>
                  <a:cubicBezTo>
                    <a:pt x="8" y="667"/>
                    <a:pt x="8" y="670"/>
                    <a:pt x="8" y="673"/>
                  </a:cubicBezTo>
                  <a:cubicBezTo>
                    <a:pt x="9" y="675"/>
                    <a:pt x="9" y="675"/>
                    <a:pt x="9" y="675"/>
                  </a:cubicBezTo>
                  <a:cubicBezTo>
                    <a:pt x="10" y="676"/>
                    <a:pt x="10" y="676"/>
                    <a:pt x="10" y="676"/>
                  </a:cubicBezTo>
                  <a:cubicBezTo>
                    <a:pt x="19" y="681"/>
                    <a:pt x="23" y="683"/>
                    <a:pt x="24" y="683"/>
                  </a:cubicBezTo>
                  <a:cubicBezTo>
                    <a:pt x="24" y="683"/>
                    <a:pt x="24" y="683"/>
                    <a:pt x="24" y="683"/>
                  </a:cubicBezTo>
                  <a:cubicBezTo>
                    <a:pt x="25" y="683"/>
                    <a:pt x="25" y="683"/>
                    <a:pt x="25" y="683"/>
                  </a:cubicBezTo>
                  <a:cubicBezTo>
                    <a:pt x="35" y="683"/>
                    <a:pt x="35" y="683"/>
                    <a:pt x="35" y="683"/>
                  </a:cubicBezTo>
                  <a:cubicBezTo>
                    <a:pt x="35" y="683"/>
                    <a:pt x="35" y="683"/>
                    <a:pt x="35" y="683"/>
                  </a:cubicBezTo>
                  <a:cubicBezTo>
                    <a:pt x="35" y="683"/>
                    <a:pt x="35" y="683"/>
                    <a:pt x="35" y="683"/>
                  </a:cubicBezTo>
                  <a:cubicBezTo>
                    <a:pt x="39" y="684"/>
                    <a:pt x="41" y="688"/>
                    <a:pt x="41" y="693"/>
                  </a:cubicBezTo>
                  <a:cubicBezTo>
                    <a:pt x="42" y="704"/>
                    <a:pt x="42" y="704"/>
                    <a:pt x="42" y="704"/>
                  </a:cubicBezTo>
                  <a:cubicBezTo>
                    <a:pt x="47" y="710"/>
                    <a:pt x="47" y="710"/>
                    <a:pt x="47" y="710"/>
                  </a:cubicBezTo>
                  <a:cubicBezTo>
                    <a:pt x="56" y="723"/>
                    <a:pt x="56" y="723"/>
                    <a:pt x="56" y="723"/>
                  </a:cubicBezTo>
                  <a:cubicBezTo>
                    <a:pt x="59" y="729"/>
                    <a:pt x="60" y="733"/>
                    <a:pt x="59" y="735"/>
                  </a:cubicBezTo>
                  <a:cubicBezTo>
                    <a:pt x="59" y="736"/>
                    <a:pt x="58" y="738"/>
                    <a:pt x="56" y="738"/>
                  </a:cubicBezTo>
                  <a:cubicBezTo>
                    <a:pt x="47" y="742"/>
                    <a:pt x="47" y="742"/>
                    <a:pt x="47" y="742"/>
                  </a:cubicBezTo>
                  <a:cubicBezTo>
                    <a:pt x="48" y="743"/>
                    <a:pt x="48" y="743"/>
                    <a:pt x="48" y="743"/>
                  </a:cubicBezTo>
                  <a:cubicBezTo>
                    <a:pt x="48" y="743"/>
                    <a:pt x="48" y="743"/>
                    <a:pt x="48" y="743"/>
                  </a:cubicBezTo>
                  <a:cubicBezTo>
                    <a:pt x="49" y="744"/>
                    <a:pt x="49" y="744"/>
                    <a:pt x="49" y="744"/>
                  </a:cubicBezTo>
                  <a:cubicBezTo>
                    <a:pt x="49" y="745"/>
                    <a:pt x="50" y="748"/>
                    <a:pt x="50" y="751"/>
                  </a:cubicBezTo>
                  <a:cubicBezTo>
                    <a:pt x="50" y="751"/>
                    <a:pt x="50" y="751"/>
                    <a:pt x="50" y="751"/>
                  </a:cubicBezTo>
                  <a:cubicBezTo>
                    <a:pt x="56" y="751"/>
                    <a:pt x="56" y="751"/>
                    <a:pt x="56" y="751"/>
                  </a:cubicBezTo>
                  <a:cubicBezTo>
                    <a:pt x="64" y="750"/>
                    <a:pt x="64" y="750"/>
                    <a:pt x="64" y="750"/>
                  </a:cubicBezTo>
                  <a:cubicBezTo>
                    <a:pt x="64" y="750"/>
                    <a:pt x="64" y="750"/>
                    <a:pt x="64" y="750"/>
                  </a:cubicBezTo>
                  <a:cubicBezTo>
                    <a:pt x="64" y="750"/>
                    <a:pt x="64" y="750"/>
                    <a:pt x="64" y="750"/>
                  </a:cubicBezTo>
                  <a:cubicBezTo>
                    <a:pt x="69" y="750"/>
                    <a:pt x="73" y="752"/>
                    <a:pt x="76" y="756"/>
                  </a:cubicBezTo>
                  <a:cubicBezTo>
                    <a:pt x="78" y="758"/>
                    <a:pt x="81" y="762"/>
                    <a:pt x="84" y="768"/>
                  </a:cubicBezTo>
                  <a:cubicBezTo>
                    <a:pt x="90" y="780"/>
                    <a:pt x="90" y="780"/>
                    <a:pt x="90" y="780"/>
                  </a:cubicBezTo>
                  <a:cubicBezTo>
                    <a:pt x="92" y="783"/>
                    <a:pt x="95" y="785"/>
                    <a:pt x="98" y="785"/>
                  </a:cubicBezTo>
                  <a:cubicBezTo>
                    <a:pt x="98" y="785"/>
                    <a:pt x="98" y="785"/>
                    <a:pt x="98" y="785"/>
                  </a:cubicBezTo>
                  <a:cubicBezTo>
                    <a:pt x="98" y="785"/>
                    <a:pt x="98" y="785"/>
                    <a:pt x="98" y="785"/>
                  </a:cubicBezTo>
                  <a:cubicBezTo>
                    <a:pt x="117" y="788"/>
                    <a:pt x="117" y="788"/>
                    <a:pt x="117" y="788"/>
                  </a:cubicBezTo>
                  <a:cubicBezTo>
                    <a:pt x="117" y="788"/>
                    <a:pt x="117" y="788"/>
                    <a:pt x="117" y="788"/>
                  </a:cubicBezTo>
                  <a:cubicBezTo>
                    <a:pt x="117" y="788"/>
                    <a:pt x="117" y="788"/>
                    <a:pt x="117" y="788"/>
                  </a:cubicBezTo>
                  <a:cubicBezTo>
                    <a:pt x="121" y="789"/>
                    <a:pt x="127" y="792"/>
                    <a:pt x="133" y="795"/>
                  </a:cubicBezTo>
                  <a:cubicBezTo>
                    <a:pt x="136" y="796"/>
                    <a:pt x="136" y="796"/>
                    <a:pt x="136" y="796"/>
                  </a:cubicBezTo>
                  <a:cubicBezTo>
                    <a:pt x="141" y="799"/>
                    <a:pt x="144" y="801"/>
                    <a:pt x="146" y="804"/>
                  </a:cubicBezTo>
                  <a:cubicBezTo>
                    <a:pt x="147" y="805"/>
                    <a:pt x="147" y="808"/>
                    <a:pt x="145" y="810"/>
                  </a:cubicBezTo>
                  <a:cubicBezTo>
                    <a:pt x="142" y="815"/>
                    <a:pt x="142" y="815"/>
                    <a:pt x="142" y="815"/>
                  </a:cubicBezTo>
                  <a:cubicBezTo>
                    <a:pt x="142" y="817"/>
                    <a:pt x="142" y="818"/>
                    <a:pt x="142" y="820"/>
                  </a:cubicBezTo>
                  <a:cubicBezTo>
                    <a:pt x="145" y="825"/>
                    <a:pt x="145" y="829"/>
                    <a:pt x="145" y="831"/>
                  </a:cubicBezTo>
                  <a:cubicBezTo>
                    <a:pt x="144" y="832"/>
                    <a:pt x="144" y="832"/>
                    <a:pt x="144" y="832"/>
                  </a:cubicBezTo>
                  <a:cubicBezTo>
                    <a:pt x="144" y="832"/>
                    <a:pt x="144" y="832"/>
                    <a:pt x="144" y="832"/>
                  </a:cubicBezTo>
                  <a:cubicBezTo>
                    <a:pt x="142" y="833"/>
                    <a:pt x="140" y="834"/>
                    <a:pt x="136" y="834"/>
                  </a:cubicBezTo>
                  <a:cubicBezTo>
                    <a:pt x="128" y="834"/>
                    <a:pt x="128" y="834"/>
                    <a:pt x="128" y="834"/>
                  </a:cubicBezTo>
                  <a:cubicBezTo>
                    <a:pt x="126" y="835"/>
                    <a:pt x="126" y="836"/>
                    <a:pt x="126" y="838"/>
                  </a:cubicBezTo>
                  <a:cubicBezTo>
                    <a:pt x="126" y="840"/>
                    <a:pt x="126" y="840"/>
                    <a:pt x="126" y="840"/>
                  </a:cubicBezTo>
                  <a:cubicBezTo>
                    <a:pt x="128" y="841"/>
                    <a:pt x="128" y="841"/>
                    <a:pt x="128" y="841"/>
                  </a:cubicBezTo>
                  <a:cubicBezTo>
                    <a:pt x="135" y="840"/>
                    <a:pt x="135" y="840"/>
                    <a:pt x="135" y="840"/>
                  </a:cubicBezTo>
                  <a:cubicBezTo>
                    <a:pt x="136" y="840"/>
                    <a:pt x="136" y="840"/>
                    <a:pt x="136" y="840"/>
                  </a:cubicBezTo>
                  <a:cubicBezTo>
                    <a:pt x="136" y="840"/>
                    <a:pt x="136" y="840"/>
                    <a:pt x="136" y="840"/>
                  </a:cubicBezTo>
                  <a:cubicBezTo>
                    <a:pt x="138" y="840"/>
                    <a:pt x="138" y="841"/>
                    <a:pt x="139" y="842"/>
                  </a:cubicBezTo>
                  <a:cubicBezTo>
                    <a:pt x="139" y="844"/>
                    <a:pt x="138" y="846"/>
                    <a:pt x="135" y="848"/>
                  </a:cubicBezTo>
                  <a:cubicBezTo>
                    <a:pt x="131" y="851"/>
                    <a:pt x="128" y="853"/>
                    <a:pt x="125" y="853"/>
                  </a:cubicBezTo>
                  <a:cubicBezTo>
                    <a:pt x="124" y="853"/>
                    <a:pt x="123" y="853"/>
                    <a:pt x="122" y="853"/>
                  </a:cubicBezTo>
                  <a:cubicBezTo>
                    <a:pt x="124" y="855"/>
                    <a:pt x="124" y="855"/>
                    <a:pt x="124" y="855"/>
                  </a:cubicBezTo>
                  <a:cubicBezTo>
                    <a:pt x="126" y="857"/>
                    <a:pt x="127" y="858"/>
                    <a:pt x="127" y="860"/>
                  </a:cubicBezTo>
                  <a:cubicBezTo>
                    <a:pt x="127" y="861"/>
                    <a:pt x="127" y="861"/>
                    <a:pt x="126" y="862"/>
                  </a:cubicBezTo>
                  <a:cubicBezTo>
                    <a:pt x="125" y="863"/>
                    <a:pt x="125" y="863"/>
                    <a:pt x="125" y="863"/>
                  </a:cubicBezTo>
                  <a:cubicBezTo>
                    <a:pt x="125" y="863"/>
                    <a:pt x="125" y="863"/>
                    <a:pt x="125" y="863"/>
                  </a:cubicBezTo>
                  <a:cubicBezTo>
                    <a:pt x="125" y="864"/>
                    <a:pt x="125" y="864"/>
                    <a:pt x="125" y="864"/>
                  </a:cubicBezTo>
                  <a:cubicBezTo>
                    <a:pt x="122" y="866"/>
                    <a:pt x="122" y="866"/>
                    <a:pt x="122" y="866"/>
                  </a:cubicBezTo>
                  <a:cubicBezTo>
                    <a:pt x="122" y="866"/>
                    <a:pt x="122" y="866"/>
                    <a:pt x="122" y="866"/>
                  </a:cubicBezTo>
                  <a:cubicBezTo>
                    <a:pt x="121" y="866"/>
                    <a:pt x="121" y="866"/>
                    <a:pt x="121" y="866"/>
                  </a:cubicBezTo>
                  <a:cubicBezTo>
                    <a:pt x="121" y="866"/>
                    <a:pt x="121" y="867"/>
                    <a:pt x="121" y="869"/>
                  </a:cubicBezTo>
                  <a:cubicBezTo>
                    <a:pt x="121" y="869"/>
                    <a:pt x="121" y="869"/>
                    <a:pt x="121" y="869"/>
                  </a:cubicBezTo>
                  <a:cubicBezTo>
                    <a:pt x="121" y="869"/>
                    <a:pt x="121" y="869"/>
                    <a:pt x="121" y="869"/>
                  </a:cubicBezTo>
                  <a:cubicBezTo>
                    <a:pt x="121" y="870"/>
                    <a:pt x="121" y="873"/>
                    <a:pt x="119" y="875"/>
                  </a:cubicBezTo>
                  <a:cubicBezTo>
                    <a:pt x="119" y="875"/>
                    <a:pt x="119" y="875"/>
                    <a:pt x="119" y="875"/>
                  </a:cubicBezTo>
                  <a:cubicBezTo>
                    <a:pt x="118" y="875"/>
                    <a:pt x="118" y="875"/>
                    <a:pt x="118" y="875"/>
                  </a:cubicBezTo>
                  <a:cubicBezTo>
                    <a:pt x="114" y="876"/>
                    <a:pt x="114" y="876"/>
                    <a:pt x="114" y="876"/>
                  </a:cubicBezTo>
                  <a:cubicBezTo>
                    <a:pt x="111" y="876"/>
                    <a:pt x="111" y="876"/>
                    <a:pt x="111" y="876"/>
                  </a:cubicBezTo>
                  <a:cubicBezTo>
                    <a:pt x="111" y="877"/>
                    <a:pt x="112" y="878"/>
                    <a:pt x="112" y="879"/>
                  </a:cubicBezTo>
                  <a:cubicBezTo>
                    <a:pt x="119" y="884"/>
                    <a:pt x="119" y="884"/>
                    <a:pt x="119" y="884"/>
                  </a:cubicBezTo>
                  <a:cubicBezTo>
                    <a:pt x="128" y="890"/>
                    <a:pt x="128" y="890"/>
                    <a:pt x="128" y="890"/>
                  </a:cubicBezTo>
                  <a:cubicBezTo>
                    <a:pt x="136" y="895"/>
                    <a:pt x="136" y="895"/>
                    <a:pt x="136" y="895"/>
                  </a:cubicBezTo>
                  <a:cubicBezTo>
                    <a:pt x="140" y="897"/>
                    <a:pt x="140" y="897"/>
                    <a:pt x="140" y="897"/>
                  </a:cubicBezTo>
                  <a:cubicBezTo>
                    <a:pt x="145" y="900"/>
                    <a:pt x="150" y="901"/>
                    <a:pt x="156" y="901"/>
                  </a:cubicBezTo>
                  <a:cubicBezTo>
                    <a:pt x="156" y="901"/>
                    <a:pt x="156" y="901"/>
                    <a:pt x="156" y="901"/>
                  </a:cubicBezTo>
                  <a:cubicBezTo>
                    <a:pt x="156" y="901"/>
                    <a:pt x="156" y="901"/>
                    <a:pt x="156" y="901"/>
                  </a:cubicBezTo>
                  <a:cubicBezTo>
                    <a:pt x="162" y="903"/>
                    <a:pt x="162" y="903"/>
                    <a:pt x="162" y="903"/>
                  </a:cubicBezTo>
                  <a:cubicBezTo>
                    <a:pt x="163" y="903"/>
                    <a:pt x="163" y="903"/>
                    <a:pt x="163" y="903"/>
                  </a:cubicBezTo>
                  <a:cubicBezTo>
                    <a:pt x="163" y="903"/>
                    <a:pt x="163" y="903"/>
                    <a:pt x="163" y="903"/>
                  </a:cubicBezTo>
                  <a:cubicBezTo>
                    <a:pt x="170" y="907"/>
                    <a:pt x="170" y="907"/>
                    <a:pt x="170" y="907"/>
                  </a:cubicBezTo>
                  <a:cubicBezTo>
                    <a:pt x="172" y="907"/>
                    <a:pt x="172" y="907"/>
                    <a:pt x="172" y="907"/>
                  </a:cubicBezTo>
                  <a:cubicBezTo>
                    <a:pt x="172" y="907"/>
                    <a:pt x="172" y="907"/>
                    <a:pt x="172" y="907"/>
                  </a:cubicBezTo>
                  <a:cubicBezTo>
                    <a:pt x="172" y="907"/>
                    <a:pt x="172" y="907"/>
                    <a:pt x="172" y="907"/>
                  </a:cubicBezTo>
                  <a:cubicBezTo>
                    <a:pt x="177" y="907"/>
                    <a:pt x="177" y="907"/>
                    <a:pt x="177" y="907"/>
                  </a:cubicBezTo>
                  <a:cubicBezTo>
                    <a:pt x="178" y="907"/>
                    <a:pt x="178" y="907"/>
                    <a:pt x="178" y="907"/>
                  </a:cubicBezTo>
                  <a:cubicBezTo>
                    <a:pt x="178" y="907"/>
                    <a:pt x="178" y="907"/>
                    <a:pt x="178" y="907"/>
                  </a:cubicBezTo>
                  <a:cubicBezTo>
                    <a:pt x="180" y="910"/>
                    <a:pt x="180" y="910"/>
                    <a:pt x="180" y="910"/>
                  </a:cubicBezTo>
                  <a:cubicBezTo>
                    <a:pt x="182" y="911"/>
                    <a:pt x="182" y="911"/>
                    <a:pt x="182" y="911"/>
                  </a:cubicBezTo>
                  <a:cubicBezTo>
                    <a:pt x="184" y="911"/>
                    <a:pt x="184" y="911"/>
                    <a:pt x="184" y="911"/>
                  </a:cubicBezTo>
                  <a:cubicBezTo>
                    <a:pt x="184" y="910"/>
                    <a:pt x="184" y="910"/>
                    <a:pt x="184" y="910"/>
                  </a:cubicBezTo>
                  <a:cubicBezTo>
                    <a:pt x="184" y="911"/>
                    <a:pt x="184" y="911"/>
                    <a:pt x="184" y="911"/>
                  </a:cubicBezTo>
                  <a:cubicBezTo>
                    <a:pt x="188" y="911"/>
                    <a:pt x="188" y="911"/>
                    <a:pt x="188" y="911"/>
                  </a:cubicBezTo>
                  <a:cubicBezTo>
                    <a:pt x="189" y="912"/>
                    <a:pt x="189" y="912"/>
                    <a:pt x="189" y="912"/>
                  </a:cubicBezTo>
                  <a:cubicBezTo>
                    <a:pt x="189" y="913"/>
                    <a:pt x="189" y="913"/>
                    <a:pt x="189" y="913"/>
                  </a:cubicBezTo>
                  <a:cubicBezTo>
                    <a:pt x="190" y="916"/>
                    <a:pt x="190" y="916"/>
                    <a:pt x="190" y="916"/>
                  </a:cubicBezTo>
                  <a:cubicBezTo>
                    <a:pt x="191" y="917"/>
                    <a:pt x="191" y="917"/>
                    <a:pt x="191" y="917"/>
                  </a:cubicBezTo>
                  <a:cubicBezTo>
                    <a:pt x="192" y="916"/>
                    <a:pt x="192" y="916"/>
                    <a:pt x="192" y="916"/>
                  </a:cubicBezTo>
                  <a:cubicBezTo>
                    <a:pt x="195" y="914"/>
                    <a:pt x="195" y="914"/>
                    <a:pt x="195" y="914"/>
                  </a:cubicBezTo>
                  <a:cubicBezTo>
                    <a:pt x="196" y="914"/>
                    <a:pt x="196" y="914"/>
                    <a:pt x="196" y="914"/>
                  </a:cubicBezTo>
                  <a:cubicBezTo>
                    <a:pt x="196" y="914"/>
                    <a:pt x="196" y="914"/>
                    <a:pt x="196" y="914"/>
                  </a:cubicBezTo>
                  <a:cubicBezTo>
                    <a:pt x="196" y="914"/>
                    <a:pt x="197" y="914"/>
                    <a:pt x="197" y="914"/>
                  </a:cubicBezTo>
                  <a:cubicBezTo>
                    <a:pt x="200" y="914"/>
                    <a:pt x="202" y="915"/>
                    <a:pt x="205" y="917"/>
                  </a:cubicBezTo>
                  <a:cubicBezTo>
                    <a:pt x="208" y="917"/>
                    <a:pt x="208" y="917"/>
                    <a:pt x="208" y="917"/>
                  </a:cubicBezTo>
                  <a:cubicBezTo>
                    <a:pt x="211" y="917"/>
                    <a:pt x="211" y="917"/>
                    <a:pt x="211" y="917"/>
                  </a:cubicBezTo>
                  <a:cubicBezTo>
                    <a:pt x="212" y="917"/>
                    <a:pt x="212" y="917"/>
                    <a:pt x="212" y="917"/>
                  </a:cubicBezTo>
                  <a:cubicBezTo>
                    <a:pt x="212" y="918"/>
                    <a:pt x="212" y="918"/>
                    <a:pt x="212" y="918"/>
                  </a:cubicBezTo>
                  <a:cubicBezTo>
                    <a:pt x="214" y="921"/>
                    <a:pt x="214" y="921"/>
                    <a:pt x="214" y="921"/>
                  </a:cubicBezTo>
                  <a:cubicBezTo>
                    <a:pt x="216" y="924"/>
                    <a:pt x="216" y="924"/>
                    <a:pt x="216" y="924"/>
                  </a:cubicBezTo>
                  <a:cubicBezTo>
                    <a:pt x="221" y="928"/>
                    <a:pt x="221" y="928"/>
                    <a:pt x="221" y="928"/>
                  </a:cubicBezTo>
                  <a:cubicBezTo>
                    <a:pt x="226" y="932"/>
                    <a:pt x="226" y="932"/>
                    <a:pt x="226" y="932"/>
                  </a:cubicBezTo>
                  <a:cubicBezTo>
                    <a:pt x="229" y="934"/>
                    <a:pt x="232" y="937"/>
                    <a:pt x="233" y="937"/>
                  </a:cubicBezTo>
                  <a:cubicBezTo>
                    <a:pt x="234" y="937"/>
                    <a:pt x="234" y="937"/>
                    <a:pt x="234" y="937"/>
                  </a:cubicBezTo>
                  <a:cubicBezTo>
                    <a:pt x="235" y="937"/>
                    <a:pt x="237" y="936"/>
                    <a:pt x="238" y="934"/>
                  </a:cubicBezTo>
                  <a:cubicBezTo>
                    <a:pt x="242" y="929"/>
                    <a:pt x="242" y="929"/>
                    <a:pt x="242" y="929"/>
                  </a:cubicBezTo>
                  <a:cubicBezTo>
                    <a:pt x="241" y="927"/>
                    <a:pt x="241" y="927"/>
                    <a:pt x="241" y="927"/>
                  </a:cubicBezTo>
                  <a:cubicBezTo>
                    <a:pt x="232" y="916"/>
                    <a:pt x="232" y="916"/>
                    <a:pt x="232" y="916"/>
                  </a:cubicBezTo>
                  <a:cubicBezTo>
                    <a:pt x="232" y="915"/>
                    <a:pt x="232" y="915"/>
                    <a:pt x="232" y="915"/>
                  </a:cubicBezTo>
                  <a:cubicBezTo>
                    <a:pt x="232" y="915"/>
                    <a:pt x="232" y="915"/>
                    <a:pt x="232" y="915"/>
                  </a:cubicBezTo>
                  <a:cubicBezTo>
                    <a:pt x="231" y="912"/>
                    <a:pt x="231" y="909"/>
                    <a:pt x="231" y="905"/>
                  </a:cubicBezTo>
                  <a:cubicBezTo>
                    <a:pt x="231" y="904"/>
                    <a:pt x="232" y="901"/>
                    <a:pt x="231" y="900"/>
                  </a:cubicBezTo>
                  <a:cubicBezTo>
                    <a:pt x="225" y="893"/>
                    <a:pt x="222" y="887"/>
                    <a:pt x="224" y="880"/>
                  </a:cubicBezTo>
                  <a:cubicBezTo>
                    <a:pt x="225" y="874"/>
                    <a:pt x="231" y="868"/>
                    <a:pt x="240" y="863"/>
                  </a:cubicBezTo>
                  <a:cubicBezTo>
                    <a:pt x="246" y="858"/>
                    <a:pt x="246" y="858"/>
                    <a:pt x="246" y="858"/>
                  </a:cubicBezTo>
                  <a:cubicBezTo>
                    <a:pt x="247" y="857"/>
                    <a:pt x="247" y="857"/>
                    <a:pt x="247" y="857"/>
                  </a:cubicBezTo>
                  <a:cubicBezTo>
                    <a:pt x="243" y="854"/>
                    <a:pt x="243" y="854"/>
                    <a:pt x="243" y="854"/>
                  </a:cubicBezTo>
                  <a:cubicBezTo>
                    <a:pt x="242" y="852"/>
                    <a:pt x="240" y="850"/>
                    <a:pt x="241" y="849"/>
                  </a:cubicBezTo>
                  <a:cubicBezTo>
                    <a:pt x="241" y="847"/>
                    <a:pt x="243" y="847"/>
                    <a:pt x="244" y="847"/>
                  </a:cubicBezTo>
                  <a:cubicBezTo>
                    <a:pt x="246" y="846"/>
                    <a:pt x="246" y="846"/>
                    <a:pt x="246" y="846"/>
                  </a:cubicBezTo>
                  <a:cubicBezTo>
                    <a:pt x="245" y="844"/>
                    <a:pt x="245" y="844"/>
                    <a:pt x="245" y="844"/>
                  </a:cubicBezTo>
                  <a:cubicBezTo>
                    <a:pt x="240" y="837"/>
                    <a:pt x="236" y="833"/>
                    <a:pt x="232" y="833"/>
                  </a:cubicBezTo>
                  <a:cubicBezTo>
                    <a:pt x="232" y="833"/>
                    <a:pt x="232" y="833"/>
                    <a:pt x="231" y="834"/>
                  </a:cubicBezTo>
                  <a:cubicBezTo>
                    <a:pt x="231" y="834"/>
                    <a:pt x="230" y="834"/>
                    <a:pt x="230" y="834"/>
                  </a:cubicBezTo>
                  <a:cubicBezTo>
                    <a:pt x="227" y="834"/>
                    <a:pt x="225" y="832"/>
                    <a:pt x="225" y="829"/>
                  </a:cubicBezTo>
                  <a:cubicBezTo>
                    <a:pt x="225" y="826"/>
                    <a:pt x="225" y="826"/>
                    <a:pt x="225" y="826"/>
                  </a:cubicBezTo>
                  <a:cubicBezTo>
                    <a:pt x="225" y="826"/>
                    <a:pt x="225" y="826"/>
                    <a:pt x="225" y="825"/>
                  </a:cubicBezTo>
                  <a:cubicBezTo>
                    <a:pt x="221" y="823"/>
                    <a:pt x="219" y="822"/>
                    <a:pt x="218" y="820"/>
                  </a:cubicBezTo>
                  <a:cubicBezTo>
                    <a:pt x="218" y="819"/>
                    <a:pt x="218" y="818"/>
                    <a:pt x="218" y="817"/>
                  </a:cubicBezTo>
                  <a:cubicBezTo>
                    <a:pt x="218" y="817"/>
                    <a:pt x="218" y="817"/>
                    <a:pt x="218" y="817"/>
                  </a:cubicBezTo>
                  <a:cubicBezTo>
                    <a:pt x="218" y="817"/>
                    <a:pt x="218" y="817"/>
                    <a:pt x="218" y="817"/>
                  </a:cubicBezTo>
                  <a:cubicBezTo>
                    <a:pt x="224" y="809"/>
                    <a:pt x="224" y="809"/>
                    <a:pt x="224" y="809"/>
                  </a:cubicBezTo>
                  <a:cubicBezTo>
                    <a:pt x="224" y="808"/>
                    <a:pt x="223" y="805"/>
                    <a:pt x="223" y="802"/>
                  </a:cubicBezTo>
                  <a:cubicBezTo>
                    <a:pt x="222" y="800"/>
                    <a:pt x="222" y="800"/>
                    <a:pt x="222" y="800"/>
                  </a:cubicBezTo>
                  <a:cubicBezTo>
                    <a:pt x="222" y="800"/>
                    <a:pt x="222" y="800"/>
                    <a:pt x="222" y="800"/>
                  </a:cubicBezTo>
                  <a:cubicBezTo>
                    <a:pt x="222" y="800"/>
                    <a:pt x="222" y="800"/>
                    <a:pt x="222" y="800"/>
                  </a:cubicBezTo>
                  <a:cubicBezTo>
                    <a:pt x="222" y="797"/>
                    <a:pt x="223" y="795"/>
                    <a:pt x="227" y="792"/>
                  </a:cubicBezTo>
                  <a:cubicBezTo>
                    <a:pt x="227" y="787"/>
                    <a:pt x="229" y="784"/>
                    <a:pt x="231" y="783"/>
                  </a:cubicBezTo>
                  <a:cubicBezTo>
                    <a:pt x="231" y="783"/>
                    <a:pt x="231" y="783"/>
                    <a:pt x="231" y="783"/>
                  </a:cubicBezTo>
                  <a:cubicBezTo>
                    <a:pt x="231" y="783"/>
                    <a:pt x="231" y="783"/>
                    <a:pt x="231" y="783"/>
                  </a:cubicBezTo>
                  <a:cubicBezTo>
                    <a:pt x="233" y="783"/>
                    <a:pt x="235" y="784"/>
                    <a:pt x="237" y="786"/>
                  </a:cubicBezTo>
                  <a:cubicBezTo>
                    <a:pt x="237" y="786"/>
                    <a:pt x="237" y="786"/>
                    <a:pt x="237" y="786"/>
                  </a:cubicBezTo>
                  <a:cubicBezTo>
                    <a:pt x="237" y="786"/>
                    <a:pt x="237" y="786"/>
                    <a:pt x="237" y="786"/>
                  </a:cubicBezTo>
                  <a:cubicBezTo>
                    <a:pt x="241" y="791"/>
                    <a:pt x="241" y="791"/>
                    <a:pt x="241" y="791"/>
                  </a:cubicBezTo>
                  <a:cubicBezTo>
                    <a:pt x="242" y="792"/>
                    <a:pt x="243" y="793"/>
                    <a:pt x="244" y="793"/>
                  </a:cubicBezTo>
                  <a:cubicBezTo>
                    <a:pt x="245" y="791"/>
                    <a:pt x="245" y="791"/>
                    <a:pt x="245" y="791"/>
                  </a:cubicBezTo>
                  <a:cubicBezTo>
                    <a:pt x="245" y="786"/>
                    <a:pt x="245" y="786"/>
                    <a:pt x="245" y="786"/>
                  </a:cubicBezTo>
                  <a:cubicBezTo>
                    <a:pt x="244" y="781"/>
                    <a:pt x="249" y="776"/>
                    <a:pt x="253" y="773"/>
                  </a:cubicBezTo>
                  <a:cubicBezTo>
                    <a:pt x="253" y="773"/>
                    <a:pt x="253" y="773"/>
                    <a:pt x="253" y="773"/>
                  </a:cubicBezTo>
                  <a:cubicBezTo>
                    <a:pt x="253" y="773"/>
                    <a:pt x="253" y="773"/>
                    <a:pt x="253" y="773"/>
                  </a:cubicBezTo>
                  <a:cubicBezTo>
                    <a:pt x="266" y="765"/>
                    <a:pt x="266" y="765"/>
                    <a:pt x="266" y="765"/>
                  </a:cubicBezTo>
                  <a:cubicBezTo>
                    <a:pt x="269" y="762"/>
                    <a:pt x="271" y="761"/>
                    <a:pt x="273" y="761"/>
                  </a:cubicBezTo>
                  <a:cubicBezTo>
                    <a:pt x="274" y="761"/>
                    <a:pt x="274" y="761"/>
                    <a:pt x="275" y="761"/>
                  </a:cubicBezTo>
                  <a:cubicBezTo>
                    <a:pt x="281" y="763"/>
                    <a:pt x="281" y="763"/>
                    <a:pt x="281" y="763"/>
                  </a:cubicBezTo>
                  <a:cubicBezTo>
                    <a:pt x="285" y="761"/>
                    <a:pt x="285" y="761"/>
                    <a:pt x="285" y="761"/>
                  </a:cubicBezTo>
                  <a:cubicBezTo>
                    <a:pt x="285" y="761"/>
                    <a:pt x="285" y="761"/>
                    <a:pt x="285" y="761"/>
                  </a:cubicBezTo>
                  <a:cubicBezTo>
                    <a:pt x="285" y="761"/>
                    <a:pt x="285" y="761"/>
                    <a:pt x="285" y="761"/>
                  </a:cubicBezTo>
                  <a:cubicBezTo>
                    <a:pt x="289" y="761"/>
                    <a:pt x="289" y="761"/>
                    <a:pt x="289" y="761"/>
                  </a:cubicBezTo>
                  <a:cubicBezTo>
                    <a:pt x="290" y="761"/>
                    <a:pt x="290" y="761"/>
                    <a:pt x="290" y="761"/>
                  </a:cubicBezTo>
                  <a:cubicBezTo>
                    <a:pt x="290" y="761"/>
                    <a:pt x="290" y="761"/>
                    <a:pt x="290" y="761"/>
                  </a:cubicBezTo>
                  <a:cubicBezTo>
                    <a:pt x="297" y="765"/>
                    <a:pt x="297" y="765"/>
                    <a:pt x="297" y="765"/>
                  </a:cubicBezTo>
                  <a:cubicBezTo>
                    <a:pt x="304" y="768"/>
                    <a:pt x="310" y="771"/>
                    <a:pt x="312" y="775"/>
                  </a:cubicBezTo>
                  <a:cubicBezTo>
                    <a:pt x="312" y="774"/>
                    <a:pt x="312" y="774"/>
                    <a:pt x="312" y="774"/>
                  </a:cubicBezTo>
                  <a:cubicBezTo>
                    <a:pt x="312" y="772"/>
                    <a:pt x="312" y="772"/>
                    <a:pt x="312" y="772"/>
                  </a:cubicBezTo>
                  <a:cubicBezTo>
                    <a:pt x="313" y="772"/>
                    <a:pt x="313" y="772"/>
                    <a:pt x="313" y="772"/>
                  </a:cubicBezTo>
                  <a:cubicBezTo>
                    <a:pt x="315" y="772"/>
                    <a:pt x="316" y="772"/>
                    <a:pt x="318" y="774"/>
                  </a:cubicBezTo>
                  <a:cubicBezTo>
                    <a:pt x="319" y="775"/>
                    <a:pt x="319" y="775"/>
                    <a:pt x="319" y="775"/>
                  </a:cubicBezTo>
                  <a:cubicBezTo>
                    <a:pt x="322" y="777"/>
                    <a:pt x="326" y="779"/>
                    <a:pt x="327" y="779"/>
                  </a:cubicBezTo>
                  <a:cubicBezTo>
                    <a:pt x="328" y="779"/>
                    <a:pt x="329" y="778"/>
                    <a:pt x="330" y="778"/>
                  </a:cubicBezTo>
                  <a:cubicBezTo>
                    <a:pt x="330" y="777"/>
                    <a:pt x="331" y="777"/>
                    <a:pt x="331" y="777"/>
                  </a:cubicBezTo>
                  <a:cubicBezTo>
                    <a:pt x="333" y="775"/>
                    <a:pt x="333" y="775"/>
                    <a:pt x="333" y="775"/>
                  </a:cubicBezTo>
                  <a:cubicBezTo>
                    <a:pt x="333" y="774"/>
                    <a:pt x="333" y="774"/>
                    <a:pt x="333" y="774"/>
                  </a:cubicBezTo>
                  <a:cubicBezTo>
                    <a:pt x="334" y="774"/>
                    <a:pt x="334" y="774"/>
                    <a:pt x="334" y="774"/>
                  </a:cubicBezTo>
                  <a:cubicBezTo>
                    <a:pt x="343" y="774"/>
                    <a:pt x="343" y="774"/>
                    <a:pt x="343" y="774"/>
                  </a:cubicBezTo>
                  <a:cubicBezTo>
                    <a:pt x="348" y="774"/>
                    <a:pt x="348" y="774"/>
                    <a:pt x="348" y="774"/>
                  </a:cubicBezTo>
                  <a:cubicBezTo>
                    <a:pt x="349" y="772"/>
                    <a:pt x="351" y="771"/>
                    <a:pt x="353" y="771"/>
                  </a:cubicBezTo>
                  <a:cubicBezTo>
                    <a:pt x="356" y="771"/>
                    <a:pt x="357" y="772"/>
                    <a:pt x="359" y="774"/>
                  </a:cubicBezTo>
                  <a:cubicBezTo>
                    <a:pt x="364" y="778"/>
                    <a:pt x="364" y="778"/>
                    <a:pt x="364" y="778"/>
                  </a:cubicBezTo>
                  <a:cubicBezTo>
                    <a:pt x="373" y="778"/>
                    <a:pt x="373" y="778"/>
                    <a:pt x="373" y="778"/>
                  </a:cubicBezTo>
                  <a:cubicBezTo>
                    <a:pt x="377" y="777"/>
                    <a:pt x="377" y="777"/>
                    <a:pt x="377" y="777"/>
                  </a:cubicBezTo>
                  <a:cubicBezTo>
                    <a:pt x="377" y="777"/>
                    <a:pt x="377" y="777"/>
                    <a:pt x="377" y="777"/>
                  </a:cubicBezTo>
                  <a:cubicBezTo>
                    <a:pt x="378" y="778"/>
                    <a:pt x="378" y="778"/>
                    <a:pt x="378" y="778"/>
                  </a:cubicBezTo>
                  <a:cubicBezTo>
                    <a:pt x="382" y="780"/>
                    <a:pt x="382" y="780"/>
                    <a:pt x="382" y="780"/>
                  </a:cubicBezTo>
                  <a:cubicBezTo>
                    <a:pt x="386" y="778"/>
                    <a:pt x="386" y="778"/>
                    <a:pt x="386" y="778"/>
                  </a:cubicBezTo>
                  <a:cubicBezTo>
                    <a:pt x="390" y="774"/>
                    <a:pt x="390" y="774"/>
                    <a:pt x="390" y="774"/>
                  </a:cubicBezTo>
                  <a:cubicBezTo>
                    <a:pt x="391" y="773"/>
                    <a:pt x="391" y="772"/>
                    <a:pt x="391" y="771"/>
                  </a:cubicBezTo>
                  <a:cubicBezTo>
                    <a:pt x="390" y="770"/>
                    <a:pt x="389" y="769"/>
                    <a:pt x="387" y="768"/>
                  </a:cubicBezTo>
                  <a:cubicBezTo>
                    <a:pt x="382" y="765"/>
                    <a:pt x="382" y="765"/>
                    <a:pt x="382" y="765"/>
                  </a:cubicBezTo>
                  <a:cubicBezTo>
                    <a:pt x="378" y="763"/>
                    <a:pt x="378" y="763"/>
                    <a:pt x="378" y="763"/>
                  </a:cubicBezTo>
                  <a:cubicBezTo>
                    <a:pt x="377" y="763"/>
                    <a:pt x="377" y="763"/>
                    <a:pt x="377" y="763"/>
                  </a:cubicBezTo>
                  <a:cubicBezTo>
                    <a:pt x="377" y="762"/>
                    <a:pt x="377" y="762"/>
                    <a:pt x="377" y="762"/>
                  </a:cubicBezTo>
                  <a:cubicBezTo>
                    <a:pt x="374" y="757"/>
                    <a:pt x="374" y="757"/>
                    <a:pt x="374" y="757"/>
                  </a:cubicBezTo>
                  <a:cubicBezTo>
                    <a:pt x="373" y="756"/>
                    <a:pt x="373" y="756"/>
                    <a:pt x="373" y="756"/>
                  </a:cubicBezTo>
                  <a:cubicBezTo>
                    <a:pt x="375" y="755"/>
                    <a:pt x="375" y="755"/>
                    <a:pt x="375" y="755"/>
                  </a:cubicBezTo>
                  <a:cubicBezTo>
                    <a:pt x="377" y="754"/>
                    <a:pt x="377" y="754"/>
                    <a:pt x="377" y="754"/>
                  </a:cubicBezTo>
                  <a:cubicBezTo>
                    <a:pt x="381" y="751"/>
                    <a:pt x="381" y="751"/>
                    <a:pt x="381" y="751"/>
                  </a:cubicBezTo>
                  <a:cubicBezTo>
                    <a:pt x="381" y="751"/>
                    <a:pt x="381" y="751"/>
                    <a:pt x="381" y="751"/>
                  </a:cubicBezTo>
                  <a:cubicBezTo>
                    <a:pt x="381" y="751"/>
                    <a:pt x="381" y="751"/>
                    <a:pt x="381" y="751"/>
                  </a:cubicBezTo>
                  <a:cubicBezTo>
                    <a:pt x="384" y="749"/>
                    <a:pt x="384" y="749"/>
                    <a:pt x="384" y="749"/>
                  </a:cubicBezTo>
                  <a:cubicBezTo>
                    <a:pt x="382" y="746"/>
                    <a:pt x="382" y="746"/>
                    <a:pt x="382" y="746"/>
                  </a:cubicBezTo>
                  <a:cubicBezTo>
                    <a:pt x="382" y="746"/>
                    <a:pt x="382" y="746"/>
                    <a:pt x="382" y="746"/>
                  </a:cubicBezTo>
                  <a:cubicBezTo>
                    <a:pt x="382" y="746"/>
                    <a:pt x="382" y="746"/>
                    <a:pt x="382" y="746"/>
                  </a:cubicBezTo>
                  <a:cubicBezTo>
                    <a:pt x="382" y="743"/>
                    <a:pt x="382" y="742"/>
                    <a:pt x="383" y="740"/>
                  </a:cubicBezTo>
                  <a:cubicBezTo>
                    <a:pt x="384" y="738"/>
                    <a:pt x="386" y="737"/>
                    <a:pt x="390" y="737"/>
                  </a:cubicBezTo>
                  <a:cubicBezTo>
                    <a:pt x="395" y="736"/>
                    <a:pt x="395" y="736"/>
                    <a:pt x="395" y="736"/>
                  </a:cubicBezTo>
                  <a:cubicBezTo>
                    <a:pt x="396" y="735"/>
                    <a:pt x="396" y="735"/>
                    <a:pt x="396" y="735"/>
                  </a:cubicBezTo>
                  <a:cubicBezTo>
                    <a:pt x="396" y="735"/>
                    <a:pt x="396" y="735"/>
                    <a:pt x="396" y="735"/>
                  </a:cubicBezTo>
                  <a:cubicBezTo>
                    <a:pt x="393" y="735"/>
                    <a:pt x="393" y="735"/>
                    <a:pt x="393" y="735"/>
                  </a:cubicBezTo>
                  <a:cubicBezTo>
                    <a:pt x="391" y="735"/>
                    <a:pt x="390" y="734"/>
                    <a:pt x="389" y="733"/>
                  </a:cubicBezTo>
                  <a:cubicBezTo>
                    <a:pt x="388" y="732"/>
                    <a:pt x="387" y="730"/>
                    <a:pt x="388" y="727"/>
                  </a:cubicBezTo>
                  <a:cubicBezTo>
                    <a:pt x="388" y="721"/>
                    <a:pt x="391" y="717"/>
                    <a:pt x="395" y="716"/>
                  </a:cubicBezTo>
                  <a:cubicBezTo>
                    <a:pt x="401" y="716"/>
                    <a:pt x="401" y="716"/>
                    <a:pt x="401" y="716"/>
                  </a:cubicBezTo>
                  <a:cubicBezTo>
                    <a:pt x="407" y="715"/>
                    <a:pt x="407" y="715"/>
                    <a:pt x="407" y="715"/>
                  </a:cubicBezTo>
                  <a:cubicBezTo>
                    <a:pt x="410" y="713"/>
                    <a:pt x="415" y="711"/>
                    <a:pt x="420" y="711"/>
                  </a:cubicBezTo>
                  <a:cubicBezTo>
                    <a:pt x="434" y="709"/>
                    <a:pt x="434" y="709"/>
                    <a:pt x="434" y="709"/>
                  </a:cubicBezTo>
                  <a:cubicBezTo>
                    <a:pt x="437" y="706"/>
                    <a:pt x="442" y="704"/>
                    <a:pt x="451" y="702"/>
                  </a:cubicBezTo>
                  <a:cubicBezTo>
                    <a:pt x="467" y="700"/>
                    <a:pt x="467" y="700"/>
                    <a:pt x="467" y="700"/>
                  </a:cubicBezTo>
                  <a:cubicBezTo>
                    <a:pt x="469" y="698"/>
                    <a:pt x="469" y="698"/>
                    <a:pt x="469" y="698"/>
                  </a:cubicBezTo>
                  <a:cubicBezTo>
                    <a:pt x="471" y="695"/>
                    <a:pt x="471" y="695"/>
                    <a:pt x="471" y="695"/>
                  </a:cubicBezTo>
                  <a:cubicBezTo>
                    <a:pt x="471" y="695"/>
                    <a:pt x="471" y="695"/>
                    <a:pt x="471" y="695"/>
                  </a:cubicBezTo>
                  <a:cubicBezTo>
                    <a:pt x="471" y="695"/>
                    <a:pt x="471" y="695"/>
                    <a:pt x="471" y="695"/>
                  </a:cubicBezTo>
                  <a:cubicBezTo>
                    <a:pt x="473" y="691"/>
                    <a:pt x="476" y="690"/>
                    <a:pt x="480" y="690"/>
                  </a:cubicBezTo>
                  <a:cubicBezTo>
                    <a:pt x="481" y="690"/>
                    <a:pt x="481" y="690"/>
                    <a:pt x="481" y="690"/>
                  </a:cubicBezTo>
                  <a:cubicBezTo>
                    <a:pt x="481" y="690"/>
                    <a:pt x="482" y="690"/>
                    <a:pt x="482" y="690"/>
                  </a:cubicBezTo>
                  <a:cubicBezTo>
                    <a:pt x="484" y="690"/>
                    <a:pt x="486" y="691"/>
                    <a:pt x="490" y="692"/>
                  </a:cubicBezTo>
                  <a:cubicBezTo>
                    <a:pt x="497" y="693"/>
                    <a:pt x="497" y="693"/>
                    <a:pt x="497" y="693"/>
                  </a:cubicBezTo>
                  <a:cubicBezTo>
                    <a:pt x="497" y="693"/>
                    <a:pt x="497" y="693"/>
                    <a:pt x="498" y="693"/>
                  </a:cubicBezTo>
                  <a:cubicBezTo>
                    <a:pt x="501" y="693"/>
                    <a:pt x="503" y="698"/>
                    <a:pt x="504" y="701"/>
                  </a:cubicBezTo>
                  <a:cubicBezTo>
                    <a:pt x="504" y="703"/>
                    <a:pt x="504" y="703"/>
                    <a:pt x="504" y="703"/>
                  </a:cubicBezTo>
                  <a:cubicBezTo>
                    <a:pt x="505" y="708"/>
                    <a:pt x="506" y="711"/>
                    <a:pt x="505" y="714"/>
                  </a:cubicBezTo>
                  <a:cubicBezTo>
                    <a:pt x="505" y="714"/>
                    <a:pt x="505" y="714"/>
                    <a:pt x="505" y="714"/>
                  </a:cubicBezTo>
                  <a:cubicBezTo>
                    <a:pt x="505" y="714"/>
                    <a:pt x="505" y="714"/>
                    <a:pt x="505" y="714"/>
                  </a:cubicBezTo>
                  <a:cubicBezTo>
                    <a:pt x="505" y="714"/>
                    <a:pt x="505" y="714"/>
                    <a:pt x="506" y="714"/>
                  </a:cubicBezTo>
                  <a:cubicBezTo>
                    <a:pt x="511" y="712"/>
                    <a:pt x="511" y="712"/>
                    <a:pt x="511" y="712"/>
                  </a:cubicBezTo>
                  <a:cubicBezTo>
                    <a:pt x="513" y="711"/>
                    <a:pt x="514" y="710"/>
                    <a:pt x="515" y="710"/>
                  </a:cubicBezTo>
                  <a:cubicBezTo>
                    <a:pt x="518" y="710"/>
                    <a:pt x="519" y="713"/>
                    <a:pt x="520" y="717"/>
                  </a:cubicBezTo>
                  <a:cubicBezTo>
                    <a:pt x="523" y="716"/>
                    <a:pt x="523" y="716"/>
                    <a:pt x="523" y="716"/>
                  </a:cubicBezTo>
                  <a:cubicBezTo>
                    <a:pt x="523" y="716"/>
                    <a:pt x="523" y="716"/>
                    <a:pt x="523" y="716"/>
                  </a:cubicBezTo>
                  <a:cubicBezTo>
                    <a:pt x="524" y="717"/>
                    <a:pt x="524" y="717"/>
                    <a:pt x="524" y="717"/>
                  </a:cubicBezTo>
                  <a:cubicBezTo>
                    <a:pt x="526" y="718"/>
                    <a:pt x="526" y="718"/>
                    <a:pt x="526" y="718"/>
                  </a:cubicBezTo>
                  <a:cubicBezTo>
                    <a:pt x="531" y="717"/>
                    <a:pt x="531" y="717"/>
                    <a:pt x="531" y="717"/>
                  </a:cubicBezTo>
                  <a:cubicBezTo>
                    <a:pt x="532" y="717"/>
                    <a:pt x="532" y="717"/>
                    <a:pt x="532" y="717"/>
                  </a:cubicBezTo>
                  <a:cubicBezTo>
                    <a:pt x="533" y="717"/>
                    <a:pt x="534" y="717"/>
                    <a:pt x="535" y="718"/>
                  </a:cubicBezTo>
                  <a:cubicBezTo>
                    <a:pt x="535" y="718"/>
                    <a:pt x="535" y="720"/>
                    <a:pt x="534" y="721"/>
                  </a:cubicBezTo>
                  <a:cubicBezTo>
                    <a:pt x="531" y="724"/>
                    <a:pt x="531" y="724"/>
                    <a:pt x="531" y="724"/>
                  </a:cubicBezTo>
                  <a:cubicBezTo>
                    <a:pt x="531" y="725"/>
                    <a:pt x="531" y="725"/>
                    <a:pt x="531" y="725"/>
                  </a:cubicBezTo>
                  <a:cubicBezTo>
                    <a:pt x="531" y="725"/>
                    <a:pt x="532" y="726"/>
                    <a:pt x="533" y="726"/>
                  </a:cubicBezTo>
                  <a:cubicBezTo>
                    <a:pt x="533" y="726"/>
                    <a:pt x="534" y="725"/>
                    <a:pt x="535" y="725"/>
                  </a:cubicBezTo>
                  <a:cubicBezTo>
                    <a:pt x="541" y="725"/>
                    <a:pt x="545" y="722"/>
                    <a:pt x="550" y="719"/>
                  </a:cubicBezTo>
                  <a:cubicBezTo>
                    <a:pt x="563" y="709"/>
                    <a:pt x="563" y="709"/>
                    <a:pt x="563" y="709"/>
                  </a:cubicBezTo>
                  <a:cubicBezTo>
                    <a:pt x="564" y="709"/>
                    <a:pt x="564" y="709"/>
                    <a:pt x="564" y="709"/>
                  </a:cubicBezTo>
                  <a:cubicBezTo>
                    <a:pt x="564" y="709"/>
                    <a:pt x="564" y="709"/>
                    <a:pt x="564" y="709"/>
                  </a:cubicBezTo>
                  <a:cubicBezTo>
                    <a:pt x="567" y="709"/>
                    <a:pt x="567" y="709"/>
                    <a:pt x="567" y="709"/>
                  </a:cubicBezTo>
                  <a:cubicBezTo>
                    <a:pt x="569" y="708"/>
                    <a:pt x="569" y="708"/>
                    <a:pt x="569" y="708"/>
                  </a:cubicBezTo>
                  <a:cubicBezTo>
                    <a:pt x="569" y="710"/>
                    <a:pt x="569" y="710"/>
                    <a:pt x="569" y="710"/>
                  </a:cubicBezTo>
                  <a:cubicBezTo>
                    <a:pt x="570" y="714"/>
                    <a:pt x="570" y="714"/>
                    <a:pt x="570" y="714"/>
                  </a:cubicBezTo>
                  <a:cubicBezTo>
                    <a:pt x="570" y="719"/>
                    <a:pt x="572" y="722"/>
                    <a:pt x="573" y="723"/>
                  </a:cubicBezTo>
                  <a:cubicBezTo>
                    <a:pt x="573" y="723"/>
                    <a:pt x="573" y="723"/>
                    <a:pt x="573" y="723"/>
                  </a:cubicBezTo>
                  <a:cubicBezTo>
                    <a:pt x="574" y="723"/>
                    <a:pt x="574" y="723"/>
                    <a:pt x="574" y="723"/>
                  </a:cubicBezTo>
                  <a:cubicBezTo>
                    <a:pt x="581" y="729"/>
                    <a:pt x="586" y="736"/>
                    <a:pt x="590" y="743"/>
                  </a:cubicBezTo>
                  <a:cubicBezTo>
                    <a:pt x="601" y="764"/>
                    <a:pt x="601" y="764"/>
                    <a:pt x="601" y="764"/>
                  </a:cubicBezTo>
                  <a:cubicBezTo>
                    <a:pt x="601" y="765"/>
                    <a:pt x="601" y="765"/>
                    <a:pt x="601" y="765"/>
                  </a:cubicBezTo>
                  <a:cubicBezTo>
                    <a:pt x="601" y="765"/>
                    <a:pt x="601" y="765"/>
                    <a:pt x="601" y="765"/>
                  </a:cubicBezTo>
                  <a:cubicBezTo>
                    <a:pt x="604" y="772"/>
                    <a:pt x="604" y="772"/>
                    <a:pt x="604" y="772"/>
                  </a:cubicBezTo>
                  <a:cubicBezTo>
                    <a:pt x="607" y="776"/>
                    <a:pt x="607" y="776"/>
                    <a:pt x="607" y="776"/>
                  </a:cubicBezTo>
                  <a:cubicBezTo>
                    <a:pt x="609" y="774"/>
                    <a:pt x="609" y="774"/>
                    <a:pt x="609" y="774"/>
                  </a:cubicBezTo>
                  <a:cubicBezTo>
                    <a:pt x="610" y="771"/>
                    <a:pt x="613" y="770"/>
                    <a:pt x="616" y="770"/>
                  </a:cubicBezTo>
                  <a:cubicBezTo>
                    <a:pt x="618" y="770"/>
                    <a:pt x="621" y="772"/>
                    <a:pt x="624" y="775"/>
                  </a:cubicBezTo>
                  <a:cubicBezTo>
                    <a:pt x="625" y="777"/>
                    <a:pt x="627" y="778"/>
                    <a:pt x="629" y="778"/>
                  </a:cubicBezTo>
                  <a:cubicBezTo>
                    <a:pt x="629" y="778"/>
                    <a:pt x="630" y="778"/>
                    <a:pt x="631" y="778"/>
                  </a:cubicBezTo>
                  <a:cubicBezTo>
                    <a:pt x="631" y="778"/>
                    <a:pt x="631" y="778"/>
                    <a:pt x="631" y="778"/>
                  </a:cubicBezTo>
                  <a:cubicBezTo>
                    <a:pt x="631" y="778"/>
                    <a:pt x="631" y="778"/>
                    <a:pt x="631" y="778"/>
                  </a:cubicBezTo>
                  <a:cubicBezTo>
                    <a:pt x="644" y="776"/>
                    <a:pt x="644" y="776"/>
                    <a:pt x="644" y="776"/>
                  </a:cubicBezTo>
                  <a:cubicBezTo>
                    <a:pt x="644" y="776"/>
                    <a:pt x="644" y="776"/>
                    <a:pt x="644" y="776"/>
                  </a:cubicBezTo>
                  <a:cubicBezTo>
                    <a:pt x="645" y="776"/>
                    <a:pt x="645" y="776"/>
                    <a:pt x="645" y="776"/>
                  </a:cubicBezTo>
                  <a:cubicBezTo>
                    <a:pt x="648" y="777"/>
                    <a:pt x="650" y="778"/>
                    <a:pt x="651" y="780"/>
                  </a:cubicBezTo>
                  <a:cubicBezTo>
                    <a:pt x="655" y="785"/>
                    <a:pt x="655" y="785"/>
                    <a:pt x="655" y="785"/>
                  </a:cubicBezTo>
                  <a:cubicBezTo>
                    <a:pt x="662" y="790"/>
                    <a:pt x="662" y="790"/>
                    <a:pt x="662" y="790"/>
                  </a:cubicBezTo>
                  <a:cubicBezTo>
                    <a:pt x="662" y="791"/>
                    <a:pt x="662" y="791"/>
                    <a:pt x="662" y="791"/>
                  </a:cubicBezTo>
                  <a:cubicBezTo>
                    <a:pt x="662" y="791"/>
                    <a:pt x="662" y="791"/>
                    <a:pt x="662" y="791"/>
                  </a:cubicBezTo>
                  <a:cubicBezTo>
                    <a:pt x="666" y="794"/>
                    <a:pt x="666" y="794"/>
                    <a:pt x="666" y="794"/>
                  </a:cubicBezTo>
                  <a:cubicBezTo>
                    <a:pt x="666" y="794"/>
                    <a:pt x="666" y="794"/>
                    <a:pt x="666" y="794"/>
                  </a:cubicBezTo>
                  <a:cubicBezTo>
                    <a:pt x="666" y="795"/>
                    <a:pt x="666" y="795"/>
                    <a:pt x="666" y="795"/>
                  </a:cubicBezTo>
                  <a:cubicBezTo>
                    <a:pt x="669" y="798"/>
                    <a:pt x="669" y="798"/>
                    <a:pt x="669" y="798"/>
                  </a:cubicBezTo>
                  <a:cubicBezTo>
                    <a:pt x="677" y="799"/>
                    <a:pt x="677" y="799"/>
                    <a:pt x="677" y="799"/>
                  </a:cubicBezTo>
                  <a:cubicBezTo>
                    <a:pt x="678" y="797"/>
                    <a:pt x="680" y="797"/>
                    <a:pt x="681" y="797"/>
                  </a:cubicBezTo>
                  <a:cubicBezTo>
                    <a:pt x="682" y="797"/>
                    <a:pt x="683" y="797"/>
                    <a:pt x="685" y="798"/>
                  </a:cubicBezTo>
                  <a:cubicBezTo>
                    <a:pt x="685" y="799"/>
                    <a:pt x="685" y="799"/>
                    <a:pt x="685" y="799"/>
                  </a:cubicBezTo>
                  <a:cubicBezTo>
                    <a:pt x="685" y="799"/>
                    <a:pt x="685" y="799"/>
                    <a:pt x="685" y="799"/>
                  </a:cubicBezTo>
                  <a:cubicBezTo>
                    <a:pt x="689" y="805"/>
                    <a:pt x="689" y="805"/>
                    <a:pt x="689" y="805"/>
                  </a:cubicBezTo>
                  <a:cubicBezTo>
                    <a:pt x="694" y="804"/>
                    <a:pt x="694" y="804"/>
                    <a:pt x="694" y="804"/>
                  </a:cubicBezTo>
                  <a:cubicBezTo>
                    <a:pt x="696" y="804"/>
                    <a:pt x="696" y="804"/>
                    <a:pt x="696" y="804"/>
                  </a:cubicBezTo>
                  <a:cubicBezTo>
                    <a:pt x="708" y="800"/>
                    <a:pt x="708" y="800"/>
                    <a:pt x="708" y="800"/>
                  </a:cubicBezTo>
                  <a:cubicBezTo>
                    <a:pt x="708" y="800"/>
                    <a:pt x="708" y="800"/>
                    <a:pt x="708" y="800"/>
                  </a:cubicBezTo>
                  <a:cubicBezTo>
                    <a:pt x="708" y="800"/>
                    <a:pt x="708" y="800"/>
                    <a:pt x="708" y="800"/>
                  </a:cubicBezTo>
                  <a:cubicBezTo>
                    <a:pt x="710" y="800"/>
                    <a:pt x="712" y="799"/>
                    <a:pt x="715" y="797"/>
                  </a:cubicBezTo>
                  <a:cubicBezTo>
                    <a:pt x="722" y="791"/>
                    <a:pt x="722" y="791"/>
                    <a:pt x="722" y="791"/>
                  </a:cubicBezTo>
                  <a:cubicBezTo>
                    <a:pt x="730" y="782"/>
                    <a:pt x="737" y="780"/>
                    <a:pt x="741" y="780"/>
                  </a:cubicBezTo>
                  <a:cubicBezTo>
                    <a:pt x="741" y="780"/>
                    <a:pt x="741" y="780"/>
                    <a:pt x="741" y="780"/>
                  </a:cubicBezTo>
                  <a:cubicBezTo>
                    <a:pt x="741" y="780"/>
                    <a:pt x="741" y="780"/>
                    <a:pt x="741" y="780"/>
                  </a:cubicBezTo>
                  <a:cubicBezTo>
                    <a:pt x="765" y="782"/>
                    <a:pt x="765" y="782"/>
                    <a:pt x="765" y="782"/>
                  </a:cubicBezTo>
                  <a:cubicBezTo>
                    <a:pt x="765" y="782"/>
                    <a:pt x="765" y="782"/>
                    <a:pt x="765" y="782"/>
                  </a:cubicBezTo>
                  <a:cubicBezTo>
                    <a:pt x="766" y="782"/>
                    <a:pt x="766" y="782"/>
                    <a:pt x="766" y="782"/>
                  </a:cubicBezTo>
                  <a:cubicBezTo>
                    <a:pt x="766" y="782"/>
                    <a:pt x="766" y="782"/>
                    <a:pt x="766" y="782"/>
                  </a:cubicBezTo>
                  <a:cubicBezTo>
                    <a:pt x="768" y="783"/>
                    <a:pt x="769" y="784"/>
                    <a:pt x="771" y="786"/>
                  </a:cubicBezTo>
                  <a:cubicBezTo>
                    <a:pt x="775" y="790"/>
                    <a:pt x="775" y="790"/>
                    <a:pt x="775" y="790"/>
                  </a:cubicBezTo>
                  <a:cubicBezTo>
                    <a:pt x="786" y="793"/>
                    <a:pt x="786" y="793"/>
                    <a:pt x="786" y="793"/>
                  </a:cubicBezTo>
                  <a:cubicBezTo>
                    <a:pt x="792" y="793"/>
                    <a:pt x="797" y="794"/>
                    <a:pt x="799" y="795"/>
                  </a:cubicBezTo>
                  <a:cubicBezTo>
                    <a:pt x="801" y="796"/>
                    <a:pt x="802" y="796"/>
                    <a:pt x="803" y="796"/>
                  </a:cubicBezTo>
                  <a:cubicBezTo>
                    <a:pt x="805" y="796"/>
                    <a:pt x="807" y="795"/>
                    <a:pt x="809" y="793"/>
                  </a:cubicBezTo>
                  <a:cubicBezTo>
                    <a:pt x="812" y="789"/>
                    <a:pt x="813" y="785"/>
                    <a:pt x="810" y="780"/>
                  </a:cubicBezTo>
                  <a:cubicBezTo>
                    <a:pt x="806" y="771"/>
                    <a:pt x="808" y="765"/>
                    <a:pt x="815" y="761"/>
                  </a:cubicBezTo>
                  <a:cubicBezTo>
                    <a:pt x="818" y="759"/>
                    <a:pt x="822" y="758"/>
                    <a:pt x="825" y="758"/>
                  </a:cubicBezTo>
                  <a:cubicBezTo>
                    <a:pt x="825" y="758"/>
                    <a:pt x="825" y="758"/>
                    <a:pt x="825" y="758"/>
                  </a:cubicBezTo>
                  <a:cubicBezTo>
                    <a:pt x="826" y="758"/>
                    <a:pt x="826" y="758"/>
                    <a:pt x="826" y="758"/>
                  </a:cubicBezTo>
                  <a:cubicBezTo>
                    <a:pt x="835" y="760"/>
                    <a:pt x="835" y="760"/>
                    <a:pt x="835" y="760"/>
                  </a:cubicBezTo>
                  <a:cubicBezTo>
                    <a:pt x="850" y="763"/>
                    <a:pt x="850" y="763"/>
                    <a:pt x="850" y="763"/>
                  </a:cubicBezTo>
                  <a:cubicBezTo>
                    <a:pt x="855" y="763"/>
                    <a:pt x="860" y="766"/>
                    <a:pt x="860" y="774"/>
                  </a:cubicBezTo>
                  <a:cubicBezTo>
                    <a:pt x="861" y="783"/>
                    <a:pt x="865" y="787"/>
                    <a:pt x="871" y="787"/>
                  </a:cubicBezTo>
                  <a:cubicBezTo>
                    <a:pt x="872" y="787"/>
                    <a:pt x="873" y="787"/>
                    <a:pt x="874" y="787"/>
                  </a:cubicBezTo>
                  <a:cubicBezTo>
                    <a:pt x="886" y="783"/>
                    <a:pt x="886" y="783"/>
                    <a:pt x="886" y="783"/>
                  </a:cubicBezTo>
                  <a:cubicBezTo>
                    <a:pt x="886" y="783"/>
                    <a:pt x="886" y="783"/>
                    <a:pt x="886" y="783"/>
                  </a:cubicBezTo>
                  <a:cubicBezTo>
                    <a:pt x="886" y="783"/>
                    <a:pt x="886" y="783"/>
                    <a:pt x="886" y="783"/>
                  </a:cubicBezTo>
                  <a:cubicBezTo>
                    <a:pt x="896" y="782"/>
                    <a:pt x="896" y="782"/>
                    <a:pt x="896" y="782"/>
                  </a:cubicBezTo>
                  <a:cubicBezTo>
                    <a:pt x="896" y="782"/>
                    <a:pt x="896" y="782"/>
                    <a:pt x="896" y="782"/>
                  </a:cubicBezTo>
                  <a:cubicBezTo>
                    <a:pt x="897" y="783"/>
                    <a:pt x="897" y="783"/>
                    <a:pt x="897" y="783"/>
                  </a:cubicBezTo>
                  <a:cubicBezTo>
                    <a:pt x="907" y="786"/>
                    <a:pt x="907" y="786"/>
                    <a:pt x="907" y="786"/>
                  </a:cubicBezTo>
                  <a:cubicBezTo>
                    <a:pt x="910" y="787"/>
                    <a:pt x="914" y="789"/>
                    <a:pt x="918" y="792"/>
                  </a:cubicBezTo>
                  <a:cubicBezTo>
                    <a:pt x="918" y="792"/>
                    <a:pt x="918" y="792"/>
                    <a:pt x="918" y="792"/>
                  </a:cubicBezTo>
                  <a:cubicBezTo>
                    <a:pt x="918" y="792"/>
                    <a:pt x="918" y="792"/>
                    <a:pt x="918" y="792"/>
                  </a:cubicBezTo>
                  <a:cubicBezTo>
                    <a:pt x="922" y="796"/>
                    <a:pt x="929" y="799"/>
                    <a:pt x="939" y="802"/>
                  </a:cubicBezTo>
                  <a:cubicBezTo>
                    <a:pt x="945" y="804"/>
                    <a:pt x="951" y="805"/>
                    <a:pt x="957" y="805"/>
                  </a:cubicBezTo>
                  <a:cubicBezTo>
                    <a:pt x="965" y="805"/>
                    <a:pt x="972" y="803"/>
                    <a:pt x="980" y="799"/>
                  </a:cubicBezTo>
                  <a:cubicBezTo>
                    <a:pt x="989" y="792"/>
                    <a:pt x="989" y="792"/>
                    <a:pt x="989" y="792"/>
                  </a:cubicBezTo>
                  <a:cubicBezTo>
                    <a:pt x="992" y="788"/>
                    <a:pt x="996" y="786"/>
                    <a:pt x="999" y="786"/>
                  </a:cubicBezTo>
                  <a:cubicBezTo>
                    <a:pt x="1000" y="786"/>
                    <a:pt x="1000" y="786"/>
                    <a:pt x="1000" y="787"/>
                  </a:cubicBezTo>
                  <a:cubicBezTo>
                    <a:pt x="1002" y="787"/>
                    <a:pt x="1004" y="788"/>
                    <a:pt x="1006" y="789"/>
                  </a:cubicBezTo>
                  <a:cubicBezTo>
                    <a:pt x="1006" y="789"/>
                    <a:pt x="1006" y="789"/>
                    <a:pt x="1006" y="789"/>
                  </a:cubicBezTo>
                  <a:cubicBezTo>
                    <a:pt x="1007" y="790"/>
                    <a:pt x="1007" y="790"/>
                    <a:pt x="1007" y="790"/>
                  </a:cubicBezTo>
                  <a:cubicBezTo>
                    <a:pt x="1007" y="790"/>
                    <a:pt x="1007" y="790"/>
                    <a:pt x="1007" y="790"/>
                  </a:cubicBezTo>
                  <a:cubicBezTo>
                    <a:pt x="1010" y="793"/>
                    <a:pt x="1010" y="793"/>
                    <a:pt x="1010" y="793"/>
                  </a:cubicBezTo>
                  <a:cubicBezTo>
                    <a:pt x="1017" y="795"/>
                    <a:pt x="1017" y="795"/>
                    <a:pt x="1017" y="795"/>
                  </a:cubicBezTo>
                  <a:cubicBezTo>
                    <a:pt x="1020" y="794"/>
                    <a:pt x="1020" y="794"/>
                    <a:pt x="1020" y="794"/>
                  </a:cubicBezTo>
                  <a:cubicBezTo>
                    <a:pt x="1024" y="793"/>
                    <a:pt x="1024" y="793"/>
                    <a:pt x="1024" y="793"/>
                  </a:cubicBezTo>
                  <a:cubicBezTo>
                    <a:pt x="1024" y="792"/>
                    <a:pt x="1024" y="792"/>
                    <a:pt x="1024" y="792"/>
                  </a:cubicBezTo>
                  <a:cubicBezTo>
                    <a:pt x="1024" y="792"/>
                    <a:pt x="1024" y="792"/>
                    <a:pt x="1024" y="792"/>
                  </a:cubicBezTo>
                  <a:cubicBezTo>
                    <a:pt x="1026" y="792"/>
                    <a:pt x="1027" y="793"/>
                    <a:pt x="1028" y="794"/>
                  </a:cubicBezTo>
                  <a:cubicBezTo>
                    <a:pt x="1029" y="795"/>
                    <a:pt x="1029" y="795"/>
                    <a:pt x="1029" y="795"/>
                  </a:cubicBezTo>
                  <a:cubicBezTo>
                    <a:pt x="1032" y="797"/>
                    <a:pt x="1032" y="797"/>
                    <a:pt x="1032" y="797"/>
                  </a:cubicBezTo>
                  <a:cubicBezTo>
                    <a:pt x="1034" y="797"/>
                    <a:pt x="1035" y="797"/>
                    <a:pt x="1037" y="797"/>
                  </a:cubicBezTo>
                  <a:cubicBezTo>
                    <a:pt x="1045" y="797"/>
                    <a:pt x="1050" y="795"/>
                    <a:pt x="1051" y="792"/>
                  </a:cubicBezTo>
                  <a:cubicBezTo>
                    <a:pt x="1051" y="791"/>
                    <a:pt x="1051" y="791"/>
                    <a:pt x="1051" y="791"/>
                  </a:cubicBezTo>
                  <a:cubicBezTo>
                    <a:pt x="1052" y="791"/>
                    <a:pt x="1052" y="791"/>
                    <a:pt x="1052" y="791"/>
                  </a:cubicBezTo>
                  <a:cubicBezTo>
                    <a:pt x="1054" y="790"/>
                    <a:pt x="1054" y="790"/>
                    <a:pt x="1055" y="789"/>
                  </a:cubicBezTo>
                  <a:cubicBezTo>
                    <a:pt x="1052" y="784"/>
                    <a:pt x="1052" y="784"/>
                    <a:pt x="1052" y="784"/>
                  </a:cubicBezTo>
                  <a:cubicBezTo>
                    <a:pt x="1052" y="783"/>
                    <a:pt x="1052" y="783"/>
                    <a:pt x="1052" y="783"/>
                  </a:cubicBezTo>
                  <a:cubicBezTo>
                    <a:pt x="1052" y="783"/>
                    <a:pt x="1052" y="783"/>
                    <a:pt x="1052" y="783"/>
                  </a:cubicBezTo>
                  <a:cubicBezTo>
                    <a:pt x="1053" y="778"/>
                    <a:pt x="1055" y="774"/>
                    <a:pt x="1059" y="768"/>
                  </a:cubicBezTo>
                  <a:cubicBezTo>
                    <a:pt x="1069" y="756"/>
                    <a:pt x="1069" y="756"/>
                    <a:pt x="1069" y="756"/>
                  </a:cubicBezTo>
                  <a:cubicBezTo>
                    <a:pt x="1071" y="753"/>
                    <a:pt x="1071" y="751"/>
                    <a:pt x="1070" y="751"/>
                  </a:cubicBezTo>
                  <a:cubicBezTo>
                    <a:pt x="1070" y="750"/>
                    <a:pt x="1070" y="750"/>
                    <a:pt x="1069" y="749"/>
                  </a:cubicBezTo>
                  <a:cubicBezTo>
                    <a:pt x="1065" y="748"/>
                    <a:pt x="1065" y="748"/>
                    <a:pt x="1065" y="748"/>
                  </a:cubicBezTo>
                  <a:cubicBezTo>
                    <a:pt x="1064" y="748"/>
                    <a:pt x="1064" y="748"/>
                    <a:pt x="1064" y="748"/>
                  </a:cubicBezTo>
                  <a:cubicBezTo>
                    <a:pt x="1064" y="747"/>
                    <a:pt x="1064" y="747"/>
                    <a:pt x="1064" y="747"/>
                  </a:cubicBezTo>
                  <a:cubicBezTo>
                    <a:pt x="1064" y="747"/>
                    <a:pt x="1064" y="747"/>
                    <a:pt x="1064" y="747"/>
                  </a:cubicBezTo>
                  <a:cubicBezTo>
                    <a:pt x="1063" y="746"/>
                    <a:pt x="1062" y="744"/>
                    <a:pt x="1064" y="742"/>
                  </a:cubicBezTo>
                  <a:cubicBezTo>
                    <a:pt x="1066" y="737"/>
                    <a:pt x="1071" y="733"/>
                    <a:pt x="1081" y="730"/>
                  </a:cubicBezTo>
                  <a:cubicBezTo>
                    <a:pt x="1081" y="730"/>
                    <a:pt x="1081" y="730"/>
                    <a:pt x="1081" y="730"/>
                  </a:cubicBezTo>
                  <a:cubicBezTo>
                    <a:pt x="1081" y="730"/>
                    <a:pt x="1081" y="730"/>
                    <a:pt x="1081" y="730"/>
                  </a:cubicBezTo>
                  <a:cubicBezTo>
                    <a:pt x="1106" y="729"/>
                    <a:pt x="1106" y="729"/>
                    <a:pt x="1106" y="729"/>
                  </a:cubicBezTo>
                  <a:cubicBezTo>
                    <a:pt x="1106" y="729"/>
                    <a:pt x="1106" y="729"/>
                    <a:pt x="1106" y="729"/>
                  </a:cubicBezTo>
                  <a:cubicBezTo>
                    <a:pt x="1107" y="729"/>
                    <a:pt x="1107" y="729"/>
                    <a:pt x="1107" y="729"/>
                  </a:cubicBezTo>
                  <a:cubicBezTo>
                    <a:pt x="1113" y="732"/>
                    <a:pt x="1113" y="732"/>
                    <a:pt x="1113" y="732"/>
                  </a:cubicBezTo>
                  <a:cubicBezTo>
                    <a:pt x="1118" y="734"/>
                    <a:pt x="1118" y="734"/>
                    <a:pt x="1118" y="734"/>
                  </a:cubicBezTo>
                  <a:cubicBezTo>
                    <a:pt x="1129" y="735"/>
                    <a:pt x="1129" y="735"/>
                    <a:pt x="1129" y="735"/>
                  </a:cubicBezTo>
                  <a:cubicBezTo>
                    <a:pt x="1129" y="735"/>
                    <a:pt x="1129" y="735"/>
                    <a:pt x="1129" y="735"/>
                  </a:cubicBezTo>
                  <a:cubicBezTo>
                    <a:pt x="1129" y="735"/>
                    <a:pt x="1129" y="735"/>
                    <a:pt x="1129" y="735"/>
                  </a:cubicBezTo>
                  <a:cubicBezTo>
                    <a:pt x="1133" y="737"/>
                    <a:pt x="1135" y="741"/>
                    <a:pt x="1137" y="747"/>
                  </a:cubicBezTo>
                  <a:cubicBezTo>
                    <a:pt x="1140" y="761"/>
                    <a:pt x="1143" y="773"/>
                    <a:pt x="1146" y="780"/>
                  </a:cubicBezTo>
                  <a:cubicBezTo>
                    <a:pt x="1150" y="791"/>
                    <a:pt x="1154" y="797"/>
                    <a:pt x="1159" y="799"/>
                  </a:cubicBezTo>
                  <a:cubicBezTo>
                    <a:pt x="1159" y="800"/>
                    <a:pt x="1159" y="800"/>
                    <a:pt x="1159" y="800"/>
                  </a:cubicBezTo>
                  <a:cubicBezTo>
                    <a:pt x="1159" y="800"/>
                    <a:pt x="1159" y="800"/>
                    <a:pt x="1159" y="800"/>
                  </a:cubicBezTo>
                  <a:cubicBezTo>
                    <a:pt x="1160" y="801"/>
                    <a:pt x="1164" y="803"/>
                    <a:pt x="1172" y="805"/>
                  </a:cubicBezTo>
                  <a:cubicBezTo>
                    <a:pt x="1178" y="807"/>
                    <a:pt x="1183" y="809"/>
                    <a:pt x="1185" y="811"/>
                  </a:cubicBezTo>
                  <a:cubicBezTo>
                    <a:pt x="1185" y="811"/>
                    <a:pt x="1185" y="811"/>
                    <a:pt x="1185" y="811"/>
                  </a:cubicBezTo>
                  <a:cubicBezTo>
                    <a:pt x="1185" y="812"/>
                    <a:pt x="1185" y="812"/>
                    <a:pt x="1185" y="812"/>
                  </a:cubicBezTo>
                  <a:cubicBezTo>
                    <a:pt x="1190" y="823"/>
                    <a:pt x="1190" y="823"/>
                    <a:pt x="1190" y="823"/>
                  </a:cubicBezTo>
                  <a:cubicBezTo>
                    <a:pt x="1190" y="824"/>
                    <a:pt x="1190" y="824"/>
                    <a:pt x="1190" y="824"/>
                  </a:cubicBezTo>
                  <a:cubicBezTo>
                    <a:pt x="1190" y="824"/>
                    <a:pt x="1190" y="824"/>
                    <a:pt x="1190" y="824"/>
                  </a:cubicBezTo>
                  <a:cubicBezTo>
                    <a:pt x="1190" y="827"/>
                    <a:pt x="1191" y="830"/>
                    <a:pt x="1193" y="831"/>
                  </a:cubicBezTo>
                  <a:cubicBezTo>
                    <a:pt x="1193" y="831"/>
                    <a:pt x="1193" y="831"/>
                    <a:pt x="1193" y="831"/>
                  </a:cubicBezTo>
                  <a:cubicBezTo>
                    <a:pt x="1194" y="831"/>
                    <a:pt x="1194" y="831"/>
                    <a:pt x="1194" y="831"/>
                  </a:cubicBezTo>
                  <a:cubicBezTo>
                    <a:pt x="1194" y="832"/>
                    <a:pt x="1195" y="832"/>
                    <a:pt x="1196" y="832"/>
                  </a:cubicBezTo>
                  <a:cubicBezTo>
                    <a:pt x="1199" y="832"/>
                    <a:pt x="1205" y="830"/>
                    <a:pt x="1210" y="828"/>
                  </a:cubicBezTo>
                  <a:cubicBezTo>
                    <a:pt x="1218" y="824"/>
                    <a:pt x="1225" y="822"/>
                    <a:pt x="1229" y="822"/>
                  </a:cubicBezTo>
                  <a:cubicBezTo>
                    <a:pt x="1229" y="822"/>
                    <a:pt x="1229" y="822"/>
                    <a:pt x="1230" y="822"/>
                  </a:cubicBezTo>
                  <a:cubicBezTo>
                    <a:pt x="1234" y="824"/>
                    <a:pt x="1235" y="827"/>
                    <a:pt x="1236" y="828"/>
                  </a:cubicBezTo>
                  <a:cubicBezTo>
                    <a:pt x="1236" y="829"/>
                    <a:pt x="1236" y="829"/>
                    <a:pt x="1236" y="829"/>
                  </a:cubicBezTo>
                  <a:cubicBezTo>
                    <a:pt x="1236" y="829"/>
                    <a:pt x="1236" y="829"/>
                    <a:pt x="1236" y="829"/>
                  </a:cubicBezTo>
                  <a:cubicBezTo>
                    <a:pt x="1233" y="835"/>
                    <a:pt x="1233" y="835"/>
                    <a:pt x="1233" y="835"/>
                  </a:cubicBezTo>
                  <a:cubicBezTo>
                    <a:pt x="1233" y="835"/>
                    <a:pt x="1233" y="835"/>
                    <a:pt x="1233" y="835"/>
                  </a:cubicBezTo>
                  <a:cubicBezTo>
                    <a:pt x="1233" y="835"/>
                    <a:pt x="1233" y="835"/>
                    <a:pt x="1233" y="835"/>
                  </a:cubicBezTo>
                  <a:cubicBezTo>
                    <a:pt x="1229" y="842"/>
                    <a:pt x="1229" y="842"/>
                    <a:pt x="1229" y="842"/>
                  </a:cubicBezTo>
                  <a:cubicBezTo>
                    <a:pt x="1228" y="845"/>
                    <a:pt x="1227" y="847"/>
                    <a:pt x="1227" y="849"/>
                  </a:cubicBezTo>
                  <a:cubicBezTo>
                    <a:pt x="1227" y="855"/>
                    <a:pt x="1225" y="861"/>
                    <a:pt x="1222" y="868"/>
                  </a:cubicBezTo>
                  <a:cubicBezTo>
                    <a:pt x="1220" y="871"/>
                    <a:pt x="1216" y="879"/>
                    <a:pt x="1212" y="880"/>
                  </a:cubicBezTo>
                  <a:cubicBezTo>
                    <a:pt x="1212" y="880"/>
                    <a:pt x="1212" y="880"/>
                    <a:pt x="1212" y="880"/>
                  </a:cubicBezTo>
                  <a:cubicBezTo>
                    <a:pt x="1212" y="880"/>
                    <a:pt x="1212" y="880"/>
                    <a:pt x="1212" y="880"/>
                  </a:cubicBezTo>
                  <a:cubicBezTo>
                    <a:pt x="1205" y="880"/>
                    <a:pt x="1205" y="880"/>
                    <a:pt x="1205" y="880"/>
                  </a:cubicBezTo>
                  <a:cubicBezTo>
                    <a:pt x="1205" y="880"/>
                    <a:pt x="1205" y="880"/>
                    <a:pt x="1205" y="880"/>
                  </a:cubicBezTo>
                  <a:cubicBezTo>
                    <a:pt x="1205" y="880"/>
                    <a:pt x="1205" y="880"/>
                    <a:pt x="1205" y="880"/>
                  </a:cubicBezTo>
                  <a:cubicBezTo>
                    <a:pt x="1199" y="879"/>
                    <a:pt x="1199" y="879"/>
                    <a:pt x="1199" y="879"/>
                  </a:cubicBezTo>
                  <a:cubicBezTo>
                    <a:pt x="1199" y="879"/>
                    <a:pt x="1199" y="879"/>
                    <a:pt x="1198" y="879"/>
                  </a:cubicBezTo>
                  <a:cubicBezTo>
                    <a:pt x="1196" y="879"/>
                    <a:pt x="1194" y="881"/>
                    <a:pt x="1193" y="885"/>
                  </a:cubicBezTo>
                  <a:cubicBezTo>
                    <a:pt x="1192" y="888"/>
                    <a:pt x="1192" y="892"/>
                    <a:pt x="1192" y="896"/>
                  </a:cubicBezTo>
                  <a:cubicBezTo>
                    <a:pt x="1193" y="906"/>
                    <a:pt x="1193" y="906"/>
                    <a:pt x="1193" y="906"/>
                  </a:cubicBezTo>
                  <a:cubicBezTo>
                    <a:pt x="1193" y="906"/>
                    <a:pt x="1193" y="906"/>
                    <a:pt x="1193" y="906"/>
                  </a:cubicBezTo>
                  <a:cubicBezTo>
                    <a:pt x="1193" y="907"/>
                    <a:pt x="1193" y="907"/>
                    <a:pt x="1193" y="907"/>
                  </a:cubicBezTo>
                  <a:cubicBezTo>
                    <a:pt x="1190" y="914"/>
                    <a:pt x="1190" y="914"/>
                    <a:pt x="1190" y="914"/>
                  </a:cubicBezTo>
                  <a:cubicBezTo>
                    <a:pt x="1190" y="914"/>
                    <a:pt x="1190" y="914"/>
                    <a:pt x="1190" y="914"/>
                  </a:cubicBezTo>
                  <a:cubicBezTo>
                    <a:pt x="1195" y="908"/>
                    <a:pt x="1195" y="908"/>
                    <a:pt x="1195" y="908"/>
                  </a:cubicBezTo>
                  <a:cubicBezTo>
                    <a:pt x="1195" y="908"/>
                    <a:pt x="1195" y="908"/>
                    <a:pt x="1195" y="908"/>
                  </a:cubicBezTo>
                  <a:cubicBezTo>
                    <a:pt x="1195" y="908"/>
                    <a:pt x="1195" y="908"/>
                    <a:pt x="1195" y="908"/>
                  </a:cubicBezTo>
                  <a:cubicBezTo>
                    <a:pt x="1199" y="906"/>
                    <a:pt x="1200" y="905"/>
                    <a:pt x="1201" y="905"/>
                  </a:cubicBezTo>
                  <a:cubicBezTo>
                    <a:pt x="1201" y="905"/>
                    <a:pt x="1202" y="906"/>
                    <a:pt x="1202" y="906"/>
                  </a:cubicBezTo>
                  <a:cubicBezTo>
                    <a:pt x="1203" y="907"/>
                    <a:pt x="1203" y="908"/>
                    <a:pt x="1203" y="908"/>
                  </a:cubicBezTo>
                  <a:cubicBezTo>
                    <a:pt x="1203" y="908"/>
                    <a:pt x="1203" y="908"/>
                    <a:pt x="1203" y="908"/>
                  </a:cubicBezTo>
                  <a:cubicBezTo>
                    <a:pt x="1203" y="908"/>
                    <a:pt x="1204" y="908"/>
                    <a:pt x="1204" y="908"/>
                  </a:cubicBezTo>
                  <a:cubicBezTo>
                    <a:pt x="1205" y="908"/>
                    <a:pt x="1207" y="908"/>
                    <a:pt x="1207" y="912"/>
                  </a:cubicBezTo>
                  <a:cubicBezTo>
                    <a:pt x="1207" y="912"/>
                    <a:pt x="1207" y="912"/>
                    <a:pt x="1207" y="912"/>
                  </a:cubicBezTo>
                  <a:cubicBezTo>
                    <a:pt x="1207" y="912"/>
                    <a:pt x="1207" y="912"/>
                    <a:pt x="1207" y="912"/>
                  </a:cubicBezTo>
                  <a:cubicBezTo>
                    <a:pt x="1208" y="912"/>
                    <a:pt x="1209" y="912"/>
                    <a:pt x="1210" y="911"/>
                  </a:cubicBezTo>
                  <a:cubicBezTo>
                    <a:pt x="1210" y="911"/>
                    <a:pt x="1210" y="911"/>
                    <a:pt x="1210" y="911"/>
                  </a:cubicBezTo>
                  <a:cubicBezTo>
                    <a:pt x="1210" y="911"/>
                    <a:pt x="1210" y="911"/>
                    <a:pt x="1210" y="911"/>
                  </a:cubicBezTo>
                  <a:cubicBezTo>
                    <a:pt x="1211" y="911"/>
                    <a:pt x="1213" y="911"/>
                    <a:pt x="1214" y="914"/>
                  </a:cubicBezTo>
                  <a:cubicBezTo>
                    <a:pt x="1215" y="915"/>
                    <a:pt x="1215" y="915"/>
                    <a:pt x="1215" y="915"/>
                  </a:cubicBezTo>
                  <a:cubicBezTo>
                    <a:pt x="1221" y="912"/>
                    <a:pt x="1221" y="912"/>
                    <a:pt x="1221" y="912"/>
                  </a:cubicBezTo>
                  <a:cubicBezTo>
                    <a:pt x="1247" y="889"/>
                    <a:pt x="1264" y="870"/>
                    <a:pt x="1270" y="855"/>
                  </a:cubicBezTo>
                  <a:cubicBezTo>
                    <a:pt x="1270" y="854"/>
                    <a:pt x="1270" y="854"/>
                    <a:pt x="1270" y="854"/>
                  </a:cubicBezTo>
                  <a:cubicBezTo>
                    <a:pt x="1270" y="854"/>
                    <a:pt x="1270" y="854"/>
                    <a:pt x="1270" y="854"/>
                  </a:cubicBezTo>
                  <a:cubicBezTo>
                    <a:pt x="1272" y="852"/>
                    <a:pt x="1275" y="847"/>
                    <a:pt x="1281" y="841"/>
                  </a:cubicBezTo>
                  <a:cubicBezTo>
                    <a:pt x="1282" y="836"/>
                    <a:pt x="1282" y="836"/>
                    <a:pt x="1282" y="836"/>
                  </a:cubicBezTo>
                  <a:cubicBezTo>
                    <a:pt x="1284" y="829"/>
                    <a:pt x="1284" y="829"/>
                    <a:pt x="1284" y="829"/>
                  </a:cubicBezTo>
                  <a:cubicBezTo>
                    <a:pt x="1284" y="829"/>
                    <a:pt x="1284" y="829"/>
                    <a:pt x="1284" y="829"/>
                  </a:cubicBezTo>
                  <a:cubicBezTo>
                    <a:pt x="1284" y="829"/>
                    <a:pt x="1284" y="829"/>
                    <a:pt x="1284" y="829"/>
                  </a:cubicBezTo>
                  <a:cubicBezTo>
                    <a:pt x="1290" y="821"/>
                    <a:pt x="1290" y="821"/>
                    <a:pt x="1290" y="821"/>
                  </a:cubicBezTo>
                  <a:cubicBezTo>
                    <a:pt x="1294" y="813"/>
                    <a:pt x="1294" y="813"/>
                    <a:pt x="1294" y="813"/>
                  </a:cubicBezTo>
                  <a:cubicBezTo>
                    <a:pt x="1294" y="789"/>
                    <a:pt x="1295" y="777"/>
                    <a:pt x="1299" y="771"/>
                  </a:cubicBezTo>
                  <a:cubicBezTo>
                    <a:pt x="1302" y="764"/>
                    <a:pt x="1304" y="758"/>
                    <a:pt x="1305" y="751"/>
                  </a:cubicBezTo>
                  <a:cubicBezTo>
                    <a:pt x="1306" y="744"/>
                    <a:pt x="1304" y="738"/>
                    <a:pt x="1301" y="736"/>
                  </a:cubicBezTo>
                  <a:cubicBezTo>
                    <a:pt x="1301" y="736"/>
                    <a:pt x="1301" y="736"/>
                    <a:pt x="1301" y="736"/>
                  </a:cubicBezTo>
                  <a:cubicBezTo>
                    <a:pt x="1301" y="735"/>
                    <a:pt x="1301" y="735"/>
                    <a:pt x="1301" y="735"/>
                  </a:cubicBezTo>
                  <a:cubicBezTo>
                    <a:pt x="1295" y="725"/>
                    <a:pt x="1295" y="725"/>
                    <a:pt x="1295" y="725"/>
                  </a:cubicBezTo>
                  <a:cubicBezTo>
                    <a:pt x="1294" y="724"/>
                    <a:pt x="1291" y="722"/>
                    <a:pt x="1283" y="719"/>
                  </a:cubicBezTo>
                  <a:cubicBezTo>
                    <a:pt x="1277" y="719"/>
                    <a:pt x="1277" y="719"/>
                    <a:pt x="1277" y="719"/>
                  </a:cubicBezTo>
                  <a:cubicBezTo>
                    <a:pt x="1277" y="720"/>
                    <a:pt x="1276" y="721"/>
                    <a:pt x="1276" y="723"/>
                  </a:cubicBezTo>
                  <a:cubicBezTo>
                    <a:pt x="1276" y="723"/>
                    <a:pt x="1276" y="723"/>
                    <a:pt x="1276" y="723"/>
                  </a:cubicBezTo>
                  <a:cubicBezTo>
                    <a:pt x="1276" y="723"/>
                    <a:pt x="1276" y="723"/>
                    <a:pt x="1276" y="723"/>
                  </a:cubicBezTo>
                  <a:cubicBezTo>
                    <a:pt x="1274" y="728"/>
                    <a:pt x="1274" y="728"/>
                    <a:pt x="1274" y="728"/>
                  </a:cubicBezTo>
                  <a:cubicBezTo>
                    <a:pt x="1274" y="729"/>
                    <a:pt x="1274" y="729"/>
                    <a:pt x="1274" y="729"/>
                  </a:cubicBezTo>
                  <a:cubicBezTo>
                    <a:pt x="1274" y="729"/>
                    <a:pt x="1274" y="729"/>
                    <a:pt x="1274" y="729"/>
                  </a:cubicBezTo>
                  <a:cubicBezTo>
                    <a:pt x="1272" y="731"/>
                    <a:pt x="1270" y="731"/>
                    <a:pt x="1267" y="731"/>
                  </a:cubicBezTo>
                  <a:cubicBezTo>
                    <a:pt x="1266" y="731"/>
                    <a:pt x="1265" y="731"/>
                    <a:pt x="1265" y="731"/>
                  </a:cubicBezTo>
                  <a:cubicBezTo>
                    <a:pt x="1264" y="731"/>
                    <a:pt x="1264" y="731"/>
                    <a:pt x="1264" y="731"/>
                  </a:cubicBezTo>
                  <a:cubicBezTo>
                    <a:pt x="1264" y="731"/>
                    <a:pt x="1264" y="731"/>
                    <a:pt x="1264" y="731"/>
                  </a:cubicBezTo>
                  <a:cubicBezTo>
                    <a:pt x="1261" y="729"/>
                    <a:pt x="1261" y="729"/>
                    <a:pt x="1261" y="729"/>
                  </a:cubicBezTo>
                  <a:cubicBezTo>
                    <a:pt x="1261" y="729"/>
                    <a:pt x="1261" y="729"/>
                    <a:pt x="1261" y="729"/>
                  </a:cubicBezTo>
                  <a:cubicBezTo>
                    <a:pt x="1261" y="728"/>
                    <a:pt x="1261" y="728"/>
                    <a:pt x="1261" y="728"/>
                  </a:cubicBezTo>
                  <a:cubicBezTo>
                    <a:pt x="1260" y="725"/>
                    <a:pt x="1260" y="725"/>
                    <a:pt x="1260" y="725"/>
                  </a:cubicBezTo>
                  <a:cubicBezTo>
                    <a:pt x="1260" y="725"/>
                    <a:pt x="1260" y="725"/>
                    <a:pt x="1260" y="725"/>
                  </a:cubicBezTo>
                  <a:cubicBezTo>
                    <a:pt x="1260" y="725"/>
                    <a:pt x="1259" y="725"/>
                    <a:pt x="1257" y="727"/>
                  </a:cubicBezTo>
                  <a:cubicBezTo>
                    <a:pt x="1257" y="728"/>
                    <a:pt x="1257" y="728"/>
                    <a:pt x="1257" y="728"/>
                  </a:cubicBezTo>
                  <a:cubicBezTo>
                    <a:pt x="1257" y="728"/>
                    <a:pt x="1257" y="728"/>
                    <a:pt x="1257" y="728"/>
                  </a:cubicBezTo>
                  <a:cubicBezTo>
                    <a:pt x="1256" y="728"/>
                    <a:pt x="1255" y="728"/>
                    <a:pt x="1255" y="728"/>
                  </a:cubicBezTo>
                  <a:cubicBezTo>
                    <a:pt x="1253" y="728"/>
                    <a:pt x="1252" y="726"/>
                    <a:pt x="1252" y="725"/>
                  </a:cubicBezTo>
                  <a:cubicBezTo>
                    <a:pt x="1252" y="725"/>
                    <a:pt x="1252" y="725"/>
                    <a:pt x="1252" y="725"/>
                  </a:cubicBezTo>
                  <a:cubicBezTo>
                    <a:pt x="1252" y="725"/>
                    <a:pt x="1252" y="725"/>
                    <a:pt x="1252" y="725"/>
                  </a:cubicBezTo>
                  <a:cubicBezTo>
                    <a:pt x="1252" y="718"/>
                    <a:pt x="1252" y="718"/>
                    <a:pt x="1252" y="718"/>
                  </a:cubicBezTo>
                  <a:cubicBezTo>
                    <a:pt x="1252" y="714"/>
                    <a:pt x="1251" y="711"/>
                    <a:pt x="1249" y="711"/>
                  </a:cubicBezTo>
                  <a:cubicBezTo>
                    <a:pt x="1249" y="711"/>
                    <a:pt x="1248" y="711"/>
                    <a:pt x="1248" y="711"/>
                  </a:cubicBezTo>
                  <a:cubicBezTo>
                    <a:pt x="1244" y="713"/>
                    <a:pt x="1241" y="713"/>
                    <a:pt x="1238" y="713"/>
                  </a:cubicBezTo>
                  <a:cubicBezTo>
                    <a:pt x="1236" y="713"/>
                    <a:pt x="1235" y="712"/>
                    <a:pt x="1234" y="711"/>
                  </a:cubicBezTo>
                  <a:cubicBezTo>
                    <a:pt x="1233" y="709"/>
                    <a:pt x="1234" y="704"/>
                    <a:pt x="1249" y="689"/>
                  </a:cubicBezTo>
                  <a:cubicBezTo>
                    <a:pt x="1268" y="667"/>
                    <a:pt x="1268" y="667"/>
                    <a:pt x="1268" y="667"/>
                  </a:cubicBezTo>
                  <a:cubicBezTo>
                    <a:pt x="1277" y="657"/>
                    <a:pt x="1285" y="649"/>
                    <a:pt x="1293" y="643"/>
                  </a:cubicBezTo>
                  <a:cubicBezTo>
                    <a:pt x="1301" y="630"/>
                    <a:pt x="1310" y="620"/>
                    <a:pt x="1322" y="612"/>
                  </a:cubicBezTo>
                  <a:cubicBezTo>
                    <a:pt x="1328" y="608"/>
                    <a:pt x="1335" y="606"/>
                    <a:pt x="1341" y="606"/>
                  </a:cubicBezTo>
                  <a:cubicBezTo>
                    <a:pt x="1347" y="606"/>
                    <a:pt x="1354" y="608"/>
                    <a:pt x="1360" y="613"/>
                  </a:cubicBezTo>
                  <a:cubicBezTo>
                    <a:pt x="1360" y="613"/>
                    <a:pt x="1360" y="613"/>
                    <a:pt x="1360" y="613"/>
                  </a:cubicBezTo>
                  <a:cubicBezTo>
                    <a:pt x="1361" y="611"/>
                    <a:pt x="1361" y="611"/>
                    <a:pt x="1361" y="611"/>
                  </a:cubicBezTo>
                  <a:cubicBezTo>
                    <a:pt x="1361" y="610"/>
                    <a:pt x="1361" y="610"/>
                    <a:pt x="1361" y="610"/>
                  </a:cubicBezTo>
                  <a:cubicBezTo>
                    <a:pt x="1362" y="610"/>
                    <a:pt x="1362" y="610"/>
                    <a:pt x="1362" y="610"/>
                  </a:cubicBezTo>
                  <a:cubicBezTo>
                    <a:pt x="1363" y="608"/>
                    <a:pt x="1365" y="607"/>
                    <a:pt x="1368" y="607"/>
                  </a:cubicBezTo>
                  <a:cubicBezTo>
                    <a:pt x="1369" y="607"/>
                    <a:pt x="1370" y="607"/>
                    <a:pt x="1371" y="607"/>
                  </a:cubicBezTo>
                  <a:cubicBezTo>
                    <a:pt x="1371" y="607"/>
                    <a:pt x="1371" y="607"/>
                    <a:pt x="1371" y="607"/>
                  </a:cubicBezTo>
                  <a:cubicBezTo>
                    <a:pt x="1371" y="607"/>
                    <a:pt x="1371" y="607"/>
                    <a:pt x="1371" y="607"/>
                  </a:cubicBezTo>
                  <a:cubicBezTo>
                    <a:pt x="1374" y="608"/>
                    <a:pt x="1377" y="609"/>
                    <a:pt x="1379" y="609"/>
                  </a:cubicBezTo>
                  <a:cubicBezTo>
                    <a:pt x="1383" y="609"/>
                    <a:pt x="1387" y="608"/>
                    <a:pt x="1389" y="605"/>
                  </a:cubicBezTo>
                  <a:cubicBezTo>
                    <a:pt x="1394" y="601"/>
                    <a:pt x="1394" y="601"/>
                    <a:pt x="1394" y="601"/>
                  </a:cubicBezTo>
                  <a:cubicBezTo>
                    <a:pt x="1395" y="600"/>
                    <a:pt x="1395" y="600"/>
                    <a:pt x="1395" y="600"/>
                  </a:cubicBezTo>
                  <a:cubicBezTo>
                    <a:pt x="1395" y="600"/>
                    <a:pt x="1395" y="600"/>
                    <a:pt x="1395" y="600"/>
                  </a:cubicBezTo>
                  <a:cubicBezTo>
                    <a:pt x="1403" y="599"/>
                    <a:pt x="1403" y="599"/>
                    <a:pt x="1403" y="599"/>
                  </a:cubicBezTo>
                  <a:cubicBezTo>
                    <a:pt x="1403" y="599"/>
                    <a:pt x="1403" y="599"/>
                    <a:pt x="1403" y="599"/>
                  </a:cubicBezTo>
                  <a:cubicBezTo>
                    <a:pt x="1403" y="599"/>
                    <a:pt x="1403" y="599"/>
                    <a:pt x="1403" y="599"/>
                  </a:cubicBezTo>
                  <a:cubicBezTo>
                    <a:pt x="1423" y="603"/>
                    <a:pt x="1423" y="603"/>
                    <a:pt x="1423" y="603"/>
                  </a:cubicBezTo>
                  <a:cubicBezTo>
                    <a:pt x="1423" y="603"/>
                    <a:pt x="1424" y="603"/>
                    <a:pt x="1424" y="603"/>
                  </a:cubicBezTo>
                  <a:cubicBezTo>
                    <a:pt x="1425" y="603"/>
                    <a:pt x="1426" y="604"/>
                    <a:pt x="1430" y="610"/>
                  </a:cubicBezTo>
                  <a:cubicBezTo>
                    <a:pt x="1431" y="611"/>
                    <a:pt x="1431" y="612"/>
                    <a:pt x="1431" y="613"/>
                  </a:cubicBezTo>
                  <a:cubicBezTo>
                    <a:pt x="1430" y="614"/>
                    <a:pt x="1429" y="615"/>
                    <a:pt x="1428" y="616"/>
                  </a:cubicBezTo>
                  <a:cubicBezTo>
                    <a:pt x="1424" y="617"/>
                    <a:pt x="1424" y="617"/>
                    <a:pt x="1424" y="617"/>
                  </a:cubicBezTo>
                  <a:cubicBezTo>
                    <a:pt x="1423" y="619"/>
                    <a:pt x="1422" y="620"/>
                    <a:pt x="1422" y="620"/>
                  </a:cubicBezTo>
                  <a:cubicBezTo>
                    <a:pt x="1422" y="620"/>
                    <a:pt x="1422" y="620"/>
                    <a:pt x="1422" y="620"/>
                  </a:cubicBezTo>
                  <a:cubicBezTo>
                    <a:pt x="1422" y="620"/>
                    <a:pt x="1423" y="620"/>
                    <a:pt x="1423" y="620"/>
                  </a:cubicBezTo>
                  <a:cubicBezTo>
                    <a:pt x="1431" y="616"/>
                    <a:pt x="1431" y="616"/>
                    <a:pt x="1431" y="616"/>
                  </a:cubicBezTo>
                  <a:cubicBezTo>
                    <a:pt x="1431" y="616"/>
                    <a:pt x="1431" y="616"/>
                    <a:pt x="1431" y="616"/>
                  </a:cubicBezTo>
                  <a:cubicBezTo>
                    <a:pt x="1432" y="616"/>
                    <a:pt x="1432" y="616"/>
                    <a:pt x="1432" y="616"/>
                  </a:cubicBezTo>
                  <a:cubicBezTo>
                    <a:pt x="1449" y="614"/>
                    <a:pt x="1449" y="614"/>
                    <a:pt x="1449" y="614"/>
                  </a:cubicBezTo>
                  <a:cubicBezTo>
                    <a:pt x="1465" y="611"/>
                    <a:pt x="1465" y="611"/>
                    <a:pt x="1465" y="611"/>
                  </a:cubicBezTo>
                  <a:cubicBezTo>
                    <a:pt x="1465" y="611"/>
                    <a:pt x="1464" y="611"/>
                    <a:pt x="1464" y="611"/>
                  </a:cubicBezTo>
                  <a:cubicBezTo>
                    <a:pt x="1458" y="611"/>
                    <a:pt x="1458" y="611"/>
                    <a:pt x="1458" y="611"/>
                  </a:cubicBezTo>
                  <a:cubicBezTo>
                    <a:pt x="1458" y="611"/>
                    <a:pt x="1458" y="611"/>
                    <a:pt x="1458" y="611"/>
                  </a:cubicBezTo>
                  <a:cubicBezTo>
                    <a:pt x="1457" y="611"/>
                    <a:pt x="1457" y="611"/>
                    <a:pt x="1457" y="611"/>
                  </a:cubicBezTo>
                  <a:cubicBezTo>
                    <a:pt x="1454" y="609"/>
                    <a:pt x="1452" y="608"/>
                    <a:pt x="1452" y="605"/>
                  </a:cubicBezTo>
                  <a:cubicBezTo>
                    <a:pt x="1452" y="605"/>
                    <a:pt x="1452" y="605"/>
                    <a:pt x="1452" y="605"/>
                  </a:cubicBezTo>
                  <a:cubicBezTo>
                    <a:pt x="1452" y="604"/>
                    <a:pt x="1452" y="604"/>
                    <a:pt x="1452" y="604"/>
                  </a:cubicBezTo>
                  <a:cubicBezTo>
                    <a:pt x="1454" y="599"/>
                    <a:pt x="1454" y="599"/>
                    <a:pt x="1454" y="599"/>
                  </a:cubicBezTo>
                  <a:cubicBezTo>
                    <a:pt x="1454" y="596"/>
                    <a:pt x="1457" y="591"/>
                    <a:pt x="1463" y="585"/>
                  </a:cubicBezTo>
                  <a:cubicBezTo>
                    <a:pt x="1474" y="573"/>
                    <a:pt x="1474" y="573"/>
                    <a:pt x="1474" y="573"/>
                  </a:cubicBezTo>
                  <a:cubicBezTo>
                    <a:pt x="1479" y="564"/>
                    <a:pt x="1479" y="564"/>
                    <a:pt x="1479" y="564"/>
                  </a:cubicBezTo>
                  <a:cubicBezTo>
                    <a:pt x="1483" y="557"/>
                    <a:pt x="1483" y="557"/>
                    <a:pt x="1483" y="557"/>
                  </a:cubicBezTo>
                  <a:cubicBezTo>
                    <a:pt x="1483" y="556"/>
                    <a:pt x="1483" y="556"/>
                    <a:pt x="1483" y="556"/>
                  </a:cubicBezTo>
                  <a:cubicBezTo>
                    <a:pt x="1484" y="556"/>
                    <a:pt x="1484" y="556"/>
                    <a:pt x="1484" y="556"/>
                  </a:cubicBezTo>
                  <a:cubicBezTo>
                    <a:pt x="1486" y="554"/>
                    <a:pt x="1490" y="553"/>
                    <a:pt x="1496" y="552"/>
                  </a:cubicBezTo>
                  <a:cubicBezTo>
                    <a:pt x="1507" y="549"/>
                    <a:pt x="1507" y="549"/>
                    <a:pt x="1507" y="549"/>
                  </a:cubicBezTo>
                  <a:cubicBezTo>
                    <a:pt x="1507" y="548"/>
                    <a:pt x="1508" y="548"/>
                    <a:pt x="1509" y="548"/>
                  </a:cubicBezTo>
                  <a:cubicBezTo>
                    <a:pt x="1511" y="548"/>
                    <a:pt x="1513" y="549"/>
                    <a:pt x="1513" y="551"/>
                  </a:cubicBezTo>
                  <a:cubicBezTo>
                    <a:pt x="1514" y="552"/>
                    <a:pt x="1515" y="553"/>
                    <a:pt x="1515" y="553"/>
                  </a:cubicBezTo>
                  <a:cubicBezTo>
                    <a:pt x="1515" y="553"/>
                    <a:pt x="1515" y="553"/>
                    <a:pt x="1516" y="553"/>
                  </a:cubicBezTo>
                  <a:cubicBezTo>
                    <a:pt x="1522" y="549"/>
                    <a:pt x="1522" y="549"/>
                    <a:pt x="1522" y="549"/>
                  </a:cubicBezTo>
                  <a:cubicBezTo>
                    <a:pt x="1523" y="549"/>
                    <a:pt x="1523" y="549"/>
                    <a:pt x="1523" y="549"/>
                  </a:cubicBezTo>
                  <a:cubicBezTo>
                    <a:pt x="1523" y="549"/>
                    <a:pt x="1523" y="549"/>
                    <a:pt x="1523" y="549"/>
                  </a:cubicBezTo>
                  <a:cubicBezTo>
                    <a:pt x="1524" y="548"/>
                    <a:pt x="1524" y="548"/>
                    <a:pt x="1524" y="548"/>
                  </a:cubicBezTo>
                  <a:cubicBezTo>
                    <a:pt x="1528" y="548"/>
                    <a:pt x="1528" y="551"/>
                    <a:pt x="1528" y="553"/>
                  </a:cubicBezTo>
                  <a:cubicBezTo>
                    <a:pt x="1528" y="553"/>
                    <a:pt x="1528" y="553"/>
                    <a:pt x="1528" y="553"/>
                  </a:cubicBezTo>
                  <a:cubicBezTo>
                    <a:pt x="1528" y="553"/>
                    <a:pt x="1528" y="553"/>
                    <a:pt x="1528" y="553"/>
                  </a:cubicBezTo>
                  <a:cubicBezTo>
                    <a:pt x="1526" y="558"/>
                    <a:pt x="1526" y="558"/>
                    <a:pt x="1526" y="558"/>
                  </a:cubicBezTo>
                  <a:cubicBezTo>
                    <a:pt x="1524" y="562"/>
                    <a:pt x="1524" y="565"/>
                    <a:pt x="1525" y="566"/>
                  </a:cubicBezTo>
                  <a:cubicBezTo>
                    <a:pt x="1527" y="569"/>
                    <a:pt x="1527" y="572"/>
                    <a:pt x="1527" y="574"/>
                  </a:cubicBezTo>
                  <a:cubicBezTo>
                    <a:pt x="1529" y="574"/>
                    <a:pt x="1532" y="572"/>
                    <a:pt x="1539" y="567"/>
                  </a:cubicBezTo>
                  <a:cubicBezTo>
                    <a:pt x="1553" y="551"/>
                    <a:pt x="1553" y="551"/>
                    <a:pt x="1553" y="551"/>
                  </a:cubicBezTo>
                  <a:cubicBezTo>
                    <a:pt x="1554" y="547"/>
                    <a:pt x="1555" y="543"/>
                    <a:pt x="1557" y="540"/>
                  </a:cubicBezTo>
                  <a:cubicBezTo>
                    <a:pt x="1561" y="535"/>
                    <a:pt x="1565" y="531"/>
                    <a:pt x="1569" y="530"/>
                  </a:cubicBezTo>
                  <a:cubicBezTo>
                    <a:pt x="1571" y="529"/>
                    <a:pt x="1572" y="529"/>
                    <a:pt x="1574" y="529"/>
                  </a:cubicBezTo>
                  <a:cubicBezTo>
                    <a:pt x="1577" y="529"/>
                    <a:pt x="1581" y="531"/>
                    <a:pt x="1585" y="535"/>
                  </a:cubicBezTo>
                  <a:cubicBezTo>
                    <a:pt x="1586" y="536"/>
                    <a:pt x="1586" y="537"/>
                    <a:pt x="1586" y="538"/>
                  </a:cubicBezTo>
                  <a:cubicBezTo>
                    <a:pt x="1586" y="540"/>
                    <a:pt x="1583" y="540"/>
                    <a:pt x="1581" y="541"/>
                  </a:cubicBezTo>
                  <a:cubicBezTo>
                    <a:pt x="1573" y="542"/>
                    <a:pt x="1573" y="542"/>
                    <a:pt x="1573" y="542"/>
                  </a:cubicBezTo>
                  <a:cubicBezTo>
                    <a:pt x="1572" y="543"/>
                    <a:pt x="1571" y="547"/>
                    <a:pt x="1570" y="550"/>
                  </a:cubicBezTo>
                  <a:cubicBezTo>
                    <a:pt x="1568" y="560"/>
                    <a:pt x="1568" y="560"/>
                    <a:pt x="1568" y="560"/>
                  </a:cubicBezTo>
                  <a:cubicBezTo>
                    <a:pt x="1567" y="568"/>
                    <a:pt x="1557" y="583"/>
                    <a:pt x="1538" y="604"/>
                  </a:cubicBezTo>
                  <a:cubicBezTo>
                    <a:pt x="1517" y="627"/>
                    <a:pt x="1503" y="639"/>
                    <a:pt x="1492" y="646"/>
                  </a:cubicBezTo>
                  <a:cubicBezTo>
                    <a:pt x="1492" y="646"/>
                    <a:pt x="1492" y="646"/>
                    <a:pt x="1492" y="646"/>
                  </a:cubicBezTo>
                  <a:cubicBezTo>
                    <a:pt x="1492" y="646"/>
                    <a:pt x="1492" y="646"/>
                    <a:pt x="1492" y="646"/>
                  </a:cubicBezTo>
                  <a:cubicBezTo>
                    <a:pt x="1491" y="646"/>
                    <a:pt x="1490" y="647"/>
                    <a:pt x="1490" y="651"/>
                  </a:cubicBezTo>
                  <a:cubicBezTo>
                    <a:pt x="1490" y="651"/>
                    <a:pt x="1490" y="651"/>
                    <a:pt x="1490" y="651"/>
                  </a:cubicBezTo>
                  <a:cubicBezTo>
                    <a:pt x="1490" y="651"/>
                    <a:pt x="1490" y="651"/>
                    <a:pt x="1490" y="651"/>
                  </a:cubicBezTo>
                  <a:cubicBezTo>
                    <a:pt x="1487" y="659"/>
                    <a:pt x="1487" y="659"/>
                    <a:pt x="1487" y="659"/>
                  </a:cubicBezTo>
                  <a:cubicBezTo>
                    <a:pt x="1487" y="659"/>
                    <a:pt x="1487" y="659"/>
                    <a:pt x="1487" y="659"/>
                  </a:cubicBezTo>
                  <a:cubicBezTo>
                    <a:pt x="1486" y="659"/>
                    <a:pt x="1486" y="659"/>
                    <a:pt x="1486" y="659"/>
                  </a:cubicBezTo>
                  <a:cubicBezTo>
                    <a:pt x="1480" y="666"/>
                    <a:pt x="1477" y="673"/>
                    <a:pt x="1477" y="681"/>
                  </a:cubicBezTo>
                  <a:cubicBezTo>
                    <a:pt x="1477" y="692"/>
                    <a:pt x="1477" y="692"/>
                    <a:pt x="1477" y="692"/>
                  </a:cubicBezTo>
                  <a:cubicBezTo>
                    <a:pt x="1477" y="693"/>
                    <a:pt x="1477" y="693"/>
                    <a:pt x="1477" y="693"/>
                  </a:cubicBezTo>
                  <a:cubicBezTo>
                    <a:pt x="1477" y="693"/>
                    <a:pt x="1477" y="693"/>
                    <a:pt x="1477" y="693"/>
                  </a:cubicBezTo>
                  <a:cubicBezTo>
                    <a:pt x="1475" y="705"/>
                    <a:pt x="1475" y="705"/>
                    <a:pt x="1475" y="705"/>
                  </a:cubicBezTo>
                  <a:cubicBezTo>
                    <a:pt x="1475" y="705"/>
                    <a:pt x="1475" y="705"/>
                    <a:pt x="1475" y="705"/>
                  </a:cubicBezTo>
                  <a:cubicBezTo>
                    <a:pt x="1475" y="705"/>
                    <a:pt x="1475" y="705"/>
                    <a:pt x="1475" y="705"/>
                  </a:cubicBezTo>
                  <a:cubicBezTo>
                    <a:pt x="1473" y="708"/>
                    <a:pt x="1474" y="718"/>
                    <a:pt x="1477" y="735"/>
                  </a:cubicBezTo>
                  <a:cubicBezTo>
                    <a:pt x="1481" y="751"/>
                    <a:pt x="1483" y="760"/>
                    <a:pt x="1486" y="767"/>
                  </a:cubicBezTo>
                  <a:cubicBezTo>
                    <a:pt x="1486" y="767"/>
                    <a:pt x="1486" y="767"/>
                    <a:pt x="1486" y="767"/>
                  </a:cubicBezTo>
                  <a:cubicBezTo>
                    <a:pt x="1486" y="767"/>
                    <a:pt x="1486" y="767"/>
                    <a:pt x="1486" y="767"/>
                  </a:cubicBezTo>
                  <a:cubicBezTo>
                    <a:pt x="1487" y="770"/>
                    <a:pt x="1488" y="770"/>
                    <a:pt x="1490" y="771"/>
                  </a:cubicBezTo>
                  <a:cubicBezTo>
                    <a:pt x="1490" y="771"/>
                    <a:pt x="1490" y="771"/>
                    <a:pt x="1490" y="771"/>
                  </a:cubicBezTo>
                  <a:cubicBezTo>
                    <a:pt x="1492" y="771"/>
                    <a:pt x="1493" y="770"/>
                    <a:pt x="1495" y="768"/>
                  </a:cubicBezTo>
                  <a:cubicBezTo>
                    <a:pt x="1500" y="762"/>
                    <a:pt x="1500" y="762"/>
                    <a:pt x="1500" y="762"/>
                  </a:cubicBezTo>
                  <a:cubicBezTo>
                    <a:pt x="1502" y="755"/>
                    <a:pt x="1502" y="755"/>
                    <a:pt x="1502" y="755"/>
                  </a:cubicBezTo>
                  <a:cubicBezTo>
                    <a:pt x="1502" y="748"/>
                    <a:pt x="1506" y="742"/>
                    <a:pt x="1513" y="737"/>
                  </a:cubicBezTo>
                  <a:cubicBezTo>
                    <a:pt x="1518" y="732"/>
                    <a:pt x="1518" y="732"/>
                    <a:pt x="1518" y="732"/>
                  </a:cubicBezTo>
                  <a:cubicBezTo>
                    <a:pt x="1519" y="731"/>
                    <a:pt x="1519" y="729"/>
                    <a:pt x="1519" y="727"/>
                  </a:cubicBezTo>
                  <a:cubicBezTo>
                    <a:pt x="1517" y="723"/>
                    <a:pt x="1518" y="719"/>
                    <a:pt x="1521" y="715"/>
                  </a:cubicBezTo>
                  <a:cubicBezTo>
                    <a:pt x="1524" y="711"/>
                    <a:pt x="1528" y="709"/>
                    <a:pt x="1532" y="709"/>
                  </a:cubicBezTo>
                  <a:cubicBezTo>
                    <a:pt x="1538" y="709"/>
                    <a:pt x="1538" y="709"/>
                    <a:pt x="1538" y="709"/>
                  </a:cubicBezTo>
                  <a:cubicBezTo>
                    <a:pt x="1544" y="708"/>
                    <a:pt x="1544" y="708"/>
                    <a:pt x="1544" y="708"/>
                  </a:cubicBezTo>
                  <a:cubicBezTo>
                    <a:pt x="1545" y="707"/>
                    <a:pt x="1546" y="706"/>
                    <a:pt x="1545" y="706"/>
                  </a:cubicBezTo>
                  <a:cubicBezTo>
                    <a:pt x="1543" y="701"/>
                    <a:pt x="1543" y="701"/>
                    <a:pt x="1543" y="701"/>
                  </a:cubicBezTo>
                  <a:cubicBezTo>
                    <a:pt x="1538" y="697"/>
                    <a:pt x="1540" y="691"/>
                    <a:pt x="1542" y="687"/>
                  </a:cubicBezTo>
                  <a:cubicBezTo>
                    <a:pt x="1542" y="684"/>
                    <a:pt x="1544" y="680"/>
                    <a:pt x="1549" y="673"/>
                  </a:cubicBezTo>
                  <a:cubicBezTo>
                    <a:pt x="1550" y="670"/>
                    <a:pt x="1552" y="670"/>
                    <a:pt x="1553" y="670"/>
                  </a:cubicBezTo>
                  <a:cubicBezTo>
                    <a:pt x="1553" y="670"/>
                    <a:pt x="1553" y="670"/>
                    <a:pt x="1553" y="670"/>
                  </a:cubicBezTo>
                  <a:cubicBezTo>
                    <a:pt x="1553" y="670"/>
                    <a:pt x="1553" y="670"/>
                    <a:pt x="1553" y="670"/>
                  </a:cubicBezTo>
                  <a:cubicBezTo>
                    <a:pt x="1556" y="671"/>
                    <a:pt x="1556" y="676"/>
                    <a:pt x="1556" y="679"/>
                  </a:cubicBezTo>
                  <a:cubicBezTo>
                    <a:pt x="1556" y="679"/>
                    <a:pt x="1556" y="679"/>
                    <a:pt x="1556" y="679"/>
                  </a:cubicBezTo>
                  <a:cubicBezTo>
                    <a:pt x="1556" y="679"/>
                    <a:pt x="1556" y="679"/>
                    <a:pt x="1556" y="679"/>
                  </a:cubicBezTo>
                  <a:cubicBezTo>
                    <a:pt x="1556" y="679"/>
                    <a:pt x="1556" y="680"/>
                    <a:pt x="1556" y="680"/>
                  </a:cubicBezTo>
                  <a:cubicBezTo>
                    <a:pt x="1558" y="679"/>
                    <a:pt x="1558" y="679"/>
                    <a:pt x="1558" y="679"/>
                  </a:cubicBezTo>
                  <a:cubicBezTo>
                    <a:pt x="1559" y="677"/>
                    <a:pt x="1560" y="674"/>
                    <a:pt x="1559" y="670"/>
                  </a:cubicBezTo>
                  <a:cubicBezTo>
                    <a:pt x="1555" y="665"/>
                    <a:pt x="1555" y="665"/>
                    <a:pt x="1555" y="665"/>
                  </a:cubicBezTo>
                  <a:cubicBezTo>
                    <a:pt x="1555" y="665"/>
                    <a:pt x="1555" y="665"/>
                    <a:pt x="1555" y="665"/>
                  </a:cubicBezTo>
                  <a:cubicBezTo>
                    <a:pt x="1555" y="665"/>
                    <a:pt x="1555" y="665"/>
                    <a:pt x="1555" y="665"/>
                  </a:cubicBezTo>
                  <a:cubicBezTo>
                    <a:pt x="1552" y="660"/>
                    <a:pt x="1552" y="660"/>
                    <a:pt x="1552" y="660"/>
                  </a:cubicBezTo>
                  <a:cubicBezTo>
                    <a:pt x="1552" y="660"/>
                    <a:pt x="1552" y="660"/>
                    <a:pt x="1552" y="660"/>
                  </a:cubicBezTo>
                  <a:cubicBezTo>
                    <a:pt x="1552" y="659"/>
                    <a:pt x="1552" y="659"/>
                    <a:pt x="1552" y="659"/>
                  </a:cubicBezTo>
                  <a:cubicBezTo>
                    <a:pt x="1551" y="656"/>
                    <a:pt x="1553" y="653"/>
                    <a:pt x="1556" y="651"/>
                  </a:cubicBezTo>
                  <a:cubicBezTo>
                    <a:pt x="1559" y="646"/>
                    <a:pt x="1559" y="646"/>
                    <a:pt x="1559" y="646"/>
                  </a:cubicBezTo>
                  <a:cubicBezTo>
                    <a:pt x="1558" y="646"/>
                    <a:pt x="1556" y="645"/>
                    <a:pt x="1553" y="645"/>
                  </a:cubicBezTo>
                  <a:cubicBezTo>
                    <a:pt x="1546" y="644"/>
                    <a:pt x="1546" y="644"/>
                    <a:pt x="1546" y="644"/>
                  </a:cubicBezTo>
                  <a:cubicBezTo>
                    <a:pt x="1545" y="644"/>
                    <a:pt x="1545" y="644"/>
                    <a:pt x="1545" y="644"/>
                  </a:cubicBezTo>
                  <a:cubicBezTo>
                    <a:pt x="1545" y="643"/>
                    <a:pt x="1545" y="643"/>
                    <a:pt x="1545" y="643"/>
                  </a:cubicBezTo>
                  <a:cubicBezTo>
                    <a:pt x="1543" y="640"/>
                    <a:pt x="1543" y="637"/>
                    <a:pt x="1545" y="633"/>
                  </a:cubicBezTo>
                  <a:cubicBezTo>
                    <a:pt x="1545" y="633"/>
                    <a:pt x="1545" y="633"/>
                    <a:pt x="1545" y="633"/>
                  </a:cubicBezTo>
                  <a:cubicBezTo>
                    <a:pt x="1545" y="633"/>
                    <a:pt x="1545" y="633"/>
                    <a:pt x="1545" y="633"/>
                  </a:cubicBezTo>
                  <a:cubicBezTo>
                    <a:pt x="1550" y="624"/>
                    <a:pt x="1550" y="624"/>
                    <a:pt x="1550" y="624"/>
                  </a:cubicBezTo>
                  <a:cubicBezTo>
                    <a:pt x="1555" y="615"/>
                    <a:pt x="1555" y="615"/>
                    <a:pt x="1555" y="615"/>
                  </a:cubicBezTo>
                  <a:cubicBezTo>
                    <a:pt x="1558" y="606"/>
                    <a:pt x="1558" y="606"/>
                    <a:pt x="1558" y="606"/>
                  </a:cubicBezTo>
                  <a:cubicBezTo>
                    <a:pt x="1558" y="602"/>
                    <a:pt x="1558" y="599"/>
                    <a:pt x="1560" y="596"/>
                  </a:cubicBezTo>
                  <a:cubicBezTo>
                    <a:pt x="1560" y="596"/>
                    <a:pt x="1560" y="596"/>
                    <a:pt x="1560" y="596"/>
                  </a:cubicBezTo>
                  <a:cubicBezTo>
                    <a:pt x="1560" y="596"/>
                    <a:pt x="1560" y="596"/>
                    <a:pt x="1560" y="596"/>
                  </a:cubicBezTo>
                  <a:cubicBezTo>
                    <a:pt x="1562" y="595"/>
                    <a:pt x="1563" y="594"/>
                    <a:pt x="1565" y="594"/>
                  </a:cubicBezTo>
                  <a:cubicBezTo>
                    <a:pt x="1566" y="594"/>
                    <a:pt x="1566" y="594"/>
                    <a:pt x="1566" y="594"/>
                  </a:cubicBezTo>
                  <a:cubicBezTo>
                    <a:pt x="1569" y="592"/>
                    <a:pt x="1569" y="592"/>
                    <a:pt x="1569" y="592"/>
                  </a:cubicBezTo>
                  <a:cubicBezTo>
                    <a:pt x="1570" y="590"/>
                    <a:pt x="1571" y="589"/>
                    <a:pt x="1572" y="589"/>
                  </a:cubicBezTo>
                  <a:cubicBezTo>
                    <a:pt x="1573" y="589"/>
                    <a:pt x="1573" y="589"/>
                    <a:pt x="1574" y="589"/>
                  </a:cubicBezTo>
                  <a:cubicBezTo>
                    <a:pt x="1574" y="590"/>
                    <a:pt x="1574" y="590"/>
                    <a:pt x="1574" y="590"/>
                  </a:cubicBezTo>
                  <a:cubicBezTo>
                    <a:pt x="1574" y="590"/>
                    <a:pt x="1574" y="590"/>
                    <a:pt x="1574" y="590"/>
                  </a:cubicBezTo>
                  <a:cubicBezTo>
                    <a:pt x="1576" y="594"/>
                    <a:pt x="1576" y="594"/>
                    <a:pt x="1576" y="594"/>
                  </a:cubicBezTo>
                  <a:cubicBezTo>
                    <a:pt x="1577" y="597"/>
                    <a:pt x="1577" y="597"/>
                    <a:pt x="1577" y="597"/>
                  </a:cubicBezTo>
                  <a:cubicBezTo>
                    <a:pt x="1578" y="596"/>
                    <a:pt x="1578" y="596"/>
                    <a:pt x="1578" y="596"/>
                  </a:cubicBezTo>
                  <a:cubicBezTo>
                    <a:pt x="1579" y="592"/>
                    <a:pt x="1579" y="592"/>
                    <a:pt x="1579" y="592"/>
                  </a:cubicBezTo>
                  <a:cubicBezTo>
                    <a:pt x="1580" y="592"/>
                    <a:pt x="1580" y="592"/>
                    <a:pt x="1580" y="592"/>
                  </a:cubicBezTo>
                  <a:cubicBezTo>
                    <a:pt x="1580" y="591"/>
                    <a:pt x="1580" y="591"/>
                    <a:pt x="1580" y="591"/>
                  </a:cubicBezTo>
                  <a:cubicBezTo>
                    <a:pt x="1590" y="585"/>
                    <a:pt x="1590" y="585"/>
                    <a:pt x="1590" y="585"/>
                  </a:cubicBezTo>
                  <a:cubicBezTo>
                    <a:pt x="1594" y="582"/>
                    <a:pt x="1594" y="582"/>
                    <a:pt x="1594" y="582"/>
                  </a:cubicBezTo>
                  <a:cubicBezTo>
                    <a:pt x="1596" y="580"/>
                    <a:pt x="1596" y="580"/>
                    <a:pt x="1596" y="580"/>
                  </a:cubicBezTo>
                  <a:cubicBezTo>
                    <a:pt x="1596" y="583"/>
                    <a:pt x="1596" y="583"/>
                    <a:pt x="1596" y="583"/>
                  </a:cubicBezTo>
                  <a:cubicBezTo>
                    <a:pt x="1596" y="587"/>
                    <a:pt x="1596" y="587"/>
                    <a:pt x="1596" y="587"/>
                  </a:cubicBezTo>
                  <a:cubicBezTo>
                    <a:pt x="1596" y="587"/>
                    <a:pt x="1596" y="587"/>
                    <a:pt x="1596" y="587"/>
                  </a:cubicBezTo>
                  <a:cubicBezTo>
                    <a:pt x="1596" y="587"/>
                    <a:pt x="1596" y="587"/>
                    <a:pt x="1596" y="587"/>
                  </a:cubicBezTo>
                  <a:cubicBezTo>
                    <a:pt x="1595" y="592"/>
                    <a:pt x="1594" y="594"/>
                    <a:pt x="1594" y="596"/>
                  </a:cubicBezTo>
                  <a:cubicBezTo>
                    <a:pt x="1604" y="589"/>
                    <a:pt x="1604" y="589"/>
                    <a:pt x="1604" y="589"/>
                  </a:cubicBezTo>
                  <a:cubicBezTo>
                    <a:pt x="1610" y="584"/>
                    <a:pt x="1616" y="580"/>
                    <a:pt x="1620" y="579"/>
                  </a:cubicBezTo>
                  <a:cubicBezTo>
                    <a:pt x="1621" y="579"/>
                    <a:pt x="1622" y="579"/>
                    <a:pt x="1623" y="579"/>
                  </a:cubicBezTo>
                  <a:cubicBezTo>
                    <a:pt x="1629" y="579"/>
                    <a:pt x="1634" y="582"/>
                    <a:pt x="1637" y="589"/>
                  </a:cubicBezTo>
                  <a:cubicBezTo>
                    <a:pt x="1637" y="591"/>
                    <a:pt x="1638" y="591"/>
                    <a:pt x="1639" y="591"/>
                  </a:cubicBezTo>
                  <a:cubicBezTo>
                    <a:pt x="1639" y="591"/>
                    <a:pt x="1640" y="591"/>
                    <a:pt x="1642" y="589"/>
                  </a:cubicBezTo>
                  <a:cubicBezTo>
                    <a:pt x="1652" y="578"/>
                    <a:pt x="1652" y="578"/>
                    <a:pt x="1652" y="578"/>
                  </a:cubicBezTo>
                  <a:cubicBezTo>
                    <a:pt x="1655" y="574"/>
                    <a:pt x="1659" y="570"/>
                    <a:pt x="1664" y="567"/>
                  </a:cubicBezTo>
                  <a:cubicBezTo>
                    <a:pt x="1676" y="554"/>
                    <a:pt x="1676" y="554"/>
                    <a:pt x="1676" y="554"/>
                  </a:cubicBezTo>
                  <a:cubicBezTo>
                    <a:pt x="1680" y="551"/>
                    <a:pt x="1688" y="547"/>
                    <a:pt x="1695" y="545"/>
                  </a:cubicBezTo>
                  <a:cubicBezTo>
                    <a:pt x="1703" y="542"/>
                    <a:pt x="1709" y="538"/>
                    <a:pt x="1712" y="534"/>
                  </a:cubicBezTo>
                  <a:cubicBezTo>
                    <a:pt x="1717" y="528"/>
                    <a:pt x="1717" y="528"/>
                    <a:pt x="1717" y="528"/>
                  </a:cubicBezTo>
                  <a:cubicBezTo>
                    <a:pt x="1717" y="528"/>
                    <a:pt x="1717" y="528"/>
                    <a:pt x="1717" y="528"/>
                  </a:cubicBezTo>
                  <a:cubicBezTo>
                    <a:pt x="1717" y="528"/>
                    <a:pt x="1717" y="528"/>
                    <a:pt x="1717" y="528"/>
                  </a:cubicBezTo>
                  <a:cubicBezTo>
                    <a:pt x="1718" y="527"/>
                    <a:pt x="1719" y="527"/>
                    <a:pt x="1720" y="527"/>
                  </a:cubicBezTo>
                  <a:cubicBezTo>
                    <a:pt x="1722" y="527"/>
                    <a:pt x="1724" y="528"/>
                    <a:pt x="1726" y="531"/>
                  </a:cubicBezTo>
                  <a:cubicBezTo>
                    <a:pt x="1727" y="533"/>
                    <a:pt x="1729" y="534"/>
                    <a:pt x="1732" y="534"/>
                  </a:cubicBezTo>
                  <a:cubicBezTo>
                    <a:pt x="1739" y="534"/>
                    <a:pt x="1739" y="534"/>
                    <a:pt x="1739" y="534"/>
                  </a:cubicBezTo>
                  <a:cubicBezTo>
                    <a:pt x="1744" y="533"/>
                    <a:pt x="1745" y="530"/>
                    <a:pt x="1745" y="527"/>
                  </a:cubicBezTo>
                  <a:cubicBezTo>
                    <a:pt x="1745" y="524"/>
                    <a:pt x="1743" y="521"/>
                    <a:pt x="1741" y="518"/>
                  </a:cubicBezTo>
                  <a:cubicBezTo>
                    <a:pt x="1734" y="513"/>
                    <a:pt x="1734" y="513"/>
                    <a:pt x="1734" y="513"/>
                  </a:cubicBezTo>
                  <a:cubicBezTo>
                    <a:pt x="1732" y="511"/>
                    <a:pt x="1731" y="509"/>
                    <a:pt x="1732" y="507"/>
                  </a:cubicBezTo>
                  <a:cubicBezTo>
                    <a:pt x="1732" y="506"/>
                    <a:pt x="1732" y="505"/>
                    <a:pt x="1733" y="505"/>
                  </a:cubicBezTo>
                  <a:cubicBezTo>
                    <a:pt x="1734" y="501"/>
                    <a:pt x="1734" y="501"/>
                    <a:pt x="1734" y="501"/>
                  </a:cubicBezTo>
                  <a:cubicBezTo>
                    <a:pt x="1733" y="496"/>
                    <a:pt x="1733" y="496"/>
                    <a:pt x="1733" y="496"/>
                  </a:cubicBezTo>
                  <a:cubicBezTo>
                    <a:pt x="1732" y="494"/>
                    <a:pt x="1731" y="494"/>
                    <a:pt x="1731" y="493"/>
                  </a:cubicBezTo>
                  <a:cubicBezTo>
                    <a:pt x="1730" y="494"/>
                    <a:pt x="1729" y="494"/>
                    <a:pt x="1728" y="494"/>
                  </a:cubicBezTo>
                  <a:cubicBezTo>
                    <a:pt x="1727" y="494"/>
                    <a:pt x="1726" y="493"/>
                    <a:pt x="1725" y="492"/>
                  </a:cubicBezTo>
                  <a:cubicBezTo>
                    <a:pt x="1723" y="491"/>
                    <a:pt x="1721" y="490"/>
                    <a:pt x="1720" y="486"/>
                  </a:cubicBezTo>
                  <a:cubicBezTo>
                    <a:pt x="1718" y="482"/>
                    <a:pt x="1718" y="482"/>
                    <a:pt x="1718" y="482"/>
                  </a:cubicBezTo>
                  <a:cubicBezTo>
                    <a:pt x="1718" y="482"/>
                    <a:pt x="1718" y="482"/>
                    <a:pt x="1718" y="482"/>
                  </a:cubicBezTo>
                  <a:cubicBezTo>
                    <a:pt x="1718" y="482"/>
                    <a:pt x="1718" y="482"/>
                    <a:pt x="1718" y="482"/>
                  </a:cubicBezTo>
                  <a:cubicBezTo>
                    <a:pt x="1718" y="482"/>
                    <a:pt x="1718" y="482"/>
                    <a:pt x="1718" y="482"/>
                  </a:cubicBezTo>
                  <a:cubicBezTo>
                    <a:pt x="1716" y="484"/>
                    <a:pt x="1714" y="485"/>
                    <a:pt x="1712" y="485"/>
                  </a:cubicBezTo>
                  <a:cubicBezTo>
                    <a:pt x="1711" y="485"/>
                    <a:pt x="1710" y="485"/>
                    <a:pt x="1709" y="484"/>
                  </a:cubicBezTo>
                  <a:cubicBezTo>
                    <a:pt x="1707" y="484"/>
                    <a:pt x="1706" y="483"/>
                    <a:pt x="1706" y="482"/>
                  </a:cubicBezTo>
                  <a:cubicBezTo>
                    <a:pt x="1706" y="481"/>
                    <a:pt x="1706" y="480"/>
                    <a:pt x="1707" y="479"/>
                  </a:cubicBezTo>
                  <a:cubicBezTo>
                    <a:pt x="1707" y="477"/>
                    <a:pt x="1707" y="477"/>
                    <a:pt x="1707" y="477"/>
                  </a:cubicBezTo>
                  <a:cubicBezTo>
                    <a:pt x="1704" y="472"/>
                    <a:pt x="1705" y="470"/>
                    <a:pt x="1705" y="469"/>
                  </a:cubicBezTo>
                  <a:cubicBezTo>
                    <a:pt x="1706" y="468"/>
                    <a:pt x="1706" y="468"/>
                    <a:pt x="1707" y="468"/>
                  </a:cubicBezTo>
                  <a:cubicBezTo>
                    <a:pt x="1708" y="468"/>
                    <a:pt x="1710" y="469"/>
                    <a:pt x="1713" y="470"/>
                  </a:cubicBezTo>
                  <a:cubicBezTo>
                    <a:pt x="1713" y="470"/>
                    <a:pt x="1714" y="471"/>
                    <a:pt x="1715" y="471"/>
                  </a:cubicBezTo>
                  <a:cubicBezTo>
                    <a:pt x="1717" y="470"/>
                    <a:pt x="1717" y="470"/>
                    <a:pt x="1717" y="470"/>
                  </a:cubicBezTo>
                  <a:cubicBezTo>
                    <a:pt x="1718" y="470"/>
                    <a:pt x="1718" y="470"/>
                    <a:pt x="1718" y="470"/>
                  </a:cubicBezTo>
                  <a:cubicBezTo>
                    <a:pt x="1718" y="470"/>
                    <a:pt x="1718" y="470"/>
                    <a:pt x="1718" y="470"/>
                  </a:cubicBezTo>
                  <a:cubicBezTo>
                    <a:pt x="1724" y="470"/>
                    <a:pt x="1724" y="470"/>
                    <a:pt x="1724" y="470"/>
                  </a:cubicBezTo>
                  <a:cubicBezTo>
                    <a:pt x="1725" y="470"/>
                    <a:pt x="1725" y="470"/>
                    <a:pt x="1725" y="470"/>
                  </a:cubicBezTo>
                  <a:cubicBezTo>
                    <a:pt x="1725" y="471"/>
                    <a:pt x="1725" y="471"/>
                    <a:pt x="1725" y="471"/>
                  </a:cubicBezTo>
                  <a:cubicBezTo>
                    <a:pt x="1730" y="476"/>
                    <a:pt x="1733" y="478"/>
                    <a:pt x="1735" y="478"/>
                  </a:cubicBezTo>
                  <a:cubicBezTo>
                    <a:pt x="1735" y="478"/>
                    <a:pt x="1735" y="478"/>
                    <a:pt x="1735" y="478"/>
                  </a:cubicBezTo>
                  <a:cubicBezTo>
                    <a:pt x="1742" y="472"/>
                    <a:pt x="1742" y="472"/>
                    <a:pt x="1742" y="472"/>
                  </a:cubicBezTo>
                  <a:cubicBezTo>
                    <a:pt x="1752" y="463"/>
                    <a:pt x="1752" y="463"/>
                    <a:pt x="1752" y="463"/>
                  </a:cubicBezTo>
                  <a:cubicBezTo>
                    <a:pt x="1754" y="459"/>
                    <a:pt x="1755" y="453"/>
                    <a:pt x="1754" y="446"/>
                  </a:cubicBezTo>
                  <a:cubicBezTo>
                    <a:pt x="1754" y="446"/>
                    <a:pt x="1754" y="446"/>
                    <a:pt x="1754" y="446"/>
                  </a:cubicBezTo>
                  <a:cubicBezTo>
                    <a:pt x="1754" y="446"/>
                    <a:pt x="1754" y="446"/>
                    <a:pt x="1754" y="446"/>
                  </a:cubicBezTo>
                  <a:cubicBezTo>
                    <a:pt x="1754" y="440"/>
                    <a:pt x="1756" y="436"/>
                    <a:pt x="1760" y="433"/>
                  </a:cubicBezTo>
                  <a:cubicBezTo>
                    <a:pt x="1760" y="433"/>
                    <a:pt x="1760" y="433"/>
                    <a:pt x="1760" y="433"/>
                  </a:cubicBezTo>
                  <a:cubicBezTo>
                    <a:pt x="1760" y="433"/>
                    <a:pt x="1760" y="433"/>
                    <a:pt x="1760" y="433"/>
                  </a:cubicBezTo>
                  <a:cubicBezTo>
                    <a:pt x="1764" y="432"/>
                    <a:pt x="1764" y="432"/>
                    <a:pt x="1764" y="432"/>
                  </a:cubicBezTo>
                  <a:cubicBezTo>
                    <a:pt x="1765" y="431"/>
                    <a:pt x="1765" y="431"/>
                    <a:pt x="1765" y="431"/>
                  </a:cubicBezTo>
                  <a:cubicBezTo>
                    <a:pt x="1766" y="432"/>
                    <a:pt x="1766" y="432"/>
                    <a:pt x="1766" y="432"/>
                  </a:cubicBezTo>
                  <a:cubicBezTo>
                    <a:pt x="1766" y="432"/>
                    <a:pt x="1766" y="432"/>
                    <a:pt x="1767" y="433"/>
                  </a:cubicBezTo>
                  <a:cubicBezTo>
                    <a:pt x="1767" y="433"/>
                    <a:pt x="1768" y="434"/>
                    <a:pt x="1769" y="437"/>
                  </a:cubicBezTo>
                  <a:cubicBezTo>
                    <a:pt x="1770" y="445"/>
                    <a:pt x="1770" y="445"/>
                    <a:pt x="1770" y="445"/>
                  </a:cubicBezTo>
                  <a:cubicBezTo>
                    <a:pt x="1771" y="447"/>
                    <a:pt x="1773" y="448"/>
                    <a:pt x="1774" y="448"/>
                  </a:cubicBezTo>
                  <a:cubicBezTo>
                    <a:pt x="1783" y="446"/>
                    <a:pt x="1783" y="446"/>
                    <a:pt x="1783" y="446"/>
                  </a:cubicBezTo>
                  <a:cubicBezTo>
                    <a:pt x="1784" y="446"/>
                    <a:pt x="1784" y="446"/>
                    <a:pt x="1784" y="446"/>
                  </a:cubicBezTo>
                  <a:cubicBezTo>
                    <a:pt x="1784" y="446"/>
                    <a:pt x="1784" y="446"/>
                    <a:pt x="1784" y="446"/>
                  </a:cubicBezTo>
                  <a:cubicBezTo>
                    <a:pt x="1794" y="447"/>
                    <a:pt x="1794" y="447"/>
                    <a:pt x="1794" y="447"/>
                  </a:cubicBezTo>
                  <a:cubicBezTo>
                    <a:pt x="1795" y="447"/>
                    <a:pt x="1795" y="447"/>
                    <a:pt x="1795" y="447"/>
                  </a:cubicBezTo>
                  <a:cubicBezTo>
                    <a:pt x="1796" y="448"/>
                    <a:pt x="1796" y="448"/>
                    <a:pt x="1796" y="448"/>
                  </a:cubicBezTo>
                  <a:cubicBezTo>
                    <a:pt x="1798" y="455"/>
                    <a:pt x="1798" y="455"/>
                    <a:pt x="1798" y="455"/>
                  </a:cubicBezTo>
                  <a:cubicBezTo>
                    <a:pt x="1801" y="462"/>
                    <a:pt x="1801" y="462"/>
                    <a:pt x="1801" y="462"/>
                  </a:cubicBezTo>
                  <a:cubicBezTo>
                    <a:pt x="1801" y="464"/>
                    <a:pt x="1802" y="465"/>
                    <a:pt x="1803" y="466"/>
                  </a:cubicBezTo>
                  <a:cubicBezTo>
                    <a:pt x="1808" y="466"/>
                    <a:pt x="1808" y="466"/>
                    <a:pt x="1808" y="466"/>
                  </a:cubicBezTo>
                  <a:cubicBezTo>
                    <a:pt x="1809" y="466"/>
                    <a:pt x="1809" y="466"/>
                    <a:pt x="1809" y="466"/>
                  </a:cubicBezTo>
                  <a:cubicBezTo>
                    <a:pt x="1810" y="466"/>
                    <a:pt x="1810" y="466"/>
                    <a:pt x="1810" y="466"/>
                  </a:cubicBezTo>
                  <a:cubicBezTo>
                    <a:pt x="1816" y="474"/>
                    <a:pt x="1816" y="474"/>
                    <a:pt x="1816" y="474"/>
                  </a:cubicBezTo>
                  <a:cubicBezTo>
                    <a:pt x="1827" y="476"/>
                    <a:pt x="1827" y="476"/>
                    <a:pt x="1827" y="476"/>
                  </a:cubicBezTo>
                  <a:cubicBezTo>
                    <a:pt x="1828" y="472"/>
                    <a:pt x="1828" y="472"/>
                    <a:pt x="1828" y="472"/>
                  </a:cubicBezTo>
                  <a:cubicBezTo>
                    <a:pt x="1829" y="467"/>
                    <a:pt x="1829" y="463"/>
                    <a:pt x="1832" y="461"/>
                  </a:cubicBezTo>
                  <a:cubicBezTo>
                    <a:pt x="1834" y="460"/>
                    <a:pt x="1837" y="456"/>
                    <a:pt x="1834" y="453"/>
                  </a:cubicBezTo>
                  <a:cubicBezTo>
                    <a:pt x="1831" y="448"/>
                    <a:pt x="1831" y="448"/>
                    <a:pt x="1831" y="448"/>
                  </a:cubicBezTo>
                  <a:cubicBezTo>
                    <a:pt x="1831" y="448"/>
                    <a:pt x="1831" y="448"/>
                    <a:pt x="1831" y="448"/>
                  </a:cubicBezTo>
                  <a:cubicBezTo>
                    <a:pt x="1831" y="448"/>
                    <a:pt x="1831" y="448"/>
                    <a:pt x="1831" y="448"/>
                  </a:cubicBezTo>
                  <a:cubicBezTo>
                    <a:pt x="1828" y="443"/>
                    <a:pt x="1828" y="443"/>
                    <a:pt x="1828" y="443"/>
                  </a:cubicBezTo>
                  <a:cubicBezTo>
                    <a:pt x="1828" y="443"/>
                    <a:pt x="1828" y="443"/>
                    <a:pt x="1828" y="443"/>
                  </a:cubicBezTo>
                  <a:cubicBezTo>
                    <a:pt x="1828" y="443"/>
                    <a:pt x="1828" y="443"/>
                    <a:pt x="1828" y="443"/>
                  </a:cubicBezTo>
                  <a:cubicBezTo>
                    <a:pt x="1828" y="440"/>
                    <a:pt x="1830" y="439"/>
                    <a:pt x="1831" y="439"/>
                  </a:cubicBezTo>
                  <a:cubicBezTo>
                    <a:pt x="1832" y="439"/>
                    <a:pt x="1834" y="439"/>
                    <a:pt x="1835" y="440"/>
                  </a:cubicBezTo>
                  <a:cubicBezTo>
                    <a:pt x="1835" y="440"/>
                    <a:pt x="1835" y="440"/>
                    <a:pt x="1835" y="440"/>
                  </a:cubicBezTo>
                  <a:cubicBezTo>
                    <a:pt x="1836" y="440"/>
                    <a:pt x="1836" y="440"/>
                    <a:pt x="1836" y="440"/>
                  </a:cubicBezTo>
                  <a:cubicBezTo>
                    <a:pt x="1841" y="444"/>
                    <a:pt x="1841" y="444"/>
                    <a:pt x="1841" y="444"/>
                  </a:cubicBezTo>
                  <a:cubicBezTo>
                    <a:pt x="1848" y="444"/>
                    <a:pt x="1848" y="444"/>
                    <a:pt x="1848" y="444"/>
                  </a:cubicBezTo>
                  <a:cubicBezTo>
                    <a:pt x="1848" y="444"/>
                    <a:pt x="1847" y="443"/>
                    <a:pt x="1846" y="443"/>
                  </a:cubicBezTo>
                  <a:cubicBezTo>
                    <a:pt x="1847" y="439"/>
                    <a:pt x="1847" y="439"/>
                    <a:pt x="1847" y="439"/>
                  </a:cubicBezTo>
                  <a:cubicBezTo>
                    <a:pt x="1850" y="440"/>
                    <a:pt x="1850" y="440"/>
                    <a:pt x="1850" y="440"/>
                  </a:cubicBezTo>
                  <a:cubicBezTo>
                    <a:pt x="1851" y="440"/>
                    <a:pt x="1851" y="440"/>
                    <a:pt x="1851" y="440"/>
                  </a:cubicBezTo>
                  <a:cubicBezTo>
                    <a:pt x="1853" y="440"/>
                    <a:pt x="1854" y="440"/>
                    <a:pt x="1855" y="437"/>
                  </a:cubicBezTo>
                  <a:cubicBezTo>
                    <a:pt x="1856" y="436"/>
                    <a:pt x="1856" y="436"/>
                    <a:pt x="1856" y="436"/>
                  </a:cubicBezTo>
                  <a:cubicBezTo>
                    <a:pt x="1856" y="436"/>
                    <a:pt x="1856" y="436"/>
                    <a:pt x="1856" y="436"/>
                  </a:cubicBezTo>
                  <a:cubicBezTo>
                    <a:pt x="1859" y="433"/>
                    <a:pt x="1859" y="433"/>
                    <a:pt x="1859" y="433"/>
                  </a:cubicBezTo>
                  <a:cubicBezTo>
                    <a:pt x="1859" y="433"/>
                    <a:pt x="1859" y="433"/>
                    <a:pt x="1859" y="433"/>
                  </a:cubicBezTo>
                  <a:cubicBezTo>
                    <a:pt x="1859" y="433"/>
                    <a:pt x="1859" y="433"/>
                    <a:pt x="1859" y="433"/>
                  </a:cubicBezTo>
                  <a:cubicBezTo>
                    <a:pt x="1862" y="432"/>
                    <a:pt x="1862" y="432"/>
                    <a:pt x="1862" y="432"/>
                  </a:cubicBezTo>
                  <a:cubicBezTo>
                    <a:pt x="1862" y="432"/>
                    <a:pt x="1862" y="432"/>
                    <a:pt x="1862" y="432"/>
                  </a:cubicBezTo>
                  <a:cubicBezTo>
                    <a:pt x="1859" y="428"/>
                    <a:pt x="1859" y="428"/>
                    <a:pt x="1859" y="428"/>
                  </a:cubicBezTo>
                  <a:cubicBezTo>
                    <a:pt x="1850" y="420"/>
                    <a:pt x="1850" y="420"/>
                    <a:pt x="1850" y="420"/>
                  </a:cubicBezTo>
                  <a:cubicBezTo>
                    <a:pt x="1847" y="418"/>
                    <a:pt x="1844" y="414"/>
                    <a:pt x="1842" y="410"/>
                  </a:cubicBezTo>
                  <a:cubicBezTo>
                    <a:pt x="1837" y="410"/>
                    <a:pt x="1837" y="410"/>
                    <a:pt x="1837" y="410"/>
                  </a:cubicBezTo>
                  <a:cubicBezTo>
                    <a:pt x="1829" y="410"/>
                    <a:pt x="1829" y="410"/>
                    <a:pt x="1829" y="410"/>
                  </a:cubicBezTo>
                  <a:cubicBezTo>
                    <a:pt x="1828" y="410"/>
                    <a:pt x="1828" y="410"/>
                    <a:pt x="1828" y="410"/>
                  </a:cubicBezTo>
                  <a:cubicBezTo>
                    <a:pt x="1828" y="410"/>
                    <a:pt x="1828" y="410"/>
                    <a:pt x="1828" y="410"/>
                  </a:cubicBezTo>
                  <a:cubicBezTo>
                    <a:pt x="1822" y="406"/>
                    <a:pt x="1822" y="406"/>
                    <a:pt x="1822" y="406"/>
                  </a:cubicBezTo>
                  <a:cubicBezTo>
                    <a:pt x="1822" y="406"/>
                    <a:pt x="1822" y="406"/>
                    <a:pt x="1822" y="406"/>
                  </a:cubicBezTo>
                  <a:cubicBezTo>
                    <a:pt x="1822" y="406"/>
                    <a:pt x="1822" y="406"/>
                    <a:pt x="1822" y="406"/>
                  </a:cubicBezTo>
                  <a:cubicBezTo>
                    <a:pt x="1821" y="405"/>
                    <a:pt x="1820" y="405"/>
                    <a:pt x="1820" y="405"/>
                  </a:cubicBezTo>
                  <a:cubicBezTo>
                    <a:pt x="1820" y="405"/>
                    <a:pt x="1819" y="405"/>
                    <a:pt x="1819" y="406"/>
                  </a:cubicBezTo>
                  <a:cubicBezTo>
                    <a:pt x="1819" y="407"/>
                    <a:pt x="1819" y="410"/>
                    <a:pt x="1819" y="418"/>
                  </a:cubicBezTo>
                  <a:cubicBezTo>
                    <a:pt x="1820" y="421"/>
                    <a:pt x="1820" y="426"/>
                    <a:pt x="1818" y="428"/>
                  </a:cubicBezTo>
                  <a:cubicBezTo>
                    <a:pt x="1818" y="429"/>
                    <a:pt x="1817" y="429"/>
                    <a:pt x="1816" y="429"/>
                  </a:cubicBezTo>
                  <a:cubicBezTo>
                    <a:pt x="1811" y="429"/>
                    <a:pt x="1809" y="427"/>
                    <a:pt x="1809" y="422"/>
                  </a:cubicBezTo>
                  <a:cubicBezTo>
                    <a:pt x="1808" y="421"/>
                    <a:pt x="1808" y="418"/>
                    <a:pt x="1808" y="413"/>
                  </a:cubicBezTo>
                  <a:cubicBezTo>
                    <a:pt x="1806" y="400"/>
                    <a:pt x="1802" y="390"/>
                    <a:pt x="1794" y="383"/>
                  </a:cubicBezTo>
                  <a:cubicBezTo>
                    <a:pt x="1779" y="372"/>
                    <a:pt x="1779" y="372"/>
                    <a:pt x="1779" y="372"/>
                  </a:cubicBezTo>
                  <a:cubicBezTo>
                    <a:pt x="1760" y="358"/>
                    <a:pt x="1760" y="358"/>
                    <a:pt x="1760" y="358"/>
                  </a:cubicBezTo>
                  <a:cubicBezTo>
                    <a:pt x="1750" y="350"/>
                    <a:pt x="1750" y="350"/>
                    <a:pt x="1750" y="350"/>
                  </a:cubicBezTo>
                  <a:cubicBezTo>
                    <a:pt x="1738" y="341"/>
                    <a:pt x="1738" y="341"/>
                    <a:pt x="1738" y="341"/>
                  </a:cubicBezTo>
                  <a:cubicBezTo>
                    <a:pt x="1724" y="334"/>
                    <a:pt x="1724" y="334"/>
                    <a:pt x="1724" y="334"/>
                  </a:cubicBezTo>
                  <a:cubicBezTo>
                    <a:pt x="1712" y="327"/>
                    <a:pt x="1712" y="327"/>
                    <a:pt x="1712" y="327"/>
                  </a:cubicBezTo>
                  <a:cubicBezTo>
                    <a:pt x="1712" y="327"/>
                    <a:pt x="1712" y="327"/>
                    <a:pt x="1712" y="327"/>
                  </a:cubicBezTo>
                  <a:cubicBezTo>
                    <a:pt x="1712" y="327"/>
                    <a:pt x="1712" y="327"/>
                    <a:pt x="1712" y="327"/>
                  </a:cubicBezTo>
                  <a:cubicBezTo>
                    <a:pt x="1711" y="326"/>
                    <a:pt x="1709" y="325"/>
                    <a:pt x="1703" y="325"/>
                  </a:cubicBezTo>
                  <a:cubicBezTo>
                    <a:pt x="1702" y="325"/>
                    <a:pt x="1699" y="325"/>
                    <a:pt x="1697" y="325"/>
                  </a:cubicBezTo>
                  <a:cubicBezTo>
                    <a:pt x="1697" y="325"/>
                    <a:pt x="1697" y="325"/>
                    <a:pt x="1697" y="325"/>
                  </a:cubicBezTo>
                  <a:cubicBezTo>
                    <a:pt x="1697" y="325"/>
                    <a:pt x="1697" y="325"/>
                    <a:pt x="1697" y="325"/>
                  </a:cubicBezTo>
                  <a:cubicBezTo>
                    <a:pt x="1692" y="326"/>
                    <a:pt x="1688" y="326"/>
                    <a:pt x="1685" y="326"/>
                  </a:cubicBezTo>
                  <a:cubicBezTo>
                    <a:pt x="1682" y="326"/>
                    <a:pt x="1681" y="326"/>
                    <a:pt x="1679" y="325"/>
                  </a:cubicBezTo>
                  <a:cubicBezTo>
                    <a:pt x="1675" y="326"/>
                    <a:pt x="1675" y="326"/>
                    <a:pt x="1675" y="326"/>
                  </a:cubicBezTo>
                  <a:cubicBezTo>
                    <a:pt x="1673" y="326"/>
                    <a:pt x="1673" y="326"/>
                    <a:pt x="1673" y="326"/>
                  </a:cubicBezTo>
                  <a:cubicBezTo>
                    <a:pt x="1673" y="325"/>
                    <a:pt x="1673" y="325"/>
                    <a:pt x="1673" y="325"/>
                  </a:cubicBezTo>
                  <a:cubicBezTo>
                    <a:pt x="1672" y="323"/>
                    <a:pt x="1672" y="323"/>
                    <a:pt x="1672" y="323"/>
                  </a:cubicBezTo>
                  <a:cubicBezTo>
                    <a:pt x="1672" y="323"/>
                    <a:pt x="1672" y="323"/>
                    <a:pt x="1672" y="323"/>
                  </a:cubicBezTo>
                  <a:cubicBezTo>
                    <a:pt x="1672" y="322"/>
                    <a:pt x="1672" y="322"/>
                    <a:pt x="1672" y="322"/>
                  </a:cubicBezTo>
                  <a:cubicBezTo>
                    <a:pt x="1672" y="322"/>
                    <a:pt x="1672" y="320"/>
                    <a:pt x="1667" y="320"/>
                  </a:cubicBezTo>
                  <a:cubicBezTo>
                    <a:pt x="1667" y="320"/>
                    <a:pt x="1667" y="320"/>
                    <a:pt x="1667" y="320"/>
                  </a:cubicBezTo>
                  <a:cubicBezTo>
                    <a:pt x="1667" y="320"/>
                    <a:pt x="1667" y="320"/>
                    <a:pt x="1667" y="320"/>
                  </a:cubicBezTo>
                  <a:cubicBezTo>
                    <a:pt x="1656" y="319"/>
                    <a:pt x="1656" y="319"/>
                    <a:pt x="1656" y="319"/>
                  </a:cubicBezTo>
                  <a:cubicBezTo>
                    <a:pt x="1653" y="318"/>
                    <a:pt x="1651" y="318"/>
                    <a:pt x="1650" y="318"/>
                  </a:cubicBezTo>
                  <a:cubicBezTo>
                    <a:pt x="1648" y="318"/>
                    <a:pt x="1647" y="318"/>
                    <a:pt x="1647" y="318"/>
                  </a:cubicBezTo>
                  <a:cubicBezTo>
                    <a:pt x="1644" y="320"/>
                    <a:pt x="1643" y="322"/>
                    <a:pt x="1644" y="325"/>
                  </a:cubicBezTo>
                  <a:cubicBezTo>
                    <a:pt x="1644" y="326"/>
                    <a:pt x="1645" y="328"/>
                    <a:pt x="1647" y="332"/>
                  </a:cubicBezTo>
                  <a:cubicBezTo>
                    <a:pt x="1652" y="341"/>
                    <a:pt x="1652" y="341"/>
                    <a:pt x="1652" y="341"/>
                  </a:cubicBezTo>
                  <a:cubicBezTo>
                    <a:pt x="1653" y="344"/>
                    <a:pt x="1653" y="348"/>
                    <a:pt x="1650" y="350"/>
                  </a:cubicBezTo>
                  <a:cubicBezTo>
                    <a:pt x="1645" y="357"/>
                    <a:pt x="1640" y="360"/>
                    <a:pt x="1636" y="360"/>
                  </a:cubicBezTo>
                  <a:cubicBezTo>
                    <a:pt x="1632" y="360"/>
                    <a:pt x="1629" y="357"/>
                    <a:pt x="1627" y="352"/>
                  </a:cubicBezTo>
                  <a:cubicBezTo>
                    <a:pt x="1616" y="339"/>
                    <a:pt x="1616" y="339"/>
                    <a:pt x="1616" y="339"/>
                  </a:cubicBezTo>
                  <a:cubicBezTo>
                    <a:pt x="1605" y="330"/>
                    <a:pt x="1605" y="330"/>
                    <a:pt x="1605" y="330"/>
                  </a:cubicBezTo>
                  <a:cubicBezTo>
                    <a:pt x="1604" y="331"/>
                    <a:pt x="1602" y="332"/>
                    <a:pt x="1600" y="334"/>
                  </a:cubicBezTo>
                  <a:cubicBezTo>
                    <a:pt x="1599" y="334"/>
                    <a:pt x="1599" y="334"/>
                    <a:pt x="1599" y="334"/>
                  </a:cubicBezTo>
                  <a:cubicBezTo>
                    <a:pt x="1596" y="337"/>
                    <a:pt x="1593" y="339"/>
                    <a:pt x="1588" y="339"/>
                  </a:cubicBezTo>
                  <a:cubicBezTo>
                    <a:pt x="1579" y="339"/>
                    <a:pt x="1572" y="336"/>
                    <a:pt x="1567" y="331"/>
                  </a:cubicBezTo>
                  <a:cubicBezTo>
                    <a:pt x="1567" y="330"/>
                    <a:pt x="1567" y="330"/>
                    <a:pt x="1567" y="330"/>
                  </a:cubicBezTo>
                  <a:cubicBezTo>
                    <a:pt x="1567" y="330"/>
                    <a:pt x="1567" y="330"/>
                    <a:pt x="1567" y="330"/>
                  </a:cubicBezTo>
                  <a:cubicBezTo>
                    <a:pt x="1567" y="330"/>
                    <a:pt x="1567" y="330"/>
                    <a:pt x="1567" y="330"/>
                  </a:cubicBezTo>
                  <a:cubicBezTo>
                    <a:pt x="1567" y="330"/>
                    <a:pt x="1566" y="330"/>
                    <a:pt x="1566" y="330"/>
                  </a:cubicBezTo>
                  <a:cubicBezTo>
                    <a:pt x="1565" y="330"/>
                    <a:pt x="1563" y="330"/>
                    <a:pt x="1560" y="331"/>
                  </a:cubicBezTo>
                  <a:cubicBezTo>
                    <a:pt x="1560" y="331"/>
                    <a:pt x="1560" y="331"/>
                    <a:pt x="1560" y="331"/>
                  </a:cubicBezTo>
                  <a:cubicBezTo>
                    <a:pt x="1560" y="331"/>
                    <a:pt x="1560" y="331"/>
                    <a:pt x="1560" y="331"/>
                  </a:cubicBezTo>
                  <a:cubicBezTo>
                    <a:pt x="1548" y="333"/>
                    <a:pt x="1548" y="333"/>
                    <a:pt x="1548" y="333"/>
                  </a:cubicBezTo>
                  <a:cubicBezTo>
                    <a:pt x="1548" y="334"/>
                    <a:pt x="1548" y="334"/>
                    <a:pt x="1548" y="334"/>
                  </a:cubicBezTo>
                  <a:cubicBezTo>
                    <a:pt x="1547" y="333"/>
                    <a:pt x="1547" y="333"/>
                    <a:pt x="1547" y="333"/>
                  </a:cubicBezTo>
                  <a:cubicBezTo>
                    <a:pt x="1547" y="333"/>
                    <a:pt x="1547" y="333"/>
                    <a:pt x="1547" y="333"/>
                  </a:cubicBezTo>
                  <a:cubicBezTo>
                    <a:pt x="1546" y="333"/>
                    <a:pt x="1545" y="334"/>
                    <a:pt x="1542" y="340"/>
                  </a:cubicBezTo>
                  <a:cubicBezTo>
                    <a:pt x="1542" y="340"/>
                    <a:pt x="1542" y="340"/>
                    <a:pt x="1542" y="340"/>
                  </a:cubicBezTo>
                  <a:cubicBezTo>
                    <a:pt x="1542" y="340"/>
                    <a:pt x="1542" y="340"/>
                    <a:pt x="1542" y="340"/>
                  </a:cubicBezTo>
                  <a:cubicBezTo>
                    <a:pt x="1538" y="345"/>
                    <a:pt x="1538" y="345"/>
                    <a:pt x="1538" y="345"/>
                  </a:cubicBezTo>
                  <a:cubicBezTo>
                    <a:pt x="1538" y="346"/>
                    <a:pt x="1538" y="346"/>
                    <a:pt x="1538" y="346"/>
                  </a:cubicBezTo>
                  <a:cubicBezTo>
                    <a:pt x="1537" y="346"/>
                    <a:pt x="1537" y="346"/>
                    <a:pt x="1537" y="346"/>
                  </a:cubicBezTo>
                  <a:cubicBezTo>
                    <a:pt x="1534" y="346"/>
                    <a:pt x="1534" y="346"/>
                    <a:pt x="1534" y="346"/>
                  </a:cubicBezTo>
                  <a:cubicBezTo>
                    <a:pt x="1533" y="346"/>
                    <a:pt x="1533" y="346"/>
                    <a:pt x="1533" y="346"/>
                  </a:cubicBezTo>
                  <a:cubicBezTo>
                    <a:pt x="1532" y="345"/>
                    <a:pt x="1532" y="345"/>
                    <a:pt x="1532" y="345"/>
                  </a:cubicBezTo>
                  <a:cubicBezTo>
                    <a:pt x="1530" y="343"/>
                    <a:pt x="1530" y="340"/>
                    <a:pt x="1530" y="336"/>
                  </a:cubicBezTo>
                  <a:cubicBezTo>
                    <a:pt x="1529" y="330"/>
                    <a:pt x="1529" y="330"/>
                    <a:pt x="1529" y="330"/>
                  </a:cubicBezTo>
                  <a:cubicBezTo>
                    <a:pt x="1526" y="329"/>
                    <a:pt x="1526" y="329"/>
                    <a:pt x="1526" y="329"/>
                  </a:cubicBezTo>
                  <a:cubicBezTo>
                    <a:pt x="1522" y="329"/>
                    <a:pt x="1522" y="329"/>
                    <a:pt x="1522" y="329"/>
                  </a:cubicBezTo>
                  <a:cubicBezTo>
                    <a:pt x="1521" y="329"/>
                    <a:pt x="1519" y="329"/>
                    <a:pt x="1518" y="326"/>
                  </a:cubicBezTo>
                  <a:cubicBezTo>
                    <a:pt x="1518" y="326"/>
                    <a:pt x="1518" y="326"/>
                    <a:pt x="1518" y="326"/>
                  </a:cubicBezTo>
                  <a:cubicBezTo>
                    <a:pt x="1518" y="326"/>
                    <a:pt x="1518" y="326"/>
                    <a:pt x="1518" y="326"/>
                  </a:cubicBezTo>
                  <a:cubicBezTo>
                    <a:pt x="1518" y="319"/>
                    <a:pt x="1518" y="319"/>
                    <a:pt x="1518" y="319"/>
                  </a:cubicBezTo>
                  <a:cubicBezTo>
                    <a:pt x="1518" y="319"/>
                    <a:pt x="1518" y="319"/>
                    <a:pt x="1518" y="319"/>
                  </a:cubicBezTo>
                  <a:cubicBezTo>
                    <a:pt x="1518" y="319"/>
                    <a:pt x="1518" y="319"/>
                    <a:pt x="1518" y="319"/>
                  </a:cubicBezTo>
                  <a:cubicBezTo>
                    <a:pt x="1519" y="311"/>
                    <a:pt x="1517" y="304"/>
                    <a:pt x="1513" y="298"/>
                  </a:cubicBezTo>
                  <a:cubicBezTo>
                    <a:pt x="1509" y="292"/>
                    <a:pt x="1504" y="289"/>
                    <a:pt x="1497" y="286"/>
                  </a:cubicBezTo>
                  <a:cubicBezTo>
                    <a:pt x="1475" y="283"/>
                    <a:pt x="1475" y="283"/>
                    <a:pt x="1475" y="283"/>
                  </a:cubicBezTo>
                  <a:cubicBezTo>
                    <a:pt x="1467" y="284"/>
                    <a:pt x="1459" y="286"/>
                    <a:pt x="1452" y="289"/>
                  </a:cubicBezTo>
                  <a:cubicBezTo>
                    <a:pt x="1448" y="292"/>
                    <a:pt x="1443" y="294"/>
                    <a:pt x="1439" y="294"/>
                  </a:cubicBezTo>
                  <a:cubicBezTo>
                    <a:pt x="1439" y="294"/>
                    <a:pt x="1438" y="294"/>
                    <a:pt x="1438" y="294"/>
                  </a:cubicBezTo>
                  <a:cubicBezTo>
                    <a:pt x="1434" y="294"/>
                    <a:pt x="1431" y="291"/>
                    <a:pt x="1428" y="288"/>
                  </a:cubicBezTo>
                  <a:cubicBezTo>
                    <a:pt x="1428" y="288"/>
                    <a:pt x="1428" y="288"/>
                    <a:pt x="1428" y="288"/>
                  </a:cubicBezTo>
                  <a:cubicBezTo>
                    <a:pt x="1428" y="288"/>
                    <a:pt x="1428" y="288"/>
                    <a:pt x="1428" y="288"/>
                  </a:cubicBezTo>
                  <a:cubicBezTo>
                    <a:pt x="1421" y="279"/>
                    <a:pt x="1421" y="279"/>
                    <a:pt x="1421" y="279"/>
                  </a:cubicBezTo>
                  <a:cubicBezTo>
                    <a:pt x="1410" y="270"/>
                    <a:pt x="1410" y="270"/>
                    <a:pt x="1410" y="270"/>
                  </a:cubicBezTo>
                  <a:cubicBezTo>
                    <a:pt x="1403" y="268"/>
                    <a:pt x="1398" y="264"/>
                    <a:pt x="1397" y="261"/>
                  </a:cubicBezTo>
                  <a:cubicBezTo>
                    <a:pt x="1395" y="257"/>
                    <a:pt x="1396" y="254"/>
                    <a:pt x="1398" y="251"/>
                  </a:cubicBezTo>
                  <a:cubicBezTo>
                    <a:pt x="1401" y="244"/>
                    <a:pt x="1401" y="244"/>
                    <a:pt x="1401" y="244"/>
                  </a:cubicBezTo>
                  <a:cubicBezTo>
                    <a:pt x="1401" y="243"/>
                    <a:pt x="1398" y="242"/>
                    <a:pt x="1395" y="242"/>
                  </a:cubicBezTo>
                  <a:cubicBezTo>
                    <a:pt x="1379" y="241"/>
                    <a:pt x="1379" y="241"/>
                    <a:pt x="1379" y="241"/>
                  </a:cubicBezTo>
                  <a:cubicBezTo>
                    <a:pt x="1376" y="241"/>
                    <a:pt x="1374" y="243"/>
                    <a:pt x="1373" y="245"/>
                  </a:cubicBezTo>
                  <a:cubicBezTo>
                    <a:pt x="1373" y="245"/>
                    <a:pt x="1373" y="245"/>
                    <a:pt x="1373" y="245"/>
                  </a:cubicBezTo>
                  <a:cubicBezTo>
                    <a:pt x="1373" y="245"/>
                    <a:pt x="1373" y="245"/>
                    <a:pt x="1373" y="245"/>
                  </a:cubicBezTo>
                  <a:cubicBezTo>
                    <a:pt x="1369" y="252"/>
                    <a:pt x="1369" y="252"/>
                    <a:pt x="1369" y="252"/>
                  </a:cubicBezTo>
                  <a:cubicBezTo>
                    <a:pt x="1368" y="252"/>
                    <a:pt x="1368" y="252"/>
                    <a:pt x="1368" y="252"/>
                  </a:cubicBezTo>
                  <a:cubicBezTo>
                    <a:pt x="1368" y="252"/>
                    <a:pt x="1368" y="252"/>
                    <a:pt x="1368" y="252"/>
                  </a:cubicBezTo>
                  <a:cubicBezTo>
                    <a:pt x="1365" y="255"/>
                    <a:pt x="1362" y="257"/>
                    <a:pt x="1358" y="259"/>
                  </a:cubicBezTo>
                  <a:cubicBezTo>
                    <a:pt x="1355" y="259"/>
                    <a:pt x="1353" y="260"/>
                    <a:pt x="1351" y="260"/>
                  </a:cubicBezTo>
                  <a:cubicBezTo>
                    <a:pt x="1349" y="260"/>
                    <a:pt x="1348" y="259"/>
                    <a:pt x="1348" y="258"/>
                  </a:cubicBezTo>
                  <a:cubicBezTo>
                    <a:pt x="1347" y="256"/>
                    <a:pt x="1348" y="255"/>
                    <a:pt x="1350" y="253"/>
                  </a:cubicBezTo>
                  <a:cubicBezTo>
                    <a:pt x="1350" y="253"/>
                    <a:pt x="1350" y="253"/>
                    <a:pt x="1350" y="253"/>
                  </a:cubicBezTo>
                  <a:cubicBezTo>
                    <a:pt x="1350" y="253"/>
                    <a:pt x="1350" y="253"/>
                    <a:pt x="1350" y="253"/>
                  </a:cubicBezTo>
                  <a:cubicBezTo>
                    <a:pt x="1361" y="244"/>
                    <a:pt x="1361" y="244"/>
                    <a:pt x="1361" y="244"/>
                  </a:cubicBezTo>
                  <a:cubicBezTo>
                    <a:pt x="1362" y="244"/>
                    <a:pt x="1362" y="244"/>
                    <a:pt x="1362" y="244"/>
                  </a:cubicBezTo>
                  <a:cubicBezTo>
                    <a:pt x="1362" y="244"/>
                    <a:pt x="1362" y="244"/>
                    <a:pt x="1362" y="244"/>
                  </a:cubicBezTo>
                  <a:cubicBezTo>
                    <a:pt x="1362" y="244"/>
                    <a:pt x="1362" y="244"/>
                    <a:pt x="1362" y="244"/>
                  </a:cubicBezTo>
                  <a:cubicBezTo>
                    <a:pt x="1362" y="244"/>
                    <a:pt x="1361" y="243"/>
                    <a:pt x="1360" y="243"/>
                  </a:cubicBezTo>
                  <a:cubicBezTo>
                    <a:pt x="1350" y="242"/>
                    <a:pt x="1350" y="242"/>
                    <a:pt x="1350" y="242"/>
                  </a:cubicBezTo>
                  <a:cubicBezTo>
                    <a:pt x="1348" y="242"/>
                    <a:pt x="1348" y="241"/>
                    <a:pt x="1348" y="240"/>
                  </a:cubicBezTo>
                  <a:cubicBezTo>
                    <a:pt x="1347" y="239"/>
                    <a:pt x="1348" y="238"/>
                    <a:pt x="1349" y="237"/>
                  </a:cubicBezTo>
                  <a:cubicBezTo>
                    <a:pt x="1352" y="234"/>
                    <a:pt x="1352" y="234"/>
                    <a:pt x="1352" y="234"/>
                  </a:cubicBezTo>
                  <a:cubicBezTo>
                    <a:pt x="1355" y="231"/>
                    <a:pt x="1355" y="230"/>
                    <a:pt x="1355" y="230"/>
                  </a:cubicBezTo>
                  <a:cubicBezTo>
                    <a:pt x="1355" y="230"/>
                    <a:pt x="1355" y="230"/>
                    <a:pt x="1355" y="230"/>
                  </a:cubicBezTo>
                  <a:cubicBezTo>
                    <a:pt x="1330" y="223"/>
                    <a:pt x="1330" y="223"/>
                    <a:pt x="1330" y="223"/>
                  </a:cubicBezTo>
                  <a:cubicBezTo>
                    <a:pt x="1309" y="219"/>
                    <a:pt x="1309" y="219"/>
                    <a:pt x="1309" y="219"/>
                  </a:cubicBezTo>
                  <a:cubicBezTo>
                    <a:pt x="1303" y="226"/>
                    <a:pt x="1303" y="226"/>
                    <a:pt x="1303" y="226"/>
                  </a:cubicBezTo>
                  <a:cubicBezTo>
                    <a:pt x="1303" y="226"/>
                    <a:pt x="1303" y="226"/>
                    <a:pt x="1303" y="226"/>
                  </a:cubicBezTo>
                  <a:cubicBezTo>
                    <a:pt x="1302" y="226"/>
                    <a:pt x="1302" y="226"/>
                    <a:pt x="1302" y="226"/>
                  </a:cubicBezTo>
                  <a:cubicBezTo>
                    <a:pt x="1300" y="228"/>
                    <a:pt x="1295" y="230"/>
                    <a:pt x="1290" y="231"/>
                  </a:cubicBezTo>
                  <a:cubicBezTo>
                    <a:pt x="1289" y="231"/>
                    <a:pt x="1287" y="233"/>
                    <a:pt x="1286" y="235"/>
                  </a:cubicBezTo>
                  <a:cubicBezTo>
                    <a:pt x="1286" y="235"/>
                    <a:pt x="1286" y="235"/>
                    <a:pt x="1286" y="235"/>
                  </a:cubicBezTo>
                  <a:cubicBezTo>
                    <a:pt x="1286" y="235"/>
                    <a:pt x="1286" y="235"/>
                    <a:pt x="1286" y="235"/>
                  </a:cubicBezTo>
                  <a:cubicBezTo>
                    <a:pt x="1284" y="237"/>
                    <a:pt x="1284" y="238"/>
                    <a:pt x="1284" y="238"/>
                  </a:cubicBezTo>
                  <a:cubicBezTo>
                    <a:pt x="1284" y="238"/>
                    <a:pt x="1284" y="238"/>
                    <a:pt x="1284" y="238"/>
                  </a:cubicBezTo>
                  <a:cubicBezTo>
                    <a:pt x="1285" y="238"/>
                    <a:pt x="1286" y="237"/>
                    <a:pt x="1288" y="236"/>
                  </a:cubicBezTo>
                  <a:cubicBezTo>
                    <a:pt x="1289" y="235"/>
                    <a:pt x="1290" y="235"/>
                    <a:pt x="1291" y="235"/>
                  </a:cubicBezTo>
                  <a:cubicBezTo>
                    <a:pt x="1294" y="235"/>
                    <a:pt x="1294" y="239"/>
                    <a:pt x="1295" y="241"/>
                  </a:cubicBezTo>
                  <a:cubicBezTo>
                    <a:pt x="1295" y="241"/>
                    <a:pt x="1295" y="241"/>
                    <a:pt x="1295" y="241"/>
                  </a:cubicBezTo>
                  <a:cubicBezTo>
                    <a:pt x="1295" y="241"/>
                    <a:pt x="1295" y="241"/>
                    <a:pt x="1295" y="241"/>
                  </a:cubicBezTo>
                  <a:cubicBezTo>
                    <a:pt x="1294" y="259"/>
                    <a:pt x="1294" y="259"/>
                    <a:pt x="1294" y="259"/>
                  </a:cubicBezTo>
                  <a:cubicBezTo>
                    <a:pt x="1294" y="261"/>
                    <a:pt x="1294" y="268"/>
                    <a:pt x="1289" y="268"/>
                  </a:cubicBezTo>
                  <a:cubicBezTo>
                    <a:pt x="1287" y="268"/>
                    <a:pt x="1283" y="265"/>
                    <a:pt x="1282" y="264"/>
                  </a:cubicBezTo>
                  <a:cubicBezTo>
                    <a:pt x="1282" y="264"/>
                    <a:pt x="1282" y="264"/>
                    <a:pt x="1282" y="264"/>
                  </a:cubicBezTo>
                  <a:cubicBezTo>
                    <a:pt x="1282" y="264"/>
                    <a:pt x="1282" y="264"/>
                    <a:pt x="1282" y="264"/>
                  </a:cubicBezTo>
                  <a:cubicBezTo>
                    <a:pt x="1280" y="262"/>
                    <a:pt x="1278" y="262"/>
                    <a:pt x="1278" y="262"/>
                  </a:cubicBezTo>
                  <a:cubicBezTo>
                    <a:pt x="1277" y="262"/>
                    <a:pt x="1277" y="262"/>
                    <a:pt x="1277" y="262"/>
                  </a:cubicBezTo>
                  <a:cubicBezTo>
                    <a:pt x="1277" y="263"/>
                    <a:pt x="1276" y="264"/>
                    <a:pt x="1276" y="270"/>
                  </a:cubicBezTo>
                  <a:cubicBezTo>
                    <a:pt x="1276" y="277"/>
                    <a:pt x="1272" y="278"/>
                    <a:pt x="1269" y="278"/>
                  </a:cubicBezTo>
                  <a:cubicBezTo>
                    <a:pt x="1267" y="278"/>
                    <a:pt x="1265" y="278"/>
                    <a:pt x="1262" y="276"/>
                  </a:cubicBezTo>
                  <a:cubicBezTo>
                    <a:pt x="1262" y="276"/>
                    <a:pt x="1262" y="276"/>
                    <a:pt x="1262" y="276"/>
                  </a:cubicBezTo>
                  <a:cubicBezTo>
                    <a:pt x="1262" y="276"/>
                    <a:pt x="1262" y="276"/>
                    <a:pt x="1262" y="276"/>
                  </a:cubicBezTo>
                  <a:cubicBezTo>
                    <a:pt x="1247" y="264"/>
                    <a:pt x="1247" y="264"/>
                    <a:pt x="1247" y="264"/>
                  </a:cubicBezTo>
                  <a:cubicBezTo>
                    <a:pt x="1247" y="264"/>
                    <a:pt x="1247" y="264"/>
                    <a:pt x="1246" y="264"/>
                  </a:cubicBezTo>
                  <a:cubicBezTo>
                    <a:pt x="1245" y="264"/>
                    <a:pt x="1243" y="265"/>
                    <a:pt x="1241" y="266"/>
                  </a:cubicBezTo>
                  <a:cubicBezTo>
                    <a:pt x="1231" y="272"/>
                    <a:pt x="1231" y="272"/>
                    <a:pt x="1231" y="272"/>
                  </a:cubicBezTo>
                  <a:cubicBezTo>
                    <a:pt x="1229" y="274"/>
                    <a:pt x="1226" y="274"/>
                    <a:pt x="1224" y="274"/>
                  </a:cubicBezTo>
                  <a:cubicBezTo>
                    <a:pt x="1223" y="274"/>
                    <a:pt x="1221" y="274"/>
                    <a:pt x="1220" y="274"/>
                  </a:cubicBezTo>
                  <a:cubicBezTo>
                    <a:pt x="1217" y="272"/>
                    <a:pt x="1213" y="268"/>
                    <a:pt x="1210" y="262"/>
                  </a:cubicBezTo>
                  <a:cubicBezTo>
                    <a:pt x="1209" y="260"/>
                    <a:pt x="1208" y="258"/>
                    <a:pt x="1207" y="257"/>
                  </a:cubicBezTo>
                  <a:cubicBezTo>
                    <a:pt x="1207" y="258"/>
                    <a:pt x="1206" y="260"/>
                    <a:pt x="1205" y="263"/>
                  </a:cubicBezTo>
                  <a:cubicBezTo>
                    <a:pt x="1205" y="263"/>
                    <a:pt x="1205" y="263"/>
                    <a:pt x="1205" y="263"/>
                  </a:cubicBezTo>
                  <a:cubicBezTo>
                    <a:pt x="1205" y="263"/>
                    <a:pt x="1205" y="263"/>
                    <a:pt x="1205" y="263"/>
                  </a:cubicBezTo>
                  <a:cubicBezTo>
                    <a:pt x="1203" y="275"/>
                    <a:pt x="1203" y="275"/>
                    <a:pt x="1203" y="275"/>
                  </a:cubicBezTo>
                  <a:cubicBezTo>
                    <a:pt x="1203" y="276"/>
                    <a:pt x="1203" y="276"/>
                    <a:pt x="1203" y="276"/>
                  </a:cubicBezTo>
                  <a:cubicBezTo>
                    <a:pt x="1203" y="276"/>
                    <a:pt x="1203" y="276"/>
                    <a:pt x="1203" y="276"/>
                  </a:cubicBezTo>
                  <a:cubicBezTo>
                    <a:pt x="1199" y="285"/>
                    <a:pt x="1199" y="285"/>
                    <a:pt x="1199" y="285"/>
                  </a:cubicBezTo>
                  <a:cubicBezTo>
                    <a:pt x="1199" y="285"/>
                    <a:pt x="1199" y="285"/>
                    <a:pt x="1199" y="285"/>
                  </a:cubicBezTo>
                  <a:cubicBezTo>
                    <a:pt x="1199" y="285"/>
                    <a:pt x="1199" y="285"/>
                    <a:pt x="1199" y="285"/>
                  </a:cubicBezTo>
                  <a:cubicBezTo>
                    <a:pt x="1196" y="289"/>
                    <a:pt x="1193" y="291"/>
                    <a:pt x="1190" y="291"/>
                  </a:cubicBezTo>
                  <a:cubicBezTo>
                    <a:pt x="1185" y="291"/>
                    <a:pt x="1180" y="287"/>
                    <a:pt x="1175" y="280"/>
                  </a:cubicBezTo>
                  <a:cubicBezTo>
                    <a:pt x="1153" y="246"/>
                    <a:pt x="1153" y="246"/>
                    <a:pt x="1153" y="246"/>
                  </a:cubicBezTo>
                  <a:cubicBezTo>
                    <a:pt x="1151" y="244"/>
                    <a:pt x="1148" y="241"/>
                    <a:pt x="1143" y="240"/>
                  </a:cubicBezTo>
                  <a:cubicBezTo>
                    <a:pt x="1135" y="238"/>
                    <a:pt x="1134" y="236"/>
                    <a:pt x="1134" y="235"/>
                  </a:cubicBezTo>
                  <a:cubicBezTo>
                    <a:pt x="1132" y="232"/>
                    <a:pt x="1135" y="228"/>
                    <a:pt x="1143" y="221"/>
                  </a:cubicBezTo>
                  <a:cubicBezTo>
                    <a:pt x="1160" y="207"/>
                    <a:pt x="1160" y="207"/>
                    <a:pt x="1160" y="207"/>
                  </a:cubicBezTo>
                  <a:cubicBezTo>
                    <a:pt x="1162" y="205"/>
                    <a:pt x="1163" y="202"/>
                    <a:pt x="1161" y="199"/>
                  </a:cubicBezTo>
                  <a:cubicBezTo>
                    <a:pt x="1159" y="196"/>
                    <a:pt x="1156" y="194"/>
                    <a:pt x="1152" y="192"/>
                  </a:cubicBezTo>
                  <a:cubicBezTo>
                    <a:pt x="1143" y="193"/>
                    <a:pt x="1143" y="193"/>
                    <a:pt x="1143" y="193"/>
                  </a:cubicBezTo>
                  <a:cubicBezTo>
                    <a:pt x="1143" y="193"/>
                    <a:pt x="1143" y="193"/>
                    <a:pt x="1143" y="193"/>
                  </a:cubicBezTo>
                  <a:cubicBezTo>
                    <a:pt x="1142" y="193"/>
                    <a:pt x="1142" y="193"/>
                    <a:pt x="1142" y="193"/>
                  </a:cubicBezTo>
                  <a:cubicBezTo>
                    <a:pt x="1132" y="192"/>
                    <a:pt x="1132" y="192"/>
                    <a:pt x="1132" y="192"/>
                  </a:cubicBezTo>
                  <a:cubicBezTo>
                    <a:pt x="1131" y="192"/>
                    <a:pt x="1131" y="192"/>
                    <a:pt x="1131" y="192"/>
                  </a:cubicBezTo>
                  <a:cubicBezTo>
                    <a:pt x="1131" y="192"/>
                    <a:pt x="1131" y="192"/>
                    <a:pt x="1131" y="192"/>
                  </a:cubicBezTo>
                  <a:cubicBezTo>
                    <a:pt x="1129" y="192"/>
                    <a:pt x="1126" y="189"/>
                    <a:pt x="1122" y="185"/>
                  </a:cubicBezTo>
                  <a:cubicBezTo>
                    <a:pt x="1118" y="181"/>
                    <a:pt x="1116" y="181"/>
                    <a:pt x="1116" y="181"/>
                  </a:cubicBezTo>
                  <a:cubicBezTo>
                    <a:pt x="1116" y="180"/>
                    <a:pt x="1116" y="180"/>
                    <a:pt x="1116" y="180"/>
                  </a:cubicBezTo>
                  <a:cubicBezTo>
                    <a:pt x="1115" y="180"/>
                    <a:pt x="1115" y="180"/>
                    <a:pt x="1115" y="180"/>
                  </a:cubicBezTo>
                  <a:cubicBezTo>
                    <a:pt x="1114" y="180"/>
                    <a:pt x="1113" y="180"/>
                    <a:pt x="1112" y="180"/>
                  </a:cubicBezTo>
                  <a:cubicBezTo>
                    <a:pt x="1110" y="180"/>
                    <a:pt x="1108" y="180"/>
                    <a:pt x="1107" y="182"/>
                  </a:cubicBezTo>
                  <a:cubicBezTo>
                    <a:pt x="1107" y="182"/>
                    <a:pt x="1107" y="182"/>
                    <a:pt x="1107" y="182"/>
                  </a:cubicBezTo>
                  <a:cubicBezTo>
                    <a:pt x="1107" y="182"/>
                    <a:pt x="1107" y="182"/>
                    <a:pt x="1107" y="182"/>
                  </a:cubicBezTo>
                  <a:cubicBezTo>
                    <a:pt x="1105" y="185"/>
                    <a:pt x="1104" y="187"/>
                    <a:pt x="1106" y="190"/>
                  </a:cubicBezTo>
                  <a:cubicBezTo>
                    <a:pt x="1106" y="190"/>
                    <a:pt x="1106" y="190"/>
                    <a:pt x="1106" y="190"/>
                  </a:cubicBezTo>
                  <a:cubicBezTo>
                    <a:pt x="1106" y="190"/>
                    <a:pt x="1106" y="190"/>
                    <a:pt x="1106" y="190"/>
                  </a:cubicBezTo>
                  <a:cubicBezTo>
                    <a:pt x="1109" y="197"/>
                    <a:pt x="1112" y="205"/>
                    <a:pt x="1103" y="210"/>
                  </a:cubicBezTo>
                  <a:cubicBezTo>
                    <a:pt x="1103" y="210"/>
                    <a:pt x="1103" y="210"/>
                    <a:pt x="1103" y="210"/>
                  </a:cubicBezTo>
                  <a:cubicBezTo>
                    <a:pt x="1103" y="210"/>
                    <a:pt x="1103" y="211"/>
                    <a:pt x="1102" y="212"/>
                  </a:cubicBezTo>
                  <a:cubicBezTo>
                    <a:pt x="1102" y="212"/>
                    <a:pt x="1102" y="212"/>
                    <a:pt x="1102" y="212"/>
                  </a:cubicBezTo>
                  <a:cubicBezTo>
                    <a:pt x="1102" y="213"/>
                    <a:pt x="1102" y="213"/>
                    <a:pt x="1102" y="213"/>
                  </a:cubicBezTo>
                  <a:cubicBezTo>
                    <a:pt x="1100" y="216"/>
                    <a:pt x="1100" y="216"/>
                    <a:pt x="1100" y="216"/>
                  </a:cubicBezTo>
                  <a:cubicBezTo>
                    <a:pt x="1099" y="217"/>
                    <a:pt x="1099" y="217"/>
                    <a:pt x="1099" y="217"/>
                  </a:cubicBezTo>
                  <a:cubicBezTo>
                    <a:pt x="1098" y="217"/>
                    <a:pt x="1098" y="217"/>
                    <a:pt x="1098" y="217"/>
                  </a:cubicBezTo>
                  <a:cubicBezTo>
                    <a:pt x="1092" y="214"/>
                    <a:pt x="1092" y="214"/>
                    <a:pt x="1092" y="214"/>
                  </a:cubicBezTo>
                  <a:cubicBezTo>
                    <a:pt x="1092" y="214"/>
                    <a:pt x="1092" y="214"/>
                    <a:pt x="1092" y="214"/>
                  </a:cubicBezTo>
                  <a:cubicBezTo>
                    <a:pt x="1091" y="214"/>
                    <a:pt x="1091" y="214"/>
                    <a:pt x="1091" y="214"/>
                  </a:cubicBezTo>
                  <a:cubicBezTo>
                    <a:pt x="1089" y="213"/>
                    <a:pt x="1087" y="212"/>
                    <a:pt x="1086" y="212"/>
                  </a:cubicBezTo>
                  <a:cubicBezTo>
                    <a:pt x="1085" y="212"/>
                    <a:pt x="1085" y="212"/>
                    <a:pt x="1085" y="212"/>
                  </a:cubicBezTo>
                  <a:cubicBezTo>
                    <a:pt x="1085" y="212"/>
                    <a:pt x="1085" y="212"/>
                    <a:pt x="1085" y="212"/>
                  </a:cubicBezTo>
                  <a:cubicBezTo>
                    <a:pt x="1084" y="212"/>
                    <a:pt x="1084" y="212"/>
                    <a:pt x="1084" y="212"/>
                  </a:cubicBezTo>
                  <a:cubicBezTo>
                    <a:pt x="1080" y="212"/>
                    <a:pt x="1076" y="213"/>
                    <a:pt x="1073" y="213"/>
                  </a:cubicBezTo>
                  <a:cubicBezTo>
                    <a:pt x="1052" y="213"/>
                    <a:pt x="1042" y="208"/>
                    <a:pt x="1042" y="199"/>
                  </a:cubicBezTo>
                  <a:cubicBezTo>
                    <a:pt x="1042" y="193"/>
                    <a:pt x="1041" y="189"/>
                    <a:pt x="1039" y="187"/>
                  </a:cubicBezTo>
                  <a:cubicBezTo>
                    <a:pt x="1029" y="185"/>
                    <a:pt x="1029" y="185"/>
                    <a:pt x="1029" y="185"/>
                  </a:cubicBezTo>
                  <a:cubicBezTo>
                    <a:pt x="1016" y="186"/>
                    <a:pt x="1016" y="186"/>
                    <a:pt x="1016" y="186"/>
                  </a:cubicBezTo>
                  <a:cubicBezTo>
                    <a:pt x="1015" y="186"/>
                    <a:pt x="1015" y="186"/>
                    <a:pt x="1015" y="186"/>
                  </a:cubicBezTo>
                  <a:cubicBezTo>
                    <a:pt x="1015" y="186"/>
                    <a:pt x="1015" y="186"/>
                    <a:pt x="1015" y="186"/>
                  </a:cubicBezTo>
                  <a:cubicBezTo>
                    <a:pt x="1001" y="185"/>
                    <a:pt x="1001" y="185"/>
                    <a:pt x="1001" y="185"/>
                  </a:cubicBezTo>
                  <a:cubicBezTo>
                    <a:pt x="1001" y="185"/>
                    <a:pt x="1001" y="185"/>
                    <a:pt x="1001" y="185"/>
                  </a:cubicBezTo>
                  <a:cubicBezTo>
                    <a:pt x="1000" y="185"/>
                    <a:pt x="1000" y="185"/>
                    <a:pt x="1000" y="185"/>
                  </a:cubicBezTo>
                  <a:cubicBezTo>
                    <a:pt x="1000" y="185"/>
                    <a:pt x="1000" y="185"/>
                    <a:pt x="999" y="185"/>
                  </a:cubicBezTo>
                  <a:cubicBezTo>
                    <a:pt x="999" y="185"/>
                    <a:pt x="998" y="185"/>
                    <a:pt x="997" y="187"/>
                  </a:cubicBezTo>
                  <a:cubicBezTo>
                    <a:pt x="994" y="194"/>
                    <a:pt x="994" y="194"/>
                    <a:pt x="994" y="194"/>
                  </a:cubicBezTo>
                  <a:cubicBezTo>
                    <a:pt x="993" y="198"/>
                    <a:pt x="991" y="198"/>
                    <a:pt x="990" y="198"/>
                  </a:cubicBezTo>
                  <a:cubicBezTo>
                    <a:pt x="989" y="198"/>
                    <a:pt x="988" y="198"/>
                    <a:pt x="987" y="196"/>
                  </a:cubicBezTo>
                  <a:cubicBezTo>
                    <a:pt x="986" y="193"/>
                    <a:pt x="985" y="190"/>
                    <a:pt x="987" y="187"/>
                  </a:cubicBezTo>
                  <a:cubicBezTo>
                    <a:pt x="988" y="184"/>
                    <a:pt x="988" y="182"/>
                    <a:pt x="987" y="180"/>
                  </a:cubicBezTo>
                  <a:cubicBezTo>
                    <a:pt x="987" y="180"/>
                    <a:pt x="985" y="179"/>
                    <a:pt x="984" y="179"/>
                  </a:cubicBezTo>
                  <a:cubicBezTo>
                    <a:pt x="976" y="180"/>
                    <a:pt x="976" y="180"/>
                    <a:pt x="976" y="180"/>
                  </a:cubicBezTo>
                  <a:cubicBezTo>
                    <a:pt x="970" y="180"/>
                    <a:pt x="970" y="180"/>
                    <a:pt x="970" y="180"/>
                  </a:cubicBezTo>
                  <a:cubicBezTo>
                    <a:pt x="970" y="181"/>
                    <a:pt x="970" y="181"/>
                    <a:pt x="970" y="181"/>
                  </a:cubicBezTo>
                  <a:cubicBezTo>
                    <a:pt x="970" y="181"/>
                    <a:pt x="970" y="181"/>
                    <a:pt x="970" y="181"/>
                  </a:cubicBezTo>
                  <a:cubicBezTo>
                    <a:pt x="966" y="181"/>
                    <a:pt x="963" y="178"/>
                    <a:pt x="961" y="173"/>
                  </a:cubicBezTo>
                  <a:cubicBezTo>
                    <a:pt x="956" y="168"/>
                    <a:pt x="956" y="168"/>
                    <a:pt x="956" y="168"/>
                  </a:cubicBezTo>
                  <a:cubicBezTo>
                    <a:pt x="956" y="168"/>
                    <a:pt x="955" y="168"/>
                    <a:pt x="955" y="168"/>
                  </a:cubicBezTo>
                  <a:cubicBezTo>
                    <a:pt x="954" y="168"/>
                    <a:pt x="953" y="168"/>
                    <a:pt x="953" y="168"/>
                  </a:cubicBezTo>
                  <a:cubicBezTo>
                    <a:pt x="953" y="169"/>
                    <a:pt x="952" y="170"/>
                    <a:pt x="953" y="172"/>
                  </a:cubicBezTo>
                  <a:cubicBezTo>
                    <a:pt x="955" y="179"/>
                    <a:pt x="957" y="182"/>
                    <a:pt x="956" y="184"/>
                  </a:cubicBezTo>
                  <a:cubicBezTo>
                    <a:pt x="956" y="187"/>
                    <a:pt x="951" y="190"/>
                    <a:pt x="941" y="196"/>
                  </a:cubicBezTo>
                  <a:cubicBezTo>
                    <a:pt x="941" y="196"/>
                    <a:pt x="941" y="196"/>
                    <a:pt x="941" y="196"/>
                  </a:cubicBezTo>
                  <a:cubicBezTo>
                    <a:pt x="941" y="196"/>
                    <a:pt x="941" y="196"/>
                    <a:pt x="941" y="196"/>
                  </a:cubicBezTo>
                  <a:cubicBezTo>
                    <a:pt x="923" y="203"/>
                    <a:pt x="923" y="203"/>
                    <a:pt x="923" y="203"/>
                  </a:cubicBezTo>
                  <a:cubicBezTo>
                    <a:pt x="923" y="203"/>
                    <a:pt x="923" y="203"/>
                    <a:pt x="923" y="203"/>
                  </a:cubicBezTo>
                  <a:cubicBezTo>
                    <a:pt x="923" y="203"/>
                    <a:pt x="923" y="203"/>
                    <a:pt x="923" y="203"/>
                  </a:cubicBezTo>
                  <a:cubicBezTo>
                    <a:pt x="920" y="204"/>
                    <a:pt x="916" y="205"/>
                    <a:pt x="911" y="208"/>
                  </a:cubicBezTo>
                  <a:cubicBezTo>
                    <a:pt x="902" y="215"/>
                    <a:pt x="902" y="215"/>
                    <a:pt x="902" y="215"/>
                  </a:cubicBezTo>
                  <a:cubicBezTo>
                    <a:pt x="902" y="216"/>
                    <a:pt x="902" y="216"/>
                    <a:pt x="902" y="216"/>
                  </a:cubicBezTo>
                  <a:cubicBezTo>
                    <a:pt x="902" y="216"/>
                    <a:pt x="902" y="216"/>
                    <a:pt x="902" y="216"/>
                  </a:cubicBezTo>
                  <a:cubicBezTo>
                    <a:pt x="900" y="216"/>
                    <a:pt x="899" y="217"/>
                    <a:pt x="898" y="217"/>
                  </a:cubicBezTo>
                  <a:cubicBezTo>
                    <a:pt x="897" y="217"/>
                    <a:pt x="896" y="216"/>
                    <a:pt x="896" y="216"/>
                  </a:cubicBezTo>
                  <a:cubicBezTo>
                    <a:pt x="896" y="215"/>
                    <a:pt x="896" y="214"/>
                    <a:pt x="896" y="214"/>
                  </a:cubicBezTo>
                  <a:cubicBezTo>
                    <a:pt x="902" y="201"/>
                    <a:pt x="902" y="201"/>
                    <a:pt x="902" y="201"/>
                  </a:cubicBezTo>
                  <a:cubicBezTo>
                    <a:pt x="902" y="201"/>
                    <a:pt x="902" y="201"/>
                    <a:pt x="902" y="201"/>
                  </a:cubicBezTo>
                  <a:cubicBezTo>
                    <a:pt x="902" y="201"/>
                    <a:pt x="902" y="201"/>
                    <a:pt x="902" y="201"/>
                  </a:cubicBezTo>
                  <a:cubicBezTo>
                    <a:pt x="906" y="194"/>
                    <a:pt x="914" y="186"/>
                    <a:pt x="926" y="176"/>
                  </a:cubicBezTo>
                  <a:cubicBezTo>
                    <a:pt x="936" y="167"/>
                    <a:pt x="946" y="158"/>
                    <a:pt x="951" y="152"/>
                  </a:cubicBezTo>
                  <a:cubicBezTo>
                    <a:pt x="963" y="137"/>
                    <a:pt x="963" y="137"/>
                    <a:pt x="963" y="137"/>
                  </a:cubicBezTo>
                  <a:cubicBezTo>
                    <a:pt x="970" y="129"/>
                    <a:pt x="975" y="125"/>
                    <a:pt x="978" y="123"/>
                  </a:cubicBezTo>
                  <a:cubicBezTo>
                    <a:pt x="982" y="121"/>
                    <a:pt x="985" y="119"/>
                    <a:pt x="986" y="117"/>
                  </a:cubicBezTo>
                  <a:cubicBezTo>
                    <a:pt x="987" y="109"/>
                    <a:pt x="987" y="109"/>
                    <a:pt x="987" y="109"/>
                  </a:cubicBezTo>
                  <a:cubicBezTo>
                    <a:pt x="985" y="101"/>
                    <a:pt x="985" y="101"/>
                    <a:pt x="985" y="101"/>
                  </a:cubicBezTo>
                  <a:cubicBezTo>
                    <a:pt x="985" y="101"/>
                    <a:pt x="985" y="101"/>
                    <a:pt x="985" y="101"/>
                  </a:cubicBezTo>
                  <a:cubicBezTo>
                    <a:pt x="985" y="101"/>
                    <a:pt x="985" y="101"/>
                    <a:pt x="985" y="101"/>
                  </a:cubicBezTo>
                  <a:cubicBezTo>
                    <a:pt x="985" y="97"/>
                    <a:pt x="985" y="94"/>
                    <a:pt x="987" y="91"/>
                  </a:cubicBezTo>
                  <a:cubicBezTo>
                    <a:pt x="990" y="84"/>
                    <a:pt x="990" y="82"/>
                    <a:pt x="989" y="81"/>
                  </a:cubicBezTo>
                  <a:cubicBezTo>
                    <a:pt x="985" y="79"/>
                    <a:pt x="985" y="79"/>
                    <a:pt x="985" y="79"/>
                  </a:cubicBezTo>
                  <a:cubicBezTo>
                    <a:pt x="985" y="79"/>
                    <a:pt x="985" y="79"/>
                    <a:pt x="985" y="79"/>
                  </a:cubicBezTo>
                  <a:cubicBezTo>
                    <a:pt x="985" y="79"/>
                    <a:pt x="985" y="79"/>
                    <a:pt x="985" y="79"/>
                  </a:cubicBezTo>
                  <a:cubicBezTo>
                    <a:pt x="981" y="75"/>
                    <a:pt x="981" y="75"/>
                    <a:pt x="981" y="75"/>
                  </a:cubicBezTo>
                  <a:cubicBezTo>
                    <a:pt x="981" y="75"/>
                    <a:pt x="981" y="75"/>
                    <a:pt x="981" y="75"/>
                  </a:cubicBezTo>
                  <a:cubicBezTo>
                    <a:pt x="981" y="75"/>
                    <a:pt x="981" y="75"/>
                    <a:pt x="981" y="75"/>
                  </a:cubicBezTo>
                  <a:cubicBezTo>
                    <a:pt x="977" y="66"/>
                    <a:pt x="977" y="66"/>
                    <a:pt x="977" y="66"/>
                  </a:cubicBezTo>
                  <a:cubicBezTo>
                    <a:pt x="977" y="66"/>
                    <a:pt x="977" y="66"/>
                    <a:pt x="977" y="66"/>
                  </a:cubicBezTo>
                  <a:cubicBezTo>
                    <a:pt x="977" y="66"/>
                    <a:pt x="977" y="66"/>
                    <a:pt x="977" y="66"/>
                  </a:cubicBezTo>
                  <a:cubicBezTo>
                    <a:pt x="974" y="59"/>
                    <a:pt x="974" y="59"/>
                    <a:pt x="974" y="59"/>
                  </a:cubicBezTo>
                  <a:cubicBezTo>
                    <a:pt x="971" y="56"/>
                    <a:pt x="966" y="53"/>
                    <a:pt x="955" y="49"/>
                  </a:cubicBezTo>
                  <a:cubicBezTo>
                    <a:pt x="948" y="47"/>
                    <a:pt x="943" y="45"/>
                    <a:pt x="940" y="45"/>
                  </a:cubicBezTo>
                  <a:cubicBezTo>
                    <a:pt x="937" y="45"/>
                    <a:pt x="936" y="46"/>
                    <a:pt x="934" y="47"/>
                  </a:cubicBezTo>
                  <a:cubicBezTo>
                    <a:pt x="931" y="51"/>
                    <a:pt x="931" y="51"/>
                    <a:pt x="931" y="51"/>
                  </a:cubicBezTo>
                  <a:cubicBezTo>
                    <a:pt x="926" y="56"/>
                    <a:pt x="926" y="56"/>
                    <a:pt x="926" y="56"/>
                  </a:cubicBezTo>
                  <a:cubicBezTo>
                    <a:pt x="925" y="58"/>
                    <a:pt x="922" y="59"/>
                    <a:pt x="921" y="59"/>
                  </a:cubicBezTo>
                  <a:cubicBezTo>
                    <a:pt x="921" y="59"/>
                    <a:pt x="921" y="59"/>
                    <a:pt x="921" y="59"/>
                  </a:cubicBezTo>
                  <a:cubicBezTo>
                    <a:pt x="920" y="59"/>
                    <a:pt x="920" y="59"/>
                    <a:pt x="920" y="59"/>
                  </a:cubicBezTo>
                  <a:cubicBezTo>
                    <a:pt x="915" y="57"/>
                    <a:pt x="915" y="57"/>
                    <a:pt x="915" y="57"/>
                  </a:cubicBezTo>
                  <a:cubicBezTo>
                    <a:pt x="909" y="56"/>
                    <a:pt x="907" y="54"/>
                    <a:pt x="907" y="49"/>
                  </a:cubicBezTo>
                  <a:cubicBezTo>
                    <a:pt x="907" y="49"/>
                    <a:pt x="907" y="49"/>
                    <a:pt x="907" y="49"/>
                  </a:cubicBezTo>
                  <a:cubicBezTo>
                    <a:pt x="907" y="49"/>
                    <a:pt x="907" y="49"/>
                    <a:pt x="907" y="49"/>
                  </a:cubicBezTo>
                  <a:cubicBezTo>
                    <a:pt x="913" y="39"/>
                    <a:pt x="913" y="39"/>
                    <a:pt x="913" y="39"/>
                  </a:cubicBezTo>
                  <a:cubicBezTo>
                    <a:pt x="913" y="39"/>
                    <a:pt x="913" y="39"/>
                    <a:pt x="913" y="39"/>
                  </a:cubicBezTo>
                  <a:cubicBezTo>
                    <a:pt x="913" y="39"/>
                    <a:pt x="913" y="39"/>
                    <a:pt x="913" y="39"/>
                  </a:cubicBezTo>
                  <a:cubicBezTo>
                    <a:pt x="915" y="37"/>
                    <a:pt x="915" y="36"/>
                    <a:pt x="914" y="36"/>
                  </a:cubicBezTo>
                  <a:cubicBezTo>
                    <a:pt x="914" y="35"/>
                    <a:pt x="914" y="35"/>
                    <a:pt x="913" y="35"/>
                  </a:cubicBezTo>
                  <a:cubicBezTo>
                    <a:pt x="900" y="33"/>
                    <a:pt x="900" y="33"/>
                    <a:pt x="900" y="33"/>
                  </a:cubicBezTo>
                  <a:cubicBezTo>
                    <a:pt x="887" y="31"/>
                    <a:pt x="887" y="31"/>
                    <a:pt x="887" y="31"/>
                  </a:cubicBezTo>
                  <a:cubicBezTo>
                    <a:pt x="887" y="31"/>
                    <a:pt x="887" y="31"/>
                    <a:pt x="887" y="31"/>
                  </a:cubicBezTo>
                  <a:cubicBezTo>
                    <a:pt x="886" y="31"/>
                    <a:pt x="886" y="31"/>
                    <a:pt x="886" y="31"/>
                  </a:cubicBezTo>
                  <a:cubicBezTo>
                    <a:pt x="885" y="30"/>
                    <a:pt x="884" y="29"/>
                    <a:pt x="884" y="27"/>
                  </a:cubicBezTo>
                  <a:cubicBezTo>
                    <a:pt x="884" y="24"/>
                    <a:pt x="885" y="21"/>
                    <a:pt x="888" y="18"/>
                  </a:cubicBezTo>
                  <a:cubicBezTo>
                    <a:pt x="893" y="12"/>
                    <a:pt x="894" y="8"/>
                    <a:pt x="893" y="6"/>
                  </a:cubicBezTo>
                  <a:cubicBezTo>
                    <a:pt x="893" y="5"/>
                    <a:pt x="892" y="4"/>
                    <a:pt x="891" y="4"/>
                  </a:cubicBezTo>
                  <a:cubicBezTo>
                    <a:pt x="891" y="4"/>
                    <a:pt x="891" y="4"/>
                    <a:pt x="891" y="4"/>
                  </a:cubicBezTo>
                  <a:cubicBezTo>
                    <a:pt x="891" y="4"/>
                    <a:pt x="891" y="4"/>
                    <a:pt x="891" y="4"/>
                  </a:cubicBezTo>
                  <a:cubicBezTo>
                    <a:pt x="890" y="2"/>
                    <a:pt x="888" y="2"/>
                    <a:pt x="88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47" name="Freeform 659"/>
            <p:cNvSpPr>
              <a:spLocks noEditPoints="1"/>
            </p:cNvSpPr>
            <p:nvPr/>
          </p:nvSpPr>
          <p:spPr bwMode="auto">
            <a:xfrm>
              <a:off x="2041729" y="-147810"/>
              <a:ext cx="7404002" cy="3732250"/>
            </a:xfrm>
            <a:custGeom>
              <a:avLst/>
              <a:gdLst>
                <a:gd name="T0" fmla="*/ 983 w 1864"/>
                <a:gd name="T1" fmla="*/ 177 h 939"/>
                <a:gd name="T2" fmla="*/ 1230 w 1864"/>
                <a:gd name="T3" fmla="*/ 271 h 939"/>
                <a:gd name="T4" fmla="*/ 1438 w 1864"/>
                <a:gd name="T5" fmla="*/ 292 h 939"/>
                <a:gd name="T6" fmla="*/ 1697 w 1864"/>
                <a:gd name="T7" fmla="*/ 324 h 939"/>
                <a:gd name="T8" fmla="*/ 1799 w 1864"/>
                <a:gd name="T9" fmla="*/ 463 h 939"/>
                <a:gd name="T10" fmla="*/ 1720 w 1864"/>
                <a:gd name="T11" fmla="*/ 529 h 939"/>
                <a:gd name="T12" fmla="*/ 1553 w 1864"/>
                <a:gd name="T13" fmla="*/ 672 h 939"/>
                <a:gd name="T14" fmla="*/ 1524 w 1864"/>
                <a:gd name="T15" fmla="*/ 558 h 939"/>
                <a:gd name="T16" fmla="*/ 1251 w 1864"/>
                <a:gd name="T17" fmla="*/ 691 h 939"/>
                <a:gd name="T18" fmla="*/ 1191 w 1864"/>
                <a:gd name="T19" fmla="*/ 916 h 939"/>
                <a:gd name="T20" fmla="*/ 1031 w 1864"/>
                <a:gd name="T21" fmla="*/ 799 h 939"/>
                <a:gd name="T22" fmla="*/ 687 w 1864"/>
                <a:gd name="T23" fmla="*/ 806 h 939"/>
                <a:gd name="T24" fmla="*/ 498 w 1864"/>
                <a:gd name="T25" fmla="*/ 694 h 939"/>
                <a:gd name="T26" fmla="*/ 332 w 1864"/>
                <a:gd name="T27" fmla="*/ 778 h 939"/>
                <a:gd name="T28" fmla="*/ 241 w 1864"/>
                <a:gd name="T29" fmla="*/ 864 h 939"/>
                <a:gd name="T30" fmla="*/ 125 w 1864"/>
                <a:gd name="T31" fmla="*/ 851 h 939"/>
                <a:gd name="T32" fmla="*/ 8 w 1864"/>
                <a:gd name="T33" fmla="*/ 600 h 939"/>
                <a:gd name="T34" fmla="*/ 68 w 1864"/>
                <a:gd name="T35" fmla="*/ 347 h 939"/>
                <a:gd name="T36" fmla="*/ 144 w 1864"/>
                <a:gd name="T37" fmla="*/ 451 h 939"/>
                <a:gd name="T38" fmla="*/ 300 w 1864"/>
                <a:gd name="T39" fmla="*/ 376 h 939"/>
                <a:gd name="T40" fmla="*/ 451 w 1864"/>
                <a:gd name="T41" fmla="*/ 283 h 939"/>
                <a:gd name="T42" fmla="*/ 568 w 1864"/>
                <a:gd name="T43" fmla="*/ 361 h 939"/>
                <a:gd name="T44" fmla="*/ 572 w 1864"/>
                <a:gd name="T45" fmla="*/ 251 h 939"/>
                <a:gd name="T46" fmla="*/ 690 w 1864"/>
                <a:gd name="T47" fmla="*/ 123 h 939"/>
                <a:gd name="T48" fmla="*/ 796 w 1864"/>
                <a:gd name="T49" fmla="*/ 85 h 939"/>
                <a:gd name="T50" fmla="*/ 645 w 1864"/>
                <a:gd name="T51" fmla="*/ 183 h 939"/>
                <a:gd name="T52" fmla="*/ 584 w 1864"/>
                <a:gd name="T53" fmla="*/ 241 h 939"/>
                <a:gd name="T54" fmla="*/ 561 w 1864"/>
                <a:gd name="T55" fmla="*/ 341 h 939"/>
                <a:gd name="T56" fmla="*/ 479 w 1864"/>
                <a:gd name="T57" fmla="*/ 426 h 939"/>
                <a:gd name="T58" fmla="*/ 501 w 1864"/>
                <a:gd name="T59" fmla="*/ 217 h 939"/>
                <a:gd name="T60" fmla="*/ 403 w 1864"/>
                <a:gd name="T61" fmla="*/ 329 h 939"/>
                <a:gd name="T62" fmla="*/ 288 w 1864"/>
                <a:gd name="T63" fmla="*/ 373 h 939"/>
                <a:gd name="T64" fmla="*/ 194 w 1864"/>
                <a:gd name="T65" fmla="*/ 415 h 939"/>
                <a:gd name="T66" fmla="*/ 83 w 1864"/>
                <a:gd name="T67" fmla="*/ 483 h 939"/>
                <a:gd name="T68" fmla="*/ 66 w 1864"/>
                <a:gd name="T69" fmla="*/ 347 h 939"/>
                <a:gd name="T70" fmla="*/ 43 w 1864"/>
                <a:gd name="T71" fmla="*/ 538 h 939"/>
                <a:gd name="T72" fmla="*/ 56 w 1864"/>
                <a:gd name="T73" fmla="*/ 751 h 939"/>
                <a:gd name="T74" fmla="*/ 122 w 1864"/>
                <a:gd name="T75" fmla="*/ 866 h 939"/>
                <a:gd name="T76" fmla="*/ 205 w 1864"/>
                <a:gd name="T77" fmla="*/ 917 h 939"/>
                <a:gd name="T78" fmla="*/ 231 w 1864"/>
                <a:gd name="T79" fmla="*/ 783 h 939"/>
                <a:gd name="T80" fmla="*/ 359 w 1864"/>
                <a:gd name="T81" fmla="*/ 774 h 939"/>
                <a:gd name="T82" fmla="*/ 471 w 1864"/>
                <a:gd name="T83" fmla="*/ 695 h 939"/>
                <a:gd name="T84" fmla="*/ 567 w 1864"/>
                <a:gd name="T85" fmla="*/ 709 h 939"/>
                <a:gd name="T86" fmla="*/ 696 w 1864"/>
                <a:gd name="T87" fmla="*/ 804 h 939"/>
                <a:gd name="T88" fmla="*/ 918 w 1864"/>
                <a:gd name="T89" fmla="*/ 792 h 939"/>
                <a:gd name="T90" fmla="*/ 1063 w 1864"/>
                <a:gd name="T91" fmla="*/ 742 h 939"/>
                <a:gd name="T92" fmla="*/ 1222 w 1864"/>
                <a:gd name="T93" fmla="*/ 868 h 939"/>
                <a:gd name="T94" fmla="*/ 1298 w 1864"/>
                <a:gd name="T95" fmla="*/ 771 h 939"/>
                <a:gd name="T96" fmla="*/ 1341 w 1864"/>
                <a:gd name="T97" fmla="*/ 606 h 939"/>
                <a:gd name="T98" fmla="*/ 1452 w 1864"/>
                <a:gd name="T99" fmla="*/ 604 h 939"/>
                <a:gd name="T100" fmla="*/ 1477 w 1864"/>
                <a:gd name="T101" fmla="*/ 681 h 939"/>
                <a:gd name="T102" fmla="*/ 1555 w 1864"/>
                <a:gd name="T103" fmla="*/ 665 h 939"/>
                <a:gd name="T104" fmla="*/ 1620 w 1864"/>
                <a:gd name="T105" fmla="*/ 579 h 939"/>
                <a:gd name="T106" fmla="*/ 1705 w 1864"/>
                <a:gd name="T107" fmla="*/ 469 h 939"/>
                <a:gd name="T108" fmla="*/ 1817 w 1864"/>
                <a:gd name="T109" fmla="*/ 474 h 939"/>
                <a:gd name="T110" fmla="*/ 1808 w 1864"/>
                <a:gd name="T111" fmla="*/ 422 h 939"/>
                <a:gd name="T112" fmla="*/ 1599 w 1864"/>
                <a:gd name="T113" fmla="*/ 334 h 939"/>
                <a:gd name="T114" fmla="*/ 1438 w 1864"/>
                <a:gd name="T115" fmla="*/ 294 h 939"/>
                <a:gd name="T116" fmla="*/ 1302 w 1864"/>
                <a:gd name="T117" fmla="*/ 226 h 939"/>
                <a:gd name="T118" fmla="*/ 1134 w 1864"/>
                <a:gd name="T119" fmla="*/ 235 h 939"/>
                <a:gd name="T120" fmla="*/ 970 w 1864"/>
                <a:gd name="T121" fmla="*/ 181 h 939"/>
                <a:gd name="T122" fmla="*/ 985 w 1864"/>
                <a:gd name="T123" fmla="*/ 79 h 9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864" h="939">
                  <a:moveTo>
                    <a:pt x="885" y="0"/>
                  </a:moveTo>
                  <a:cubicBezTo>
                    <a:pt x="888" y="0"/>
                    <a:pt x="891" y="1"/>
                    <a:pt x="892" y="2"/>
                  </a:cubicBezTo>
                  <a:cubicBezTo>
                    <a:pt x="897" y="5"/>
                    <a:pt x="896" y="11"/>
                    <a:pt x="890" y="19"/>
                  </a:cubicBezTo>
                  <a:cubicBezTo>
                    <a:pt x="885" y="24"/>
                    <a:pt x="885" y="28"/>
                    <a:pt x="887" y="29"/>
                  </a:cubicBezTo>
                  <a:cubicBezTo>
                    <a:pt x="914" y="33"/>
                    <a:pt x="914" y="33"/>
                    <a:pt x="914" y="33"/>
                  </a:cubicBezTo>
                  <a:cubicBezTo>
                    <a:pt x="917" y="34"/>
                    <a:pt x="917" y="36"/>
                    <a:pt x="914" y="40"/>
                  </a:cubicBezTo>
                  <a:cubicBezTo>
                    <a:pt x="911" y="44"/>
                    <a:pt x="910" y="47"/>
                    <a:pt x="909" y="50"/>
                  </a:cubicBezTo>
                  <a:cubicBezTo>
                    <a:pt x="909" y="53"/>
                    <a:pt x="910" y="55"/>
                    <a:pt x="915" y="56"/>
                  </a:cubicBezTo>
                  <a:cubicBezTo>
                    <a:pt x="921" y="57"/>
                    <a:pt x="921" y="57"/>
                    <a:pt x="921" y="57"/>
                  </a:cubicBezTo>
                  <a:cubicBezTo>
                    <a:pt x="922" y="57"/>
                    <a:pt x="924" y="57"/>
                    <a:pt x="925" y="55"/>
                  </a:cubicBezTo>
                  <a:cubicBezTo>
                    <a:pt x="933" y="45"/>
                    <a:pt x="933" y="45"/>
                    <a:pt x="933" y="45"/>
                  </a:cubicBezTo>
                  <a:cubicBezTo>
                    <a:pt x="935" y="44"/>
                    <a:pt x="937" y="44"/>
                    <a:pt x="940" y="44"/>
                  </a:cubicBezTo>
                  <a:cubicBezTo>
                    <a:pt x="944" y="44"/>
                    <a:pt x="949" y="45"/>
                    <a:pt x="955" y="47"/>
                  </a:cubicBezTo>
                  <a:cubicBezTo>
                    <a:pt x="966" y="51"/>
                    <a:pt x="972" y="54"/>
                    <a:pt x="976" y="58"/>
                  </a:cubicBezTo>
                  <a:cubicBezTo>
                    <a:pt x="982" y="74"/>
                    <a:pt x="982" y="74"/>
                    <a:pt x="982" y="74"/>
                  </a:cubicBezTo>
                  <a:cubicBezTo>
                    <a:pt x="986" y="77"/>
                    <a:pt x="986" y="77"/>
                    <a:pt x="986" y="77"/>
                  </a:cubicBezTo>
                  <a:cubicBezTo>
                    <a:pt x="990" y="80"/>
                    <a:pt x="990" y="80"/>
                    <a:pt x="990" y="80"/>
                  </a:cubicBezTo>
                  <a:cubicBezTo>
                    <a:pt x="992" y="81"/>
                    <a:pt x="991" y="85"/>
                    <a:pt x="989" y="92"/>
                  </a:cubicBezTo>
                  <a:cubicBezTo>
                    <a:pt x="987" y="94"/>
                    <a:pt x="987" y="97"/>
                    <a:pt x="987" y="101"/>
                  </a:cubicBezTo>
                  <a:cubicBezTo>
                    <a:pt x="989" y="109"/>
                    <a:pt x="989" y="109"/>
                    <a:pt x="989" y="109"/>
                  </a:cubicBezTo>
                  <a:cubicBezTo>
                    <a:pt x="988" y="118"/>
                    <a:pt x="988" y="118"/>
                    <a:pt x="988" y="118"/>
                  </a:cubicBezTo>
                  <a:cubicBezTo>
                    <a:pt x="979" y="125"/>
                    <a:pt x="979" y="125"/>
                    <a:pt x="979" y="125"/>
                  </a:cubicBezTo>
                  <a:cubicBezTo>
                    <a:pt x="976" y="127"/>
                    <a:pt x="971" y="131"/>
                    <a:pt x="965" y="138"/>
                  </a:cubicBezTo>
                  <a:cubicBezTo>
                    <a:pt x="952" y="153"/>
                    <a:pt x="952" y="153"/>
                    <a:pt x="952" y="153"/>
                  </a:cubicBezTo>
                  <a:cubicBezTo>
                    <a:pt x="948" y="159"/>
                    <a:pt x="939" y="166"/>
                    <a:pt x="927" y="177"/>
                  </a:cubicBezTo>
                  <a:cubicBezTo>
                    <a:pt x="915" y="187"/>
                    <a:pt x="907" y="195"/>
                    <a:pt x="903" y="202"/>
                  </a:cubicBezTo>
                  <a:cubicBezTo>
                    <a:pt x="898" y="214"/>
                    <a:pt x="898" y="214"/>
                    <a:pt x="898" y="214"/>
                  </a:cubicBezTo>
                  <a:cubicBezTo>
                    <a:pt x="898" y="215"/>
                    <a:pt x="898" y="215"/>
                    <a:pt x="898" y="215"/>
                  </a:cubicBezTo>
                  <a:cubicBezTo>
                    <a:pt x="899" y="215"/>
                    <a:pt x="900" y="215"/>
                    <a:pt x="901" y="214"/>
                  </a:cubicBezTo>
                  <a:cubicBezTo>
                    <a:pt x="910" y="207"/>
                    <a:pt x="910" y="207"/>
                    <a:pt x="910" y="207"/>
                  </a:cubicBezTo>
                  <a:cubicBezTo>
                    <a:pt x="915" y="204"/>
                    <a:pt x="919" y="202"/>
                    <a:pt x="922" y="201"/>
                  </a:cubicBezTo>
                  <a:cubicBezTo>
                    <a:pt x="940" y="194"/>
                    <a:pt x="940" y="194"/>
                    <a:pt x="940" y="194"/>
                  </a:cubicBezTo>
                  <a:cubicBezTo>
                    <a:pt x="949" y="189"/>
                    <a:pt x="954" y="186"/>
                    <a:pt x="954" y="184"/>
                  </a:cubicBezTo>
                  <a:cubicBezTo>
                    <a:pt x="955" y="182"/>
                    <a:pt x="953" y="179"/>
                    <a:pt x="951" y="173"/>
                  </a:cubicBezTo>
                  <a:cubicBezTo>
                    <a:pt x="950" y="168"/>
                    <a:pt x="951" y="166"/>
                    <a:pt x="955" y="166"/>
                  </a:cubicBezTo>
                  <a:cubicBezTo>
                    <a:pt x="956" y="166"/>
                    <a:pt x="956" y="166"/>
                    <a:pt x="957" y="166"/>
                  </a:cubicBezTo>
                  <a:cubicBezTo>
                    <a:pt x="962" y="172"/>
                    <a:pt x="962" y="172"/>
                    <a:pt x="962" y="172"/>
                  </a:cubicBezTo>
                  <a:cubicBezTo>
                    <a:pt x="964" y="176"/>
                    <a:pt x="967" y="179"/>
                    <a:pt x="970" y="179"/>
                  </a:cubicBezTo>
                  <a:cubicBezTo>
                    <a:pt x="983" y="177"/>
                    <a:pt x="983" y="177"/>
                    <a:pt x="983" y="177"/>
                  </a:cubicBezTo>
                  <a:cubicBezTo>
                    <a:pt x="989" y="177"/>
                    <a:pt x="991" y="181"/>
                    <a:pt x="989" y="188"/>
                  </a:cubicBezTo>
                  <a:cubicBezTo>
                    <a:pt x="987" y="190"/>
                    <a:pt x="987" y="193"/>
                    <a:pt x="989" y="195"/>
                  </a:cubicBezTo>
                  <a:cubicBezTo>
                    <a:pt x="989" y="196"/>
                    <a:pt x="989" y="197"/>
                    <a:pt x="990" y="197"/>
                  </a:cubicBezTo>
                  <a:cubicBezTo>
                    <a:pt x="991" y="197"/>
                    <a:pt x="992" y="195"/>
                    <a:pt x="993" y="193"/>
                  </a:cubicBezTo>
                  <a:cubicBezTo>
                    <a:pt x="996" y="186"/>
                    <a:pt x="996" y="186"/>
                    <a:pt x="996" y="186"/>
                  </a:cubicBezTo>
                  <a:cubicBezTo>
                    <a:pt x="997" y="184"/>
                    <a:pt x="998" y="183"/>
                    <a:pt x="999" y="183"/>
                  </a:cubicBezTo>
                  <a:cubicBezTo>
                    <a:pt x="1000" y="183"/>
                    <a:pt x="1000" y="183"/>
                    <a:pt x="1001" y="183"/>
                  </a:cubicBezTo>
                  <a:cubicBezTo>
                    <a:pt x="1029" y="183"/>
                    <a:pt x="1029" y="183"/>
                    <a:pt x="1029" y="183"/>
                  </a:cubicBezTo>
                  <a:cubicBezTo>
                    <a:pt x="1039" y="185"/>
                    <a:pt x="1039" y="185"/>
                    <a:pt x="1039" y="185"/>
                  </a:cubicBezTo>
                  <a:cubicBezTo>
                    <a:pt x="1042" y="188"/>
                    <a:pt x="1043" y="192"/>
                    <a:pt x="1043" y="199"/>
                  </a:cubicBezTo>
                  <a:cubicBezTo>
                    <a:pt x="1043" y="207"/>
                    <a:pt x="1053" y="211"/>
                    <a:pt x="1073" y="211"/>
                  </a:cubicBezTo>
                  <a:cubicBezTo>
                    <a:pt x="1076" y="211"/>
                    <a:pt x="1080" y="211"/>
                    <a:pt x="1084" y="210"/>
                  </a:cubicBezTo>
                  <a:cubicBezTo>
                    <a:pt x="1092" y="213"/>
                    <a:pt x="1092" y="213"/>
                    <a:pt x="1092" y="213"/>
                  </a:cubicBezTo>
                  <a:cubicBezTo>
                    <a:pt x="1095" y="214"/>
                    <a:pt x="1097" y="215"/>
                    <a:pt x="1098" y="215"/>
                  </a:cubicBezTo>
                  <a:cubicBezTo>
                    <a:pt x="1101" y="212"/>
                    <a:pt x="1101" y="212"/>
                    <a:pt x="1101" y="212"/>
                  </a:cubicBezTo>
                  <a:cubicBezTo>
                    <a:pt x="1102" y="208"/>
                    <a:pt x="1102" y="208"/>
                    <a:pt x="1102" y="208"/>
                  </a:cubicBezTo>
                  <a:cubicBezTo>
                    <a:pt x="1108" y="205"/>
                    <a:pt x="1109" y="200"/>
                    <a:pt x="1104" y="190"/>
                  </a:cubicBezTo>
                  <a:cubicBezTo>
                    <a:pt x="1102" y="187"/>
                    <a:pt x="1103" y="184"/>
                    <a:pt x="1105" y="181"/>
                  </a:cubicBezTo>
                  <a:cubicBezTo>
                    <a:pt x="1107" y="179"/>
                    <a:pt x="1109" y="178"/>
                    <a:pt x="1112" y="178"/>
                  </a:cubicBezTo>
                  <a:cubicBezTo>
                    <a:pt x="1113" y="178"/>
                    <a:pt x="1114" y="178"/>
                    <a:pt x="1116" y="179"/>
                  </a:cubicBezTo>
                  <a:cubicBezTo>
                    <a:pt x="1132" y="190"/>
                    <a:pt x="1132" y="190"/>
                    <a:pt x="1132" y="190"/>
                  </a:cubicBezTo>
                  <a:cubicBezTo>
                    <a:pt x="1153" y="190"/>
                    <a:pt x="1153" y="190"/>
                    <a:pt x="1153" y="190"/>
                  </a:cubicBezTo>
                  <a:cubicBezTo>
                    <a:pt x="1157" y="192"/>
                    <a:pt x="1161" y="195"/>
                    <a:pt x="1163" y="198"/>
                  </a:cubicBezTo>
                  <a:cubicBezTo>
                    <a:pt x="1165" y="202"/>
                    <a:pt x="1164" y="205"/>
                    <a:pt x="1162" y="208"/>
                  </a:cubicBezTo>
                  <a:cubicBezTo>
                    <a:pt x="1144" y="222"/>
                    <a:pt x="1144" y="222"/>
                    <a:pt x="1144" y="222"/>
                  </a:cubicBezTo>
                  <a:cubicBezTo>
                    <a:pt x="1138" y="228"/>
                    <a:pt x="1134" y="232"/>
                    <a:pt x="1136" y="234"/>
                  </a:cubicBezTo>
                  <a:cubicBezTo>
                    <a:pt x="1136" y="235"/>
                    <a:pt x="1139" y="237"/>
                    <a:pt x="1144" y="238"/>
                  </a:cubicBezTo>
                  <a:cubicBezTo>
                    <a:pt x="1149" y="240"/>
                    <a:pt x="1153" y="242"/>
                    <a:pt x="1154" y="245"/>
                  </a:cubicBezTo>
                  <a:cubicBezTo>
                    <a:pt x="1176" y="279"/>
                    <a:pt x="1176" y="279"/>
                    <a:pt x="1176" y="279"/>
                  </a:cubicBezTo>
                  <a:cubicBezTo>
                    <a:pt x="1181" y="286"/>
                    <a:pt x="1185" y="289"/>
                    <a:pt x="1189" y="289"/>
                  </a:cubicBezTo>
                  <a:cubicBezTo>
                    <a:pt x="1192" y="289"/>
                    <a:pt x="1195" y="287"/>
                    <a:pt x="1198" y="284"/>
                  </a:cubicBezTo>
                  <a:cubicBezTo>
                    <a:pt x="1199" y="283"/>
                    <a:pt x="1200" y="280"/>
                    <a:pt x="1201" y="275"/>
                  </a:cubicBezTo>
                  <a:cubicBezTo>
                    <a:pt x="1204" y="263"/>
                    <a:pt x="1204" y="263"/>
                    <a:pt x="1204" y="263"/>
                  </a:cubicBezTo>
                  <a:cubicBezTo>
                    <a:pt x="1204" y="258"/>
                    <a:pt x="1205" y="256"/>
                    <a:pt x="1206" y="256"/>
                  </a:cubicBezTo>
                  <a:cubicBezTo>
                    <a:pt x="1207" y="256"/>
                    <a:pt x="1207" y="255"/>
                    <a:pt x="1207" y="255"/>
                  </a:cubicBezTo>
                  <a:cubicBezTo>
                    <a:pt x="1208" y="255"/>
                    <a:pt x="1209" y="258"/>
                    <a:pt x="1211" y="262"/>
                  </a:cubicBezTo>
                  <a:cubicBezTo>
                    <a:pt x="1215" y="267"/>
                    <a:pt x="1218" y="271"/>
                    <a:pt x="1220" y="272"/>
                  </a:cubicBezTo>
                  <a:cubicBezTo>
                    <a:pt x="1222" y="272"/>
                    <a:pt x="1223" y="273"/>
                    <a:pt x="1224" y="273"/>
                  </a:cubicBezTo>
                  <a:cubicBezTo>
                    <a:pt x="1226" y="273"/>
                    <a:pt x="1228" y="272"/>
                    <a:pt x="1230" y="271"/>
                  </a:cubicBezTo>
                  <a:cubicBezTo>
                    <a:pt x="1240" y="265"/>
                    <a:pt x="1240" y="265"/>
                    <a:pt x="1240" y="265"/>
                  </a:cubicBezTo>
                  <a:cubicBezTo>
                    <a:pt x="1242" y="263"/>
                    <a:pt x="1244" y="262"/>
                    <a:pt x="1246" y="262"/>
                  </a:cubicBezTo>
                  <a:cubicBezTo>
                    <a:pt x="1247" y="262"/>
                    <a:pt x="1247" y="262"/>
                    <a:pt x="1248" y="262"/>
                  </a:cubicBezTo>
                  <a:cubicBezTo>
                    <a:pt x="1263" y="275"/>
                    <a:pt x="1263" y="275"/>
                    <a:pt x="1263" y="275"/>
                  </a:cubicBezTo>
                  <a:cubicBezTo>
                    <a:pt x="1266" y="276"/>
                    <a:pt x="1268" y="277"/>
                    <a:pt x="1269" y="277"/>
                  </a:cubicBezTo>
                  <a:cubicBezTo>
                    <a:pt x="1272" y="277"/>
                    <a:pt x="1274" y="274"/>
                    <a:pt x="1274" y="270"/>
                  </a:cubicBezTo>
                  <a:cubicBezTo>
                    <a:pt x="1274" y="264"/>
                    <a:pt x="1275" y="262"/>
                    <a:pt x="1277" y="261"/>
                  </a:cubicBezTo>
                  <a:cubicBezTo>
                    <a:pt x="1277" y="261"/>
                    <a:pt x="1277" y="260"/>
                    <a:pt x="1278" y="260"/>
                  </a:cubicBezTo>
                  <a:cubicBezTo>
                    <a:pt x="1279" y="260"/>
                    <a:pt x="1280" y="261"/>
                    <a:pt x="1283" y="263"/>
                  </a:cubicBezTo>
                  <a:cubicBezTo>
                    <a:pt x="1286" y="265"/>
                    <a:pt x="1288" y="266"/>
                    <a:pt x="1289" y="266"/>
                  </a:cubicBezTo>
                  <a:cubicBezTo>
                    <a:pt x="1291" y="266"/>
                    <a:pt x="1292" y="264"/>
                    <a:pt x="1292" y="259"/>
                  </a:cubicBezTo>
                  <a:cubicBezTo>
                    <a:pt x="1293" y="241"/>
                    <a:pt x="1293" y="241"/>
                    <a:pt x="1293" y="241"/>
                  </a:cubicBezTo>
                  <a:cubicBezTo>
                    <a:pt x="1293" y="238"/>
                    <a:pt x="1292" y="237"/>
                    <a:pt x="1291" y="237"/>
                  </a:cubicBezTo>
                  <a:cubicBezTo>
                    <a:pt x="1290" y="237"/>
                    <a:pt x="1290" y="237"/>
                    <a:pt x="1289" y="237"/>
                  </a:cubicBezTo>
                  <a:cubicBezTo>
                    <a:pt x="1286" y="239"/>
                    <a:pt x="1284" y="240"/>
                    <a:pt x="1283" y="240"/>
                  </a:cubicBezTo>
                  <a:cubicBezTo>
                    <a:pt x="1282" y="238"/>
                    <a:pt x="1282" y="237"/>
                    <a:pt x="1284" y="234"/>
                  </a:cubicBezTo>
                  <a:cubicBezTo>
                    <a:pt x="1289" y="229"/>
                    <a:pt x="1289" y="229"/>
                    <a:pt x="1289" y="229"/>
                  </a:cubicBezTo>
                  <a:cubicBezTo>
                    <a:pt x="1295" y="228"/>
                    <a:pt x="1299" y="226"/>
                    <a:pt x="1301" y="225"/>
                  </a:cubicBezTo>
                  <a:cubicBezTo>
                    <a:pt x="1309" y="217"/>
                    <a:pt x="1309" y="217"/>
                    <a:pt x="1309" y="217"/>
                  </a:cubicBezTo>
                  <a:cubicBezTo>
                    <a:pt x="1355" y="228"/>
                    <a:pt x="1355" y="228"/>
                    <a:pt x="1355" y="228"/>
                  </a:cubicBezTo>
                  <a:cubicBezTo>
                    <a:pt x="1358" y="230"/>
                    <a:pt x="1357" y="232"/>
                    <a:pt x="1353" y="235"/>
                  </a:cubicBezTo>
                  <a:cubicBezTo>
                    <a:pt x="1350" y="238"/>
                    <a:pt x="1350" y="238"/>
                    <a:pt x="1350" y="238"/>
                  </a:cubicBezTo>
                  <a:cubicBezTo>
                    <a:pt x="1349" y="239"/>
                    <a:pt x="1349" y="240"/>
                    <a:pt x="1350" y="240"/>
                  </a:cubicBezTo>
                  <a:cubicBezTo>
                    <a:pt x="1360" y="241"/>
                    <a:pt x="1360" y="241"/>
                    <a:pt x="1360" y="241"/>
                  </a:cubicBezTo>
                  <a:cubicBezTo>
                    <a:pt x="1364" y="243"/>
                    <a:pt x="1365" y="244"/>
                    <a:pt x="1363" y="246"/>
                  </a:cubicBezTo>
                  <a:cubicBezTo>
                    <a:pt x="1351" y="254"/>
                    <a:pt x="1351" y="254"/>
                    <a:pt x="1351" y="254"/>
                  </a:cubicBezTo>
                  <a:cubicBezTo>
                    <a:pt x="1349" y="257"/>
                    <a:pt x="1349" y="258"/>
                    <a:pt x="1351" y="258"/>
                  </a:cubicBezTo>
                  <a:cubicBezTo>
                    <a:pt x="1352" y="258"/>
                    <a:pt x="1354" y="258"/>
                    <a:pt x="1357" y="257"/>
                  </a:cubicBezTo>
                  <a:cubicBezTo>
                    <a:pt x="1367" y="251"/>
                    <a:pt x="1367" y="251"/>
                    <a:pt x="1367" y="251"/>
                  </a:cubicBezTo>
                  <a:cubicBezTo>
                    <a:pt x="1372" y="244"/>
                    <a:pt x="1372" y="244"/>
                    <a:pt x="1372" y="244"/>
                  </a:cubicBezTo>
                  <a:cubicBezTo>
                    <a:pt x="1373" y="241"/>
                    <a:pt x="1375" y="240"/>
                    <a:pt x="1378" y="239"/>
                  </a:cubicBezTo>
                  <a:cubicBezTo>
                    <a:pt x="1396" y="240"/>
                    <a:pt x="1396" y="240"/>
                    <a:pt x="1396" y="240"/>
                  </a:cubicBezTo>
                  <a:cubicBezTo>
                    <a:pt x="1401" y="241"/>
                    <a:pt x="1403" y="242"/>
                    <a:pt x="1403" y="244"/>
                  </a:cubicBezTo>
                  <a:cubicBezTo>
                    <a:pt x="1400" y="252"/>
                    <a:pt x="1400" y="252"/>
                    <a:pt x="1400" y="252"/>
                  </a:cubicBezTo>
                  <a:cubicBezTo>
                    <a:pt x="1398" y="255"/>
                    <a:pt x="1397" y="257"/>
                    <a:pt x="1398" y="260"/>
                  </a:cubicBezTo>
                  <a:cubicBezTo>
                    <a:pt x="1399" y="263"/>
                    <a:pt x="1404" y="266"/>
                    <a:pt x="1411" y="268"/>
                  </a:cubicBezTo>
                  <a:cubicBezTo>
                    <a:pt x="1421" y="277"/>
                    <a:pt x="1421" y="277"/>
                    <a:pt x="1421" y="277"/>
                  </a:cubicBezTo>
                  <a:cubicBezTo>
                    <a:pt x="1429" y="287"/>
                    <a:pt x="1429" y="287"/>
                    <a:pt x="1429" y="287"/>
                  </a:cubicBezTo>
                  <a:cubicBezTo>
                    <a:pt x="1432" y="290"/>
                    <a:pt x="1435" y="292"/>
                    <a:pt x="1438" y="292"/>
                  </a:cubicBezTo>
                  <a:cubicBezTo>
                    <a:pt x="1438" y="292"/>
                    <a:pt x="1439" y="292"/>
                    <a:pt x="1439" y="292"/>
                  </a:cubicBezTo>
                  <a:cubicBezTo>
                    <a:pt x="1443" y="292"/>
                    <a:pt x="1447" y="291"/>
                    <a:pt x="1451" y="288"/>
                  </a:cubicBezTo>
                  <a:cubicBezTo>
                    <a:pt x="1458" y="284"/>
                    <a:pt x="1466" y="282"/>
                    <a:pt x="1474" y="281"/>
                  </a:cubicBezTo>
                  <a:cubicBezTo>
                    <a:pt x="1476" y="281"/>
                    <a:pt x="1478" y="281"/>
                    <a:pt x="1479" y="281"/>
                  </a:cubicBezTo>
                  <a:cubicBezTo>
                    <a:pt x="1486" y="281"/>
                    <a:pt x="1492" y="282"/>
                    <a:pt x="1498" y="284"/>
                  </a:cubicBezTo>
                  <a:cubicBezTo>
                    <a:pt x="1505" y="287"/>
                    <a:pt x="1511" y="291"/>
                    <a:pt x="1514" y="297"/>
                  </a:cubicBezTo>
                  <a:cubicBezTo>
                    <a:pt x="1519" y="303"/>
                    <a:pt x="1520" y="310"/>
                    <a:pt x="1520" y="319"/>
                  </a:cubicBezTo>
                  <a:cubicBezTo>
                    <a:pt x="1520" y="326"/>
                    <a:pt x="1520" y="326"/>
                    <a:pt x="1520" y="326"/>
                  </a:cubicBezTo>
                  <a:cubicBezTo>
                    <a:pt x="1520" y="327"/>
                    <a:pt x="1521" y="327"/>
                    <a:pt x="1522" y="327"/>
                  </a:cubicBezTo>
                  <a:cubicBezTo>
                    <a:pt x="1526" y="327"/>
                    <a:pt x="1526" y="327"/>
                    <a:pt x="1526" y="327"/>
                  </a:cubicBezTo>
                  <a:cubicBezTo>
                    <a:pt x="1531" y="329"/>
                    <a:pt x="1531" y="329"/>
                    <a:pt x="1531" y="329"/>
                  </a:cubicBezTo>
                  <a:cubicBezTo>
                    <a:pt x="1532" y="336"/>
                    <a:pt x="1532" y="336"/>
                    <a:pt x="1532" y="336"/>
                  </a:cubicBezTo>
                  <a:cubicBezTo>
                    <a:pt x="1532" y="340"/>
                    <a:pt x="1532" y="343"/>
                    <a:pt x="1534" y="344"/>
                  </a:cubicBezTo>
                  <a:cubicBezTo>
                    <a:pt x="1537" y="344"/>
                    <a:pt x="1537" y="344"/>
                    <a:pt x="1537" y="344"/>
                  </a:cubicBezTo>
                  <a:cubicBezTo>
                    <a:pt x="1540" y="339"/>
                    <a:pt x="1540" y="339"/>
                    <a:pt x="1540" y="339"/>
                  </a:cubicBezTo>
                  <a:cubicBezTo>
                    <a:pt x="1543" y="334"/>
                    <a:pt x="1545" y="331"/>
                    <a:pt x="1547" y="331"/>
                  </a:cubicBezTo>
                  <a:cubicBezTo>
                    <a:pt x="1547" y="331"/>
                    <a:pt x="1548" y="331"/>
                    <a:pt x="1548" y="332"/>
                  </a:cubicBezTo>
                  <a:cubicBezTo>
                    <a:pt x="1560" y="329"/>
                    <a:pt x="1560" y="329"/>
                    <a:pt x="1560" y="329"/>
                  </a:cubicBezTo>
                  <a:cubicBezTo>
                    <a:pt x="1563" y="329"/>
                    <a:pt x="1565" y="328"/>
                    <a:pt x="1566" y="328"/>
                  </a:cubicBezTo>
                  <a:cubicBezTo>
                    <a:pt x="1567" y="328"/>
                    <a:pt x="1568" y="329"/>
                    <a:pt x="1568" y="329"/>
                  </a:cubicBezTo>
                  <a:cubicBezTo>
                    <a:pt x="1573" y="335"/>
                    <a:pt x="1580" y="337"/>
                    <a:pt x="1588" y="337"/>
                  </a:cubicBezTo>
                  <a:cubicBezTo>
                    <a:pt x="1592" y="337"/>
                    <a:pt x="1595" y="336"/>
                    <a:pt x="1598" y="333"/>
                  </a:cubicBezTo>
                  <a:cubicBezTo>
                    <a:pt x="1602" y="330"/>
                    <a:pt x="1604" y="328"/>
                    <a:pt x="1605" y="328"/>
                  </a:cubicBezTo>
                  <a:cubicBezTo>
                    <a:pt x="1617" y="338"/>
                    <a:pt x="1617" y="338"/>
                    <a:pt x="1617" y="338"/>
                  </a:cubicBezTo>
                  <a:cubicBezTo>
                    <a:pt x="1629" y="351"/>
                    <a:pt x="1629" y="351"/>
                    <a:pt x="1629" y="351"/>
                  </a:cubicBezTo>
                  <a:cubicBezTo>
                    <a:pt x="1631" y="356"/>
                    <a:pt x="1633" y="358"/>
                    <a:pt x="1636" y="358"/>
                  </a:cubicBezTo>
                  <a:cubicBezTo>
                    <a:pt x="1640" y="358"/>
                    <a:pt x="1644" y="355"/>
                    <a:pt x="1649" y="349"/>
                  </a:cubicBezTo>
                  <a:cubicBezTo>
                    <a:pt x="1650" y="347"/>
                    <a:pt x="1651" y="344"/>
                    <a:pt x="1650" y="342"/>
                  </a:cubicBezTo>
                  <a:cubicBezTo>
                    <a:pt x="1645" y="333"/>
                    <a:pt x="1645" y="333"/>
                    <a:pt x="1645" y="333"/>
                  </a:cubicBezTo>
                  <a:cubicBezTo>
                    <a:pt x="1643" y="329"/>
                    <a:pt x="1642" y="327"/>
                    <a:pt x="1642" y="325"/>
                  </a:cubicBezTo>
                  <a:cubicBezTo>
                    <a:pt x="1641" y="322"/>
                    <a:pt x="1643" y="319"/>
                    <a:pt x="1646" y="317"/>
                  </a:cubicBezTo>
                  <a:cubicBezTo>
                    <a:pt x="1647" y="316"/>
                    <a:pt x="1648" y="316"/>
                    <a:pt x="1650" y="316"/>
                  </a:cubicBezTo>
                  <a:cubicBezTo>
                    <a:pt x="1651" y="316"/>
                    <a:pt x="1653" y="316"/>
                    <a:pt x="1656" y="317"/>
                  </a:cubicBezTo>
                  <a:cubicBezTo>
                    <a:pt x="1667" y="319"/>
                    <a:pt x="1667" y="319"/>
                    <a:pt x="1667" y="319"/>
                  </a:cubicBezTo>
                  <a:cubicBezTo>
                    <a:pt x="1672" y="319"/>
                    <a:pt x="1673" y="320"/>
                    <a:pt x="1673" y="322"/>
                  </a:cubicBezTo>
                  <a:cubicBezTo>
                    <a:pt x="1674" y="324"/>
                    <a:pt x="1674" y="324"/>
                    <a:pt x="1674" y="324"/>
                  </a:cubicBezTo>
                  <a:cubicBezTo>
                    <a:pt x="1679" y="324"/>
                    <a:pt x="1679" y="324"/>
                    <a:pt x="1679" y="324"/>
                  </a:cubicBezTo>
                  <a:cubicBezTo>
                    <a:pt x="1680" y="324"/>
                    <a:pt x="1682" y="324"/>
                    <a:pt x="1685" y="324"/>
                  </a:cubicBezTo>
                  <a:cubicBezTo>
                    <a:pt x="1688" y="324"/>
                    <a:pt x="1692" y="324"/>
                    <a:pt x="1697" y="324"/>
                  </a:cubicBezTo>
                  <a:cubicBezTo>
                    <a:pt x="1699" y="323"/>
                    <a:pt x="1701" y="323"/>
                    <a:pt x="1703" y="323"/>
                  </a:cubicBezTo>
                  <a:cubicBezTo>
                    <a:pt x="1708" y="323"/>
                    <a:pt x="1712" y="324"/>
                    <a:pt x="1713" y="326"/>
                  </a:cubicBezTo>
                  <a:cubicBezTo>
                    <a:pt x="1716" y="328"/>
                    <a:pt x="1719" y="330"/>
                    <a:pt x="1725" y="333"/>
                  </a:cubicBezTo>
                  <a:cubicBezTo>
                    <a:pt x="1739" y="339"/>
                    <a:pt x="1739" y="339"/>
                    <a:pt x="1739" y="339"/>
                  </a:cubicBezTo>
                  <a:cubicBezTo>
                    <a:pt x="1795" y="381"/>
                    <a:pt x="1795" y="381"/>
                    <a:pt x="1795" y="381"/>
                  </a:cubicBezTo>
                  <a:cubicBezTo>
                    <a:pt x="1803" y="389"/>
                    <a:pt x="1808" y="400"/>
                    <a:pt x="1810" y="413"/>
                  </a:cubicBezTo>
                  <a:cubicBezTo>
                    <a:pt x="1810" y="418"/>
                    <a:pt x="1810" y="420"/>
                    <a:pt x="1810" y="422"/>
                  </a:cubicBezTo>
                  <a:cubicBezTo>
                    <a:pt x="1811" y="426"/>
                    <a:pt x="1812" y="428"/>
                    <a:pt x="1816" y="428"/>
                  </a:cubicBezTo>
                  <a:cubicBezTo>
                    <a:pt x="1817" y="428"/>
                    <a:pt x="1818" y="424"/>
                    <a:pt x="1817" y="419"/>
                  </a:cubicBezTo>
                  <a:cubicBezTo>
                    <a:pt x="1817" y="411"/>
                    <a:pt x="1817" y="407"/>
                    <a:pt x="1817" y="405"/>
                  </a:cubicBezTo>
                  <a:cubicBezTo>
                    <a:pt x="1818" y="404"/>
                    <a:pt x="1819" y="403"/>
                    <a:pt x="1820" y="403"/>
                  </a:cubicBezTo>
                  <a:cubicBezTo>
                    <a:pt x="1821" y="403"/>
                    <a:pt x="1822" y="404"/>
                    <a:pt x="1823" y="405"/>
                  </a:cubicBezTo>
                  <a:cubicBezTo>
                    <a:pt x="1826" y="407"/>
                    <a:pt x="1828" y="409"/>
                    <a:pt x="1829" y="409"/>
                  </a:cubicBezTo>
                  <a:cubicBezTo>
                    <a:pt x="1837" y="408"/>
                    <a:pt x="1837" y="408"/>
                    <a:pt x="1837" y="408"/>
                  </a:cubicBezTo>
                  <a:cubicBezTo>
                    <a:pt x="1843" y="409"/>
                    <a:pt x="1843" y="409"/>
                    <a:pt x="1843" y="409"/>
                  </a:cubicBezTo>
                  <a:cubicBezTo>
                    <a:pt x="1845" y="412"/>
                    <a:pt x="1847" y="416"/>
                    <a:pt x="1851" y="419"/>
                  </a:cubicBezTo>
                  <a:cubicBezTo>
                    <a:pt x="1860" y="427"/>
                    <a:pt x="1860" y="427"/>
                    <a:pt x="1860" y="427"/>
                  </a:cubicBezTo>
                  <a:cubicBezTo>
                    <a:pt x="1864" y="432"/>
                    <a:pt x="1864" y="432"/>
                    <a:pt x="1864" y="432"/>
                  </a:cubicBezTo>
                  <a:cubicBezTo>
                    <a:pt x="1863" y="433"/>
                    <a:pt x="1863" y="433"/>
                    <a:pt x="1863" y="433"/>
                  </a:cubicBezTo>
                  <a:cubicBezTo>
                    <a:pt x="1860" y="434"/>
                    <a:pt x="1860" y="434"/>
                    <a:pt x="1860" y="434"/>
                  </a:cubicBezTo>
                  <a:cubicBezTo>
                    <a:pt x="1857" y="437"/>
                    <a:pt x="1857" y="437"/>
                    <a:pt x="1857" y="437"/>
                  </a:cubicBezTo>
                  <a:cubicBezTo>
                    <a:pt x="1856" y="441"/>
                    <a:pt x="1854" y="442"/>
                    <a:pt x="1851" y="442"/>
                  </a:cubicBezTo>
                  <a:cubicBezTo>
                    <a:pt x="1851" y="442"/>
                    <a:pt x="1850" y="442"/>
                    <a:pt x="1850" y="442"/>
                  </a:cubicBezTo>
                  <a:cubicBezTo>
                    <a:pt x="1847" y="441"/>
                    <a:pt x="1847" y="441"/>
                    <a:pt x="1847" y="441"/>
                  </a:cubicBezTo>
                  <a:cubicBezTo>
                    <a:pt x="1851" y="443"/>
                    <a:pt x="1851" y="446"/>
                    <a:pt x="1849" y="446"/>
                  </a:cubicBezTo>
                  <a:cubicBezTo>
                    <a:pt x="1840" y="446"/>
                    <a:pt x="1840" y="446"/>
                    <a:pt x="1840" y="446"/>
                  </a:cubicBezTo>
                  <a:cubicBezTo>
                    <a:pt x="1835" y="442"/>
                    <a:pt x="1835" y="442"/>
                    <a:pt x="1835" y="442"/>
                  </a:cubicBezTo>
                  <a:cubicBezTo>
                    <a:pt x="1833" y="441"/>
                    <a:pt x="1832" y="441"/>
                    <a:pt x="1831" y="441"/>
                  </a:cubicBezTo>
                  <a:cubicBezTo>
                    <a:pt x="1830" y="441"/>
                    <a:pt x="1830" y="441"/>
                    <a:pt x="1830" y="443"/>
                  </a:cubicBezTo>
                  <a:cubicBezTo>
                    <a:pt x="1830" y="443"/>
                    <a:pt x="1830" y="446"/>
                    <a:pt x="1832" y="447"/>
                  </a:cubicBezTo>
                  <a:cubicBezTo>
                    <a:pt x="1836" y="452"/>
                    <a:pt x="1836" y="452"/>
                    <a:pt x="1836" y="452"/>
                  </a:cubicBezTo>
                  <a:cubicBezTo>
                    <a:pt x="1838" y="455"/>
                    <a:pt x="1837" y="459"/>
                    <a:pt x="1833" y="463"/>
                  </a:cubicBezTo>
                  <a:cubicBezTo>
                    <a:pt x="1831" y="464"/>
                    <a:pt x="1830" y="467"/>
                    <a:pt x="1830" y="472"/>
                  </a:cubicBezTo>
                  <a:cubicBezTo>
                    <a:pt x="1829" y="478"/>
                    <a:pt x="1829" y="478"/>
                    <a:pt x="1829" y="478"/>
                  </a:cubicBezTo>
                  <a:cubicBezTo>
                    <a:pt x="1827" y="478"/>
                    <a:pt x="1826" y="478"/>
                    <a:pt x="1825" y="478"/>
                  </a:cubicBezTo>
                  <a:cubicBezTo>
                    <a:pt x="1821" y="478"/>
                    <a:pt x="1818" y="477"/>
                    <a:pt x="1816" y="476"/>
                  </a:cubicBezTo>
                  <a:cubicBezTo>
                    <a:pt x="1808" y="467"/>
                    <a:pt x="1808" y="467"/>
                    <a:pt x="1808" y="467"/>
                  </a:cubicBezTo>
                  <a:cubicBezTo>
                    <a:pt x="1803" y="468"/>
                    <a:pt x="1803" y="468"/>
                    <a:pt x="1803" y="468"/>
                  </a:cubicBezTo>
                  <a:cubicBezTo>
                    <a:pt x="1801" y="467"/>
                    <a:pt x="1799" y="465"/>
                    <a:pt x="1799" y="463"/>
                  </a:cubicBezTo>
                  <a:cubicBezTo>
                    <a:pt x="1797" y="455"/>
                    <a:pt x="1797" y="455"/>
                    <a:pt x="1797" y="455"/>
                  </a:cubicBezTo>
                  <a:cubicBezTo>
                    <a:pt x="1794" y="448"/>
                    <a:pt x="1794" y="448"/>
                    <a:pt x="1794" y="448"/>
                  </a:cubicBezTo>
                  <a:cubicBezTo>
                    <a:pt x="1784" y="448"/>
                    <a:pt x="1784" y="448"/>
                    <a:pt x="1784" y="448"/>
                  </a:cubicBezTo>
                  <a:cubicBezTo>
                    <a:pt x="1774" y="450"/>
                    <a:pt x="1774" y="450"/>
                    <a:pt x="1774" y="450"/>
                  </a:cubicBezTo>
                  <a:cubicBezTo>
                    <a:pt x="1771" y="449"/>
                    <a:pt x="1769" y="448"/>
                    <a:pt x="1768" y="446"/>
                  </a:cubicBezTo>
                  <a:cubicBezTo>
                    <a:pt x="1767" y="437"/>
                    <a:pt x="1767" y="437"/>
                    <a:pt x="1767" y="437"/>
                  </a:cubicBezTo>
                  <a:cubicBezTo>
                    <a:pt x="1767" y="435"/>
                    <a:pt x="1766" y="434"/>
                    <a:pt x="1765" y="434"/>
                  </a:cubicBezTo>
                  <a:cubicBezTo>
                    <a:pt x="1761" y="435"/>
                    <a:pt x="1761" y="435"/>
                    <a:pt x="1761" y="435"/>
                  </a:cubicBezTo>
                  <a:cubicBezTo>
                    <a:pt x="1757" y="437"/>
                    <a:pt x="1756" y="440"/>
                    <a:pt x="1756" y="446"/>
                  </a:cubicBezTo>
                  <a:cubicBezTo>
                    <a:pt x="1757" y="453"/>
                    <a:pt x="1756" y="459"/>
                    <a:pt x="1753" y="464"/>
                  </a:cubicBezTo>
                  <a:cubicBezTo>
                    <a:pt x="1736" y="480"/>
                    <a:pt x="1736" y="480"/>
                    <a:pt x="1736" y="480"/>
                  </a:cubicBezTo>
                  <a:cubicBezTo>
                    <a:pt x="1736" y="480"/>
                    <a:pt x="1735" y="480"/>
                    <a:pt x="1735" y="480"/>
                  </a:cubicBezTo>
                  <a:cubicBezTo>
                    <a:pt x="1732" y="480"/>
                    <a:pt x="1728" y="477"/>
                    <a:pt x="1724" y="472"/>
                  </a:cubicBezTo>
                  <a:cubicBezTo>
                    <a:pt x="1718" y="472"/>
                    <a:pt x="1718" y="472"/>
                    <a:pt x="1718" y="472"/>
                  </a:cubicBezTo>
                  <a:cubicBezTo>
                    <a:pt x="1717" y="473"/>
                    <a:pt x="1716" y="473"/>
                    <a:pt x="1715" y="473"/>
                  </a:cubicBezTo>
                  <a:cubicBezTo>
                    <a:pt x="1715" y="473"/>
                    <a:pt x="1715" y="473"/>
                    <a:pt x="1715" y="473"/>
                  </a:cubicBezTo>
                  <a:cubicBezTo>
                    <a:pt x="1707" y="470"/>
                    <a:pt x="1707" y="470"/>
                    <a:pt x="1707" y="470"/>
                  </a:cubicBezTo>
                  <a:cubicBezTo>
                    <a:pt x="1706" y="470"/>
                    <a:pt x="1706" y="472"/>
                    <a:pt x="1709" y="476"/>
                  </a:cubicBezTo>
                  <a:cubicBezTo>
                    <a:pt x="1708" y="480"/>
                    <a:pt x="1708" y="480"/>
                    <a:pt x="1708" y="480"/>
                  </a:cubicBezTo>
                  <a:cubicBezTo>
                    <a:pt x="1707" y="481"/>
                    <a:pt x="1707" y="482"/>
                    <a:pt x="1709" y="482"/>
                  </a:cubicBezTo>
                  <a:cubicBezTo>
                    <a:pt x="1710" y="483"/>
                    <a:pt x="1711" y="483"/>
                    <a:pt x="1712" y="483"/>
                  </a:cubicBezTo>
                  <a:cubicBezTo>
                    <a:pt x="1714" y="483"/>
                    <a:pt x="1715" y="482"/>
                    <a:pt x="1716" y="481"/>
                  </a:cubicBezTo>
                  <a:cubicBezTo>
                    <a:pt x="1717" y="478"/>
                    <a:pt x="1717" y="478"/>
                    <a:pt x="1717" y="478"/>
                  </a:cubicBezTo>
                  <a:cubicBezTo>
                    <a:pt x="1717" y="478"/>
                    <a:pt x="1718" y="478"/>
                    <a:pt x="1718" y="479"/>
                  </a:cubicBezTo>
                  <a:cubicBezTo>
                    <a:pt x="1721" y="486"/>
                    <a:pt x="1721" y="486"/>
                    <a:pt x="1721" y="486"/>
                  </a:cubicBezTo>
                  <a:cubicBezTo>
                    <a:pt x="1722" y="489"/>
                    <a:pt x="1724" y="490"/>
                    <a:pt x="1726" y="491"/>
                  </a:cubicBezTo>
                  <a:cubicBezTo>
                    <a:pt x="1727" y="492"/>
                    <a:pt x="1727" y="492"/>
                    <a:pt x="1728" y="492"/>
                  </a:cubicBezTo>
                  <a:cubicBezTo>
                    <a:pt x="1729" y="492"/>
                    <a:pt x="1730" y="492"/>
                    <a:pt x="1731" y="491"/>
                  </a:cubicBezTo>
                  <a:cubicBezTo>
                    <a:pt x="1731" y="491"/>
                    <a:pt x="1731" y="491"/>
                    <a:pt x="1731" y="491"/>
                  </a:cubicBezTo>
                  <a:cubicBezTo>
                    <a:pt x="1732" y="491"/>
                    <a:pt x="1733" y="492"/>
                    <a:pt x="1735" y="496"/>
                  </a:cubicBezTo>
                  <a:cubicBezTo>
                    <a:pt x="1736" y="501"/>
                    <a:pt x="1736" y="501"/>
                    <a:pt x="1736" y="501"/>
                  </a:cubicBezTo>
                  <a:cubicBezTo>
                    <a:pt x="1734" y="506"/>
                    <a:pt x="1734" y="506"/>
                    <a:pt x="1734" y="506"/>
                  </a:cubicBezTo>
                  <a:cubicBezTo>
                    <a:pt x="1733" y="507"/>
                    <a:pt x="1733" y="509"/>
                    <a:pt x="1735" y="511"/>
                  </a:cubicBezTo>
                  <a:cubicBezTo>
                    <a:pt x="1742" y="517"/>
                    <a:pt x="1742" y="517"/>
                    <a:pt x="1742" y="517"/>
                  </a:cubicBezTo>
                  <a:cubicBezTo>
                    <a:pt x="1745" y="520"/>
                    <a:pt x="1747" y="524"/>
                    <a:pt x="1747" y="527"/>
                  </a:cubicBezTo>
                  <a:cubicBezTo>
                    <a:pt x="1747" y="532"/>
                    <a:pt x="1745" y="534"/>
                    <a:pt x="1740" y="536"/>
                  </a:cubicBezTo>
                  <a:cubicBezTo>
                    <a:pt x="1732" y="536"/>
                    <a:pt x="1732" y="536"/>
                    <a:pt x="1732" y="536"/>
                  </a:cubicBezTo>
                  <a:cubicBezTo>
                    <a:pt x="1725" y="532"/>
                    <a:pt x="1725" y="532"/>
                    <a:pt x="1725" y="532"/>
                  </a:cubicBezTo>
                  <a:cubicBezTo>
                    <a:pt x="1723" y="530"/>
                    <a:pt x="1722" y="529"/>
                    <a:pt x="1720" y="529"/>
                  </a:cubicBezTo>
                  <a:cubicBezTo>
                    <a:pt x="1720" y="529"/>
                    <a:pt x="1719" y="529"/>
                    <a:pt x="1718" y="529"/>
                  </a:cubicBezTo>
                  <a:cubicBezTo>
                    <a:pt x="1713" y="535"/>
                    <a:pt x="1713" y="535"/>
                    <a:pt x="1713" y="535"/>
                  </a:cubicBezTo>
                  <a:cubicBezTo>
                    <a:pt x="1711" y="539"/>
                    <a:pt x="1704" y="543"/>
                    <a:pt x="1695" y="547"/>
                  </a:cubicBezTo>
                  <a:cubicBezTo>
                    <a:pt x="1678" y="556"/>
                    <a:pt x="1678" y="556"/>
                    <a:pt x="1678" y="556"/>
                  </a:cubicBezTo>
                  <a:cubicBezTo>
                    <a:pt x="1665" y="568"/>
                    <a:pt x="1665" y="568"/>
                    <a:pt x="1665" y="568"/>
                  </a:cubicBezTo>
                  <a:cubicBezTo>
                    <a:pt x="1659" y="572"/>
                    <a:pt x="1655" y="576"/>
                    <a:pt x="1653" y="579"/>
                  </a:cubicBezTo>
                  <a:cubicBezTo>
                    <a:pt x="1644" y="591"/>
                    <a:pt x="1644" y="591"/>
                    <a:pt x="1644" y="591"/>
                  </a:cubicBezTo>
                  <a:cubicBezTo>
                    <a:pt x="1642" y="592"/>
                    <a:pt x="1640" y="593"/>
                    <a:pt x="1639" y="593"/>
                  </a:cubicBezTo>
                  <a:cubicBezTo>
                    <a:pt x="1637" y="593"/>
                    <a:pt x="1636" y="592"/>
                    <a:pt x="1635" y="590"/>
                  </a:cubicBezTo>
                  <a:cubicBezTo>
                    <a:pt x="1632" y="584"/>
                    <a:pt x="1629" y="581"/>
                    <a:pt x="1623" y="581"/>
                  </a:cubicBezTo>
                  <a:cubicBezTo>
                    <a:pt x="1622" y="581"/>
                    <a:pt x="1622" y="581"/>
                    <a:pt x="1620" y="581"/>
                  </a:cubicBezTo>
                  <a:cubicBezTo>
                    <a:pt x="1616" y="582"/>
                    <a:pt x="1611" y="585"/>
                    <a:pt x="1605" y="591"/>
                  </a:cubicBezTo>
                  <a:cubicBezTo>
                    <a:pt x="1593" y="598"/>
                    <a:pt x="1593" y="598"/>
                    <a:pt x="1593" y="598"/>
                  </a:cubicBezTo>
                  <a:cubicBezTo>
                    <a:pt x="1593" y="598"/>
                    <a:pt x="1593" y="598"/>
                    <a:pt x="1593" y="598"/>
                  </a:cubicBezTo>
                  <a:cubicBezTo>
                    <a:pt x="1592" y="598"/>
                    <a:pt x="1592" y="595"/>
                    <a:pt x="1595" y="587"/>
                  </a:cubicBezTo>
                  <a:cubicBezTo>
                    <a:pt x="1595" y="583"/>
                    <a:pt x="1595" y="583"/>
                    <a:pt x="1595" y="583"/>
                  </a:cubicBezTo>
                  <a:cubicBezTo>
                    <a:pt x="1581" y="593"/>
                    <a:pt x="1581" y="593"/>
                    <a:pt x="1581" y="593"/>
                  </a:cubicBezTo>
                  <a:cubicBezTo>
                    <a:pt x="1579" y="597"/>
                    <a:pt x="1579" y="597"/>
                    <a:pt x="1579" y="597"/>
                  </a:cubicBezTo>
                  <a:cubicBezTo>
                    <a:pt x="1576" y="600"/>
                    <a:pt x="1576" y="600"/>
                    <a:pt x="1576" y="600"/>
                  </a:cubicBezTo>
                  <a:cubicBezTo>
                    <a:pt x="1573" y="591"/>
                    <a:pt x="1573" y="591"/>
                    <a:pt x="1573" y="591"/>
                  </a:cubicBezTo>
                  <a:cubicBezTo>
                    <a:pt x="1572" y="590"/>
                    <a:pt x="1572" y="590"/>
                    <a:pt x="1572" y="590"/>
                  </a:cubicBezTo>
                  <a:cubicBezTo>
                    <a:pt x="1572" y="590"/>
                    <a:pt x="1571" y="591"/>
                    <a:pt x="1570" y="593"/>
                  </a:cubicBezTo>
                  <a:cubicBezTo>
                    <a:pt x="1567" y="596"/>
                    <a:pt x="1567" y="596"/>
                    <a:pt x="1567" y="596"/>
                  </a:cubicBezTo>
                  <a:cubicBezTo>
                    <a:pt x="1566" y="595"/>
                    <a:pt x="1566" y="595"/>
                    <a:pt x="1565" y="595"/>
                  </a:cubicBezTo>
                  <a:cubicBezTo>
                    <a:pt x="1564" y="595"/>
                    <a:pt x="1563" y="596"/>
                    <a:pt x="1562" y="597"/>
                  </a:cubicBezTo>
                  <a:cubicBezTo>
                    <a:pt x="1560" y="600"/>
                    <a:pt x="1559" y="602"/>
                    <a:pt x="1560" y="606"/>
                  </a:cubicBezTo>
                  <a:cubicBezTo>
                    <a:pt x="1557" y="615"/>
                    <a:pt x="1557" y="615"/>
                    <a:pt x="1557" y="615"/>
                  </a:cubicBezTo>
                  <a:cubicBezTo>
                    <a:pt x="1546" y="634"/>
                    <a:pt x="1546" y="634"/>
                    <a:pt x="1546" y="634"/>
                  </a:cubicBezTo>
                  <a:cubicBezTo>
                    <a:pt x="1545" y="637"/>
                    <a:pt x="1545" y="639"/>
                    <a:pt x="1546" y="642"/>
                  </a:cubicBezTo>
                  <a:cubicBezTo>
                    <a:pt x="1554" y="643"/>
                    <a:pt x="1554" y="643"/>
                    <a:pt x="1554" y="643"/>
                  </a:cubicBezTo>
                  <a:cubicBezTo>
                    <a:pt x="1558" y="643"/>
                    <a:pt x="1560" y="644"/>
                    <a:pt x="1561" y="646"/>
                  </a:cubicBezTo>
                  <a:cubicBezTo>
                    <a:pt x="1557" y="652"/>
                    <a:pt x="1557" y="652"/>
                    <a:pt x="1557" y="652"/>
                  </a:cubicBezTo>
                  <a:cubicBezTo>
                    <a:pt x="1554" y="654"/>
                    <a:pt x="1553" y="656"/>
                    <a:pt x="1554" y="659"/>
                  </a:cubicBezTo>
                  <a:cubicBezTo>
                    <a:pt x="1557" y="664"/>
                    <a:pt x="1557" y="664"/>
                    <a:pt x="1557" y="664"/>
                  </a:cubicBezTo>
                  <a:cubicBezTo>
                    <a:pt x="1560" y="669"/>
                    <a:pt x="1560" y="669"/>
                    <a:pt x="1560" y="669"/>
                  </a:cubicBezTo>
                  <a:cubicBezTo>
                    <a:pt x="1562" y="674"/>
                    <a:pt x="1561" y="678"/>
                    <a:pt x="1558" y="681"/>
                  </a:cubicBezTo>
                  <a:cubicBezTo>
                    <a:pt x="1555" y="682"/>
                    <a:pt x="1555" y="682"/>
                    <a:pt x="1555" y="682"/>
                  </a:cubicBezTo>
                  <a:cubicBezTo>
                    <a:pt x="1554" y="682"/>
                    <a:pt x="1554" y="680"/>
                    <a:pt x="1554" y="679"/>
                  </a:cubicBezTo>
                  <a:cubicBezTo>
                    <a:pt x="1554" y="675"/>
                    <a:pt x="1554" y="672"/>
                    <a:pt x="1553" y="672"/>
                  </a:cubicBezTo>
                  <a:cubicBezTo>
                    <a:pt x="1550" y="674"/>
                    <a:pt x="1550" y="674"/>
                    <a:pt x="1550" y="674"/>
                  </a:cubicBezTo>
                  <a:cubicBezTo>
                    <a:pt x="1546" y="680"/>
                    <a:pt x="1544" y="685"/>
                    <a:pt x="1543" y="687"/>
                  </a:cubicBezTo>
                  <a:cubicBezTo>
                    <a:pt x="1541" y="693"/>
                    <a:pt x="1541" y="697"/>
                    <a:pt x="1544" y="700"/>
                  </a:cubicBezTo>
                  <a:cubicBezTo>
                    <a:pt x="1547" y="705"/>
                    <a:pt x="1547" y="705"/>
                    <a:pt x="1547" y="705"/>
                  </a:cubicBezTo>
                  <a:cubicBezTo>
                    <a:pt x="1548" y="707"/>
                    <a:pt x="1546" y="709"/>
                    <a:pt x="1544" y="710"/>
                  </a:cubicBezTo>
                  <a:cubicBezTo>
                    <a:pt x="1538" y="711"/>
                    <a:pt x="1538" y="711"/>
                    <a:pt x="1538" y="711"/>
                  </a:cubicBezTo>
                  <a:cubicBezTo>
                    <a:pt x="1532" y="711"/>
                    <a:pt x="1532" y="711"/>
                    <a:pt x="1532" y="711"/>
                  </a:cubicBezTo>
                  <a:cubicBezTo>
                    <a:pt x="1528" y="711"/>
                    <a:pt x="1525" y="713"/>
                    <a:pt x="1523" y="716"/>
                  </a:cubicBezTo>
                  <a:cubicBezTo>
                    <a:pt x="1520" y="720"/>
                    <a:pt x="1519" y="723"/>
                    <a:pt x="1520" y="726"/>
                  </a:cubicBezTo>
                  <a:cubicBezTo>
                    <a:pt x="1521" y="729"/>
                    <a:pt x="1521" y="731"/>
                    <a:pt x="1520" y="733"/>
                  </a:cubicBezTo>
                  <a:cubicBezTo>
                    <a:pt x="1514" y="739"/>
                    <a:pt x="1514" y="739"/>
                    <a:pt x="1514" y="739"/>
                  </a:cubicBezTo>
                  <a:cubicBezTo>
                    <a:pt x="1507" y="744"/>
                    <a:pt x="1504" y="749"/>
                    <a:pt x="1504" y="755"/>
                  </a:cubicBezTo>
                  <a:cubicBezTo>
                    <a:pt x="1502" y="763"/>
                    <a:pt x="1502" y="763"/>
                    <a:pt x="1502" y="763"/>
                  </a:cubicBezTo>
                  <a:cubicBezTo>
                    <a:pt x="1496" y="770"/>
                    <a:pt x="1496" y="770"/>
                    <a:pt x="1496" y="770"/>
                  </a:cubicBezTo>
                  <a:cubicBezTo>
                    <a:pt x="1494" y="771"/>
                    <a:pt x="1492" y="773"/>
                    <a:pt x="1490" y="773"/>
                  </a:cubicBezTo>
                  <a:cubicBezTo>
                    <a:pt x="1490" y="773"/>
                    <a:pt x="1490" y="773"/>
                    <a:pt x="1489" y="772"/>
                  </a:cubicBezTo>
                  <a:cubicBezTo>
                    <a:pt x="1487" y="772"/>
                    <a:pt x="1485" y="771"/>
                    <a:pt x="1484" y="767"/>
                  </a:cubicBezTo>
                  <a:cubicBezTo>
                    <a:pt x="1482" y="761"/>
                    <a:pt x="1479" y="750"/>
                    <a:pt x="1476" y="735"/>
                  </a:cubicBezTo>
                  <a:cubicBezTo>
                    <a:pt x="1472" y="718"/>
                    <a:pt x="1471" y="708"/>
                    <a:pt x="1473" y="704"/>
                  </a:cubicBezTo>
                  <a:cubicBezTo>
                    <a:pt x="1476" y="692"/>
                    <a:pt x="1476" y="692"/>
                    <a:pt x="1476" y="692"/>
                  </a:cubicBezTo>
                  <a:cubicBezTo>
                    <a:pt x="1476" y="681"/>
                    <a:pt x="1476" y="681"/>
                    <a:pt x="1476" y="681"/>
                  </a:cubicBezTo>
                  <a:cubicBezTo>
                    <a:pt x="1475" y="672"/>
                    <a:pt x="1478" y="665"/>
                    <a:pt x="1485" y="658"/>
                  </a:cubicBezTo>
                  <a:cubicBezTo>
                    <a:pt x="1487" y="656"/>
                    <a:pt x="1487" y="654"/>
                    <a:pt x="1487" y="651"/>
                  </a:cubicBezTo>
                  <a:cubicBezTo>
                    <a:pt x="1488" y="647"/>
                    <a:pt x="1489" y="645"/>
                    <a:pt x="1492" y="644"/>
                  </a:cubicBezTo>
                  <a:cubicBezTo>
                    <a:pt x="1502" y="638"/>
                    <a:pt x="1517" y="624"/>
                    <a:pt x="1536" y="603"/>
                  </a:cubicBezTo>
                  <a:cubicBezTo>
                    <a:pt x="1556" y="581"/>
                    <a:pt x="1566" y="567"/>
                    <a:pt x="1566" y="559"/>
                  </a:cubicBezTo>
                  <a:cubicBezTo>
                    <a:pt x="1568" y="550"/>
                    <a:pt x="1568" y="550"/>
                    <a:pt x="1568" y="550"/>
                  </a:cubicBezTo>
                  <a:cubicBezTo>
                    <a:pt x="1570" y="544"/>
                    <a:pt x="1571" y="541"/>
                    <a:pt x="1573" y="541"/>
                  </a:cubicBezTo>
                  <a:cubicBezTo>
                    <a:pt x="1581" y="539"/>
                    <a:pt x="1581" y="539"/>
                    <a:pt x="1581" y="539"/>
                  </a:cubicBezTo>
                  <a:cubicBezTo>
                    <a:pt x="1584" y="539"/>
                    <a:pt x="1585" y="538"/>
                    <a:pt x="1584" y="536"/>
                  </a:cubicBezTo>
                  <a:cubicBezTo>
                    <a:pt x="1580" y="533"/>
                    <a:pt x="1577" y="531"/>
                    <a:pt x="1574" y="531"/>
                  </a:cubicBezTo>
                  <a:cubicBezTo>
                    <a:pt x="1572" y="531"/>
                    <a:pt x="1571" y="531"/>
                    <a:pt x="1570" y="532"/>
                  </a:cubicBezTo>
                  <a:cubicBezTo>
                    <a:pt x="1565" y="533"/>
                    <a:pt x="1562" y="536"/>
                    <a:pt x="1558" y="541"/>
                  </a:cubicBezTo>
                  <a:cubicBezTo>
                    <a:pt x="1557" y="544"/>
                    <a:pt x="1555" y="548"/>
                    <a:pt x="1555" y="552"/>
                  </a:cubicBezTo>
                  <a:cubicBezTo>
                    <a:pt x="1540" y="568"/>
                    <a:pt x="1540" y="568"/>
                    <a:pt x="1540" y="568"/>
                  </a:cubicBezTo>
                  <a:cubicBezTo>
                    <a:pt x="1533" y="574"/>
                    <a:pt x="1528" y="576"/>
                    <a:pt x="1526" y="576"/>
                  </a:cubicBezTo>
                  <a:cubicBezTo>
                    <a:pt x="1526" y="576"/>
                    <a:pt x="1525" y="576"/>
                    <a:pt x="1525" y="575"/>
                  </a:cubicBezTo>
                  <a:cubicBezTo>
                    <a:pt x="1525" y="572"/>
                    <a:pt x="1525" y="570"/>
                    <a:pt x="1523" y="567"/>
                  </a:cubicBezTo>
                  <a:cubicBezTo>
                    <a:pt x="1522" y="565"/>
                    <a:pt x="1523" y="562"/>
                    <a:pt x="1524" y="558"/>
                  </a:cubicBezTo>
                  <a:cubicBezTo>
                    <a:pt x="1526" y="553"/>
                    <a:pt x="1526" y="553"/>
                    <a:pt x="1526" y="553"/>
                  </a:cubicBezTo>
                  <a:cubicBezTo>
                    <a:pt x="1526" y="551"/>
                    <a:pt x="1526" y="550"/>
                    <a:pt x="1524" y="550"/>
                  </a:cubicBezTo>
                  <a:cubicBezTo>
                    <a:pt x="1524" y="550"/>
                    <a:pt x="1524" y="550"/>
                    <a:pt x="1523" y="550"/>
                  </a:cubicBezTo>
                  <a:cubicBezTo>
                    <a:pt x="1516" y="554"/>
                    <a:pt x="1516" y="554"/>
                    <a:pt x="1516" y="554"/>
                  </a:cubicBezTo>
                  <a:cubicBezTo>
                    <a:pt x="1512" y="552"/>
                    <a:pt x="1512" y="552"/>
                    <a:pt x="1512" y="552"/>
                  </a:cubicBezTo>
                  <a:cubicBezTo>
                    <a:pt x="1511" y="551"/>
                    <a:pt x="1510" y="550"/>
                    <a:pt x="1509" y="550"/>
                  </a:cubicBezTo>
                  <a:cubicBezTo>
                    <a:pt x="1509" y="550"/>
                    <a:pt x="1508" y="550"/>
                    <a:pt x="1507" y="550"/>
                  </a:cubicBezTo>
                  <a:cubicBezTo>
                    <a:pt x="1496" y="553"/>
                    <a:pt x="1496" y="553"/>
                    <a:pt x="1496" y="553"/>
                  </a:cubicBezTo>
                  <a:cubicBezTo>
                    <a:pt x="1491" y="554"/>
                    <a:pt x="1487" y="556"/>
                    <a:pt x="1485" y="558"/>
                  </a:cubicBezTo>
                  <a:cubicBezTo>
                    <a:pt x="1476" y="574"/>
                    <a:pt x="1476" y="574"/>
                    <a:pt x="1476" y="574"/>
                  </a:cubicBezTo>
                  <a:cubicBezTo>
                    <a:pt x="1464" y="586"/>
                    <a:pt x="1464" y="586"/>
                    <a:pt x="1464" y="586"/>
                  </a:cubicBezTo>
                  <a:cubicBezTo>
                    <a:pt x="1459" y="592"/>
                    <a:pt x="1456" y="596"/>
                    <a:pt x="1455" y="600"/>
                  </a:cubicBezTo>
                  <a:cubicBezTo>
                    <a:pt x="1454" y="605"/>
                    <a:pt x="1454" y="605"/>
                    <a:pt x="1454" y="605"/>
                  </a:cubicBezTo>
                  <a:cubicBezTo>
                    <a:pt x="1454" y="606"/>
                    <a:pt x="1455" y="608"/>
                    <a:pt x="1458" y="609"/>
                  </a:cubicBezTo>
                  <a:cubicBezTo>
                    <a:pt x="1464" y="609"/>
                    <a:pt x="1464" y="609"/>
                    <a:pt x="1464" y="609"/>
                  </a:cubicBezTo>
                  <a:cubicBezTo>
                    <a:pt x="1467" y="610"/>
                    <a:pt x="1468" y="611"/>
                    <a:pt x="1467" y="613"/>
                  </a:cubicBezTo>
                  <a:cubicBezTo>
                    <a:pt x="1466" y="614"/>
                    <a:pt x="1460" y="615"/>
                    <a:pt x="1449" y="616"/>
                  </a:cubicBezTo>
                  <a:cubicBezTo>
                    <a:pt x="1432" y="618"/>
                    <a:pt x="1432" y="618"/>
                    <a:pt x="1432" y="618"/>
                  </a:cubicBezTo>
                  <a:cubicBezTo>
                    <a:pt x="1423" y="622"/>
                    <a:pt x="1423" y="622"/>
                    <a:pt x="1423" y="622"/>
                  </a:cubicBezTo>
                  <a:cubicBezTo>
                    <a:pt x="1423" y="622"/>
                    <a:pt x="1422" y="622"/>
                    <a:pt x="1422" y="622"/>
                  </a:cubicBezTo>
                  <a:cubicBezTo>
                    <a:pt x="1419" y="622"/>
                    <a:pt x="1419" y="620"/>
                    <a:pt x="1423" y="616"/>
                  </a:cubicBezTo>
                  <a:cubicBezTo>
                    <a:pt x="1427" y="614"/>
                    <a:pt x="1427" y="614"/>
                    <a:pt x="1427" y="614"/>
                  </a:cubicBezTo>
                  <a:cubicBezTo>
                    <a:pt x="1429" y="613"/>
                    <a:pt x="1430" y="612"/>
                    <a:pt x="1429" y="611"/>
                  </a:cubicBezTo>
                  <a:cubicBezTo>
                    <a:pt x="1426" y="607"/>
                    <a:pt x="1424" y="605"/>
                    <a:pt x="1424" y="605"/>
                  </a:cubicBezTo>
                  <a:cubicBezTo>
                    <a:pt x="1424" y="605"/>
                    <a:pt x="1424" y="605"/>
                    <a:pt x="1424" y="605"/>
                  </a:cubicBezTo>
                  <a:cubicBezTo>
                    <a:pt x="1403" y="601"/>
                    <a:pt x="1403" y="601"/>
                    <a:pt x="1403" y="601"/>
                  </a:cubicBezTo>
                  <a:cubicBezTo>
                    <a:pt x="1396" y="602"/>
                    <a:pt x="1396" y="602"/>
                    <a:pt x="1396" y="602"/>
                  </a:cubicBezTo>
                  <a:cubicBezTo>
                    <a:pt x="1391" y="606"/>
                    <a:pt x="1391" y="606"/>
                    <a:pt x="1391" y="606"/>
                  </a:cubicBezTo>
                  <a:cubicBezTo>
                    <a:pt x="1388" y="609"/>
                    <a:pt x="1384" y="611"/>
                    <a:pt x="1379" y="611"/>
                  </a:cubicBezTo>
                  <a:cubicBezTo>
                    <a:pt x="1377" y="611"/>
                    <a:pt x="1374" y="610"/>
                    <a:pt x="1371" y="609"/>
                  </a:cubicBezTo>
                  <a:cubicBezTo>
                    <a:pt x="1370" y="609"/>
                    <a:pt x="1369" y="609"/>
                    <a:pt x="1368" y="609"/>
                  </a:cubicBezTo>
                  <a:cubicBezTo>
                    <a:pt x="1366" y="609"/>
                    <a:pt x="1364" y="610"/>
                    <a:pt x="1363" y="611"/>
                  </a:cubicBezTo>
                  <a:cubicBezTo>
                    <a:pt x="1362" y="615"/>
                    <a:pt x="1362" y="615"/>
                    <a:pt x="1362" y="615"/>
                  </a:cubicBezTo>
                  <a:cubicBezTo>
                    <a:pt x="1360" y="615"/>
                    <a:pt x="1360" y="615"/>
                    <a:pt x="1360" y="615"/>
                  </a:cubicBezTo>
                  <a:cubicBezTo>
                    <a:pt x="1354" y="610"/>
                    <a:pt x="1347" y="608"/>
                    <a:pt x="1341" y="608"/>
                  </a:cubicBezTo>
                  <a:cubicBezTo>
                    <a:pt x="1335" y="608"/>
                    <a:pt x="1329" y="610"/>
                    <a:pt x="1323" y="613"/>
                  </a:cubicBezTo>
                  <a:cubicBezTo>
                    <a:pt x="1313" y="620"/>
                    <a:pt x="1303" y="629"/>
                    <a:pt x="1295" y="644"/>
                  </a:cubicBezTo>
                  <a:cubicBezTo>
                    <a:pt x="1287" y="650"/>
                    <a:pt x="1279" y="658"/>
                    <a:pt x="1270" y="668"/>
                  </a:cubicBezTo>
                  <a:cubicBezTo>
                    <a:pt x="1251" y="691"/>
                    <a:pt x="1251" y="691"/>
                    <a:pt x="1251" y="691"/>
                  </a:cubicBezTo>
                  <a:cubicBezTo>
                    <a:pt x="1236" y="705"/>
                    <a:pt x="1232" y="712"/>
                    <a:pt x="1238" y="712"/>
                  </a:cubicBezTo>
                  <a:cubicBezTo>
                    <a:pt x="1240" y="712"/>
                    <a:pt x="1243" y="711"/>
                    <a:pt x="1247" y="710"/>
                  </a:cubicBezTo>
                  <a:cubicBezTo>
                    <a:pt x="1248" y="709"/>
                    <a:pt x="1248" y="709"/>
                    <a:pt x="1249" y="709"/>
                  </a:cubicBezTo>
                  <a:cubicBezTo>
                    <a:pt x="1252" y="709"/>
                    <a:pt x="1253" y="712"/>
                    <a:pt x="1253" y="718"/>
                  </a:cubicBezTo>
                  <a:cubicBezTo>
                    <a:pt x="1253" y="725"/>
                    <a:pt x="1253" y="725"/>
                    <a:pt x="1253" y="725"/>
                  </a:cubicBezTo>
                  <a:cubicBezTo>
                    <a:pt x="1254" y="726"/>
                    <a:pt x="1254" y="727"/>
                    <a:pt x="1255" y="727"/>
                  </a:cubicBezTo>
                  <a:cubicBezTo>
                    <a:pt x="1255" y="727"/>
                    <a:pt x="1255" y="727"/>
                    <a:pt x="1256" y="726"/>
                  </a:cubicBezTo>
                  <a:cubicBezTo>
                    <a:pt x="1258" y="724"/>
                    <a:pt x="1259" y="723"/>
                    <a:pt x="1260" y="723"/>
                  </a:cubicBezTo>
                  <a:cubicBezTo>
                    <a:pt x="1261" y="723"/>
                    <a:pt x="1262" y="723"/>
                    <a:pt x="1262" y="724"/>
                  </a:cubicBezTo>
                  <a:cubicBezTo>
                    <a:pt x="1263" y="728"/>
                    <a:pt x="1263" y="728"/>
                    <a:pt x="1263" y="728"/>
                  </a:cubicBezTo>
                  <a:cubicBezTo>
                    <a:pt x="1265" y="729"/>
                    <a:pt x="1265" y="729"/>
                    <a:pt x="1265" y="729"/>
                  </a:cubicBezTo>
                  <a:cubicBezTo>
                    <a:pt x="1265" y="730"/>
                    <a:pt x="1266" y="730"/>
                    <a:pt x="1267" y="730"/>
                  </a:cubicBezTo>
                  <a:cubicBezTo>
                    <a:pt x="1269" y="730"/>
                    <a:pt x="1271" y="729"/>
                    <a:pt x="1272" y="728"/>
                  </a:cubicBezTo>
                  <a:cubicBezTo>
                    <a:pt x="1274" y="722"/>
                    <a:pt x="1274" y="722"/>
                    <a:pt x="1274" y="722"/>
                  </a:cubicBezTo>
                  <a:cubicBezTo>
                    <a:pt x="1275" y="720"/>
                    <a:pt x="1276" y="718"/>
                    <a:pt x="1277" y="717"/>
                  </a:cubicBezTo>
                  <a:cubicBezTo>
                    <a:pt x="1284" y="718"/>
                    <a:pt x="1284" y="718"/>
                    <a:pt x="1284" y="718"/>
                  </a:cubicBezTo>
                  <a:cubicBezTo>
                    <a:pt x="1290" y="720"/>
                    <a:pt x="1294" y="722"/>
                    <a:pt x="1296" y="724"/>
                  </a:cubicBezTo>
                  <a:cubicBezTo>
                    <a:pt x="1303" y="734"/>
                    <a:pt x="1303" y="734"/>
                    <a:pt x="1303" y="734"/>
                  </a:cubicBezTo>
                  <a:cubicBezTo>
                    <a:pt x="1306" y="738"/>
                    <a:pt x="1308" y="744"/>
                    <a:pt x="1306" y="752"/>
                  </a:cubicBezTo>
                  <a:cubicBezTo>
                    <a:pt x="1306" y="758"/>
                    <a:pt x="1304" y="764"/>
                    <a:pt x="1300" y="772"/>
                  </a:cubicBezTo>
                  <a:cubicBezTo>
                    <a:pt x="1297" y="777"/>
                    <a:pt x="1296" y="791"/>
                    <a:pt x="1296" y="814"/>
                  </a:cubicBezTo>
                  <a:cubicBezTo>
                    <a:pt x="1291" y="822"/>
                    <a:pt x="1291" y="822"/>
                    <a:pt x="1291" y="822"/>
                  </a:cubicBezTo>
                  <a:cubicBezTo>
                    <a:pt x="1286" y="830"/>
                    <a:pt x="1286" y="830"/>
                    <a:pt x="1286" y="830"/>
                  </a:cubicBezTo>
                  <a:cubicBezTo>
                    <a:pt x="1282" y="842"/>
                    <a:pt x="1282" y="842"/>
                    <a:pt x="1282" y="842"/>
                  </a:cubicBezTo>
                  <a:cubicBezTo>
                    <a:pt x="1277" y="848"/>
                    <a:pt x="1273" y="852"/>
                    <a:pt x="1272" y="855"/>
                  </a:cubicBezTo>
                  <a:cubicBezTo>
                    <a:pt x="1265" y="871"/>
                    <a:pt x="1248" y="891"/>
                    <a:pt x="1222" y="914"/>
                  </a:cubicBezTo>
                  <a:cubicBezTo>
                    <a:pt x="1220" y="915"/>
                    <a:pt x="1217" y="917"/>
                    <a:pt x="1214" y="917"/>
                  </a:cubicBezTo>
                  <a:cubicBezTo>
                    <a:pt x="1212" y="915"/>
                    <a:pt x="1212" y="915"/>
                    <a:pt x="1212" y="915"/>
                  </a:cubicBezTo>
                  <a:cubicBezTo>
                    <a:pt x="1212" y="913"/>
                    <a:pt x="1211" y="913"/>
                    <a:pt x="1210" y="913"/>
                  </a:cubicBezTo>
                  <a:cubicBezTo>
                    <a:pt x="1209" y="914"/>
                    <a:pt x="1208" y="914"/>
                    <a:pt x="1207" y="914"/>
                  </a:cubicBezTo>
                  <a:cubicBezTo>
                    <a:pt x="1206" y="914"/>
                    <a:pt x="1205" y="913"/>
                    <a:pt x="1205" y="912"/>
                  </a:cubicBezTo>
                  <a:cubicBezTo>
                    <a:pt x="1205" y="910"/>
                    <a:pt x="1205" y="910"/>
                    <a:pt x="1204" y="910"/>
                  </a:cubicBezTo>
                  <a:cubicBezTo>
                    <a:pt x="1204" y="910"/>
                    <a:pt x="1204" y="910"/>
                    <a:pt x="1204" y="910"/>
                  </a:cubicBezTo>
                  <a:cubicBezTo>
                    <a:pt x="1199" y="911"/>
                    <a:pt x="1199" y="911"/>
                    <a:pt x="1199" y="911"/>
                  </a:cubicBezTo>
                  <a:cubicBezTo>
                    <a:pt x="1199" y="911"/>
                    <a:pt x="1199" y="910"/>
                    <a:pt x="1200" y="910"/>
                  </a:cubicBezTo>
                  <a:cubicBezTo>
                    <a:pt x="1200" y="909"/>
                    <a:pt x="1200" y="909"/>
                    <a:pt x="1200" y="909"/>
                  </a:cubicBezTo>
                  <a:cubicBezTo>
                    <a:pt x="1201" y="908"/>
                    <a:pt x="1201" y="907"/>
                    <a:pt x="1200" y="907"/>
                  </a:cubicBezTo>
                  <a:cubicBezTo>
                    <a:pt x="1200" y="907"/>
                    <a:pt x="1198" y="908"/>
                    <a:pt x="1196" y="910"/>
                  </a:cubicBezTo>
                  <a:cubicBezTo>
                    <a:pt x="1191" y="916"/>
                    <a:pt x="1191" y="916"/>
                    <a:pt x="1191" y="916"/>
                  </a:cubicBezTo>
                  <a:cubicBezTo>
                    <a:pt x="1188" y="914"/>
                    <a:pt x="1188" y="914"/>
                    <a:pt x="1188" y="914"/>
                  </a:cubicBezTo>
                  <a:cubicBezTo>
                    <a:pt x="1190" y="913"/>
                    <a:pt x="1191" y="910"/>
                    <a:pt x="1191" y="906"/>
                  </a:cubicBezTo>
                  <a:cubicBezTo>
                    <a:pt x="1191" y="896"/>
                    <a:pt x="1191" y="896"/>
                    <a:pt x="1191" y="896"/>
                  </a:cubicBezTo>
                  <a:cubicBezTo>
                    <a:pt x="1190" y="891"/>
                    <a:pt x="1190" y="887"/>
                    <a:pt x="1191" y="885"/>
                  </a:cubicBezTo>
                  <a:cubicBezTo>
                    <a:pt x="1193" y="880"/>
                    <a:pt x="1195" y="877"/>
                    <a:pt x="1198" y="877"/>
                  </a:cubicBezTo>
                  <a:cubicBezTo>
                    <a:pt x="1199" y="877"/>
                    <a:pt x="1199" y="877"/>
                    <a:pt x="1200" y="877"/>
                  </a:cubicBezTo>
                  <a:cubicBezTo>
                    <a:pt x="1205" y="878"/>
                    <a:pt x="1205" y="878"/>
                    <a:pt x="1205" y="878"/>
                  </a:cubicBezTo>
                  <a:cubicBezTo>
                    <a:pt x="1211" y="878"/>
                    <a:pt x="1211" y="878"/>
                    <a:pt x="1211" y="878"/>
                  </a:cubicBezTo>
                  <a:cubicBezTo>
                    <a:pt x="1214" y="877"/>
                    <a:pt x="1217" y="873"/>
                    <a:pt x="1220" y="867"/>
                  </a:cubicBezTo>
                  <a:cubicBezTo>
                    <a:pt x="1224" y="860"/>
                    <a:pt x="1225" y="854"/>
                    <a:pt x="1225" y="849"/>
                  </a:cubicBezTo>
                  <a:cubicBezTo>
                    <a:pt x="1225" y="846"/>
                    <a:pt x="1226" y="844"/>
                    <a:pt x="1227" y="841"/>
                  </a:cubicBezTo>
                  <a:cubicBezTo>
                    <a:pt x="1232" y="834"/>
                    <a:pt x="1232" y="834"/>
                    <a:pt x="1232" y="834"/>
                  </a:cubicBezTo>
                  <a:cubicBezTo>
                    <a:pt x="1234" y="829"/>
                    <a:pt x="1234" y="829"/>
                    <a:pt x="1234" y="829"/>
                  </a:cubicBezTo>
                  <a:cubicBezTo>
                    <a:pt x="1234" y="827"/>
                    <a:pt x="1233" y="825"/>
                    <a:pt x="1229" y="824"/>
                  </a:cubicBezTo>
                  <a:cubicBezTo>
                    <a:pt x="1229" y="824"/>
                    <a:pt x="1229" y="824"/>
                    <a:pt x="1228" y="824"/>
                  </a:cubicBezTo>
                  <a:cubicBezTo>
                    <a:pt x="1225" y="824"/>
                    <a:pt x="1219" y="826"/>
                    <a:pt x="1211" y="830"/>
                  </a:cubicBezTo>
                  <a:cubicBezTo>
                    <a:pt x="1204" y="832"/>
                    <a:pt x="1199" y="834"/>
                    <a:pt x="1196" y="834"/>
                  </a:cubicBezTo>
                  <a:cubicBezTo>
                    <a:pt x="1194" y="834"/>
                    <a:pt x="1193" y="833"/>
                    <a:pt x="1192" y="833"/>
                  </a:cubicBezTo>
                  <a:cubicBezTo>
                    <a:pt x="1190" y="831"/>
                    <a:pt x="1188" y="828"/>
                    <a:pt x="1188" y="824"/>
                  </a:cubicBezTo>
                  <a:cubicBezTo>
                    <a:pt x="1186" y="819"/>
                    <a:pt x="1186" y="815"/>
                    <a:pt x="1183" y="812"/>
                  </a:cubicBezTo>
                  <a:cubicBezTo>
                    <a:pt x="1182" y="810"/>
                    <a:pt x="1177" y="809"/>
                    <a:pt x="1171" y="807"/>
                  </a:cubicBezTo>
                  <a:cubicBezTo>
                    <a:pt x="1163" y="805"/>
                    <a:pt x="1159" y="802"/>
                    <a:pt x="1158" y="801"/>
                  </a:cubicBezTo>
                  <a:cubicBezTo>
                    <a:pt x="1152" y="798"/>
                    <a:pt x="1148" y="791"/>
                    <a:pt x="1144" y="781"/>
                  </a:cubicBezTo>
                  <a:cubicBezTo>
                    <a:pt x="1142" y="774"/>
                    <a:pt x="1139" y="763"/>
                    <a:pt x="1135" y="748"/>
                  </a:cubicBezTo>
                  <a:cubicBezTo>
                    <a:pt x="1134" y="742"/>
                    <a:pt x="1132" y="738"/>
                    <a:pt x="1129" y="737"/>
                  </a:cubicBezTo>
                  <a:cubicBezTo>
                    <a:pt x="1118" y="736"/>
                    <a:pt x="1118" y="736"/>
                    <a:pt x="1118" y="736"/>
                  </a:cubicBezTo>
                  <a:cubicBezTo>
                    <a:pt x="1112" y="734"/>
                    <a:pt x="1112" y="734"/>
                    <a:pt x="1112" y="734"/>
                  </a:cubicBezTo>
                  <a:cubicBezTo>
                    <a:pt x="1110" y="732"/>
                    <a:pt x="1107" y="731"/>
                    <a:pt x="1106" y="731"/>
                  </a:cubicBezTo>
                  <a:cubicBezTo>
                    <a:pt x="1081" y="732"/>
                    <a:pt x="1081" y="732"/>
                    <a:pt x="1081" y="732"/>
                  </a:cubicBezTo>
                  <a:cubicBezTo>
                    <a:pt x="1073" y="734"/>
                    <a:pt x="1067" y="738"/>
                    <a:pt x="1065" y="743"/>
                  </a:cubicBezTo>
                  <a:cubicBezTo>
                    <a:pt x="1064" y="744"/>
                    <a:pt x="1064" y="745"/>
                    <a:pt x="1065" y="746"/>
                  </a:cubicBezTo>
                  <a:cubicBezTo>
                    <a:pt x="1070" y="748"/>
                    <a:pt x="1070" y="748"/>
                    <a:pt x="1070" y="748"/>
                  </a:cubicBezTo>
                  <a:cubicBezTo>
                    <a:pt x="1073" y="749"/>
                    <a:pt x="1073" y="752"/>
                    <a:pt x="1070" y="757"/>
                  </a:cubicBezTo>
                  <a:cubicBezTo>
                    <a:pt x="1061" y="769"/>
                    <a:pt x="1061" y="769"/>
                    <a:pt x="1061" y="769"/>
                  </a:cubicBezTo>
                  <a:cubicBezTo>
                    <a:pt x="1057" y="774"/>
                    <a:pt x="1054" y="778"/>
                    <a:pt x="1053" y="783"/>
                  </a:cubicBezTo>
                  <a:cubicBezTo>
                    <a:pt x="1057" y="788"/>
                    <a:pt x="1057" y="788"/>
                    <a:pt x="1057" y="788"/>
                  </a:cubicBezTo>
                  <a:cubicBezTo>
                    <a:pt x="1056" y="791"/>
                    <a:pt x="1055" y="792"/>
                    <a:pt x="1052" y="792"/>
                  </a:cubicBezTo>
                  <a:cubicBezTo>
                    <a:pt x="1051" y="797"/>
                    <a:pt x="1046" y="799"/>
                    <a:pt x="1037" y="799"/>
                  </a:cubicBezTo>
                  <a:cubicBezTo>
                    <a:pt x="1035" y="799"/>
                    <a:pt x="1033" y="799"/>
                    <a:pt x="1031" y="799"/>
                  </a:cubicBezTo>
                  <a:cubicBezTo>
                    <a:pt x="1028" y="796"/>
                    <a:pt x="1028" y="796"/>
                    <a:pt x="1028" y="796"/>
                  </a:cubicBezTo>
                  <a:cubicBezTo>
                    <a:pt x="1027" y="796"/>
                    <a:pt x="1027" y="796"/>
                    <a:pt x="1027" y="796"/>
                  </a:cubicBezTo>
                  <a:cubicBezTo>
                    <a:pt x="1024" y="794"/>
                    <a:pt x="1024" y="794"/>
                    <a:pt x="1024" y="794"/>
                  </a:cubicBezTo>
                  <a:cubicBezTo>
                    <a:pt x="1023" y="794"/>
                    <a:pt x="1023" y="794"/>
                    <a:pt x="1021" y="796"/>
                  </a:cubicBezTo>
                  <a:cubicBezTo>
                    <a:pt x="1017" y="796"/>
                    <a:pt x="1017" y="796"/>
                    <a:pt x="1017" y="796"/>
                  </a:cubicBezTo>
                  <a:cubicBezTo>
                    <a:pt x="1010" y="795"/>
                    <a:pt x="1010" y="795"/>
                    <a:pt x="1010" y="795"/>
                  </a:cubicBezTo>
                  <a:cubicBezTo>
                    <a:pt x="1005" y="791"/>
                    <a:pt x="1005" y="791"/>
                    <a:pt x="1005" y="791"/>
                  </a:cubicBezTo>
                  <a:cubicBezTo>
                    <a:pt x="1003" y="790"/>
                    <a:pt x="1002" y="789"/>
                    <a:pt x="1000" y="788"/>
                  </a:cubicBezTo>
                  <a:cubicBezTo>
                    <a:pt x="1000" y="788"/>
                    <a:pt x="999" y="788"/>
                    <a:pt x="999" y="788"/>
                  </a:cubicBezTo>
                  <a:cubicBezTo>
                    <a:pt x="997" y="788"/>
                    <a:pt x="993" y="790"/>
                    <a:pt x="990" y="793"/>
                  </a:cubicBezTo>
                  <a:cubicBezTo>
                    <a:pt x="981" y="801"/>
                    <a:pt x="981" y="801"/>
                    <a:pt x="981" y="801"/>
                  </a:cubicBezTo>
                  <a:cubicBezTo>
                    <a:pt x="973" y="805"/>
                    <a:pt x="965" y="807"/>
                    <a:pt x="957" y="807"/>
                  </a:cubicBezTo>
                  <a:cubicBezTo>
                    <a:pt x="951" y="807"/>
                    <a:pt x="945" y="806"/>
                    <a:pt x="938" y="804"/>
                  </a:cubicBezTo>
                  <a:cubicBezTo>
                    <a:pt x="929" y="801"/>
                    <a:pt x="922" y="798"/>
                    <a:pt x="917" y="793"/>
                  </a:cubicBezTo>
                  <a:cubicBezTo>
                    <a:pt x="907" y="788"/>
                    <a:pt x="907" y="788"/>
                    <a:pt x="907" y="788"/>
                  </a:cubicBezTo>
                  <a:cubicBezTo>
                    <a:pt x="895" y="784"/>
                    <a:pt x="895" y="784"/>
                    <a:pt x="895" y="784"/>
                  </a:cubicBezTo>
                  <a:cubicBezTo>
                    <a:pt x="886" y="785"/>
                    <a:pt x="886" y="785"/>
                    <a:pt x="886" y="785"/>
                  </a:cubicBezTo>
                  <a:cubicBezTo>
                    <a:pt x="875" y="788"/>
                    <a:pt x="875" y="788"/>
                    <a:pt x="875" y="788"/>
                  </a:cubicBezTo>
                  <a:cubicBezTo>
                    <a:pt x="874" y="788"/>
                    <a:pt x="872" y="789"/>
                    <a:pt x="871" y="789"/>
                  </a:cubicBezTo>
                  <a:cubicBezTo>
                    <a:pt x="864" y="789"/>
                    <a:pt x="860" y="784"/>
                    <a:pt x="858" y="774"/>
                  </a:cubicBezTo>
                  <a:cubicBezTo>
                    <a:pt x="858" y="768"/>
                    <a:pt x="855" y="765"/>
                    <a:pt x="850" y="765"/>
                  </a:cubicBezTo>
                  <a:cubicBezTo>
                    <a:pt x="825" y="760"/>
                    <a:pt x="825" y="760"/>
                    <a:pt x="825" y="760"/>
                  </a:cubicBezTo>
                  <a:cubicBezTo>
                    <a:pt x="822" y="760"/>
                    <a:pt x="819" y="761"/>
                    <a:pt x="816" y="763"/>
                  </a:cubicBezTo>
                  <a:cubicBezTo>
                    <a:pt x="809" y="766"/>
                    <a:pt x="808" y="772"/>
                    <a:pt x="812" y="779"/>
                  </a:cubicBezTo>
                  <a:cubicBezTo>
                    <a:pt x="814" y="785"/>
                    <a:pt x="814" y="790"/>
                    <a:pt x="810" y="794"/>
                  </a:cubicBezTo>
                  <a:cubicBezTo>
                    <a:pt x="808" y="796"/>
                    <a:pt x="806" y="798"/>
                    <a:pt x="803" y="798"/>
                  </a:cubicBezTo>
                  <a:cubicBezTo>
                    <a:pt x="802" y="798"/>
                    <a:pt x="800" y="797"/>
                    <a:pt x="799" y="796"/>
                  </a:cubicBezTo>
                  <a:cubicBezTo>
                    <a:pt x="796" y="796"/>
                    <a:pt x="792" y="795"/>
                    <a:pt x="786" y="795"/>
                  </a:cubicBezTo>
                  <a:cubicBezTo>
                    <a:pt x="774" y="792"/>
                    <a:pt x="774" y="792"/>
                    <a:pt x="774" y="792"/>
                  </a:cubicBezTo>
                  <a:cubicBezTo>
                    <a:pt x="770" y="787"/>
                    <a:pt x="770" y="787"/>
                    <a:pt x="770" y="787"/>
                  </a:cubicBezTo>
                  <a:cubicBezTo>
                    <a:pt x="765" y="783"/>
                    <a:pt x="765" y="783"/>
                    <a:pt x="765" y="783"/>
                  </a:cubicBezTo>
                  <a:cubicBezTo>
                    <a:pt x="741" y="782"/>
                    <a:pt x="741" y="782"/>
                    <a:pt x="741" y="782"/>
                  </a:cubicBezTo>
                  <a:cubicBezTo>
                    <a:pt x="735" y="782"/>
                    <a:pt x="729" y="785"/>
                    <a:pt x="723" y="792"/>
                  </a:cubicBezTo>
                  <a:cubicBezTo>
                    <a:pt x="716" y="799"/>
                    <a:pt x="716" y="799"/>
                    <a:pt x="716" y="799"/>
                  </a:cubicBezTo>
                  <a:cubicBezTo>
                    <a:pt x="713" y="801"/>
                    <a:pt x="711" y="801"/>
                    <a:pt x="708" y="801"/>
                  </a:cubicBezTo>
                  <a:cubicBezTo>
                    <a:pt x="706" y="801"/>
                    <a:pt x="702" y="803"/>
                    <a:pt x="696" y="806"/>
                  </a:cubicBezTo>
                  <a:cubicBezTo>
                    <a:pt x="694" y="806"/>
                    <a:pt x="694" y="806"/>
                    <a:pt x="694" y="806"/>
                  </a:cubicBezTo>
                  <a:cubicBezTo>
                    <a:pt x="688" y="807"/>
                    <a:pt x="688" y="807"/>
                    <a:pt x="688" y="807"/>
                  </a:cubicBezTo>
                  <a:cubicBezTo>
                    <a:pt x="687" y="806"/>
                    <a:pt x="687" y="806"/>
                    <a:pt x="687" y="806"/>
                  </a:cubicBezTo>
                  <a:cubicBezTo>
                    <a:pt x="683" y="800"/>
                    <a:pt x="683" y="800"/>
                    <a:pt x="683" y="800"/>
                  </a:cubicBezTo>
                  <a:cubicBezTo>
                    <a:pt x="682" y="799"/>
                    <a:pt x="682" y="799"/>
                    <a:pt x="681" y="799"/>
                  </a:cubicBezTo>
                  <a:cubicBezTo>
                    <a:pt x="680" y="799"/>
                    <a:pt x="679" y="799"/>
                    <a:pt x="677" y="801"/>
                  </a:cubicBezTo>
                  <a:cubicBezTo>
                    <a:pt x="668" y="800"/>
                    <a:pt x="668" y="800"/>
                    <a:pt x="668" y="800"/>
                  </a:cubicBezTo>
                  <a:cubicBezTo>
                    <a:pt x="665" y="796"/>
                    <a:pt x="665" y="796"/>
                    <a:pt x="665" y="796"/>
                  </a:cubicBezTo>
                  <a:cubicBezTo>
                    <a:pt x="661" y="792"/>
                    <a:pt x="661" y="792"/>
                    <a:pt x="661" y="792"/>
                  </a:cubicBezTo>
                  <a:cubicBezTo>
                    <a:pt x="658" y="791"/>
                    <a:pt x="655" y="789"/>
                    <a:pt x="653" y="787"/>
                  </a:cubicBezTo>
                  <a:cubicBezTo>
                    <a:pt x="650" y="781"/>
                    <a:pt x="650" y="781"/>
                    <a:pt x="650" y="781"/>
                  </a:cubicBezTo>
                  <a:cubicBezTo>
                    <a:pt x="644" y="778"/>
                    <a:pt x="644" y="778"/>
                    <a:pt x="644" y="778"/>
                  </a:cubicBezTo>
                  <a:cubicBezTo>
                    <a:pt x="631" y="780"/>
                    <a:pt x="631" y="780"/>
                    <a:pt x="631" y="780"/>
                  </a:cubicBezTo>
                  <a:cubicBezTo>
                    <a:pt x="630" y="780"/>
                    <a:pt x="629" y="780"/>
                    <a:pt x="629" y="780"/>
                  </a:cubicBezTo>
                  <a:cubicBezTo>
                    <a:pt x="626" y="780"/>
                    <a:pt x="624" y="779"/>
                    <a:pt x="622" y="777"/>
                  </a:cubicBezTo>
                  <a:cubicBezTo>
                    <a:pt x="619" y="773"/>
                    <a:pt x="617" y="772"/>
                    <a:pt x="616" y="772"/>
                  </a:cubicBezTo>
                  <a:cubicBezTo>
                    <a:pt x="614" y="772"/>
                    <a:pt x="612" y="772"/>
                    <a:pt x="611" y="775"/>
                  </a:cubicBezTo>
                  <a:cubicBezTo>
                    <a:pt x="607" y="779"/>
                    <a:pt x="607" y="779"/>
                    <a:pt x="607" y="779"/>
                  </a:cubicBezTo>
                  <a:cubicBezTo>
                    <a:pt x="602" y="773"/>
                    <a:pt x="602" y="773"/>
                    <a:pt x="602" y="773"/>
                  </a:cubicBezTo>
                  <a:cubicBezTo>
                    <a:pt x="588" y="744"/>
                    <a:pt x="588" y="744"/>
                    <a:pt x="588" y="744"/>
                  </a:cubicBezTo>
                  <a:cubicBezTo>
                    <a:pt x="584" y="736"/>
                    <a:pt x="579" y="730"/>
                    <a:pt x="572" y="725"/>
                  </a:cubicBezTo>
                  <a:cubicBezTo>
                    <a:pt x="570" y="723"/>
                    <a:pt x="568" y="720"/>
                    <a:pt x="568" y="714"/>
                  </a:cubicBezTo>
                  <a:cubicBezTo>
                    <a:pt x="567" y="710"/>
                    <a:pt x="567" y="710"/>
                    <a:pt x="567" y="710"/>
                  </a:cubicBezTo>
                  <a:cubicBezTo>
                    <a:pt x="564" y="711"/>
                    <a:pt x="564" y="711"/>
                    <a:pt x="564" y="711"/>
                  </a:cubicBezTo>
                  <a:cubicBezTo>
                    <a:pt x="551" y="721"/>
                    <a:pt x="551" y="721"/>
                    <a:pt x="551" y="721"/>
                  </a:cubicBezTo>
                  <a:cubicBezTo>
                    <a:pt x="546" y="724"/>
                    <a:pt x="541" y="726"/>
                    <a:pt x="535" y="727"/>
                  </a:cubicBezTo>
                  <a:cubicBezTo>
                    <a:pt x="534" y="727"/>
                    <a:pt x="533" y="727"/>
                    <a:pt x="533" y="727"/>
                  </a:cubicBezTo>
                  <a:cubicBezTo>
                    <a:pt x="529" y="727"/>
                    <a:pt x="528" y="726"/>
                    <a:pt x="530" y="723"/>
                  </a:cubicBezTo>
                  <a:cubicBezTo>
                    <a:pt x="532" y="720"/>
                    <a:pt x="532" y="720"/>
                    <a:pt x="532" y="720"/>
                  </a:cubicBezTo>
                  <a:cubicBezTo>
                    <a:pt x="533" y="719"/>
                    <a:pt x="533" y="718"/>
                    <a:pt x="532" y="718"/>
                  </a:cubicBezTo>
                  <a:cubicBezTo>
                    <a:pt x="532" y="718"/>
                    <a:pt x="532" y="719"/>
                    <a:pt x="532" y="719"/>
                  </a:cubicBezTo>
                  <a:cubicBezTo>
                    <a:pt x="526" y="720"/>
                    <a:pt x="526" y="720"/>
                    <a:pt x="526" y="720"/>
                  </a:cubicBezTo>
                  <a:cubicBezTo>
                    <a:pt x="526" y="720"/>
                    <a:pt x="525" y="720"/>
                    <a:pt x="525" y="720"/>
                  </a:cubicBezTo>
                  <a:cubicBezTo>
                    <a:pt x="525" y="720"/>
                    <a:pt x="524" y="719"/>
                    <a:pt x="523" y="718"/>
                  </a:cubicBezTo>
                  <a:cubicBezTo>
                    <a:pt x="519" y="719"/>
                    <a:pt x="519" y="719"/>
                    <a:pt x="519" y="719"/>
                  </a:cubicBezTo>
                  <a:cubicBezTo>
                    <a:pt x="518" y="714"/>
                    <a:pt x="517" y="712"/>
                    <a:pt x="515" y="712"/>
                  </a:cubicBezTo>
                  <a:cubicBezTo>
                    <a:pt x="514" y="712"/>
                    <a:pt x="513" y="713"/>
                    <a:pt x="512" y="713"/>
                  </a:cubicBezTo>
                  <a:cubicBezTo>
                    <a:pt x="510" y="715"/>
                    <a:pt x="509" y="715"/>
                    <a:pt x="506" y="715"/>
                  </a:cubicBezTo>
                  <a:cubicBezTo>
                    <a:pt x="506" y="716"/>
                    <a:pt x="505" y="716"/>
                    <a:pt x="505" y="716"/>
                  </a:cubicBezTo>
                  <a:cubicBezTo>
                    <a:pt x="503" y="716"/>
                    <a:pt x="503" y="715"/>
                    <a:pt x="503" y="713"/>
                  </a:cubicBezTo>
                  <a:cubicBezTo>
                    <a:pt x="504" y="711"/>
                    <a:pt x="503" y="707"/>
                    <a:pt x="502" y="702"/>
                  </a:cubicBezTo>
                  <a:cubicBezTo>
                    <a:pt x="501" y="697"/>
                    <a:pt x="499" y="694"/>
                    <a:pt x="498" y="694"/>
                  </a:cubicBezTo>
                  <a:cubicBezTo>
                    <a:pt x="497" y="694"/>
                    <a:pt x="497" y="695"/>
                    <a:pt x="497" y="695"/>
                  </a:cubicBezTo>
                  <a:cubicBezTo>
                    <a:pt x="489" y="694"/>
                    <a:pt x="489" y="694"/>
                    <a:pt x="489" y="694"/>
                  </a:cubicBezTo>
                  <a:cubicBezTo>
                    <a:pt x="486" y="693"/>
                    <a:pt x="484" y="691"/>
                    <a:pt x="482" y="691"/>
                  </a:cubicBezTo>
                  <a:cubicBezTo>
                    <a:pt x="482" y="691"/>
                    <a:pt x="482" y="691"/>
                    <a:pt x="481" y="691"/>
                  </a:cubicBezTo>
                  <a:cubicBezTo>
                    <a:pt x="481" y="691"/>
                    <a:pt x="481" y="691"/>
                    <a:pt x="480" y="691"/>
                  </a:cubicBezTo>
                  <a:cubicBezTo>
                    <a:pt x="477" y="691"/>
                    <a:pt x="474" y="693"/>
                    <a:pt x="472" y="696"/>
                  </a:cubicBezTo>
                  <a:cubicBezTo>
                    <a:pt x="471" y="699"/>
                    <a:pt x="471" y="699"/>
                    <a:pt x="471" y="699"/>
                  </a:cubicBezTo>
                  <a:cubicBezTo>
                    <a:pt x="468" y="701"/>
                    <a:pt x="468" y="701"/>
                    <a:pt x="468" y="701"/>
                  </a:cubicBezTo>
                  <a:cubicBezTo>
                    <a:pt x="451" y="704"/>
                    <a:pt x="451" y="704"/>
                    <a:pt x="451" y="704"/>
                  </a:cubicBezTo>
                  <a:cubicBezTo>
                    <a:pt x="444" y="706"/>
                    <a:pt x="438" y="707"/>
                    <a:pt x="435" y="711"/>
                  </a:cubicBezTo>
                  <a:cubicBezTo>
                    <a:pt x="420" y="713"/>
                    <a:pt x="420" y="713"/>
                    <a:pt x="420" y="713"/>
                  </a:cubicBezTo>
                  <a:cubicBezTo>
                    <a:pt x="414" y="713"/>
                    <a:pt x="410" y="715"/>
                    <a:pt x="407" y="716"/>
                  </a:cubicBezTo>
                  <a:cubicBezTo>
                    <a:pt x="401" y="718"/>
                    <a:pt x="401" y="718"/>
                    <a:pt x="401" y="718"/>
                  </a:cubicBezTo>
                  <a:cubicBezTo>
                    <a:pt x="395" y="718"/>
                    <a:pt x="395" y="718"/>
                    <a:pt x="395" y="718"/>
                  </a:cubicBezTo>
                  <a:cubicBezTo>
                    <a:pt x="392" y="719"/>
                    <a:pt x="390" y="722"/>
                    <a:pt x="390" y="727"/>
                  </a:cubicBezTo>
                  <a:cubicBezTo>
                    <a:pt x="389" y="731"/>
                    <a:pt x="390" y="733"/>
                    <a:pt x="393" y="733"/>
                  </a:cubicBezTo>
                  <a:cubicBezTo>
                    <a:pt x="396" y="733"/>
                    <a:pt x="396" y="733"/>
                    <a:pt x="396" y="733"/>
                  </a:cubicBezTo>
                  <a:cubicBezTo>
                    <a:pt x="398" y="734"/>
                    <a:pt x="398" y="734"/>
                    <a:pt x="398" y="736"/>
                  </a:cubicBezTo>
                  <a:cubicBezTo>
                    <a:pt x="396" y="738"/>
                    <a:pt x="396" y="738"/>
                    <a:pt x="396" y="738"/>
                  </a:cubicBezTo>
                  <a:cubicBezTo>
                    <a:pt x="390" y="739"/>
                    <a:pt x="390" y="739"/>
                    <a:pt x="390" y="739"/>
                  </a:cubicBezTo>
                  <a:cubicBezTo>
                    <a:pt x="385" y="739"/>
                    <a:pt x="383" y="741"/>
                    <a:pt x="384" y="745"/>
                  </a:cubicBezTo>
                  <a:cubicBezTo>
                    <a:pt x="386" y="749"/>
                    <a:pt x="386" y="749"/>
                    <a:pt x="386" y="749"/>
                  </a:cubicBezTo>
                  <a:cubicBezTo>
                    <a:pt x="378" y="756"/>
                    <a:pt x="378" y="756"/>
                    <a:pt x="378" y="756"/>
                  </a:cubicBezTo>
                  <a:cubicBezTo>
                    <a:pt x="376" y="757"/>
                    <a:pt x="376" y="757"/>
                    <a:pt x="376" y="757"/>
                  </a:cubicBezTo>
                  <a:cubicBezTo>
                    <a:pt x="379" y="762"/>
                    <a:pt x="379" y="762"/>
                    <a:pt x="379" y="762"/>
                  </a:cubicBezTo>
                  <a:cubicBezTo>
                    <a:pt x="383" y="764"/>
                    <a:pt x="383" y="764"/>
                    <a:pt x="383" y="764"/>
                  </a:cubicBezTo>
                  <a:cubicBezTo>
                    <a:pt x="388" y="767"/>
                    <a:pt x="388" y="767"/>
                    <a:pt x="388" y="767"/>
                  </a:cubicBezTo>
                  <a:cubicBezTo>
                    <a:pt x="392" y="768"/>
                    <a:pt x="394" y="772"/>
                    <a:pt x="392" y="775"/>
                  </a:cubicBezTo>
                  <a:cubicBezTo>
                    <a:pt x="391" y="777"/>
                    <a:pt x="389" y="779"/>
                    <a:pt x="387" y="780"/>
                  </a:cubicBezTo>
                  <a:cubicBezTo>
                    <a:pt x="382" y="782"/>
                    <a:pt x="382" y="782"/>
                    <a:pt x="382" y="782"/>
                  </a:cubicBezTo>
                  <a:cubicBezTo>
                    <a:pt x="377" y="779"/>
                    <a:pt x="377" y="779"/>
                    <a:pt x="377" y="779"/>
                  </a:cubicBezTo>
                  <a:cubicBezTo>
                    <a:pt x="373" y="780"/>
                    <a:pt x="373" y="780"/>
                    <a:pt x="373" y="780"/>
                  </a:cubicBezTo>
                  <a:cubicBezTo>
                    <a:pt x="364" y="780"/>
                    <a:pt x="364" y="780"/>
                    <a:pt x="364" y="780"/>
                  </a:cubicBezTo>
                  <a:cubicBezTo>
                    <a:pt x="358" y="775"/>
                    <a:pt x="358" y="775"/>
                    <a:pt x="358" y="775"/>
                  </a:cubicBezTo>
                  <a:cubicBezTo>
                    <a:pt x="356" y="774"/>
                    <a:pt x="355" y="773"/>
                    <a:pt x="353" y="773"/>
                  </a:cubicBezTo>
                  <a:cubicBezTo>
                    <a:pt x="352" y="773"/>
                    <a:pt x="350" y="774"/>
                    <a:pt x="349" y="775"/>
                  </a:cubicBezTo>
                  <a:cubicBezTo>
                    <a:pt x="343" y="776"/>
                    <a:pt x="343" y="776"/>
                    <a:pt x="343" y="776"/>
                  </a:cubicBezTo>
                  <a:cubicBezTo>
                    <a:pt x="334" y="776"/>
                    <a:pt x="334" y="776"/>
                    <a:pt x="334" y="776"/>
                  </a:cubicBezTo>
                  <a:cubicBezTo>
                    <a:pt x="332" y="778"/>
                    <a:pt x="332" y="778"/>
                    <a:pt x="332" y="778"/>
                  </a:cubicBezTo>
                  <a:cubicBezTo>
                    <a:pt x="328" y="781"/>
                    <a:pt x="328" y="781"/>
                    <a:pt x="328" y="781"/>
                  </a:cubicBezTo>
                  <a:cubicBezTo>
                    <a:pt x="328" y="781"/>
                    <a:pt x="327" y="781"/>
                    <a:pt x="327" y="781"/>
                  </a:cubicBezTo>
                  <a:cubicBezTo>
                    <a:pt x="325" y="781"/>
                    <a:pt x="322" y="779"/>
                    <a:pt x="317" y="776"/>
                  </a:cubicBezTo>
                  <a:cubicBezTo>
                    <a:pt x="315" y="774"/>
                    <a:pt x="314" y="774"/>
                    <a:pt x="313" y="774"/>
                  </a:cubicBezTo>
                  <a:cubicBezTo>
                    <a:pt x="313" y="776"/>
                    <a:pt x="313" y="776"/>
                    <a:pt x="313" y="776"/>
                  </a:cubicBezTo>
                  <a:cubicBezTo>
                    <a:pt x="315" y="780"/>
                    <a:pt x="315" y="780"/>
                    <a:pt x="315" y="780"/>
                  </a:cubicBezTo>
                  <a:cubicBezTo>
                    <a:pt x="313" y="783"/>
                    <a:pt x="313" y="783"/>
                    <a:pt x="313" y="783"/>
                  </a:cubicBezTo>
                  <a:cubicBezTo>
                    <a:pt x="312" y="783"/>
                    <a:pt x="312" y="783"/>
                    <a:pt x="312" y="783"/>
                  </a:cubicBezTo>
                  <a:cubicBezTo>
                    <a:pt x="310" y="776"/>
                    <a:pt x="310" y="776"/>
                    <a:pt x="310" y="776"/>
                  </a:cubicBezTo>
                  <a:cubicBezTo>
                    <a:pt x="309" y="772"/>
                    <a:pt x="304" y="769"/>
                    <a:pt x="296" y="767"/>
                  </a:cubicBezTo>
                  <a:cubicBezTo>
                    <a:pt x="289" y="763"/>
                    <a:pt x="289" y="763"/>
                    <a:pt x="289" y="763"/>
                  </a:cubicBezTo>
                  <a:cubicBezTo>
                    <a:pt x="285" y="763"/>
                    <a:pt x="285" y="763"/>
                    <a:pt x="285" y="763"/>
                  </a:cubicBezTo>
                  <a:cubicBezTo>
                    <a:pt x="281" y="765"/>
                    <a:pt x="281" y="765"/>
                    <a:pt x="281" y="765"/>
                  </a:cubicBezTo>
                  <a:cubicBezTo>
                    <a:pt x="274" y="763"/>
                    <a:pt x="274" y="763"/>
                    <a:pt x="274" y="763"/>
                  </a:cubicBezTo>
                  <a:cubicBezTo>
                    <a:pt x="274" y="763"/>
                    <a:pt x="274" y="763"/>
                    <a:pt x="273" y="763"/>
                  </a:cubicBezTo>
                  <a:cubicBezTo>
                    <a:pt x="272" y="763"/>
                    <a:pt x="270" y="764"/>
                    <a:pt x="267" y="766"/>
                  </a:cubicBezTo>
                  <a:cubicBezTo>
                    <a:pt x="254" y="774"/>
                    <a:pt x="254" y="774"/>
                    <a:pt x="254" y="774"/>
                  </a:cubicBezTo>
                  <a:cubicBezTo>
                    <a:pt x="249" y="779"/>
                    <a:pt x="246" y="783"/>
                    <a:pt x="247" y="786"/>
                  </a:cubicBezTo>
                  <a:cubicBezTo>
                    <a:pt x="247" y="791"/>
                    <a:pt x="247" y="791"/>
                    <a:pt x="247" y="791"/>
                  </a:cubicBezTo>
                  <a:cubicBezTo>
                    <a:pt x="244" y="795"/>
                    <a:pt x="244" y="795"/>
                    <a:pt x="244" y="795"/>
                  </a:cubicBezTo>
                  <a:cubicBezTo>
                    <a:pt x="243" y="795"/>
                    <a:pt x="242" y="794"/>
                    <a:pt x="240" y="792"/>
                  </a:cubicBezTo>
                  <a:cubicBezTo>
                    <a:pt x="236" y="787"/>
                    <a:pt x="236" y="787"/>
                    <a:pt x="236" y="787"/>
                  </a:cubicBezTo>
                  <a:cubicBezTo>
                    <a:pt x="233" y="786"/>
                    <a:pt x="232" y="785"/>
                    <a:pt x="231" y="785"/>
                  </a:cubicBezTo>
                  <a:cubicBezTo>
                    <a:pt x="229" y="786"/>
                    <a:pt x="229" y="788"/>
                    <a:pt x="228" y="792"/>
                  </a:cubicBezTo>
                  <a:cubicBezTo>
                    <a:pt x="225" y="796"/>
                    <a:pt x="224" y="798"/>
                    <a:pt x="224" y="800"/>
                  </a:cubicBezTo>
                  <a:cubicBezTo>
                    <a:pt x="225" y="806"/>
                    <a:pt x="226" y="810"/>
                    <a:pt x="226" y="810"/>
                  </a:cubicBezTo>
                  <a:cubicBezTo>
                    <a:pt x="220" y="818"/>
                    <a:pt x="220" y="818"/>
                    <a:pt x="220" y="818"/>
                  </a:cubicBezTo>
                  <a:cubicBezTo>
                    <a:pt x="219" y="820"/>
                    <a:pt x="221" y="821"/>
                    <a:pt x="226" y="824"/>
                  </a:cubicBezTo>
                  <a:cubicBezTo>
                    <a:pt x="227" y="824"/>
                    <a:pt x="227" y="825"/>
                    <a:pt x="227" y="826"/>
                  </a:cubicBezTo>
                  <a:cubicBezTo>
                    <a:pt x="227" y="829"/>
                    <a:pt x="227" y="829"/>
                    <a:pt x="227" y="829"/>
                  </a:cubicBezTo>
                  <a:cubicBezTo>
                    <a:pt x="227" y="831"/>
                    <a:pt x="228" y="832"/>
                    <a:pt x="230" y="832"/>
                  </a:cubicBezTo>
                  <a:cubicBezTo>
                    <a:pt x="230" y="832"/>
                    <a:pt x="231" y="832"/>
                    <a:pt x="231" y="832"/>
                  </a:cubicBezTo>
                  <a:cubicBezTo>
                    <a:pt x="232" y="832"/>
                    <a:pt x="232" y="832"/>
                    <a:pt x="232" y="832"/>
                  </a:cubicBezTo>
                  <a:cubicBezTo>
                    <a:pt x="237" y="832"/>
                    <a:pt x="241" y="836"/>
                    <a:pt x="247" y="843"/>
                  </a:cubicBezTo>
                  <a:cubicBezTo>
                    <a:pt x="249" y="848"/>
                    <a:pt x="249" y="848"/>
                    <a:pt x="249" y="848"/>
                  </a:cubicBezTo>
                  <a:cubicBezTo>
                    <a:pt x="244" y="849"/>
                    <a:pt x="244" y="849"/>
                    <a:pt x="244" y="849"/>
                  </a:cubicBezTo>
                  <a:cubicBezTo>
                    <a:pt x="242" y="849"/>
                    <a:pt x="242" y="850"/>
                    <a:pt x="244" y="852"/>
                  </a:cubicBezTo>
                  <a:cubicBezTo>
                    <a:pt x="250" y="857"/>
                    <a:pt x="250" y="857"/>
                    <a:pt x="250" y="857"/>
                  </a:cubicBezTo>
                  <a:cubicBezTo>
                    <a:pt x="241" y="864"/>
                    <a:pt x="241" y="864"/>
                    <a:pt x="241" y="864"/>
                  </a:cubicBezTo>
                  <a:cubicBezTo>
                    <a:pt x="232" y="869"/>
                    <a:pt x="227" y="875"/>
                    <a:pt x="226" y="881"/>
                  </a:cubicBezTo>
                  <a:cubicBezTo>
                    <a:pt x="224" y="887"/>
                    <a:pt x="227" y="893"/>
                    <a:pt x="232" y="899"/>
                  </a:cubicBezTo>
                  <a:cubicBezTo>
                    <a:pt x="233" y="900"/>
                    <a:pt x="233" y="902"/>
                    <a:pt x="233" y="906"/>
                  </a:cubicBezTo>
                  <a:cubicBezTo>
                    <a:pt x="232" y="910"/>
                    <a:pt x="233" y="912"/>
                    <a:pt x="234" y="915"/>
                  </a:cubicBezTo>
                  <a:cubicBezTo>
                    <a:pt x="244" y="929"/>
                    <a:pt x="244" y="929"/>
                    <a:pt x="244" y="929"/>
                  </a:cubicBezTo>
                  <a:cubicBezTo>
                    <a:pt x="239" y="935"/>
                    <a:pt x="239" y="935"/>
                    <a:pt x="239" y="935"/>
                  </a:cubicBezTo>
                  <a:cubicBezTo>
                    <a:pt x="234" y="939"/>
                    <a:pt x="234" y="939"/>
                    <a:pt x="234" y="939"/>
                  </a:cubicBezTo>
                  <a:cubicBezTo>
                    <a:pt x="234" y="939"/>
                    <a:pt x="234" y="939"/>
                    <a:pt x="234" y="939"/>
                  </a:cubicBezTo>
                  <a:cubicBezTo>
                    <a:pt x="232" y="939"/>
                    <a:pt x="229" y="937"/>
                    <a:pt x="225" y="934"/>
                  </a:cubicBezTo>
                  <a:cubicBezTo>
                    <a:pt x="215" y="925"/>
                    <a:pt x="215" y="925"/>
                    <a:pt x="215" y="925"/>
                  </a:cubicBezTo>
                  <a:cubicBezTo>
                    <a:pt x="212" y="922"/>
                    <a:pt x="212" y="922"/>
                    <a:pt x="212" y="922"/>
                  </a:cubicBezTo>
                  <a:cubicBezTo>
                    <a:pt x="211" y="919"/>
                    <a:pt x="211" y="919"/>
                    <a:pt x="211" y="919"/>
                  </a:cubicBezTo>
                  <a:cubicBezTo>
                    <a:pt x="204" y="919"/>
                    <a:pt x="204" y="919"/>
                    <a:pt x="204" y="919"/>
                  </a:cubicBezTo>
                  <a:cubicBezTo>
                    <a:pt x="202" y="917"/>
                    <a:pt x="199" y="915"/>
                    <a:pt x="197" y="915"/>
                  </a:cubicBezTo>
                  <a:cubicBezTo>
                    <a:pt x="197" y="915"/>
                    <a:pt x="196" y="915"/>
                    <a:pt x="196" y="915"/>
                  </a:cubicBezTo>
                  <a:cubicBezTo>
                    <a:pt x="195" y="915"/>
                    <a:pt x="194" y="916"/>
                    <a:pt x="193" y="918"/>
                  </a:cubicBezTo>
                  <a:cubicBezTo>
                    <a:pt x="192" y="918"/>
                    <a:pt x="192" y="919"/>
                    <a:pt x="191" y="919"/>
                  </a:cubicBezTo>
                  <a:cubicBezTo>
                    <a:pt x="191" y="919"/>
                    <a:pt x="191" y="919"/>
                    <a:pt x="190" y="919"/>
                  </a:cubicBezTo>
                  <a:cubicBezTo>
                    <a:pt x="188" y="916"/>
                    <a:pt x="188" y="916"/>
                    <a:pt x="188" y="916"/>
                  </a:cubicBezTo>
                  <a:cubicBezTo>
                    <a:pt x="188" y="913"/>
                    <a:pt x="188" y="913"/>
                    <a:pt x="188" y="913"/>
                  </a:cubicBezTo>
                  <a:cubicBezTo>
                    <a:pt x="184" y="912"/>
                    <a:pt x="184" y="912"/>
                    <a:pt x="184" y="912"/>
                  </a:cubicBezTo>
                  <a:cubicBezTo>
                    <a:pt x="181" y="913"/>
                    <a:pt x="181" y="913"/>
                    <a:pt x="181" y="913"/>
                  </a:cubicBezTo>
                  <a:cubicBezTo>
                    <a:pt x="177" y="909"/>
                    <a:pt x="177" y="909"/>
                    <a:pt x="177" y="909"/>
                  </a:cubicBezTo>
                  <a:cubicBezTo>
                    <a:pt x="172" y="909"/>
                    <a:pt x="172" y="909"/>
                    <a:pt x="172" y="909"/>
                  </a:cubicBezTo>
                  <a:cubicBezTo>
                    <a:pt x="169" y="909"/>
                    <a:pt x="169" y="909"/>
                    <a:pt x="169" y="909"/>
                  </a:cubicBezTo>
                  <a:cubicBezTo>
                    <a:pt x="162" y="905"/>
                    <a:pt x="162" y="905"/>
                    <a:pt x="162" y="905"/>
                  </a:cubicBezTo>
                  <a:cubicBezTo>
                    <a:pt x="156" y="903"/>
                    <a:pt x="156" y="903"/>
                    <a:pt x="156" y="903"/>
                  </a:cubicBezTo>
                  <a:cubicBezTo>
                    <a:pt x="150" y="903"/>
                    <a:pt x="144" y="901"/>
                    <a:pt x="139" y="899"/>
                  </a:cubicBezTo>
                  <a:cubicBezTo>
                    <a:pt x="135" y="896"/>
                    <a:pt x="135" y="896"/>
                    <a:pt x="135" y="896"/>
                  </a:cubicBezTo>
                  <a:cubicBezTo>
                    <a:pt x="111" y="880"/>
                    <a:pt x="111" y="880"/>
                    <a:pt x="111" y="880"/>
                  </a:cubicBezTo>
                  <a:cubicBezTo>
                    <a:pt x="109" y="878"/>
                    <a:pt x="108" y="876"/>
                    <a:pt x="109" y="875"/>
                  </a:cubicBezTo>
                  <a:cubicBezTo>
                    <a:pt x="118" y="873"/>
                    <a:pt x="118" y="873"/>
                    <a:pt x="118" y="873"/>
                  </a:cubicBezTo>
                  <a:cubicBezTo>
                    <a:pt x="119" y="872"/>
                    <a:pt x="119" y="871"/>
                    <a:pt x="119" y="869"/>
                  </a:cubicBezTo>
                  <a:cubicBezTo>
                    <a:pt x="119" y="867"/>
                    <a:pt x="120" y="865"/>
                    <a:pt x="121" y="864"/>
                  </a:cubicBezTo>
                  <a:cubicBezTo>
                    <a:pt x="123" y="862"/>
                    <a:pt x="123" y="862"/>
                    <a:pt x="123" y="862"/>
                  </a:cubicBezTo>
                  <a:cubicBezTo>
                    <a:pt x="125" y="861"/>
                    <a:pt x="125" y="861"/>
                    <a:pt x="125" y="861"/>
                  </a:cubicBezTo>
                  <a:cubicBezTo>
                    <a:pt x="126" y="860"/>
                    <a:pt x="125" y="858"/>
                    <a:pt x="123" y="857"/>
                  </a:cubicBezTo>
                  <a:cubicBezTo>
                    <a:pt x="119" y="852"/>
                    <a:pt x="119" y="852"/>
                    <a:pt x="119" y="852"/>
                  </a:cubicBezTo>
                  <a:cubicBezTo>
                    <a:pt x="119" y="851"/>
                    <a:pt x="121" y="851"/>
                    <a:pt x="125" y="851"/>
                  </a:cubicBezTo>
                  <a:cubicBezTo>
                    <a:pt x="127" y="851"/>
                    <a:pt x="130" y="849"/>
                    <a:pt x="134" y="847"/>
                  </a:cubicBezTo>
                  <a:cubicBezTo>
                    <a:pt x="137" y="844"/>
                    <a:pt x="137" y="842"/>
                    <a:pt x="136" y="842"/>
                  </a:cubicBezTo>
                  <a:cubicBezTo>
                    <a:pt x="127" y="843"/>
                    <a:pt x="127" y="843"/>
                    <a:pt x="127" y="843"/>
                  </a:cubicBezTo>
                  <a:cubicBezTo>
                    <a:pt x="125" y="842"/>
                    <a:pt x="125" y="842"/>
                    <a:pt x="125" y="842"/>
                  </a:cubicBezTo>
                  <a:cubicBezTo>
                    <a:pt x="124" y="838"/>
                    <a:pt x="124" y="838"/>
                    <a:pt x="124" y="838"/>
                  </a:cubicBezTo>
                  <a:cubicBezTo>
                    <a:pt x="123" y="835"/>
                    <a:pt x="125" y="834"/>
                    <a:pt x="128" y="833"/>
                  </a:cubicBezTo>
                  <a:cubicBezTo>
                    <a:pt x="136" y="832"/>
                    <a:pt x="136" y="832"/>
                    <a:pt x="136" y="832"/>
                  </a:cubicBezTo>
                  <a:cubicBezTo>
                    <a:pt x="140" y="832"/>
                    <a:pt x="142" y="831"/>
                    <a:pt x="142" y="830"/>
                  </a:cubicBezTo>
                  <a:cubicBezTo>
                    <a:pt x="143" y="829"/>
                    <a:pt x="143" y="825"/>
                    <a:pt x="141" y="820"/>
                  </a:cubicBezTo>
                  <a:cubicBezTo>
                    <a:pt x="140" y="819"/>
                    <a:pt x="140" y="817"/>
                    <a:pt x="141" y="815"/>
                  </a:cubicBezTo>
                  <a:cubicBezTo>
                    <a:pt x="143" y="809"/>
                    <a:pt x="143" y="809"/>
                    <a:pt x="143" y="809"/>
                  </a:cubicBezTo>
                  <a:cubicBezTo>
                    <a:pt x="145" y="807"/>
                    <a:pt x="145" y="806"/>
                    <a:pt x="144" y="805"/>
                  </a:cubicBezTo>
                  <a:cubicBezTo>
                    <a:pt x="143" y="802"/>
                    <a:pt x="140" y="800"/>
                    <a:pt x="136" y="798"/>
                  </a:cubicBezTo>
                  <a:cubicBezTo>
                    <a:pt x="128" y="794"/>
                    <a:pt x="122" y="791"/>
                    <a:pt x="116" y="790"/>
                  </a:cubicBezTo>
                  <a:cubicBezTo>
                    <a:pt x="111" y="788"/>
                    <a:pt x="104" y="787"/>
                    <a:pt x="98" y="787"/>
                  </a:cubicBezTo>
                  <a:cubicBezTo>
                    <a:pt x="94" y="787"/>
                    <a:pt x="91" y="785"/>
                    <a:pt x="88" y="781"/>
                  </a:cubicBezTo>
                  <a:cubicBezTo>
                    <a:pt x="82" y="769"/>
                    <a:pt x="82" y="769"/>
                    <a:pt x="82" y="769"/>
                  </a:cubicBezTo>
                  <a:cubicBezTo>
                    <a:pt x="79" y="763"/>
                    <a:pt x="77" y="759"/>
                    <a:pt x="75" y="757"/>
                  </a:cubicBezTo>
                  <a:cubicBezTo>
                    <a:pt x="72" y="753"/>
                    <a:pt x="68" y="752"/>
                    <a:pt x="64" y="752"/>
                  </a:cubicBezTo>
                  <a:cubicBezTo>
                    <a:pt x="56" y="753"/>
                    <a:pt x="56" y="753"/>
                    <a:pt x="56" y="753"/>
                  </a:cubicBezTo>
                  <a:cubicBezTo>
                    <a:pt x="50" y="753"/>
                    <a:pt x="50" y="753"/>
                    <a:pt x="50" y="753"/>
                  </a:cubicBezTo>
                  <a:cubicBezTo>
                    <a:pt x="48" y="752"/>
                    <a:pt x="48" y="752"/>
                    <a:pt x="48" y="752"/>
                  </a:cubicBezTo>
                  <a:cubicBezTo>
                    <a:pt x="48" y="749"/>
                    <a:pt x="48" y="746"/>
                    <a:pt x="47" y="744"/>
                  </a:cubicBezTo>
                  <a:cubicBezTo>
                    <a:pt x="45" y="741"/>
                    <a:pt x="45" y="741"/>
                    <a:pt x="45" y="741"/>
                  </a:cubicBezTo>
                  <a:cubicBezTo>
                    <a:pt x="44" y="741"/>
                    <a:pt x="45" y="741"/>
                    <a:pt x="46" y="740"/>
                  </a:cubicBezTo>
                  <a:cubicBezTo>
                    <a:pt x="55" y="737"/>
                    <a:pt x="55" y="737"/>
                    <a:pt x="55" y="737"/>
                  </a:cubicBezTo>
                  <a:cubicBezTo>
                    <a:pt x="59" y="735"/>
                    <a:pt x="59" y="731"/>
                    <a:pt x="55" y="725"/>
                  </a:cubicBezTo>
                  <a:cubicBezTo>
                    <a:pt x="40" y="704"/>
                    <a:pt x="40" y="704"/>
                    <a:pt x="40" y="704"/>
                  </a:cubicBezTo>
                  <a:cubicBezTo>
                    <a:pt x="40" y="693"/>
                    <a:pt x="40" y="693"/>
                    <a:pt x="40" y="693"/>
                  </a:cubicBezTo>
                  <a:cubicBezTo>
                    <a:pt x="39" y="689"/>
                    <a:pt x="38" y="686"/>
                    <a:pt x="35" y="685"/>
                  </a:cubicBezTo>
                  <a:cubicBezTo>
                    <a:pt x="25" y="685"/>
                    <a:pt x="25" y="685"/>
                    <a:pt x="25" y="685"/>
                  </a:cubicBezTo>
                  <a:cubicBezTo>
                    <a:pt x="25" y="685"/>
                    <a:pt x="25" y="685"/>
                    <a:pt x="25" y="685"/>
                  </a:cubicBezTo>
                  <a:cubicBezTo>
                    <a:pt x="23" y="685"/>
                    <a:pt x="17" y="683"/>
                    <a:pt x="9" y="678"/>
                  </a:cubicBezTo>
                  <a:cubicBezTo>
                    <a:pt x="7" y="676"/>
                    <a:pt x="7" y="676"/>
                    <a:pt x="7" y="676"/>
                  </a:cubicBezTo>
                  <a:cubicBezTo>
                    <a:pt x="7" y="673"/>
                    <a:pt x="7" y="673"/>
                    <a:pt x="7" y="673"/>
                  </a:cubicBezTo>
                  <a:cubicBezTo>
                    <a:pt x="7" y="670"/>
                    <a:pt x="7" y="668"/>
                    <a:pt x="6" y="667"/>
                  </a:cubicBezTo>
                  <a:cubicBezTo>
                    <a:pt x="3" y="662"/>
                    <a:pt x="0" y="656"/>
                    <a:pt x="0" y="648"/>
                  </a:cubicBezTo>
                  <a:cubicBezTo>
                    <a:pt x="2" y="606"/>
                    <a:pt x="2" y="606"/>
                    <a:pt x="2" y="606"/>
                  </a:cubicBezTo>
                  <a:cubicBezTo>
                    <a:pt x="8" y="600"/>
                    <a:pt x="8" y="600"/>
                    <a:pt x="8" y="600"/>
                  </a:cubicBezTo>
                  <a:cubicBezTo>
                    <a:pt x="12" y="600"/>
                    <a:pt x="12" y="600"/>
                    <a:pt x="12" y="600"/>
                  </a:cubicBezTo>
                  <a:cubicBezTo>
                    <a:pt x="17" y="597"/>
                    <a:pt x="17" y="597"/>
                    <a:pt x="17" y="597"/>
                  </a:cubicBezTo>
                  <a:cubicBezTo>
                    <a:pt x="26" y="596"/>
                    <a:pt x="26" y="596"/>
                    <a:pt x="26" y="596"/>
                  </a:cubicBezTo>
                  <a:cubicBezTo>
                    <a:pt x="31" y="596"/>
                    <a:pt x="32" y="595"/>
                    <a:pt x="30" y="593"/>
                  </a:cubicBezTo>
                  <a:cubicBezTo>
                    <a:pt x="29" y="592"/>
                    <a:pt x="26" y="591"/>
                    <a:pt x="21" y="590"/>
                  </a:cubicBezTo>
                  <a:cubicBezTo>
                    <a:pt x="12" y="589"/>
                    <a:pt x="12" y="589"/>
                    <a:pt x="12" y="589"/>
                  </a:cubicBezTo>
                  <a:cubicBezTo>
                    <a:pt x="11" y="589"/>
                    <a:pt x="11" y="589"/>
                    <a:pt x="11" y="589"/>
                  </a:cubicBezTo>
                  <a:cubicBezTo>
                    <a:pt x="10" y="589"/>
                    <a:pt x="9" y="588"/>
                    <a:pt x="10" y="585"/>
                  </a:cubicBezTo>
                  <a:cubicBezTo>
                    <a:pt x="10" y="581"/>
                    <a:pt x="10" y="579"/>
                    <a:pt x="9" y="578"/>
                  </a:cubicBezTo>
                  <a:cubicBezTo>
                    <a:pt x="8" y="578"/>
                    <a:pt x="8" y="578"/>
                    <a:pt x="8" y="578"/>
                  </a:cubicBezTo>
                  <a:cubicBezTo>
                    <a:pt x="8" y="577"/>
                    <a:pt x="13" y="571"/>
                    <a:pt x="23" y="560"/>
                  </a:cubicBezTo>
                  <a:cubicBezTo>
                    <a:pt x="33" y="549"/>
                    <a:pt x="40" y="541"/>
                    <a:pt x="41" y="538"/>
                  </a:cubicBezTo>
                  <a:cubicBezTo>
                    <a:pt x="44" y="534"/>
                    <a:pt x="46" y="529"/>
                    <a:pt x="46" y="526"/>
                  </a:cubicBezTo>
                  <a:cubicBezTo>
                    <a:pt x="46" y="522"/>
                    <a:pt x="44" y="518"/>
                    <a:pt x="40" y="514"/>
                  </a:cubicBezTo>
                  <a:cubicBezTo>
                    <a:pt x="35" y="510"/>
                    <a:pt x="35" y="510"/>
                    <a:pt x="35" y="510"/>
                  </a:cubicBezTo>
                  <a:cubicBezTo>
                    <a:pt x="32" y="509"/>
                    <a:pt x="31" y="507"/>
                    <a:pt x="31" y="505"/>
                  </a:cubicBezTo>
                  <a:cubicBezTo>
                    <a:pt x="31" y="500"/>
                    <a:pt x="31" y="500"/>
                    <a:pt x="31" y="500"/>
                  </a:cubicBezTo>
                  <a:cubicBezTo>
                    <a:pt x="32" y="496"/>
                    <a:pt x="32" y="496"/>
                    <a:pt x="32" y="496"/>
                  </a:cubicBezTo>
                  <a:cubicBezTo>
                    <a:pt x="33" y="493"/>
                    <a:pt x="33" y="490"/>
                    <a:pt x="31" y="485"/>
                  </a:cubicBezTo>
                  <a:cubicBezTo>
                    <a:pt x="27" y="479"/>
                    <a:pt x="26" y="472"/>
                    <a:pt x="27" y="465"/>
                  </a:cubicBezTo>
                  <a:cubicBezTo>
                    <a:pt x="28" y="443"/>
                    <a:pt x="28" y="443"/>
                    <a:pt x="28" y="443"/>
                  </a:cubicBezTo>
                  <a:cubicBezTo>
                    <a:pt x="23" y="429"/>
                    <a:pt x="23" y="429"/>
                    <a:pt x="23" y="429"/>
                  </a:cubicBezTo>
                  <a:cubicBezTo>
                    <a:pt x="20" y="422"/>
                    <a:pt x="18" y="418"/>
                    <a:pt x="19" y="414"/>
                  </a:cubicBezTo>
                  <a:cubicBezTo>
                    <a:pt x="24" y="403"/>
                    <a:pt x="24" y="403"/>
                    <a:pt x="24" y="403"/>
                  </a:cubicBezTo>
                  <a:cubicBezTo>
                    <a:pt x="27" y="398"/>
                    <a:pt x="28" y="395"/>
                    <a:pt x="27" y="393"/>
                  </a:cubicBezTo>
                  <a:cubicBezTo>
                    <a:pt x="24" y="388"/>
                    <a:pt x="24" y="388"/>
                    <a:pt x="24" y="388"/>
                  </a:cubicBezTo>
                  <a:cubicBezTo>
                    <a:pt x="20" y="385"/>
                    <a:pt x="20" y="385"/>
                    <a:pt x="20" y="385"/>
                  </a:cubicBezTo>
                  <a:cubicBezTo>
                    <a:pt x="16" y="381"/>
                    <a:pt x="14" y="376"/>
                    <a:pt x="13" y="371"/>
                  </a:cubicBezTo>
                  <a:cubicBezTo>
                    <a:pt x="13" y="356"/>
                    <a:pt x="13" y="356"/>
                    <a:pt x="13" y="356"/>
                  </a:cubicBezTo>
                  <a:cubicBezTo>
                    <a:pt x="17" y="354"/>
                    <a:pt x="20" y="351"/>
                    <a:pt x="23" y="348"/>
                  </a:cubicBezTo>
                  <a:cubicBezTo>
                    <a:pt x="29" y="337"/>
                    <a:pt x="29" y="337"/>
                    <a:pt x="29" y="337"/>
                  </a:cubicBezTo>
                  <a:cubicBezTo>
                    <a:pt x="37" y="332"/>
                    <a:pt x="37" y="332"/>
                    <a:pt x="37" y="332"/>
                  </a:cubicBezTo>
                  <a:cubicBezTo>
                    <a:pt x="42" y="324"/>
                    <a:pt x="42" y="324"/>
                    <a:pt x="42" y="324"/>
                  </a:cubicBezTo>
                  <a:cubicBezTo>
                    <a:pt x="44" y="324"/>
                    <a:pt x="44" y="324"/>
                    <a:pt x="44" y="324"/>
                  </a:cubicBezTo>
                  <a:cubicBezTo>
                    <a:pt x="52" y="319"/>
                    <a:pt x="52" y="319"/>
                    <a:pt x="52" y="319"/>
                  </a:cubicBezTo>
                  <a:cubicBezTo>
                    <a:pt x="54" y="326"/>
                    <a:pt x="54" y="326"/>
                    <a:pt x="54" y="326"/>
                  </a:cubicBezTo>
                  <a:cubicBezTo>
                    <a:pt x="55" y="331"/>
                    <a:pt x="56" y="334"/>
                    <a:pt x="58" y="334"/>
                  </a:cubicBezTo>
                  <a:cubicBezTo>
                    <a:pt x="62" y="335"/>
                    <a:pt x="65" y="338"/>
                    <a:pt x="66" y="342"/>
                  </a:cubicBezTo>
                  <a:cubicBezTo>
                    <a:pt x="68" y="347"/>
                    <a:pt x="68" y="347"/>
                    <a:pt x="68" y="347"/>
                  </a:cubicBezTo>
                  <a:cubicBezTo>
                    <a:pt x="70" y="343"/>
                    <a:pt x="74" y="341"/>
                    <a:pt x="79" y="341"/>
                  </a:cubicBezTo>
                  <a:cubicBezTo>
                    <a:pt x="84" y="341"/>
                    <a:pt x="91" y="343"/>
                    <a:pt x="99" y="348"/>
                  </a:cubicBezTo>
                  <a:cubicBezTo>
                    <a:pt x="104" y="351"/>
                    <a:pt x="109" y="355"/>
                    <a:pt x="115" y="360"/>
                  </a:cubicBezTo>
                  <a:cubicBezTo>
                    <a:pt x="120" y="364"/>
                    <a:pt x="123" y="368"/>
                    <a:pt x="124" y="372"/>
                  </a:cubicBezTo>
                  <a:cubicBezTo>
                    <a:pt x="124" y="372"/>
                    <a:pt x="125" y="374"/>
                    <a:pt x="128" y="375"/>
                  </a:cubicBezTo>
                  <a:cubicBezTo>
                    <a:pt x="136" y="379"/>
                    <a:pt x="136" y="379"/>
                    <a:pt x="136" y="379"/>
                  </a:cubicBezTo>
                  <a:cubicBezTo>
                    <a:pt x="145" y="382"/>
                    <a:pt x="151" y="387"/>
                    <a:pt x="156" y="392"/>
                  </a:cubicBezTo>
                  <a:cubicBezTo>
                    <a:pt x="156" y="394"/>
                    <a:pt x="156" y="395"/>
                    <a:pt x="156" y="397"/>
                  </a:cubicBezTo>
                  <a:cubicBezTo>
                    <a:pt x="156" y="403"/>
                    <a:pt x="156" y="403"/>
                    <a:pt x="156" y="403"/>
                  </a:cubicBezTo>
                  <a:cubicBezTo>
                    <a:pt x="159" y="413"/>
                    <a:pt x="159" y="419"/>
                    <a:pt x="156" y="422"/>
                  </a:cubicBezTo>
                  <a:cubicBezTo>
                    <a:pt x="138" y="436"/>
                    <a:pt x="138" y="436"/>
                    <a:pt x="138" y="436"/>
                  </a:cubicBezTo>
                  <a:cubicBezTo>
                    <a:pt x="134" y="438"/>
                    <a:pt x="130" y="439"/>
                    <a:pt x="125" y="439"/>
                  </a:cubicBezTo>
                  <a:cubicBezTo>
                    <a:pt x="119" y="439"/>
                    <a:pt x="114" y="437"/>
                    <a:pt x="110" y="435"/>
                  </a:cubicBezTo>
                  <a:cubicBezTo>
                    <a:pt x="86" y="425"/>
                    <a:pt x="86" y="425"/>
                    <a:pt x="86" y="425"/>
                  </a:cubicBezTo>
                  <a:cubicBezTo>
                    <a:pt x="75" y="421"/>
                    <a:pt x="68" y="417"/>
                    <a:pt x="66" y="413"/>
                  </a:cubicBezTo>
                  <a:cubicBezTo>
                    <a:pt x="61" y="408"/>
                    <a:pt x="61" y="408"/>
                    <a:pt x="61" y="408"/>
                  </a:cubicBezTo>
                  <a:cubicBezTo>
                    <a:pt x="60" y="408"/>
                    <a:pt x="59" y="408"/>
                    <a:pt x="59" y="408"/>
                  </a:cubicBezTo>
                  <a:cubicBezTo>
                    <a:pt x="57" y="408"/>
                    <a:pt x="56" y="409"/>
                    <a:pt x="55" y="411"/>
                  </a:cubicBezTo>
                  <a:cubicBezTo>
                    <a:pt x="54" y="414"/>
                    <a:pt x="58" y="419"/>
                    <a:pt x="66" y="426"/>
                  </a:cubicBezTo>
                  <a:cubicBezTo>
                    <a:pt x="80" y="438"/>
                    <a:pt x="80" y="438"/>
                    <a:pt x="80" y="438"/>
                  </a:cubicBezTo>
                  <a:cubicBezTo>
                    <a:pt x="82" y="440"/>
                    <a:pt x="82" y="443"/>
                    <a:pt x="82" y="446"/>
                  </a:cubicBezTo>
                  <a:cubicBezTo>
                    <a:pt x="81" y="453"/>
                    <a:pt x="81" y="453"/>
                    <a:pt x="81" y="453"/>
                  </a:cubicBezTo>
                  <a:cubicBezTo>
                    <a:pt x="79" y="460"/>
                    <a:pt x="79" y="465"/>
                    <a:pt x="81" y="469"/>
                  </a:cubicBezTo>
                  <a:cubicBezTo>
                    <a:pt x="84" y="482"/>
                    <a:pt x="84" y="482"/>
                    <a:pt x="84" y="482"/>
                  </a:cubicBezTo>
                  <a:cubicBezTo>
                    <a:pt x="89" y="486"/>
                    <a:pt x="89" y="486"/>
                    <a:pt x="89" y="486"/>
                  </a:cubicBezTo>
                  <a:cubicBezTo>
                    <a:pt x="98" y="489"/>
                    <a:pt x="98" y="489"/>
                    <a:pt x="98" y="489"/>
                  </a:cubicBezTo>
                  <a:cubicBezTo>
                    <a:pt x="102" y="496"/>
                    <a:pt x="102" y="496"/>
                    <a:pt x="102" y="496"/>
                  </a:cubicBezTo>
                  <a:cubicBezTo>
                    <a:pt x="107" y="499"/>
                    <a:pt x="110" y="500"/>
                    <a:pt x="114" y="500"/>
                  </a:cubicBezTo>
                  <a:cubicBezTo>
                    <a:pt x="115" y="500"/>
                    <a:pt x="117" y="499"/>
                    <a:pt x="118" y="499"/>
                  </a:cubicBezTo>
                  <a:cubicBezTo>
                    <a:pt x="123" y="498"/>
                    <a:pt x="124" y="495"/>
                    <a:pt x="122" y="489"/>
                  </a:cubicBezTo>
                  <a:cubicBezTo>
                    <a:pt x="121" y="487"/>
                    <a:pt x="119" y="486"/>
                    <a:pt x="116" y="484"/>
                  </a:cubicBezTo>
                  <a:cubicBezTo>
                    <a:pt x="112" y="483"/>
                    <a:pt x="109" y="482"/>
                    <a:pt x="107" y="480"/>
                  </a:cubicBezTo>
                  <a:cubicBezTo>
                    <a:pt x="105" y="477"/>
                    <a:pt x="104" y="474"/>
                    <a:pt x="104" y="471"/>
                  </a:cubicBezTo>
                  <a:cubicBezTo>
                    <a:pt x="105" y="467"/>
                    <a:pt x="106" y="465"/>
                    <a:pt x="108" y="465"/>
                  </a:cubicBezTo>
                  <a:cubicBezTo>
                    <a:pt x="108" y="465"/>
                    <a:pt x="108" y="465"/>
                    <a:pt x="109" y="465"/>
                  </a:cubicBezTo>
                  <a:cubicBezTo>
                    <a:pt x="136" y="478"/>
                    <a:pt x="136" y="478"/>
                    <a:pt x="136" y="478"/>
                  </a:cubicBezTo>
                  <a:cubicBezTo>
                    <a:pt x="140" y="479"/>
                    <a:pt x="144" y="480"/>
                    <a:pt x="146" y="480"/>
                  </a:cubicBezTo>
                  <a:cubicBezTo>
                    <a:pt x="151" y="480"/>
                    <a:pt x="150" y="476"/>
                    <a:pt x="144" y="467"/>
                  </a:cubicBezTo>
                  <a:cubicBezTo>
                    <a:pt x="140" y="461"/>
                    <a:pt x="140" y="456"/>
                    <a:pt x="144" y="451"/>
                  </a:cubicBezTo>
                  <a:cubicBezTo>
                    <a:pt x="146" y="447"/>
                    <a:pt x="151" y="443"/>
                    <a:pt x="156" y="442"/>
                  </a:cubicBezTo>
                  <a:cubicBezTo>
                    <a:pt x="159" y="441"/>
                    <a:pt x="161" y="438"/>
                    <a:pt x="164" y="434"/>
                  </a:cubicBezTo>
                  <a:cubicBezTo>
                    <a:pt x="166" y="430"/>
                    <a:pt x="168" y="428"/>
                    <a:pt x="171" y="427"/>
                  </a:cubicBezTo>
                  <a:cubicBezTo>
                    <a:pt x="172" y="427"/>
                    <a:pt x="172" y="427"/>
                    <a:pt x="172" y="427"/>
                  </a:cubicBezTo>
                  <a:cubicBezTo>
                    <a:pt x="173" y="427"/>
                    <a:pt x="177" y="429"/>
                    <a:pt x="181" y="433"/>
                  </a:cubicBezTo>
                  <a:cubicBezTo>
                    <a:pt x="185" y="437"/>
                    <a:pt x="187" y="439"/>
                    <a:pt x="188" y="439"/>
                  </a:cubicBezTo>
                  <a:cubicBezTo>
                    <a:pt x="190" y="438"/>
                    <a:pt x="192" y="435"/>
                    <a:pt x="193" y="429"/>
                  </a:cubicBezTo>
                  <a:cubicBezTo>
                    <a:pt x="193" y="422"/>
                    <a:pt x="193" y="418"/>
                    <a:pt x="193" y="415"/>
                  </a:cubicBezTo>
                  <a:cubicBezTo>
                    <a:pt x="189" y="407"/>
                    <a:pt x="189" y="407"/>
                    <a:pt x="189" y="407"/>
                  </a:cubicBezTo>
                  <a:cubicBezTo>
                    <a:pt x="187" y="404"/>
                    <a:pt x="187" y="401"/>
                    <a:pt x="188" y="400"/>
                  </a:cubicBezTo>
                  <a:cubicBezTo>
                    <a:pt x="192" y="387"/>
                    <a:pt x="192" y="387"/>
                    <a:pt x="192" y="387"/>
                  </a:cubicBezTo>
                  <a:cubicBezTo>
                    <a:pt x="193" y="384"/>
                    <a:pt x="192" y="379"/>
                    <a:pt x="190" y="373"/>
                  </a:cubicBezTo>
                  <a:cubicBezTo>
                    <a:pt x="188" y="367"/>
                    <a:pt x="188" y="364"/>
                    <a:pt x="190" y="364"/>
                  </a:cubicBezTo>
                  <a:cubicBezTo>
                    <a:pt x="191" y="364"/>
                    <a:pt x="193" y="365"/>
                    <a:pt x="194" y="366"/>
                  </a:cubicBezTo>
                  <a:cubicBezTo>
                    <a:pt x="203" y="367"/>
                    <a:pt x="203" y="367"/>
                    <a:pt x="203" y="367"/>
                  </a:cubicBezTo>
                  <a:cubicBezTo>
                    <a:pt x="209" y="368"/>
                    <a:pt x="209" y="368"/>
                    <a:pt x="209" y="368"/>
                  </a:cubicBezTo>
                  <a:cubicBezTo>
                    <a:pt x="218" y="384"/>
                    <a:pt x="218" y="384"/>
                    <a:pt x="218" y="384"/>
                  </a:cubicBezTo>
                  <a:cubicBezTo>
                    <a:pt x="219" y="385"/>
                    <a:pt x="218" y="386"/>
                    <a:pt x="218" y="387"/>
                  </a:cubicBezTo>
                  <a:cubicBezTo>
                    <a:pt x="213" y="391"/>
                    <a:pt x="213" y="391"/>
                    <a:pt x="213" y="391"/>
                  </a:cubicBezTo>
                  <a:cubicBezTo>
                    <a:pt x="206" y="394"/>
                    <a:pt x="202" y="398"/>
                    <a:pt x="201" y="401"/>
                  </a:cubicBezTo>
                  <a:cubicBezTo>
                    <a:pt x="200" y="404"/>
                    <a:pt x="201" y="406"/>
                    <a:pt x="204" y="409"/>
                  </a:cubicBezTo>
                  <a:cubicBezTo>
                    <a:pt x="208" y="412"/>
                    <a:pt x="211" y="414"/>
                    <a:pt x="216" y="415"/>
                  </a:cubicBezTo>
                  <a:cubicBezTo>
                    <a:pt x="217" y="416"/>
                    <a:pt x="218" y="416"/>
                    <a:pt x="219" y="416"/>
                  </a:cubicBezTo>
                  <a:cubicBezTo>
                    <a:pt x="223" y="416"/>
                    <a:pt x="226" y="415"/>
                    <a:pt x="229" y="413"/>
                  </a:cubicBezTo>
                  <a:cubicBezTo>
                    <a:pt x="233" y="410"/>
                    <a:pt x="235" y="405"/>
                    <a:pt x="236" y="398"/>
                  </a:cubicBezTo>
                  <a:cubicBezTo>
                    <a:pt x="236" y="395"/>
                    <a:pt x="242" y="391"/>
                    <a:pt x="251" y="385"/>
                  </a:cubicBezTo>
                  <a:cubicBezTo>
                    <a:pt x="271" y="374"/>
                    <a:pt x="271" y="374"/>
                    <a:pt x="271" y="374"/>
                  </a:cubicBezTo>
                  <a:cubicBezTo>
                    <a:pt x="274" y="372"/>
                    <a:pt x="276" y="371"/>
                    <a:pt x="279" y="369"/>
                  </a:cubicBezTo>
                  <a:cubicBezTo>
                    <a:pt x="283" y="363"/>
                    <a:pt x="283" y="363"/>
                    <a:pt x="283" y="363"/>
                  </a:cubicBezTo>
                  <a:cubicBezTo>
                    <a:pt x="283" y="363"/>
                    <a:pt x="284" y="363"/>
                    <a:pt x="284" y="363"/>
                  </a:cubicBezTo>
                  <a:cubicBezTo>
                    <a:pt x="284" y="363"/>
                    <a:pt x="285" y="364"/>
                    <a:pt x="285" y="367"/>
                  </a:cubicBezTo>
                  <a:cubicBezTo>
                    <a:pt x="285" y="370"/>
                    <a:pt x="285" y="372"/>
                    <a:pt x="287" y="372"/>
                  </a:cubicBezTo>
                  <a:cubicBezTo>
                    <a:pt x="287" y="372"/>
                    <a:pt x="287" y="372"/>
                    <a:pt x="288" y="372"/>
                  </a:cubicBezTo>
                  <a:cubicBezTo>
                    <a:pt x="289" y="371"/>
                    <a:pt x="291" y="368"/>
                    <a:pt x="293" y="364"/>
                  </a:cubicBezTo>
                  <a:cubicBezTo>
                    <a:pt x="295" y="359"/>
                    <a:pt x="297" y="356"/>
                    <a:pt x="299" y="354"/>
                  </a:cubicBezTo>
                  <a:cubicBezTo>
                    <a:pt x="300" y="354"/>
                    <a:pt x="300" y="354"/>
                    <a:pt x="300" y="354"/>
                  </a:cubicBezTo>
                  <a:cubicBezTo>
                    <a:pt x="302" y="354"/>
                    <a:pt x="303" y="356"/>
                    <a:pt x="303" y="361"/>
                  </a:cubicBezTo>
                  <a:cubicBezTo>
                    <a:pt x="303" y="367"/>
                    <a:pt x="302" y="369"/>
                    <a:pt x="301" y="370"/>
                  </a:cubicBezTo>
                  <a:cubicBezTo>
                    <a:pt x="295" y="374"/>
                    <a:pt x="294" y="376"/>
                    <a:pt x="300" y="376"/>
                  </a:cubicBezTo>
                  <a:cubicBezTo>
                    <a:pt x="308" y="377"/>
                    <a:pt x="308" y="377"/>
                    <a:pt x="308" y="377"/>
                  </a:cubicBezTo>
                  <a:cubicBezTo>
                    <a:pt x="313" y="378"/>
                    <a:pt x="313" y="378"/>
                    <a:pt x="313" y="378"/>
                  </a:cubicBezTo>
                  <a:cubicBezTo>
                    <a:pt x="318" y="371"/>
                    <a:pt x="318" y="371"/>
                    <a:pt x="318" y="371"/>
                  </a:cubicBezTo>
                  <a:cubicBezTo>
                    <a:pt x="322" y="367"/>
                    <a:pt x="325" y="363"/>
                    <a:pt x="328" y="363"/>
                  </a:cubicBezTo>
                  <a:cubicBezTo>
                    <a:pt x="337" y="366"/>
                    <a:pt x="337" y="366"/>
                    <a:pt x="337" y="366"/>
                  </a:cubicBezTo>
                  <a:cubicBezTo>
                    <a:pt x="340" y="366"/>
                    <a:pt x="341" y="366"/>
                    <a:pt x="343" y="366"/>
                  </a:cubicBezTo>
                  <a:cubicBezTo>
                    <a:pt x="344" y="366"/>
                    <a:pt x="345" y="366"/>
                    <a:pt x="345" y="366"/>
                  </a:cubicBezTo>
                  <a:cubicBezTo>
                    <a:pt x="350" y="358"/>
                    <a:pt x="350" y="358"/>
                    <a:pt x="350" y="358"/>
                  </a:cubicBezTo>
                  <a:cubicBezTo>
                    <a:pt x="356" y="352"/>
                    <a:pt x="356" y="352"/>
                    <a:pt x="356" y="352"/>
                  </a:cubicBezTo>
                  <a:cubicBezTo>
                    <a:pt x="364" y="353"/>
                    <a:pt x="364" y="353"/>
                    <a:pt x="364" y="353"/>
                  </a:cubicBezTo>
                  <a:cubicBezTo>
                    <a:pt x="365" y="354"/>
                    <a:pt x="365" y="356"/>
                    <a:pt x="364" y="358"/>
                  </a:cubicBezTo>
                  <a:cubicBezTo>
                    <a:pt x="363" y="364"/>
                    <a:pt x="363" y="364"/>
                    <a:pt x="363" y="364"/>
                  </a:cubicBezTo>
                  <a:cubicBezTo>
                    <a:pt x="362" y="367"/>
                    <a:pt x="363" y="369"/>
                    <a:pt x="364" y="370"/>
                  </a:cubicBezTo>
                  <a:cubicBezTo>
                    <a:pt x="366" y="372"/>
                    <a:pt x="368" y="373"/>
                    <a:pt x="369" y="373"/>
                  </a:cubicBezTo>
                  <a:cubicBezTo>
                    <a:pt x="370" y="373"/>
                    <a:pt x="371" y="372"/>
                    <a:pt x="372" y="370"/>
                  </a:cubicBezTo>
                  <a:cubicBezTo>
                    <a:pt x="374" y="366"/>
                    <a:pt x="374" y="366"/>
                    <a:pt x="374" y="366"/>
                  </a:cubicBezTo>
                  <a:cubicBezTo>
                    <a:pt x="376" y="361"/>
                    <a:pt x="376" y="361"/>
                    <a:pt x="376" y="361"/>
                  </a:cubicBezTo>
                  <a:cubicBezTo>
                    <a:pt x="383" y="358"/>
                    <a:pt x="383" y="358"/>
                    <a:pt x="383" y="358"/>
                  </a:cubicBezTo>
                  <a:cubicBezTo>
                    <a:pt x="385" y="357"/>
                    <a:pt x="385" y="354"/>
                    <a:pt x="384" y="350"/>
                  </a:cubicBezTo>
                  <a:cubicBezTo>
                    <a:pt x="380" y="339"/>
                    <a:pt x="380" y="339"/>
                    <a:pt x="380" y="339"/>
                  </a:cubicBezTo>
                  <a:cubicBezTo>
                    <a:pt x="378" y="335"/>
                    <a:pt x="378" y="332"/>
                    <a:pt x="381" y="329"/>
                  </a:cubicBezTo>
                  <a:cubicBezTo>
                    <a:pt x="383" y="326"/>
                    <a:pt x="386" y="325"/>
                    <a:pt x="391" y="325"/>
                  </a:cubicBezTo>
                  <a:cubicBezTo>
                    <a:pt x="394" y="325"/>
                    <a:pt x="398" y="326"/>
                    <a:pt x="403" y="327"/>
                  </a:cubicBezTo>
                  <a:cubicBezTo>
                    <a:pt x="412" y="328"/>
                    <a:pt x="421" y="332"/>
                    <a:pt x="432" y="339"/>
                  </a:cubicBezTo>
                  <a:cubicBezTo>
                    <a:pt x="456" y="358"/>
                    <a:pt x="456" y="358"/>
                    <a:pt x="456" y="358"/>
                  </a:cubicBezTo>
                  <a:cubicBezTo>
                    <a:pt x="462" y="368"/>
                    <a:pt x="462" y="368"/>
                    <a:pt x="462" y="368"/>
                  </a:cubicBezTo>
                  <a:cubicBezTo>
                    <a:pt x="465" y="371"/>
                    <a:pt x="467" y="373"/>
                    <a:pt x="469" y="373"/>
                  </a:cubicBezTo>
                  <a:cubicBezTo>
                    <a:pt x="469" y="373"/>
                    <a:pt x="470" y="373"/>
                    <a:pt x="471" y="372"/>
                  </a:cubicBezTo>
                  <a:cubicBezTo>
                    <a:pt x="475" y="363"/>
                    <a:pt x="475" y="363"/>
                    <a:pt x="475" y="363"/>
                  </a:cubicBezTo>
                  <a:cubicBezTo>
                    <a:pt x="477" y="357"/>
                    <a:pt x="477" y="354"/>
                    <a:pt x="476" y="354"/>
                  </a:cubicBezTo>
                  <a:cubicBezTo>
                    <a:pt x="471" y="352"/>
                    <a:pt x="466" y="347"/>
                    <a:pt x="465" y="339"/>
                  </a:cubicBezTo>
                  <a:cubicBezTo>
                    <a:pt x="463" y="332"/>
                    <a:pt x="463" y="332"/>
                    <a:pt x="463" y="332"/>
                  </a:cubicBezTo>
                  <a:cubicBezTo>
                    <a:pt x="462" y="330"/>
                    <a:pt x="460" y="329"/>
                    <a:pt x="457" y="329"/>
                  </a:cubicBezTo>
                  <a:cubicBezTo>
                    <a:pt x="451" y="329"/>
                    <a:pt x="448" y="326"/>
                    <a:pt x="451" y="321"/>
                  </a:cubicBezTo>
                  <a:cubicBezTo>
                    <a:pt x="456" y="314"/>
                    <a:pt x="456" y="314"/>
                    <a:pt x="456" y="314"/>
                  </a:cubicBezTo>
                  <a:cubicBezTo>
                    <a:pt x="458" y="310"/>
                    <a:pt x="458" y="310"/>
                    <a:pt x="458" y="310"/>
                  </a:cubicBezTo>
                  <a:cubicBezTo>
                    <a:pt x="459" y="300"/>
                    <a:pt x="459" y="300"/>
                    <a:pt x="459" y="300"/>
                  </a:cubicBezTo>
                  <a:cubicBezTo>
                    <a:pt x="459" y="295"/>
                    <a:pt x="457" y="292"/>
                    <a:pt x="456" y="292"/>
                  </a:cubicBezTo>
                  <a:cubicBezTo>
                    <a:pt x="451" y="289"/>
                    <a:pt x="450" y="286"/>
                    <a:pt x="451" y="283"/>
                  </a:cubicBezTo>
                  <a:cubicBezTo>
                    <a:pt x="457" y="273"/>
                    <a:pt x="457" y="273"/>
                    <a:pt x="457" y="273"/>
                  </a:cubicBezTo>
                  <a:cubicBezTo>
                    <a:pt x="467" y="259"/>
                    <a:pt x="467" y="259"/>
                    <a:pt x="467" y="259"/>
                  </a:cubicBezTo>
                  <a:cubicBezTo>
                    <a:pt x="471" y="252"/>
                    <a:pt x="473" y="247"/>
                    <a:pt x="475" y="241"/>
                  </a:cubicBezTo>
                  <a:cubicBezTo>
                    <a:pt x="476" y="240"/>
                    <a:pt x="476" y="237"/>
                    <a:pt x="477" y="233"/>
                  </a:cubicBezTo>
                  <a:cubicBezTo>
                    <a:pt x="477" y="225"/>
                    <a:pt x="477" y="225"/>
                    <a:pt x="477" y="225"/>
                  </a:cubicBezTo>
                  <a:cubicBezTo>
                    <a:pt x="478" y="219"/>
                    <a:pt x="481" y="216"/>
                    <a:pt x="485" y="216"/>
                  </a:cubicBezTo>
                  <a:cubicBezTo>
                    <a:pt x="485" y="216"/>
                    <a:pt x="486" y="216"/>
                    <a:pt x="486" y="216"/>
                  </a:cubicBezTo>
                  <a:cubicBezTo>
                    <a:pt x="501" y="215"/>
                    <a:pt x="501" y="215"/>
                    <a:pt x="501" y="215"/>
                  </a:cubicBezTo>
                  <a:cubicBezTo>
                    <a:pt x="512" y="213"/>
                    <a:pt x="512" y="213"/>
                    <a:pt x="512" y="213"/>
                  </a:cubicBezTo>
                  <a:cubicBezTo>
                    <a:pt x="514" y="213"/>
                    <a:pt x="517" y="214"/>
                    <a:pt x="518" y="217"/>
                  </a:cubicBezTo>
                  <a:cubicBezTo>
                    <a:pt x="520" y="220"/>
                    <a:pt x="520" y="226"/>
                    <a:pt x="520" y="234"/>
                  </a:cubicBezTo>
                  <a:cubicBezTo>
                    <a:pt x="520" y="238"/>
                    <a:pt x="520" y="242"/>
                    <a:pt x="518" y="246"/>
                  </a:cubicBezTo>
                  <a:cubicBezTo>
                    <a:pt x="514" y="255"/>
                    <a:pt x="514" y="255"/>
                    <a:pt x="514" y="255"/>
                  </a:cubicBezTo>
                  <a:cubicBezTo>
                    <a:pt x="512" y="262"/>
                    <a:pt x="512" y="262"/>
                    <a:pt x="512" y="262"/>
                  </a:cubicBezTo>
                  <a:cubicBezTo>
                    <a:pt x="511" y="266"/>
                    <a:pt x="512" y="269"/>
                    <a:pt x="514" y="272"/>
                  </a:cubicBezTo>
                  <a:cubicBezTo>
                    <a:pt x="517" y="278"/>
                    <a:pt x="518" y="287"/>
                    <a:pt x="518" y="300"/>
                  </a:cubicBezTo>
                  <a:cubicBezTo>
                    <a:pt x="516" y="329"/>
                    <a:pt x="516" y="329"/>
                    <a:pt x="516" y="329"/>
                  </a:cubicBezTo>
                  <a:cubicBezTo>
                    <a:pt x="518" y="343"/>
                    <a:pt x="518" y="343"/>
                    <a:pt x="518" y="343"/>
                  </a:cubicBezTo>
                  <a:cubicBezTo>
                    <a:pt x="522" y="357"/>
                    <a:pt x="522" y="357"/>
                    <a:pt x="522" y="357"/>
                  </a:cubicBezTo>
                  <a:cubicBezTo>
                    <a:pt x="525" y="369"/>
                    <a:pt x="525" y="377"/>
                    <a:pt x="522" y="380"/>
                  </a:cubicBezTo>
                  <a:cubicBezTo>
                    <a:pt x="521" y="386"/>
                    <a:pt x="521" y="386"/>
                    <a:pt x="521" y="386"/>
                  </a:cubicBezTo>
                  <a:cubicBezTo>
                    <a:pt x="521" y="389"/>
                    <a:pt x="521" y="391"/>
                    <a:pt x="520" y="393"/>
                  </a:cubicBezTo>
                  <a:cubicBezTo>
                    <a:pt x="506" y="410"/>
                    <a:pt x="506" y="410"/>
                    <a:pt x="506" y="410"/>
                  </a:cubicBezTo>
                  <a:cubicBezTo>
                    <a:pt x="505" y="420"/>
                    <a:pt x="505" y="420"/>
                    <a:pt x="505" y="420"/>
                  </a:cubicBezTo>
                  <a:cubicBezTo>
                    <a:pt x="504" y="422"/>
                    <a:pt x="503" y="424"/>
                    <a:pt x="500" y="424"/>
                  </a:cubicBezTo>
                  <a:cubicBezTo>
                    <a:pt x="500" y="424"/>
                    <a:pt x="499" y="423"/>
                    <a:pt x="498" y="423"/>
                  </a:cubicBezTo>
                  <a:cubicBezTo>
                    <a:pt x="484" y="421"/>
                    <a:pt x="484" y="421"/>
                    <a:pt x="484" y="421"/>
                  </a:cubicBezTo>
                  <a:cubicBezTo>
                    <a:pt x="481" y="421"/>
                    <a:pt x="480" y="423"/>
                    <a:pt x="481" y="424"/>
                  </a:cubicBezTo>
                  <a:cubicBezTo>
                    <a:pt x="486" y="430"/>
                    <a:pt x="486" y="430"/>
                    <a:pt x="486" y="430"/>
                  </a:cubicBezTo>
                  <a:cubicBezTo>
                    <a:pt x="489" y="431"/>
                    <a:pt x="492" y="432"/>
                    <a:pt x="495" y="432"/>
                  </a:cubicBezTo>
                  <a:cubicBezTo>
                    <a:pt x="513" y="433"/>
                    <a:pt x="513" y="433"/>
                    <a:pt x="513" y="433"/>
                  </a:cubicBezTo>
                  <a:cubicBezTo>
                    <a:pt x="514" y="433"/>
                    <a:pt x="518" y="429"/>
                    <a:pt x="523" y="423"/>
                  </a:cubicBezTo>
                  <a:cubicBezTo>
                    <a:pt x="541" y="396"/>
                    <a:pt x="541" y="396"/>
                    <a:pt x="541" y="396"/>
                  </a:cubicBezTo>
                  <a:cubicBezTo>
                    <a:pt x="543" y="392"/>
                    <a:pt x="543" y="387"/>
                    <a:pt x="542" y="381"/>
                  </a:cubicBezTo>
                  <a:cubicBezTo>
                    <a:pt x="540" y="377"/>
                    <a:pt x="540" y="372"/>
                    <a:pt x="541" y="367"/>
                  </a:cubicBezTo>
                  <a:cubicBezTo>
                    <a:pt x="543" y="363"/>
                    <a:pt x="546" y="360"/>
                    <a:pt x="550" y="357"/>
                  </a:cubicBezTo>
                  <a:cubicBezTo>
                    <a:pt x="552" y="356"/>
                    <a:pt x="555" y="355"/>
                    <a:pt x="558" y="355"/>
                  </a:cubicBezTo>
                  <a:cubicBezTo>
                    <a:pt x="558" y="355"/>
                    <a:pt x="559" y="355"/>
                    <a:pt x="560" y="355"/>
                  </a:cubicBezTo>
                  <a:cubicBezTo>
                    <a:pt x="564" y="355"/>
                    <a:pt x="566" y="357"/>
                    <a:pt x="568" y="361"/>
                  </a:cubicBezTo>
                  <a:cubicBezTo>
                    <a:pt x="569" y="363"/>
                    <a:pt x="570" y="366"/>
                    <a:pt x="570" y="370"/>
                  </a:cubicBezTo>
                  <a:cubicBezTo>
                    <a:pt x="569" y="381"/>
                    <a:pt x="569" y="381"/>
                    <a:pt x="569" y="381"/>
                  </a:cubicBezTo>
                  <a:cubicBezTo>
                    <a:pt x="569" y="391"/>
                    <a:pt x="571" y="396"/>
                    <a:pt x="577" y="398"/>
                  </a:cubicBezTo>
                  <a:cubicBezTo>
                    <a:pt x="578" y="398"/>
                    <a:pt x="579" y="399"/>
                    <a:pt x="580" y="399"/>
                  </a:cubicBezTo>
                  <a:cubicBezTo>
                    <a:pt x="582" y="399"/>
                    <a:pt x="583" y="398"/>
                    <a:pt x="584" y="398"/>
                  </a:cubicBezTo>
                  <a:cubicBezTo>
                    <a:pt x="587" y="397"/>
                    <a:pt x="588" y="395"/>
                    <a:pt x="587" y="393"/>
                  </a:cubicBezTo>
                  <a:cubicBezTo>
                    <a:pt x="583" y="390"/>
                    <a:pt x="583" y="390"/>
                    <a:pt x="583" y="390"/>
                  </a:cubicBezTo>
                  <a:cubicBezTo>
                    <a:pt x="578" y="388"/>
                    <a:pt x="578" y="388"/>
                    <a:pt x="578" y="388"/>
                  </a:cubicBezTo>
                  <a:cubicBezTo>
                    <a:pt x="575" y="386"/>
                    <a:pt x="575" y="383"/>
                    <a:pt x="580" y="378"/>
                  </a:cubicBezTo>
                  <a:cubicBezTo>
                    <a:pt x="583" y="374"/>
                    <a:pt x="583" y="368"/>
                    <a:pt x="580" y="360"/>
                  </a:cubicBezTo>
                  <a:cubicBezTo>
                    <a:pt x="576" y="354"/>
                    <a:pt x="573" y="350"/>
                    <a:pt x="569" y="347"/>
                  </a:cubicBezTo>
                  <a:cubicBezTo>
                    <a:pt x="566" y="344"/>
                    <a:pt x="564" y="343"/>
                    <a:pt x="561" y="343"/>
                  </a:cubicBezTo>
                  <a:cubicBezTo>
                    <a:pt x="552" y="344"/>
                    <a:pt x="552" y="344"/>
                    <a:pt x="552" y="344"/>
                  </a:cubicBezTo>
                  <a:cubicBezTo>
                    <a:pt x="547" y="345"/>
                    <a:pt x="547" y="345"/>
                    <a:pt x="547" y="345"/>
                  </a:cubicBezTo>
                  <a:cubicBezTo>
                    <a:pt x="542" y="345"/>
                    <a:pt x="542" y="345"/>
                    <a:pt x="542" y="345"/>
                  </a:cubicBezTo>
                  <a:cubicBezTo>
                    <a:pt x="536" y="344"/>
                    <a:pt x="533" y="338"/>
                    <a:pt x="533" y="327"/>
                  </a:cubicBezTo>
                  <a:cubicBezTo>
                    <a:pt x="535" y="300"/>
                    <a:pt x="535" y="300"/>
                    <a:pt x="535" y="300"/>
                  </a:cubicBezTo>
                  <a:cubicBezTo>
                    <a:pt x="536" y="296"/>
                    <a:pt x="534" y="289"/>
                    <a:pt x="530" y="279"/>
                  </a:cubicBezTo>
                  <a:cubicBezTo>
                    <a:pt x="525" y="262"/>
                    <a:pt x="525" y="262"/>
                    <a:pt x="525" y="262"/>
                  </a:cubicBezTo>
                  <a:cubicBezTo>
                    <a:pt x="529" y="257"/>
                    <a:pt x="529" y="257"/>
                    <a:pt x="529" y="257"/>
                  </a:cubicBezTo>
                  <a:cubicBezTo>
                    <a:pt x="535" y="253"/>
                    <a:pt x="535" y="253"/>
                    <a:pt x="535" y="253"/>
                  </a:cubicBezTo>
                  <a:cubicBezTo>
                    <a:pt x="541" y="249"/>
                    <a:pt x="545" y="245"/>
                    <a:pt x="545" y="240"/>
                  </a:cubicBezTo>
                  <a:cubicBezTo>
                    <a:pt x="546" y="226"/>
                    <a:pt x="546" y="226"/>
                    <a:pt x="546" y="226"/>
                  </a:cubicBezTo>
                  <a:cubicBezTo>
                    <a:pt x="546" y="221"/>
                    <a:pt x="548" y="218"/>
                    <a:pt x="550" y="218"/>
                  </a:cubicBezTo>
                  <a:cubicBezTo>
                    <a:pt x="551" y="218"/>
                    <a:pt x="552" y="218"/>
                    <a:pt x="552" y="219"/>
                  </a:cubicBezTo>
                  <a:cubicBezTo>
                    <a:pt x="555" y="219"/>
                    <a:pt x="555" y="224"/>
                    <a:pt x="555" y="233"/>
                  </a:cubicBezTo>
                  <a:cubicBezTo>
                    <a:pt x="553" y="241"/>
                    <a:pt x="552" y="246"/>
                    <a:pt x="551" y="249"/>
                  </a:cubicBezTo>
                  <a:cubicBezTo>
                    <a:pt x="546" y="256"/>
                    <a:pt x="547" y="263"/>
                    <a:pt x="553" y="269"/>
                  </a:cubicBezTo>
                  <a:cubicBezTo>
                    <a:pt x="558" y="273"/>
                    <a:pt x="564" y="276"/>
                    <a:pt x="572" y="278"/>
                  </a:cubicBezTo>
                  <a:cubicBezTo>
                    <a:pt x="580" y="281"/>
                    <a:pt x="580" y="281"/>
                    <a:pt x="580" y="281"/>
                  </a:cubicBezTo>
                  <a:cubicBezTo>
                    <a:pt x="585" y="286"/>
                    <a:pt x="585" y="286"/>
                    <a:pt x="585" y="286"/>
                  </a:cubicBezTo>
                  <a:cubicBezTo>
                    <a:pt x="586" y="286"/>
                    <a:pt x="587" y="286"/>
                    <a:pt x="587" y="286"/>
                  </a:cubicBezTo>
                  <a:cubicBezTo>
                    <a:pt x="588" y="286"/>
                    <a:pt x="589" y="285"/>
                    <a:pt x="589" y="283"/>
                  </a:cubicBezTo>
                  <a:cubicBezTo>
                    <a:pt x="588" y="275"/>
                    <a:pt x="588" y="275"/>
                    <a:pt x="588" y="275"/>
                  </a:cubicBezTo>
                  <a:cubicBezTo>
                    <a:pt x="588" y="271"/>
                    <a:pt x="585" y="268"/>
                    <a:pt x="580" y="267"/>
                  </a:cubicBezTo>
                  <a:cubicBezTo>
                    <a:pt x="568" y="264"/>
                    <a:pt x="568" y="264"/>
                    <a:pt x="568" y="264"/>
                  </a:cubicBezTo>
                  <a:cubicBezTo>
                    <a:pt x="566" y="263"/>
                    <a:pt x="564" y="261"/>
                    <a:pt x="564" y="257"/>
                  </a:cubicBezTo>
                  <a:cubicBezTo>
                    <a:pt x="563" y="252"/>
                    <a:pt x="564" y="250"/>
                    <a:pt x="566" y="249"/>
                  </a:cubicBezTo>
                  <a:cubicBezTo>
                    <a:pt x="572" y="251"/>
                    <a:pt x="572" y="251"/>
                    <a:pt x="572" y="251"/>
                  </a:cubicBezTo>
                  <a:cubicBezTo>
                    <a:pt x="575" y="252"/>
                    <a:pt x="578" y="253"/>
                    <a:pt x="580" y="253"/>
                  </a:cubicBezTo>
                  <a:cubicBezTo>
                    <a:pt x="582" y="253"/>
                    <a:pt x="583" y="252"/>
                    <a:pt x="584" y="251"/>
                  </a:cubicBezTo>
                  <a:cubicBezTo>
                    <a:pt x="582" y="241"/>
                    <a:pt x="582" y="241"/>
                    <a:pt x="582" y="241"/>
                  </a:cubicBezTo>
                  <a:cubicBezTo>
                    <a:pt x="582" y="240"/>
                    <a:pt x="584" y="238"/>
                    <a:pt x="585" y="238"/>
                  </a:cubicBezTo>
                  <a:cubicBezTo>
                    <a:pt x="590" y="235"/>
                    <a:pt x="590" y="235"/>
                    <a:pt x="590" y="235"/>
                  </a:cubicBezTo>
                  <a:cubicBezTo>
                    <a:pt x="597" y="235"/>
                    <a:pt x="597" y="235"/>
                    <a:pt x="597" y="235"/>
                  </a:cubicBezTo>
                  <a:cubicBezTo>
                    <a:pt x="601" y="238"/>
                    <a:pt x="601" y="238"/>
                    <a:pt x="601" y="238"/>
                  </a:cubicBezTo>
                  <a:cubicBezTo>
                    <a:pt x="604" y="240"/>
                    <a:pt x="604" y="240"/>
                    <a:pt x="604" y="240"/>
                  </a:cubicBezTo>
                  <a:cubicBezTo>
                    <a:pt x="614" y="252"/>
                    <a:pt x="614" y="252"/>
                    <a:pt x="614" y="252"/>
                  </a:cubicBezTo>
                  <a:cubicBezTo>
                    <a:pt x="619" y="257"/>
                    <a:pt x="622" y="261"/>
                    <a:pt x="625" y="261"/>
                  </a:cubicBezTo>
                  <a:cubicBezTo>
                    <a:pt x="637" y="261"/>
                    <a:pt x="637" y="261"/>
                    <a:pt x="637" y="261"/>
                  </a:cubicBezTo>
                  <a:cubicBezTo>
                    <a:pt x="638" y="261"/>
                    <a:pt x="638" y="264"/>
                    <a:pt x="633" y="270"/>
                  </a:cubicBezTo>
                  <a:cubicBezTo>
                    <a:pt x="629" y="282"/>
                    <a:pt x="629" y="282"/>
                    <a:pt x="629" y="282"/>
                  </a:cubicBezTo>
                  <a:cubicBezTo>
                    <a:pt x="628" y="295"/>
                    <a:pt x="628" y="295"/>
                    <a:pt x="628" y="295"/>
                  </a:cubicBezTo>
                  <a:cubicBezTo>
                    <a:pt x="629" y="301"/>
                    <a:pt x="629" y="301"/>
                    <a:pt x="629" y="301"/>
                  </a:cubicBezTo>
                  <a:cubicBezTo>
                    <a:pt x="630" y="300"/>
                    <a:pt x="632" y="296"/>
                    <a:pt x="634" y="289"/>
                  </a:cubicBezTo>
                  <a:cubicBezTo>
                    <a:pt x="635" y="287"/>
                    <a:pt x="635" y="286"/>
                    <a:pt x="636" y="286"/>
                  </a:cubicBezTo>
                  <a:cubicBezTo>
                    <a:pt x="637" y="286"/>
                    <a:pt x="637" y="288"/>
                    <a:pt x="638" y="291"/>
                  </a:cubicBezTo>
                  <a:cubicBezTo>
                    <a:pt x="641" y="305"/>
                    <a:pt x="641" y="305"/>
                    <a:pt x="641" y="305"/>
                  </a:cubicBezTo>
                  <a:cubicBezTo>
                    <a:pt x="643" y="296"/>
                    <a:pt x="643" y="296"/>
                    <a:pt x="643" y="296"/>
                  </a:cubicBezTo>
                  <a:cubicBezTo>
                    <a:pt x="643" y="276"/>
                    <a:pt x="643" y="276"/>
                    <a:pt x="643" y="276"/>
                  </a:cubicBezTo>
                  <a:cubicBezTo>
                    <a:pt x="643" y="256"/>
                    <a:pt x="638" y="242"/>
                    <a:pt x="626" y="235"/>
                  </a:cubicBezTo>
                  <a:cubicBezTo>
                    <a:pt x="618" y="224"/>
                    <a:pt x="618" y="224"/>
                    <a:pt x="618" y="224"/>
                  </a:cubicBezTo>
                  <a:cubicBezTo>
                    <a:pt x="615" y="219"/>
                    <a:pt x="613" y="213"/>
                    <a:pt x="611" y="207"/>
                  </a:cubicBezTo>
                  <a:cubicBezTo>
                    <a:pt x="609" y="200"/>
                    <a:pt x="609" y="195"/>
                    <a:pt x="611" y="191"/>
                  </a:cubicBezTo>
                  <a:cubicBezTo>
                    <a:pt x="612" y="186"/>
                    <a:pt x="615" y="184"/>
                    <a:pt x="621" y="184"/>
                  </a:cubicBezTo>
                  <a:cubicBezTo>
                    <a:pt x="645" y="181"/>
                    <a:pt x="645" y="181"/>
                    <a:pt x="645" y="181"/>
                  </a:cubicBezTo>
                  <a:cubicBezTo>
                    <a:pt x="654" y="178"/>
                    <a:pt x="654" y="178"/>
                    <a:pt x="654" y="178"/>
                  </a:cubicBezTo>
                  <a:cubicBezTo>
                    <a:pt x="658" y="178"/>
                    <a:pt x="660" y="180"/>
                    <a:pt x="660" y="183"/>
                  </a:cubicBezTo>
                  <a:cubicBezTo>
                    <a:pt x="668" y="177"/>
                    <a:pt x="668" y="177"/>
                    <a:pt x="668" y="177"/>
                  </a:cubicBezTo>
                  <a:cubicBezTo>
                    <a:pt x="671" y="175"/>
                    <a:pt x="674" y="173"/>
                    <a:pt x="677" y="173"/>
                  </a:cubicBezTo>
                  <a:cubicBezTo>
                    <a:pt x="683" y="173"/>
                    <a:pt x="683" y="173"/>
                    <a:pt x="683" y="173"/>
                  </a:cubicBezTo>
                  <a:cubicBezTo>
                    <a:pt x="683" y="174"/>
                    <a:pt x="682" y="177"/>
                    <a:pt x="679" y="181"/>
                  </a:cubicBezTo>
                  <a:cubicBezTo>
                    <a:pt x="677" y="185"/>
                    <a:pt x="677" y="185"/>
                    <a:pt x="677" y="185"/>
                  </a:cubicBezTo>
                  <a:cubicBezTo>
                    <a:pt x="681" y="185"/>
                    <a:pt x="681" y="185"/>
                    <a:pt x="681" y="185"/>
                  </a:cubicBezTo>
                  <a:cubicBezTo>
                    <a:pt x="686" y="182"/>
                    <a:pt x="690" y="179"/>
                    <a:pt x="691" y="176"/>
                  </a:cubicBezTo>
                  <a:cubicBezTo>
                    <a:pt x="693" y="172"/>
                    <a:pt x="692" y="166"/>
                    <a:pt x="689" y="161"/>
                  </a:cubicBezTo>
                  <a:cubicBezTo>
                    <a:pt x="685" y="153"/>
                    <a:pt x="683" y="147"/>
                    <a:pt x="683" y="143"/>
                  </a:cubicBezTo>
                  <a:cubicBezTo>
                    <a:pt x="683" y="137"/>
                    <a:pt x="686" y="131"/>
                    <a:pt x="690" y="123"/>
                  </a:cubicBezTo>
                  <a:cubicBezTo>
                    <a:pt x="695" y="117"/>
                    <a:pt x="701" y="111"/>
                    <a:pt x="709" y="106"/>
                  </a:cubicBezTo>
                  <a:cubicBezTo>
                    <a:pt x="711" y="101"/>
                    <a:pt x="718" y="97"/>
                    <a:pt x="729" y="94"/>
                  </a:cubicBezTo>
                  <a:cubicBezTo>
                    <a:pt x="755" y="86"/>
                    <a:pt x="755" y="86"/>
                    <a:pt x="755" y="86"/>
                  </a:cubicBezTo>
                  <a:cubicBezTo>
                    <a:pt x="758" y="85"/>
                    <a:pt x="763" y="80"/>
                    <a:pt x="771" y="71"/>
                  </a:cubicBezTo>
                  <a:cubicBezTo>
                    <a:pt x="775" y="68"/>
                    <a:pt x="778" y="66"/>
                    <a:pt x="781" y="66"/>
                  </a:cubicBezTo>
                  <a:cubicBezTo>
                    <a:pt x="783" y="66"/>
                    <a:pt x="786" y="68"/>
                    <a:pt x="788" y="71"/>
                  </a:cubicBezTo>
                  <a:cubicBezTo>
                    <a:pt x="792" y="78"/>
                    <a:pt x="792" y="78"/>
                    <a:pt x="792" y="78"/>
                  </a:cubicBezTo>
                  <a:cubicBezTo>
                    <a:pt x="797" y="83"/>
                    <a:pt x="797" y="83"/>
                    <a:pt x="797" y="83"/>
                  </a:cubicBezTo>
                  <a:cubicBezTo>
                    <a:pt x="798" y="84"/>
                    <a:pt x="799" y="84"/>
                    <a:pt x="800" y="84"/>
                  </a:cubicBezTo>
                  <a:cubicBezTo>
                    <a:pt x="804" y="84"/>
                    <a:pt x="809" y="81"/>
                    <a:pt x="814" y="76"/>
                  </a:cubicBezTo>
                  <a:cubicBezTo>
                    <a:pt x="817" y="73"/>
                    <a:pt x="819" y="72"/>
                    <a:pt x="822" y="72"/>
                  </a:cubicBezTo>
                  <a:cubicBezTo>
                    <a:pt x="826" y="74"/>
                    <a:pt x="826" y="74"/>
                    <a:pt x="826" y="74"/>
                  </a:cubicBezTo>
                  <a:cubicBezTo>
                    <a:pt x="829" y="72"/>
                    <a:pt x="829" y="72"/>
                    <a:pt x="829" y="72"/>
                  </a:cubicBezTo>
                  <a:cubicBezTo>
                    <a:pt x="832" y="60"/>
                    <a:pt x="832" y="60"/>
                    <a:pt x="832" y="60"/>
                  </a:cubicBezTo>
                  <a:cubicBezTo>
                    <a:pt x="835" y="56"/>
                    <a:pt x="835" y="56"/>
                    <a:pt x="835" y="56"/>
                  </a:cubicBezTo>
                  <a:cubicBezTo>
                    <a:pt x="843" y="54"/>
                    <a:pt x="843" y="54"/>
                    <a:pt x="843" y="54"/>
                  </a:cubicBezTo>
                  <a:cubicBezTo>
                    <a:pt x="849" y="52"/>
                    <a:pt x="851" y="49"/>
                    <a:pt x="849" y="44"/>
                  </a:cubicBezTo>
                  <a:cubicBezTo>
                    <a:pt x="845" y="34"/>
                    <a:pt x="846" y="25"/>
                    <a:pt x="852" y="17"/>
                  </a:cubicBezTo>
                  <a:cubicBezTo>
                    <a:pt x="857" y="10"/>
                    <a:pt x="865" y="5"/>
                    <a:pt x="874" y="2"/>
                  </a:cubicBezTo>
                  <a:cubicBezTo>
                    <a:pt x="878" y="1"/>
                    <a:pt x="882" y="0"/>
                    <a:pt x="885" y="0"/>
                  </a:cubicBezTo>
                  <a:moveTo>
                    <a:pt x="885" y="2"/>
                  </a:moveTo>
                  <a:cubicBezTo>
                    <a:pt x="882" y="2"/>
                    <a:pt x="878" y="2"/>
                    <a:pt x="874" y="4"/>
                  </a:cubicBezTo>
                  <a:cubicBezTo>
                    <a:pt x="865" y="7"/>
                    <a:pt x="859" y="11"/>
                    <a:pt x="854" y="18"/>
                  </a:cubicBezTo>
                  <a:cubicBezTo>
                    <a:pt x="848" y="26"/>
                    <a:pt x="847" y="34"/>
                    <a:pt x="851" y="44"/>
                  </a:cubicBezTo>
                  <a:cubicBezTo>
                    <a:pt x="852" y="46"/>
                    <a:pt x="852" y="48"/>
                    <a:pt x="851" y="50"/>
                  </a:cubicBezTo>
                  <a:cubicBezTo>
                    <a:pt x="850" y="53"/>
                    <a:pt x="847" y="54"/>
                    <a:pt x="843" y="56"/>
                  </a:cubicBezTo>
                  <a:cubicBezTo>
                    <a:pt x="836" y="57"/>
                    <a:pt x="836" y="57"/>
                    <a:pt x="836" y="57"/>
                  </a:cubicBezTo>
                  <a:cubicBezTo>
                    <a:pt x="834" y="60"/>
                    <a:pt x="834" y="60"/>
                    <a:pt x="834" y="60"/>
                  </a:cubicBezTo>
                  <a:cubicBezTo>
                    <a:pt x="831" y="72"/>
                    <a:pt x="831" y="72"/>
                    <a:pt x="831" y="72"/>
                  </a:cubicBezTo>
                  <a:cubicBezTo>
                    <a:pt x="831" y="73"/>
                    <a:pt x="831" y="73"/>
                    <a:pt x="831" y="73"/>
                  </a:cubicBezTo>
                  <a:cubicBezTo>
                    <a:pt x="830" y="73"/>
                    <a:pt x="830" y="73"/>
                    <a:pt x="830" y="73"/>
                  </a:cubicBezTo>
                  <a:cubicBezTo>
                    <a:pt x="827" y="75"/>
                    <a:pt x="827" y="75"/>
                    <a:pt x="827" y="75"/>
                  </a:cubicBezTo>
                  <a:cubicBezTo>
                    <a:pt x="826" y="76"/>
                    <a:pt x="826" y="76"/>
                    <a:pt x="826" y="76"/>
                  </a:cubicBezTo>
                  <a:cubicBezTo>
                    <a:pt x="825" y="75"/>
                    <a:pt x="825" y="75"/>
                    <a:pt x="825" y="75"/>
                  </a:cubicBezTo>
                  <a:cubicBezTo>
                    <a:pt x="821" y="74"/>
                    <a:pt x="821" y="74"/>
                    <a:pt x="821" y="74"/>
                  </a:cubicBezTo>
                  <a:cubicBezTo>
                    <a:pt x="819" y="74"/>
                    <a:pt x="817" y="75"/>
                    <a:pt x="816" y="77"/>
                  </a:cubicBezTo>
                  <a:cubicBezTo>
                    <a:pt x="809" y="83"/>
                    <a:pt x="805" y="86"/>
                    <a:pt x="800" y="86"/>
                  </a:cubicBezTo>
                  <a:cubicBezTo>
                    <a:pt x="799" y="86"/>
                    <a:pt x="797" y="86"/>
                    <a:pt x="796" y="85"/>
                  </a:cubicBezTo>
                  <a:cubicBezTo>
                    <a:pt x="796" y="85"/>
                    <a:pt x="796" y="85"/>
                    <a:pt x="796" y="85"/>
                  </a:cubicBezTo>
                  <a:cubicBezTo>
                    <a:pt x="796" y="84"/>
                    <a:pt x="796" y="84"/>
                    <a:pt x="796" y="84"/>
                  </a:cubicBezTo>
                  <a:cubicBezTo>
                    <a:pt x="791" y="79"/>
                    <a:pt x="791" y="79"/>
                    <a:pt x="791" y="79"/>
                  </a:cubicBezTo>
                  <a:cubicBezTo>
                    <a:pt x="791" y="79"/>
                    <a:pt x="791" y="79"/>
                    <a:pt x="791" y="79"/>
                  </a:cubicBezTo>
                  <a:cubicBezTo>
                    <a:pt x="791" y="79"/>
                    <a:pt x="791" y="79"/>
                    <a:pt x="791" y="79"/>
                  </a:cubicBezTo>
                  <a:cubicBezTo>
                    <a:pt x="786" y="72"/>
                    <a:pt x="786" y="72"/>
                    <a:pt x="786" y="72"/>
                  </a:cubicBezTo>
                  <a:cubicBezTo>
                    <a:pt x="785" y="69"/>
                    <a:pt x="783" y="68"/>
                    <a:pt x="781" y="68"/>
                  </a:cubicBezTo>
                  <a:cubicBezTo>
                    <a:pt x="778" y="68"/>
                    <a:pt x="776" y="69"/>
                    <a:pt x="772" y="72"/>
                  </a:cubicBezTo>
                  <a:cubicBezTo>
                    <a:pt x="763" y="82"/>
                    <a:pt x="759" y="86"/>
                    <a:pt x="755" y="88"/>
                  </a:cubicBezTo>
                  <a:cubicBezTo>
                    <a:pt x="755" y="88"/>
                    <a:pt x="755" y="88"/>
                    <a:pt x="755" y="88"/>
                  </a:cubicBezTo>
                  <a:cubicBezTo>
                    <a:pt x="755" y="88"/>
                    <a:pt x="755" y="88"/>
                    <a:pt x="755" y="88"/>
                  </a:cubicBezTo>
                  <a:cubicBezTo>
                    <a:pt x="730" y="95"/>
                    <a:pt x="730" y="95"/>
                    <a:pt x="730" y="95"/>
                  </a:cubicBezTo>
                  <a:cubicBezTo>
                    <a:pt x="719" y="99"/>
                    <a:pt x="712" y="103"/>
                    <a:pt x="710" y="107"/>
                  </a:cubicBezTo>
                  <a:cubicBezTo>
                    <a:pt x="710" y="108"/>
                    <a:pt x="710" y="108"/>
                    <a:pt x="710" y="108"/>
                  </a:cubicBezTo>
                  <a:cubicBezTo>
                    <a:pt x="710" y="108"/>
                    <a:pt x="710" y="108"/>
                    <a:pt x="710" y="108"/>
                  </a:cubicBezTo>
                  <a:cubicBezTo>
                    <a:pt x="701" y="113"/>
                    <a:pt x="696" y="118"/>
                    <a:pt x="692" y="124"/>
                  </a:cubicBezTo>
                  <a:cubicBezTo>
                    <a:pt x="687" y="131"/>
                    <a:pt x="685" y="137"/>
                    <a:pt x="685" y="143"/>
                  </a:cubicBezTo>
                  <a:cubicBezTo>
                    <a:pt x="685" y="147"/>
                    <a:pt x="687" y="152"/>
                    <a:pt x="690" y="160"/>
                  </a:cubicBezTo>
                  <a:cubicBezTo>
                    <a:pt x="694" y="166"/>
                    <a:pt x="695" y="172"/>
                    <a:pt x="693" y="176"/>
                  </a:cubicBezTo>
                  <a:cubicBezTo>
                    <a:pt x="693" y="176"/>
                    <a:pt x="693" y="176"/>
                    <a:pt x="693" y="176"/>
                  </a:cubicBezTo>
                  <a:cubicBezTo>
                    <a:pt x="693" y="176"/>
                    <a:pt x="693" y="176"/>
                    <a:pt x="693" y="176"/>
                  </a:cubicBezTo>
                  <a:cubicBezTo>
                    <a:pt x="691" y="181"/>
                    <a:pt x="687" y="184"/>
                    <a:pt x="681" y="187"/>
                  </a:cubicBezTo>
                  <a:cubicBezTo>
                    <a:pt x="681" y="187"/>
                    <a:pt x="681" y="187"/>
                    <a:pt x="681" y="187"/>
                  </a:cubicBezTo>
                  <a:cubicBezTo>
                    <a:pt x="681" y="187"/>
                    <a:pt x="681" y="187"/>
                    <a:pt x="681" y="187"/>
                  </a:cubicBezTo>
                  <a:cubicBezTo>
                    <a:pt x="677" y="187"/>
                    <a:pt x="677" y="187"/>
                    <a:pt x="677" y="187"/>
                  </a:cubicBezTo>
                  <a:cubicBezTo>
                    <a:pt x="674" y="188"/>
                    <a:pt x="674" y="188"/>
                    <a:pt x="674" y="188"/>
                  </a:cubicBezTo>
                  <a:cubicBezTo>
                    <a:pt x="675" y="185"/>
                    <a:pt x="675" y="185"/>
                    <a:pt x="675" y="185"/>
                  </a:cubicBezTo>
                  <a:cubicBezTo>
                    <a:pt x="678" y="180"/>
                    <a:pt x="678" y="180"/>
                    <a:pt x="678" y="180"/>
                  </a:cubicBezTo>
                  <a:cubicBezTo>
                    <a:pt x="678" y="180"/>
                    <a:pt x="678" y="180"/>
                    <a:pt x="678" y="180"/>
                  </a:cubicBezTo>
                  <a:cubicBezTo>
                    <a:pt x="678" y="180"/>
                    <a:pt x="678" y="180"/>
                    <a:pt x="678" y="180"/>
                  </a:cubicBezTo>
                  <a:cubicBezTo>
                    <a:pt x="680" y="178"/>
                    <a:pt x="680" y="176"/>
                    <a:pt x="681" y="175"/>
                  </a:cubicBezTo>
                  <a:cubicBezTo>
                    <a:pt x="677" y="175"/>
                    <a:pt x="677" y="175"/>
                    <a:pt x="677" y="175"/>
                  </a:cubicBezTo>
                  <a:cubicBezTo>
                    <a:pt x="674" y="175"/>
                    <a:pt x="671" y="176"/>
                    <a:pt x="669" y="178"/>
                  </a:cubicBezTo>
                  <a:cubicBezTo>
                    <a:pt x="661" y="185"/>
                    <a:pt x="661" y="185"/>
                    <a:pt x="661" y="185"/>
                  </a:cubicBezTo>
                  <a:cubicBezTo>
                    <a:pt x="658" y="187"/>
                    <a:pt x="658" y="187"/>
                    <a:pt x="658" y="187"/>
                  </a:cubicBezTo>
                  <a:cubicBezTo>
                    <a:pt x="658" y="183"/>
                    <a:pt x="658" y="183"/>
                    <a:pt x="658" y="183"/>
                  </a:cubicBezTo>
                  <a:cubicBezTo>
                    <a:pt x="658" y="181"/>
                    <a:pt x="657" y="180"/>
                    <a:pt x="654" y="180"/>
                  </a:cubicBezTo>
                  <a:cubicBezTo>
                    <a:pt x="645" y="183"/>
                    <a:pt x="645" y="183"/>
                    <a:pt x="645" y="183"/>
                  </a:cubicBezTo>
                  <a:cubicBezTo>
                    <a:pt x="645" y="183"/>
                    <a:pt x="645" y="183"/>
                    <a:pt x="645" y="183"/>
                  </a:cubicBezTo>
                  <a:cubicBezTo>
                    <a:pt x="645" y="183"/>
                    <a:pt x="645" y="183"/>
                    <a:pt x="645" y="183"/>
                  </a:cubicBezTo>
                  <a:cubicBezTo>
                    <a:pt x="621" y="185"/>
                    <a:pt x="621" y="185"/>
                    <a:pt x="621" y="185"/>
                  </a:cubicBezTo>
                  <a:cubicBezTo>
                    <a:pt x="621" y="185"/>
                    <a:pt x="621" y="185"/>
                    <a:pt x="621" y="185"/>
                  </a:cubicBezTo>
                  <a:cubicBezTo>
                    <a:pt x="621" y="185"/>
                    <a:pt x="621" y="185"/>
                    <a:pt x="621" y="185"/>
                  </a:cubicBezTo>
                  <a:cubicBezTo>
                    <a:pt x="616" y="185"/>
                    <a:pt x="613" y="187"/>
                    <a:pt x="613" y="192"/>
                  </a:cubicBezTo>
                  <a:cubicBezTo>
                    <a:pt x="613" y="192"/>
                    <a:pt x="613" y="192"/>
                    <a:pt x="613" y="192"/>
                  </a:cubicBezTo>
                  <a:cubicBezTo>
                    <a:pt x="612" y="192"/>
                    <a:pt x="612" y="192"/>
                    <a:pt x="612" y="192"/>
                  </a:cubicBezTo>
                  <a:cubicBezTo>
                    <a:pt x="611" y="195"/>
                    <a:pt x="611" y="200"/>
                    <a:pt x="613" y="207"/>
                  </a:cubicBezTo>
                  <a:cubicBezTo>
                    <a:pt x="615" y="212"/>
                    <a:pt x="617" y="217"/>
                    <a:pt x="620" y="223"/>
                  </a:cubicBezTo>
                  <a:cubicBezTo>
                    <a:pt x="627" y="234"/>
                    <a:pt x="627" y="234"/>
                    <a:pt x="627" y="234"/>
                  </a:cubicBezTo>
                  <a:cubicBezTo>
                    <a:pt x="639" y="241"/>
                    <a:pt x="645" y="255"/>
                    <a:pt x="645" y="276"/>
                  </a:cubicBezTo>
                  <a:cubicBezTo>
                    <a:pt x="644" y="296"/>
                    <a:pt x="644" y="296"/>
                    <a:pt x="644" y="296"/>
                  </a:cubicBezTo>
                  <a:cubicBezTo>
                    <a:pt x="644" y="296"/>
                    <a:pt x="644" y="296"/>
                    <a:pt x="644" y="296"/>
                  </a:cubicBezTo>
                  <a:cubicBezTo>
                    <a:pt x="644" y="296"/>
                    <a:pt x="644" y="296"/>
                    <a:pt x="644" y="296"/>
                  </a:cubicBezTo>
                  <a:cubicBezTo>
                    <a:pt x="642" y="305"/>
                    <a:pt x="642" y="305"/>
                    <a:pt x="642" y="305"/>
                  </a:cubicBezTo>
                  <a:cubicBezTo>
                    <a:pt x="639" y="305"/>
                    <a:pt x="639" y="305"/>
                    <a:pt x="639" y="305"/>
                  </a:cubicBezTo>
                  <a:cubicBezTo>
                    <a:pt x="637" y="291"/>
                    <a:pt x="637" y="291"/>
                    <a:pt x="637" y="291"/>
                  </a:cubicBezTo>
                  <a:cubicBezTo>
                    <a:pt x="636" y="290"/>
                    <a:pt x="636" y="289"/>
                    <a:pt x="636" y="289"/>
                  </a:cubicBezTo>
                  <a:cubicBezTo>
                    <a:pt x="636" y="289"/>
                    <a:pt x="636" y="289"/>
                    <a:pt x="636" y="289"/>
                  </a:cubicBezTo>
                  <a:cubicBezTo>
                    <a:pt x="633" y="298"/>
                    <a:pt x="632" y="301"/>
                    <a:pt x="630" y="302"/>
                  </a:cubicBezTo>
                  <a:cubicBezTo>
                    <a:pt x="628" y="304"/>
                    <a:pt x="628" y="304"/>
                    <a:pt x="628" y="304"/>
                  </a:cubicBezTo>
                  <a:cubicBezTo>
                    <a:pt x="627" y="301"/>
                    <a:pt x="627" y="301"/>
                    <a:pt x="627" y="301"/>
                  </a:cubicBezTo>
                  <a:cubicBezTo>
                    <a:pt x="626" y="296"/>
                    <a:pt x="626" y="296"/>
                    <a:pt x="626" y="296"/>
                  </a:cubicBezTo>
                  <a:cubicBezTo>
                    <a:pt x="626" y="296"/>
                    <a:pt x="626" y="296"/>
                    <a:pt x="626" y="296"/>
                  </a:cubicBezTo>
                  <a:cubicBezTo>
                    <a:pt x="626" y="295"/>
                    <a:pt x="626" y="295"/>
                    <a:pt x="626" y="295"/>
                  </a:cubicBezTo>
                  <a:cubicBezTo>
                    <a:pt x="628" y="282"/>
                    <a:pt x="628" y="282"/>
                    <a:pt x="628" y="282"/>
                  </a:cubicBezTo>
                  <a:cubicBezTo>
                    <a:pt x="628" y="281"/>
                    <a:pt x="628" y="281"/>
                    <a:pt x="628" y="281"/>
                  </a:cubicBezTo>
                  <a:cubicBezTo>
                    <a:pt x="628" y="281"/>
                    <a:pt x="628" y="281"/>
                    <a:pt x="628" y="281"/>
                  </a:cubicBezTo>
                  <a:cubicBezTo>
                    <a:pt x="632" y="270"/>
                    <a:pt x="632" y="270"/>
                    <a:pt x="632" y="270"/>
                  </a:cubicBezTo>
                  <a:cubicBezTo>
                    <a:pt x="632" y="269"/>
                    <a:pt x="632" y="269"/>
                    <a:pt x="632" y="269"/>
                  </a:cubicBezTo>
                  <a:cubicBezTo>
                    <a:pt x="632" y="269"/>
                    <a:pt x="632" y="269"/>
                    <a:pt x="632" y="269"/>
                  </a:cubicBezTo>
                  <a:cubicBezTo>
                    <a:pt x="634" y="265"/>
                    <a:pt x="635" y="263"/>
                    <a:pt x="636" y="262"/>
                  </a:cubicBezTo>
                  <a:cubicBezTo>
                    <a:pt x="625" y="262"/>
                    <a:pt x="625" y="262"/>
                    <a:pt x="625" y="262"/>
                  </a:cubicBezTo>
                  <a:cubicBezTo>
                    <a:pt x="621" y="262"/>
                    <a:pt x="618" y="259"/>
                    <a:pt x="613" y="254"/>
                  </a:cubicBezTo>
                  <a:cubicBezTo>
                    <a:pt x="603" y="242"/>
                    <a:pt x="603" y="242"/>
                    <a:pt x="603" y="242"/>
                  </a:cubicBezTo>
                  <a:cubicBezTo>
                    <a:pt x="600" y="239"/>
                    <a:pt x="600" y="239"/>
                    <a:pt x="600" y="239"/>
                  </a:cubicBezTo>
                  <a:cubicBezTo>
                    <a:pt x="596" y="237"/>
                    <a:pt x="596" y="237"/>
                    <a:pt x="596" y="237"/>
                  </a:cubicBezTo>
                  <a:cubicBezTo>
                    <a:pt x="591" y="237"/>
                    <a:pt x="591" y="237"/>
                    <a:pt x="591" y="237"/>
                  </a:cubicBezTo>
                  <a:cubicBezTo>
                    <a:pt x="586" y="239"/>
                    <a:pt x="586" y="239"/>
                    <a:pt x="586" y="239"/>
                  </a:cubicBezTo>
                  <a:cubicBezTo>
                    <a:pt x="585" y="240"/>
                    <a:pt x="584" y="241"/>
                    <a:pt x="584" y="241"/>
                  </a:cubicBezTo>
                  <a:cubicBezTo>
                    <a:pt x="585" y="251"/>
                    <a:pt x="585" y="251"/>
                    <a:pt x="585" y="251"/>
                  </a:cubicBezTo>
                  <a:cubicBezTo>
                    <a:pt x="586" y="251"/>
                    <a:pt x="586" y="251"/>
                    <a:pt x="586" y="251"/>
                  </a:cubicBezTo>
                  <a:cubicBezTo>
                    <a:pt x="585" y="252"/>
                    <a:pt x="585" y="252"/>
                    <a:pt x="585" y="252"/>
                  </a:cubicBezTo>
                  <a:cubicBezTo>
                    <a:pt x="585" y="254"/>
                    <a:pt x="582" y="255"/>
                    <a:pt x="580" y="255"/>
                  </a:cubicBezTo>
                  <a:cubicBezTo>
                    <a:pt x="580" y="255"/>
                    <a:pt x="580" y="255"/>
                    <a:pt x="580" y="255"/>
                  </a:cubicBezTo>
                  <a:cubicBezTo>
                    <a:pt x="580" y="255"/>
                    <a:pt x="580" y="255"/>
                    <a:pt x="580" y="255"/>
                  </a:cubicBezTo>
                  <a:cubicBezTo>
                    <a:pt x="577" y="255"/>
                    <a:pt x="573" y="254"/>
                    <a:pt x="572" y="253"/>
                  </a:cubicBezTo>
                  <a:cubicBezTo>
                    <a:pt x="567" y="251"/>
                    <a:pt x="567" y="251"/>
                    <a:pt x="567" y="251"/>
                  </a:cubicBezTo>
                  <a:cubicBezTo>
                    <a:pt x="566" y="251"/>
                    <a:pt x="565" y="253"/>
                    <a:pt x="566" y="257"/>
                  </a:cubicBezTo>
                  <a:cubicBezTo>
                    <a:pt x="566" y="261"/>
                    <a:pt x="568" y="262"/>
                    <a:pt x="568" y="262"/>
                  </a:cubicBezTo>
                  <a:cubicBezTo>
                    <a:pt x="580" y="265"/>
                    <a:pt x="580" y="265"/>
                    <a:pt x="580" y="265"/>
                  </a:cubicBezTo>
                  <a:cubicBezTo>
                    <a:pt x="586" y="267"/>
                    <a:pt x="589" y="271"/>
                    <a:pt x="590" y="275"/>
                  </a:cubicBezTo>
                  <a:cubicBezTo>
                    <a:pt x="590" y="283"/>
                    <a:pt x="590" y="283"/>
                    <a:pt x="590" y="283"/>
                  </a:cubicBezTo>
                  <a:cubicBezTo>
                    <a:pt x="590" y="283"/>
                    <a:pt x="590" y="283"/>
                    <a:pt x="590" y="283"/>
                  </a:cubicBezTo>
                  <a:cubicBezTo>
                    <a:pt x="590" y="283"/>
                    <a:pt x="590" y="283"/>
                    <a:pt x="590" y="283"/>
                  </a:cubicBezTo>
                  <a:cubicBezTo>
                    <a:pt x="590" y="284"/>
                    <a:pt x="590" y="288"/>
                    <a:pt x="587" y="288"/>
                  </a:cubicBezTo>
                  <a:cubicBezTo>
                    <a:pt x="586" y="288"/>
                    <a:pt x="585" y="288"/>
                    <a:pt x="584" y="287"/>
                  </a:cubicBezTo>
                  <a:cubicBezTo>
                    <a:pt x="579" y="283"/>
                    <a:pt x="579" y="283"/>
                    <a:pt x="579" y="283"/>
                  </a:cubicBezTo>
                  <a:cubicBezTo>
                    <a:pt x="572" y="280"/>
                    <a:pt x="572" y="280"/>
                    <a:pt x="572" y="280"/>
                  </a:cubicBezTo>
                  <a:cubicBezTo>
                    <a:pt x="564" y="278"/>
                    <a:pt x="558" y="275"/>
                    <a:pt x="552" y="270"/>
                  </a:cubicBezTo>
                  <a:cubicBezTo>
                    <a:pt x="545" y="263"/>
                    <a:pt x="544" y="256"/>
                    <a:pt x="549" y="248"/>
                  </a:cubicBezTo>
                  <a:cubicBezTo>
                    <a:pt x="551" y="245"/>
                    <a:pt x="552" y="241"/>
                    <a:pt x="553" y="233"/>
                  </a:cubicBezTo>
                  <a:cubicBezTo>
                    <a:pt x="553" y="222"/>
                    <a:pt x="552" y="220"/>
                    <a:pt x="552" y="220"/>
                  </a:cubicBezTo>
                  <a:cubicBezTo>
                    <a:pt x="551" y="220"/>
                    <a:pt x="551" y="220"/>
                    <a:pt x="550" y="220"/>
                  </a:cubicBezTo>
                  <a:cubicBezTo>
                    <a:pt x="549" y="220"/>
                    <a:pt x="548" y="222"/>
                    <a:pt x="547" y="226"/>
                  </a:cubicBezTo>
                  <a:cubicBezTo>
                    <a:pt x="547" y="240"/>
                    <a:pt x="547" y="240"/>
                    <a:pt x="547" y="240"/>
                  </a:cubicBezTo>
                  <a:cubicBezTo>
                    <a:pt x="546" y="245"/>
                    <a:pt x="543" y="250"/>
                    <a:pt x="536" y="255"/>
                  </a:cubicBezTo>
                  <a:cubicBezTo>
                    <a:pt x="531" y="259"/>
                    <a:pt x="531" y="259"/>
                    <a:pt x="531" y="259"/>
                  </a:cubicBezTo>
                  <a:cubicBezTo>
                    <a:pt x="527" y="263"/>
                    <a:pt x="527" y="263"/>
                    <a:pt x="527" y="263"/>
                  </a:cubicBezTo>
                  <a:cubicBezTo>
                    <a:pt x="532" y="278"/>
                    <a:pt x="532" y="278"/>
                    <a:pt x="532" y="278"/>
                  </a:cubicBezTo>
                  <a:cubicBezTo>
                    <a:pt x="536" y="289"/>
                    <a:pt x="538" y="296"/>
                    <a:pt x="537" y="300"/>
                  </a:cubicBezTo>
                  <a:cubicBezTo>
                    <a:pt x="534" y="327"/>
                    <a:pt x="534" y="327"/>
                    <a:pt x="534" y="327"/>
                  </a:cubicBezTo>
                  <a:cubicBezTo>
                    <a:pt x="535" y="341"/>
                    <a:pt x="539" y="343"/>
                    <a:pt x="543" y="343"/>
                  </a:cubicBezTo>
                  <a:cubicBezTo>
                    <a:pt x="547" y="343"/>
                    <a:pt x="547" y="343"/>
                    <a:pt x="547" y="343"/>
                  </a:cubicBezTo>
                  <a:cubicBezTo>
                    <a:pt x="552" y="342"/>
                    <a:pt x="552" y="342"/>
                    <a:pt x="552" y="342"/>
                  </a:cubicBezTo>
                  <a:cubicBezTo>
                    <a:pt x="552" y="342"/>
                    <a:pt x="552" y="342"/>
                    <a:pt x="552" y="342"/>
                  </a:cubicBezTo>
                  <a:cubicBezTo>
                    <a:pt x="552" y="342"/>
                    <a:pt x="552" y="342"/>
                    <a:pt x="552" y="342"/>
                  </a:cubicBezTo>
                  <a:cubicBezTo>
                    <a:pt x="561" y="341"/>
                    <a:pt x="561" y="341"/>
                    <a:pt x="561" y="341"/>
                  </a:cubicBezTo>
                  <a:cubicBezTo>
                    <a:pt x="561" y="341"/>
                    <a:pt x="561" y="341"/>
                    <a:pt x="561" y="341"/>
                  </a:cubicBezTo>
                  <a:cubicBezTo>
                    <a:pt x="561" y="341"/>
                    <a:pt x="561" y="341"/>
                    <a:pt x="561" y="341"/>
                  </a:cubicBezTo>
                  <a:cubicBezTo>
                    <a:pt x="565" y="341"/>
                    <a:pt x="567" y="343"/>
                    <a:pt x="570" y="345"/>
                  </a:cubicBezTo>
                  <a:cubicBezTo>
                    <a:pt x="574" y="349"/>
                    <a:pt x="578" y="353"/>
                    <a:pt x="581" y="359"/>
                  </a:cubicBezTo>
                  <a:cubicBezTo>
                    <a:pt x="585" y="368"/>
                    <a:pt x="585" y="374"/>
                    <a:pt x="581" y="379"/>
                  </a:cubicBezTo>
                  <a:cubicBezTo>
                    <a:pt x="578" y="383"/>
                    <a:pt x="578" y="385"/>
                    <a:pt x="578" y="385"/>
                  </a:cubicBezTo>
                  <a:cubicBezTo>
                    <a:pt x="578" y="385"/>
                    <a:pt x="578" y="386"/>
                    <a:pt x="579" y="387"/>
                  </a:cubicBezTo>
                  <a:cubicBezTo>
                    <a:pt x="584" y="388"/>
                    <a:pt x="584" y="388"/>
                    <a:pt x="584" y="388"/>
                  </a:cubicBezTo>
                  <a:cubicBezTo>
                    <a:pt x="584" y="388"/>
                    <a:pt x="584" y="388"/>
                    <a:pt x="584" y="388"/>
                  </a:cubicBezTo>
                  <a:cubicBezTo>
                    <a:pt x="584" y="389"/>
                    <a:pt x="584" y="389"/>
                    <a:pt x="584" y="389"/>
                  </a:cubicBezTo>
                  <a:cubicBezTo>
                    <a:pt x="588" y="391"/>
                    <a:pt x="588" y="391"/>
                    <a:pt x="588" y="391"/>
                  </a:cubicBezTo>
                  <a:cubicBezTo>
                    <a:pt x="588" y="392"/>
                    <a:pt x="588" y="392"/>
                    <a:pt x="588" y="392"/>
                  </a:cubicBezTo>
                  <a:cubicBezTo>
                    <a:pt x="589" y="392"/>
                    <a:pt x="589" y="392"/>
                    <a:pt x="589" y="392"/>
                  </a:cubicBezTo>
                  <a:cubicBezTo>
                    <a:pt x="590" y="396"/>
                    <a:pt x="588" y="399"/>
                    <a:pt x="585" y="400"/>
                  </a:cubicBezTo>
                  <a:cubicBezTo>
                    <a:pt x="585" y="400"/>
                    <a:pt x="585" y="400"/>
                    <a:pt x="585" y="400"/>
                  </a:cubicBezTo>
                  <a:cubicBezTo>
                    <a:pt x="584" y="400"/>
                    <a:pt x="584" y="400"/>
                    <a:pt x="584" y="400"/>
                  </a:cubicBezTo>
                  <a:cubicBezTo>
                    <a:pt x="583" y="400"/>
                    <a:pt x="582" y="400"/>
                    <a:pt x="580" y="400"/>
                  </a:cubicBezTo>
                  <a:cubicBezTo>
                    <a:pt x="579" y="400"/>
                    <a:pt x="578" y="400"/>
                    <a:pt x="577" y="400"/>
                  </a:cubicBezTo>
                  <a:cubicBezTo>
                    <a:pt x="576" y="400"/>
                    <a:pt x="576" y="400"/>
                    <a:pt x="576" y="400"/>
                  </a:cubicBezTo>
                  <a:cubicBezTo>
                    <a:pt x="576" y="400"/>
                    <a:pt x="576" y="400"/>
                    <a:pt x="576" y="400"/>
                  </a:cubicBezTo>
                  <a:cubicBezTo>
                    <a:pt x="570" y="397"/>
                    <a:pt x="567" y="391"/>
                    <a:pt x="567" y="381"/>
                  </a:cubicBezTo>
                  <a:cubicBezTo>
                    <a:pt x="568" y="370"/>
                    <a:pt x="568" y="370"/>
                    <a:pt x="568" y="370"/>
                  </a:cubicBezTo>
                  <a:cubicBezTo>
                    <a:pt x="568" y="367"/>
                    <a:pt x="568" y="364"/>
                    <a:pt x="567" y="361"/>
                  </a:cubicBezTo>
                  <a:cubicBezTo>
                    <a:pt x="565" y="358"/>
                    <a:pt x="563" y="357"/>
                    <a:pt x="559" y="357"/>
                  </a:cubicBezTo>
                  <a:cubicBezTo>
                    <a:pt x="559" y="356"/>
                    <a:pt x="558" y="356"/>
                    <a:pt x="558" y="356"/>
                  </a:cubicBezTo>
                  <a:cubicBezTo>
                    <a:pt x="555" y="356"/>
                    <a:pt x="553" y="357"/>
                    <a:pt x="551" y="359"/>
                  </a:cubicBezTo>
                  <a:cubicBezTo>
                    <a:pt x="551" y="359"/>
                    <a:pt x="551" y="359"/>
                    <a:pt x="551" y="359"/>
                  </a:cubicBezTo>
                  <a:cubicBezTo>
                    <a:pt x="551" y="359"/>
                    <a:pt x="551" y="359"/>
                    <a:pt x="551" y="359"/>
                  </a:cubicBezTo>
                  <a:cubicBezTo>
                    <a:pt x="547" y="361"/>
                    <a:pt x="545" y="364"/>
                    <a:pt x="543" y="368"/>
                  </a:cubicBezTo>
                  <a:cubicBezTo>
                    <a:pt x="542" y="372"/>
                    <a:pt x="542" y="377"/>
                    <a:pt x="543" y="381"/>
                  </a:cubicBezTo>
                  <a:cubicBezTo>
                    <a:pt x="545" y="387"/>
                    <a:pt x="545" y="393"/>
                    <a:pt x="542" y="397"/>
                  </a:cubicBezTo>
                  <a:cubicBezTo>
                    <a:pt x="525" y="424"/>
                    <a:pt x="525" y="424"/>
                    <a:pt x="525" y="424"/>
                  </a:cubicBezTo>
                  <a:cubicBezTo>
                    <a:pt x="521" y="429"/>
                    <a:pt x="515" y="434"/>
                    <a:pt x="513" y="434"/>
                  </a:cubicBezTo>
                  <a:cubicBezTo>
                    <a:pt x="495" y="434"/>
                    <a:pt x="495" y="434"/>
                    <a:pt x="495" y="434"/>
                  </a:cubicBezTo>
                  <a:cubicBezTo>
                    <a:pt x="495" y="434"/>
                    <a:pt x="495" y="434"/>
                    <a:pt x="495" y="434"/>
                  </a:cubicBezTo>
                  <a:cubicBezTo>
                    <a:pt x="492" y="434"/>
                    <a:pt x="489" y="433"/>
                    <a:pt x="486" y="431"/>
                  </a:cubicBezTo>
                  <a:cubicBezTo>
                    <a:pt x="485" y="431"/>
                    <a:pt x="485" y="431"/>
                    <a:pt x="485" y="431"/>
                  </a:cubicBezTo>
                  <a:cubicBezTo>
                    <a:pt x="485" y="431"/>
                    <a:pt x="485" y="431"/>
                    <a:pt x="485" y="431"/>
                  </a:cubicBezTo>
                  <a:cubicBezTo>
                    <a:pt x="480" y="426"/>
                    <a:pt x="480" y="426"/>
                    <a:pt x="480" y="426"/>
                  </a:cubicBezTo>
                  <a:cubicBezTo>
                    <a:pt x="479" y="426"/>
                    <a:pt x="479" y="426"/>
                    <a:pt x="479" y="426"/>
                  </a:cubicBezTo>
                  <a:cubicBezTo>
                    <a:pt x="479" y="425"/>
                    <a:pt x="479" y="425"/>
                    <a:pt x="479" y="425"/>
                  </a:cubicBezTo>
                  <a:cubicBezTo>
                    <a:pt x="479" y="424"/>
                    <a:pt x="479" y="422"/>
                    <a:pt x="479" y="422"/>
                  </a:cubicBezTo>
                  <a:cubicBezTo>
                    <a:pt x="480" y="420"/>
                    <a:pt x="481" y="419"/>
                    <a:pt x="483" y="419"/>
                  </a:cubicBezTo>
                  <a:cubicBezTo>
                    <a:pt x="484" y="419"/>
                    <a:pt x="484" y="419"/>
                    <a:pt x="484" y="419"/>
                  </a:cubicBezTo>
                  <a:cubicBezTo>
                    <a:pt x="484" y="419"/>
                    <a:pt x="484" y="419"/>
                    <a:pt x="484" y="419"/>
                  </a:cubicBezTo>
                  <a:cubicBezTo>
                    <a:pt x="498" y="421"/>
                    <a:pt x="498" y="421"/>
                    <a:pt x="498" y="421"/>
                  </a:cubicBezTo>
                  <a:cubicBezTo>
                    <a:pt x="498" y="421"/>
                    <a:pt x="498" y="421"/>
                    <a:pt x="498" y="421"/>
                  </a:cubicBezTo>
                  <a:cubicBezTo>
                    <a:pt x="498" y="421"/>
                    <a:pt x="498" y="421"/>
                    <a:pt x="498" y="421"/>
                  </a:cubicBezTo>
                  <a:cubicBezTo>
                    <a:pt x="499" y="422"/>
                    <a:pt x="500" y="422"/>
                    <a:pt x="500" y="422"/>
                  </a:cubicBezTo>
                  <a:cubicBezTo>
                    <a:pt x="502" y="422"/>
                    <a:pt x="503" y="421"/>
                    <a:pt x="503" y="420"/>
                  </a:cubicBezTo>
                  <a:cubicBezTo>
                    <a:pt x="504" y="410"/>
                    <a:pt x="504" y="410"/>
                    <a:pt x="504" y="410"/>
                  </a:cubicBezTo>
                  <a:cubicBezTo>
                    <a:pt x="505" y="409"/>
                    <a:pt x="505" y="409"/>
                    <a:pt x="505" y="409"/>
                  </a:cubicBezTo>
                  <a:cubicBezTo>
                    <a:pt x="505" y="409"/>
                    <a:pt x="505" y="409"/>
                    <a:pt x="505" y="409"/>
                  </a:cubicBezTo>
                  <a:cubicBezTo>
                    <a:pt x="519" y="392"/>
                    <a:pt x="519" y="392"/>
                    <a:pt x="519" y="392"/>
                  </a:cubicBezTo>
                  <a:cubicBezTo>
                    <a:pt x="519" y="391"/>
                    <a:pt x="519" y="389"/>
                    <a:pt x="519" y="386"/>
                  </a:cubicBezTo>
                  <a:cubicBezTo>
                    <a:pt x="519" y="386"/>
                    <a:pt x="519" y="386"/>
                    <a:pt x="519" y="386"/>
                  </a:cubicBezTo>
                  <a:cubicBezTo>
                    <a:pt x="519" y="386"/>
                    <a:pt x="519" y="386"/>
                    <a:pt x="519" y="386"/>
                  </a:cubicBezTo>
                  <a:cubicBezTo>
                    <a:pt x="520" y="380"/>
                    <a:pt x="520" y="380"/>
                    <a:pt x="520" y="380"/>
                  </a:cubicBezTo>
                  <a:cubicBezTo>
                    <a:pt x="520" y="379"/>
                    <a:pt x="520" y="379"/>
                    <a:pt x="520" y="379"/>
                  </a:cubicBezTo>
                  <a:cubicBezTo>
                    <a:pt x="520" y="379"/>
                    <a:pt x="520" y="379"/>
                    <a:pt x="520" y="379"/>
                  </a:cubicBezTo>
                  <a:cubicBezTo>
                    <a:pt x="522" y="377"/>
                    <a:pt x="524" y="373"/>
                    <a:pt x="520" y="358"/>
                  </a:cubicBezTo>
                  <a:cubicBezTo>
                    <a:pt x="516" y="343"/>
                    <a:pt x="516" y="343"/>
                    <a:pt x="516" y="343"/>
                  </a:cubicBezTo>
                  <a:cubicBezTo>
                    <a:pt x="514" y="330"/>
                    <a:pt x="514" y="330"/>
                    <a:pt x="514" y="330"/>
                  </a:cubicBezTo>
                  <a:cubicBezTo>
                    <a:pt x="514" y="329"/>
                    <a:pt x="514" y="329"/>
                    <a:pt x="514" y="329"/>
                  </a:cubicBezTo>
                  <a:cubicBezTo>
                    <a:pt x="514" y="329"/>
                    <a:pt x="514" y="329"/>
                    <a:pt x="514" y="329"/>
                  </a:cubicBezTo>
                  <a:cubicBezTo>
                    <a:pt x="516" y="299"/>
                    <a:pt x="516" y="299"/>
                    <a:pt x="516" y="299"/>
                  </a:cubicBezTo>
                  <a:cubicBezTo>
                    <a:pt x="517" y="288"/>
                    <a:pt x="515" y="279"/>
                    <a:pt x="512" y="273"/>
                  </a:cubicBezTo>
                  <a:cubicBezTo>
                    <a:pt x="510" y="270"/>
                    <a:pt x="509" y="266"/>
                    <a:pt x="510" y="262"/>
                  </a:cubicBezTo>
                  <a:cubicBezTo>
                    <a:pt x="510" y="262"/>
                    <a:pt x="510" y="262"/>
                    <a:pt x="510" y="262"/>
                  </a:cubicBezTo>
                  <a:cubicBezTo>
                    <a:pt x="510" y="262"/>
                    <a:pt x="510" y="262"/>
                    <a:pt x="510" y="262"/>
                  </a:cubicBezTo>
                  <a:cubicBezTo>
                    <a:pt x="512" y="254"/>
                    <a:pt x="512" y="254"/>
                    <a:pt x="512" y="254"/>
                  </a:cubicBezTo>
                  <a:cubicBezTo>
                    <a:pt x="512" y="254"/>
                    <a:pt x="512" y="254"/>
                    <a:pt x="512" y="254"/>
                  </a:cubicBezTo>
                  <a:cubicBezTo>
                    <a:pt x="512" y="254"/>
                    <a:pt x="512" y="254"/>
                    <a:pt x="512" y="254"/>
                  </a:cubicBezTo>
                  <a:cubicBezTo>
                    <a:pt x="517" y="245"/>
                    <a:pt x="517" y="245"/>
                    <a:pt x="517" y="245"/>
                  </a:cubicBezTo>
                  <a:cubicBezTo>
                    <a:pt x="518" y="241"/>
                    <a:pt x="519" y="236"/>
                    <a:pt x="519" y="234"/>
                  </a:cubicBezTo>
                  <a:cubicBezTo>
                    <a:pt x="519" y="225"/>
                    <a:pt x="518" y="220"/>
                    <a:pt x="517" y="217"/>
                  </a:cubicBezTo>
                  <a:cubicBezTo>
                    <a:pt x="516" y="216"/>
                    <a:pt x="514" y="215"/>
                    <a:pt x="512" y="214"/>
                  </a:cubicBezTo>
                  <a:cubicBezTo>
                    <a:pt x="501" y="217"/>
                    <a:pt x="501" y="217"/>
                    <a:pt x="501" y="217"/>
                  </a:cubicBezTo>
                  <a:cubicBezTo>
                    <a:pt x="501" y="217"/>
                    <a:pt x="501" y="217"/>
                    <a:pt x="501" y="217"/>
                  </a:cubicBezTo>
                  <a:cubicBezTo>
                    <a:pt x="501" y="217"/>
                    <a:pt x="501" y="217"/>
                    <a:pt x="501" y="217"/>
                  </a:cubicBezTo>
                  <a:cubicBezTo>
                    <a:pt x="486" y="218"/>
                    <a:pt x="486" y="218"/>
                    <a:pt x="486" y="218"/>
                  </a:cubicBezTo>
                  <a:cubicBezTo>
                    <a:pt x="486" y="218"/>
                    <a:pt x="486" y="218"/>
                    <a:pt x="486" y="218"/>
                  </a:cubicBezTo>
                  <a:cubicBezTo>
                    <a:pt x="486" y="218"/>
                    <a:pt x="486" y="218"/>
                    <a:pt x="486" y="218"/>
                  </a:cubicBezTo>
                  <a:cubicBezTo>
                    <a:pt x="486" y="218"/>
                    <a:pt x="485" y="217"/>
                    <a:pt x="485" y="217"/>
                  </a:cubicBezTo>
                  <a:cubicBezTo>
                    <a:pt x="482" y="217"/>
                    <a:pt x="480" y="220"/>
                    <a:pt x="479" y="225"/>
                  </a:cubicBezTo>
                  <a:cubicBezTo>
                    <a:pt x="479" y="234"/>
                    <a:pt x="479" y="234"/>
                    <a:pt x="479" y="234"/>
                  </a:cubicBezTo>
                  <a:cubicBezTo>
                    <a:pt x="478" y="236"/>
                    <a:pt x="477" y="240"/>
                    <a:pt x="476" y="242"/>
                  </a:cubicBezTo>
                  <a:cubicBezTo>
                    <a:pt x="475" y="248"/>
                    <a:pt x="472" y="254"/>
                    <a:pt x="468" y="260"/>
                  </a:cubicBezTo>
                  <a:cubicBezTo>
                    <a:pt x="458" y="274"/>
                    <a:pt x="458" y="274"/>
                    <a:pt x="458" y="274"/>
                  </a:cubicBezTo>
                  <a:cubicBezTo>
                    <a:pt x="452" y="284"/>
                    <a:pt x="452" y="284"/>
                    <a:pt x="452" y="284"/>
                  </a:cubicBezTo>
                  <a:cubicBezTo>
                    <a:pt x="452" y="286"/>
                    <a:pt x="452" y="288"/>
                    <a:pt x="456" y="290"/>
                  </a:cubicBezTo>
                  <a:cubicBezTo>
                    <a:pt x="459" y="291"/>
                    <a:pt x="461" y="295"/>
                    <a:pt x="461" y="300"/>
                  </a:cubicBezTo>
                  <a:cubicBezTo>
                    <a:pt x="460" y="310"/>
                    <a:pt x="460" y="310"/>
                    <a:pt x="460" y="310"/>
                  </a:cubicBezTo>
                  <a:cubicBezTo>
                    <a:pt x="460" y="310"/>
                    <a:pt x="460" y="310"/>
                    <a:pt x="460" y="310"/>
                  </a:cubicBezTo>
                  <a:cubicBezTo>
                    <a:pt x="459" y="311"/>
                    <a:pt x="459" y="311"/>
                    <a:pt x="459" y="311"/>
                  </a:cubicBezTo>
                  <a:cubicBezTo>
                    <a:pt x="457" y="315"/>
                    <a:pt x="457" y="315"/>
                    <a:pt x="457" y="315"/>
                  </a:cubicBezTo>
                  <a:cubicBezTo>
                    <a:pt x="457" y="315"/>
                    <a:pt x="457" y="315"/>
                    <a:pt x="457" y="315"/>
                  </a:cubicBezTo>
                  <a:cubicBezTo>
                    <a:pt x="457" y="315"/>
                    <a:pt x="457" y="315"/>
                    <a:pt x="457" y="315"/>
                  </a:cubicBezTo>
                  <a:cubicBezTo>
                    <a:pt x="453" y="322"/>
                    <a:pt x="453" y="322"/>
                    <a:pt x="453" y="322"/>
                  </a:cubicBezTo>
                  <a:cubicBezTo>
                    <a:pt x="452" y="324"/>
                    <a:pt x="452" y="325"/>
                    <a:pt x="452" y="326"/>
                  </a:cubicBezTo>
                  <a:cubicBezTo>
                    <a:pt x="452" y="326"/>
                    <a:pt x="453" y="327"/>
                    <a:pt x="457" y="327"/>
                  </a:cubicBezTo>
                  <a:cubicBezTo>
                    <a:pt x="460" y="327"/>
                    <a:pt x="463" y="328"/>
                    <a:pt x="465" y="331"/>
                  </a:cubicBezTo>
                  <a:cubicBezTo>
                    <a:pt x="465" y="331"/>
                    <a:pt x="465" y="331"/>
                    <a:pt x="465" y="331"/>
                  </a:cubicBezTo>
                  <a:cubicBezTo>
                    <a:pt x="465" y="331"/>
                    <a:pt x="465" y="331"/>
                    <a:pt x="465" y="331"/>
                  </a:cubicBezTo>
                  <a:cubicBezTo>
                    <a:pt x="466" y="339"/>
                    <a:pt x="466" y="339"/>
                    <a:pt x="466" y="339"/>
                  </a:cubicBezTo>
                  <a:cubicBezTo>
                    <a:pt x="468" y="346"/>
                    <a:pt x="471" y="350"/>
                    <a:pt x="476" y="353"/>
                  </a:cubicBezTo>
                  <a:cubicBezTo>
                    <a:pt x="477" y="353"/>
                    <a:pt x="477" y="353"/>
                    <a:pt x="478" y="354"/>
                  </a:cubicBezTo>
                  <a:cubicBezTo>
                    <a:pt x="479" y="355"/>
                    <a:pt x="479" y="357"/>
                    <a:pt x="476" y="364"/>
                  </a:cubicBezTo>
                  <a:cubicBezTo>
                    <a:pt x="472" y="373"/>
                    <a:pt x="472" y="373"/>
                    <a:pt x="472" y="373"/>
                  </a:cubicBezTo>
                  <a:cubicBezTo>
                    <a:pt x="472" y="374"/>
                    <a:pt x="472" y="374"/>
                    <a:pt x="472" y="374"/>
                  </a:cubicBezTo>
                  <a:cubicBezTo>
                    <a:pt x="471" y="374"/>
                    <a:pt x="471" y="374"/>
                    <a:pt x="471" y="374"/>
                  </a:cubicBezTo>
                  <a:cubicBezTo>
                    <a:pt x="471" y="374"/>
                    <a:pt x="470" y="375"/>
                    <a:pt x="469" y="375"/>
                  </a:cubicBezTo>
                  <a:cubicBezTo>
                    <a:pt x="466" y="375"/>
                    <a:pt x="464" y="373"/>
                    <a:pt x="461" y="369"/>
                  </a:cubicBezTo>
                  <a:cubicBezTo>
                    <a:pt x="454" y="359"/>
                    <a:pt x="454" y="359"/>
                    <a:pt x="454" y="359"/>
                  </a:cubicBezTo>
                  <a:cubicBezTo>
                    <a:pt x="430" y="340"/>
                    <a:pt x="430" y="340"/>
                    <a:pt x="430" y="340"/>
                  </a:cubicBezTo>
                  <a:cubicBezTo>
                    <a:pt x="421" y="333"/>
                    <a:pt x="412" y="330"/>
                    <a:pt x="403" y="329"/>
                  </a:cubicBezTo>
                  <a:cubicBezTo>
                    <a:pt x="403" y="329"/>
                    <a:pt x="403" y="329"/>
                    <a:pt x="403" y="329"/>
                  </a:cubicBezTo>
                  <a:cubicBezTo>
                    <a:pt x="403" y="329"/>
                    <a:pt x="403" y="329"/>
                    <a:pt x="403" y="329"/>
                  </a:cubicBezTo>
                  <a:cubicBezTo>
                    <a:pt x="398" y="327"/>
                    <a:pt x="394" y="327"/>
                    <a:pt x="391" y="327"/>
                  </a:cubicBezTo>
                  <a:cubicBezTo>
                    <a:pt x="387" y="327"/>
                    <a:pt x="384" y="328"/>
                    <a:pt x="382" y="330"/>
                  </a:cubicBezTo>
                  <a:cubicBezTo>
                    <a:pt x="382" y="330"/>
                    <a:pt x="382" y="330"/>
                    <a:pt x="382" y="330"/>
                  </a:cubicBezTo>
                  <a:cubicBezTo>
                    <a:pt x="382" y="330"/>
                    <a:pt x="382" y="330"/>
                    <a:pt x="382" y="330"/>
                  </a:cubicBezTo>
                  <a:cubicBezTo>
                    <a:pt x="380" y="332"/>
                    <a:pt x="380" y="334"/>
                    <a:pt x="381" y="339"/>
                  </a:cubicBezTo>
                  <a:cubicBezTo>
                    <a:pt x="386" y="350"/>
                    <a:pt x="386" y="350"/>
                    <a:pt x="386" y="350"/>
                  </a:cubicBezTo>
                  <a:cubicBezTo>
                    <a:pt x="386" y="350"/>
                    <a:pt x="386" y="350"/>
                    <a:pt x="386" y="350"/>
                  </a:cubicBezTo>
                  <a:cubicBezTo>
                    <a:pt x="386" y="350"/>
                    <a:pt x="386" y="350"/>
                    <a:pt x="386" y="350"/>
                  </a:cubicBezTo>
                  <a:cubicBezTo>
                    <a:pt x="387" y="354"/>
                    <a:pt x="386" y="357"/>
                    <a:pt x="384" y="360"/>
                  </a:cubicBezTo>
                  <a:cubicBezTo>
                    <a:pt x="384" y="360"/>
                    <a:pt x="384" y="360"/>
                    <a:pt x="384" y="360"/>
                  </a:cubicBezTo>
                  <a:cubicBezTo>
                    <a:pt x="383" y="360"/>
                    <a:pt x="383" y="360"/>
                    <a:pt x="383" y="360"/>
                  </a:cubicBezTo>
                  <a:cubicBezTo>
                    <a:pt x="378" y="363"/>
                    <a:pt x="378" y="363"/>
                    <a:pt x="378" y="363"/>
                  </a:cubicBezTo>
                  <a:cubicBezTo>
                    <a:pt x="375" y="366"/>
                    <a:pt x="375" y="366"/>
                    <a:pt x="375" y="366"/>
                  </a:cubicBezTo>
                  <a:cubicBezTo>
                    <a:pt x="374" y="371"/>
                    <a:pt x="374" y="371"/>
                    <a:pt x="374" y="371"/>
                  </a:cubicBezTo>
                  <a:cubicBezTo>
                    <a:pt x="372" y="374"/>
                    <a:pt x="370" y="374"/>
                    <a:pt x="369" y="374"/>
                  </a:cubicBezTo>
                  <a:cubicBezTo>
                    <a:pt x="367" y="374"/>
                    <a:pt x="365" y="373"/>
                    <a:pt x="363" y="371"/>
                  </a:cubicBezTo>
                  <a:cubicBezTo>
                    <a:pt x="361" y="370"/>
                    <a:pt x="360" y="367"/>
                    <a:pt x="361" y="364"/>
                  </a:cubicBezTo>
                  <a:cubicBezTo>
                    <a:pt x="362" y="358"/>
                    <a:pt x="362" y="358"/>
                    <a:pt x="362" y="358"/>
                  </a:cubicBezTo>
                  <a:cubicBezTo>
                    <a:pt x="363" y="356"/>
                    <a:pt x="363" y="356"/>
                    <a:pt x="363" y="355"/>
                  </a:cubicBezTo>
                  <a:cubicBezTo>
                    <a:pt x="356" y="354"/>
                    <a:pt x="356" y="354"/>
                    <a:pt x="356" y="354"/>
                  </a:cubicBezTo>
                  <a:cubicBezTo>
                    <a:pt x="352" y="359"/>
                    <a:pt x="352" y="359"/>
                    <a:pt x="352" y="359"/>
                  </a:cubicBezTo>
                  <a:cubicBezTo>
                    <a:pt x="347" y="367"/>
                    <a:pt x="347" y="367"/>
                    <a:pt x="347" y="367"/>
                  </a:cubicBezTo>
                  <a:cubicBezTo>
                    <a:pt x="347" y="367"/>
                    <a:pt x="347" y="367"/>
                    <a:pt x="347" y="367"/>
                  </a:cubicBezTo>
                  <a:cubicBezTo>
                    <a:pt x="346" y="367"/>
                    <a:pt x="346" y="367"/>
                    <a:pt x="346" y="367"/>
                  </a:cubicBezTo>
                  <a:cubicBezTo>
                    <a:pt x="345" y="368"/>
                    <a:pt x="344" y="368"/>
                    <a:pt x="343" y="368"/>
                  </a:cubicBezTo>
                  <a:cubicBezTo>
                    <a:pt x="341" y="368"/>
                    <a:pt x="340" y="368"/>
                    <a:pt x="337" y="367"/>
                  </a:cubicBezTo>
                  <a:cubicBezTo>
                    <a:pt x="328" y="365"/>
                    <a:pt x="328" y="365"/>
                    <a:pt x="328" y="365"/>
                  </a:cubicBezTo>
                  <a:cubicBezTo>
                    <a:pt x="327" y="365"/>
                    <a:pt x="324" y="366"/>
                    <a:pt x="319" y="372"/>
                  </a:cubicBezTo>
                  <a:cubicBezTo>
                    <a:pt x="314" y="379"/>
                    <a:pt x="314" y="379"/>
                    <a:pt x="314" y="379"/>
                  </a:cubicBezTo>
                  <a:cubicBezTo>
                    <a:pt x="313" y="380"/>
                    <a:pt x="313" y="380"/>
                    <a:pt x="313" y="380"/>
                  </a:cubicBezTo>
                  <a:cubicBezTo>
                    <a:pt x="312" y="380"/>
                    <a:pt x="312" y="380"/>
                    <a:pt x="312" y="380"/>
                  </a:cubicBezTo>
                  <a:cubicBezTo>
                    <a:pt x="308" y="379"/>
                    <a:pt x="308" y="379"/>
                    <a:pt x="308" y="379"/>
                  </a:cubicBezTo>
                  <a:cubicBezTo>
                    <a:pt x="300" y="378"/>
                    <a:pt x="300" y="378"/>
                    <a:pt x="300" y="378"/>
                  </a:cubicBezTo>
                  <a:cubicBezTo>
                    <a:pt x="299" y="378"/>
                    <a:pt x="295" y="378"/>
                    <a:pt x="295" y="375"/>
                  </a:cubicBezTo>
                  <a:cubicBezTo>
                    <a:pt x="294" y="373"/>
                    <a:pt x="296" y="371"/>
                    <a:pt x="300" y="369"/>
                  </a:cubicBezTo>
                  <a:cubicBezTo>
                    <a:pt x="301" y="368"/>
                    <a:pt x="301" y="366"/>
                    <a:pt x="301" y="361"/>
                  </a:cubicBezTo>
                  <a:cubicBezTo>
                    <a:pt x="301" y="358"/>
                    <a:pt x="301" y="356"/>
                    <a:pt x="300" y="356"/>
                  </a:cubicBezTo>
                  <a:cubicBezTo>
                    <a:pt x="298" y="357"/>
                    <a:pt x="297" y="360"/>
                    <a:pt x="295" y="365"/>
                  </a:cubicBezTo>
                  <a:cubicBezTo>
                    <a:pt x="293" y="368"/>
                    <a:pt x="291" y="372"/>
                    <a:pt x="288" y="373"/>
                  </a:cubicBezTo>
                  <a:cubicBezTo>
                    <a:pt x="288" y="373"/>
                    <a:pt x="288" y="373"/>
                    <a:pt x="288" y="373"/>
                  </a:cubicBezTo>
                  <a:cubicBezTo>
                    <a:pt x="288" y="373"/>
                    <a:pt x="288" y="373"/>
                    <a:pt x="288" y="373"/>
                  </a:cubicBezTo>
                  <a:cubicBezTo>
                    <a:pt x="288" y="373"/>
                    <a:pt x="287" y="373"/>
                    <a:pt x="287" y="373"/>
                  </a:cubicBezTo>
                  <a:cubicBezTo>
                    <a:pt x="283" y="373"/>
                    <a:pt x="283" y="369"/>
                    <a:pt x="283" y="367"/>
                  </a:cubicBezTo>
                  <a:cubicBezTo>
                    <a:pt x="283" y="366"/>
                    <a:pt x="283" y="366"/>
                    <a:pt x="283" y="366"/>
                  </a:cubicBezTo>
                  <a:cubicBezTo>
                    <a:pt x="280" y="370"/>
                    <a:pt x="280" y="370"/>
                    <a:pt x="280" y="370"/>
                  </a:cubicBezTo>
                  <a:cubicBezTo>
                    <a:pt x="280" y="370"/>
                    <a:pt x="280" y="370"/>
                    <a:pt x="280" y="370"/>
                  </a:cubicBezTo>
                  <a:cubicBezTo>
                    <a:pt x="280" y="370"/>
                    <a:pt x="280" y="370"/>
                    <a:pt x="280" y="370"/>
                  </a:cubicBezTo>
                  <a:cubicBezTo>
                    <a:pt x="277" y="372"/>
                    <a:pt x="275" y="374"/>
                    <a:pt x="272" y="375"/>
                  </a:cubicBezTo>
                  <a:cubicBezTo>
                    <a:pt x="252" y="386"/>
                    <a:pt x="252" y="386"/>
                    <a:pt x="252" y="386"/>
                  </a:cubicBezTo>
                  <a:cubicBezTo>
                    <a:pt x="239" y="395"/>
                    <a:pt x="238" y="397"/>
                    <a:pt x="238" y="398"/>
                  </a:cubicBezTo>
                  <a:cubicBezTo>
                    <a:pt x="238" y="398"/>
                    <a:pt x="238" y="398"/>
                    <a:pt x="238" y="398"/>
                  </a:cubicBezTo>
                  <a:cubicBezTo>
                    <a:pt x="238" y="398"/>
                    <a:pt x="238" y="398"/>
                    <a:pt x="238" y="398"/>
                  </a:cubicBezTo>
                  <a:cubicBezTo>
                    <a:pt x="237" y="406"/>
                    <a:pt x="234" y="412"/>
                    <a:pt x="230" y="415"/>
                  </a:cubicBezTo>
                  <a:cubicBezTo>
                    <a:pt x="226" y="417"/>
                    <a:pt x="223" y="418"/>
                    <a:pt x="219" y="418"/>
                  </a:cubicBezTo>
                  <a:cubicBezTo>
                    <a:pt x="218" y="418"/>
                    <a:pt x="217" y="417"/>
                    <a:pt x="215" y="417"/>
                  </a:cubicBezTo>
                  <a:cubicBezTo>
                    <a:pt x="215" y="417"/>
                    <a:pt x="215" y="417"/>
                    <a:pt x="215" y="417"/>
                  </a:cubicBezTo>
                  <a:cubicBezTo>
                    <a:pt x="215" y="417"/>
                    <a:pt x="215" y="417"/>
                    <a:pt x="215" y="417"/>
                  </a:cubicBezTo>
                  <a:cubicBezTo>
                    <a:pt x="210" y="416"/>
                    <a:pt x="206" y="413"/>
                    <a:pt x="203" y="411"/>
                  </a:cubicBezTo>
                  <a:cubicBezTo>
                    <a:pt x="203" y="410"/>
                    <a:pt x="203" y="410"/>
                    <a:pt x="203" y="410"/>
                  </a:cubicBezTo>
                  <a:cubicBezTo>
                    <a:pt x="203" y="410"/>
                    <a:pt x="203" y="410"/>
                    <a:pt x="203" y="410"/>
                  </a:cubicBezTo>
                  <a:cubicBezTo>
                    <a:pt x="198" y="406"/>
                    <a:pt x="199" y="403"/>
                    <a:pt x="200" y="401"/>
                  </a:cubicBezTo>
                  <a:cubicBezTo>
                    <a:pt x="201" y="397"/>
                    <a:pt x="205" y="393"/>
                    <a:pt x="212" y="389"/>
                  </a:cubicBezTo>
                  <a:cubicBezTo>
                    <a:pt x="216" y="386"/>
                    <a:pt x="216" y="386"/>
                    <a:pt x="216" y="386"/>
                  </a:cubicBezTo>
                  <a:cubicBezTo>
                    <a:pt x="217" y="385"/>
                    <a:pt x="217" y="385"/>
                    <a:pt x="217" y="385"/>
                  </a:cubicBezTo>
                  <a:cubicBezTo>
                    <a:pt x="208" y="370"/>
                    <a:pt x="208" y="370"/>
                    <a:pt x="208" y="370"/>
                  </a:cubicBezTo>
                  <a:cubicBezTo>
                    <a:pt x="203" y="368"/>
                    <a:pt x="203" y="368"/>
                    <a:pt x="203" y="368"/>
                  </a:cubicBezTo>
                  <a:cubicBezTo>
                    <a:pt x="194" y="367"/>
                    <a:pt x="194" y="367"/>
                    <a:pt x="194" y="367"/>
                  </a:cubicBezTo>
                  <a:cubicBezTo>
                    <a:pt x="194" y="367"/>
                    <a:pt x="194" y="367"/>
                    <a:pt x="194" y="367"/>
                  </a:cubicBezTo>
                  <a:cubicBezTo>
                    <a:pt x="194" y="367"/>
                    <a:pt x="194" y="367"/>
                    <a:pt x="194" y="367"/>
                  </a:cubicBezTo>
                  <a:cubicBezTo>
                    <a:pt x="192" y="366"/>
                    <a:pt x="191" y="366"/>
                    <a:pt x="190" y="366"/>
                  </a:cubicBezTo>
                  <a:cubicBezTo>
                    <a:pt x="190" y="366"/>
                    <a:pt x="190" y="368"/>
                    <a:pt x="192" y="373"/>
                  </a:cubicBezTo>
                  <a:cubicBezTo>
                    <a:pt x="194" y="379"/>
                    <a:pt x="194" y="385"/>
                    <a:pt x="194" y="388"/>
                  </a:cubicBezTo>
                  <a:cubicBezTo>
                    <a:pt x="194" y="388"/>
                    <a:pt x="194" y="388"/>
                    <a:pt x="194" y="388"/>
                  </a:cubicBezTo>
                  <a:cubicBezTo>
                    <a:pt x="194" y="388"/>
                    <a:pt x="194" y="388"/>
                    <a:pt x="194" y="388"/>
                  </a:cubicBezTo>
                  <a:cubicBezTo>
                    <a:pt x="189" y="400"/>
                    <a:pt x="189" y="400"/>
                    <a:pt x="189" y="400"/>
                  </a:cubicBezTo>
                  <a:cubicBezTo>
                    <a:pt x="189" y="401"/>
                    <a:pt x="189" y="403"/>
                    <a:pt x="190" y="406"/>
                  </a:cubicBezTo>
                  <a:cubicBezTo>
                    <a:pt x="194" y="415"/>
                    <a:pt x="194" y="415"/>
                    <a:pt x="194" y="415"/>
                  </a:cubicBezTo>
                  <a:cubicBezTo>
                    <a:pt x="194" y="415"/>
                    <a:pt x="194" y="415"/>
                    <a:pt x="194" y="415"/>
                  </a:cubicBezTo>
                  <a:cubicBezTo>
                    <a:pt x="194" y="415"/>
                    <a:pt x="194" y="415"/>
                    <a:pt x="194" y="415"/>
                  </a:cubicBezTo>
                  <a:cubicBezTo>
                    <a:pt x="195" y="418"/>
                    <a:pt x="195" y="422"/>
                    <a:pt x="194" y="429"/>
                  </a:cubicBezTo>
                  <a:cubicBezTo>
                    <a:pt x="194" y="434"/>
                    <a:pt x="192" y="440"/>
                    <a:pt x="188" y="441"/>
                  </a:cubicBezTo>
                  <a:cubicBezTo>
                    <a:pt x="188" y="441"/>
                    <a:pt x="188" y="441"/>
                    <a:pt x="188" y="441"/>
                  </a:cubicBezTo>
                  <a:cubicBezTo>
                    <a:pt x="188" y="441"/>
                    <a:pt x="188" y="441"/>
                    <a:pt x="188" y="441"/>
                  </a:cubicBezTo>
                  <a:cubicBezTo>
                    <a:pt x="185" y="441"/>
                    <a:pt x="181" y="436"/>
                    <a:pt x="180" y="434"/>
                  </a:cubicBezTo>
                  <a:cubicBezTo>
                    <a:pt x="176" y="430"/>
                    <a:pt x="173" y="429"/>
                    <a:pt x="172" y="429"/>
                  </a:cubicBezTo>
                  <a:cubicBezTo>
                    <a:pt x="172" y="429"/>
                    <a:pt x="172" y="429"/>
                    <a:pt x="172" y="429"/>
                  </a:cubicBezTo>
                  <a:cubicBezTo>
                    <a:pt x="172" y="429"/>
                    <a:pt x="172" y="429"/>
                    <a:pt x="172" y="429"/>
                  </a:cubicBezTo>
                  <a:cubicBezTo>
                    <a:pt x="169" y="429"/>
                    <a:pt x="167" y="431"/>
                    <a:pt x="165" y="434"/>
                  </a:cubicBezTo>
                  <a:cubicBezTo>
                    <a:pt x="163" y="440"/>
                    <a:pt x="160" y="442"/>
                    <a:pt x="157" y="443"/>
                  </a:cubicBezTo>
                  <a:cubicBezTo>
                    <a:pt x="152" y="445"/>
                    <a:pt x="148" y="448"/>
                    <a:pt x="145" y="452"/>
                  </a:cubicBezTo>
                  <a:cubicBezTo>
                    <a:pt x="142" y="457"/>
                    <a:pt x="142" y="461"/>
                    <a:pt x="145" y="466"/>
                  </a:cubicBezTo>
                  <a:cubicBezTo>
                    <a:pt x="150" y="473"/>
                    <a:pt x="152" y="477"/>
                    <a:pt x="151" y="480"/>
                  </a:cubicBezTo>
                  <a:cubicBezTo>
                    <a:pt x="150" y="481"/>
                    <a:pt x="149" y="482"/>
                    <a:pt x="146" y="482"/>
                  </a:cubicBezTo>
                  <a:cubicBezTo>
                    <a:pt x="143" y="482"/>
                    <a:pt x="140" y="481"/>
                    <a:pt x="135" y="480"/>
                  </a:cubicBezTo>
                  <a:cubicBezTo>
                    <a:pt x="108" y="467"/>
                    <a:pt x="108" y="467"/>
                    <a:pt x="108" y="467"/>
                  </a:cubicBezTo>
                  <a:cubicBezTo>
                    <a:pt x="108" y="467"/>
                    <a:pt x="108" y="467"/>
                    <a:pt x="108" y="467"/>
                  </a:cubicBezTo>
                  <a:cubicBezTo>
                    <a:pt x="107" y="467"/>
                    <a:pt x="106" y="468"/>
                    <a:pt x="106" y="471"/>
                  </a:cubicBezTo>
                  <a:cubicBezTo>
                    <a:pt x="106" y="474"/>
                    <a:pt x="107" y="477"/>
                    <a:pt x="108" y="478"/>
                  </a:cubicBezTo>
                  <a:cubicBezTo>
                    <a:pt x="110" y="480"/>
                    <a:pt x="112" y="482"/>
                    <a:pt x="116" y="482"/>
                  </a:cubicBezTo>
                  <a:cubicBezTo>
                    <a:pt x="116" y="482"/>
                    <a:pt x="116" y="482"/>
                    <a:pt x="116" y="482"/>
                  </a:cubicBezTo>
                  <a:cubicBezTo>
                    <a:pt x="116" y="483"/>
                    <a:pt x="116" y="483"/>
                    <a:pt x="116" y="483"/>
                  </a:cubicBezTo>
                  <a:cubicBezTo>
                    <a:pt x="120" y="484"/>
                    <a:pt x="122" y="486"/>
                    <a:pt x="124" y="488"/>
                  </a:cubicBezTo>
                  <a:cubicBezTo>
                    <a:pt x="124" y="488"/>
                    <a:pt x="124" y="488"/>
                    <a:pt x="124" y="488"/>
                  </a:cubicBezTo>
                  <a:cubicBezTo>
                    <a:pt x="124" y="488"/>
                    <a:pt x="124" y="488"/>
                    <a:pt x="124" y="488"/>
                  </a:cubicBezTo>
                  <a:cubicBezTo>
                    <a:pt x="125" y="493"/>
                    <a:pt x="125" y="495"/>
                    <a:pt x="124" y="497"/>
                  </a:cubicBezTo>
                  <a:cubicBezTo>
                    <a:pt x="123" y="499"/>
                    <a:pt x="121" y="500"/>
                    <a:pt x="118" y="501"/>
                  </a:cubicBezTo>
                  <a:cubicBezTo>
                    <a:pt x="117" y="501"/>
                    <a:pt x="115" y="501"/>
                    <a:pt x="114" y="501"/>
                  </a:cubicBezTo>
                  <a:cubicBezTo>
                    <a:pt x="110" y="501"/>
                    <a:pt x="106" y="500"/>
                    <a:pt x="101" y="498"/>
                  </a:cubicBezTo>
                  <a:cubicBezTo>
                    <a:pt x="101" y="498"/>
                    <a:pt x="101" y="498"/>
                    <a:pt x="101" y="498"/>
                  </a:cubicBezTo>
                  <a:cubicBezTo>
                    <a:pt x="101" y="497"/>
                    <a:pt x="101" y="497"/>
                    <a:pt x="101" y="497"/>
                  </a:cubicBezTo>
                  <a:cubicBezTo>
                    <a:pt x="96" y="490"/>
                    <a:pt x="96" y="490"/>
                    <a:pt x="96" y="490"/>
                  </a:cubicBezTo>
                  <a:cubicBezTo>
                    <a:pt x="89" y="487"/>
                    <a:pt x="89" y="487"/>
                    <a:pt x="89" y="487"/>
                  </a:cubicBezTo>
                  <a:cubicBezTo>
                    <a:pt x="89" y="487"/>
                    <a:pt x="89" y="487"/>
                    <a:pt x="89" y="487"/>
                  </a:cubicBezTo>
                  <a:cubicBezTo>
                    <a:pt x="88" y="487"/>
                    <a:pt x="88" y="487"/>
                    <a:pt x="88" y="487"/>
                  </a:cubicBezTo>
                  <a:cubicBezTo>
                    <a:pt x="84" y="484"/>
                    <a:pt x="84" y="484"/>
                    <a:pt x="84" y="484"/>
                  </a:cubicBezTo>
                  <a:cubicBezTo>
                    <a:pt x="83" y="484"/>
                    <a:pt x="83" y="484"/>
                    <a:pt x="83" y="484"/>
                  </a:cubicBezTo>
                  <a:cubicBezTo>
                    <a:pt x="83" y="483"/>
                    <a:pt x="83" y="483"/>
                    <a:pt x="83" y="483"/>
                  </a:cubicBezTo>
                  <a:cubicBezTo>
                    <a:pt x="80" y="469"/>
                    <a:pt x="80" y="469"/>
                    <a:pt x="80" y="469"/>
                  </a:cubicBezTo>
                  <a:cubicBezTo>
                    <a:pt x="77" y="466"/>
                    <a:pt x="77" y="460"/>
                    <a:pt x="79" y="452"/>
                  </a:cubicBezTo>
                  <a:cubicBezTo>
                    <a:pt x="80" y="446"/>
                    <a:pt x="80" y="446"/>
                    <a:pt x="80" y="446"/>
                  </a:cubicBezTo>
                  <a:cubicBezTo>
                    <a:pt x="80" y="443"/>
                    <a:pt x="80" y="441"/>
                    <a:pt x="79" y="440"/>
                  </a:cubicBezTo>
                  <a:cubicBezTo>
                    <a:pt x="65" y="427"/>
                    <a:pt x="65" y="427"/>
                    <a:pt x="65" y="427"/>
                  </a:cubicBezTo>
                  <a:cubicBezTo>
                    <a:pt x="56" y="420"/>
                    <a:pt x="52" y="415"/>
                    <a:pt x="53" y="411"/>
                  </a:cubicBezTo>
                  <a:cubicBezTo>
                    <a:pt x="53" y="411"/>
                    <a:pt x="53" y="411"/>
                    <a:pt x="53" y="411"/>
                  </a:cubicBezTo>
                  <a:cubicBezTo>
                    <a:pt x="53" y="411"/>
                    <a:pt x="53" y="411"/>
                    <a:pt x="53" y="411"/>
                  </a:cubicBezTo>
                  <a:cubicBezTo>
                    <a:pt x="53" y="409"/>
                    <a:pt x="55" y="406"/>
                    <a:pt x="59" y="406"/>
                  </a:cubicBezTo>
                  <a:cubicBezTo>
                    <a:pt x="60" y="406"/>
                    <a:pt x="61" y="406"/>
                    <a:pt x="61" y="406"/>
                  </a:cubicBezTo>
                  <a:cubicBezTo>
                    <a:pt x="62" y="407"/>
                    <a:pt x="62" y="407"/>
                    <a:pt x="62" y="407"/>
                  </a:cubicBezTo>
                  <a:cubicBezTo>
                    <a:pt x="62" y="407"/>
                    <a:pt x="62" y="407"/>
                    <a:pt x="62" y="407"/>
                  </a:cubicBezTo>
                  <a:cubicBezTo>
                    <a:pt x="68" y="412"/>
                    <a:pt x="68" y="412"/>
                    <a:pt x="68" y="412"/>
                  </a:cubicBezTo>
                  <a:cubicBezTo>
                    <a:pt x="68" y="412"/>
                    <a:pt x="68" y="412"/>
                    <a:pt x="68" y="412"/>
                  </a:cubicBezTo>
                  <a:cubicBezTo>
                    <a:pt x="68" y="412"/>
                    <a:pt x="68" y="412"/>
                    <a:pt x="68" y="412"/>
                  </a:cubicBezTo>
                  <a:cubicBezTo>
                    <a:pt x="69" y="414"/>
                    <a:pt x="73" y="418"/>
                    <a:pt x="87" y="424"/>
                  </a:cubicBezTo>
                  <a:cubicBezTo>
                    <a:pt x="111" y="433"/>
                    <a:pt x="111" y="433"/>
                    <a:pt x="111" y="433"/>
                  </a:cubicBezTo>
                  <a:cubicBezTo>
                    <a:pt x="111" y="433"/>
                    <a:pt x="111" y="433"/>
                    <a:pt x="111" y="433"/>
                  </a:cubicBezTo>
                  <a:cubicBezTo>
                    <a:pt x="111" y="433"/>
                    <a:pt x="111" y="433"/>
                    <a:pt x="111" y="433"/>
                  </a:cubicBezTo>
                  <a:cubicBezTo>
                    <a:pt x="114" y="435"/>
                    <a:pt x="119" y="437"/>
                    <a:pt x="125" y="437"/>
                  </a:cubicBezTo>
                  <a:cubicBezTo>
                    <a:pt x="130" y="437"/>
                    <a:pt x="134" y="436"/>
                    <a:pt x="137" y="434"/>
                  </a:cubicBezTo>
                  <a:cubicBezTo>
                    <a:pt x="154" y="421"/>
                    <a:pt x="154" y="421"/>
                    <a:pt x="154" y="421"/>
                  </a:cubicBezTo>
                  <a:cubicBezTo>
                    <a:pt x="156" y="419"/>
                    <a:pt x="157" y="415"/>
                    <a:pt x="154" y="403"/>
                  </a:cubicBezTo>
                  <a:cubicBezTo>
                    <a:pt x="154" y="403"/>
                    <a:pt x="154" y="403"/>
                    <a:pt x="154" y="403"/>
                  </a:cubicBezTo>
                  <a:cubicBezTo>
                    <a:pt x="154" y="403"/>
                    <a:pt x="154" y="403"/>
                    <a:pt x="154" y="403"/>
                  </a:cubicBezTo>
                  <a:cubicBezTo>
                    <a:pt x="154" y="397"/>
                    <a:pt x="154" y="397"/>
                    <a:pt x="154" y="397"/>
                  </a:cubicBezTo>
                  <a:cubicBezTo>
                    <a:pt x="154" y="397"/>
                    <a:pt x="154" y="397"/>
                    <a:pt x="154" y="397"/>
                  </a:cubicBezTo>
                  <a:cubicBezTo>
                    <a:pt x="154" y="397"/>
                    <a:pt x="154" y="397"/>
                    <a:pt x="154" y="397"/>
                  </a:cubicBezTo>
                  <a:cubicBezTo>
                    <a:pt x="154" y="396"/>
                    <a:pt x="154" y="395"/>
                    <a:pt x="154" y="394"/>
                  </a:cubicBezTo>
                  <a:cubicBezTo>
                    <a:pt x="154" y="394"/>
                    <a:pt x="154" y="393"/>
                    <a:pt x="154" y="393"/>
                  </a:cubicBezTo>
                  <a:cubicBezTo>
                    <a:pt x="151" y="389"/>
                    <a:pt x="145" y="384"/>
                    <a:pt x="135" y="380"/>
                  </a:cubicBezTo>
                  <a:cubicBezTo>
                    <a:pt x="127" y="377"/>
                    <a:pt x="127" y="377"/>
                    <a:pt x="127" y="377"/>
                  </a:cubicBezTo>
                  <a:cubicBezTo>
                    <a:pt x="125" y="375"/>
                    <a:pt x="123" y="374"/>
                    <a:pt x="123" y="373"/>
                  </a:cubicBezTo>
                  <a:cubicBezTo>
                    <a:pt x="120" y="368"/>
                    <a:pt x="118" y="365"/>
                    <a:pt x="114" y="361"/>
                  </a:cubicBezTo>
                  <a:cubicBezTo>
                    <a:pt x="108" y="356"/>
                    <a:pt x="103" y="353"/>
                    <a:pt x="98" y="350"/>
                  </a:cubicBezTo>
                  <a:cubicBezTo>
                    <a:pt x="91" y="345"/>
                    <a:pt x="84" y="343"/>
                    <a:pt x="79" y="343"/>
                  </a:cubicBezTo>
                  <a:cubicBezTo>
                    <a:pt x="75" y="343"/>
                    <a:pt x="71" y="345"/>
                    <a:pt x="69" y="348"/>
                  </a:cubicBezTo>
                  <a:cubicBezTo>
                    <a:pt x="67" y="351"/>
                    <a:pt x="67" y="351"/>
                    <a:pt x="67" y="351"/>
                  </a:cubicBezTo>
                  <a:cubicBezTo>
                    <a:pt x="66" y="347"/>
                    <a:pt x="66" y="347"/>
                    <a:pt x="66" y="347"/>
                  </a:cubicBezTo>
                  <a:cubicBezTo>
                    <a:pt x="65" y="342"/>
                    <a:pt x="65" y="342"/>
                    <a:pt x="65" y="342"/>
                  </a:cubicBezTo>
                  <a:cubicBezTo>
                    <a:pt x="63" y="338"/>
                    <a:pt x="60" y="337"/>
                    <a:pt x="58" y="336"/>
                  </a:cubicBezTo>
                  <a:cubicBezTo>
                    <a:pt x="54" y="335"/>
                    <a:pt x="53" y="331"/>
                    <a:pt x="52" y="327"/>
                  </a:cubicBezTo>
                  <a:cubicBezTo>
                    <a:pt x="51" y="322"/>
                    <a:pt x="51" y="322"/>
                    <a:pt x="51" y="322"/>
                  </a:cubicBezTo>
                  <a:cubicBezTo>
                    <a:pt x="45" y="326"/>
                    <a:pt x="45" y="326"/>
                    <a:pt x="45" y="326"/>
                  </a:cubicBezTo>
                  <a:cubicBezTo>
                    <a:pt x="44" y="326"/>
                    <a:pt x="44" y="326"/>
                    <a:pt x="44" y="326"/>
                  </a:cubicBezTo>
                  <a:cubicBezTo>
                    <a:pt x="44" y="326"/>
                    <a:pt x="44" y="326"/>
                    <a:pt x="44" y="326"/>
                  </a:cubicBezTo>
                  <a:cubicBezTo>
                    <a:pt x="43" y="326"/>
                    <a:pt x="43" y="326"/>
                    <a:pt x="43" y="326"/>
                  </a:cubicBezTo>
                  <a:cubicBezTo>
                    <a:pt x="38" y="333"/>
                    <a:pt x="38" y="333"/>
                    <a:pt x="38" y="333"/>
                  </a:cubicBezTo>
                  <a:cubicBezTo>
                    <a:pt x="38" y="333"/>
                    <a:pt x="38" y="333"/>
                    <a:pt x="38" y="333"/>
                  </a:cubicBezTo>
                  <a:cubicBezTo>
                    <a:pt x="38" y="333"/>
                    <a:pt x="38" y="333"/>
                    <a:pt x="38" y="333"/>
                  </a:cubicBezTo>
                  <a:cubicBezTo>
                    <a:pt x="31" y="338"/>
                    <a:pt x="31" y="338"/>
                    <a:pt x="31" y="338"/>
                  </a:cubicBezTo>
                  <a:cubicBezTo>
                    <a:pt x="24" y="348"/>
                    <a:pt x="24" y="348"/>
                    <a:pt x="24" y="348"/>
                  </a:cubicBezTo>
                  <a:cubicBezTo>
                    <a:pt x="21" y="353"/>
                    <a:pt x="18" y="355"/>
                    <a:pt x="15" y="357"/>
                  </a:cubicBezTo>
                  <a:cubicBezTo>
                    <a:pt x="15" y="371"/>
                    <a:pt x="15" y="371"/>
                    <a:pt x="15" y="371"/>
                  </a:cubicBezTo>
                  <a:cubicBezTo>
                    <a:pt x="16" y="375"/>
                    <a:pt x="18" y="380"/>
                    <a:pt x="21" y="383"/>
                  </a:cubicBezTo>
                  <a:cubicBezTo>
                    <a:pt x="25" y="387"/>
                    <a:pt x="25" y="387"/>
                    <a:pt x="25" y="387"/>
                  </a:cubicBezTo>
                  <a:cubicBezTo>
                    <a:pt x="26" y="387"/>
                    <a:pt x="26" y="387"/>
                    <a:pt x="26" y="387"/>
                  </a:cubicBezTo>
                  <a:cubicBezTo>
                    <a:pt x="26" y="387"/>
                    <a:pt x="26" y="387"/>
                    <a:pt x="26" y="387"/>
                  </a:cubicBezTo>
                  <a:cubicBezTo>
                    <a:pt x="29" y="392"/>
                    <a:pt x="29" y="392"/>
                    <a:pt x="29" y="392"/>
                  </a:cubicBezTo>
                  <a:cubicBezTo>
                    <a:pt x="29" y="392"/>
                    <a:pt x="29" y="392"/>
                    <a:pt x="29" y="392"/>
                  </a:cubicBezTo>
                  <a:cubicBezTo>
                    <a:pt x="29" y="392"/>
                    <a:pt x="29" y="392"/>
                    <a:pt x="29" y="392"/>
                  </a:cubicBezTo>
                  <a:cubicBezTo>
                    <a:pt x="30" y="395"/>
                    <a:pt x="29" y="399"/>
                    <a:pt x="26" y="404"/>
                  </a:cubicBezTo>
                  <a:cubicBezTo>
                    <a:pt x="21" y="415"/>
                    <a:pt x="21" y="415"/>
                    <a:pt x="21" y="415"/>
                  </a:cubicBezTo>
                  <a:cubicBezTo>
                    <a:pt x="20" y="418"/>
                    <a:pt x="22" y="422"/>
                    <a:pt x="25" y="428"/>
                  </a:cubicBezTo>
                  <a:cubicBezTo>
                    <a:pt x="30" y="443"/>
                    <a:pt x="30" y="443"/>
                    <a:pt x="30" y="443"/>
                  </a:cubicBezTo>
                  <a:cubicBezTo>
                    <a:pt x="30" y="443"/>
                    <a:pt x="30" y="443"/>
                    <a:pt x="30" y="443"/>
                  </a:cubicBezTo>
                  <a:cubicBezTo>
                    <a:pt x="30" y="444"/>
                    <a:pt x="30" y="444"/>
                    <a:pt x="30" y="444"/>
                  </a:cubicBezTo>
                  <a:cubicBezTo>
                    <a:pt x="29" y="465"/>
                    <a:pt x="29" y="465"/>
                    <a:pt x="29" y="465"/>
                  </a:cubicBezTo>
                  <a:cubicBezTo>
                    <a:pt x="28" y="472"/>
                    <a:pt x="29" y="478"/>
                    <a:pt x="32" y="484"/>
                  </a:cubicBezTo>
                  <a:cubicBezTo>
                    <a:pt x="35" y="489"/>
                    <a:pt x="35" y="493"/>
                    <a:pt x="34" y="497"/>
                  </a:cubicBezTo>
                  <a:cubicBezTo>
                    <a:pt x="32" y="500"/>
                    <a:pt x="32" y="500"/>
                    <a:pt x="32" y="500"/>
                  </a:cubicBezTo>
                  <a:cubicBezTo>
                    <a:pt x="32" y="505"/>
                    <a:pt x="32" y="505"/>
                    <a:pt x="32" y="505"/>
                  </a:cubicBezTo>
                  <a:cubicBezTo>
                    <a:pt x="33" y="507"/>
                    <a:pt x="34" y="508"/>
                    <a:pt x="36" y="509"/>
                  </a:cubicBezTo>
                  <a:cubicBezTo>
                    <a:pt x="41" y="512"/>
                    <a:pt x="41" y="512"/>
                    <a:pt x="41" y="512"/>
                  </a:cubicBezTo>
                  <a:cubicBezTo>
                    <a:pt x="41" y="512"/>
                    <a:pt x="41" y="512"/>
                    <a:pt x="41" y="512"/>
                  </a:cubicBezTo>
                  <a:cubicBezTo>
                    <a:pt x="41" y="512"/>
                    <a:pt x="41" y="512"/>
                    <a:pt x="41" y="512"/>
                  </a:cubicBezTo>
                  <a:cubicBezTo>
                    <a:pt x="45" y="517"/>
                    <a:pt x="47" y="522"/>
                    <a:pt x="47" y="526"/>
                  </a:cubicBezTo>
                  <a:cubicBezTo>
                    <a:pt x="47" y="529"/>
                    <a:pt x="46" y="533"/>
                    <a:pt x="43" y="538"/>
                  </a:cubicBezTo>
                  <a:cubicBezTo>
                    <a:pt x="41" y="542"/>
                    <a:pt x="35" y="550"/>
                    <a:pt x="24" y="561"/>
                  </a:cubicBezTo>
                  <a:cubicBezTo>
                    <a:pt x="16" y="570"/>
                    <a:pt x="12" y="575"/>
                    <a:pt x="11" y="577"/>
                  </a:cubicBezTo>
                  <a:cubicBezTo>
                    <a:pt x="11" y="577"/>
                    <a:pt x="11" y="577"/>
                    <a:pt x="11" y="577"/>
                  </a:cubicBezTo>
                  <a:cubicBezTo>
                    <a:pt x="12" y="579"/>
                    <a:pt x="12" y="581"/>
                    <a:pt x="12" y="585"/>
                  </a:cubicBezTo>
                  <a:cubicBezTo>
                    <a:pt x="11" y="586"/>
                    <a:pt x="11" y="587"/>
                    <a:pt x="11" y="587"/>
                  </a:cubicBezTo>
                  <a:cubicBezTo>
                    <a:pt x="12" y="587"/>
                    <a:pt x="12" y="587"/>
                    <a:pt x="12" y="587"/>
                  </a:cubicBezTo>
                  <a:cubicBezTo>
                    <a:pt x="21" y="588"/>
                    <a:pt x="21" y="588"/>
                    <a:pt x="21" y="588"/>
                  </a:cubicBezTo>
                  <a:cubicBezTo>
                    <a:pt x="26" y="589"/>
                    <a:pt x="30" y="590"/>
                    <a:pt x="31" y="592"/>
                  </a:cubicBezTo>
                  <a:cubicBezTo>
                    <a:pt x="33" y="593"/>
                    <a:pt x="33" y="595"/>
                    <a:pt x="32" y="596"/>
                  </a:cubicBezTo>
                  <a:cubicBezTo>
                    <a:pt x="31" y="598"/>
                    <a:pt x="28" y="598"/>
                    <a:pt x="26" y="598"/>
                  </a:cubicBezTo>
                  <a:cubicBezTo>
                    <a:pt x="18" y="599"/>
                    <a:pt x="18" y="599"/>
                    <a:pt x="18" y="599"/>
                  </a:cubicBezTo>
                  <a:cubicBezTo>
                    <a:pt x="13" y="601"/>
                    <a:pt x="13" y="601"/>
                    <a:pt x="13" y="601"/>
                  </a:cubicBezTo>
                  <a:cubicBezTo>
                    <a:pt x="12" y="601"/>
                    <a:pt x="12" y="601"/>
                    <a:pt x="12" y="601"/>
                  </a:cubicBezTo>
                  <a:cubicBezTo>
                    <a:pt x="12" y="601"/>
                    <a:pt x="12" y="601"/>
                    <a:pt x="12" y="601"/>
                  </a:cubicBezTo>
                  <a:cubicBezTo>
                    <a:pt x="8" y="601"/>
                    <a:pt x="8" y="601"/>
                    <a:pt x="8" y="601"/>
                  </a:cubicBezTo>
                  <a:cubicBezTo>
                    <a:pt x="4" y="607"/>
                    <a:pt x="4" y="607"/>
                    <a:pt x="4" y="607"/>
                  </a:cubicBezTo>
                  <a:cubicBezTo>
                    <a:pt x="2" y="649"/>
                    <a:pt x="2" y="649"/>
                    <a:pt x="2" y="649"/>
                  </a:cubicBezTo>
                  <a:cubicBezTo>
                    <a:pt x="2" y="655"/>
                    <a:pt x="4" y="660"/>
                    <a:pt x="7" y="666"/>
                  </a:cubicBezTo>
                  <a:cubicBezTo>
                    <a:pt x="8" y="667"/>
                    <a:pt x="8" y="670"/>
                    <a:pt x="8" y="673"/>
                  </a:cubicBezTo>
                  <a:cubicBezTo>
                    <a:pt x="9" y="675"/>
                    <a:pt x="9" y="675"/>
                    <a:pt x="9" y="675"/>
                  </a:cubicBezTo>
                  <a:cubicBezTo>
                    <a:pt x="10" y="676"/>
                    <a:pt x="10" y="676"/>
                    <a:pt x="10" y="676"/>
                  </a:cubicBezTo>
                  <a:cubicBezTo>
                    <a:pt x="19" y="681"/>
                    <a:pt x="23" y="683"/>
                    <a:pt x="24" y="683"/>
                  </a:cubicBezTo>
                  <a:cubicBezTo>
                    <a:pt x="24" y="683"/>
                    <a:pt x="24" y="683"/>
                    <a:pt x="24" y="683"/>
                  </a:cubicBezTo>
                  <a:cubicBezTo>
                    <a:pt x="25" y="683"/>
                    <a:pt x="25" y="683"/>
                    <a:pt x="25" y="683"/>
                  </a:cubicBezTo>
                  <a:cubicBezTo>
                    <a:pt x="35" y="683"/>
                    <a:pt x="35" y="683"/>
                    <a:pt x="35" y="683"/>
                  </a:cubicBezTo>
                  <a:cubicBezTo>
                    <a:pt x="35" y="683"/>
                    <a:pt x="35" y="683"/>
                    <a:pt x="35" y="683"/>
                  </a:cubicBezTo>
                  <a:cubicBezTo>
                    <a:pt x="35" y="683"/>
                    <a:pt x="35" y="683"/>
                    <a:pt x="35" y="683"/>
                  </a:cubicBezTo>
                  <a:cubicBezTo>
                    <a:pt x="39" y="684"/>
                    <a:pt x="41" y="688"/>
                    <a:pt x="41" y="693"/>
                  </a:cubicBezTo>
                  <a:cubicBezTo>
                    <a:pt x="42" y="704"/>
                    <a:pt x="42" y="704"/>
                    <a:pt x="42" y="704"/>
                  </a:cubicBezTo>
                  <a:cubicBezTo>
                    <a:pt x="56" y="723"/>
                    <a:pt x="56" y="723"/>
                    <a:pt x="56" y="723"/>
                  </a:cubicBezTo>
                  <a:cubicBezTo>
                    <a:pt x="59" y="729"/>
                    <a:pt x="60" y="732"/>
                    <a:pt x="59" y="735"/>
                  </a:cubicBezTo>
                  <a:cubicBezTo>
                    <a:pt x="59" y="737"/>
                    <a:pt x="58" y="738"/>
                    <a:pt x="56" y="738"/>
                  </a:cubicBezTo>
                  <a:cubicBezTo>
                    <a:pt x="47" y="742"/>
                    <a:pt x="47" y="742"/>
                    <a:pt x="47" y="742"/>
                  </a:cubicBezTo>
                  <a:cubicBezTo>
                    <a:pt x="48" y="743"/>
                    <a:pt x="48" y="743"/>
                    <a:pt x="48" y="743"/>
                  </a:cubicBezTo>
                  <a:cubicBezTo>
                    <a:pt x="48" y="743"/>
                    <a:pt x="48" y="743"/>
                    <a:pt x="48" y="743"/>
                  </a:cubicBezTo>
                  <a:cubicBezTo>
                    <a:pt x="49" y="744"/>
                    <a:pt x="49" y="744"/>
                    <a:pt x="49" y="744"/>
                  </a:cubicBezTo>
                  <a:cubicBezTo>
                    <a:pt x="49" y="745"/>
                    <a:pt x="50" y="748"/>
                    <a:pt x="50" y="751"/>
                  </a:cubicBezTo>
                  <a:cubicBezTo>
                    <a:pt x="50" y="751"/>
                    <a:pt x="50" y="751"/>
                    <a:pt x="50" y="751"/>
                  </a:cubicBezTo>
                  <a:cubicBezTo>
                    <a:pt x="56" y="751"/>
                    <a:pt x="56" y="751"/>
                    <a:pt x="56" y="751"/>
                  </a:cubicBezTo>
                  <a:cubicBezTo>
                    <a:pt x="64" y="750"/>
                    <a:pt x="64" y="750"/>
                    <a:pt x="64" y="750"/>
                  </a:cubicBezTo>
                  <a:cubicBezTo>
                    <a:pt x="64" y="750"/>
                    <a:pt x="64" y="750"/>
                    <a:pt x="64" y="750"/>
                  </a:cubicBezTo>
                  <a:cubicBezTo>
                    <a:pt x="64" y="750"/>
                    <a:pt x="64" y="750"/>
                    <a:pt x="64" y="750"/>
                  </a:cubicBezTo>
                  <a:cubicBezTo>
                    <a:pt x="69" y="750"/>
                    <a:pt x="73" y="752"/>
                    <a:pt x="76" y="756"/>
                  </a:cubicBezTo>
                  <a:cubicBezTo>
                    <a:pt x="79" y="759"/>
                    <a:pt x="81" y="763"/>
                    <a:pt x="83" y="768"/>
                  </a:cubicBezTo>
                  <a:cubicBezTo>
                    <a:pt x="90" y="780"/>
                    <a:pt x="90" y="780"/>
                    <a:pt x="90" y="780"/>
                  </a:cubicBezTo>
                  <a:cubicBezTo>
                    <a:pt x="92" y="783"/>
                    <a:pt x="95" y="785"/>
                    <a:pt x="98" y="785"/>
                  </a:cubicBezTo>
                  <a:cubicBezTo>
                    <a:pt x="104" y="785"/>
                    <a:pt x="110" y="786"/>
                    <a:pt x="117" y="788"/>
                  </a:cubicBezTo>
                  <a:cubicBezTo>
                    <a:pt x="122" y="789"/>
                    <a:pt x="127" y="792"/>
                    <a:pt x="134" y="795"/>
                  </a:cubicBezTo>
                  <a:cubicBezTo>
                    <a:pt x="136" y="796"/>
                    <a:pt x="136" y="796"/>
                    <a:pt x="136" y="796"/>
                  </a:cubicBezTo>
                  <a:cubicBezTo>
                    <a:pt x="141" y="799"/>
                    <a:pt x="144" y="801"/>
                    <a:pt x="145" y="803"/>
                  </a:cubicBezTo>
                  <a:cubicBezTo>
                    <a:pt x="146" y="804"/>
                    <a:pt x="146" y="805"/>
                    <a:pt x="146" y="806"/>
                  </a:cubicBezTo>
                  <a:cubicBezTo>
                    <a:pt x="147" y="807"/>
                    <a:pt x="146" y="808"/>
                    <a:pt x="145" y="810"/>
                  </a:cubicBezTo>
                  <a:cubicBezTo>
                    <a:pt x="142" y="815"/>
                    <a:pt x="142" y="815"/>
                    <a:pt x="142" y="815"/>
                  </a:cubicBezTo>
                  <a:cubicBezTo>
                    <a:pt x="142" y="817"/>
                    <a:pt x="142" y="818"/>
                    <a:pt x="142" y="820"/>
                  </a:cubicBezTo>
                  <a:cubicBezTo>
                    <a:pt x="145" y="825"/>
                    <a:pt x="145" y="829"/>
                    <a:pt x="144" y="831"/>
                  </a:cubicBezTo>
                  <a:cubicBezTo>
                    <a:pt x="144" y="831"/>
                    <a:pt x="144" y="831"/>
                    <a:pt x="144" y="831"/>
                  </a:cubicBezTo>
                  <a:cubicBezTo>
                    <a:pt x="144" y="832"/>
                    <a:pt x="144" y="832"/>
                    <a:pt x="144" y="832"/>
                  </a:cubicBezTo>
                  <a:cubicBezTo>
                    <a:pt x="142" y="833"/>
                    <a:pt x="140" y="834"/>
                    <a:pt x="136" y="834"/>
                  </a:cubicBezTo>
                  <a:cubicBezTo>
                    <a:pt x="128" y="834"/>
                    <a:pt x="128" y="834"/>
                    <a:pt x="128" y="834"/>
                  </a:cubicBezTo>
                  <a:cubicBezTo>
                    <a:pt x="126" y="835"/>
                    <a:pt x="125" y="837"/>
                    <a:pt x="126" y="838"/>
                  </a:cubicBezTo>
                  <a:cubicBezTo>
                    <a:pt x="126" y="840"/>
                    <a:pt x="126" y="840"/>
                    <a:pt x="126" y="840"/>
                  </a:cubicBezTo>
                  <a:cubicBezTo>
                    <a:pt x="128" y="841"/>
                    <a:pt x="128" y="841"/>
                    <a:pt x="128" y="841"/>
                  </a:cubicBezTo>
                  <a:cubicBezTo>
                    <a:pt x="135" y="840"/>
                    <a:pt x="135" y="840"/>
                    <a:pt x="135" y="840"/>
                  </a:cubicBezTo>
                  <a:cubicBezTo>
                    <a:pt x="136" y="840"/>
                    <a:pt x="136" y="840"/>
                    <a:pt x="136" y="840"/>
                  </a:cubicBezTo>
                  <a:cubicBezTo>
                    <a:pt x="136" y="840"/>
                    <a:pt x="136" y="840"/>
                    <a:pt x="136" y="840"/>
                  </a:cubicBezTo>
                  <a:cubicBezTo>
                    <a:pt x="138" y="840"/>
                    <a:pt x="138" y="841"/>
                    <a:pt x="138" y="842"/>
                  </a:cubicBezTo>
                  <a:cubicBezTo>
                    <a:pt x="139" y="844"/>
                    <a:pt x="138" y="845"/>
                    <a:pt x="135" y="848"/>
                  </a:cubicBezTo>
                  <a:cubicBezTo>
                    <a:pt x="135" y="848"/>
                    <a:pt x="135" y="848"/>
                    <a:pt x="135" y="848"/>
                  </a:cubicBezTo>
                  <a:cubicBezTo>
                    <a:pt x="135" y="848"/>
                    <a:pt x="135" y="848"/>
                    <a:pt x="135" y="848"/>
                  </a:cubicBezTo>
                  <a:cubicBezTo>
                    <a:pt x="131" y="851"/>
                    <a:pt x="128" y="853"/>
                    <a:pt x="125" y="853"/>
                  </a:cubicBezTo>
                  <a:cubicBezTo>
                    <a:pt x="124" y="853"/>
                    <a:pt x="123" y="853"/>
                    <a:pt x="122" y="853"/>
                  </a:cubicBezTo>
                  <a:cubicBezTo>
                    <a:pt x="124" y="855"/>
                    <a:pt x="124" y="855"/>
                    <a:pt x="124" y="855"/>
                  </a:cubicBezTo>
                  <a:cubicBezTo>
                    <a:pt x="126" y="857"/>
                    <a:pt x="127" y="858"/>
                    <a:pt x="127" y="860"/>
                  </a:cubicBezTo>
                  <a:cubicBezTo>
                    <a:pt x="127" y="861"/>
                    <a:pt x="127" y="861"/>
                    <a:pt x="126" y="862"/>
                  </a:cubicBezTo>
                  <a:cubicBezTo>
                    <a:pt x="126" y="862"/>
                    <a:pt x="126" y="862"/>
                    <a:pt x="126" y="862"/>
                  </a:cubicBezTo>
                  <a:cubicBezTo>
                    <a:pt x="126" y="862"/>
                    <a:pt x="126" y="862"/>
                    <a:pt x="126" y="862"/>
                  </a:cubicBezTo>
                  <a:cubicBezTo>
                    <a:pt x="124" y="864"/>
                    <a:pt x="124" y="864"/>
                    <a:pt x="124" y="864"/>
                  </a:cubicBezTo>
                  <a:cubicBezTo>
                    <a:pt x="122" y="866"/>
                    <a:pt x="122" y="866"/>
                    <a:pt x="122" y="866"/>
                  </a:cubicBezTo>
                  <a:cubicBezTo>
                    <a:pt x="122" y="866"/>
                    <a:pt x="122" y="866"/>
                    <a:pt x="122" y="866"/>
                  </a:cubicBezTo>
                  <a:cubicBezTo>
                    <a:pt x="121" y="866"/>
                    <a:pt x="121" y="866"/>
                    <a:pt x="121" y="866"/>
                  </a:cubicBezTo>
                  <a:cubicBezTo>
                    <a:pt x="121" y="866"/>
                    <a:pt x="121" y="867"/>
                    <a:pt x="121" y="869"/>
                  </a:cubicBezTo>
                  <a:cubicBezTo>
                    <a:pt x="121" y="869"/>
                    <a:pt x="121" y="869"/>
                    <a:pt x="121" y="869"/>
                  </a:cubicBezTo>
                  <a:cubicBezTo>
                    <a:pt x="121" y="869"/>
                    <a:pt x="121" y="869"/>
                    <a:pt x="121" y="869"/>
                  </a:cubicBezTo>
                  <a:cubicBezTo>
                    <a:pt x="121" y="870"/>
                    <a:pt x="121" y="873"/>
                    <a:pt x="119" y="875"/>
                  </a:cubicBezTo>
                  <a:cubicBezTo>
                    <a:pt x="119" y="875"/>
                    <a:pt x="119" y="875"/>
                    <a:pt x="119" y="875"/>
                  </a:cubicBezTo>
                  <a:cubicBezTo>
                    <a:pt x="118" y="875"/>
                    <a:pt x="118" y="875"/>
                    <a:pt x="118" y="875"/>
                  </a:cubicBezTo>
                  <a:cubicBezTo>
                    <a:pt x="111" y="876"/>
                    <a:pt x="111" y="876"/>
                    <a:pt x="111" y="876"/>
                  </a:cubicBezTo>
                  <a:cubicBezTo>
                    <a:pt x="111" y="877"/>
                    <a:pt x="112" y="878"/>
                    <a:pt x="112" y="879"/>
                  </a:cubicBezTo>
                  <a:cubicBezTo>
                    <a:pt x="136" y="895"/>
                    <a:pt x="136" y="895"/>
                    <a:pt x="136" y="895"/>
                  </a:cubicBezTo>
                  <a:cubicBezTo>
                    <a:pt x="140" y="897"/>
                    <a:pt x="140" y="897"/>
                    <a:pt x="140" y="897"/>
                  </a:cubicBezTo>
                  <a:cubicBezTo>
                    <a:pt x="144" y="900"/>
                    <a:pt x="150" y="901"/>
                    <a:pt x="156" y="901"/>
                  </a:cubicBezTo>
                  <a:cubicBezTo>
                    <a:pt x="156" y="901"/>
                    <a:pt x="156" y="901"/>
                    <a:pt x="156" y="901"/>
                  </a:cubicBezTo>
                  <a:cubicBezTo>
                    <a:pt x="156" y="901"/>
                    <a:pt x="156" y="901"/>
                    <a:pt x="156" y="901"/>
                  </a:cubicBezTo>
                  <a:cubicBezTo>
                    <a:pt x="162" y="903"/>
                    <a:pt x="162" y="903"/>
                    <a:pt x="162" y="903"/>
                  </a:cubicBezTo>
                  <a:cubicBezTo>
                    <a:pt x="163" y="903"/>
                    <a:pt x="163" y="903"/>
                    <a:pt x="163" y="903"/>
                  </a:cubicBezTo>
                  <a:cubicBezTo>
                    <a:pt x="163" y="904"/>
                    <a:pt x="163" y="904"/>
                    <a:pt x="163" y="904"/>
                  </a:cubicBezTo>
                  <a:cubicBezTo>
                    <a:pt x="169" y="907"/>
                    <a:pt x="169" y="907"/>
                    <a:pt x="169" y="907"/>
                  </a:cubicBezTo>
                  <a:cubicBezTo>
                    <a:pt x="172" y="907"/>
                    <a:pt x="172" y="907"/>
                    <a:pt x="172" y="907"/>
                  </a:cubicBezTo>
                  <a:cubicBezTo>
                    <a:pt x="172" y="907"/>
                    <a:pt x="172" y="907"/>
                    <a:pt x="172" y="907"/>
                  </a:cubicBezTo>
                  <a:cubicBezTo>
                    <a:pt x="172" y="907"/>
                    <a:pt x="172" y="907"/>
                    <a:pt x="172" y="907"/>
                  </a:cubicBezTo>
                  <a:cubicBezTo>
                    <a:pt x="177" y="907"/>
                    <a:pt x="177" y="907"/>
                    <a:pt x="177" y="907"/>
                  </a:cubicBezTo>
                  <a:cubicBezTo>
                    <a:pt x="178" y="907"/>
                    <a:pt x="178" y="907"/>
                    <a:pt x="178" y="907"/>
                  </a:cubicBezTo>
                  <a:cubicBezTo>
                    <a:pt x="178" y="907"/>
                    <a:pt x="178" y="907"/>
                    <a:pt x="178" y="907"/>
                  </a:cubicBezTo>
                  <a:cubicBezTo>
                    <a:pt x="182" y="911"/>
                    <a:pt x="182" y="911"/>
                    <a:pt x="182" y="911"/>
                  </a:cubicBezTo>
                  <a:cubicBezTo>
                    <a:pt x="184" y="911"/>
                    <a:pt x="184" y="911"/>
                    <a:pt x="184" y="911"/>
                  </a:cubicBezTo>
                  <a:cubicBezTo>
                    <a:pt x="184" y="910"/>
                    <a:pt x="184" y="910"/>
                    <a:pt x="184" y="910"/>
                  </a:cubicBezTo>
                  <a:cubicBezTo>
                    <a:pt x="184" y="911"/>
                    <a:pt x="184" y="911"/>
                    <a:pt x="184" y="911"/>
                  </a:cubicBezTo>
                  <a:cubicBezTo>
                    <a:pt x="188" y="911"/>
                    <a:pt x="188" y="911"/>
                    <a:pt x="188" y="911"/>
                  </a:cubicBezTo>
                  <a:cubicBezTo>
                    <a:pt x="189" y="912"/>
                    <a:pt x="189" y="912"/>
                    <a:pt x="189" y="912"/>
                  </a:cubicBezTo>
                  <a:cubicBezTo>
                    <a:pt x="189" y="913"/>
                    <a:pt x="189" y="913"/>
                    <a:pt x="189" y="913"/>
                  </a:cubicBezTo>
                  <a:cubicBezTo>
                    <a:pt x="190" y="916"/>
                    <a:pt x="190" y="916"/>
                    <a:pt x="190" y="916"/>
                  </a:cubicBezTo>
                  <a:cubicBezTo>
                    <a:pt x="191" y="917"/>
                    <a:pt x="191" y="917"/>
                    <a:pt x="191" y="917"/>
                  </a:cubicBezTo>
                  <a:cubicBezTo>
                    <a:pt x="191" y="917"/>
                    <a:pt x="192" y="917"/>
                    <a:pt x="192" y="916"/>
                  </a:cubicBezTo>
                  <a:cubicBezTo>
                    <a:pt x="192" y="916"/>
                    <a:pt x="192" y="916"/>
                    <a:pt x="193" y="916"/>
                  </a:cubicBezTo>
                  <a:cubicBezTo>
                    <a:pt x="194" y="915"/>
                    <a:pt x="194" y="914"/>
                    <a:pt x="196" y="914"/>
                  </a:cubicBezTo>
                  <a:cubicBezTo>
                    <a:pt x="196" y="914"/>
                    <a:pt x="196" y="914"/>
                    <a:pt x="197" y="914"/>
                  </a:cubicBezTo>
                  <a:cubicBezTo>
                    <a:pt x="199" y="914"/>
                    <a:pt x="202" y="915"/>
                    <a:pt x="205" y="917"/>
                  </a:cubicBezTo>
                  <a:cubicBezTo>
                    <a:pt x="211" y="917"/>
                    <a:pt x="211" y="917"/>
                    <a:pt x="211" y="917"/>
                  </a:cubicBezTo>
                  <a:cubicBezTo>
                    <a:pt x="212" y="917"/>
                    <a:pt x="212" y="917"/>
                    <a:pt x="212" y="917"/>
                  </a:cubicBezTo>
                  <a:cubicBezTo>
                    <a:pt x="212" y="918"/>
                    <a:pt x="212" y="918"/>
                    <a:pt x="212" y="918"/>
                  </a:cubicBezTo>
                  <a:cubicBezTo>
                    <a:pt x="214" y="921"/>
                    <a:pt x="214" y="921"/>
                    <a:pt x="214" y="921"/>
                  </a:cubicBezTo>
                  <a:cubicBezTo>
                    <a:pt x="216" y="924"/>
                    <a:pt x="216" y="924"/>
                    <a:pt x="216" y="924"/>
                  </a:cubicBezTo>
                  <a:cubicBezTo>
                    <a:pt x="226" y="932"/>
                    <a:pt x="226" y="932"/>
                    <a:pt x="226" y="932"/>
                  </a:cubicBezTo>
                  <a:cubicBezTo>
                    <a:pt x="230" y="936"/>
                    <a:pt x="232" y="937"/>
                    <a:pt x="233" y="937"/>
                  </a:cubicBezTo>
                  <a:cubicBezTo>
                    <a:pt x="238" y="934"/>
                    <a:pt x="238" y="934"/>
                    <a:pt x="238" y="934"/>
                  </a:cubicBezTo>
                  <a:cubicBezTo>
                    <a:pt x="242" y="929"/>
                    <a:pt x="242" y="929"/>
                    <a:pt x="242" y="929"/>
                  </a:cubicBezTo>
                  <a:cubicBezTo>
                    <a:pt x="232" y="916"/>
                    <a:pt x="232" y="916"/>
                    <a:pt x="232" y="916"/>
                  </a:cubicBezTo>
                  <a:cubicBezTo>
                    <a:pt x="232" y="915"/>
                    <a:pt x="232" y="915"/>
                    <a:pt x="232" y="915"/>
                  </a:cubicBezTo>
                  <a:cubicBezTo>
                    <a:pt x="232" y="915"/>
                    <a:pt x="232" y="915"/>
                    <a:pt x="232" y="915"/>
                  </a:cubicBezTo>
                  <a:cubicBezTo>
                    <a:pt x="231" y="912"/>
                    <a:pt x="231" y="909"/>
                    <a:pt x="231" y="905"/>
                  </a:cubicBezTo>
                  <a:cubicBezTo>
                    <a:pt x="231" y="904"/>
                    <a:pt x="232" y="901"/>
                    <a:pt x="231" y="900"/>
                  </a:cubicBezTo>
                  <a:cubicBezTo>
                    <a:pt x="225" y="893"/>
                    <a:pt x="222" y="887"/>
                    <a:pt x="224" y="880"/>
                  </a:cubicBezTo>
                  <a:cubicBezTo>
                    <a:pt x="225" y="874"/>
                    <a:pt x="231" y="868"/>
                    <a:pt x="240" y="863"/>
                  </a:cubicBezTo>
                  <a:cubicBezTo>
                    <a:pt x="247" y="857"/>
                    <a:pt x="247" y="857"/>
                    <a:pt x="247" y="857"/>
                  </a:cubicBezTo>
                  <a:cubicBezTo>
                    <a:pt x="243" y="854"/>
                    <a:pt x="243" y="854"/>
                    <a:pt x="243" y="854"/>
                  </a:cubicBezTo>
                  <a:cubicBezTo>
                    <a:pt x="242" y="852"/>
                    <a:pt x="240" y="850"/>
                    <a:pt x="241" y="848"/>
                  </a:cubicBezTo>
                  <a:cubicBezTo>
                    <a:pt x="241" y="848"/>
                    <a:pt x="242" y="847"/>
                    <a:pt x="244" y="847"/>
                  </a:cubicBezTo>
                  <a:cubicBezTo>
                    <a:pt x="246" y="846"/>
                    <a:pt x="246" y="846"/>
                    <a:pt x="246" y="846"/>
                  </a:cubicBezTo>
                  <a:cubicBezTo>
                    <a:pt x="245" y="844"/>
                    <a:pt x="245" y="844"/>
                    <a:pt x="245" y="844"/>
                  </a:cubicBezTo>
                  <a:cubicBezTo>
                    <a:pt x="240" y="837"/>
                    <a:pt x="236" y="833"/>
                    <a:pt x="232" y="833"/>
                  </a:cubicBezTo>
                  <a:cubicBezTo>
                    <a:pt x="232" y="833"/>
                    <a:pt x="232" y="833"/>
                    <a:pt x="231" y="834"/>
                  </a:cubicBezTo>
                  <a:cubicBezTo>
                    <a:pt x="231" y="834"/>
                    <a:pt x="230" y="834"/>
                    <a:pt x="230" y="834"/>
                  </a:cubicBezTo>
                  <a:cubicBezTo>
                    <a:pt x="227" y="834"/>
                    <a:pt x="225" y="832"/>
                    <a:pt x="225" y="829"/>
                  </a:cubicBezTo>
                  <a:cubicBezTo>
                    <a:pt x="225" y="826"/>
                    <a:pt x="225" y="826"/>
                    <a:pt x="225" y="826"/>
                  </a:cubicBezTo>
                  <a:cubicBezTo>
                    <a:pt x="225" y="826"/>
                    <a:pt x="225" y="826"/>
                    <a:pt x="225" y="825"/>
                  </a:cubicBezTo>
                  <a:cubicBezTo>
                    <a:pt x="221" y="823"/>
                    <a:pt x="219" y="822"/>
                    <a:pt x="218" y="820"/>
                  </a:cubicBezTo>
                  <a:cubicBezTo>
                    <a:pt x="218" y="819"/>
                    <a:pt x="218" y="818"/>
                    <a:pt x="218" y="817"/>
                  </a:cubicBezTo>
                  <a:cubicBezTo>
                    <a:pt x="218" y="817"/>
                    <a:pt x="218" y="817"/>
                    <a:pt x="218" y="817"/>
                  </a:cubicBezTo>
                  <a:cubicBezTo>
                    <a:pt x="218" y="817"/>
                    <a:pt x="218" y="817"/>
                    <a:pt x="218" y="817"/>
                  </a:cubicBezTo>
                  <a:cubicBezTo>
                    <a:pt x="224" y="809"/>
                    <a:pt x="224" y="809"/>
                    <a:pt x="224" y="809"/>
                  </a:cubicBezTo>
                  <a:cubicBezTo>
                    <a:pt x="224" y="808"/>
                    <a:pt x="223" y="805"/>
                    <a:pt x="223" y="802"/>
                  </a:cubicBezTo>
                  <a:cubicBezTo>
                    <a:pt x="222" y="800"/>
                    <a:pt x="222" y="800"/>
                    <a:pt x="222" y="800"/>
                  </a:cubicBezTo>
                  <a:cubicBezTo>
                    <a:pt x="222" y="800"/>
                    <a:pt x="222" y="800"/>
                    <a:pt x="222" y="800"/>
                  </a:cubicBezTo>
                  <a:cubicBezTo>
                    <a:pt x="222" y="800"/>
                    <a:pt x="222" y="800"/>
                    <a:pt x="222" y="800"/>
                  </a:cubicBezTo>
                  <a:cubicBezTo>
                    <a:pt x="222" y="797"/>
                    <a:pt x="223" y="795"/>
                    <a:pt x="227" y="792"/>
                  </a:cubicBezTo>
                  <a:cubicBezTo>
                    <a:pt x="227" y="788"/>
                    <a:pt x="228" y="784"/>
                    <a:pt x="231" y="783"/>
                  </a:cubicBezTo>
                  <a:cubicBezTo>
                    <a:pt x="231" y="783"/>
                    <a:pt x="231" y="783"/>
                    <a:pt x="231" y="783"/>
                  </a:cubicBezTo>
                  <a:cubicBezTo>
                    <a:pt x="231" y="783"/>
                    <a:pt x="231" y="783"/>
                    <a:pt x="231" y="783"/>
                  </a:cubicBezTo>
                  <a:cubicBezTo>
                    <a:pt x="233" y="783"/>
                    <a:pt x="235" y="784"/>
                    <a:pt x="237" y="786"/>
                  </a:cubicBezTo>
                  <a:cubicBezTo>
                    <a:pt x="237" y="786"/>
                    <a:pt x="237" y="786"/>
                    <a:pt x="237" y="786"/>
                  </a:cubicBezTo>
                  <a:cubicBezTo>
                    <a:pt x="237" y="786"/>
                    <a:pt x="237" y="786"/>
                    <a:pt x="237" y="786"/>
                  </a:cubicBezTo>
                  <a:cubicBezTo>
                    <a:pt x="241" y="791"/>
                    <a:pt x="241" y="791"/>
                    <a:pt x="241" y="791"/>
                  </a:cubicBezTo>
                  <a:cubicBezTo>
                    <a:pt x="242" y="792"/>
                    <a:pt x="243" y="792"/>
                    <a:pt x="243" y="793"/>
                  </a:cubicBezTo>
                  <a:cubicBezTo>
                    <a:pt x="245" y="791"/>
                    <a:pt x="245" y="791"/>
                    <a:pt x="245" y="791"/>
                  </a:cubicBezTo>
                  <a:cubicBezTo>
                    <a:pt x="245" y="786"/>
                    <a:pt x="245" y="786"/>
                    <a:pt x="245" y="786"/>
                  </a:cubicBezTo>
                  <a:cubicBezTo>
                    <a:pt x="244" y="781"/>
                    <a:pt x="249" y="776"/>
                    <a:pt x="253" y="773"/>
                  </a:cubicBezTo>
                  <a:cubicBezTo>
                    <a:pt x="253" y="773"/>
                    <a:pt x="253" y="773"/>
                    <a:pt x="253" y="773"/>
                  </a:cubicBezTo>
                  <a:cubicBezTo>
                    <a:pt x="253" y="773"/>
                    <a:pt x="253" y="773"/>
                    <a:pt x="253" y="773"/>
                  </a:cubicBezTo>
                  <a:cubicBezTo>
                    <a:pt x="266" y="765"/>
                    <a:pt x="266" y="765"/>
                    <a:pt x="266" y="765"/>
                  </a:cubicBezTo>
                  <a:cubicBezTo>
                    <a:pt x="269" y="762"/>
                    <a:pt x="271" y="761"/>
                    <a:pt x="273" y="761"/>
                  </a:cubicBezTo>
                  <a:cubicBezTo>
                    <a:pt x="274" y="761"/>
                    <a:pt x="274" y="761"/>
                    <a:pt x="275" y="761"/>
                  </a:cubicBezTo>
                  <a:cubicBezTo>
                    <a:pt x="281" y="763"/>
                    <a:pt x="281" y="763"/>
                    <a:pt x="281" y="763"/>
                  </a:cubicBezTo>
                  <a:cubicBezTo>
                    <a:pt x="284" y="761"/>
                    <a:pt x="284" y="761"/>
                    <a:pt x="284" y="761"/>
                  </a:cubicBezTo>
                  <a:cubicBezTo>
                    <a:pt x="285" y="761"/>
                    <a:pt x="285" y="761"/>
                    <a:pt x="285" y="761"/>
                  </a:cubicBezTo>
                  <a:cubicBezTo>
                    <a:pt x="285" y="761"/>
                    <a:pt x="285" y="761"/>
                    <a:pt x="285" y="761"/>
                  </a:cubicBezTo>
                  <a:cubicBezTo>
                    <a:pt x="289" y="761"/>
                    <a:pt x="289" y="761"/>
                    <a:pt x="289" y="761"/>
                  </a:cubicBezTo>
                  <a:cubicBezTo>
                    <a:pt x="290" y="761"/>
                    <a:pt x="290" y="761"/>
                    <a:pt x="290" y="761"/>
                  </a:cubicBezTo>
                  <a:cubicBezTo>
                    <a:pt x="290" y="761"/>
                    <a:pt x="290" y="761"/>
                    <a:pt x="290" y="761"/>
                  </a:cubicBezTo>
                  <a:cubicBezTo>
                    <a:pt x="297" y="765"/>
                    <a:pt x="297" y="765"/>
                    <a:pt x="297" y="765"/>
                  </a:cubicBezTo>
                  <a:cubicBezTo>
                    <a:pt x="304" y="768"/>
                    <a:pt x="310" y="771"/>
                    <a:pt x="312" y="775"/>
                  </a:cubicBezTo>
                  <a:cubicBezTo>
                    <a:pt x="312" y="774"/>
                    <a:pt x="312" y="774"/>
                    <a:pt x="312" y="774"/>
                  </a:cubicBezTo>
                  <a:cubicBezTo>
                    <a:pt x="312" y="772"/>
                    <a:pt x="312" y="772"/>
                    <a:pt x="312" y="772"/>
                  </a:cubicBezTo>
                  <a:cubicBezTo>
                    <a:pt x="313" y="772"/>
                    <a:pt x="313" y="772"/>
                    <a:pt x="313" y="772"/>
                  </a:cubicBezTo>
                  <a:cubicBezTo>
                    <a:pt x="315" y="772"/>
                    <a:pt x="316" y="772"/>
                    <a:pt x="318" y="774"/>
                  </a:cubicBezTo>
                  <a:cubicBezTo>
                    <a:pt x="319" y="775"/>
                    <a:pt x="319" y="775"/>
                    <a:pt x="319" y="775"/>
                  </a:cubicBezTo>
                  <a:cubicBezTo>
                    <a:pt x="322" y="777"/>
                    <a:pt x="326" y="779"/>
                    <a:pt x="327" y="779"/>
                  </a:cubicBezTo>
                  <a:cubicBezTo>
                    <a:pt x="327" y="780"/>
                    <a:pt x="327" y="780"/>
                    <a:pt x="327" y="780"/>
                  </a:cubicBezTo>
                  <a:cubicBezTo>
                    <a:pt x="331" y="777"/>
                    <a:pt x="331" y="777"/>
                    <a:pt x="331" y="777"/>
                  </a:cubicBezTo>
                  <a:cubicBezTo>
                    <a:pt x="333" y="774"/>
                    <a:pt x="333" y="774"/>
                    <a:pt x="333" y="774"/>
                  </a:cubicBezTo>
                  <a:cubicBezTo>
                    <a:pt x="334" y="774"/>
                    <a:pt x="334" y="774"/>
                    <a:pt x="334" y="774"/>
                  </a:cubicBezTo>
                  <a:cubicBezTo>
                    <a:pt x="334" y="774"/>
                    <a:pt x="334" y="774"/>
                    <a:pt x="334" y="774"/>
                  </a:cubicBezTo>
                  <a:cubicBezTo>
                    <a:pt x="343" y="774"/>
                    <a:pt x="343" y="774"/>
                    <a:pt x="343" y="774"/>
                  </a:cubicBezTo>
                  <a:cubicBezTo>
                    <a:pt x="348" y="774"/>
                    <a:pt x="348" y="774"/>
                    <a:pt x="348" y="774"/>
                  </a:cubicBezTo>
                  <a:cubicBezTo>
                    <a:pt x="349" y="772"/>
                    <a:pt x="351" y="771"/>
                    <a:pt x="353" y="771"/>
                  </a:cubicBezTo>
                  <a:cubicBezTo>
                    <a:pt x="356" y="771"/>
                    <a:pt x="357" y="772"/>
                    <a:pt x="359" y="774"/>
                  </a:cubicBezTo>
                  <a:cubicBezTo>
                    <a:pt x="364" y="778"/>
                    <a:pt x="364" y="778"/>
                    <a:pt x="364" y="778"/>
                  </a:cubicBezTo>
                  <a:cubicBezTo>
                    <a:pt x="373" y="778"/>
                    <a:pt x="373" y="778"/>
                    <a:pt x="373" y="778"/>
                  </a:cubicBezTo>
                  <a:cubicBezTo>
                    <a:pt x="377" y="777"/>
                    <a:pt x="377" y="777"/>
                    <a:pt x="377" y="777"/>
                  </a:cubicBezTo>
                  <a:cubicBezTo>
                    <a:pt x="377" y="777"/>
                    <a:pt x="377" y="777"/>
                    <a:pt x="377" y="777"/>
                  </a:cubicBezTo>
                  <a:cubicBezTo>
                    <a:pt x="378" y="778"/>
                    <a:pt x="378" y="778"/>
                    <a:pt x="378" y="778"/>
                  </a:cubicBezTo>
                  <a:cubicBezTo>
                    <a:pt x="382" y="780"/>
                    <a:pt x="382" y="780"/>
                    <a:pt x="382" y="780"/>
                  </a:cubicBezTo>
                  <a:cubicBezTo>
                    <a:pt x="386" y="778"/>
                    <a:pt x="386" y="778"/>
                    <a:pt x="386" y="778"/>
                  </a:cubicBezTo>
                  <a:cubicBezTo>
                    <a:pt x="388" y="777"/>
                    <a:pt x="389" y="776"/>
                    <a:pt x="390" y="775"/>
                  </a:cubicBezTo>
                  <a:cubicBezTo>
                    <a:pt x="391" y="773"/>
                    <a:pt x="391" y="772"/>
                    <a:pt x="391" y="771"/>
                  </a:cubicBezTo>
                  <a:cubicBezTo>
                    <a:pt x="390" y="770"/>
                    <a:pt x="389" y="769"/>
                    <a:pt x="387" y="768"/>
                  </a:cubicBezTo>
                  <a:cubicBezTo>
                    <a:pt x="382" y="765"/>
                    <a:pt x="382" y="765"/>
                    <a:pt x="382" y="765"/>
                  </a:cubicBezTo>
                  <a:cubicBezTo>
                    <a:pt x="378" y="763"/>
                    <a:pt x="378" y="763"/>
                    <a:pt x="378" y="763"/>
                  </a:cubicBezTo>
                  <a:cubicBezTo>
                    <a:pt x="377" y="763"/>
                    <a:pt x="377" y="763"/>
                    <a:pt x="377" y="763"/>
                  </a:cubicBezTo>
                  <a:cubicBezTo>
                    <a:pt x="377" y="762"/>
                    <a:pt x="377" y="762"/>
                    <a:pt x="377" y="762"/>
                  </a:cubicBezTo>
                  <a:cubicBezTo>
                    <a:pt x="374" y="757"/>
                    <a:pt x="374" y="757"/>
                    <a:pt x="374" y="757"/>
                  </a:cubicBezTo>
                  <a:cubicBezTo>
                    <a:pt x="373" y="756"/>
                    <a:pt x="373" y="756"/>
                    <a:pt x="373" y="756"/>
                  </a:cubicBezTo>
                  <a:cubicBezTo>
                    <a:pt x="375" y="755"/>
                    <a:pt x="375" y="755"/>
                    <a:pt x="375" y="755"/>
                  </a:cubicBezTo>
                  <a:cubicBezTo>
                    <a:pt x="377" y="754"/>
                    <a:pt x="377" y="754"/>
                    <a:pt x="377" y="754"/>
                  </a:cubicBezTo>
                  <a:cubicBezTo>
                    <a:pt x="384" y="749"/>
                    <a:pt x="384" y="749"/>
                    <a:pt x="384" y="749"/>
                  </a:cubicBezTo>
                  <a:cubicBezTo>
                    <a:pt x="382" y="746"/>
                    <a:pt x="382" y="746"/>
                    <a:pt x="382" y="746"/>
                  </a:cubicBezTo>
                  <a:cubicBezTo>
                    <a:pt x="382" y="746"/>
                    <a:pt x="382" y="746"/>
                    <a:pt x="382" y="746"/>
                  </a:cubicBezTo>
                  <a:cubicBezTo>
                    <a:pt x="382" y="746"/>
                    <a:pt x="382" y="746"/>
                    <a:pt x="382" y="746"/>
                  </a:cubicBezTo>
                  <a:cubicBezTo>
                    <a:pt x="382" y="743"/>
                    <a:pt x="382" y="742"/>
                    <a:pt x="383" y="740"/>
                  </a:cubicBezTo>
                  <a:cubicBezTo>
                    <a:pt x="384" y="738"/>
                    <a:pt x="386" y="737"/>
                    <a:pt x="390" y="737"/>
                  </a:cubicBezTo>
                  <a:cubicBezTo>
                    <a:pt x="395" y="736"/>
                    <a:pt x="395" y="736"/>
                    <a:pt x="395" y="736"/>
                  </a:cubicBezTo>
                  <a:cubicBezTo>
                    <a:pt x="396" y="735"/>
                    <a:pt x="396" y="735"/>
                    <a:pt x="396" y="735"/>
                  </a:cubicBezTo>
                  <a:cubicBezTo>
                    <a:pt x="396" y="735"/>
                    <a:pt x="396" y="735"/>
                    <a:pt x="396" y="735"/>
                  </a:cubicBezTo>
                  <a:cubicBezTo>
                    <a:pt x="393" y="735"/>
                    <a:pt x="393" y="735"/>
                    <a:pt x="393" y="735"/>
                  </a:cubicBezTo>
                  <a:cubicBezTo>
                    <a:pt x="391" y="735"/>
                    <a:pt x="390" y="734"/>
                    <a:pt x="389" y="733"/>
                  </a:cubicBezTo>
                  <a:cubicBezTo>
                    <a:pt x="388" y="732"/>
                    <a:pt x="387" y="730"/>
                    <a:pt x="388" y="727"/>
                  </a:cubicBezTo>
                  <a:cubicBezTo>
                    <a:pt x="388" y="721"/>
                    <a:pt x="391" y="717"/>
                    <a:pt x="395" y="716"/>
                  </a:cubicBezTo>
                  <a:cubicBezTo>
                    <a:pt x="401" y="716"/>
                    <a:pt x="401" y="716"/>
                    <a:pt x="401" y="716"/>
                  </a:cubicBezTo>
                  <a:cubicBezTo>
                    <a:pt x="407" y="715"/>
                    <a:pt x="407" y="715"/>
                    <a:pt x="407" y="715"/>
                  </a:cubicBezTo>
                  <a:cubicBezTo>
                    <a:pt x="410" y="713"/>
                    <a:pt x="415" y="711"/>
                    <a:pt x="420" y="711"/>
                  </a:cubicBezTo>
                  <a:cubicBezTo>
                    <a:pt x="434" y="709"/>
                    <a:pt x="434" y="709"/>
                    <a:pt x="434" y="709"/>
                  </a:cubicBezTo>
                  <a:cubicBezTo>
                    <a:pt x="437" y="706"/>
                    <a:pt x="442" y="704"/>
                    <a:pt x="451" y="702"/>
                  </a:cubicBezTo>
                  <a:cubicBezTo>
                    <a:pt x="467" y="700"/>
                    <a:pt x="467" y="700"/>
                    <a:pt x="467" y="700"/>
                  </a:cubicBezTo>
                  <a:cubicBezTo>
                    <a:pt x="469" y="698"/>
                    <a:pt x="469" y="698"/>
                    <a:pt x="469" y="698"/>
                  </a:cubicBezTo>
                  <a:cubicBezTo>
                    <a:pt x="471" y="695"/>
                    <a:pt x="471" y="695"/>
                    <a:pt x="471" y="695"/>
                  </a:cubicBezTo>
                  <a:cubicBezTo>
                    <a:pt x="471" y="695"/>
                    <a:pt x="471" y="695"/>
                    <a:pt x="471" y="695"/>
                  </a:cubicBezTo>
                  <a:cubicBezTo>
                    <a:pt x="471" y="695"/>
                    <a:pt x="471" y="695"/>
                    <a:pt x="471" y="695"/>
                  </a:cubicBezTo>
                  <a:cubicBezTo>
                    <a:pt x="473" y="691"/>
                    <a:pt x="476" y="690"/>
                    <a:pt x="480" y="690"/>
                  </a:cubicBezTo>
                  <a:cubicBezTo>
                    <a:pt x="481" y="690"/>
                    <a:pt x="481" y="690"/>
                    <a:pt x="481" y="690"/>
                  </a:cubicBezTo>
                  <a:cubicBezTo>
                    <a:pt x="481" y="690"/>
                    <a:pt x="482" y="690"/>
                    <a:pt x="482" y="690"/>
                  </a:cubicBezTo>
                  <a:cubicBezTo>
                    <a:pt x="484" y="690"/>
                    <a:pt x="486" y="691"/>
                    <a:pt x="490" y="692"/>
                  </a:cubicBezTo>
                  <a:cubicBezTo>
                    <a:pt x="497" y="693"/>
                    <a:pt x="497" y="693"/>
                    <a:pt x="497" y="693"/>
                  </a:cubicBezTo>
                  <a:cubicBezTo>
                    <a:pt x="497" y="693"/>
                    <a:pt x="497" y="693"/>
                    <a:pt x="498" y="693"/>
                  </a:cubicBezTo>
                  <a:cubicBezTo>
                    <a:pt x="501" y="693"/>
                    <a:pt x="502" y="697"/>
                    <a:pt x="504" y="701"/>
                  </a:cubicBezTo>
                  <a:cubicBezTo>
                    <a:pt x="504" y="701"/>
                    <a:pt x="504" y="701"/>
                    <a:pt x="504" y="701"/>
                  </a:cubicBezTo>
                  <a:cubicBezTo>
                    <a:pt x="504" y="702"/>
                    <a:pt x="504" y="702"/>
                    <a:pt x="504" y="702"/>
                  </a:cubicBezTo>
                  <a:cubicBezTo>
                    <a:pt x="504" y="703"/>
                    <a:pt x="504" y="703"/>
                    <a:pt x="504" y="703"/>
                  </a:cubicBezTo>
                  <a:cubicBezTo>
                    <a:pt x="505" y="708"/>
                    <a:pt x="506" y="711"/>
                    <a:pt x="505" y="714"/>
                  </a:cubicBezTo>
                  <a:cubicBezTo>
                    <a:pt x="505" y="714"/>
                    <a:pt x="505" y="714"/>
                    <a:pt x="505" y="714"/>
                  </a:cubicBezTo>
                  <a:cubicBezTo>
                    <a:pt x="505" y="714"/>
                    <a:pt x="505" y="714"/>
                    <a:pt x="505" y="714"/>
                  </a:cubicBezTo>
                  <a:cubicBezTo>
                    <a:pt x="505" y="714"/>
                    <a:pt x="506" y="714"/>
                    <a:pt x="506" y="714"/>
                  </a:cubicBezTo>
                  <a:cubicBezTo>
                    <a:pt x="508" y="713"/>
                    <a:pt x="509" y="713"/>
                    <a:pt x="510" y="712"/>
                  </a:cubicBezTo>
                  <a:cubicBezTo>
                    <a:pt x="511" y="712"/>
                    <a:pt x="511" y="712"/>
                    <a:pt x="511" y="712"/>
                  </a:cubicBezTo>
                  <a:cubicBezTo>
                    <a:pt x="511" y="712"/>
                    <a:pt x="511" y="712"/>
                    <a:pt x="511" y="712"/>
                  </a:cubicBezTo>
                  <a:cubicBezTo>
                    <a:pt x="512" y="711"/>
                    <a:pt x="514" y="710"/>
                    <a:pt x="515" y="710"/>
                  </a:cubicBezTo>
                  <a:cubicBezTo>
                    <a:pt x="518" y="710"/>
                    <a:pt x="519" y="713"/>
                    <a:pt x="520" y="717"/>
                  </a:cubicBezTo>
                  <a:cubicBezTo>
                    <a:pt x="523" y="716"/>
                    <a:pt x="523" y="716"/>
                    <a:pt x="523" y="716"/>
                  </a:cubicBezTo>
                  <a:cubicBezTo>
                    <a:pt x="524" y="716"/>
                    <a:pt x="524" y="716"/>
                    <a:pt x="524" y="716"/>
                  </a:cubicBezTo>
                  <a:cubicBezTo>
                    <a:pt x="524" y="717"/>
                    <a:pt x="524" y="717"/>
                    <a:pt x="524" y="717"/>
                  </a:cubicBezTo>
                  <a:cubicBezTo>
                    <a:pt x="525" y="717"/>
                    <a:pt x="525" y="718"/>
                    <a:pt x="525" y="718"/>
                  </a:cubicBezTo>
                  <a:cubicBezTo>
                    <a:pt x="525" y="718"/>
                    <a:pt x="525" y="718"/>
                    <a:pt x="525" y="718"/>
                  </a:cubicBezTo>
                  <a:cubicBezTo>
                    <a:pt x="531" y="717"/>
                    <a:pt x="531" y="717"/>
                    <a:pt x="531" y="717"/>
                  </a:cubicBezTo>
                  <a:cubicBezTo>
                    <a:pt x="532" y="717"/>
                    <a:pt x="532" y="717"/>
                    <a:pt x="532" y="717"/>
                  </a:cubicBezTo>
                  <a:cubicBezTo>
                    <a:pt x="533" y="717"/>
                    <a:pt x="534" y="717"/>
                    <a:pt x="534" y="718"/>
                  </a:cubicBezTo>
                  <a:cubicBezTo>
                    <a:pt x="534" y="718"/>
                    <a:pt x="535" y="719"/>
                    <a:pt x="533" y="721"/>
                  </a:cubicBezTo>
                  <a:cubicBezTo>
                    <a:pt x="531" y="724"/>
                    <a:pt x="531" y="724"/>
                    <a:pt x="531" y="724"/>
                  </a:cubicBezTo>
                  <a:cubicBezTo>
                    <a:pt x="531" y="725"/>
                    <a:pt x="531" y="725"/>
                    <a:pt x="531" y="725"/>
                  </a:cubicBezTo>
                  <a:cubicBezTo>
                    <a:pt x="531" y="725"/>
                    <a:pt x="532" y="726"/>
                    <a:pt x="533" y="726"/>
                  </a:cubicBezTo>
                  <a:cubicBezTo>
                    <a:pt x="533" y="726"/>
                    <a:pt x="534" y="725"/>
                    <a:pt x="535" y="725"/>
                  </a:cubicBezTo>
                  <a:cubicBezTo>
                    <a:pt x="540" y="725"/>
                    <a:pt x="544" y="723"/>
                    <a:pt x="550" y="719"/>
                  </a:cubicBezTo>
                  <a:cubicBezTo>
                    <a:pt x="563" y="709"/>
                    <a:pt x="563" y="709"/>
                    <a:pt x="563" y="709"/>
                  </a:cubicBezTo>
                  <a:cubicBezTo>
                    <a:pt x="564" y="709"/>
                    <a:pt x="564" y="709"/>
                    <a:pt x="564" y="709"/>
                  </a:cubicBezTo>
                  <a:cubicBezTo>
                    <a:pt x="564" y="709"/>
                    <a:pt x="564" y="709"/>
                    <a:pt x="564" y="709"/>
                  </a:cubicBezTo>
                  <a:cubicBezTo>
                    <a:pt x="567" y="709"/>
                    <a:pt x="567" y="709"/>
                    <a:pt x="567" y="709"/>
                  </a:cubicBezTo>
                  <a:cubicBezTo>
                    <a:pt x="569" y="708"/>
                    <a:pt x="569" y="708"/>
                    <a:pt x="569" y="708"/>
                  </a:cubicBezTo>
                  <a:cubicBezTo>
                    <a:pt x="569" y="710"/>
                    <a:pt x="569" y="710"/>
                    <a:pt x="569" y="710"/>
                  </a:cubicBezTo>
                  <a:cubicBezTo>
                    <a:pt x="570" y="714"/>
                    <a:pt x="570" y="714"/>
                    <a:pt x="570" y="714"/>
                  </a:cubicBezTo>
                  <a:cubicBezTo>
                    <a:pt x="570" y="719"/>
                    <a:pt x="572" y="722"/>
                    <a:pt x="573" y="723"/>
                  </a:cubicBezTo>
                  <a:cubicBezTo>
                    <a:pt x="573" y="723"/>
                    <a:pt x="573" y="723"/>
                    <a:pt x="573" y="723"/>
                  </a:cubicBezTo>
                  <a:cubicBezTo>
                    <a:pt x="574" y="723"/>
                    <a:pt x="574" y="723"/>
                    <a:pt x="574" y="723"/>
                  </a:cubicBezTo>
                  <a:cubicBezTo>
                    <a:pt x="581" y="729"/>
                    <a:pt x="586" y="736"/>
                    <a:pt x="590" y="743"/>
                  </a:cubicBezTo>
                  <a:cubicBezTo>
                    <a:pt x="604" y="772"/>
                    <a:pt x="604" y="772"/>
                    <a:pt x="604" y="772"/>
                  </a:cubicBezTo>
                  <a:cubicBezTo>
                    <a:pt x="607" y="776"/>
                    <a:pt x="607" y="776"/>
                    <a:pt x="607" y="776"/>
                  </a:cubicBezTo>
                  <a:cubicBezTo>
                    <a:pt x="609" y="774"/>
                    <a:pt x="609" y="774"/>
                    <a:pt x="609" y="774"/>
                  </a:cubicBezTo>
                  <a:cubicBezTo>
                    <a:pt x="610" y="771"/>
                    <a:pt x="613" y="770"/>
                    <a:pt x="616" y="770"/>
                  </a:cubicBezTo>
                  <a:cubicBezTo>
                    <a:pt x="618" y="770"/>
                    <a:pt x="621" y="772"/>
                    <a:pt x="624" y="775"/>
                  </a:cubicBezTo>
                  <a:cubicBezTo>
                    <a:pt x="625" y="777"/>
                    <a:pt x="627" y="778"/>
                    <a:pt x="629" y="778"/>
                  </a:cubicBezTo>
                  <a:cubicBezTo>
                    <a:pt x="629" y="778"/>
                    <a:pt x="630" y="778"/>
                    <a:pt x="631" y="778"/>
                  </a:cubicBezTo>
                  <a:cubicBezTo>
                    <a:pt x="631" y="778"/>
                    <a:pt x="631" y="778"/>
                    <a:pt x="631" y="778"/>
                  </a:cubicBezTo>
                  <a:cubicBezTo>
                    <a:pt x="631" y="778"/>
                    <a:pt x="631" y="778"/>
                    <a:pt x="631" y="778"/>
                  </a:cubicBezTo>
                  <a:cubicBezTo>
                    <a:pt x="644" y="776"/>
                    <a:pt x="644" y="776"/>
                    <a:pt x="644" y="776"/>
                  </a:cubicBezTo>
                  <a:cubicBezTo>
                    <a:pt x="645" y="776"/>
                    <a:pt x="645" y="776"/>
                    <a:pt x="645" y="776"/>
                  </a:cubicBezTo>
                  <a:cubicBezTo>
                    <a:pt x="645" y="776"/>
                    <a:pt x="645" y="776"/>
                    <a:pt x="645" y="776"/>
                  </a:cubicBezTo>
                  <a:cubicBezTo>
                    <a:pt x="651" y="780"/>
                    <a:pt x="651" y="780"/>
                    <a:pt x="651" y="780"/>
                  </a:cubicBezTo>
                  <a:cubicBezTo>
                    <a:pt x="651" y="780"/>
                    <a:pt x="651" y="780"/>
                    <a:pt x="651" y="780"/>
                  </a:cubicBezTo>
                  <a:cubicBezTo>
                    <a:pt x="651" y="780"/>
                    <a:pt x="651" y="780"/>
                    <a:pt x="651" y="780"/>
                  </a:cubicBezTo>
                  <a:cubicBezTo>
                    <a:pt x="655" y="786"/>
                    <a:pt x="655" y="786"/>
                    <a:pt x="655" y="786"/>
                  </a:cubicBezTo>
                  <a:cubicBezTo>
                    <a:pt x="656" y="787"/>
                    <a:pt x="659" y="789"/>
                    <a:pt x="662" y="790"/>
                  </a:cubicBezTo>
                  <a:cubicBezTo>
                    <a:pt x="662" y="790"/>
                    <a:pt x="662" y="790"/>
                    <a:pt x="662" y="790"/>
                  </a:cubicBezTo>
                  <a:cubicBezTo>
                    <a:pt x="662" y="791"/>
                    <a:pt x="662" y="791"/>
                    <a:pt x="662" y="791"/>
                  </a:cubicBezTo>
                  <a:cubicBezTo>
                    <a:pt x="666" y="794"/>
                    <a:pt x="666" y="794"/>
                    <a:pt x="666" y="794"/>
                  </a:cubicBezTo>
                  <a:cubicBezTo>
                    <a:pt x="666" y="794"/>
                    <a:pt x="666" y="794"/>
                    <a:pt x="666" y="794"/>
                  </a:cubicBezTo>
                  <a:cubicBezTo>
                    <a:pt x="666" y="795"/>
                    <a:pt x="666" y="795"/>
                    <a:pt x="666" y="795"/>
                  </a:cubicBezTo>
                  <a:cubicBezTo>
                    <a:pt x="669" y="798"/>
                    <a:pt x="669" y="798"/>
                    <a:pt x="669" y="798"/>
                  </a:cubicBezTo>
                  <a:cubicBezTo>
                    <a:pt x="677" y="799"/>
                    <a:pt x="677" y="799"/>
                    <a:pt x="677" y="799"/>
                  </a:cubicBezTo>
                  <a:cubicBezTo>
                    <a:pt x="678" y="797"/>
                    <a:pt x="680" y="797"/>
                    <a:pt x="681" y="797"/>
                  </a:cubicBezTo>
                  <a:cubicBezTo>
                    <a:pt x="682" y="797"/>
                    <a:pt x="683" y="797"/>
                    <a:pt x="685" y="798"/>
                  </a:cubicBezTo>
                  <a:cubicBezTo>
                    <a:pt x="685" y="799"/>
                    <a:pt x="685" y="799"/>
                    <a:pt x="685" y="799"/>
                  </a:cubicBezTo>
                  <a:cubicBezTo>
                    <a:pt x="685" y="799"/>
                    <a:pt x="685" y="799"/>
                    <a:pt x="685" y="799"/>
                  </a:cubicBezTo>
                  <a:cubicBezTo>
                    <a:pt x="688" y="805"/>
                    <a:pt x="688" y="805"/>
                    <a:pt x="688" y="805"/>
                  </a:cubicBezTo>
                  <a:cubicBezTo>
                    <a:pt x="688" y="805"/>
                    <a:pt x="688" y="805"/>
                    <a:pt x="688" y="805"/>
                  </a:cubicBezTo>
                  <a:cubicBezTo>
                    <a:pt x="694" y="804"/>
                    <a:pt x="694" y="804"/>
                    <a:pt x="694" y="804"/>
                  </a:cubicBezTo>
                  <a:cubicBezTo>
                    <a:pt x="696" y="804"/>
                    <a:pt x="696" y="804"/>
                    <a:pt x="696" y="804"/>
                  </a:cubicBezTo>
                  <a:cubicBezTo>
                    <a:pt x="697" y="803"/>
                    <a:pt x="697" y="803"/>
                    <a:pt x="697" y="803"/>
                  </a:cubicBezTo>
                  <a:cubicBezTo>
                    <a:pt x="702" y="801"/>
                    <a:pt x="706" y="800"/>
                    <a:pt x="708" y="800"/>
                  </a:cubicBezTo>
                  <a:cubicBezTo>
                    <a:pt x="710" y="800"/>
                    <a:pt x="712" y="799"/>
                    <a:pt x="715" y="797"/>
                  </a:cubicBezTo>
                  <a:cubicBezTo>
                    <a:pt x="722" y="791"/>
                    <a:pt x="722" y="791"/>
                    <a:pt x="722" y="791"/>
                  </a:cubicBezTo>
                  <a:cubicBezTo>
                    <a:pt x="728" y="784"/>
                    <a:pt x="734" y="780"/>
                    <a:pt x="741" y="780"/>
                  </a:cubicBezTo>
                  <a:cubicBezTo>
                    <a:pt x="741" y="780"/>
                    <a:pt x="741" y="780"/>
                    <a:pt x="741" y="780"/>
                  </a:cubicBezTo>
                  <a:cubicBezTo>
                    <a:pt x="741" y="780"/>
                    <a:pt x="741" y="780"/>
                    <a:pt x="741" y="780"/>
                  </a:cubicBezTo>
                  <a:cubicBezTo>
                    <a:pt x="765" y="782"/>
                    <a:pt x="765" y="782"/>
                    <a:pt x="765" y="782"/>
                  </a:cubicBezTo>
                  <a:cubicBezTo>
                    <a:pt x="765" y="782"/>
                    <a:pt x="765" y="782"/>
                    <a:pt x="765" y="782"/>
                  </a:cubicBezTo>
                  <a:cubicBezTo>
                    <a:pt x="766" y="782"/>
                    <a:pt x="766" y="782"/>
                    <a:pt x="766" y="782"/>
                  </a:cubicBezTo>
                  <a:cubicBezTo>
                    <a:pt x="771" y="786"/>
                    <a:pt x="771" y="786"/>
                    <a:pt x="771" y="786"/>
                  </a:cubicBezTo>
                  <a:cubicBezTo>
                    <a:pt x="771" y="786"/>
                    <a:pt x="771" y="786"/>
                    <a:pt x="771" y="786"/>
                  </a:cubicBezTo>
                  <a:cubicBezTo>
                    <a:pt x="771" y="786"/>
                    <a:pt x="771" y="786"/>
                    <a:pt x="771" y="786"/>
                  </a:cubicBezTo>
                  <a:cubicBezTo>
                    <a:pt x="775" y="790"/>
                    <a:pt x="775" y="790"/>
                    <a:pt x="775" y="790"/>
                  </a:cubicBezTo>
                  <a:cubicBezTo>
                    <a:pt x="786" y="793"/>
                    <a:pt x="786" y="793"/>
                    <a:pt x="786" y="793"/>
                  </a:cubicBezTo>
                  <a:cubicBezTo>
                    <a:pt x="793" y="793"/>
                    <a:pt x="798" y="794"/>
                    <a:pt x="799" y="795"/>
                  </a:cubicBezTo>
                  <a:cubicBezTo>
                    <a:pt x="799" y="795"/>
                    <a:pt x="799" y="795"/>
                    <a:pt x="799" y="795"/>
                  </a:cubicBezTo>
                  <a:cubicBezTo>
                    <a:pt x="800" y="795"/>
                    <a:pt x="800" y="795"/>
                    <a:pt x="800" y="795"/>
                  </a:cubicBezTo>
                  <a:cubicBezTo>
                    <a:pt x="801" y="796"/>
                    <a:pt x="802" y="796"/>
                    <a:pt x="803" y="796"/>
                  </a:cubicBezTo>
                  <a:cubicBezTo>
                    <a:pt x="805" y="796"/>
                    <a:pt x="807" y="795"/>
                    <a:pt x="809" y="793"/>
                  </a:cubicBezTo>
                  <a:cubicBezTo>
                    <a:pt x="812" y="789"/>
                    <a:pt x="813" y="785"/>
                    <a:pt x="810" y="780"/>
                  </a:cubicBezTo>
                  <a:cubicBezTo>
                    <a:pt x="806" y="771"/>
                    <a:pt x="808" y="765"/>
                    <a:pt x="815" y="761"/>
                  </a:cubicBezTo>
                  <a:cubicBezTo>
                    <a:pt x="818" y="759"/>
                    <a:pt x="822" y="758"/>
                    <a:pt x="825" y="758"/>
                  </a:cubicBezTo>
                  <a:cubicBezTo>
                    <a:pt x="825" y="758"/>
                    <a:pt x="825" y="758"/>
                    <a:pt x="825" y="758"/>
                  </a:cubicBezTo>
                  <a:cubicBezTo>
                    <a:pt x="826" y="758"/>
                    <a:pt x="826" y="758"/>
                    <a:pt x="826" y="758"/>
                  </a:cubicBezTo>
                  <a:cubicBezTo>
                    <a:pt x="850" y="763"/>
                    <a:pt x="850" y="763"/>
                    <a:pt x="850" y="763"/>
                  </a:cubicBezTo>
                  <a:cubicBezTo>
                    <a:pt x="856" y="764"/>
                    <a:pt x="860" y="767"/>
                    <a:pt x="860" y="774"/>
                  </a:cubicBezTo>
                  <a:cubicBezTo>
                    <a:pt x="861" y="783"/>
                    <a:pt x="865" y="787"/>
                    <a:pt x="871" y="787"/>
                  </a:cubicBezTo>
                  <a:cubicBezTo>
                    <a:pt x="872" y="787"/>
                    <a:pt x="873" y="787"/>
                    <a:pt x="874" y="787"/>
                  </a:cubicBezTo>
                  <a:cubicBezTo>
                    <a:pt x="886" y="783"/>
                    <a:pt x="886" y="783"/>
                    <a:pt x="886" y="783"/>
                  </a:cubicBezTo>
                  <a:cubicBezTo>
                    <a:pt x="886" y="783"/>
                    <a:pt x="886" y="783"/>
                    <a:pt x="886" y="783"/>
                  </a:cubicBezTo>
                  <a:cubicBezTo>
                    <a:pt x="886" y="783"/>
                    <a:pt x="886" y="783"/>
                    <a:pt x="886" y="783"/>
                  </a:cubicBezTo>
                  <a:cubicBezTo>
                    <a:pt x="895" y="782"/>
                    <a:pt x="895" y="782"/>
                    <a:pt x="895" y="782"/>
                  </a:cubicBezTo>
                  <a:cubicBezTo>
                    <a:pt x="896" y="782"/>
                    <a:pt x="896" y="782"/>
                    <a:pt x="896" y="782"/>
                  </a:cubicBezTo>
                  <a:cubicBezTo>
                    <a:pt x="896" y="783"/>
                    <a:pt x="896" y="783"/>
                    <a:pt x="896" y="783"/>
                  </a:cubicBezTo>
                  <a:cubicBezTo>
                    <a:pt x="907" y="786"/>
                    <a:pt x="907" y="786"/>
                    <a:pt x="907" y="786"/>
                  </a:cubicBezTo>
                  <a:cubicBezTo>
                    <a:pt x="908" y="786"/>
                    <a:pt x="908" y="786"/>
                    <a:pt x="908" y="786"/>
                  </a:cubicBezTo>
                  <a:cubicBezTo>
                    <a:pt x="908" y="786"/>
                    <a:pt x="908" y="786"/>
                    <a:pt x="908" y="786"/>
                  </a:cubicBezTo>
                  <a:cubicBezTo>
                    <a:pt x="918" y="792"/>
                    <a:pt x="918" y="792"/>
                    <a:pt x="918" y="792"/>
                  </a:cubicBezTo>
                  <a:cubicBezTo>
                    <a:pt x="918" y="792"/>
                    <a:pt x="918" y="792"/>
                    <a:pt x="918" y="792"/>
                  </a:cubicBezTo>
                  <a:cubicBezTo>
                    <a:pt x="918" y="792"/>
                    <a:pt x="918" y="792"/>
                    <a:pt x="918" y="792"/>
                  </a:cubicBezTo>
                  <a:cubicBezTo>
                    <a:pt x="922" y="796"/>
                    <a:pt x="929" y="799"/>
                    <a:pt x="939" y="802"/>
                  </a:cubicBezTo>
                  <a:cubicBezTo>
                    <a:pt x="945" y="804"/>
                    <a:pt x="951" y="805"/>
                    <a:pt x="957" y="805"/>
                  </a:cubicBezTo>
                  <a:cubicBezTo>
                    <a:pt x="965" y="805"/>
                    <a:pt x="972" y="803"/>
                    <a:pt x="980" y="799"/>
                  </a:cubicBezTo>
                  <a:cubicBezTo>
                    <a:pt x="989" y="792"/>
                    <a:pt x="989" y="792"/>
                    <a:pt x="989" y="792"/>
                  </a:cubicBezTo>
                  <a:cubicBezTo>
                    <a:pt x="992" y="788"/>
                    <a:pt x="996" y="786"/>
                    <a:pt x="999" y="786"/>
                  </a:cubicBezTo>
                  <a:cubicBezTo>
                    <a:pt x="1000" y="786"/>
                    <a:pt x="1000" y="786"/>
                    <a:pt x="1000" y="787"/>
                  </a:cubicBezTo>
                  <a:cubicBezTo>
                    <a:pt x="1002" y="787"/>
                    <a:pt x="1004" y="788"/>
                    <a:pt x="1006" y="789"/>
                  </a:cubicBezTo>
                  <a:cubicBezTo>
                    <a:pt x="1006" y="789"/>
                    <a:pt x="1006" y="789"/>
                    <a:pt x="1006" y="789"/>
                  </a:cubicBezTo>
                  <a:cubicBezTo>
                    <a:pt x="1007" y="790"/>
                    <a:pt x="1007" y="790"/>
                    <a:pt x="1007" y="790"/>
                  </a:cubicBezTo>
                  <a:cubicBezTo>
                    <a:pt x="1007" y="790"/>
                    <a:pt x="1007" y="790"/>
                    <a:pt x="1007" y="790"/>
                  </a:cubicBezTo>
                  <a:cubicBezTo>
                    <a:pt x="1010" y="793"/>
                    <a:pt x="1010" y="793"/>
                    <a:pt x="1010" y="793"/>
                  </a:cubicBezTo>
                  <a:cubicBezTo>
                    <a:pt x="1017" y="795"/>
                    <a:pt x="1017" y="795"/>
                    <a:pt x="1017" y="795"/>
                  </a:cubicBezTo>
                  <a:cubicBezTo>
                    <a:pt x="1020" y="794"/>
                    <a:pt x="1020" y="794"/>
                    <a:pt x="1020" y="794"/>
                  </a:cubicBezTo>
                  <a:cubicBezTo>
                    <a:pt x="1022" y="793"/>
                    <a:pt x="1023" y="792"/>
                    <a:pt x="1024" y="792"/>
                  </a:cubicBezTo>
                  <a:cubicBezTo>
                    <a:pt x="1024" y="792"/>
                    <a:pt x="1024" y="792"/>
                    <a:pt x="1024" y="792"/>
                  </a:cubicBezTo>
                  <a:cubicBezTo>
                    <a:pt x="1025" y="793"/>
                    <a:pt x="1025" y="793"/>
                    <a:pt x="1025" y="793"/>
                  </a:cubicBezTo>
                  <a:cubicBezTo>
                    <a:pt x="1028" y="794"/>
                    <a:pt x="1028" y="794"/>
                    <a:pt x="1028" y="794"/>
                  </a:cubicBezTo>
                  <a:cubicBezTo>
                    <a:pt x="1028" y="794"/>
                    <a:pt x="1028" y="794"/>
                    <a:pt x="1028" y="794"/>
                  </a:cubicBezTo>
                  <a:cubicBezTo>
                    <a:pt x="1028" y="794"/>
                    <a:pt x="1028" y="794"/>
                    <a:pt x="1028" y="794"/>
                  </a:cubicBezTo>
                  <a:cubicBezTo>
                    <a:pt x="1029" y="795"/>
                    <a:pt x="1029" y="795"/>
                    <a:pt x="1029" y="795"/>
                  </a:cubicBezTo>
                  <a:cubicBezTo>
                    <a:pt x="1032" y="797"/>
                    <a:pt x="1032" y="797"/>
                    <a:pt x="1032" y="797"/>
                  </a:cubicBezTo>
                  <a:cubicBezTo>
                    <a:pt x="1034" y="797"/>
                    <a:pt x="1035" y="797"/>
                    <a:pt x="1037" y="797"/>
                  </a:cubicBezTo>
                  <a:cubicBezTo>
                    <a:pt x="1045" y="797"/>
                    <a:pt x="1050" y="795"/>
                    <a:pt x="1050" y="792"/>
                  </a:cubicBezTo>
                  <a:cubicBezTo>
                    <a:pt x="1051" y="791"/>
                    <a:pt x="1051" y="791"/>
                    <a:pt x="1051" y="791"/>
                  </a:cubicBezTo>
                  <a:cubicBezTo>
                    <a:pt x="1052" y="791"/>
                    <a:pt x="1052" y="791"/>
                    <a:pt x="1052" y="791"/>
                  </a:cubicBezTo>
                  <a:cubicBezTo>
                    <a:pt x="1054" y="790"/>
                    <a:pt x="1054" y="790"/>
                    <a:pt x="1055" y="789"/>
                  </a:cubicBezTo>
                  <a:cubicBezTo>
                    <a:pt x="1052" y="784"/>
                    <a:pt x="1052" y="784"/>
                    <a:pt x="1052" y="784"/>
                  </a:cubicBezTo>
                  <a:cubicBezTo>
                    <a:pt x="1052" y="783"/>
                    <a:pt x="1052" y="783"/>
                    <a:pt x="1052" y="783"/>
                  </a:cubicBezTo>
                  <a:cubicBezTo>
                    <a:pt x="1052" y="783"/>
                    <a:pt x="1052" y="783"/>
                    <a:pt x="1052" y="783"/>
                  </a:cubicBezTo>
                  <a:cubicBezTo>
                    <a:pt x="1053" y="778"/>
                    <a:pt x="1055" y="774"/>
                    <a:pt x="1059" y="768"/>
                  </a:cubicBezTo>
                  <a:cubicBezTo>
                    <a:pt x="1069" y="756"/>
                    <a:pt x="1069" y="756"/>
                    <a:pt x="1069" y="756"/>
                  </a:cubicBezTo>
                  <a:cubicBezTo>
                    <a:pt x="1071" y="753"/>
                    <a:pt x="1071" y="751"/>
                    <a:pt x="1070" y="751"/>
                  </a:cubicBezTo>
                  <a:cubicBezTo>
                    <a:pt x="1070" y="750"/>
                    <a:pt x="1070" y="750"/>
                    <a:pt x="1069" y="749"/>
                  </a:cubicBezTo>
                  <a:cubicBezTo>
                    <a:pt x="1065" y="748"/>
                    <a:pt x="1065" y="748"/>
                    <a:pt x="1065" y="748"/>
                  </a:cubicBezTo>
                  <a:cubicBezTo>
                    <a:pt x="1064" y="748"/>
                    <a:pt x="1064" y="748"/>
                    <a:pt x="1064" y="748"/>
                  </a:cubicBezTo>
                  <a:cubicBezTo>
                    <a:pt x="1064" y="747"/>
                    <a:pt x="1064" y="747"/>
                    <a:pt x="1064" y="747"/>
                  </a:cubicBezTo>
                  <a:cubicBezTo>
                    <a:pt x="1062" y="745"/>
                    <a:pt x="1062" y="744"/>
                    <a:pt x="1063" y="742"/>
                  </a:cubicBezTo>
                  <a:cubicBezTo>
                    <a:pt x="1066" y="737"/>
                    <a:pt x="1071" y="733"/>
                    <a:pt x="1081" y="730"/>
                  </a:cubicBezTo>
                  <a:cubicBezTo>
                    <a:pt x="1081" y="730"/>
                    <a:pt x="1081" y="730"/>
                    <a:pt x="1081" y="730"/>
                  </a:cubicBezTo>
                  <a:cubicBezTo>
                    <a:pt x="1081" y="730"/>
                    <a:pt x="1081" y="730"/>
                    <a:pt x="1081" y="730"/>
                  </a:cubicBezTo>
                  <a:cubicBezTo>
                    <a:pt x="1106" y="729"/>
                    <a:pt x="1106" y="729"/>
                    <a:pt x="1106" y="729"/>
                  </a:cubicBezTo>
                  <a:cubicBezTo>
                    <a:pt x="1106" y="729"/>
                    <a:pt x="1106" y="729"/>
                    <a:pt x="1106" y="729"/>
                  </a:cubicBezTo>
                  <a:cubicBezTo>
                    <a:pt x="1108" y="729"/>
                    <a:pt x="1110" y="730"/>
                    <a:pt x="1113" y="732"/>
                  </a:cubicBezTo>
                  <a:cubicBezTo>
                    <a:pt x="1118" y="734"/>
                    <a:pt x="1118" y="734"/>
                    <a:pt x="1118" y="734"/>
                  </a:cubicBezTo>
                  <a:cubicBezTo>
                    <a:pt x="1129" y="735"/>
                    <a:pt x="1129" y="735"/>
                    <a:pt x="1129" y="735"/>
                  </a:cubicBezTo>
                  <a:cubicBezTo>
                    <a:pt x="1129" y="735"/>
                    <a:pt x="1129" y="735"/>
                    <a:pt x="1129" y="735"/>
                  </a:cubicBezTo>
                  <a:cubicBezTo>
                    <a:pt x="1129" y="735"/>
                    <a:pt x="1129" y="735"/>
                    <a:pt x="1129" y="735"/>
                  </a:cubicBezTo>
                  <a:cubicBezTo>
                    <a:pt x="1133" y="737"/>
                    <a:pt x="1135" y="741"/>
                    <a:pt x="1137" y="747"/>
                  </a:cubicBezTo>
                  <a:cubicBezTo>
                    <a:pt x="1140" y="761"/>
                    <a:pt x="1143" y="773"/>
                    <a:pt x="1146" y="780"/>
                  </a:cubicBezTo>
                  <a:cubicBezTo>
                    <a:pt x="1150" y="791"/>
                    <a:pt x="1154" y="797"/>
                    <a:pt x="1158" y="799"/>
                  </a:cubicBezTo>
                  <a:cubicBezTo>
                    <a:pt x="1159" y="799"/>
                    <a:pt x="1159" y="799"/>
                    <a:pt x="1159" y="799"/>
                  </a:cubicBezTo>
                  <a:cubicBezTo>
                    <a:pt x="1159" y="800"/>
                    <a:pt x="1159" y="800"/>
                    <a:pt x="1159" y="800"/>
                  </a:cubicBezTo>
                  <a:cubicBezTo>
                    <a:pt x="1160" y="800"/>
                    <a:pt x="1163" y="803"/>
                    <a:pt x="1172" y="805"/>
                  </a:cubicBezTo>
                  <a:cubicBezTo>
                    <a:pt x="1178" y="807"/>
                    <a:pt x="1183" y="809"/>
                    <a:pt x="1185" y="811"/>
                  </a:cubicBezTo>
                  <a:cubicBezTo>
                    <a:pt x="1187" y="814"/>
                    <a:pt x="1188" y="818"/>
                    <a:pt x="1189" y="823"/>
                  </a:cubicBezTo>
                  <a:cubicBezTo>
                    <a:pt x="1190" y="824"/>
                    <a:pt x="1190" y="824"/>
                    <a:pt x="1190" y="824"/>
                  </a:cubicBezTo>
                  <a:cubicBezTo>
                    <a:pt x="1190" y="824"/>
                    <a:pt x="1190" y="824"/>
                    <a:pt x="1190" y="824"/>
                  </a:cubicBezTo>
                  <a:cubicBezTo>
                    <a:pt x="1190" y="824"/>
                    <a:pt x="1190" y="824"/>
                    <a:pt x="1190" y="824"/>
                  </a:cubicBezTo>
                  <a:cubicBezTo>
                    <a:pt x="1190" y="827"/>
                    <a:pt x="1191" y="830"/>
                    <a:pt x="1193" y="831"/>
                  </a:cubicBezTo>
                  <a:cubicBezTo>
                    <a:pt x="1193" y="831"/>
                    <a:pt x="1193" y="831"/>
                    <a:pt x="1193" y="831"/>
                  </a:cubicBezTo>
                  <a:cubicBezTo>
                    <a:pt x="1194" y="831"/>
                    <a:pt x="1194" y="831"/>
                    <a:pt x="1194" y="831"/>
                  </a:cubicBezTo>
                  <a:cubicBezTo>
                    <a:pt x="1194" y="832"/>
                    <a:pt x="1195" y="832"/>
                    <a:pt x="1196" y="832"/>
                  </a:cubicBezTo>
                  <a:cubicBezTo>
                    <a:pt x="1199" y="832"/>
                    <a:pt x="1205" y="830"/>
                    <a:pt x="1210" y="828"/>
                  </a:cubicBezTo>
                  <a:cubicBezTo>
                    <a:pt x="1218" y="824"/>
                    <a:pt x="1224" y="822"/>
                    <a:pt x="1228" y="822"/>
                  </a:cubicBezTo>
                  <a:cubicBezTo>
                    <a:pt x="1229" y="822"/>
                    <a:pt x="1229" y="822"/>
                    <a:pt x="1230" y="822"/>
                  </a:cubicBezTo>
                  <a:cubicBezTo>
                    <a:pt x="1230" y="822"/>
                    <a:pt x="1230" y="822"/>
                    <a:pt x="1230" y="822"/>
                  </a:cubicBezTo>
                  <a:cubicBezTo>
                    <a:pt x="1230" y="822"/>
                    <a:pt x="1230" y="822"/>
                    <a:pt x="1230" y="822"/>
                  </a:cubicBezTo>
                  <a:cubicBezTo>
                    <a:pt x="1234" y="824"/>
                    <a:pt x="1235" y="827"/>
                    <a:pt x="1236" y="828"/>
                  </a:cubicBezTo>
                  <a:cubicBezTo>
                    <a:pt x="1236" y="829"/>
                    <a:pt x="1236" y="829"/>
                    <a:pt x="1236" y="829"/>
                  </a:cubicBezTo>
                  <a:cubicBezTo>
                    <a:pt x="1236" y="829"/>
                    <a:pt x="1236" y="829"/>
                    <a:pt x="1236" y="829"/>
                  </a:cubicBezTo>
                  <a:cubicBezTo>
                    <a:pt x="1233" y="835"/>
                    <a:pt x="1233" y="835"/>
                    <a:pt x="1233" y="835"/>
                  </a:cubicBezTo>
                  <a:cubicBezTo>
                    <a:pt x="1233" y="835"/>
                    <a:pt x="1233" y="835"/>
                    <a:pt x="1233" y="835"/>
                  </a:cubicBezTo>
                  <a:cubicBezTo>
                    <a:pt x="1233" y="835"/>
                    <a:pt x="1233" y="835"/>
                    <a:pt x="1233" y="835"/>
                  </a:cubicBezTo>
                  <a:cubicBezTo>
                    <a:pt x="1229" y="842"/>
                    <a:pt x="1229" y="842"/>
                    <a:pt x="1229" y="842"/>
                  </a:cubicBezTo>
                  <a:cubicBezTo>
                    <a:pt x="1228" y="845"/>
                    <a:pt x="1227" y="847"/>
                    <a:pt x="1227" y="849"/>
                  </a:cubicBezTo>
                  <a:cubicBezTo>
                    <a:pt x="1227" y="855"/>
                    <a:pt x="1225" y="861"/>
                    <a:pt x="1222" y="868"/>
                  </a:cubicBezTo>
                  <a:cubicBezTo>
                    <a:pt x="1220" y="872"/>
                    <a:pt x="1216" y="879"/>
                    <a:pt x="1212" y="880"/>
                  </a:cubicBezTo>
                  <a:cubicBezTo>
                    <a:pt x="1212" y="880"/>
                    <a:pt x="1212" y="880"/>
                    <a:pt x="1212" y="880"/>
                  </a:cubicBezTo>
                  <a:cubicBezTo>
                    <a:pt x="1211" y="880"/>
                    <a:pt x="1211" y="880"/>
                    <a:pt x="1211" y="880"/>
                  </a:cubicBezTo>
                  <a:cubicBezTo>
                    <a:pt x="1205" y="880"/>
                    <a:pt x="1205" y="880"/>
                    <a:pt x="1205" y="880"/>
                  </a:cubicBezTo>
                  <a:cubicBezTo>
                    <a:pt x="1205" y="880"/>
                    <a:pt x="1205" y="880"/>
                    <a:pt x="1205" y="880"/>
                  </a:cubicBezTo>
                  <a:cubicBezTo>
                    <a:pt x="1205" y="880"/>
                    <a:pt x="1205" y="880"/>
                    <a:pt x="1205" y="880"/>
                  </a:cubicBezTo>
                  <a:cubicBezTo>
                    <a:pt x="1199" y="879"/>
                    <a:pt x="1199" y="879"/>
                    <a:pt x="1199" y="879"/>
                  </a:cubicBezTo>
                  <a:cubicBezTo>
                    <a:pt x="1199" y="879"/>
                    <a:pt x="1199" y="879"/>
                    <a:pt x="1198" y="879"/>
                  </a:cubicBezTo>
                  <a:cubicBezTo>
                    <a:pt x="1196" y="879"/>
                    <a:pt x="1194" y="881"/>
                    <a:pt x="1193" y="885"/>
                  </a:cubicBezTo>
                  <a:cubicBezTo>
                    <a:pt x="1192" y="888"/>
                    <a:pt x="1192" y="892"/>
                    <a:pt x="1192" y="896"/>
                  </a:cubicBezTo>
                  <a:cubicBezTo>
                    <a:pt x="1193" y="906"/>
                    <a:pt x="1193" y="906"/>
                    <a:pt x="1193" y="906"/>
                  </a:cubicBezTo>
                  <a:cubicBezTo>
                    <a:pt x="1193" y="906"/>
                    <a:pt x="1193" y="906"/>
                    <a:pt x="1193" y="906"/>
                  </a:cubicBezTo>
                  <a:cubicBezTo>
                    <a:pt x="1193" y="906"/>
                    <a:pt x="1193" y="906"/>
                    <a:pt x="1193" y="906"/>
                  </a:cubicBezTo>
                  <a:cubicBezTo>
                    <a:pt x="1193" y="909"/>
                    <a:pt x="1192" y="911"/>
                    <a:pt x="1191" y="913"/>
                  </a:cubicBezTo>
                  <a:cubicBezTo>
                    <a:pt x="1195" y="908"/>
                    <a:pt x="1195" y="908"/>
                    <a:pt x="1195" y="908"/>
                  </a:cubicBezTo>
                  <a:cubicBezTo>
                    <a:pt x="1195" y="908"/>
                    <a:pt x="1195" y="908"/>
                    <a:pt x="1195" y="908"/>
                  </a:cubicBezTo>
                  <a:cubicBezTo>
                    <a:pt x="1195" y="908"/>
                    <a:pt x="1195" y="908"/>
                    <a:pt x="1195" y="908"/>
                  </a:cubicBezTo>
                  <a:cubicBezTo>
                    <a:pt x="1199" y="905"/>
                    <a:pt x="1200" y="905"/>
                    <a:pt x="1200" y="905"/>
                  </a:cubicBezTo>
                  <a:cubicBezTo>
                    <a:pt x="1201" y="905"/>
                    <a:pt x="1202" y="906"/>
                    <a:pt x="1202" y="906"/>
                  </a:cubicBezTo>
                  <a:cubicBezTo>
                    <a:pt x="1203" y="907"/>
                    <a:pt x="1203" y="908"/>
                    <a:pt x="1202" y="909"/>
                  </a:cubicBezTo>
                  <a:cubicBezTo>
                    <a:pt x="1203" y="908"/>
                    <a:pt x="1203" y="908"/>
                    <a:pt x="1203" y="908"/>
                  </a:cubicBezTo>
                  <a:cubicBezTo>
                    <a:pt x="1203" y="908"/>
                    <a:pt x="1204" y="908"/>
                    <a:pt x="1204" y="908"/>
                  </a:cubicBezTo>
                  <a:cubicBezTo>
                    <a:pt x="1205" y="908"/>
                    <a:pt x="1207" y="908"/>
                    <a:pt x="1207" y="912"/>
                  </a:cubicBezTo>
                  <a:cubicBezTo>
                    <a:pt x="1207" y="912"/>
                    <a:pt x="1207" y="912"/>
                    <a:pt x="1207" y="912"/>
                  </a:cubicBezTo>
                  <a:cubicBezTo>
                    <a:pt x="1207" y="912"/>
                    <a:pt x="1207" y="912"/>
                    <a:pt x="1207" y="912"/>
                  </a:cubicBezTo>
                  <a:cubicBezTo>
                    <a:pt x="1208" y="912"/>
                    <a:pt x="1209" y="912"/>
                    <a:pt x="1210" y="911"/>
                  </a:cubicBezTo>
                  <a:cubicBezTo>
                    <a:pt x="1210" y="911"/>
                    <a:pt x="1210" y="911"/>
                    <a:pt x="1210" y="911"/>
                  </a:cubicBezTo>
                  <a:cubicBezTo>
                    <a:pt x="1210" y="911"/>
                    <a:pt x="1210" y="911"/>
                    <a:pt x="1210" y="911"/>
                  </a:cubicBezTo>
                  <a:cubicBezTo>
                    <a:pt x="1213" y="911"/>
                    <a:pt x="1214" y="913"/>
                    <a:pt x="1214" y="914"/>
                  </a:cubicBezTo>
                  <a:cubicBezTo>
                    <a:pt x="1215" y="915"/>
                    <a:pt x="1215" y="915"/>
                    <a:pt x="1215" y="915"/>
                  </a:cubicBezTo>
                  <a:cubicBezTo>
                    <a:pt x="1217" y="915"/>
                    <a:pt x="1219" y="914"/>
                    <a:pt x="1221" y="912"/>
                  </a:cubicBezTo>
                  <a:cubicBezTo>
                    <a:pt x="1247" y="890"/>
                    <a:pt x="1264" y="870"/>
                    <a:pt x="1270" y="855"/>
                  </a:cubicBezTo>
                  <a:cubicBezTo>
                    <a:pt x="1272" y="851"/>
                    <a:pt x="1276" y="846"/>
                    <a:pt x="1281" y="841"/>
                  </a:cubicBezTo>
                  <a:cubicBezTo>
                    <a:pt x="1284" y="829"/>
                    <a:pt x="1284" y="829"/>
                    <a:pt x="1284" y="829"/>
                  </a:cubicBezTo>
                  <a:cubicBezTo>
                    <a:pt x="1284" y="829"/>
                    <a:pt x="1284" y="829"/>
                    <a:pt x="1284" y="829"/>
                  </a:cubicBezTo>
                  <a:cubicBezTo>
                    <a:pt x="1284" y="829"/>
                    <a:pt x="1284" y="829"/>
                    <a:pt x="1284" y="829"/>
                  </a:cubicBezTo>
                  <a:cubicBezTo>
                    <a:pt x="1290" y="821"/>
                    <a:pt x="1290" y="821"/>
                    <a:pt x="1290" y="821"/>
                  </a:cubicBezTo>
                  <a:cubicBezTo>
                    <a:pt x="1294" y="813"/>
                    <a:pt x="1294" y="813"/>
                    <a:pt x="1294" y="813"/>
                  </a:cubicBezTo>
                  <a:cubicBezTo>
                    <a:pt x="1294" y="790"/>
                    <a:pt x="1295" y="777"/>
                    <a:pt x="1298" y="771"/>
                  </a:cubicBezTo>
                  <a:cubicBezTo>
                    <a:pt x="1302" y="764"/>
                    <a:pt x="1304" y="758"/>
                    <a:pt x="1305" y="751"/>
                  </a:cubicBezTo>
                  <a:cubicBezTo>
                    <a:pt x="1306" y="744"/>
                    <a:pt x="1304" y="738"/>
                    <a:pt x="1301" y="736"/>
                  </a:cubicBezTo>
                  <a:cubicBezTo>
                    <a:pt x="1301" y="736"/>
                    <a:pt x="1301" y="736"/>
                    <a:pt x="1301" y="736"/>
                  </a:cubicBezTo>
                  <a:cubicBezTo>
                    <a:pt x="1301" y="735"/>
                    <a:pt x="1301" y="735"/>
                    <a:pt x="1301" y="735"/>
                  </a:cubicBezTo>
                  <a:cubicBezTo>
                    <a:pt x="1295" y="725"/>
                    <a:pt x="1295" y="725"/>
                    <a:pt x="1295" y="725"/>
                  </a:cubicBezTo>
                  <a:cubicBezTo>
                    <a:pt x="1292" y="723"/>
                    <a:pt x="1288" y="721"/>
                    <a:pt x="1283" y="719"/>
                  </a:cubicBezTo>
                  <a:cubicBezTo>
                    <a:pt x="1277" y="719"/>
                    <a:pt x="1277" y="719"/>
                    <a:pt x="1277" y="719"/>
                  </a:cubicBezTo>
                  <a:cubicBezTo>
                    <a:pt x="1277" y="720"/>
                    <a:pt x="1276" y="721"/>
                    <a:pt x="1276" y="723"/>
                  </a:cubicBezTo>
                  <a:cubicBezTo>
                    <a:pt x="1276" y="723"/>
                    <a:pt x="1276" y="723"/>
                    <a:pt x="1276" y="723"/>
                  </a:cubicBezTo>
                  <a:cubicBezTo>
                    <a:pt x="1276" y="723"/>
                    <a:pt x="1276" y="723"/>
                    <a:pt x="1276" y="723"/>
                  </a:cubicBezTo>
                  <a:cubicBezTo>
                    <a:pt x="1274" y="728"/>
                    <a:pt x="1274" y="728"/>
                    <a:pt x="1274" y="728"/>
                  </a:cubicBezTo>
                  <a:cubicBezTo>
                    <a:pt x="1274" y="729"/>
                    <a:pt x="1274" y="729"/>
                    <a:pt x="1274" y="729"/>
                  </a:cubicBezTo>
                  <a:cubicBezTo>
                    <a:pt x="1274" y="729"/>
                    <a:pt x="1274" y="729"/>
                    <a:pt x="1274" y="729"/>
                  </a:cubicBezTo>
                  <a:cubicBezTo>
                    <a:pt x="1272" y="731"/>
                    <a:pt x="1270" y="731"/>
                    <a:pt x="1267" y="731"/>
                  </a:cubicBezTo>
                  <a:cubicBezTo>
                    <a:pt x="1266" y="731"/>
                    <a:pt x="1265" y="731"/>
                    <a:pt x="1265" y="731"/>
                  </a:cubicBezTo>
                  <a:cubicBezTo>
                    <a:pt x="1264" y="731"/>
                    <a:pt x="1264" y="731"/>
                    <a:pt x="1264" y="731"/>
                  </a:cubicBezTo>
                  <a:cubicBezTo>
                    <a:pt x="1264" y="731"/>
                    <a:pt x="1264" y="731"/>
                    <a:pt x="1264" y="731"/>
                  </a:cubicBezTo>
                  <a:cubicBezTo>
                    <a:pt x="1261" y="729"/>
                    <a:pt x="1261" y="729"/>
                    <a:pt x="1261" y="729"/>
                  </a:cubicBezTo>
                  <a:cubicBezTo>
                    <a:pt x="1261" y="729"/>
                    <a:pt x="1261" y="729"/>
                    <a:pt x="1261" y="729"/>
                  </a:cubicBezTo>
                  <a:cubicBezTo>
                    <a:pt x="1261" y="728"/>
                    <a:pt x="1261" y="728"/>
                    <a:pt x="1261" y="728"/>
                  </a:cubicBezTo>
                  <a:cubicBezTo>
                    <a:pt x="1260" y="725"/>
                    <a:pt x="1260" y="725"/>
                    <a:pt x="1260" y="725"/>
                  </a:cubicBezTo>
                  <a:cubicBezTo>
                    <a:pt x="1260" y="725"/>
                    <a:pt x="1260" y="725"/>
                    <a:pt x="1260" y="725"/>
                  </a:cubicBezTo>
                  <a:cubicBezTo>
                    <a:pt x="1260" y="725"/>
                    <a:pt x="1259" y="725"/>
                    <a:pt x="1257" y="727"/>
                  </a:cubicBezTo>
                  <a:cubicBezTo>
                    <a:pt x="1257" y="728"/>
                    <a:pt x="1257" y="728"/>
                    <a:pt x="1257" y="728"/>
                  </a:cubicBezTo>
                  <a:cubicBezTo>
                    <a:pt x="1257" y="728"/>
                    <a:pt x="1257" y="728"/>
                    <a:pt x="1257" y="728"/>
                  </a:cubicBezTo>
                  <a:cubicBezTo>
                    <a:pt x="1256" y="728"/>
                    <a:pt x="1255" y="728"/>
                    <a:pt x="1255" y="728"/>
                  </a:cubicBezTo>
                  <a:cubicBezTo>
                    <a:pt x="1253" y="728"/>
                    <a:pt x="1252" y="726"/>
                    <a:pt x="1252" y="725"/>
                  </a:cubicBezTo>
                  <a:cubicBezTo>
                    <a:pt x="1252" y="725"/>
                    <a:pt x="1252" y="725"/>
                    <a:pt x="1252" y="725"/>
                  </a:cubicBezTo>
                  <a:cubicBezTo>
                    <a:pt x="1252" y="725"/>
                    <a:pt x="1252" y="725"/>
                    <a:pt x="1252" y="725"/>
                  </a:cubicBezTo>
                  <a:cubicBezTo>
                    <a:pt x="1252" y="718"/>
                    <a:pt x="1252" y="718"/>
                    <a:pt x="1252" y="718"/>
                  </a:cubicBezTo>
                  <a:cubicBezTo>
                    <a:pt x="1251" y="713"/>
                    <a:pt x="1250" y="711"/>
                    <a:pt x="1249" y="711"/>
                  </a:cubicBezTo>
                  <a:cubicBezTo>
                    <a:pt x="1249" y="711"/>
                    <a:pt x="1248" y="711"/>
                    <a:pt x="1247" y="711"/>
                  </a:cubicBezTo>
                  <a:cubicBezTo>
                    <a:pt x="1243" y="713"/>
                    <a:pt x="1240" y="713"/>
                    <a:pt x="1238" y="713"/>
                  </a:cubicBezTo>
                  <a:cubicBezTo>
                    <a:pt x="1236" y="713"/>
                    <a:pt x="1234" y="712"/>
                    <a:pt x="1234" y="711"/>
                  </a:cubicBezTo>
                  <a:cubicBezTo>
                    <a:pt x="1233" y="709"/>
                    <a:pt x="1234" y="704"/>
                    <a:pt x="1249" y="689"/>
                  </a:cubicBezTo>
                  <a:cubicBezTo>
                    <a:pt x="1268" y="667"/>
                    <a:pt x="1268" y="667"/>
                    <a:pt x="1268" y="667"/>
                  </a:cubicBezTo>
                  <a:cubicBezTo>
                    <a:pt x="1277" y="657"/>
                    <a:pt x="1285" y="649"/>
                    <a:pt x="1293" y="643"/>
                  </a:cubicBezTo>
                  <a:cubicBezTo>
                    <a:pt x="1301" y="630"/>
                    <a:pt x="1310" y="620"/>
                    <a:pt x="1322" y="612"/>
                  </a:cubicBezTo>
                  <a:cubicBezTo>
                    <a:pt x="1328" y="608"/>
                    <a:pt x="1335" y="606"/>
                    <a:pt x="1341" y="606"/>
                  </a:cubicBezTo>
                  <a:cubicBezTo>
                    <a:pt x="1347" y="606"/>
                    <a:pt x="1354" y="608"/>
                    <a:pt x="1360" y="613"/>
                  </a:cubicBezTo>
                  <a:cubicBezTo>
                    <a:pt x="1360" y="613"/>
                    <a:pt x="1360" y="613"/>
                    <a:pt x="1360" y="613"/>
                  </a:cubicBezTo>
                  <a:cubicBezTo>
                    <a:pt x="1361" y="611"/>
                    <a:pt x="1361" y="611"/>
                    <a:pt x="1361" y="611"/>
                  </a:cubicBezTo>
                  <a:cubicBezTo>
                    <a:pt x="1361" y="610"/>
                    <a:pt x="1361" y="610"/>
                    <a:pt x="1361" y="610"/>
                  </a:cubicBezTo>
                  <a:cubicBezTo>
                    <a:pt x="1362" y="610"/>
                    <a:pt x="1362" y="610"/>
                    <a:pt x="1362" y="610"/>
                  </a:cubicBezTo>
                  <a:cubicBezTo>
                    <a:pt x="1363" y="608"/>
                    <a:pt x="1365" y="607"/>
                    <a:pt x="1368" y="607"/>
                  </a:cubicBezTo>
                  <a:cubicBezTo>
                    <a:pt x="1369" y="607"/>
                    <a:pt x="1370" y="607"/>
                    <a:pt x="1371" y="607"/>
                  </a:cubicBezTo>
                  <a:cubicBezTo>
                    <a:pt x="1371" y="607"/>
                    <a:pt x="1371" y="607"/>
                    <a:pt x="1371" y="607"/>
                  </a:cubicBezTo>
                  <a:cubicBezTo>
                    <a:pt x="1371" y="607"/>
                    <a:pt x="1371" y="607"/>
                    <a:pt x="1371" y="607"/>
                  </a:cubicBezTo>
                  <a:cubicBezTo>
                    <a:pt x="1374" y="608"/>
                    <a:pt x="1377" y="609"/>
                    <a:pt x="1379" y="609"/>
                  </a:cubicBezTo>
                  <a:cubicBezTo>
                    <a:pt x="1383" y="609"/>
                    <a:pt x="1387" y="608"/>
                    <a:pt x="1389" y="605"/>
                  </a:cubicBezTo>
                  <a:cubicBezTo>
                    <a:pt x="1394" y="601"/>
                    <a:pt x="1394" y="601"/>
                    <a:pt x="1394" y="601"/>
                  </a:cubicBezTo>
                  <a:cubicBezTo>
                    <a:pt x="1395" y="600"/>
                    <a:pt x="1395" y="600"/>
                    <a:pt x="1395" y="600"/>
                  </a:cubicBezTo>
                  <a:cubicBezTo>
                    <a:pt x="1395" y="600"/>
                    <a:pt x="1395" y="600"/>
                    <a:pt x="1395" y="600"/>
                  </a:cubicBezTo>
                  <a:cubicBezTo>
                    <a:pt x="1403" y="599"/>
                    <a:pt x="1403" y="599"/>
                    <a:pt x="1403" y="599"/>
                  </a:cubicBezTo>
                  <a:cubicBezTo>
                    <a:pt x="1403" y="599"/>
                    <a:pt x="1403" y="599"/>
                    <a:pt x="1403" y="599"/>
                  </a:cubicBezTo>
                  <a:cubicBezTo>
                    <a:pt x="1403" y="599"/>
                    <a:pt x="1403" y="599"/>
                    <a:pt x="1403" y="599"/>
                  </a:cubicBezTo>
                  <a:cubicBezTo>
                    <a:pt x="1423" y="603"/>
                    <a:pt x="1423" y="603"/>
                    <a:pt x="1423" y="603"/>
                  </a:cubicBezTo>
                  <a:cubicBezTo>
                    <a:pt x="1423" y="603"/>
                    <a:pt x="1424" y="603"/>
                    <a:pt x="1424" y="603"/>
                  </a:cubicBezTo>
                  <a:cubicBezTo>
                    <a:pt x="1425" y="603"/>
                    <a:pt x="1426" y="604"/>
                    <a:pt x="1430" y="610"/>
                  </a:cubicBezTo>
                  <a:cubicBezTo>
                    <a:pt x="1431" y="611"/>
                    <a:pt x="1431" y="612"/>
                    <a:pt x="1431" y="613"/>
                  </a:cubicBezTo>
                  <a:cubicBezTo>
                    <a:pt x="1430" y="614"/>
                    <a:pt x="1429" y="615"/>
                    <a:pt x="1428" y="616"/>
                  </a:cubicBezTo>
                  <a:cubicBezTo>
                    <a:pt x="1424" y="617"/>
                    <a:pt x="1424" y="617"/>
                    <a:pt x="1424" y="617"/>
                  </a:cubicBezTo>
                  <a:cubicBezTo>
                    <a:pt x="1423" y="619"/>
                    <a:pt x="1422" y="620"/>
                    <a:pt x="1422" y="620"/>
                  </a:cubicBezTo>
                  <a:cubicBezTo>
                    <a:pt x="1422" y="620"/>
                    <a:pt x="1422" y="620"/>
                    <a:pt x="1422" y="620"/>
                  </a:cubicBezTo>
                  <a:cubicBezTo>
                    <a:pt x="1422" y="620"/>
                    <a:pt x="1423" y="620"/>
                    <a:pt x="1423" y="620"/>
                  </a:cubicBezTo>
                  <a:cubicBezTo>
                    <a:pt x="1431" y="616"/>
                    <a:pt x="1431" y="616"/>
                    <a:pt x="1431" y="616"/>
                  </a:cubicBezTo>
                  <a:cubicBezTo>
                    <a:pt x="1431" y="616"/>
                    <a:pt x="1431" y="616"/>
                    <a:pt x="1431" y="616"/>
                  </a:cubicBezTo>
                  <a:cubicBezTo>
                    <a:pt x="1432" y="616"/>
                    <a:pt x="1432" y="616"/>
                    <a:pt x="1432" y="616"/>
                  </a:cubicBezTo>
                  <a:cubicBezTo>
                    <a:pt x="1449" y="614"/>
                    <a:pt x="1449" y="614"/>
                    <a:pt x="1449" y="614"/>
                  </a:cubicBezTo>
                  <a:cubicBezTo>
                    <a:pt x="1461" y="613"/>
                    <a:pt x="1465" y="612"/>
                    <a:pt x="1465" y="612"/>
                  </a:cubicBezTo>
                  <a:cubicBezTo>
                    <a:pt x="1465" y="612"/>
                    <a:pt x="1465" y="611"/>
                    <a:pt x="1465" y="611"/>
                  </a:cubicBezTo>
                  <a:cubicBezTo>
                    <a:pt x="1465" y="611"/>
                    <a:pt x="1465" y="611"/>
                    <a:pt x="1464" y="611"/>
                  </a:cubicBezTo>
                  <a:cubicBezTo>
                    <a:pt x="1458" y="611"/>
                    <a:pt x="1458" y="611"/>
                    <a:pt x="1458" y="611"/>
                  </a:cubicBezTo>
                  <a:cubicBezTo>
                    <a:pt x="1458" y="611"/>
                    <a:pt x="1458" y="611"/>
                    <a:pt x="1458" y="611"/>
                  </a:cubicBezTo>
                  <a:cubicBezTo>
                    <a:pt x="1457" y="611"/>
                    <a:pt x="1457" y="611"/>
                    <a:pt x="1457" y="611"/>
                  </a:cubicBezTo>
                  <a:cubicBezTo>
                    <a:pt x="1454" y="609"/>
                    <a:pt x="1452" y="608"/>
                    <a:pt x="1452" y="605"/>
                  </a:cubicBezTo>
                  <a:cubicBezTo>
                    <a:pt x="1452" y="605"/>
                    <a:pt x="1452" y="605"/>
                    <a:pt x="1452" y="605"/>
                  </a:cubicBezTo>
                  <a:cubicBezTo>
                    <a:pt x="1452" y="604"/>
                    <a:pt x="1452" y="604"/>
                    <a:pt x="1452" y="604"/>
                  </a:cubicBezTo>
                  <a:cubicBezTo>
                    <a:pt x="1454" y="599"/>
                    <a:pt x="1454" y="599"/>
                    <a:pt x="1454" y="599"/>
                  </a:cubicBezTo>
                  <a:cubicBezTo>
                    <a:pt x="1454" y="596"/>
                    <a:pt x="1457" y="591"/>
                    <a:pt x="1463" y="585"/>
                  </a:cubicBezTo>
                  <a:cubicBezTo>
                    <a:pt x="1474" y="573"/>
                    <a:pt x="1474" y="573"/>
                    <a:pt x="1474" y="573"/>
                  </a:cubicBezTo>
                  <a:cubicBezTo>
                    <a:pt x="1483" y="557"/>
                    <a:pt x="1483" y="557"/>
                    <a:pt x="1483" y="557"/>
                  </a:cubicBezTo>
                  <a:cubicBezTo>
                    <a:pt x="1483" y="556"/>
                    <a:pt x="1483" y="556"/>
                    <a:pt x="1483" y="556"/>
                  </a:cubicBezTo>
                  <a:cubicBezTo>
                    <a:pt x="1484" y="556"/>
                    <a:pt x="1484" y="556"/>
                    <a:pt x="1484" y="556"/>
                  </a:cubicBezTo>
                  <a:cubicBezTo>
                    <a:pt x="1486" y="554"/>
                    <a:pt x="1490" y="553"/>
                    <a:pt x="1496" y="552"/>
                  </a:cubicBezTo>
                  <a:cubicBezTo>
                    <a:pt x="1507" y="549"/>
                    <a:pt x="1507" y="549"/>
                    <a:pt x="1507" y="549"/>
                  </a:cubicBezTo>
                  <a:cubicBezTo>
                    <a:pt x="1507" y="548"/>
                    <a:pt x="1508" y="548"/>
                    <a:pt x="1509" y="548"/>
                  </a:cubicBezTo>
                  <a:cubicBezTo>
                    <a:pt x="1511" y="548"/>
                    <a:pt x="1512" y="549"/>
                    <a:pt x="1513" y="551"/>
                  </a:cubicBezTo>
                  <a:cubicBezTo>
                    <a:pt x="1516" y="552"/>
                    <a:pt x="1516" y="552"/>
                    <a:pt x="1516" y="552"/>
                  </a:cubicBezTo>
                  <a:cubicBezTo>
                    <a:pt x="1522" y="549"/>
                    <a:pt x="1522" y="549"/>
                    <a:pt x="1522" y="549"/>
                  </a:cubicBezTo>
                  <a:cubicBezTo>
                    <a:pt x="1523" y="549"/>
                    <a:pt x="1523" y="549"/>
                    <a:pt x="1523" y="549"/>
                  </a:cubicBezTo>
                  <a:cubicBezTo>
                    <a:pt x="1523" y="549"/>
                    <a:pt x="1523" y="549"/>
                    <a:pt x="1523" y="549"/>
                  </a:cubicBezTo>
                  <a:cubicBezTo>
                    <a:pt x="1524" y="548"/>
                    <a:pt x="1524" y="548"/>
                    <a:pt x="1524" y="548"/>
                  </a:cubicBezTo>
                  <a:cubicBezTo>
                    <a:pt x="1528" y="548"/>
                    <a:pt x="1528" y="551"/>
                    <a:pt x="1528" y="553"/>
                  </a:cubicBezTo>
                  <a:cubicBezTo>
                    <a:pt x="1528" y="553"/>
                    <a:pt x="1528" y="553"/>
                    <a:pt x="1528" y="553"/>
                  </a:cubicBezTo>
                  <a:cubicBezTo>
                    <a:pt x="1528" y="553"/>
                    <a:pt x="1528" y="553"/>
                    <a:pt x="1528" y="553"/>
                  </a:cubicBezTo>
                  <a:cubicBezTo>
                    <a:pt x="1526" y="558"/>
                    <a:pt x="1526" y="558"/>
                    <a:pt x="1526" y="558"/>
                  </a:cubicBezTo>
                  <a:cubicBezTo>
                    <a:pt x="1525" y="562"/>
                    <a:pt x="1524" y="565"/>
                    <a:pt x="1525" y="566"/>
                  </a:cubicBezTo>
                  <a:cubicBezTo>
                    <a:pt x="1526" y="569"/>
                    <a:pt x="1527" y="571"/>
                    <a:pt x="1527" y="574"/>
                  </a:cubicBezTo>
                  <a:cubicBezTo>
                    <a:pt x="1529" y="574"/>
                    <a:pt x="1532" y="572"/>
                    <a:pt x="1539" y="567"/>
                  </a:cubicBezTo>
                  <a:cubicBezTo>
                    <a:pt x="1553" y="551"/>
                    <a:pt x="1553" y="551"/>
                    <a:pt x="1553" y="551"/>
                  </a:cubicBezTo>
                  <a:cubicBezTo>
                    <a:pt x="1553" y="547"/>
                    <a:pt x="1555" y="543"/>
                    <a:pt x="1557" y="540"/>
                  </a:cubicBezTo>
                  <a:cubicBezTo>
                    <a:pt x="1561" y="535"/>
                    <a:pt x="1565" y="531"/>
                    <a:pt x="1569" y="530"/>
                  </a:cubicBezTo>
                  <a:cubicBezTo>
                    <a:pt x="1571" y="529"/>
                    <a:pt x="1572" y="529"/>
                    <a:pt x="1574" y="529"/>
                  </a:cubicBezTo>
                  <a:cubicBezTo>
                    <a:pt x="1577" y="529"/>
                    <a:pt x="1581" y="531"/>
                    <a:pt x="1585" y="535"/>
                  </a:cubicBezTo>
                  <a:cubicBezTo>
                    <a:pt x="1586" y="536"/>
                    <a:pt x="1586" y="537"/>
                    <a:pt x="1586" y="538"/>
                  </a:cubicBezTo>
                  <a:cubicBezTo>
                    <a:pt x="1586" y="540"/>
                    <a:pt x="1583" y="540"/>
                    <a:pt x="1581" y="541"/>
                  </a:cubicBezTo>
                  <a:cubicBezTo>
                    <a:pt x="1573" y="542"/>
                    <a:pt x="1573" y="542"/>
                    <a:pt x="1573" y="542"/>
                  </a:cubicBezTo>
                  <a:cubicBezTo>
                    <a:pt x="1572" y="543"/>
                    <a:pt x="1571" y="547"/>
                    <a:pt x="1570" y="550"/>
                  </a:cubicBezTo>
                  <a:cubicBezTo>
                    <a:pt x="1568" y="560"/>
                    <a:pt x="1568" y="560"/>
                    <a:pt x="1568" y="560"/>
                  </a:cubicBezTo>
                  <a:cubicBezTo>
                    <a:pt x="1567" y="568"/>
                    <a:pt x="1558" y="582"/>
                    <a:pt x="1538" y="604"/>
                  </a:cubicBezTo>
                  <a:cubicBezTo>
                    <a:pt x="1518" y="626"/>
                    <a:pt x="1503" y="639"/>
                    <a:pt x="1492" y="646"/>
                  </a:cubicBezTo>
                  <a:cubicBezTo>
                    <a:pt x="1492" y="646"/>
                    <a:pt x="1492" y="646"/>
                    <a:pt x="1492" y="646"/>
                  </a:cubicBezTo>
                  <a:cubicBezTo>
                    <a:pt x="1492" y="646"/>
                    <a:pt x="1492" y="646"/>
                    <a:pt x="1492" y="646"/>
                  </a:cubicBezTo>
                  <a:cubicBezTo>
                    <a:pt x="1491" y="646"/>
                    <a:pt x="1490" y="647"/>
                    <a:pt x="1489" y="651"/>
                  </a:cubicBezTo>
                  <a:cubicBezTo>
                    <a:pt x="1489" y="654"/>
                    <a:pt x="1489" y="657"/>
                    <a:pt x="1486" y="659"/>
                  </a:cubicBezTo>
                  <a:cubicBezTo>
                    <a:pt x="1480" y="666"/>
                    <a:pt x="1477" y="673"/>
                    <a:pt x="1477" y="681"/>
                  </a:cubicBezTo>
                  <a:cubicBezTo>
                    <a:pt x="1477" y="692"/>
                    <a:pt x="1477" y="692"/>
                    <a:pt x="1477" y="692"/>
                  </a:cubicBezTo>
                  <a:cubicBezTo>
                    <a:pt x="1477" y="693"/>
                    <a:pt x="1477" y="693"/>
                    <a:pt x="1477" y="693"/>
                  </a:cubicBezTo>
                  <a:cubicBezTo>
                    <a:pt x="1477" y="693"/>
                    <a:pt x="1477" y="693"/>
                    <a:pt x="1477" y="693"/>
                  </a:cubicBezTo>
                  <a:cubicBezTo>
                    <a:pt x="1475" y="705"/>
                    <a:pt x="1475" y="705"/>
                    <a:pt x="1475" y="705"/>
                  </a:cubicBezTo>
                  <a:cubicBezTo>
                    <a:pt x="1475" y="705"/>
                    <a:pt x="1475" y="705"/>
                    <a:pt x="1475" y="705"/>
                  </a:cubicBezTo>
                  <a:cubicBezTo>
                    <a:pt x="1475" y="705"/>
                    <a:pt x="1475" y="705"/>
                    <a:pt x="1475" y="705"/>
                  </a:cubicBezTo>
                  <a:cubicBezTo>
                    <a:pt x="1473" y="708"/>
                    <a:pt x="1474" y="718"/>
                    <a:pt x="1477" y="735"/>
                  </a:cubicBezTo>
                  <a:cubicBezTo>
                    <a:pt x="1481" y="751"/>
                    <a:pt x="1483" y="760"/>
                    <a:pt x="1486" y="767"/>
                  </a:cubicBezTo>
                  <a:cubicBezTo>
                    <a:pt x="1486" y="767"/>
                    <a:pt x="1486" y="767"/>
                    <a:pt x="1486" y="767"/>
                  </a:cubicBezTo>
                  <a:cubicBezTo>
                    <a:pt x="1486" y="767"/>
                    <a:pt x="1486" y="767"/>
                    <a:pt x="1486" y="767"/>
                  </a:cubicBezTo>
                  <a:cubicBezTo>
                    <a:pt x="1487" y="770"/>
                    <a:pt x="1488" y="770"/>
                    <a:pt x="1490" y="771"/>
                  </a:cubicBezTo>
                  <a:cubicBezTo>
                    <a:pt x="1490" y="771"/>
                    <a:pt x="1490" y="771"/>
                    <a:pt x="1490" y="771"/>
                  </a:cubicBezTo>
                  <a:cubicBezTo>
                    <a:pt x="1492" y="771"/>
                    <a:pt x="1493" y="770"/>
                    <a:pt x="1495" y="768"/>
                  </a:cubicBezTo>
                  <a:cubicBezTo>
                    <a:pt x="1500" y="762"/>
                    <a:pt x="1500" y="762"/>
                    <a:pt x="1500" y="762"/>
                  </a:cubicBezTo>
                  <a:cubicBezTo>
                    <a:pt x="1502" y="755"/>
                    <a:pt x="1502" y="755"/>
                    <a:pt x="1502" y="755"/>
                  </a:cubicBezTo>
                  <a:cubicBezTo>
                    <a:pt x="1502" y="748"/>
                    <a:pt x="1506" y="742"/>
                    <a:pt x="1513" y="737"/>
                  </a:cubicBezTo>
                  <a:cubicBezTo>
                    <a:pt x="1518" y="732"/>
                    <a:pt x="1518" y="732"/>
                    <a:pt x="1518" y="732"/>
                  </a:cubicBezTo>
                  <a:cubicBezTo>
                    <a:pt x="1519" y="731"/>
                    <a:pt x="1519" y="729"/>
                    <a:pt x="1519" y="727"/>
                  </a:cubicBezTo>
                  <a:cubicBezTo>
                    <a:pt x="1517" y="723"/>
                    <a:pt x="1518" y="719"/>
                    <a:pt x="1521" y="715"/>
                  </a:cubicBezTo>
                  <a:cubicBezTo>
                    <a:pt x="1525" y="711"/>
                    <a:pt x="1528" y="709"/>
                    <a:pt x="1532" y="709"/>
                  </a:cubicBezTo>
                  <a:cubicBezTo>
                    <a:pt x="1538" y="709"/>
                    <a:pt x="1538" y="709"/>
                    <a:pt x="1538" y="709"/>
                  </a:cubicBezTo>
                  <a:cubicBezTo>
                    <a:pt x="1544" y="708"/>
                    <a:pt x="1544" y="708"/>
                    <a:pt x="1544" y="708"/>
                  </a:cubicBezTo>
                  <a:cubicBezTo>
                    <a:pt x="1545" y="707"/>
                    <a:pt x="1546" y="706"/>
                    <a:pt x="1545" y="706"/>
                  </a:cubicBezTo>
                  <a:cubicBezTo>
                    <a:pt x="1543" y="701"/>
                    <a:pt x="1543" y="701"/>
                    <a:pt x="1543" y="701"/>
                  </a:cubicBezTo>
                  <a:cubicBezTo>
                    <a:pt x="1538" y="697"/>
                    <a:pt x="1540" y="691"/>
                    <a:pt x="1541" y="686"/>
                  </a:cubicBezTo>
                  <a:cubicBezTo>
                    <a:pt x="1542" y="684"/>
                    <a:pt x="1545" y="679"/>
                    <a:pt x="1549" y="673"/>
                  </a:cubicBezTo>
                  <a:cubicBezTo>
                    <a:pt x="1549" y="673"/>
                    <a:pt x="1549" y="673"/>
                    <a:pt x="1549" y="673"/>
                  </a:cubicBezTo>
                  <a:cubicBezTo>
                    <a:pt x="1549" y="672"/>
                    <a:pt x="1549" y="672"/>
                    <a:pt x="1549" y="672"/>
                  </a:cubicBezTo>
                  <a:cubicBezTo>
                    <a:pt x="1551" y="671"/>
                    <a:pt x="1551" y="671"/>
                    <a:pt x="1551" y="671"/>
                  </a:cubicBezTo>
                  <a:cubicBezTo>
                    <a:pt x="1552" y="670"/>
                    <a:pt x="1552" y="670"/>
                    <a:pt x="1552" y="670"/>
                  </a:cubicBezTo>
                  <a:cubicBezTo>
                    <a:pt x="1553" y="670"/>
                    <a:pt x="1553" y="670"/>
                    <a:pt x="1553" y="670"/>
                  </a:cubicBezTo>
                  <a:cubicBezTo>
                    <a:pt x="1556" y="671"/>
                    <a:pt x="1556" y="676"/>
                    <a:pt x="1556" y="679"/>
                  </a:cubicBezTo>
                  <a:cubicBezTo>
                    <a:pt x="1556" y="679"/>
                    <a:pt x="1556" y="679"/>
                    <a:pt x="1556" y="679"/>
                  </a:cubicBezTo>
                  <a:cubicBezTo>
                    <a:pt x="1556" y="679"/>
                    <a:pt x="1556" y="679"/>
                    <a:pt x="1556" y="679"/>
                  </a:cubicBezTo>
                  <a:cubicBezTo>
                    <a:pt x="1556" y="679"/>
                    <a:pt x="1556" y="680"/>
                    <a:pt x="1556" y="680"/>
                  </a:cubicBezTo>
                  <a:cubicBezTo>
                    <a:pt x="1558" y="679"/>
                    <a:pt x="1558" y="679"/>
                    <a:pt x="1558" y="679"/>
                  </a:cubicBezTo>
                  <a:cubicBezTo>
                    <a:pt x="1559" y="677"/>
                    <a:pt x="1560" y="674"/>
                    <a:pt x="1559" y="670"/>
                  </a:cubicBezTo>
                  <a:cubicBezTo>
                    <a:pt x="1555" y="665"/>
                    <a:pt x="1555" y="665"/>
                    <a:pt x="1555" y="665"/>
                  </a:cubicBezTo>
                  <a:cubicBezTo>
                    <a:pt x="1555" y="665"/>
                    <a:pt x="1555" y="665"/>
                    <a:pt x="1555" y="665"/>
                  </a:cubicBezTo>
                  <a:cubicBezTo>
                    <a:pt x="1555" y="665"/>
                    <a:pt x="1555" y="665"/>
                    <a:pt x="1555" y="665"/>
                  </a:cubicBezTo>
                  <a:cubicBezTo>
                    <a:pt x="1552" y="660"/>
                    <a:pt x="1552" y="660"/>
                    <a:pt x="1552" y="660"/>
                  </a:cubicBezTo>
                  <a:cubicBezTo>
                    <a:pt x="1552" y="660"/>
                    <a:pt x="1552" y="660"/>
                    <a:pt x="1552" y="660"/>
                  </a:cubicBezTo>
                  <a:cubicBezTo>
                    <a:pt x="1552" y="659"/>
                    <a:pt x="1552" y="659"/>
                    <a:pt x="1552" y="659"/>
                  </a:cubicBezTo>
                  <a:cubicBezTo>
                    <a:pt x="1551" y="655"/>
                    <a:pt x="1554" y="652"/>
                    <a:pt x="1556" y="650"/>
                  </a:cubicBezTo>
                  <a:cubicBezTo>
                    <a:pt x="1559" y="646"/>
                    <a:pt x="1559" y="646"/>
                    <a:pt x="1559" y="646"/>
                  </a:cubicBezTo>
                  <a:cubicBezTo>
                    <a:pt x="1558" y="646"/>
                    <a:pt x="1556" y="645"/>
                    <a:pt x="1553" y="645"/>
                  </a:cubicBezTo>
                  <a:cubicBezTo>
                    <a:pt x="1546" y="644"/>
                    <a:pt x="1546" y="644"/>
                    <a:pt x="1546" y="644"/>
                  </a:cubicBezTo>
                  <a:cubicBezTo>
                    <a:pt x="1545" y="644"/>
                    <a:pt x="1545" y="644"/>
                    <a:pt x="1545" y="644"/>
                  </a:cubicBezTo>
                  <a:cubicBezTo>
                    <a:pt x="1545" y="643"/>
                    <a:pt x="1545" y="643"/>
                    <a:pt x="1545" y="643"/>
                  </a:cubicBezTo>
                  <a:cubicBezTo>
                    <a:pt x="1543" y="640"/>
                    <a:pt x="1543" y="637"/>
                    <a:pt x="1545" y="633"/>
                  </a:cubicBezTo>
                  <a:cubicBezTo>
                    <a:pt x="1545" y="633"/>
                    <a:pt x="1545" y="633"/>
                    <a:pt x="1545" y="633"/>
                  </a:cubicBezTo>
                  <a:cubicBezTo>
                    <a:pt x="1545" y="633"/>
                    <a:pt x="1545" y="633"/>
                    <a:pt x="1545" y="633"/>
                  </a:cubicBezTo>
                  <a:cubicBezTo>
                    <a:pt x="1555" y="615"/>
                    <a:pt x="1555" y="615"/>
                    <a:pt x="1555" y="615"/>
                  </a:cubicBezTo>
                  <a:cubicBezTo>
                    <a:pt x="1558" y="606"/>
                    <a:pt x="1558" y="606"/>
                    <a:pt x="1558" y="606"/>
                  </a:cubicBezTo>
                  <a:cubicBezTo>
                    <a:pt x="1558" y="602"/>
                    <a:pt x="1558" y="599"/>
                    <a:pt x="1560" y="596"/>
                  </a:cubicBezTo>
                  <a:cubicBezTo>
                    <a:pt x="1560" y="596"/>
                    <a:pt x="1560" y="596"/>
                    <a:pt x="1560" y="596"/>
                  </a:cubicBezTo>
                  <a:cubicBezTo>
                    <a:pt x="1560" y="596"/>
                    <a:pt x="1560" y="596"/>
                    <a:pt x="1560" y="596"/>
                  </a:cubicBezTo>
                  <a:cubicBezTo>
                    <a:pt x="1562" y="595"/>
                    <a:pt x="1563" y="594"/>
                    <a:pt x="1565" y="594"/>
                  </a:cubicBezTo>
                  <a:cubicBezTo>
                    <a:pt x="1566" y="594"/>
                    <a:pt x="1566" y="594"/>
                    <a:pt x="1566" y="594"/>
                  </a:cubicBezTo>
                  <a:cubicBezTo>
                    <a:pt x="1569" y="592"/>
                    <a:pt x="1569" y="592"/>
                    <a:pt x="1569" y="592"/>
                  </a:cubicBezTo>
                  <a:cubicBezTo>
                    <a:pt x="1570" y="590"/>
                    <a:pt x="1571" y="589"/>
                    <a:pt x="1572" y="589"/>
                  </a:cubicBezTo>
                  <a:cubicBezTo>
                    <a:pt x="1573" y="589"/>
                    <a:pt x="1573" y="589"/>
                    <a:pt x="1574" y="589"/>
                  </a:cubicBezTo>
                  <a:cubicBezTo>
                    <a:pt x="1574" y="590"/>
                    <a:pt x="1574" y="590"/>
                    <a:pt x="1574" y="590"/>
                  </a:cubicBezTo>
                  <a:cubicBezTo>
                    <a:pt x="1574" y="590"/>
                    <a:pt x="1574" y="590"/>
                    <a:pt x="1574" y="590"/>
                  </a:cubicBezTo>
                  <a:cubicBezTo>
                    <a:pt x="1577" y="597"/>
                    <a:pt x="1577" y="597"/>
                    <a:pt x="1577" y="597"/>
                  </a:cubicBezTo>
                  <a:cubicBezTo>
                    <a:pt x="1578" y="596"/>
                    <a:pt x="1578" y="596"/>
                    <a:pt x="1578" y="596"/>
                  </a:cubicBezTo>
                  <a:cubicBezTo>
                    <a:pt x="1579" y="592"/>
                    <a:pt x="1579" y="592"/>
                    <a:pt x="1579" y="592"/>
                  </a:cubicBezTo>
                  <a:cubicBezTo>
                    <a:pt x="1580" y="592"/>
                    <a:pt x="1580" y="592"/>
                    <a:pt x="1580" y="592"/>
                  </a:cubicBezTo>
                  <a:cubicBezTo>
                    <a:pt x="1580" y="591"/>
                    <a:pt x="1580" y="591"/>
                    <a:pt x="1580" y="591"/>
                  </a:cubicBezTo>
                  <a:cubicBezTo>
                    <a:pt x="1594" y="582"/>
                    <a:pt x="1594" y="582"/>
                    <a:pt x="1594" y="582"/>
                  </a:cubicBezTo>
                  <a:cubicBezTo>
                    <a:pt x="1596" y="580"/>
                    <a:pt x="1596" y="580"/>
                    <a:pt x="1596" y="580"/>
                  </a:cubicBezTo>
                  <a:cubicBezTo>
                    <a:pt x="1596" y="583"/>
                    <a:pt x="1596" y="583"/>
                    <a:pt x="1596" y="583"/>
                  </a:cubicBezTo>
                  <a:cubicBezTo>
                    <a:pt x="1596" y="587"/>
                    <a:pt x="1596" y="587"/>
                    <a:pt x="1596" y="587"/>
                  </a:cubicBezTo>
                  <a:cubicBezTo>
                    <a:pt x="1596" y="587"/>
                    <a:pt x="1596" y="587"/>
                    <a:pt x="1596" y="587"/>
                  </a:cubicBezTo>
                  <a:cubicBezTo>
                    <a:pt x="1596" y="587"/>
                    <a:pt x="1596" y="587"/>
                    <a:pt x="1596" y="587"/>
                  </a:cubicBezTo>
                  <a:cubicBezTo>
                    <a:pt x="1595" y="592"/>
                    <a:pt x="1594" y="594"/>
                    <a:pt x="1594" y="596"/>
                  </a:cubicBezTo>
                  <a:cubicBezTo>
                    <a:pt x="1604" y="589"/>
                    <a:pt x="1604" y="589"/>
                    <a:pt x="1604" y="589"/>
                  </a:cubicBezTo>
                  <a:cubicBezTo>
                    <a:pt x="1610" y="583"/>
                    <a:pt x="1616" y="580"/>
                    <a:pt x="1620" y="579"/>
                  </a:cubicBezTo>
                  <a:cubicBezTo>
                    <a:pt x="1621" y="579"/>
                    <a:pt x="1622" y="579"/>
                    <a:pt x="1623" y="579"/>
                  </a:cubicBezTo>
                  <a:cubicBezTo>
                    <a:pt x="1629" y="579"/>
                    <a:pt x="1634" y="582"/>
                    <a:pt x="1637" y="589"/>
                  </a:cubicBezTo>
                  <a:cubicBezTo>
                    <a:pt x="1637" y="591"/>
                    <a:pt x="1638" y="591"/>
                    <a:pt x="1639" y="591"/>
                  </a:cubicBezTo>
                  <a:cubicBezTo>
                    <a:pt x="1640" y="591"/>
                    <a:pt x="1641" y="591"/>
                    <a:pt x="1642" y="589"/>
                  </a:cubicBezTo>
                  <a:cubicBezTo>
                    <a:pt x="1652" y="578"/>
                    <a:pt x="1652" y="578"/>
                    <a:pt x="1652" y="578"/>
                  </a:cubicBezTo>
                  <a:cubicBezTo>
                    <a:pt x="1655" y="574"/>
                    <a:pt x="1659" y="570"/>
                    <a:pt x="1664" y="567"/>
                  </a:cubicBezTo>
                  <a:cubicBezTo>
                    <a:pt x="1676" y="554"/>
                    <a:pt x="1676" y="554"/>
                    <a:pt x="1676" y="554"/>
                  </a:cubicBezTo>
                  <a:cubicBezTo>
                    <a:pt x="1676" y="554"/>
                    <a:pt x="1676" y="554"/>
                    <a:pt x="1676" y="554"/>
                  </a:cubicBezTo>
                  <a:cubicBezTo>
                    <a:pt x="1677" y="554"/>
                    <a:pt x="1677" y="554"/>
                    <a:pt x="1677" y="554"/>
                  </a:cubicBezTo>
                  <a:cubicBezTo>
                    <a:pt x="1694" y="545"/>
                    <a:pt x="1694" y="545"/>
                    <a:pt x="1694" y="545"/>
                  </a:cubicBezTo>
                  <a:cubicBezTo>
                    <a:pt x="1703" y="542"/>
                    <a:pt x="1709" y="538"/>
                    <a:pt x="1712" y="534"/>
                  </a:cubicBezTo>
                  <a:cubicBezTo>
                    <a:pt x="1717" y="528"/>
                    <a:pt x="1717" y="528"/>
                    <a:pt x="1717" y="528"/>
                  </a:cubicBezTo>
                  <a:cubicBezTo>
                    <a:pt x="1717" y="528"/>
                    <a:pt x="1717" y="528"/>
                    <a:pt x="1717" y="528"/>
                  </a:cubicBezTo>
                  <a:cubicBezTo>
                    <a:pt x="1717" y="528"/>
                    <a:pt x="1717" y="528"/>
                    <a:pt x="1717" y="528"/>
                  </a:cubicBezTo>
                  <a:cubicBezTo>
                    <a:pt x="1718" y="527"/>
                    <a:pt x="1719" y="527"/>
                    <a:pt x="1720" y="527"/>
                  </a:cubicBezTo>
                  <a:cubicBezTo>
                    <a:pt x="1722" y="527"/>
                    <a:pt x="1724" y="528"/>
                    <a:pt x="1726" y="531"/>
                  </a:cubicBezTo>
                  <a:cubicBezTo>
                    <a:pt x="1732" y="534"/>
                    <a:pt x="1732" y="534"/>
                    <a:pt x="1732" y="534"/>
                  </a:cubicBezTo>
                  <a:cubicBezTo>
                    <a:pt x="1739" y="534"/>
                    <a:pt x="1739" y="534"/>
                    <a:pt x="1739" y="534"/>
                  </a:cubicBezTo>
                  <a:cubicBezTo>
                    <a:pt x="1744" y="533"/>
                    <a:pt x="1745" y="530"/>
                    <a:pt x="1745" y="527"/>
                  </a:cubicBezTo>
                  <a:cubicBezTo>
                    <a:pt x="1745" y="524"/>
                    <a:pt x="1743" y="521"/>
                    <a:pt x="1741" y="518"/>
                  </a:cubicBezTo>
                  <a:cubicBezTo>
                    <a:pt x="1734" y="513"/>
                    <a:pt x="1734" y="513"/>
                    <a:pt x="1734" y="513"/>
                  </a:cubicBezTo>
                  <a:cubicBezTo>
                    <a:pt x="1732" y="511"/>
                    <a:pt x="1731" y="509"/>
                    <a:pt x="1732" y="507"/>
                  </a:cubicBezTo>
                  <a:cubicBezTo>
                    <a:pt x="1732" y="506"/>
                    <a:pt x="1732" y="505"/>
                    <a:pt x="1733" y="505"/>
                  </a:cubicBezTo>
                  <a:cubicBezTo>
                    <a:pt x="1734" y="501"/>
                    <a:pt x="1734" y="501"/>
                    <a:pt x="1734" y="501"/>
                  </a:cubicBezTo>
                  <a:cubicBezTo>
                    <a:pt x="1733" y="496"/>
                    <a:pt x="1733" y="496"/>
                    <a:pt x="1733" y="496"/>
                  </a:cubicBezTo>
                  <a:cubicBezTo>
                    <a:pt x="1732" y="494"/>
                    <a:pt x="1731" y="494"/>
                    <a:pt x="1731" y="493"/>
                  </a:cubicBezTo>
                  <a:cubicBezTo>
                    <a:pt x="1730" y="494"/>
                    <a:pt x="1729" y="494"/>
                    <a:pt x="1728" y="494"/>
                  </a:cubicBezTo>
                  <a:cubicBezTo>
                    <a:pt x="1727" y="494"/>
                    <a:pt x="1726" y="493"/>
                    <a:pt x="1725" y="493"/>
                  </a:cubicBezTo>
                  <a:cubicBezTo>
                    <a:pt x="1722" y="491"/>
                    <a:pt x="1721" y="489"/>
                    <a:pt x="1720" y="486"/>
                  </a:cubicBezTo>
                  <a:cubicBezTo>
                    <a:pt x="1718" y="482"/>
                    <a:pt x="1718" y="482"/>
                    <a:pt x="1718" y="482"/>
                  </a:cubicBezTo>
                  <a:cubicBezTo>
                    <a:pt x="1718" y="482"/>
                    <a:pt x="1718" y="482"/>
                    <a:pt x="1718" y="482"/>
                  </a:cubicBezTo>
                  <a:cubicBezTo>
                    <a:pt x="1718" y="482"/>
                    <a:pt x="1718" y="482"/>
                    <a:pt x="1718" y="482"/>
                  </a:cubicBezTo>
                  <a:cubicBezTo>
                    <a:pt x="1718" y="482"/>
                    <a:pt x="1718" y="482"/>
                    <a:pt x="1718" y="482"/>
                  </a:cubicBezTo>
                  <a:cubicBezTo>
                    <a:pt x="1716" y="484"/>
                    <a:pt x="1714" y="485"/>
                    <a:pt x="1712" y="485"/>
                  </a:cubicBezTo>
                  <a:cubicBezTo>
                    <a:pt x="1711" y="485"/>
                    <a:pt x="1710" y="485"/>
                    <a:pt x="1709" y="484"/>
                  </a:cubicBezTo>
                  <a:cubicBezTo>
                    <a:pt x="1707" y="484"/>
                    <a:pt x="1706" y="483"/>
                    <a:pt x="1706" y="482"/>
                  </a:cubicBezTo>
                  <a:cubicBezTo>
                    <a:pt x="1706" y="481"/>
                    <a:pt x="1706" y="480"/>
                    <a:pt x="1707" y="479"/>
                  </a:cubicBezTo>
                  <a:cubicBezTo>
                    <a:pt x="1707" y="477"/>
                    <a:pt x="1707" y="477"/>
                    <a:pt x="1707" y="477"/>
                  </a:cubicBezTo>
                  <a:cubicBezTo>
                    <a:pt x="1704" y="472"/>
                    <a:pt x="1705" y="470"/>
                    <a:pt x="1705" y="469"/>
                  </a:cubicBezTo>
                  <a:cubicBezTo>
                    <a:pt x="1706" y="468"/>
                    <a:pt x="1706" y="468"/>
                    <a:pt x="1707" y="468"/>
                  </a:cubicBezTo>
                  <a:cubicBezTo>
                    <a:pt x="1708" y="468"/>
                    <a:pt x="1708" y="468"/>
                    <a:pt x="1708" y="468"/>
                  </a:cubicBezTo>
                  <a:cubicBezTo>
                    <a:pt x="1708" y="468"/>
                    <a:pt x="1708" y="468"/>
                    <a:pt x="1708" y="468"/>
                  </a:cubicBezTo>
                  <a:cubicBezTo>
                    <a:pt x="1715" y="472"/>
                    <a:pt x="1715" y="472"/>
                    <a:pt x="1715" y="472"/>
                  </a:cubicBezTo>
                  <a:cubicBezTo>
                    <a:pt x="1716" y="471"/>
                    <a:pt x="1716" y="471"/>
                    <a:pt x="1717" y="470"/>
                  </a:cubicBezTo>
                  <a:cubicBezTo>
                    <a:pt x="1718" y="470"/>
                    <a:pt x="1718" y="470"/>
                    <a:pt x="1718" y="470"/>
                  </a:cubicBezTo>
                  <a:cubicBezTo>
                    <a:pt x="1718" y="470"/>
                    <a:pt x="1718" y="470"/>
                    <a:pt x="1718" y="470"/>
                  </a:cubicBezTo>
                  <a:cubicBezTo>
                    <a:pt x="1724" y="470"/>
                    <a:pt x="1724" y="470"/>
                    <a:pt x="1724" y="470"/>
                  </a:cubicBezTo>
                  <a:cubicBezTo>
                    <a:pt x="1725" y="470"/>
                    <a:pt x="1725" y="470"/>
                    <a:pt x="1725" y="470"/>
                  </a:cubicBezTo>
                  <a:cubicBezTo>
                    <a:pt x="1725" y="471"/>
                    <a:pt x="1725" y="471"/>
                    <a:pt x="1725" y="471"/>
                  </a:cubicBezTo>
                  <a:cubicBezTo>
                    <a:pt x="1730" y="476"/>
                    <a:pt x="1733" y="478"/>
                    <a:pt x="1735" y="478"/>
                  </a:cubicBezTo>
                  <a:cubicBezTo>
                    <a:pt x="1735" y="478"/>
                    <a:pt x="1735" y="478"/>
                    <a:pt x="1735" y="478"/>
                  </a:cubicBezTo>
                  <a:cubicBezTo>
                    <a:pt x="1752" y="463"/>
                    <a:pt x="1752" y="463"/>
                    <a:pt x="1752" y="463"/>
                  </a:cubicBezTo>
                  <a:cubicBezTo>
                    <a:pt x="1754" y="459"/>
                    <a:pt x="1755" y="453"/>
                    <a:pt x="1754" y="446"/>
                  </a:cubicBezTo>
                  <a:cubicBezTo>
                    <a:pt x="1754" y="446"/>
                    <a:pt x="1754" y="446"/>
                    <a:pt x="1754" y="446"/>
                  </a:cubicBezTo>
                  <a:cubicBezTo>
                    <a:pt x="1754" y="446"/>
                    <a:pt x="1754" y="446"/>
                    <a:pt x="1754" y="446"/>
                  </a:cubicBezTo>
                  <a:cubicBezTo>
                    <a:pt x="1754" y="440"/>
                    <a:pt x="1756" y="436"/>
                    <a:pt x="1760" y="433"/>
                  </a:cubicBezTo>
                  <a:cubicBezTo>
                    <a:pt x="1760" y="433"/>
                    <a:pt x="1760" y="433"/>
                    <a:pt x="1760" y="433"/>
                  </a:cubicBezTo>
                  <a:cubicBezTo>
                    <a:pt x="1760" y="433"/>
                    <a:pt x="1760" y="433"/>
                    <a:pt x="1760" y="433"/>
                  </a:cubicBezTo>
                  <a:cubicBezTo>
                    <a:pt x="1764" y="432"/>
                    <a:pt x="1764" y="432"/>
                    <a:pt x="1764" y="432"/>
                  </a:cubicBezTo>
                  <a:cubicBezTo>
                    <a:pt x="1765" y="431"/>
                    <a:pt x="1765" y="431"/>
                    <a:pt x="1765" y="431"/>
                  </a:cubicBezTo>
                  <a:cubicBezTo>
                    <a:pt x="1766" y="432"/>
                    <a:pt x="1766" y="432"/>
                    <a:pt x="1766" y="432"/>
                  </a:cubicBezTo>
                  <a:cubicBezTo>
                    <a:pt x="1766" y="432"/>
                    <a:pt x="1766" y="432"/>
                    <a:pt x="1767" y="433"/>
                  </a:cubicBezTo>
                  <a:cubicBezTo>
                    <a:pt x="1767" y="433"/>
                    <a:pt x="1768" y="434"/>
                    <a:pt x="1769" y="437"/>
                  </a:cubicBezTo>
                  <a:cubicBezTo>
                    <a:pt x="1770" y="445"/>
                    <a:pt x="1770" y="445"/>
                    <a:pt x="1770" y="445"/>
                  </a:cubicBezTo>
                  <a:cubicBezTo>
                    <a:pt x="1770" y="446"/>
                    <a:pt x="1771" y="448"/>
                    <a:pt x="1774" y="448"/>
                  </a:cubicBezTo>
                  <a:cubicBezTo>
                    <a:pt x="1783" y="446"/>
                    <a:pt x="1783" y="446"/>
                    <a:pt x="1783" y="446"/>
                  </a:cubicBezTo>
                  <a:cubicBezTo>
                    <a:pt x="1784" y="446"/>
                    <a:pt x="1784" y="446"/>
                    <a:pt x="1784" y="446"/>
                  </a:cubicBezTo>
                  <a:cubicBezTo>
                    <a:pt x="1784" y="446"/>
                    <a:pt x="1784" y="446"/>
                    <a:pt x="1784" y="446"/>
                  </a:cubicBezTo>
                  <a:cubicBezTo>
                    <a:pt x="1794" y="447"/>
                    <a:pt x="1794" y="447"/>
                    <a:pt x="1794" y="447"/>
                  </a:cubicBezTo>
                  <a:cubicBezTo>
                    <a:pt x="1795" y="447"/>
                    <a:pt x="1795" y="447"/>
                    <a:pt x="1795" y="447"/>
                  </a:cubicBezTo>
                  <a:cubicBezTo>
                    <a:pt x="1796" y="448"/>
                    <a:pt x="1796" y="448"/>
                    <a:pt x="1796" y="448"/>
                  </a:cubicBezTo>
                  <a:cubicBezTo>
                    <a:pt x="1798" y="455"/>
                    <a:pt x="1798" y="455"/>
                    <a:pt x="1798" y="455"/>
                  </a:cubicBezTo>
                  <a:cubicBezTo>
                    <a:pt x="1801" y="462"/>
                    <a:pt x="1801" y="462"/>
                    <a:pt x="1801" y="462"/>
                  </a:cubicBezTo>
                  <a:cubicBezTo>
                    <a:pt x="1801" y="464"/>
                    <a:pt x="1802" y="465"/>
                    <a:pt x="1803" y="466"/>
                  </a:cubicBezTo>
                  <a:cubicBezTo>
                    <a:pt x="1808" y="466"/>
                    <a:pt x="1808" y="466"/>
                    <a:pt x="1808" y="466"/>
                  </a:cubicBezTo>
                  <a:cubicBezTo>
                    <a:pt x="1809" y="466"/>
                    <a:pt x="1809" y="466"/>
                    <a:pt x="1809" y="466"/>
                  </a:cubicBezTo>
                  <a:cubicBezTo>
                    <a:pt x="1810" y="466"/>
                    <a:pt x="1810" y="466"/>
                    <a:pt x="1810" y="466"/>
                  </a:cubicBezTo>
                  <a:cubicBezTo>
                    <a:pt x="1817" y="474"/>
                    <a:pt x="1817" y="474"/>
                    <a:pt x="1817" y="474"/>
                  </a:cubicBezTo>
                  <a:cubicBezTo>
                    <a:pt x="1819" y="476"/>
                    <a:pt x="1822" y="476"/>
                    <a:pt x="1825" y="476"/>
                  </a:cubicBezTo>
                  <a:cubicBezTo>
                    <a:pt x="1826" y="476"/>
                    <a:pt x="1826" y="476"/>
                    <a:pt x="1827" y="476"/>
                  </a:cubicBezTo>
                  <a:cubicBezTo>
                    <a:pt x="1828" y="472"/>
                    <a:pt x="1828" y="472"/>
                    <a:pt x="1828" y="472"/>
                  </a:cubicBezTo>
                  <a:cubicBezTo>
                    <a:pt x="1829" y="467"/>
                    <a:pt x="1829" y="463"/>
                    <a:pt x="1832" y="461"/>
                  </a:cubicBezTo>
                  <a:cubicBezTo>
                    <a:pt x="1834" y="460"/>
                    <a:pt x="1837" y="456"/>
                    <a:pt x="1834" y="453"/>
                  </a:cubicBezTo>
                  <a:cubicBezTo>
                    <a:pt x="1831" y="448"/>
                    <a:pt x="1831" y="448"/>
                    <a:pt x="1831" y="448"/>
                  </a:cubicBezTo>
                  <a:cubicBezTo>
                    <a:pt x="1829" y="447"/>
                    <a:pt x="1828" y="444"/>
                    <a:pt x="1828" y="443"/>
                  </a:cubicBezTo>
                  <a:cubicBezTo>
                    <a:pt x="1828" y="440"/>
                    <a:pt x="1830" y="439"/>
                    <a:pt x="1831" y="439"/>
                  </a:cubicBezTo>
                  <a:cubicBezTo>
                    <a:pt x="1832" y="439"/>
                    <a:pt x="1834" y="439"/>
                    <a:pt x="1835" y="440"/>
                  </a:cubicBezTo>
                  <a:cubicBezTo>
                    <a:pt x="1835" y="440"/>
                    <a:pt x="1835" y="440"/>
                    <a:pt x="1835" y="440"/>
                  </a:cubicBezTo>
                  <a:cubicBezTo>
                    <a:pt x="1836" y="440"/>
                    <a:pt x="1836" y="440"/>
                    <a:pt x="1836" y="440"/>
                  </a:cubicBezTo>
                  <a:cubicBezTo>
                    <a:pt x="1841" y="444"/>
                    <a:pt x="1841" y="444"/>
                    <a:pt x="1841" y="444"/>
                  </a:cubicBezTo>
                  <a:cubicBezTo>
                    <a:pt x="1848" y="444"/>
                    <a:pt x="1848" y="444"/>
                    <a:pt x="1848" y="444"/>
                  </a:cubicBezTo>
                  <a:cubicBezTo>
                    <a:pt x="1848" y="444"/>
                    <a:pt x="1847" y="443"/>
                    <a:pt x="1846" y="443"/>
                  </a:cubicBezTo>
                  <a:cubicBezTo>
                    <a:pt x="1847" y="439"/>
                    <a:pt x="1847" y="439"/>
                    <a:pt x="1847" y="439"/>
                  </a:cubicBezTo>
                  <a:cubicBezTo>
                    <a:pt x="1850" y="440"/>
                    <a:pt x="1850" y="440"/>
                    <a:pt x="1850" y="440"/>
                  </a:cubicBezTo>
                  <a:cubicBezTo>
                    <a:pt x="1851" y="440"/>
                    <a:pt x="1851" y="440"/>
                    <a:pt x="1851" y="440"/>
                  </a:cubicBezTo>
                  <a:cubicBezTo>
                    <a:pt x="1853" y="440"/>
                    <a:pt x="1854" y="440"/>
                    <a:pt x="1855" y="437"/>
                  </a:cubicBezTo>
                  <a:cubicBezTo>
                    <a:pt x="1856" y="436"/>
                    <a:pt x="1856" y="436"/>
                    <a:pt x="1856" y="436"/>
                  </a:cubicBezTo>
                  <a:cubicBezTo>
                    <a:pt x="1856" y="436"/>
                    <a:pt x="1856" y="436"/>
                    <a:pt x="1856" y="436"/>
                  </a:cubicBezTo>
                  <a:cubicBezTo>
                    <a:pt x="1859" y="433"/>
                    <a:pt x="1859" y="433"/>
                    <a:pt x="1859" y="433"/>
                  </a:cubicBezTo>
                  <a:cubicBezTo>
                    <a:pt x="1859" y="433"/>
                    <a:pt x="1859" y="433"/>
                    <a:pt x="1859" y="433"/>
                  </a:cubicBezTo>
                  <a:cubicBezTo>
                    <a:pt x="1859" y="433"/>
                    <a:pt x="1859" y="433"/>
                    <a:pt x="1859" y="433"/>
                  </a:cubicBezTo>
                  <a:cubicBezTo>
                    <a:pt x="1861" y="432"/>
                    <a:pt x="1861" y="432"/>
                    <a:pt x="1861" y="432"/>
                  </a:cubicBezTo>
                  <a:cubicBezTo>
                    <a:pt x="1859" y="428"/>
                    <a:pt x="1859" y="428"/>
                    <a:pt x="1859" y="428"/>
                  </a:cubicBezTo>
                  <a:cubicBezTo>
                    <a:pt x="1850" y="420"/>
                    <a:pt x="1850" y="420"/>
                    <a:pt x="1850" y="420"/>
                  </a:cubicBezTo>
                  <a:cubicBezTo>
                    <a:pt x="1846" y="417"/>
                    <a:pt x="1844" y="414"/>
                    <a:pt x="1842" y="410"/>
                  </a:cubicBezTo>
                  <a:cubicBezTo>
                    <a:pt x="1837" y="410"/>
                    <a:pt x="1837" y="410"/>
                    <a:pt x="1837" y="410"/>
                  </a:cubicBezTo>
                  <a:cubicBezTo>
                    <a:pt x="1829" y="410"/>
                    <a:pt x="1829" y="410"/>
                    <a:pt x="1829" y="410"/>
                  </a:cubicBezTo>
                  <a:cubicBezTo>
                    <a:pt x="1829" y="410"/>
                    <a:pt x="1829" y="410"/>
                    <a:pt x="1829" y="410"/>
                  </a:cubicBezTo>
                  <a:cubicBezTo>
                    <a:pt x="1828" y="410"/>
                    <a:pt x="1827" y="410"/>
                    <a:pt x="1824" y="407"/>
                  </a:cubicBezTo>
                  <a:cubicBezTo>
                    <a:pt x="1822" y="406"/>
                    <a:pt x="1822" y="406"/>
                    <a:pt x="1822" y="406"/>
                  </a:cubicBezTo>
                  <a:cubicBezTo>
                    <a:pt x="1821" y="405"/>
                    <a:pt x="1820" y="405"/>
                    <a:pt x="1820" y="405"/>
                  </a:cubicBezTo>
                  <a:cubicBezTo>
                    <a:pt x="1820" y="405"/>
                    <a:pt x="1819" y="405"/>
                    <a:pt x="1819" y="406"/>
                  </a:cubicBezTo>
                  <a:cubicBezTo>
                    <a:pt x="1819" y="407"/>
                    <a:pt x="1819" y="410"/>
                    <a:pt x="1819" y="418"/>
                  </a:cubicBezTo>
                  <a:cubicBezTo>
                    <a:pt x="1820" y="421"/>
                    <a:pt x="1820" y="426"/>
                    <a:pt x="1818" y="428"/>
                  </a:cubicBezTo>
                  <a:cubicBezTo>
                    <a:pt x="1818" y="429"/>
                    <a:pt x="1817" y="429"/>
                    <a:pt x="1816" y="429"/>
                  </a:cubicBezTo>
                  <a:cubicBezTo>
                    <a:pt x="1813" y="429"/>
                    <a:pt x="1809" y="428"/>
                    <a:pt x="1808" y="422"/>
                  </a:cubicBezTo>
                  <a:cubicBezTo>
                    <a:pt x="1808" y="422"/>
                    <a:pt x="1808" y="422"/>
                    <a:pt x="1808" y="422"/>
                  </a:cubicBezTo>
                  <a:cubicBezTo>
                    <a:pt x="1808" y="422"/>
                    <a:pt x="1808" y="422"/>
                    <a:pt x="1808" y="422"/>
                  </a:cubicBezTo>
                  <a:cubicBezTo>
                    <a:pt x="1808" y="422"/>
                    <a:pt x="1808" y="421"/>
                    <a:pt x="1808" y="421"/>
                  </a:cubicBezTo>
                  <a:cubicBezTo>
                    <a:pt x="1808" y="419"/>
                    <a:pt x="1808" y="416"/>
                    <a:pt x="1808" y="413"/>
                  </a:cubicBezTo>
                  <a:cubicBezTo>
                    <a:pt x="1806" y="400"/>
                    <a:pt x="1802" y="390"/>
                    <a:pt x="1794" y="383"/>
                  </a:cubicBezTo>
                  <a:cubicBezTo>
                    <a:pt x="1738" y="341"/>
                    <a:pt x="1738" y="341"/>
                    <a:pt x="1738" y="341"/>
                  </a:cubicBezTo>
                  <a:cubicBezTo>
                    <a:pt x="1724" y="334"/>
                    <a:pt x="1724" y="334"/>
                    <a:pt x="1724" y="334"/>
                  </a:cubicBezTo>
                  <a:cubicBezTo>
                    <a:pt x="1719" y="332"/>
                    <a:pt x="1715" y="329"/>
                    <a:pt x="1712" y="327"/>
                  </a:cubicBezTo>
                  <a:cubicBezTo>
                    <a:pt x="1712" y="327"/>
                    <a:pt x="1712" y="327"/>
                    <a:pt x="1712" y="327"/>
                  </a:cubicBezTo>
                  <a:cubicBezTo>
                    <a:pt x="1712" y="327"/>
                    <a:pt x="1712" y="327"/>
                    <a:pt x="1712" y="327"/>
                  </a:cubicBezTo>
                  <a:cubicBezTo>
                    <a:pt x="1711" y="326"/>
                    <a:pt x="1709" y="325"/>
                    <a:pt x="1703" y="325"/>
                  </a:cubicBezTo>
                  <a:cubicBezTo>
                    <a:pt x="1702" y="325"/>
                    <a:pt x="1699" y="325"/>
                    <a:pt x="1697" y="325"/>
                  </a:cubicBezTo>
                  <a:cubicBezTo>
                    <a:pt x="1697" y="325"/>
                    <a:pt x="1697" y="325"/>
                    <a:pt x="1697" y="325"/>
                  </a:cubicBezTo>
                  <a:cubicBezTo>
                    <a:pt x="1697" y="325"/>
                    <a:pt x="1697" y="325"/>
                    <a:pt x="1697" y="325"/>
                  </a:cubicBezTo>
                  <a:cubicBezTo>
                    <a:pt x="1692" y="326"/>
                    <a:pt x="1688" y="326"/>
                    <a:pt x="1685" y="326"/>
                  </a:cubicBezTo>
                  <a:cubicBezTo>
                    <a:pt x="1682" y="326"/>
                    <a:pt x="1681" y="326"/>
                    <a:pt x="1679" y="325"/>
                  </a:cubicBezTo>
                  <a:cubicBezTo>
                    <a:pt x="1675" y="326"/>
                    <a:pt x="1675" y="326"/>
                    <a:pt x="1675" y="326"/>
                  </a:cubicBezTo>
                  <a:cubicBezTo>
                    <a:pt x="1673" y="326"/>
                    <a:pt x="1673" y="326"/>
                    <a:pt x="1673" y="326"/>
                  </a:cubicBezTo>
                  <a:cubicBezTo>
                    <a:pt x="1673" y="325"/>
                    <a:pt x="1673" y="325"/>
                    <a:pt x="1673" y="325"/>
                  </a:cubicBezTo>
                  <a:cubicBezTo>
                    <a:pt x="1672" y="323"/>
                    <a:pt x="1672" y="323"/>
                    <a:pt x="1672" y="323"/>
                  </a:cubicBezTo>
                  <a:cubicBezTo>
                    <a:pt x="1672" y="323"/>
                    <a:pt x="1672" y="323"/>
                    <a:pt x="1672" y="323"/>
                  </a:cubicBezTo>
                  <a:cubicBezTo>
                    <a:pt x="1672" y="322"/>
                    <a:pt x="1672" y="322"/>
                    <a:pt x="1672" y="322"/>
                  </a:cubicBezTo>
                  <a:cubicBezTo>
                    <a:pt x="1672" y="322"/>
                    <a:pt x="1672" y="320"/>
                    <a:pt x="1667" y="320"/>
                  </a:cubicBezTo>
                  <a:cubicBezTo>
                    <a:pt x="1667" y="320"/>
                    <a:pt x="1667" y="320"/>
                    <a:pt x="1667" y="320"/>
                  </a:cubicBezTo>
                  <a:cubicBezTo>
                    <a:pt x="1667" y="320"/>
                    <a:pt x="1667" y="320"/>
                    <a:pt x="1667" y="320"/>
                  </a:cubicBezTo>
                  <a:cubicBezTo>
                    <a:pt x="1656" y="319"/>
                    <a:pt x="1656" y="319"/>
                    <a:pt x="1656" y="319"/>
                  </a:cubicBezTo>
                  <a:cubicBezTo>
                    <a:pt x="1653" y="318"/>
                    <a:pt x="1651" y="318"/>
                    <a:pt x="1650" y="318"/>
                  </a:cubicBezTo>
                  <a:cubicBezTo>
                    <a:pt x="1648" y="318"/>
                    <a:pt x="1647" y="318"/>
                    <a:pt x="1647" y="318"/>
                  </a:cubicBezTo>
                  <a:cubicBezTo>
                    <a:pt x="1644" y="320"/>
                    <a:pt x="1643" y="322"/>
                    <a:pt x="1644" y="325"/>
                  </a:cubicBezTo>
                  <a:cubicBezTo>
                    <a:pt x="1644" y="326"/>
                    <a:pt x="1645" y="328"/>
                    <a:pt x="1647" y="332"/>
                  </a:cubicBezTo>
                  <a:cubicBezTo>
                    <a:pt x="1652" y="341"/>
                    <a:pt x="1652" y="341"/>
                    <a:pt x="1652" y="341"/>
                  </a:cubicBezTo>
                  <a:cubicBezTo>
                    <a:pt x="1653" y="344"/>
                    <a:pt x="1653" y="347"/>
                    <a:pt x="1651" y="350"/>
                  </a:cubicBezTo>
                  <a:cubicBezTo>
                    <a:pt x="1650" y="350"/>
                    <a:pt x="1650" y="350"/>
                    <a:pt x="1650" y="350"/>
                  </a:cubicBezTo>
                  <a:cubicBezTo>
                    <a:pt x="1650" y="350"/>
                    <a:pt x="1650" y="350"/>
                    <a:pt x="1650" y="350"/>
                  </a:cubicBezTo>
                  <a:cubicBezTo>
                    <a:pt x="1645" y="357"/>
                    <a:pt x="1640" y="360"/>
                    <a:pt x="1636" y="360"/>
                  </a:cubicBezTo>
                  <a:cubicBezTo>
                    <a:pt x="1632" y="360"/>
                    <a:pt x="1629" y="357"/>
                    <a:pt x="1627" y="352"/>
                  </a:cubicBezTo>
                  <a:cubicBezTo>
                    <a:pt x="1616" y="339"/>
                    <a:pt x="1616" y="339"/>
                    <a:pt x="1616" y="339"/>
                  </a:cubicBezTo>
                  <a:cubicBezTo>
                    <a:pt x="1605" y="330"/>
                    <a:pt x="1605" y="330"/>
                    <a:pt x="1605" y="330"/>
                  </a:cubicBezTo>
                  <a:cubicBezTo>
                    <a:pt x="1604" y="331"/>
                    <a:pt x="1602" y="332"/>
                    <a:pt x="1600" y="334"/>
                  </a:cubicBezTo>
                  <a:cubicBezTo>
                    <a:pt x="1599" y="334"/>
                    <a:pt x="1599" y="334"/>
                    <a:pt x="1599" y="334"/>
                  </a:cubicBezTo>
                  <a:cubicBezTo>
                    <a:pt x="1596" y="337"/>
                    <a:pt x="1593" y="339"/>
                    <a:pt x="1588" y="339"/>
                  </a:cubicBezTo>
                  <a:cubicBezTo>
                    <a:pt x="1579" y="339"/>
                    <a:pt x="1572" y="336"/>
                    <a:pt x="1567" y="331"/>
                  </a:cubicBezTo>
                  <a:cubicBezTo>
                    <a:pt x="1567" y="330"/>
                    <a:pt x="1567" y="330"/>
                    <a:pt x="1567" y="330"/>
                  </a:cubicBezTo>
                  <a:cubicBezTo>
                    <a:pt x="1567" y="330"/>
                    <a:pt x="1567" y="330"/>
                    <a:pt x="1567" y="330"/>
                  </a:cubicBezTo>
                  <a:cubicBezTo>
                    <a:pt x="1567" y="330"/>
                    <a:pt x="1567" y="330"/>
                    <a:pt x="1567" y="330"/>
                  </a:cubicBezTo>
                  <a:cubicBezTo>
                    <a:pt x="1567" y="330"/>
                    <a:pt x="1566" y="330"/>
                    <a:pt x="1566" y="330"/>
                  </a:cubicBezTo>
                  <a:cubicBezTo>
                    <a:pt x="1565" y="330"/>
                    <a:pt x="1563" y="330"/>
                    <a:pt x="1560" y="331"/>
                  </a:cubicBezTo>
                  <a:cubicBezTo>
                    <a:pt x="1560" y="331"/>
                    <a:pt x="1560" y="331"/>
                    <a:pt x="1560" y="331"/>
                  </a:cubicBezTo>
                  <a:cubicBezTo>
                    <a:pt x="1560" y="331"/>
                    <a:pt x="1560" y="331"/>
                    <a:pt x="1560" y="331"/>
                  </a:cubicBezTo>
                  <a:cubicBezTo>
                    <a:pt x="1548" y="333"/>
                    <a:pt x="1548" y="333"/>
                    <a:pt x="1548" y="333"/>
                  </a:cubicBezTo>
                  <a:cubicBezTo>
                    <a:pt x="1548" y="334"/>
                    <a:pt x="1548" y="334"/>
                    <a:pt x="1548" y="334"/>
                  </a:cubicBezTo>
                  <a:cubicBezTo>
                    <a:pt x="1547" y="333"/>
                    <a:pt x="1547" y="333"/>
                    <a:pt x="1547" y="333"/>
                  </a:cubicBezTo>
                  <a:cubicBezTo>
                    <a:pt x="1547" y="333"/>
                    <a:pt x="1547" y="333"/>
                    <a:pt x="1547" y="333"/>
                  </a:cubicBezTo>
                  <a:cubicBezTo>
                    <a:pt x="1546" y="333"/>
                    <a:pt x="1544" y="334"/>
                    <a:pt x="1542" y="340"/>
                  </a:cubicBezTo>
                  <a:cubicBezTo>
                    <a:pt x="1542" y="340"/>
                    <a:pt x="1542" y="340"/>
                    <a:pt x="1542" y="340"/>
                  </a:cubicBezTo>
                  <a:cubicBezTo>
                    <a:pt x="1542" y="340"/>
                    <a:pt x="1542" y="340"/>
                    <a:pt x="1542" y="340"/>
                  </a:cubicBezTo>
                  <a:cubicBezTo>
                    <a:pt x="1538" y="345"/>
                    <a:pt x="1538" y="345"/>
                    <a:pt x="1538" y="345"/>
                  </a:cubicBezTo>
                  <a:cubicBezTo>
                    <a:pt x="1538" y="346"/>
                    <a:pt x="1538" y="346"/>
                    <a:pt x="1538" y="346"/>
                  </a:cubicBezTo>
                  <a:cubicBezTo>
                    <a:pt x="1537" y="346"/>
                    <a:pt x="1537" y="346"/>
                    <a:pt x="1537" y="346"/>
                  </a:cubicBezTo>
                  <a:cubicBezTo>
                    <a:pt x="1534" y="346"/>
                    <a:pt x="1534" y="346"/>
                    <a:pt x="1534" y="346"/>
                  </a:cubicBezTo>
                  <a:cubicBezTo>
                    <a:pt x="1533" y="346"/>
                    <a:pt x="1533" y="346"/>
                    <a:pt x="1533" y="346"/>
                  </a:cubicBezTo>
                  <a:cubicBezTo>
                    <a:pt x="1532" y="345"/>
                    <a:pt x="1532" y="345"/>
                    <a:pt x="1532" y="345"/>
                  </a:cubicBezTo>
                  <a:cubicBezTo>
                    <a:pt x="1530" y="343"/>
                    <a:pt x="1530" y="340"/>
                    <a:pt x="1530" y="336"/>
                  </a:cubicBezTo>
                  <a:cubicBezTo>
                    <a:pt x="1529" y="330"/>
                    <a:pt x="1529" y="330"/>
                    <a:pt x="1529" y="330"/>
                  </a:cubicBezTo>
                  <a:cubicBezTo>
                    <a:pt x="1526" y="329"/>
                    <a:pt x="1526" y="329"/>
                    <a:pt x="1526" y="329"/>
                  </a:cubicBezTo>
                  <a:cubicBezTo>
                    <a:pt x="1522" y="329"/>
                    <a:pt x="1522" y="329"/>
                    <a:pt x="1522" y="329"/>
                  </a:cubicBezTo>
                  <a:cubicBezTo>
                    <a:pt x="1521" y="329"/>
                    <a:pt x="1519" y="329"/>
                    <a:pt x="1518" y="326"/>
                  </a:cubicBezTo>
                  <a:cubicBezTo>
                    <a:pt x="1518" y="326"/>
                    <a:pt x="1518" y="326"/>
                    <a:pt x="1518" y="326"/>
                  </a:cubicBezTo>
                  <a:cubicBezTo>
                    <a:pt x="1518" y="326"/>
                    <a:pt x="1518" y="326"/>
                    <a:pt x="1518" y="326"/>
                  </a:cubicBezTo>
                  <a:cubicBezTo>
                    <a:pt x="1518" y="319"/>
                    <a:pt x="1518" y="319"/>
                    <a:pt x="1518" y="319"/>
                  </a:cubicBezTo>
                  <a:cubicBezTo>
                    <a:pt x="1518" y="319"/>
                    <a:pt x="1518" y="319"/>
                    <a:pt x="1518" y="319"/>
                  </a:cubicBezTo>
                  <a:cubicBezTo>
                    <a:pt x="1518" y="319"/>
                    <a:pt x="1518" y="319"/>
                    <a:pt x="1518" y="319"/>
                  </a:cubicBezTo>
                  <a:cubicBezTo>
                    <a:pt x="1519" y="311"/>
                    <a:pt x="1517" y="304"/>
                    <a:pt x="1513" y="298"/>
                  </a:cubicBezTo>
                  <a:cubicBezTo>
                    <a:pt x="1509" y="292"/>
                    <a:pt x="1504" y="288"/>
                    <a:pt x="1497" y="286"/>
                  </a:cubicBezTo>
                  <a:cubicBezTo>
                    <a:pt x="1492" y="284"/>
                    <a:pt x="1486" y="283"/>
                    <a:pt x="1479" y="283"/>
                  </a:cubicBezTo>
                  <a:cubicBezTo>
                    <a:pt x="1478" y="283"/>
                    <a:pt x="1476" y="283"/>
                    <a:pt x="1474" y="283"/>
                  </a:cubicBezTo>
                  <a:cubicBezTo>
                    <a:pt x="1467" y="284"/>
                    <a:pt x="1459" y="286"/>
                    <a:pt x="1452" y="289"/>
                  </a:cubicBezTo>
                  <a:cubicBezTo>
                    <a:pt x="1448" y="292"/>
                    <a:pt x="1443" y="294"/>
                    <a:pt x="1439" y="294"/>
                  </a:cubicBezTo>
                  <a:cubicBezTo>
                    <a:pt x="1439" y="294"/>
                    <a:pt x="1438" y="294"/>
                    <a:pt x="1438" y="294"/>
                  </a:cubicBezTo>
                  <a:cubicBezTo>
                    <a:pt x="1434" y="294"/>
                    <a:pt x="1431" y="291"/>
                    <a:pt x="1428" y="288"/>
                  </a:cubicBezTo>
                  <a:cubicBezTo>
                    <a:pt x="1428" y="288"/>
                    <a:pt x="1428" y="288"/>
                    <a:pt x="1428" y="288"/>
                  </a:cubicBezTo>
                  <a:cubicBezTo>
                    <a:pt x="1428" y="288"/>
                    <a:pt x="1428" y="288"/>
                    <a:pt x="1428" y="288"/>
                  </a:cubicBezTo>
                  <a:cubicBezTo>
                    <a:pt x="1420" y="279"/>
                    <a:pt x="1420" y="279"/>
                    <a:pt x="1420" y="279"/>
                  </a:cubicBezTo>
                  <a:cubicBezTo>
                    <a:pt x="1410" y="270"/>
                    <a:pt x="1410" y="270"/>
                    <a:pt x="1410" y="270"/>
                  </a:cubicBezTo>
                  <a:cubicBezTo>
                    <a:pt x="1403" y="268"/>
                    <a:pt x="1398" y="264"/>
                    <a:pt x="1397" y="261"/>
                  </a:cubicBezTo>
                  <a:cubicBezTo>
                    <a:pt x="1395" y="257"/>
                    <a:pt x="1396" y="254"/>
                    <a:pt x="1398" y="251"/>
                  </a:cubicBezTo>
                  <a:cubicBezTo>
                    <a:pt x="1401" y="244"/>
                    <a:pt x="1401" y="244"/>
                    <a:pt x="1401" y="244"/>
                  </a:cubicBezTo>
                  <a:cubicBezTo>
                    <a:pt x="1401" y="243"/>
                    <a:pt x="1398" y="242"/>
                    <a:pt x="1395" y="242"/>
                  </a:cubicBezTo>
                  <a:cubicBezTo>
                    <a:pt x="1379" y="241"/>
                    <a:pt x="1379" y="241"/>
                    <a:pt x="1379" y="241"/>
                  </a:cubicBezTo>
                  <a:cubicBezTo>
                    <a:pt x="1376" y="242"/>
                    <a:pt x="1374" y="243"/>
                    <a:pt x="1373" y="245"/>
                  </a:cubicBezTo>
                  <a:cubicBezTo>
                    <a:pt x="1373" y="245"/>
                    <a:pt x="1373" y="245"/>
                    <a:pt x="1373" y="245"/>
                  </a:cubicBezTo>
                  <a:cubicBezTo>
                    <a:pt x="1373" y="245"/>
                    <a:pt x="1373" y="245"/>
                    <a:pt x="1373" y="245"/>
                  </a:cubicBezTo>
                  <a:cubicBezTo>
                    <a:pt x="1369" y="252"/>
                    <a:pt x="1369" y="252"/>
                    <a:pt x="1369" y="252"/>
                  </a:cubicBezTo>
                  <a:cubicBezTo>
                    <a:pt x="1368" y="252"/>
                    <a:pt x="1368" y="252"/>
                    <a:pt x="1368" y="252"/>
                  </a:cubicBezTo>
                  <a:cubicBezTo>
                    <a:pt x="1368" y="253"/>
                    <a:pt x="1368" y="253"/>
                    <a:pt x="1368" y="253"/>
                  </a:cubicBezTo>
                  <a:cubicBezTo>
                    <a:pt x="1358" y="259"/>
                    <a:pt x="1358" y="259"/>
                    <a:pt x="1358" y="259"/>
                  </a:cubicBezTo>
                  <a:cubicBezTo>
                    <a:pt x="1358" y="259"/>
                    <a:pt x="1358" y="259"/>
                    <a:pt x="1358" y="259"/>
                  </a:cubicBezTo>
                  <a:cubicBezTo>
                    <a:pt x="1357" y="259"/>
                    <a:pt x="1357" y="259"/>
                    <a:pt x="1357" y="259"/>
                  </a:cubicBezTo>
                  <a:cubicBezTo>
                    <a:pt x="1355" y="259"/>
                    <a:pt x="1353" y="260"/>
                    <a:pt x="1351" y="260"/>
                  </a:cubicBezTo>
                  <a:cubicBezTo>
                    <a:pt x="1349" y="260"/>
                    <a:pt x="1348" y="259"/>
                    <a:pt x="1348" y="258"/>
                  </a:cubicBezTo>
                  <a:cubicBezTo>
                    <a:pt x="1347" y="256"/>
                    <a:pt x="1348" y="255"/>
                    <a:pt x="1350" y="253"/>
                  </a:cubicBezTo>
                  <a:cubicBezTo>
                    <a:pt x="1350" y="253"/>
                    <a:pt x="1350" y="253"/>
                    <a:pt x="1350" y="253"/>
                  </a:cubicBezTo>
                  <a:cubicBezTo>
                    <a:pt x="1350" y="253"/>
                    <a:pt x="1350" y="253"/>
                    <a:pt x="1350" y="253"/>
                  </a:cubicBezTo>
                  <a:cubicBezTo>
                    <a:pt x="1361" y="244"/>
                    <a:pt x="1361" y="244"/>
                    <a:pt x="1361" y="244"/>
                  </a:cubicBezTo>
                  <a:cubicBezTo>
                    <a:pt x="1362" y="244"/>
                    <a:pt x="1362" y="244"/>
                    <a:pt x="1362" y="244"/>
                  </a:cubicBezTo>
                  <a:cubicBezTo>
                    <a:pt x="1362" y="244"/>
                    <a:pt x="1362" y="244"/>
                    <a:pt x="1362" y="244"/>
                  </a:cubicBezTo>
                  <a:cubicBezTo>
                    <a:pt x="1362" y="244"/>
                    <a:pt x="1362" y="244"/>
                    <a:pt x="1362" y="244"/>
                  </a:cubicBezTo>
                  <a:cubicBezTo>
                    <a:pt x="1362" y="244"/>
                    <a:pt x="1361" y="243"/>
                    <a:pt x="1359" y="243"/>
                  </a:cubicBezTo>
                  <a:cubicBezTo>
                    <a:pt x="1350" y="242"/>
                    <a:pt x="1350" y="242"/>
                    <a:pt x="1350" y="242"/>
                  </a:cubicBezTo>
                  <a:cubicBezTo>
                    <a:pt x="1348" y="242"/>
                    <a:pt x="1348" y="241"/>
                    <a:pt x="1348" y="240"/>
                  </a:cubicBezTo>
                  <a:cubicBezTo>
                    <a:pt x="1347" y="239"/>
                    <a:pt x="1348" y="238"/>
                    <a:pt x="1349" y="237"/>
                  </a:cubicBezTo>
                  <a:cubicBezTo>
                    <a:pt x="1352" y="234"/>
                    <a:pt x="1352" y="234"/>
                    <a:pt x="1352" y="234"/>
                  </a:cubicBezTo>
                  <a:cubicBezTo>
                    <a:pt x="1355" y="231"/>
                    <a:pt x="1355" y="231"/>
                    <a:pt x="1355" y="231"/>
                  </a:cubicBezTo>
                  <a:cubicBezTo>
                    <a:pt x="1355" y="231"/>
                    <a:pt x="1355" y="230"/>
                    <a:pt x="1354" y="230"/>
                  </a:cubicBezTo>
                  <a:cubicBezTo>
                    <a:pt x="1309" y="219"/>
                    <a:pt x="1309" y="219"/>
                    <a:pt x="1309" y="219"/>
                  </a:cubicBezTo>
                  <a:cubicBezTo>
                    <a:pt x="1303" y="226"/>
                    <a:pt x="1303" y="226"/>
                    <a:pt x="1303" y="226"/>
                  </a:cubicBezTo>
                  <a:cubicBezTo>
                    <a:pt x="1303" y="226"/>
                    <a:pt x="1303" y="226"/>
                    <a:pt x="1303" y="226"/>
                  </a:cubicBezTo>
                  <a:cubicBezTo>
                    <a:pt x="1302" y="226"/>
                    <a:pt x="1302" y="226"/>
                    <a:pt x="1302" y="226"/>
                  </a:cubicBezTo>
                  <a:cubicBezTo>
                    <a:pt x="1300" y="228"/>
                    <a:pt x="1295" y="230"/>
                    <a:pt x="1290" y="231"/>
                  </a:cubicBezTo>
                  <a:cubicBezTo>
                    <a:pt x="1285" y="235"/>
                    <a:pt x="1285" y="235"/>
                    <a:pt x="1285" y="235"/>
                  </a:cubicBezTo>
                  <a:cubicBezTo>
                    <a:pt x="1284" y="237"/>
                    <a:pt x="1284" y="238"/>
                    <a:pt x="1284" y="238"/>
                  </a:cubicBezTo>
                  <a:cubicBezTo>
                    <a:pt x="1284" y="238"/>
                    <a:pt x="1284" y="238"/>
                    <a:pt x="1284" y="238"/>
                  </a:cubicBezTo>
                  <a:cubicBezTo>
                    <a:pt x="1285" y="238"/>
                    <a:pt x="1286" y="237"/>
                    <a:pt x="1288" y="236"/>
                  </a:cubicBezTo>
                  <a:cubicBezTo>
                    <a:pt x="1289" y="235"/>
                    <a:pt x="1290" y="235"/>
                    <a:pt x="1291" y="235"/>
                  </a:cubicBezTo>
                  <a:cubicBezTo>
                    <a:pt x="1294" y="235"/>
                    <a:pt x="1294" y="239"/>
                    <a:pt x="1295" y="241"/>
                  </a:cubicBezTo>
                  <a:cubicBezTo>
                    <a:pt x="1295" y="241"/>
                    <a:pt x="1295" y="241"/>
                    <a:pt x="1295" y="241"/>
                  </a:cubicBezTo>
                  <a:cubicBezTo>
                    <a:pt x="1295" y="241"/>
                    <a:pt x="1295" y="241"/>
                    <a:pt x="1295" y="241"/>
                  </a:cubicBezTo>
                  <a:cubicBezTo>
                    <a:pt x="1294" y="259"/>
                    <a:pt x="1294" y="259"/>
                    <a:pt x="1294" y="259"/>
                  </a:cubicBezTo>
                  <a:cubicBezTo>
                    <a:pt x="1294" y="261"/>
                    <a:pt x="1294" y="268"/>
                    <a:pt x="1289" y="268"/>
                  </a:cubicBezTo>
                  <a:cubicBezTo>
                    <a:pt x="1287" y="268"/>
                    <a:pt x="1285" y="267"/>
                    <a:pt x="1282" y="264"/>
                  </a:cubicBezTo>
                  <a:cubicBezTo>
                    <a:pt x="1279" y="263"/>
                    <a:pt x="1278" y="262"/>
                    <a:pt x="1278" y="262"/>
                  </a:cubicBezTo>
                  <a:cubicBezTo>
                    <a:pt x="1277" y="262"/>
                    <a:pt x="1277" y="262"/>
                    <a:pt x="1277" y="262"/>
                  </a:cubicBezTo>
                  <a:cubicBezTo>
                    <a:pt x="1277" y="263"/>
                    <a:pt x="1276" y="264"/>
                    <a:pt x="1276" y="270"/>
                  </a:cubicBezTo>
                  <a:cubicBezTo>
                    <a:pt x="1276" y="277"/>
                    <a:pt x="1272" y="278"/>
                    <a:pt x="1269" y="278"/>
                  </a:cubicBezTo>
                  <a:cubicBezTo>
                    <a:pt x="1267" y="278"/>
                    <a:pt x="1265" y="278"/>
                    <a:pt x="1262" y="276"/>
                  </a:cubicBezTo>
                  <a:cubicBezTo>
                    <a:pt x="1262" y="276"/>
                    <a:pt x="1262" y="276"/>
                    <a:pt x="1262" y="276"/>
                  </a:cubicBezTo>
                  <a:cubicBezTo>
                    <a:pt x="1262" y="276"/>
                    <a:pt x="1262" y="276"/>
                    <a:pt x="1262" y="276"/>
                  </a:cubicBezTo>
                  <a:cubicBezTo>
                    <a:pt x="1247" y="264"/>
                    <a:pt x="1247" y="264"/>
                    <a:pt x="1247" y="264"/>
                  </a:cubicBezTo>
                  <a:cubicBezTo>
                    <a:pt x="1247" y="264"/>
                    <a:pt x="1247" y="264"/>
                    <a:pt x="1246" y="264"/>
                  </a:cubicBezTo>
                  <a:cubicBezTo>
                    <a:pt x="1245" y="264"/>
                    <a:pt x="1243" y="265"/>
                    <a:pt x="1241" y="266"/>
                  </a:cubicBezTo>
                  <a:cubicBezTo>
                    <a:pt x="1231" y="272"/>
                    <a:pt x="1231" y="272"/>
                    <a:pt x="1231" y="272"/>
                  </a:cubicBezTo>
                  <a:cubicBezTo>
                    <a:pt x="1229" y="274"/>
                    <a:pt x="1226" y="274"/>
                    <a:pt x="1224" y="274"/>
                  </a:cubicBezTo>
                  <a:cubicBezTo>
                    <a:pt x="1223" y="274"/>
                    <a:pt x="1221" y="274"/>
                    <a:pt x="1220" y="274"/>
                  </a:cubicBezTo>
                  <a:cubicBezTo>
                    <a:pt x="1216" y="272"/>
                    <a:pt x="1212" y="266"/>
                    <a:pt x="1210" y="262"/>
                  </a:cubicBezTo>
                  <a:cubicBezTo>
                    <a:pt x="1209" y="261"/>
                    <a:pt x="1208" y="258"/>
                    <a:pt x="1207" y="257"/>
                  </a:cubicBezTo>
                  <a:cubicBezTo>
                    <a:pt x="1207" y="258"/>
                    <a:pt x="1206" y="260"/>
                    <a:pt x="1205" y="263"/>
                  </a:cubicBezTo>
                  <a:cubicBezTo>
                    <a:pt x="1205" y="263"/>
                    <a:pt x="1205" y="263"/>
                    <a:pt x="1205" y="263"/>
                  </a:cubicBezTo>
                  <a:cubicBezTo>
                    <a:pt x="1205" y="263"/>
                    <a:pt x="1205" y="263"/>
                    <a:pt x="1205" y="263"/>
                  </a:cubicBezTo>
                  <a:cubicBezTo>
                    <a:pt x="1203" y="275"/>
                    <a:pt x="1203" y="275"/>
                    <a:pt x="1203" y="275"/>
                  </a:cubicBezTo>
                  <a:cubicBezTo>
                    <a:pt x="1202" y="280"/>
                    <a:pt x="1200" y="284"/>
                    <a:pt x="1199" y="285"/>
                  </a:cubicBezTo>
                  <a:cubicBezTo>
                    <a:pt x="1199" y="285"/>
                    <a:pt x="1199" y="285"/>
                    <a:pt x="1199" y="285"/>
                  </a:cubicBezTo>
                  <a:cubicBezTo>
                    <a:pt x="1199" y="285"/>
                    <a:pt x="1199" y="285"/>
                    <a:pt x="1199" y="285"/>
                  </a:cubicBezTo>
                  <a:cubicBezTo>
                    <a:pt x="1196" y="289"/>
                    <a:pt x="1193" y="291"/>
                    <a:pt x="1189" y="291"/>
                  </a:cubicBezTo>
                  <a:cubicBezTo>
                    <a:pt x="1185" y="291"/>
                    <a:pt x="1180" y="287"/>
                    <a:pt x="1175" y="280"/>
                  </a:cubicBezTo>
                  <a:cubicBezTo>
                    <a:pt x="1153" y="246"/>
                    <a:pt x="1153" y="246"/>
                    <a:pt x="1153" y="246"/>
                  </a:cubicBezTo>
                  <a:cubicBezTo>
                    <a:pt x="1151" y="244"/>
                    <a:pt x="1148" y="241"/>
                    <a:pt x="1143" y="240"/>
                  </a:cubicBezTo>
                  <a:cubicBezTo>
                    <a:pt x="1135" y="238"/>
                    <a:pt x="1134" y="236"/>
                    <a:pt x="1134" y="235"/>
                  </a:cubicBezTo>
                  <a:cubicBezTo>
                    <a:pt x="1132" y="232"/>
                    <a:pt x="1135" y="228"/>
                    <a:pt x="1143" y="221"/>
                  </a:cubicBezTo>
                  <a:cubicBezTo>
                    <a:pt x="1160" y="207"/>
                    <a:pt x="1160" y="207"/>
                    <a:pt x="1160" y="207"/>
                  </a:cubicBezTo>
                  <a:cubicBezTo>
                    <a:pt x="1162" y="205"/>
                    <a:pt x="1163" y="202"/>
                    <a:pt x="1161" y="199"/>
                  </a:cubicBezTo>
                  <a:cubicBezTo>
                    <a:pt x="1159" y="196"/>
                    <a:pt x="1156" y="194"/>
                    <a:pt x="1152" y="192"/>
                  </a:cubicBezTo>
                  <a:cubicBezTo>
                    <a:pt x="1132" y="192"/>
                    <a:pt x="1132" y="192"/>
                    <a:pt x="1132" y="192"/>
                  </a:cubicBezTo>
                  <a:cubicBezTo>
                    <a:pt x="1131" y="192"/>
                    <a:pt x="1131" y="192"/>
                    <a:pt x="1131" y="192"/>
                  </a:cubicBezTo>
                  <a:cubicBezTo>
                    <a:pt x="1131" y="192"/>
                    <a:pt x="1131" y="192"/>
                    <a:pt x="1131" y="192"/>
                  </a:cubicBezTo>
                  <a:cubicBezTo>
                    <a:pt x="1115" y="180"/>
                    <a:pt x="1115" y="180"/>
                    <a:pt x="1115" y="180"/>
                  </a:cubicBezTo>
                  <a:cubicBezTo>
                    <a:pt x="1114" y="180"/>
                    <a:pt x="1113" y="180"/>
                    <a:pt x="1112" y="180"/>
                  </a:cubicBezTo>
                  <a:cubicBezTo>
                    <a:pt x="1110" y="180"/>
                    <a:pt x="1108" y="181"/>
                    <a:pt x="1107" y="182"/>
                  </a:cubicBezTo>
                  <a:cubicBezTo>
                    <a:pt x="1105" y="185"/>
                    <a:pt x="1104" y="187"/>
                    <a:pt x="1106" y="190"/>
                  </a:cubicBezTo>
                  <a:cubicBezTo>
                    <a:pt x="1109" y="196"/>
                    <a:pt x="1112" y="205"/>
                    <a:pt x="1104" y="209"/>
                  </a:cubicBezTo>
                  <a:cubicBezTo>
                    <a:pt x="1102" y="213"/>
                    <a:pt x="1102" y="213"/>
                    <a:pt x="1102" y="213"/>
                  </a:cubicBezTo>
                  <a:cubicBezTo>
                    <a:pt x="1102" y="213"/>
                    <a:pt x="1102" y="213"/>
                    <a:pt x="1102" y="213"/>
                  </a:cubicBezTo>
                  <a:cubicBezTo>
                    <a:pt x="1102" y="213"/>
                    <a:pt x="1102" y="213"/>
                    <a:pt x="1102" y="213"/>
                  </a:cubicBezTo>
                  <a:cubicBezTo>
                    <a:pt x="1100" y="216"/>
                    <a:pt x="1100" y="216"/>
                    <a:pt x="1100" y="216"/>
                  </a:cubicBezTo>
                  <a:cubicBezTo>
                    <a:pt x="1099" y="217"/>
                    <a:pt x="1099" y="217"/>
                    <a:pt x="1099" y="217"/>
                  </a:cubicBezTo>
                  <a:cubicBezTo>
                    <a:pt x="1098" y="217"/>
                    <a:pt x="1098" y="217"/>
                    <a:pt x="1098" y="217"/>
                  </a:cubicBezTo>
                  <a:cubicBezTo>
                    <a:pt x="1096" y="217"/>
                    <a:pt x="1094" y="216"/>
                    <a:pt x="1092" y="214"/>
                  </a:cubicBezTo>
                  <a:cubicBezTo>
                    <a:pt x="1084" y="212"/>
                    <a:pt x="1084" y="212"/>
                    <a:pt x="1084" y="212"/>
                  </a:cubicBezTo>
                  <a:cubicBezTo>
                    <a:pt x="1080" y="212"/>
                    <a:pt x="1076" y="213"/>
                    <a:pt x="1073" y="213"/>
                  </a:cubicBezTo>
                  <a:cubicBezTo>
                    <a:pt x="1052" y="213"/>
                    <a:pt x="1042" y="208"/>
                    <a:pt x="1042" y="199"/>
                  </a:cubicBezTo>
                  <a:cubicBezTo>
                    <a:pt x="1042" y="193"/>
                    <a:pt x="1041" y="189"/>
                    <a:pt x="1039" y="187"/>
                  </a:cubicBezTo>
                  <a:cubicBezTo>
                    <a:pt x="1029" y="185"/>
                    <a:pt x="1029" y="185"/>
                    <a:pt x="1029" y="185"/>
                  </a:cubicBezTo>
                  <a:cubicBezTo>
                    <a:pt x="1001" y="185"/>
                    <a:pt x="1001" y="185"/>
                    <a:pt x="1001" y="185"/>
                  </a:cubicBezTo>
                  <a:cubicBezTo>
                    <a:pt x="1001" y="185"/>
                    <a:pt x="1001" y="185"/>
                    <a:pt x="1001" y="185"/>
                  </a:cubicBezTo>
                  <a:cubicBezTo>
                    <a:pt x="1000" y="185"/>
                    <a:pt x="1000" y="185"/>
                    <a:pt x="1000" y="185"/>
                  </a:cubicBezTo>
                  <a:cubicBezTo>
                    <a:pt x="1000" y="185"/>
                    <a:pt x="1000" y="185"/>
                    <a:pt x="999" y="185"/>
                  </a:cubicBezTo>
                  <a:cubicBezTo>
                    <a:pt x="999" y="185"/>
                    <a:pt x="998" y="185"/>
                    <a:pt x="997" y="187"/>
                  </a:cubicBezTo>
                  <a:cubicBezTo>
                    <a:pt x="994" y="194"/>
                    <a:pt x="994" y="194"/>
                    <a:pt x="994" y="194"/>
                  </a:cubicBezTo>
                  <a:cubicBezTo>
                    <a:pt x="994" y="194"/>
                    <a:pt x="994" y="194"/>
                    <a:pt x="994" y="194"/>
                  </a:cubicBezTo>
                  <a:cubicBezTo>
                    <a:pt x="994" y="194"/>
                    <a:pt x="994" y="194"/>
                    <a:pt x="994" y="194"/>
                  </a:cubicBezTo>
                  <a:cubicBezTo>
                    <a:pt x="993" y="196"/>
                    <a:pt x="992" y="198"/>
                    <a:pt x="990" y="198"/>
                  </a:cubicBezTo>
                  <a:cubicBezTo>
                    <a:pt x="989" y="198"/>
                    <a:pt x="988" y="198"/>
                    <a:pt x="987" y="196"/>
                  </a:cubicBezTo>
                  <a:cubicBezTo>
                    <a:pt x="986" y="193"/>
                    <a:pt x="985" y="190"/>
                    <a:pt x="987" y="187"/>
                  </a:cubicBezTo>
                  <a:cubicBezTo>
                    <a:pt x="988" y="184"/>
                    <a:pt x="988" y="182"/>
                    <a:pt x="987" y="181"/>
                  </a:cubicBezTo>
                  <a:cubicBezTo>
                    <a:pt x="987" y="180"/>
                    <a:pt x="985" y="179"/>
                    <a:pt x="983" y="179"/>
                  </a:cubicBezTo>
                  <a:cubicBezTo>
                    <a:pt x="970" y="180"/>
                    <a:pt x="970" y="180"/>
                    <a:pt x="970" y="180"/>
                  </a:cubicBezTo>
                  <a:cubicBezTo>
                    <a:pt x="970" y="181"/>
                    <a:pt x="970" y="181"/>
                    <a:pt x="970" y="181"/>
                  </a:cubicBezTo>
                  <a:cubicBezTo>
                    <a:pt x="970" y="181"/>
                    <a:pt x="970" y="181"/>
                    <a:pt x="970" y="181"/>
                  </a:cubicBezTo>
                  <a:cubicBezTo>
                    <a:pt x="966" y="181"/>
                    <a:pt x="963" y="178"/>
                    <a:pt x="961" y="173"/>
                  </a:cubicBezTo>
                  <a:cubicBezTo>
                    <a:pt x="956" y="168"/>
                    <a:pt x="956" y="168"/>
                    <a:pt x="956" y="168"/>
                  </a:cubicBezTo>
                  <a:cubicBezTo>
                    <a:pt x="956" y="168"/>
                    <a:pt x="955" y="168"/>
                    <a:pt x="955" y="168"/>
                  </a:cubicBezTo>
                  <a:cubicBezTo>
                    <a:pt x="954" y="168"/>
                    <a:pt x="953" y="168"/>
                    <a:pt x="953" y="168"/>
                  </a:cubicBezTo>
                  <a:cubicBezTo>
                    <a:pt x="952" y="169"/>
                    <a:pt x="952" y="170"/>
                    <a:pt x="952" y="172"/>
                  </a:cubicBezTo>
                  <a:cubicBezTo>
                    <a:pt x="956" y="179"/>
                    <a:pt x="957" y="182"/>
                    <a:pt x="956" y="184"/>
                  </a:cubicBezTo>
                  <a:cubicBezTo>
                    <a:pt x="956" y="187"/>
                    <a:pt x="951" y="190"/>
                    <a:pt x="941" y="196"/>
                  </a:cubicBezTo>
                  <a:cubicBezTo>
                    <a:pt x="941" y="196"/>
                    <a:pt x="941" y="196"/>
                    <a:pt x="941" y="196"/>
                  </a:cubicBezTo>
                  <a:cubicBezTo>
                    <a:pt x="941" y="196"/>
                    <a:pt x="941" y="196"/>
                    <a:pt x="941" y="196"/>
                  </a:cubicBezTo>
                  <a:cubicBezTo>
                    <a:pt x="923" y="203"/>
                    <a:pt x="923" y="203"/>
                    <a:pt x="923" y="203"/>
                  </a:cubicBezTo>
                  <a:cubicBezTo>
                    <a:pt x="923" y="203"/>
                    <a:pt x="923" y="203"/>
                    <a:pt x="923" y="203"/>
                  </a:cubicBezTo>
                  <a:cubicBezTo>
                    <a:pt x="922" y="203"/>
                    <a:pt x="922" y="203"/>
                    <a:pt x="922" y="203"/>
                  </a:cubicBezTo>
                  <a:cubicBezTo>
                    <a:pt x="919" y="204"/>
                    <a:pt x="916" y="205"/>
                    <a:pt x="911" y="208"/>
                  </a:cubicBezTo>
                  <a:cubicBezTo>
                    <a:pt x="902" y="215"/>
                    <a:pt x="902" y="215"/>
                    <a:pt x="902" y="215"/>
                  </a:cubicBezTo>
                  <a:cubicBezTo>
                    <a:pt x="902" y="216"/>
                    <a:pt x="902" y="216"/>
                    <a:pt x="902" y="216"/>
                  </a:cubicBezTo>
                  <a:cubicBezTo>
                    <a:pt x="902" y="216"/>
                    <a:pt x="902" y="216"/>
                    <a:pt x="902" y="216"/>
                  </a:cubicBezTo>
                  <a:cubicBezTo>
                    <a:pt x="900" y="216"/>
                    <a:pt x="899" y="217"/>
                    <a:pt x="898" y="217"/>
                  </a:cubicBezTo>
                  <a:cubicBezTo>
                    <a:pt x="897" y="217"/>
                    <a:pt x="896" y="216"/>
                    <a:pt x="896" y="216"/>
                  </a:cubicBezTo>
                  <a:cubicBezTo>
                    <a:pt x="896" y="215"/>
                    <a:pt x="896" y="214"/>
                    <a:pt x="896" y="214"/>
                  </a:cubicBezTo>
                  <a:cubicBezTo>
                    <a:pt x="902" y="201"/>
                    <a:pt x="902" y="201"/>
                    <a:pt x="902" y="201"/>
                  </a:cubicBezTo>
                  <a:cubicBezTo>
                    <a:pt x="902" y="201"/>
                    <a:pt x="902" y="201"/>
                    <a:pt x="902" y="201"/>
                  </a:cubicBezTo>
                  <a:cubicBezTo>
                    <a:pt x="902" y="201"/>
                    <a:pt x="902" y="201"/>
                    <a:pt x="902" y="201"/>
                  </a:cubicBezTo>
                  <a:cubicBezTo>
                    <a:pt x="906" y="194"/>
                    <a:pt x="914" y="186"/>
                    <a:pt x="926" y="176"/>
                  </a:cubicBezTo>
                  <a:cubicBezTo>
                    <a:pt x="938" y="166"/>
                    <a:pt x="947" y="158"/>
                    <a:pt x="950" y="152"/>
                  </a:cubicBezTo>
                  <a:cubicBezTo>
                    <a:pt x="950" y="152"/>
                    <a:pt x="950" y="152"/>
                    <a:pt x="950" y="152"/>
                  </a:cubicBezTo>
                  <a:cubicBezTo>
                    <a:pt x="950" y="152"/>
                    <a:pt x="950" y="152"/>
                    <a:pt x="950" y="152"/>
                  </a:cubicBezTo>
                  <a:cubicBezTo>
                    <a:pt x="963" y="137"/>
                    <a:pt x="963" y="137"/>
                    <a:pt x="963" y="137"/>
                  </a:cubicBezTo>
                  <a:cubicBezTo>
                    <a:pt x="970" y="129"/>
                    <a:pt x="975" y="125"/>
                    <a:pt x="978" y="123"/>
                  </a:cubicBezTo>
                  <a:cubicBezTo>
                    <a:pt x="986" y="117"/>
                    <a:pt x="986" y="117"/>
                    <a:pt x="986" y="117"/>
                  </a:cubicBezTo>
                  <a:cubicBezTo>
                    <a:pt x="987" y="109"/>
                    <a:pt x="987" y="109"/>
                    <a:pt x="987" y="109"/>
                  </a:cubicBezTo>
                  <a:cubicBezTo>
                    <a:pt x="985" y="101"/>
                    <a:pt x="985" y="101"/>
                    <a:pt x="985" y="101"/>
                  </a:cubicBezTo>
                  <a:cubicBezTo>
                    <a:pt x="985" y="101"/>
                    <a:pt x="985" y="101"/>
                    <a:pt x="985" y="101"/>
                  </a:cubicBezTo>
                  <a:cubicBezTo>
                    <a:pt x="985" y="101"/>
                    <a:pt x="985" y="101"/>
                    <a:pt x="985" y="101"/>
                  </a:cubicBezTo>
                  <a:cubicBezTo>
                    <a:pt x="985" y="97"/>
                    <a:pt x="985" y="94"/>
                    <a:pt x="987" y="91"/>
                  </a:cubicBezTo>
                  <a:cubicBezTo>
                    <a:pt x="989" y="86"/>
                    <a:pt x="990" y="82"/>
                    <a:pt x="989" y="81"/>
                  </a:cubicBezTo>
                  <a:cubicBezTo>
                    <a:pt x="985" y="79"/>
                    <a:pt x="985" y="79"/>
                    <a:pt x="985" y="79"/>
                  </a:cubicBezTo>
                  <a:cubicBezTo>
                    <a:pt x="985" y="79"/>
                    <a:pt x="985" y="79"/>
                    <a:pt x="985" y="79"/>
                  </a:cubicBezTo>
                  <a:cubicBezTo>
                    <a:pt x="985" y="79"/>
                    <a:pt x="985" y="79"/>
                    <a:pt x="985" y="79"/>
                  </a:cubicBezTo>
                  <a:cubicBezTo>
                    <a:pt x="981" y="75"/>
                    <a:pt x="981" y="75"/>
                    <a:pt x="981" y="75"/>
                  </a:cubicBezTo>
                  <a:cubicBezTo>
                    <a:pt x="981" y="75"/>
                    <a:pt x="981" y="75"/>
                    <a:pt x="981" y="75"/>
                  </a:cubicBezTo>
                  <a:cubicBezTo>
                    <a:pt x="981" y="74"/>
                    <a:pt x="981" y="74"/>
                    <a:pt x="981" y="74"/>
                  </a:cubicBezTo>
                  <a:cubicBezTo>
                    <a:pt x="974" y="59"/>
                    <a:pt x="974" y="59"/>
                    <a:pt x="974" y="59"/>
                  </a:cubicBezTo>
                  <a:cubicBezTo>
                    <a:pt x="971" y="56"/>
                    <a:pt x="966" y="53"/>
                    <a:pt x="955" y="49"/>
                  </a:cubicBezTo>
                  <a:cubicBezTo>
                    <a:pt x="948" y="47"/>
                    <a:pt x="943" y="45"/>
                    <a:pt x="940" y="45"/>
                  </a:cubicBezTo>
                  <a:cubicBezTo>
                    <a:pt x="937" y="45"/>
                    <a:pt x="936" y="46"/>
                    <a:pt x="934" y="47"/>
                  </a:cubicBezTo>
                  <a:cubicBezTo>
                    <a:pt x="926" y="56"/>
                    <a:pt x="926" y="56"/>
                    <a:pt x="926" y="56"/>
                  </a:cubicBezTo>
                  <a:cubicBezTo>
                    <a:pt x="925" y="58"/>
                    <a:pt x="922" y="59"/>
                    <a:pt x="921" y="59"/>
                  </a:cubicBezTo>
                  <a:cubicBezTo>
                    <a:pt x="921" y="59"/>
                    <a:pt x="921" y="59"/>
                    <a:pt x="921" y="59"/>
                  </a:cubicBezTo>
                  <a:cubicBezTo>
                    <a:pt x="920" y="59"/>
                    <a:pt x="920" y="59"/>
                    <a:pt x="920" y="59"/>
                  </a:cubicBezTo>
                  <a:cubicBezTo>
                    <a:pt x="915" y="57"/>
                    <a:pt x="915" y="57"/>
                    <a:pt x="915" y="57"/>
                  </a:cubicBezTo>
                  <a:cubicBezTo>
                    <a:pt x="909" y="56"/>
                    <a:pt x="907" y="54"/>
                    <a:pt x="907" y="49"/>
                  </a:cubicBezTo>
                  <a:cubicBezTo>
                    <a:pt x="908" y="47"/>
                    <a:pt x="909" y="43"/>
                    <a:pt x="913" y="39"/>
                  </a:cubicBezTo>
                  <a:cubicBezTo>
                    <a:pt x="915" y="37"/>
                    <a:pt x="915" y="36"/>
                    <a:pt x="914" y="36"/>
                  </a:cubicBezTo>
                  <a:cubicBezTo>
                    <a:pt x="914" y="35"/>
                    <a:pt x="914" y="35"/>
                    <a:pt x="913" y="35"/>
                  </a:cubicBezTo>
                  <a:cubicBezTo>
                    <a:pt x="887" y="31"/>
                    <a:pt x="887" y="31"/>
                    <a:pt x="887" y="31"/>
                  </a:cubicBezTo>
                  <a:cubicBezTo>
                    <a:pt x="887" y="31"/>
                    <a:pt x="887" y="31"/>
                    <a:pt x="887" y="31"/>
                  </a:cubicBezTo>
                  <a:cubicBezTo>
                    <a:pt x="886" y="31"/>
                    <a:pt x="886" y="31"/>
                    <a:pt x="886" y="31"/>
                  </a:cubicBezTo>
                  <a:cubicBezTo>
                    <a:pt x="885" y="30"/>
                    <a:pt x="884" y="29"/>
                    <a:pt x="884" y="27"/>
                  </a:cubicBezTo>
                  <a:cubicBezTo>
                    <a:pt x="884" y="24"/>
                    <a:pt x="885" y="21"/>
                    <a:pt x="888" y="18"/>
                  </a:cubicBezTo>
                  <a:cubicBezTo>
                    <a:pt x="893" y="12"/>
                    <a:pt x="894" y="8"/>
                    <a:pt x="893" y="6"/>
                  </a:cubicBezTo>
                  <a:cubicBezTo>
                    <a:pt x="893" y="5"/>
                    <a:pt x="892" y="4"/>
                    <a:pt x="891" y="4"/>
                  </a:cubicBezTo>
                  <a:cubicBezTo>
                    <a:pt x="891" y="4"/>
                    <a:pt x="891" y="4"/>
                    <a:pt x="891" y="4"/>
                  </a:cubicBezTo>
                  <a:cubicBezTo>
                    <a:pt x="891" y="4"/>
                    <a:pt x="891" y="4"/>
                    <a:pt x="891" y="4"/>
                  </a:cubicBezTo>
                  <a:cubicBezTo>
                    <a:pt x="890" y="2"/>
                    <a:pt x="888" y="2"/>
                    <a:pt x="885" y="2"/>
                  </a:cubicBezTo>
                  <a:close/>
                  <a:moveTo>
                    <a:pt x="313" y="779"/>
                  </a:moveTo>
                  <a:cubicBezTo>
                    <a:pt x="313" y="780"/>
                    <a:pt x="313" y="780"/>
                    <a:pt x="313" y="780"/>
                  </a:cubicBezTo>
                  <a:cubicBezTo>
                    <a:pt x="313" y="780"/>
                    <a:pt x="313" y="780"/>
                    <a:pt x="313" y="780"/>
                  </a:cubicBezTo>
                  <a:cubicBezTo>
                    <a:pt x="313" y="779"/>
                    <a:pt x="313" y="779"/>
                    <a:pt x="313" y="7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48" name="Freeform 660"/>
            <p:cNvSpPr>
              <a:spLocks/>
            </p:cNvSpPr>
            <p:nvPr/>
          </p:nvSpPr>
          <p:spPr bwMode="auto">
            <a:xfrm>
              <a:off x="9370112" y="1843507"/>
              <a:ext cx="127713" cy="58816"/>
            </a:xfrm>
            <a:custGeom>
              <a:avLst/>
              <a:gdLst>
                <a:gd name="T0" fmla="*/ 24 w 32"/>
                <a:gd name="T1" fmla="*/ 15 h 15"/>
                <a:gd name="T2" fmla="*/ 12 w 32"/>
                <a:gd name="T3" fmla="*/ 6 h 15"/>
                <a:gd name="T4" fmla="*/ 11 w 32"/>
                <a:gd name="T5" fmla="*/ 6 h 15"/>
                <a:gd name="T6" fmla="*/ 11 w 32"/>
                <a:gd name="T7" fmla="*/ 6 h 15"/>
                <a:gd name="T8" fmla="*/ 7 w 32"/>
                <a:gd name="T9" fmla="*/ 7 h 15"/>
                <a:gd name="T10" fmla="*/ 3 w 32"/>
                <a:gd name="T11" fmla="*/ 6 h 15"/>
                <a:gd name="T12" fmla="*/ 0 w 32"/>
                <a:gd name="T13" fmla="*/ 2 h 15"/>
                <a:gd name="T14" fmla="*/ 3 w 32"/>
                <a:gd name="T15" fmla="*/ 0 h 15"/>
                <a:gd name="T16" fmla="*/ 8 w 32"/>
                <a:gd name="T17" fmla="*/ 2 h 15"/>
                <a:gd name="T18" fmla="*/ 8 w 32"/>
                <a:gd name="T19" fmla="*/ 2 h 15"/>
                <a:gd name="T20" fmla="*/ 9 w 32"/>
                <a:gd name="T21" fmla="*/ 2 h 15"/>
                <a:gd name="T22" fmla="*/ 15 w 32"/>
                <a:gd name="T23" fmla="*/ 2 h 15"/>
                <a:gd name="T24" fmla="*/ 15 w 32"/>
                <a:gd name="T25" fmla="*/ 2 h 15"/>
                <a:gd name="T26" fmla="*/ 23 w 32"/>
                <a:gd name="T27" fmla="*/ 4 h 15"/>
                <a:gd name="T28" fmla="*/ 32 w 32"/>
                <a:gd name="T29" fmla="*/ 9 h 15"/>
                <a:gd name="T30" fmla="*/ 32 w 32"/>
                <a:gd name="T31" fmla="*/ 10 h 15"/>
                <a:gd name="T32" fmla="*/ 32 w 32"/>
                <a:gd name="T33" fmla="*/ 10 h 15"/>
                <a:gd name="T34" fmla="*/ 31 w 32"/>
                <a:gd name="T35" fmla="*/ 10 h 15"/>
                <a:gd name="T36" fmla="*/ 27 w 32"/>
                <a:gd name="T37" fmla="*/ 12 h 15"/>
                <a:gd name="T38" fmla="*/ 26 w 32"/>
                <a:gd name="T39" fmla="*/ 14 h 15"/>
                <a:gd name="T40" fmla="*/ 24 w 32"/>
                <a:gd name="T4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2" h="15">
                  <a:moveTo>
                    <a:pt x="24" y="15"/>
                  </a:moveTo>
                  <a:cubicBezTo>
                    <a:pt x="12" y="6"/>
                    <a:pt x="12" y="6"/>
                    <a:pt x="12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" y="0"/>
                    <a:pt x="5" y="0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7" y="2"/>
                    <a:pt x="22" y="4"/>
                    <a:pt x="23" y="4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2" y="10"/>
                    <a:pt x="32" y="10"/>
                    <a:pt x="31" y="10"/>
                  </a:cubicBezTo>
                  <a:cubicBezTo>
                    <a:pt x="30" y="10"/>
                    <a:pt x="28" y="11"/>
                    <a:pt x="27" y="12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4" y="15"/>
                    <a:pt x="24" y="15"/>
                    <a:pt x="24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49" name="Freeform 661"/>
            <p:cNvSpPr>
              <a:spLocks noEditPoints="1"/>
            </p:cNvSpPr>
            <p:nvPr/>
          </p:nvSpPr>
          <p:spPr bwMode="auto">
            <a:xfrm>
              <a:off x="9370112" y="1838465"/>
              <a:ext cx="131075" cy="68899"/>
            </a:xfrm>
            <a:custGeom>
              <a:avLst/>
              <a:gdLst>
                <a:gd name="T0" fmla="*/ 3 w 33"/>
                <a:gd name="T1" fmla="*/ 0 h 17"/>
                <a:gd name="T2" fmla="*/ 9 w 33"/>
                <a:gd name="T3" fmla="*/ 2 h 17"/>
                <a:gd name="T4" fmla="*/ 15 w 33"/>
                <a:gd name="T5" fmla="*/ 2 h 17"/>
                <a:gd name="T6" fmla="*/ 15 w 33"/>
                <a:gd name="T7" fmla="*/ 2 h 17"/>
                <a:gd name="T8" fmla="*/ 24 w 33"/>
                <a:gd name="T9" fmla="*/ 5 h 17"/>
                <a:gd name="T10" fmla="*/ 32 w 33"/>
                <a:gd name="T11" fmla="*/ 10 h 17"/>
                <a:gd name="T12" fmla="*/ 32 w 33"/>
                <a:gd name="T13" fmla="*/ 12 h 17"/>
                <a:gd name="T14" fmla="*/ 28 w 33"/>
                <a:gd name="T15" fmla="*/ 13 h 17"/>
                <a:gd name="T16" fmla="*/ 26 w 33"/>
                <a:gd name="T17" fmla="*/ 16 h 17"/>
                <a:gd name="T18" fmla="*/ 24 w 33"/>
                <a:gd name="T19" fmla="*/ 17 h 17"/>
                <a:gd name="T20" fmla="*/ 11 w 33"/>
                <a:gd name="T21" fmla="*/ 8 h 17"/>
                <a:gd name="T22" fmla="*/ 7 w 33"/>
                <a:gd name="T23" fmla="*/ 9 h 17"/>
                <a:gd name="T24" fmla="*/ 2 w 33"/>
                <a:gd name="T25" fmla="*/ 8 h 17"/>
                <a:gd name="T26" fmla="*/ 0 w 33"/>
                <a:gd name="T27" fmla="*/ 4 h 17"/>
                <a:gd name="T28" fmla="*/ 3 w 33"/>
                <a:gd name="T29" fmla="*/ 0 h 17"/>
                <a:gd name="T30" fmla="*/ 3 w 33"/>
                <a:gd name="T31" fmla="*/ 2 h 17"/>
                <a:gd name="T32" fmla="*/ 1 w 33"/>
                <a:gd name="T33" fmla="*/ 3 h 17"/>
                <a:gd name="T34" fmla="*/ 3 w 33"/>
                <a:gd name="T35" fmla="*/ 7 h 17"/>
                <a:gd name="T36" fmla="*/ 7 w 33"/>
                <a:gd name="T37" fmla="*/ 7 h 17"/>
                <a:gd name="T38" fmla="*/ 11 w 33"/>
                <a:gd name="T39" fmla="*/ 6 h 17"/>
                <a:gd name="T40" fmla="*/ 12 w 33"/>
                <a:gd name="T41" fmla="*/ 6 h 17"/>
                <a:gd name="T42" fmla="*/ 12 w 33"/>
                <a:gd name="T43" fmla="*/ 7 h 17"/>
                <a:gd name="T44" fmla="*/ 24 w 33"/>
                <a:gd name="T45" fmla="*/ 15 h 17"/>
                <a:gd name="T46" fmla="*/ 25 w 33"/>
                <a:gd name="T47" fmla="*/ 15 h 17"/>
                <a:gd name="T48" fmla="*/ 26 w 33"/>
                <a:gd name="T49" fmla="*/ 12 h 17"/>
                <a:gd name="T50" fmla="*/ 26 w 33"/>
                <a:gd name="T51" fmla="*/ 12 h 17"/>
                <a:gd name="T52" fmla="*/ 26 w 33"/>
                <a:gd name="T53" fmla="*/ 12 h 17"/>
                <a:gd name="T54" fmla="*/ 30 w 33"/>
                <a:gd name="T55" fmla="*/ 11 h 17"/>
                <a:gd name="T56" fmla="*/ 23 w 33"/>
                <a:gd name="T57" fmla="*/ 6 h 17"/>
                <a:gd name="T58" fmla="*/ 16 w 33"/>
                <a:gd name="T59" fmla="*/ 4 h 17"/>
                <a:gd name="T60" fmla="*/ 16 w 33"/>
                <a:gd name="T61" fmla="*/ 4 h 17"/>
                <a:gd name="T62" fmla="*/ 15 w 33"/>
                <a:gd name="T63" fmla="*/ 4 h 17"/>
                <a:gd name="T64" fmla="*/ 9 w 33"/>
                <a:gd name="T65" fmla="*/ 4 h 17"/>
                <a:gd name="T66" fmla="*/ 8 w 33"/>
                <a:gd name="T67" fmla="*/ 4 h 17"/>
                <a:gd name="T68" fmla="*/ 8 w 33"/>
                <a:gd name="T69" fmla="*/ 4 h 17"/>
                <a:gd name="T70" fmla="*/ 3 w 33"/>
                <a:gd name="T71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3" h="17">
                  <a:moveTo>
                    <a:pt x="3" y="0"/>
                  </a:moveTo>
                  <a:cubicBezTo>
                    <a:pt x="3" y="0"/>
                    <a:pt x="5" y="0"/>
                    <a:pt x="9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6" y="2"/>
                    <a:pt x="19" y="3"/>
                    <a:pt x="24" y="5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3" y="11"/>
                    <a:pt x="33" y="12"/>
                    <a:pt x="32" y="12"/>
                  </a:cubicBezTo>
                  <a:cubicBezTo>
                    <a:pt x="29" y="12"/>
                    <a:pt x="28" y="13"/>
                    <a:pt x="28" y="13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0" y="0"/>
                    <a:pt x="3" y="0"/>
                  </a:cubicBezTo>
                  <a:moveTo>
                    <a:pt x="3" y="2"/>
                  </a:moveTo>
                  <a:cubicBezTo>
                    <a:pt x="2" y="2"/>
                    <a:pt x="1" y="2"/>
                    <a:pt x="1" y="3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7" y="11"/>
                    <a:pt x="28" y="11"/>
                    <a:pt x="30" y="11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18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5" y="2"/>
                    <a:pt x="3" y="2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50" name="Freeform 662"/>
            <p:cNvSpPr>
              <a:spLocks/>
            </p:cNvSpPr>
            <p:nvPr/>
          </p:nvSpPr>
          <p:spPr bwMode="auto">
            <a:xfrm>
              <a:off x="3268448" y="-25137"/>
              <a:ext cx="652010" cy="631844"/>
            </a:xfrm>
            <a:custGeom>
              <a:avLst/>
              <a:gdLst>
                <a:gd name="T0" fmla="*/ 30 w 164"/>
                <a:gd name="T1" fmla="*/ 159 h 159"/>
                <a:gd name="T2" fmla="*/ 12 w 164"/>
                <a:gd name="T3" fmla="*/ 155 h 159"/>
                <a:gd name="T4" fmla="*/ 0 w 164"/>
                <a:gd name="T5" fmla="*/ 148 h 159"/>
                <a:gd name="T6" fmla="*/ 2 w 164"/>
                <a:gd name="T7" fmla="*/ 138 h 159"/>
                <a:gd name="T8" fmla="*/ 11 w 164"/>
                <a:gd name="T9" fmla="*/ 134 h 159"/>
                <a:gd name="T10" fmla="*/ 17 w 164"/>
                <a:gd name="T11" fmla="*/ 128 h 159"/>
                <a:gd name="T12" fmla="*/ 18 w 164"/>
                <a:gd name="T13" fmla="*/ 128 h 159"/>
                <a:gd name="T14" fmla="*/ 18 w 164"/>
                <a:gd name="T15" fmla="*/ 128 h 159"/>
                <a:gd name="T16" fmla="*/ 16 w 164"/>
                <a:gd name="T17" fmla="*/ 115 h 159"/>
                <a:gd name="T18" fmla="*/ 17 w 164"/>
                <a:gd name="T19" fmla="*/ 112 h 159"/>
                <a:gd name="T20" fmla="*/ 22 w 164"/>
                <a:gd name="T21" fmla="*/ 111 h 159"/>
                <a:gd name="T22" fmla="*/ 26 w 164"/>
                <a:gd name="T23" fmla="*/ 108 h 159"/>
                <a:gd name="T24" fmla="*/ 26 w 164"/>
                <a:gd name="T25" fmla="*/ 108 h 159"/>
                <a:gd name="T26" fmla="*/ 27 w 164"/>
                <a:gd name="T27" fmla="*/ 108 h 159"/>
                <a:gd name="T28" fmla="*/ 26 w 164"/>
                <a:gd name="T29" fmla="*/ 101 h 159"/>
                <a:gd name="T30" fmla="*/ 35 w 164"/>
                <a:gd name="T31" fmla="*/ 79 h 159"/>
                <a:gd name="T32" fmla="*/ 52 w 164"/>
                <a:gd name="T33" fmla="*/ 59 h 159"/>
                <a:gd name="T34" fmla="*/ 64 w 164"/>
                <a:gd name="T35" fmla="*/ 54 h 159"/>
                <a:gd name="T36" fmla="*/ 65 w 164"/>
                <a:gd name="T37" fmla="*/ 54 h 159"/>
                <a:gd name="T38" fmla="*/ 77 w 164"/>
                <a:gd name="T39" fmla="*/ 46 h 159"/>
                <a:gd name="T40" fmla="*/ 82 w 164"/>
                <a:gd name="T41" fmla="*/ 36 h 159"/>
                <a:gd name="T42" fmla="*/ 86 w 164"/>
                <a:gd name="T43" fmla="*/ 35 h 159"/>
                <a:gd name="T44" fmla="*/ 90 w 164"/>
                <a:gd name="T45" fmla="*/ 38 h 159"/>
                <a:gd name="T46" fmla="*/ 92 w 164"/>
                <a:gd name="T47" fmla="*/ 39 h 159"/>
                <a:gd name="T48" fmla="*/ 97 w 164"/>
                <a:gd name="T49" fmla="*/ 37 h 159"/>
                <a:gd name="T50" fmla="*/ 128 w 164"/>
                <a:gd name="T51" fmla="*/ 24 h 159"/>
                <a:gd name="T52" fmla="*/ 134 w 164"/>
                <a:gd name="T53" fmla="*/ 16 h 159"/>
                <a:gd name="T54" fmla="*/ 139 w 164"/>
                <a:gd name="T55" fmla="*/ 6 h 159"/>
                <a:gd name="T56" fmla="*/ 150 w 164"/>
                <a:gd name="T57" fmla="*/ 0 h 159"/>
                <a:gd name="T58" fmla="*/ 151 w 164"/>
                <a:gd name="T59" fmla="*/ 0 h 159"/>
                <a:gd name="T60" fmla="*/ 161 w 164"/>
                <a:gd name="T61" fmla="*/ 7 h 159"/>
                <a:gd name="T62" fmla="*/ 162 w 164"/>
                <a:gd name="T63" fmla="*/ 22 h 159"/>
                <a:gd name="T64" fmla="*/ 146 w 164"/>
                <a:gd name="T65" fmla="*/ 43 h 159"/>
                <a:gd name="T66" fmla="*/ 128 w 164"/>
                <a:gd name="T67" fmla="*/ 53 h 159"/>
                <a:gd name="T68" fmla="*/ 106 w 164"/>
                <a:gd name="T69" fmla="*/ 62 h 159"/>
                <a:gd name="T70" fmla="*/ 68 w 164"/>
                <a:gd name="T71" fmla="*/ 87 h 159"/>
                <a:gd name="T72" fmla="*/ 68 w 164"/>
                <a:gd name="T73" fmla="*/ 87 h 159"/>
                <a:gd name="T74" fmla="*/ 68 w 164"/>
                <a:gd name="T75" fmla="*/ 87 h 159"/>
                <a:gd name="T76" fmla="*/ 68 w 164"/>
                <a:gd name="T77" fmla="*/ 92 h 159"/>
                <a:gd name="T78" fmla="*/ 69 w 164"/>
                <a:gd name="T79" fmla="*/ 96 h 159"/>
                <a:gd name="T80" fmla="*/ 63 w 164"/>
                <a:gd name="T81" fmla="*/ 104 h 159"/>
                <a:gd name="T82" fmla="*/ 56 w 164"/>
                <a:gd name="T83" fmla="*/ 105 h 159"/>
                <a:gd name="T84" fmla="*/ 51 w 164"/>
                <a:gd name="T85" fmla="*/ 105 h 159"/>
                <a:gd name="T86" fmla="*/ 51 w 164"/>
                <a:gd name="T87" fmla="*/ 105 h 159"/>
                <a:gd name="T88" fmla="*/ 50 w 164"/>
                <a:gd name="T89" fmla="*/ 105 h 159"/>
                <a:gd name="T90" fmla="*/ 49 w 164"/>
                <a:gd name="T91" fmla="*/ 107 h 159"/>
                <a:gd name="T92" fmla="*/ 49 w 164"/>
                <a:gd name="T93" fmla="*/ 107 h 159"/>
                <a:gd name="T94" fmla="*/ 49 w 164"/>
                <a:gd name="T95" fmla="*/ 108 h 159"/>
                <a:gd name="T96" fmla="*/ 52 w 164"/>
                <a:gd name="T97" fmla="*/ 116 h 159"/>
                <a:gd name="T98" fmla="*/ 52 w 164"/>
                <a:gd name="T99" fmla="*/ 125 h 159"/>
                <a:gd name="T100" fmla="*/ 46 w 164"/>
                <a:gd name="T101" fmla="*/ 126 h 159"/>
                <a:gd name="T102" fmla="*/ 40 w 164"/>
                <a:gd name="T103" fmla="*/ 127 h 159"/>
                <a:gd name="T104" fmla="*/ 40 w 164"/>
                <a:gd name="T105" fmla="*/ 127 h 159"/>
                <a:gd name="T106" fmla="*/ 35 w 164"/>
                <a:gd name="T107" fmla="*/ 131 h 159"/>
                <a:gd name="T108" fmla="*/ 37 w 164"/>
                <a:gd name="T109" fmla="*/ 147 h 159"/>
                <a:gd name="T110" fmla="*/ 30 w 164"/>
                <a:gd name="T111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4" h="159">
                  <a:moveTo>
                    <a:pt x="30" y="159"/>
                  </a:moveTo>
                  <a:cubicBezTo>
                    <a:pt x="12" y="155"/>
                    <a:pt x="12" y="155"/>
                    <a:pt x="12" y="155"/>
                  </a:cubicBezTo>
                  <a:cubicBezTo>
                    <a:pt x="3" y="152"/>
                    <a:pt x="0" y="149"/>
                    <a:pt x="0" y="148"/>
                  </a:cubicBezTo>
                  <a:cubicBezTo>
                    <a:pt x="0" y="143"/>
                    <a:pt x="0" y="140"/>
                    <a:pt x="2" y="138"/>
                  </a:cubicBezTo>
                  <a:cubicBezTo>
                    <a:pt x="11" y="134"/>
                    <a:pt x="11" y="134"/>
                    <a:pt x="11" y="134"/>
                  </a:cubicBezTo>
                  <a:cubicBezTo>
                    <a:pt x="14" y="132"/>
                    <a:pt x="16" y="130"/>
                    <a:pt x="17" y="128"/>
                  </a:cubicBezTo>
                  <a:cubicBezTo>
                    <a:pt x="18" y="128"/>
                    <a:pt x="18" y="128"/>
                    <a:pt x="18" y="128"/>
                  </a:cubicBezTo>
                  <a:cubicBezTo>
                    <a:pt x="18" y="128"/>
                    <a:pt x="18" y="128"/>
                    <a:pt x="18" y="128"/>
                  </a:cubicBezTo>
                  <a:cubicBezTo>
                    <a:pt x="18" y="125"/>
                    <a:pt x="18" y="121"/>
                    <a:pt x="16" y="115"/>
                  </a:cubicBezTo>
                  <a:cubicBezTo>
                    <a:pt x="15" y="113"/>
                    <a:pt x="15" y="113"/>
                    <a:pt x="17" y="112"/>
                  </a:cubicBezTo>
                  <a:cubicBezTo>
                    <a:pt x="22" y="111"/>
                    <a:pt x="22" y="111"/>
                    <a:pt x="22" y="111"/>
                  </a:cubicBezTo>
                  <a:cubicBezTo>
                    <a:pt x="26" y="108"/>
                    <a:pt x="26" y="108"/>
                    <a:pt x="26" y="108"/>
                  </a:cubicBezTo>
                  <a:cubicBezTo>
                    <a:pt x="26" y="108"/>
                    <a:pt x="26" y="108"/>
                    <a:pt x="26" y="108"/>
                  </a:cubicBezTo>
                  <a:cubicBezTo>
                    <a:pt x="27" y="108"/>
                    <a:pt x="27" y="108"/>
                    <a:pt x="27" y="108"/>
                  </a:cubicBezTo>
                  <a:cubicBezTo>
                    <a:pt x="28" y="106"/>
                    <a:pt x="27" y="103"/>
                    <a:pt x="26" y="101"/>
                  </a:cubicBezTo>
                  <a:cubicBezTo>
                    <a:pt x="24" y="98"/>
                    <a:pt x="26" y="92"/>
                    <a:pt x="35" y="79"/>
                  </a:cubicBezTo>
                  <a:cubicBezTo>
                    <a:pt x="52" y="59"/>
                    <a:pt x="52" y="59"/>
                    <a:pt x="52" y="59"/>
                  </a:cubicBezTo>
                  <a:cubicBezTo>
                    <a:pt x="53" y="57"/>
                    <a:pt x="58" y="56"/>
                    <a:pt x="64" y="54"/>
                  </a:cubicBezTo>
                  <a:cubicBezTo>
                    <a:pt x="65" y="54"/>
                    <a:pt x="65" y="54"/>
                    <a:pt x="65" y="54"/>
                  </a:cubicBezTo>
                  <a:cubicBezTo>
                    <a:pt x="72" y="52"/>
                    <a:pt x="76" y="49"/>
                    <a:pt x="77" y="46"/>
                  </a:cubicBezTo>
                  <a:cubicBezTo>
                    <a:pt x="82" y="36"/>
                    <a:pt x="82" y="36"/>
                    <a:pt x="82" y="36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90" y="38"/>
                    <a:pt x="90" y="38"/>
                    <a:pt x="90" y="38"/>
                  </a:cubicBezTo>
                  <a:cubicBezTo>
                    <a:pt x="90" y="38"/>
                    <a:pt x="91" y="39"/>
                    <a:pt x="92" y="39"/>
                  </a:cubicBezTo>
                  <a:cubicBezTo>
                    <a:pt x="93" y="39"/>
                    <a:pt x="95" y="38"/>
                    <a:pt x="97" y="37"/>
                  </a:cubicBezTo>
                  <a:cubicBezTo>
                    <a:pt x="106" y="31"/>
                    <a:pt x="116" y="27"/>
                    <a:pt x="128" y="24"/>
                  </a:cubicBezTo>
                  <a:cubicBezTo>
                    <a:pt x="131" y="23"/>
                    <a:pt x="132" y="21"/>
                    <a:pt x="134" y="16"/>
                  </a:cubicBezTo>
                  <a:cubicBezTo>
                    <a:pt x="136" y="11"/>
                    <a:pt x="138" y="8"/>
                    <a:pt x="139" y="6"/>
                  </a:cubicBezTo>
                  <a:cubicBezTo>
                    <a:pt x="142" y="2"/>
                    <a:pt x="146" y="0"/>
                    <a:pt x="150" y="0"/>
                  </a:cubicBezTo>
                  <a:cubicBezTo>
                    <a:pt x="150" y="0"/>
                    <a:pt x="151" y="0"/>
                    <a:pt x="151" y="0"/>
                  </a:cubicBezTo>
                  <a:cubicBezTo>
                    <a:pt x="155" y="0"/>
                    <a:pt x="159" y="3"/>
                    <a:pt x="161" y="7"/>
                  </a:cubicBezTo>
                  <a:cubicBezTo>
                    <a:pt x="163" y="11"/>
                    <a:pt x="164" y="17"/>
                    <a:pt x="162" y="22"/>
                  </a:cubicBezTo>
                  <a:cubicBezTo>
                    <a:pt x="160" y="29"/>
                    <a:pt x="155" y="36"/>
                    <a:pt x="146" y="43"/>
                  </a:cubicBezTo>
                  <a:cubicBezTo>
                    <a:pt x="142" y="46"/>
                    <a:pt x="137" y="49"/>
                    <a:pt x="128" y="53"/>
                  </a:cubicBezTo>
                  <a:cubicBezTo>
                    <a:pt x="106" y="62"/>
                    <a:pt x="106" y="62"/>
                    <a:pt x="106" y="62"/>
                  </a:cubicBezTo>
                  <a:cubicBezTo>
                    <a:pt x="87" y="70"/>
                    <a:pt x="74" y="78"/>
                    <a:pt x="68" y="87"/>
                  </a:cubicBezTo>
                  <a:cubicBezTo>
                    <a:pt x="68" y="87"/>
                    <a:pt x="68" y="87"/>
                    <a:pt x="68" y="87"/>
                  </a:cubicBezTo>
                  <a:cubicBezTo>
                    <a:pt x="68" y="87"/>
                    <a:pt x="68" y="87"/>
                    <a:pt x="68" y="87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9" y="96"/>
                    <a:pt x="69" y="96"/>
                    <a:pt x="69" y="96"/>
                  </a:cubicBezTo>
                  <a:cubicBezTo>
                    <a:pt x="70" y="100"/>
                    <a:pt x="68" y="102"/>
                    <a:pt x="63" y="104"/>
                  </a:cubicBezTo>
                  <a:cubicBezTo>
                    <a:pt x="56" y="105"/>
                    <a:pt x="56" y="105"/>
                    <a:pt x="56" y="105"/>
                  </a:cubicBezTo>
                  <a:cubicBezTo>
                    <a:pt x="51" y="105"/>
                    <a:pt x="51" y="105"/>
                    <a:pt x="51" y="105"/>
                  </a:cubicBezTo>
                  <a:cubicBezTo>
                    <a:pt x="51" y="105"/>
                    <a:pt x="51" y="105"/>
                    <a:pt x="51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9" y="108"/>
                    <a:pt x="49" y="108"/>
                    <a:pt x="49" y="108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20"/>
                    <a:pt x="52" y="123"/>
                    <a:pt x="52" y="125"/>
                  </a:cubicBezTo>
                  <a:cubicBezTo>
                    <a:pt x="50" y="126"/>
                    <a:pt x="48" y="126"/>
                    <a:pt x="46" y="126"/>
                  </a:cubicBezTo>
                  <a:cubicBezTo>
                    <a:pt x="40" y="127"/>
                    <a:pt x="40" y="127"/>
                    <a:pt x="40" y="127"/>
                  </a:cubicBezTo>
                  <a:cubicBezTo>
                    <a:pt x="40" y="127"/>
                    <a:pt x="40" y="127"/>
                    <a:pt x="40" y="127"/>
                  </a:cubicBezTo>
                  <a:cubicBezTo>
                    <a:pt x="36" y="127"/>
                    <a:pt x="35" y="129"/>
                    <a:pt x="35" y="131"/>
                  </a:cubicBezTo>
                  <a:cubicBezTo>
                    <a:pt x="37" y="147"/>
                    <a:pt x="37" y="147"/>
                    <a:pt x="37" y="147"/>
                  </a:cubicBezTo>
                  <a:cubicBezTo>
                    <a:pt x="37" y="157"/>
                    <a:pt x="34" y="159"/>
                    <a:pt x="30" y="1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51" name="Freeform 663"/>
            <p:cNvSpPr>
              <a:spLocks noEditPoints="1"/>
            </p:cNvSpPr>
            <p:nvPr/>
          </p:nvSpPr>
          <p:spPr bwMode="auto">
            <a:xfrm>
              <a:off x="3265087" y="-28499"/>
              <a:ext cx="658731" cy="635204"/>
            </a:xfrm>
            <a:custGeom>
              <a:avLst/>
              <a:gdLst>
                <a:gd name="T0" fmla="*/ 152 w 166"/>
                <a:gd name="T1" fmla="*/ 0 h 160"/>
                <a:gd name="T2" fmla="*/ 164 w 166"/>
                <a:gd name="T3" fmla="*/ 23 h 160"/>
                <a:gd name="T4" fmla="*/ 129 w 166"/>
                <a:gd name="T5" fmla="*/ 55 h 160"/>
                <a:gd name="T6" fmla="*/ 70 w 166"/>
                <a:gd name="T7" fmla="*/ 88 h 160"/>
                <a:gd name="T8" fmla="*/ 71 w 166"/>
                <a:gd name="T9" fmla="*/ 97 h 160"/>
                <a:gd name="T10" fmla="*/ 57 w 166"/>
                <a:gd name="T11" fmla="*/ 107 h 160"/>
                <a:gd name="T12" fmla="*/ 51 w 166"/>
                <a:gd name="T13" fmla="*/ 108 h 160"/>
                <a:gd name="T14" fmla="*/ 53 w 166"/>
                <a:gd name="T15" fmla="*/ 126 h 160"/>
                <a:gd name="T16" fmla="*/ 41 w 166"/>
                <a:gd name="T17" fmla="*/ 129 h 160"/>
                <a:gd name="T18" fmla="*/ 39 w 166"/>
                <a:gd name="T19" fmla="*/ 148 h 160"/>
                <a:gd name="T20" fmla="*/ 13 w 166"/>
                <a:gd name="T21" fmla="*/ 157 h 160"/>
                <a:gd name="T22" fmla="*/ 3 w 166"/>
                <a:gd name="T23" fmla="*/ 138 h 160"/>
                <a:gd name="T24" fmla="*/ 18 w 166"/>
                <a:gd name="T25" fmla="*/ 129 h 160"/>
                <a:gd name="T26" fmla="*/ 17 w 166"/>
                <a:gd name="T27" fmla="*/ 113 h 160"/>
                <a:gd name="T28" fmla="*/ 27 w 166"/>
                <a:gd name="T29" fmla="*/ 108 h 160"/>
                <a:gd name="T30" fmla="*/ 35 w 166"/>
                <a:gd name="T31" fmla="*/ 80 h 160"/>
                <a:gd name="T32" fmla="*/ 66 w 166"/>
                <a:gd name="T33" fmla="*/ 54 h 160"/>
                <a:gd name="T34" fmla="*/ 83 w 166"/>
                <a:gd name="T35" fmla="*/ 36 h 160"/>
                <a:gd name="T36" fmla="*/ 91 w 166"/>
                <a:gd name="T37" fmla="*/ 38 h 160"/>
                <a:gd name="T38" fmla="*/ 97 w 166"/>
                <a:gd name="T39" fmla="*/ 37 h 160"/>
                <a:gd name="T40" fmla="*/ 134 w 166"/>
                <a:gd name="T41" fmla="*/ 17 h 160"/>
                <a:gd name="T42" fmla="*/ 151 w 166"/>
                <a:gd name="T43" fmla="*/ 0 h 160"/>
                <a:gd name="T44" fmla="*/ 141 w 166"/>
                <a:gd name="T45" fmla="*/ 8 h 160"/>
                <a:gd name="T46" fmla="*/ 141 w 166"/>
                <a:gd name="T47" fmla="*/ 8 h 160"/>
                <a:gd name="T48" fmla="*/ 129 w 166"/>
                <a:gd name="T49" fmla="*/ 26 h 160"/>
                <a:gd name="T50" fmla="*/ 129 w 166"/>
                <a:gd name="T51" fmla="*/ 26 h 160"/>
                <a:gd name="T52" fmla="*/ 93 w 166"/>
                <a:gd name="T53" fmla="*/ 40 h 160"/>
                <a:gd name="T54" fmla="*/ 90 w 166"/>
                <a:gd name="T55" fmla="*/ 40 h 160"/>
                <a:gd name="T56" fmla="*/ 86 w 166"/>
                <a:gd name="T57" fmla="*/ 37 h 160"/>
                <a:gd name="T58" fmla="*/ 79 w 166"/>
                <a:gd name="T59" fmla="*/ 48 h 160"/>
                <a:gd name="T60" fmla="*/ 65 w 166"/>
                <a:gd name="T61" fmla="*/ 56 h 160"/>
                <a:gd name="T62" fmla="*/ 54 w 166"/>
                <a:gd name="T63" fmla="*/ 61 h 160"/>
                <a:gd name="T64" fmla="*/ 36 w 166"/>
                <a:gd name="T65" fmla="*/ 81 h 160"/>
                <a:gd name="T66" fmla="*/ 28 w 166"/>
                <a:gd name="T67" fmla="*/ 109 h 160"/>
                <a:gd name="T68" fmla="*/ 28 w 166"/>
                <a:gd name="T69" fmla="*/ 110 h 160"/>
                <a:gd name="T70" fmla="*/ 23 w 166"/>
                <a:gd name="T71" fmla="*/ 112 h 160"/>
                <a:gd name="T72" fmla="*/ 18 w 166"/>
                <a:gd name="T73" fmla="*/ 114 h 160"/>
                <a:gd name="T74" fmla="*/ 18 w 166"/>
                <a:gd name="T75" fmla="*/ 116 h 160"/>
                <a:gd name="T76" fmla="*/ 19 w 166"/>
                <a:gd name="T77" fmla="*/ 130 h 160"/>
                <a:gd name="T78" fmla="*/ 12 w 166"/>
                <a:gd name="T79" fmla="*/ 135 h 160"/>
                <a:gd name="T80" fmla="*/ 2 w 166"/>
                <a:gd name="T81" fmla="*/ 149 h 160"/>
                <a:gd name="T82" fmla="*/ 31 w 166"/>
                <a:gd name="T83" fmla="*/ 159 h 160"/>
                <a:gd name="T84" fmla="*/ 35 w 166"/>
                <a:gd name="T85" fmla="*/ 133 h 160"/>
                <a:gd name="T86" fmla="*/ 47 w 166"/>
                <a:gd name="T87" fmla="*/ 127 h 160"/>
                <a:gd name="T88" fmla="*/ 52 w 166"/>
                <a:gd name="T89" fmla="*/ 117 h 160"/>
                <a:gd name="T90" fmla="*/ 49 w 166"/>
                <a:gd name="T91" fmla="*/ 108 h 160"/>
                <a:gd name="T92" fmla="*/ 51 w 166"/>
                <a:gd name="T93" fmla="*/ 106 h 160"/>
                <a:gd name="T94" fmla="*/ 52 w 166"/>
                <a:gd name="T95" fmla="*/ 105 h 160"/>
                <a:gd name="T96" fmla="*/ 64 w 166"/>
                <a:gd name="T97" fmla="*/ 104 h 160"/>
                <a:gd name="T98" fmla="*/ 68 w 166"/>
                <a:gd name="T99" fmla="*/ 93 h 160"/>
                <a:gd name="T100" fmla="*/ 68 w 166"/>
                <a:gd name="T101" fmla="*/ 93 h 160"/>
                <a:gd name="T102" fmla="*/ 68 w 166"/>
                <a:gd name="T103" fmla="*/ 87 h 160"/>
                <a:gd name="T104" fmla="*/ 107 w 166"/>
                <a:gd name="T105" fmla="*/ 62 h 160"/>
                <a:gd name="T106" fmla="*/ 146 w 166"/>
                <a:gd name="T107" fmla="*/ 43 h 160"/>
                <a:gd name="T108" fmla="*/ 161 w 166"/>
                <a:gd name="T109" fmla="*/ 8 h 160"/>
                <a:gd name="T110" fmla="*/ 151 w 166"/>
                <a:gd name="T111" fmla="*/ 2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6" h="160">
                  <a:moveTo>
                    <a:pt x="151" y="0"/>
                  </a:moveTo>
                  <a:cubicBezTo>
                    <a:pt x="151" y="0"/>
                    <a:pt x="152" y="0"/>
                    <a:pt x="152" y="0"/>
                  </a:cubicBezTo>
                  <a:cubicBezTo>
                    <a:pt x="157" y="0"/>
                    <a:pt x="160" y="3"/>
                    <a:pt x="163" y="8"/>
                  </a:cubicBezTo>
                  <a:cubicBezTo>
                    <a:pt x="165" y="12"/>
                    <a:pt x="166" y="17"/>
                    <a:pt x="164" y="23"/>
                  </a:cubicBezTo>
                  <a:cubicBezTo>
                    <a:pt x="162" y="31"/>
                    <a:pt x="156" y="38"/>
                    <a:pt x="148" y="45"/>
                  </a:cubicBezTo>
                  <a:cubicBezTo>
                    <a:pt x="144" y="48"/>
                    <a:pt x="138" y="51"/>
                    <a:pt x="129" y="55"/>
                  </a:cubicBezTo>
                  <a:cubicBezTo>
                    <a:pt x="107" y="64"/>
                    <a:pt x="107" y="64"/>
                    <a:pt x="107" y="64"/>
                  </a:cubicBezTo>
                  <a:cubicBezTo>
                    <a:pt x="88" y="72"/>
                    <a:pt x="76" y="80"/>
                    <a:pt x="70" y="88"/>
                  </a:cubicBezTo>
                  <a:cubicBezTo>
                    <a:pt x="70" y="93"/>
                    <a:pt x="70" y="93"/>
                    <a:pt x="70" y="93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2" y="101"/>
                    <a:pt x="70" y="104"/>
                    <a:pt x="65" y="106"/>
                  </a:cubicBezTo>
                  <a:cubicBezTo>
                    <a:pt x="57" y="107"/>
                    <a:pt x="57" y="107"/>
                    <a:pt x="57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1" y="108"/>
                    <a:pt x="51" y="108"/>
                    <a:pt x="51" y="108"/>
                  </a:cubicBezTo>
                  <a:cubicBezTo>
                    <a:pt x="53" y="117"/>
                    <a:pt x="53" y="117"/>
                    <a:pt x="53" y="117"/>
                  </a:cubicBezTo>
                  <a:cubicBezTo>
                    <a:pt x="54" y="121"/>
                    <a:pt x="54" y="124"/>
                    <a:pt x="53" y="126"/>
                  </a:cubicBezTo>
                  <a:cubicBezTo>
                    <a:pt x="52" y="127"/>
                    <a:pt x="50" y="128"/>
                    <a:pt x="47" y="128"/>
                  </a:cubicBezTo>
                  <a:cubicBezTo>
                    <a:pt x="41" y="129"/>
                    <a:pt x="41" y="129"/>
                    <a:pt x="41" y="129"/>
                  </a:cubicBezTo>
                  <a:cubicBezTo>
                    <a:pt x="38" y="129"/>
                    <a:pt x="37" y="131"/>
                    <a:pt x="37" y="132"/>
                  </a:cubicBezTo>
                  <a:cubicBezTo>
                    <a:pt x="39" y="148"/>
                    <a:pt x="39" y="148"/>
                    <a:pt x="39" y="148"/>
                  </a:cubicBezTo>
                  <a:cubicBezTo>
                    <a:pt x="39" y="157"/>
                    <a:pt x="36" y="160"/>
                    <a:pt x="31" y="160"/>
                  </a:cubicBezTo>
                  <a:cubicBezTo>
                    <a:pt x="13" y="157"/>
                    <a:pt x="13" y="157"/>
                    <a:pt x="13" y="157"/>
                  </a:cubicBezTo>
                  <a:cubicBezTo>
                    <a:pt x="5" y="154"/>
                    <a:pt x="1" y="151"/>
                    <a:pt x="0" y="149"/>
                  </a:cubicBezTo>
                  <a:cubicBezTo>
                    <a:pt x="0" y="144"/>
                    <a:pt x="1" y="141"/>
                    <a:pt x="3" y="138"/>
                  </a:cubicBezTo>
                  <a:cubicBezTo>
                    <a:pt x="11" y="134"/>
                    <a:pt x="11" y="134"/>
                    <a:pt x="11" y="134"/>
                  </a:cubicBezTo>
                  <a:cubicBezTo>
                    <a:pt x="15" y="132"/>
                    <a:pt x="16" y="131"/>
                    <a:pt x="18" y="129"/>
                  </a:cubicBezTo>
                  <a:cubicBezTo>
                    <a:pt x="18" y="126"/>
                    <a:pt x="18" y="122"/>
                    <a:pt x="16" y="116"/>
                  </a:cubicBezTo>
                  <a:cubicBezTo>
                    <a:pt x="15" y="114"/>
                    <a:pt x="15" y="113"/>
                    <a:pt x="17" y="113"/>
                  </a:cubicBezTo>
                  <a:cubicBezTo>
                    <a:pt x="23" y="111"/>
                    <a:pt x="23" y="111"/>
                    <a:pt x="23" y="111"/>
                  </a:cubicBezTo>
                  <a:cubicBezTo>
                    <a:pt x="27" y="108"/>
                    <a:pt x="27" y="108"/>
                    <a:pt x="27" y="108"/>
                  </a:cubicBezTo>
                  <a:cubicBezTo>
                    <a:pt x="28" y="107"/>
                    <a:pt x="27" y="105"/>
                    <a:pt x="26" y="102"/>
                  </a:cubicBezTo>
                  <a:cubicBezTo>
                    <a:pt x="24" y="99"/>
                    <a:pt x="27" y="91"/>
                    <a:pt x="35" y="80"/>
                  </a:cubicBezTo>
                  <a:cubicBezTo>
                    <a:pt x="52" y="60"/>
                    <a:pt x="52" y="60"/>
                    <a:pt x="52" y="60"/>
                  </a:cubicBezTo>
                  <a:cubicBezTo>
                    <a:pt x="53" y="57"/>
                    <a:pt x="58" y="56"/>
                    <a:pt x="66" y="54"/>
                  </a:cubicBezTo>
                  <a:cubicBezTo>
                    <a:pt x="72" y="52"/>
                    <a:pt x="76" y="50"/>
                    <a:pt x="77" y="47"/>
                  </a:cubicBezTo>
                  <a:cubicBezTo>
                    <a:pt x="83" y="36"/>
                    <a:pt x="83" y="36"/>
                    <a:pt x="83" y="36"/>
                  </a:cubicBezTo>
                  <a:cubicBezTo>
                    <a:pt x="87" y="36"/>
                    <a:pt x="87" y="36"/>
                    <a:pt x="87" y="36"/>
                  </a:cubicBezTo>
                  <a:cubicBezTo>
                    <a:pt x="91" y="38"/>
                    <a:pt x="91" y="38"/>
                    <a:pt x="91" y="38"/>
                  </a:cubicBezTo>
                  <a:cubicBezTo>
                    <a:pt x="92" y="39"/>
                    <a:pt x="92" y="39"/>
                    <a:pt x="93" y="39"/>
                  </a:cubicBezTo>
                  <a:cubicBezTo>
                    <a:pt x="94" y="39"/>
                    <a:pt x="96" y="38"/>
                    <a:pt x="97" y="37"/>
                  </a:cubicBezTo>
                  <a:cubicBezTo>
                    <a:pt x="106" y="31"/>
                    <a:pt x="116" y="27"/>
                    <a:pt x="129" y="24"/>
                  </a:cubicBezTo>
                  <a:cubicBezTo>
                    <a:pt x="131" y="23"/>
                    <a:pt x="133" y="21"/>
                    <a:pt x="134" y="17"/>
                  </a:cubicBezTo>
                  <a:cubicBezTo>
                    <a:pt x="136" y="12"/>
                    <a:pt x="138" y="8"/>
                    <a:pt x="140" y="7"/>
                  </a:cubicBezTo>
                  <a:cubicBezTo>
                    <a:pt x="143" y="2"/>
                    <a:pt x="146" y="0"/>
                    <a:pt x="151" y="0"/>
                  </a:cubicBezTo>
                  <a:moveTo>
                    <a:pt x="151" y="2"/>
                  </a:moveTo>
                  <a:cubicBezTo>
                    <a:pt x="147" y="2"/>
                    <a:pt x="144" y="4"/>
                    <a:pt x="141" y="8"/>
                  </a:cubicBezTo>
                  <a:cubicBezTo>
                    <a:pt x="141" y="8"/>
                    <a:pt x="141" y="8"/>
                    <a:pt x="141" y="8"/>
                  </a:cubicBezTo>
                  <a:cubicBezTo>
                    <a:pt x="141" y="8"/>
                    <a:pt x="141" y="8"/>
                    <a:pt x="141" y="8"/>
                  </a:cubicBezTo>
                  <a:cubicBezTo>
                    <a:pt x="139" y="10"/>
                    <a:pt x="137" y="14"/>
                    <a:pt x="136" y="18"/>
                  </a:cubicBezTo>
                  <a:cubicBezTo>
                    <a:pt x="134" y="22"/>
                    <a:pt x="132" y="25"/>
                    <a:pt x="129" y="26"/>
                  </a:cubicBezTo>
                  <a:cubicBezTo>
                    <a:pt x="129" y="26"/>
                    <a:pt x="129" y="26"/>
                    <a:pt x="129" y="26"/>
                  </a:cubicBezTo>
                  <a:cubicBezTo>
                    <a:pt x="129" y="26"/>
                    <a:pt x="129" y="26"/>
                    <a:pt x="129" y="26"/>
                  </a:cubicBezTo>
                  <a:cubicBezTo>
                    <a:pt x="118" y="28"/>
                    <a:pt x="107" y="33"/>
                    <a:pt x="98" y="38"/>
                  </a:cubicBezTo>
                  <a:cubicBezTo>
                    <a:pt x="96" y="40"/>
                    <a:pt x="94" y="40"/>
                    <a:pt x="93" y="40"/>
                  </a:cubicBezTo>
                  <a:cubicBezTo>
                    <a:pt x="92" y="40"/>
                    <a:pt x="91" y="40"/>
                    <a:pt x="90" y="40"/>
                  </a:cubicBezTo>
                  <a:cubicBezTo>
                    <a:pt x="90" y="40"/>
                    <a:pt x="90" y="40"/>
                    <a:pt x="90" y="40"/>
                  </a:cubicBezTo>
                  <a:cubicBezTo>
                    <a:pt x="90" y="40"/>
                    <a:pt x="90" y="40"/>
                    <a:pt x="90" y="40"/>
                  </a:cubicBezTo>
                  <a:cubicBezTo>
                    <a:pt x="86" y="37"/>
                    <a:pt x="86" y="37"/>
                    <a:pt x="86" y="37"/>
                  </a:cubicBezTo>
                  <a:cubicBezTo>
                    <a:pt x="84" y="38"/>
                    <a:pt x="84" y="38"/>
                    <a:pt x="84" y="38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7" y="51"/>
                    <a:pt x="74" y="53"/>
                    <a:pt x="67" y="55"/>
                  </a:cubicBezTo>
                  <a:cubicBezTo>
                    <a:pt x="65" y="56"/>
                    <a:pt x="65" y="56"/>
                    <a:pt x="65" y="56"/>
                  </a:cubicBezTo>
                  <a:cubicBezTo>
                    <a:pt x="60" y="57"/>
                    <a:pt x="55" y="59"/>
                    <a:pt x="54" y="60"/>
                  </a:cubicBezTo>
                  <a:cubicBezTo>
                    <a:pt x="54" y="61"/>
                    <a:pt x="54" y="61"/>
                    <a:pt x="54" y="61"/>
                  </a:cubicBezTo>
                  <a:cubicBezTo>
                    <a:pt x="53" y="61"/>
                    <a:pt x="53" y="61"/>
                    <a:pt x="53" y="61"/>
                  </a:cubicBezTo>
                  <a:cubicBezTo>
                    <a:pt x="36" y="81"/>
                    <a:pt x="36" y="81"/>
                    <a:pt x="36" y="81"/>
                  </a:cubicBezTo>
                  <a:cubicBezTo>
                    <a:pt x="27" y="94"/>
                    <a:pt x="26" y="100"/>
                    <a:pt x="27" y="101"/>
                  </a:cubicBezTo>
                  <a:cubicBezTo>
                    <a:pt x="29" y="104"/>
                    <a:pt x="30" y="107"/>
                    <a:pt x="28" y="109"/>
                  </a:cubicBezTo>
                  <a:cubicBezTo>
                    <a:pt x="28" y="110"/>
                    <a:pt x="28" y="110"/>
                    <a:pt x="28" y="110"/>
                  </a:cubicBezTo>
                  <a:cubicBezTo>
                    <a:pt x="28" y="110"/>
                    <a:pt x="28" y="110"/>
                    <a:pt x="28" y="110"/>
                  </a:cubicBezTo>
                  <a:cubicBezTo>
                    <a:pt x="24" y="112"/>
                    <a:pt x="24" y="112"/>
                    <a:pt x="24" y="112"/>
                  </a:cubicBezTo>
                  <a:cubicBezTo>
                    <a:pt x="23" y="112"/>
                    <a:pt x="23" y="112"/>
                    <a:pt x="23" y="112"/>
                  </a:cubicBezTo>
                  <a:cubicBezTo>
                    <a:pt x="23" y="112"/>
                    <a:pt x="23" y="112"/>
                    <a:pt x="23" y="112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18" y="114"/>
                    <a:pt x="17" y="115"/>
                    <a:pt x="17" y="115"/>
                  </a:cubicBezTo>
                  <a:cubicBezTo>
                    <a:pt x="17" y="115"/>
                    <a:pt x="17" y="115"/>
                    <a:pt x="18" y="116"/>
                  </a:cubicBezTo>
                  <a:cubicBezTo>
                    <a:pt x="20" y="122"/>
                    <a:pt x="20" y="126"/>
                    <a:pt x="19" y="129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8" y="132"/>
                    <a:pt x="16" y="133"/>
                    <a:pt x="12" y="135"/>
                  </a:cubicBezTo>
                  <a:cubicBezTo>
                    <a:pt x="4" y="140"/>
                    <a:pt x="4" y="140"/>
                    <a:pt x="4" y="140"/>
                  </a:cubicBezTo>
                  <a:cubicBezTo>
                    <a:pt x="2" y="142"/>
                    <a:pt x="1" y="145"/>
                    <a:pt x="2" y="149"/>
                  </a:cubicBezTo>
                  <a:cubicBezTo>
                    <a:pt x="2" y="149"/>
                    <a:pt x="3" y="152"/>
                    <a:pt x="13" y="155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4" y="159"/>
                    <a:pt x="37" y="158"/>
                    <a:pt x="37" y="148"/>
                  </a:cubicBezTo>
                  <a:cubicBezTo>
                    <a:pt x="35" y="133"/>
                    <a:pt x="35" y="133"/>
                    <a:pt x="35" y="133"/>
                  </a:cubicBezTo>
                  <a:cubicBezTo>
                    <a:pt x="35" y="129"/>
                    <a:pt x="37" y="127"/>
                    <a:pt x="41" y="127"/>
                  </a:cubicBezTo>
                  <a:cubicBezTo>
                    <a:pt x="47" y="127"/>
                    <a:pt x="47" y="127"/>
                    <a:pt x="47" y="127"/>
                  </a:cubicBezTo>
                  <a:cubicBezTo>
                    <a:pt x="49" y="127"/>
                    <a:pt x="51" y="126"/>
                    <a:pt x="52" y="125"/>
                  </a:cubicBezTo>
                  <a:cubicBezTo>
                    <a:pt x="53" y="123"/>
                    <a:pt x="52" y="121"/>
                    <a:pt x="52" y="117"/>
                  </a:cubicBezTo>
                  <a:cubicBezTo>
                    <a:pt x="49" y="109"/>
                    <a:pt x="49" y="109"/>
                    <a:pt x="49" y="109"/>
                  </a:cubicBezTo>
                  <a:cubicBezTo>
                    <a:pt x="49" y="108"/>
                    <a:pt x="49" y="108"/>
                    <a:pt x="49" y="108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51" y="106"/>
                    <a:pt x="51" y="106"/>
                    <a:pt x="51" y="106"/>
                  </a:cubicBezTo>
                  <a:cubicBezTo>
                    <a:pt x="51" y="105"/>
                    <a:pt x="51" y="105"/>
                    <a:pt x="51" y="105"/>
                  </a:cubicBezTo>
                  <a:cubicBezTo>
                    <a:pt x="52" y="105"/>
                    <a:pt x="52" y="105"/>
                    <a:pt x="52" y="105"/>
                  </a:cubicBezTo>
                  <a:cubicBezTo>
                    <a:pt x="57" y="105"/>
                    <a:pt x="57" y="105"/>
                    <a:pt x="57" y="105"/>
                  </a:cubicBezTo>
                  <a:cubicBezTo>
                    <a:pt x="64" y="104"/>
                    <a:pt x="64" y="104"/>
                    <a:pt x="64" y="104"/>
                  </a:cubicBezTo>
                  <a:cubicBezTo>
                    <a:pt x="69" y="102"/>
                    <a:pt x="69" y="100"/>
                    <a:pt x="69" y="98"/>
                  </a:cubicBezTo>
                  <a:cubicBezTo>
                    <a:pt x="68" y="93"/>
                    <a:pt x="68" y="93"/>
                    <a:pt x="68" y="93"/>
                  </a:cubicBezTo>
                  <a:cubicBezTo>
                    <a:pt x="68" y="93"/>
                    <a:pt x="68" y="93"/>
                    <a:pt x="68" y="93"/>
                  </a:cubicBezTo>
                  <a:cubicBezTo>
                    <a:pt x="68" y="93"/>
                    <a:pt x="68" y="93"/>
                    <a:pt x="68" y="93"/>
                  </a:cubicBezTo>
                  <a:cubicBezTo>
                    <a:pt x="68" y="88"/>
                    <a:pt x="68" y="88"/>
                    <a:pt x="68" y="88"/>
                  </a:cubicBezTo>
                  <a:cubicBezTo>
                    <a:pt x="68" y="87"/>
                    <a:pt x="68" y="87"/>
                    <a:pt x="68" y="87"/>
                  </a:cubicBezTo>
                  <a:cubicBezTo>
                    <a:pt x="69" y="87"/>
                    <a:pt x="69" y="87"/>
                    <a:pt x="69" y="87"/>
                  </a:cubicBezTo>
                  <a:cubicBezTo>
                    <a:pt x="75" y="79"/>
                    <a:pt x="87" y="71"/>
                    <a:pt x="107" y="62"/>
                  </a:cubicBezTo>
                  <a:cubicBezTo>
                    <a:pt x="129" y="53"/>
                    <a:pt x="129" y="53"/>
                    <a:pt x="129" y="53"/>
                  </a:cubicBezTo>
                  <a:cubicBezTo>
                    <a:pt x="138" y="49"/>
                    <a:pt x="143" y="46"/>
                    <a:pt x="146" y="43"/>
                  </a:cubicBezTo>
                  <a:cubicBezTo>
                    <a:pt x="155" y="36"/>
                    <a:pt x="160" y="30"/>
                    <a:pt x="162" y="23"/>
                  </a:cubicBezTo>
                  <a:cubicBezTo>
                    <a:pt x="164" y="18"/>
                    <a:pt x="164" y="13"/>
                    <a:pt x="161" y="8"/>
                  </a:cubicBezTo>
                  <a:cubicBezTo>
                    <a:pt x="159" y="4"/>
                    <a:pt x="156" y="2"/>
                    <a:pt x="152" y="2"/>
                  </a:cubicBezTo>
                  <a:cubicBezTo>
                    <a:pt x="152" y="2"/>
                    <a:pt x="151" y="2"/>
                    <a:pt x="15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52" name="Freeform 664"/>
            <p:cNvSpPr>
              <a:spLocks/>
            </p:cNvSpPr>
            <p:nvPr/>
          </p:nvSpPr>
          <p:spPr bwMode="auto">
            <a:xfrm>
              <a:off x="3145777" y="623511"/>
              <a:ext cx="241984" cy="401624"/>
            </a:xfrm>
            <a:custGeom>
              <a:avLst/>
              <a:gdLst>
                <a:gd name="T0" fmla="*/ 41 w 61"/>
                <a:gd name="T1" fmla="*/ 101 h 101"/>
                <a:gd name="T2" fmla="*/ 35 w 61"/>
                <a:gd name="T3" fmla="*/ 99 h 101"/>
                <a:gd name="T4" fmla="*/ 32 w 61"/>
                <a:gd name="T5" fmla="*/ 98 h 101"/>
                <a:gd name="T6" fmla="*/ 25 w 61"/>
                <a:gd name="T7" fmla="*/ 95 h 101"/>
                <a:gd name="T8" fmla="*/ 24 w 61"/>
                <a:gd name="T9" fmla="*/ 93 h 101"/>
                <a:gd name="T10" fmla="*/ 27 w 61"/>
                <a:gd name="T11" fmla="*/ 89 h 101"/>
                <a:gd name="T12" fmla="*/ 30 w 61"/>
                <a:gd name="T13" fmla="*/ 82 h 101"/>
                <a:gd name="T14" fmla="*/ 29 w 61"/>
                <a:gd name="T15" fmla="*/ 79 h 101"/>
                <a:gd name="T16" fmla="*/ 23 w 61"/>
                <a:gd name="T17" fmla="*/ 72 h 101"/>
                <a:gd name="T18" fmla="*/ 15 w 61"/>
                <a:gd name="T19" fmla="*/ 66 h 101"/>
                <a:gd name="T20" fmla="*/ 7 w 61"/>
                <a:gd name="T21" fmla="*/ 69 h 101"/>
                <a:gd name="T22" fmla="*/ 5 w 61"/>
                <a:gd name="T23" fmla="*/ 69 h 101"/>
                <a:gd name="T24" fmla="*/ 1 w 61"/>
                <a:gd name="T25" fmla="*/ 66 h 101"/>
                <a:gd name="T26" fmla="*/ 0 w 61"/>
                <a:gd name="T27" fmla="*/ 61 h 101"/>
                <a:gd name="T28" fmla="*/ 1 w 61"/>
                <a:gd name="T29" fmla="*/ 53 h 101"/>
                <a:gd name="T30" fmla="*/ 7 w 61"/>
                <a:gd name="T31" fmla="*/ 47 h 101"/>
                <a:gd name="T32" fmla="*/ 16 w 61"/>
                <a:gd name="T33" fmla="*/ 37 h 101"/>
                <a:gd name="T34" fmla="*/ 17 w 61"/>
                <a:gd name="T35" fmla="*/ 28 h 101"/>
                <a:gd name="T36" fmla="*/ 15 w 61"/>
                <a:gd name="T37" fmla="*/ 20 h 101"/>
                <a:gd name="T38" fmla="*/ 24 w 61"/>
                <a:gd name="T39" fmla="*/ 8 h 101"/>
                <a:gd name="T40" fmla="*/ 42 w 61"/>
                <a:gd name="T41" fmla="*/ 1 h 101"/>
                <a:gd name="T42" fmla="*/ 45 w 61"/>
                <a:gd name="T43" fmla="*/ 0 h 101"/>
                <a:gd name="T44" fmla="*/ 53 w 61"/>
                <a:gd name="T45" fmla="*/ 7 h 101"/>
                <a:gd name="T46" fmla="*/ 51 w 61"/>
                <a:gd name="T47" fmla="*/ 16 h 101"/>
                <a:gd name="T48" fmla="*/ 45 w 61"/>
                <a:gd name="T49" fmla="*/ 25 h 101"/>
                <a:gd name="T50" fmla="*/ 42 w 61"/>
                <a:gd name="T51" fmla="*/ 43 h 101"/>
                <a:gd name="T52" fmla="*/ 46 w 61"/>
                <a:gd name="T53" fmla="*/ 63 h 101"/>
                <a:gd name="T54" fmla="*/ 61 w 61"/>
                <a:gd name="T55" fmla="*/ 93 h 101"/>
                <a:gd name="T56" fmla="*/ 41 w 61"/>
                <a:gd name="T57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1" h="101">
                  <a:moveTo>
                    <a:pt x="41" y="101"/>
                  </a:moveTo>
                  <a:cubicBezTo>
                    <a:pt x="35" y="99"/>
                    <a:pt x="35" y="99"/>
                    <a:pt x="35" y="99"/>
                  </a:cubicBezTo>
                  <a:cubicBezTo>
                    <a:pt x="32" y="98"/>
                    <a:pt x="32" y="98"/>
                    <a:pt x="32" y="98"/>
                  </a:cubicBezTo>
                  <a:cubicBezTo>
                    <a:pt x="29" y="96"/>
                    <a:pt x="27" y="95"/>
                    <a:pt x="25" y="95"/>
                  </a:cubicBezTo>
                  <a:cubicBezTo>
                    <a:pt x="24" y="94"/>
                    <a:pt x="24" y="94"/>
                    <a:pt x="24" y="93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30" y="86"/>
                    <a:pt x="31" y="84"/>
                    <a:pt x="30" y="82"/>
                  </a:cubicBezTo>
                  <a:cubicBezTo>
                    <a:pt x="30" y="81"/>
                    <a:pt x="30" y="80"/>
                    <a:pt x="29" y="79"/>
                  </a:cubicBezTo>
                  <a:cubicBezTo>
                    <a:pt x="23" y="72"/>
                    <a:pt x="23" y="72"/>
                    <a:pt x="23" y="72"/>
                  </a:cubicBezTo>
                  <a:cubicBezTo>
                    <a:pt x="19" y="68"/>
                    <a:pt x="17" y="66"/>
                    <a:pt x="15" y="66"/>
                  </a:cubicBezTo>
                  <a:cubicBezTo>
                    <a:pt x="7" y="69"/>
                    <a:pt x="7" y="69"/>
                    <a:pt x="7" y="69"/>
                  </a:cubicBezTo>
                  <a:cubicBezTo>
                    <a:pt x="6" y="69"/>
                    <a:pt x="6" y="69"/>
                    <a:pt x="5" y="69"/>
                  </a:cubicBezTo>
                  <a:cubicBezTo>
                    <a:pt x="4" y="69"/>
                    <a:pt x="2" y="68"/>
                    <a:pt x="1" y="66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1" y="53"/>
                    <a:pt x="1" y="53"/>
                    <a:pt x="1" y="53"/>
                  </a:cubicBezTo>
                  <a:cubicBezTo>
                    <a:pt x="7" y="47"/>
                    <a:pt x="7" y="47"/>
                    <a:pt x="7" y="47"/>
                  </a:cubicBezTo>
                  <a:cubicBezTo>
                    <a:pt x="12" y="44"/>
                    <a:pt x="14" y="41"/>
                    <a:pt x="16" y="37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13"/>
                    <a:pt x="18" y="9"/>
                    <a:pt x="24" y="8"/>
                  </a:cubicBezTo>
                  <a:cubicBezTo>
                    <a:pt x="31" y="7"/>
                    <a:pt x="37" y="4"/>
                    <a:pt x="42" y="1"/>
                  </a:cubicBezTo>
                  <a:cubicBezTo>
                    <a:pt x="43" y="0"/>
                    <a:pt x="44" y="0"/>
                    <a:pt x="45" y="0"/>
                  </a:cubicBezTo>
                  <a:cubicBezTo>
                    <a:pt x="47" y="0"/>
                    <a:pt x="50" y="2"/>
                    <a:pt x="53" y="7"/>
                  </a:cubicBezTo>
                  <a:cubicBezTo>
                    <a:pt x="53" y="10"/>
                    <a:pt x="52" y="14"/>
                    <a:pt x="51" y="16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2" y="28"/>
                    <a:pt x="41" y="34"/>
                    <a:pt x="42" y="43"/>
                  </a:cubicBezTo>
                  <a:cubicBezTo>
                    <a:pt x="43" y="51"/>
                    <a:pt x="44" y="57"/>
                    <a:pt x="46" y="63"/>
                  </a:cubicBezTo>
                  <a:cubicBezTo>
                    <a:pt x="61" y="93"/>
                    <a:pt x="61" y="93"/>
                    <a:pt x="61" y="93"/>
                  </a:cubicBezTo>
                  <a:cubicBezTo>
                    <a:pt x="61" y="94"/>
                    <a:pt x="52" y="97"/>
                    <a:pt x="41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53" name="Freeform 665"/>
            <p:cNvSpPr>
              <a:spLocks noEditPoints="1"/>
            </p:cNvSpPr>
            <p:nvPr/>
          </p:nvSpPr>
          <p:spPr bwMode="auto">
            <a:xfrm>
              <a:off x="3142416" y="618469"/>
              <a:ext cx="253747" cy="406665"/>
            </a:xfrm>
            <a:custGeom>
              <a:avLst/>
              <a:gdLst>
                <a:gd name="T0" fmla="*/ 55 w 64"/>
                <a:gd name="T1" fmla="*/ 8 h 102"/>
                <a:gd name="T2" fmla="*/ 47 w 64"/>
                <a:gd name="T3" fmla="*/ 26 h 102"/>
                <a:gd name="T4" fmla="*/ 48 w 64"/>
                <a:gd name="T5" fmla="*/ 64 h 102"/>
                <a:gd name="T6" fmla="*/ 42 w 64"/>
                <a:gd name="T7" fmla="*/ 102 h 102"/>
                <a:gd name="T8" fmla="*/ 26 w 64"/>
                <a:gd name="T9" fmla="*/ 97 h 102"/>
                <a:gd name="T10" fmla="*/ 27 w 64"/>
                <a:gd name="T11" fmla="*/ 90 h 102"/>
                <a:gd name="T12" fmla="*/ 23 w 64"/>
                <a:gd name="T13" fmla="*/ 74 h 102"/>
                <a:gd name="T14" fmla="*/ 8 w 64"/>
                <a:gd name="T15" fmla="*/ 71 h 102"/>
                <a:gd name="T16" fmla="*/ 2 w 64"/>
                <a:gd name="T17" fmla="*/ 68 h 102"/>
                <a:gd name="T18" fmla="*/ 1 w 64"/>
                <a:gd name="T19" fmla="*/ 54 h 102"/>
                <a:gd name="T20" fmla="*/ 16 w 64"/>
                <a:gd name="T21" fmla="*/ 38 h 102"/>
                <a:gd name="T22" fmla="*/ 15 w 64"/>
                <a:gd name="T23" fmla="*/ 21 h 102"/>
                <a:gd name="T24" fmla="*/ 42 w 64"/>
                <a:gd name="T25" fmla="*/ 2 h 102"/>
                <a:gd name="T26" fmla="*/ 46 w 64"/>
                <a:gd name="T27" fmla="*/ 2 h 102"/>
                <a:gd name="T28" fmla="*/ 43 w 64"/>
                <a:gd name="T29" fmla="*/ 3 h 102"/>
                <a:gd name="T30" fmla="*/ 25 w 64"/>
                <a:gd name="T31" fmla="*/ 10 h 102"/>
                <a:gd name="T32" fmla="*/ 19 w 64"/>
                <a:gd name="T33" fmla="*/ 29 h 102"/>
                <a:gd name="T34" fmla="*/ 19 w 64"/>
                <a:gd name="T35" fmla="*/ 29 h 102"/>
                <a:gd name="T36" fmla="*/ 18 w 64"/>
                <a:gd name="T37" fmla="*/ 38 h 102"/>
                <a:gd name="T38" fmla="*/ 9 w 64"/>
                <a:gd name="T39" fmla="*/ 49 h 102"/>
                <a:gd name="T40" fmla="*/ 2 w 64"/>
                <a:gd name="T41" fmla="*/ 62 h 102"/>
                <a:gd name="T42" fmla="*/ 6 w 64"/>
                <a:gd name="T43" fmla="*/ 69 h 102"/>
                <a:gd name="T44" fmla="*/ 15 w 64"/>
                <a:gd name="T45" fmla="*/ 66 h 102"/>
                <a:gd name="T46" fmla="*/ 16 w 64"/>
                <a:gd name="T47" fmla="*/ 66 h 102"/>
                <a:gd name="T48" fmla="*/ 30 w 64"/>
                <a:gd name="T49" fmla="*/ 80 h 102"/>
                <a:gd name="T50" fmla="*/ 29 w 64"/>
                <a:gd name="T51" fmla="*/ 91 h 102"/>
                <a:gd name="T52" fmla="*/ 26 w 64"/>
                <a:gd name="T53" fmla="*/ 95 h 102"/>
                <a:gd name="T54" fmla="*/ 34 w 64"/>
                <a:gd name="T55" fmla="*/ 98 h 102"/>
                <a:gd name="T56" fmla="*/ 42 w 64"/>
                <a:gd name="T57" fmla="*/ 101 h 102"/>
                <a:gd name="T58" fmla="*/ 46 w 64"/>
                <a:gd name="T59" fmla="*/ 64 h 102"/>
                <a:gd name="T60" fmla="*/ 46 w 64"/>
                <a:gd name="T61" fmla="*/ 64 h 102"/>
                <a:gd name="T62" fmla="*/ 46 w 64"/>
                <a:gd name="T63" fmla="*/ 25 h 102"/>
                <a:gd name="T64" fmla="*/ 53 w 64"/>
                <a:gd name="T65" fmla="*/ 8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4" h="102">
                  <a:moveTo>
                    <a:pt x="46" y="0"/>
                  </a:moveTo>
                  <a:cubicBezTo>
                    <a:pt x="49" y="0"/>
                    <a:pt x="52" y="3"/>
                    <a:pt x="55" y="8"/>
                  </a:cubicBezTo>
                  <a:cubicBezTo>
                    <a:pt x="55" y="12"/>
                    <a:pt x="54" y="15"/>
                    <a:pt x="53" y="18"/>
                  </a:cubicBezTo>
                  <a:cubicBezTo>
                    <a:pt x="47" y="26"/>
                    <a:pt x="47" y="26"/>
                    <a:pt x="47" y="26"/>
                  </a:cubicBezTo>
                  <a:cubicBezTo>
                    <a:pt x="44" y="29"/>
                    <a:pt x="43" y="35"/>
                    <a:pt x="44" y="44"/>
                  </a:cubicBezTo>
                  <a:cubicBezTo>
                    <a:pt x="45" y="52"/>
                    <a:pt x="46" y="58"/>
                    <a:pt x="48" y="64"/>
                  </a:cubicBezTo>
                  <a:cubicBezTo>
                    <a:pt x="63" y="94"/>
                    <a:pt x="63" y="94"/>
                    <a:pt x="63" y="94"/>
                  </a:cubicBezTo>
                  <a:cubicBezTo>
                    <a:pt x="64" y="96"/>
                    <a:pt x="57" y="98"/>
                    <a:pt x="42" y="102"/>
                  </a:cubicBezTo>
                  <a:cubicBezTo>
                    <a:pt x="36" y="101"/>
                    <a:pt x="36" y="101"/>
                    <a:pt x="36" y="101"/>
                  </a:cubicBezTo>
                  <a:cubicBezTo>
                    <a:pt x="31" y="99"/>
                    <a:pt x="28" y="97"/>
                    <a:pt x="26" y="97"/>
                  </a:cubicBezTo>
                  <a:cubicBezTo>
                    <a:pt x="24" y="96"/>
                    <a:pt x="24" y="95"/>
                    <a:pt x="24" y="94"/>
                  </a:cubicBezTo>
                  <a:cubicBezTo>
                    <a:pt x="27" y="90"/>
                    <a:pt x="27" y="90"/>
                    <a:pt x="27" y="90"/>
                  </a:cubicBezTo>
                  <a:cubicBezTo>
                    <a:pt x="31" y="85"/>
                    <a:pt x="32" y="83"/>
                    <a:pt x="29" y="81"/>
                  </a:cubicBezTo>
                  <a:cubicBezTo>
                    <a:pt x="23" y="74"/>
                    <a:pt x="23" y="74"/>
                    <a:pt x="23" y="74"/>
                  </a:cubicBezTo>
                  <a:cubicBezTo>
                    <a:pt x="20" y="70"/>
                    <a:pt x="17" y="68"/>
                    <a:pt x="16" y="68"/>
                  </a:cubicBezTo>
                  <a:cubicBezTo>
                    <a:pt x="8" y="71"/>
                    <a:pt x="8" y="71"/>
                    <a:pt x="8" y="71"/>
                  </a:cubicBezTo>
                  <a:cubicBezTo>
                    <a:pt x="7" y="71"/>
                    <a:pt x="7" y="71"/>
                    <a:pt x="6" y="71"/>
                  </a:cubicBezTo>
                  <a:cubicBezTo>
                    <a:pt x="5" y="71"/>
                    <a:pt x="3" y="70"/>
                    <a:pt x="2" y="68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1" y="54"/>
                    <a:pt x="1" y="54"/>
                    <a:pt x="1" y="54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12" y="45"/>
                    <a:pt x="14" y="41"/>
                    <a:pt x="16" y="3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14"/>
                    <a:pt x="18" y="10"/>
                    <a:pt x="25" y="8"/>
                  </a:cubicBezTo>
                  <a:cubicBezTo>
                    <a:pt x="33" y="7"/>
                    <a:pt x="39" y="4"/>
                    <a:pt x="42" y="2"/>
                  </a:cubicBezTo>
                  <a:cubicBezTo>
                    <a:pt x="43" y="1"/>
                    <a:pt x="45" y="0"/>
                    <a:pt x="46" y="0"/>
                  </a:cubicBezTo>
                  <a:moveTo>
                    <a:pt x="46" y="2"/>
                  </a:moveTo>
                  <a:cubicBezTo>
                    <a:pt x="45" y="2"/>
                    <a:pt x="44" y="2"/>
                    <a:pt x="44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38" y="6"/>
                    <a:pt x="32" y="9"/>
                    <a:pt x="25" y="10"/>
                  </a:cubicBezTo>
                  <a:cubicBezTo>
                    <a:pt x="19" y="11"/>
                    <a:pt x="17" y="14"/>
                    <a:pt x="17" y="21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6" y="42"/>
                    <a:pt x="14" y="46"/>
                    <a:pt x="9" y="49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4" y="68"/>
                    <a:pt x="5" y="69"/>
                    <a:pt x="6" y="69"/>
                  </a:cubicBezTo>
                  <a:cubicBezTo>
                    <a:pt x="7" y="69"/>
                    <a:pt x="7" y="69"/>
                    <a:pt x="7" y="69"/>
                  </a:cubicBezTo>
                  <a:cubicBezTo>
                    <a:pt x="15" y="66"/>
                    <a:pt x="15" y="66"/>
                    <a:pt x="15" y="66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8" y="66"/>
                    <a:pt x="20" y="68"/>
                    <a:pt x="25" y="73"/>
                  </a:cubicBezTo>
                  <a:cubicBezTo>
                    <a:pt x="30" y="80"/>
                    <a:pt x="30" y="80"/>
                    <a:pt x="30" y="80"/>
                  </a:cubicBezTo>
                  <a:cubicBezTo>
                    <a:pt x="31" y="81"/>
                    <a:pt x="32" y="82"/>
                    <a:pt x="32" y="83"/>
                  </a:cubicBezTo>
                  <a:cubicBezTo>
                    <a:pt x="33" y="85"/>
                    <a:pt x="32" y="87"/>
                    <a:pt x="29" y="91"/>
                  </a:cubicBezTo>
                  <a:cubicBezTo>
                    <a:pt x="26" y="95"/>
                    <a:pt x="26" y="95"/>
                    <a:pt x="26" y="95"/>
                  </a:cubicBezTo>
                  <a:cubicBezTo>
                    <a:pt x="26" y="95"/>
                    <a:pt x="26" y="95"/>
                    <a:pt x="26" y="95"/>
                  </a:cubicBezTo>
                  <a:cubicBezTo>
                    <a:pt x="26" y="95"/>
                    <a:pt x="26" y="95"/>
                    <a:pt x="26" y="95"/>
                  </a:cubicBezTo>
                  <a:cubicBezTo>
                    <a:pt x="28" y="95"/>
                    <a:pt x="30" y="96"/>
                    <a:pt x="34" y="98"/>
                  </a:cubicBezTo>
                  <a:cubicBezTo>
                    <a:pt x="34" y="99"/>
                    <a:pt x="35" y="99"/>
                    <a:pt x="36" y="99"/>
                  </a:cubicBezTo>
                  <a:cubicBezTo>
                    <a:pt x="42" y="101"/>
                    <a:pt x="42" y="101"/>
                    <a:pt x="42" y="101"/>
                  </a:cubicBezTo>
                  <a:cubicBezTo>
                    <a:pt x="51" y="98"/>
                    <a:pt x="59" y="95"/>
                    <a:pt x="61" y="94"/>
                  </a:cubicBezTo>
                  <a:cubicBezTo>
                    <a:pt x="46" y="64"/>
                    <a:pt x="46" y="64"/>
                    <a:pt x="46" y="64"/>
                  </a:cubicBezTo>
                  <a:cubicBezTo>
                    <a:pt x="46" y="64"/>
                    <a:pt x="46" y="64"/>
                    <a:pt x="46" y="64"/>
                  </a:cubicBezTo>
                  <a:cubicBezTo>
                    <a:pt x="46" y="64"/>
                    <a:pt x="46" y="64"/>
                    <a:pt x="46" y="64"/>
                  </a:cubicBezTo>
                  <a:cubicBezTo>
                    <a:pt x="44" y="58"/>
                    <a:pt x="43" y="52"/>
                    <a:pt x="42" y="44"/>
                  </a:cubicBezTo>
                  <a:cubicBezTo>
                    <a:pt x="41" y="35"/>
                    <a:pt x="42" y="29"/>
                    <a:pt x="46" y="25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52" y="14"/>
                    <a:pt x="53" y="11"/>
                    <a:pt x="53" y="8"/>
                  </a:cubicBezTo>
                  <a:cubicBezTo>
                    <a:pt x="50" y="3"/>
                    <a:pt x="47" y="2"/>
                    <a:pt x="4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54" name="Freeform 666"/>
            <p:cNvSpPr>
              <a:spLocks/>
            </p:cNvSpPr>
            <p:nvPr/>
          </p:nvSpPr>
          <p:spPr bwMode="auto">
            <a:xfrm>
              <a:off x="1695560" y="2609786"/>
              <a:ext cx="127713" cy="63857"/>
            </a:xfrm>
            <a:custGeom>
              <a:avLst/>
              <a:gdLst>
                <a:gd name="T0" fmla="*/ 27 w 32"/>
                <a:gd name="T1" fmla="*/ 16 h 16"/>
                <a:gd name="T2" fmla="*/ 19 w 32"/>
                <a:gd name="T3" fmla="*/ 16 h 16"/>
                <a:gd name="T4" fmla="*/ 2 w 32"/>
                <a:gd name="T5" fmla="*/ 15 h 16"/>
                <a:gd name="T6" fmla="*/ 1 w 32"/>
                <a:gd name="T7" fmla="*/ 13 h 16"/>
                <a:gd name="T8" fmla="*/ 0 w 32"/>
                <a:gd name="T9" fmla="*/ 10 h 16"/>
                <a:gd name="T10" fmla="*/ 8 w 32"/>
                <a:gd name="T11" fmla="*/ 9 h 16"/>
                <a:gd name="T12" fmla="*/ 8 w 32"/>
                <a:gd name="T13" fmla="*/ 9 h 16"/>
                <a:gd name="T14" fmla="*/ 15 w 32"/>
                <a:gd name="T15" fmla="*/ 0 h 16"/>
                <a:gd name="T16" fmla="*/ 18 w 32"/>
                <a:gd name="T17" fmla="*/ 1 h 16"/>
                <a:gd name="T18" fmla="*/ 21 w 32"/>
                <a:gd name="T19" fmla="*/ 3 h 16"/>
                <a:gd name="T20" fmla="*/ 30 w 32"/>
                <a:gd name="T21" fmla="*/ 7 h 16"/>
                <a:gd name="T22" fmla="*/ 32 w 32"/>
                <a:gd name="T23" fmla="*/ 8 h 16"/>
                <a:gd name="T24" fmla="*/ 31 w 32"/>
                <a:gd name="T25" fmla="*/ 11 h 16"/>
                <a:gd name="T26" fmla="*/ 31 w 32"/>
                <a:gd name="T27" fmla="*/ 16 h 16"/>
                <a:gd name="T28" fmla="*/ 27 w 32"/>
                <a:gd name="T2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" h="16">
                  <a:moveTo>
                    <a:pt x="27" y="16"/>
                  </a:moveTo>
                  <a:cubicBezTo>
                    <a:pt x="19" y="16"/>
                    <a:pt x="19" y="16"/>
                    <a:pt x="19" y="16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2"/>
                    <a:pt x="0" y="11"/>
                    <a:pt x="0" y="10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12" y="9"/>
                    <a:pt x="15" y="5"/>
                    <a:pt x="15" y="0"/>
                  </a:cubicBezTo>
                  <a:cubicBezTo>
                    <a:pt x="16" y="0"/>
                    <a:pt x="17" y="1"/>
                    <a:pt x="18" y="1"/>
                  </a:cubicBezTo>
                  <a:cubicBezTo>
                    <a:pt x="18" y="2"/>
                    <a:pt x="20" y="2"/>
                    <a:pt x="21" y="3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31" y="7"/>
                    <a:pt x="32" y="8"/>
                    <a:pt x="32" y="8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1" y="13"/>
                    <a:pt x="31" y="15"/>
                    <a:pt x="31" y="16"/>
                  </a:cubicBezTo>
                  <a:cubicBezTo>
                    <a:pt x="27" y="16"/>
                    <a:pt x="27" y="16"/>
                    <a:pt x="27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55" name="Freeform 667"/>
            <p:cNvSpPr>
              <a:spLocks noEditPoints="1"/>
            </p:cNvSpPr>
            <p:nvPr/>
          </p:nvSpPr>
          <p:spPr bwMode="auto">
            <a:xfrm>
              <a:off x="1692200" y="2603065"/>
              <a:ext cx="134434" cy="73939"/>
            </a:xfrm>
            <a:custGeom>
              <a:avLst/>
              <a:gdLst>
                <a:gd name="T0" fmla="*/ 15 w 34"/>
                <a:gd name="T1" fmla="*/ 0 h 19"/>
                <a:gd name="T2" fmla="*/ 22 w 34"/>
                <a:gd name="T3" fmla="*/ 4 h 19"/>
                <a:gd name="T4" fmla="*/ 31 w 34"/>
                <a:gd name="T5" fmla="*/ 8 h 19"/>
                <a:gd name="T6" fmla="*/ 34 w 34"/>
                <a:gd name="T7" fmla="*/ 10 h 19"/>
                <a:gd name="T8" fmla="*/ 33 w 34"/>
                <a:gd name="T9" fmla="*/ 14 h 19"/>
                <a:gd name="T10" fmla="*/ 34 w 34"/>
                <a:gd name="T11" fmla="*/ 18 h 19"/>
                <a:gd name="T12" fmla="*/ 28 w 34"/>
                <a:gd name="T13" fmla="*/ 19 h 19"/>
                <a:gd name="T14" fmla="*/ 20 w 34"/>
                <a:gd name="T15" fmla="*/ 19 h 19"/>
                <a:gd name="T16" fmla="*/ 2 w 34"/>
                <a:gd name="T17" fmla="*/ 18 h 19"/>
                <a:gd name="T18" fmla="*/ 1 w 34"/>
                <a:gd name="T19" fmla="*/ 15 h 19"/>
                <a:gd name="T20" fmla="*/ 1 w 34"/>
                <a:gd name="T21" fmla="*/ 12 h 19"/>
                <a:gd name="T22" fmla="*/ 9 w 34"/>
                <a:gd name="T23" fmla="*/ 10 h 19"/>
                <a:gd name="T24" fmla="*/ 15 w 34"/>
                <a:gd name="T25" fmla="*/ 0 h 19"/>
                <a:gd name="T26" fmla="*/ 17 w 34"/>
                <a:gd name="T27" fmla="*/ 3 h 19"/>
                <a:gd name="T28" fmla="*/ 9 w 34"/>
                <a:gd name="T29" fmla="*/ 12 h 19"/>
                <a:gd name="T30" fmla="*/ 2 w 34"/>
                <a:gd name="T31" fmla="*/ 13 h 19"/>
                <a:gd name="T32" fmla="*/ 3 w 34"/>
                <a:gd name="T33" fmla="*/ 14 h 19"/>
                <a:gd name="T34" fmla="*/ 3 w 34"/>
                <a:gd name="T35" fmla="*/ 14 h 19"/>
                <a:gd name="T36" fmla="*/ 3 w 34"/>
                <a:gd name="T37" fmla="*/ 15 h 19"/>
                <a:gd name="T38" fmla="*/ 4 w 34"/>
                <a:gd name="T39" fmla="*/ 16 h 19"/>
                <a:gd name="T40" fmla="*/ 20 w 34"/>
                <a:gd name="T41" fmla="*/ 18 h 19"/>
                <a:gd name="T42" fmla="*/ 28 w 34"/>
                <a:gd name="T43" fmla="*/ 18 h 19"/>
                <a:gd name="T44" fmla="*/ 31 w 34"/>
                <a:gd name="T45" fmla="*/ 17 h 19"/>
                <a:gd name="T46" fmla="*/ 31 w 34"/>
                <a:gd name="T47" fmla="*/ 13 h 19"/>
                <a:gd name="T48" fmla="*/ 32 w 34"/>
                <a:gd name="T49" fmla="*/ 10 h 19"/>
                <a:gd name="T50" fmla="*/ 31 w 34"/>
                <a:gd name="T51" fmla="*/ 10 h 19"/>
                <a:gd name="T52" fmla="*/ 22 w 34"/>
                <a:gd name="T53" fmla="*/ 6 h 19"/>
                <a:gd name="T54" fmla="*/ 21 w 34"/>
                <a:gd name="T55" fmla="*/ 6 h 19"/>
                <a:gd name="T56" fmla="*/ 21 w 34"/>
                <a:gd name="T57" fmla="*/ 6 h 19"/>
                <a:gd name="T58" fmla="*/ 18 w 34"/>
                <a:gd name="T59" fmla="*/ 4 h 19"/>
                <a:gd name="T60" fmla="*/ 17 w 34"/>
                <a:gd name="T61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4" h="19">
                  <a:moveTo>
                    <a:pt x="15" y="0"/>
                  </a:moveTo>
                  <a:cubicBezTo>
                    <a:pt x="16" y="0"/>
                    <a:pt x="19" y="2"/>
                    <a:pt x="22" y="4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3" y="9"/>
                    <a:pt x="34" y="9"/>
                    <a:pt x="34" y="10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2" y="16"/>
                    <a:pt x="33" y="18"/>
                    <a:pt x="34" y="18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4"/>
                    <a:pt x="0" y="12"/>
                    <a:pt x="1" y="12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13" y="10"/>
                    <a:pt x="15" y="6"/>
                    <a:pt x="15" y="0"/>
                  </a:cubicBezTo>
                  <a:moveTo>
                    <a:pt x="17" y="3"/>
                  </a:moveTo>
                  <a:cubicBezTo>
                    <a:pt x="16" y="8"/>
                    <a:pt x="14" y="12"/>
                    <a:pt x="9" y="12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1" y="16"/>
                    <a:pt x="31" y="15"/>
                    <a:pt x="31" y="13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0" y="5"/>
                    <a:pt x="19" y="4"/>
                    <a:pt x="18" y="4"/>
                  </a:cubicBezTo>
                  <a:cubicBezTo>
                    <a:pt x="18" y="4"/>
                    <a:pt x="17" y="3"/>
                    <a:pt x="1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56" name="Freeform 668"/>
            <p:cNvSpPr>
              <a:spLocks/>
            </p:cNvSpPr>
            <p:nvPr/>
          </p:nvSpPr>
          <p:spPr bwMode="auto">
            <a:xfrm>
              <a:off x="7261165" y="2761026"/>
              <a:ext cx="110909" cy="512533"/>
            </a:xfrm>
            <a:custGeom>
              <a:avLst/>
              <a:gdLst>
                <a:gd name="T0" fmla="*/ 1 w 28"/>
                <a:gd name="T1" fmla="*/ 129 h 129"/>
                <a:gd name="T2" fmla="*/ 1 w 28"/>
                <a:gd name="T3" fmla="*/ 126 h 129"/>
                <a:gd name="T4" fmla="*/ 4 w 28"/>
                <a:gd name="T5" fmla="*/ 92 h 129"/>
                <a:gd name="T6" fmla="*/ 6 w 28"/>
                <a:gd name="T7" fmla="*/ 58 h 129"/>
                <a:gd name="T8" fmla="*/ 0 w 28"/>
                <a:gd name="T9" fmla="*/ 22 h 129"/>
                <a:gd name="T10" fmla="*/ 1 w 28"/>
                <a:gd name="T11" fmla="*/ 13 h 129"/>
                <a:gd name="T12" fmla="*/ 2 w 28"/>
                <a:gd name="T13" fmla="*/ 2 h 129"/>
                <a:gd name="T14" fmla="*/ 2 w 28"/>
                <a:gd name="T15" fmla="*/ 0 h 129"/>
                <a:gd name="T16" fmla="*/ 3 w 28"/>
                <a:gd name="T17" fmla="*/ 0 h 129"/>
                <a:gd name="T18" fmla="*/ 10 w 28"/>
                <a:gd name="T19" fmla="*/ 0 h 129"/>
                <a:gd name="T20" fmla="*/ 15 w 28"/>
                <a:gd name="T21" fmla="*/ 4 h 129"/>
                <a:gd name="T22" fmla="*/ 14 w 28"/>
                <a:gd name="T23" fmla="*/ 16 h 129"/>
                <a:gd name="T24" fmla="*/ 16 w 28"/>
                <a:gd name="T25" fmla="*/ 39 h 129"/>
                <a:gd name="T26" fmla="*/ 21 w 28"/>
                <a:gd name="T27" fmla="*/ 49 h 129"/>
                <a:gd name="T28" fmla="*/ 26 w 28"/>
                <a:gd name="T29" fmla="*/ 74 h 129"/>
                <a:gd name="T30" fmla="*/ 28 w 28"/>
                <a:gd name="T31" fmla="*/ 80 h 129"/>
                <a:gd name="T32" fmla="*/ 27 w 28"/>
                <a:gd name="T33" fmla="*/ 80 h 129"/>
                <a:gd name="T34" fmla="*/ 22 w 28"/>
                <a:gd name="T35" fmla="*/ 76 h 129"/>
                <a:gd name="T36" fmla="*/ 18 w 28"/>
                <a:gd name="T37" fmla="*/ 73 h 129"/>
                <a:gd name="T38" fmla="*/ 15 w 28"/>
                <a:gd name="T39" fmla="*/ 74 h 129"/>
                <a:gd name="T40" fmla="*/ 8 w 28"/>
                <a:gd name="T41" fmla="*/ 94 h 129"/>
                <a:gd name="T42" fmla="*/ 16 w 28"/>
                <a:gd name="T43" fmla="*/ 118 h 129"/>
                <a:gd name="T44" fmla="*/ 20 w 28"/>
                <a:gd name="T45" fmla="*/ 127 h 129"/>
                <a:gd name="T46" fmla="*/ 19 w 28"/>
                <a:gd name="T47" fmla="*/ 128 h 129"/>
                <a:gd name="T48" fmla="*/ 15 w 28"/>
                <a:gd name="T49" fmla="*/ 123 h 129"/>
                <a:gd name="T50" fmla="*/ 11 w 28"/>
                <a:gd name="T51" fmla="*/ 120 h 129"/>
                <a:gd name="T52" fmla="*/ 4 w 28"/>
                <a:gd name="T53" fmla="*/ 125 h 129"/>
                <a:gd name="T54" fmla="*/ 1 w 28"/>
                <a:gd name="T55" fmla="*/ 12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8" h="129">
                  <a:moveTo>
                    <a:pt x="1" y="129"/>
                  </a:moveTo>
                  <a:cubicBezTo>
                    <a:pt x="1" y="128"/>
                    <a:pt x="1" y="127"/>
                    <a:pt x="1" y="126"/>
                  </a:cubicBezTo>
                  <a:cubicBezTo>
                    <a:pt x="1" y="118"/>
                    <a:pt x="2" y="107"/>
                    <a:pt x="4" y="92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2" y="0"/>
                    <a:pt x="2" y="0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3" y="1"/>
                    <a:pt x="14" y="2"/>
                    <a:pt x="15" y="4"/>
                  </a:cubicBezTo>
                  <a:cubicBezTo>
                    <a:pt x="17" y="7"/>
                    <a:pt x="16" y="11"/>
                    <a:pt x="14" y="16"/>
                  </a:cubicBezTo>
                  <a:cubicBezTo>
                    <a:pt x="12" y="22"/>
                    <a:pt x="13" y="29"/>
                    <a:pt x="16" y="3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6" y="74"/>
                    <a:pt x="26" y="74"/>
                    <a:pt x="26" y="74"/>
                  </a:cubicBezTo>
                  <a:cubicBezTo>
                    <a:pt x="28" y="79"/>
                    <a:pt x="28" y="80"/>
                    <a:pt x="28" y="80"/>
                  </a:cubicBezTo>
                  <a:cubicBezTo>
                    <a:pt x="28" y="80"/>
                    <a:pt x="28" y="80"/>
                    <a:pt x="27" y="80"/>
                  </a:cubicBezTo>
                  <a:cubicBezTo>
                    <a:pt x="22" y="76"/>
                    <a:pt x="22" y="76"/>
                    <a:pt x="22" y="76"/>
                  </a:cubicBezTo>
                  <a:cubicBezTo>
                    <a:pt x="21" y="74"/>
                    <a:pt x="20" y="73"/>
                    <a:pt x="18" y="73"/>
                  </a:cubicBezTo>
                  <a:cubicBezTo>
                    <a:pt x="17" y="73"/>
                    <a:pt x="17" y="73"/>
                    <a:pt x="15" y="74"/>
                  </a:cubicBezTo>
                  <a:cubicBezTo>
                    <a:pt x="9" y="76"/>
                    <a:pt x="7" y="83"/>
                    <a:pt x="8" y="94"/>
                  </a:cubicBezTo>
                  <a:cubicBezTo>
                    <a:pt x="9" y="105"/>
                    <a:pt x="12" y="113"/>
                    <a:pt x="16" y="118"/>
                  </a:cubicBezTo>
                  <a:cubicBezTo>
                    <a:pt x="19" y="122"/>
                    <a:pt x="20" y="126"/>
                    <a:pt x="20" y="127"/>
                  </a:cubicBezTo>
                  <a:cubicBezTo>
                    <a:pt x="19" y="128"/>
                    <a:pt x="19" y="128"/>
                    <a:pt x="19" y="128"/>
                  </a:cubicBezTo>
                  <a:cubicBezTo>
                    <a:pt x="19" y="128"/>
                    <a:pt x="16" y="124"/>
                    <a:pt x="15" y="123"/>
                  </a:cubicBezTo>
                  <a:cubicBezTo>
                    <a:pt x="14" y="121"/>
                    <a:pt x="13" y="120"/>
                    <a:pt x="11" y="120"/>
                  </a:cubicBezTo>
                  <a:cubicBezTo>
                    <a:pt x="9" y="120"/>
                    <a:pt x="7" y="121"/>
                    <a:pt x="4" y="125"/>
                  </a:cubicBezTo>
                  <a:cubicBezTo>
                    <a:pt x="1" y="129"/>
                    <a:pt x="1" y="129"/>
                    <a:pt x="1" y="1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57" name="Freeform 669"/>
            <p:cNvSpPr>
              <a:spLocks noEditPoints="1"/>
            </p:cNvSpPr>
            <p:nvPr/>
          </p:nvSpPr>
          <p:spPr bwMode="auto">
            <a:xfrm>
              <a:off x="7257804" y="2757665"/>
              <a:ext cx="119311" cy="520935"/>
            </a:xfrm>
            <a:custGeom>
              <a:avLst/>
              <a:gdLst>
                <a:gd name="T0" fmla="*/ 4 w 30"/>
                <a:gd name="T1" fmla="*/ 0 h 131"/>
                <a:gd name="T2" fmla="*/ 12 w 30"/>
                <a:gd name="T3" fmla="*/ 0 h 131"/>
                <a:gd name="T4" fmla="*/ 16 w 30"/>
                <a:gd name="T5" fmla="*/ 17 h 131"/>
                <a:gd name="T6" fmla="*/ 18 w 30"/>
                <a:gd name="T7" fmla="*/ 40 h 131"/>
                <a:gd name="T8" fmla="*/ 22 w 30"/>
                <a:gd name="T9" fmla="*/ 50 h 131"/>
                <a:gd name="T10" fmla="*/ 28 w 30"/>
                <a:gd name="T11" fmla="*/ 75 h 131"/>
                <a:gd name="T12" fmla="*/ 29 w 30"/>
                <a:gd name="T13" fmla="*/ 82 h 131"/>
                <a:gd name="T14" fmla="*/ 28 w 30"/>
                <a:gd name="T15" fmla="*/ 81 h 131"/>
                <a:gd name="T16" fmla="*/ 23 w 30"/>
                <a:gd name="T17" fmla="*/ 77 h 131"/>
                <a:gd name="T18" fmla="*/ 19 w 30"/>
                <a:gd name="T19" fmla="*/ 75 h 131"/>
                <a:gd name="T20" fmla="*/ 17 w 30"/>
                <a:gd name="T21" fmla="*/ 76 h 131"/>
                <a:gd name="T22" fmla="*/ 10 w 30"/>
                <a:gd name="T23" fmla="*/ 95 h 131"/>
                <a:gd name="T24" fmla="*/ 18 w 30"/>
                <a:gd name="T25" fmla="*/ 118 h 131"/>
                <a:gd name="T26" fmla="*/ 21 w 30"/>
                <a:gd name="T27" fmla="*/ 128 h 131"/>
                <a:gd name="T28" fmla="*/ 20 w 30"/>
                <a:gd name="T29" fmla="*/ 130 h 131"/>
                <a:gd name="T30" fmla="*/ 16 w 30"/>
                <a:gd name="T31" fmla="*/ 124 h 131"/>
                <a:gd name="T32" fmla="*/ 12 w 30"/>
                <a:gd name="T33" fmla="*/ 122 h 131"/>
                <a:gd name="T34" fmla="*/ 6 w 30"/>
                <a:gd name="T35" fmla="*/ 127 h 131"/>
                <a:gd name="T36" fmla="*/ 2 w 30"/>
                <a:gd name="T37" fmla="*/ 131 h 131"/>
                <a:gd name="T38" fmla="*/ 2 w 30"/>
                <a:gd name="T39" fmla="*/ 131 h 131"/>
                <a:gd name="T40" fmla="*/ 1 w 30"/>
                <a:gd name="T41" fmla="*/ 127 h 131"/>
                <a:gd name="T42" fmla="*/ 4 w 30"/>
                <a:gd name="T43" fmla="*/ 93 h 131"/>
                <a:gd name="T44" fmla="*/ 6 w 30"/>
                <a:gd name="T45" fmla="*/ 59 h 131"/>
                <a:gd name="T46" fmla="*/ 0 w 30"/>
                <a:gd name="T47" fmla="*/ 23 h 131"/>
                <a:gd name="T48" fmla="*/ 2 w 30"/>
                <a:gd name="T49" fmla="*/ 13 h 131"/>
                <a:gd name="T50" fmla="*/ 2 w 30"/>
                <a:gd name="T51" fmla="*/ 3 h 131"/>
                <a:gd name="T52" fmla="*/ 4 w 30"/>
                <a:gd name="T53" fmla="*/ 0 h 131"/>
                <a:gd name="T54" fmla="*/ 4 w 30"/>
                <a:gd name="T55" fmla="*/ 2 h 131"/>
                <a:gd name="T56" fmla="*/ 4 w 30"/>
                <a:gd name="T57" fmla="*/ 2 h 131"/>
                <a:gd name="T58" fmla="*/ 4 w 30"/>
                <a:gd name="T59" fmla="*/ 2 h 131"/>
                <a:gd name="T60" fmla="*/ 4 w 30"/>
                <a:gd name="T61" fmla="*/ 2 h 131"/>
                <a:gd name="T62" fmla="*/ 4 w 30"/>
                <a:gd name="T63" fmla="*/ 3 h 131"/>
                <a:gd name="T64" fmla="*/ 3 w 30"/>
                <a:gd name="T65" fmla="*/ 13 h 131"/>
                <a:gd name="T66" fmla="*/ 3 w 30"/>
                <a:gd name="T67" fmla="*/ 14 h 131"/>
                <a:gd name="T68" fmla="*/ 3 w 30"/>
                <a:gd name="T69" fmla="*/ 14 h 131"/>
                <a:gd name="T70" fmla="*/ 2 w 30"/>
                <a:gd name="T71" fmla="*/ 23 h 131"/>
                <a:gd name="T72" fmla="*/ 7 w 30"/>
                <a:gd name="T73" fmla="*/ 59 h 131"/>
                <a:gd name="T74" fmla="*/ 7 w 30"/>
                <a:gd name="T75" fmla="*/ 59 h 131"/>
                <a:gd name="T76" fmla="*/ 7 w 30"/>
                <a:gd name="T77" fmla="*/ 59 h 131"/>
                <a:gd name="T78" fmla="*/ 6 w 30"/>
                <a:gd name="T79" fmla="*/ 93 h 131"/>
                <a:gd name="T80" fmla="*/ 3 w 30"/>
                <a:gd name="T81" fmla="*/ 127 h 131"/>
                <a:gd name="T82" fmla="*/ 3 w 30"/>
                <a:gd name="T83" fmla="*/ 127 h 131"/>
                <a:gd name="T84" fmla="*/ 4 w 30"/>
                <a:gd name="T85" fmla="*/ 125 h 131"/>
                <a:gd name="T86" fmla="*/ 12 w 30"/>
                <a:gd name="T87" fmla="*/ 120 h 131"/>
                <a:gd name="T88" fmla="*/ 17 w 30"/>
                <a:gd name="T89" fmla="*/ 123 h 131"/>
                <a:gd name="T90" fmla="*/ 20 w 30"/>
                <a:gd name="T91" fmla="*/ 127 h 131"/>
                <a:gd name="T92" fmla="*/ 16 w 30"/>
                <a:gd name="T93" fmla="*/ 119 h 131"/>
                <a:gd name="T94" fmla="*/ 8 w 30"/>
                <a:gd name="T95" fmla="*/ 95 h 131"/>
                <a:gd name="T96" fmla="*/ 16 w 30"/>
                <a:gd name="T97" fmla="*/ 74 h 131"/>
                <a:gd name="T98" fmla="*/ 19 w 30"/>
                <a:gd name="T99" fmla="*/ 73 h 131"/>
                <a:gd name="T100" fmla="*/ 24 w 30"/>
                <a:gd name="T101" fmla="*/ 76 h 131"/>
                <a:gd name="T102" fmla="*/ 28 w 30"/>
                <a:gd name="T103" fmla="*/ 79 h 131"/>
                <a:gd name="T104" fmla="*/ 27 w 30"/>
                <a:gd name="T105" fmla="*/ 75 h 131"/>
                <a:gd name="T106" fmla="*/ 27 w 30"/>
                <a:gd name="T107" fmla="*/ 75 h 131"/>
                <a:gd name="T108" fmla="*/ 27 w 30"/>
                <a:gd name="T109" fmla="*/ 75 h 131"/>
                <a:gd name="T110" fmla="*/ 21 w 30"/>
                <a:gd name="T111" fmla="*/ 51 h 131"/>
                <a:gd name="T112" fmla="*/ 17 w 30"/>
                <a:gd name="T113" fmla="*/ 40 h 131"/>
                <a:gd name="T114" fmla="*/ 14 w 30"/>
                <a:gd name="T115" fmla="*/ 17 h 131"/>
                <a:gd name="T116" fmla="*/ 15 w 30"/>
                <a:gd name="T117" fmla="*/ 6 h 131"/>
                <a:gd name="T118" fmla="*/ 11 w 30"/>
                <a:gd name="T119" fmla="*/ 2 h 131"/>
                <a:gd name="T120" fmla="*/ 4 w 30"/>
                <a:gd name="T121" fmla="*/ 2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0" h="131">
                  <a:moveTo>
                    <a:pt x="4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8" y="3"/>
                    <a:pt x="20" y="8"/>
                    <a:pt x="16" y="17"/>
                  </a:cubicBezTo>
                  <a:cubicBezTo>
                    <a:pt x="14" y="23"/>
                    <a:pt x="15" y="31"/>
                    <a:pt x="18" y="40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8" y="75"/>
                    <a:pt x="28" y="75"/>
                    <a:pt x="28" y="75"/>
                  </a:cubicBezTo>
                  <a:cubicBezTo>
                    <a:pt x="30" y="79"/>
                    <a:pt x="30" y="82"/>
                    <a:pt x="29" y="82"/>
                  </a:cubicBezTo>
                  <a:cubicBezTo>
                    <a:pt x="29" y="82"/>
                    <a:pt x="28" y="82"/>
                    <a:pt x="28" y="81"/>
                  </a:cubicBezTo>
                  <a:cubicBezTo>
                    <a:pt x="23" y="77"/>
                    <a:pt x="23" y="77"/>
                    <a:pt x="23" y="77"/>
                  </a:cubicBezTo>
                  <a:cubicBezTo>
                    <a:pt x="21" y="76"/>
                    <a:pt x="20" y="75"/>
                    <a:pt x="19" y="75"/>
                  </a:cubicBezTo>
                  <a:cubicBezTo>
                    <a:pt x="19" y="75"/>
                    <a:pt x="18" y="75"/>
                    <a:pt x="17" y="76"/>
                  </a:cubicBezTo>
                  <a:cubicBezTo>
                    <a:pt x="11" y="78"/>
                    <a:pt x="9" y="84"/>
                    <a:pt x="10" y="95"/>
                  </a:cubicBezTo>
                  <a:cubicBezTo>
                    <a:pt x="11" y="106"/>
                    <a:pt x="14" y="113"/>
                    <a:pt x="18" y="118"/>
                  </a:cubicBezTo>
                  <a:cubicBezTo>
                    <a:pt x="21" y="122"/>
                    <a:pt x="21" y="126"/>
                    <a:pt x="21" y="128"/>
                  </a:cubicBezTo>
                  <a:cubicBezTo>
                    <a:pt x="21" y="129"/>
                    <a:pt x="21" y="130"/>
                    <a:pt x="20" y="130"/>
                  </a:cubicBezTo>
                  <a:cubicBezTo>
                    <a:pt x="19" y="130"/>
                    <a:pt x="18" y="128"/>
                    <a:pt x="16" y="124"/>
                  </a:cubicBezTo>
                  <a:cubicBezTo>
                    <a:pt x="15" y="123"/>
                    <a:pt x="14" y="122"/>
                    <a:pt x="12" y="122"/>
                  </a:cubicBezTo>
                  <a:cubicBezTo>
                    <a:pt x="10" y="122"/>
                    <a:pt x="8" y="123"/>
                    <a:pt x="6" y="127"/>
                  </a:cubicBezTo>
                  <a:cubicBezTo>
                    <a:pt x="2" y="131"/>
                    <a:pt x="2" y="131"/>
                    <a:pt x="2" y="131"/>
                  </a:cubicBezTo>
                  <a:cubicBezTo>
                    <a:pt x="2" y="131"/>
                    <a:pt x="2" y="131"/>
                    <a:pt x="2" y="131"/>
                  </a:cubicBezTo>
                  <a:cubicBezTo>
                    <a:pt x="1" y="131"/>
                    <a:pt x="1" y="130"/>
                    <a:pt x="1" y="127"/>
                  </a:cubicBezTo>
                  <a:cubicBezTo>
                    <a:pt x="1" y="119"/>
                    <a:pt x="2" y="108"/>
                    <a:pt x="4" y="93"/>
                  </a:cubicBezTo>
                  <a:cubicBezTo>
                    <a:pt x="6" y="59"/>
                    <a:pt x="6" y="59"/>
                    <a:pt x="6" y="59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2" y="0"/>
                    <a:pt x="4" y="0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7" y="59"/>
                    <a:pt x="7" y="59"/>
                    <a:pt x="7" y="59"/>
                  </a:cubicBezTo>
                  <a:cubicBezTo>
                    <a:pt x="7" y="59"/>
                    <a:pt x="7" y="59"/>
                    <a:pt x="7" y="59"/>
                  </a:cubicBezTo>
                  <a:cubicBezTo>
                    <a:pt x="7" y="59"/>
                    <a:pt x="7" y="59"/>
                    <a:pt x="7" y="59"/>
                  </a:cubicBezTo>
                  <a:cubicBezTo>
                    <a:pt x="6" y="93"/>
                    <a:pt x="6" y="93"/>
                    <a:pt x="6" y="93"/>
                  </a:cubicBezTo>
                  <a:cubicBezTo>
                    <a:pt x="4" y="108"/>
                    <a:pt x="3" y="119"/>
                    <a:pt x="3" y="127"/>
                  </a:cubicBezTo>
                  <a:cubicBezTo>
                    <a:pt x="3" y="127"/>
                    <a:pt x="3" y="127"/>
                    <a:pt x="3" y="127"/>
                  </a:cubicBezTo>
                  <a:cubicBezTo>
                    <a:pt x="4" y="125"/>
                    <a:pt x="4" y="125"/>
                    <a:pt x="4" y="125"/>
                  </a:cubicBezTo>
                  <a:cubicBezTo>
                    <a:pt x="7" y="122"/>
                    <a:pt x="10" y="120"/>
                    <a:pt x="12" y="120"/>
                  </a:cubicBezTo>
                  <a:cubicBezTo>
                    <a:pt x="14" y="120"/>
                    <a:pt x="16" y="121"/>
                    <a:pt x="17" y="123"/>
                  </a:cubicBezTo>
                  <a:cubicBezTo>
                    <a:pt x="18" y="124"/>
                    <a:pt x="19" y="126"/>
                    <a:pt x="20" y="127"/>
                  </a:cubicBezTo>
                  <a:cubicBezTo>
                    <a:pt x="19" y="125"/>
                    <a:pt x="19" y="122"/>
                    <a:pt x="16" y="119"/>
                  </a:cubicBezTo>
                  <a:cubicBezTo>
                    <a:pt x="12" y="114"/>
                    <a:pt x="9" y="106"/>
                    <a:pt x="8" y="95"/>
                  </a:cubicBezTo>
                  <a:cubicBezTo>
                    <a:pt x="7" y="83"/>
                    <a:pt x="9" y="76"/>
                    <a:pt x="16" y="74"/>
                  </a:cubicBezTo>
                  <a:cubicBezTo>
                    <a:pt x="17" y="74"/>
                    <a:pt x="18" y="73"/>
                    <a:pt x="19" y="73"/>
                  </a:cubicBezTo>
                  <a:cubicBezTo>
                    <a:pt x="21" y="73"/>
                    <a:pt x="23" y="75"/>
                    <a:pt x="24" y="76"/>
                  </a:cubicBezTo>
                  <a:cubicBezTo>
                    <a:pt x="28" y="79"/>
                    <a:pt x="28" y="79"/>
                    <a:pt x="28" y="79"/>
                  </a:cubicBezTo>
                  <a:cubicBezTo>
                    <a:pt x="28" y="78"/>
                    <a:pt x="27" y="77"/>
                    <a:pt x="27" y="75"/>
                  </a:cubicBezTo>
                  <a:cubicBezTo>
                    <a:pt x="27" y="75"/>
                    <a:pt x="27" y="75"/>
                    <a:pt x="27" y="75"/>
                  </a:cubicBezTo>
                  <a:cubicBezTo>
                    <a:pt x="27" y="75"/>
                    <a:pt x="27" y="75"/>
                    <a:pt x="27" y="75"/>
                  </a:cubicBezTo>
                  <a:cubicBezTo>
                    <a:pt x="21" y="51"/>
                    <a:pt x="21" y="51"/>
                    <a:pt x="21" y="51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3" y="30"/>
                    <a:pt x="12" y="23"/>
                    <a:pt x="14" y="17"/>
                  </a:cubicBezTo>
                  <a:cubicBezTo>
                    <a:pt x="16" y="12"/>
                    <a:pt x="17" y="8"/>
                    <a:pt x="15" y="6"/>
                  </a:cubicBezTo>
                  <a:cubicBezTo>
                    <a:pt x="15" y="4"/>
                    <a:pt x="13" y="3"/>
                    <a:pt x="11" y="2"/>
                  </a:cubicBezTo>
                  <a:cubicBezTo>
                    <a:pt x="4" y="2"/>
                    <a:pt x="4" y="2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58" name="Freeform 670"/>
            <p:cNvSpPr>
              <a:spLocks/>
            </p:cNvSpPr>
            <p:nvPr/>
          </p:nvSpPr>
          <p:spPr bwMode="auto">
            <a:xfrm>
              <a:off x="364655" y="3540748"/>
              <a:ext cx="136115" cy="289035"/>
            </a:xfrm>
            <a:custGeom>
              <a:avLst/>
              <a:gdLst>
                <a:gd name="T0" fmla="*/ 16 w 34"/>
                <a:gd name="T1" fmla="*/ 73 h 73"/>
                <a:gd name="T2" fmla="*/ 7 w 34"/>
                <a:gd name="T3" fmla="*/ 73 h 73"/>
                <a:gd name="T4" fmla="*/ 6 w 34"/>
                <a:gd name="T5" fmla="*/ 69 h 73"/>
                <a:gd name="T6" fmla="*/ 6 w 34"/>
                <a:gd name="T7" fmla="*/ 62 h 73"/>
                <a:gd name="T8" fmla="*/ 6 w 34"/>
                <a:gd name="T9" fmla="*/ 62 h 73"/>
                <a:gd name="T10" fmla="*/ 6 w 34"/>
                <a:gd name="T11" fmla="*/ 62 h 73"/>
                <a:gd name="T12" fmla="*/ 1 w 34"/>
                <a:gd name="T13" fmla="*/ 51 h 73"/>
                <a:gd name="T14" fmla="*/ 0 w 34"/>
                <a:gd name="T15" fmla="*/ 45 h 73"/>
                <a:gd name="T16" fmla="*/ 4 w 34"/>
                <a:gd name="T17" fmla="*/ 22 h 73"/>
                <a:gd name="T18" fmla="*/ 7 w 34"/>
                <a:gd name="T19" fmla="*/ 2 h 73"/>
                <a:gd name="T20" fmla="*/ 9 w 34"/>
                <a:gd name="T21" fmla="*/ 1 h 73"/>
                <a:gd name="T22" fmla="*/ 11 w 34"/>
                <a:gd name="T23" fmla="*/ 0 h 73"/>
                <a:gd name="T24" fmla="*/ 15 w 34"/>
                <a:gd name="T25" fmla="*/ 1 h 73"/>
                <a:gd name="T26" fmla="*/ 21 w 34"/>
                <a:gd name="T27" fmla="*/ 3 h 73"/>
                <a:gd name="T28" fmla="*/ 21 w 34"/>
                <a:gd name="T29" fmla="*/ 3 h 73"/>
                <a:gd name="T30" fmla="*/ 22 w 34"/>
                <a:gd name="T31" fmla="*/ 3 h 73"/>
                <a:gd name="T32" fmla="*/ 25 w 34"/>
                <a:gd name="T33" fmla="*/ 2 h 73"/>
                <a:gd name="T34" fmla="*/ 32 w 34"/>
                <a:gd name="T35" fmla="*/ 5 h 73"/>
                <a:gd name="T36" fmla="*/ 34 w 34"/>
                <a:gd name="T37" fmla="*/ 8 h 73"/>
                <a:gd name="T38" fmla="*/ 33 w 34"/>
                <a:gd name="T39" fmla="*/ 10 h 73"/>
                <a:gd name="T40" fmla="*/ 27 w 34"/>
                <a:gd name="T41" fmla="*/ 15 h 73"/>
                <a:gd name="T42" fmla="*/ 27 w 34"/>
                <a:gd name="T43" fmla="*/ 15 h 73"/>
                <a:gd name="T44" fmla="*/ 26 w 34"/>
                <a:gd name="T45" fmla="*/ 16 h 73"/>
                <a:gd name="T46" fmla="*/ 26 w 34"/>
                <a:gd name="T47" fmla="*/ 25 h 73"/>
                <a:gd name="T48" fmla="*/ 23 w 34"/>
                <a:gd name="T49" fmla="*/ 36 h 73"/>
                <a:gd name="T50" fmla="*/ 20 w 34"/>
                <a:gd name="T51" fmla="*/ 40 h 73"/>
                <a:gd name="T52" fmla="*/ 23 w 34"/>
                <a:gd name="T53" fmla="*/ 45 h 73"/>
                <a:gd name="T54" fmla="*/ 23 w 34"/>
                <a:gd name="T55" fmla="*/ 45 h 73"/>
                <a:gd name="T56" fmla="*/ 23 w 34"/>
                <a:gd name="T57" fmla="*/ 45 h 73"/>
                <a:gd name="T58" fmla="*/ 23 w 34"/>
                <a:gd name="T59" fmla="*/ 50 h 73"/>
                <a:gd name="T60" fmla="*/ 21 w 34"/>
                <a:gd name="T61" fmla="*/ 55 h 73"/>
                <a:gd name="T62" fmla="*/ 23 w 34"/>
                <a:gd name="T63" fmla="*/ 57 h 73"/>
                <a:gd name="T64" fmla="*/ 25 w 34"/>
                <a:gd name="T65" fmla="*/ 59 h 73"/>
                <a:gd name="T66" fmla="*/ 24 w 34"/>
                <a:gd name="T67" fmla="*/ 63 h 73"/>
                <a:gd name="T68" fmla="*/ 16 w 34"/>
                <a:gd name="T69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4" h="73">
                  <a:moveTo>
                    <a:pt x="16" y="73"/>
                  </a:moveTo>
                  <a:cubicBezTo>
                    <a:pt x="7" y="73"/>
                    <a:pt x="7" y="73"/>
                    <a:pt x="7" y="73"/>
                  </a:cubicBezTo>
                  <a:cubicBezTo>
                    <a:pt x="6" y="69"/>
                    <a:pt x="6" y="69"/>
                    <a:pt x="6" y="69"/>
                  </a:cubicBezTo>
                  <a:cubicBezTo>
                    <a:pt x="6" y="62"/>
                    <a:pt x="6" y="62"/>
                    <a:pt x="6" y="62"/>
                  </a:cubicBezTo>
                  <a:cubicBezTo>
                    <a:pt x="6" y="62"/>
                    <a:pt x="6" y="62"/>
                    <a:pt x="6" y="62"/>
                  </a:cubicBezTo>
                  <a:cubicBezTo>
                    <a:pt x="6" y="62"/>
                    <a:pt x="6" y="62"/>
                    <a:pt x="6" y="62"/>
                  </a:cubicBezTo>
                  <a:cubicBezTo>
                    <a:pt x="1" y="51"/>
                    <a:pt x="1" y="51"/>
                    <a:pt x="1" y="51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6" y="14"/>
                    <a:pt x="7" y="8"/>
                    <a:pt x="7" y="2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3" y="2"/>
                    <a:pt x="24" y="2"/>
                    <a:pt x="25" y="2"/>
                  </a:cubicBezTo>
                  <a:cubicBezTo>
                    <a:pt x="27" y="2"/>
                    <a:pt x="29" y="3"/>
                    <a:pt x="32" y="5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5" y="18"/>
                    <a:pt x="25" y="21"/>
                    <a:pt x="26" y="25"/>
                  </a:cubicBezTo>
                  <a:cubicBezTo>
                    <a:pt x="27" y="31"/>
                    <a:pt x="26" y="34"/>
                    <a:pt x="23" y="36"/>
                  </a:cubicBezTo>
                  <a:cubicBezTo>
                    <a:pt x="21" y="37"/>
                    <a:pt x="20" y="38"/>
                    <a:pt x="20" y="40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5" y="46"/>
                    <a:pt x="24" y="49"/>
                    <a:pt x="23" y="50"/>
                  </a:cubicBezTo>
                  <a:cubicBezTo>
                    <a:pt x="21" y="52"/>
                    <a:pt x="21" y="53"/>
                    <a:pt x="21" y="55"/>
                  </a:cubicBezTo>
                  <a:cubicBezTo>
                    <a:pt x="21" y="56"/>
                    <a:pt x="22" y="57"/>
                    <a:pt x="23" y="57"/>
                  </a:cubicBezTo>
                  <a:cubicBezTo>
                    <a:pt x="25" y="59"/>
                    <a:pt x="25" y="59"/>
                    <a:pt x="25" y="59"/>
                  </a:cubicBezTo>
                  <a:cubicBezTo>
                    <a:pt x="24" y="63"/>
                    <a:pt x="24" y="63"/>
                    <a:pt x="24" y="63"/>
                  </a:cubicBezTo>
                  <a:cubicBezTo>
                    <a:pt x="16" y="73"/>
                    <a:pt x="16" y="73"/>
                    <a:pt x="16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59" name="Freeform 671"/>
            <p:cNvSpPr>
              <a:spLocks noEditPoints="1"/>
            </p:cNvSpPr>
            <p:nvPr/>
          </p:nvSpPr>
          <p:spPr bwMode="auto">
            <a:xfrm>
              <a:off x="361293" y="3535706"/>
              <a:ext cx="142838" cy="299117"/>
            </a:xfrm>
            <a:custGeom>
              <a:avLst/>
              <a:gdLst>
                <a:gd name="T0" fmla="*/ 16 w 36"/>
                <a:gd name="T1" fmla="*/ 2 h 75"/>
                <a:gd name="T2" fmla="*/ 26 w 36"/>
                <a:gd name="T3" fmla="*/ 2 h 75"/>
                <a:gd name="T4" fmla="*/ 36 w 36"/>
                <a:gd name="T5" fmla="*/ 9 h 75"/>
                <a:gd name="T6" fmla="*/ 28 w 36"/>
                <a:gd name="T7" fmla="*/ 17 h 75"/>
                <a:gd name="T8" fmla="*/ 24 w 36"/>
                <a:gd name="T9" fmla="*/ 37 h 75"/>
                <a:gd name="T10" fmla="*/ 25 w 36"/>
                <a:gd name="T11" fmla="*/ 45 h 75"/>
                <a:gd name="T12" fmla="*/ 25 w 36"/>
                <a:gd name="T13" fmla="*/ 57 h 75"/>
                <a:gd name="T14" fmla="*/ 25 w 36"/>
                <a:gd name="T15" fmla="*/ 64 h 75"/>
                <a:gd name="T16" fmla="*/ 7 w 36"/>
                <a:gd name="T17" fmla="*/ 75 h 75"/>
                <a:gd name="T18" fmla="*/ 6 w 36"/>
                <a:gd name="T19" fmla="*/ 63 h 75"/>
                <a:gd name="T20" fmla="*/ 0 w 36"/>
                <a:gd name="T21" fmla="*/ 46 h 75"/>
                <a:gd name="T22" fmla="*/ 7 w 36"/>
                <a:gd name="T23" fmla="*/ 2 h 75"/>
                <a:gd name="T24" fmla="*/ 12 w 36"/>
                <a:gd name="T25" fmla="*/ 0 h 75"/>
                <a:gd name="T26" fmla="*/ 10 w 36"/>
                <a:gd name="T27" fmla="*/ 3 h 75"/>
                <a:gd name="T28" fmla="*/ 6 w 36"/>
                <a:gd name="T29" fmla="*/ 23 h 75"/>
                <a:gd name="T30" fmla="*/ 3 w 36"/>
                <a:gd name="T31" fmla="*/ 52 h 75"/>
                <a:gd name="T32" fmla="*/ 8 w 36"/>
                <a:gd name="T33" fmla="*/ 63 h 75"/>
                <a:gd name="T34" fmla="*/ 8 w 36"/>
                <a:gd name="T35" fmla="*/ 70 h 75"/>
                <a:gd name="T36" fmla="*/ 17 w 36"/>
                <a:gd name="T37" fmla="*/ 74 h 75"/>
                <a:gd name="T38" fmla="*/ 25 w 36"/>
                <a:gd name="T39" fmla="*/ 60 h 75"/>
                <a:gd name="T40" fmla="*/ 21 w 36"/>
                <a:gd name="T41" fmla="*/ 56 h 75"/>
                <a:gd name="T42" fmla="*/ 24 w 36"/>
                <a:gd name="T43" fmla="*/ 47 h 75"/>
                <a:gd name="T44" fmla="*/ 23 w 36"/>
                <a:gd name="T45" fmla="*/ 46 h 75"/>
                <a:gd name="T46" fmla="*/ 21 w 36"/>
                <a:gd name="T47" fmla="*/ 42 h 75"/>
                <a:gd name="T48" fmla="*/ 23 w 36"/>
                <a:gd name="T49" fmla="*/ 36 h 75"/>
                <a:gd name="T50" fmla="*/ 27 w 36"/>
                <a:gd name="T51" fmla="*/ 16 h 75"/>
                <a:gd name="T52" fmla="*/ 27 w 36"/>
                <a:gd name="T53" fmla="*/ 16 h 75"/>
                <a:gd name="T54" fmla="*/ 34 w 36"/>
                <a:gd name="T55" fmla="*/ 9 h 75"/>
                <a:gd name="T56" fmla="*/ 26 w 36"/>
                <a:gd name="T57" fmla="*/ 4 h 75"/>
                <a:gd name="T58" fmla="*/ 23 w 36"/>
                <a:gd name="T59" fmla="*/ 5 h 75"/>
                <a:gd name="T60" fmla="*/ 16 w 36"/>
                <a:gd name="T61" fmla="*/ 3 h 75"/>
                <a:gd name="T62" fmla="*/ 15 w 36"/>
                <a:gd name="T63" fmla="*/ 3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6" h="75">
                  <a:moveTo>
                    <a:pt x="12" y="0"/>
                  </a:moveTo>
                  <a:cubicBezTo>
                    <a:pt x="16" y="2"/>
                    <a:pt x="16" y="2"/>
                    <a:pt x="16" y="2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4" y="2"/>
                    <a:pt x="25" y="2"/>
                    <a:pt x="26" y="2"/>
                  </a:cubicBezTo>
                  <a:cubicBezTo>
                    <a:pt x="28" y="2"/>
                    <a:pt x="31" y="3"/>
                    <a:pt x="33" y="5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7" y="19"/>
                    <a:pt x="27" y="22"/>
                    <a:pt x="28" y="26"/>
                  </a:cubicBezTo>
                  <a:cubicBezTo>
                    <a:pt x="29" y="32"/>
                    <a:pt x="27" y="36"/>
                    <a:pt x="24" y="37"/>
                  </a:cubicBezTo>
                  <a:cubicBezTo>
                    <a:pt x="22" y="38"/>
                    <a:pt x="22" y="39"/>
                    <a:pt x="22" y="41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6" y="46"/>
                    <a:pt x="26" y="49"/>
                    <a:pt x="25" y="52"/>
                  </a:cubicBezTo>
                  <a:cubicBezTo>
                    <a:pt x="22" y="54"/>
                    <a:pt x="22" y="56"/>
                    <a:pt x="25" y="57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5" y="64"/>
                    <a:pt x="25" y="64"/>
                    <a:pt x="25" y="64"/>
                  </a:cubicBezTo>
                  <a:cubicBezTo>
                    <a:pt x="18" y="75"/>
                    <a:pt x="18" y="75"/>
                    <a:pt x="18" y="75"/>
                  </a:cubicBezTo>
                  <a:cubicBezTo>
                    <a:pt x="7" y="75"/>
                    <a:pt x="7" y="75"/>
                    <a:pt x="7" y="75"/>
                  </a:cubicBezTo>
                  <a:cubicBezTo>
                    <a:pt x="6" y="70"/>
                    <a:pt x="6" y="70"/>
                    <a:pt x="6" y="70"/>
                  </a:cubicBezTo>
                  <a:cubicBezTo>
                    <a:pt x="6" y="63"/>
                    <a:pt x="6" y="63"/>
                    <a:pt x="6" y="63"/>
                  </a:cubicBezTo>
                  <a:cubicBezTo>
                    <a:pt x="2" y="52"/>
                    <a:pt x="2" y="52"/>
                    <a:pt x="2" y="52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6" y="15"/>
                    <a:pt x="7" y="8"/>
                    <a:pt x="7" y="2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2" y="0"/>
                    <a:pt x="12" y="0"/>
                    <a:pt x="12" y="0"/>
                  </a:cubicBezTo>
                  <a:moveTo>
                    <a:pt x="12" y="2"/>
                  </a:moveTo>
                  <a:cubicBezTo>
                    <a:pt x="10" y="3"/>
                    <a:pt x="10" y="3"/>
                    <a:pt x="10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9"/>
                    <a:pt x="8" y="15"/>
                    <a:pt x="6" y="23"/>
                  </a:cubicBezTo>
                  <a:cubicBezTo>
                    <a:pt x="2" y="46"/>
                    <a:pt x="2" y="46"/>
                    <a:pt x="2" y="46"/>
                  </a:cubicBezTo>
                  <a:cubicBezTo>
                    <a:pt x="3" y="52"/>
                    <a:pt x="3" y="52"/>
                    <a:pt x="3" y="52"/>
                  </a:cubicBezTo>
                  <a:cubicBezTo>
                    <a:pt x="8" y="62"/>
                    <a:pt x="8" y="62"/>
                    <a:pt x="8" y="62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8" y="70"/>
                    <a:pt x="8" y="70"/>
                    <a:pt x="8" y="70"/>
                  </a:cubicBezTo>
                  <a:cubicBezTo>
                    <a:pt x="9" y="74"/>
                    <a:pt x="9" y="74"/>
                    <a:pt x="9" y="74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24" y="63"/>
                    <a:pt x="24" y="63"/>
                    <a:pt x="24" y="63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22" y="58"/>
                    <a:pt x="21" y="57"/>
                    <a:pt x="21" y="56"/>
                  </a:cubicBezTo>
                  <a:cubicBezTo>
                    <a:pt x="21" y="54"/>
                    <a:pt x="22" y="52"/>
                    <a:pt x="23" y="51"/>
                  </a:cubicBezTo>
                  <a:cubicBezTo>
                    <a:pt x="24" y="49"/>
                    <a:pt x="24" y="47"/>
                    <a:pt x="24" y="47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0" y="39"/>
                    <a:pt x="21" y="37"/>
                    <a:pt x="23" y="36"/>
                  </a:cubicBezTo>
                  <a:cubicBezTo>
                    <a:pt x="26" y="35"/>
                    <a:pt x="27" y="31"/>
                    <a:pt x="26" y="26"/>
                  </a:cubicBezTo>
                  <a:cubicBezTo>
                    <a:pt x="25" y="22"/>
                    <a:pt x="25" y="19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0" y="5"/>
                    <a:pt x="28" y="4"/>
                    <a:pt x="26" y="4"/>
                  </a:cubicBezTo>
                  <a:cubicBezTo>
                    <a:pt x="25" y="4"/>
                    <a:pt x="24" y="4"/>
                    <a:pt x="23" y="4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2" y="2"/>
                    <a:pt x="12" y="2"/>
                    <a:pt x="1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60" name="Freeform 672"/>
            <p:cNvSpPr>
              <a:spLocks/>
            </p:cNvSpPr>
            <p:nvPr/>
          </p:nvSpPr>
          <p:spPr bwMode="auto">
            <a:xfrm>
              <a:off x="364655" y="3540748"/>
              <a:ext cx="136115" cy="289035"/>
            </a:xfrm>
            <a:custGeom>
              <a:avLst/>
              <a:gdLst>
                <a:gd name="T0" fmla="*/ 16 w 34"/>
                <a:gd name="T1" fmla="*/ 73 h 73"/>
                <a:gd name="T2" fmla="*/ 7 w 34"/>
                <a:gd name="T3" fmla="*/ 73 h 73"/>
                <a:gd name="T4" fmla="*/ 6 w 34"/>
                <a:gd name="T5" fmla="*/ 69 h 73"/>
                <a:gd name="T6" fmla="*/ 6 w 34"/>
                <a:gd name="T7" fmla="*/ 62 h 73"/>
                <a:gd name="T8" fmla="*/ 6 w 34"/>
                <a:gd name="T9" fmla="*/ 62 h 73"/>
                <a:gd name="T10" fmla="*/ 6 w 34"/>
                <a:gd name="T11" fmla="*/ 62 h 73"/>
                <a:gd name="T12" fmla="*/ 1 w 34"/>
                <a:gd name="T13" fmla="*/ 51 h 73"/>
                <a:gd name="T14" fmla="*/ 0 w 34"/>
                <a:gd name="T15" fmla="*/ 45 h 73"/>
                <a:gd name="T16" fmla="*/ 4 w 34"/>
                <a:gd name="T17" fmla="*/ 22 h 73"/>
                <a:gd name="T18" fmla="*/ 7 w 34"/>
                <a:gd name="T19" fmla="*/ 2 h 73"/>
                <a:gd name="T20" fmla="*/ 9 w 34"/>
                <a:gd name="T21" fmla="*/ 1 h 73"/>
                <a:gd name="T22" fmla="*/ 11 w 34"/>
                <a:gd name="T23" fmla="*/ 0 h 73"/>
                <a:gd name="T24" fmla="*/ 15 w 34"/>
                <a:gd name="T25" fmla="*/ 1 h 73"/>
                <a:gd name="T26" fmla="*/ 21 w 34"/>
                <a:gd name="T27" fmla="*/ 3 h 73"/>
                <a:gd name="T28" fmla="*/ 21 w 34"/>
                <a:gd name="T29" fmla="*/ 3 h 73"/>
                <a:gd name="T30" fmla="*/ 22 w 34"/>
                <a:gd name="T31" fmla="*/ 3 h 73"/>
                <a:gd name="T32" fmla="*/ 25 w 34"/>
                <a:gd name="T33" fmla="*/ 2 h 73"/>
                <a:gd name="T34" fmla="*/ 32 w 34"/>
                <a:gd name="T35" fmla="*/ 5 h 73"/>
                <a:gd name="T36" fmla="*/ 34 w 34"/>
                <a:gd name="T37" fmla="*/ 8 h 73"/>
                <a:gd name="T38" fmla="*/ 33 w 34"/>
                <a:gd name="T39" fmla="*/ 10 h 73"/>
                <a:gd name="T40" fmla="*/ 27 w 34"/>
                <a:gd name="T41" fmla="*/ 15 h 73"/>
                <a:gd name="T42" fmla="*/ 27 w 34"/>
                <a:gd name="T43" fmla="*/ 15 h 73"/>
                <a:gd name="T44" fmla="*/ 26 w 34"/>
                <a:gd name="T45" fmla="*/ 16 h 73"/>
                <a:gd name="T46" fmla="*/ 26 w 34"/>
                <a:gd name="T47" fmla="*/ 25 h 73"/>
                <a:gd name="T48" fmla="*/ 23 w 34"/>
                <a:gd name="T49" fmla="*/ 36 h 73"/>
                <a:gd name="T50" fmla="*/ 20 w 34"/>
                <a:gd name="T51" fmla="*/ 40 h 73"/>
                <a:gd name="T52" fmla="*/ 23 w 34"/>
                <a:gd name="T53" fmla="*/ 45 h 73"/>
                <a:gd name="T54" fmla="*/ 23 w 34"/>
                <a:gd name="T55" fmla="*/ 45 h 73"/>
                <a:gd name="T56" fmla="*/ 23 w 34"/>
                <a:gd name="T57" fmla="*/ 45 h 73"/>
                <a:gd name="T58" fmla="*/ 23 w 34"/>
                <a:gd name="T59" fmla="*/ 50 h 73"/>
                <a:gd name="T60" fmla="*/ 21 w 34"/>
                <a:gd name="T61" fmla="*/ 55 h 73"/>
                <a:gd name="T62" fmla="*/ 23 w 34"/>
                <a:gd name="T63" fmla="*/ 57 h 73"/>
                <a:gd name="T64" fmla="*/ 25 w 34"/>
                <a:gd name="T65" fmla="*/ 59 h 73"/>
                <a:gd name="T66" fmla="*/ 24 w 34"/>
                <a:gd name="T67" fmla="*/ 63 h 73"/>
                <a:gd name="T68" fmla="*/ 16 w 34"/>
                <a:gd name="T69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4" h="73">
                  <a:moveTo>
                    <a:pt x="16" y="73"/>
                  </a:moveTo>
                  <a:cubicBezTo>
                    <a:pt x="7" y="73"/>
                    <a:pt x="7" y="73"/>
                    <a:pt x="7" y="73"/>
                  </a:cubicBezTo>
                  <a:cubicBezTo>
                    <a:pt x="6" y="69"/>
                    <a:pt x="6" y="69"/>
                    <a:pt x="6" y="69"/>
                  </a:cubicBezTo>
                  <a:cubicBezTo>
                    <a:pt x="6" y="62"/>
                    <a:pt x="6" y="62"/>
                    <a:pt x="6" y="62"/>
                  </a:cubicBezTo>
                  <a:cubicBezTo>
                    <a:pt x="6" y="62"/>
                    <a:pt x="6" y="62"/>
                    <a:pt x="6" y="62"/>
                  </a:cubicBezTo>
                  <a:cubicBezTo>
                    <a:pt x="6" y="62"/>
                    <a:pt x="6" y="62"/>
                    <a:pt x="6" y="62"/>
                  </a:cubicBezTo>
                  <a:cubicBezTo>
                    <a:pt x="1" y="51"/>
                    <a:pt x="1" y="51"/>
                    <a:pt x="1" y="51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6" y="14"/>
                    <a:pt x="7" y="8"/>
                    <a:pt x="7" y="2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3" y="2"/>
                    <a:pt x="24" y="2"/>
                    <a:pt x="25" y="2"/>
                  </a:cubicBezTo>
                  <a:cubicBezTo>
                    <a:pt x="27" y="2"/>
                    <a:pt x="29" y="3"/>
                    <a:pt x="32" y="5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5" y="18"/>
                    <a:pt x="25" y="21"/>
                    <a:pt x="26" y="25"/>
                  </a:cubicBezTo>
                  <a:cubicBezTo>
                    <a:pt x="27" y="31"/>
                    <a:pt x="26" y="34"/>
                    <a:pt x="23" y="36"/>
                  </a:cubicBezTo>
                  <a:cubicBezTo>
                    <a:pt x="21" y="37"/>
                    <a:pt x="20" y="38"/>
                    <a:pt x="20" y="40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5" y="46"/>
                    <a:pt x="24" y="49"/>
                    <a:pt x="23" y="50"/>
                  </a:cubicBezTo>
                  <a:cubicBezTo>
                    <a:pt x="21" y="52"/>
                    <a:pt x="21" y="53"/>
                    <a:pt x="21" y="55"/>
                  </a:cubicBezTo>
                  <a:cubicBezTo>
                    <a:pt x="21" y="56"/>
                    <a:pt x="22" y="57"/>
                    <a:pt x="23" y="57"/>
                  </a:cubicBezTo>
                  <a:cubicBezTo>
                    <a:pt x="25" y="59"/>
                    <a:pt x="25" y="59"/>
                    <a:pt x="25" y="59"/>
                  </a:cubicBezTo>
                  <a:cubicBezTo>
                    <a:pt x="24" y="63"/>
                    <a:pt x="24" y="63"/>
                    <a:pt x="24" y="63"/>
                  </a:cubicBezTo>
                  <a:cubicBezTo>
                    <a:pt x="16" y="73"/>
                    <a:pt x="16" y="73"/>
                    <a:pt x="16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61" name="Freeform 673"/>
            <p:cNvSpPr>
              <a:spLocks noEditPoints="1"/>
            </p:cNvSpPr>
            <p:nvPr/>
          </p:nvSpPr>
          <p:spPr bwMode="auto">
            <a:xfrm>
              <a:off x="361293" y="3535706"/>
              <a:ext cx="142838" cy="299117"/>
            </a:xfrm>
            <a:custGeom>
              <a:avLst/>
              <a:gdLst>
                <a:gd name="T0" fmla="*/ 16 w 36"/>
                <a:gd name="T1" fmla="*/ 2 h 75"/>
                <a:gd name="T2" fmla="*/ 26 w 36"/>
                <a:gd name="T3" fmla="*/ 2 h 75"/>
                <a:gd name="T4" fmla="*/ 36 w 36"/>
                <a:gd name="T5" fmla="*/ 9 h 75"/>
                <a:gd name="T6" fmla="*/ 28 w 36"/>
                <a:gd name="T7" fmla="*/ 17 h 75"/>
                <a:gd name="T8" fmla="*/ 24 w 36"/>
                <a:gd name="T9" fmla="*/ 37 h 75"/>
                <a:gd name="T10" fmla="*/ 25 w 36"/>
                <a:gd name="T11" fmla="*/ 45 h 75"/>
                <a:gd name="T12" fmla="*/ 25 w 36"/>
                <a:gd name="T13" fmla="*/ 57 h 75"/>
                <a:gd name="T14" fmla="*/ 25 w 36"/>
                <a:gd name="T15" fmla="*/ 64 h 75"/>
                <a:gd name="T16" fmla="*/ 7 w 36"/>
                <a:gd name="T17" fmla="*/ 75 h 75"/>
                <a:gd name="T18" fmla="*/ 6 w 36"/>
                <a:gd name="T19" fmla="*/ 63 h 75"/>
                <a:gd name="T20" fmla="*/ 0 w 36"/>
                <a:gd name="T21" fmla="*/ 46 h 75"/>
                <a:gd name="T22" fmla="*/ 7 w 36"/>
                <a:gd name="T23" fmla="*/ 2 h 75"/>
                <a:gd name="T24" fmla="*/ 12 w 36"/>
                <a:gd name="T25" fmla="*/ 0 h 75"/>
                <a:gd name="T26" fmla="*/ 10 w 36"/>
                <a:gd name="T27" fmla="*/ 3 h 75"/>
                <a:gd name="T28" fmla="*/ 6 w 36"/>
                <a:gd name="T29" fmla="*/ 23 h 75"/>
                <a:gd name="T30" fmla="*/ 3 w 36"/>
                <a:gd name="T31" fmla="*/ 52 h 75"/>
                <a:gd name="T32" fmla="*/ 8 w 36"/>
                <a:gd name="T33" fmla="*/ 63 h 75"/>
                <a:gd name="T34" fmla="*/ 8 w 36"/>
                <a:gd name="T35" fmla="*/ 70 h 75"/>
                <a:gd name="T36" fmla="*/ 17 w 36"/>
                <a:gd name="T37" fmla="*/ 74 h 75"/>
                <a:gd name="T38" fmla="*/ 25 w 36"/>
                <a:gd name="T39" fmla="*/ 60 h 75"/>
                <a:gd name="T40" fmla="*/ 21 w 36"/>
                <a:gd name="T41" fmla="*/ 56 h 75"/>
                <a:gd name="T42" fmla="*/ 24 w 36"/>
                <a:gd name="T43" fmla="*/ 47 h 75"/>
                <a:gd name="T44" fmla="*/ 23 w 36"/>
                <a:gd name="T45" fmla="*/ 46 h 75"/>
                <a:gd name="T46" fmla="*/ 21 w 36"/>
                <a:gd name="T47" fmla="*/ 42 h 75"/>
                <a:gd name="T48" fmla="*/ 23 w 36"/>
                <a:gd name="T49" fmla="*/ 36 h 75"/>
                <a:gd name="T50" fmla="*/ 27 w 36"/>
                <a:gd name="T51" fmla="*/ 16 h 75"/>
                <a:gd name="T52" fmla="*/ 27 w 36"/>
                <a:gd name="T53" fmla="*/ 16 h 75"/>
                <a:gd name="T54" fmla="*/ 34 w 36"/>
                <a:gd name="T55" fmla="*/ 9 h 75"/>
                <a:gd name="T56" fmla="*/ 26 w 36"/>
                <a:gd name="T57" fmla="*/ 4 h 75"/>
                <a:gd name="T58" fmla="*/ 23 w 36"/>
                <a:gd name="T59" fmla="*/ 5 h 75"/>
                <a:gd name="T60" fmla="*/ 16 w 36"/>
                <a:gd name="T61" fmla="*/ 3 h 75"/>
                <a:gd name="T62" fmla="*/ 15 w 36"/>
                <a:gd name="T63" fmla="*/ 3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6" h="75">
                  <a:moveTo>
                    <a:pt x="12" y="0"/>
                  </a:moveTo>
                  <a:cubicBezTo>
                    <a:pt x="16" y="2"/>
                    <a:pt x="16" y="2"/>
                    <a:pt x="16" y="2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4" y="2"/>
                    <a:pt x="25" y="2"/>
                    <a:pt x="26" y="2"/>
                  </a:cubicBezTo>
                  <a:cubicBezTo>
                    <a:pt x="28" y="2"/>
                    <a:pt x="31" y="3"/>
                    <a:pt x="33" y="5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7" y="19"/>
                    <a:pt x="27" y="22"/>
                    <a:pt x="28" y="26"/>
                  </a:cubicBezTo>
                  <a:cubicBezTo>
                    <a:pt x="29" y="32"/>
                    <a:pt x="27" y="36"/>
                    <a:pt x="24" y="37"/>
                  </a:cubicBezTo>
                  <a:cubicBezTo>
                    <a:pt x="22" y="38"/>
                    <a:pt x="22" y="39"/>
                    <a:pt x="22" y="41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6" y="46"/>
                    <a:pt x="26" y="49"/>
                    <a:pt x="25" y="52"/>
                  </a:cubicBezTo>
                  <a:cubicBezTo>
                    <a:pt x="22" y="54"/>
                    <a:pt x="22" y="56"/>
                    <a:pt x="25" y="57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5" y="64"/>
                    <a:pt x="25" y="64"/>
                    <a:pt x="25" y="64"/>
                  </a:cubicBezTo>
                  <a:cubicBezTo>
                    <a:pt x="18" y="75"/>
                    <a:pt x="18" y="75"/>
                    <a:pt x="18" y="75"/>
                  </a:cubicBezTo>
                  <a:cubicBezTo>
                    <a:pt x="7" y="75"/>
                    <a:pt x="7" y="75"/>
                    <a:pt x="7" y="75"/>
                  </a:cubicBezTo>
                  <a:cubicBezTo>
                    <a:pt x="6" y="70"/>
                    <a:pt x="6" y="70"/>
                    <a:pt x="6" y="70"/>
                  </a:cubicBezTo>
                  <a:cubicBezTo>
                    <a:pt x="6" y="63"/>
                    <a:pt x="6" y="63"/>
                    <a:pt x="6" y="63"/>
                  </a:cubicBezTo>
                  <a:cubicBezTo>
                    <a:pt x="2" y="52"/>
                    <a:pt x="2" y="52"/>
                    <a:pt x="2" y="52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6" y="15"/>
                    <a:pt x="7" y="8"/>
                    <a:pt x="7" y="2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2" y="0"/>
                    <a:pt x="12" y="0"/>
                    <a:pt x="12" y="0"/>
                  </a:cubicBezTo>
                  <a:moveTo>
                    <a:pt x="12" y="2"/>
                  </a:moveTo>
                  <a:cubicBezTo>
                    <a:pt x="10" y="3"/>
                    <a:pt x="10" y="3"/>
                    <a:pt x="10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9"/>
                    <a:pt x="8" y="15"/>
                    <a:pt x="6" y="23"/>
                  </a:cubicBezTo>
                  <a:cubicBezTo>
                    <a:pt x="2" y="46"/>
                    <a:pt x="2" y="46"/>
                    <a:pt x="2" y="46"/>
                  </a:cubicBezTo>
                  <a:cubicBezTo>
                    <a:pt x="3" y="52"/>
                    <a:pt x="3" y="52"/>
                    <a:pt x="3" y="52"/>
                  </a:cubicBezTo>
                  <a:cubicBezTo>
                    <a:pt x="8" y="62"/>
                    <a:pt x="8" y="62"/>
                    <a:pt x="8" y="62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8" y="70"/>
                    <a:pt x="8" y="70"/>
                    <a:pt x="8" y="70"/>
                  </a:cubicBezTo>
                  <a:cubicBezTo>
                    <a:pt x="9" y="74"/>
                    <a:pt x="9" y="74"/>
                    <a:pt x="9" y="74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24" y="63"/>
                    <a:pt x="24" y="63"/>
                    <a:pt x="24" y="63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22" y="58"/>
                    <a:pt x="21" y="57"/>
                    <a:pt x="21" y="56"/>
                  </a:cubicBezTo>
                  <a:cubicBezTo>
                    <a:pt x="21" y="54"/>
                    <a:pt x="22" y="52"/>
                    <a:pt x="23" y="51"/>
                  </a:cubicBezTo>
                  <a:cubicBezTo>
                    <a:pt x="24" y="49"/>
                    <a:pt x="24" y="47"/>
                    <a:pt x="24" y="47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0" y="39"/>
                    <a:pt x="21" y="37"/>
                    <a:pt x="23" y="36"/>
                  </a:cubicBezTo>
                  <a:cubicBezTo>
                    <a:pt x="26" y="35"/>
                    <a:pt x="27" y="31"/>
                    <a:pt x="26" y="26"/>
                  </a:cubicBezTo>
                  <a:cubicBezTo>
                    <a:pt x="25" y="22"/>
                    <a:pt x="25" y="19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0" y="5"/>
                    <a:pt x="28" y="4"/>
                    <a:pt x="26" y="4"/>
                  </a:cubicBezTo>
                  <a:cubicBezTo>
                    <a:pt x="25" y="4"/>
                    <a:pt x="24" y="4"/>
                    <a:pt x="23" y="4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2" y="2"/>
                    <a:pt x="12" y="2"/>
                    <a:pt x="1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62" name="Freeform 674"/>
            <p:cNvSpPr>
              <a:spLocks/>
            </p:cNvSpPr>
            <p:nvPr/>
          </p:nvSpPr>
          <p:spPr bwMode="auto">
            <a:xfrm>
              <a:off x="1433412" y="2658518"/>
              <a:ext cx="445317" cy="413388"/>
            </a:xfrm>
            <a:custGeom>
              <a:avLst/>
              <a:gdLst>
                <a:gd name="T0" fmla="*/ 95 w 112"/>
                <a:gd name="T1" fmla="*/ 104 h 104"/>
                <a:gd name="T2" fmla="*/ 82 w 112"/>
                <a:gd name="T3" fmla="*/ 97 h 104"/>
                <a:gd name="T4" fmla="*/ 69 w 112"/>
                <a:gd name="T5" fmla="*/ 99 h 104"/>
                <a:gd name="T6" fmla="*/ 63 w 112"/>
                <a:gd name="T7" fmla="*/ 98 h 104"/>
                <a:gd name="T8" fmla="*/ 58 w 112"/>
                <a:gd name="T9" fmla="*/ 95 h 104"/>
                <a:gd name="T10" fmla="*/ 54 w 112"/>
                <a:gd name="T11" fmla="*/ 94 h 104"/>
                <a:gd name="T12" fmla="*/ 54 w 112"/>
                <a:gd name="T13" fmla="*/ 93 h 104"/>
                <a:gd name="T14" fmla="*/ 41 w 112"/>
                <a:gd name="T15" fmla="*/ 84 h 104"/>
                <a:gd name="T16" fmla="*/ 31 w 112"/>
                <a:gd name="T17" fmla="*/ 81 h 104"/>
                <a:gd name="T18" fmla="*/ 26 w 112"/>
                <a:gd name="T19" fmla="*/ 81 h 104"/>
                <a:gd name="T20" fmla="*/ 20 w 112"/>
                <a:gd name="T21" fmla="*/ 72 h 104"/>
                <a:gd name="T22" fmla="*/ 13 w 112"/>
                <a:gd name="T23" fmla="*/ 70 h 104"/>
                <a:gd name="T24" fmla="*/ 9 w 112"/>
                <a:gd name="T25" fmla="*/ 66 h 104"/>
                <a:gd name="T26" fmla="*/ 0 w 112"/>
                <a:gd name="T27" fmla="*/ 32 h 104"/>
                <a:gd name="T28" fmla="*/ 2 w 112"/>
                <a:gd name="T29" fmla="*/ 21 h 104"/>
                <a:gd name="T30" fmla="*/ 2 w 112"/>
                <a:gd name="T31" fmla="*/ 21 h 104"/>
                <a:gd name="T32" fmla="*/ 3 w 112"/>
                <a:gd name="T33" fmla="*/ 17 h 104"/>
                <a:gd name="T34" fmla="*/ 11 w 112"/>
                <a:gd name="T35" fmla="*/ 14 h 104"/>
                <a:gd name="T36" fmla="*/ 40 w 112"/>
                <a:gd name="T37" fmla="*/ 0 h 104"/>
                <a:gd name="T38" fmla="*/ 49 w 112"/>
                <a:gd name="T39" fmla="*/ 7 h 104"/>
                <a:gd name="T40" fmla="*/ 56 w 112"/>
                <a:gd name="T41" fmla="*/ 9 h 104"/>
                <a:gd name="T42" fmla="*/ 69 w 112"/>
                <a:gd name="T43" fmla="*/ 5 h 104"/>
                <a:gd name="T44" fmla="*/ 69 w 112"/>
                <a:gd name="T45" fmla="*/ 5 h 104"/>
                <a:gd name="T46" fmla="*/ 93 w 112"/>
                <a:gd name="T47" fmla="*/ 7 h 104"/>
                <a:gd name="T48" fmla="*/ 100 w 112"/>
                <a:gd name="T49" fmla="*/ 6 h 104"/>
                <a:gd name="T50" fmla="*/ 101 w 112"/>
                <a:gd name="T51" fmla="*/ 7 h 104"/>
                <a:gd name="T52" fmla="*/ 107 w 112"/>
                <a:gd name="T53" fmla="*/ 16 h 104"/>
                <a:gd name="T54" fmla="*/ 109 w 112"/>
                <a:gd name="T55" fmla="*/ 34 h 104"/>
                <a:gd name="T56" fmla="*/ 105 w 112"/>
                <a:gd name="T57" fmla="*/ 40 h 104"/>
                <a:gd name="T58" fmla="*/ 107 w 112"/>
                <a:gd name="T59" fmla="*/ 51 h 104"/>
                <a:gd name="T60" fmla="*/ 109 w 112"/>
                <a:gd name="T61" fmla="*/ 60 h 104"/>
                <a:gd name="T62" fmla="*/ 112 w 112"/>
                <a:gd name="T63" fmla="*/ 77 h 104"/>
                <a:gd name="T64" fmla="*/ 99 w 112"/>
                <a:gd name="T65" fmla="*/ 89 h 104"/>
                <a:gd name="T66" fmla="*/ 97 w 112"/>
                <a:gd name="T67" fmla="*/ 102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104">
                  <a:moveTo>
                    <a:pt x="96" y="104"/>
                  </a:moveTo>
                  <a:cubicBezTo>
                    <a:pt x="95" y="104"/>
                    <a:pt x="95" y="104"/>
                    <a:pt x="95" y="104"/>
                  </a:cubicBezTo>
                  <a:cubicBezTo>
                    <a:pt x="90" y="100"/>
                    <a:pt x="90" y="100"/>
                    <a:pt x="90" y="100"/>
                  </a:cubicBezTo>
                  <a:cubicBezTo>
                    <a:pt x="87" y="98"/>
                    <a:pt x="84" y="97"/>
                    <a:pt x="82" y="97"/>
                  </a:cubicBezTo>
                  <a:cubicBezTo>
                    <a:pt x="81" y="97"/>
                    <a:pt x="80" y="97"/>
                    <a:pt x="80" y="97"/>
                  </a:cubicBezTo>
                  <a:cubicBezTo>
                    <a:pt x="69" y="99"/>
                    <a:pt x="69" y="99"/>
                    <a:pt x="69" y="99"/>
                  </a:cubicBezTo>
                  <a:cubicBezTo>
                    <a:pt x="68" y="99"/>
                    <a:pt x="67" y="99"/>
                    <a:pt x="66" y="99"/>
                  </a:cubicBezTo>
                  <a:cubicBezTo>
                    <a:pt x="64" y="99"/>
                    <a:pt x="63" y="98"/>
                    <a:pt x="63" y="98"/>
                  </a:cubicBezTo>
                  <a:cubicBezTo>
                    <a:pt x="62" y="96"/>
                    <a:pt x="61" y="94"/>
                    <a:pt x="58" y="94"/>
                  </a:cubicBezTo>
                  <a:cubicBezTo>
                    <a:pt x="58" y="94"/>
                    <a:pt x="58" y="94"/>
                    <a:pt x="58" y="95"/>
                  </a:cubicBezTo>
                  <a:cubicBezTo>
                    <a:pt x="54" y="94"/>
                    <a:pt x="54" y="94"/>
                    <a:pt x="54" y="94"/>
                  </a:cubicBezTo>
                  <a:cubicBezTo>
                    <a:pt x="54" y="94"/>
                    <a:pt x="54" y="94"/>
                    <a:pt x="54" y="94"/>
                  </a:cubicBezTo>
                  <a:cubicBezTo>
                    <a:pt x="54" y="94"/>
                    <a:pt x="54" y="94"/>
                    <a:pt x="54" y="94"/>
                  </a:cubicBezTo>
                  <a:cubicBezTo>
                    <a:pt x="54" y="93"/>
                    <a:pt x="54" y="93"/>
                    <a:pt x="54" y="93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1" y="84"/>
                    <a:pt x="41" y="84"/>
                    <a:pt x="41" y="84"/>
                  </a:cubicBezTo>
                  <a:cubicBezTo>
                    <a:pt x="39" y="81"/>
                    <a:pt x="37" y="79"/>
                    <a:pt x="35" y="79"/>
                  </a:cubicBezTo>
                  <a:cubicBezTo>
                    <a:pt x="33" y="79"/>
                    <a:pt x="32" y="80"/>
                    <a:pt x="31" y="81"/>
                  </a:cubicBezTo>
                  <a:cubicBezTo>
                    <a:pt x="28" y="83"/>
                    <a:pt x="28" y="83"/>
                    <a:pt x="28" y="83"/>
                  </a:cubicBezTo>
                  <a:cubicBezTo>
                    <a:pt x="27" y="83"/>
                    <a:pt x="27" y="83"/>
                    <a:pt x="26" y="81"/>
                  </a:cubicBezTo>
                  <a:cubicBezTo>
                    <a:pt x="24" y="76"/>
                    <a:pt x="24" y="76"/>
                    <a:pt x="24" y="76"/>
                  </a:cubicBezTo>
                  <a:cubicBezTo>
                    <a:pt x="23" y="74"/>
                    <a:pt x="22" y="72"/>
                    <a:pt x="20" y="72"/>
                  </a:cubicBezTo>
                  <a:cubicBezTo>
                    <a:pt x="19" y="72"/>
                    <a:pt x="19" y="72"/>
                    <a:pt x="19" y="72"/>
                  </a:cubicBezTo>
                  <a:cubicBezTo>
                    <a:pt x="17" y="72"/>
                    <a:pt x="15" y="72"/>
                    <a:pt x="13" y="70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9" y="63"/>
                    <a:pt x="8" y="56"/>
                    <a:pt x="4" y="47"/>
                  </a:cubicBezTo>
                  <a:cubicBezTo>
                    <a:pt x="2" y="41"/>
                    <a:pt x="0" y="34"/>
                    <a:pt x="0" y="32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3" y="20"/>
                    <a:pt x="4" y="19"/>
                    <a:pt x="4" y="18"/>
                  </a:cubicBezTo>
                  <a:cubicBezTo>
                    <a:pt x="4" y="18"/>
                    <a:pt x="4" y="17"/>
                    <a:pt x="3" y="17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5" y="15"/>
                    <a:pt x="11" y="14"/>
                  </a:cubicBezTo>
                  <a:cubicBezTo>
                    <a:pt x="22" y="12"/>
                    <a:pt x="23" y="10"/>
                    <a:pt x="24" y="9"/>
                  </a:cubicBezTo>
                  <a:cubicBezTo>
                    <a:pt x="29" y="3"/>
                    <a:pt x="34" y="0"/>
                    <a:pt x="40" y="0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9" y="7"/>
                    <a:pt x="49" y="7"/>
                    <a:pt x="49" y="7"/>
                  </a:cubicBezTo>
                  <a:cubicBezTo>
                    <a:pt x="50" y="9"/>
                    <a:pt x="52" y="10"/>
                    <a:pt x="54" y="10"/>
                  </a:cubicBezTo>
                  <a:cubicBezTo>
                    <a:pt x="55" y="10"/>
                    <a:pt x="56" y="10"/>
                    <a:pt x="56" y="9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6" y="8"/>
                    <a:pt x="68" y="7"/>
                    <a:pt x="69" y="5"/>
                  </a:cubicBezTo>
                  <a:cubicBezTo>
                    <a:pt x="69" y="5"/>
                    <a:pt x="69" y="5"/>
                    <a:pt x="69" y="5"/>
                  </a:cubicBezTo>
                  <a:cubicBezTo>
                    <a:pt x="69" y="5"/>
                    <a:pt x="69" y="5"/>
                    <a:pt x="69" y="5"/>
                  </a:cubicBezTo>
                  <a:cubicBezTo>
                    <a:pt x="84" y="7"/>
                    <a:pt x="84" y="7"/>
                    <a:pt x="84" y="7"/>
                  </a:cubicBezTo>
                  <a:cubicBezTo>
                    <a:pt x="93" y="7"/>
                    <a:pt x="93" y="7"/>
                    <a:pt x="93" y="7"/>
                  </a:cubicBezTo>
                  <a:cubicBezTo>
                    <a:pt x="99" y="5"/>
                    <a:pt x="99" y="5"/>
                    <a:pt x="99" y="5"/>
                  </a:cubicBezTo>
                  <a:cubicBezTo>
                    <a:pt x="99" y="6"/>
                    <a:pt x="100" y="6"/>
                    <a:pt x="100" y="6"/>
                  </a:cubicBezTo>
                  <a:cubicBezTo>
                    <a:pt x="100" y="6"/>
                    <a:pt x="101" y="6"/>
                    <a:pt x="101" y="6"/>
                  </a:cubicBezTo>
                  <a:cubicBezTo>
                    <a:pt x="101" y="7"/>
                    <a:pt x="101" y="7"/>
                    <a:pt x="101" y="7"/>
                  </a:cubicBezTo>
                  <a:cubicBezTo>
                    <a:pt x="102" y="7"/>
                    <a:pt x="102" y="7"/>
                    <a:pt x="102" y="7"/>
                  </a:cubicBezTo>
                  <a:cubicBezTo>
                    <a:pt x="103" y="7"/>
                    <a:pt x="104" y="8"/>
                    <a:pt x="107" y="16"/>
                  </a:cubicBezTo>
                  <a:cubicBezTo>
                    <a:pt x="107" y="18"/>
                    <a:pt x="107" y="18"/>
                    <a:pt x="107" y="18"/>
                  </a:cubicBezTo>
                  <a:cubicBezTo>
                    <a:pt x="109" y="34"/>
                    <a:pt x="109" y="34"/>
                    <a:pt x="109" y="34"/>
                  </a:cubicBezTo>
                  <a:cubicBezTo>
                    <a:pt x="109" y="39"/>
                    <a:pt x="109" y="39"/>
                    <a:pt x="109" y="39"/>
                  </a:cubicBezTo>
                  <a:cubicBezTo>
                    <a:pt x="105" y="40"/>
                    <a:pt x="105" y="40"/>
                    <a:pt x="105" y="40"/>
                  </a:cubicBezTo>
                  <a:cubicBezTo>
                    <a:pt x="105" y="41"/>
                    <a:pt x="104" y="41"/>
                    <a:pt x="104" y="42"/>
                  </a:cubicBezTo>
                  <a:cubicBezTo>
                    <a:pt x="104" y="44"/>
                    <a:pt x="105" y="46"/>
                    <a:pt x="107" y="51"/>
                  </a:cubicBezTo>
                  <a:cubicBezTo>
                    <a:pt x="109" y="58"/>
                    <a:pt x="109" y="58"/>
                    <a:pt x="109" y="58"/>
                  </a:cubicBezTo>
                  <a:cubicBezTo>
                    <a:pt x="109" y="60"/>
                    <a:pt x="109" y="60"/>
                    <a:pt x="109" y="60"/>
                  </a:cubicBezTo>
                  <a:cubicBezTo>
                    <a:pt x="109" y="63"/>
                    <a:pt x="109" y="66"/>
                    <a:pt x="109" y="68"/>
                  </a:cubicBezTo>
                  <a:cubicBezTo>
                    <a:pt x="112" y="72"/>
                    <a:pt x="112" y="75"/>
                    <a:pt x="112" y="77"/>
                  </a:cubicBezTo>
                  <a:cubicBezTo>
                    <a:pt x="103" y="84"/>
                    <a:pt x="103" y="84"/>
                    <a:pt x="103" y="84"/>
                  </a:cubicBezTo>
                  <a:cubicBezTo>
                    <a:pt x="99" y="89"/>
                    <a:pt x="99" y="89"/>
                    <a:pt x="99" y="89"/>
                  </a:cubicBezTo>
                  <a:cubicBezTo>
                    <a:pt x="97" y="92"/>
                    <a:pt x="96" y="94"/>
                    <a:pt x="97" y="96"/>
                  </a:cubicBezTo>
                  <a:cubicBezTo>
                    <a:pt x="97" y="102"/>
                    <a:pt x="97" y="102"/>
                    <a:pt x="97" y="102"/>
                  </a:cubicBezTo>
                  <a:cubicBezTo>
                    <a:pt x="96" y="104"/>
                    <a:pt x="96" y="104"/>
                    <a:pt x="96" y="1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63" name="Freeform 675"/>
            <p:cNvSpPr>
              <a:spLocks noEditPoints="1"/>
            </p:cNvSpPr>
            <p:nvPr/>
          </p:nvSpPr>
          <p:spPr bwMode="auto">
            <a:xfrm>
              <a:off x="1430051" y="2658518"/>
              <a:ext cx="452038" cy="413388"/>
            </a:xfrm>
            <a:custGeom>
              <a:avLst/>
              <a:gdLst>
                <a:gd name="T0" fmla="*/ 51 w 114"/>
                <a:gd name="T1" fmla="*/ 7 h 104"/>
                <a:gd name="T2" fmla="*/ 64 w 114"/>
                <a:gd name="T3" fmla="*/ 7 h 104"/>
                <a:gd name="T4" fmla="*/ 86 w 114"/>
                <a:gd name="T5" fmla="*/ 6 h 104"/>
                <a:gd name="T6" fmla="*/ 103 w 114"/>
                <a:gd name="T7" fmla="*/ 6 h 104"/>
                <a:gd name="T8" fmla="*/ 111 w 114"/>
                <a:gd name="T9" fmla="*/ 34 h 104"/>
                <a:gd name="T10" fmla="*/ 109 w 114"/>
                <a:gd name="T11" fmla="*/ 51 h 104"/>
                <a:gd name="T12" fmla="*/ 111 w 114"/>
                <a:gd name="T13" fmla="*/ 67 h 104"/>
                <a:gd name="T14" fmla="*/ 100 w 114"/>
                <a:gd name="T15" fmla="*/ 90 h 104"/>
                <a:gd name="T16" fmla="*/ 97 w 114"/>
                <a:gd name="T17" fmla="*/ 104 h 104"/>
                <a:gd name="T18" fmla="*/ 83 w 114"/>
                <a:gd name="T19" fmla="*/ 98 h 104"/>
                <a:gd name="T20" fmla="*/ 67 w 114"/>
                <a:gd name="T21" fmla="*/ 100 h 104"/>
                <a:gd name="T22" fmla="*/ 59 w 114"/>
                <a:gd name="T23" fmla="*/ 95 h 104"/>
                <a:gd name="T24" fmla="*/ 48 w 114"/>
                <a:gd name="T25" fmla="*/ 89 h 104"/>
                <a:gd name="T26" fmla="*/ 33 w 114"/>
                <a:gd name="T27" fmla="*/ 81 h 104"/>
                <a:gd name="T28" fmla="*/ 24 w 114"/>
                <a:gd name="T29" fmla="*/ 76 h 104"/>
                <a:gd name="T30" fmla="*/ 14 w 114"/>
                <a:gd name="T31" fmla="*/ 71 h 104"/>
                <a:gd name="T32" fmla="*/ 5 w 114"/>
                <a:gd name="T33" fmla="*/ 47 h 104"/>
                <a:gd name="T34" fmla="*/ 3 w 114"/>
                <a:gd name="T35" fmla="*/ 20 h 104"/>
                <a:gd name="T36" fmla="*/ 24 w 114"/>
                <a:gd name="T37" fmla="*/ 9 h 104"/>
                <a:gd name="T38" fmla="*/ 26 w 114"/>
                <a:gd name="T39" fmla="*/ 10 h 104"/>
                <a:gd name="T40" fmla="*/ 6 w 114"/>
                <a:gd name="T41" fmla="*/ 18 h 104"/>
                <a:gd name="T42" fmla="*/ 3 w 114"/>
                <a:gd name="T43" fmla="*/ 22 h 104"/>
                <a:gd name="T44" fmla="*/ 2 w 114"/>
                <a:gd name="T45" fmla="*/ 32 h 104"/>
                <a:gd name="T46" fmla="*/ 12 w 114"/>
                <a:gd name="T47" fmla="*/ 67 h 104"/>
                <a:gd name="T48" fmla="*/ 21 w 114"/>
                <a:gd name="T49" fmla="*/ 71 h 104"/>
                <a:gd name="T50" fmla="*/ 29 w 114"/>
                <a:gd name="T51" fmla="*/ 82 h 104"/>
                <a:gd name="T52" fmla="*/ 43 w 114"/>
                <a:gd name="T53" fmla="*/ 84 h 104"/>
                <a:gd name="T54" fmla="*/ 56 w 114"/>
                <a:gd name="T55" fmla="*/ 93 h 104"/>
                <a:gd name="T56" fmla="*/ 59 w 114"/>
                <a:gd name="T57" fmla="*/ 94 h 104"/>
                <a:gd name="T58" fmla="*/ 70 w 114"/>
                <a:gd name="T59" fmla="*/ 98 h 104"/>
                <a:gd name="T60" fmla="*/ 92 w 114"/>
                <a:gd name="T61" fmla="*/ 99 h 104"/>
                <a:gd name="T62" fmla="*/ 97 w 114"/>
                <a:gd name="T63" fmla="*/ 96 h 104"/>
                <a:gd name="T64" fmla="*/ 103 w 114"/>
                <a:gd name="T65" fmla="*/ 84 h 104"/>
                <a:gd name="T66" fmla="*/ 110 w 114"/>
                <a:gd name="T67" fmla="*/ 68 h 104"/>
                <a:gd name="T68" fmla="*/ 109 w 114"/>
                <a:gd name="T69" fmla="*/ 60 h 104"/>
                <a:gd name="T70" fmla="*/ 104 w 114"/>
                <a:gd name="T71" fmla="*/ 42 h 104"/>
                <a:gd name="T72" fmla="*/ 106 w 114"/>
                <a:gd name="T73" fmla="*/ 39 h 104"/>
                <a:gd name="T74" fmla="*/ 107 w 114"/>
                <a:gd name="T75" fmla="*/ 18 h 104"/>
                <a:gd name="T76" fmla="*/ 102 w 114"/>
                <a:gd name="T77" fmla="*/ 8 h 104"/>
                <a:gd name="T78" fmla="*/ 100 w 114"/>
                <a:gd name="T79" fmla="*/ 6 h 104"/>
                <a:gd name="T80" fmla="*/ 94 w 114"/>
                <a:gd name="T81" fmla="*/ 8 h 104"/>
                <a:gd name="T82" fmla="*/ 85 w 114"/>
                <a:gd name="T83" fmla="*/ 8 h 104"/>
                <a:gd name="T84" fmla="*/ 64 w 114"/>
                <a:gd name="T85" fmla="*/ 9 h 104"/>
                <a:gd name="T86" fmla="*/ 49 w 114"/>
                <a:gd name="T87" fmla="*/ 8 h 104"/>
                <a:gd name="T88" fmla="*/ 47 w 114"/>
                <a:gd name="T89" fmla="*/ 2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14" h="104">
                  <a:moveTo>
                    <a:pt x="41" y="0"/>
                  </a:moveTo>
                  <a:cubicBezTo>
                    <a:pt x="48" y="1"/>
                    <a:pt x="48" y="1"/>
                    <a:pt x="48" y="1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51" y="8"/>
                    <a:pt x="53" y="9"/>
                    <a:pt x="55" y="9"/>
                  </a:cubicBezTo>
                  <a:cubicBezTo>
                    <a:pt x="56" y="9"/>
                    <a:pt x="56" y="9"/>
                    <a:pt x="57" y="9"/>
                  </a:cubicBezTo>
                  <a:cubicBezTo>
                    <a:pt x="64" y="7"/>
                    <a:pt x="64" y="7"/>
                    <a:pt x="64" y="7"/>
                  </a:cubicBezTo>
                  <a:cubicBezTo>
                    <a:pt x="67" y="7"/>
                    <a:pt x="68" y="6"/>
                    <a:pt x="69" y="5"/>
                  </a:cubicBezTo>
                  <a:cubicBezTo>
                    <a:pt x="68" y="4"/>
                    <a:pt x="68" y="4"/>
                    <a:pt x="68" y="4"/>
                  </a:cubicBezTo>
                  <a:cubicBezTo>
                    <a:pt x="86" y="6"/>
                    <a:pt x="86" y="6"/>
                    <a:pt x="86" y="6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100" y="4"/>
                    <a:pt x="100" y="4"/>
                    <a:pt x="100" y="4"/>
                  </a:cubicBezTo>
                  <a:cubicBezTo>
                    <a:pt x="100" y="5"/>
                    <a:pt x="102" y="5"/>
                    <a:pt x="103" y="6"/>
                  </a:cubicBezTo>
                  <a:cubicBezTo>
                    <a:pt x="105" y="6"/>
                    <a:pt x="106" y="9"/>
                    <a:pt x="109" y="15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0" y="40"/>
                    <a:pt x="110" y="40"/>
                    <a:pt x="110" y="40"/>
                  </a:cubicBezTo>
                  <a:cubicBezTo>
                    <a:pt x="107" y="41"/>
                    <a:pt x="107" y="41"/>
                    <a:pt x="107" y="41"/>
                  </a:cubicBezTo>
                  <a:cubicBezTo>
                    <a:pt x="105" y="42"/>
                    <a:pt x="106" y="45"/>
                    <a:pt x="109" y="51"/>
                  </a:cubicBezTo>
                  <a:cubicBezTo>
                    <a:pt x="110" y="58"/>
                    <a:pt x="110" y="58"/>
                    <a:pt x="110" y="58"/>
                  </a:cubicBezTo>
                  <a:cubicBezTo>
                    <a:pt x="110" y="60"/>
                    <a:pt x="110" y="60"/>
                    <a:pt x="110" y="60"/>
                  </a:cubicBezTo>
                  <a:cubicBezTo>
                    <a:pt x="110" y="63"/>
                    <a:pt x="111" y="66"/>
                    <a:pt x="111" y="67"/>
                  </a:cubicBezTo>
                  <a:cubicBezTo>
                    <a:pt x="114" y="72"/>
                    <a:pt x="114" y="75"/>
                    <a:pt x="114" y="78"/>
                  </a:cubicBezTo>
                  <a:cubicBezTo>
                    <a:pt x="105" y="85"/>
                    <a:pt x="105" y="85"/>
                    <a:pt x="105" y="85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99" y="92"/>
                    <a:pt x="98" y="94"/>
                    <a:pt x="99" y="95"/>
                  </a:cubicBezTo>
                  <a:cubicBezTo>
                    <a:pt x="99" y="103"/>
                    <a:pt x="99" y="103"/>
                    <a:pt x="99" y="103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6" y="104"/>
                    <a:pt x="96" y="104"/>
                    <a:pt x="96" y="104"/>
                  </a:cubicBezTo>
                  <a:cubicBezTo>
                    <a:pt x="91" y="101"/>
                    <a:pt x="91" y="101"/>
                    <a:pt x="91" y="101"/>
                  </a:cubicBezTo>
                  <a:cubicBezTo>
                    <a:pt x="88" y="99"/>
                    <a:pt x="85" y="98"/>
                    <a:pt x="83" y="98"/>
                  </a:cubicBezTo>
                  <a:cubicBezTo>
                    <a:pt x="82" y="98"/>
                    <a:pt x="82" y="98"/>
                    <a:pt x="81" y="98"/>
                  </a:cubicBezTo>
                  <a:cubicBezTo>
                    <a:pt x="71" y="100"/>
                    <a:pt x="71" y="100"/>
                    <a:pt x="71" y="100"/>
                  </a:cubicBezTo>
                  <a:cubicBezTo>
                    <a:pt x="69" y="100"/>
                    <a:pt x="68" y="100"/>
                    <a:pt x="67" y="100"/>
                  </a:cubicBezTo>
                  <a:cubicBezTo>
                    <a:pt x="65" y="100"/>
                    <a:pt x="64" y="99"/>
                    <a:pt x="63" y="99"/>
                  </a:cubicBezTo>
                  <a:cubicBezTo>
                    <a:pt x="62" y="97"/>
                    <a:pt x="61" y="95"/>
                    <a:pt x="59" y="95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54" y="95"/>
                    <a:pt x="54" y="95"/>
                    <a:pt x="54" y="95"/>
                  </a:cubicBezTo>
                  <a:cubicBezTo>
                    <a:pt x="54" y="94"/>
                    <a:pt x="54" y="94"/>
                    <a:pt x="54" y="94"/>
                  </a:cubicBezTo>
                  <a:cubicBezTo>
                    <a:pt x="48" y="89"/>
                    <a:pt x="48" y="89"/>
                    <a:pt x="48" y="89"/>
                  </a:cubicBezTo>
                  <a:cubicBezTo>
                    <a:pt x="42" y="85"/>
                    <a:pt x="42" y="85"/>
                    <a:pt x="42" y="85"/>
                  </a:cubicBezTo>
                  <a:cubicBezTo>
                    <a:pt x="40" y="82"/>
                    <a:pt x="38" y="80"/>
                    <a:pt x="36" y="80"/>
                  </a:cubicBezTo>
                  <a:cubicBezTo>
                    <a:pt x="35" y="80"/>
                    <a:pt x="34" y="81"/>
                    <a:pt x="33" y="81"/>
                  </a:cubicBezTo>
                  <a:cubicBezTo>
                    <a:pt x="29" y="84"/>
                    <a:pt x="29" y="84"/>
                    <a:pt x="29" y="84"/>
                  </a:cubicBezTo>
                  <a:cubicBezTo>
                    <a:pt x="28" y="84"/>
                    <a:pt x="27" y="84"/>
                    <a:pt x="26" y="81"/>
                  </a:cubicBezTo>
                  <a:cubicBezTo>
                    <a:pt x="24" y="76"/>
                    <a:pt x="24" y="76"/>
                    <a:pt x="24" y="76"/>
                  </a:cubicBezTo>
                  <a:cubicBezTo>
                    <a:pt x="23" y="74"/>
                    <a:pt x="22" y="73"/>
                    <a:pt x="21" y="73"/>
                  </a:cubicBezTo>
                  <a:cubicBezTo>
                    <a:pt x="20" y="73"/>
                    <a:pt x="20" y="73"/>
                    <a:pt x="20" y="73"/>
                  </a:cubicBezTo>
                  <a:cubicBezTo>
                    <a:pt x="18" y="73"/>
                    <a:pt x="16" y="72"/>
                    <a:pt x="14" y="71"/>
                  </a:cubicBezTo>
                  <a:cubicBezTo>
                    <a:pt x="10" y="68"/>
                    <a:pt x="10" y="68"/>
                    <a:pt x="10" y="68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9" y="63"/>
                    <a:pt x="8" y="57"/>
                    <a:pt x="5" y="47"/>
                  </a:cubicBezTo>
                  <a:cubicBezTo>
                    <a:pt x="1" y="39"/>
                    <a:pt x="0" y="34"/>
                    <a:pt x="0" y="32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4" y="19"/>
                    <a:pt x="5" y="18"/>
                    <a:pt x="3" y="17"/>
                  </a:cubicBezTo>
                  <a:cubicBezTo>
                    <a:pt x="2" y="15"/>
                    <a:pt x="5" y="14"/>
                    <a:pt x="12" y="13"/>
                  </a:cubicBezTo>
                  <a:cubicBezTo>
                    <a:pt x="20" y="11"/>
                    <a:pt x="24" y="10"/>
                    <a:pt x="24" y="9"/>
                  </a:cubicBezTo>
                  <a:cubicBezTo>
                    <a:pt x="29" y="3"/>
                    <a:pt x="34" y="0"/>
                    <a:pt x="41" y="0"/>
                  </a:cubicBezTo>
                  <a:moveTo>
                    <a:pt x="41" y="1"/>
                  </a:moveTo>
                  <a:cubicBezTo>
                    <a:pt x="35" y="1"/>
                    <a:pt x="30" y="4"/>
                    <a:pt x="26" y="10"/>
                  </a:cubicBezTo>
                  <a:cubicBezTo>
                    <a:pt x="25" y="11"/>
                    <a:pt x="22" y="13"/>
                    <a:pt x="12" y="14"/>
                  </a:cubicBezTo>
                  <a:cubicBezTo>
                    <a:pt x="7" y="15"/>
                    <a:pt x="6" y="16"/>
                    <a:pt x="5" y="16"/>
                  </a:cubicBezTo>
                  <a:cubicBezTo>
                    <a:pt x="6" y="17"/>
                    <a:pt x="6" y="18"/>
                    <a:pt x="6" y="18"/>
                  </a:cubicBezTo>
                  <a:cubicBezTo>
                    <a:pt x="6" y="20"/>
                    <a:pt x="5" y="21"/>
                    <a:pt x="4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2" y="35"/>
                    <a:pt x="5" y="44"/>
                    <a:pt x="6" y="47"/>
                  </a:cubicBezTo>
                  <a:cubicBezTo>
                    <a:pt x="8" y="52"/>
                    <a:pt x="11" y="62"/>
                    <a:pt x="11" y="66"/>
                  </a:cubicBezTo>
                  <a:cubicBezTo>
                    <a:pt x="12" y="67"/>
                    <a:pt x="12" y="67"/>
                    <a:pt x="12" y="67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7" y="71"/>
                    <a:pt x="18" y="71"/>
                    <a:pt x="20" y="71"/>
                  </a:cubicBezTo>
                  <a:cubicBezTo>
                    <a:pt x="20" y="71"/>
                    <a:pt x="20" y="71"/>
                    <a:pt x="21" y="71"/>
                  </a:cubicBezTo>
                  <a:cubicBezTo>
                    <a:pt x="22" y="71"/>
                    <a:pt x="24" y="72"/>
                    <a:pt x="26" y="76"/>
                  </a:cubicBezTo>
                  <a:cubicBezTo>
                    <a:pt x="27" y="81"/>
                    <a:pt x="27" y="81"/>
                    <a:pt x="27" y="81"/>
                  </a:cubicBezTo>
                  <a:cubicBezTo>
                    <a:pt x="28" y="82"/>
                    <a:pt x="28" y="82"/>
                    <a:pt x="29" y="82"/>
                  </a:cubicBezTo>
                  <a:cubicBezTo>
                    <a:pt x="32" y="80"/>
                    <a:pt x="32" y="80"/>
                    <a:pt x="32" y="80"/>
                  </a:cubicBezTo>
                  <a:cubicBezTo>
                    <a:pt x="33" y="79"/>
                    <a:pt x="34" y="79"/>
                    <a:pt x="36" y="79"/>
                  </a:cubicBezTo>
                  <a:cubicBezTo>
                    <a:pt x="38" y="79"/>
                    <a:pt x="41" y="80"/>
                    <a:pt x="43" y="84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2" y="94"/>
                    <a:pt x="64" y="96"/>
                    <a:pt x="65" y="98"/>
                  </a:cubicBezTo>
                  <a:cubicBezTo>
                    <a:pt x="65" y="98"/>
                    <a:pt x="66" y="98"/>
                    <a:pt x="67" y="98"/>
                  </a:cubicBezTo>
                  <a:cubicBezTo>
                    <a:pt x="68" y="98"/>
                    <a:pt x="69" y="98"/>
                    <a:pt x="70" y="98"/>
                  </a:cubicBezTo>
                  <a:cubicBezTo>
                    <a:pt x="81" y="96"/>
                    <a:pt x="81" y="96"/>
                    <a:pt x="81" y="96"/>
                  </a:cubicBezTo>
                  <a:cubicBezTo>
                    <a:pt x="81" y="96"/>
                    <a:pt x="82" y="96"/>
                    <a:pt x="83" y="96"/>
                  </a:cubicBezTo>
                  <a:cubicBezTo>
                    <a:pt x="86" y="96"/>
                    <a:pt x="89" y="97"/>
                    <a:pt x="92" y="99"/>
                  </a:cubicBezTo>
                  <a:cubicBezTo>
                    <a:pt x="96" y="103"/>
                    <a:pt x="96" y="103"/>
                    <a:pt x="96" y="103"/>
                  </a:cubicBezTo>
                  <a:cubicBezTo>
                    <a:pt x="97" y="102"/>
                    <a:pt x="97" y="102"/>
                    <a:pt x="97" y="102"/>
                  </a:cubicBezTo>
                  <a:cubicBezTo>
                    <a:pt x="97" y="96"/>
                    <a:pt x="97" y="96"/>
                    <a:pt x="97" y="96"/>
                  </a:cubicBezTo>
                  <a:cubicBezTo>
                    <a:pt x="96" y="94"/>
                    <a:pt x="97" y="91"/>
                    <a:pt x="99" y="88"/>
                  </a:cubicBezTo>
                  <a:cubicBezTo>
                    <a:pt x="103" y="84"/>
                    <a:pt x="103" y="84"/>
                    <a:pt x="103" y="84"/>
                  </a:cubicBezTo>
                  <a:cubicBezTo>
                    <a:pt x="103" y="84"/>
                    <a:pt x="103" y="84"/>
                    <a:pt x="103" y="84"/>
                  </a:cubicBezTo>
                  <a:cubicBezTo>
                    <a:pt x="103" y="84"/>
                    <a:pt x="103" y="84"/>
                    <a:pt x="103" y="84"/>
                  </a:cubicBezTo>
                  <a:cubicBezTo>
                    <a:pt x="112" y="77"/>
                    <a:pt x="112" y="77"/>
                    <a:pt x="112" y="77"/>
                  </a:cubicBezTo>
                  <a:cubicBezTo>
                    <a:pt x="112" y="75"/>
                    <a:pt x="112" y="72"/>
                    <a:pt x="110" y="68"/>
                  </a:cubicBezTo>
                  <a:cubicBezTo>
                    <a:pt x="110" y="68"/>
                    <a:pt x="110" y="68"/>
                    <a:pt x="110" y="68"/>
                  </a:cubicBezTo>
                  <a:cubicBezTo>
                    <a:pt x="110" y="68"/>
                    <a:pt x="110" y="68"/>
                    <a:pt x="110" y="68"/>
                  </a:cubicBezTo>
                  <a:cubicBezTo>
                    <a:pt x="109" y="66"/>
                    <a:pt x="109" y="64"/>
                    <a:pt x="109" y="60"/>
                  </a:cubicBezTo>
                  <a:cubicBezTo>
                    <a:pt x="109" y="58"/>
                    <a:pt x="109" y="58"/>
                    <a:pt x="109" y="58"/>
                  </a:cubicBezTo>
                  <a:cubicBezTo>
                    <a:pt x="107" y="51"/>
                    <a:pt x="107" y="51"/>
                    <a:pt x="107" y="51"/>
                  </a:cubicBezTo>
                  <a:cubicBezTo>
                    <a:pt x="105" y="46"/>
                    <a:pt x="104" y="44"/>
                    <a:pt x="104" y="42"/>
                  </a:cubicBezTo>
                  <a:cubicBezTo>
                    <a:pt x="105" y="41"/>
                    <a:pt x="105" y="40"/>
                    <a:pt x="106" y="40"/>
                  </a:cubicBezTo>
                  <a:cubicBezTo>
                    <a:pt x="106" y="39"/>
                    <a:pt x="106" y="39"/>
                    <a:pt x="106" y="39"/>
                  </a:cubicBezTo>
                  <a:cubicBezTo>
                    <a:pt x="106" y="39"/>
                    <a:pt x="106" y="39"/>
                    <a:pt x="106" y="39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9" y="34"/>
                    <a:pt x="109" y="34"/>
                    <a:pt x="109" y="34"/>
                  </a:cubicBezTo>
                  <a:cubicBezTo>
                    <a:pt x="107" y="18"/>
                    <a:pt x="107" y="18"/>
                    <a:pt x="107" y="18"/>
                  </a:cubicBezTo>
                  <a:cubicBezTo>
                    <a:pt x="107" y="16"/>
                    <a:pt x="107" y="16"/>
                    <a:pt x="107" y="16"/>
                  </a:cubicBezTo>
                  <a:cubicBezTo>
                    <a:pt x="104" y="8"/>
                    <a:pt x="103" y="8"/>
                    <a:pt x="103" y="8"/>
                  </a:cubicBezTo>
                  <a:cubicBezTo>
                    <a:pt x="102" y="8"/>
                    <a:pt x="102" y="8"/>
                    <a:pt x="102" y="8"/>
                  </a:cubicBezTo>
                  <a:cubicBezTo>
                    <a:pt x="101" y="7"/>
                    <a:pt x="101" y="7"/>
                    <a:pt x="101" y="7"/>
                  </a:cubicBezTo>
                  <a:cubicBezTo>
                    <a:pt x="101" y="7"/>
                    <a:pt x="101" y="7"/>
                    <a:pt x="101" y="7"/>
                  </a:cubicBezTo>
                  <a:cubicBezTo>
                    <a:pt x="100" y="7"/>
                    <a:pt x="100" y="7"/>
                    <a:pt x="100" y="6"/>
                  </a:cubicBezTo>
                  <a:cubicBezTo>
                    <a:pt x="94" y="8"/>
                    <a:pt x="94" y="8"/>
                    <a:pt x="94" y="8"/>
                  </a:cubicBezTo>
                  <a:cubicBezTo>
                    <a:pt x="94" y="8"/>
                    <a:pt x="94" y="8"/>
                    <a:pt x="94" y="8"/>
                  </a:cubicBezTo>
                  <a:cubicBezTo>
                    <a:pt x="94" y="8"/>
                    <a:pt x="94" y="8"/>
                    <a:pt x="94" y="8"/>
                  </a:cubicBezTo>
                  <a:cubicBezTo>
                    <a:pt x="86" y="8"/>
                    <a:pt x="86" y="8"/>
                    <a:pt x="86" y="8"/>
                  </a:cubicBezTo>
                  <a:cubicBezTo>
                    <a:pt x="85" y="8"/>
                    <a:pt x="85" y="8"/>
                    <a:pt x="85" y="8"/>
                  </a:cubicBezTo>
                  <a:cubicBezTo>
                    <a:pt x="85" y="8"/>
                    <a:pt x="85" y="8"/>
                    <a:pt x="85" y="8"/>
                  </a:cubicBezTo>
                  <a:cubicBezTo>
                    <a:pt x="70" y="6"/>
                    <a:pt x="70" y="6"/>
                    <a:pt x="70" y="6"/>
                  </a:cubicBezTo>
                  <a:cubicBezTo>
                    <a:pt x="70" y="6"/>
                    <a:pt x="70" y="6"/>
                    <a:pt x="70" y="6"/>
                  </a:cubicBezTo>
                  <a:cubicBezTo>
                    <a:pt x="70" y="7"/>
                    <a:pt x="67" y="8"/>
                    <a:pt x="64" y="9"/>
                  </a:cubicBezTo>
                  <a:cubicBezTo>
                    <a:pt x="57" y="10"/>
                    <a:pt x="57" y="10"/>
                    <a:pt x="57" y="10"/>
                  </a:cubicBezTo>
                  <a:cubicBezTo>
                    <a:pt x="57" y="10"/>
                    <a:pt x="56" y="10"/>
                    <a:pt x="55" y="10"/>
                  </a:cubicBezTo>
                  <a:cubicBezTo>
                    <a:pt x="53" y="10"/>
                    <a:pt x="50" y="9"/>
                    <a:pt x="49" y="8"/>
                  </a:cubicBezTo>
                  <a:cubicBezTo>
                    <a:pt x="49" y="8"/>
                    <a:pt x="49" y="8"/>
                    <a:pt x="49" y="8"/>
                  </a:cubicBezTo>
                  <a:cubicBezTo>
                    <a:pt x="49" y="7"/>
                    <a:pt x="49" y="7"/>
                    <a:pt x="49" y="7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1" y="1"/>
                    <a:pt x="41" y="1"/>
                    <a:pt x="4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64" name="Freeform 676"/>
            <p:cNvSpPr>
              <a:spLocks/>
            </p:cNvSpPr>
            <p:nvPr/>
          </p:nvSpPr>
          <p:spPr bwMode="auto">
            <a:xfrm>
              <a:off x="1433412" y="2658518"/>
              <a:ext cx="445317" cy="413388"/>
            </a:xfrm>
            <a:custGeom>
              <a:avLst/>
              <a:gdLst>
                <a:gd name="T0" fmla="*/ 95 w 112"/>
                <a:gd name="T1" fmla="*/ 104 h 104"/>
                <a:gd name="T2" fmla="*/ 82 w 112"/>
                <a:gd name="T3" fmla="*/ 97 h 104"/>
                <a:gd name="T4" fmla="*/ 69 w 112"/>
                <a:gd name="T5" fmla="*/ 99 h 104"/>
                <a:gd name="T6" fmla="*/ 63 w 112"/>
                <a:gd name="T7" fmla="*/ 98 h 104"/>
                <a:gd name="T8" fmla="*/ 58 w 112"/>
                <a:gd name="T9" fmla="*/ 95 h 104"/>
                <a:gd name="T10" fmla="*/ 54 w 112"/>
                <a:gd name="T11" fmla="*/ 94 h 104"/>
                <a:gd name="T12" fmla="*/ 54 w 112"/>
                <a:gd name="T13" fmla="*/ 93 h 104"/>
                <a:gd name="T14" fmla="*/ 41 w 112"/>
                <a:gd name="T15" fmla="*/ 84 h 104"/>
                <a:gd name="T16" fmla="*/ 31 w 112"/>
                <a:gd name="T17" fmla="*/ 81 h 104"/>
                <a:gd name="T18" fmla="*/ 26 w 112"/>
                <a:gd name="T19" fmla="*/ 81 h 104"/>
                <a:gd name="T20" fmla="*/ 20 w 112"/>
                <a:gd name="T21" fmla="*/ 72 h 104"/>
                <a:gd name="T22" fmla="*/ 13 w 112"/>
                <a:gd name="T23" fmla="*/ 70 h 104"/>
                <a:gd name="T24" fmla="*/ 9 w 112"/>
                <a:gd name="T25" fmla="*/ 66 h 104"/>
                <a:gd name="T26" fmla="*/ 0 w 112"/>
                <a:gd name="T27" fmla="*/ 32 h 104"/>
                <a:gd name="T28" fmla="*/ 2 w 112"/>
                <a:gd name="T29" fmla="*/ 21 h 104"/>
                <a:gd name="T30" fmla="*/ 2 w 112"/>
                <a:gd name="T31" fmla="*/ 21 h 104"/>
                <a:gd name="T32" fmla="*/ 3 w 112"/>
                <a:gd name="T33" fmla="*/ 17 h 104"/>
                <a:gd name="T34" fmla="*/ 11 w 112"/>
                <a:gd name="T35" fmla="*/ 14 h 104"/>
                <a:gd name="T36" fmla="*/ 40 w 112"/>
                <a:gd name="T37" fmla="*/ 0 h 104"/>
                <a:gd name="T38" fmla="*/ 49 w 112"/>
                <a:gd name="T39" fmla="*/ 7 h 104"/>
                <a:gd name="T40" fmla="*/ 56 w 112"/>
                <a:gd name="T41" fmla="*/ 9 h 104"/>
                <a:gd name="T42" fmla="*/ 69 w 112"/>
                <a:gd name="T43" fmla="*/ 5 h 104"/>
                <a:gd name="T44" fmla="*/ 69 w 112"/>
                <a:gd name="T45" fmla="*/ 5 h 104"/>
                <a:gd name="T46" fmla="*/ 93 w 112"/>
                <a:gd name="T47" fmla="*/ 7 h 104"/>
                <a:gd name="T48" fmla="*/ 100 w 112"/>
                <a:gd name="T49" fmla="*/ 6 h 104"/>
                <a:gd name="T50" fmla="*/ 101 w 112"/>
                <a:gd name="T51" fmla="*/ 7 h 104"/>
                <a:gd name="T52" fmla="*/ 107 w 112"/>
                <a:gd name="T53" fmla="*/ 16 h 104"/>
                <a:gd name="T54" fmla="*/ 109 w 112"/>
                <a:gd name="T55" fmla="*/ 34 h 104"/>
                <a:gd name="T56" fmla="*/ 105 w 112"/>
                <a:gd name="T57" fmla="*/ 40 h 104"/>
                <a:gd name="T58" fmla="*/ 107 w 112"/>
                <a:gd name="T59" fmla="*/ 51 h 104"/>
                <a:gd name="T60" fmla="*/ 109 w 112"/>
                <a:gd name="T61" fmla="*/ 60 h 104"/>
                <a:gd name="T62" fmla="*/ 112 w 112"/>
                <a:gd name="T63" fmla="*/ 77 h 104"/>
                <a:gd name="T64" fmla="*/ 99 w 112"/>
                <a:gd name="T65" fmla="*/ 89 h 104"/>
                <a:gd name="T66" fmla="*/ 97 w 112"/>
                <a:gd name="T67" fmla="*/ 102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104">
                  <a:moveTo>
                    <a:pt x="96" y="104"/>
                  </a:moveTo>
                  <a:cubicBezTo>
                    <a:pt x="95" y="104"/>
                    <a:pt x="95" y="104"/>
                    <a:pt x="95" y="104"/>
                  </a:cubicBezTo>
                  <a:cubicBezTo>
                    <a:pt x="90" y="100"/>
                    <a:pt x="90" y="100"/>
                    <a:pt x="90" y="100"/>
                  </a:cubicBezTo>
                  <a:cubicBezTo>
                    <a:pt x="87" y="98"/>
                    <a:pt x="84" y="97"/>
                    <a:pt x="82" y="97"/>
                  </a:cubicBezTo>
                  <a:cubicBezTo>
                    <a:pt x="81" y="97"/>
                    <a:pt x="80" y="97"/>
                    <a:pt x="80" y="97"/>
                  </a:cubicBezTo>
                  <a:cubicBezTo>
                    <a:pt x="69" y="99"/>
                    <a:pt x="69" y="99"/>
                    <a:pt x="69" y="99"/>
                  </a:cubicBezTo>
                  <a:cubicBezTo>
                    <a:pt x="68" y="99"/>
                    <a:pt x="67" y="99"/>
                    <a:pt x="66" y="99"/>
                  </a:cubicBezTo>
                  <a:cubicBezTo>
                    <a:pt x="64" y="99"/>
                    <a:pt x="63" y="98"/>
                    <a:pt x="63" y="98"/>
                  </a:cubicBezTo>
                  <a:cubicBezTo>
                    <a:pt x="62" y="96"/>
                    <a:pt x="61" y="94"/>
                    <a:pt x="58" y="94"/>
                  </a:cubicBezTo>
                  <a:cubicBezTo>
                    <a:pt x="58" y="94"/>
                    <a:pt x="58" y="94"/>
                    <a:pt x="58" y="95"/>
                  </a:cubicBezTo>
                  <a:cubicBezTo>
                    <a:pt x="54" y="94"/>
                    <a:pt x="54" y="94"/>
                    <a:pt x="54" y="94"/>
                  </a:cubicBezTo>
                  <a:cubicBezTo>
                    <a:pt x="54" y="94"/>
                    <a:pt x="54" y="94"/>
                    <a:pt x="54" y="94"/>
                  </a:cubicBezTo>
                  <a:cubicBezTo>
                    <a:pt x="54" y="94"/>
                    <a:pt x="54" y="94"/>
                    <a:pt x="54" y="94"/>
                  </a:cubicBezTo>
                  <a:cubicBezTo>
                    <a:pt x="54" y="93"/>
                    <a:pt x="54" y="93"/>
                    <a:pt x="54" y="93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1" y="84"/>
                    <a:pt x="41" y="84"/>
                    <a:pt x="41" y="84"/>
                  </a:cubicBezTo>
                  <a:cubicBezTo>
                    <a:pt x="39" y="81"/>
                    <a:pt x="37" y="79"/>
                    <a:pt x="35" y="79"/>
                  </a:cubicBezTo>
                  <a:cubicBezTo>
                    <a:pt x="33" y="79"/>
                    <a:pt x="32" y="80"/>
                    <a:pt x="31" y="81"/>
                  </a:cubicBezTo>
                  <a:cubicBezTo>
                    <a:pt x="28" y="83"/>
                    <a:pt x="28" y="83"/>
                    <a:pt x="28" y="83"/>
                  </a:cubicBezTo>
                  <a:cubicBezTo>
                    <a:pt x="27" y="83"/>
                    <a:pt x="27" y="83"/>
                    <a:pt x="26" y="81"/>
                  </a:cubicBezTo>
                  <a:cubicBezTo>
                    <a:pt x="24" y="76"/>
                    <a:pt x="24" y="76"/>
                    <a:pt x="24" y="76"/>
                  </a:cubicBezTo>
                  <a:cubicBezTo>
                    <a:pt x="23" y="74"/>
                    <a:pt x="22" y="72"/>
                    <a:pt x="20" y="72"/>
                  </a:cubicBezTo>
                  <a:cubicBezTo>
                    <a:pt x="19" y="72"/>
                    <a:pt x="19" y="72"/>
                    <a:pt x="19" y="72"/>
                  </a:cubicBezTo>
                  <a:cubicBezTo>
                    <a:pt x="17" y="72"/>
                    <a:pt x="15" y="72"/>
                    <a:pt x="13" y="70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9" y="63"/>
                    <a:pt x="8" y="56"/>
                    <a:pt x="4" y="47"/>
                  </a:cubicBezTo>
                  <a:cubicBezTo>
                    <a:pt x="2" y="41"/>
                    <a:pt x="0" y="34"/>
                    <a:pt x="0" y="32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3" y="20"/>
                    <a:pt x="4" y="19"/>
                    <a:pt x="4" y="18"/>
                  </a:cubicBezTo>
                  <a:cubicBezTo>
                    <a:pt x="4" y="18"/>
                    <a:pt x="4" y="17"/>
                    <a:pt x="3" y="17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5" y="15"/>
                    <a:pt x="11" y="14"/>
                  </a:cubicBezTo>
                  <a:cubicBezTo>
                    <a:pt x="22" y="12"/>
                    <a:pt x="23" y="10"/>
                    <a:pt x="24" y="9"/>
                  </a:cubicBezTo>
                  <a:cubicBezTo>
                    <a:pt x="29" y="3"/>
                    <a:pt x="34" y="0"/>
                    <a:pt x="40" y="0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9" y="7"/>
                    <a:pt x="49" y="7"/>
                    <a:pt x="49" y="7"/>
                  </a:cubicBezTo>
                  <a:cubicBezTo>
                    <a:pt x="50" y="9"/>
                    <a:pt x="52" y="10"/>
                    <a:pt x="54" y="10"/>
                  </a:cubicBezTo>
                  <a:cubicBezTo>
                    <a:pt x="55" y="10"/>
                    <a:pt x="56" y="10"/>
                    <a:pt x="56" y="9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6" y="8"/>
                    <a:pt x="68" y="7"/>
                    <a:pt x="69" y="5"/>
                  </a:cubicBezTo>
                  <a:cubicBezTo>
                    <a:pt x="69" y="5"/>
                    <a:pt x="69" y="5"/>
                    <a:pt x="69" y="5"/>
                  </a:cubicBezTo>
                  <a:cubicBezTo>
                    <a:pt x="69" y="5"/>
                    <a:pt x="69" y="5"/>
                    <a:pt x="69" y="5"/>
                  </a:cubicBezTo>
                  <a:cubicBezTo>
                    <a:pt x="84" y="7"/>
                    <a:pt x="84" y="7"/>
                    <a:pt x="84" y="7"/>
                  </a:cubicBezTo>
                  <a:cubicBezTo>
                    <a:pt x="93" y="7"/>
                    <a:pt x="93" y="7"/>
                    <a:pt x="93" y="7"/>
                  </a:cubicBezTo>
                  <a:cubicBezTo>
                    <a:pt x="99" y="5"/>
                    <a:pt x="99" y="5"/>
                    <a:pt x="99" y="5"/>
                  </a:cubicBezTo>
                  <a:cubicBezTo>
                    <a:pt x="99" y="6"/>
                    <a:pt x="100" y="6"/>
                    <a:pt x="100" y="6"/>
                  </a:cubicBezTo>
                  <a:cubicBezTo>
                    <a:pt x="100" y="6"/>
                    <a:pt x="101" y="6"/>
                    <a:pt x="101" y="6"/>
                  </a:cubicBezTo>
                  <a:cubicBezTo>
                    <a:pt x="101" y="7"/>
                    <a:pt x="101" y="7"/>
                    <a:pt x="101" y="7"/>
                  </a:cubicBezTo>
                  <a:cubicBezTo>
                    <a:pt x="102" y="7"/>
                    <a:pt x="102" y="7"/>
                    <a:pt x="102" y="7"/>
                  </a:cubicBezTo>
                  <a:cubicBezTo>
                    <a:pt x="103" y="7"/>
                    <a:pt x="104" y="8"/>
                    <a:pt x="107" y="16"/>
                  </a:cubicBezTo>
                  <a:cubicBezTo>
                    <a:pt x="107" y="18"/>
                    <a:pt x="107" y="18"/>
                    <a:pt x="107" y="18"/>
                  </a:cubicBezTo>
                  <a:cubicBezTo>
                    <a:pt x="109" y="34"/>
                    <a:pt x="109" y="34"/>
                    <a:pt x="109" y="34"/>
                  </a:cubicBezTo>
                  <a:cubicBezTo>
                    <a:pt x="109" y="39"/>
                    <a:pt x="109" y="39"/>
                    <a:pt x="109" y="39"/>
                  </a:cubicBezTo>
                  <a:cubicBezTo>
                    <a:pt x="105" y="40"/>
                    <a:pt x="105" y="40"/>
                    <a:pt x="105" y="40"/>
                  </a:cubicBezTo>
                  <a:cubicBezTo>
                    <a:pt x="105" y="41"/>
                    <a:pt x="104" y="41"/>
                    <a:pt x="104" y="42"/>
                  </a:cubicBezTo>
                  <a:cubicBezTo>
                    <a:pt x="104" y="44"/>
                    <a:pt x="105" y="46"/>
                    <a:pt x="107" y="51"/>
                  </a:cubicBezTo>
                  <a:cubicBezTo>
                    <a:pt x="109" y="58"/>
                    <a:pt x="109" y="58"/>
                    <a:pt x="109" y="58"/>
                  </a:cubicBezTo>
                  <a:cubicBezTo>
                    <a:pt x="109" y="60"/>
                    <a:pt x="109" y="60"/>
                    <a:pt x="109" y="60"/>
                  </a:cubicBezTo>
                  <a:cubicBezTo>
                    <a:pt x="109" y="63"/>
                    <a:pt x="109" y="66"/>
                    <a:pt x="109" y="68"/>
                  </a:cubicBezTo>
                  <a:cubicBezTo>
                    <a:pt x="112" y="72"/>
                    <a:pt x="112" y="75"/>
                    <a:pt x="112" y="77"/>
                  </a:cubicBezTo>
                  <a:cubicBezTo>
                    <a:pt x="103" y="84"/>
                    <a:pt x="103" y="84"/>
                    <a:pt x="103" y="84"/>
                  </a:cubicBezTo>
                  <a:cubicBezTo>
                    <a:pt x="99" y="89"/>
                    <a:pt x="99" y="89"/>
                    <a:pt x="99" y="89"/>
                  </a:cubicBezTo>
                  <a:cubicBezTo>
                    <a:pt x="97" y="92"/>
                    <a:pt x="96" y="94"/>
                    <a:pt x="97" y="96"/>
                  </a:cubicBezTo>
                  <a:cubicBezTo>
                    <a:pt x="97" y="102"/>
                    <a:pt x="97" y="102"/>
                    <a:pt x="97" y="102"/>
                  </a:cubicBezTo>
                  <a:cubicBezTo>
                    <a:pt x="96" y="104"/>
                    <a:pt x="96" y="104"/>
                    <a:pt x="96" y="1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65" name="Freeform 677"/>
            <p:cNvSpPr>
              <a:spLocks noEditPoints="1"/>
            </p:cNvSpPr>
            <p:nvPr/>
          </p:nvSpPr>
          <p:spPr bwMode="auto">
            <a:xfrm>
              <a:off x="1430051" y="2658518"/>
              <a:ext cx="452038" cy="413388"/>
            </a:xfrm>
            <a:custGeom>
              <a:avLst/>
              <a:gdLst>
                <a:gd name="T0" fmla="*/ 51 w 114"/>
                <a:gd name="T1" fmla="*/ 7 h 104"/>
                <a:gd name="T2" fmla="*/ 64 w 114"/>
                <a:gd name="T3" fmla="*/ 7 h 104"/>
                <a:gd name="T4" fmla="*/ 86 w 114"/>
                <a:gd name="T5" fmla="*/ 6 h 104"/>
                <a:gd name="T6" fmla="*/ 103 w 114"/>
                <a:gd name="T7" fmla="*/ 6 h 104"/>
                <a:gd name="T8" fmla="*/ 111 w 114"/>
                <a:gd name="T9" fmla="*/ 34 h 104"/>
                <a:gd name="T10" fmla="*/ 109 w 114"/>
                <a:gd name="T11" fmla="*/ 51 h 104"/>
                <a:gd name="T12" fmla="*/ 111 w 114"/>
                <a:gd name="T13" fmla="*/ 67 h 104"/>
                <a:gd name="T14" fmla="*/ 100 w 114"/>
                <a:gd name="T15" fmla="*/ 90 h 104"/>
                <a:gd name="T16" fmla="*/ 97 w 114"/>
                <a:gd name="T17" fmla="*/ 104 h 104"/>
                <a:gd name="T18" fmla="*/ 83 w 114"/>
                <a:gd name="T19" fmla="*/ 98 h 104"/>
                <a:gd name="T20" fmla="*/ 67 w 114"/>
                <a:gd name="T21" fmla="*/ 100 h 104"/>
                <a:gd name="T22" fmla="*/ 59 w 114"/>
                <a:gd name="T23" fmla="*/ 95 h 104"/>
                <a:gd name="T24" fmla="*/ 48 w 114"/>
                <a:gd name="T25" fmla="*/ 89 h 104"/>
                <a:gd name="T26" fmla="*/ 33 w 114"/>
                <a:gd name="T27" fmla="*/ 81 h 104"/>
                <a:gd name="T28" fmla="*/ 24 w 114"/>
                <a:gd name="T29" fmla="*/ 76 h 104"/>
                <a:gd name="T30" fmla="*/ 14 w 114"/>
                <a:gd name="T31" fmla="*/ 71 h 104"/>
                <a:gd name="T32" fmla="*/ 5 w 114"/>
                <a:gd name="T33" fmla="*/ 47 h 104"/>
                <a:gd name="T34" fmla="*/ 3 w 114"/>
                <a:gd name="T35" fmla="*/ 20 h 104"/>
                <a:gd name="T36" fmla="*/ 24 w 114"/>
                <a:gd name="T37" fmla="*/ 9 h 104"/>
                <a:gd name="T38" fmla="*/ 26 w 114"/>
                <a:gd name="T39" fmla="*/ 10 h 104"/>
                <a:gd name="T40" fmla="*/ 6 w 114"/>
                <a:gd name="T41" fmla="*/ 18 h 104"/>
                <a:gd name="T42" fmla="*/ 3 w 114"/>
                <a:gd name="T43" fmla="*/ 22 h 104"/>
                <a:gd name="T44" fmla="*/ 2 w 114"/>
                <a:gd name="T45" fmla="*/ 32 h 104"/>
                <a:gd name="T46" fmla="*/ 12 w 114"/>
                <a:gd name="T47" fmla="*/ 67 h 104"/>
                <a:gd name="T48" fmla="*/ 21 w 114"/>
                <a:gd name="T49" fmla="*/ 71 h 104"/>
                <a:gd name="T50" fmla="*/ 29 w 114"/>
                <a:gd name="T51" fmla="*/ 82 h 104"/>
                <a:gd name="T52" fmla="*/ 43 w 114"/>
                <a:gd name="T53" fmla="*/ 84 h 104"/>
                <a:gd name="T54" fmla="*/ 56 w 114"/>
                <a:gd name="T55" fmla="*/ 93 h 104"/>
                <a:gd name="T56" fmla="*/ 59 w 114"/>
                <a:gd name="T57" fmla="*/ 94 h 104"/>
                <a:gd name="T58" fmla="*/ 70 w 114"/>
                <a:gd name="T59" fmla="*/ 98 h 104"/>
                <a:gd name="T60" fmla="*/ 92 w 114"/>
                <a:gd name="T61" fmla="*/ 99 h 104"/>
                <a:gd name="T62" fmla="*/ 97 w 114"/>
                <a:gd name="T63" fmla="*/ 96 h 104"/>
                <a:gd name="T64" fmla="*/ 103 w 114"/>
                <a:gd name="T65" fmla="*/ 84 h 104"/>
                <a:gd name="T66" fmla="*/ 110 w 114"/>
                <a:gd name="T67" fmla="*/ 68 h 104"/>
                <a:gd name="T68" fmla="*/ 109 w 114"/>
                <a:gd name="T69" fmla="*/ 60 h 104"/>
                <a:gd name="T70" fmla="*/ 104 w 114"/>
                <a:gd name="T71" fmla="*/ 42 h 104"/>
                <a:gd name="T72" fmla="*/ 106 w 114"/>
                <a:gd name="T73" fmla="*/ 39 h 104"/>
                <a:gd name="T74" fmla="*/ 107 w 114"/>
                <a:gd name="T75" fmla="*/ 18 h 104"/>
                <a:gd name="T76" fmla="*/ 102 w 114"/>
                <a:gd name="T77" fmla="*/ 8 h 104"/>
                <a:gd name="T78" fmla="*/ 100 w 114"/>
                <a:gd name="T79" fmla="*/ 6 h 104"/>
                <a:gd name="T80" fmla="*/ 94 w 114"/>
                <a:gd name="T81" fmla="*/ 8 h 104"/>
                <a:gd name="T82" fmla="*/ 85 w 114"/>
                <a:gd name="T83" fmla="*/ 8 h 104"/>
                <a:gd name="T84" fmla="*/ 64 w 114"/>
                <a:gd name="T85" fmla="*/ 9 h 104"/>
                <a:gd name="T86" fmla="*/ 49 w 114"/>
                <a:gd name="T87" fmla="*/ 8 h 104"/>
                <a:gd name="T88" fmla="*/ 47 w 114"/>
                <a:gd name="T89" fmla="*/ 2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14" h="104">
                  <a:moveTo>
                    <a:pt x="41" y="0"/>
                  </a:moveTo>
                  <a:cubicBezTo>
                    <a:pt x="48" y="1"/>
                    <a:pt x="48" y="1"/>
                    <a:pt x="48" y="1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51" y="8"/>
                    <a:pt x="53" y="9"/>
                    <a:pt x="55" y="9"/>
                  </a:cubicBezTo>
                  <a:cubicBezTo>
                    <a:pt x="56" y="9"/>
                    <a:pt x="56" y="9"/>
                    <a:pt x="57" y="9"/>
                  </a:cubicBezTo>
                  <a:cubicBezTo>
                    <a:pt x="64" y="7"/>
                    <a:pt x="64" y="7"/>
                    <a:pt x="64" y="7"/>
                  </a:cubicBezTo>
                  <a:cubicBezTo>
                    <a:pt x="67" y="7"/>
                    <a:pt x="68" y="6"/>
                    <a:pt x="69" y="5"/>
                  </a:cubicBezTo>
                  <a:cubicBezTo>
                    <a:pt x="68" y="4"/>
                    <a:pt x="68" y="4"/>
                    <a:pt x="68" y="4"/>
                  </a:cubicBezTo>
                  <a:cubicBezTo>
                    <a:pt x="86" y="6"/>
                    <a:pt x="86" y="6"/>
                    <a:pt x="86" y="6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100" y="4"/>
                    <a:pt x="100" y="4"/>
                    <a:pt x="100" y="4"/>
                  </a:cubicBezTo>
                  <a:cubicBezTo>
                    <a:pt x="100" y="5"/>
                    <a:pt x="102" y="5"/>
                    <a:pt x="103" y="6"/>
                  </a:cubicBezTo>
                  <a:cubicBezTo>
                    <a:pt x="105" y="6"/>
                    <a:pt x="106" y="9"/>
                    <a:pt x="109" y="15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0" y="40"/>
                    <a:pt x="110" y="40"/>
                    <a:pt x="110" y="40"/>
                  </a:cubicBezTo>
                  <a:cubicBezTo>
                    <a:pt x="107" y="41"/>
                    <a:pt x="107" y="41"/>
                    <a:pt x="107" y="41"/>
                  </a:cubicBezTo>
                  <a:cubicBezTo>
                    <a:pt x="105" y="42"/>
                    <a:pt x="106" y="45"/>
                    <a:pt x="109" y="51"/>
                  </a:cubicBezTo>
                  <a:cubicBezTo>
                    <a:pt x="110" y="58"/>
                    <a:pt x="110" y="58"/>
                    <a:pt x="110" y="58"/>
                  </a:cubicBezTo>
                  <a:cubicBezTo>
                    <a:pt x="110" y="60"/>
                    <a:pt x="110" y="60"/>
                    <a:pt x="110" y="60"/>
                  </a:cubicBezTo>
                  <a:cubicBezTo>
                    <a:pt x="110" y="63"/>
                    <a:pt x="111" y="66"/>
                    <a:pt x="111" y="67"/>
                  </a:cubicBezTo>
                  <a:cubicBezTo>
                    <a:pt x="114" y="72"/>
                    <a:pt x="114" y="75"/>
                    <a:pt x="114" y="78"/>
                  </a:cubicBezTo>
                  <a:cubicBezTo>
                    <a:pt x="105" y="85"/>
                    <a:pt x="105" y="85"/>
                    <a:pt x="105" y="85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99" y="92"/>
                    <a:pt x="98" y="94"/>
                    <a:pt x="99" y="95"/>
                  </a:cubicBezTo>
                  <a:cubicBezTo>
                    <a:pt x="99" y="103"/>
                    <a:pt x="99" y="103"/>
                    <a:pt x="99" y="103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6" y="104"/>
                    <a:pt x="96" y="104"/>
                    <a:pt x="96" y="104"/>
                  </a:cubicBezTo>
                  <a:cubicBezTo>
                    <a:pt x="91" y="101"/>
                    <a:pt x="91" y="101"/>
                    <a:pt x="91" y="101"/>
                  </a:cubicBezTo>
                  <a:cubicBezTo>
                    <a:pt x="88" y="99"/>
                    <a:pt x="85" y="98"/>
                    <a:pt x="83" y="98"/>
                  </a:cubicBezTo>
                  <a:cubicBezTo>
                    <a:pt x="82" y="98"/>
                    <a:pt x="82" y="98"/>
                    <a:pt x="81" y="98"/>
                  </a:cubicBezTo>
                  <a:cubicBezTo>
                    <a:pt x="71" y="100"/>
                    <a:pt x="71" y="100"/>
                    <a:pt x="71" y="100"/>
                  </a:cubicBezTo>
                  <a:cubicBezTo>
                    <a:pt x="69" y="100"/>
                    <a:pt x="68" y="100"/>
                    <a:pt x="67" y="100"/>
                  </a:cubicBezTo>
                  <a:cubicBezTo>
                    <a:pt x="65" y="100"/>
                    <a:pt x="64" y="99"/>
                    <a:pt x="63" y="99"/>
                  </a:cubicBezTo>
                  <a:cubicBezTo>
                    <a:pt x="62" y="97"/>
                    <a:pt x="61" y="95"/>
                    <a:pt x="59" y="95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54" y="95"/>
                    <a:pt x="54" y="95"/>
                    <a:pt x="54" y="95"/>
                  </a:cubicBezTo>
                  <a:cubicBezTo>
                    <a:pt x="54" y="94"/>
                    <a:pt x="54" y="94"/>
                    <a:pt x="54" y="94"/>
                  </a:cubicBezTo>
                  <a:cubicBezTo>
                    <a:pt x="48" y="89"/>
                    <a:pt x="48" y="89"/>
                    <a:pt x="48" y="89"/>
                  </a:cubicBezTo>
                  <a:cubicBezTo>
                    <a:pt x="42" y="85"/>
                    <a:pt x="42" y="85"/>
                    <a:pt x="42" y="85"/>
                  </a:cubicBezTo>
                  <a:cubicBezTo>
                    <a:pt x="40" y="82"/>
                    <a:pt x="38" y="80"/>
                    <a:pt x="36" y="80"/>
                  </a:cubicBezTo>
                  <a:cubicBezTo>
                    <a:pt x="35" y="80"/>
                    <a:pt x="34" y="81"/>
                    <a:pt x="33" y="81"/>
                  </a:cubicBezTo>
                  <a:cubicBezTo>
                    <a:pt x="29" y="84"/>
                    <a:pt x="29" y="84"/>
                    <a:pt x="29" y="84"/>
                  </a:cubicBezTo>
                  <a:cubicBezTo>
                    <a:pt x="28" y="84"/>
                    <a:pt x="27" y="84"/>
                    <a:pt x="26" y="81"/>
                  </a:cubicBezTo>
                  <a:cubicBezTo>
                    <a:pt x="24" y="76"/>
                    <a:pt x="24" y="76"/>
                    <a:pt x="24" y="76"/>
                  </a:cubicBezTo>
                  <a:cubicBezTo>
                    <a:pt x="23" y="74"/>
                    <a:pt x="22" y="73"/>
                    <a:pt x="21" y="73"/>
                  </a:cubicBezTo>
                  <a:cubicBezTo>
                    <a:pt x="20" y="73"/>
                    <a:pt x="20" y="73"/>
                    <a:pt x="20" y="73"/>
                  </a:cubicBezTo>
                  <a:cubicBezTo>
                    <a:pt x="18" y="73"/>
                    <a:pt x="16" y="72"/>
                    <a:pt x="14" y="71"/>
                  </a:cubicBezTo>
                  <a:cubicBezTo>
                    <a:pt x="10" y="68"/>
                    <a:pt x="10" y="68"/>
                    <a:pt x="10" y="68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9" y="63"/>
                    <a:pt x="8" y="57"/>
                    <a:pt x="5" y="47"/>
                  </a:cubicBezTo>
                  <a:cubicBezTo>
                    <a:pt x="1" y="39"/>
                    <a:pt x="0" y="34"/>
                    <a:pt x="0" y="32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4" y="19"/>
                    <a:pt x="5" y="18"/>
                    <a:pt x="3" y="17"/>
                  </a:cubicBezTo>
                  <a:cubicBezTo>
                    <a:pt x="2" y="15"/>
                    <a:pt x="5" y="14"/>
                    <a:pt x="12" y="13"/>
                  </a:cubicBezTo>
                  <a:cubicBezTo>
                    <a:pt x="20" y="11"/>
                    <a:pt x="24" y="10"/>
                    <a:pt x="24" y="9"/>
                  </a:cubicBezTo>
                  <a:cubicBezTo>
                    <a:pt x="29" y="3"/>
                    <a:pt x="34" y="0"/>
                    <a:pt x="41" y="0"/>
                  </a:cubicBezTo>
                  <a:moveTo>
                    <a:pt x="41" y="1"/>
                  </a:moveTo>
                  <a:cubicBezTo>
                    <a:pt x="35" y="1"/>
                    <a:pt x="30" y="4"/>
                    <a:pt x="26" y="10"/>
                  </a:cubicBezTo>
                  <a:cubicBezTo>
                    <a:pt x="25" y="11"/>
                    <a:pt x="22" y="13"/>
                    <a:pt x="12" y="14"/>
                  </a:cubicBezTo>
                  <a:cubicBezTo>
                    <a:pt x="7" y="15"/>
                    <a:pt x="6" y="16"/>
                    <a:pt x="5" y="16"/>
                  </a:cubicBezTo>
                  <a:cubicBezTo>
                    <a:pt x="6" y="17"/>
                    <a:pt x="6" y="18"/>
                    <a:pt x="6" y="18"/>
                  </a:cubicBezTo>
                  <a:cubicBezTo>
                    <a:pt x="6" y="20"/>
                    <a:pt x="5" y="21"/>
                    <a:pt x="4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2" y="35"/>
                    <a:pt x="5" y="44"/>
                    <a:pt x="6" y="47"/>
                  </a:cubicBezTo>
                  <a:cubicBezTo>
                    <a:pt x="8" y="52"/>
                    <a:pt x="11" y="62"/>
                    <a:pt x="11" y="66"/>
                  </a:cubicBezTo>
                  <a:cubicBezTo>
                    <a:pt x="12" y="67"/>
                    <a:pt x="12" y="67"/>
                    <a:pt x="12" y="67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7" y="71"/>
                    <a:pt x="18" y="71"/>
                    <a:pt x="20" y="71"/>
                  </a:cubicBezTo>
                  <a:cubicBezTo>
                    <a:pt x="20" y="71"/>
                    <a:pt x="20" y="71"/>
                    <a:pt x="21" y="71"/>
                  </a:cubicBezTo>
                  <a:cubicBezTo>
                    <a:pt x="22" y="71"/>
                    <a:pt x="24" y="72"/>
                    <a:pt x="26" y="76"/>
                  </a:cubicBezTo>
                  <a:cubicBezTo>
                    <a:pt x="27" y="81"/>
                    <a:pt x="27" y="81"/>
                    <a:pt x="27" y="81"/>
                  </a:cubicBezTo>
                  <a:cubicBezTo>
                    <a:pt x="28" y="82"/>
                    <a:pt x="28" y="82"/>
                    <a:pt x="29" y="82"/>
                  </a:cubicBezTo>
                  <a:cubicBezTo>
                    <a:pt x="32" y="80"/>
                    <a:pt x="32" y="80"/>
                    <a:pt x="32" y="80"/>
                  </a:cubicBezTo>
                  <a:cubicBezTo>
                    <a:pt x="33" y="79"/>
                    <a:pt x="34" y="79"/>
                    <a:pt x="36" y="79"/>
                  </a:cubicBezTo>
                  <a:cubicBezTo>
                    <a:pt x="38" y="79"/>
                    <a:pt x="41" y="80"/>
                    <a:pt x="43" y="84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2" y="94"/>
                    <a:pt x="64" y="96"/>
                    <a:pt x="65" y="98"/>
                  </a:cubicBezTo>
                  <a:cubicBezTo>
                    <a:pt x="65" y="98"/>
                    <a:pt x="66" y="98"/>
                    <a:pt x="67" y="98"/>
                  </a:cubicBezTo>
                  <a:cubicBezTo>
                    <a:pt x="68" y="98"/>
                    <a:pt x="69" y="98"/>
                    <a:pt x="70" y="98"/>
                  </a:cubicBezTo>
                  <a:cubicBezTo>
                    <a:pt x="81" y="96"/>
                    <a:pt x="81" y="96"/>
                    <a:pt x="81" y="96"/>
                  </a:cubicBezTo>
                  <a:cubicBezTo>
                    <a:pt x="81" y="96"/>
                    <a:pt x="82" y="96"/>
                    <a:pt x="83" y="96"/>
                  </a:cubicBezTo>
                  <a:cubicBezTo>
                    <a:pt x="86" y="96"/>
                    <a:pt x="89" y="97"/>
                    <a:pt x="92" y="99"/>
                  </a:cubicBezTo>
                  <a:cubicBezTo>
                    <a:pt x="96" y="103"/>
                    <a:pt x="96" y="103"/>
                    <a:pt x="96" y="103"/>
                  </a:cubicBezTo>
                  <a:cubicBezTo>
                    <a:pt x="97" y="102"/>
                    <a:pt x="97" y="102"/>
                    <a:pt x="97" y="102"/>
                  </a:cubicBezTo>
                  <a:cubicBezTo>
                    <a:pt x="97" y="96"/>
                    <a:pt x="97" y="96"/>
                    <a:pt x="97" y="96"/>
                  </a:cubicBezTo>
                  <a:cubicBezTo>
                    <a:pt x="96" y="94"/>
                    <a:pt x="97" y="91"/>
                    <a:pt x="99" y="88"/>
                  </a:cubicBezTo>
                  <a:cubicBezTo>
                    <a:pt x="103" y="84"/>
                    <a:pt x="103" y="84"/>
                    <a:pt x="103" y="84"/>
                  </a:cubicBezTo>
                  <a:cubicBezTo>
                    <a:pt x="103" y="84"/>
                    <a:pt x="103" y="84"/>
                    <a:pt x="103" y="84"/>
                  </a:cubicBezTo>
                  <a:cubicBezTo>
                    <a:pt x="103" y="84"/>
                    <a:pt x="103" y="84"/>
                    <a:pt x="103" y="84"/>
                  </a:cubicBezTo>
                  <a:cubicBezTo>
                    <a:pt x="112" y="77"/>
                    <a:pt x="112" y="77"/>
                    <a:pt x="112" y="77"/>
                  </a:cubicBezTo>
                  <a:cubicBezTo>
                    <a:pt x="112" y="75"/>
                    <a:pt x="112" y="72"/>
                    <a:pt x="110" y="68"/>
                  </a:cubicBezTo>
                  <a:cubicBezTo>
                    <a:pt x="110" y="68"/>
                    <a:pt x="110" y="68"/>
                    <a:pt x="110" y="68"/>
                  </a:cubicBezTo>
                  <a:cubicBezTo>
                    <a:pt x="110" y="68"/>
                    <a:pt x="110" y="68"/>
                    <a:pt x="110" y="68"/>
                  </a:cubicBezTo>
                  <a:cubicBezTo>
                    <a:pt x="109" y="66"/>
                    <a:pt x="109" y="64"/>
                    <a:pt x="109" y="60"/>
                  </a:cubicBezTo>
                  <a:cubicBezTo>
                    <a:pt x="109" y="58"/>
                    <a:pt x="109" y="58"/>
                    <a:pt x="109" y="58"/>
                  </a:cubicBezTo>
                  <a:cubicBezTo>
                    <a:pt x="107" y="51"/>
                    <a:pt x="107" y="51"/>
                    <a:pt x="107" y="51"/>
                  </a:cubicBezTo>
                  <a:cubicBezTo>
                    <a:pt x="105" y="46"/>
                    <a:pt x="104" y="44"/>
                    <a:pt x="104" y="42"/>
                  </a:cubicBezTo>
                  <a:cubicBezTo>
                    <a:pt x="105" y="41"/>
                    <a:pt x="105" y="40"/>
                    <a:pt x="106" y="40"/>
                  </a:cubicBezTo>
                  <a:cubicBezTo>
                    <a:pt x="106" y="39"/>
                    <a:pt x="106" y="39"/>
                    <a:pt x="106" y="39"/>
                  </a:cubicBezTo>
                  <a:cubicBezTo>
                    <a:pt x="106" y="39"/>
                    <a:pt x="106" y="39"/>
                    <a:pt x="106" y="39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9" y="34"/>
                    <a:pt x="109" y="34"/>
                    <a:pt x="109" y="34"/>
                  </a:cubicBezTo>
                  <a:cubicBezTo>
                    <a:pt x="107" y="18"/>
                    <a:pt x="107" y="18"/>
                    <a:pt x="107" y="18"/>
                  </a:cubicBezTo>
                  <a:cubicBezTo>
                    <a:pt x="107" y="16"/>
                    <a:pt x="107" y="16"/>
                    <a:pt x="107" y="16"/>
                  </a:cubicBezTo>
                  <a:cubicBezTo>
                    <a:pt x="104" y="8"/>
                    <a:pt x="103" y="8"/>
                    <a:pt x="103" y="8"/>
                  </a:cubicBezTo>
                  <a:cubicBezTo>
                    <a:pt x="102" y="8"/>
                    <a:pt x="102" y="8"/>
                    <a:pt x="102" y="8"/>
                  </a:cubicBezTo>
                  <a:cubicBezTo>
                    <a:pt x="101" y="7"/>
                    <a:pt x="101" y="7"/>
                    <a:pt x="101" y="7"/>
                  </a:cubicBezTo>
                  <a:cubicBezTo>
                    <a:pt x="101" y="7"/>
                    <a:pt x="101" y="7"/>
                    <a:pt x="101" y="7"/>
                  </a:cubicBezTo>
                  <a:cubicBezTo>
                    <a:pt x="100" y="7"/>
                    <a:pt x="100" y="7"/>
                    <a:pt x="100" y="6"/>
                  </a:cubicBezTo>
                  <a:cubicBezTo>
                    <a:pt x="94" y="8"/>
                    <a:pt x="94" y="8"/>
                    <a:pt x="94" y="8"/>
                  </a:cubicBezTo>
                  <a:cubicBezTo>
                    <a:pt x="94" y="8"/>
                    <a:pt x="94" y="8"/>
                    <a:pt x="94" y="8"/>
                  </a:cubicBezTo>
                  <a:cubicBezTo>
                    <a:pt x="94" y="8"/>
                    <a:pt x="94" y="8"/>
                    <a:pt x="94" y="8"/>
                  </a:cubicBezTo>
                  <a:cubicBezTo>
                    <a:pt x="86" y="8"/>
                    <a:pt x="86" y="8"/>
                    <a:pt x="86" y="8"/>
                  </a:cubicBezTo>
                  <a:cubicBezTo>
                    <a:pt x="85" y="8"/>
                    <a:pt x="85" y="8"/>
                    <a:pt x="85" y="8"/>
                  </a:cubicBezTo>
                  <a:cubicBezTo>
                    <a:pt x="85" y="8"/>
                    <a:pt x="85" y="8"/>
                    <a:pt x="85" y="8"/>
                  </a:cubicBezTo>
                  <a:cubicBezTo>
                    <a:pt x="70" y="6"/>
                    <a:pt x="70" y="6"/>
                    <a:pt x="70" y="6"/>
                  </a:cubicBezTo>
                  <a:cubicBezTo>
                    <a:pt x="70" y="6"/>
                    <a:pt x="70" y="6"/>
                    <a:pt x="70" y="6"/>
                  </a:cubicBezTo>
                  <a:cubicBezTo>
                    <a:pt x="70" y="7"/>
                    <a:pt x="67" y="8"/>
                    <a:pt x="64" y="9"/>
                  </a:cubicBezTo>
                  <a:cubicBezTo>
                    <a:pt x="57" y="10"/>
                    <a:pt x="57" y="10"/>
                    <a:pt x="57" y="10"/>
                  </a:cubicBezTo>
                  <a:cubicBezTo>
                    <a:pt x="57" y="10"/>
                    <a:pt x="56" y="10"/>
                    <a:pt x="55" y="10"/>
                  </a:cubicBezTo>
                  <a:cubicBezTo>
                    <a:pt x="53" y="10"/>
                    <a:pt x="50" y="9"/>
                    <a:pt x="49" y="8"/>
                  </a:cubicBezTo>
                  <a:cubicBezTo>
                    <a:pt x="49" y="8"/>
                    <a:pt x="49" y="8"/>
                    <a:pt x="49" y="8"/>
                  </a:cubicBezTo>
                  <a:cubicBezTo>
                    <a:pt x="49" y="7"/>
                    <a:pt x="49" y="7"/>
                    <a:pt x="49" y="7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1" y="1"/>
                    <a:pt x="41" y="1"/>
                    <a:pt x="4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66" name="Freeform 678"/>
            <p:cNvSpPr>
              <a:spLocks/>
            </p:cNvSpPr>
            <p:nvPr/>
          </p:nvSpPr>
          <p:spPr bwMode="auto">
            <a:xfrm>
              <a:off x="2391261" y="4091932"/>
              <a:ext cx="31929" cy="31929"/>
            </a:xfrm>
            <a:custGeom>
              <a:avLst/>
              <a:gdLst>
                <a:gd name="T0" fmla="*/ 5 w 8"/>
                <a:gd name="T1" fmla="*/ 8 h 8"/>
                <a:gd name="T2" fmla="*/ 4 w 8"/>
                <a:gd name="T3" fmla="*/ 7 h 8"/>
                <a:gd name="T4" fmla="*/ 0 w 8"/>
                <a:gd name="T5" fmla="*/ 6 h 8"/>
                <a:gd name="T6" fmla="*/ 0 w 8"/>
                <a:gd name="T7" fmla="*/ 5 h 8"/>
                <a:gd name="T8" fmla="*/ 1 w 8"/>
                <a:gd name="T9" fmla="*/ 0 h 8"/>
                <a:gd name="T10" fmla="*/ 3 w 8"/>
                <a:gd name="T11" fmla="*/ 0 h 8"/>
                <a:gd name="T12" fmla="*/ 4 w 8"/>
                <a:gd name="T13" fmla="*/ 1 h 8"/>
                <a:gd name="T14" fmla="*/ 5 w 8"/>
                <a:gd name="T15" fmla="*/ 1 h 8"/>
                <a:gd name="T16" fmla="*/ 7 w 8"/>
                <a:gd name="T17" fmla="*/ 1 h 8"/>
                <a:gd name="T18" fmla="*/ 7 w 8"/>
                <a:gd name="T19" fmla="*/ 1 h 8"/>
                <a:gd name="T20" fmla="*/ 6 w 8"/>
                <a:gd name="T21" fmla="*/ 1 h 8"/>
                <a:gd name="T22" fmla="*/ 7 w 8"/>
                <a:gd name="T23" fmla="*/ 3 h 8"/>
                <a:gd name="T24" fmla="*/ 7 w 8"/>
                <a:gd name="T25" fmla="*/ 7 h 8"/>
                <a:gd name="T26" fmla="*/ 5 w 8"/>
                <a:gd name="T2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" h="8">
                  <a:moveTo>
                    <a:pt x="5" y="8"/>
                  </a:moveTo>
                  <a:cubicBezTo>
                    <a:pt x="5" y="8"/>
                    <a:pt x="5" y="7"/>
                    <a:pt x="4" y="7"/>
                  </a:cubicBezTo>
                  <a:cubicBezTo>
                    <a:pt x="2" y="7"/>
                    <a:pt x="1" y="7"/>
                    <a:pt x="0" y="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4" y="1"/>
                    <a:pt x="4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8" y="5"/>
                    <a:pt x="8" y="6"/>
                    <a:pt x="7" y="7"/>
                  </a:cubicBezTo>
                  <a:cubicBezTo>
                    <a:pt x="7" y="7"/>
                    <a:pt x="6" y="8"/>
                    <a:pt x="5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67" name="Freeform 679"/>
            <p:cNvSpPr>
              <a:spLocks noEditPoints="1"/>
            </p:cNvSpPr>
            <p:nvPr/>
          </p:nvSpPr>
          <p:spPr bwMode="auto">
            <a:xfrm>
              <a:off x="2387899" y="4088570"/>
              <a:ext cx="38650" cy="35290"/>
            </a:xfrm>
            <a:custGeom>
              <a:avLst/>
              <a:gdLst>
                <a:gd name="T0" fmla="*/ 4 w 10"/>
                <a:gd name="T1" fmla="*/ 0 h 9"/>
                <a:gd name="T2" fmla="*/ 5 w 10"/>
                <a:gd name="T3" fmla="*/ 1 h 9"/>
                <a:gd name="T4" fmla="*/ 6 w 10"/>
                <a:gd name="T5" fmla="*/ 1 h 9"/>
                <a:gd name="T6" fmla="*/ 8 w 10"/>
                <a:gd name="T7" fmla="*/ 1 h 9"/>
                <a:gd name="T8" fmla="*/ 10 w 10"/>
                <a:gd name="T9" fmla="*/ 3 h 9"/>
                <a:gd name="T10" fmla="*/ 9 w 10"/>
                <a:gd name="T11" fmla="*/ 3 h 9"/>
                <a:gd name="T12" fmla="*/ 9 w 10"/>
                <a:gd name="T13" fmla="*/ 8 h 9"/>
                <a:gd name="T14" fmla="*/ 6 w 10"/>
                <a:gd name="T15" fmla="*/ 9 h 9"/>
                <a:gd name="T16" fmla="*/ 5 w 10"/>
                <a:gd name="T17" fmla="*/ 9 h 9"/>
                <a:gd name="T18" fmla="*/ 1 w 10"/>
                <a:gd name="T19" fmla="*/ 7 h 9"/>
                <a:gd name="T20" fmla="*/ 0 w 10"/>
                <a:gd name="T21" fmla="*/ 6 h 9"/>
                <a:gd name="T22" fmla="*/ 2 w 10"/>
                <a:gd name="T23" fmla="*/ 1 h 9"/>
                <a:gd name="T24" fmla="*/ 4 w 10"/>
                <a:gd name="T25" fmla="*/ 0 h 9"/>
                <a:gd name="T26" fmla="*/ 3 w 10"/>
                <a:gd name="T27" fmla="*/ 2 h 9"/>
                <a:gd name="T28" fmla="*/ 3 w 10"/>
                <a:gd name="T29" fmla="*/ 2 h 9"/>
                <a:gd name="T30" fmla="*/ 2 w 10"/>
                <a:gd name="T31" fmla="*/ 5 h 9"/>
                <a:gd name="T32" fmla="*/ 2 w 10"/>
                <a:gd name="T33" fmla="*/ 6 h 9"/>
                <a:gd name="T34" fmla="*/ 2 w 10"/>
                <a:gd name="T35" fmla="*/ 6 h 9"/>
                <a:gd name="T36" fmla="*/ 2 w 10"/>
                <a:gd name="T37" fmla="*/ 6 h 9"/>
                <a:gd name="T38" fmla="*/ 5 w 10"/>
                <a:gd name="T39" fmla="*/ 7 h 9"/>
                <a:gd name="T40" fmla="*/ 5 w 10"/>
                <a:gd name="T41" fmla="*/ 7 h 9"/>
                <a:gd name="T42" fmla="*/ 6 w 10"/>
                <a:gd name="T43" fmla="*/ 8 h 9"/>
                <a:gd name="T44" fmla="*/ 6 w 10"/>
                <a:gd name="T45" fmla="*/ 8 h 9"/>
                <a:gd name="T46" fmla="*/ 7 w 10"/>
                <a:gd name="T47" fmla="*/ 7 h 9"/>
                <a:gd name="T48" fmla="*/ 7 w 10"/>
                <a:gd name="T49" fmla="*/ 7 h 9"/>
                <a:gd name="T50" fmla="*/ 8 w 10"/>
                <a:gd name="T51" fmla="*/ 7 h 9"/>
                <a:gd name="T52" fmla="*/ 7 w 10"/>
                <a:gd name="T53" fmla="*/ 4 h 9"/>
                <a:gd name="T54" fmla="*/ 6 w 10"/>
                <a:gd name="T55" fmla="*/ 3 h 9"/>
                <a:gd name="T56" fmla="*/ 5 w 10"/>
                <a:gd name="T57" fmla="*/ 3 h 9"/>
                <a:gd name="T58" fmla="*/ 3 w 10"/>
                <a:gd name="T59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" h="9">
                  <a:moveTo>
                    <a:pt x="4" y="0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9" y="2"/>
                    <a:pt x="10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0" y="6"/>
                    <a:pt x="10" y="7"/>
                    <a:pt x="9" y="8"/>
                  </a:cubicBezTo>
                  <a:cubicBezTo>
                    <a:pt x="8" y="9"/>
                    <a:pt x="7" y="9"/>
                    <a:pt x="6" y="9"/>
                  </a:cubicBezTo>
                  <a:cubicBezTo>
                    <a:pt x="6" y="9"/>
                    <a:pt x="6" y="9"/>
                    <a:pt x="5" y="9"/>
                  </a:cubicBezTo>
                  <a:cubicBezTo>
                    <a:pt x="3" y="9"/>
                    <a:pt x="2" y="9"/>
                    <a:pt x="1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3" y="2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7"/>
                    <a:pt x="3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6"/>
                    <a:pt x="7" y="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5" y="3"/>
                  </a:cubicBezTo>
                  <a:cubicBezTo>
                    <a:pt x="5" y="3"/>
                    <a:pt x="4" y="3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68" name="Freeform 680"/>
            <p:cNvSpPr>
              <a:spLocks/>
            </p:cNvSpPr>
            <p:nvPr/>
          </p:nvSpPr>
          <p:spPr bwMode="auto">
            <a:xfrm>
              <a:off x="2391261" y="4091932"/>
              <a:ext cx="31929" cy="31929"/>
            </a:xfrm>
            <a:custGeom>
              <a:avLst/>
              <a:gdLst>
                <a:gd name="T0" fmla="*/ 5 w 8"/>
                <a:gd name="T1" fmla="*/ 8 h 8"/>
                <a:gd name="T2" fmla="*/ 4 w 8"/>
                <a:gd name="T3" fmla="*/ 7 h 8"/>
                <a:gd name="T4" fmla="*/ 0 w 8"/>
                <a:gd name="T5" fmla="*/ 6 h 8"/>
                <a:gd name="T6" fmla="*/ 0 w 8"/>
                <a:gd name="T7" fmla="*/ 5 h 8"/>
                <a:gd name="T8" fmla="*/ 1 w 8"/>
                <a:gd name="T9" fmla="*/ 0 h 8"/>
                <a:gd name="T10" fmla="*/ 3 w 8"/>
                <a:gd name="T11" fmla="*/ 0 h 8"/>
                <a:gd name="T12" fmla="*/ 4 w 8"/>
                <a:gd name="T13" fmla="*/ 1 h 8"/>
                <a:gd name="T14" fmla="*/ 5 w 8"/>
                <a:gd name="T15" fmla="*/ 1 h 8"/>
                <a:gd name="T16" fmla="*/ 7 w 8"/>
                <a:gd name="T17" fmla="*/ 1 h 8"/>
                <a:gd name="T18" fmla="*/ 7 w 8"/>
                <a:gd name="T19" fmla="*/ 1 h 8"/>
                <a:gd name="T20" fmla="*/ 6 w 8"/>
                <a:gd name="T21" fmla="*/ 1 h 8"/>
                <a:gd name="T22" fmla="*/ 7 w 8"/>
                <a:gd name="T23" fmla="*/ 3 h 8"/>
                <a:gd name="T24" fmla="*/ 7 w 8"/>
                <a:gd name="T25" fmla="*/ 7 h 8"/>
                <a:gd name="T26" fmla="*/ 5 w 8"/>
                <a:gd name="T2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" h="8">
                  <a:moveTo>
                    <a:pt x="5" y="8"/>
                  </a:moveTo>
                  <a:cubicBezTo>
                    <a:pt x="5" y="8"/>
                    <a:pt x="5" y="7"/>
                    <a:pt x="4" y="7"/>
                  </a:cubicBezTo>
                  <a:cubicBezTo>
                    <a:pt x="2" y="7"/>
                    <a:pt x="1" y="7"/>
                    <a:pt x="0" y="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4" y="1"/>
                    <a:pt x="4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8" y="5"/>
                    <a:pt x="8" y="6"/>
                    <a:pt x="7" y="7"/>
                  </a:cubicBezTo>
                  <a:cubicBezTo>
                    <a:pt x="7" y="7"/>
                    <a:pt x="6" y="8"/>
                    <a:pt x="5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69" name="Freeform 681"/>
            <p:cNvSpPr>
              <a:spLocks noEditPoints="1"/>
            </p:cNvSpPr>
            <p:nvPr/>
          </p:nvSpPr>
          <p:spPr bwMode="auto">
            <a:xfrm>
              <a:off x="2387899" y="4088570"/>
              <a:ext cx="38650" cy="35290"/>
            </a:xfrm>
            <a:custGeom>
              <a:avLst/>
              <a:gdLst>
                <a:gd name="T0" fmla="*/ 4 w 10"/>
                <a:gd name="T1" fmla="*/ 0 h 9"/>
                <a:gd name="T2" fmla="*/ 5 w 10"/>
                <a:gd name="T3" fmla="*/ 1 h 9"/>
                <a:gd name="T4" fmla="*/ 6 w 10"/>
                <a:gd name="T5" fmla="*/ 1 h 9"/>
                <a:gd name="T6" fmla="*/ 8 w 10"/>
                <a:gd name="T7" fmla="*/ 1 h 9"/>
                <a:gd name="T8" fmla="*/ 10 w 10"/>
                <a:gd name="T9" fmla="*/ 3 h 9"/>
                <a:gd name="T10" fmla="*/ 9 w 10"/>
                <a:gd name="T11" fmla="*/ 3 h 9"/>
                <a:gd name="T12" fmla="*/ 9 w 10"/>
                <a:gd name="T13" fmla="*/ 8 h 9"/>
                <a:gd name="T14" fmla="*/ 6 w 10"/>
                <a:gd name="T15" fmla="*/ 9 h 9"/>
                <a:gd name="T16" fmla="*/ 5 w 10"/>
                <a:gd name="T17" fmla="*/ 9 h 9"/>
                <a:gd name="T18" fmla="*/ 1 w 10"/>
                <a:gd name="T19" fmla="*/ 7 h 9"/>
                <a:gd name="T20" fmla="*/ 0 w 10"/>
                <a:gd name="T21" fmla="*/ 6 h 9"/>
                <a:gd name="T22" fmla="*/ 2 w 10"/>
                <a:gd name="T23" fmla="*/ 1 h 9"/>
                <a:gd name="T24" fmla="*/ 4 w 10"/>
                <a:gd name="T25" fmla="*/ 0 h 9"/>
                <a:gd name="T26" fmla="*/ 3 w 10"/>
                <a:gd name="T27" fmla="*/ 2 h 9"/>
                <a:gd name="T28" fmla="*/ 3 w 10"/>
                <a:gd name="T29" fmla="*/ 2 h 9"/>
                <a:gd name="T30" fmla="*/ 2 w 10"/>
                <a:gd name="T31" fmla="*/ 5 h 9"/>
                <a:gd name="T32" fmla="*/ 2 w 10"/>
                <a:gd name="T33" fmla="*/ 6 h 9"/>
                <a:gd name="T34" fmla="*/ 2 w 10"/>
                <a:gd name="T35" fmla="*/ 6 h 9"/>
                <a:gd name="T36" fmla="*/ 2 w 10"/>
                <a:gd name="T37" fmla="*/ 6 h 9"/>
                <a:gd name="T38" fmla="*/ 5 w 10"/>
                <a:gd name="T39" fmla="*/ 7 h 9"/>
                <a:gd name="T40" fmla="*/ 5 w 10"/>
                <a:gd name="T41" fmla="*/ 7 h 9"/>
                <a:gd name="T42" fmla="*/ 6 w 10"/>
                <a:gd name="T43" fmla="*/ 8 h 9"/>
                <a:gd name="T44" fmla="*/ 6 w 10"/>
                <a:gd name="T45" fmla="*/ 8 h 9"/>
                <a:gd name="T46" fmla="*/ 7 w 10"/>
                <a:gd name="T47" fmla="*/ 7 h 9"/>
                <a:gd name="T48" fmla="*/ 7 w 10"/>
                <a:gd name="T49" fmla="*/ 7 h 9"/>
                <a:gd name="T50" fmla="*/ 8 w 10"/>
                <a:gd name="T51" fmla="*/ 7 h 9"/>
                <a:gd name="T52" fmla="*/ 7 w 10"/>
                <a:gd name="T53" fmla="*/ 4 h 9"/>
                <a:gd name="T54" fmla="*/ 6 w 10"/>
                <a:gd name="T55" fmla="*/ 3 h 9"/>
                <a:gd name="T56" fmla="*/ 5 w 10"/>
                <a:gd name="T57" fmla="*/ 3 h 9"/>
                <a:gd name="T58" fmla="*/ 3 w 10"/>
                <a:gd name="T59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" h="9">
                  <a:moveTo>
                    <a:pt x="4" y="0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9" y="2"/>
                    <a:pt x="10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0" y="6"/>
                    <a:pt x="10" y="7"/>
                    <a:pt x="9" y="8"/>
                  </a:cubicBezTo>
                  <a:cubicBezTo>
                    <a:pt x="8" y="9"/>
                    <a:pt x="7" y="9"/>
                    <a:pt x="6" y="9"/>
                  </a:cubicBezTo>
                  <a:cubicBezTo>
                    <a:pt x="6" y="9"/>
                    <a:pt x="6" y="9"/>
                    <a:pt x="5" y="9"/>
                  </a:cubicBezTo>
                  <a:cubicBezTo>
                    <a:pt x="3" y="9"/>
                    <a:pt x="2" y="9"/>
                    <a:pt x="1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3" y="2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7"/>
                    <a:pt x="3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6"/>
                    <a:pt x="7" y="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5" y="3"/>
                  </a:cubicBezTo>
                  <a:cubicBezTo>
                    <a:pt x="5" y="3"/>
                    <a:pt x="4" y="3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70" name="Freeform 682"/>
            <p:cNvSpPr>
              <a:spLocks/>
            </p:cNvSpPr>
            <p:nvPr/>
          </p:nvSpPr>
          <p:spPr bwMode="auto">
            <a:xfrm>
              <a:off x="3579329" y="3834825"/>
              <a:ext cx="746113" cy="707464"/>
            </a:xfrm>
            <a:custGeom>
              <a:avLst/>
              <a:gdLst>
                <a:gd name="T0" fmla="*/ 81 w 188"/>
                <a:gd name="T1" fmla="*/ 178 h 178"/>
                <a:gd name="T2" fmla="*/ 50 w 188"/>
                <a:gd name="T3" fmla="*/ 156 h 178"/>
                <a:gd name="T4" fmla="*/ 7 w 188"/>
                <a:gd name="T5" fmla="*/ 158 h 178"/>
                <a:gd name="T6" fmla="*/ 8 w 188"/>
                <a:gd name="T7" fmla="*/ 153 h 178"/>
                <a:gd name="T8" fmla="*/ 18 w 188"/>
                <a:gd name="T9" fmla="*/ 143 h 178"/>
                <a:gd name="T10" fmla="*/ 25 w 188"/>
                <a:gd name="T11" fmla="*/ 141 h 178"/>
                <a:gd name="T12" fmla="*/ 21 w 188"/>
                <a:gd name="T13" fmla="*/ 131 h 178"/>
                <a:gd name="T14" fmla="*/ 19 w 188"/>
                <a:gd name="T15" fmla="*/ 121 h 178"/>
                <a:gd name="T16" fmla="*/ 8 w 188"/>
                <a:gd name="T17" fmla="*/ 115 h 178"/>
                <a:gd name="T18" fmla="*/ 0 w 188"/>
                <a:gd name="T19" fmla="*/ 102 h 178"/>
                <a:gd name="T20" fmla="*/ 30 w 188"/>
                <a:gd name="T21" fmla="*/ 106 h 178"/>
                <a:gd name="T22" fmla="*/ 59 w 188"/>
                <a:gd name="T23" fmla="*/ 99 h 178"/>
                <a:gd name="T24" fmla="*/ 63 w 188"/>
                <a:gd name="T25" fmla="*/ 85 h 178"/>
                <a:gd name="T26" fmla="*/ 75 w 188"/>
                <a:gd name="T27" fmla="*/ 81 h 178"/>
                <a:gd name="T28" fmla="*/ 76 w 188"/>
                <a:gd name="T29" fmla="*/ 81 h 178"/>
                <a:gd name="T30" fmla="*/ 80 w 188"/>
                <a:gd name="T31" fmla="*/ 75 h 178"/>
                <a:gd name="T32" fmla="*/ 92 w 188"/>
                <a:gd name="T33" fmla="*/ 75 h 178"/>
                <a:gd name="T34" fmla="*/ 93 w 188"/>
                <a:gd name="T35" fmla="*/ 74 h 178"/>
                <a:gd name="T36" fmla="*/ 97 w 188"/>
                <a:gd name="T37" fmla="*/ 59 h 178"/>
                <a:gd name="T38" fmla="*/ 106 w 188"/>
                <a:gd name="T39" fmla="*/ 54 h 178"/>
                <a:gd name="T40" fmla="*/ 106 w 188"/>
                <a:gd name="T41" fmla="*/ 54 h 178"/>
                <a:gd name="T42" fmla="*/ 104 w 188"/>
                <a:gd name="T43" fmla="*/ 46 h 178"/>
                <a:gd name="T44" fmla="*/ 107 w 188"/>
                <a:gd name="T45" fmla="*/ 43 h 178"/>
                <a:gd name="T46" fmla="*/ 115 w 188"/>
                <a:gd name="T47" fmla="*/ 43 h 178"/>
                <a:gd name="T48" fmla="*/ 115 w 188"/>
                <a:gd name="T49" fmla="*/ 35 h 178"/>
                <a:gd name="T50" fmla="*/ 121 w 188"/>
                <a:gd name="T51" fmla="*/ 27 h 178"/>
                <a:gd name="T52" fmla="*/ 122 w 188"/>
                <a:gd name="T53" fmla="*/ 27 h 178"/>
                <a:gd name="T54" fmla="*/ 118 w 188"/>
                <a:gd name="T55" fmla="*/ 15 h 178"/>
                <a:gd name="T56" fmla="*/ 127 w 188"/>
                <a:gd name="T57" fmla="*/ 7 h 178"/>
                <a:gd name="T58" fmla="*/ 143 w 188"/>
                <a:gd name="T59" fmla="*/ 4 h 178"/>
                <a:gd name="T60" fmla="*/ 156 w 188"/>
                <a:gd name="T61" fmla="*/ 0 h 178"/>
                <a:gd name="T62" fmla="*/ 161 w 188"/>
                <a:gd name="T63" fmla="*/ 4 h 178"/>
                <a:gd name="T64" fmla="*/ 164 w 188"/>
                <a:gd name="T65" fmla="*/ 5 h 178"/>
                <a:gd name="T66" fmla="*/ 169 w 188"/>
                <a:gd name="T67" fmla="*/ 10 h 178"/>
                <a:gd name="T68" fmla="*/ 174 w 188"/>
                <a:gd name="T69" fmla="*/ 18 h 178"/>
                <a:gd name="T70" fmla="*/ 175 w 188"/>
                <a:gd name="T71" fmla="*/ 18 h 178"/>
                <a:gd name="T72" fmla="*/ 187 w 188"/>
                <a:gd name="T73" fmla="*/ 23 h 178"/>
                <a:gd name="T74" fmla="*/ 185 w 188"/>
                <a:gd name="T75" fmla="*/ 26 h 178"/>
                <a:gd name="T76" fmla="*/ 169 w 188"/>
                <a:gd name="T77" fmla="*/ 36 h 178"/>
                <a:gd name="T78" fmla="*/ 149 w 188"/>
                <a:gd name="T79" fmla="*/ 33 h 178"/>
                <a:gd name="T80" fmla="*/ 148 w 188"/>
                <a:gd name="T81" fmla="*/ 45 h 178"/>
                <a:gd name="T82" fmla="*/ 150 w 188"/>
                <a:gd name="T83" fmla="*/ 55 h 178"/>
                <a:gd name="T84" fmla="*/ 162 w 188"/>
                <a:gd name="T85" fmla="*/ 64 h 178"/>
                <a:gd name="T86" fmla="*/ 153 w 188"/>
                <a:gd name="T87" fmla="*/ 80 h 178"/>
                <a:gd name="T88" fmla="*/ 131 w 188"/>
                <a:gd name="T89" fmla="*/ 112 h 178"/>
                <a:gd name="T90" fmla="*/ 107 w 188"/>
                <a:gd name="T91" fmla="*/ 125 h 178"/>
                <a:gd name="T92" fmla="*/ 98 w 188"/>
                <a:gd name="T93" fmla="*/ 129 h 178"/>
                <a:gd name="T94" fmla="*/ 108 w 188"/>
                <a:gd name="T95" fmla="*/ 157 h 178"/>
                <a:gd name="T96" fmla="*/ 107 w 188"/>
                <a:gd name="T97" fmla="*/ 170 h 178"/>
                <a:gd name="T98" fmla="*/ 86 w 188"/>
                <a:gd name="T99" fmla="*/ 174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8" h="178">
                  <a:moveTo>
                    <a:pt x="81" y="178"/>
                  </a:moveTo>
                  <a:cubicBezTo>
                    <a:pt x="81" y="178"/>
                    <a:pt x="81" y="178"/>
                    <a:pt x="81" y="178"/>
                  </a:cubicBezTo>
                  <a:cubicBezTo>
                    <a:pt x="65" y="159"/>
                    <a:pt x="65" y="159"/>
                    <a:pt x="65" y="159"/>
                  </a:cubicBezTo>
                  <a:cubicBezTo>
                    <a:pt x="64" y="157"/>
                    <a:pt x="62" y="156"/>
                    <a:pt x="50" y="156"/>
                  </a:cubicBezTo>
                  <a:cubicBezTo>
                    <a:pt x="48" y="156"/>
                    <a:pt x="47" y="156"/>
                    <a:pt x="45" y="156"/>
                  </a:cubicBezTo>
                  <a:cubicBezTo>
                    <a:pt x="7" y="158"/>
                    <a:pt x="7" y="158"/>
                    <a:pt x="7" y="158"/>
                  </a:cubicBezTo>
                  <a:cubicBezTo>
                    <a:pt x="7" y="157"/>
                    <a:pt x="7" y="157"/>
                    <a:pt x="7" y="157"/>
                  </a:cubicBezTo>
                  <a:cubicBezTo>
                    <a:pt x="8" y="153"/>
                    <a:pt x="8" y="153"/>
                    <a:pt x="8" y="153"/>
                  </a:cubicBezTo>
                  <a:cubicBezTo>
                    <a:pt x="12" y="146"/>
                    <a:pt x="12" y="146"/>
                    <a:pt x="12" y="146"/>
                  </a:cubicBezTo>
                  <a:cubicBezTo>
                    <a:pt x="13" y="145"/>
                    <a:pt x="14" y="144"/>
                    <a:pt x="18" y="143"/>
                  </a:cubicBezTo>
                  <a:cubicBezTo>
                    <a:pt x="25" y="141"/>
                    <a:pt x="25" y="141"/>
                    <a:pt x="25" y="141"/>
                  </a:cubicBezTo>
                  <a:cubicBezTo>
                    <a:pt x="25" y="141"/>
                    <a:pt x="25" y="141"/>
                    <a:pt x="25" y="141"/>
                  </a:cubicBezTo>
                  <a:cubicBezTo>
                    <a:pt x="25" y="141"/>
                    <a:pt x="25" y="141"/>
                    <a:pt x="25" y="141"/>
                  </a:cubicBezTo>
                  <a:cubicBezTo>
                    <a:pt x="26" y="138"/>
                    <a:pt x="24" y="135"/>
                    <a:pt x="21" y="131"/>
                  </a:cubicBezTo>
                  <a:cubicBezTo>
                    <a:pt x="20" y="127"/>
                    <a:pt x="20" y="127"/>
                    <a:pt x="20" y="127"/>
                  </a:cubicBezTo>
                  <a:cubicBezTo>
                    <a:pt x="19" y="121"/>
                    <a:pt x="19" y="121"/>
                    <a:pt x="19" y="121"/>
                  </a:cubicBezTo>
                  <a:cubicBezTo>
                    <a:pt x="19" y="119"/>
                    <a:pt x="17" y="118"/>
                    <a:pt x="14" y="117"/>
                  </a:cubicBezTo>
                  <a:cubicBezTo>
                    <a:pt x="8" y="115"/>
                    <a:pt x="8" y="115"/>
                    <a:pt x="8" y="115"/>
                  </a:cubicBezTo>
                  <a:cubicBezTo>
                    <a:pt x="2" y="107"/>
                    <a:pt x="2" y="107"/>
                    <a:pt x="2" y="107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10" y="104"/>
                    <a:pt x="10" y="104"/>
                    <a:pt x="10" y="104"/>
                  </a:cubicBezTo>
                  <a:cubicBezTo>
                    <a:pt x="30" y="106"/>
                    <a:pt x="30" y="106"/>
                    <a:pt x="30" y="106"/>
                  </a:cubicBezTo>
                  <a:cubicBezTo>
                    <a:pt x="47" y="104"/>
                    <a:pt x="47" y="104"/>
                    <a:pt x="47" y="104"/>
                  </a:cubicBezTo>
                  <a:cubicBezTo>
                    <a:pt x="53" y="102"/>
                    <a:pt x="57" y="101"/>
                    <a:pt x="59" y="99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3" y="85"/>
                    <a:pt x="63" y="85"/>
                    <a:pt x="63" y="85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78" y="78"/>
                    <a:pt x="78" y="78"/>
                    <a:pt x="78" y="78"/>
                  </a:cubicBezTo>
                  <a:cubicBezTo>
                    <a:pt x="80" y="75"/>
                    <a:pt x="80" y="75"/>
                    <a:pt x="80" y="75"/>
                  </a:cubicBezTo>
                  <a:cubicBezTo>
                    <a:pt x="86" y="75"/>
                    <a:pt x="86" y="75"/>
                    <a:pt x="86" y="75"/>
                  </a:cubicBezTo>
                  <a:cubicBezTo>
                    <a:pt x="92" y="75"/>
                    <a:pt x="92" y="75"/>
                    <a:pt x="92" y="75"/>
                  </a:cubicBezTo>
                  <a:cubicBezTo>
                    <a:pt x="92" y="75"/>
                    <a:pt x="92" y="75"/>
                    <a:pt x="92" y="75"/>
                  </a:cubicBezTo>
                  <a:cubicBezTo>
                    <a:pt x="93" y="74"/>
                    <a:pt x="93" y="74"/>
                    <a:pt x="93" y="74"/>
                  </a:cubicBezTo>
                  <a:cubicBezTo>
                    <a:pt x="94" y="73"/>
                    <a:pt x="95" y="71"/>
                    <a:pt x="95" y="67"/>
                  </a:cubicBezTo>
                  <a:cubicBezTo>
                    <a:pt x="95" y="63"/>
                    <a:pt x="96" y="61"/>
                    <a:pt x="97" y="59"/>
                  </a:cubicBezTo>
                  <a:cubicBezTo>
                    <a:pt x="98" y="57"/>
                    <a:pt x="99" y="56"/>
                    <a:pt x="101" y="56"/>
                  </a:cubicBezTo>
                  <a:cubicBezTo>
                    <a:pt x="106" y="54"/>
                    <a:pt x="106" y="54"/>
                    <a:pt x="106" y="54"/>
                  </a:cubicBezTo>
                  <a:cubicBezTo>
                    <a:pt x="106" y="54"/>
                    <a:pt x="106" y="54"/>
                    <a:pt x="106" y="54"/>
                  </a:cubicBezTo>
                  <a:cubicBezTo>
                    <a:pt x="106" y="54"/>
                    <a:pt x="106" y="54"/>
                    <a:pt x="106" y="54"/>
                  </a:cubicBezTo>
                  <a:cubicBezTo>
                    <a:pt x="107" y="52"/>
                    <a:pt x="107" y="50"/>
                    <a:pt x="105" y="47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3" y="45"/>
                    <a:pt x="103" y="44"/>
                    <a:pt x="102" y="43"/>
                  </a:cubicBezTo>
                  <a:cubicBezTo>
                    <a:pt x="107" y="43"/>
                    <a:pt x="107" y="43"/>
                    <a:pt x="107" y="43"/>
                  </a:cubicBezTo>
                  <a:cubicBezTo>
                    <a:pt x="113" y="44"/>
                    <a:pt x="113" y="44"/>
                    <a:pt x="113" y="44"/>
                  </a:cubicBezTo>
                  <a:cubicBezTo>
                    <a:pt x="114" y="44"/>
                    <a:pt x="115" y="44"/>
                    <a:pt x="115" y="43"/>
                  </a:cubicBezTo>
                  <a:cubicBezTo>
                    <a:pt x="116" y="42"/>
                    <a:pt x="116" y="41"/>
                    <a:pt x="116" y="40"/>
                  </a:cubicBezTo>
                  <a:cubicBezTo>
                    <a:pt x="115" y="35"/>
                    <a:pt x="115" y="35"/>
                    <a:pt x="115" y="35"/>
                  </a:cubicBezTo>
                  <a:cubicBezTo>
                    <a:pt x="118" y="32"/>
                    <a:pt x="118" y="32"/>
                    <a:pt x="118" y="32"/>
                  </a:cubicBezTo>
                  <a:cubicBezTo>
                    <a:pt x="121" y="27"/>
                    <a:pt x="121" y="27"/>
                    <a:pt x="121" y="27"/>
                  </a:cubicBezTo>
                  <a:cubicBezTo>
                    <a:pt x="122" y="27"/>
                    <a:pt x="122" y="27"/>
                    <a:pt x="122" y="27"/>
                  </a:cubicBezTo>
                  <a:cubicBezTo>
                    <a:pt x="122" y="27"/>
                    <a:pt x="122" y="27"/>
                    <a:pt x="122" y="27"/>
                  </a:cubicBezTo>
                  <a:cubicBezTo>
                    <a:pt x="121" y="21"/>
                    <a:pt x="121" y="21"/>
                    <a:pt x="121" y="21"/>
                  </a:cubicBezTo>
                  <a:cubicBezTo>
                    <a:pt x="118" y="15"/>
                    <a:pt x="118" y="15"/>
                    <a:pt x="118" y="15"/>
                  </a:cubicBezTo>
                  <a:cubicBezTo>
                    <a:pt x="118" y="14"/>
                    <a:pt x="119" y="13"/>
                    <a:pt x="121" y="12"/>
                  </a:cubicBezTo>
                  <a:cubicBezTo>
                    <a:pt x="127" y="7"/>
                    <a:pt x="127" y="7"/>
                    <a:pt x="127" y="7"/>
                  </a:cubicBezTo>
                  <a:cubicBezTo>
                    <a:pt x="134" y="4"/>
                    <a:pt x="134" y="4"/>
                    <a:pt x="134" y="4"/>
                  </a:cubicBezTo>
                  <a:cubicBezTo>
                    <a:pt x="143" y="4"/>
                    <a:pt x="143" y="4"/>
                    <a:pt x="143" y="4"/>
                  </a:cubicBezTo>
                  <a:cubicBezTo>
                    <a:pt x="144" y="4"/>
                    <a:pt x="144" y="4"/>
                    <a:pt x="145" y="4"/>
                  </a:cubicBezTo>
                  <a:cubicBezTo>
                    <a:pt x="148" y="4"/>
                    <a:pt x="152" y="3"/>
                    <a:pt x="156" y="0"/>
                  </a:cubicBezTo>
                  <a:cubicBezTo>
                    <a:pt x="159" y="1"/>
                    <a:pt x="160" y="3"/>
                    <a:pt x="160" y="4"/>
                  </a:cubicBezTo>
                  <a:cubicBezTo>
                    <a:pt x="161" y="4"/>
                    <a:pt x="161" y="4"/>
                    <a:pt x="161" y="4"/>
                  </a:cubicBezTo>
                  <a:cubicBezTo>
                    <a:pt x="161" y="4"/>
                    <a:pt x="161" y="4"/>
                    <a:pt x="161" y="4"/>
                  </a:cubicBezTo>
                  <a:cubicBezTo>
                    <a:pt x="164" y="5"/>
                    <a:pt x="164" y="5"/>
                    <a:pt x="164" y="5"/>
                  </a:cubicBezTo>
                  <a:cubicBezTo>
                    <a:pt x="168" y="5"/>
                    <a:pt x="168" y="5"/>
                    <a:pt x="168" y="5"/>
                  </a:cubicBezTo>
                  <a:cubicBezTo>
                    <a:pt x="169" y="10"/>
                    <a:pt x="169" y="10"/>
                    <a:pt x="169" y="10"/>
                  </a:cubicBezTo>
                  <a:cubicBezTo>
                    <a:pt x="169" y="12"/>
                    <a:pt x="169" y="14"/>
                    <a:pt x="171" y="15"/>
                  </a:cubicBezTo>
                  <a:cubicBezTo>
                    <a:pt x="174" y="18"/>
                    <a:pt x="174" y="18"/>
                    <a:pt x="174" y="18"/>
                  </a:cubicBezTo>
                  <a:cubicBezTo>
                    <a:pt x="174" y="18"/>
                    <a:pt x="174" y="18"/>
                    <a:pt x="174" y="18"/>
                  </a:cubicBezTo>
                  <a:cubicBezTo>
                    <a:pt x="175" y="18"/>
                    <a:pt x="175" y="18"/>
                    <a:pt x="175" y="18"/>
                  </a:cubicBezTo>
                  <a:cubicBezTo>
                    <a:pt x="180" y="20"/>
                    <a:pt x="180" y="20"/>
                    <a:pt x="180" y="20"/>
                  </a:cubicBezTo>
                  <a:cubicBezTo>
                    <a:pt x="181" y="21"/>
                    <a:pt x="183" y="22"/>
                    <a:pt x="187" y="23"/>
                  </a:cubicBezTo>
                  <a:cubicBezTo>
                    <a:pt x="188" y="23"/>
                    <a:pt x="188" y="23"/>
                    <a:pt x="188" y="23"/>
                  </a:cubicBezTo>
                  <a:cubicBezTo>
                    <a:pt x="185" y="26"/>
                    <a:pt x="185" y="26"/>
                    <a:pt x="185" y="26"/>
                  </a:cubicBezTo>
                  <a:cubicBezTo>
                    <a:pt x="179" y="31"/>
                    <a:pt x="179" y="31"/>
                    <a:pt x="179" y="31"/>
                  </a:cubicBezTo>
                  <a:cubicBezTo>
                    <a:pt x="176" y="34"/>
                    <a:pt x="172" y="36"/>
                    <a:pt x="169" y="36"/>
                  </a:cubicBezTo>
                  <a:cubicBezTo>
                    <a:pt x="168" y="36"/>
                    <a:pt x="166" y="36"/>
                    <a:pt x="165" y="35"/>
                  </a:cubicBezTo>
                  <a:cubicBezTo>
                    <a:pt x="149" y="33"/>
                    <a:pt x="149" y="33"/>
                    <a:pt x="149" y="33"/>
                  </a:cubicBezTo>
                  <a:cubicBezTo>
                    <a:pt x="147" y="34"/>
                    <a:pt x="145" y="34"/>
                    <a:pt x="145" y="36"/>
                  </a:cubicBezTo>
                  <a:cubicBezTo>
                    <a:pt x="144" y="38"/>
                    <a:pt x="145" y="41"/>
                    <a:pt x="148" y="45"/>
                  </a:cubicBezTo>
                  <a:cubicBezTo>
                    <a:pt x="151" y="51"/>
                    <a:pt x="151" y="51"/>
                    <a:pt x="151" y="51"/>
                  </a:cubicBezTo>
                  <a:cubicBezTo>
                    <a:pt x="150" y="55"/>
                    <a:pt x="150" y="55"/>
                    <a:pt x="150" y="55"/>
                  </a:cubicBezTo>
                  <a:cubicBezTo>
                    <a:pt x="149" y="58"/>
                    <a:pt x="151" y="59"/>
                    <a:pt x="152" y="60"/>
                  </a:cubicBezTo>
                  <a:cubicBezTo>
                    <a:pt x="154" y="61"/>
                    <a:pt x="157" y="63"/>
                    <a:pt x="162" y="64"/>
                  </a:cubicBezTo>
                  <a:cubicBezTo>
                    <a:pt x="159" y="69"/>
                    <a:pt x="159" y="69"/>
                    <a:pt x="159" y="69"/>
                  </a:cubicBezTo>
                  <a:cubicBezTo>
                    <a:pt x="155" y="73"/>
                    <a:pt x="153" y="77"/>
                    <a:pt x="153" y="80"/>
                  </a:cubicBezTo>
                  <a:cubicBezTo>
                    <a:pt x="152" y="83"/>
                    <a:pt x="149" y="89"/>
                    <a:pt x="144" y="96"/>
                  </a:cubicBezTo>
                  <a:cubicBezTo>
                    <a:pt x="131" y="112"/>
                    <a:pt x="131" y="112"/>
                    <a:pt x="131" y="112"/>
                  </a:cubicBezTo>
                  <a:cubicBezTo>
                    <a:pt x="120" y="123"/>
                    <a:pt x="120" y="123"/>
                    <a:pt x="120" y="123"/>
                  </a:cubicBezTo>
                  <a:cubicBezTo>
                    <a:pt x="107" y="125"/>
                    <a:pt x="107" y="125"/>
                    <a:pt x="107" y="125"/>
                  </a:cubicBezTo>
                  <a:cubicBezTo>
                    <a:pt x="107" y="125"/>
                    <a:pt x="107" y="125"/>
                    <a:pt x="107" y="125"/>
                  </a:cubicBezTo>
                  <a:cubicBezTo>
                    <a:pt x="103" y="125"/>
                    <a:pt x="99" y="126"/>
                    <a:pt x="98" y="129"/>
                  </a:cubicBezTo>
                  <a:cubicBezTo>
                    <a:pt x="96" y="132"/>
                    <a:pt x="97" y="137"/>
                    <a:pt x="100" y="144"/>
                  </a:cubicBezTo>
                  <a:cubicBezTo>
                    <a:pt x="108" y="157"/>
                    <a:pt x="108" y="157"/>
                    <a:pt x="108" y="157"/>
                  </a:cubicBezTo>
                  <a:cubicBezTo>
                    <a:pt x="112" y="165"/>
                    <a:pt x="112" y="165"/>
                    <a:pt x="112" y="165"/>
                  </a:cubicBezTo>
                  <a:cubicBezTo>
                    <a:pt x="112" y="168"/>
                    <a:pt x="111" y="170"/>
                    <a:pt x="107" y="170"/>
                  </a:cubicBezTo>
                  <a:cubicBezTo>
                    <a:pt x="97" y="169"/>
                    <a:pt x="97" y="169"/>
                    <a:pt x="97" y="169"/>
                  </a:cubicBezTo>
                  <a:cubicBezTo>
                    <a:pt x="93" y="169"/>
                    <a:pt x="90" y="171"/>
                    <a:pt x="86" y="174"/>
                  </a:cubicBezTo>
                  <a:cubicBezTo>
                    <a:pt x="81" y="178"/>
                    <a:pt x="81" y="178"/>
                    <a:pt x="81" y="17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71" name="Freeform 683"/>
            <p:cNvSpPr>
              <a:spLocks noEditPoints="1"/>
            </p:cNvSpPr>
            <p:nvPr/>
          </p:nvSpPr>
          <p:spPr bwMode="auto">
            <a:xfrm>
              <a:off x="3570927" y="3829784"/>
              <a:ext cx="762917" cy="715866"/>
            </a:xfrm>
            <a:custGeom>
              <a:avLst/>
              <a:gdLst>
                <a:gd name="T0" fmla="*/ 170 w 192"/>
                <a:gd name="T1" fmla="*/ 5 h 180"/>
                <a:gd name="T2" fmla="*/ 182 w 192"/>
                <a:gd name="T3" fmla="*/ 20 h 180"/>
                <a:gd name="T4" fmla="*/ 181 w 192"/>
                <a:gd name="T5" fmla="*/ 33 h 180"/>
                <a:gd name="T6" fmla="*/ 151 w 192"/>
                <a:gd name="T7" fmla="*/ 45 h 180"/>
                <a:gd name="T8" fmla="*/ 165 w 192"/>
                <a:gd name="T9" fmla="*/ 65 h 180"/>
                <a:gd name="T10" fmla="*/ 133 w 192"/>
                <a:gd name="T11" fmla="*/ 114 h 180"/>
                <a:gd name="T12" fmla="*/ 110 w 192"/>
                <a:gd name="T13" fmla="*/ 158 h 180"/>
                <a:gd name="T14" fmla="*/ 89 w 192"/>
                <a:gd name="T15" fmla="*/ 176 h 180"/>
                <a:gd name="T16" fmla="*/ 52 w 192"/>
                <a:gd name="T17" fmla="*/ 157 h 180"/>
                <a:gd name="T18" fmla="*/ 9 w 192"/>
                <a:gd name="T19" fmla="*/ 153 h 180"/>
                <a:gd name="T20" fmla="*/ 23 w 192"/>
                <a:gd name="T21" fmla="*/ 133 h 180"/>
                <a:gd name="T22" fmla="*/ 9 w 192"/>
                <a:gd name="T23" fmla="*/ 117 h 180"/>
                <a:gd name="T24" fmla="*/ 32 w 192"/>
                <a:gd name="T25" fmla="*/ 106 h 180"/>
                <a:gd name="T26" fmla="*/ 65 w 192"/>
                <a:gd name="T27" fmla="*/ 85 h 180"/>
                <a:gd name="T28" fmla="*/ 82 w 192"/>
                <a:gd name="T29" fmla="*/ 75 h 180"/>
                <a:gd name="T30" fmla="*/ 98 w 192"/>
                <a:gd name="T31" fmla="*/ 60 h 180"/>
                <a:gd name="T32" fmla="*/ 104 w 192"/>
                <a:gd name="T33" fmla="*/ 43 h 180"/>
                <a:gd name="T34" fmla="*/ 116 w 192"/>
                <a:gd name="T35" fmla="*/ 36 h 180"/>
                <a:gd name="T36" fmla="*/ 119 w 192"/>
                <a:gd name="T37" fmla="*/ 16 h 180"/>
                <a:gd name="T38" fmla="*/ 145 w 192"/>
                <a:gd name="T39" fmla="*/ 4 h 180"/>
                <a:gd name="T40" fmla="*/ 147 w 192"/>
                <a:gd name="T41" fmla="*/ 6 h 180"/>
                <a:gd name="T42" fmla="*/ 124 w 192"/>
                <a:gd name="T43" fmla="*/ 13 h 180"/>
                <a:gd name="T44" fmla="*/ 124 w 192"/>
                <a:gd name="T45" fmla="*/ 22 h 180"/>
                <a:gd name="T46" fmla="*/ 120 w 192"/>
                <a:gd name="T47" fmla="*/ 33 h 180"/>
                <a:gd name="T48" fmla="*/ 115 w 192"/>
                <a:gd name="T49" fmla="*/ 46 h 180"/>
                <a:gd name="T50" fmla="*/ 106 w 192"/>
                <a:gd name="T51" fmla="*/ 45 h 180"/>
                <a:gd name="T52" fmla="*/ 109 w 192"/>
                <a:gd name="T53" fmla="*/ 56 h 180"/>
                <a:gd name="T54" fmla="*/ 103 w 192"/>
                <a:gd name="T55" fmla="*/ 58 h 180"/>
                <a:gd name="T56" fmla="*/ 98 w 192"/>
                <a:gd name="T57" fmla="*/ 69 h 180"/>
                <a:gd name="T58" fmla="*/ 88 w 192"/>
                <a:gd name="T59" fmla="*/ 76 h 180"/>
                <a:gd name="T60" fmla="*/ 78 w 192"/>
                <a:gd name="T61" fmla="*/ 83 h 180"/>
                <a:gd name="T62" fmla="*/ 65 w 192"/>
                <a:gd name="T63" fmla="*/ 93 h 180"/>
                <a:gd name="T64" fmla="*/ 62 w 192"/>
                <a:gd name="T65" fmla="*/ 100 h 180"/>
                <a:gd name="T66" fmla="*/ 50 w 192"/>
                <a:gd name="T67" fmla="*/ 105 h 180"/>
                <a:gd name="T68" fmla="*/ 12 w 192"/>
                <a:gd name="T69" fmla="*/ 105 h 180"/>
                <a:gd name="T70" fmla="*/ 17 w 192"/>
                <a:gd name="T71" fmla="*/ 117 h 180"/>
                <a:gd name="T72" fmla="*/ 23 w 192"/>
                <a:gd name="T73" fmla="*/ 128 h 180"/>
                <a:gd name="T74" fmla="*/ 27 w 192"/>
                <a:gd name="T75" fmla="*/ 143 h 180"/>
                <a:gd name="T76" fmla="*/ 15 w 192"/>
                <a:gd name="T77" fmla="*/ 147 h 180"/>
                <a:gd name="T78" fmla="*/ 52 w 192"/>
                <a:gd name="T79" fmla="*/ 156 h 180"/>
                <a:gd name="T80" fmla="*/ 99 w 192"/>
                <a:gd name="T81" fmla="*/ 169 h 180"/>
                <a:gd name="T82" fmla="*/ 102 w 192"/>
                <a:gd name="T83" fmla="*/ 145 h 180"/>
                <a:gd name="T84" fmla="*/ 132 w 192"/>
                <a:gd name="T85" fmla="*/ 112 h 180"/>
                <a:gd name="T86" fmla="*/ 162 w 192"/>
                <a:gd name="T87" fmla="*/ 66 h 180"/>
                <a:gd name="T88" fmla="*/ 150 w 192"/>
                <a:gd name="T89" fmla="*/ 46 h 180"/>
                <a:gd name="T90" fmla="*/ 151 w 192"/>
                <a:gd name="T91" fmla="*/ 34 h 180"/>
                <a:gd name="T92" fmla="*/ 171 w 192"/>
                <a:gd name="T93" fmla="*/ 36 h 180"/>
                <a:gd name="T94" fmla="*/ 182 w 192"/>
                <a:gd name="T95" fmla="*/ 22 h 180"/>
                <a:gd name="T96" fmla="*/ 173 w 192"/>
                <a:gd name="T97" fmla="*/ 17 h 180"/>
                <a:gd name="T98" fmla="*/ 166 w 192"/>
                <a:gd name="T99" fmla="*/ 7 h 180"/>
                <a:gd name="T100" fmla="*/ 162 w 192"/>
                <a:gd name="T101" fmla="*/ 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92" h="180">
                  <a:moveTo>
                    <a:pt x="157" y="0"/>
                  </a:moveTo>
                  <a:cubicBezTo>
                    <a:pt x="161" y="1"/>
                    <a:pt x="163" y="3"/>
                    <a:pt x="163" y="5"/>
                  </a:cubicBezTo>
                  <a:cubicBezTo>
                    <a:pt x="167" y="5"/>
                    <a:pt x="167" y="5"/>
                    <a:pt x="167" y="5"/>
                  </a:cubicBezTo>
                  <a:cubicBezTo>
                    <a:pt x="170" y="5"/>
                    <a:pt x="170" y="5"/>
                    <a:pt x="170" y="5"/>
                  </a:cubicBezTo>
                  <a:cubicBezTo>
                    <a:pt x="172" y="10"/>
                    <a:pt x="172" y="10"/>
                    <a:pt x="172" y="10"/>
                  </a:cubicBezTo>
                  <a:cubicBezTo>
                    <a:pt x="172" y="13"/>
                    <a:pt x="172" y="15"/>
                    <a:pt x="174" y="15"/>
                  </a:cubicBezTo>
                  <a:cubicBezTo>
                    <a:pt x="177" y="19"/>
                    <a:pt x="177" y="19"/>
                    <a:pt x="177" y="19"/>
                  </a:cubicBezTo>
                  <a:cubicBezTo>
                    <a:pt x="182" y="20"/>
                    <a:pt x="182" y="20"/>
                    <a:pt x="182" y="20"/>
                  </a:cubicBezTo>
                  <a:cubicBezTo>
                    <a:pt x="183" y="21"/>
                    <a:pt x="186" y="22"/>
                    <a:pt x="189" y="23"/>
                  </a:cubicBezTo>
                  <a:cubicBezTo>
                    <a:pt x="192" y="24"/>
                    <a:pt x="192" y="24"/>
                    <a:pt x="192" y="24"/>
                  </a:cubicBezTo>
                  <a:cubicBezTo>
                    <a:pt x="187" y="28"/>
                    <a:pt x="187" y="28"/>
                    <a:pt x="187" y="28"/>
                  </a:cubicBezTo>
                  <a:cubicBezTo>
                    <a:pt x="181" y="33"/>
                    <a:pt x="181" y="33"/>
                    <a:pt x="181" y="33"/>
                  </a:cubicBezTo>
                  <a:cubicBezTo>
                    <a:pt x="178" y="36"/>
                    <a:pt x="175" y="38"/>
                    <a:pt x="171" y="38"/>
                  </a:cubicBezTo>
                  <a:cubicBezTo>
                    <a:pt x="170" y="38"/>
                    <a:pt x="168" y="37"/>
                    <a:pt x="167" y="37"/>
                  </a:cubicBezTo>
                  <a:cubicBezTo>
                    <a:pt x="151" y="35"/>
                    <a:pt x="151" y="35"/>
                    <a:pt x="151" y="35"/>
                  </a:cubicBezTo>
                  <a:cubicBezTo>
                    <a:pt x="146" y="36"/>
                    <a:pt x="146" y="39"/>
                    <a:pt x="151" y="45"/>
                  </a:cubicBezTo>
                  <a:cubicBezTo>
                    <a:pt x="154" y="52"/>
                    <a:pt x="154" y="52"/>
                    <a:pt x="154" y="52"/>
                  </a:cubicBezTo>
                  <a:cubicBezTo>
                    <a:pt x="153" y="56"/>
                    <a:pt x="153" y="56"/>
                    <a:pt x="153" y="56"/>
                  </a:cubicBezTo>
                  <a:cubicBezTo>
                    <a:pt x="153" y="58"/>
                    <a:pt x="153" y="59"/>
                    <a:pt x="154" y="60"/>
                  </a:cubicBezTo>
                  <a:cubicBezTo>
                    <a:pt x="156" y="62"/>
                    <a:pt x="160" y="63"/>
                    <a:pt x="165" y="65"/>
                  </a:cubicBezTo>
                  <a:cubicBezTo>
                    <a:pt x="162" y="71"/>
                    <a:pt x="162" y="71"/>
                    <a:pt x="162" y="71"/>
                  </a:cubicBezTo>
                  <a:cubicBezTo>
                    <a:pt x="158" y="75"/>
                    <a:pt x="156" y="78"/>
                    <a:pt x="156" y="81"/>
                  </a:cubicBezTo>
                  <a:cubicBezTo>
                    <a:pt x="155" y="84"/>
                    <a:pt x="152" y="90"/>
                    <a:pt x="147" y="98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23" y="124"/>
                    <a:pt x="123" y="124"/>
                    <a:pt x="123" y="124"/>
                  </a:cubicBezTo>
                  <a:cubicBezTo>
                    <a:pt x="109" y="127"/>
                    <a:pt x="109" y="127"/>
                    <a:pt x="109" y="127"/>
                  </a:cubicBezTo>
                  <a:cubicBezTo>
                    <a:pt x="99" y="127"/>
                    <a:pt x="97" y="133"/>
                    <a:pt x="103" y="144"/>
                  </a:cubicBezTo>
                  <a:cubicBezTo>
                    <a:pt x="110" y="158"/>
                    <a:pt x="110" y="158"/>
                    <a:pt x="110" y="158"/>
                  </a:cubicBezTo>
                  <a:cubicBezTo>
                    <a:pt x="115" y="165"/>
                    <a:pt x="115" y="165"/>
                    <a:pt x="115" y="165"/>
                  </a:cubicBezTo>
                  <a:cubicBezTo>
                    <a:pt x="115" y="170"/>
                    <a:pt x="113" y="172"/>
                    <a:pt x="110" y="172"/>
                  </a:cubicBezTo>
                  <a:cubicBezTo>
                    <a:pt x="99" y="171"/>
                    <a:pt x="99" y="171"/>
                    <a:pt x="99" y="171"/>
                  </a:cubicBezTo>
                  <a:cubicBezTo>
                    <a:pt x="95" y="171"/>
                    <a:pt x="92" y="172"/>
                    <a:pt x="89" y="176"/>
                  </a:cubicBezTo>
                  <a:cubicBezTo>
                    <a:pt x="83" y="180"/>
                    <a:pt x="83" y="180"/>
                    <a:pt x="83" y="180"/>
                  </a:cubicBezTo>
                  <a:cubicBezTo>
                    <a:pt x="82" y="179"/>
                    <a:pt x="82" y="179"/>
                    <a:pt x="82" y="179"/>
                  </a:cubicBezTo>
                  <a:cubicBezTo>
                    <a:pt x="67" y="160"/>
                    <a:pt x="67" y="160"/>
                    <a:pt x="67" y="160"/>
                  </a:cubicBezTo>
                  <a:cubicBezTo>
                    <a:pt x="65" y="158"/>
                    <a:pt x="60" y="157"/>
                    <a:pt x="52" y="157"/>
                  </a:cubicBezTo>
                  <a:cubicBezTo>
                    <a:pt x="50" y="157"/>
                    <a:pt x="49" y="157"/>
                    <a:pt x="47" y="158"/>
                  </a:cubicBezTo>
                  <a:cubicBezTo>
                    <a:pt x="9" y="160"/>
                    <a:pt x="9" y="160"/>
                    <a:pt x="9" y="160"/>
                  </a:cubicBezTo>
                  <a:cubicBezTo>
                    <a:pt x="8" y="159"/>
                    <a:pt x="8" y="159"/>
                    <a:pt x="8" y="159"/>
                  </a:cubicBezTo>
                  <a:cubicBezTo>
                    <a:pt x="9" y="153"/>
                    <a:pt x="9" y="153"/>
                    <a:pt x="9" y="153"/>
                  </a:cubicBezTo>
                  <a:cubicBezTo>
                    <a:pt x="13" y="146"/>
                    <a:pt x="13" y="146"/>
                    <a:pt x="13" y="146"/>
                  </a:cubicBezTo>
                  <a:cubicBezTo>
                    <a:pt x="14" y="145"/>
                    <a:pt x="16" y="144"/>
                    <a:pt x="20" y="143"/>
                  </a:cubicBezTo>
                  <a:cubicBezTo>
                    <a:pt x="26" y="141"/>
                    <a:pt x="26" y="141"/>
                    <a:pt x="26" y="141"/>
                  </a:cubicBezTo>
                  <a:cubicBezTo>
                    <a:pt x="27" y="139"/>
                    <a:pt x="26" y="137"/>
                    <a:pt x="23" y="133"/>
                  </a:cubicBezTo>
                  <a:cubicBezTo>
                    <a:pt x="21" y="128"/>
                    <a:pt x="21" y="128"/>
                    <a:pt x="21" y="128"/>
                  </a:cubicBezTo>
                  <a:cubicBezTo>
                    <a:pt x="20" y="122"/>
                    <a:pt x="20" y="122"/>
                    <a:pt x="20" y="122"/>
                  </a:cubicBezTo>
                  <a:cubicBezTo>
                    <a:pt x="20" y="121"/>
                    <a:pt x="18" y="120"/>
                    <a:pt x="16" y="119"/>
                  </a:cubicBezTo>
                  <a:cubicBezTo>
                    <a:pt x="9" y="117"/>
                    <a:pt x="9" y="117"/>
                    <a:pt x="9" y="117"/>
                  </a:cubicBezTo>
                  <a:cubicBezTo>
                    <a:pt x="4" y="108"/>
                    <a:pt x="4" y="108"/>
                    <a:pt x="4" y="108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12" y="104"/>
                    <a:pt x="12" y="104"/>
                    <a:pt x="12" y="104"/>
                  </a:cubicBezTo>
                  <a:cubicBezTo>
                    <a:pt x="32" y="106"/>
                    <a:pt x="32" y="106"/>
                    <a:pt x="32" y="106"/>
                  </a:cubicBezTo>
                  <a:cubicBezTo>
                    <a:pt x="49" y="104"/>
                    <a:pt x="49" y="104"/>
                    <a:pt x="49" y="104"/>
                  </a:cubicBezTo>
                  <a:cubicBezTo>
                    <a:pt x="55" y="102"/>
                    <a:pt x="58" y="101"/>
                    <a:pt x="60" y="99"/>
                  </a:cubicBezTo>
                  <a:cubicBezTo>
                    <a:pt x="63" y="93"/>
                    <a:pt x="63" y="93"/>
                    <a:pt x="63" y="93"/>
                  </a:cubicBezTo>
                  <a:cubicBezTo>
                    <a:pt x="65" y="85"/>
                    <a:pt x="65" y="85"/>
                    <a:pt x="65" y="85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7" y="81"/>
                    <a:pt x="77" y="81"/>
                    <a:pt x="77" y="81"/>
                  </a:cubicBezTo>
                  <a:cubicBezTo>
                    <a:pt x="79" y="78"/>
                    <a:pt x="79" y="78"/>
                    <a:pt x="79" y="78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8" y="75"/>
                    <a:pt x="88" y="75"/>
                    <a:pt x="88" y="75"/>
                  </a:cubicBezTo>
                  <a:cubicBezTo>
                    <a:pt x="94" y="75"/>
                    <a:pt x="94" y="75"/>
                    <a:pt x="94" y="75"/>
                  </a:cubicBezTo>
                  <a:cubicBezTo>
                    <a:pt x="95" y="74"/>
                    <a:pt x="96" y="72"/>
                    <a:pt x="96" y="68"/>
                  </a:cubicBezTo>
                  <a:cubicBezTo>
                    <a:pt x="96" y="64"/>
                    <a:pt x="97" y="62"/>
                    <a:pt x="98" y="60"/>
                  </a:cubicBezTo>
                  <a:cubicBezTo>
                    <a:pt x="99" y="58"/>
                    <a:pt x="100" y="56"/>
                    <a:pt x="103" y="56"/>
                  </a:cubicBezTo>
                  <a:cubicBezTo>
                    <a:pt x="108" y="54"/>
                    <a:pt x="108" y="54"/>
                    <a:pt x="108" y="54"/>
                  </a:cubicBezTo>
                  <a:cubicBezTo>
                    <a:pt x="108" y="53"/>
                    <a:pt x="108" y="52"/>
                    <a:pt x="106" y="49"/>
                  </a:cubicBezTo>
                  <a:cubicBezTo>
                    <a:pt x="104" y="46"/>
                    <a:pt x="103" y="44"/>
                    <a:pt x="104" y="43"/>
                  </a:cubicBezTo>
                  <a:cubicBezTo>
                    <a:pt x="109" y="43"/>
                    <a:pt x="109" y="43"/>
                    <a:pt x="109" y="43"/>
                  </a:cubicBezTo>
                  <a:cubicBezTo>
                    <a:pt x="115" y="44"/>
                    <a:pt x="115" y="44"/>
                    <a:pt x="115" y="44"/>
                  </a:cubicBezTo>
                  <a:cubicBezTo>
                    <a:pt x="117" y="44"/>
                    <a:pt x="117" y="43"/>
                    <a:pt x="117" y="41"/>
                  </a:cubicBezTo>
                  <a:cubicBezTo>
                    <a:pt x="116" y="36"/>
                    <a:pt x="116" y="36"/>
                    <a:pt x="116" y="36"/>
                  </a:cubicBezTo>
                  <a:cubicBezTo>
                    <a:pt x="119" y="32"/>
                    <a:pt x="119" y="32"/>
                    <a:pt x="119" y="32"/>
                  </a:cubicBezTo>
                  <a:cubicBezTo>
                    <a:pt x="123" y="28"/>
                    <a:pt x="123" y="28"/>
                    <a:pt x="123" y="28"/>
                  </a:cubicBezTo>
                  <a:cubicBezTo>
                    <a:pt x="122" y="22"/>
                    <a:pt x="122" y="22"/>
                    <a:pt x="122" y="22"/>
                  </a:cubicBezTo>
                  <a:cubicBezTo>
                    <a:pt x="119" y="16"/>
                    <a:pt x="119" y="16"/>
                    <a:pt x="119" y="16"/>
                  </a:cubicBezTo>
                  <a:cubicBezTo>
                    <a:pt x="119" y="15"/>
                    <a:pt x="120" y="14"/>
                    <a:pt x="123" y="12"/>
                  </a:cubicBezTo>
                  <a:cubicBezTo>
                    <a:pt x="129" y="7"/>
                    <a:pt x="129" y="7"/>
                    <a:pt x="129" y="7"/>
                  </a:cubicBezTo>
                  <a:cubicBezTo>
                    <a:pt x="136" y="4"/>
                    <a:pt x="136" y="4"/>
                    <a:pt x="136" y="4"/>
                  </a:cubicBezTo>
                  <a:cubicBezTo>
                    <a:pt x="145" y="4"/>
                    <a:pt x="145" y="4"/>
                    <a:pt x="145" y="4"/>
                  </a:cubicBezTo>
                  <a:cubicBezTo>
                    <a:pt x="146" y="4"/>
                    <a:pt x="146" y="4"/>
                    <a:pt x="147" y="4"/>
                  </a:cubicBezTo>
                  <a:cubicBezTo>
                    <a:pt x="150" y="4"/>
                    <a:pt x="154" y="2"/>
                    <a:pt x="157" y="0"/>
                  </a:cubicBezTo>
                  <a:moveTo>
                    <a:pt x="158" y="2"/>
                  </a:moveTo>
                  <a:cubicBezTo>
                    <a:pt x="154" y="5"/>
                    <a:pt x="150" y="6"/>
                    <a:pt x="147" y="6"/>
                  </a:cubicBezTo>
                  <a:cubicBezTo>
                    <a:pt x="146" y="6"/>
                    <a:pt x="146" y="6"/>
                    <a:pt x="145" y="6"/>
                  </a:cubicBezTo>
                  <a:cubicBezTo>
                    <a:pt x="136" y="6"/>
                    <a:pt x="136" y="6"/>
                    <a:pt x="136" y="6"/>
                  </a:cubicBezTo>
                  <a:cubicBezTo>
                    <a:pt x="129" y="9"/>
                    <a:pt x="129" y="9"/>
                    <a:pt x="129" y="9"/>
                  </a:cubicBezTo>
                  <a:cubicBezTo>
                    <a:pt x="124" y="13"/>
                    <a:pt x="124" y="13"/>
                    <a:pt x="124" y="13"/>
                  </a:cubicBezTo>
                  <a:cubicBezTo>
                    <a:pt x="122" y="14"/>
                    <a:pt x="121" y="15"/>
                    <a:pt x="121" y="16"/>
                  </a:cubicBezTo>
                  <a:cubicBezTo>
                    <a:pt x="124" y="21"/>
                    <a:pt x="124" y="21"/>
                    <a:pt x="124" y="21"/>
                  </a:cubicBezTo>
                  <a:cubicBezTo>
                    <a:pt x="124" y="21"/>
                    <a:pt x="124" y="21"/>
                    <a:pt x="124" y="21"/>
                  </a:cubicBezTo>
                  <a:cubicBezTo>
                    <a:pt x="124" y="22"/>
                    <a:pt x="124" y="22"/>
                    <a:pt x="124" y="22"/>
                  </a:cubicBezTo>
                  <a:cubicBezTo>
                    <a:pt x="124" y="28"/>
                    <a:pt x="124" y="28"/>
                    <a:pt x="124" y="28"/>
                  </a:cubicBezTo>
                  <a:cubicBezTo>
                    <a:pt x="124" y="28"/>
                    <a:pt x="124" y="28"/>
                    <a:pt x="124" y="28"/>
                  </a:cubicBezTo>
                  <a:cubicBezTo>
                    <a:pt x="124" y="29"/>
                    <a:pt x="124" y="29"/>
                    <a:pt x="124" y="29"/>
                  </a:cubicBezTo>
                  <a:cubicBezTo>
                    <a:pt x="120" y="33"/>
                    <a:pt x="120" y="33"/>
                    <a:pt x="120" y="33"/>
                  </a:cubicBezTo>
                  <a:cubicBezTo>
                    <a:pt x="118" y="36"/>
                    <a:pt x="118" y="36"/>
                    <a:pt x="118" y="36"/>
                  </a:cubicBezTo>
                  <a:cubicBezTo>
                    <a:pt x="119" y="41"/>
                    <a:pt x="119" y="41"/>
                    <a:pt x="119" y="41"/>
                  </a:cubicBezTo>
                  <a:cubicBezTo>
                    <a:pt x="119" y="42"/>
                    <a:pt x="119" y="43"/>
                    <a:pt x="118" y="44"/>
                  </a:cubicBezTo>
                  <a:cubicBezTo>
                    <a:pt x="118" y="45"/>
                    <a:pt x="117" y="46"/>
                    <a:pt x="115" y="46"/>
                  </a:cubicBezTo>
                  <a:cubicBezTo>
                    <a:pt x="115" y="46"/>
                    <a:pt x="115" y="46"/>
                    <a:pt x="115" y="46"/>
                  </a:cubicBezTo>
                  <a:cubicBezTo>
                    <a:pt x="115" y="46"/>
                    <a:pt x="115" y="46"/>
                    <a:pt x="115" y="46"/>
                  </a:cubicBezTo>
                  <a:cubicBezTo>
                    <a:pt x="108" y="45"/>
                    <a:pt x="108" y="45"/>
                    <a:pt x="108" y="45"/>
                  </a:cubicBezTo>
                  <a:cubicBezTo>
                    <a:pt x="106" y="45"/>
                    <a:pt x="106" y="45"/>
                    <a:pt x="106" y="45"/>
                  </a:cubicBezTo>
                  <a:cubicBezTo>
                    <a:pt x="106" y="46"/>
                    <a:pt x="107" y="46"/>
                    <a:pt x="107" y="47"/>
                  </a:cubicBezTo>
                  <a:cubicBezTo>
                    <a:pt x="107" y="48"/>
                    <a:pt x="107" y="48"/>
                    <a:pt x="107" y="48"/>
                  </a:cubicBezTo>
                  <a:cubicBezTo>
                    <a:pt x="110" y="51"/>
                    <a:pt x="110" y="53"/>
                    <a:pt x="109" y="55"/>
                  </a:cubicBezTo>
                  <a:cubicBezTo>
                    <a:pt x="109" y="56"/>
                    <a:pt x="109" y="56"/>
                    <a:pt x="109" y="56"/>
                  </a:cubicBezTo>
                  <a:cubicBezTo>
                    <a:pt x="108" y="56"/>
                    <a:pt x="108" y="56"/>
                    <a:pt x="108" y="56"/>
                  </a:cubicBezTo>
                  <a:cubicBezTo>
                    <a:pt x="104" y="58"/>
                    <a:pt x="104" y="58"/>
                    <a:pt x="104" y="58"/>
                  </a:cubicBezTo>
                  <a:cubicBezTo>
                    <a:pt x="104" y="58"/>
                    <a:pt x="104" y="58"/>
                    <a:pt x="104" y="58"/>
                  </a:cubicBezTo>
                  <a:cubicBezTo>
                    <a:pt x="103" y="58"/>
                    <a:pt x="103" y="58"/>
                    <a:pt x="103" y="58"/>
                  </a:cubicBezTo>
                  <a:cubicBezTo>
                    <a:pt x="102" y="58"/>
                    <a:pt x="101" y="59"/>
                    <a:pt x="100" y="61"/>
                  </a:cubicBezTo>
                  <a:cubicBezTo>
                    <a:pt x="99" y="62"/>
                    <a:pt x="98" y="64"/>
                    <a:pt x="98" y="68"/>
                  </a:cubicBezTo>
                  <a:cubicBezTo>
                    <a:pt x="98" y="68"/>
                    <a:pt x="98" y="68"/>
                    <a:pt x="98" y="68"/>
                  </a:cubicBezTo>
                  <a:cubicBezTo>
                    <a:pt x="98" y="69"/>
                    <a:pt x="98" y="69"/>
                    <a:pt x="98" y="69"/>
                  </a:cubicBezTo>
                  <a:cubicBezTo>
                    <a:pt x="98" y="72"/>
                    <a:pt x="97" y="75"/>
                    <a:pt x="95" y="76"/>
                  </a:cubicBezTo>
                  <a:cubicBezTo>
                    <a:pt x="95" y="76"/>
                    <a:pt x="95" y="76"/>
                    <a:pt x="95" y="76"/>
                  </a:cubicBezTo>
                  <a:cubicBezTo>
                    <a:pt x="94" y="76"/>
                    <a:pt x="94" y="76"/>
                    <a:pt x="94" y="76"/>
                  </a:cubicBezTo>
                  <a:cubicBezTo>
                    <a:pt x="88" y="76"/>
                    <a:pt x="88" y="76"/>
                    <a:pt x="88" y="76"/>
                  </a:cubicBezTo>
                  <a:cubicBezTo>
                    <a:pt x="83" y="77"/>
                    <a:pt x="83" y="77"/>
                    <a:pt x="83" y="77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7" y="83"/>
                    <a:pt x="77" y="83"/>
                    <a:pt x="77" y="83"/>
                  </a:cubicBezTo>
                  <a:cubicBezTo>
                    <a:pt x="71" y="83"/>
                    <a:pt x="71" y="83"/>
                    <a:pt x="71" y="83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4"/>
                    <a:pt x="65" y="94"/>
                    <a:pt x="65" y="94"/>
                  </a:cubicBezTo>
                  <a:cubicBezTo>
                    <a:pt x="62" y="100"/>
                    <a:pt x="62" y="100"/>
                    <a:pt x="62" y="100"/>
                  </a:cubicBezTo>
                  <a:cubicBezTo>
                    <a:pt x="62" y="100"/>
                    <a:pt x="62" y="100"/>
                    <a:pt x="62" y="100"/>
                  </a:cubicBezTo>
                  <a:cubicBezTo>
                    <a:pt x="62" y="100"/>
                    <a:pt x="62" y="100"/>
                    <a:pt x="62" y="100"/>
                  </a:cubicBezTo>
                  <a:cubicBezTo>
                    <a:pt x="59" y="103"/>
                    <a:pt x="55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32" y="108"/>
                    <a:pt x="32" y="108"/>
                    <a:pt x="32" y="108"/>
                  </a:cubicBezTo>
                  <a:cubicBezTo>
                    <a:pt x="32" y="108"/>
                    <a:pt x="32" y="108"/>
                    <a:pt x="32" y="108"/>
                  </a:cubicBezTo>
                  <a:cubicBezTo>
                    <a:pt x="32" y="108"/>
                    <a:pt x="32" y="108"/>
                    <a:pt x="32" y="108"/>
                  </a:cubicBezTo>
                  <a:cubicBezTo>
                    <a:pt x="12" y="105"/>
                    <a:pt x="12" y="105"/>
                    <a:pt x="12" y="105"/>
                  </a:cubicBezTo>
                  <a:cubicBezTo>
                    <a:pt x="3" y="104"/>
                    <a:pt x="3" y="104"/>
                    <a:pt x="3" y="104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11" y="115"/>
                    <a:pt x="11" y="115"/>
                    <a:pt x="11" y="115"/>
                  </a:cubicBezTo>
                  <a:cubicBezTo>
                    <a:pt x="17" y="117"/>
                    <a:pt x="17" y="117"/>
                    <a:pt x="17" y="117"/>
                  </a:cubicBezTo>
                  <a:cubicBezTo>
                    <a:pt x="19" y="118"/>
                    <a:pt x="21" y="120"/>
                    <a:pt x="22" y="122"/>
                  </a:cubicBezTo>
                  <a:cubicBezTo>
                    <a:pt x="22" y="122"/>
                    <a:pt x="22" y="122"/>
                    <a:pt x="22" y="122"/>
                  </a:cubicBezTo>
                  <a:cubicBezTo>
                    <a:pt x="22" y="122"/>
                    <a:pt x="22" y="122"/>
                    <a:pt x="22" y="122"/>
                  </a:cubicBezTo>
                  <a:cubicBezTo>
                    <a:pt x="23" y="128"/>
                    <a:pt x="23" y="128"/>
                    <a:pt x="23" y="128"/>
                  </a:cubicBezTo>
                  <a:cubicBezTo>
                    <a:pt x="24" y="132"/>
                    <a:pt x="24" y="132"/>
                    <a:pt x="24" y="132"/>
                  </a:cubicBezTo>
                  <a:cubicBezTo>
                    <a:pt x="27" y="136"/>
                    <a:pt x="29" y="139"/>
                    <a:pt x="28" y="142"/>
                  </a:cubicBezTo>
                  <a:cubicBezTo>
                    <a:pt x="28" y="143"/>
                    <a:pt x="28" y="143"/>
                    <a:pt x="28" y="143"/>
                  </a:cubicBezTo>
                  <a:cubicBezTo>
                    <a:pt x="27" y="143"/>
                    <a:pt x="27" y="143"/>
                    <a:pt x="27" y="143"/>
                  </a:cubicBezTo>
                  <a:cubicBezTo>
                    <a:pt x="21" y="145"/>
                    <a:pt x="21" y="145"/>
                    <a:pt x="21" y="145"/>
                  </a:cubicBezTo>
                  <a:cubicBezTo>
                    <a:pt x="20" y="145"/>
                    <a:pt x="20" y="145"/>
                    <a:pt x="20" y="145"/>
                  </a:cubicBezTo>
                  <a:cubicBezTo>
                    <a:pt x="20" y="145"/>
                    <a:pt x="20" y="145"/>
                    <a:pt x="20" y="145"/>
                  </a:cubicBezTo>
                  <a:cubicBezTo>
                    <a:pt x="17" y="146"/>
                    <a:pt x="15" y="146"/>
                    <a:pt x="15" y="147"/>
                  </a:cubicBezTo>
                  <a:cubicBezTo>
                    <a:pt x="11" y="154"/>
                    <a:pt x="11" y="154"/>
                    <a:pt x="11" y="154"/>
                  </a:cubicBezTo>
                  <a:cubicBezTo>
                    <a:pt x="10" y="158"/>
                    <a:pt x="10" y="158"/>
                    <a:pt x="10" y="158"/>
                  </a:cubicBezTo>
                  <a:cubicBezTo>
                    <a:pt x="46" y="156"/>
                    <a:pt x="46" y="156"/>
                    <a:pt x="46" y="156"/>
                  </a:cubicBezTo>
                  <a:cubicBezTo>
                    <a:pt x="49" y="156"/>
                    <a:pt x="50" y="156"/>
                    <a:pt x="52" y="156"/>
                  </a:cubicBezTo>
                  <a:cubicBezTo>
                    <a:pt x="64" y="156"/>
                    <a:pt x="67" y="158"/>
                    <a:pt x="68" y="159"/>
                  </a:cubicBezTo>
                  <a:cubicBezTo>
                    <a:pt x="83" y="178"/>
                    <a:pt x="83" y="178"/>
                    <a:pt x="83" y="178"/>
                  </a:cubicBezTo>
                  <a:cubicBezTo>
                    <a:pt x="88" y="174"/>
                    <a:pt x="88" y="174"/>
                    <a:pt x="88" y="174"/>
                  </a:cubicBezTo>
                  <a:cubicBezTo>
                    <a:pt x="91" y="171"/>
                    <a:pt x="95" y="169"/>
                    <a:pt x="99" y="169"/>
                  </a:cubicBezTo>
                  <a:cubicBezTo>
                    <a:pt x="109" y="170"/>
                    <a:pt x="109" y="170"/>
                    <a:pt x="109" y="170"/>
                  </a:cubicBezTo>
                  <a:cubicBezTo>
                    <a:pt x="112" y="170"/>
                    <a:pt x="113" y="169"/>
                    <a:pt x="113" y="166"/>
                  </a:cubicBezTo>
                  <a:cubicBezTo>
                    <a:pt x="109" y="159"/>
                    <a:pt x="109" y="159"/>
                    <a:pt x="109" y="159"/>
                  </a:cubicBezTo>
                  <a:cubicBezTo>
                    <a:pt x="102" y="145"/>
                    <a:pt x="102" y="145"/>
                    <a:pt x="102" y="145"/>
                  </a:cubicBezTo>
                  <a:cubicBezTo>
                    <a:pt x="98" y="138"/>
                    <a:pt x="97" y="133"/>
                    <a:pt x="99" y="129"/>
                  </a:cubicBezTo>
                  <a:cubicBezTo>
                    <a:pt x="101" y="126"/>
                    <a:pt x="104" y="125"/>
                    <a:pt x="109" y="125"/>
                  </a:cubicBezTo>
                  <a:cubicBezTo>
                    <a:pt x="122" y="123"/>
                    <a:pt x="122" y="123"/>
                    <a:pt x="122" y="123"/>
                  </a:cubicBezTo>
                  <a:cubicBezTo>
                    <a:pt x="132" y="112"/>
                    <a:pt x="132" y="112"/>
                    <a:pt x="132" y="112"/>
                  </a:cubicBezTo>
                  <a:cubicBezTo>
                    <a:pt x="145" y="97"/>
                    <a:pt x="145" y="97"/>
                    <a:pt x="145" y="97"/>
                  </a:cubicBezTo>
                  <a:cubicBezTo>
                    <a:pt x="150" y="90"/>
                    <a:pt x="153" y="84"/>
                    <a:pt x="154" y="81"/>
                  </a:cubicBezTo>
                  <a:cubicBezTo>
                    <a:pt x="154" y="78"/>
                    <a:pt x="156" y="74"/>
                    <a:pt x="160" y="70"/>
                  </a:cubicBezTo>
                  <a:cubicBezTo>
                    <a:pt x="162" y="66"/>
                    <a:pt x="162" y="66"/>
                    <a:pt x="162" y="66"/>
                  </a:cubicBezTo>
                  <a:cubicBezTo>
                    <a:pt x="158" y="64"/>
                    <a:pt x="155" y="63"/>
                    <a:pt x="153" y="62"/>
                  </a:cubicBezTo>
                  <a:cubicBezTo>
                    <a:pt x="151" y="60"/>
                    <a:pt x="151" y="58"/>
                    <a:pt x="151" y="56"/>
                  </a:cubicBezTo>
                  <a:cubicBezTo>
                    <a:pt x="152" y="52"/>
                    <a:pt x="152" y="52"/>
                    <a:pt x="152" y="52"/>
                  </a:cubicBezTo>
                  <a:cubicBezTo>
                    <a:pt x="150" y="46"/>
                    <a:pt x="150" y="46"/>
                    <a:pt x="150" y="46"/>
                  </a:cubicBezTo>
                  <a:cubicBezTo>
                    <a:pt x="146" y="42"/>
                    <a:pt x="145" y="39"/>
                    <a:pt x="146" y="37"/>
                  </a:cubicBezTo>
                  <a:cubicBezTo>
                    <a:pt x="146" y="35"/>
                    <a:pt x="148" y="34"/>
                    <a:pt x="151" y="34"/>
                  </a:cubicBezTo>
                  <a:cubicBezTo>
                    <a:pt x="151" y="34"/>
                    <a:pt x="151" y="34"/>
                    <a:pt x="151" y="34"/>
                  </a:cubicBezTo>
                  <a:cubicBezTo>
                    <a:pt x="151" y="34"/>
                    <a:pt x="151" y="34"/>
                    <a:pt x="151" y="34"/>
                  </a:cubicBezTo>
                  <a:cubicBezTo>
                    <a:pt x="167" y="35"/>
                    <a:pt x="167" y="35"/>
                    <a:pt x="167" y="35"/>
                  </a:cubicBezTo>
                  <a:cubicBezTo>
                    <a:pt x="167" y="35"/>
                    <a:pt x="167" y="35"/>
                    <a:pt x="167" y="35"/>
                  </a:cubicBezTo>
                  <a:cubicBezTo>
                    <a:pt x="167" y="35"/>
                    <a:pt x="167" y="35"/>
                    <a:pt x="167" y="35"/>
                  </a:cubicBezTo>
                  <a:cubicBezTo>
                    <a:pt x="169" y="36"/>
                    <a:pt x="170" y="36"/>
                    <a:pt x="171" y="36"/>
                  </a:cubicBezTo>
                  <a:cubicBezTo>
                    <a:pt x="174" y="36"/>
                    <a:pt x="177" y="35"/>
                    <a:pt x="180" y="32"/>
                  </a:cubicBezTo>
                  <a:cubicBezTo>
                    <a:pt x="186" y="26"/>
                    <a:pt x="186" y="26"/>
                    <a:pt x="186" y="26"/>
                  </a:cubicBezTo>
                  <a:cubicBezTo>
                    <a:pt x="188" y="25"/>
                    <a:pt x="188" y="25"/>
                    <a:pt x="188" y="25"/>
                  </a:cubicBezTo>
                  <a:cubicBezTo>
                    <a:pt x="185" y="23"/>
                    <a:pt x="183" y="23"/>
                    <a:pt x="182" y="22"/>
                  </a:cubicBezTo>
                  <a:cubicBezTo>
                    <a:pt x="176" y="20"/>
                    <a:pt x="176" y="20"/>
                    <a:pt x="176" y="20"/>
                  </a:cubicBezTo>
                  <a:cubicBezTo>
                    <a:pt x="176" y="20"/>
                    <a:pt x="176" y="20"/>
                    <a:pt x="176" y="20"/>
                  </a:cubicBezTo>
                  <a:cubicBezTo>
                    <a:pt x="176" y="20"/>
                    <a:pt x="176" y="20"/>
                    <a:pt x="176" y="20"/>
                  </a:cubicBezTo>
                  <a:cubicBezTo>
                    <a:pt x="173" y="17"/>
                    <a:pt x="173" y="17"/>
                    <a:pt x="173" y="17"/>
                  </a:cubicBezTo>
                  <a:cubicBezTo>
                    <a:pt x="172" y="16"/>
                    <a:pt x="170" y="15"/>
                    <a:pt x="170" y="11"/>
                  </a:cubicBezTo>
                  <a:cubicBezTo>
                    <a:pt x="169" y="7"/>
                    <a:pt x="169" y="7"/>
                    <a:pt x="169" y="7"/>
                  </a:cubicBezTo>
                  <a:cubicBezTo>
                    <a:pt x="167" y="7"/>
                    <a:pt x="167" y="7"/>
                    <a:pt x="167" y="7"/>
                  </a:cubicBezTo>
                  <a:cubicBezTo>
                    <a:pt x="166" y="7"/>
                    <a:pt x="166" y="7"/>
                    <a:pt x="166" y="7"/>
                  </a:cubicBezTo>
                  <a:cubicBezTo>
                    <a:pt x="166" y="7"/>
                    <a:pt x="166" y="7"/>
                    <a:pt x="166" y="7"/>
                  </a:cubicBezTo>
                  <a:cubicBezTo>
                    <a:pt x="163" y="6"/>
                    <a:pt x="163" y="6"/>
                    <a:pt x="163" y="6"/>
                  </a:cubicBezTo>
                  <a:cubicBezTo>
                    <a:pt x="162" y="6"/>
                    <a:pt x="162" y="6"/>
                    <a:pt x="162" y="6"/>
                  </a:cubicBezTo>
                  <a:cubicBezTo>
                    <a:pt x="162" y="5"/>
                    <a:pt x="162" y="5"/>
                    <a:pt x="162" y="5"/>
                  </a:cubicBezTo>
                  <a:cubicBezTo>
                    <a:pt x="161" y="4"/>
                    <a:pt x="160" y="3"/>
                    <a:pt x="15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72" name="Freeform 684"/>
            <p:cNvSpPr>
              <a:spLocks/>
            </p:cNvSpPr>
            <p:nvPr/>
          </p:nvSpPr>
          <p:spPr bwMode="auto">
            <a:xfrm>
              <a:off x="3579329" y="3834825"/>
              <a:ext cx="746113" cy="707464"/>
            </a:xfrm>
            <a:custGeom>
              <a:avLst/>
              <a:gdLst>
                <a:gd name="T0" fmla="*/ 81 w 188"/>
                <a:gd name="T1" fmla="*/ 178 h 178"/>
                <a:gd name="T2" fmla="*/ 50 w 188"/>
                <a:gd name="T3" fmla="*/ 156 h 178"/>
                <a:gd name="T4" fmla="*/ 7 w 188"/>
                <a:gd name="T5" fmla="*/ 158 h 178"/>
                <a:gd name="T6" fmla="*/ 8 w 188"/>
                <a:gd name="T7" fmla="*/ 153 h 178"/>
                <a:gd name="T8" fmla="*/ 18 w 188"/>
                <a:gd name="T9" fmla="*/ 143 h 178"/>
                <a:gd name="T10" fmla="*/ 25 w 188"/>
                <a:gd name="T11" fmla="*/ 141 h 178"/>
                <a:gd name="T12" fmla="*/ 21 w 188"/>
                <a:gd name="T13" fmla="*/ 131 h 178"/>
                <a:gd name="T14" fmla="*/ 19 w 188"/>
                <a:gd name="T15" fmla="*/ 121 h 178"/>
                <a:gd name="T16" fmla="*/ 8 w 188"/>
                <a:gd name="T17" fmla="*/ 115 h 178"/>
                <a:gd name="T18" fmla="*/ 0 w 188"/>
                <a:gd name="T19" fmla="*/ 102 h 178"/>
                <a:gd name="T20" fmla="*/ 30 w 188"/>
                <a:gd name="T21" fmla="*/ 106 h 178"/>
                <a:gd name="T22" fmla="*/ 59 w 188"/>
                <a:gd name="T23" fmla="*/ 99 h 178"/>
                <a:gd name="T24" fmla="*/ 63 w 188"/>
                <a:gd name="T25" fmla="*/ 85 h 178"/>
                <a:gd name="T26" fmla="*/ 75 w 188"/>
                <a:gd name="T27" fmla="*/ 81 h 178"/>
                <a:gd name="T28" fmla="*/ 76 w 188"/>
                <a:gd name="T29" fmla="*/ 81 h 178"/>
                <a:gd name="T30" fmla="*/ 80 w 188"/>
                <a:gd name="T31" fmla="*/ 75 h 178"/>
                <a:gd name="T32" fmla="*/ 92 w 188"/>
                <a:gd name="T33" fmla="*/ 75 h 178"/>
                <a:gd name="T34" fmla="*/ 93 w 188"/>
                <a:gd name="T35" fmla="*/ 74 h 178"/>
                <a:gd name="T36" fmla="*/ 97 w 188"/>
                <a:gd name="T37" fmla="*/ 59 h 178"/>
                <a:gd name="T38" fmla="*/ 106 w 188"/>
                <a:gd name="T39" fmla="*/ 54 h 178"/>
                <a:gd name="T40" fmla="*/ 106 w 188"/>
                <a:gd name="T41" fmla="*/ 54 h 178"/>
                <a:gd name="T42" fmla="*/ 104 w 188"/>
                <a:gd name="T43" fmla="*/ 46 h 178"/>
                <a:gd name="T44" fmla="*/ 107 w 188"/>
                <a:gd name="T45" fmla="*/ 43 h 178"/>
                <a:gd name="T46" fmla="*/ 115 w 188"/>
                <a:gd name="T47" fmla="*/ 43 h 178"/>
                <a:gd name="T48" fmla="*/ 115 w 188"/>
                <a:gd name="T49" fmla="*/ 35 h 178"/>
                <a:gd name="T50" fmla="*/ 121 w 188"/>
                <a:gd name="T51" fmla="*/ 27 h 178"/>
                <a:gd name="T52" fmla="*/ 122 w 188"/>
                <a:gd name="T53" fmla="*/ 27 h 178"/>
                <a:gd name="T54" fmla="*/ 118 w 188"/>
                <a:gd name="T55" fmla="*/ 15 h 178"/>
                <a:gd name="T56" fmla="*/ 127 w 188"/>
                <a:gd name="T57" fmla="*/ 7 h 178"/>
                <a:gd name="T58" fmla="*/ 143 w 188"/>
                <a:gd name="T59" fmla="*/ 4 h 178"/>
                <a:gd name="T60" fmla="*/ 156 w 188"/>
                <a:gd name="T61" fmla="*/ 0 h 178"/>
                <a:gd name="T62" fmla="*/ 161 w 188"/>
                <a:gd name="T63" fmla="*/ 4 h 178"/>
                <a:gd name="T64" fmla="*/ 164 w 188"/>
                <a:gd name="T65" fmla="*/ 5 h 178"/>
                <a:gd name="T66" fmla="*/ 169 w 188"/>
                <a:gd name="T67" fmla="*/ 10 h 178"/>
                <a:gd name="T68" fmla="*/ 174 w 188"/>
                <a:gd name="T69" fmla="*/ 18 h 178"/>
                <a:gd name="T70" fmla="*/ 175 w 188"/>
                <a:gd name="T71" fmla="*/ 18 h 178"/>
                <a:gd name="T72" fmla="*/ 187 w 188"/>
                <a:gd name="T73" fmla="*/ 23 h 178"/>
                <a:gd name="T74" fmla="*/ 185 w 188"/>
                <a:gd name="T75" fmla="*/ 26 h 178"/>
                <a:gd name="T76" fmla="*/ 169 w 188"/>
                <a:gd name="T77" fmla="*/ 36 h 178"/>
                <a:gd name="T78" fmla="*/ 149 w 188"/>
                <a:gd name="T79" fmla="*/ 33 h 178"/>
                <a:gd name="T80" fmla="*/ 148 w 188"/>
                <a:gd name="T81" fmla="*/ 45 h 178"/>
                <a:gd name="T82" fmla="*/ 150 w 188"/>
                <a:gd name="T83" fmla="*/ 55 h 178"/>
                <a:gd name="T84" fmla="*/ 162 w 188"/>
                <a:gd name="T85" fmla="*/ 64 h 178"/>
                <a:gd name="T86" fmla="*/ 153 w 188"/>
                <a:gd name="T87" fmla="*/ 80 h 178"/>
                <a:gd name="T88" fmla="*/ 131 w 188"/>
                <a:gd name="T89" fmla="*/ 112 h 178"/>
                <a:gd name="T90" fmla="*/ 107 w 188"/>
                <a:gd name="T91" fmla="*/ 125 h 178"/>
                <a:gd name="T92" fmla="*/ 98 w 188"/>
                <a:gd name="T93" fmla="*/ 129 h 178"/>
                <a:gd name="T94" fmla="*/ 108 w 188"/>
                <a:gd name="T95" fmla="*/ 157 h 178"/>
                <a:gd name="T96" fmla="*/ 107 w 188"/>
                <a:gd name="T97" fmla="*/ 170 h 178"/>
                <a:gd name="T98" fmla="*/ 86 w 188"/>
                <a:gd name="T99" fmla="*/ 174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8" h="178">
                  <a:moveTo>
                    <a:pt x="81" y="178"/>
                  </a:moveTo>
                  <a:cubicBezTo>
                    <a:pt x="81" y="178"/>
                    <a:pt x="81" y="178"/>
                    <a:pt x="81" y="178"/>
                  </a:cubicBezTo>
                  <a:cubicBezTo>
                    <a:pt x="65" y="159"/>
                    <a:pt x="65" y="159"/>
                    <a:pt x="65" y="159"/>
                  </a:cubicBezTo>
                  <a:cubicBezTo>
                    <a:pt x="64" y="157"/>
                    <a:pt x="62" y="156"/>
                    <a:pt x="50" y="156"/>
                  </a:cubicBezTo>
                  <a:cubicBezTo>
                    <a:pt x="48" y="156"/>
                    <a:pt x="47" y="156"/>
                    <a:pt x="45" y="156"/>
                  </a:cubicBezTo>
                  <a:cubicBezTo>
                    <a:pt x="7" y="158"/>
                    <a:pt x="7" y="158"/>
                    <a:pt x="7" y="158"/>
                  </a:cubicBezTo>
                  <a:cubicBezTo>
                    <a:pt x="7" y="157"/>
                    <a:pt x="7" y="157"/>
                    <a:pt x="7" y="157"/>
                  </a:cubicBezTo>
                  <a:cubicBezTo>
                    <a:pt x="8" y="153"/>
                    <a:pt x="8" y="153"/>
                    <a:pt x="8" y="153"/>
                  </a:cubicBezTo>
                  <a:cubicBezTo>
                    <a:pt x="12" y="146"/>
                    <a:pt x="12" y="146"/>
                    <a:pt x="12" y="146"/>
                  </a:cubicBezTo>
                  <a:cubicBezTo>
                    <a:pt x="13" y="145"/>
                    <a:pt x="14" y="144"/>
                    <a:pt x="18" y="143"/>
                  </a:cubicBezTo>
                  <a:cubicBezTo>
                    <a:pt x="25" y="141"/>
                    <a:pt x="25" y="141"/>
                    <a:pt x="25" y="141"/>
                  </a:cubicBezTo>
                  <a:cubicBezTo>
                    <a:pt x="25" y="141"/>
                    <a:pt x="25" y="141"/>
                    <a:pt x="25" y="141"/>
                  </a:cubicBezTo>
                  <a:cubicBezTo>
                    <a:pt x="25" y="141"/>
                    <a:pt x="25" y="141"/>
                    <a:pt x="25" y="141"/>
                  </a:cubicBezTo>
                  <a:cubicBezTo>
                    <a:pt x="26" y="138"/>
                    <a:pt x="24" y="135"/>
                    <a:pt x="21" y="131"/>
                  </a:cubicBezTo>
                  <a:cubicBezTo>
                    <a:pt x="20" y="127"/>
                    <a:pt x="20" y="127"/>
                    <a:pt x="20" y="127"/>
                  </a:cubicBezTo>
                  <a:cubicBezTo>
                    <a:pt x="19" y="121"/>
                    <a:pt x="19" y="121"/>
                    <a:pt x="19" y="121"/>
                  </a:cubicBezTo>
                  <a:cubicBezTo>
                    <a:pt x="19" y="119"/>
                    <a:pt x="17" y="118"/>
                    <a:pt x="14" y="117"/>
                  </a:cubicBezTo>
                  <a:cubicBezTo>
                    <a:pt x="8" y="115"/>
                    <a:pt x="8" y="115"/>
                    <a:pt x="8" y="115"/>
                  </a:cubicBezTo>
                  <a:cubicBezTo>
                    <a:pt x="2" y="107"/>
                    <a:pt x="2" y="107"/>
                    <a:pt x="2" y="107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10" y="104"/>
                    <a:pt x="10" y="104"/>
                    <a:pt x="10" y="104"/>
                  </a:cubicBezTo>
                  <a:cubicBezTo>
                    <a:pt x="30" y="106"/>
                    <a:pt x="30" y="106"/>
                    <a:pt x="30" y="106"/>
                  </a:cubicBezTo>
                  <a:cubicBezTo>
                    <a:pt x="47" y="104"/>
                    <a:pt x="47" y="104"/>
                    <a:pt x="47" y="104"/>
                  </a:cubicBezTo>
                  <a:cubicBezTo>
                    <a:pt x="53" y="102"/>
                    <a:pt x="57" y="101"/>
                    <a:pt x="59" y="99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3" y="85"/>
                    <a:pt x="63" y="85"/>
                    <a:pt x="63" y="85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78" y="78"/>
                    <a:pt x="78" y="78"/>
                    <a:pt x="78" y="78"/>
                  </a:cubicBezTo>
                  <a:cubicBezTo>
                    <a:pt x="80" y="75"/>
                    <a:pt x="80" y="75"/>
                    <a:pt x="80" y="75"/>
                  </a:cubicBezTo>
                  <a:cubicBezTo>
                    <a:pt x="86" y="75"/>
                    <a:pt x="86" y="75"/>
                    <a:pt x="86" y="75"/>
                  </a:cubicBezTo>
                  <a:cubicBezTo>
                    <a:pt x="92" y="75"/>
                    <a:pt x="92" y="75"/>
                    <a:pt x="92" y="75"/>
                  </a:cubicBezTo>
                  <a:cubicBezTo>
                    <a:pt x="92" y="75"/>
                    <a:pt x="92" y="75"/>
                    <a:pt x="92" y="75"/>
                  </a:cubicBezTo>
                  <a:cubicBezTo>
                    <a:pt x="93" y="74"/>
                    <a:pt x="93" y="74"/>
                    <a:pt x="93" y="74"/>
                  </a:cubicBezTo>
                  <a:cubicBezTo>
                    <a:pt x="94" y="73"/>
                    <a:pt x="95" y="71"/>
                    <a:pt x="95" y="67"/>
                  </a:cubicBezTo>
                  <a:cubicBezTo>
                    <a:pt x="95" y="63"/>
                    <a:pt x="96" y="61"/>
                    <a:pt x="97" y="59"/>
                  </a:cubicBezTo>
                  <a:cubicBezTo>
                    <a:pt x="98" y="57"/>
                    <a:pt x="99" y="56"/>
                    <a:pt x="101" y="56"/>
                  </a:cubicBezTo>
                  <a:cubicBezTo>
                    <a:pt x="106" y="54"/>
                    <a:pt x="106" y="54"/>
                    <a:pt x="106" y="54"/>
                  </a:cubicBezTo>
                  <a:cubicBezTo>
                    <a:pt x="106" y="54"/>
                    <a:pt x="106" y="54"/>
                    <a:pt x="106" y="54"/>
                  </a:cubicBezTo>
                  <a:cubicBezTo>
                    <a:pt x="106" y="54"/>
                    <a:pt x="106" y="54"/>
                    <a:pt x="106" y="54"/>
                  </a:cubicBezTo>
                  <a:cubicBezTo>
                    <a:pt x="107" y="52"/>
                    <a:pt x="107" y="50"/>
                    <a:pt x="105" y="47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3" y="45"/>
                    <a:pt x="103" y="44"/>
                    <a:pt x="102" y="43"/>
                  </a:cubicBezTo>
                  <a:cubicBezTo>
                    <a:pt x="107" y="43"/>
                    <a:pt x="107" y="43"/>
                    <a:pt x="107" y="43"/>
                  </a:cubicBezTo>
                  <a:cubicBezTo>
                    <a:pt x="113" y="44"/>
                    <a:pt x="113" y="44"/>
                    <a:pt x="113" y="44"/>
                  </a:cubicBezTo>
                  <a:cubicBezTo>
                    <a:pt x="114" y="44"/>
                    <a:pt x="115" y="44"/>
                    <a:pt x="115" y="43"/>
                  </a:cubicBezTo>
                  <a:cubicBezTo>
                    <a:pt x="116" y="42"/>
                    <a:pt x="116" y="41"/>
                    <a:pt x="116" y="40"/>
                  </a:cubicBezTo>
                  <a:cubicBezTo>
                    <a:pt x="115" y="35"/>
                    <a:pt x="115" y="35"/>
                    <a:pt x="115" y="35"/>
                  </a:cubicBezTo>
                  <a:cubicBezTo>
                    <a:pt x="118" y="32"/>
                    <a:pt x="118" y="32"/>
                    <a:pt x="118" y="32"/>
                  </a:cubicBezTo>
                  <a:cubicBezTo>
                    <a:pt x="121" y="27"/>
                    <a:pt x="121" y="27"/>
                    <a:pt x="121" y="27"/>
                  </a:cubicBezTo>
                  <a:cubicBezTo>
                    <a:pt x="122" y="27"/>
                    <a:pt x="122" y="27"/>
                    <a:pt x="122" y="27"/>
                  </a:cubicBezTo>
                  <a:cubicBezTo>
                    <a:pt x="122" y="27"/>
                    <a:pt x="122" y="27"/>
                    <a:pt x="122" y="27"/>
                  </a:cubicBezTo>
                  <a:cubicBezTo>
                    <a:pt x="121" y="21"/>
                    <a:pt x="121" y="21"/>
                    <a:pt x="121" y="21"/>
                  </a:cubicBezTo>
                  <a:cubicBezTo>
                    <a:pt x="118" y="15"/>
                    <a:pt x="118" y="15"/>
                    <a:pt x="118" y="15"/>
                  </a:cubicBezTo>
                  <a:cubicBezTo>
                    <a:pt x="118" y="14"/>
                    <a:pt x="119" y="13"/>
                    <a:pt x="121" y="12"/>
                  </a:cubicBezTo>
                  <a:cubicBezTo>
                    <a:pt x="127" y="7"/>
                    <a:pt x="127" y="7"/>
                    <a:pt x="127" y="7"/>
                  </a:cubicBezTo>
                  <a:cubicBezTo>
                    <a:pt x="134" y="4"/>
                    <a:pt x="134" y="4"/>
                    <a:pt x="134" y="4"/>
                  </a:cubicBezTo>
                  <a:cubicBezTo>
                    <a:pt x="143" y="4"/>
                    <a:pt x="143" y="4"/>
                    <a:pt x="143" y="4"/>
                  </a:cubicBezTo>
                  <a:cubicBezTo>
                    <a:pt x="144" y="4"/>
                    <a:pt x="144" y="4"/>
                    <a:pt x="145" y="4"/>
                  </a:cubicBezTo>
                  <a:cubicBezTo>
                    <a:pt x="148" y="4"/>
                    <a:pt x="152" y="3"/>
                    <a:pt x="156" y="0"/>
                  </a:cubicBezTo>
                  <a:cubicBezTo>
                    <a:pt x="159" y="1"/>
                    <a:pt x="160" y="3"/>
                    <a:pt x="160" y="4"/>
                  </a:cubicBezTo>
                  <a:cubicBezTo>
                    <a:pt x="161" y="4"/>
                    <a:pt x="161" y="4"/>
                    <a:pt x="161" y="4"/>
                  </a:cubicBezTo>
                  <a:cubicBezTo>
                    <a:pt x="161" y="4"/>
                    <a:pt x="161" y="4"/>
                    <a:pt x="161" y="4"/>
                  </a:cubicBezTo>
                  <a:cubicBezTo>
                    <a:pt x="164" y="5"/>
                    <a:pt x="164" y="5"/>
                    <a:pt x="164" y="5"/>
                  </a:cubicBezTo>
                  <a:cubicBezTo>
                    <a:pt x="168" y="5"/>
                    <a:pt x="168" y="5"/>
                    <a:pt x="168" y="5"/>
                  </a:cubicBezTo>
                  <a:cubicBezTo>
                    <a:pt x="169" y="10"/>
                    <a:pt x="169" y="10"/>
                    <a:pt x="169" y="10"/>
                  </a:cubicBezTo>
                  <a:cubicBezTo>
                    <a:pt x="169" y="12"/>
                    <a:pt x="169" y="14"/>
                    <a:pt x="171" y="15"/>
                  </a:cubicBezTo>
                  <a:cubicBezTo>
                    <a:pt x="174" y="18"/>
                    <a:pt x="174" y="18"/>
                    <a:pt x="174" y="18"/>
                  </a:cubicBezTo>
                  <a:cubicBezTo>
                    <a:pt x="174" y="18"/>
                    <a:pt x="174" y="18"/>
                    <a:pt x="174" y="18"/>
                  </a:cubicBezTo>
                  <a:cubicBezTo>
                    <a:pt x="175" y="18"/>
                    <a:pt x="175" y="18"/>
                    <a:pt x="175" y="18"/>
                  </a:cubicBezTo>
                  <a:cubicBezTo>
                    <a:pt x="180" y="20"/>
                    <a:pt x="180" y="20"/>
                    <a:pt x="180" y="20"/>
                  </a:cubicBezTo>
                  <a:cubicBezTo>
                    <a:pt x="181" y="21"/>
                    <a:pt x="183" y="22"/>
                    <a:pt x="187" y="23"/>
                  </a:cubicBezTo>
                  <a:cubicBezTo>
                    <a:pt x="188" y="23"/>
                    <a:pt x="188" y="23"/>
                    <a:pt x="188" y="23"/>
                  </a:cubicBezTo>
                  <a:cubicBezTo>
                    <a:pt x="185" y="26"/>
                    <a:pt x="185" y="26"/>
                    <a:pt x="185" y="26"/>
                  </a:cubicBezTo>
                  <a:cubicBezTo>
                    <a:pt x="179" y="31"/>
                    <a:pt x="179" y="31"/>
                    <a:pt x="179" y="31"/>
                  </a:cubicBezTo>
                  <a:cubicBezTo>
                    <a:pt x="176" y="34"/>
                    <a:pt x="172" y="36"/>
                    <a:pt x="169" y="36"/>
                  </a:cubicBezTo>
                  <a:cubicBezTo>
                    <a:pt x="168" y="36"/>
                    <a:pt x="166" y="36"/>
                    <a:pt x="165" y="35"/>
                  </a:cubicBezTo>
                  <a:cubicBezTo>
                    <a:pt x="149" y="33"/>
                    <a:pt x="149" y="33"/>
                    <a:pt x="149" y="33"/>
                  </a:cubicBezTo>
                  <a:cubicBezTo>
                    <a:pt x="147" y="34"/>
                    <a:pt x="145" y="34"/>
                    <a:pt x="145" y="36"/>
                  </a:cubicBezTo>
                  <a:cubicBezTo>
                    <a:pt x="144" y="38"/>
                    <a:pt x="145" y="41"/>
                    <a:pt x="148" y="45"/>
                  </a:cubicBezTo>
                  <a:cubicBezTo>
                    <a:pt x="151" y="51"/>
                    <a:pt x="151" y="51"/>
                    <a:pt x="151" y="51"/>
                  </a:cubicBezTo>
                  <a:cubicBezTo>
                    <a:pt x="150" y="55"/>
                    <a:pt x="150" y="55"/>
                    <a:pt x="150" y="55"/>
                  </a:cubicBezTo>
                  <a:cubicBezTo>
                    <a:pt x="149" y="58"/>
                    <a:pt x="151" y="59"/>
                    <a:pt x="152" y="60"/>
                  </a:cubicBezTo>
                  <a:cubicBezTo>
                    <a:pt x="154" y="61"/>
                    <a:pt x="157" y="63"/>
                    <a:pt x="162" y="64"/>
                  </a:cubicBezTo>
                  <a:cubicBezTo>
                    <a:pt x="159" y="69"/>
                    <a:pt x="159" y="69"/>
                    <a:pt x="159" y="69"/>
                  </a:cubicBezTo>
                  <a:cubicBezTo>
                    <a:pt x="155" y="73"/>
                    <a:pt x="153" y="77"/>
                    <a:pt x="153" y="80"/>
                  </a:cubicBezTo>
                  <a:cubicBezTo>
                    <a:pt x="152" y="83"/>
                    <a:pt x="149" y="89"/>
                    <a:pt x="144" y="96"/>
                  </a:cubicBezTo>
                  <a:cubicBezTo>
                    <a:pt x="131" y="112"/>
                    <a:pt x="131" y="112"/>
                    <a:pt x="131" y="112"/>
                  </a:cubicBezTo>
                  <a:cubicBezTo>
                    <a:pt x="120" y="123"/>
                    <a:pt x="120" y="123"/>
                    <a:pt x="120" y="123"/>
                  </a:cubicBezTo>
                  <a:cubicBezTo>
                    <a:pt x="107" y="125"/>
                    <a:pt x="107" y="125"/>
                    <a:pt x="107" y="125"/>
                  </a:cubicBezTo>
                  <a:cubicBezTo>
                    <a:pt x="107" y="125"/>
                    <a:pt x="107" y="125"/>
                    <a:pt x="107" y="125"/>
                  </a:cubicBezTo>
                  <a:cubicBezTo>
                    <a:pt x="103" y="125"/>
                    <a:pt x="99" y="126"/>
                    <a:pt x="98" y="129"/>
                  </a:cubicBezTo>
                  <a:cubicBezTo>
                    <a:pt x="96" y="132"/>
                    <a:pt x="97" y="137"/>
                    <a:pt x="100" y="144"/>
                  </a:cubicBezTo>
                  <a:cubicBezTo>
                    <a:pt x="108" y="157"/>
                    <a:pt x="108" y="157"/>
                    <a:pt x="108" y="157"/>
                  </a:cubicBezTo>
                  <a:cubicBezTo>
                    <a:pt x="112" y="165"/>
                    <a:pt x="112" y="165"/>
                    <a:pt x="112" y="165"/>
                  </a:cubicBezTo>
                  <a:cubicBezTo>
                    <a:pt x="112" y="168"/>
                    <a:pt x="111" y="170"/>
                    <a:pt x="107" y="170"/>
                  </a:cubicBezTo>
                  <a:cubicBezTo>
                    <a:pt x="97" y="169"/>
                    <a:pt x="97" y="169"/>
                    <a:pt x="97" y="169"/>
                  </a:cubicBezTo>
                  <a:cubicBezTo>
                    <a:pt x="93" y="169"/>
                    <a:pt x="90" y="171"/>
                    <a:pt x="86" y="174"/>
                  </a:cubicBezTo>
                  <a:cubicBezTo>
                    <a:pt x="81" y="178"/>
                    <a:pt x="81" y="178"/>
                    <a:pt x="81" y="17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73" name="Freeform 685"/>
            <p:cNvSpPr>
              <a:spLocks noEditPoints="1"/>
            </p:cNvSpPr>
            <p:nvPr/>
          </p:nvSpPr>
          <p:spPr bwMode="auto">
            <a:xfrm>
              <a:off x="3570927" y="3829784"/>
              <a:ext cx="762917" cy="715866"/>
            </a:xfrm>
            <a:custGeom>
              <a:avLst/>
              <a:gdLst>
                <a:gd name="T0" fmla="*/ 170 w 192"/>
                <a:gd name="T1" fmla="*/ 5 h 180"/>
                <a:gd name="T2" fmla="*/ 182 w 192"/>
                <a:gd name="T3" fmla="*/ 20 h 180"/>
                <a:gd name="T4" fmla="*/ 181 w 192"/>
                <a:gd name="T5" fmla="*/ 33 h 180"/>
                <a:gd name="T6" fmla="*/ 151 w 192"/>
                <a:gd name="T7" fmla="*/ 45 h 180"/>
                <a:gd name="T8" fmla="*/ 165 w 192"/>
                <a:gd name="T9" fmla="*/ 65 h 180"/>
                <a:gd name="T10" fmla="*/ 133 w 192"/>
                <a:gd name="T11" fmla="*/ 114 h 180"/>
                <a:gd name="T12" fmla="*/ 110 w 192"/>
                <a:gd name="T13" fmla="*/ 158 h 180"/>
                <a:gd name="T14" fmla="*/ 89 w 192"/>
                <a:gd name="T15" fmla="*/ 176 h 180"/>
                <a:gd name="T16" fmla="*/ 52 w 192"/>
                <a:gd name="T17" fmla="*/ 157 h 180"/>
                <a:gd name="T18" fmla="*/ 9 w 192"/>
                <a:gd name="T19" fmla="*/ 153 h 180"/>
                <a:gd name="T20" fmla="*/ 23 w 192"/>
                <a:gd name="T21" fmla="*/ 133 h 180"/>
                <a:gd name="T22" fmla="*/ 9 w 192"/>
                <a:gd name="T23" fmla="*/ 117 h 180"/>
                <a:gd name="T24" fmla="*/ 32 w 192"/>
                <a:gd name="T25" fmla="*/ 106 h 180"/>
                <a:gd name="T26" fmla="*/ 65 w 192"/>
                <a:gd name="T27" fmla="*/ 85 h 180"/>
                <a:gd name="T28" fmla="*/ 82 w 192"/>
                <a:gd name="T29" fmla="*/ 75 h 180"/>
                <a:gd name="T30" fmla="*/ 98 w 192"/>
                <a:gd name="T31" fmla="*/ 60 h 180"/>
                <a:gd name="T32" fmla="*/ 104 w 192"/>
                <a:gd name="T33" fmla="*/ 43 h 180"/>
                <a:gd name="T34" fmla="*/ 116 w 192"/>
                <a:gd name="T35" fmla="*/ 36 h 180"/>
                <a:gd name="T36" fmla="*/ 119 w 192"/>
                <a:gd name="T37" fmla="*/ 16 h 180"/>
                <a:gd name="T38" fmla="*/ 145 w 192"/>
                <a:gd name="T39" fmla="*/ 4 h 180"/>
                <a:gd name="T40" fmla="*/ 147 w 192"/>
                <a:gd name="T41" fmla="*/ 6 h 180"/>
                <a:gd name="T42" fmla="*/ 124 w 192"/>
                <a:gd name="T43" fmla="*/ 13 h 180"/>
                <a:gd name="T44" fmla="*/ 124 w 192"/>
                <a:gd name="T45" fmla="*/ 22 h 180"/>
                <a:gd name="T46" fmla="*/ 120 w 192"/>
                <a:gd name="T47" fmla="*/ 33 h 180"/>
                <a:gd name="T48" fmla="*/ 115 w 192"/>
                <a:gd name="T49" fmla="*/ 46 h 180"/>
                <a:gd name="T50" fmla="*/ 106 w 192"/>
                <a:gd name="T51" fmla="*/ 45 h 180"/>
                <a:gd name="T52" fmla="*/ 109 w 192"/>
                <a:gd name="T53" fmla="*/ 56 h 180"/>
                <a:gd name="T54" fmla="*/ 103 w 192"/>
                <a:gd name="T55" fmla="*/ 58 h 180"/>
                <a:gd name="T56" fmla="*/ 98 w 192"/>
                <a:gd name="T57" fmla="*/ 69 h 180"/>
                <a:gd name="T58" fmla="*/ 88 w 192"/>
                <a:gd name="T59" fmla="*/ 76 h 180"/>
                <a:gd name="T60" fmla="*/ 78 w 192"/>
                <a:gd name="T61" fmla="*/ 83 h 180"/>
                <a:gd name="T62" fmla="*/ 65 w 192"/>
                <a:gd name="T63" fmla="*/ 93 h 180"/>
                <a:gd name="T64" fmla="*/ 62 w 192"/>
                <a:gd name="T65" fmla="*/ 100 h 180"/>
                <a:gd name="T66" fmla="*/ 50 w 192"/>
                <a:gd name="T67" fmla="*/ 105 h 180"/>
                <a:gd name="T68" fmla="*/ 12 w 192"/>
                <a:gd name="T69" fmla="*/ 105 h 180"/>
                <a:gd name="T70" fmla="*/ 17 w 192"/>
                <a:gd name="T71" fmla="*/ 117 h 180"/>
                <a:gd name="T72" fmla="*/ 23 w 192"/>
                <a:gd name="T73" fmla="*/ 128 h 180"/>
                <a:gd name="T74" fmla="*/ 27 w 192"/>
                <a:gd name="T75" fmla="*/ 143 h 180"/>
                <a:gd name="T76" fmla="*/ 15 w 192"/>
                <a:gd name="T77" fmla="*/ 147 h 180"/>
                <a:gd name="T78" fmla="*/ 52 w 192"/>
                <a:gd name="T79" fmla="*/ 156 h 180"/>
                <a:gd name="T80" fmla="*/ 99 w 192"/>
                <a:gd name="T81" fmla="*/ 169 h 180"/>
                <a:gd name="T82" fmla="*/ 102 w 192"/>
                <a:gd name="T83" fmla="*/ 145 h 180"/>
                <a:gd name="T84" fmla="*/ 132 w 192"/>
                <a:gd name="T85" fmla="*/ 112 h 180"/>
                <a:gd name="T86" fmla="*/ 162 w 192"/>
                <a:gd name="T87" fmla="*/ 66 h 180"/>
                <a:gd name="T88" fmla="*/ 150 w 192"/>
                <a:gd name="T89" fmla="*/ 46 h 180"/>
                <a:gd name="T90" fmla="*/ 151 w 192"/>
                <a:gd name="T91" fmla="*/ 34 h 180"/>
                <a:gd name="T92" fmla="*/ 171 w 192"/>
                <a:gd name="T93" fmla="*/ 36 h 180"/>
                <a:gd name="T94" fmla="*/ 182 w 192"/>
                <a:gd name="T95" fmla="*/ 22 h 180"/>
                <a:gd name="T96" fmla="*/ 173 w 192"/>
                <a:gd name="T97" fmla="*/ 17 h 180"/>
                <a:gd name="T98" fmla="*/ 166 w 192"/>
                <a:gd name="T99" fmla="*/ 7 h 180"/>
                <a:gd name="T100" fmla="*/ 162 w 192"/>
                <a:gd name="T101" fmla="*/ 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92" h="180">
                  <a:moveTo>
                    <a:pt x="157" y="0"/>
                  </a:moveTo>
                  <a:cubicBezTo>
                    <a:pt x="161" y="1"/>
                    <a:pt x="163" y="3"/>
                    <a:pt x="163" y="5"/>
                  </a:cubicBezTo>
                  <a:cubicBezTo>
                    <a:pt x="167" y="5"/>
                    <a:pt x="167" y="5"/>
                    <a:pt x="167" y="5"/>
                  </a:cubicBezTo>
                  <a:cubicBezTo>
                    <a:pt x="170" y="5"/>
                    <a:pt x="170" y="5"/>
                    <a:pt x="170" y="5"/>
                  </a:cubicBezTo>
                  <a:cubicBezTo>
                    <a:pt x="172" y="10"/>
                    <a:pt x="172" y="10"/>
                    <a:pt x="172" y="10"/>
                  </a:cubicBezTo>
                  <a:cubicBezTo>
                    <a:pt x="172" y="13"/>
                    <a:pt x="172" y="15"/>
                    <a:pt x="174" y="15"/>
                  </a:cubicBezTo>
                  <a:cubicBezTo>
                    <a:pt x="177" y="19"/>
                    <a:pt x="177" y="19"/>
                    <a:pt x="177" y="19"/>
                  </a:cubicBezTo>
                  <a:cubicBezTo>
                    <a:pt x="182" y="20"/>
                    <a:pt x="182" y="20"/>
                    <a:pt x="182" y="20"/>
                  </a:cubicBezTo>
                  <a:cubicBezTo>
                    <a:pt x="183" y="21"/>
                    <a:pt x="186" y="22"/>
                    <a:pt x="189" y="23"/>
                  </a:cubicBezTo>
                  <a:cubicBezTo>
                    <a:pt x="192" y="24"/>
                    <a:pt x="192" y="24"/>
                    <a:pt x="192" y="24"/>
                  </a:cubicBezTo>
                  <a:cubicBezTo>
                    <a:pt x="187" y="28"/>
                    <a:pt x="187" y="28"/>
                    <a:pt x="187" y="28"/>
                  </a:cubicBezTo>
                  <a:cubicBezTo>
                    <a:pt x="181" y="33"/>
                    <a:pt x="181" y="33"/>
                    <a:pt x="181" y="33"/>
                  </a:cubicBezTo>
                  <a:cubicBezTo>
                    <a:pt x="178" y="36"/>
                    <a:pt x="175" y="38"/>
                    <a:pt x="171" y="38"/>
                  </a:cubicBezTo>
                  <a:cubicBezTo>
                    <a:pt x="170" y="38"/>
                    <a:pt x="168" y="37"/>
                    <a:pt x="167" y="37"/>
                  </a:cubicBezTo>
                  <a:cubicBezTo>
                    <a:pt x="151" y="35"/>
                    <a:pt x="151" y="35"/>
                    <a:pt x="151" y="35"/>
                  </a:cubicBezTo>
                  <a:cubicBezTo>
                    <a:pt x="146" y="36"/>
                    <a:pt x="146" y="39"/>
                    <a:pt x="151" y="45"/>
                  </a:cubicBezTo>
                  <a:cubicBezTo>
                    <a:pt x="154" y="52"/>
                    <a:pt x="154" y="52"/>
                    <a:pt x="154" y="52"/>
                  </a:cubicBezTo>
                  <a:cubicBezTo>
                    <a:pt x="153" y="56"/>
                    <a:pt x="153" y="56"/>
                    <a:pt x="153" y="56"/>
                  </a:cubicBezTo>
                  <a:cubicBezTo>
                    <a:pt x="153" y="58"/>
                    <a:pt x="153" y="59"/>
                    <a:pt x="154" y="60"/>
                  </a:cubicBezTo>
                  <a:cubicBezTo>
                    <a:pt x="156" y="62"/>
                    <a:pt x="160" y="63"/>
                    <a:pt x="165" y="65"/>
                  </a:cubicBezTo>
                  <a:cubicBezTo>
                    <a:pt x="162" y="71"/>
                    <a:pt x="162" y="71"/>
                    <a:pt x="162" y="71"/>
                  </a:cubicBezTo>
                  <a:cubicBezTo>
                    <a:pt x="158" y="75"/>
                    <a:pt x="156" y="78"/>
                    <a:pt x="156" y="81"/>
                  </a:cubicBezTo>
                  <a:cubicBezTo>
                    <a:pt x="155" y="84"/>
                    <a:pt x="152" y="90"/>
                    <a:pt x="147" y="98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23" y="124"/>
                    <a:pt x="123" y="124"/>
                    <a:pt x="123" y="124"/>
                  </a:cubicBezTo>
                  <a:cubicBezTo>
                    <a:pt x="109" y="127"/>
                    <a:pt x="109" y="127"/>
                    <a:pt x="109" y="127"/>
                  </a:cubicBezTo>
                  <a:cubicBezTo>
                    <a:pt x="99" y="127"/>
                    <a:pt x="97" y="133"/>
                    <a:pt x="103" y="144"/>
                  </a:cubicBezTo>
                  <a:cubicBezTo>
                    <a:pt x="110" y="158"/>
                    <a:pt x="110" y="158"/>
                    <a:pt x="110" y="158"/>
                  </a:cubicBezTo>
                  <a:cubicBezTo>
                    <a:pt x="115" y="165"/>
                    <a:pt x="115" y="165"/>
                    <a:pt x="115" y="165"/>
                  </a:cubicBezTo>
                  <a:cubicBezTo>
                    <a:pt x="115" y="170"/>
                    <a:pt x="113" y="172"/>
                    <a:pt x="110" y="172"/>
                  </a:cubicBezTo>
                  <a:cubicBezTo>
                    <a:pt x="99" y="171"/>
                    <a:pt x="99" y="171"/>
                    <a:pt x="99" y="171"/>
                  </a:cubicBezTo>
                  <a:cubicBezTo>
                    <a:pt x="95" y="171"/>
                    <a:pt x="92" y="172"/>
                    <a:pt x="89" y="176"/>
                  </a:cubicBezTo>
                  <a:cubicBezTo>
                    <a:pt x="83" y="180"/>
                    <a:pt x="83" y="180"/>
                    <a:pt x="83" y="180"/>
                  </a:cubicBezTo>
                  <a:cubicBezTo>
                    <a:pt x="82" y="179"/>
                    <a:pt x="82" y="179"/>
                    <a:pt x="82" y="179"/>
                  </a:cubicBezTo>
                  <a:cubicBezTo>
                    <a:pt x="67" y="160"/>
                    <a:pt x="67" y="160"/>
                    <a:pt x="67" y="160"/>
                  </a:cubicBezTo>
                  <a:cubicBezTo>
                    <a:pt x="65" y="158"/>
                    <a:pt x="60" y="157"/>
                    <a:pt x="52" y="157"/>
                  </a:cubicBezTo>
                  <a:cubicBezTo>
                    <a:pt x="50" y="157"/>
                    <a:pt x="49" y="157"/>
                    <a:pt x="47" y="158"/>
                  </a:cubicBezTo>
                  <a:cubicBezTo>
                    <a:pt x="9" y="160"/>
                    <a:pt x="9" y="160"/>
                    <a:pt x="9" y="160"/>
                  </a:cubicBezTo>
                  <a:cubicBezTo>
                    <a:pt x="8" y="159"/>
                    <a:pt x="8" y="159"/>
                    <a:pt x="8" y="159"/>
                  </a:cubicBezTo>
                  <a:cubicBezTo>
                    <a:pt x="9" y="153"/>
                    <a:pt x="9" y="153"/>
                    <a:pt x="9" y="153"/>
                  </a:cubicBezTo>
                  <a:cubicBezTo>
                    <a:pt x="13" y="146"/>
                    <a:pt x="13" y="146"/>
                    <a:pt x="13" y="146"/>
                  </a:cubicBezTo>
                  <a:cubicBezTo>
                    <a:pt x="14" y="145"/>
                    <a:pt x="16" y="144"/>
                    <a:pt x="20" y="143"/>
                  </a:cubicBezTo>
                  <a:cubicBezTo>
                    <a:pt x="26" y="141"/>
                    <a:pt x="26" y="141"/>
                    <a:pt x="26" y="141"/>
                  </a:cubicBezTo>
                  <a:cubicBezTo>
                    <a:pt x="27" y="139"/>
                    <a:pt x="26" y="137"/>
                    <a:pt x="23" y="133"/>
                  </a:cubicBezTo>
                  <a:cubicBezTo>
                    <a:pt x="21" y="128"/>
                    <a:pt x="21" y="128"/>
                    <a:pt x="21" y="128"/>
                  </a:cubicBezTo>
                  <a:cubicBezTo>
                    <a:pt x="20" y="122"/>
                    <a:pt x="20" y="122"/>
                    <a:pt x="20" y="122"/>
                  </a:cubicBezTo>
                  <a:cubicBezTo>
                    <a:pt x="20" y="121"/>
                    <a:pt x="18" y="120"/>
                    <a:pt x="16" y="119"/>
                  </a:cubicBezTo>
                  <a:cubicBezTo>
                    <a:pt x="9" y="117"/>
                    <a:pt x="9" y="117"/>
                    <a:pt x="9" y="117"/>
                  </a:cubicBezTo>
                  <a:cubicBezTo>
                    <a:pt x="4" y="108"/>
                    <a:pt x="4" y="108"/>
                    <a:pt x="4" y="108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12" y="104"/>
                    <a:pt x="12" y="104"/>
                    <a:pt x="12" y="104"/>
                  </a:cubicBezTo>
                  <a:cubicBezTo>
                    <a:pt x="32" y="106"/>
                    <a:pt x="32" y="106"/>
                    <a:pt x="32" y="106"/>
                  </a:cubicBezTo>
                  <a:cubicBezTo>
                    <a:pt x="49" y="104"/>
                    <a:pt x="49" y="104"/>
                    <a:pt x="49" y="104"/>
                  </a:cubicBezTo>
                  <a:cubicBezTo>
                    <a:pt x="55" y="102"/>
                    <a:pt x="58" y="101"/>
                    <a:pt x="60" y="99"/>
                  </a:cubicBezTo>
                  <a:cubicBezTo>
                    <a:pt x="63" y="93"/>
                    <a:pt x="63" y="93"/>
                    <a:pt x="63" y="93"/>
                  </a:cubicBezTo>
                  <a:cubicBezTo>
                    <a:pt x="65" y="85"/>
                    <a:pt x="65" y="85"/>
                    <a:pt x="65" y="85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7" y="81"/>
                    <a:pt x="77" y="81"/>
                    <a:pt x="77" y="81"/>
                  </a:cubicBezTo>
                  <a:cubicBezTo>
                    <a:pt x="79" y="78"/>
                    <a:pt x="79" y="78"/>
                    <a:pt x="79" y="78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8" y="75"/>
                    <a:pt x="88" y="75"/>
                    <a:pt x="88" y="75"/>
                  </a:cubicBezTo>
                  <a:cubicBezTo>
                    <a:pt x="94" y="75"/>
                    <a:pt x="94" y="75"/>
                    <a:pt x="94" y="75"/>
                  </a:cubicBezTo>
                  <a:cubicBezTo>
                    <a:pt x="95" y="74"/>
                    <a:pt x="96" y="72"/>
                    <a:pt x="96" y="68"/>
                  </a:cubicBezTo>
                  <a:cubicBezTo>
                    <a:pt x="96" y="64"/>
                    <a:pt x="97" y="62"/>
                    <a:pt x="98" y="60"/>
                  </a:cubicBezTo>
                  <a:cubicBezTo>
                    <a:pt x="99" y="58"/>
                    <a:pt x="100" y="56"/>
                    <a:pt x="103" y="56"/>
                  </a:cubicBezTo>
                  <a:cubicBezTo>
                    <a:pt x="108" y="54"/>
                    <a:pt x="108" y="54"/>
                    <a:pt x="108" y="54"/>
                  </a:cubicBezTo>
                  <a:cubicBezTo>
                    <a:pt x="108" y="53"/>
                    <a:pt x="108" y="52"/>
                    <a:pt x="106" y="49"/>
                  </a:cubicBezTo>
                  <a:cubicBezTo>
                    <a:pt x="104" y="46"/>
                    <a:pt x="103" y="44"/>
                    <a:pt x="104" y="43"/>
                  </a:cubicBezTo>
                  <a:cubicBezTo>
                    <a:pt x="109" y="43"/>
                    <a:pt x="109" y="43"/>
                    <a:pt x="109" y="43"/>
                  </a:cubicBezTo>
                  <a:cubicBezTo>
                    <a:pt x="115" y="44"/>
                    <a:pt x="115" y="44"/>
                    <a:pt x="115" y="44"/>
                  </a:cubicBezTo>
                  <a:cubicBezTo>
                    <a:pt x="117" y="44"/>
                    <a:pt x="117" y="43"/>
                    <a:pt x="117" y="41"/>
                  </a:cubicBezTo>
                  <a:cubicBezTo>
                    <a:pt x="116" y="36"/>
                    <a:pt x="116" y="36"/>
                    <a:pt x="116" y="36"/>
                  </a:cubicBezTo>
                  <a:cubicBezTo>
                    <a:pt x="119" y="32"/>
                    <a:pt x="119" y="32"/>
                    <a:pt x="119" y="32"/>
                  </a:cubicBezTo>
                  <a:cubicBezTo>
                    <a:pt x="123" y="28"/>
                    <a:pt x="123" y="28"/>
                    <a:pt x="123" y="28"/>
                  </a:cubicBezTo>
                  <a:cubicBezTo>
                    <a:pt x="122" y="22"/>
                    <a:pt x="122" y="22"/>
                    <a:pt x="122" y="22"/>
                  </a:cubicBezTo>
                  <a:cubicBezTo>
                    <a:pt x="119" y="16"/>
                    <a:pt x="119" y="16"/>
                    <a:pt x="119" y="16"/>
                  </a:cubicBezTo>
                  <a:cubicBezTo>
                    <a:pt x="119" y="15"/>
                    <a:pt x="120" y="14"/>
                    <a:pt x="123" y="12"/>
                  </a:cubicBezTo>
                  <a:cubicBezTo>
                    <a:pt x="129" y="7"/>
                    <a:pt x="129" y="7"/>
                    <a:pt x="129" y="7"/>
                  </a:cubicBezTo>
                  <a:cubicBezTo>
                    <a:pt x="136" y="4"/>
                    <a:pt x="136" y="4"/>
                    <a:pt x="136" y="4"/>
                  </a:cubicBezTo>
                  <a:cubicBezTo>
                    <a:pt x="145" y="4"/>
                    <a:pt x="145" y="4"/>
                    <a:pt x="145" y="4"/>
                  </a:cubicBezTo>
                  <a:cubicBezTo>
                    <a:pt x="146" y="4"/>
                    <a:pt x="146" y="4"/>
                    <a:pt x="147" y="4"/>
                  </a:cubicBezTo>
                  <a:cubicBezTo>
                    <a:pt x="150" y="4"/>
                    <a:pt x="154" y="2"/>
                    <a:pt x="157" y="0"/>
                  </a:cubicBezTo>
                  <a:moveTo>
                    <a:pt x="158" y="2"/>
                  </a:moveTo>
                  <a:cubicBezTo>
                    <a:pt x="154" y="5"/>
                    <a:pt x="150" y="6"/>
                    <a:pt x="147" y="6"/>
                  </a:cubicBezTo>
                  <a:cubicBezTo>
                    <a:pt x="146" y="6"/>
                    <a:pt x="146" y="6"/>
                    <a:pt x="145" y="6"/>
                  </a:cubicBezTo>
                  <a:cubicBezTo>
                    <a:pt x="136" y="6"/>
                    <a:pt x="136" y="6"/>
                    <a:pt x="136" y="6"/>
                  </a:cubicBezTo>
                  <a:cubicBezTo>
                    <a:pt x="129" y="9"/>
                    <a:pt x="129" y="9"/>
                    <a:pt x="129" y="9"/>
                  </a:cubicBezTo>
                  <a:cubicBezTo>
                    <a:pt x="124" y="13"/>
                    <a:pt x="124" y="13"/>
                    <a:pt x="124" y="13"/>
                  </a:cubicBezTo>
                  <a:cubicBezTo>
                    <a:pt x="122" y="14"/>
                    <a:pt x="121" y="15"/>
                    <a:pt x="121" y="16"/>
                  </a:cubicBezTo>
                  <a:cubicBezTo>
                    <a:pt x="124" y="21"/>
                    <a:pt x="124" y="21"/>
                    <a:pt x="124" y="21"/>
                  </a:cubicBezTo>
                  <a:cubicBezTo>
                    <a:pt x="124" y="21"/>
                    <a:pt x="124" y="21"/>
                    <a:pt x="124" y="21"/>
                  </a:cubicBezTo>
                  <a:cubicBezTo>
                    <a:pt x="124" y="22"/>
                    <a:pt x="124" y="22"/>
                    <a:pt x="124" y="22"/>
                  </a:cubicBezTo>
                  <a:cubicBezTo>
                    <a:pt x="124" y="28"/>
                    <a:pt x="124" y="28"/>
                    <a:pt x="124" y="28"/>
                  </a:cubicBezTo>
                  <a:cubicBezTo>
                    <a:pt x="124" y="28"/>
                    <a:pt x="124" y="28"/>
                    <a:pt x="124" y="28"/>
                  </a:cubicBezTo>
                  <a:cubicBezTo>
                    <a:pt x="124" y="29"/>
                    <a:pt x="124" y="29"/>
                    <a:pt x="124" y="29"/>
                  </a:cubicBezTo>
                  <a:cubicBezTo>
                    <a:pt x="120" y="33"/>
                    <a:pt x="120" y="33"/>
                    <a:pt x="120" y="33"/>
                  </a:cubicBezTo>
                  <a:cubicBezTo>
                    <a:pt x="118" y="36"/>
                    <a:pt x="118" y="36"/>
                    <a:pt x="118" y="36"/>
                  </a:cubicBezTo>
                  <a:cubicBezTo>
                    <a:pt x="119" y="41"/>
                    <a:pt x="119" y="41"/>
                    <a:pt x="119" y="41"/>
                  </a:cubicBezTo>
                  <a:cubicBezTo>
                    <a:pt x="119" y="42"/>
                    <a:pt x="119" y="43"/>
                    <a:pt x="118" y="44"/>
                  </a:cubicBezTo>
                  <a:cubicBezTo>
                    <a:pt x="118" y="45"/>
                    <a:pt x="117" y="46"/>
                    <a:pt x="115" y="46"/>
                  </a:cubicBezTo>
                  <a:cubicBezTo>
                    <a:pt x="115" y="46"/>
                    <a:pt x="115" y="46"/>
                    <a:pt x="115" y="46"/>
                  </a:cubicBezTo>
                  <a:cubicBezTo>
                    <a:pt x="115" y="46"/>
                    <a:pt x="115" y="46"/>
                    <a:pt x="115" y="46"/>
                  </a:cubicBezTo>
                  <a:cubicBezTo>
                    <a:pt x="108" y="45"/>
                    <a:pt x="108" y="45"/>
                    <a:pt x="108" y="45"/>
                  </a:cubicBezTo>
                  <a:cubicBezTo>
                    <a:pt x="106" y="45"/>
                    <a:pt x="106" y="45"/>
                    <a:pt x="106" y="45"/>
                  </a:cubicBezTo>
                  <a:cubicBezTo>
                    <a:pt x="106" y="46"/>
                    <a:pt x="107" y="46"/>
                    <a:pt x="107" y="47"/>
                  </a:cubicBezTo>
                  <a:cubicBezTo>
                    <a:pt x="107" y="48"/>
                    <a:pt x="107" y="48"/>
                    <a:pt x="107" y="48"/>
                  </a:cubicBezTo>
                  <a:cubicBezTo>
                    <a:pt x="110" y="51"/>
                    <a:pt x="110" y="53"/>
                    <a:pt x="109" y="55"/>
                  </a:cubicBezTo>
                  <a:cubicBezTo>
                    <a:pt x="109" y="56"/>
                    <a:pt x="109" y="56"/>
                    <a:pt x="109" y="56"/>
                  </a:cubicBezTo>
                  <a:cubicBezTo>
                    <a:pt x="108" y="56"/>
                    <a:pt x="108" y="56"/>
                    <a:pt x="108" y="56"/>
                  </a:cubicBezTo>
                  <a:cubicBezTo>
                    <a:pt x="104" y="58"/>
                    <a:pt x="104" y="58"/>
                    <a:pt x="104" y="58"/>
                  </a:cubicBezTo>
                  <a:cubicBezTo>
                    <a:pt x="104" y="58"/>
                    <a:pt x="104" y="58"/>
                    <a:pt x="104" y="58"/>
                  </a:cubicBezTo>
                  <a:cubicBezTo>
                    <a:pt x="103" y="58"/>
                    <a:pt x="103" y="58"/>
                    <a:pt x="103" y="58"/>
                  </a:cubicBezTo>
                  <a:cubicBezTo>
                    <a:pt x="102" y="58"/>
                    <a:pt x="101" y="59"/>
                    <a:pt x="100" y="61"/>
                  </a:cubicBezTo>
                  <a:cubicBezTo>
                    <a:pt x="99" y="62"/>
                    <a:pt x="98" y="64"/>
                    <a:pt x="98" y="68"/>
                  </a:cubicBezTo>
                  <a:cubicBezTo>
                    <a:pt x="98" y="68"/>
                    <a:pt x="98" y="68"/>
                    <a:pt x="98" y="68"/>
                  </a:cubicBezTo>
                  <a:cubicBezTo>
                    <a:pt x="98" y="69"/>
                    <a:pt x="98" y="69"/>
                    <a:pt x="98" y="69"/>
                  </a:cubicBezTo>
                  <a:cubicBezTo>
                    <a:pt x="98" y="72"/>
                    <a:pt x="97" y="75"/>
                    <a:pt x="95" y="76"/>
                  </a:cubicBezTo>
                  <a:cubicBezTo>
                    <a:pt x="95" y="76"/>
                    <a:pt x="95" y="76"/>
                    <a:pt x="95" y="76"/>
                  </a:cubicBezTo>
                  <a:cubicBezTo>
                    <a:pt x="94" y="76"/>
                    <a:pt x="94" y="76"/>
                    <a:pt x="94" y="76"/>
                  </a:cubicBezTo>
                  <a:cubicBezTo>
                    <a:pt x="88" y="76"/>
                    <a:pt x="88" y="76"/>
                    <a:pt x="88" y="76"/>
                  </a:cubicBezTo>
                  <a:cubicBezTo>
                    <a:pt x="83" y="77"/>
                    <a:pt x="83" y="77"/>
                    <a:pt x="83" y="77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7" y="83"/>
                    <a:pt x="77" y="83"/>
                    <a:pt x="77" y="83"/>
                  </a:cubicBezTo>
                  <a:cubicBezTo>
                    <a:pt x="71" y="83"/>
                    <a:pt x="71" y="83"/>
                    <a:pt x="71" y="83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4"/>
                    <a:pt x="65" y="94"/>
                    <a:pt x="65" y="94"/>
                  </a:cubicBezTo>
                  <a:cubicBezTo>
                    <a:pt x="62" y="100"/>
                    <a:pt x="62" y="100"/>
                    <a:pt x="62" y="100"/>
                  </a:cubicBezTo>
                  <a:cubicBezTo>
                    <a:pt x="62" y="100"/>
                    <a:pt x="62" y="100"/>
                    <a:pt x="62" y="100"/>
                  </a:cubicBezTo>
                  <a:cubicBezTo>
                    <a:pt x="62" y="100"/>
                    <a:pt x="62" y="100"/>
                    <a:pt x="62" y="100"/>
                  </a:cubicBezTo>
                  <a:cubicBezTo>
                    <a:pt x="59" y="103"/>
                    <a:pt x="55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32" y="108"/>
                    <a:pt x="32" y="108"/>
                    <a:pt x="32" y="108"/>
                  </a:cubicBezTo>
                  <a:cubicBezTo>
                    <a:pt x="32" y="108"/>
                    <a:pt x="32" y="108"/>
                    <a:pt x="32" y="108"/>
                  </a:cubicBezTo>
                  <a:cubicBezTo>
                    <a:pt x="32" y="108"/>
                    <a:pt x="32" y="108"/>
                    <a:pt x="32" y="108"/>
                  </a:cubicBezTo>
                  <a:cubicBezTo>
                    <a:pt x="12" y="105"/>
                    <a:pt x="12" y="105"/>
                    <a:pt x="12" y="105"/>
                  </a:cubicBezTo>
                  <a:cubicBezTo>
                    <a:pt x="3" y="104"/>
                    <a:pt x="3" y="104"/>
                    <a:pt x="3" y="104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11" y="115"/>
                    <a:pt x="11" y="115"/>
                    <a:pt x="11" y="115"/>
                  </a:cubicBezTo>
                  <a:cubicBezTo>
                    <a:pt x="17" y="117"/>
                    <a:pt x="17" y="117"/>
                    <a:pt x="17" y="117"/>
                  </a:cubicBezTo>
                  <a:cubicBezTo>
                    <a:pt x="19" y="118"/>
                    <a:pt x="21" y="120"/>
                    <a:pt x="22" y="122"/>
                  </a:cubicBezTo>
                  <a:cubicBezTo>
                    <a:pt x="22" y="122"/>
                    <a:pt x="22" y="122"/>
                    <a:pt x="22" y="122"/>
                  </a:cubicBezTo>
                  <a:cubicBezTo>
                    <a:pt x="22" y="122"/>
                    <a:pt x="22" y="122"/>
                    <a:pt x="22" y="122"/>
                  </a:cubicBezTo>
                  <a:cubicBezTo>
                    <a:pt x="23" y="128"/>
                    <a:pt x="23" y="128"/>
                    <a:pt x="23" y="128"/>
                  </a:cubicBezTo>
                  <a:cubicBezTo>
                    <a:pt x="24" y="132"/>
                    <a:pt x="24" y="132"/>
                    <a:pt x="24" y="132"/>
                  </a:cubicBezTo>
                  <a:cubicBezTo>
                    <a:pt x="27" y="136"/>
                    <a:pt x="29" y="139"/>
                    <a:pt x="28" y="142"/>
                  </a:cubicBezTo>
                  <a:cubicBezTo>
                    <a:pt x="28" y="143"/>
                    <a:pt x="28" y="143"/>
                    <a:pt x="28" y="143"/>
                  </a:cubicBezTo>
                  <a:cubicBezTo>
                    <a:pt x="27" y="143"/>
                    <a:pt x="27" y="143"/>
                    <a:pt x="27" y="143"/>
                  </a:cubicBezTo>
                  <a:cubicBezTo>
                    <a:pt x="21" y="145"/>
                    <a:pt x="21" y="145"/>
                    <a:pt x="21" y="145"/>
                  </a:cubicBezTo>
                  <a:cubicBezTo>
                    <a:pt x="20" y="145"/>
                    <a:pt x="20" y="145"/>
                    <a:pt x="20" y="145"/>
                  </a:cubicBezTo>
                  <a:cubicBezTo>
                    <a:pt x="20" y="145"/>
                    <a:pt x="20" y="145"/>
                    <a:pt x="20" y="145"/>
                  </a:cubicBezTo>
                  <a:cubicBezTo>
                    <a:pt x="17" y="146"/>
                    <a:pt x="15" y="146"/>
                    <a:pt x="15" y="147"/>
                  </a:cubicBezTo>
                  <a:cubicBezTo>
                    <a:pt x="11" y="154"/>
                    <a:pt x="11" y="154"/>
                    <a:pt x="11" y="154"/>
                  </a:cubicBezTo>
                  <a:cubicBezTo>
                    <a:pt x="10" y="158"/>
                    <a:pt x="10" y="158"/>
                    <a:pt x="10" y="158"/>
                  </a:cubicBezTo>
                  <a:cubicBezTo>
                    <a:pt x="46" y="156"/>
                    <a:pt x="46" y="156"/>
                    <a:pt x="46" y="156"/>
                  </a:cubicBezTo>
                  <a:cubicBezTo>
                    <a:pt x="49" y="156"/>
                    <a:pt x="50" y="156"/>
                    <a:pt x="52" y="156"/>
                  </a:cubicBezTo>
                  <a:cubicBezTo>
                    <a:pt x="64" y="156"/>
                    <a:pt x="67" y="158"/>
                    <a:pt x="68" y="159"/>
                  </a:cubicBezTo>
                  <a:cubicBezTo>
                    <a:pt x="83" y="178"/>
                    <a:pt x="83" y="178"/>
                    <a:pt x="83" y="178"/>
                  </a:cubicBezTo>
                  <a:cubicBezTo>
                    <a:pt x="88" y="174"/>
                    <a:pt x="88" y="174"/>
                    <a:pt x="88" y="174"/>
                  </a:cubicBezTo>
                  <a:cubicBezTo>
                    <a:pt x="91" y="171"/>
                    <a:pt x="95" y="169"/>
                    <a:pt x="99" y="169"/>
                  </a:cubicBezTo>
                  <a:cubicBezTo>
                    <a:pt x="109" y="170"/>
                    <a:pt x="109" y="170"/>
                    <a:pt x="109" y="170"/>
                  </a:cubicBezTo>
                  <a:cubicBezTo>
                    <a:pt x="112" y="170"/>
                    <a:pt x="113" y="169"/>
                    <a:pt x="113" y="166"/>
                  </a:cubicBezTo>
                  <a:cubicBezTo>
                    <a:pt x="109" y="159"/>
                    <a:pt x="109" y="159"/>
                    <a:pt x="109" y="159"/>
                  </a:cubicBezTo>
                  <a:cubicBezTo>
                    <a:pt x="102" y="145"/>
                    <a:pt x="102" y="145"/>
                    <a:pt x="102" y="145"/>
                  </a:cubicBezTo>
                  <a:cubicBezTo>
                    <a:pt x="98" y="138"/>
                    <a:pt x="97" y="133"/>
                    <a:pt x="99" y="129"/>
                  </a:cubicBezTo>
                  <a:cubicBezTo>
                    <a:pt x="101" y="126"/>
                    <a:pt x="104" y="125"/>
                    <a:pt x="109" y="125"/>
                  </a:cubicBezTo>
                  <a:cubicBezTo>
                    <a:pt x="122" y="123"/>
                    <a:pt x="122" y="123"/>
                    <a:pt x="122" y="123"/>
                  </a:cubicBezTo>
                  <a:cubicBezTo>
                    <a:pt x="132" y="112"/>
                    <a:pt x="132" y="112"/>
                    <a:pt x="132" y="112"/>
                  </a:cubicBezTo>
                  <a:cubicBezTo>
                    <a:pt x="145" y="97"/>
                    <a:pt x="145" y="97"/>
                    <a:pt x="145" y="97"/>
                  </a:cubicBezTo>
                  <a:cubicBezTo>
                    <a:pt x="150" y="90"/>
                    <a:pt x="153" y="84"/>
                    <a:pt x="154" y="81"/>
                  </a:cubicBezTo>
                  <a:cubicBezTo>
                    <a:pt x="154" y="78"/>
                    <a:pt x="156" y="74"/>
                    <a:pt x="160" y="70"/>
                  </a:cubicBezTo>
                  <a:cubicBezTo>
                    <a:pt x="162" y="66"/>
                    <a:pt x="162" y="66"/>
                    <a:pt x="162" y="66"/>
                  </a:cubicBezTo>
                  <a:cubicBezTo>
                    <a:pt x="158" y="64"/>
                    <a:pt x="155" y="63"/>
                    <a:pt x="153" y="62"/>
                  </a:cubicBezTo>
                  <a:cubicBezTo>
                    <a:pt x="151" y="60"/>
                    <a:pt x="151" y="58"/>
                    <a:pt x="151" y="56"/>
                  </a:cubicBezTo>
                  <a:cubicBezTo>
                    <a:pt x="152" y="52"/>
                    <a:pt x="152" y="52"/>
                    <a:pt x="152" y="52"/>
                  </a:cubicBezTo>
                  <a:cubicBezTo>
                    <a:pt x="150" y="46"/>
                    <a:pt x="150" y="46"/>
                    <a:pt x="150" y="46"/>
                  </a:cubicBezTo>
                  <a:cubicBezTo>
                    <a:pt x="146" y="42"/>
                    <a:pt x="145" y="39"/>
                    <a:pt x="146" y="37"/>
                  </a:cubicBezTo>
                  <a:cubicBezTo>
                    <a:pt x="146" y="35"/>
                    <a:pt x="148" y="34"/>
                    <a:pt x="151" y="34"/>
                  </a:cubicBezTo>
                  <a:cubicBezTo>
                    <a:pt x="151" y="34"/>
                    <a:pt x="151" y="34"/>
                    <a:pt x="151" y="34"/>
                  </a:cubicBezTo>
                  <a:cubicBezTo>
                    <a:pt x="151" y="34"/>
                    <a:pt x="151" y="34"/>
                    <a:pt x="151" y="34"/>
                  </a:cubicBezTo>
                  <a:cubicBezTo>
                    <a:pt x="167" y="35"/>
                    <a:pt x="167" y="35"/>
                    <a:pt x="167" y="35"/>
                  </a:cubicBezTo>
                  <a:cubicBezTo>
                    <a:pt x="167" y="35"/>
                    <a:pt x="167" y="35"/>
                    <a:pt x="167" y="35"/>
                  </a:cubicBezTo>
                  <a:cubicBezTo>
                    <a:pt x="167" y="35"/>
                    <a:pt x="167" y="35"/>
                    <a:pt x="167" y="35"/>
                  </a:cubicBezTo>
                  <a:cubicBezTo>
                    <a:pt x="169" y="36"/>
                    <a:pt x="170" y="36"/>
                    <a:pt x="171" y="36"/>
                  </a:cubicBezTo>
                  <a:cubicBezTo>
                    <a:pt x="174" y="36"/>
                    <a:pt x="177" y="35"/>
                    <a:pt x="180" y="32"/>
                  </a:cubicBezTo>
                  <a:cubicBezTo>
                    <a:pt x="186" y="26"/>
                    <a:pt x="186" y="26"/>
                    <a:pt x="186" y="26"/>
                  </a:cubicBezTo>
                  <a:cubicBezTo>
                    <a:pt x="188" y="25"/>
                    <a:pt x="188" y="25"/>
                    <a:pt x="188" y="25"/>
                  </a:cubicBezTo>
                  <a:cubicBezTo>
                    <a:pt x="185" y="23"/>
                    <a:pt x="183" y="23"/>
                    <a:pt x="182" y="22"/>
                  </a:cubicBezTo>
                  <a:cubicBezTo>
                    <a:pt x="176" y="20"/>
                    <a:pt x="176" y="20"/>
                    <a:pt x="176" y="20"/>
                  </a:cubicBezTo>
                  <a:cubicBezTo>
                    <a:pt x="176" y="20"/>
                    <a:pt x="176" y="20"/>
                    <a:pt x="176" y="20"/>
                  </a:cubicBezTo>
                  <a:cubicBezTo>
                    <a:pt x="176" y="20"/>
                    <a:pt x="176" y="20"/>
                    <a:pt x="176" y="20"/>
                  </a:cubicBezTo>
                  <a:cubicBezTo>
                    <a:pt x="173" y="17"/>
                    <a:pt x="173" y="17"/>
                    <a:pt x="173" y="17"/>
                  </a:cubicBezTo>
                  <a:cubicBezTo>
                    <a:pt x="172" y="16"/>
                    <a:pt x="170" y="15"/>
                    <a:pt x="170" y="11"/>
                  </a:cubicBezTo>
                  <a:cubicBezTo>
                    <a:pt x="169" y="7"/>
                    <a:pt x="169" y="7"/>
                    <a:pt x="169" y="7"/>
                  </a:cubicBezTo>
                  <a:cubicBezTo>
                    <a:pt x="167" y="7"/>
                    <a:pt x="167" y="7"/>
                    <a:pt x="167" y="7"/>
                  </a:cubicBezTo>
                  <a:cubicBezTo>
                    <a:pt x="166" y="7"/>
                    <a:pt x="166" y="7"/>
                    <a:pt x="166" y="7"/>
                  </a:cubicBezTo>
                  <a:cubicBezTo>
                    <a:pt x="166" y="7"/>
                    <a:pt x="166" y="7"/>
                    <a:pt x="166" y="7"/>
                  </a:cubicBezTo>
                  <a:cubicBezTo>
                    <a:pt x="163" y="6"/>
                    <a:pt x="163" y="6"/>
                    <a:pt x="163" y="6"/>
                  </a:cubicBezTo>
                  <a:cubicBezTo>
                    <a:pt x="162" y="6"/>
                    <a:pt x="162" y="6"/>
                    <a:pt x="162" y="6"/>
                  </a:cubicBezTo>
                  <a:cubicBezTo>
                    <a:pt x="162" y="5"/>
                    <a:pt x="162" y="5"/>
                    <a:pt x="162" y="5"/>
                  </a:cubicBezTo>
                  <a:cubicBezTo>
                    <a:pt x="161" y="4"/>
                    <a:pt x="160" y="3"/>
                    <a:pt x="15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74" name="Freeform 686"/>
            <p:cNvSpPr>
              <a:spLocks/>
            </p:cNvSpPr>
            <p:nvPr/>
          </p:nvSpPr>
          <p:spPr bwMode="auto">
            <a:xfrm>
              <a:off x="3154179" y="4481792"/>
              <a:ext cx="369697" cy="401624"/>
            </a:xfrm>
            <a:custGeom>
              <a:avLst/>
              <a:gdLst>
                <a:gd name="T0" fmla="*/ 15 w 93"/>
                <a:gd name="T1" fmla="*/ 101 h 101"/>
                <a:gd name="T2" fmla="*/ 10 w 93"/>
                <a:gd name="T3" fmla="*/ 96 h 101"/>
                <a:gd name="T4" fmla="*/ 9 w 93"/>
                <a:gd name="T5" fmla="*/ 91 h 101"/>
                <a:gd name="T6" fmla="*/ 0 w 93"/>
                <a:gd name="T7" fmla="*/ 74 h 101"/>
                <a:gd name="T8" fmla="*/ 0 w 93"/>
                <a:gd name="T9" fmla="*/ 74 h 101"/>
                <a:gd name="T10" fmla="*/ 48 w 93"/>
                <a:gd name="T11" fmla="*/ 47 h 101"/>
                <a:gd name="T12" fmla="*/ 48 w 93"/>
                <a:gd name="T13" fmla="*/ 47 h 101"/>
                <a:gd name="T14" fmla="*/ 48 w 93"/>
                <a:gd name="T15" fmla="*/ 46 h 101"/>
                <a:gd name="T16" fmla="*/ 49 w 93"/>
                <a:gd name="T17" fmla="*/ 38 h 101"/>
                <a:gd name="T18" fmla="*/ 49 w 93"/>
                <a:gd name="T19" fmla="*/ 37 h 101"/>
                <a:gd name="T20" fmla="*/ 49 w 93"/>
                <a:gd name="T21" fmla="*/ 37 h 101"/>
                <a:gd name="T22" fmla="*/ 45 w 93"/>
                <a:gd name="T23" fmla="*/ 33 h 101"/>
                <a:gd name="T24" fmla="*/ 45 w 93"/>
                <a:gd name="T25" fmla="*/ 14 h 101"/>
                <a:gd name="T26" fmla="*/ 49 w 93"/>
                <a:gd name="T27" fmla="*/ 10 h 101"/>
                <a:gd name="T28" fmla="*/ 49 w 93"/>
                <a:gd name="T29" fmla="*/ 10 h 101"/>
                <a:gd name="T30" fmla="*/ 49 w 93"/>
                <a:gd name="T31" fmla="*/ 9 h 101"/>
                <a:gd name="T32" fmla="*/ 48 w 93"/>
                <a:gd name="T33" fmla="*/ 0 h 101"/>
                <a:gd name="T34" fmla="*/ 53 w 93"/>
                <a:gd name="T35" fmla="*/ 0 h 101"/>
                <a:gd name="T36" fmla="*/ 57 w 93"/>
                <a:gd name="T37" fmla="*/ 8 h 101"/>
                <a:gd name="T38" fmla="*/ 72 w 93"/>
                <a:gd name="T39" fmla="*/ 19 h 101"/>
                <a:gd name="T40" fmla="*/ 74 w 93"/>
                <a:gd name="T41" fmla="*/ 19 h 101"/>
                <a:gd name="T42" fmla="*/ 81 w 93"/>
                <a:gd name="T43" fmla="*/ 21 h 101"/>
                <a:gd name="T44" fmla="*/ 88 w 93"/>
                <a:gd name="T45" fmla="*/ 28 h 101"/>
                <a:gd name="T46" fmla="*/ 81 w 93"/>
                <a:gd name="T47" fmla="*/ 48 h 101"/>
                <a:gd name="T48" fmla="*/ 71 w 93"/>
                <a:gd name="T49" fmla="*/ 57 h 101"/>
                <a:gd name="T50" fmla="*/ 69 w 93"/>
                <a:gd name="T51" fmla="*/ 64 h 101"/>
                <a:gd name="T52" fmla="*/ 68 w 93"/>
                <a:gd name="T53" fmla="*/ 71 h 101"/>
                <a:gd name="T54" fmla="*/ 62 w 93"/>
                <a:gd name="T55" fmla="*/ 72 h 101"/>
                <a:gd name="T56" fmla="*/ 57 w 93"/>
                <a:gd name="T57" fmla="*/ 74 h 101"/>
                <a:gd name="T58" fmla="*/ 53 w 93"/>
                <a:gd name="T59" fmla="*/ 79 h 101"/>
                <a:gd name="T60" fmla="*/ 52 w 93"/>
                <a:gd name="T61" fmla="*/ 83 h 101"/>
                <a:gd name="T62" fmla="*/ 46 w 93"/>
                <a:gd name="T63" fmla="*/ 83 h 101"/>
                <a:gd name="T64" fmla="*/ 39 w 93"/>
                <a:gd name="T65" fmla="*/ 84 h 101"/>
                <a:gd name="T66" fmla="*/ 38 w 93"/>
                <a:gd name="T67" fmla="*/ 84 h 101"/>
                <a:gd name="T68" fmla="*/ 38 w 93"/>
                <a:gd name="T69" fmla="*/ 84 h 101"/>
                <a:gd name="T70" fmla="*/ 37 w 93"/>
                <a:gd name="T71" fmla="*/ 90 h 101"/>
                <a:gd name="T72" fmla="*/ 36 w 93"/>
                <a:gd name="T73" fmla="*/ 95 h 101"/>
                <a:gd name="T74" fmla="*/ 30 w 93"/>
                <a:gd name="T75" fmla="*/ 95 h 101"/>
                <a:gd name="T76" fmla="*/ 23 w 93"/>
                <a:gd name="T77" fmla="*/ 96 h 101"/>
                <a:gd name="T78" fmla="*/ 22 w 93"/>
                <a:gd name="T79" fmla="*/ 96 h 101"/>
                <a:gd name="T80" fmla="*/ 22 w 93"/>
                <a:gd name="T81" fmla="*/ 96 h 101"/>
                <a:gd name="T82" fmla="*/ 15 w 93"/>
                <a:gd name="T83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3" h="101">
                  <a:moveTo>
                    <a:pt x="15" y="101"/>
                  </a:moveTo>
                  <a:cubicBezTo>
                    <a:pt x="10" y="96"/>
                    <a:pt x="10" y="96"/>
                    <a:pt x="10" y="96"/>
                  </a:cubicBezTo>
                  <a:cubicBezTo>
                    <a:pt x="9" y="91"/>
                    <a:pt x="9" y="91"/>
                    <a:pt x="9" y="91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46"/>
                    <a:pt x="48" y="46"/>
                    <a:pt x="48" y="46"/>
                  </a:cubicBezTo>
                  <a:cubicBezTo>
                    <a:pt x="49" y="38"/>
                    <a:pt x="49" y="38"/>
                    <a:pt x="49" y="38"/>
                  </a:cubicBezTo>
                  <a:cubicBezTo>
                    <a:pt x="49" y="37"/>
                    <a:pt x="49" y="37"/>
                    <a:pt x="49" y="37"/>
                  </a:cubicBezTo>
                  <a:cubicBezTo>
                    <a:pt x="49" y="37"/>
                    <a:pt x="49" y="37"/>
                    <a:pt x="49" y="37"/>
                  </a:cubicBezTo>
                  <a:cubicBezTo>
                    <a:pt x="45" y="33"/>
                    <a:pt x="45" y="33"/>
                    <a:pt x="45" y="33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61" y="15"/>
                    <a:pt x="67" y="19"/>
                    <a:pt x="72" y="19"/>
                  </a:cubicBezTo>
                  <a:cubicBezTo>
                    <a:pt x="73" y="19"/>
                    <a:pt x="73" y="19"/>
                    <a:pt x="74" y="19"/>
                  </a:cubicBezTo>
                  <a:cubicBezTo>
                    <a:pt x="81" y="21"/>
                    <a:pt x="81" y="21"/>
                    <a:pt x="81" y="21"/>
                  </a:cubicBezTo>
                  <a:cubicBezTo>
                    <a:pt x="88" y="28"/>
                    <a:pt x="88" y="28"/>
                    <a:pt x="88" y="28"/>
                  </a:cubicBezTo>
                  <a:cubicBezTo>
                    <a:pt x="93" y="35"/>
                    <a:pt x="91" y="41"/>
                    <a:pt x="81" y="48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0" y="58"/>
                    <a:pt x="69" y="60"/>
                    <a:pt x="69" y="64"/>
                  </a:cubicBezTo>
                  <a:cubicBezTo>
                    <a:pt x="68" y="71"/>
                    <a:pt x="68" y="71"/>
                    <a:pt x="68" y="71"/>
                  </a:cubicBezTo>
                  <a:cubicBezTo>
                    <a:pt x="62" y="72"/>
                    <a:pt x="62" y="72"/>
                    <a:pt x="62" y="72"/>
                  </a:cubicBezTo>
                  <a:cubicBezTo>
                    <a:pt x="57" y="74"/>
                    <a:pt x="57" y="74"/>
                    <a:pt x="57" y="74"/>
                  </a:cubicBezTo>
                  <a:cubicBezTo>
                    <a:pt x="55" y="75"/>
                    <a:pt x="54" y="76"/>
                    <a:pt x="53" y="79"/>
                  </a:cubicBezTo>
                  <a:cubicBezTo>
                    <a:pt x="52" y="83"/>
                    <a:pt x="52" y="83"/>
                    <a:pt x="52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39" y="84"/>
                    <a:pt x="39" y="84"/>
                    <a:pt x="39" y="84"/>
                  </a:cubicBezTo>
                  <a:cubicBezTo>
                    <a:pt x="38" y="84"/>
                    <a:pt x="38" y="84"/>
                    <a:pt x="38" y="84"/>
                  </a:cubicBezTo>
                  <a:cubicBezTo>
                    <a:pt x="38" y="84"/>
                    <a:pt x="38" y="84"/>
                    <a:pt x="38" y="84"/>
                  </a:cubicBezTo>
                  <a:cubicBezTo>
                    <a:pt x="37" y="90"/>
                    <a:pt x="37" y="90"/>
                    <a:pt x="37" y="90"/>
                  </a:cubicBezTo>
                  <a:cubicBezTo>
                    <a:pt x="36" y="95"/>
                    <a:pt x="36" y="95"/>
                    <a:pt x="36" y="95"/>
                  </a:cubicBezTo>
                  <a:cubicBezTo>
                    <a:pt x="30" y="95"/>
                    <a:pt x="30" y="95"/>
                    <a:pt x="30" y="95"/>
                  </a:cubicBezTo>
                  <a:cubicBezTo>
                    <a:pt x="23" y="96"/>
                    <a:pt x="23" y="96"/>
                    <a:pt x="23" y="96"/>
                  </a:cubicBezTo>
                  <a:cubicBezTo>
                    <a:pt x="22" y="96"/>
                    <a:pt x="22" y="96"/>
                    <a:pt x="22" y="96"/>
                  </a:cubicBezTo>
                  <a:cubicBezTo>
                    <a:pt x="22" y="96"/>
                    <a:pt x="22" y="96"/>
                    <a:pt x="22" y="96"/>
                  </a:cubicBezTo>
                  <a:cubicBezTo>
                    <a:pt x="15" y="101"/>
                    <a:pt x="15" y="101"/>
                    <a:pt x="15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75" name="Freeform 687"/>
            <p:cNvSpPr>
              <a:spLocks noEditPoints="1"/>
            </p:cNvSpPr>
            <p:nvPr/>
          </p:nvSpPr>
          <p:spPr bwMode="auto">
            <a:xfrm>
              <a:off x="3150818" y="4478432"/>
              <a:ext cx="376418" cy="413388"/>
            </a:xfrm>
            <a:custGeom>
              <a:avLst/>
              <a:gdLst>
                <a:gd name="T0" fmla="*/ 58 w 95"/>
                <a:gd name="T1" fmla="*/ 9 h 104"/>
                <a:gd name="T2" fmla="*/ 75 w 95"/>
                <a:gd name="T3" fmla="*/ 19 h 104"/>
                <a:gd name="T4" fmla="*/ 90 w 95"/>
                <a:gd name="T5" fmla="*/ 28 h 104"/>
                <a:gd name="T6" fmla="*/ 73 w 95"/>
                <a:gd name="T7" fmla="*/ 58 h 104"/>
                <a:gd name="T8" fmla="*/ 69 w 95"/>
                <a:gd name="T9" fmla="*/ 73 h 104"/>
                <a:gd name="T10" fmla="*/ 58 w 95"/>
                <a:gd name="T11" fmla="*/ 76 h 104"/>
                <a:gd name="T12" fmla="*/ 53 w 95"/>
                <a:gd name="T13" fmla="*/ 85 h 104"/>
                <a:gd name="T14" fmla="*/ 40 w 95"/>
                <a:gd name="T15" fmla="*/ 85 h 104"/>
                <a:gd name="T16" fmla="*/ 38 w 95"/>
                <a:gd name="T17" fmla="*/ 97 h 104"/>
                <a:gd name="T18" fmla="*/ 24 w 95"/>
                <a:gd name="T19" fmla="*/ 98 h 104"/>
                <a:gd name="T20" fmla="*/ 11 w 95"/>
                <a:gd name="T21" fmla="*/ 97 h 104"/>
                <a:gd name="T22" fmla="*/ 0 w 95"/>
                <a:gd name="T23" fmla="*/ 75 h 104"/>
                <a:gd name="T24" fmla="*/ 48 w 95"/>
                <a:gd name="T25" fmla="*/ 47 h 104"/>
                <a:gd name="T26" fmla="*/ 45 w 95"/>
                <a:gd name="T27" fmla="*/ 34 h 104"/>
                <a:gd name="T28" fmla="*/ 49 w 95"/>
                <a:gd name="T29" fmla="*/ 10 h 104"/>
                <a:gd name="T30" fmla="*/ 54 w 95"/>
                <a:gd name="T31" fmla="*/ 0 h 104"/>
                <a:gd name="T32" fmla="*/ 50 w 95"/>
                <a:gd name="T33" fmla="*/ 2 h 104"/>
                <a:gd name="T34" fmla="*/ 51 w 95"/>
                <a:gd name="T35" fmla="*/ 11 h 104"/>
                <a:gd name="T36" fmla="*/ 47 w 95"/>
                <a:gd name="T37" fmla="*/ 15 h 104"/>
                <a:gd name="T38" fmla="*/ 50 w 95"/>
                <a:gd name="T39" fmla="*/ 37 h 104"/>
                <a:gd name="T40" fmla="*/ 51 w 95"/>
                <a:gd name="T41" fmla="*/ 39 h 104"/>
                <a:gd name="T42" fmla="*/ 50 w 95"/>
                <a:gd name="T43" fmla="*/ 48 h 104"/>
                <a:gd name="T44" fmla="*/ 3 w 95"/>
                <a:gd name="T45" fmla="*/ 76 h 104"/>
                <a:gd name="T46" fmla="*/ 11 w 95"/>
                <a:gd name="T47" fmla="*/ 91 h 104"/>
                <a:gd name="T48" fmla="*/ 12 w 95"/>
                <a:gd name="T49" fmla="*/ 97 h 104"/>
                <a:gd name="T50" fmla="*/ 23 w 95"/>
                <a:gd name="T51" fmla="*/ 97 h 104"/>
                <a:gd name="T52" fmla="*/ 23 w 95"/>
                <a:gd name="T53" fmla="*/ 96 h 104"/>
                <a:gd name="T54" fmla="*/ 36 w 95"/>
                <a:gd name="T55" fmla="*/ 95 h 104"/>
                <a:gd name="T56" fmla="*/ 38 w 95"/>
                <a:gd name="T57" fmla="*/ 85 h 104"/>
                <a:gd name="T58" fmla="*/ 40 w 95"/>
                <a:gd name="T59" fmla="*/ 84 h 104"/>
                <a:gd name="T60" fmla="*/ 52 w 95"/>
                <a:gd name="T61" fmla="*/ 83 h 104"/>
                <a:gd name="T62" fmla="*/ 57 w 95"/>
                <a:gd name="T63" fmla="*/ 74 h 104"/>
                <a:gd name="T64" fmla="*/ 57 w 95"/>
                <a:gd name="T65" fmla="*/ 74 h 104"/>
                <a:gd name="T66" fmla="*/ 68 w 95"/>
                <a:gd name="T67" fmla="*/ 71 h 104"/>
                <a:gd name="T68" fmla="*/ 71 w 95"/>
                <a:gd name="T69" fmla="*/ 57 h 104"/>
                <a:gd name="T70" fmla="*/ 71 w 95"/>
                <a:gd name="T71" fmla="*/ 57 h 104"/>
                <a:gd name="T72" fmla="*/ 88 w 95"/>
                <a:gd name="T73" fmla="*/ 29 h 104"/>
                <a:gd name="T74" fmla="*/ 75 w 95"/>
                <a:gd name="T75" fmla="*/ 21 h 104"/>
                <a:gd name="T76" fmla="*/ 57 w 95"/>
                <a:gd name="T77" fmla="*/ 9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104">
                  <a:moveTo>
                    <a:pt x="54" y="0"/>
                  </a:moveTo>
                  <a:cubicBezTo>
                    <a:pt x="58" y="9"/>
                    <a:pt x="58" y="9"/>
                    <a:pt x="58" y="9"/>
                  </a:cubicBezTo>
                  <a:cubicBezTo>
                    <a:pt x="63" y="16"/>
                    <a:pt x="68" y="20"/>
                    <a:pt x="73" y="20"/>
                  </a:cubicBezTo>
                  <a:cubicBezTo>
                    <a:pt x="74" y="20"/>
                    <a:pt x="74" y="20"/>
                    <a:pt x="75" y="19"/>
                  </a:cubicBezTo>
                  <a:cubicBezTo>
                    <a:pt x="82" y="21"/>
                    <a:pt x="82" y="21"/>
                    <a:pt x="82" y="21"/>
                  </a:cubicBezTo>
                  <a:cubicBezTo>
                    <a:pt x="90" y="28"/>
                    <a:pt x="90" y="28"/>
                    <a:pt x="90" y="28"/>
                  </a:cubicBezTo>
                  <a:cubicBezTo>
                    <a:pt x="95" y="36"/>
                    <a:pt x="92" y="42"/>
                    <a:pt x="82" y="50"/>
                  </a:cubicBezTo>
                  <a:cubicBezTo>
                    <a:pt x="73" y="58"/>
                    <a:pt x="73" y="58"/>
                    <a:pt x="73" y="58"/>
                  </a:cubicBezTo>
                  <a:cubicBezTo>
                    <a:pt x="72" y="59"/>
                    <a:pt x="71" y="61"/>
                    <a:pt x="71" y="65"/>
                  </a:cubicBezTo>
                  <a:cubicBezTo>
                    <a:pt x="69" y="73"/>
                    <a:pt x="69" y="73"/>
                    <a:pt x="69" y="73"/>
                  </a:cubicBezTo>
                  <a:cubicBezTo>
                    <a:pt x="63" y="74"/>
                    <a:pt x="63" y="74"/>
                    <a:pt x="63" y="74"/>
                  </a:cubicBezTo>
                  <a:cubicBezTo>
                    <a:pt x="58" y="76"/>
                    <a:pt x="58" y="76"/>
                    <a:pt x="58" y="76"/>
                  </a:cubicBezTo>
                  <a:cubicBezTo>
                    <a:pt x="57" y="76"/>
                    <a:pt x="56" y="78"/>
                    <a:pt x="55" y="80"/>
                  </a:cubicBezTo>
                  <a:cubicBezTo>
                    <a:pt x="53" y="85"/>
                    <a:pt x="53" y="85"/>
                    <a:pt x="53" y="85"/>
                  </a:cubicBezTo>
                  <a:cubicBezTo>
                    <a:pt x="47" y="85"/>
                    <a:pt x="47" y="85"/>
                    <a:pt x="47" y="85"/>
                  </a:cubicBezTo>
                  <a:cubicBezTo>
                    <a:pt x="40" y="85"/>
                    <a:pt x="40" y="85"/>
                    <a:pt x="40" y="85"/>
                  </a:cubicBezTo>
                  <a:cubicBezTo>
                    <a:pt x="39" y="91"/>
                    <a:pt x="39" y="91"/>
                    <a:pt x="39" y="91"/>
                  </a:cubicBezTo>
                  <a:cubicBezTo>
                    <a:pt x="38" y="97"/>
                    <a:pt x="38" y="97"/>
                    <a:pt x="38" y="97"/>
                  </a:cubicBezTo>
                  <a:cubicBezTo>
                    <a:pt x="31" y="97"/>
                    <a:pt x="31" y="97"/>
                    <a:pt x="31" y="97"/>
                  </a:cubicBezTo>
                  <a:cubicBezTo>
                    <a:pt x="24" y="98"/>
                    <a:pt x="24" y="98"/>
                    <a:pt x="24" y="98"/>
                  </a:cubicBezTo>
                  <a:cubicBezTo>
                    <a:pt x="15" y="104"/>
                    <a:pt x="15" y="104"/>
                    <a:pt x="15" y="104"/>
                  </a:cubicBezTo>
                  <a:cubicBezTo>
                    <a:pt x="11" y="97"/>
                    <a:pt x="11" y="97"/>
                    <a:pt x="11" y="97"/>
                  </a:cubicBezTo>
                  <a:cubicBezTo>
                    <a:pt x="10" y="92"/>
                    <a:pt x="10" y="92"/>
                    <a:pt x="10" y="92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1" y="75"/>
                    <a:pt x="1" y="75"/>
                    <a:pt x="1" y="75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9" y="38"/>
                    <a:pt x="49" y="38"/>
                    <a:pt x="49" y="38"/>
                  </a:cubicBezTo>
                  <a:cubicBezTo>
                    <a:pt x="45" y="34"/>
                    <a:pt x="45" y="34"/>
                    <a:pt x="45" y="34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54" y="0"/>
                    <a:pt x="54" y="0"/>
                    <a:pt x="54" y="0"/>
                  </a:cubicBezTo>
                  <a:moveTo>
                    <a:pt x="53" y="2"/>
                  </a:moveTo>
                  <a:cubicBezTo>
                    <a:pt x="50" y="2"/>
                    <a:pt x="50" y="2"/>
                    <a:pt x="50" y="2"/>
                  </a:cubicBezTo>
                  <a:cubicBezTo>
                    <a:pt x="51" y="10"/>
                    <a:pt x="51" y="10"/>
                    <a:pt x="51" y="10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51" y="38"/>
                    <a:pt x="51" y="38"/>
                    <a:pt x="51" y="38"/>
                  </a:cubicBezTo>
                  <a:cubicBezTo>
                    <a:pt x="51" y="39"/>
                    <a:pt x="51" y="39"/>
                    <a:pt x="51" y="39"/>
                  </a:cubicBezTo>
                  <a:cubicBezTo>
                    <a:pt x="50" y="47"/>
                    <a:pt x="50" y="47"/>
                    <a:pt x="50" y="47"/>
                  </a:cubicBezTo>
                  <a:cubicBezTo>
                    <a:pt x="50" y="48"/>
                    <a:pt x="50" y="48"/>
                    <a:pt x="50" y="48"/>
                  </a:cubicBezTo>
                  <a:cubicBezTo>
                    <a:pt x="49" y="49"/>
                    <a:pt x="49" y="49"/>
                    <a:pt x="49" y="49"/>
                  </a:cubicBezTo>
                  <a:cubicBezTo>
                    <a:pt x="3" y="76"/>
                    <a:pt x="3" y="76"/>
                    <a:pt x="3" y="76"/>
                  </a:cubicBezTo>
                  <a:cubicBezTo>
                    <a:pt x="11" y="91"/>
                    <a:pt x="11" y="91"/>
                    <a:pt x="11" y="91"/>
                  </a:cubicBezTo>
                  <a:cubicBezTo>
                    <a:pt x="11" y="91"/>
                    <a:pt x="11" y="91"/>
                    <a:pt x="11" y="91"/>
                  </a:cubicBezTo>
                  <a:cubicBezTo>
                    <a:pt x="11" y="92"/>
                    <a:pt x="11" y="92"/>
                    <a:pt x="11" y="92"/>
                  </a:cubicBezTo>
                  <a:cubicBezTo>
                    <a:pt x="12" y="97"/>
                    <a:pt x="12" y="97"/>
                    <a:pt x="12" y="97"/>
                  </a:cubicBezTo>
                  <a:cubicBezTo>
                    <a:pt x="16" y="101"/>
                    <a:pt x="16" y="101"/>
                    <a:pt x="16" y="101"/>
                  </a:cubicBezTo>
                  <a:cubicBezTo>
                    <a:pt x="23" y="97"/>
                    <a:pt x="23" y="97"/>
                    <a:pt x="23" y="97"/>
                  </a:cubicBezTo>
                  <a:cubicBezTo>
                    <a:pt x="23" y="96"/>
                    <a:pt x="23" y="96"/>
                    <a:pt x="23" y="96"/>
                  </a:cubicBezTo>
                  <a:cubicBezTo>
                    <a:pt x="23" y="96"/>
                    <a:pt x="23" y="96"/>
                    <a:pt x="23" y="96"/>
                  </a:cubicBezTo>
                  <a:cubicBezTo>
                    <a:pt x="31" y="95"/>
                    <a:pt x="31" y="95"/>
                    <a:pt x="31" y="95"/>
                  </a:cubicBezTo>
                  <a:cubicBezTo>
                    <a:pt x="36" y="95"/>
                    <a:pt x="36" y="95"/>
                    <a:pt x="36" y="95"/>
                  </a:cubicBezTo>
                  <a:cubicBezTo>
                    <a:pt x="37" y="91"/>
                    <a:pt x="37" y="91"/>
                    <a:pt x="37" y="91"/>
                  </a:cubicBezTo>
                  <a:cubicBezTo>
                    <a:pt x="38" y="85"/>
                    <a:pt x="38" y="85"/>
                    <a:pt x="38" y="85"/>
                  </a:cubicBezTo>
                  <a:cubicBezTo>
                    <a:pt x="38" y="84"/>
                    <a:pt x="38" y="84"/>
                    <a:pt x="38" y="84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7" y="83"/>
                    <a:pt x="47" y="83"/>
                    <a:pt x="47" y="83"/>
                  </a:cubicBezTo>
                  <a:cubicBezTo>
                    <a:pt x="52" y="83"/>
                    <a:pt x="52" y="83"/>
                    <a:pt x="52" y="83"/>
                  </a:cubicBezTo>
                  <a:cubicBezTo>
                    <a:pt x="54" y="79"/>
                    <a:pt x="54" y="79"/>
                    <a:pt x="54" y="79"/>
                  </a:cubicBezTo>
                  <a:cubicBezTo>
                    <a:pt x="55" y="77"/>
                    <a:pt x="56" y="75"/>
                    <a:pt x="57" y="74"/>
                  </a:cubicBezTo>
                  <a:cubicBezTo>
                    <a:pt x="57" y="74"/>
                    <a:pt x="57" y="74"/>
                    <a:pt x="57" y="74"/>
                  </a:cubicBezTo>
                  <a:cubicBezTo>
                    <a:pt x="57" y="74"/>
                    <a:pt x="57" y="74"/>
                    <a:pt x="57" y="74"/>
                  </a:cubicBezTo>
                  <a:cubicBezTo>
                    <a:pt x="63" y="72"/>
                    <a:pt x="63" y="72"/>
                    <a:pt x="63" y="72"/>
                  </a:cubicBezTo>
                  <a:cubicBezTo>
                    <a:pt x="68" y="71"/>
                    <a:pt x="68" y="71"/>
                    <a:pt x="68" y="71"/>
                  </a:cubicBezTo>
                  <a:cubicBezTo>
                    <a:pt x="69" y="65"/>
                    <a:pt x="69" y="65"/>
                    <a:pt x="69" y="65"/>
                  </a:cubicBezTo>
                  <a:cubicBezTo>
                    <a:pt x="69" y="61"/>
                    <a:pt x="70" y="58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81" y="49"/>
                    <a:pt x="81" y="49"/>
                    <a:pt x="81" y="49"/>
                  </a:cubicBezTo>
                  <a:cubicBezTo>
                    <a:pt x="91" y="42"/>
                    <a:pt x="93" y="36"/>
                    <a:pt x="88" y="29"/>
                  </a:cubicBezTo>
                  <a:cubicBezTo>
                    <a:pt x="81" y="22"/>
                    <a:pt x="81" y="22"/>
                    <a:pt x="81" y="22"/>
                  </a:cubicBezTo>
                  <a:cubicBezTo>
                    <a:pt x="75" y="21"/>
                    <a:pt x="75" y="21"/>
                    <a:pt x="75" y="21"/>
                  </a:cubicBezTo>
                  <a:cubicBezTo>
                    <a:pt x="74" y="21"/>
                    <a:pt x="74" y="21"/>
                    <a:pt x="73" y="21"/>
                  </a:cubicBezTo>
                  <a:cubicBezTo>
                    <a:pt x="67" y="21"/>
                    <a:pt x="62" y="17"/>
                    <a:pt x="57" y="9"/>
                  </a:cubicBezTo>
                  <a:cubicBezTo>
                    <a:pt x="53" y="2"/>
                    <a:pt x="53" y="2"/>
                    <a:pt x="5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76" name="Freeform 688"/>
            <p:cNvSpPr>
              <a:spLocks/>
            </p:cNvSpPr>
            <p:nvPr/>
          </p:nvSpPr>
          <p:spPr bwMode="auto">
            <a:xfrm>
              <a:off x="3154179" y="4481792"/>
              <a:ext cx="369697" cy="401624"/>
            </a:xfrm>
            <a:custGeom>
              <a:avLst/>
              <a:gdLst>
                <a:gd name="T0" fmla="*/ 15 w 93"/>
                <a:gd name="T1" fmla="*/ 101 h 101"/>
                <a:gd name="T2" fmla="*/ 10 w 93"/>
                <a:gd name="T3" fmla="*/ 96 h 101"/>
                <a:gd name="T4" fmla="*/ 9 w 93"/>
                <a:gd name="T5" fmla="*/ 91 h 101"/>
                <a:gd name="T6" fmla="*/ 0 w 93"/>
                <a:gd name="T7" fmla="*/ 74 h 101"/>
                <a:gd name="T8" fmla="*/ 0 w 93"/>
                <a:gd name="T9" fmla="*/ 74 h 101"/>
                <a:gd name="T10" fmla="*/ 48 w 93"/>
                <a:gd name="T11" fmla="*/ 47 h 101"/>
                <a:gd name="T12" fmla="*/ 48 w 93"/>
                <a:gd name="T13" fmla="*/ 47 h 101"/>
                <a:gd name="T14" fmla="*/ 48 w 93"/>
                <a:gd name="T15" fmla="*/ 46 h 101"/>
                <a:gd name="T16" fmla="*/ 49 w 93"/>
                <a:gd name="T17" fmla="*/ 38 h 101"/>
                <a:gd name="T18" fmla="*/ 49 w 93"/>
                <a:gd name="T19" fmla="*/ 37 h 101"/>
                <a:gd name="T20" fmla="*/ 49 w 93"/>
                <a:gd name="T21" fmla="*/ 37 h 101"/>
                <a:gd name="T22" fmla="*/ 45 w 93"/>
                <a:gd name="T23" fmla="*/ 33 h 101"/>
                <a:gd name="T24" fmla="*/ 45 w 93"/>
                <a:gd name="T25" fmla="*/ 14 h 101"/>
                <a:gd name="T26" fmla="*/ 49 w 93"/>
                <a:gd name="T27" fmla="*/ 10 h 101"/>
                <a:gd name="T28" fmla="*/ 49 w 93"/>
                <a:gd name="T29" fmla="*/ 10 h 101"/>
                <a:gd name="T30" fmla="*/ 49 w 93"/>
                <a:gd name="T31" fmla="*/ 9 h 101"/>
                <a:gd name="T32" fmla="*/ 48 w 93"/>
                <a:gd name="T33" fmla="*/ 0 h 101"/>
                <a:gd name="T34" fmla="*/ 53 w 93"/>
                <a:gd name="T35" fmla="*/ 0 h 101"/>
                <a:gd name="T36" fmla="*/ 57 w 93"/>
                <a:gd name="T37" fmla="*/ 8 h 101"/>
                <a:gd name="T38" fmla="*/ 72 w 93"/>
                <a:gd name="T39" fmla="*/ 19 h 101"/>
                <a:gd name="T40" fmla="*/ 74 w 93"/>
                <a:gd name="T41" fmla="*/ 19 h 101"/>
                <a:gd name="T42" fmla="*/ 81 w 93"/>
                <a:gd name="T43" fmla="*/ 21 h 101"/>
                <a:gd name="T44" fmla="*/ 88 w 93"/>
                <a:gd name="T45" fmla="*/ 28 h 101"/>
                <a:gd name="T46" fmla="*/ 81 w 93"/>
                <a:gd name="T47" fmla="*/ 48 h 101"/>
                <a:gd name="T48" fmla="*/ 71 w 93"/>
                <a:gd name="T49" fmla="*/ 57 h 101"/>
                <a:gd name="T50" fmla="*/ 69 w 93"/>
                <a:gd name="T51" fmla="*/ 64 h 101"/>
                <a:gd name="T52" fmla="*/ 68 w 93"/>
                <a:gd name="T53" fmla="*/ 71 h 101"/>
                <a:gd name="T54" fmla="*/ 62 w 93"/>
                <a:gd name="T55" fmla="*/ 72 h 101"/>
                <a:gd name="T56" fmla="*/ 57 w 93"/>
                <a:gd name="T57" fmla="*/ 74 h 101"/>
                <a:gd name="T58" fmla="*/ 53 w 93"/>
                <a:gd name="T59" fmla="*/ 79 h 101"/>
                <a:gd name="T60" fmla="*/ 52 w 93"/>
                <a:gd name="T61" fmla="*/ 83 h 101"/>
                <a:gd name="T62" fmla="*/ 46 w 93"/>
                <a:gd name="T63" fmla="*/ 83 h 101"/>
                <a:gd name="T64" fmla="*/ 39 w 93"/>
                <a:gd name="T65" fmla="*/ 84 h 101"/>
                <a:gd name="T66" fmla="*/ 38 w 93"/>
                <a:gd name="T67" fmla="*/ 84 h 101"/>
                <a:gd name="T68" fmla="*/ 38 w 93"/>
                <a:gd name="T69" fmla="*/ 84 h 101"/>
                <a:gd name="T70" fmla="*/ 37 w 93"/>
                <a:gd name="T71" fmla="*/ 90 h 101"/>
                <a:gd name="T72" fmla="*/ 36 w 93"/>
                <a:gd name="T73" fmla="*/ 95 h 101"/>
                <a:gd name="T74" fmla="*/ 30 w 93"/>
                <a:gd name="T75" fmla="*/ 95 h 101"/>
                <a:gd name="T76" fmla="*/ 23 w 93"/>
                <a:gd name="T77" fmla="*/ 96 h 101"/>
                <a:gd name="T78" fmla="*/ 22 w 93"/>
                <a:gd name="T79" fmla="*/ 96 h 101"/>
                <a:gd name="T80" fmla="*/ 22 w 93"/>
                <a:gd name="T81" fmla="*/ 96 h 101"/>
                <a:gd name="T82" fmla="*/ 15 w 93"/>
                <a:gd name="T83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3" h="101">
                  <a:moveTo>
                    <a:pt x="15" y="101"/>
                  </a:moveTo>
                  <a:cubicBezTo>
                    <a:pt x="10" y="96"/>
                    <a:pt x="10" y="96"/>
                    <a:pt x="10" y="96"/>
                  </a:cubicBezTo>
                  <a:cubicBezTo>
                    <a:pt x="9" y="91"/>
                    <a:pt x="9" y="91"/>
                    <a:pt x="9" y="91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46"/>
                    <a:pt x="48" y="46"/>
                    <a:pt x="48" y="46"/>
                  </a:cubicBezTo>
                  <a:cubicBezTo>
                    <a:pt x="49" y="38"/>
                    <a:pt x="49" y="38"/>
                    <a:pt x="49" y="38"/>
                  </a:cubicBezTo>
                  <a:cubicBezTo>
                    <a:pt x="49" y="37"/>
                    <a:pt x="49" y="37"/>
                    <a:pt x="49" y="37"/>
                  </a:cubicBezTo>
                  <a:cubicBezTo>
                    <a:pt x="49" y="37"/>
                    <a:pt x="49" y="37"/>
                    <a:pt x="49" y="37"/>
                  </a:cubicBezTo>
                  <a:cubicBezTo>
                    <a:pt x="45" y="33"/>
                    <a:pt x="45" y="33"/>
                    <a:pt x="45" y="33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61" y="15"/>
                    <a:pt x="67" y="19"/>
                    <a:pt x="72" y="19"/>
                  </a:cubicBezTo>
                  <a:cubicBezTo>
                    <a:pt x="73" y="19"/>
                    <a:pt x="73" y="19"/>
                    <a:pt x="74" y="19"/>
                  </a:cubicBezTo>
                  <a:cubicBezTo>
                    <a:pt x="81" y="21"/>
                    <a:pt x="81" y="21"/>
                    <a:pt x="81" y="21"/>
                  </a:cubicBezTo>
                  <a:cubicBezTo>
                    <a:pt x="88" y="28"/>
                    <a:pt x="88" y="28"/>
                    <a:pt x="88" y="28"/>
                  </a:cubicBezTo>
                  <a:cubicBezTo>
                    <a:pt x="93" y="35"/>
                    <a:pt x="91" y="41"/>
                    <a:pt x="81" y="48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0" y="58"/>
                    <a:pt x="69" y="60"/>
                    <a:pt x="69" y="64"/>
                  </a:cubicBezTo>
                  <a:cubicBezTo>
                    <a:pt x="68" y="71"/>
                    <a:pt x="68" y="71"/>
                    <a:pt x="68" y="71"/>
                  </a:cubicBezTo>
                  <a:cubicBezTo>
                    <a:pt x="62" y="72"/>
                    <a:pt x="62" y="72"/>
                    <a:pt x="62" y="72"/>
                  </a:cubicBezTo>
                  <a:cubicBezTo>
                    <a:pt x="57" y="74"/>
                    <a:pt x="57" y="74"/>
                    <a:pt x="57" y="74"/>
                  </a:cubicBezTo>
                  <a:cubicBezTo>
                    <a:pt x="55" y="75"/>
                    <a:pt x="54" y="76"/>
                    <a:pt x="53" y="79"/>
                  </a:cubicBezTo>
                  <a:cubicBezTo>
                    <a:pt x="52" y="83"/>
                    <a:pt x="52" y="83"/>
                    <a:pt x="52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39" y="84"/>
                    <a:pt x="39" y="84"/>
                    <a:pt x="39" y="84"/>
                  </a:cubicBezTo>
                  <a:cubicBezTo>
                    <a:pt x="38" y="84"/>
                    <a:pt x="38" y="84"/>
                    <a:pt x="38" y="84"/>
                  </a:cubicBezTo>
                  <a:cubicBezTo>
                    <a:pt x="38" y="84"/>
                    <a:pt x="38" y="84"/>
                    <a:pt x="38" y="84"/>
                  </a:cubicBezTo>
                  <a:cubicBezTo>
                    <a:pt x="37" y="90"/>
                    <a:pt x="37" y="90"/>
                    <a:pt x="37" y="90"/>
                  </a:cubicBezTo>
                  <a:cubicBezTo>
                    <a:pt x="36" y="95"/>
                    <a:pt x="36" y="95"/>
                    <a:pt x="36" y="95"/>
                  </a:cubicBezTo>
                  <a:cubicBezTo>
                    <a:pt x="30" y="95"/>
                    <a:pt x="30" y="95"/>
                    <a:pt x="30" y="95"/>
                  </a:cubicBezTo>
                  <a:cubicBezTo>
                    <a:pt x="23" y="96"/>
                    <a:pt x="23" y="96"/>
                    <a:pt x="23" y="96"/>
                  </a:cubicBezTo>
                  <a:cubicBezTo>
                    <a:pt x="22" y="96"/>
                    <a:pt x="22" y="96"/>
                    <a:pt x="22" y="96"/>
                  </a:cubicBezTo>
                  <a:cubicBezTo>
                    <a:pt x="22" y="96"/>
                    <a:pt x="22" y="96"/>
                    <a:pt x="22" y="96"/>
                  </a:cubicBezTo>
                  <a:cubicBezTo>
                    <a:pt x="15" y="101"/>
                    <a:pt x="15" y="101"/>
                    <a:pt x="15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77" name="Freeform 689"/>
            <p:cNvSpPr>
              <a:spLocks noEditPoints="1"/>
            </p:cNvSpPr>
            <p:nvPr/>
          </p:nvSpPr>
          <p:spPr bwMode="auto">
            <a:xfrm>
              <a:off x="3150818" y="4478432"/>
              <a:ext cx="376418" cy="413388"/>
            </a:xfrm>
            <a:custGeom>
              <a:avLst/>
              <a:gdLst>
                <a:gd name="T0" fmla="*/ 58 w 95"/>
                <a:gd name="T1" fmla="*/ 9 h 104"/>
                <a:gd name="T2" fmla="*/ 75 w 95"/>
                <a:gd name="T3" fmla="*/ 19 h 104"/>
                <a:gd name="T4" fmla="*/ 90 w 95"/>
                <a:gd name="T5" fmla="*/ 28 h 104"/>
                <a:gd name="T6" fmla="*/ 73 w 95"/>
                <a:gd name="T7" fmla="*/ 58 h 104"/>
                <a:gd name="T8" fmla="*/ 69 w 95"/>
                <a:gd name="T9" fmla="*/ 73 h 104"/>
                <a:gd name="T10" fmla="*/ 58 w 95"/>
                <a:gd name="T11" fmla="*/ 76 h 104"/>
                <a:gd name="T12" fmla="*/ 53 w 95"/>
                <a:gd name="T13" fmla="*/ 85 h 104"/>
                <a:gd name="T14" fmla="*/ 40 w 95"/>
                <a:gd name="T15" fmla="*/ 85 h 104"/>
                <a:gd name="T16" fmla="*/ 38 w 95"/>
                <a:gd name="T17" fmla="*/ 97 h 104"/>
                <a:gd name="T18" fmla="*/ 24 w 95"/>
                <a:gd name="T19" fmla="*/ 98 h 104"/>
                <a:gd name="T20" fmla="*/ 11 w 95"/>
                <a:gd name="T21" fmla="*/ 97 h 104"/>
                <a:gd name="T22" fmla="*/ 0 w 95"/>
                <a:gd name="T23" fmla="*/ 75 h 104"/>
                <a:gd name="T24" fmla="*/ 48 w 95"/>
                <a:gd name="T25" fmla="*/ 47 h 104"/>
                <a:gd name="T26" fmla="*/ 45 w 95"/>
                <a:gd name="T27" fmla="*/ 34 h 104"/>
                <a:gd name="T28" fmla="*/ 49 w 95"/>
                <a:gd name="T29" fmla="*/ 10 h 104"/>
                <a:gd name="T30" fmla="*/ 54 w 95"/>
                <a:gd name="T31" fmla="*/ 0 h 104"/>
                <a:gd name="T32" fmla="*/ 50 w 95"/>
                <a:gd name="T33" fmla="*/ 2 h 104"/>
                <a:gd name="T34" fmla="*/ 51 w 95"/>
                <a:gd name="T35" fmla="*/ 11 h 104"/>
                <a:gd name="T36" fmla="*/ 47 w 95"/>
                <a:gd name="T37" fmla="*/ 15 h 104"/>
                <a:gd name="T38" fmla="*/ 50 w 95"/>
                <a:gd name="T39" fmla="*/ 37 h 104"/>
                <a:gd name="T40" fmla="*/ 51 w 95"/>
                <a:gd name="T41" fmla="*/ 39 h 104"/>
                <a:gd name="T42" fmla="*/ 50 w 95"/>
                <a:gd name="T43" fmla="*/ 48 h 104"/>
                <a:gd name="T44" fmla="*/ 3 w 95"/>
                <a:gd name="T45" fmla="*/ 76 h 104"/>
                <a:gd name="T46" fmla="*/ 11 w 95"/>
                <a:gd name="T47" fmla="*/ 91 h 104"/>
                <a:gd name="T48" fmla="*/ 12 w 95"/>
                <a:gd name="T49" fmla="*/ 97 h 104"/>
                <a:gd name="T50" fmla="*/ 23 w 95"/>
                <a:gd name="T51" fmla="*/ 97 h 104"/>
                <a:gd name="T52" fmla="*/ 23 w 95"/>
                <a:gd name="T53" fmla="*/ 96 h 104"/>
                <a:gd name="T54" fmla="*/ 36 w 95"/>
                <a:gd name="T55" fmla="*/ 95 h 104"/>
                <a:gd name="T56" fmla="*/ 38 w 95"/>
                <a:gd name="T57" fmla="*/ 85 h 104"/>
                <a:gd name="T58" fmla="*/ 40 w 95"/>
                <a:gd name="T59" fmla="*/ 84 h 104"/>
                <a:gd name="T60" fmla="*/ 52 w 95"/>
                <a:gd name="T61" fmla="*/ 83 h 104"/>
                <a:gd name="T62" fmla="*/ 57 w 95"/>
                <a:gd name="T63" fmla="*/ 74 h 104"/>
                <a:gd name="T64" fmla="*/ 57 w 95"/>
                <a:gd name="T65" fmla="*/ 74 h 104"/>
                <a:gd name="T66" fmla="*/ 68 w 95"/>
                <a:gd name="T67" fmla="*/ 71 h 104"/>
                <a:gd name="T68" fmla="*/ 71 w 95"/>
                <a:gd name="T69" fmla="*/ 57 h 104"/>
                <a:gd name="T70" fmla="*/ 71 w 95"/>
                <a:gd name="T71" fmla="*/ 57 h 104"/>
                <a:gd name="T72" fmla="*/ 88 w 95"/>
                <a:gd name="T73" fmla="*/ 29 h 104"/>
                <a:gd name="T74" fmla="*/ 75 w 95"/>
                <a:gd name="T75" fmla="*/ 21 h 104"/>
                <a:gd name="T76" fmla="*/ 57 w 95"/>
                <a:gd name="T77" fmla="*/ 9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104">
                  <a:moveTo>
                    <a:pt x="54" y="0"/>
                  </a:moveTo>
                  <a:cubicBezTo>
                    <a:pt x="58" y="9"/>
                    <a:pt x="58" y="9"/>
                    <a:pt x="58" y="9"/>
                  </a:cubicBezTo>
                  <a:cubicBezTo>
                    <a:pt x="63" y="16"/>
                    <a:pt x="68" y="20"/>
                    <a:pt x="73" y="20"/>
                  </a:cubicBezTo>
                  <a:cubicBezTo>
                    <a:pt x="74" y="20"/>
                    <a:pt x="74" y="20"/>
                    <a:pt x="75" y="19"/>
                  </a:cubicBezTo>
                  <a:cubicBezTo>
                    <a:pt x="82" y="21"/>
                    <a:pt x="82" y="21"/>
                    <a:pt x="82" y="21"/>
                  </a:cubicBezTo>
                  <a:cubicBezTo>
                    <a:pt x="90" y="28"/>
                    <a:pt x="90" y="28"/>
                    <a:pt x="90" y="28"/>
                  </a:cubicBezTo>
                  <a:cubicBezTo>
                    <a:pt x="95" y="36"/>
                    <a:pt x="92" y="42"/>
                    <a:pt x="82" y="50"/>
                  </a:cubicBezTo>
                  <a:cubicBezTo>
                    <a:pt x="73" y="58"/>
                    <a:pt x="73" y="58"/>
                    <a:pt x="73" y="58"/>
                  </a:cubicBezTo>
                  <a:cubicBezTo>
                    <a:pt x="72" y="59"/>
                    <a:pt x="71" y="61"/>
                    <a:pt x="71" y="65"/>
                  </a:cubicBezTo>
                  <a:cubicBezTo>
                    <a:pt x="69" y="73"/>
                    <a:pt x="69" y="73"/>
                    <a:pt x="69" y="73"/>
                  </a:cubicBezTo>
                  <a:cubicBezTo>
                    <a:pt x="63" y="74"/>
                    <a:pt x="63" y="74"/>
                    <a:pt x="63" y="74"/>
                  </a:cubicBezTo>
                  <a:cubicBezTo>
                    <a:pt x="58" y="76"/>
                    <a:pt x="58" y="76"/>
                    <a:pt x="58" y="76"/>
                  </a:cubicBezTo>
                  <a:cubicBezTo>
                    <a:pt x="57" y="76"/>
                    <a:pt x="56" y="78"/>
                    <a:pt x="55" y="80"/>
                  </a:cubicBezTo>
                  <a:cubicBezTo>
                    <a:pt x="53" y="85"/>
                    <a:pt x="53" y="85"/>
                    <a:pt x="53" y="85"/>
                  </a:cubicBezTo>
                  <a:cubicBezTo>
                    <a:pt x="47" y="85"/>
                    <a:pt x="47" y="85"/>
                    <a:pt x="47" y="85"/>
                  </a:cubicBezTo>
                  <a:cubicBezTo>
                    <a:pt x="40" y="85"/>
                    <a:pt x="40" y="85"/>
                    <a:pt x="40" y="85"/>
                  </a:cubicBezTo>
                  <a:cubicBezTo>
                    <a:pt x="39" y="91"/>
                    <a:pt x="39" y="91"/>
                    <a:pt x="39" y="91"/>
                  </a:cubicBezTo>
                  <a:cubicBezTo>
                    <a:pt x="38" y="97"/>
                    <a:pt x="38" y="97"/>
                    <a:pt x="38" y="97"/>
                  </a:cubicBezTo>
                  <a:cubicBezTo>
                    <a:pt x="31" y="97"/>
                    <a:pt x="31" y="97"/>
                    <a:pt x="31" y="97"/>
                  </a:cubicBezTo>
                  <a:cubicBezTo>
                    <a:pt x="24" y="98"/>
                    <a:pt x="24" y="98"/>
                    <a:pt x="24" y="98"/>
                  </a:cubicBezTo>
                  <a:cubicBezTo>
                    <a:pt x="15" y="104"/>
                    <a:pt x="15" y="104"/>
                    <a:pt x="15" y="104"/>
                  </a:cubicBezTo>
                  <a:cubicBezTo>
                    <a:pt x="11" y="97"/>
                    <a:pt x="11" y="97"/>
                    <a:pt x="11" y="97"/>
                  </a:cubicBezTo>
                  <a:cubicBezTo>
                    <a:pt x="10" y="92"/>
                    <a:pt x="10" y="92"/>
                    <a:pt x="10" y="92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1" y="75"/>
                    <a:pt x="1" y="75"/>
                    <a:pt x="1" y="75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9" y="38"/>
                    <a:pt x="49" y="38"/>
                    <a:pt x="49" y="38"/>
                  </a:cubicBezTo>
                  <a:cubicBezTo>
                    <a:pt x="45" y="34"/>
                    <a:pt x="45" y="34"/>
                    <a:pt x="45" y="34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54" y="0"/>
                    <a:pt x="54" y="0"/>
                    <a:pt x="54" y="0"/>
                  </a:cubicBezTo>
                  <a:moveTo>
                    <a:pt x="53" y="2"/>
                  </a:moveTo>
                  <a:cubicBezTo>
                    <a:pt x="50" y="2"/>
                    <a:pt x="50" y="2"/>
                    <a:pt x="50" y="2"/>
                  </a:cubicBezTo>
                  <a:cubicBezTo>
                    <a:pt x="51" y="10"/>
                    <a:pt x="51" y="10"/>
                    <a:pt x="51" y="10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51" y="38"/>
                    <a:pt x="51" y="38"/>
                    <a:pt x="51" y="38"/>
                  </a:cubicBezTo>
                  <a:cubicBezTo>
                    <a:pt x="51" y="39"/>
                    <a:pt x="51" y="39"/>
                    <a:pt x="51" y="39"/>
                  </a:cubicBezTo>
                  <a:cubicBezTo>
                    <a:pt x="50" y="47"/>
                    <a:pt x="50" y="47"/>
                    <a:pt x="50" y="47"/>
                  </a:cubicBezTo>
                  <a:cubicBezTo>
                    <a:pt x="50" y="48"/>
                    <a:pt x="50" y="48"/>
                    <a:pt x="50" y="48"/>
                  </a:cubicBezTo>
                  <a:cubicBezTo>
                    <a:pt x="49" y="49"/>
                    <a:pt x="49" y="49"/>
                    <a:pt x="49" y="49"/>
                  </a:cubicBezTo>
                  <a:cubicBezTo>
                    <a:pt x="3" y="76"/>
                    <a:pt x="3" y="76"/>
                    <a:pt x="3" y="76"/>
                  </a:cubicBezTo>
                  <a:cubicBezTo>
                    <a:pt x="11" y="91"/>
                    <a:pt x="11" y="91"/>
                    <a:pt x="11" y="91"/>
                  </a:cubicBezTo>
                  <a:cubicBezTo>
                    <a:pt x="11" y="91"/>
                    <a:pt x="11" y="91"/>
                    <a:pt x="11" y="91"/>
                  </a:cubicBezTo>
                  <a:cubicBezTo>
                    <a:pt x="11" y="92"/>
                    <a:pt x="11" y="92"/>
                    <a:pt x="11" y="92"/>
                  </a:cubicBezTo>
                  <a:cubicBezTo>
                    <a:pt x="12" y="97"/>
                    <a:pt x="12" y="97"/>
                    <a:pt x="12" y="97"/>
                  </a:cubicBezTo>
                  <a:cubicBezTo>
                    <a:pt x="16" y="101"/>
                    <a:pt x="16" y="101"/>
                    <a:pt x="16" y="101"/>
                  </a:cubicBezTo>
                  <a:cubicBezTo>
                    <a:pt x="23" y="97"/>
                    <a:pt x="23" y="97"/>
                    <a:pt x="23" y="97"/>
                  </a:cubicBezTo>
                  <a:cubicBezTo>
                    <a:pt x="23" y="96"/>
                    <a:pt x="23" y="96"/>
                    <a:pt x="23" y="96"/>
                  </a:cubicBezTo>
                  <a:cubicBezTo>
                    <a:pt x="23" y="96"/>
                    <a:pt x="23" y="96"/>
                    <a:pt x="23" y="96"/>
                  </a:cubicBezTo>
                  <a:cubicBezTo>
                    <a:pt x="31" y="95"/>
                    <a:pt x="31" y="95"/>
                    <a:pt x="31" y="95"/>
                  </a:cubicBezTo>
                  <a:cubicBezTo>
                    <a:pt x="36" y="95"/>
                    <a:pt x="36" y="95"/>
                    <a:pt x="36" y="95"/>
                  </a:cubicBezTo>
                  <a:cubicBezTo>
                    <a:pt x="37" y="91"/>
                    <a:pt x="37" y="91"/>
                    <a:pt x="37" y="91"/>
                  </a:cubicBezTo>
                  <a:cubicBezTo>
                    <a:pt x="38" y="85"/>
                    <a:pt x="38" y="85"/>
                    <a:pt x="38" y="85"/>
                  </a:cubicBezTo>
                  <a:cubicBezTo>
                    <a:pt x="38" y="84"/>
                    <a:pt x="38" y="84"/>
                    <a:pt x="38" y="84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7" y="83"/>
                    <a:pt x="47" y="83"/>
                    <a:pt x="47" y="83"/>
                  </a:cubicBezTo>
                  <a:cubicBezTo>
                    <a:pt x="52" y="83"/>
                    <a:pt x="52" y="83"/>
                    <a:pt x="52" y="83"/>
                  </a:cubicBezTo>
                  <a:cubicBezTo>
                    <a:pt x="54" y="79"/>
                    <a:pt x="54" y="79"/>
                    <a:pt x="54" y="79"/>
                  </a:cubicBezTo>
                  <a:cubicBezTo>
                    <a:pt x="55" y="77"/>
                    <a:pt x="56" y="75"/>
                    <a:pt x="57" y="74"/>
                  </a:cubicBezTo>
                  <a:cubicBezTo>
                    <a:pt x="57" y="74"/>
                    <a:pt x="57" y="74"/>
                    <a:pt x="57" y="74"/>
                  </a:cubicBezTo>
                  <a:cubicBezTo>
                    <a:pt x="57" y="74"/>
                    <a:pt x="57" y="74"/>
                    <a:pt x="57" y="74"/>
                  </a:cubicBezTo>
                  <a:cubicBezTo>
                    <a:pt x="63" y="72"/>
                    <a:pt x="63" y="72"/>
                    <a:pt x="63" y="72"/>
                  </a:cubicBezTo>
                  <a:cubicBezTo>
                    <a:pt x="68" y="71"/>
                    <a:pt x="68" y="71"/>
                    <a:pt x="68" y="71"/>
                  </a:cubicBezTo>
                  <a:cubicBezTo>
                    <a:pt x="69" y="65"/>
                    <a:pt x="69" y="65"/>
                    <a:pt x="69" y="65"/>
                  </a:cubicBezTo>
                  <a:cubicBezTo>
                    <a:pt x="69" y="61"/>
                    <a:pt x="70" y="58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81" y="49"/>
                    <a:pt x="81" y="49"/>
                    <a:pt x="81" y="49"/>
                  </a:cubicBezTo>
                  <a:cubicBezTo>
                    <a:pt x="91" y="42"/>
                    <a:pt x="93" y="36"/>
                    <a:pt x="88" y="29"/>
                  </a:cubicBezTo>
                  <a:cubicBezTo>
                    <a:pt x="81" y="22"/>
                    <a:pt x="81" y="22"/>
                    <a:pt x="81" y="22"/>
                  </a:cubicBezTo>
                  <a:cubicBezTo>
                    <a:pt x="75" y="21"/>
                    <a:pt x="75" y="21"/>
                    <a:pt x="75" y="21"/>
                  </a:cubicBezTo>
                  <a:cubicBezTo>
                    <a:pt x="74" y="21"/>
                    <a:pt x="74" y="21"/>
                    <a:pt x="73" y="21"/>
                  </a:cubicBezTo>
                  <a:cubicBezTo>
                    <a:pt x="67" y="21"/>
                    <a:pt x="62" y="17"/>
                    <a:pt x="57" y="9"/>
                  </a:cubicBezTo>
                  <a:cubicBezTo>
                    <a:pt x="53" y="2"/>
                    <a:pt x="53" y="2"/>
                    <a:pt x="5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78" name="Freeform 690"/>
            <p:cNvSpPr>
              <a:spLocks/>
            </p:cNvSpPr>
            <p:nvPr/>
          </p:nvSpPr>
          <p:spPr bwMode="auto">
            <a:xfrm>
              <a:off x="3137374" y="4426338"/>
              <a:ext cx="223499" cy="194931"/>
            </a:xfrm>
            <a:custGeom>
              <a:avLst/>
              <a:gdLst>
                <a:gd name="T0" fmla="*/ 43 w 56"/>
                <a:gd name="T1" fmla="*/ 49 h 49"/>
                <a:gd name="T2" fmla="*/ 6 w 56"/>
                <a:gd name="T3" fmla="*/ 43 h 49"/>
                <a:gd name="T4" fmla="*/ 0 w 56"/>
                <a:gd name="T5" fmla="*/ 23 h 49"/>
                <a:gd name="T6" fmla="*/ 17 w 56"/>
                <a:gd name="T7" fmla="*/ 27 h 49"/>
                <a:gd name="T8" fmla="*/ 34 w 56"/>
                <a:gd name="T9" fmla="*/ 23 h 49"/>
                <a:gd name="T10" fmla="*/ 46 w 56"/>
                <a:gd name="T11" fmla="*/ 9 h 49"/>
                <a:gd name="T12" fmla="*/ 55 w 56"/>
                <a:gd name="T13" fmla="*/ 0 h 49"/>
                <a:gd name="T14" fmla="*/ 56 w 56"/>
                <a:gd name="T15" fmla="*/ 13 h 49"/>
                <a:gd name="T16" fmla="*/ 52 w 56"/>
                <a:gd name="T17" fmla="*/ 13 h 49"/>
                <a:gd name="T18" fmla="*/ 51 w 56"/>
                <a:gd name="T19" fmla="*/ 13 h 49"/>
                <a:gd name="T20" fmla="*/ 51 w 56"/>
                <a:gd name="T21" fmla="*/ 13 h 49"/>
                <a:gd name="T22" fmla="*/ 51 w 56"/>
                <a:gd name="T23" fmla="*/ 24 h 49"/>
                <a:gd name="T24" fmla="*/ 48 w 56"/>
                <a:gd name="T25" fmla="*/ 27 h 49"/>
                <a:gd name="T26" fmla="*/ 47 w 56"/>
                <a:gd name="T27" fmla="*/ 28 h 49"/>
                <a:gd name="T28" fmla="*/ 47 w 56"/>
                <a:gd name="T29" fmla="*/ 28 h 49"/>
                <a:gd name="T30" fmla="*/ 47 w 56"/>
                <a:gd name="T31" fmla="*/ 46 h 49"/>
                <a:gd name="T32" fmla="*/ 47 w 56"/>
                <a:gd name="T33" fmla="*/ 46 h 49"/>
                <a:gd name="T34" fmla="*/ 47 w 56"/>
                <a:gd name="T35" fmla="*/ 46 h 49"/>
                <a:gd name="T36" fmla="*/ 47 w 56"/>
                <a:gd name="T37" fmla="*/ 46 h 49"/>
                <a:gd name="T38" fmla="*/ 43 w 56"/>
                <a:gd name="T39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6" h="49">
                  <a:moveTo>
                    <a:pt x="43" y="49"/>
                  </a:moveTo>
                  <a:cubicBezTo>
                    <a:pt x="6" y="43"/>
                    <a:pt x="6" y="43"/>
                    <a:pt x="6" y="4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4" y="25"/>
                    <a:pt x="10" y="27"/>
                    <a:pt x="17" y="27"/>
                  </a:cubicBezTo>
                  <a:cubicBezTo>
                    <a:pt x="24" y="27"/>
                    <a:pt x="30" y="25"/>
                    <a:pt x="34" y="23"/>
                  </a:cubicBezTo>
                  <a:cubicBezTo>
                    <a:pt x="38" y="20"/>
                    <a:pt x="42" y="15"/>
                    <a:pt x="46" y="9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4" y="4"/>
                    <a:pt x="55" y="8"/>
                    <a:pt x="56" y="13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51" y="13"/>
                    <a:pt x="51" y="13"/>
                    <a:pt x="51" y="13"/>
                  </a:cubicBezTo>
                  <a:cubicBezTo>
                    <a:pt x="51" y="13"/>
                    <a:pt x="51" y="13"/>
                    <a:pt x="51" y="13"/>
                  </a:cubicBezTo>
                  <a:cubicBezTo>
                    <a:pt x="51" y="24"/>
                    <a:pt x="51" y="24"/>
                    <a:pt x="51" y="24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7" y="28"/>
                    <a:pt x="47" y="28"/>
                    <a:pt x="47" y="28"/>
                  </a:cubicBezTo>
                  <a:cubicBezTo>
                    <a:pt x="47" y="28"/>
                    <a:pt x="47" y="28"/>
                    <a:pt x="47" y="28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3" y="49"/>
                    <a:pt x="43" y="49"/>
                    <a:pt x="43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79" name="Freeform 691"/>
            <p:cNvSpPr>
              <a:spLocks noEditPoints="1"/>
            </p:cNvSpPr>
            <p:nvPr/>
          </p:nvSpPr>
          <p:spPr bwMode="auto">
            <a:xfrm>
              <a:off x="3134014" y="4414576"/>
              <a:ext cx="230220" cy="210055"/>
            </a:xfrm>
            <a:custGeom>
              <a:avLst/>
              <a:gdLst>
                <a:gd name="T0" fmla="*/ 57 w 58"/>
                <a:gd name="T1" fmla="*/ 0 h 53"/>
                <a:gd name="T2" fmla="*/ 58 w 58"/>
                <a:gd name="T3" fmla="*/ 16 h 53"/>
                <a:gd name="T4" fmla="*/ 53 w 58"/>
                <a:gd name="T5" fmla="*/ 16 h 53"/>
                <a:gd name="T6" fmla="*/ 53 w 58"/>
                <a:gd name="T7" fmla="*/ 27 h 53"/>
                <a:gd name="T8" fmla="*/ 49 w 58"/>
                <a:gd name="T9" fmla="*/ 31 h 53"/>
                <a:gd name="T10" fmla="*/ 49 w 58"/>
                <a:gd name="T11" fmla="*/ 49 h 53"/>
                <a:gd name="T12" fmla="*/ 48 w 58"/>
                <a:gd name="T13" fmla="*/ 49 h 53"/>
                <a:gd name="T14" fmla="*/ 44 w 58"/>
                <a:gd name="T15" fmla="*/ 53 h 53"/>
                <a:gd name="T16" fmla="*/ 7 w 58"/>
                <a:gd name="T17" fmla="*/ 47 h 53"/>
                <a:gd name="T18" fmla="*/ 0 w 58"/>
                <a:gd name="T19" fmla="*/ 24 h 53"/>
                <a:gd name="T20" fmla="*/ 18 w 58"/>
                <a:gd name="T21" fmla="*/ 29 h 53"/>
                <a:gd name="T22" fmla="*/ 34 w 58"/>
                <a:gd name="T23" fmla="*/ 25 h 53"/>
                <a:gd name="T24" fmla="*/ 47 w 58"/>
                <a:gd name="T25" fmla="*/ 12 h 53"/>
                <a:gd name="T26" fmla="*/ 57 w 58"/>
                <a:gd name="T27" fmla="*/ 0 h 53"/>
                <a:gd name="T28" fmla="*/ 54 w 58"/>
                <a:gd name="T29" fmla="*/ 5 h 53"/>
                <a:gd name="T30" fmla="*/ 48 w 58"/>
                <a:gd name="T31" fmla="*/ 13 h 53"/>
                <a:gd name="T32" fmla="*/ 35 w 58"/>
                <a:gd name="T33" fmla="*/ 26 h 53"/>
                <a:gd name="T34" fmla="*/ 18 w 58"/>
                <a:gd name="T35" fmla="*/ 30 h 53"/>
                <a:gd name="T36" fmla="*/ 3 w 58"/>
                <a:gd name="T37" fmla="*/ 28 h 53"/>
                <a:gd name="T38" fmla="*/ 8 w 58"/>
                <a:gd name="T39" fmla="*/ 46 h 53"/>
                <a:gd name="T40" fmla="*/ 44 w 58"/>
                <a:gd name="T41" fmla="*/ 51 h 53"/>
                <a:gd name="T42" fmla="*/ 47 w 58"/>
                <a:gd name="T43" fmla="*/ 48 h 53"/>
                <a:gd name="T44" fmla="*/ 48 w 58"/>
                <a:gd name="T45" fmla="*/ 48 h 53"/>
                <a:gd name="T46" fmla="*/ 48 w 58"/>
                <a:gd name="T47" fmla="*/ 31 h 53"/>
                <a:gd name="T48" fmla="*/ 48 w 58"/>
                <a:gd name="T49" fmla="*/ 30 h 53"/>
                <a:gd name="T50" fmla="*/ 48 w 58"/>
                <a:gd name="T51" fmla="*/ 30 h 53"/>
                <a:gd name="T52" fmla="*/ 51 w 58"/>
                <a:gd name="T53" fmla="*/ 26 h 53"/>
                <a:gd name="T54" fmla="*/ 51 w 58"/>
                <a:gd name="T55" fmla="*/ 16 h 53"/>
                <a:gd name="T56" fmla="*/ 51 w 58"/>
                <a:gd name="T57" fmla="*/ 15 h 53"/>
                <a:gd name="T58" fmla="*/ 53 w 58"/>
                <a:gd name="T59" fmla="*/ 15 h 53"/>
                <a:gd name="T60" fmla="*/ 56 w 58"/>
                <a:gd name="T61" fmla="*/ 15 h 53"/>
                <a:gd name="T62" fmla="*/ 54 w 58"/>
                <a:gd name="T63" fmla="*/ 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8" h="53">
                  <a:moveTo>
                    <a:pt x="57" y="0"/>
                  </a:moveTo>
                  <a:cubicBezTo>
                    <a:pt x="56" y="6"/>
                    <a:pt x="56" y="11"/>
                    <a:pt x="58" y="16"/>
                  </a:cubicBezTo>
                  <a:cubicBezTo>
                    <a:pt x="53" y="16"/>
                    <a:pt x="53" y="16"/>
                    <a:pt x="53" y="16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49" y="49"/>
                    <a:pt x="49" y="49"/>
                    <a:pt x="49" y="49"/>
                  </a:cubicBezTo>
                  <a:cubicBezTo>
                    <a:pt x="48" y="49"/>
                    <a:pt x="48" y="49"/>
                    <a:pt x="48" y="49"/>
                  </a:cubicBezTo>
                  <a:cubicBezTo>
                    <a:pt x="44" y="53"/>
                    <a:pt x="44" y="53"/>
                    <a:pt x="44" y="53"/>
                  </a:cubicBezTo>
                  <a:cubicBezTo>
                    <a:pt x="7" y="47"/>
                    <a:pt x="7" y="47"/>
                    <a:pt x="7" y="47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4" y="27"/>
                    <a:pt x="10" y="29"/>
                    <a:pt x="18" y="29"/>
                  </a:cubicBezTo>
                  <a:cubicBezTo>
                    <a:pt x="25" y="29"/>
                    <a:pt x="31" y="27"/>
                    <a:pt x="34" y="25"/>
                  </a:cubicBezTo>
                  <a:cubicBezTo>
                    <a:pt x="38" y="23"/>
                    <a:pt x="42" y="18"/>
                    <a:pt x="47" y="12"/>
                  </a:cubicBezTo>
                  <a:cubicBezTo>
                    <a:pt x="57" y="0"/>
                    <a:pt x="57" y="0"/>
                    <a:pt x="57" y="0"/>
                  </a:cubicBezTo>
                  <a:moveTo>
                    <a:pt x="54" y="5"/>
                  </a:moveTo>
                  <a:cubicBezTo>
                    <a:pt x="48" y="13"/>
                    <a:pt x="48" y="13"/>
                    <a:pt x="48" y="13"/>
                  </a:cubicBezTo>
                  <a:cubicBezTo>
                    <a:pt x="44" y="19"/>
                    <a:pt x="39" y="24"/>
                    <a:pt x="35" y="26"/>
                  </a:cubicBezTo>
                  <a:cubicBezTo>
                    <a:pt x="31" y="29"/>
                    <a:pt x="25" y="30"/>
                    <a:pt x="18" y="30"/>
                  </a:cubicBezTo>
                  <a:cubicBezTo>
                    <a:pt x="12" y="30"/>
                    <a:pt x="7" y="29"/>
                    <a:pt x="3" y="28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44" y="51"/>
                    <a:pt x="44" y="51"/>
                    <a:pt x="44" y="51"/>
                  </a:cubicBezTo>
                  <a:cubicBezTo>
                    <a:pt x="47" y="48"/>
                    <a:pt x="47" y="48"/>
                    <a:pt x="47" y="48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48" y="31"/>
                    <a:pt x="48" y="31"/>
                    <a:pt x="48" y="31"/>
                  </a:cubicBezTo>
                  <a:cubicBezTo>
                    <a:pt x="48" y="30"/>
                    <a:pt x="48" y="30"/>
                    <a:pt x="48" y="30"/>
                  </a:cubicBezTo>
                  <a:cubicBezTo>
                    <a:pt x="48" y="30"/>
                    <a:pt x="48" y="30"/>
                    <a:pt x="48" y="30"/>
                  </a:cubicBezTo>
                  <a:cubicBezTo>
                    <a:pt x="51" y="26"/>
                    <a:pt x="51" y="26"/>
                    <a:pt x="51" y="26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55" y="12"/>
                    <a:pt x="54" y="9"/>
                    <a:pt x="5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80" name="Freeform 692"/>
            <p:cNvSpPr>
              <a:spLocks/>
            </p:cNvSpPr>
            <p:nvPr/>
          </p:nvSpPr>
          <p:spPr bwMode="auto">
            <a:xfrm>
              <a:off x="3137374" y="4426338"/>
              <a:ext cx="223499" cy="194931"/>
            </a:xfrm>
            <a:custGeom>
              <a:avLst/>
              <a:gdLst>
                <a:gd name="T0" fmla="*/ 43 w 56"/>
                <a:gd name="T1" fmla="*/ 49 h 49"/>
                <a:gd name="T2" fmla="*/ 6 w 56"/>
                <a:gd name="T3" fmla="*/ 43 h 49"/>
                <a:gd name="T4" fmla="*/ 0 w 56"/>
                <a:gd name="T5" fmla="*/ 23 h 49"/>
                <a:gd name="T6" fmla="*/ 17 w 56"/>
                <a:gd name="T7" fmla="*/ 27 h 49"/>
                <a:gd name="T8" fmla="*/ 34 w 56"/>
                <a:gd name="T9" fmla="*/ 23 h 49"/>
                <a:gd name="T10" fmla="*/ 46 w 56"/>
                <a:gd name="T11" fmla="*/ 9 h 49"/>
                <a:gd name="T12" fmla="*/ 55 w 56"/>
                <a:gd name="T13" fmla="*/ 0 h 49"/>
                <a:gd name="T14" fmla="*/ 56 w 56"/>
                <a:gd name="T15" fmla="*/ 13 h 49"/>
                <a:gd name="T16" fmla="*/ 52 w 56"/>
                <a:gd name="T17" fmla="*/ 13 h 49"/>
                <a:gd name="T18" fmla="*/ 51 w 56"/>
                <a:gd name="T19" fmla="*/ 13 h 49"/>
                <a:gd name="T20" fmla="*/ 51 w 56"/>
                <a:gd name="T21" fmla="*/ 13 h 49"/>
                <a:gd name="T22" fmla="*/ 51 w 56"/>
                <a:gd name="T23" fmla="*/ 24 h 49"/>
                <a:gd name="T24" fmla="*/ 48 w 56"/>
                <a:gd name="T25" fmla="*/ 27 h 49"/>
                <a:gd name="T26" fmla="*/ 47 w 56"/>
                <a:gd name="T27" fmla="*/ 28 h 49"/>
                <a:gd name="T28" fmla="*/ 47 w 56"/>
                <a:gd name="T29" fmla="*/ 28 h 49"/>
                <a:gd name="T30" fmla="*/ 47 w 56"/>
                <a:gd name="T31" fmla="*/ 46 h 49"/>
                <a:gd name="T32" fmla="*/ 47 w 56"/>
                <a:gd name="T33" fmla="*/ 46 h 49"/>
                <a:gd name="T34" fmla="*/ 47 w 56"/>
                <a:gd name="T35" fmla="*/ 46 h 49"/>
                <a:gd name="T36" fmla="*/ 47 w 56"/>
                <a:gd name="T37" fmla="*/ 46 h 49"/>
                <a:gd name="T38" fmla="*/ 43 w 56"/>
                <a:gd name="T39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6" h="49">
                  <a:moveTo>
                    <a:pt x="43" y="49"/>
                  </a:moveTo>
                  <a:cubicBezTo>
                    <a:pt x="6" y="43"/>
                    <a:pt x="6" y="43"/>
                    <a:pt x="6" y="4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4" y="25"/>
                    <a:pt x="10" y="27"/>
                    <a:pt x="17" y="27"/>
                  </a:cubicBezTo>
                  <a:cubicBezTo>
                    <a:pt x="24" y="27"/>
                    <a:pt x="30" y="25"/>
                    <a:pt x="34" y="23"/>
                  </a:cubicBezTo>
                  <a:cubicBezTo>
                    <a:pt x="38" y="20"/>
                    <a:pt x="42" y="15"/>
                    <a:pt x="46" y="9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4" y="4"/>
                    <a:pt x="55" y="8"/>
                    <a:pt x="56" y="13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51" y="13"/>
                    <a:pt x="51" y="13"/>
                    <a:pt x="51" y="13"/>
                  </a:cubicBezTo>
                  <a:cubicBezTo>
                    <a:pt x="51" y="13"/>
                    <a:pt x="51" y="13"/>
                    <a:pt x="51" y="13"/>
                  </a:cubicBezTo>
                  <a:cubicBezTo>
                    <a:pt x="51" y="24"/>
                    <a:pt x="51" y="24"/>
                    <a:pt x="51" y="24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7" y="28"/>
                    <a:pt x="47" y="28"/>
                    <a:pt x="47" y="28"/>
                  </a:cubicBezTo>
                  <a:cubicBezTo>
                    <a:pt x="47" y="28"/>
                    <a:pt x="47" y="28"/>
                    <a:pt x="47" y="28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3" y="49"/>
                    <a:pt x="43" y="49"/>
                    <a:pt x="43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81" name="Freeform 693"/>
            <p:cNvSpPr>
              <a:spLocks noEditPoints="1"/>
            </p:cNvSpPr>
            <p:nvPr/>
          </p:nvSpPr>
          <p:spPr bwMode="auto">
            <a:xfrm>
              <a:off x="3134014" y="4414576"/>
              <a:ext cx="230220" cy="210055"/>
            </a:xfrm>
            <a:custGeom>
              <a:avLst/>
              <a:gdLst>
                <a:gd name="T0" fmla="*/ 57 w 58"/>
                <a:gd name="T1" fmla="*/ 0 h 53"/>
                <a:gd name="T2" fmla="*/ 58 w 58"/>
                <a:gd name="T3" fmla="*/ 16 h 53"/>
                <a:gd name="T4" fmla="*/ 53 w 58"/>
                <a:gd name="T5" fmla="*/ 16 h 53"/>
                <a:gd name="T6" fmla="*/ 53 w 58"/>
                <a:gd name="T7" fmla="*/ 27 h 53"/>
                <a:gd name="T8" fmla="*/ 49 w 58"/>
                <a:gd name="T9" fmla="*/ 31 h 53"/>
                <a:gd name="T10" fmla="*/ 49 w 58"/>
                <a:gd name="T11" fmla="*/ 49 h 53"/>
                <a:gd name="T12" fmla="*/ 48 w 58"/>
                <a:gd name="T13" fmla="*/ 49 h 53"/>
                <a:gd name="T14" fmla="*/ 44 w 58"/>
                <a:gd name="T15" fmla="*/ 53 h 53"/>
                <a:gd name="T16" fmla="*/ 7 w 58"/>
                <a:gd name="T17" fmla="*/ 47 h 53"/>
                <a:gd name="T18" fmla="*/ 0 w 58"/>
                <a:gd name="T19" fmla="*/ 24 h 53"/>
                <a:gd name="T20" fmla="*/ 18 w 58"/>
                <a:gd name="T21" fmla="*/ 29 h 53"/>
                <a:gd name="T22" fmla="*/ 34 w 58"/>
                <a:gd name="T23" fmla="*/ 25 h 53"/>
                <a:gd name="T24" fmla="*/ 47 w 58"/>
                <a:gd name="T25" fmla="*/ 12 h 53"/>
                <a:gd name="T26" fmla="*/ 57 w 58"/>
                <a:gd name="T27" fmla="*/ 0 h 53"/>
                <a:gd name="T28" fmla="*/ 54 w 58"/>
                <a:gd name="T29" fmla="*/ 5 h 53"/>
                <a:gd name="T30" fmla="*/ 48 w 58"/>
                <a:gd name="T31" fmla="*/ 13 h 53"/>
                <a:gd name="T32" fmla="*/ 35 w 58"/>
                <a:gd name="T33" fmla="*/ 26 h 53"/>
                <a:gd name="T34" fmla="*/ 18 w 58"/>
                <a:gd name="T35" fmla="*/ 30 h 53"/>
                <a:gd name="T36" fmla="*/ 3 w 58"/>
                <a:gd name="T37" fmla="*/ 28 h 53"/>
                <a:gd name="T38" fmla="*/ 8 w 58"/>
                <a:gd name="T39" fmla="*/ 46 h 53"/>
                <a:gd name="T40" fmla="*/ 44 w 58"/>
                <a:gd name="T41" fmla="*/ 51 h 53"/>
                <a:gd name="T42" fmla="*/ 47 w 58"/>
                <a:gd name="T43" fmla="*/ 48 h 53"/>
                <a:gd name="T44" fmla="*/ 48 w 58"/>
                <a:gd name="T45" fmla="*/ 48 h 53"/>
                <a:gd name="T46" fmla="*/ 48 w 58"/>
                <a:gd name="T47" fmla="*/ 31 h 53"/>
                <a:gd name="T48" fmla="*/ 48 w 58"/>
                <a:gd name="T49" fmla="*/ 30 h 53"/>
                <a:gd name="T50" fmla="*/ 48 w 58"/>
                <a:gd name="T51" fmla="*/ 30 h 53"/>
                <a:gd name="T52" fmla="*/ 51 w 58"/>
                <a:gd name="T53" fmla="*/ 26 h 53"/>
                <a:gd name="T54" fmla="*/ 51 w 58"/>
                <a:gd name="T55" fmla="*/ 16 h 53"/>
                <a:gd name="T56" fmla="*/ 51 w 58"/>
                <a:gd name="T57" fmla="*/ 15 h 53"/>
                <a:gd name="T58" fmla="*/ 53 w 58"/>
                <a:gd name="T59" fmla="*/ 15 h 53"/>
                <a:gd name="T60" fmla="*/ 56 w 58"/>
                <a:gd name="T61" fmla="*/ 15 h 53"/>
                <a:gd name="T62" fmla="*/ 54 w 58"/>
                <a:gd name="T63" fmla="*/ 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8" h="53">
                  <a:moveTo>
                    <a:pt x="57" y="0"/>
                  </a:moveTo>
                  <a:cubicBezTo>
                    <a:pt x="56" y="6"/>
                    <a:pt x="56" y="11"/>
                    <a:pt x="58" y="16"/>
                  </a:cubicBezTo>
                  <a:cubicBezTo>
                    <a:pt x="53" y="16"/>
                    <a:pt x="53" y="16"/>
                    <a:pt x="53" y="16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49" y="49"/>
                    <a:pt x="49" y="49"/>
                    <a:pt x="49" y="49"/>
                  </a:cubicBezTo>
                  <a:cubicBezTo>
                    <a:pt x="48" y="49"/>
                    <a:pt x="48" y="49"/>
                    <a:pt x="48" y="49"/>
                  </a:cubicBezTo>
                  <a:cubicBezTo>
                    <a:pt x="44" y="53"/>
                    <a:pt x="44" y="53"/>
                    <a:pt x="44" y="53"/>
                  </a:cubicBezTo>
                  <a:cubicBezTo>
                    <a:pt x="7" y="47"/>
                    <a:pt x="7" y="47"/>
                    <a:pt x="7" y="47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4" y="27"/>
                    <a:pt x="10" y="29"/>
                    <a:pt x="18" y="29"/>
                  </a:cubicBezTo>
                  <a:cubicBezTo>
                    <a:pt x="25" y="29"/>
                    <a:pt x="31" y="27"/>
                    <a:pt x="34" y="25"/>
                  </a:cubicBezTo>
                  <a:cubicBezTo>
                    <a:pt x="38" y="23"/>
                    <a:pt x="42" y="18"/>
                    <a:pt x="47" y="12"/>
                  </a:cubicBezTo>
                  <a:cubicBezTo>
                    <a:pt x="57" y="0"/>
                    <a:pt x="57" y="0"/>
                    <a:pt x="57" y="0"/>
                  </a:cubicBezTo>
                  <a:moveTo>
                    <a:pt x="54" y="5"/>
                  </a:moveTo>
                  <a:cubicBezTo>
                    <a:pt x="48" y="13"/>
                    <a:pt x="48" y="13"/>
                    <a:pt x="48" y="13"/>
                  </a:cubicBezTo>
                  <a:cubicBezTo>
                    <a:pt x="44" y="19"/>
                    <a:pt x="39" y="24"/>
                    <a:pt x="35" y="26"/>
                  </a:cubicBezTo>
                  <a:cubicBezTo>
                    <a:pt x="31" y="29"/>
                    <a:pt x="25" y="30"/>
                    <a:pt x="18" y="30"/>
                  </a:cubicBezTo>
                  <a:cubicBezTo>
                    <a:pt x="12" y="30"/>
                    <a:pt x="7" y="29"/>
                    <a:pt x="3" y="28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44" y="51"/>
                    <a:pt x="44" y="51"/>
                    <a:pt x="44" y="51"/>
                  </a:cubicBezTo>
                  <a:cubicBezTo>
                    <a:pt x="47" y="48"/>
                    <a:pt x="47" y="48"/>
                    <a:pt x="47" y="48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48" y="31"/>
                    <a:pt x="48" y="31"/>
                    <a:pt x="48" y="31"/>
                  </a:cubicBezTo>
                  <a:cubicBezTo>
                    <a:pt x="48" y="30"/>
                    <a:pt x="48" y="30"/>
                    <a:pt x="48" y="30"/>
                  </a:cubicBezTo>
                  <a:cubicBezTo>
                    <a:pt x="48" y="30"/>
                    <a:pt x="48" y="30"/>
                    <a:pt x="48" y="30"/>
                  </a:cubicBezTo>
                  <a:cubicBezTo>
                    <a:pt x="51" y="26"/>
                    <a:pt x="51" y="26"/>
                    <a:pt x="51" y="26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55" y="12"/>
                    <a:pt x="54" y="9"/>
                    <a:pt x="5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82" name="Freeform 694"/>
            <p:cNvSpPr>
              <a:spLocks/>
            </p:cNvSpPr>
            <p:nvPr/>
          </p:nvSpPr>
          <p:spPr bwMode="auto">
            <a:xfrm>
              <a:off x="957848" y="2757665"/>
              <a:ext cx="154600" cy="198291"/>
            </a:xfrm>
            <a:custGeom>
              <a:avLst/>
              <a:gdLst>
                <a:gd name="T0" fmla="*/ 25 w 39"/>
                <a:gd name="T1" fmla="*/ 50 h 50"/>
                <a:gd name="T2" fmla="*/ 25 w 39"/>
                <a:gd name="T3" fmla="*/ 50 h 50"/>
                <a:gd name="T4" fmla="*/ 23 w 39"/>
                <a:gd name="T5" fmla="*/ 50 h 50"/>
                <a:gd name="T6" fmla="*/ 25 w 39"/>
                <a:gd name="T7" fmla="*/ 46 h 50"/>
                <a:gd name="T8" fmla="*/ 25 w 39"/>
                <a:gd name="T9" fmla="*/ 45 h 50"/>
                <a:gd name="T10" fmla="*/ 25 w 39"/>
                <a:gd name="T11" fmla="*/ 45 h 50"/>
                <a:gd name="T12" fmla="*/ 22 w 39"/>
                <a:gd name="T13" fmla="*/ 40 h 50"/>
                <a:gd name="T14" fmla="*/ 16 w 39"/>
                <a:gd name="T15" fmla="*/ 38 h 50"/>
                <a:gd name="T16" fmla="*/ 9 w 39"/>
                <a:gd name="T17" fmla="*/ 37 h 50"/>
                <a:gd name="T18" fmla="*/ 1 w 39"/>
                <a:gd name="T19" fmla="*/ 37 h 50"/>
                <a:gd name="T20" fmla="*/ 2 w 39"/>
                <a:gd name="T21" fmla="*/ 31 h 50"/>
                <a:gd name="T22" fmla="*/ 8 w 39"/>
                <a:gd name="T23" fmla="*/ 24 h 50"/>
                <a:gd name="T24" fmla="*/ 8 w 39"/>
                <a:gd name="T25" fmla="*/ 24 h 50"/>
                <a:gd name="T26" fmla="*/ 8 w 39"/>
                <a:gd name="T27" fmla="*/ 24 h 50"/>
                <a:gd name="T28" fmla="*/ 11 w 39"/>
                <a:gd name="T29" fmla="*/ 16 h 50"/>
                <a:gd name="T30" fmla="*/ 14 w 39"/>
                <a:gd name="T31" fmla="*/ 11 h 50"/>
                <a:gd name="T32" fmla="*/ 14 w 39"/>
                <a:gd name="T33" fmla="*/ 11 h 50"/>
                <a:gd name="T34" fmla="*/ 13 w 39"/>
                <a:gd name="T35" fmla="*/ 19 h 50"/>
                <a:gd name="T36" fmla="*/ 14 w 39"/>
                <a:gd name="T37" fmla="*/ 23 h 50"/>
                <a:gd name="T38" fmla="*/ 16 w 39"/>
                <a:gd name="T39" fmla="*/ 24 h 50"/>
                <a:gd name="T40" fmla="*/ 18 w 39"/>
                <a:gd name="T41" fmla="*/ 23 h 50"/>
                <a:gd name="T42" fmla="*/ 23 w 39"/>
                <a:gd name="T43" fmla="*/ 19 h 50"/>
                <a:gd name="T44" fmla="*/ 23 w 39"/>
                <a:gd name="T45" fmla="*/ 18 h 50"/>
                <a:gd name="T46" fmla="*/ 23 w 39"/>
                <a:gd name="T47" fmla="*/ 18 h 50"/>
                <a:gd name="T48" fmla="*/ 22 w 39"/>
                <a:gd name="T49" fmla="*/ 14 h 50"/>
                <a:gd name="T50" fmla="*/ 20 w 39"/>
                <a:gd name="T51" fmla="*/ 9 h 50"/>
                <a:gd name="T52" fmla="*/ 22 w 39"/>
                <a:gd name="T53" fmla="*/ 4 h 50"/>
                <a:gd name="T54" fmla="*/ 30 w 39"/>
                <a:gd name="T55" fmla="*/ 1 h 50"/>
                <a:gd name="T56" fmla="*/ 36 w 39"/>
                <a:gd name="T57" fmla="*/ 0 h 50"/>
                <a:gd name="T58" fmla="*/ 39 w 39"/>
                <a:gd name="T59" fmla="*/ 8 h 50"/>
                <a:gd name="T60" fmla="*/ 39 w 39"/>
                <a:gd name="T61" fmla="*/ 12 h 50"/>
                <a:gd name="T62" fmla="*/ 36 w 39"/>
                <a:gd name="T63" fmla="*/ 13 h 50"/>
                <a:gd name="T64" fmla="*/ 33 w 39"/>
                <a:gd name="T65" fmla="*/ 14 h 50"/>
                <a:gd name="T66" fmla="*/ 33 w 39"/>
                <a:gd name="T67" fmla="*/ 16 h 50"/>
                <a:gd name="T68" fmla="*/ 36 w 39"/>
                <a:gd name="T69" fmla="*/ 19 h 50"/>
                <a:gd name="T70" fmla="*/ 38 w 39"/>
                <a:gd name="T71" fmla="*/ 19 h 50"/>
                <a:gd name="T72" fmla="*/ 37 w 39"/>
                <a:gd name="T73" fmla="*/ 19 h 50"/>
                <a:gd name="T74" fmla="*/ 37 w 39"/>
                <a:gd name="T75" fmla="*/ 20 h 50"/>
                <a:gd name="T76" fmla="*/ 37 w 39"/>
                <a:gd name="T77" fmla="*/ 20 h 50"/>
                <a:gd name="T78" fmla="*/ 34 w 39"/>
                <a:gd name="T79" fmla="*/ 26 h 50"/>
                <a:gd name="T80" fmla="*/ 34 w 39"/>
                <a:gd name="T81" fmla="*/ 26 h 50"/>
                <a:gd name="T82" fmla="*/ 34 w 39"/>
                <a:gd name="T83" fmla="*/ 26 h 50"/>
                <a:gd name="T84" fmla="*/ 29 w 39"/>
                <a:gd name="T85" fmla="*/ 30 h 50"/>
                <a:gd name="T86" fmla="*/ 28 w 39"/>
                <a:gd name="T87" fmla="*/ 30 h 50"/>
                <a:gd name="T88" fmla="*/ 26 w 39"/>
                <a:gd name="T89" fmla="*/ 31 h 50"/>
                <a:gd name="T90" fmla="*/ 25 w 39"/>
                <a:gd name="T91" fmla="*/ 32 h 50"/>
                <a:gd name="T92" fmla="*/ 26 w 39"/>
                <a:gd name="T93" fmla="*/ 36 h 50"/>
                <a:gd name="T94" fmla="*/ 26 w 39"/>
                <a:gd name="T95" fmla="*/ 46 h 50"/>
                <a:gd name="T96" fmla="*/ 25 w 39"/>
                <a:gd name="T97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9" h="50">
                  <a:moveTo>
                    <a:pt x="25" y="50"/>
                  </a:moveTo>
                  <a:cubicBezTo>
                    <a:pt x="25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5" y="43"/>
                    <a:pt x="24" y="41"/>
                    <a:pt x="22" y="40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0" y="35"/>
                    <a:pt x="0" y="33"/>
                    <a:pt x="2" y="31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3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21"/>
                    <a:pt x="13" y="22"/>
                    <a:pt x="14" y="23"/>
                  </a:cubicBezTo>
                  <a:cubicBezTo>
                    <a:pt x="14" y="24"/>
                    <a:pt x="15" y="24"/>
                    <a:pt x="16" y="24"/>
                  </a:cubicBezTo>
                  <a:cubicBezTo>
                    <a:pt x="17" y="24"/>
                    <a:pt x="17" y="24"/>
                    <a:pt x="18" y="23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3" y="3"/>
                    <a:pt x="26" y="2"/>
                    <a:pt x="30" y="1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9" y="8"/>
                    <a:pt x="39" y="8"/>
                    <a:pt x="39" y="8"/>
                  </a:cubicBezTo>
                  <a:cubicBezTo>
                    <a:pt x="39" y="10"/>
                    <a:pt x="39" y="11"/>
                    <a:pt x="39" y="12"/>
                  </a:cubicBezTo>
                  <a:cubicBezTo>
                    <a:pt x="38" y="13"/>
                    <a:pt x="37" y="13"/>
                    <a:pt x="36" y="13"/>
                  </a:cubicBezTo>
                  <a:cubicBezTo>
                    <a:pt x="35" y="13"/>
                    <a:pt x="34" y="13"/>
                    <a:pt x="33" y="14"/>
                  </a:cubicBezTo>
                  <a:cubicBezTo>
                    <a:pt x="33" y="15"/>
                    <a:pt x="33" y="16"/>
                    <a:pt x="33" y="16"/>
                  </a:cubicBezTo>
                  <a:cubicBezTo>
                    <a:pt x="33" y="17"/>
                    <a:pt x="33" y="19"/>
                    <a:pt x="36" y="19"/>
                  </a:cubicBezTo>
                  <a:cubicBezTo>
                    <a:pt x="37" y="19"/>
                    <a:pt x="38" y="19"/>
                    <a:pt x="38" y="19"/>
                  </a:cubicBezTo>
                  <a:cubicBezTo>
                    <a:pt x="38" y="19"/>
                    <a:pt x="38" y="19"/>
                    <a:pt x="37" y="1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4" y="29"/>
                    <a:pt x="31" y="30"/>
                    <a:pt x="29" y="30"/>
                  </a:cubicBezTo>
                  <a:cubicBezTo>
                    <a:pt x="29" y="30"/>
                    <a:pt x="29" y="30"/>
                    <a:pt x="28" y="30"/>
                  </a:cubicBezTo>
                  <a:cubicBezTo>
                    <a:pt x="27" y="30"/>
                    <a:pt x="26" y="30"/>
                    <a:pt x="26" y="31"/>
                  </a:cubicBezTo>
                  <a:cubicBezTo>
                    <a:pt x="25" y="31"/>
                    <a:pt x="25" y="31"/>
                    <a:pt x="25" y="32"/>
                  </a:cubicBezTo>
                  <a:cubicBezTo>
                    <a:pt x="24" y="33"/>
                    <a:pt x="25" y="34"/>
                    <a:pt x="26" y="36"/>
                  </a:cubicBezTo>
                  <a:cubicBezTo>
                    <a:pt x="27" y="39"/>
                    <a:pt x="27" y="43"/>
                    <a:pt x="26" y="46"/>
                  </a:cubicBezTo>
                  <a:cubicBezTo>
                    <a:pt x="25" y="50"/>
                    <a:pt x="25" y="50"/>
                    <a:pt x="25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83" name="Freeform 695"/>
            <p:cNvSpPr>
              <a:spLocks noEditPoints="1"/>
            </p:cNvSpPr>
            <p:nvPr/>
          </p:nvSpPr>
          <p:spPr bwMode="auto">
            <a:xfrm>
              <a:off x="952808" y="2752623"/>
              <a:ext cx="168044" cy="206695"/>
            </a:xfrm>
            <a:custGeom>
              <a:avLst/>
              <a:gdLst>
                <a:gd name="T0" fmla="*/ 41 w 42"/>
                <a:gd name="T1" fmla="*/ 9 h 52"/>
                <a:gd name="T2" fmla="*/ 35 w 42"/>
                <a:gd name="T3" fmla="*/ 17 h 52"/>
                <a:gd name="T4" fmla="*/ 39 w 42"/>
                <a:gd name="T5" fmla="*/ 21 h 52"/>
                <a:gd name="T6" fmla="*/ 30 w 42"/>
                <a:gd name="T7" fmla="*/ 32 h 52"/>
                <a:gd name="T8" fmla="*/ 28 w 42"/>
                <a:gd name="T9" fmla="*/ 37 h 52"/>
                <a:gd name="T10" fmla="*/ 27 w 42"/>
                <a:gd name="T11" fmla="*/ 52 h 52"/>
                <a:gd name="T12" fmla="*/ 23 w 42"/>
                <a:gd name="T13" fmla="*/ 50 h 52"/>
                <a:gd name="T14" fmla="*/ 22 w 42"/>
                <a:gd name="T15" fmla="*/ 42 h 52"/>
                <a:gd name="T16" fmla="*/ 10 w 42"/>
                <a:gd name="T17" fmla="*/ 39 h 52"/>
                <a:gd name="T18" fmla="*/ 2 w 42"/>
                <a:gd name="T19" fmla="*/ 31 h 52"/>
                <a:gd name="T20" fmla="*/ 11 w 42"/>
                <a:gd name="T21" fmla="*/ 16 h 52"/>
                <a:gd name="T22" fmla="*/ 16 w 42"/>
                <a:gd name="T23" fmla="*/ 12 h 52"/>
                <a:gd name="T24" fmla="*/ 17 w 42"/>
                <a:gd name="T25" fmla="*/ 24 h 52"/>
                <a:gd name="T26" fmla="*/ 23 w 42"/>
                <a:gd name="T27" fmla="*/ 19 h 52"/>
                <a:gd name="T28" fmla="*/ 20 w 42"/>
                <a:gd name="T29" fmla="*/ 10 h 52"/>
                <a:gd name="T30" fmla="*/ 31 w 42"/>
                <a:gd name="T31" fmla="*/ 1 h 52"/>
                <a:gd name="T32" fmla="*/ 36 w 42"/>
                <a:gd name="T33" fmla="*/ 2 h 52"/>
                <a:gd name="T34" fmla="*/ 24 w 42"/>
                <a:gd name="T35" fmla="*/ 6 h 52"/>
                <a:gd name="T36" fmla="*/ 24 w 42"/>
                <a:gd name="T37" fmla="*/ 14 h 52"/>
                <a:gd name="T38" fmla="*/ 24 w 42"/>
                <a:gd name="T39" fmla="*/ 14 h 52"/>
                <a:gd name="T40" fmla="*/ 25 w 42"/>
                <a:gd name="T41" fmla="*/ 20 h 52"/>
                <a:gd name="T42" fmla="*/ 20 w 42"/>
                <a:gd name="T43" fmla="*/ 25 h 52"/>
                <a:gd name="T44" fmla="*/ 20 w 42"/>
                <a:gd name="T45" fmla="*/ 25 h 52"/>
                <a:gd name="T46" fmla="*/ 14 w 42"/>
                <a:gd name="T47" fmla="*/ 25 h 52"/>
                <a:gd name="T48" fmla="*/ 14 w 42"/>
                <a:gd name="T49" fmla="*/ 15 h 52"/>
                <a:gd name="T50" fmla="*/ 10 w 42"/>
                <a:gd name="T51" fmla="*/ 25 h 52"/>
                <a:gd name="T52" fmla="*/ 10 w 42"/>
                <a:gd name="T53" fmla="*/ 26 h 52"/>
                <a:gd name="T54" fmla="*/ 3 w 42"/>
                <a:gd name="T55" fmla="*/ 37 h 52"/>
                <a:gd name="T56" fmla="*/ 10 w 42"/>
                <a:gd name="T57" fmla="*/ 37 h 52"/>
                <a:gd name="T58" fmla="*/ 17 w 42"/>
                <a:gd name="T59" fmla="*/ 38 h 52"/>
                <a:gd name="T60" fmla="*/ 18 w 42"/>
                <a:gd name="T61" fmla="*/ 38 h 52"/>
                <a:gd name="T62" fmla="*/ 27 w 42"/>
                <a:gd name="T63" fmla="*/ 44 h 52"/>
                <a:gd name="T64" fmla="*/ 25 w 42"/>
                <a:gd name="T65" fmla="*/ 32 h 52"/>
                <a:gd name="T66" fmla="*/ 30 w 42"/>
                <a:gd name="T67" fmla="*/ 30 h 52"/>
                <a:gd name="T68" fmla="*/ 34 w 42"/>
                <a:gd name="T69" fmla="*/ 27 h 52"/>
                <a:gd name="T70" fmla="*/ 37 w 42"/>
                <a:gd name="T71" fmla="*/ 21 h 52"/>
                <a:gd name="T72" fmla="*/ 33 w 42"/>
                <a:gd name="T73" fmla="*/ 17 h 52"/>
                <a:gd name="T74" fmla="*/ 37 w 42"/>
                <a:gd name="T75" fmla="*/ 13 h 52"/>
                <a:gd name="T76" fmla="*/ 39 w 42"/>
                <a:gd name="T77" fmla="*/ 10 h 52"/>
                <a:gd name="T78" fmla="*/ 26 w 42"/>
                <a:gd name="T79" fmla="*/ 49 h 52"/>
                <a:gd name="T80" fmla="*/ 26 w 42"/>
                <a:gd name="T81" fmla="*/ 5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2" h="52">
                  <a:moveTo>
                    <a:pt x="37" y="0"/>
                  </a:moveTo>
                  <a:cubicBezTo>
                    <a:pt x="41" y="9"/>
                    <a:pt x="41" y="9"/>
                    <a:pt x="41" y="9"/>
                  </a:cubicBezTo>
                  <a:cubicBezTo>
                    <a:pt x="42" y="13"/>
                    <a:pt x="41" y="15"/>
                    <a:pt x="37" y="15"/>
                  </a:cubicBezTo>
                  <a:cubicBezTo>
                    <a:pt x="35" y="15"/>
                    <a:pt x="34" y="16"/>
                    <a:pt x="35" y="17"/>
                  </a:cubicBezTo>
                  <a:cubicBezTo>
                    <a:pt x="35" y="18"/>
                    <a:pt x="36" y="19"/>
                    <a:pt x="37" y="19"/>
                  </a:cubicBezTo>
                  <a:cubicBezTo>
                    <a:pt x="40" y="19"/>
                    <a:pt x="41" y="20"/>
                    <a:pt x="39" y="21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6" y="29"/>
                    <a:pt x="34" y="31"/>
                    <a:pt x="30" y="32"/>
                  </a:cubicBezTo>
                  <a:cubicBezTo>
                    <a:pt x="28" y="32"/>
                    <a:pt x="28" y="32"/>
                    <a:pt x="27" y="33"/>
                  </a:cubicBezTo>
                  <a:cubicBezTo>
                    <a:pt x="26" y="33"/>
                    <a:pt x="27" y="35"/>
                    <a:pt x="28" y="37"/>
                  </a:cubicBezTo>
                  <a:cubicBezTo>
                    <a:pt x="29" y="40"/>
                    <a:pt x="29" y="44"/>
                    <a:pt x="28" y="47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4" y="52"/>
                    <a:pt x="23" y="51"/>
                    <a:pt x="23" y="50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5" y="44"/>
                    <a:pt x="24" y="43"/>
                    <a:pt x="22" y="42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2" y="39"/>
                    <a:pt x="2" y="39"/>
                    <a:pt x="2" y="39"/>
                  </a:cubicBezTo>
                  <a:cubicBezTo>
                    <a:pt x="0" y="37"/>
                    <a:pt x="0" y="34"/>
                    <a:pt x="2" y="31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3" y="13"/>
                    <a:pt x="14" y="11"/>
                    <a:pt x="15" y="11"/>
                  </a:cubicBezTo>
                  <a:cubicBezTo>
                    <a:pt x="15" y="11"/>
                    <a:pt x="15" y="11"/>
                    <a:pt x="16" y="12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3"/>
                    <a:pt x="16" y="24"/>
                    <a:pt x="17" y="24"/>
                  </a:cubicBezTo>
                  <a:cubicBezTo>
                    <a:pt x="17" y="24"/>
                    <a:pt x="18" y="24"/>
                    <a:pt x="19" y="23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4" y="3"/>
                    <a:pt x="27" y="2"/>
                    <a:pt x="31" y="1"/>
                  </a:cubicBezTo>
                  <a:cubicBezTo>
                    <a:pt x="37" y="0"/>
                    <a:pt x="37" y="0"/>
                    <a:pt x="37" y="0"/>
                  </a:cubicBezTo>
                  <a:moveTo>
                    <a:pt x="36" y="2"/>
                  </a:moveTo>
                  <a:cubicBezTo>
                    <a:pt x="32" y="3"/>
                    <a:pt x="32" y="3"/>
                    <a:pt x="32" y="3"/>
                  </a:cubicBezTo>
                  <a:cubicBezTo>
                    <a:pt x="28" y="4"/>
                    <a:pt x="25" y="5"/>
                    <a:pt x="24" y="6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6"/>
                    <a:pt x="18" y="26"/>
                    <a:pt x="17" y="26"/>
                  </a:cubicBezTo>
                  <a:cubicBezTo>
                    <a:pt x="16" y="26"/>
                    <a:pt x="15" y="25"/>
                    <a:pt x="14" y="25"/>
                  </a:cubicBezTo>
                  <a:cubicBezTo>
                    <a:pt x="14" y="24"/>
                    <a:pt x="13" y="22"/>
                    <a:pt x="13" y="20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6"/>
                    <a:pt x="13" y="16"/>
                    <a:pt x="13" y="17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2" y="34"/>
                    <a:pt x="2" y="36"/>
                    <a:pt x="3" y="37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5" y="41"/>
                    <a:pt x="26" y="42"/>
                    <a:pt x="27" y="44"/>
                  </a:cubicBezTo>
                  <a:cubicBezTo>
                    <a:pt x="27" y="42"/>
                    <a:pt x="27" y="39"/>
                    <a:pt x="26" y="37"/>
                  </a:cubicBezTo>
                  <a:cubicBezTo>
                    <a:pt x="25" y="36"/>
                    <a:pt x="24" y="34"/>
                    <a:pt x="25" y="32"/>
                  </a:cubicBezTo>
                  <a:cubicBezTo>
                    <a:pt x="25" y="32"/>
                    <a:pt x="25" y="31"/>
                    <a:pt x="26" y="31"/>
                  </a:cubicBezTo>
                  <a:cubicBezTo>
                    <a:pt x="27" y="30"/>
                    <a:pt x="28" y="30"/>
                    <a:pt x="30" y="30"/>
                  </a:cubicBezTo>
                  <a:cubicBezTo>
                    <a:pt x="31" y="30"/>
                    <a:pt x="34" y="29"/>
                    <a:pt x="34" y="27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4" y="21"/>
                    <a:pt x="33" y="19"/>
                    <a:pt x="33" y="17"/>
                  </a:cubicBezTo>
                  <a:cubicBezTo>
                    <a:pt x="33" y="16"/>
                    <a:pt x="33" y="15"/>
                    <a:pt x="34" y="15"/>
                  </a:cubicBezTo>
                  <a:cubicBezTo>
                    <a:pt x="34" y="14"/>
                    <a:pt x="36" y="13"/>
                    <a:pt x="37" y="13"/>
                  </a:cubicBezTo>
                  <a:cubicBezTo>
                    <a:pt x="38" y="13"/>
                    <a:pt x="39" y="13"/>
                    <a:pt x="39" y="13"/>
                  </a:cubicBezTo>
                  <a:cubicBezTo>
                    <a:pt x="39" y="12"/>
                    <a:pt x="39" y="11"/>
                    <a:pt x="39" y="10"/>
                  </a:cubicBezTo>
                  <a:cubicBezTo>
                    <a:pt x="36" y="2"/>
                    <a:pt x="36" y="2"/>
                    <a:pt x="36" y="2"/>
                  </a:cubicBezTo>
                  <a:close/>
                  <a:moveTo>
                    <a:pt x="26" y="49"/>
                  </a:moveTo>
                  <a:cubicBezTo>
                    <a:pt x="25" y="50"/>
                    <a:pt x="25" y="50"/>
                    <a:pt x="25" y="50"/>
                  </a:cubicBezTo>
                  <a:cubicBezTo>
                    <a:pt x="25" y="50"/>
                    <a:pt x="26" y="50"/>
                    <a:pt x="26" y="50"/>
                  </a:cubicBezTo>
                  <a:cubicBezTo>
                    <a:pt x="26" y="49"/>
                    <a:pt x="26" y="49"/>
                    <a:pt x="26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84" name="Freeform 696"/>
            <p:cNvSpPr>
              <a:spLocks/>
            </p:cNvSpPr>
            <p:nvPr/>
          </p:nvSpPr>
          <p:spPr bwMode="auto">
            <a:xfrm>
              <a:off x="957848" y="2757665"/>
              <a:ext cx="154600" cy="198291"/>
            </a:xfrm>
            <a:custGeom>
              <a:avLst/>
              <a:gdLst>
                <a:gd name="T0" fmla="*/ 25 w 39"/>
                <a:gd name="T1" fmla="*/ 50 h 50"/>
                <a:gd name="T2" fmla="*/ 25 w 39"/>
                <a:gd name="T3" fmla="*/ 50 h 50"/>
                <a:gd name="T4" fmla="*/ 23 w 39"/>
                <a:gd name="T5" fmla="*/ 50 h 50"/>
                <a:gd name="T6" fmla="*/ 25 w 39"/>
                <a:gd name="T7" fmla="*/ 46 h 50"/>
                <a:gd name="T8" fmla="*/ 25 w 39"/>
                <a:gd name="T9" fmla="*/ 45 h 50"/>
                <a:gd name="T10" fmla="*/ 25 w 39"/>
                <a:gd name="T11" fmla="*/ 45 h 50"/>
                <a:gd name="T12" fmla="*/ 22 w 39"/>
                <a:gd name="T13" fmla="*/ 40 h 50"/>
                <a:gd name="T14" fmla="*/ 16 w 39"/>
                <a:gd name="T15" fmla="*/ 38 h 50"/>
                <a:gd name="T16" fmla="*/ 9 w 39"/>
                <a:gd name="T17" fmla="*/ 37 h 50"/>
                <a:gd name="T18" fmla="*/ 1 w 39"/>
                <a:gd name="T19" fmla="*/ 37 h 50"/>
                <a:gd name="T20" fmla="*/ 2 w 39"/>
                <a:gd name="T21" fmla="*/ 31 h 50"/>
                <a:gd name="T22" fmla="*/ 8 w 39"/>
                <a:gd name="T23" fmla="*/ 24 h 50"/>
                <a:gd name="T24" fmla="*/ 8 w 39"/>
                <a:gd name="T25" fmla="*/ 24 h 50"/>
                <a:gd name="T26" fmla="*/ 8 w 39"/>
                <a:gd name="T27" fmla="*/ 24 h 50"/>
                <a:gd name="T28" fmla="*/ 11 w 39"/>
                <a:gd name="T29" fmla="*/ 16 h 50"/>
                <a:gd name="T30" fmla="*/ 14 w 39"/>
                <a:gd name="T31" fmla="*/ 11 h 50"/>
                <a:gd name="T32" fmla="*/ 14 w 39"/>
                <a:gd name="T33" fmla="*/ 11 h 50"/>
                <a:gd name="T34" fmla="*/ 13 w 39"/>
                <a:gd name="T35" fmla="*/ 19 h 50"/>
                <a:gd name="T36" fmla="*/ 14 w 39"/>
                <a:gd name="T37" fmla="*/ 23 h 50"/>
                <a:gd name="T38" fmla="*/ 16 w 39"/>
                <a:gd name="T39" fmla="*/ 24 h 50"/>
                <a:gd name="T40" fmla="*/ 18 w 39"/>
                <a:gd name="T41" fmla="*/ 23 h 50"/>
                <a:gd name="T42" fmla="*/ 23 w 39"/>
                <a:gd name="T43" fmla="*/ 19 h 50"/>
                <a:gd name="T44" fmla="*/ 23 w 39"/>
                <a:gd name="T45" fmla="*/ 18 h 50"/>
                <a:gd name="T46" fmla="*/ 23 w 39"/>
                <a:gd name="T47" fmla="*/ 18 h 50"/>
                <a:gd name="T48" fmla="*/ 22 w 39"/>
                <a:gd name="T49" fmla="*/ 14 h 50"/>
                <a:gd name="T50" fmla="*/ 20 w 39"/>
                <a:gd name="T51" fmla="*/ 9 h 50"/>
                <a:gd name="T52" fmla="*/ 22 w 39"/>
                <a:gd name="T53" fmla="*/ 4 h 50"/>
                <a:gd name="T54" fmla="*/ 30 w 39"/>
                <a:gd name="T55" fmla="*/ 1 h 50"/>
                <a:gd name="T56" fmla="*/ 36 w 39"/>
                <a:gd name="T57" fmla="*/ 0 h 50"/>
                <a:gd name="T58" fmla="*/ 39 w 39"/>
                <a:gd name="T59" fmla="*/ 8 h 50"/>
                <a:gd name="T60" fmla="*/ 39 w 39"/>
                <a:gd name="T61" fmla="*/ 12 h 50"/>
                <a:gd name="T62" fmla="*/ 36 w 39"/>
                <a:gd name="T63" fmla="*/ 13 h 50"/>
                <a:gd name="T64" fmla="*/ 33 w 39"/>
                <a:gd name="T65" fmla="*/ 14 h 50"/>
                <a:gd name="T66" fmla="*/ 33 w 39"/>
                <a:gd name="T67" fmla="*/ 16 h 50"/>
                <a:gd name="T68" fmla="*/ 36 w 39"/>
                <a:gd name="T69" fmla="*/ 19 h 50"/>
                <a:gd name="T70" fmla="*/ 38 w 39"/>
                <a:gd name="T71" fmla="*/ 19 h 50"/>
                <a:gd name="T72" fmla="*/ 37 w 39"/>
                <a:gd name="T73" fmla="*/ 19 h 50"/>
                <a:gd name="T74" fmla="*/ 37 w 39"/>
                <a:gd name="T75" fmla="*/ 20 h 50"/>
                <a:gd name="T76" fmla="*/ 37 w 39"/>
                <a:gd name="T77" fmla="*/ 20 h 50"/>
                <a:gd name="T78" fmla="*/ 34 w 39"/>
                <a:gd name="T79" fmla="*/ 26 h 50"/>
                <a:gd name="T80" fmla="*/ 34 w 39"/>
                <a:gd name="T81" fmla="*/ 26 h 50"/>
                <a:gd name="T82" fmla="*/ 34 w 39"/>
                <a:gd name="T83" fmla="*/ 26 h 50"/>
                <a:gd name="T84" fmla="*/ 29 w 39"/>
                <a:gd name="T85" fmla="*/ 30 h 50"/>
                <a:gd name="T86" fmla="*/ 28 w 39"/>
                <a:gd name="T87" fmla="*/ 30 h 50"/>
                <a:gd name="T88" fmla="*/ 26 w 39"/>
                <a:gd name="T89" fmla="*/ 31 h 50"/>
                <a:gd name="T90" fmla="*/ 25 w 39"/>
                <a:gd name="T91" fmla="*/ 32 h 50"/>
                <a:gd name="T92" fmla="*/ 26 w 39"/>
                <a:gd name="T93" fmla="*/ 36 h 50"/>
                <a:gd name="T94" fmla="*/ 26 w 39"/>
                <a:gd name="T95" fmla="*/ 46 h 50"/>
                <a:gd name="T96" fmla="*/ 25 w 39"/>
                <a:gd name="T97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9" h="50">
                  <a:moveTo>
                    <a:pt x="25" y="50"/>
                  </a:moveTo>
                  <a:cubicBezTo>
                    <a:pt x="25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5" y="43"/>
                    <a:pt x="24" y="41"/>
                    <a:pt x="22" y="40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0" y="35"/>
                    <a:pt x="0" y="33"/>
                    <a:pt x="2" y="31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3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21"/>
                    <a:pt x="13" y="22"/>
                    <a:pt x="14" y="23"/>
                  </a:cubicBezTo>
                  <a:cubicBezTo>
                    <a:pt x="14" y="24"/>
                    <a:pt x="15" y="24"/>
                    <a:pt x="16" y="24"/>
                  </a:cubicBezTo>
                  <a:cubicBezTo>
                    <a:pt x="17" y="24"/>
                    <a:pt x="17" y="24"/>
                    <a:pt x="18" y="23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3" y="3"/>
                    <a:pt x="26" y="2"/>
                    <a:pt x="30" y="1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9" y="8"/>
                    <a:pt x="39" y="8"/>
                    <a:pt x="39" y="8"/>
                  </a:cubicBezTo>
                  <a:cubicBezTo>
                    <a:pt x="39" y="10"/>
                    <a:pt x="39" y="11"/>
                    <a:pt x="39" y="12"/>
                  </a:cubicBezTo>
                  <a:cubicBezTo>
                    <a:pt x="38" y="13"/>
                    <a:pt x="37" y="13"/>
                    <a:pt x="36" y="13"/>
                  </a:cubicBezTo>
                  <a:cubicBezTo>
                    <a:pt x="35" y="13"/>
                    <a:pt x="34" y="13"/>
                    <a:pt x="33" y="14"/>
                  </a:cubicBezTo>
                  <a:cubicBezTo>
                    <a:pt x="33" y="15"/>
                    <a:pt x="33" y="16"/>
                    <a:pt x="33" y="16"/>
                  </a:cubicBezTo>
                  <a:cubicBezTo>
                    <a:pt x="33" y="17"/>
                    <a:pt x="33" y="19"/>
                    <a:pt x="36" y="19"/>
                  </a:cubicBezTo>
                  <a:cubicBezTo>
                    <a:pt x="37" y="19"/>
                    <a:pt x="38" y="19"/>
                    <a:pt x="38" y="19"/>
                  </a:cubicBezTo>
                  <a:cubicBezTo>
                    <a:pt x="38" y="19"/>
                    <a:pt x="38" y="19"/>
                    <a:pt x="37" y="1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4" y="29"/>
                    <a:pt x="31" y="30"/>
                    <a:pt x="29" y="30"/>
                  </a:cubicBezTo>
                  <a:cubicBezTo>
                    <a:pt x="29" y="30"/>
                    <a:pt x="29" y="30"/>
                    <a:pt x="28" y="30"/>
                  </a:cubicBezTo>
                  <a:cubicBezTo>
                    <a:pt x="27" y="30"/>
                    <a:pt x="26" y="30"/>
                    <a:pt x="26" y="31"/>
                  </a:cubicBezTo>
                  <a:cubicBezTo>
                    <a:pt x="25" y="31"/>
                    <a:pt x="25" y="31"/>
                    <a:pt x="25" y="32"/>
                  </a:cubicBezTo>
                  <a:cubicBezTo>
                    <a:pt x="24" y="33"/>
                    <a:pt x="25" y="34"/>
                    <a:pt x="26" y="36"/>
                  </a:cubicBezTo>
                  <a:cubicBezTo>
                    <a:pt x="27" y="39"/>
                    <a:pt x="27" y="43"/>
                    <a:pt x="26" y="46"/>
                  </a:cubicBezTo>
                  <a:cubicBezTo>
                    <a:pt x="25" y="50"/>
                    <a:pt x="25" y="50"/>
                    <a:pt x="25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85" name="Freeform 697"/>
            <p:cNvSpPr>
              <a:spLocks noEditPoints="1"/>
            </p:cNvSpPr>
            <p:nvPr/>
          </p:nvSpPr>
          <p:spPr bwMode="auto">
            <a:xfrm>
              <a:off x="952808" y="2752623"/>
              <a:ext cx="168044" cy="206695"/>
            </a:xfrm>
            <a:custGeom>
              <a:avLst/>
              <a:gdLst>
                <a:gd name="T0" fmla="*/ 41 w 42"/>
                <a:gd name="T1" fmla="*/ 9 h 52"/>
                <a:gd name="T2" fmla="*/ 35 w 42"/>
                <a:gd name="T3" fmla="*/ 17 h 52"/>
                <a:gd name="T4" fmla="*/ 39 w 42"/>
                <a:gd name="T5" fmla="*/ 21 h 52"/>
                <a:gd name="T6" fmla="*/ 30 w 42"/>
                <a:gd name="T7" fmla="*/ 32 h 52"/>
                <a:gd name="T8" fmla="*/ 28 w 42"/>
                <a:gd name="T9" fmla="*/ 37 h 52"/>
                <a:gd name="T10" fmla="*/ 27 w 42"/>
                <a:gd name="T11" fmla="*/ 52 h 52"/>
                <a:gd name="T12" fmla="*/ 23 w 42"/>
                <a:gd name="T13" fmla="*/ 50 h 52"/>
                <a:gd name="T14" fmla="*/ 22 w 42"/>
                <a:gd name="T15" fmla="*/ 42 h 52"/>
                <a:gd name="T16" fmla="*/ 10 w 42"/>
                <a:gd name="T17" fmla="*/ 39 h 52"/>
                <a:gd name="T18" fmla="*/ 2 w 42"/>
                <a:gd name="T19" fmla="*/ 31 h 52"/>
                <a:gd name="T20" fmla="*/ 11 w 42"/>
                <a:gd name="T21" fmla="*/ 16 h 52"/>
                <a:gd name="T22" fmla="*/ 16 w 42"/>
                <a:gd name="T23" fmla="*/ 12 h 52"/>
                <a:gd name="T24" fmla="*/ 17 w 42"/>
                <a:gd name="T25" fmla="*/ 24 h 52"/>
                <a:gd name="T26" fmla="*/ 23 w 42"/>
                <a:gd name="T27" fmla="*/ 19 h 52"/>
                <a:gd name="T28" fmla="*/ 20 w 42"/>
                <a:gd name="T29" fmla="*/ 10 h 52"/>
                <a:gd name="T30" fmla="*/ 31 w 42"/>
                <a:gd name="T31" fmla="*/ 1 h 52"/>
                <a:gd name="T32" fmla="*/ 36 w 42"/>
                <a:gd name="T33" fmla="*/ 2 h 52"/>
                <a:gd name="T34" fmla="*/ 24 w 42"/>
                <a:gd name="T35" fmla="*/ 6 h 52"/>
                <a:gd name="T36" fmla="*/ 24 w 42"/>
                <a:gd name="T37" fmla="*/ 14 h 52"/>
                <a:gd name="T38" fmla="*/ 24 w 42"/>
                <a:gd name="T39" fmla="*/ 14 h 52"/>
                <a:gd name="T40" fmla="*/ 25 w 42"/>
                <a:gd name="T41" fmla="*/ 20 h 52"/>
                <a:gd name="T42" fmla="*/ 20 w 42"/>
                <a:gd name="T43" fmla="*/ 25 h 52"/>
                <a:gd name="T44" fmla="*/ 20 w 42"/>
                <a:gd name="T45" fmla="*/ 25 h 52"/>
                <a:gd name="T46" fmla="*/ 14 w 42"/>
                <a:gd name="T47" fmla="*/ 25 h 52"/>
                <a:gd name="T48" fmla="*/ 14 w 42"/>
                <a:gd name="T49" fmla="*/ 15 h 52"/>
                <a:gd name="T50" fmla="*/ 10 w 42"/>
                <a:gd name="T51" fmla="*/ 25 h 52"/>
                <a:gd name="T52" fmla="*/ 10 w 42"/>
                <a:gd name="T53" fmla="*/ 26 h 52"/>
                <a:gd name="T54" fmla="*/ 3 w 42"/>
                <a:gd name="T55" fmla="*/ 37 h 52"/>
                <a:gd name="T56" fmla="*/ 10 w 42"/>
                <a:gd name="T57" fmla="*/ 37 h 52"/>
                <a:gd name="T58" fmla="*/ 17 w 42"/>
                <a:gd name="T59" fmla="*/ 38 h 52"/>
                <a:gd name="T60" fmla="*/ 18 w 42"/>
                <a:gd name="T61" fmla="*/ 38 h 52"/>
                <a:gd name="T62" fmla="*/ 27 w 42"/>
                <a:gd name="T63" fmla="*/ 44 h 52"/>
                <a:gd name="T64" fmla="*/ 25 w 42"/>
                <a:gd name="T65" fmla="*/ 32 h 52"/>
                <a:gd name="T66" fmla="*/ 30 w 42"/>
                <a:gd name="T67" fmla="*/ 30 h 52"/>
                <a:gd name="T68" fmla="*/ 34 w 42"/>
                <a:gd name="T69" fmla="*/ 27 h 52"/>
                <a:gd name="T70" fmla="*/ 37 w 42"/>
                <a:gd name="T71" fmla="*/ 21 h 52"/>
                <a:gd name="T72" fmla="*/ 33 w 42"/>
                <a:gd name="T73" fmla="*/ 17 h 52"/>
                <a:gd name="T74" fmla="*/ 37 w 42"/>
                <a:gd name="T75" fmla="*/ 13 h 52"/>
                <a:gd name="T76" fmla="*/ 39 w 42"/>
                <a:gd name="T77" fmla="*/ 10 h 52"/>
                <a:gd name="T78" fmla="*/ 26 w 42"/>
                <a:gd name="T79" fmla="*/ 49 h 52"/>
                <a:gd name="T80" fmla="*/ 26 w 42"/>
                <a:gd name="T81" fmla="*/ 5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2" h="52">
                  <a:moveTo>
                    <a:pt x="37" y="0"/>
                  </a:moveTo>
                  <a:cubicBezTo>
                    <a:pt x="41" y="9"/>
                    <a:pt x="41" y="9"/>
                    <a:pt x="41" y="9"/>
                  </a:cubicBezTo>
                  <a:cubicBezTo>
                    <a:pt x="42" y="13"/>
                    <a:pt x="41" y="15"/>
                    <a:pt x="37" y="15"/>
                  </a:cubicBezTo>
                  <a:cubicBezTo>
                    <a:pt x="35" y="15"/>
                    <a:pt x="34" y="16"/>
                    <a:pt x="35" y="17"/>
                  </a:cubicBezTo>
                  <a:cubicBezTo>
                    <a:pt x="35" y="18"/>
                    <a:pt x="36" y="19"/>
                    <a:pt x="37" y="19"/>
                  </a:cubicBezTo>
                  <a:cubicBezTo>
                    <a:pt x="40" y="19"/>
                    <a:pt x="41" y="20"/>
                    <a:pt x="39" y="21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6" y="29"/>
                    <a:pt x="34" y="31"/>
                    <a:pt x="30" y="32"/>
                  </a:cubicBezTo>
                  <a:cubicBezTo>
                    <a:pt x="28" y="32"/>
                    <a:pt x="28" y="32"/>
                    <a:pt x="27" y="33"/>
                  </a:cubicBezTo>
                  <a:cubicBezTo>
                    <a:pt x="26" y="33"/>
                    <a:pt x="27" y="35"/>
                    <a:pt x="28" y="37"/>
                  </a:cubicBezTo>
                  <a:cubicBezTo>
                    <a:pt x="29" y="40"/>
                    <a:pt x="29" y="44"/>
                    <a:pt x="28" y="47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4" y="52"/>
                    <a:pt x="23" y="51"/>
                    <a:pt x="23" y="50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5" y="44"/>
                    <a:pt x="24" y="43"/>
                    <a:pt x="22" y="42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2" y="39"/>
                    <a:pt x="2" y="39"/>
                    <a:pt x="2" y="39"/>
                  </a:cubicBezTo>
                  <a:cubicBezTo>
                    <a:pt x="0" y="37"/>
                    <a:pt x="0" y="34"/>
                    <a:pt x="2" y="31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3" y="13"/>
                    <a:pt x="14" y="11"/>
                    <a:pt x="15" y="11"/>
                  </a:cubicBezTo>
                  <a:cubicBezTo>
                    <a:pt x="15" y="11"/>
                    <a:pt x="15" y="11"/>
                    <a:pt x="16" y="12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3"/>
                    <a:pt x="16" y="24"/>
                    <a:pt x="17" y="24"/>
                  </a:cubicBezTo>
                  <a:cubicBezTo>
                    <a:pt x="17" y="24"/>
                    <a:pt x="18" y="24"/>
                    <a:pt x="19" y="23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4" y="3"/>
                    <a:pt x="27" y="2"/>
                    <a:pt x="31" y="1"/>
                  </a:cubicBezTo>
                  <a:cubicBezTo>
                    <a:pt x="37" y="0"/>
                    <a:pt x="37" y="0"/>
                    <a:pt x="37" y="0"/>
                  </a:cubicBezTo>
                  <a:moveTo>
                    <a:pt x="36" y="2"/>
                  </a:moveTo>
                  <a:cubicBezTo>
                    <a:pt x="32" y="3"/>
                    <a:pt x="32" y="3"/>
                    <a:pt x="32" y="3"/>
                  </a:cubicBezTo>
                  <a:cubicBezTo>
                    <a:pt x="28" y="4"/>
                    <a:pt x="25" y="5"/>
                    <a:pt x="24" y="6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6"/>
                    <a:pt x="18" y="26"/>
                    <a:pt x="17" y="26"/>
                  </a:cubicBezTo>
                  <a:cubicBezTo>
                    <a:pt x="16" y="26"/>
                    <a:pt x="15" y="25"/>
                    <a:pt x="14" y="25"/>
                  </a:cubicBezTo>
                  <a:cubicBezTo>
                    <a:pt x="14" y="24"/>
                    <a:pt x="13" y="22"/>
                    <a:pt x="13" y="20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6"/>
                    <a:pt x="13" y="16"/>
                    <a:pt x="13" y="17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2" y="34"/>
                    <a:pt x="2" y="36"/>
                    <a:pt x="3" y="37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5" y="41"/>
                    <a:pt x="26" y="42"/>
                    <a:pt x="27" y="44"/>
                  </a:cubicBezTo>
                  <a:cubicBezTo>
                    <a:pt x="27" y="42"/>
                    <a:pt x="27" y="39"/>
                    <a:pt x="26" y="37"/>
                  </a:cubicBezTo>
                  <a:cubicBezTo>
                    <a:pt x="25" y="36"/>
                    <a:pt x="24" y="34"/>
                    <a:pt x="25" y="32"/>
                  </a:cubicBezTo>
                  <a:cubicBezTo>
                    <a:pt x="25" y="32"/>
                    <a:pt x="25" y="31"/>
                    <a:pt x="26" y="31"/>
                  </a:cubicBezTo>
                  <a:cubicBezTo>
                    <a:pt x="27" y="30"/>
                    <a:pt x="28" y="30"/>
                    <a:pt x="30" y="30"/>
                  </a:cubicBezTo>
                  <a:cubicBezTo>
                    <a:pt x="31" y="30"/>
                    <a:pt x="34" y="29"/>
                    <a:pt x="34" y="27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4" y="21"/>
                    <a:pt x="33" y="19"/>
                    <a:pt x="33" y="17"/>
                  </a:cubicBezTo>
                  <a:cubicBezTo>
                    <a:pt x="33" y="16"/>
                    <a:pt x="33" y="15"/>
                    <a:pt x="34" y="15"/>
                  </a:cubicBezTo>
                  <a:cubicBezTo>
                    <a:pt x="34" y="14"/>
                    <a:pt x="36" y="13"/>
                    <a:pt x="37" y="13"/>
                  </a:cubicBezTo>
                  <a:cubicBezTo>
                    <a:pt x="38" y="13"/>
                    <a:pt x="39" y="13"/>
                    <a:pt x="39" y="13"/>
                  </a:cubicBezTo>
                  <a:cubicBezTo>
                    <a:pt x="39" y="12"/>
                    <a:pt x="39" y="11"/>
                    <a:pt x="39" y="10"/>
                  </a:cubicBezTo>
                  <a:cubicBezTo>
                    <a:pt x="36" y="2"/>
                    <a:pt x="36" y="2"/>
                    <a:pt x="36" y="2"/>
                  </a:cubicBezTo>
                  <a:close/>
                  <a:moveTo>
                    <a:pt x="26" y="49"/>
                  </a:moveTo>
                  <a:cubicBezTo>
                    <a:pt x="25" y="50"/>
                    <a:pt x="25" y="50"/>
                    <a:pt x="25" y="50"/>
                  </a:cubicBezTo>
                  <a:cubicBezTo>
                    <a:pt x="25" y="50"/>
                    <a:pt x="26" y="50"/>
                    <a:pt x="26" y="50"/>
                  </a:cubicBezTo>
                  <a:cubicBezTo>
                    <a:pt x="26" y="49"/>
                    <a:pt x="26" y="49"/>
                    <a:pt x="26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86" name="Freeform 698"/>
            <p:cNvSpPr>
              <a:spLocks/>
            </p:cNvSpPr>
            <p:nvPr/>
          </p:nvSpPr>
          <p:spPr bwMode="auto">
            <a:xfrm>
              <a:off x="4453157" y="4199479"/>
              <a:ext cx="364655" cy="203333"/>
            </a:xfrm>
            <a:custGeom>
              <a:avLst/>
              <a:gdLst>
                <a:gd name="T0" fmla="*/ 84 w 92"/>
                <a:gd name="T1" fmla="*/ 51 h 51"/>
                <a:gd name="T2" fmla="*/ 67 w 92"/>
                <a:gd name="T3" fmla="*/ 48 h 51"/>
                <a:gd name="T4" fmla="*/ 53 w 92"/>
                <a:gd name="T5" fmla="*/ 40 h 51"/>
                <a:gd name="T6" fmla="*/ 42 w 92"/>
                <a:gd name="T7" fmla="*/ 37 h 51"/>
                <a:gd name="T8" fmla="*/ 29 w 92"/>
                <a:gd name="T9" fmla="*/ 36 h 51"/>
                <a:gd name="T10" fmla="*/ 16 w 92"/>
                <a:gd name="T11" fmla="*/ 28 h 51"/>
                <a:gd name="T12" fmla="*/ 4 w 92"/>
                <a:gd name="T13" fmla="*/ 21 h 51"/>
                <a:gd name="T14" fmla="*/ 4 w 92"/>
                <a:gd name="T15" fmla="*/ 21 h 51"/>
                <a:gd name="T16" fmla="*/ 4 w 92"/>
                <a:gd name="T17" fmla="*/ 21 h 51"/>
                <a:gd name="T18" fmla="*/ 0 w 92"/>
                <a:gd name="T19" fmla="*/ 20 h 51"/>
                <a:gd name="T20" fmla="*/ 0 w 92"/>
                <a:gd name="T21" fmla="*/ 20 h 51"/>
                <a:gd name="T22" fmla="*/ 3 w 92"/>
                <a:gd name="T23" fmla="*/ 14 h 51"/>
                <a:gd name="T24" fmla="*/ 5 w 92"/>
                <a:gd name="T25" fmla="*/ 7 h 51"/>
                <a:gd name="T26" fmla="*/ 9 w 92"/>
                <a:gd name="T27" fmla="*/ 2 h 51"/>
                <a:gd name="T28" fmla="*/ 9 w 92"/>
                <a:gd name="T29" fmla="*/ 2 h 51"/>
                <a:gd name="T30" fmla="*/ 11 w 92"/>
                <a:gd name="T31" fmla="*/ 4 h 51"/>
                <a:gd name="T32" fmla="*/ 14 w 92"/>
                <a:gd name="T33" fmla="*/ 2 h 51"/>
                <a:gd name="T34" fmla="*/ 16 w 92"/>
                <a:gd name="T35" fmla="*/ 0 h 51"/>
                <a:gd name="T36" fmla="*/ 22 w 92"/>
                <a:gd name="T37" fmla="*/ 0 h 51"/>
                <a:gd name="T38" fmla="*/ 23 w 92"/>
                <a:gd name="T39" fmla="*/ 5 h 51"/>
                <a:gd name="T40" fmla="*/ 23 w 92"/>
                <a:gd name="T41" fmla="*/ 5 h 51"/>
                <a:gd name="T42" fmla="*/ 24 w 92"/>
                <a:gd name="T43" fmla="*/ 5 h 51"/>
                <a:gd name="T44" fmla="*/ 31 w 92"/>
                <a:gd name="T45" fmla="*/ 9 h 51"/>
                <a:gd name="T46" fmla="*/ 34 w 92"/>
                <a:gd name="T47" fmla="*/ 12 h 51"/>
                <a:gd name="T48" fmla="*/ 36 w 92"/>
                <a:gd name="T49" fmla="*/ 12 h 51"/>
                <a:gd name="T50" fmla="*/ 37 w 92"/>
                <a:gd name="T51" fmla="*/ 13 h 51"/>
                <a:gd name="T52" fmla="*/ 39 w 92"/>
                <a:gd name="T53" fmla="*/ 15 h 51"/>
                <a:gd name="T54" fmla="*/ 40 w 92"/>
                <a:gd name="T55" fmla="*/ 15 h 51"/>
                <a:gd name="T56" fmla="*/ 40 w 92"/>
                <a:gd name="T57" fmla="*/ 15 h 51"/>
                <a:gd name="T58" fmla="*/ 44 w 92"/>
                <a:gd name="T59" fmla="*/ 16 h 51"/>
                <a:gd name="T60" fmla="*/ 45 w 92"/>
                <a:gd name="T61" fmla="*/ 16 h 51"/>
                <a:gd name="T62" fmla="*/ 45 w 92"/>
                <a:gd name="T63" fmla="*/ 16 h 51"/>
                <a:gd name="T64" fmla="*/ 47 w 92"/>
                <a:gd name="T65" fmla="*/ 15 h 51"/>
                <a:gd name="T66" fmla="*/ 47 w 92"/>
                <a:gd name="T67" fmla="*/ 20 h 51"/>
                <a:gd name="T68" fmla="*/ 47 w 92"/>
                <a:gd name="T69" fmla="*/ 20 h 51"/>
                <a:gd name="T70" fmla="*/ 48 w 92"/>
                <a:gd name="T71" fmla="*/ 20 h 51"/>
                <a:gd name="T72" fmla="*/ 54 w 92"/>
                <a:gd name="T73" fmla="*/ 24 h 51"/>
                <a:gd name="T74" fmla="*/ 64 w 92"/>
                <a:gd name="T75" fmla="*/ 28 h 51"/>
                <a:gd name="T76" fmla="*/ 71 w 92"/>
                <a:gd name="T77" fmla="*/ 31 h 51"/>
                <a:gd name="T78" fmla="*/ 76 w 92"/>
                <a:gd name="T79" fmla="*/ 31 h 51"/>
                <a:gd name="T80" fmla="*/ 90 w 92"/>
                <a:gd name="T81" fmla="*/ 33 h 51"/>
                <a:gd name="T82" fmla="*/ 92 w 92"/>
                <a:gd name="T83" fmla="*/ 34 h 51"/>
                <a:gd name="T84" fmla="*/ 92 w 92"/>
                <a:gd name="T85" fmla="*/ 45 h 51"/>
                <a:gd name="T86" fmla="*/ 90 w 92"/>
                <a:gd name="T87" fmla="*/ 50 h 51"/>
                <a:gd name="T88" fmla="*/ 84 w 92"/>
                <a:gd name="T89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92" h="51">
                  <a:moveTo>
                    <a:pt x="84" y="51"/>
                  </a:moveTo>
                  <a:cubicBezTo>
                    <a:pt x="67" y="48"/>
                    <a:pt x="67" y="48"/>
                    <a:pt x="67" y="48"/>
                  </a:cubicBezTo>
                  <a:cubicBezTo>
                    <a:pt x="60" y="46"/>
                    <a:pt x="55" y="44"/>
                    <a:pt x="53" y="40"/>
                  </a:cubicBezTo>
                  <a:cubicBezTo>
                    <a:pt x="52" y="38"/>
                    <a:pt x="48" y="37"/>
                    <a:pt x="42" y="37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1" y="21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10" y="4"/>
                    <a:pt x="11" y="4"/>
                    <a:pt x="11" y="4"/>
                  </a:cubicBezTo>
                  <a:cubicBezTo>
                    <a:pt x="12" y="4"/>
                    <a:pt x="13" y="3"/>
                    <a:pt x="14" y="2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7" y="6"/>
                    <a:pt x="29" y="7"/>
                    <a:pt x="31" y="9"/>
                  </a:cubicBezTo>
                  <a:cubicBezTo>
                    <a:pt x="31" y="10"/>
                    <a:pt x="32" y="11"/>
                    <a:pt x="34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20"/>
                    <a:pt x="47" y="20"/>
                    <a:pt x="47" y="20"/>
                  </a:cubicBezTo>
                  <a:cubicBezTo>
                    <a:pt x="47" y="20"/>
                    <a:pt x="47" y="20"/>
                    <a:pt x="47" y="20"/>
                  </a:cubicBezTo>
                  <a:cubicBezTo>
                    <a:pt x="48" y="20"/>
                    <a:pt x="48" y="20"/>
                    <a:pt x="48" y="20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59" y="25"/>
                    <a:pt x="62" y="27"/>
                    <a:pt x="64" y="28"/>
                  </a:cubicBezTo>
                  <a:cubicBezTo>
                    <a:pt x="65" y="30"/>
                    <a:pt x="67" y="30"/>
                    <a:pt x="71" y="31"/>
                  </a:cubicBezTo>
                  <a:cubicBezTo>
                    <a:pt x="76" y="31"/>
                    <a:pt x="76" y="31"/>
                    <a:pt x="76" y="31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2" y="34"/>
                    <a:pt x="92" y="34"/>
                    <a:pt x="92" y="34"/>
                  </a:cubicBezTo>
                  <a:cubicBezTo>
                    <a:pt x="92" y="45"/>
                    <a:pt x="92" y="45"/>
                    <a:pt x="92" y="45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84" y="51"/>
                    <a:pt x="84" y="51"/>
                    <a:pt x="84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87" name="Freeform 699"/>
            <p:cNvSpPr>
              <a:spLocks noEditPoints="1"/>
            </p:cNvSpPr>
            <p:nvPr/>
          </p:nvSpPr>
          <p:spPr bwMode="auto">
            <a:xfrm>
              <a:off x="4448115" y="4196118"/>
              <a:ext cx="374737" cy="210055"/>
            </a:xfrm>
            <a:custGeom>
              <a:avLst/>
              <a:gdLst>
                <a:gd name="T0" fmla="*/ 25 w 94"/>
                <a:gd name="T1" fmla="*/ 5 h 53"/>
                <a:gd name="T2" fmla="*/ 35 w 94"/>
                <a:gd name="T3" fmla="*/ 12 h 53"/>
                <a:gd name="T4" fmla="*/ 39 w 94"/>
                <a:gd name="T5" fmla="*/ 13 h 53"/>
                <a:gd name="T6" fmla="*/ 46 w 94"/>
                <a:gd name="T7" fmla="*/ 16 h 53"/>
                <a:gd name="T8" fmla="*/ 49 w 94"/>
                <a:gd name="T9" fmla="*/ 21 h 53"/>
                <a:gd name="T10" fmla="*/ 65 w 94"/>
                <a:gd name="T11" fmla="*/ 28 h 53"/>
                <a:gd name="T12" fmla="*/ 77 w 94"/>
                <a:gd name="T13" fmla="*/ 31 h 53"/>
                <a:gd name="T14" fmla="*/ 94 w 94"/>
                <a:gd name="T15" fmla="*/ 34 h 53"/>
                <a:gd name="T16" fmla="*/ 91 w 94"/>
                <a:gd name="T17" fmla="*/ 52 h 53"/>
                <a:gd name="T18" fmla="*/ 68 w 94"/>
                <a:gd name="T19" fmla="*/ 50 h 53"/>
                <a:gd name="T20" fmla="*/ 43 w 94"/>
                <a:gd name="T21" fmla="*/ 39 h 53"/>
                <a:gd name="T22" fmla="*/ 17 w 94"/>
                <a:gd name="T23" fmla="*/ 30 h 53"/>
                <a:gd name="T24" fmla="*/ 0 w 94"/>
                <a:gd name="T25" fmla="*/ 20 h 53"/>
                <a:gd name="T26" fmla="*/ 5 w 94"/>
                <a:gd name="T27" fmla="*/ 8 h 53"/>
                <a:gd name="T28" fmla="*/ 11 w 94"/>
                <a:gd name="T29" fmla="*/ 3 h 53"/>
                <a:gd name="T30" fmla="*/ 14 w 94"/>
                <a:gd name="T31" fmla="*/ 3 h 53"/>
                <a:gd name="T32" fmla="*/ 23 w 94"/>
                <a:gd name="T33" fmla="*/ 0 h 53"/>
                <a:gd name="T34" fmla="*/ 17 w 94"/>
                <a:gd name="T35" fmla="*/ 2 h 53"/>
                <a:gd name="T36" fmla="*/ 12 w 94"/>
                <a:gd name="T37" fmla="*/ 6 h 53"/>
                <a:gd name="T38" fmla="*/ 6 w 94"/>
                <a:gd name="T39" fmla="*/ 8 h 53"/>
                <a:gd name="T40" fmla="*/ 5 w 94"/>
                <a:gd name="T41" fmla="*/ 15 h 53"/>
                <a:gd name="T42" fmla="*/ 2 w 94"/>
                <a:gd name="T43" fmla="*/ 21 h 53"/>
                <a:gd name="T44" fmla="*/ 5 w 94"/>
                <a:gd name="T45" fmla="*/ 21 h 53"/>
                <a:gd name="T46" fmla="*/ 18 w 94"/>
                <a:gd name="T47" fmla="*/ 28 h 53"/>
                <a:gd name="T48" fmla="*/ 43 w 94"/>
                <a:gd name="T49" fmla="*/ 37 h 53"/>
                <a:gd name="T50" fmla="*/ 55 w 94"/>
                <a:gd name="T51" fmla="*/ 41 h 53"/>
                <a:gd name="T52" fmla="*/ 85 w 94"/>
                <a:gd name="T53" fmla="*/ 51 h 53"/>
                <a:gd name="T54" fmla="*/ 92 w 94"/>
                <a:gd name="T55" fmla="*/ 45 h 53"/>
                <a:gd name="T56" fmla="*/ 91 w 94"/>
                <a:gd name="T57" fmla="*/ 35 h 53"/>
                <a:gd name="T58" fmla="*/ 72 w 94"/>
                <a:gd name="T59" fmla="*/ 32 h 53"/>
                <a:gd name="T60" fmla="*/ 72 w 94"/>
                <a:gd name="T61" fmla="*/ 32 h 53"/>
                <a:gd name="T62" fmla="*/ 55 w 94"/>
                <a:gd name="T63" fmla="*/ 26 h 53"/>
                <a:gd name="T64" fmla="*/ 55 w 94"/>
                <a:gd name="T65" fmla="*/ 26 h 53"/>
                <a:gd name="T66" fmla="*/ 48 w 94"/>
                <a:gd name="T67" fmla="*/ 22 h 53"/>
                <a:gd name="T68" fmla="*/ 47 w 94"/>
                <a:gd name="T69" fmla="*/ 18 h 53"/>
                <a:gd name="T70" fmla="*/ 46 w 94"/>
                <a:gd name="T71" fmla="*/ 18 h 53"/>
                <a:gd name="T72" fmla="*/ 41 w 94"/>
                <a:gd name="T73" fmla="*/ 17 h 53"/>
                <a:gd name="T74" fmla="*/ 40 w 94"/>
                <a:gd name="T75" fmla="*/ 17 h 53"/>
                <a:gd name="T76" fmla="*/ 37 w 94"/>
                <a:gd name="T77" fmla="*/ 14 h 53"/>
                <a:gd name="T78" fmla="*/ 37 w 94"/>
                <a:gd name="T79" fmla="*/ 13 h 53"/>
                <a:gd name="T80" fmla="*/ 35 w 94"/>
                <a:gd name="T81" fmla="*/ 13 h 53"/>
                <a:gd name="T82" fmla="*/ 31 w 94"/>
                <a:gd name="T83" fmla="*/ 10 h 53"/>
                <a:gd name="T84" fmla="*/ 23 w 94"/>
                <a:gd name="T85" fmla="*/ 7 h 53"/>
                <a:gd name="T86" fmla="*/ 22 w 94"/>
                <a:gd name="T87" fmla="*/ 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4" h="53">
                  <a:moveTo>
                    <a:pt x="23" y="0"/>
                  </a:moveTo>
                  <a:cubicBezTo>
                    <a:pt x="25" y="5"/>
                    <a:pt x="25" y="5"/>
                    <a:pt x="25" y="5"/>
                  </a:cubicBezTo>
                  <a:cubicBezTo>
                    <a:pt x="28" y="6"/>
                    <a:pt x="31" y="7"/>
                    <a:pt x="32" y="9"/>
                  </a:cubicBezTo>
                  <a:cubicBezTo>
                    <a:pt x="32" y="10"/>
                    <a:pt x="34" y="11"/>
                    <a:pt x="35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49" y="21"/>
                    <a:pt x="49" y="21"/>
                    <a:pt x="49" y="21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60" y="25"/>
                    <a:pt x="64" y="27"/>
                    <a:pt x="65" y="28"/>
                  </a:cubicBezTo>
                  <a:cubicBezTo>
                    <a:pt x="66" y="30"/>
                    <a:pt x="69" y="30"/>
                    <a:pt x="72" y="31"/>
                  </a:cubicBezTo>
                  <a:cubicBezTo>
                    <a:pt x="77" y="31"/>
                    <a:pt x="77" y="31"/>
                    <a:pt x="77" y="31"/>
                  </a:cubicBezTo>
                  <a:cubicBezTo>
                    <a:pt x="91" y="33"/>
                    <a:pt x="91" y="33"/>
                    <a:pt x="91" y="33"/>
                  </a:cubicBezTo>
                  <a:cubicBezTo>
                    <a:pt x="94" y="34"/>
                    <a:pt x="94" y="34"/>
                    <a:pt x="94" y="34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85" y="53"/>
                    <a:pt x="85" y="53"/>
                    <a:pt x="85" y="53"/>
                  </a:cubicBezTo>
                  <a:cubicBezTo>
                    <a:pt x="68" y="50"/>
                    <a:pt x="68" y="50"/>
                    <a:pt x="68" y="50"/>
                  </a:cubicBezTo>
                  <a:cubicBezTo>
                    <a:pt x="60" y="48"/>
                    <a:pt x="56" y="45"/>
                    <a:pt x="53" y="42"/>
                  </a:cubicBezTo>
                  <a:cubicBezTo>
                    <a:pt x="52" y="40"/>
                    <a:pt x="48" y="39"/>
                    <a:pt x="43" y="39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1" y="23"/>
                    <a:pt x="0" y="22"/>
                    <a:pt x="0" y="20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4"/>
                    <a:pt x="11" y="4"/>
                    <a:pt x="12" y="4"/>
                  </a:cubicBezTo>
                  <a:cubicBezTo>
                    <a:pt x="13" y="4"/>
                    <a:pt x="13" y="4"/>
                    <a:pt x="14" y="3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3" y="0"/>
                    <a:pt x="23" y="0"/>
                    <a:pt x="23" y="0"/>
                  </a:cubicBezTo>
                  <a:moveTo>
                    <a:pt x="22" y="2"/>
                  </a:moveTo>
                  <a:cubicBezTo>
                    <a:pt x="17" y="2"/>
                    <a:pt x="17" y="2"/>
                    <a:pt x="17" y="2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4" y="5"/>
                    <a:pt x="13" y="6"/>
                    <a:pt x="12" y="6"/>
                  </a:cubicBezTo>
                  <a:cubicBezTo>
                    <a:pt x="12" y="6"/>
                    <a:pt x="10" y="6"/>
                    <a:pt x="10" y="5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3" y="21"/>
                    <a:pt x="3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50" y="37"/>
                    <a:pt x="54" y="38"/>
                    <a:pt x="55" y="41"/>
                  </a:cubicBezTo>
                  <a:cubicBezTo>
                    <a:pt x="57" y="44"/>
                    <a:pt x="61" y="46"/>
                    <a:pt x="68" y="48"/>
                  </a:cubicBezTo>
                  <a:cubicBezTo>
                    <a:pt x="85" y="51"/>
                    <a:pt x="85" y="51"/>
                    <a:pt x="85" y="51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92" y="45"/>
                    <a:pt x="92" y="45"/>
                    <a:pt x="92" y="45"/>
                  </a:cubicBezTo>
                  <a:cubicBezTo>
                    <a:pt x="92" y="35"/>
                    <a:pt x="92" y="35"/>
                    <a:pt x="92" y="35"/>
                  </a:cubicBezTo>
                  <a:cubicBezTo>
                    <a:pt x="91" y="35"/>
                    <a:pt x="91" y="35"/>
                    <a:pt x="91" y="35"/>
                  </a:cubicBezTo>
                  <a:cubicBezTo>
                    <a:pt x="77" y="32"/>
                    <a:pt x="77" y="32"/>
                    <a:pt x="77" y="32"/>
                  </a:cubicBezTo>
                  <a:cubicBezTo>
                    <a:pt x="72" y="32"/>
                    <a:pt x="72" y="32"/>
                    <a:pt x="72" y="32"/>
                  </a:cubicBezTo>
                  <a:cubicBezTo>
                    <a:pt x="72" y="32"/>
                    <a:pt x="72" y="32"/>
                    <a:pt x="72" y="32"/>
                  </a:cubicBezTo>
                  <a:cubicBezTo>
                    <a:pt x="72" y="32"/>
                    <a:pt x="72" y="32"/>
                    <a:pt x="72" y="32"/>
                  </a:cubicBezTo>
                  <a:cubicBezTo>
                    <a:pt x="68" y="32"/>
                    <a:pt x="66" y="31"/>
                    <a:pt x="64" y="30"/>
                  </a:cubicBezTo>
                  <a:cubicBezTo>
                    <a:pt x="63" y="29"/>
                    <a:pt x="59" y="27"/>
                    <a:pt x="55" y="26"/>
                  </a:cubicBezTo>
                  <a:cubicBezTo>
                    <a:pt x="55" y="26"/>
                    <a:pt x="55" y="26"/>
                    <a:pt x="55" y="26"/>
                  </a:cubicBezTo>
                  <a:cubicBezTo>
                    <a:pt x="55" y="26"/>
                    <a:pt x="55" y="26"/>
                    <a:pt x="55" y="26"/>
                  </a:cubicBezTo>
                  <a:cubicBezTo>
                    <a:pt x="48" y="22"/>
                    <a:pt x="48" y="22"/>
                    <a:pt x="48" y="22"/>
                  </a:cubicBezTo>
                  <a:cubicBezTo>
                    <a:pt x="48" y="22"/>
                    <a:pt x="48" y="22"/>
                    <a:pt x="48" y="22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47" y="18"/>
                    <a:pt x="47" y="18"/>
                    <a:pt x="47" y="18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3" y="13"/>
                    <a:pt x="31" y="12"/>
                    <a:pt x="31" y="10"/>
                  </a:cubicBezTo>
                  <a:cubicBezTo>
                    <a:pt x="29" y="8"/>
                    <a:pt x="27" y="7"/>
                    <a:pt x="25" y="7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2" y="2"/>
                    <a:pt x="22" y="2"/>
                    <a:pt x="2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88" name="Freeform 700"/>
            <p:cNvSpPr>
              <a:spLocks/>
            </p:cNvSpPr>
            <p:nvPr/>
          </p:nvSpPr>
          <p:spPr bwMode="auto">
            <a:xfrm>
              <a:off x="4453157" y="4199479"/>
              <a:ext cx="364655" cy="203333"/>
            </a:xfrm>
            <a:custGeom>
              <a:avLst/>
              <a:gdLst>
                <a:gd name="T0" fmla="*/ 84 w 92"/>
                <a:gd name="T1" fmla="*/ 51 h 51"/>
                <a:gd name="T2" fmla="*/ 67 w 92"/>
                <a:gd name="T3" fmla="*/ 48 h 51"/>
                <a:gd name="T4" fmla="*/ 53 w 92"/>
                <a:gd name="T5" fmla="*/ 40 h 51"/>
                <a:gd name="T6" fmla="*/ 42 w 92"/>
                <a:gd name="T7" fmla="*/ 37 h 51"/>
                <a:gd name="T8" fmla="*/ 29 w 92"/>
                <a:gd name="T9" fmla="*/ 36 h 51"/>
                <a:gd name="T10" fmla="*/ 16 w 92"/>
                <a:gd name="T11" fmla="*/ 28 h 51"/>
                <a:gd name="T12" fmla="*/ 4 w 92"/>
                <a:gd name="T13" fmla="*/ 21 h 51"/>
                <a:gd name="T14" fmla="*/ 4 w 92"/>
                <a:gd name="T15" fmla="*/ 21 h 51"/>
                <a:gd name="T16" fmla="*/ 4 w 92"/>
                <a:gd name="T17" fmla="*/ 21 h 51"/>
                <a:gd name="T18" fmla="*/ 0 w 92"/>
                <a:gd name="T19" fmla="*/ 20 h 51"/>
                <a:gd name="T20" fmla="*/ 0 w 92"/>
                <a:gd name="T21" fmla="*/ 20 h 51"/>
                <a:gd name="T22" fmla="*/ 3 w 92"/>
                <a:gd name="T23" fmla="*/ 14 h 51"/>
                <a:gd name="T24" fmla="*/ 5 w 92"/>
                <a:gd name="T25" fmla="*/ 7 h 51"/>
                <a:gd name="T26" fmla="*/ 9 w 92"/>
                <a:gd name="T27" fmla="*/ 2 h 51"/>
                <a:gd name="T28" fmla="*/ 9 w 92"/>
                <a:gd name="T29" fmla="*/ 2 h 51"/>
                <a:gd name="T30" fmla="*/ 11 w 92"/>
                <a:gd name="T31" fmla="*/ 4 h 51"/>
                <a:gd name="T32" fmla="*/ 14 w 92"/>
                <a:gd name="T33" fmla="*/ 2 h 51"/>
                <a:gd name="T34" fmla="*/ 16 w 92"/>
                <a:gd name="T35" fmla="*/ 0 h 51"/>
                <a:gd name="T36" fmla="*/ 22 w 92"/>
                <a:gd name="T37" fmla="*/ 0 h 51"/>
                <a:gd name="T38" fmla="*/ 23 w 92"/>
                <a:gd name="T39" fmla="*/ 5 h 51"/>
                <a:gd name="T40" fmla="*/ 23 w 92"/>
                <a:gd name="T41" fmla="*/ 5 h 51"/>
                <a:gd name="T42" fmla="*/ 24 w 92"/>
                <a:gd name="T43" fmla="*/ 5 h 51"/>
                <a:gd name="T44" fmla="*/ 31 w 92"/>
                <a:gd name="T45" fmla="*/ 9 h 51"/>
                <a:gd name="T46" fmla="*/ 34 w 92"/>
                <a:gd name="T47" fmla="*/ 12 h 51"/>
                <a:gd name="T48" fmla="*/ 36 w 92"/>
                <a:gd name="T49" fmla="*/ 12 h 51"/>
                <a:gd name="T50" fmla="*/ 37 w 92"/>
                <a:gd name="T51" fmla="*/ 13 h 51"/>
                <a:gd name="T52" fmla="*/ 39 w 92"/>
                <a:gd name="T53" fmla="*/ 15 h 51"/>
                <a:gd name="T54" fmla="*/ 40 w 92"/>
                <a:gd name="T55" fmla="*/ 15 h 51"/>
                <a:gd name="T56" fmla="*/ 40 w 92"/>
                <a:gd name="T57" fmla="*/ 15 h 51"/>
                <a:gd name="T58" fmla="*/ 44 w 92"/>
                <a:gd name="T59" fmla="*/ 16 h 51"/>
                <a:gd name="T60" fmla="*/ 45 w 92"/>
                <a:gd name="T61" fmla="*/ 16 h 51"/>
                <a:gd name="T62" fmla="*/ 45 w 92"/>
                <a:gd name="T63" fmla="*/ 16 h 51"/>
                <a:gd name="T64" fmla="*/ 47 w 92"/>
                <a:gd name="T65" fmla="*/ 15 h 51"/>
                <a:gd name="T66" fmla="*/ 47 w 92"/>
                <a:gd name="T67" fmla="*/ 20 h 51"/>
                <a:gd name="T68" fmla="*/ 47 w 92"/>
                <a:gd name="T69" fmla="*/ 20 h 51"/>
                <a:gd name="T70" fmla="*/ 48 w 92"/>
                <a:gd name="T71" fmla="*/ 20 h 51"/>
                <a:gd name="T72" fmla="*/ 54 w 92"/>
                <a:gd name="T73" fmla="*/ 24 h 51"/>
                <a:gd name="T74" fmla="*/ 64 w 92"/>
                <a:gd name="T75" fmla="*/ 28 h 51"/>
                <a:gd name="T76" fmla="*/ 71 w 92"/>
                <a:gd name="T77" fmla="*/ 31 h 51"/>
                <a:gd name="T78" fmla="*/ 76 w 92"/>
                <a:gd name="T79" fmla="*/ 31 h 51"/>
                <a:gd name="T80" fmla="*/ 90 w 92"/>
                <a:gd name="T81" fmla="*/ 33 h 51"/>
                <a:gd name="T82" fmla="*/ 92 w 92"/>
                <a:gd name="T83" fmla="*/ 34 h 51"/>
                <a:gd name="T84" fmla="*/ 92 w 92"/>
                <a:gd name="T85" fmla="*/ 45 h 51"/>
                <a:gd name="T86" fmla="*/ 90 w 92"/>
                <a:gd name="T87" fmla="*/ 50 h 51"/>
                <a:gd name="T88" fmla="*/ 84 w 92"/>
                <a:gd name="T89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92" h="51">
                  <a:moveTo>
                    <a:pt x="84" y="51"/>
                  </a:moveTo>
                  <a:cubicBezTo>
                    <a:pt x="67" y="48"/>
                    <a:pt x="67" y="48"/>
                    <a:pt x="67" y="48"/>
                  </a:cubicBezTo>
                  <a:cubicBezTo>
                    <a:pt x="60" y="46"/>
                    <a:pt x="55" y="44"/>
                    <a:pt x="53" y="40"/>
                  </a:cubicBezTo>
                  <a:cubicBezTo>
                    <a:pt x="52" y="38"/>
                    <a:pt x="48" y="37"/>
                    <a:pt x="42" y="37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1" y="21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10" y="4"/>
                    <a:pt x="11" y="4"/>
                    <a:pt x="11" y="4"/>
                  </a:cubicBezTo>
                  <a:cubicBezTo>
                    <a:pt x="12" y="4"/>
                    <a:pt x="13" y="3"/>
                    <a:pt x="14" y="2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7" y="6"/>
                    <a:pt x="29" y="7"/>
                    <a:pt x="31" y="9"/>
                  </a:cubicBezTo>
                  <a:cubicBezTo>
                    <a:pt x="31" y="10"/>
                    <a:pt x="32" y="11"/>
                    <a:pt x="34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20"/>
                    <a:pt x="47" y="20"/>
                    <a:pt x="47" y="20"/>
                  </a:cubicBezTo>
                  <a:cubicBezTo>
                    <a:pt x="47" y="20"/>
                    <a:pt x="47" y="20"/>
                    <a:pt x="47" y="20"/>
                  </a:cubicBezTo>
                  <a:cubicBezTo>
                    <a:pt x="48" y="20"/>
                    <a:pt x="48" y="20"/>
                    <a:pt x="48" y="20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59" y="25"/>
                    <a:pt x="62" y="27"/>
                    <a:pt x="64" y="28"/>
                  </a:cubicBezTo>
                  <a:cubicBezTo>
                    <a:pt x="65" y="30"/>
                    <a:pt x="67" y="30"/>
                    <a:pt x="71" y="31"/>
                  </a:cubicBezTo>
                  <a:cubicBezTo>
                    <a:pt x="76" y="31"/>
                    <a:pt x="76" y="31"/>
                    <a:pt x="76" y="31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2" y="34"/>
                    <a:pt x="92" y="34"/>
                    <a:pt x="92" y="34"/>
                  </a:cubicBezTo>
                  <a:cubicBezTo>
                    <a:pt x="92" y="45"/>
                    <a:pt x="92" y="45"/>
                    <a:pt x="92" y="45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84" y="51"/>
                    <a:pt x="84" y="51"/>
                    <a:pt x="84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89" name="Freeform 701"/>
            <p:cNvSpPr>
              <a:spLocks noEditPoints="1"/>
            </p:cNvSpPr>
            <p:nvPr/>
          </p:nvSpPr>
          <p:spPr bwMode="auto">
            <a:xfrm>
              <a:off x="4448115" y="4196118"/>
              <a:ext cx="374737" cy="210055"/>
            </a:xfrm>
            <a:custGeom>
              <a:avLst/>
              <a:gdLst>
                <a:gd name="T0" fmla="*/ 25 w 94"/>
                <a:gd name="T1" fmla="*/ 5 h 53"/>
                <a:gd name="T2" fmla="*/ 35 w 94"/>
                <a:gd name="T3" fmla="*/ 12 h 53"/>
                <a:gd name="T4" fmla="*/ 39 w 94"/>
                <a:gd name="T5" fmla="*/ 13 h 53"/>
                <a:gd name="T6" fmla="*/ 46 w 94"/>
                <a:gd name="T7" fmla="*/ 16 h 53"/>
                <a:gd name="T8" fmla="*/ 49 w 94"/>
                <a:gd name="T9" fmla="*/ 21 h 53"/>
                <a:gd name="T10" fmla="*/ 65 w 94"/>
                <a:gd name="T11" fmla="*/ 28 h 53"/>
                <a:gd name="T12" fmla="*/ 77 w 94"/>
                <a:gd name="T13" fmla="*/ 31 h 53"/>
                <a:gd name="T14" fmla="*/ 94 w 94"/>
                <a:gd name="T15" fmla="*/ 34 h 53"/>
                <a:gd name="T16" fmla="*/ 91 w 94"/>
                <a:gd name="T17" fmla="*/ 52 h 53"/>
                <a:gd name="T18" fmla="*/ 68 w 94"/>
                <a:gd name="T19" fmla="*/ 50 h 53"/>
                <a:gd name="T20" fmla="*/ 43 w 94"/>
                <a:gd name="T21" fmla="*/ 39 h 53"/>
                <a:gd name="T22" fmla="*/ 17 w 94"/>
                <a:gd name="T23" fmla="*/ 30 h 53"/>
                <a:gd name="T24" fmla="*/ 0 w 94"/>
                <a:gd name="T25" fmla="*/ 20 h 53"/>
                <a:gd name="T26" fmla="*/ 5 w 94"/>
                <a:gd name="T27" fmla="*/ 8 h 53"/>
                <a:gd name="T28" fmla="*/ 11 w 94"/>
                <a:gd name="T29" fmla="*/ 3 h 53"/>
                <a:gd name="T30" fmla="*/ 14 w 94"/>
                <a:gd name="T31" fmla="*/ 3 h 53"/>
                <a:gd name="T32" fmla="*/ 23 w 94"/>
                <a:gd name="T33" fmla="*/ 0 h 53"/>
                <a:gd name="T34" fmla="*/ 17 w 94"/>
                <a:gd name="T35" fmla="*/ 2 h 53"/>
                <a:gd name="T36" fmla="*/ 12 w 94"/>
                <a:gd name="T37" fmla="*/ 6 h 53"/>
                <a:gd name="T38" fmla="*/ 6 w 94"/>
                <a:gd name="T39" fmla="*/ 8 h 53"/>
                <a:gd name="T40" fmla="*/ 5 w 94"/>
                <a:gd name="T41" fmla="*/ 15 h 53"/>
                <a:gd name="T42" fmla="*/ 2 w 94"/>
                <a:gd name="T43" fmla="*/ 21 h 53"/>
                <a:gd name="T44" fmla="*/ 5 w 94"/>
                <a:gd name="T45" fmla="*/ 21 h 53"/>
                <a:gd name="T46" fmla="*/ 18 w 94"/>
                <a:gd name="T47" fmla="*/ 28 h 53"/>
                <a:gd name="T48" fmla="*/ 43 w 94"/>
                <a:gd name="T49" fmla="*/ 37 h 53"/>
                <a:gd name="T50" fmla="*/ 55 w 94"/>
                <a:gd name="T51" fmla="*/ 41 h 53"/>
                <a:gd name="T52" fmla="*/ 85 w 94"/>
                <a:gd name="T53" fmla="*/ 51 h 53"/>
                <a:gd name="T54" fmla="*/ 92 w 94"/>
                <a:gd name="T55" fmla="*/ 45 h 53"/>
                <a:gd name="T56" fmla="*/ 91 w 94"/>
                <a:gd name="T57" fmla="*/ 35 h 53"/>
                <a:gd name="T58" fmla="*/ 72 w 94"/>
                <a:gd name="T59" fmla="*/ 32 h 53"/>
                <a:gd name="T60" fmla="*/ 72 w 94"/>
                <a:gd name="T61" fmla="*/ 32 h 53"/>
                <a:gd name="T62" fmla="*/ 55 w 94"/>
                <a:gd name="T63" fmla="*/ 26 h 53"/>
                <a:gd name="T64" fmla="*/ 55 w 94"/>
                <a:gd name="T65" fmla="*/ 26 h 53"/>
                <a:gd name="T66" fmla="*/ 48 w 94"/>
                <a:gd name="T67" fmla="*/ 22 h 53"/>
                <a:gd name="T68" fmla="*/ 47 w 94"/>
                <a:gd name="T69" fmla="*/ 18 h 53"/>
                <a:gd name="T70" fmla="*/ 46 w 94"/>
                <a:gd name="T71" fmla="*/ 18 h 53"/>
                <a:gd name="T72" fmla="*/ 41 w 94"/>
                <a:gd name="T73" fmla="*/ 17 h 53"/>
                <a:gd name="T74" fmla="*/ 40 w 94"/>
                <a:gd name="T75" fmla="*/ 17 h 53"/>
                <a:gd name="T76" fmla="*/ 37 w 94"/>
                <a:gd name="T77" fmla="*/ 14 h 53"/>
                <a:gd name="T78" fmla="*/ 37 w 94"/>
                <a:gd name="T79" fmla="*/ 13 h 53"/>
                <a:gd name="T80" fmla="*/ 35 w 94"/>
                <a:gd name="T81" fmla="*/ 13 h 53"/>
                <a:gd name="T82" fmla="*/ 31 w 94"/>
                <a:gd name="T83" fmla="*/ 10 h 53"/>
                <a:gd name="T84" fmla="*/ 23 w 94"/>
                <a:gd name="T85" fmla="*/ 7 h 53"/>
                <a:gd name="T86" fmla="*/ 22 w 94"/>
                <a:gd name="T87" fmla="*/ 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4" h="53">
                  <a:moveTo>
                    <a:pt x="23" y="0"/>
                  </a:moveTo>
                  <a:cubicBezTo>
                    <a:pt x="25" y="5"/>
                    <a:pt x="25" y="5"/>
                    <a:pt x="25" y="5"/>
                  </a:cubicBezTo>
                  <a:cubicBezTo>
                    <a:pt x="28" y="6"/>
                    <a:pt x="31" y="7"/>
                    <a:pt x="32" y="9"/>
                  </a:cubicBezTo>
                  <a:cubicBezTo>
                    <a:pt x="32" y="10"/>
                    <a:pt x="34" y="11"/>
                    <a:pt x="35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49" y="21"/>
                    <a:pt x="49" y="21"/>
                    <a:pt x="49" y="21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60" y="25"/>
                    <a:pt x="64" y="27"/>
                    <a:pt x="65" y="28"/>
                  </a:cubicBezTo>
                  <a:cubicBezTo>
                    <a:pt x="66" y="30"/>
                    <a:pt x="69" y="30"/>
                    <a:pt x="72" y="31"/>
                  </a:cubicBezTo>
                  <a:cubicBezTo>
                    <a:pt x="77" y="31"/>
                    <a:pt x="77" y="31"/>
                    <a:pt x="77" y="31"/>
                  </a:cubicBezTo>
                  <a:cubicBezTo>
                    <a:pt x="91" y="33"/>
                    <a:pt x="91" y="33"/>
                    <a:pt x="91" y="33"/>
                  </a:cubicBezTo>
                  <a:cubicBezTo>
                    <a:pt x="94" y="34"/>
                    <a:pt x="94" y="34"/>
                    <a:pt x="94" y="34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85" y="53"/>
                    <a:pt x="85" y="53"/>
                    <a:pt x="85" y="53"/>
                  </a:cubicBezTo>
                  <a:cubicBezTo>
                    <a:pt x="68" y="50"/>
                    <a:pt x="68" y="50"/>
                    <a:pt x="68" y="50"/>
                  </a:cubicBezTo>
                  <a:cubicBezTo>
                    <a:pt x="60" y="48"/>
                    <a:pt x="56" y="45"/>
                    <a:pt x="53" y="42"/>
                  </a:cubicBezTo>
                  <a:cubicBezTo>
                    <a:pt x="52" y="40"/>
                    <a:pt x="48" y="39"/>
                    <a:pt x="43" y="39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1" y="23"/>
                    <a:pt x="0" y="22"/>
                    <a:pt x="0" y="20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4"/>
                    <a:pt x="11" y="4"/>
                    <a:pt x="12" y="4"/>
                  </a:cubicBezTo>
                  <a:cubicBezTo>
                    <a:pt x="13" y="4"/>
                    <a:pt x="13" y="4"/>
                    <a:pt x="14" y="3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3" y="0"/>
                    <a:pt x="23" y="0"/>
                    <a:pt x="23" y="0"/>
                  </a:cubicBezTo>
                  <a:moveTo>
                    <a:pt x="22" y="2"/>
                  </a:moveTo>
                  <a:cubicBezTo>
                    <a:pt x="17" y="2"/>
                    <a:pt x="17" y="2"/>
                    <a:pt x="17" y="2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4" y="5"/>
                    <a:pt x="13" y="6"/>
                    <a:pt x="12" y="6"/>
                  </a:cubicBezTo>
                  <a:cubicBezTo>
                    <a:pt x="12" y="6"/>
                    <a:pt x="10" y="6"/>
                    <a:pt x="10" y="5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3" y="21"/>
                    <a:pt x="3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50" y="37"/>
                    <a:pt x="54" y="38"/>
                    <a:pt x="55" y="41"/>
                  </a:cubicBezTo>
                  <a:cubicBezTo>
                    <a:pt x="57" y="44"/>
                    <a:pt x="61" y="46"/>
                    <a:pt x="68" y="48"/>
                  </a:cubicBezTo>
                  <a:cubicBezTo>
                    <a:pt x="85" y="51"/>
                    <a:pt x="85" y="51"/>
                    <a:pt x="85" y="51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92" y="45"/>
                    <a:pt x="92" y="45"/>
                    <a:pt x="92" y="45"/>
                  </a:cubicBezTo>
                  <a:cubicBezTo>
                    <a:pt x="92" y="35"/>
                    <a:pt x="92" y="35"/>
                    <a:pt x="92" y="35"/>
                  </a:cubicBezTo>
                  <a:cubicBezTo>
                    <a:pt x="91" y="35"/>
                    <a:pt x="91" y="35"/>
                    <a:pt x="91" y="35"/>
                  </a:cubicBezTo>
                  <a:cubicBezTo>
                    <a:pt x="77" y="32"/>
                    <a:pt x="77" y="32"/>
                    <a:pt x="77" y="32"/>
                  </a:cubicBezTo>
                  <a:cubicBezTo>
                    <a:pt x="72" y="32"/>
                    <a:pt x="72" y="32"/>
                    <a:pt x="72" y="32"/>
                  </a:cubicBezTo>
                  <a:cubicBezTo>
                    <a:pt x="72" y="32"/>
                    <a:pt x="72" y="32"/>
                    <a:pt x="72" y="32"/>
                  </a:cubicBezTo>
                  <a:cubicBezTo>
                    <a:pt x="72" y="32"/>
                    <a:pt x="72" y="32"/>
                    <a:pt x="72" y="32"/>
                  </a:cubicBezTo>
                  <a:cubicBezTo>
                    <a:pt x="68" y="32"/>
                    <a:pt x="66" y="31"/>
                    <a:pt x="64" y="30"/>
                  </a:cubicBezTo>
                  <a:cubicBezTo>
                    <a:pt x="63" y="29"/>
                    <a:pt x="59" y="27"/>
                    <a:pt x="55" y="26"/>
                  </a:cubicBezTo>
                  <a:cubicBezTo>
                    <a:pt x="55" y="26"/>
                    <a:pt x="55" y="26"/>
                    <a:pt x="55" y="26"/>
                  </a:cubicBezTo>
                  <a:cubicBezTo>
                    <a:pt x="55" y="26"/>
                    <a:pt x="55" y="26"/>
                    <a:pt x="55" y="26"/>
                  </a:cubicBezTo>
                  <a:cubicBezTo>
                    <a:pt x="48" y="22"/>
                    <a:pt x="48" y="22"/>
                    <a:pt x="48" y="22"/>
                  </a:cubicBezTo>
                  <a:cubicBezTo>
                    <a:pt x="48" y="22"/>
                    <a:pt x="48" y="22"/>
                    <a:pt x="48" y="22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47" y="18"/>
                    <a:pt x="47" y="18"/>
                    <a:pt x="47" y="18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3" y="13"/>
                    <a:pt x="31" y="12"/>
                    <a:pt x="31" y="10"/>
                  </a:cubicBezTo>
                  <a:cubicBezTo>
                    <a:pt x="29" y="8"/>
                    <a:pt x="27" y="7"/>
                    <a:pt x="25" y="7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2" y="2"/>
                    <a:pt x="22" y="2"/>
                    <a:pt x="2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90" name="Freeform 702"/>
            <p:cNvSpPr>
              <a:spLocks/>
            </p:cNvSpPr>
            <p:nvPr/>
          </p:nvSpPr>
          <p:spPr bwMode="auto">
            <a:xfrm>
              <a:off x="5009380" y="4315429"/>
              <a:ext cx="388181" cy="867105"/>
            </a:xfrm>
            <a:custGeom>
              <a:avLst/>
              <a:gdLst>
                <a:gd name="T0" fmla="*/ 71 w 98"/>
                <a:gd name="T1" fmla="*/ 213 h 218"/>
                <a:gd name="T2" fmla="*/ 72 w 98"/>
                <a:gd name="T3" fmla="*/ 213 h 218"/>
                <a:gd name="T4" fmla="*/ 72 w 98"/>
                <a:gd name="T5" fmla="*/ 193 h 218"/>
                <a:gd name="T6" fmla="*/ 62 w 98"/>
                <a:gd name="T7" fmla="*/ 161 h 218"/>
                <a:gd name="T8" fmla="*/ 59 w 98"/>
                <a:gd name="T9" fmla="*/ 144 h 218"/>
                <a:gd name="T10" fmla="*/ 50 w 98"/>
                <a:gd name="T11" fmla="*/ 133 h 218"/>
                <a:gd name="T12" fmla="*/ 48 w 98"/>
                <a:gd name="T13" fmla="*/ 133 h 218"/>
                <a:gd name="T14" fmla="*/ 44 w 98"/>
                <a:gd name="T15" fmla="*/ 145 h 218"/>
                <a:gd name="T16" fmla="*/ 35 w 98"/>
                <a:gd name="T17" fmla="*/ 153 h 218"/>
                <a:gd name="T18" fmla="*/ 34 w 98"/>
                <a:gd name="T19" fmla="*/ 154 h 218"/>
                <a:gd name="T20" fmla="*/ 32 w 98"/>
                <a:gd name="T21" fmla="*/ 149 h 218"/>
                <a:gd name="T22" fmla="*/ 28 w 98"/>
                <a:gd name="T23" fmla="*/ 152 h 218"/>
                <a:gd name="T24" fmla="*/ 26 w 98"/>
                <a:gd name="T25" fmla="*/ 146 h 218"/>
                <a:gd name="T26" fmla="*/ 26 w 98"/>
                <a:gd name="T27" fmla="*/ 147 h 218"/>
                <a:gd name="T28" fmla="*/ 21 w 98"/>
                <a:gd name="T29" fmla="*/ 151 h 218"/>
                <a:gd name="T30" fmla="*/ 24 w 98"/>
                <a:gd name="T31" fmla="*/ 139 h 218"/>
                <a:gd name="T32" fmla="*/ 21 w 98"/>
                <a:gd name="T33" fmla="*/ 118 h 218"/>
                <a:gd name="T34" fmla="*/ 16 w 98"/>
                <a:gd name="T35" fmla="*/ 113 h 218"/>
                <a:gd name="T36" fmla="*/ 14 w 98"/>
                <a:gd name="T37" fmla="*/ 111 h 218"/>
                <a:gd name="T38" fmla="*/ 16 w 98"/>
                <a:gd name="T39" fmla="*/ 109 h 218"/>
                <a:gd name="T40" fmla="*/ 16 w 98"/>
                <a:gd name="T41" fmla="*/ 108 h 218"/>
                <a:gd name="T42" fmla="*/ 0 w 98"/>
                <a:gd name="T43" fmla="*/ 92 h 218"/>
                <a:gd name="T44" fmla="*/ 4 w 98"/>
                <a:gd name="T45" fmla="*/ 78 h 218"/>
                <a:gd name="T46" fmla="*/ 8 w 98"/>
                <a:gd name="T47" fmla="*/ 74 h 218"/>
                <a:gd name="T48" fmla="*/ 11 w 98"/>
                <a:gd name="T49" fmla="*/ 64 h 218"/>
                <a:gd name="T50" fmla="*/ 11 w 98"/>
                <a:gd name="T51" fmla="*/ 53 h 218"/>
                <a:gd name="T52" fmla="*/ 14 w 98"/>
                <a:gd name="T53" fmla="*/ 54 h 218"/>
                <a:gd name="T54" fmla="*/ 18 w 98"/>
                <a:gd name="T55" fmla="*/ 56 h 218"/>
                <a:gd name="T56" fmla="*/ 26 w 98"/>
                <a:gd name="T57" fmla="*/ 41 h 218"/>
                <a:gd name="T58" fmla="*/ 35 w 98"/>
                <a:gd name="T59" fmla="*/ 21 h 218"/>
                <a:gd name="T60" fmla="*/ 50 w 98"/>
                <a:gd name="T61" fmla="*/ 12 h 218"/>
                <a:gd name="T62" fmla="*/ 51 w 98"/>
                <a:gd name="T63" fmla="*/ 11 h 218"/>
                <a:gd name="T64" fmla="*/ 54 w 98"/>
                <a:gd name="T65" fmla="*/ 7 h 218"/>
                <a:gd name="T66" fmla="*/ 58 w 98"/>
                <a:gd name="T67" fmla="*/ 0 h 218"/>
                <a:gd name="T68" fmla="*/ 68 w 98"/>
                <a:gd name="T69" fmla="*/ 7 h 218"/>
                <a:gd name="T70" fmla="*/ 72 w 98"/>
                <a:gd name="T71" fmla="*/ 21 h 218"/>
                <a:gd name="T72" fmla="*/ 58 w 98"/>
                <a:gd name="T73" fmla="*/ 47 h 218"/>
                <a:gd name="T74" fmla="*/ 60 w 98"/>
                <a:gd name="T75" fmla="*/ 54 h 218"/>
                <a:gd name="T76" fmla="*/ 71 w 98"/>
                <a:gd name="T77" fmla="*/ 53 h 218"/>
                <a:gd name="T78" fmla="*/ 72 w 98"/>
                <a:gd name="T79" fmla="*/ 54 h 218"/>
                <a:gd name="T80" fmla="*/ 72 w 98"/>
                <a:gd name="T81" fmla="*/ 54 h 218"/>
                <a:gd name="T82" fmla="*/ 74 w 98"/>
                <a:gd name="T83" fmla="*/ 62 h 218"/>
                <a:gd name="T84" fmla="*/ 78 w 98"/>
                <a:gd name="T85" fmla="*/ 64 h 218"/>
                <a:gd name="T86" fmla="*/ 79 w 98"/>
                <a:gd name="T87" fmla="*/ 70 h 218"/>
                <a:gd name="T88" fmla="*/ 88 w 98"/>
                <a:gd name="T89" fmla="*/ 82 h 218"/>
                <a:gd name="T90" fmla="*/ 93 w 98"/>
                <a:gd name="T91" fmla="*/ 84 h 218"/>
                <a:gd name="T92" fmla="*/ 98 w 98"/>
                <a:gd name="T93" fmla="*/ 85 h 218"/>
                <a:gd name="T94" fmla="*/ 85 w 98"/>
                <a:gd name="T95" fmla="*/ 97 h 218"/>
                <a:gd name="T96" fmla="*/ 62 w 98"/>
                <a:gd name="T97" fmla="*/ 107 h 218"/>
                <a:gd name="T98" fmla="*/ 61 w 98"/>
                <a:gd name="T99" fmla="*/ 120 h 218"/>
                <a:gd name="T100" fmla="*/ 71 w 98"/>
                <a:gd name="T101" fmla="*/ 143 h 218"/>
                <a:gd name="T102" fmla="*/ 69 w 98"/>
                <a:gd name="T103" fmla="*/ 155 h 218"/>
                <a:gd name="T104" fmla="*/ 70 w 98"/>
                <a:gd name="T105" fmla="*/ 171 h 218"/>
                <a:gd name="T106" fmla="*/ 80 w 98"/>
                <a:gd name="T107" fmla="*/ 204 h 218"/>
                <a:gd name="T108" fmla="*/ 71 w 98"/>
                <a:gd name="T109" fmla="*/ 218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8" h="218">
                  <a:moveTo>
                    <a:pt x="71" y="218"/>
                  </a:moveTo>
                  <a:cubicBezTo>
                    <a:pt x="70" y="216"/>
                    <a:pt x="71" y="214"/>
                    <a:pt x="71" y="213"/>
                  </a:cubicBezTo>
                  <a:cubicBezTo>
                    <a:pt x="72" y="213"/>
                    <a:pt x="72" y="213"/>
                    <a:pt x="72" y="213"/>
                  </a:cubicBezTo>
                  <a:cubicBezTo>
                    <a:pt x="72" y="213"/>
                    <a:pt x="72" y="213"/>
                    <a:pt x="72" y="213"/>
                  </a:cubicBezTo>
                  <a:cubicBezTo>
                    <a:pt x="72" y="204"/>
                    <a:pt x="72" y="204"/>
                    <a:pt x="72" y="204"/>
                  </a:cubicBezTo>
                  <a:cubicBezTo>
                    <a:pt x="72" y="193"/>
                    <a:pt x="72" y="193"/>
                    <a:pt x="72" y="193"/>
                  </a:cubicBezTo>
                  <a:cubicBezTo>
                    <a:pt x="66" y="176"/>
                    <a:pt x="66" y="176"/>
                    <a:pt x="66" y="176"/>
                  </a:cubicBezTo>
                  <a:cubicBezTo>
                    <a:pt x="63" y="171"/>
                    <a:pt x="62" y="166"/>
                    <a:pt x="62" y="161"/>
                  </a:cubicBezTo>
                  <a:cubicBezTo>
                    <a:pt x="61" y="152"/>
                    <a:pt x="61" y="152"/>
                    <a:pt x="61" y="152"/>
                  </a:cubicBezTo>
                  <a:cubicBezTo>
                    <a:pt x="59" y="144"/>
                    <a:pt x="59" y="144"/>
                    <a:pt x="59" y="144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50" y="133"/>
                    <a:pt x="50" y="133"/>
                    <a:pt x="50" y="133"/>
                  </a:cubicBezTo>
                  <a:cubicBezTo>
                    <a:pt x="48" y="131"/>
                    <a:pt x="48" y="131"/>
                    <a:pt x="48" y="131"/>
                  </a:cubicBezTo>
                  <a:cubicBezTo>
                    <a:pt x="48" y="133"/>
                    <a:pt x="48" y="133"/>
                    <a:pt x="48" y="133"/>
                  </a:cubicBezTo>
                  <a:cubicBezTo>
                    <a:pt x="48" y="141"/>
                    <a:pt x="48" y="141"/>
                    <a:pt x="48" y="141"/>
                  </a:cubicBezTo>
                  <a:cubicBezTo>
                    <a:pt x="44" y="145"/>
                    <a:pt x="44" y="145"/>
                    <a:pt x="44" y="145"/>
                  </a:cubicBezTo>
                  <a:cubicBezTo>
                    <a:pt x="39" y="148"/>
                    <a:pt x="39" y="148"/>
                    <a:pt x="39" y="148"/>
                  </a:cubicBezTo>
                  <a:cubicBezTo>
                    <a:pt x="35" y="153"/>
                    <a:pt x="35" y="153"/>
                    <a:pt x="35" y="153"/>
                  </a:cubicBezTo>
                  <a:cubicBezTo>
                    <a:pt x="34" y="154"/>
                    <a:pt x="34" y="154"/>
                    <a:pt x="34" y="154"/>
                  </a:cubicBezTo>
                  <a:cubicBezTo>
                    <a:pt x="34" y="154"/>
                    <a:pt x="34" y="154"/>
                    <a:pt x="34" y="154"/>
                  </a:cubicBezTo>
                  <a:cubicBezTo>
                    <a:pt x="33" y="150"/>
                    <a:pt x="33" y="150"/>
                    <a:pt x="33" y="150"/>
                  </a:cubicBezTo>
                  <a:cubicBezTo>
                    <a:pt x="32" y="149"/>
                    <a:pt x="32" y="149"/>
                    <a:pt x="32" y="149"/>
                  </a:cubicBezTo>
                  <a:cubicBezTo>
                    <a:pt x="31" y="150"/>
                    <a:pt x="31" y="150"/>
                    <a:pt x="31" y="150"/>
                  </a:cubicBezTo>
                  <a:cubicBezTo>
                    <a:pt x="28" y="152"/>
                    <a:pt x="28" y="152"/>
                    <a:pt x="28" y="152"/>
                  </a:cubicBezTo>
                  <a:cubicBezTo>
                    <a:pt x="28" y="152"/>
                    <a:pt x="28" y="152"/>
                    <a:pt x="28" y="151"/>
                  </a:cubicBezTo>
                  <a:cubicBezTo>
                    <a:pt x="28" y="149"/>
                    <a:pt x="28" y="146"/>
                    <a:pt x="26" y="146"/>
                  </a:cubicBezTo>
                  <a:cubicBezTo>
                    <a:pt x="26" y="146"/>
                    <a:pt x="26" y="146"/>
                    <a:pt x="26" y="146"/>
                  </a:cubicBezTo>
                  <a:cubicBezTo>
                    <a:pt x="26" y="147"/>
                    <a:pt x="26" y="147"/>
                    <a:pt x="26" y="147"/>
                  </a:cubicBezTo>
                  <a:cubicBezTo>
                    <a:pt x="22" y="149"/>
                    <a:pt x="22" y="149"/>
                    <a:pt x="22" y="149"/>
                  </a:cubicBezTo>
                  <a:cubicBezTo>
                    <a:pt x="21" y="151"/>
                    <a:pt x="21" y="151"/>
                    <a:pt x="21" y="151"/>
                  </a:cubicBezTo>
                  <a:cubicBezTo>
                    <a:pt x="20" y="150"/>
                    <a:pt x="19" y="149"/>
                    <a:pt x="21" y="146"/>
                  </a:cubicBezTo>
                  <a:cubicBezTo>
                    <a:pt x="24" y="139"/>
                    <a:pt x="24" y="139"/>
                    <a:pt x="24" y="139"/>
                  </a:cubicBezTo>
                  <a:cubicBezTo>
                    <a:pt x="25" y="137"/>
                    <a:pt x="25" y="133"/>
                    <a:pt x="24" y="127"/>
                  </a:cubicBezTo>
                  <a:cubicBezTo>
                    <a:pt x="23" y="123"/>
                    <a:pt x="22" y="120"/>
                    <a:pt x="21" y="118"/>
                  </a:cubicBezTo>
                  <a:cubicBezTo>
                    <a:pt x="21" y="118"/>
                    <a:pt x="21" y="117"/>
                    <a:pt x="20" y="117"/>
                  </a:cubicBezTo>
                  <a:cubicBezTo>
                    <a:pt x="19" y="115"/>
                    <a:pt x="18" y="115"/>
                    <a:pt x="16" y="113"/>
                  </a:cubicBezTo>
                  <a:cubicBezTo>
                    <a:pt x="16" y="113"/>
                    <a:pt x="16" y="113"/>
                    <a:pt x="16" y="113"/>
                  </a:cubicBezTo>
                  <a:cubicBezTo>
                    <a:pt x="14" y="111"/>
                    <a:pt x="14" y="111"/>
                    <a:pt x="14" y="111"/>
                  </a:cubicBezTo>
                  <a:cubicBezTo>
                    <a:pt x="14" y="111"/>
                    <a:pt x="14" y="111"/>
                    <a:pt x="14" y="111"/>
                  </a:cubicBezTo>
                  <a:cubicBezTo>
                    <a:pt x="16" y="109"/>
                    <a:pt x="16" y="109"/>
                    <a:pt x="16" y="109"/>
                  </a:cubicBezTo>
                  <a:cubicBezTo>
                    <a:pt x="16" y="109"/>
                    <a:pt x="16" y="109"/>
                    <a:pt x="16" y="109"/>
                  </a:cubicBezTo>
                  <a:cubicBezTo>
                    <a:pt x="16" y="108"/>
                    <a:pt x="16" y="108"/>
                    <a:pt x="16" y="108"/>
                  </a:cubicBezTo>
                  <a:cubicBezTo>
                    <a:pt x="14" y="106"/>
                    <a:pt x="12" y="105"/>
                    <a:pt x="10" y="104"/>
                  </a:cubicBezTo>
                  <a:cubicBezTo>
                    <a:pt x="9" y="104"/>
                    <a:pt x="6" y="101"/>
                    <a:pt x="0" y="92"/>
                  </a:cubicBezTo>
                  <a:cubicBezTo>
                    <a:pt x="2" y="90"/>
                    <a:pt x="4" y="88"/>
                    <a:pt x="5" y="84"/>
                  </a:cubicBezTo>
                  <a:cubicBezTo>
                    <a:pt x="4" y="78"/>
                    <a:pt x="4" y="78"/>
                    <a:pt x="4" y="78"/>
                  </a:cubicBezTo>
                  <a:cubicBezTo>
                    <a:pt x="6" y="78"/>
                    <a:pt x="7" y="77"/>
                    <a:pt x="8" y="75"/>
                  </a:cubicBezTo>
                  <a:cubicBezTo>
                    <a:pt x="8" y="74"/>
                    <a:pt x="8" y="74"/>
                    <a:pt x="8" y="74"/>
                  </a:cubicBezTo>
                  <a:cubicBezTo>
                    <a:pt x="8" y="72"/>
                    <a:pt x="9" y="70"/>
                    <a:pt x="9" y="67"/>
                  </a:cubicBezTo>
                  <a:cubicBezTo>
                    <a:pt x="11" y="64"/>
                    <a:pt x="11" y="64"/>
                    <a:pt x="11" y="64"/>
                  </a:cubicBezTo>
                  <a:cubicBezTo>
                    <a:pt x="12" y="63"/>
                    <a:pt x="13" y="61"/>
                    <a:pt x="12" y="59"/>
                  </a:cubicBezTo>
                  <a:cubicBezTo>
                    <a:pt x="10" y="55"/>
                    <a:pt x="11" y="54"/>
                    <a:pt x="11" y="53"/>
                  </a:cubicBezTo>
                  <a:cubicBezTo>
                    <a:pt x="11" y="53"/>
                    <a:pt x="11" y="53"/>
                    <a:pt x="12" y="53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16" y="55"/>
                    <a:pt x="16" y="55"/>
                    <a:pt x="16" y="55"/>
                  </a:cubicBezTo>
                  <a:cubicBezTo>
                    <a:pt x="17" y="56"/>
                    <a:pt x="17" y="56"/>
                    <a:pt x="18" y="56"/>
                  </a:cubicBezTo>
                  <a:cubicBezTo>
                    <a:pt x="20" y="56"/>
                    <a:pt x="22" y="55"/>
                    <a:pt x="23" y="52"/>
                  </a:cubicBezTo>
                  <a:cubicBezTo>
                    <a:pt x="26" y="50"/>
                    <a:pt x="27" y="46"/>
                    <a:pt x="26" y="41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8" y="16"/>
                    <a:pt x="42" y="13"/>
                    <a:pt x="46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2" y="10"/>
                    <a:pt x="52" y="10"/>
                    <a:pt x="52" y="10"/>
                  </a:cubicBezTo>
                  <a:cubicBezTo>
                    <a:pt x="54" y="7"/>
                    <a:pt x="54" y="7"/>
                    <a:pt x="54" y="7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64" y="2"/>
                    <a:pt x="67" y="4"/>
                    <a:pt x="68" y="7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2" y="21"/>
                    <a:pt x="72" y="21"/>
                    <a:pt x="72" y="21"/>
                  </a:cubicBezTo>
                  <a:cubicBezTo>
                    <a:pt x="72" y="25"/>
                    <a:pt x="68" y="31"/>
                    <a:pt x="61" y="38"/>
                  </a:cubicBezTo>
                  <a:cubicBezTo>
                    <a:pt x="58" y="40"/>
                    <a:pt x="58" y="44"/>
                    <a:pt x="58" y="47"/>
                  </a:cubicBezTo>
                  <a:cubicBezTo>
                    <a:pt x="58" y="50"/>
                    <a:pt x="58" y="52"/>
                    <a:pt x="59" y="53"/>
                  </a:cubicBezTo>
                  <a:cubicBezTo>
                    <a:pt x="59" y="53"/>
                    <a:pt x="60" y="54"/>
                    <a:pt x="60" y="54"/>
                  </a:cubicBezTo>
                  <a:cubicBezTo>
                    <a:pt x="61" y="54"/>
                    <a:pt x="61" y="53"/>
                    <a:pt x="62" y="53"/>
                  </a:cubicBezTo>
                  <a:cubicBezTo>
                    <a:pt x="71" y="53"/>
                    <a:pt x="71" y="53"/>
                    <a:pt x="71" y="53"/>
                  </a:cubicBezTo>
                  <a:cubicBezTo>
                    <a:pt x="73" y="54"/>
                    <a:pt x="73" y="54"/>
                    <a:pt x="73" y="54"/>
                  </a:cubicBezTo>
                  <a:cubicBezTo>
                    <a:pt x="72" y="54"/>
                    <a:pt x="72" y="54"/>
                    <a:pt x="72" y="54"/>
                  </a:cubicBezTo>
                  <a:cubicBezTo>
                    <a:pt x="72" y="54"/>
                    <a:pt x="72" y="54"/>
                    <a:pt x="72" y="54"/>
                  </a:cubicBezTo>
                  <a:cubicBezTo>
                    <a:pt x="72" y="54"/>
                    <a:pt x="72" y="54"/>
                    <a:pt x="72" y="54"/>
                  </a:cubicBezTo>
                  <a:cubicBezTo>
                    <a:pt x="72" y="57"/>
                    <a:pt x="72" y="59"/>
                    <a:pt x="74" y="61"/>
                  </a:cubicBezTo>
                  <a:cubicBezTo>
                    <a:pt x="74" y="62"/>
                    <a:pt x="74" y="62"/>
                    <a:pt x="74" y="62"/>
                  </a:cubicBezTo>
                  <a:cubicBezTo>
                    <a:pt x="74" y="62"/>
                    <a:pt x="74" y="62"/>
                    <a:pt x="74" y="62"/>
                  </a:cubicBezTo>
                  <a:cubicBezTo>
                    <a:pt x="78" y="64"/>
                    <a:pt x="78" y="64"/>
                    <a:pt x="78" y="64"/>
                  </a:cubicBezTo>
                  <a:cubicBezTo>
                    <a:pt x="81" y="66"/>
                    <a:pt x="81" y="66"/>
                    <a:pt x="81" y="66"/>
                  </a:cubicBezTo>
                  <a:cubicBezTo>
                    <a:pt x="79" y="70"/>
                    <a:pt x="79" y="70"/>
                    <a:pt x="79" y="70"/>
                  </a:cubicBezTo>
                  <a:cubicBezTo>
                    <a:pt x="77" y="73"/>
                    <a:pt x="79" y="75"/>
                    <a:pt x="81" y="77"/>
                  </a:cubicBezTo>
                  <a:cubicBezTo>
                    <a:pt x="88" y="82"/>
                    <a:pt x="88" y="82"/>
                    <a:pt x="88" y="82"/>
                  </a:cubicBezTo>
                  <a:cubicBezTo>
                    <a:pt x="88" y="83"/>
                    <a:pt x="90" y="84"/>
                    <a:pt x="92" y="84"/>
                  </a:cubicBezTo>
                  <a:cubicBezTo>
                    <a:pt x="92" y="84"/>
                    <a:pt x="93" y="84"/>
                    <a:pt x="93" y="84"/>
                  </a:cubicBezTo>
                  <a:cubicBezTo>
                    <a:pt x="94" y="84"/>
                    <a:pt x="94" y="84"/>
                    <a:pt x="95" y="84"/>
                  </a:cubicBezTo>
                  <a:cubicBezTo>
                    <a:pt x="96" y="84"/>
                    <a:pt x="97" y="84"/>
                    <a:pt x="98" y="85"/>
                  </a:cubicBezTo>
                  <a:cubicBezTo>
                    <a:pt x="93" y="88"/>
                    <a:pt x="90" y="92"/>
                    <a:pt x="88" y="96"/>
                  </a:cubicBezTo>
                  <a:cubicBezTo>
                    <a:pt x="85" y="97"/>
                    <a:pt x="85" y="97"/>
                    <a:pt x="85" y="97"/>
                  </a:cubicBezTo>
                  <a:cubicBezTo>
                    <a:pt x="82" y="99"/>
                    <a:pt x="78" y="100"/>
                    <a:pt x="72" y="102"/>
                  </a:cubicBezTo>
                  <a:cubicBezTo>
                    <a:pt x="67" y="103"/>
                    <a:pt x="63" y="105"/>
                    <a:pt x="62" y="107"/>
                  </a:cubicBezTo>
                  <a:cubicBezTo>
                    <a:pt x="60" y="108"/>
                    <a:pt x="60" y="111"/>
                    <a:pt x="61" y="115"/>
                  </a:cubicBezTo>
                  <a:cubicBezTo>
                    <a:pt x="61" y="120"/>
                    <a:pt x="61" y="120"/>
                    <a:pt x="61" y="120"/>
                  </a:cubicBezTo>
                  <a:cubicBezTo>
                    <a:pt x="59" y="121"/>
                    <a:pt x="57" y="124"/>
                    <a:pt x="61" y="131"/>
                  </a:cubicBezTo>
                  <a:cubicBezTo>
                    <a:pt x="71" y="143"/>
                    <a:pt x="71" y="143"/>
                    <a:pt x="71" y="143"/>
                  </a:cubicBezTo>
                  <a:cubicBezTo>
                    <a:pt x="72" y="144"/>
                    <a:pt x="73" y="146"/>
                    <a:pt x="72" y="148"/>
                  </a:cubicBezTo>
                  <a:cubicBezTo>
                    <a:pt x="69" y="155"/>
                    <a:pt x="69" y="155"/>
                    <a:pt x="69" y="155"/>
                  </a:cubicBezTo>
                  <a:cubicBezTo>
                    <a:pt x="67" y="157"/>
                    <a:pt x="65" y="160"/>
                    <a:pt x="65" y="162"/>
                  </a:cubicBezTo>
                  <a:cubicBezTo>
                    <a:pt x="65" y="165"/>
                    <a:pt x="68" y="169"/>
                    <a:pt x="70" y="171"/>
                  </a:cubicBezTo>
                  <a:cubicBezTo>
                    <a:pt x="71" y="173"/>
                    <a:pt x="73" y="177"/>
                    <a:pt x="77" y="187"/>
                  </a:cubicBezTo>
                  <a:cubicBezTo>
                    <a:pt x="80" y="199"/>
                    <a:pt x="80" y="202"/>
                    <a:pt x="80" y="204"/>
                  </a:cubicBezTo>
                  <a:cubicBezTo>
                    <a:pt x="74" y="212"/>
                    <a:pt x="74" y="212"/>
                    <a:pt x="74" y="212"/>
                  </a:cubicBezTo>
                  <a:cubicBezTo>
                    <a:pt x="73" y="214"/>
                    <a:pt x="71" y="216"/>
                    <a:pt x="71" y="2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91" name="Freeform 703"/>
            <p:cNvSpPr>
              <a:spLocks noEditPoints="1"/>
            </p:cNvSpPr>
            <p:nvPr/>
          </p:nvSpPr>
          <p:spPr bwMode="auto">
            <a:xfrm>
              <a:off x="5004339" y="4307027"/>
              <a:ext cx="398264" cy="890632"/>
            </a:xfrm>
            <a:custGeom>
              <a:avLst/>
              <a:gdLst>
                <a:gd name="T0" fmla="*/ 73 w 100"/>
                <a:gd name="T1" fmla="*/ 16 h 224"/>
                <a:gd name="T2" fmla="*/ 61 w 100"/>
                <a:gd name="T3" fmla="*/ 55 h 224"/>
                <a:gd name="T4" fmla="*/ 74 w 100"/>
                <a:gd name="T5" fmla="*/ 57 h 224"/>
                <a:gd name="T6" fmla="*/ 81 w 100"/>
                <a:gd name="T7" fmla="*/ 73 h 224"/>
                <a:gd name="T8" fmla="*/ 94 w 100"/>
                <a:gd name="T9" fmla="*/ 85 h 224"/>
                <a:gd name="T10" fmla="*/ 87 w 100"/>
                <a:gd name="T11" fmla="*/ 100 h 224"/>
                <a:gd name="T12" fmla="*/ 63 w 100"/>
                <a:gd name="T13" fmla="*/ 122 h 224"/>
                <a:gd name="T14" fmla="*/ 70 w 100"/>
                <a:gd name="T15" fmla="*/ 157 h 224"/>
                <a:gd name="T16" fmla="*/ 82 w 100"/>
                <a:gd name="T17" fmla="*/ 206 h 224"/>
                <a:gd name="T18" fmla="*/ 73 w 100"/>
                <a:gd name="T19" fmla="*/ 205 h 224"/>
                <a:gd name="T20" fmla="*/ 61 w 100"/>
                <a:gd name="T21" fmla="*/ 154 h 224"/>
                <a:gd name="T22" fmla="*/ 50 w 100"/>
                <a:gd name="T23" fmla="*/ 143 h 224"/>
                <a:gd name="T24" fmla="*/ 35 w 100"/>
                <a:gd name="T25" fmla="*/ 157 h 224"/>
                <a:gd name="T26" fmla="*/ 29 w 100"/>
                <a:gd name="T27" fmla="*/ 155 h 224"/>
                <a:gd name="T28" fmla="*/ 22 w 100"/>
                <a:gd name="T29" fmla="*/ 154 h 224"/>
                <a:gd name="T30" fmla="*/ 24 w 100"/>
                <a:gd name="T31" fmla="*/ 129 h 224"/>
                <a:gd name="T32" fmla="*/ 15 w 100"/>
                <a:gd name="T33" fmla="*/ 112 h 224"/>
                <a:gd name="T34" fmla="*/ 5 w 100"/>
                <a:gd name="T35" fmla="*/ 86 h 224"/>
                <a:gd name="T36" fmla="*/ 11 w 100"/>
                <a:gd name="T37" fmla="*/ 65 h 224"/>
                <a:gd name="T38" fmla="*/ 17 w 100"/>
                <a:gd name="T39" fmla="*/ 57 h 224"/>
                <a:gd name="T40" fmla="*/ 27 w 100"/>
                <a:gd name="T41" fmla="*/ 35 h 224"/>
                <a:gd name="T42" fmla="*/ 52 w 100"/>
                <a:gd name="T43" fmla="*/ 12 h 224"/>
                <a:gd name="T44" fmla="*/ 59 w 100"/>
                <a:gd name="T45" fmla="*/ 3 h 224"/>
                <a:gd name="T46" fmla="*/ 56 w 100"/>
                <a:gd name="T47" fmla="*/ 9 h 224"/>
                <a:gd name="T48" fmla="*/ 53 w 100"/>
                <a:gd name="T49" fmla="*/ 14 h 224"/>
                <a:gd name="T50" fmla="*/ 36 w 100"/>
                <a:gd name="T51" fmla="*/ 23 h 224"/>
                <a:gd name="T52" fmla="*/ 19 w 100"/>
                <a:gd name="T53" fmla="*/ 59 h 224"/>
                <a:gd name="T54" fmla="*/ 13 w 100"/>
                <a:gd name="T55" fmla="*/ 56 h 224"/>
                <a:gd name="T56" fmla="*/ 13 w 100"/>
                <a:gd name="T57" fmla="*/ 66 h 224"/>
                <a:gd name="T58" fmla="*/ 10 w 100"/>
                <a:gd name="T59" fmla="*/ 78 h 224"/>
                <a:gd name="T60" fmla="*/ 6 w 100"/>
                <a:gd name="T61" fmla="*/ 86 h 224"/>
                <a:gd name="T62" fmla="*/ 17 w 100"/>
                <a:gd name="T63" fmla="*/ 110 h 224"/>
                <a:gd name="T64" fmla="*/ 17 w 100"/>
                <a:gd name="T65" fmla="*/ 114 h 224"/>
                <a:gd name="T66" fmla="*/ 22 w 100"/>
                <a:gd name="T67" fmla="*/ 118 h 224"/>
                <a:gd name="T68" fmla="*/ 23 w 100"/>
                <a:gd name="T69" fmla="*/ 148 h 224"/>
                <a:gd name="T70" fmla="*/ 23 w 100"/>
                <a:gd name="T71" fmla="*/ 151 h 224"/>
                <a:gd name="T72" fmla="*/ 30 w 100"/>
                <a:gd name="T73" fmla="*/ 152 h 224"/>
                <a:gd name="T74" fmla="*/ 35 w 100"/>
                <a:gd name="T75" fmla="*/ 154 h 224"/>
                <a:gd name="T76" fmla="*/ 40 w 100"/>
                <a:gd name="T77" fmla="*/ 149 h 224"/>
                <a:gd name="T78" fmla="*/ 48 w 100"/>
                <a:gd name="T79" fmla="*/ 131 h 224"/>
                <a:gd name="T80" fmla="*/ 56 w 100"/>
                <a:gd name="T81" fmla="*/ 139 h 224"/>
                <a:gd name="T82" fmla="*/ 63 w 100"/>
                <a:gd name="T83" fmla="*/ 154 h 224"/>
                <a:gd name="T84" fmla="*/ 68 w 100"/>
                <a:gd name="T85" fmla="*/ 178 h 224"/>
                <a:gd name="T86" fmla="*/ 74 w 100"/>
                <a:gd name="T87" fmla="*/ 194 h 224"/>
                <a:gd name="T88" fmla="*/ 73 w 100"/>
                <a:gd name="T89" fmla="*/ 215 h 224"/>
                <a:gd name="T90" fmla="*/ 70 w 100"/>
                <a:gd name="T91" fmla="*/ 174 h 224"/>
                <a:gd name="T92" fmla="*/ 71 w 100"/>
                <a:gd name="T93" fmla="*/ 145 h 224"/>
                <a:gd name="T94" fmla="*/ 61 w 100"/>
                <a:gd name="T95" fmla="*/ 121 h 224"/>
                <a:gd name="T96" fmla="*/ 86 w 100"/>
                <a:gd name="T97" fmla="*/ 98 h 224"/>
                <a:gd name="T98" fmla="*/ 97 w 100"/>
                <a:gd name="T99" fmla="*/ 87 h 224"/>
                <a:gd name="T100" fmla="*/ 88 w 100"/>
                <a:gd name="T101" fmla="*/ 84 h 224"/>
                <a:gd name="T102" fmla="*/ 79 w 100"/>
                <a:gd name="T103" fmla="*/ 72 h 224"/>
                <a:gd name="T104" fmla="*/ 74 w 100"/>
                <a:gd name="T105" fmla="*/ 64 h 224"/>
                <a:gd name="T106" fmla="*/ 72 w 100"/>
                <a:gd name="T107" fmla="*/ 56 h 224"/>
                <a:gd name="T108" fmla="*/ 58 w 100"/>
                <a:gd name="T109" fmla="*/ 49 h 224"/>
                <a:gd name="T110" fmla="*/ 68 w 100"/>
                <a:gd name="T111" fmla="*/ 10 h 224"/>
                <a:gd name="T112" fmla="*/ 61 w 100"/>
                <a:gd name="T113" fmla="*/ 3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" h="224">
                  <a:moveTo>
                    <a:pt x="58" y="0"/>
                  </a:moveTo>
                  <a:cubicBezTo>
                    <a:pt x="61" y="2"/>
                    <a:pt x="61" y="2"/>
                    <a:pt x="61" y="2"/>
                  </a:cubicBezTo>
                  <a:cubicBezTo>
                    <a:pt x="66" y="3"/>
                    <a:pt x="68" y="5"/>
                    <a:pt x="69" y="9"/>
                  </a:cubicBezTo>
                  <a:cubicBezTo>
                    <a:pt x="73" y="16"/>
                    <a:pt x="73" y="16"/>
                    <a:pt x="73" y="16"/>
                  </a:cubicBezTo>
                  <a:cubicBezTo>
                    <a:pt x="73" y="23"/>
                    <a:pt x="73" y="23"/>
                    <a:pt x="73" y="23"/>
                  </a:cubicBezTo>
                  <a:cubicBezTo>
                    <a:pt x="73" y="28"/>
                    <a:pt x="69" y="33"/>
                    <a:pt x="62" y="41"/>
                  </a:cubicBezTo>
                  <a:cubicBezTo>
                    <a:pt x="60" y="42"/>
                    <a:pt x="60" y="45"/>
                    <a:pt x="60" y="49"/>
                  </a:cubicBezTo>
                  <a:cubicBezTo>
                    <a:pt x="60" y="53"/>
                    <a:pt x="60" y="55"/>
                    <a:pt x="61" y="55"/>
                  </a:cubicBezTo>
                  <a:cubicBezTo>
                    <a:pt x="62" y="55"/>
                    <a:pt x="62" y="55"/>
                    <a:pt x="63" y="54"/>
                  </a:cubicBezTo>
                  <a:cubicBezTo>
                    <a:pt x="73" y="54"/>
                    <a:pt x="73" y="54"/>
                    <a:pt x="73" y="54"/>
                  </a:cubicBezTo>
                  <a:cubicBezTo>
                    <a:pt x="75" y="56"/>
                    <a:pt x="75" y="56"/>
                    <a:pt x="75" y="56"/>
                  </a:cubicBezTo>
                  <a:cubicBezTo>
                    <a:pt x="74" y="57"/>
                    <a:pt x="74" y="57"/>
                    <a:pt x="74" y="57"/>
                  </a:cubicBezTo>
                  <a:cubicBezTo>
                    <a:pt x="73" y="59"/>
                    <a:pt x="74" y="61"/>
                    <a:pt x="75" y="63"/>
                  </a:cubicBezTo>
                  <a:cubicBezTo>
                    <a:pt x="80" y="65"/>
                    <a:pt x="80" y="65"/>
                    <a:pt x="80" y="65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1" y="73"/>
                    <a:pt x="81" y="73"/>
                    <a:pt x="81" y="73"/>
                  </a:cubicBezTo>
                  <a:cubicBezTo>
                    <a:pt x="79" y="75"/>
                    <a:pt x="80" y="76"/>
                    <a:pt x="83" y="79"/>
                  </a:cubicBezTo>
                  <a:cubicBezTo>
                    <a:pt x="89" y="83"/>
                    <a:pt x="89" y="83"/>
                    <a:pt x="89" y="83"/>
                  </a:cubicBezTo>
                  <a:cubicBezTo>
                    <a:pt x="90" y="85"/>
                    <a:pt x="91" y="85"/>
                    <a:pt x="93" y="85"/>
                  </a:cubicBezTo>
                  <a:cubicBezTo>
                    <a:pt x="93" y="85"/>
                    <a:pt x="94" y="85"/>
                    <a:pt x="94" y="85"/>
                  </a:cubicBezTo>
                  <a:cubicBezTo>
                    <a:pt x="95" y="85"/>
                    <a:pt x="95" y="85"/>
                    <a:pt x="96" y="85"/>
                  </a:cubicBezTo>
                  <a:cubicBezTo>
                    <a:pt x="97" y="85"/>
                    <a:pt x="99" y="85"/>
                    <a:pt x="100" y="86"/>
                  </a:cubicBezTo>
                  <a:cubicBezTo>
                    <a:pt x="96" y="90"/>
                    <a:pt x="92" y="94"/>
                    <a:pt x="90" y="99"/>
                  </a:cubicBezTo>
                  <a:cubicBezTo>
                    <a:pt x="87" y="100"/>
                    <a:pt x="87" y="100"/>
                    <a:pt x="87" y="100"/>
                  </a:cubicBezTo>
                  <a:cubicBezTo>
                    <a:pt x="84" y="101"/>
                    <a:pt x="80" y="103"/>
                    <a:pt x="73" y="105"/>
                  </a:cubicBezTo>
                  <a:cubicBezTo>
                    <a:pt x="68" y="106"/>
                    <a:pt x="64" y="108"/>
                    <a:pt x="63" y="109"/>
                  </a:cubicBezTo>
                  <a:cubicBezTo>
                    <a:pt x="62" y="110"/>
                    <a:pt x="62" y="113"/>
                    <a:pt x="63" y="117"/>
                  </a:cubicBezTo>
                  <a:cubicBezTo>
                    <a:pt x="63" y="122"/>
                    <a:pt x="63" y="122"/>
                    <a:pt x="63" y="122"/>
                  </a:cubicBezTo>
                  <a:cubicBezTo>
                    <a:pt x="60" y="124"/>
                    <a:pt x="60" y="128"/>
                    <a:pt x="63" y="133"/>
                  </a:cubicBezTo>
                  <a:cubicBezTo>
                    <a:pt x="73" y="144"/>
                    <a:pt x="73" y="144"/>
                    <a:pt x="73" y="144"/>
                  </a:cubicBezTo>
                  <a:cubicBezTo>
                    <a:pt x="74" y="146"/>
                    <a:pt x="75" y="148"/>
                    <a:pt x="74" y="151"/>
                  </a:cubicBezTo>
                  <a:cubicBezTo>
                    <a:pt x="70" y="157"/>
                    <a:pt x="70" y="157"/>
                    <a:pt x="70" y="157"/>
                  </a:cubicBezTo>
                  <a:cubicBezTo>
                    <a:pt x="68" y="160"/>
                    <a:pt x="67" y="162"/>
                    <a:pt x="67" y="164"/>
                  </a:cubicBezTo>
                  <a:cubicBezTo>
                    <a:pt x="67" y="167"/>
                    <a:pt x="69" y="170"/>
                    <a:pt x="72" y="172"/>
                  </a:cubicBezTo>
                  <a:cubicBezTo>
                    <a:pt x="73" y="175"/>
                    <a:pt x="76" y="180"/>
                    <a:pt x="78" y="189"/>
                  </a:cubicBezTo>
                  <a:cubicBezTo>
                    <a:pt x="82" y="198"/>
                    <a:pt x="83" y="204"/>
                    <a:pt x="82" y="206"/>
                  </a:cubicBezTo>
                  <a:cubicBezTo>
                    <a:pt x="76" y="214"/>
                    <a:pt x="76" y="214"/>
                    <a:pt x="76" y="214"/>
                  </a:cubicBezTo>
                  <a:cubicBezTo>
                    <a:pt x="73" y="218"/>
                    <a:pt x="72" y="221"/>
                    <a:pt x="71" y="224"/>
                  </a:cubicBezTo>
                  <a:cubicBezTo>
                    <a:pt x="70" y="219"/>
                    <a:pt x="70" y="216"/>
                    <a:pt x="72" y="214"/>
                  </a:cubicBezTo>
                  <a:cubicBezTo>
                    <a:pt x="73" y="205"/>
                    <a:pt x="73" y="205"/>
                    <a:pt x="73" y="205"/>
                  </a:cubicBezTo>
                  <a:cubicBezTo>
                    <a:pt x="73" y="195"/>
                    <a:pt x="73" y="195"/>
                    <a:pt x="73" y="195"/>
                  </a:cubicBezTo>
                  <a:cubicBezTo>
                    <a:pt x="66" y="179"/>
                    <a:pt x="66" y="179"/>
                    <a:pt x="66" y="179"/>
                  </a:cubicBezTo>
                  <a:cubicBezTo>
                    <a:pt x="63" y="173"/>
                    <a:pt x="62" y="167"/>
                    <a:pt x="62" y="163"/>
                  </a:cubicBezTo>
                  <a:cubicBezTo>
                    <a:pt x="61" y="154"/>
                    <a:pt x="61" y="154"/>
                    <a:pt x="61" y="154"/>
                  </a:cubicBezTo>
                  <a:cubicBezTo>
                    <a:pt x="59" y="147"/>
                    <a:pt x="59" y="147"/>
                    <a:pt x="59" y="147"/>
                  </a:cubicBezTo>
                  <a:cubicBezTo>
                    <a:pt x="55" y="140"/>
                    <a:pt x="55" y="140"/>
                    <a:pt x="55" y="140"/>
                  </a:cubicBezTo>
                  <a:cubicBezTo>
                    <a:pt x="50" y="135"/>
                    <a:pt x="50" y="135"/>
                    <a:pt x="50" y="135"/>
                  </a:cubicBezTo>
                  <a:cubicBezTo>
                    <a:pt x="50" y="143"/>
                    <a:pt x="50" y="143"/>
                    <a:pt x="50" y="143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1" y="151"/>
                    <a:pt x="41" y="151"/>
                    <a:pt x="41" y="151"/>
                  </a:cubicBezTo>
                  <a:cubicBezTo>
                    <a:pt x="37" y="155"/>
                    <a:pt x="37" y="155"/>
                    <a:pt x="37" y="155"/>
                  </a:cubicBezTo>
                  <a:cubicBezTo>
                    <a:pt x="35" y="157"/>
                    <a:pt x="35" y="157"/>
                    <a:pt x="35" y="157"/>
                  </a:cubicBezTo>
                  <a:cubicBezTo>
                    <a:pt x="34" y="157"/>
                    <a:pt x="34" y="157"/>
                    <a:pt x="34" y="157"/>
                  </a:cubicBezTo>
                  <a:cubicBezTo>
                    <a:pt x="33" y="152"/>
                    <a:pt x="33" y="152"/>
                    <a:pt x="33" y="152"/>
                  </a:cubicBezTo>
                  <a:cubicBezTo>
                    <a:pt x="30" y="155"/>
                    <a:pt x="30" y="155"/>
                    <a:pt x="30" y="155"/>
                  </a:cubicBezTo>
                  <a:cubicBezTo>
                    <a:pt x="29" y="155"/>
                    <a:pt x="29" y="155"/>
                    <a:pt x="29" y="155"/>
                  </a:cubicBezTo>
                  <a:cubicBezTo>
                    <a:pt x="28" y="155"/>
                    <a:pt x="28" y="155"/>
                    <a:pt x="28" y="153"/>
                  </a:cubicBezTo>
                  <a:cubicBezTo>
                    <a:pt x="28" y="151"/>
                    <a:pt x="28" y="149"/>
                    <a:pt x="27" y="149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3" y="153"/>
                    <a:pt x="22" y="154"/>
                    <a:pt x="22" y="154"/>
                  </a:cubicBezTo>
                  <a:cubicBezTo>
                    <a:pt x="21" y="154"/>
                    <a:pt x="21" y="154"/>
                    <a:pt x="21" y="153"/>
                  </a:cubicBezTo>
                  <a:cubicBezTo>
                    <a:pt x="20" y="152"/>
                    <a:pt x="20" y="150"/>
                    <a:pt x="21" y="148"/>
                  </a:cubicBezTo>
                  <a:cubicBezTo>
                    <a:pt x="24" y="141"/>
                    <a:pt x="24" y="141"/>
                    <a:pt x="24" y="141"/>
                  </a:cubicBezTo>
                  <a:cubicBezTo>
                    <a:pt x="25" y="138"/>
                    <a:pt x="25" y="135"/>
                    <a:pt x="24" y="129"/>
                  </a:cubicBezTo>
                  <a:cubicBezTo>
                    <a:pt x="23" y="124"/>
                    <a:pt x="21" y="121"/>
                    <a:pt x="21" y="119"/>
                  </a:cubicBezTo>
                  <a:cubicBezTo>
                    <a:pt x="20" y="118"/>
                    <a:pt x="19" y="117"/>
                    <a:pt x="16" y="116"/>
                  </a:cubicBezTo>
                  <a:cubicBezTo>
                    <a:pt x="13" y="114"/>
                    <a:pt x="13" y="114"/>
                    <a:pt x="13" y="114"/>
                  </a:cubicBezTo>
                  <a:cubicBezTo>
                    <a:pt x="15" y="112"/>
                    <a:pt x="15" y="112"/>
                    <a:pt x="15" y="112"/>
                  </a:cubicBezTo>
                  <a:cubicBezTo>
                    <a:pt x="16" y="111"/>
                    <a:pt x="16" y="111"/>
                    <a:pt x="16" y="111"/>
                  </a:cubicBezTo>
                  <a:cubicBezTo>
                    <a:pt x="15" y="109"/>
                    <a:pt x="13" y="108"/>
                    <a:pt x="11" y="107"/>
                  </a:cubicBezTo>
                  <a:cubicBezTo>
                    <a:pt x="8" y="106"/>
                    <a:pt x="5" y="101"/>
                    <a:pt x="0" y="93"/>
                  </a:cubicBezTo>
                  <a:cubicBezTo>
                    <a:pt x="2" y="92"/>
                    <a:pt x="4" y="90"/>
                    <a:pt x="5" y="86"/>
                  </a:cubicBezTo>
                  <a:cubicBezTo>
                    <a:pt x="4" y="79"/>
                    <a:pt x="4" y="79"/>
                    <a:pt x="4" y="79"/>
                  </a:cubicBezTo>
                  <a:cubicBezTo>
                    <a:pt x="6" y="79"/>
                    <a:pt x="7" y="79"/>
                    <a:pt x="8" y="77"/>
                  </a:cubicBezTo>
                  <a:cubicBezTo>
                    <a:pt x="8" y="75"/>
                    <a:pt x="9" y="72"/>
                    <a:pt x="9" y="69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12" y="64"/>
                    <a:pt x="13" y="63"/>
                    <a:pt x="12" y="62"/>
                  </a:cubicBezTo>
                  <a:cubicBezTo>
                    <a:pt x="10" y="57"/>
                    <a:pt x="11" y="54"/>
                    <a:pt x="13" y="54"/>
                  </a:cubicBezTo>
                  <a:cubicBezTo>
                    <a:pt x="16" y="55"/>
                    <a:pt x="16" y="55"/>
                    <a:pt x="16" y="55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18" y="57"/>
                    <a:pt x="18" y="57"/>
                    <a:pt x="19" y="57"/>
                  </a:cubicBezTo>
                  <a:cubicBezTo>
                    <a:pt x="21" y="57"/>
                    <a:pt x="22" y="56"/>
                    <a:pt x="24" y="54"/>
                  </a:cubicBezTo>
                  <a:cubicBezTo>
                    <a:pt x="26" y="51"/>
                    <a:pt x="27" y="47"/>
                    <a:pt x="26" y="43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9" y="18"/>
                    <a:pt x="42" y="14"/>
                    <a:pt x="46" y="13"/>
                  </a:cubicBezTo>
                  <a:cubicBezTo>
                    <a:pt x="51" y="13"/>
                    <a:pt x="51" y="13"/>
                    <a:pt x="51" y="13"/>
                  </a:cubicBezTo>
                  <a:cubicBezTo>
                    <a:pt x="52" y="12"/>
                    <a:pt x="52" y="12"/>
                    <a:pt x="52" y="12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56" y="5"/>
                    <a:pt x="56" y="5"/>
                    <a:pt x="56" y="5"/>
                  </a:cubicBezTo>
                  <a:cubicBezTo>
                    <a:pt x="58" y="0"/>
                    <a:pt x="58" y="0"/>
                    <a:pt x="58" y="0"/>
                  </a:cubicBezTo>
                  <a:moveTo>
                    <a:pt x="59" y="3"/>
                  </a:moveTo>
                  <a:cubicBezTo>
                    <a:pt x="58" y="6"/>
                    <a:pt x="58" y="6"/>
                    <a:pt x="58" y="6"/>
                  </a:cubicBezTo>
                  <a:cubicBezTo>
                    <a:pt x="58" y="6"/>
                    <a:pt x="58" y="6"/>
                    <a:pt x="58" y="6"/>
                  </a:cubicBezTo>
                  <a:cubicBezTo>
                    <a:pt x="58" y="6"/>
                    <a:pt x="58" y="6"/>
                    <a:pt x="58" y="6"/>
                  </a:cubicBezTo>
                  <a:cubicBezTo>
                    <a:pt x="56" y="9"/>
                    <a:pt x="56" y="9"/>
                    <a:pt x="56" y="9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53" y="14"/>
                    <a:pt x="53" y="14"/>
                    <a:pt x="53" y="14"/>
                  </a:cubicBezTo>
                  <a:cubicBezTo>
                    <a:pt x="52" y="14"/>
                    <a:pt x="52" y="14"/>
                    <a:pt x="52" y="14"/>
                  </a:cubicBezTo>
                  <a:cubicBezTo>
                    <a:pt x="51" y="14"/>
                    <a:pt x="51" y="14"/>
                    <a:pt x="51" y="14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3" y="16"/>
                    <a:pt x="40" y="19"/>
                    <a:pt x="36" y="23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29" y="48"/>
                    <a:pt x="28" y="52"/>
                    <a:pt x="25" y="55"/>
                  </a:cubicBezTo>
                  <a:cubicBezTo>
                    <a:pt x="23" y="58"/>
                    <a:pt x="21" y="59"/>
                    <a:pt x="19" y="59"/>
                  </a:cubicBezTo>
                  <a:cubicBezTo>
                    <a:pt x="18" y="59"/>
                    <a:pt x="17" y="59"/>
                    <a:pt x="16" y="58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13" y="56"/>
                    <a:pt x="12" y="57"/>
                    <a:pt x="14" y="61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5" y="63"/>
                    <a:pt x="14" y="65"/>
                    <a:pt x="13" y="66"/>
                  </a:cubicBezTo>
                  <a:cubicBezTo>
                    <a:pt x="11" y="70"/>
                    <a:pt x="11" y="70"/>
                    <a:pt x="11" y="70"/>
                  </a:cubicBezTo>
                  <a:cubicBezTo>
                    <a:pt x="11" y="72"/>
                    <a:pt x="10" y="75"/>
                    <a:pt x="10" y="76"/>
                  </a:cubicBezTo>
                  <a:cubicBezTo>
                    <a:pt x="10" y="77"/>
                    <a:pt x="10" y="77"/>
                    <a:pt x="10" y="77"/>
                  </a:cubicBezTo>
                  <a:cubicBezTo>
                    <a:pt x="10" y="78"/>
                    <a:pt x="10" y="78"/>
                    <a:pt x="10" y="78"/>
                  </a:cubicBezTo>
                  <a:cubicBezTo>
                    <a:pt x="9" y="78"/>
                    <a:pt x="9" y="78"/>
                    <a:pt x="9" y="78"/>
                  </a:cubicBezTo>
                  <a:cubicBezTo>
                    <a:pt x="9" y="79"/>
                    <a:pt x="8" y="80"/>
                    <a:pt x="6" y="81"/>
                  </a:cubicBezTo>
                  <a:cubicBezTo>
                    <a:pt x="6" y="86"/>
                    <a:pt x="6" y="86"/>
                    <a:pt x="6" y="86"/>
                  </a:cubicBezTo>
                  <a:cubicBezTo>
                    <a:pt x="6" y="86"/>
                    <a:pt x="6" y="86"/>
                    <a:pt x="6" y="86"/>
                  </a:cubicBezTo>
                  <a:cubicBezTo>
                    <a:pt x="6" y="86"/>
                    <a:pt x="6" y="86"/>
                    <a:pt x="6" y="86"/>
                  </a:cubicBezTo>
                  <a:cubicBezTo>
                    <a:pt x="6" y="89"/>
                    <a:pt x="5" y="92"/>
                    <a:pt x="3" y="94"/>
                  </a:cubicBezTo>
                  <a:cubicBezTo>
                    <a:pt x="8" y="103"/>
                    <a:pt x="10" y="105"/>
                    <a:pt x="11" y="106"/>
                  </a:cubicBezTo>
                  <a:cubicBezTo>
                    <a:pt x="14" y="106"/>
                    <a:pt x="16" y="108"/>
                    <a:pt x="17" y="110"/>
                  </a:cubicBezTo>
                  <a:cubicBezTo>
                    <a:pt x="18" y="111"/>
                    <a:pt x="18" y="111"/>
                    <a:pt x="18" y="111"/>
                  </a:cubicBezTo>
                  <a:cubicBezTo>
                    <a:pt x="17" y="112"/>
                    <a:pt x="17" y="112"/>
                    <a:pt x="17" y="112"/>
                  </a:cubicBezTo>
                  <a:cubicBezTo>
                    <a:pt x="16" y="113"/>
                    <a:pt x="16" y="113"/>
                    <a:pt x="16" y="113"/>
                  </a:cubicBezTo>
                  <a:cubicBezTo>
                    <a:pt x="17" y="114"/>
                    <a:pt x="17" y="114"/>
                    <a:pt x="17" y="114"/>
                  </a:cubicBezTo>
                  <a:cubicBezTo>
                    <a:pt x="18" y="115"/>
                    <a:pt x="18" y="115"/>
                    <a:pt x="18" y="115"/>
                  </a:cubicBezTo>
                  <a:cubicBezTo>
                    <a:pt x="20" y="116"/>
                    <a:pt x="21" y="116"/>
                    <a:pt x="22" y="118"/>
                  </a:cubicBezTo>
                  <a:cubicBezTo>
                    <a:pt x="22" y="118"/>
                    <a:pt x="22" y="118"/>
                    <a:pt x="22" y="118"/>
                  </a:cubicBezTo>
                  <a:cubicBezTo>
                    <a:pt x="22" y="118"/>
                    <a:pt x="22" y="118"/>
                    <a:pt x="22" y="118"/>
                  </a:cubicBezTo>
                  <a:cubicBezTo>
                    <a:pt x="22" y="119"/>
                    <a:pt x="23" y="119"/>
                    <a:pt x="23" y="120"/>
                  </a:cubicBezTo>
                  <a:cubicBezTo>
                    <a:pt x="24" y="122"/>
                    <a:pt x="25" y="125"/>
                    <a:pt x="25" y="129"/>
                  </a:cubicBezTo>
                  <a:cubicBezTo>
                    <a:pt x="27" y="135"/>
                    <a:pt x="27" y="139"/>
                    <a:pt x="26" y="142"/>
                  </a:cubicBezTo>
                  <a:cubicBezTo>
                    <a:pt x="23" y="148"/>
                    <a:pt x="23" y="148"/>
                    <a:pt x="23" y="148"/>
                  </a:cubicBezTo>
                  <a:cubicBezTo>
                    <a:pt x="22" y="150"/>
                    <a:pt x="22" y="151"/>
                    <a:pt x="22" y="151"/>
                  </a:cubicBezTo>
                  <a:cubicBezTo>
                    <a:pt x="22" y="151"/>
                    <a:pt x="22" y="151"/>
                    <a:pt x="22" y="151"/>
                  </a:cubicBezTo>
                  <a:cubicBezTo>
                    <a:pt x="22" y="151"/>
                    <a:pt x="22" y="151"/>
                    <a:pt x="22" y="151"/>
                  </a:cubicBezTo>
                  <a:cubicBezTo>
                    <a:pt x="23" y="151"/>
                    <a:pt x="23" y="151"/>
                    <a:pt x="23" y="151"/>
                  </a:cubicBezTo>
                  <a:cubicBezTo>
                    <a:pt x="26" y="148"/>
                    <a:pt x="26" y="148"/>
                    <a:pt x="26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30" y="148"/>
                    <a:pt x="30" y="150"/>
                    <a:pt x="30" y="152"/>
                  </a:cubicBezTo>
                  <a:cubicBezTo>
                    <a:pt x="32" y="151"/>
                    <a:pt x="32" y="151"/>
                    <a:pt x="32" y="151"/>
                  </a:cubicBezTo>
                  <a:cubicBezTo>
                    <a:pt x="34" y="149"/>
                    <a:pt x="34" y="149"/>
                    <a:pt x="34" y="149"/>
                  </a:cubicBezTo>
                  <a:cubicBezTo>
                    <a:pt x="34" y="152"/>
                    <a:pt x="34" y="152"/>
                    <a:pt x="34" y="152"/>
                  </a:cubicBezTo>
                  <a:cubicBezTo>
                    <a:pt x="35" y="154"/>
                    <a:pt x="35" y="154"/>
                    <a:pt x="35" y="154"/>
                  </a:cubicBezTo>
                  <a:cubicBezTo>
                    <a:pt x="36" y="154"/>
                    <a:pt x="36" y="154"/>
                    <a:pt x="36" y="154"/>
                  </a:cubicBezTo>
                  <a:cubicBezTo>
                    <a:pt x="40" y="149"/>
                    <a:pt x="40" y="149"/>
                    <a:pt x="40" y="149"/>
                  </a:cubicBezTo>
                  <a:cubicBezTo>
                    <a:pt x="40" y="149"/>
                    <a:pt x="40" y="149"/>
                    <a:pt x="40" y="149"/>
                  </a:cubicBezTo>
                  <a:cubicBezTo>
                    <a:pt x="40" y="149"/>
                    <a:pt x="40" y="149"/>
                    <a:pt x="40" y="149"/>
                  </a:cubicBezTo>
                  <a:cubicBezTo>
                    <a:pt x="45" y="146"/>
                    <a:pt x="45" y="146"/>
                    <a:pt x="45" y="146"/>
                  </a:cubicBezTo>
                  <a:cubicBezTo>
                    <a:pt x="48" y="142"/>
                    <a:pt x="48" y="142"/>
                    <a:pt x="48" y="142"/>
                  </a:cubicBezTo>
                  <a:cubicBezTo>
                    <a:pt x="48" y="135"/>
                    <a:pt x="48" y="135"/>
                    <a:pt x="48" y="135"/>
                  </a:cubicBezTo>
                  <a:cubicBezTo>
                    <a:pt x="48" y="131"/>
                    <a:pt x="48" y="131"/>
                    <a:pt x="48" y="131"/>
                  </a:cubicBezTo>
                  <a:cubicBezTo>
                    <a:pt x="51" y="134"/>
                    <a:pt x="51" y="134"/>
                    <a:pt x="51" y="134"/>
                  </a:cubicBezTo>
                  <a:cubicBezTo>
                    <a:pt x="56" y="139"/>
                    <a:pt x="56" y="139"/>
                    <a:pt x="56" y="139"/>
                  </a:cubicBezTo>
                  <a:cubicBezTo>
                    <a:pt x="56" y="139"/>
                    <a:pt x="56" y="139"/>
                    <a:pt x="56" y="139"/>
                  </a:cubicBezTo>
                  <a:cubicBezTo>
                    <a:pt x="56" y="139"/>
                    <a:pt x="56" y="139"/>
                    <a:pt x="56" y="139"/>
                  </a:cubicBezTo>
                  <a:cubicBezTo>
                    <a:pt x="61" y="146"/>
                    <a:pt x="61" y="146"/>
                    <a:pt x="61" y="146"/>
                  </a:cubicBezTo>
                  <a:cubicBezTo>
                    <a:pt x="61" y="146"/>
                    <a:pt x="61" y="146"/>
                    <a:pt x="61" y="146"/>
                  </a:cubicBezTo>
                  <a:cubicBezTo>
                    <a:pt x="61" y="146"/>
                    <a:pt x="61" y="146"/>
                    <a:pt x="61" y="146"/>
                  </a:cubicBezTo>
                  <a:cubicBezTo>
                    <a:pt x="63" y="154"/>
                    <a:pt x="63" y="154"/>
                    <a:pt x="63" y="154"/>
                  </a:cubicBezTo>
                  <a:cubicBezTo>
                    <a:pt x="63" y="154"/>
                    <a:pt x="63" y="154"/>
                    <a:pt x="63" y="154"/>
                  </a:cubicBezTo>
                  <a:cubicBezTo>
                    <a:pt x="63" y="154"/>
                    <a:pt x="63" y="154"/>
                    <a:pt x="63" y="154"/>
                  </a:cubicBezTo>
                  <a:cubicBezTo>
                    <a:pt x="63" y="163"/>
                    <a:pt x="63" y="163"/>
                    <a:pt x="63" y="163"/>
                  </a:cubicBezTo>
                  <a:cubicBezTo>
                    <a:pt x="63" y="167"/>
                    <a:pt x="65" y="173"/>
                    <a:pt x="68" y="178"/>
                  </a:cubicBezTo>
                  <a:cubicBezTo>
                    <a:pt x="68" y="178"/>
                    <a:pt x="68" y="178"/>
                    <a:pt x="68" y="178"/>
                  </a:cubicBezTo>
                  <a:cubicBezTo>
                    <a:pt x="68" y="178"/>
                    <a:pt x="68" y="178"/>
                    <a:pt x="68" y="178"/>
                  </a:cubicBezTo>
                  <a:cubicBezTo>
                    <a:pt x="74" y="194"/>
                    <a:pt x="74" y="194"/>
                    <a:pt x="74" y="194"/>
                  </a:cubicBezTo>
                  <a:cubicBezTo>
                    <a:pt x="74" y="194"/>
                    <a:pt x="74" y="194"/>
                    <a:pt x="74" y="194"/>
                  </a:cubicBezTo>
                  <a:cubicBezTo>
                    <a:pt x="74" y="195"/>
                    <a:pt x="74" y="195"/>
                    <a:pt x="74" y="195"/>
                  </a:cubicBezTo>
                  <a:cubicBezTo>
                    <a:pt x="74" y="205"/>
                    <a:pt x="74" y="205"/>
                    <a:pt x="74" y="205"/>
                  </a:cubicBezTo>
                  <a:cubicBezTo>
                    <a:pt x="73" y="215"/>
                    <a:pt x="73" y="215"/>
                    <a:pt x="73" y="215"/>
                  </a:cubicBezTo>
                  <a:cubicBezTo>
                    <a:pt x="73" y="215"/>
                    <a:pt x="73" y="215"/>
                    <a:pt x="73" y="215"/>
                  </a:cubicBezTo>
                  <a:cubicBezTo>
                    <a:pt x="74" y="214"/>
                    <a:pt x="74" y="214"/>
                    <a:pt x="74" y="214"/>
                  </a:cubicBezTo>
                  <a:cubicBezTo>
                    <a:pt x="80" y="205"/>
                    <a:pt x="80" y="205"/>
                    <a:pt x="80" y="205"/>
                  </a:cubicBezTo>
                  <a:cubicBezTo>
                    <a:pt x="80" y="204"/>
                    <a:pt x="80" y="200"/>
                    <a:pt x="77" y="190"/>
                  </a:cubicBezTo>
                  <a:cubicBezTo>
                    <a:pt x="74" y="179"/>
                    <a:pt x="71" y="175"/>
                    <a:pt x="70" y="174"/>
                  </a:cubicBezTo>
                  <a:cubicBezTo>
                    <a:pt x="67" y="170"/>
                    <a:pt x="65" y="167"/>
                    <a:pt x="65" y="164"/>
                  </a:cubicBezTo>
                  <a:cubicBezTo>
                    <a:pt x="65" y="161"/>
                    <a:pt x="67" y="159"/>
                    <a:pt x="69" y="156"/>
                  </a:cubicBezTo>
                  <a:cubicBezTo>
                    <a:pt x="72" y="150"/>
                    <a:pt x="72" y="150"/>
                    <a:pt x="72" y="150"/>
                  </a:cubicBezTo>
                  <a:cubicBezTo>
                    <a:pt x="73" y="149"/>
                    <a:pt x="72" y="147"/>
                    <a:pt x="71" y="145"/>
                  </a:cubicBezTo>
                  <a:cubicBezTo>
                    <a:pt x="61" y="134"/>
                    <a:pt x="61" y="134"/>
                    <a:pt x="61" y="134"/>
                  </a:cubicBezTo>
                  <a:cubicBezTo>
                    <a:pt x="61" y="134"/>
                    <a:pt x="61" y="134"/>
                    <a:pt x="61" y="134"/>
                  </a:cubicBezTo>
                  <a:cubicBezTo>
                    <a:pt x="61" y="133"/>
                    <a:pt x="61" y="133"/>
                    <a:pt x="61" y="133"/>
                  </a:cubicBezTo>
                  <a:cubicBezTo>
                    <a:pt x="57" y="126"/>
                    <a:pt x="59" y="123"/>
                    <a:pt x="61" y="121"/>
                  </a:cubicBezTo>
                  <a:cubicBezTo>
                    <a:pt x="61" y="117"/>
                    <a:pt x="61" y="117"/>
                    <a:pt x="61" y="117"/>
                  </a:cubicBezTo>
                  <a:cubicBezTo>
                    <a:pt x="60" y="113"/>
                    <a:pt x="60" y="110"/>
                    <a:pt x="62" y="108"/>
                  </a:cubicBezTo>
                  <a:cubicBezTo>
                    <a:pt x="64" y="106"/>
                    <a:pt x="68" y="104"/>
                    <a:pt x="73" y="103"/>
                  </a:cubicBezTo>
                  <a:cubicBezTo>
                    <a:pt x="79" y="102"/>
                    <a:pt x="83" y="100"/>
                    <a:pt x="86" y="98"/>
                  </a:cubicBezTo>
                  <a:cubicBezTo>
                    <a:pt x="86" y="98"/>
                    <a:pt x="86" y="98"/>
                    <a:pt x="86" y="98"/>
                  </a:cubicBezTo>
                  <a:cubicBezTo>
                    <a:pt x="86" y="98"/>
                    <a:pt x="86" y="98"/>
                    <a:pt x="86" y="98"/>
                  </a:cubicBezTo>
                  <a:cubicBezTo>
                    <a:pt x="89" y="97"/>
                    <a:pt x="89" y="97"/>
                    <a:pt x="89" y="97"/>
                  </a:cubicBezTo>
                  <a:cubicBezTo>
                    <a:pt x="90" y="94"/>
                    <a:pt x="93" y="90"/>
                    <a:pt x="97" y="87"/>
                  </a:cubicBezTo>
                  <a:cubicBezTo>
                    <a:pt x="96" y="87"/>
                    <a:pt x="96" y="87"/>
                    <a:pt x="96" y="87"/>
                  </a:cubicBezTo>
                  <a:cubicBezTo>
                    <a:pt x="95" y="87"/>
                    <a:pt x="95" y="87"/>
                    <a:pt x="95" y="87"/>
                  </a:cubicBezTo>
                  <a:cubicBezTo>
                    <a:pt x="94" y="87"/>
                    <a:pt x="93" y="87"/>
                    <a:pt x="93" y="87"/>
                  </a:cubicBezTo>
                  <a:cubicBezTo>
                    <a:pt x="91" y="87"/>
                    <a:pt x="89" y="86"/>
                    <a:pt x="88" y="84"/>
                  </a:cubicBezTo>
                  <a:cubicBezTo>
                    <a:pt x="82" y="80"/>
                    <a:pt x="82" y="80"/>
                    <a:pt x="82" y="80"/>
                  </a:cubicBezTo>
                  <a:cubicBezTo>
                    <a:pt x="81" y="80"/>
                    <a:pt x="81" y="80"/>
                    <a:pt x="81" y="80"/>
                  </a:cubicBezTo>
                  <a:cubicBezTo>
                    <a:pt x="81" y="80"/>
                    <a:pt x="81" y="80"/>
                    <a:pt x="81" y="80"/>
                  </a:cubicBezTo>
                  <a:cubicBezTo>
                    <a:pt x="80" y="79"/>
                    <a:pt x="77" y="75"/>
                    <a:pt x="79" y="72"/>
                  </a:cubicBezTo>
                  <a:cubicBezTo>
                    <a:pt x="81" y="68"/>
                    <a:pt x="81" y="68"/>
                    <a:pt x="81" y="68"/>
                  </a:cubicBezTo>
                  <a:cubicBezTo>
                    <a:pt x="79" y="67"/>
                    <a:pt x="79" y="67"/>
                    <a:pt x="79" y="67"/>
                  </a:cubicBezTo>
                  <a:cubicBezTo>
                    <a:pt x="74" y="64"/>
                    <a:pt x="74" y="64"/>
                    <a:pt x="74" y="64"/>
                  </a:cubicBezTo>
                  <a:cubicBezTo>
                    <a:pt x="74" y="64"/>
                    <a:pt x="74" y="64"/>
                    <a:pt x="74" y="64"/>
                  </a:cubicBezTo>
                  <a:cubicBezTo>
                    <a:pt x="74" y="64"/>
                    <a:pt x="74" y="64"/>
                    <a:pt x="74" y="64"/>
                  </a:cubicBezTo>
                  <a:cubicBezTo>
                    <a:pt x="72" y="62"/>
                    <a:pt x="72" y="59"/>
                    <a:pt x="72" y="56"/>
                  </a:cubicBezTo>
                  <a:cubicBezTo>
                    <a:pt x="72" y="56"/>
                    <a:pt x="72" y="56"/>
                    <a:pt x="72" y="56"/>
                  </a:cubicBezTo>
                  <a:cubicBezTo>
                    <a:pt x="72" y="56"/>
                    <a:pt x="72" y="56"/>
                    <a:pt x="72" y="56"/>
                  </a:cubicBezTo>
                  <a:cubicBezTo>
                    <a:pt x="63" y="56"/>
                    <a:pt x="63" y="56"/>
                    <a:pt x="63" y="56"/>
                  </a:cubicBezTo>
                  <a:cubicBezTo>
                    <a:pt x="62" y="56"/>
                    <a:pt x="62" y="56"/>
                    <a:pt x="61" y="56"/>
                  </a:cubicBezTo>
                  <a:cubicBezTo>
                    <a:pt x="60" y="56"/>
                    <a:pt x="60" y="56"/>
                    <a:pt x="59" y="56"/>
                  </a:cubicBezTo>
                  <a:cubicBezTo>
                    <a:pt x="58" y="54"/>
                    <a:pt x="58" y="52"/>
                    <a:pt x="58" y="49"/>
                  </a:cubicBezTo>
                  <a:cubicBezTo>
                    <a:pt x="58" y="45"/>
                    <a:pt x="58" y="41"/>
                    <a:pt x="61" y="39"/>
                  </a:cubicBezTo>
                  <a:cubicBezTo>
                    <a:pt x="68" y="32"/>
                    <a:pt x="72" y="27"/>
                    <a:pt x="72" y="23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7" y="7"/>
                    <a:pt x="65" y="5"/>
                    <a:pt x="61" y="3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59" y="3"/>
                    <a:pt x="59" y="3"/>
                    <a:pt x="5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92" name="Freeform 704"/>
            <p:cNvSpPr>
              <a:spLocks/>
            </p:cNvSpPr>
            <p:nvPr/>
          </p:nvSpPr>
          <p:spPr bwMode="auto">
            <a:xfrm>
              <a:off x="5009380" y="4315429"/>
              <a:ext cx="388181" cy="867105"/>
            </a:xfrm>
            <a:custGeom>
              <a:avLst/>
              <a:gdLst>
                <a:gd name="T0" fmla="*/ 71 w 98"/>
                <a:gd name="T1" fmla="*/ 213 h 218"/>
                <a:gd name="T2" fmla="*/ 72 w 98"/>
                <a:gd name="T3" fmla="*/ 213 h 218"/>
                <a:gd name="T4" fmla="*/ 72 w 98"/>
                <a:gd name="T5" fmla="*/ 193 h 218"/>
                <a:gd name="T6" fmla="*/ 62 w 98"/>
                <a:gd name="T7" fmla="*/ 161 h 218"/>
                <a:gd name="T8" fmla="*/ 59 w 98"/>
                <a:gd name="T9" fmla="*/ 144 h 218"/>
                <a:gd name="T10" fmla="*/ 50 w 98"/>
                <a:gd name="T11" fmla="*/ 133 h 218"/>
                <a:gd name="T12" fmla="*/ 48 w 98"/>
                <a:gd name="T13" fmla="*/ 133 h 218"/>
                <a:gd name="T14" fmla="*/ 44 w 98"/>
                <a:gd name="T15" fmla="*/ 145 h 218"/>
                <a:gd name="T16" fmla="*/ 35 w 98"/>
                <a:gd name="T17" fmla="*/ 153 h 218"/>
                <a:gd name="T18" fmla="*/ 34 w 98"/>
                <a:gd name="T19" fmla="*/ 154 h 218"/>
                <a:gd name="T20" fmla="*/ 32 w 98"/>
                <a:gd name="T21" fmla="*/ 149 h 218"/>
                <a:gd name="T22" fmla="*/ 28 w 98"/>
                <a:gd name="T23" fmla="*/ 152 h 218"/>
                <a:gd name="T24" fmla="*/ 26 w 98"/>
                <a:gd name="T25" fmla="*/ 146 h 218"/>
                <a:gd name="T26" fmla="*/ 26 w 98"/>
                <a:gd name="T27" fmla="*/ 147 h 218"/>
                <a:gd name="T28" fmla="*/ 21 w 98"/>
                <a:gd name="T29" fmla="*/ 151 h 218"/>
                <a:gd name="T30" fmla="*/ 24 w 98"/>
                <a:gd name="T31" fmla="*/ 139 h 218"/>
                <a:gd name="T32" fmla="*/ 21 w 98"/>
                <a:gd name="T33" fmla="*/ 118 h 218"/>
                <a:gd name="T34" fmla="*/ 16 w 98"/>
                <a:gd name="T35" fmla="*/ 113 h 218"/>
                <a:gd name="T36" fmla="*/ 14 w 98"/>
                <a:gd name="T37" fmla="*/ 111 h 218"/>
                <a:gd name="T38" fmla="*/ 16 w 98"/>
                <a:gd name="T39" fmla="*/ 109 h 218"/>
                <a:gd name="T40" fmla="*/ 16 w 98"/>
                <a:gd name="T41" fmla="*/ 108 h 218"/>
                <a:gd name="T42" fmla="*/ 0 w 98"/>
                <a:gd name="T43" fmla="*/ 92 h 218"/>
                <a:gd name="T44" fmla="*/ 4 w 98"/>
                <a:gd name="T45" fmla="*/ 78 h 218"/>
                <a:gd name="T46" fmla="*/ 8 w 98"/>
                <a:gd name="T47" fmla="*/ 74 h 218"/>
                <a:gd name="T48" fmla="*/ 11 w 98"/>
                <a:gd name="T49" fmla="*/ 64 h 218"/>
                <a:gd name="T50" fmla="*/ 11 w 98"/>
                <a:gd name="T51" fmla="*/ 53 h 218"/>
                <a:gd name="T52" fmla="*/ 14 w 98"/>
                <a:gd name="T53" fmla="*/ 54 h 218"/>
                <a:gd name="T54" fmla="*/ 18 w 98"/>
                <a:gd name="T55" fmla="*/ 56 h 218"/>
                <a:gd name="T56" fmla="*/ 26 w 98"/>
                <a:gd name="T57" fmla="*/ 41 h 218"/>
                <a:gd name="T58" fmla="*/ 35 w 98"/>
                <a:gd name="T59" fmla="*/ 21 h 218"/>
                <a:gd name="T60" fmla="*/ 50 w 98"/>
                <a:gd name="T61" fmla="*/ 12 h 218"/>
                <a:gd name="T62" fmla="*/ 51 w 98"/>
                <a:gd name="T63" fmla="*/ 11 h 218"/>
                <a:gd name="T64" fmla="*/ 54 w 98"/>
                <a:gd name="T65" fmla="*/ 7 h 218"/>
                <a:gd name="T66" fmla="*/ 58 w 98"/>
                <a:gd name="T67" fmla="*/ 0 h 218"/>
                <a:gd name="T68" fmla="*/ 68 w 98"/>
                <a:gd name="T69" fmla="*/ 7 h 218"/>
                <a:gd name="T70" fmla="*/ 72 w 98"/>
                <a:gd name="T71" fmla="*/ 21 h 218"/>
                <a:gd name="T72" fmla="*/ 58 w 98"/>
                <a:gd name="T73" fmla="*/ 47 h 218"/>
                <a:gd name="T74" fmla="*/ 60 w 98"/>
                <a:gd name="T75" fmla="*/ 54 h 218"/>
                <a:gd name="T76" fmla="*/ 71 w 98"/>
                <a:gd name="T77" fmla="*/ 53 h 218"/>
                <a:gd name="T78" fmla="*/ 72 w 98"/>
                <a:gd name="T79" fmla="*/ 54 h 218"/>
                <a:gd name="T80" fmla="*/ 72 w 98"/>
                <a:gd name="T81" fmla="*/ 54 h 218"/>
                <a:gd name="T82" fmla="*/ 74 w 98"/>
                <a:gd name="T83" fmla="*/ 62 h 218"/>
                <a:gd name="T84" fmla="*/ 78 w 98"/>
                <a:gd name="T85" fmla="*/ 64 h 218"/>
                <a:gd name="T86" fmla="*/ 79 w 98"/>
                <a:gd name="T87" fmla="*/ 70 h 218"/>
                <a:gd name="T88" fmla="*/ 88 w 98"/>
                <a:gd name="T89" fmla="*/ 82 h 218"/>
                <a:gd name="T90" fmla="*/ 93 w 98"/>
                <a:gd name="T91" fmla="*/ 84 h 218"/>
                <a:gd name="T92" fmla="*/ 98 w 98"/>
                <a:gd name="T93" fmla="*/ 85 h 218"/>
                <a:gd name="T94" fmla="*/ 85 w 98"/>
                <a:gd name="T95" fmla="*/ 97 h 218"/>
                <a:gd name="T96" fmla="*/ 62 w 98"/>
                <a:gd name="T97" fmla="*/ 107 h 218"/>
                <a:gd name="T98" fmla="*/ 61 w 98"/>
                <a:gd name="T99" fmla="*/ 120 h 218"/>
                <a:gd name="T100" fmla="*/ 71 w 98"/>
                <a:gd name="T101" fmla="*/ 143 h 218"/>
                <a:gd name="T102" fmla="*/ 69 w 98"/>
                <a:gd name="T103" fmla="*/ 155 h 218"/>
                <a:gd name="T104" fmla="*/ 70 w 98"/>
                <a:gd name="T105" fmla="*/ 171 h 218"/>
                <a:gd name="T106" fmla="*/ 80 w 98"/>
                <a:gd name="T107" fmla="*/ 204 h 218"/>
                <a:gd name="T108" fmla="*/ 71 w 98"/>
                <a:gd name="T109" fmla="*/ 218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8" h="218">
                  <a:moveTo>
                    <a:pt x="71" y="218"/>
                  </a:moveTo>
                  <a:cubicBezTo>
                    <a:pt x="70" y="216"/>
                    <a:pt x="71" y="214"/>
                    <a:pt x="71" y="213"/>
                  </a:cubicBezTo>
                  <a:cubicBezTo>
                    <a:pt x="72" y="213"/>
                    <a:pt x="72" y="213"/>
                    <a:pt x="72" y="213"/>
                  </a:cubicBezTo>
                  <a:cubicBezTo>
                    <a:pt x="72" y="213"/>
                    <a:pt x="72" y="213"/>
                    <a:pt x="72" y="213"/>
                  </a:cubicBezTo>
                  <a:cubicBezTo>
                    <a:pt x="72" y="204"/>
                    <a:pt x="72" y="204"/>
                    <a:pt x="72" y="204"/>
                  </a:cubicBezTo>
                  <a:cubicBezTo>
                    <a:pt x="72" y="193"/>
                    <a:pt x="72" y="193"/>
                    <a:pt x="72" y="193"/>
                  </a:cubicBezTo>
                  <a:cubicBezTo>
                    <a:pt x="66" y="176"/>
                    <a:pt x="66" y="176"/>
                    <a:pt x="66" y="176"/>
                  </a:cubicBezTo>
                  <a:cubicBezTo>
                    <a:pt x="63" y="171"/>
                    <a:pt x="62" y="166"/>
                    <a:pt x="62" y="161"/>
                  </a:cubicBezTo>
                  <a:cubicBezTo>
                    <a:pt x="61" y="152"/>
                    <a:pt x="61" y="152"/>
                    <a:pt x="61" y="152"/>
                  </a:cubicBezTo>
                  <a:cubicBezTo>
                    <a:pt x="59" y="144"/>
                    <a:pt x="59" y="144"/>
                    <a:pt x="59" y="144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50" y="133"/>
                    <a:pt x="50" y="133"/>
                    <a:pt x="50" y="133"/>
                  </a:cubicBezTo>
                  <a:cubicBezTo>
                    <a:pt x="48" y="131"/>
                    <a:pt x="48" y="131"/>
                    <a:pt x="48" y="131"/>
                  </a:cubicBezTo>
                  <a:cubicBezTo>
                    <a:pt x="48" y="133"/>
                    <a:pt x="48" y="133"/>
                    <a:pt x="48" y="133"/>
                  </a:cubicBezTo>
                  <a:cubicBezTo>
                    <a:pt x="48" y="141"/>
                    <a:pt x="48" y="141"/>
                    <a:pt x="48" y="141"/>
                  </a:cubicBezTo>
                  <a:cubicBezTo>
                    <a:pt x="44" y="145"/>
                    <a:pt x="44" y="145"/>
                    <a:pt x="44" y="145"/>
                  </a:cubicBezTo>
                  <a:cubicBezTo>
                    <a:pt x="39" y="148"/>
                    <a:pt x="39" y="148"/>
                    <a:pt x="39" y="148"/>
                  </a:cubicBezTo>
                  <a:cubicBezTo>
                    <a:pt x="35" y="153"/>
                    <a:pt x="35" y="153"/>
                    <a:pt x="35" y="153"/>
                  </a:cubicBezTo>
                  <a:cubicBezTo>
                    <a:pt x="34" y="154"/>
                    <a:pt x="34" y="154"/>
                    <a:pt x="34" y="154"/>
                  </a:cubicBezTo>
                  <a:cubicBezTo>
                    <a:pt x="34" y="154"/>
                    <a:pt x="34" y="154"/>
                    <a:pt x="34" y="154"/>
                  </a:cubicBezTo>
                  <a:cubicBezTo>
                    <a:pt x="33" y="150"/>
                    <a:pt x="33" y="150"/>
                    <a:pt x="33" y="150"/>
                  </a:cubicBezTo>
                  <a:cubicBezTo>
                    <a:pt x="32" y="149"/>
                    <a:pt x="32" y="149"/>
                    <a:pt x="32" y="149"/>
                  </a:cubicBezTo>
                  <a:cubicBezTo>
                    <a:pt x="31" y="150"/>
                    <a:pt x="31" y="150"/>
                    <a:pt x="31" y="150"/>
                  </a:cubicBezTo>
                  <a:cubicBezTo>
                    <a:pt x="28" y="152"/>
                    <a:pt x="28" y="152"/>
                    <a:pt x="28" y="152"/>
                  </a:cubicBezTo>
                  <a:cubicBezTo>
                    <a:pt x="28" y="152"/>
                    <a:pt x="28" y="152"/>
                    <a:pt x="28" y="151"/>
                  </a:cubicBezTo>
                  <a:cubicBezTo>
                    <a:pt x="28" y="149"/>
                    <a:pt x="28" y="146"/>
                    <a:pt x="26" y="146"/>
                  </a:cubicBezTo>
                  <a:cubicBezTo>
                    <a:pt x="26" y="146"/>
                    <a:pt x="26" y="146"/>
                    <a:pt x="26" y="146"/>
                  </a:cubicBezTo>
                  <a:cubicBezTo>
                    <a:pt x="26" y="147"/>
                    <a:pt x="26" y="147"/>
                    <a:pt x="26" y="147"/>
                  </a:cubicBezTo>
                  <a:cubicBezTo>
                    <a:pt x="22" y="149"/>
                    <a:pt x="22" y="149"/>
                    <a:pt x="22" y="149"/>
                  </a:cubicBezTo>
                  <a:cubicBezTo>
                    <a:pt x="21" y="151"/>
                    <a:pt x="21" y="151"/>
                    <a:pt x="21" y="151"/>
                  </a:cubicBezTo>
                  <a:cubicBezTo>
                    <a:pt x="20" y="150"/>
                    <a:pt x="19" y="149"/>
                    <a:pt x="21" y="146"/>
                  </a:cubicBezTo>
                  <a:cubicBezTo>
                    <a:pt x="24" y="139"/>
                    <a:pt x="24" y="139"/>
                    <a:pt x="24" y="139"/>
                  </a:cubicBezTo>
                  <a:cubicBezTo>
                    <a:pt x="25" y="137"/>
                    <a:pt x="25" y="133"/>
                    <a:pt x="24" y="127"/>
                  </a:cubicBezTo>
                  <a:cubicBezTo>
                    <a:pt x="23" y="123"/>
                    <a:pt x="22" y="120"/>
                    <a:pt x="21" y="118"/>
                  </a:cubicBezTo>
                  <a:cubicBezTo>
                    <a:pt x="21" y="118"/>
                    <a:pt x="21" y="117"/>
                    <a:pt x="20" y="117"/>
                  </a:cubicBezTo>
                  <a:cubicBezTo>
                    <a:pt x="19" y="115"/>
                    <a:pt x="18" y="115"/>
                    <a:pt x="16" y="113"/>
                  </a:cubicBezTo>
                  <a:cubicBezTo>
                    <a:pt x="16" y="113"/>
                    <a:pt x="16" y="113"/>
                    <a:pt x="16" y="113"/>
                  </a:cubicBezTo>
                  <a:cubicBezTo>
                    <a:pt x="14" y="111"/>
                    <a:pt x="14" y="111"/>
                    <a:pt x="14" y="111"/>
                  </a:cubicBezTo>
                  <a:cubicBezTo>
                    <a:pt x="14" y="111"/>
                    <a:pt x="14" y="111"/>
                    <a:pt x="14" y="111"/>
                  </a:cubicBezTo>
                  <a:cubicBezTo>
                    <a:pt x="16" y="109"/>
                    <a:pt x="16" y="109"/>
                    <a:pt x="16" y="109"/>
                  </a:cubicBezTo>
                  <a:cubicBezTo>
                    <a:pt x="16" y="109"/>
                    <a:pt x="16" y="109"/>
                    <a:pt x="16" y="109"/>
                  </a:cubicBezTo>
                  <a:cubicBezTo>
                    <a:pt x="16" y="108"/>
                    <a:pt x="16" y="108"/>
                    <a:pt x="16" y="108"/>
                  </a:cubicBezTo>
                  <a:cubicBezTo>
                    <a:pt x="14" y="106"/>
                    <a:pt x="12" y="105"/>
                    <a:pt x="10" y="104"/>
                  </a:cubicBezTo>
                  <a:cubicBezTo>
                    <a:pt x="9" y="104"/>
                    <a:pt x="6" y="101"/>
                    <a:pt x="0" y="92"/>
                  </a:cubicBezTo>
                  <a:cubicBezTo>
                    <a:pt x="2" y="90"/>
                    <a:pt x="4" y="88"/>
                    <a:pt x="5" y="84"/>
                  </a:cubicBezTo>
                  <a:cubicBezTo>
                    <a:pt x="4" y="78"/>
                    <a:pt x="4" y="78"/>
                    <a:pt x="4" y="78"/>
                  </a:cubicBezTo>
                  <a:cubicBezTo>
                    <a:pt x="6" y="78"/>
                    <a:pt x="7" y="77"/>
                    <a:pt x="8" y="75"/>
                  </a:cubicBezTo>
                  <a:cubicBezTo>
                    <a:pt x="8" y="74"/>
                    <a:pt x="8" y="74"/>
                    <a:pt x="8" y="74"/>
                  </a:cubicBezTo>
                  <a:cubicBezTo>
                    <a:pt x="8" y="72"/>
                    <a:pt x="9" y="70"/>
                    <a:pt x="9" y="67"/>
                  </a:cubicBezTo>
                  <a:cubicBezTo>
                    <a:pt x="11" y="64"/>
                    <a:pt x="11" y="64"/>
                    <a:pt x="11" y="64"/>
                  </a:cubicBezTo>
                  <a:cubicBezTo>
                    <a:pt x="12" y="63"/>
                    <a:pt x="13" y="61"/>
                    <a:pt x="12" y="59"/>
                  </a:cubicBezTo>
                  <a:cubicBezTo>
                    <a:pt x="10" y="55"/>
                    <a:pt x="11" y="54"/>
                    <a:pt x="11" y="53"/>
                  </a:cubicBezTo>
                  <a:cubicBezTo>
                    <a:pt x="11" y="53"/>
                    <a:pt x="11" y="53"/>
                    <a:pt x="12" y="53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16" y="55"/>
                    <a:pt x="16" y="55"/>
                    <a:pt x="16" y="55"/>
                  </a:cubicBezTo>
                  <a:cubicBezTo>
                    <a:pt x="17" y="56"/>
                    <a:pt x="17" y="56"/>
                    <a:pt x="18" y="56"/>
                  </a:cubicBezTo>
                  <a:cubicBezTo>
                    <a:pt x="20" y="56"/>
                    <a:pt x="22" y="55"/>
                    <a:pt x="23" y="52"/>
                  </a:cubicBezTo>
                  <a:cubicBezTo>
                    <a:pt x="26" y="50"/>
                    <a:pt x="27" y="46"/>
                    <a:pt x="26" y="41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8" y="16"/>
                    <a:pt x="42" y="13"/>
                    <a:pt x="46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2" y="10"/>
                    <a:pt x="52" y="10"/>
                    <a:pt x="52" y="10"/>
                  </a:cubicBezTo>
                  <a:cubicBezTo>
                    <a:pt x="54" y="7"/>
                    <a:pt x="54" y="7"/>
                    <a:pt x="54" y="7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64" y="2"/>
                    <a:pt x="67" y="4"/>
                    <a:pt x="68" y="7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2" y="21"/>
                    <a:pt x="72" y="21"/>
                    <a:pt x="72" y="21"/>
                  </a:cubicBezTo>
                  <a:cubicBezTo>
                    <a:pt x="72" y="25"/>
                    <a:pt x="68" y="31"/>
                    <a:pt x="61" y="38"/>
                  </a:cubicBezTo>
                  <a:cubicBezTo>
                    <a:pt x="58" y="40"/>
                    <a:pt x="58" y="44"/>
                    <a:pt x="58" y="47"/>
                  </a:cubicBezTo>
                  <a:cubicBezTo>
                    <a:pt x="58" y="50"/>
                    <a:pt x="58" y="52"/>
                    <a:pt x="59" y="53"/>
                  </a:cubicBezTo>
                  <a:cubicBezTo>
                    <a:pt x="59" y="53"/>
                    <a:pt x="60" y="54"/>
                    <a:pt x="60" y="54"/>
                  </a:cubicBezTo>
                  <a:cubicBezTo>
                    <a:pt x="61" y="54"/>
                    <a:pt x="61" y="53"/>
                    <a:pt x="62" y="53"/>
                  </a:cubicBezTo>
                  <a:cubicBezTo>
                    <a:pt x="71" y="53"/>
                    <a:pt x="71" y="53"/>
                    <a:pt x="71" y="53"/>
                  </a:cubicBezTo>
                  <a:cubicBezTo>
                    <a:pt x="73" y="54"/>
                    <a:pt x="73" y="54"/>
                    <a:pt x="73" y="54"/>
                  </a:cubicBezTo>
                  <a:cubicBezTo>
                    <a:pt x="72" y="54"/>
                    <a:pt x="72" y="54"/>
                    <a:pt x="72" y="54"/>
                  </a:cubicBezTo>
                  <a:cubicBezTo>
                    <a:pt x="72" y="54"/>
                    <a:pt x="72" y="54"/>
                    <a:pt x="72" y="54"/>
                  </a:cubicBezTo>
                  <a:cubicBezTo>
                    <a:pt x="72" y="54"/>
                    <a:pt x="72" y="54"/>
                    <a:pt x="72" y="54"/>
                  </a:cubicBezTo>
                  <a:cubicBezTo>
                    <a:pt x="72" y="57"/>
                    <a:pt x="72" y="59"/>
                    <a:pt x="74" y="61"/>
                  </a:cubicBezTo>
                  <a:cubicBezTo>
                    <a:pt x="74" y="62"/>
                    <a:pt x="74" y="62"/>
                    <a:pt x="74" y="62"/>
                  </a:cubicBezTo>
                  <a:cubicBezTo>
                    <a:pt x="74" y="62"/>
                    <a:pt x="74" y="62"/>
                    <a:pt x="74" y="62"/>
                  </a:cubicBezTo>
                  <a:cubicBezTo>
                    <a:pt x="78" y="64"/>
                    <a:pt x="78" y="64"/>
                    <a:pt x="78" y="64"/>
                  </a:cubicBezTo>
                  <a:cubicBezTo>
                    <a:pt x="81" y="66"/>
                    <a:pt x="81" y="66"/>
                    <a:pt x="81" y="66"/>
                  </a:cubicBezTo>
                  <a:cubicBezTo>
                    <a:pt x="79" y="70"/>
                    <a:pt x="79" y="70"/>
                    <a:pt x="79" y="70"/>
                  </a:cubicBezTo>
                  <a:cubicBezTo>
                    <a:pt x="77" y="73"/>
                    <a:pt x="79" y="75"/>
                    <a:pt x="81" y="77"/>
                  </a:cubicBezTo>
                  <a:cubicBezTo>
                    <a:pt x="88" y="82"/>
                    <a:pt x="88" y="82"/>
                    <a:pt x="88" y="82"/>
                  </a:cubicBezTo>
                  <a:cubicBezTo>
                    <a:pt x="88" y="83"/>
                    <a:pt x="90" y="84"/>
                    <a:pt x="92" y="84"/>
                  </a:cubicBezTo>
                  <a:cubicBezTo>
                    <a:pt x="92" y="84"/>
                    <a:pt x="93" y="84"/>
                    <a:pt x="93" y="84"/>
                  </a:cubicBezTo>
                  <a:cubicBezTo>
                    <a:pt x="94" y="84"/>
                    <a:pt x="94" y="84"/>
                    <a:pt x="95" y="84"/>
                  </a:cubicBezTo>
                  <a:cubicBezTo>
                    <a:pt x="96" y="84"/>
                    <a:pt x="97" y="84"/>
                    <a:pt x="98" y="85"/>
                  </a:cubicBezTo>
                  <a:cubicBezTo>
                    <a:pt x="93" y="88"/>
                    <a:pt x="90" y="92"/>
                    <a:pt x="88" y="96"/>
                  </a:cubicBezTo>
                  <a:cubicBezTo>
                    <a:pt x="85" y="97"/>
                    <a:pt x="85" y="97"/>
                    <a:pt x="85" y="97"/>
                  </a:cubicBezTo>
                  <a:cubicBezTo>
                    <a:pt x="82" y="99"/>
                    <a:pt x="78" y="100"/>
                    <a:pt x="72" y="102"/>
                  </a:cubicBezTo>
                  <a:cubicBezTo>
                    <a:pt x="67" y="103"/>
                    <a:pt x="63" y="105"/>
                    <a:pt x="62" y="107"/>
                  </a:cubicBezTo>
                  <a:cubicBezTo>
                    <a:pt x="60" y="108"/>
                    <a:pt x="60" y="111"/>
                    <a:pt x="61" y="115"/>
                  </a:cubicBezTo>
                  <a:cubicBezTo>
                    <a:pt x="61" y="120"/>
                    <a:pt x="61" y="120"/>
                    <a:pt x="61" y="120"/>
                  </a:cubicBezTo>
                  <a:cubicBezTo>
                    <a:pt x="59" y="121"/>
                    <a:pt x="57" y="124"/>
                    <a:pt x="61" y="131"/>
                  </a:cubicBezTo>
                  <a:cubicBezTo>
                    <a:pt x="71" y="143"/>
                    <a:pt x="71" y="143"/>
                    <a:pt x="71" y="143"/>
                  </a:cubicBezTo>
                  <a:cubicBezTo>
                    <a:pt x="72" y="144"/>
                    <a:pt x="73" y="146"/>
                    <a:pt x="72" y="148"/>
                  </a:cubicBezTo>
                  <a:cubicBezTo>
                    <a:pt x="69" y="155"/>
                    <a:pt x="69" y="155"/>
                    <a:pt x="69" y="155"/>
                  </a:cubicBezTo>
                  <a:cubicBezTo>
                    <a:pt x="67" y="157"/>
                    <a:pt x="65" y="160"/>
                    <a:pt x="65" y="162"/>
                  </a:cubicBezTo>
                  <a:cubicBezTo>
                    <a:pt x="65" y="165"/>
                    <a:pt x="68" y="169"/>
                    <a:pt x="70" y="171"/>
                  </a:cubicBezTo>
                  <a:cubicBezTo>
                    <a:pt x="71" y="173"/>
                    <a:pt x="73" y="177"/>
                    <a:pt x="77" y="187"/>
                  </a:cubicBezTo>
                  <a:cubicBezTo>
                    <a:pt x="80" y="199"/>
                    <a:pt x="80" y="202"/>
                    <a:pt x="80" y="204"/>
                  </a:cubicBezTo>
                  <a:cubicBezTo>
                    <a:pt x="74" y="212"/>
                    <a:pt x="74" y="212"/>
                    <a:pt x="74" y="212"/>
                  </a:cubicBezTo>
                  <a:cubicBezTo>
                    <a:pt x="73" y="214"/>
                    <a:pt x="71" y="216"/>
                    <a:pt x="71" y="2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93" name="Freeform 705"/>
            <p:cNvSpPr>
              <a:spLocks noEditPoints="1"/>
            </p:cNvSpPr>
            <p:nvPr/>
          </p:nvSpPr>
          <p:spPr bwMode="auto">
            <a:xfrm>
              <a:off x="5004339" y="4307027"/>
              <a:ext cx="398264" cy="890632"/>
            </a:xfrm>
            <a:custGeom>
              <a:avLst/>
              <a:gdLst>
                <a:gd name="T0" fmla="*/ 73 w 100"/>
                <a:gd name="T1" fmla="*/ 16 h 224"/>
                <a:gd name="T2" fmla="*/ 61 w 100"/>
                <a:gd name="T3" fmla="*/ 55 h 224"/>
                <a:gd name="T4" fmla="*/ 74 w 100"/>
                <a:gd name="T5" fmla="*/ 57 h 224"/>
                <a:gd name="T6" fmla="*/ 81 w 100"/>
                <a:gd name="T7" fmla="*/ 73 h 224"/>
                <a:gd name="T8" fmla="*/ 94 w 100"/>
                <a:gd name="T9" fmla="*/ 85 h 224"/>
                <a:gd name="T10" fmla="*/ 87 w 100"/>
                <a:gd name="T11" fmla="*/ 100 h 224"/>
                <a:gd name="T12" fmla="*/ 63 w 100"/>
                <a:gd name="T13" fmla="*/ 122 h 224"/>
                <a:gd name="T14" fmla="*/ 70 w 100"/>
                <a:gd name="T15" fmla="*/ 157 h 224"/>
                <a:gd name="T16" fmla="*/ 82 w 100"/>
                <a:gd name="T17" fmla="*/ 206 h 224"/>
                <a:gd name="T18" fmla="*/ 73 w 100"/>
                <a:gd name="T19" fmla="*/ 205 h 224"/>
                <a:gd name="T20" fmla="*/ 61 w 100"/>
                <a:gd name="T21" fmla="*/ 154 h 224"/>
                <a:gd name="T22" fmla="*/ 50 w 100"/>
                <a:gd name="T23" fmla="*/ 143 h 224"/>
                <a:gd name="T24" fmla="*/ 35 w 100"/>
                <a:gd name="T25" fmla="*/ 157 h 224"/>
                <a:gd name="T26" fmla="*/ 29 w 100"/>
                <a:gd name="T27" fmla="*/ 155 h 224"/>
                <a:gd name="T28" fmla="*/ 22 w 100"/>
                <a:gd name="T29" fmla="*/ 154 h 224"/>
                <a:gd name="T30" fmla="*/ 24 w 100"/>
                <a:gd name="T31" fmla="*/ 129 h 224"/>
                <a:gd name="T32" fmla="*/ 15 w 100"/>
                <a:gd name="T33" fmla="*/ 112 h 224"/>
                <a:gd name="T34" fmla="*/ 5 w 100"/>
                <a:gd name="T35" fmla="*/ 86 h 224"/>
                <a:gd name="T36" fmla="*/ 11 w 100"/>
                <a:gd name="T37" fmla="*/ 65 h 224"/>
                <a:gd name="T38" fmla="*/ 17 w 100"/>
                <a:gd name="T39" fmla="*/ 57 h 224"/>
                <a:gd name="T40" fmla="*/ 27 w 100"/>
                <a:gd name="T41" fmla="*/ 35 h 224"/>
                <a:gd name="T42" fmla="*/ 52 w 100"/>
                <a:gd name="T43" fmla="*/ 12 h 224"/>
                <a:gd name="T44" fmla="*/ 59 w 100"/>
                <a:gd name="T45" fmla="*/ 3 h 224"/>
                <a:gd name="T46" fmla="*/ 56 w 100"/>
                <a:gd name="T47" fmla="*/ 9 h 224"/>
                <a:gd name="T48" fmla="*/ 53 w 100"/>
                <a:gd name="T49" fmla="*/ 14 h 224"/>
                <a:gd name="T50" fmla="*/ 36 w 100"/>
                <a:gd name="T51" fmla="*/ 23 h 224"/>
                <a:gd name="T52" fmla="*/ 19 w 100"/>
                <a:gd name="T53" fmla="*/ 59 h 224"/>
                <a:gd name="T54" fmla="*/ 13 w 100"/>
                <a:gd name="T55" fmla="*/ 56 h 224"/>
                <a:gd name="T56" fmla="*/ 13 w 100"/>
                <a:gd name="T57" fmla="*/ 66 h 224"/>
                <a:gd name="T58" fmla="*/ 10 w 100"/>
                <a:gd name="T59" fmla="*/ 78 h 224"/>
                <a:gd name="T60" fmla="*/ 6 w 100"/>
                <a:gd name="T61" fmla="*/ 86 h 224"/>
                <a:gd name="T62" fmla="*/ 17 w 100"/>
                <a:gd name="T63" fmla="*/ 110 h 224"/>
                <a:gd name="T64" fmla="*/ 17 w 100"/>
                <a:gd name="T65" fmla="*/ 114 h 224"/>
                <a:gd name="T66" fmla="*/ 22 w 100"/>
                <a:gd name="T67" fmla="*/ 118 h 224"/>
                <a:gd name="T68" fmla="*/ 23 w 100"/>
                <a:gd name="T69" fmla="*/ 148 h 224"/>
                <a:gd name="T70" fmla="*/ 23 w 100"/>
                <a:gd name="T71" fmla="*/ 151 h 224"/>
                <a:gd name="T72" fmla="*/ 30 w 100"/>
                <a:gd name="T73" fmla="*/ 152 h 224"/>
                <a:gd name="T74" fmla="*/ 35 w 100"/>
                <a:gd name="T75" fmla="*/ 154 h 224"/>
                <a:gd name="T76" fmla="*/ 40 w 100"/>
                <a:gd name="T77" fmla="*/ 149 h 224"/>
                <a:gd name="T78" fmla="*/ 48 w 100"/>
                <a:gd name="T79" fmla="*/ 131 h 224"/>
                <a:gd name="T80" fmla="*/ 56 w 100"/>
                <a:gd name="T81" fmla="*/ 139 h 224"/>
                <a:gd name="T82" fmla="*/ 63 w 100"/>
                <a:gd name="T83" fmla="*/ 154 h 224"/>
                <a:gd name="T84" fmla="*/ 68 w 100"/>
                <a:gd name="T85" fmla="*/ 178 h 224"/>
                <a:gd name="T86" fmla="*/ 74 w 100"/>
                <a:gd name="T87" fmla="*/ 194 h 224"/>
                <a:gd name="T88" fmla="*/ 73 w 100"/>
                <a:gd name="T89" fmla="*/ 215 h 224"/>
                <a:gd name="T90" fmla="*/ 70 w 100"/>
                <a:gd name="T91" fmla="*/ 174 h 224"/>
                <a:gd name="T92" fmla="*/ 71 w 100"/>
                <a:gd name="T93" fmla="*/ 145 h 224"/>
                <a:gd name="T94" fmla="*/ 61 w 100"/>
                <a:gd name="T95" fmla="*/ 121 h 224"/>
                <a:gd name="T96" fmla="*/ 86 w 100"/>
                <a:gd name="T97" fmla="*/ 98 h 224"/>
                <a:gd name="T98" fmla="*/ 97 w 100"/>
                <a:gd name="T99" fmla="*/ 87 h 224"/>
                <a:gd name="T100" fmla="*/ 88 w 100"/>
                <a:gd name="T101" fmla="*/ 84 h 224"/>
                <a:gd name="T102" fmla="*/ 79 w 100"/>
                <a:gd name="T103" fmla="*/ 72 h 224"/>
                <a:gd name="T104" fmla="*/ 74 w 100"/>
                <a:gd name="T105" fmla="*/ 64 h 224"/>
                <a:gd name="T106" fmla="*/ 72 w 100"/>
                <a:gd name="T107" fmla="*/ 56 h 224"/>
                <a:gd name="T108" fmla="*/ 58 w 100"/>
                <a:gd name="T109" fmla="*/ 49 h 224"/>
                <a:gd name="T110" fmla="*/ 68 w 100"/>
                <a:gd name="T111" fmla="*/ 10 h 224"/>
                <a:gd name="T112" fmla="*/ 61 w 100"/>
                <a:gd name="T113" fmla="*/ 3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" h="224">
                  <a:moveTo>
                    <a:pt x="58" y="0"/>
                  </a:moveTo>
                  <a:cubicBezTo>
                    <a:pt x="61" y="2"/>
                    <a:pt x="61" y="2"/>
                    <a:pt x="61" y="2"/>
                  </a:cubicBezTo>
                  <a:cubicBezTo>
                    <a:pt x="66" y="3"/>
                    <a:pt x="68" y="5"/>
                    <a:pt x="69" y="9"/>
                  </a:cubicBezTo>
                  <a:cubicBezTo>
                    <a:pt x="73" y="16"/>
                    <a:pt x="73" y="16"/>
                    <a:pt x="73" y="16"/>
                  </a:cubicBezTo>
                  <a:cubicBezTo>
                    <a:pt x="73" y="23"/>
                    <a:pt x="73" y="23"/>
                    <a:pt x="73" y="23"/>
                  </a:cubicBezTo>
                  <a:cubicBezTo>
                    <a:pt x="73" y="28"/>
                    <a:pt x="69" y="33"/>
                    <a:pt x="62" y="41"/>
                  </a:cubicBezTo>
                  <a:cubicBezTo>
                    <a:pt x="60" y="42"/>
                    <a:pt x="60" y="45"/>
                    <a:pt x="60" y="49"/>
                  </a:cubicBezTo>
                  <a:cubicBezTo>
                    <a:pt x="60" y="53"/>
                    <a:pt x="60" y="55"/>
                    <a:pt x="61" y="55"/>
                  </a:cubicBezTo>
                  <a:cubicBezTo>
                    <a:pt x="62" y="55"/>
                    <a:pt x="62" y="55"/>
                    <a:pt x="63" y="54"/>
                  </a:cubicBezTo>
                  <a:cubicBezTo>
                    <a:pt x="73" y="54"/>
                    <a:pt x="73" y="54"/>
                    <a:pt x="73" y="54"/>
                  </a:cubicBezTo>
                  <a:cubicBezTo>
                    <a:pt x="75" y="56"/>
                    <a:pt x="75" y="56"/>
                    <a:pt x="75" y="56"/>
                  </a:cubicBezTo>
                  <a:cubicBezTo>
                    <a:pt x="74" y="57"/>
                    <a:pt x="74" y="57"/>
                    <a:pt x="74" y="57"/>
                  </a:cubicBezTo>
                  <a:cubicBezTo>
                    <a:pt x="73" y="59"/>
                    <a:pt x="74" y="61"/>
                    <a:pt x="75" y="63"/>
                  </a:cubicBezTo>
                  <a:cubicBezTo>
                    <a:pt x="80" y="65"/>
                    <a:pt x="80" y="65"/>
                    <a:pt x="80" y="65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1" y="73"/>
                    <a:pt x="81" y="73"/>
                    <a:pt x="81" y="73"/>
                  </a:cubicBezTo>
                  <a:cubicBezTo>
                    <a:pt x="79" y="75"/>
                    <a:pt x="80" y="76"/>
                    <a:pt x="83" y="79"/>
                  </a:cubicBezTo>
                  <a:cubicBezTo>
                    <a:pt x="89" y="83"/>
                    <a:pt x="89" y="83"/>
                    <a:pt x="89" y="83"/>
                  </a:cubicBezTo>
                  <a:cubicBezTo>
                    <a:pt x="90" y="85"/>
                    <a:pt x="91" y="85"/>
                    <a:pt x="93" y="85"/>
                  </a:cubicBezTo>
                  <a:cubicBezTo>
                    <a:pt x="93" y="85"/>
                    <a:pt x="94" y="85"/>
                    <a:pt x="94" y="85"/>
                  </a:cubicBezTo>
                  <a:cubicBezTo>
                    <a:pt x="95" y="85"/>
                    <a:pt x="95" y="85"/>
                    <a:pt x="96" y="85"/>
                  </a:cubicBezTo>
                  <a:cubicBezTo>
                    <a:pt x="97" y="85"/>
                    <a:pt x="99" y="85"/>
                    <a:pt x="100" y="86"/>
                  </a:cubicBezTo>
                  <a:cubicBezTo>
                    <a:pt x="96" y="90"/>
                    <a:pt x="92" y="94"/>
                    <a:pt x="90" y="99"/>
                  </a:cubicBezTo>
                  <a:cubicBezTo>
                    <a:pt x="87" y="100"/>
                    <a:pt x="87" y="100"/>
                    <a:pt x="87" y="100"/>
                  </a:cubicBezTo>
                  <a:cubicBezTo>
                    <a:pt x="84" y="101"/>
                    <a:pt x="80" y="103"/>
                    <a:pt x="73" y="105"/>
                  </a:cubicBezTo>
                  <a:cubicBezTo>
                    <a:pt x="68" y="106"/>
                    <a:pt x="64" y="108"/>
                    <a:pt x="63" y="109"/>
                  </a:cubicBezTo>
                  <a:cubicBezTo>
                    <a:pt x="62" y="110"/>
                    <a:pt x="62" y="113"/>
                    <a:pt x="63" y="117"/>
                  </a:cubicBezTo>
                  <a:cubicBezTo>
                    <a:pt x="63" y="122"/>
                    <a:pt x="63" y="122"/>
                    <a:pt x="63" y="122"/>
                  </a:cubicBezTo>
                  <a:cubicBezTo>
                    <a:pt x="60" y="124"/>
                    <a:pt x="60" y="128"/>
                    <a:pt x="63" y="133"/>
                  </a:cubicBezTo>
                  <a:cubicBezTo>
                    <a:pt x="73" y="144"/>
                    <a:pt x="73" y="144"/>
                    <a:pt x="73" y="144"/>
                  </a:cubicBezTo>
                  <a:cubicBezTo>
                    <a:pt x="74" y="146"/>
                    <a:pt x="75" y="148"/>
                    <a:pt x="74" y="151"/>
                  </a:cubicBezTo>
                  <a:cubicBezTo>
                    <a:pt x="70" y="157"/>
                    <a:pt x="70" y="157"/>
                    <a:pt x="70" y="157"/>
                  </a:cubicBezTo>
                  <a:cubicBezTo>
                    <a:pt x="68" y="160"/>
                    <a:pt x="67" y="162"/>
                    <a:pt x="67" y="164"/>
                  </a:cubicBezTo>
                  <a:cubicBezTo>
                    <a:pt x="67" y="167"/>
                    <a:pt x="69" y="170"/>
                    <a:pt x="72" y="172"/>
                  </a:cubicBezTo>
                  <a:cubicBezTo>
                    <a:pt x="73" y="175"/>
                    <a:pt x="76" y="180"/>
                    <a:pt x="78" y="189"/>
                  </a:cubicBezTo>
                  <a:cubicBezTo>
                    <a:pt x="82" y="198"/>
                    <a:pt x="83" y="204"/>
                    <a:pt x="82" y="206"/>
                  </a:cubicBezTo>
                  <a:cubicBezTo>
                    <a:pt x="76" y="214"/>
                    <a:pt x="76" y="214"/>
                    <a:pt x="76" y="214"/>
                  </a:cubicBezTo>
                  <a:cubicBezTo>
                    <a:pt x="73" y="218"/>
                    <a:pt x="72" y="221"/>
                    <a:pt x="71" y="224"/>
                  </a:cubicBezTo>
                  <a:cubicBezTo>
                    <a:pt x="70" y="219"/>
                    <a:pt x="70" y="216"/>
                    <a:pt x="72" y="214"/>
                  </a:cubicBezTo>
                  <a:cubicBezTo>
                    <a:pt x="73" y="205"/>
                    <a:pt x="73" y="205"/>
                    <a:pt x="73" y="205"/>
                  </a:cubicBezTo>
                  <a:cubicBezTo>
                    <a:pt x="73" y="195"/>
                    <a:pt x="73" y="195"/>
                    <a:pt x="73" y="195"/>
                  </a:cubicBezTo>
                  <a:cubicBezTo>
                    <a:pt x="66" y="179"/>
                    <a:pt x="66" y="179"/>
                    <a:pt x="66" y="179"/>
                  </a:cubicBezTo>
                  <a:cubicBezTo>
                    <a:pt x="63" y="173"/>
                    <a:pt x="62" y="167"/>
                    <a:pt x="62" y="163"/>
                  </a:cubicBezTo>
                  <a:cubicBezTo>
                    <a:pt x="61" y="154"/>
                    <a:pt x="61" y="154"/>
                    <a:pt x="61" y="154"/>
                  </a:cubicBezTo>
                  <a:cubicBezTo>
                    <a:pt x="59" y="147"/>
                    <a:pt x="59" y="147"/>
                    <a:pt x="59" y="147"/>
                  </a:cubicBezTo>
                  <a:cubicBezTo>
                    <a:pt x="55" y="140"/>
                    <a:pt x="55" y="140"/>
                    <a:pt x="55" y="140"/>
                  </a:cubicBezTo>
                  <a:cubicBezTo>
                    <a:pt x="50" y="135"/>
                    <a:pt x="50" y="135"/>
                    <a:pt x="50" y="135"/>
                  </a:cubicBezTo>
                  <a:cubicBezTo>
                    <a:pt x="50" y="143"/>
                    <a:pt x="50" y="143"/>
                    <a:pt x="50" y="143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1" y="151"/>
                    <a:pt x="41" y="151"/>
                    <a:pt x="41" y="151"/>
                  </a:cubicBezTo>
                  <a:cubicBezTo>
                    <a:pt x="37" y="155"/>
                    <a:pt x="37" y="155"/>
                    <a:pt x="37" y="155"/>
                  </a:cubicBezTo>
                  <a:cubicBezTo>
                    <a:pt x="35" y="157"/>
                    <a:pt x="35" y="157"/>
                    <a:pt x="35" y="157"/>
                  </a:cubicBezTo>
                  <a:cubicBezTo>
                    <a:pt x="34" y="157"/>
                    <a:pt x="34" y="157"/>
                    <a:pt x="34" y="157"/>
                  </a:cubicBezTo>
                  <a:cubicBezTo>
                    <a:pt x="33" y="152"/>
                    <a:pt x="33" y="152"/>
                    <a:pt x="33" y="152"/>
                  </a:cubicBezTo>
                  <a:cubicBezTo>
                    <a:pt x="30" y="155"/>
                    <a:pt x="30" y="155"/>
                    <a:pt x="30" y="155"/>
                  </a:cubicBezTo>
                  <a:cubicBezTo>
                    <a:pt x="29" y="155"/>
                    <a:pt x="29" y="155"/>
                    <a:pt x="29" y="155"/>
                  </a:cubicBezTo>
                  <a:cubicBezTo>
                    <a:pt x="28" y="155"/>
                    <a:pt x="28" y="155"/>
                    <a:pt x="28" y="153"/>
                  </a:cubicBezTo>
                  <a:cubicBezTo>
                    <a:pt x="28" y="151"/>
                    <a:pt x="28" y="149"/>
                    <a:pt x="27" y="149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3" y="153"/>
                    <a:pt x="22" y="154"/>
                    <a:pt x="22" y="154"/>
                  </a:cubicBezTo>
                  <a:cubicBezTo>
                    <a:pt x="21" y="154"/>
                    <a:pt x="21" y="154"/>
                    <a:pt x="21" y="153"/>
                  </a:cubicBezTo>
                  <a:cubicBezTo>
                    <a:pt x="20" y="152"/>
                    <a:pt x="20" y="150"/>
                    <a:pt x="21" y="148"/>
                  </a:cubicBezTo>
                  <a:cubicBezTo>
                    <a:pt x="24" y="141"/>
                    <a:pt x="24" y="141"/>
                    <a:pt x="24" y="141"/>
                  </a:cubicBezTo>
                  <a:cubicBezTo>
                    <a:pt x="25" y="138"/>
                    <a:pt x="25" y="135"/>
                    <a:pt x="24" y="129"/>
                  </a:cubicBezTo>
                  <a:cubicBezTo>
                    <a:pt x="23" y="124"/>
                    <a:pt x="21" y="121"/>
                    <a:pt x="21" y="119"/>
                  </a:cubicBezTo>
                  <a:cubicBezTo>
                    <a:pt x="20" y="118"/>
                    <a:pt x="19" y="117"/>
                    <a:pt x="16" y="116"/>
                  </a:cubicBezTo>
                  <a:cubicBezTo>
                    <a:pt x="13" y="114"/>
                    <a:pt x="13" y="114"/>
                    <a:pt x="13" y="114"/>
                  </a:cubicBezTo>
                  <a:cubicBezTo>
                    <a:pt x="15" y="112"/>
                    <a:pt x="15" y="112"/>
                    <a:pt x="15" y="112"/>
                  </a:cubicBezTo>
                  <a:cubicBezTo>
                    <a:pt x="16" y="111"/>
                    <a:pt x="16" y="111"/>
                    <a:pt x="16" y="111"/>
                  </a:cubicBezTo>
                  <a:cubicBezTo>
                    <a:pt x="15" y="109"/>
                    <a:pt x="13" y="108"/>
                    <a:pt x="11" y="107"/>
                  </a:cubicBezTo>
                  <a:cubicBezTo>
                    <a:pt x="8" y="106"/>
                    <a:pt x="5" y="101"/>
                    <a:pt x="0" y="93"/>
                  </a:cubicBezTo>
                  <a:cubicBezTo>
                    <a:pt x="2" y="92"/>
                    <a:pt x="4" y="90"/>
                    <a:pt x="5" y="86"/>
                  </a:cubicBezTo>
                  <a:cubicBezTo>
                    <a:pt x="4" y="79"/>
                    <a:pt x="4" y="79"/>
                    <a:pt x="4" y="79"/>
                  </a:cubicBezTo>
                  <a:cubicBezTo>
                    <a:pt x="6" y="79"/>
                    <a:pt x="7" y="79"/>
                    <a:pt x="8" y="77"/>
                  </a:cubicBezTo>
                  <a:cubicBezTo>
                    <a:pt x="8" y="75"/>
                    <a:pt x="9" y="72"/>
                    <a:pt x="9" y="69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12" y="64"/>
                    <a:pt x="13" y="63"/>
                    <a:pt x="12" y="62"/>
                  </a:cubicBezTo>
                  <a:cubicBezTo>
                    <a:pt x="10" y="57"/>
                    <a:pt x="11" y="54"/>
                    <a:pt x="13" y="54"/>
                  </a:cubicBezTo>
                  <a:cubicBezTo>
                    <a:pt x="16" y="55"/>
                    <a:pt x="16" y="55"/>
                    <a:pt x="16" y="55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18" y="57"/>
                    <a:pt x="18" y="57"/>
                    <a:pt x="19" y="57"/>
                  </a:cubicBezTo>
                  <a:cubicBezTo>
                    <a:pt x="21" y="57"/>
                    <a:pt x="22" y="56"/>
                    <a:pt x="24" y="54"/>
                  </a:cubicBezTo>
                  <a:cubicBezTo>
                    <a:pt x="26" y="51"/>
                    <a:pt x="27" y="47"/>
                    <a:pt x="26" y="43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9" y="18"/>
                    <a:pt x="42" y="14"/>
                    <a:pt x="46" y="13"/>
                  </a:cubicBezTo>
                  <a:cubicBezTo>
                    <a:pt x="51" y="13"/>
                    <a:pt x="51" y="13"/>
                    <a:pt x="51" y="13"/>
                  </a:cubicBezTo>
                  <a:cubicBezTo>
                    <a:pt x="52" y="12"/>
                    <a:pt x="52" y="12"/>
                    <a:pt x="52" y="12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56" y="5"/>
                    <a:pt x="56" y="5"/>
                    <a:pt x="56" y="5"/>
                  </a:cubicBezTo>
                  <a:cubicBezTo>
                    <a:pt x="58" y="0"/>
                    <a:pt x="58" y="0"/>
                    <a:pt x="58" y="0"/>
                  </a:cubicBezTo>
                  <a:moveTo>
                    <a:pt x="59" y="3"/>
                  </a:moveTo>
                  <a:cubicBezTo>
                    <a:pt x="58" y="6"/>
                    <a:pt x="58" y="6"/>
                    <a:pt x="58" y="6"/>
                  </a:cubicBezTo>
                  <a:cubicBezTo>
                    <a:pt x="58" y="6"/>
                    <a:pt x="58" y="6"/>
                    <a:pt x="58" y="6"/>
                  </a:cubicBezTo>
                  <a:cubicBezTo>
                    <a:pt x="58" y="6"/>
                    <a:pt x="58" y="6"/>
                    <a:pt x="58" y="6"/>
                  </a:cubicBezTo>
                  <a:cubicBezTo>
                    <a:pt x="56" y="9"/>
                    <a:pt x="56" y="9"/>
                    <a:pt x="56" y="9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53" y="14"/>
                    <a:pt x="53" y="14"/>
                    <a:pt x="53" y="14"/>
                  </a:cubicBezTo>
                  <a:cubicBezTo>
                    <a:pt x="52" y="14"/>
                    <a:pt x="52" y="14"/>
                    <a:pt x="52" y="14"/>
                  </a:cubicBezTo>
                  <a:cubicBezTo>
                    <a:pt x="51" y="14"/>
                    <a:pt x="51" y="14"/>
                    <a:pt x="51" y="14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3" y="16"/>
                    <a:pt x="40" y="19"/>
                    <a:pt x="36" y="23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29" y="48"/>
                    <a:pt x="28" y="52"/>
                    <a:pt x="25" y="55"/>
                  </a:cubicBezTo>
                  <a:cubicBezTo>
                    <a:pt x="23" y="58"/>
                    <a:pt x="21" y="59"/>
                    <a:pt x="19" y="59"/>
                  </a:cubicBezTo>
                  <a:cubicBezTo>
                    <a:pt x="18" y="59"/>
                    <a:pt x="17" y="59"/>
                    <a:pt x="16" y="58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13" y="56"/>
                    <a:pt x="12" y="57"/>
                    <a:pt x="14" y="61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5" y="63"/>
                    <a:pt x="14" y="65"/>
                    <a:pt x="13" y="66"/>
                  </a:cubicBezTo>
                  <a:cubicBezTo>
                    <a:pt x="11" y="70"/>
                    <a:pt x="11" y="70"/>
                    <a:pt x="11" y="70"/>
                  </a:cubicBezTo>
                  <a:cubicBezTo>
                    <a:pt x="11" y="72"/>
                    <a:pt x="10" y="75"/>
                    <a:pt x="10" y="76"/>
                  </a:cubicBezTo>
                  <a:cubicBezTo>
                    <a:pt x="10" y="77"/>
                    <a:pt x="10" y="77"/>
                    <a:pt x="10" y="77"/>
                  </a:cubicBezTo>
                  <a:cubicBezTo>
                    <a:pt x="10" y="78"/>
                    <a:pt x="10" y="78"/>
                    <a:pt x="10" y="78"/>
                  </a:cubicBezTo>
                  <a:cubicBezTo>
                    <a:pt x="9" y="78"/>
                    <a:pt x="9" y="78"/>
                    <a:pt x="9" y="78"/>
                  </a:cubicBezTo>
                  <a:cubicBezTo>
                    <a:pt x="9" y="79"/>
                    <a:pt x="8" y="80"/>
                    <a:pt x="6" y="81"/>
                  </a:cubicBezTo>
                  <a:cubicBezTo>
                    <a:pt x="6" y="86"/>
                    <a:pt x="6" y="86"/>
                    <a:pt x="6" y="86"/>
                  </a:cubicBezTo>
                  <a:cubicBezTo>
                    <a:pt x="6" y="86"/>
                    <a:pt x="6" y="86"/>
                    <a:pt x="6" y="86"/>
                  </a:cubicBezTo>
                  <a:cubicBezTo>
                    <a:pt x="6" y="86"/>
                    <a:pt x="6" y="86"/>
                    <a:pt x="6" y="86"/>
                  </a:cubicBezTo>
                  <a:cubicBezTo>
                    <a:pt x="6" y="89"/>
                    <a:pt x="5" y="92"/>
                    <a:pt x="3" y="94"/>
                  </a:cubicBezTo>
                  <a:cubicBezTo>
                    <a:pt x="8" y="103"/>
                    <a:pt x="10" y="105"/>
                    <a:pt x="11" y="106"/>
                  </a:cubicBezTo>
                  <a:cubicBezTo>
                    <a:pt x="14" y="106"/>
                    <a:pt x="16" y="108"/>
                    <a:pt x="17" y="110"/>
                  </a:cubicBezTo>
                  <a:cubicBezTo>
                    <a:pt x="18" y="111"/>
                    <a:pt x="18" y="111"/>
                    <a:pt x="18" y="111"/>
                  </a:cubicBezTo>
                  <a:cubicBezTo>
                    <a:pt x="17" y="112"/>
                    <a:pt x="17" y="112"/>
                    <a:pt x="17" y="112"/>
                  </a:cubicBezTo>
                  <a:cubicBezTo>
                    <a:pt x="16" y="113"/>
                    <a:pt x="16" y="113"/>
                    <a:pt x="16" y="113"/>
                  </a:cubicBezTo>
                  <a:cubicBezTo>
                    <a:pt x="17" y="114"/>
                    <a:pt x="17" y="114"/>
                    <a:pt x="17" y="114"/>
                  </a:cubicBezTo>
                  <a:cubicBezTo>
                    <a:pt x="18" y="115"/>
                    <a:pt x="18" y="115"/>
                    <a:pt x="18" y="115"/>
                  </a:cubicBezTo>
                  <a:cubicBezTo>
                    <a:pt x="20" y="116"/>
                    <a:pt x="21" y="116"/>
                    <a:pt x="22" y="118"/>
                  </a:cubicBezTo>
                  <a:cubicBezTo>
                    <a:pt x="22" y="118"/>
                    <a:pt x="22" y="118"/>
                    <a:pt x="22" y="118"/>
                  </a:cubicBezTo>
                  <a:cubicBezTo>
                    <a:pt x="22" y="118"/>
                    <a:pt x="22" y="118"/>
                    <a:pt x="22" y="118"/>
                  </a:cubicBezTo>
                  <a:cubicBezTo>
                    <a:pt x="22" y="119"/>
                    <a:pt x="23" y="119"/>
                    <a:pt x="23" y="120"/>
                  </a:cubicBezTo>
                  <a:cubicBezTo>
                    <a:pt x="24" y="122"/>
                    <a:pt x="25" y="125"/>
                    <a:pt x="25" y="129"/>
                  </a:cubicBezTo>
                  <a:cubicBezTo>
                    <a:pt x="27" y="135"/>
                    <a:pt x="27" y="139"/>
                    <a:pt x="26" y="142"/>
                  </a:cubicBezTo>
                  <a:cubicBezTo>
                    <a:pt x="23" y="148"/>
                    <a:pt x="23" y="148"/>
                    <a:pt x="23" y="148"/>
                  </a:cubicBezTo>
                  <a:cubicBezTo>
                    <a:pt x="22" y="150"/>
                    <a:pt x="22" y="151"/>
                    <a:pt x="22" y="151"/>
                  </a:cubicBezTo>
                  <a:cubicBezTo>
                    <a:pt x="22" y="151"/>
                    <a:pt x="22" y="151"/>
                    <a:pt x="22" y="151"/>
                  </a:cubicBezTo>
                  <a:cubicBezTo>
                    <a:pt x="22" y="151"/>
                    <a:pt x="22" y="151"/>
                    <a:pt x="22" y="151"/>
                  </a:cubicBezTo>
                  <a:cubicBezTo>
                    <a:pt x="23" y="151"/>
                    <a:pt x="23" y="151"/>
                    <a:pt x="23" y="151"/>
                  </a:cubicBezTo>
                  <a:cubicBezTo>
                    <a:pt x="26" y="148"/>
                    <a:pt x="26" y="148"/>
                    <a:pt x="26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30" y="148"/>
                    <a:pt x="30" y="150"/>
                    <a:pt x="30" y="152"/>
                  </a:cubicBezTo>
                  <a:cubicBezTo>
                    <a:pt x="32" y="151"/>
                    <a:pt x="32" y="151"/>
                    <a:pt x="32" y="151"/>
                  </a:cubicBezTo>
                  <a:cubicBezTo>
                    <a:pt x="34" y="149"/>
                    <a:pt x="34" y="149"/>
                    <a:pt x="34" y="149"/>
                  </a:cubicBezTo>
                  <a:cubicBezTo>
                    <a:pt x="34" y="152"/>
                    <a:pt x="34" y="152"/>
                    <a:pt x="34" y="152"/>
                  </a:cubicBezTo>
                  <a:cubicBezTo>
                    <a:pt x="35" y="154"/>
                    <a:pt x="35" y="154"/>
                    <a:pt x="35" y="154"/>
                  </a:cubicBezTo>
                  <a:cubicBezTo>
                    <a:pt x="36" y="154"/>
                    <a:pt x="36" y="154"/>
                    <a:pt x="36" y="154"/>
                  </a:cubicBezTo>
                  <a:cubicBezTo>
                    <a:pt x="40" y="149"/>
                    <a:pt x="40" y="149"/>
                    <a:pt x="40" y="149"/>
                  </a:cubicBezTo>
                  <a:cubicBezTo>
                    <a:pt x="40" y="149"/>
                    <a:pt x="40" y="149"/>
                    <a:pt x="40" y="149"/>
                  </a:cubicBezTo>
                  <a:cubicBezTo>
                    <a:pt x="40" y="149"/>
                    <a:pt x="40" y="149"/>
                    <a:pt x="40" y="149"/>
                  </a:cubicBezTo>
                  <a:cubicBezTo>
                    <a:pt x="45" y="146"/>
                    <a:pt x="45" y="146"/>
                    <a:pt x="45" y="146"/>
                  </a:cubicBezTo>
                  <a:cubicBezTo>
                    <a:pt x="48" y="142"/>
                    <a:pt x="48" y="142"/>
                    <a:pt x="48" y="142"/>
                  </a:cubicBezTo>
                  <a:cubicBezTo>
                    <a:pt x="48" y="135"/>
                    <a:pt x="48" y="135"/>
                    <a:pt x="48" y="135"/>
                  </a:cubicBezTo>
                  <a:cubicBezTo>
                    <a:pt x="48" y="131"/>
                    <a:pt x="48" y="131"/>
                    <a:pt x="48" y="131"/>
                  </a:cubicBezTo>
                  <a:cubicBezTo>
                    <a:pt x="51" y="134"/>
                    <a:pt x="51" y="134"/>
                    <a:pt x="51" y="134"/>
                  </a:cubicBezTo>
                  <a:cubicBezTo>
                    <a:pt x="56" y="139"/>
                    <a:pt x="56" y="139"/>
                    <a:pt x="56" y="139"/>
                  </a:cubicBezTo>
                  <a:cubicBezTo>
                    <a:pt x="56" y="139"/>
                    <a:pt x="56" y="139"/>
                    <a:pt x="56" y="139"/>
                  </a:cubicBezTo>
                  <a:cubicBezTo>
                    <a:pt x="56" y="139"/>
                    <a:pt x="56" y="139"/>
                    <a:pt x="56" y="139"/>
                  </a:cubicBezTo>
                  <a:cubicBezTo>
                    <a:pt x="61" y="146"/>
                    <a:pt x="61" y="146"/>
                    <a:pt x="61" y="146"/>
                  </a:cubicBezTo>
                  <a:cubicBezTo>
                    <a:pt x="61" y="146"/>
                    <a:pt x="61" y="146"/>
                    <a:pt x="61" y="146"/>
                  </a:cubicBezTo>
                  <a:cubicBezTo>
                    <a:pt x="61" y="146"/>
                    <a:pt x="61" y="146"/>
                    <a:pt x="61" y="146"/>
                  </a:cubicBezTo>
                  <a:cubicBezTo>
                    <a:pt x="63" y="154"/>
                    <a:pt x="63" y="154"/>
                    <a:pt x="63" y="154"/>
                  </a:cubicBezTo>
                  <a:cubicBezTo>
                    <a:pt x="63" y="154"/>
                    <a:pt x="63" y="154"/>
                    <a:pt x="63" y="154"/>
                  </a:cubicBezTo>
                  <a:cubicBezTo>
                    <a:pt x="63" y="154"/>
                    <a:pt x="63" y="154"/>
                    <a:pt x="63" y="154"/>
                  </a:cubicBezTo>
                  <a:cubicBezTo>
                    <a:pt x="63" y="163"/>
                    <a:pt x="63" y="163"/>
                    <a:pt x="63" y="163"/>
                  </a:cubicBezTo>
                  <a:cubicBezTo>
                    <a:pt x="63" y="167"/>
                    <a:pt x="65" y="173"/>
                    <a:pt x="68" y="178"/>
                  </a:cubicBezTo>
                  <a:cubicBezTo>
                    <a:pt x="68" y="178"/>
                    <a:pt x="68" y="178"/>
                    <a:pt x="68" y="178"/>
                  </a:cubicBezTo>
                  <a:cubicBezTo>
                    <a:pt x="68" y="178"/>
                    <a:pt x="68" y="178"/>
                    <a:pt x="68" y="178"/>
                  </a:cubicBezTo>
                  <a:cubicBezTo>
                    <a:pt x="74" y="194"/>
                    <a:pt x="74" y="194"/>
                    <a:pt x="74" y="194"/>
                  </a:cubicBezTo>
                  <a:cubicBezTo>
                    <a:pt x="74" y="194"/>
                    <a:pt x="74" y="194"/>
                    <a:pt x="74" y="194"/>
                  </a:cubicBezTo>
                  <a:cubicBezTo>
                    <a:pt x="74" y="195"/>
                    <a:pt x="74" y="195"/>
                    <a:pt x="74" y="195"/>
                  </a:cubicBezTo>
                  <a:cubicBezTo>
                    <a:pt x="74" y="205"/>
                    <a:pt x="74" y="205"/>
                    <a:pt x="74" y="205"/>
                  </a:cubicBezTo>
                  <a:cubicBezTo>
                    <a:pt x="73" y="215"/>
                    <a:pt x="73" y="215"/>
                    <a:pt x="73" y="215"/>
                  </a:cubicBezTo>
                  <a:cubicBezTo>
                    <a:pt x="73" y="215"/>
                    <a:pt x="73" y="215"/>
                    <a:pt x="73" y="215"/>
                  </a:cubicBezTo>
                  <a:cubicBezTo>
                    <a:pt x="74" y="214"/>
                    <a:pt x="74" y="214"/>
                    <a:pt x="74" y="214"/>
                  </a:cubicBezTo>
                  <a:cubicBezTo>
                    <a:pt x="80" y="205"/>
                    <a:pt x="80" y="205"/>
                    <a:pt x="80" y="205"/>
                  </a:cubicBezTo>
                  <a:cubicBezTo>
                    <a:pt x="80" y="204"/>
                    <a:pt x="80" y="200"/>
                    <a:pt x="77" y="190"/>
                  </a:cubicBezTo>
                  <a:cubicBezTo>
                    <a:pt x="74" y="179"/>
                    <a:pt x="71" y="175"/>
                    <a:pt x="70" y="174"/>
                  </a:cubicBezTo>
                  <a:cubicBezTo>
                    <a:pt x="67" y="170"/>
                    <a:pt x="65" y="167"/>
                    <a:pt x="65" y="164"/>
                  </a:cubicBezTo>
                  <a:cubicBezTo>
                    <a:pt x="65" y="161"/>
                    <a:pt x="67" y="159"/>
                    <a:pt x="69" y="156"/>
                  </a:cubicBezTo>
                  <a:cubicBezTo>
                    <a:pt x="72" y="150"/>
                    <a:pt x="72" y="150"/>
                    <a:pt x="72" y="150"/>
                  </a:cubicBezTo>
                  <a:cubicBezTo>
                    <a:pt x="73" y="149"/>
                    <a:pt x="72" y="147"/>
                    <a:pt x="71" y="145"/>
                  </a:cubicBezTo>
                  <a:cubicBezTo>
                    <a:pt x="61" y="134"/>
                    <a:pt x="61" y="134"/>
                    <a:pt x="61" y="134"/>
                  </a:cubicBezTo>
                  <a:cubicBezTo>
                    <a:pt x="61" y="134"/>
                    <a:pt x="61" y="134"/>
                    <a:pt x="61" y="134"/>
                  </a:cubicBezTo>
                  <a:cubicBezTo>
                    <a:pt x="61" y="133"/>
                    <a:pt x="61" y="133"/>
                    <a:pt x="61" y="133"/>
                  </a:cubicBezTo>
                  <a:cubicBezTo>
                    <a:pt x="57" y="126"/>
                    <a:pt x="59" y="123"/>
                    <a:pt x="61" y="121"/>
                  </a:cubicBezTo>
                  <a:cubicBezTo>
                    <a:pt x="61" y="117"/>
                    <a:pt x="61" y="117"/>
                    <a:pt x="61" y="117"/>
                  </a:cubicBezTo>
                  <a:cubicBezTo>
                    <a:pt x="60" y="113"/>
                    <a:pt x="60" y="110"/>
                    <a:pt x="62" y="108"/>
                  </a:cubicBezTo>
                  <a:cubicBezTo>
                    <a:pt x="64" y="106"/>
                    <a:pt x="68" y="104"/>
                    <a:pt x="73" y="103"/>
                  </a:cubicBezTo>
                  <a:cubicBezTo>
                    <a:pt x="79" y="102"/>
                    <a:pt x="83" y="100"/>
                    <a:pt x="86" y="98"/>
                  </a:cubicBezTo>
                  <a:cubicBezTo>
                    <a:pt x="86" y="98"/>
                    <a:pt x="86" y="98"/>
                    <a:pt x="86" y="98"/>
                  </a:cubicBezTo>
                  <a:cubicBezTo>
                    <a:pt x="86" y="98"/>
                    <a:pt x="86" y="98"/>
                    <a:pt x="86" y="98"/>
                  </a:cubicBezTo>
                  <a:cubicBezTo>
                    <a:pt x="89" y="97"/>
                    <a:pt x="89" y="97"/>
                    <a:pt x="89" y="97"/>
                  </a:cubicBezTo>
                  <a:cubicBezTo>
                    <a:pt x="90" y="94"/>
                    <a:pt x="93" y="90"/>
                    <a:pt x="97" y="87"/>
                  </a:cubicBezTo>
                  <a:cubicBezTo>
                    <a:pt x="96" y="87"/>
                    <a:pt x="96" y="87"/>
                    <a:pt x="96" y="87"/>
                  </a:cubicBezTo>
                  <a:cubicBezTo>
                    <a:pt x="95" y="87"/>
                    <a:pt x="95" y="87"/>
                    <a:pt x="95" y="87"/>
                  </a:cubicBezTo>
                  <a:cubicBezTo>
                    <a:pt x="94" y="87"/>
                    <a:pt x="93" y="87"/>
                    <a:pt x="93" y="87"/>
                  </a:cubicBezTo>
                  <a:cubicBezTo>
                    <a:pt x="91" y="87"/>
                    <a:pt x="89" y="86"/>
                    <a:pt x="88" y="84"/>
                  </a:cubicBezTo>
                  <a:cubicBezTo>
                    <a:pt x="82" y="80"/>
                    <a:pt x="82" y="80"/>
                    <a:pt x="82" y="80"/>
                  </a:cubicBezTo>
                  <a:cubicBezTo>
                    <a:pt x="81" y="80"/>
                    <a:pt x="81" y="80"/>
                    <a:pt x="81" y="80"/>
                  </a:cubicBezTo>
                  <a:cubicBezTo>
                    <a:pt x="81" y="80"/>
                    <a:pt x="81" y="80"/>
                    <a:pt x="81" y="80"/>
                  </a:cubicBezTo>
                  <a:cubicBezTo>
                    <a:pt x="80" y="79"/>
                    <a:pt x="77" y="75"/>
                    <a:pt x="79" y="72"/>
                  </a:cubicBezTo>
                  <a:cubicBezTo>
                    <a:pt x="81" y="68"/>
                    <a:pt x="81" y="68"/>
                    <a:pt x="81" y="68"/>
                  </a:cubicBezTo>
                  <a:cubicBezTo>
                    <a:pt x="79" y="67"/>
                    <a:pt x="79" y="67"/>
                    <a:pt x="79" y="67"/>
                  </a:cubicBezTo>
                  <a:cubicBezTo>
                    <a:pt x="74" y="64"/>
                    <a:pt x="74" y="64"/>
                    <a:pt x="74" y="64"/>
                  </a:cubicBezTo>
                  <a:cubicBezTo>
                    <a:pt x="74" y="64"/>
                    <a:pt x="74" y="64"/>
                    <a:pt x="74" y="64"/>
                  </a:cubicBezTo>
                  <a:cubicBezTo>
                    <a:pt x="74" y="64"/>
                    <a:pt x="74" y="64"/>
                    <a:pt x="74" y="64"/>
                  </a:cubicBezTo>
                  <a:cubicBezTo>
                    <a:pt x="72" y="62"/>
                    <a:pt x="72" y="59"/>
                    <a:pt x="72" y="56"/>
                  </a:cubicBezTo>
                  <a:cubicBezTo>
                    <a:pt x="72" y="56"/>
                    <a:pt x="72" y="56"/>
                    <a:pt x="72" y="56"/>
                  </a:cubicBezTo>
                  <a:cubicBezTo>
                    <a:pt x="72" y="56"/>
                    <a:pt x="72" y="56"/>
                    <a:pt x="72" y="56"/>
                  </a:cubicBezTo>
                  <a:cubicBezTo>
                    <a:pt x="63" y="56"/>
                    <a:pt x="63" y="56"/>
                    <a:pt x="63" y="56"/>
                  </a:cubicBezTo>
                  <a:cubicBezTo>
                    <a:pt x="62" y="56"/>
                    <a:pt x="62" y="56"/>
                    <a:pt x="61" y="56"/>
                  </a:cubicBezTo>
                  <a:cubicBezTo>
                    <a:pt x="60" y="56"/>
                    <a:pt x="60" y="56"/>
                    <a:pt x="59" y="56"/>
                  </a:cubicBezTo>
                  <a:cubicBezTo>
                    <a:pt x="58" y="54"/>
                    <a:pt x="58" y="52"/>
                    <a:pt x="58" y="49"/>
                  </a:cubicBezTo>
                  <a:cubicBezTo>
                    <a:pt x="58" y="45"/>
                    <a:pt x="58" y="41"/>
                    <a:pt x="61" y="39"/>
                  </a:cubicBezTo>
                  <a:cubicBezTo>
                    <a:pt x="68" y="32"/>
                    <a:pt x="72" y="27"/>
                    <a:pt x="72" y="23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7" y="7"/>
                    <a:pt x="65" y="5"/>
                    <a:pt x="61" y="3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59" y="3"/>
                    <a:pt x="59" y="3"/>
                    <a:pt x="5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94" name="Freeform 706"/>
            <p:cNvSpPr>
              <a:spLocks/>
            </p:cNvSpPr>
            <p:nvPr/>
          </p:nvSpPr>
          <p:spPr bwMode="auto">
            <a:xfrm>
              <a:off x="4802687" y="2880336"/>
              <a:ext cx="1450218" cy="680577"/>
            </a:xfrm>
            <a:custGeom>
              <a:avLst/>
              <a:gdLst>
                <a:gd name="T0" fmla="*/ 193 w 365"/>
                <a:gd name="T1" fmla="*/ 170 h 171"/>
                <a:gd name="T2" fmla="*/ 177 w 365"/>
                <a:gd name="T3" fmla="*/ 166 h 171"/>
                <a:gd name="T4" fmla="*/ 142 w 365"/>
                <a:gd name="T5" fmla="*/ 155 h 171"/>
                <a:gd name="T6" fmla="*/ 113 w 365"/>
                <a:gd name="T7" fmla="*/ 155 h 171"/>
                <a:gd name="T8" fmla="*/ 97 w 365"/>
                <a:gd name="T9" fmla="*/ 153 h 171"/>
                <a:gd name="T10" fmla="*/ 85 w 365"/>
                <a:gd name="T11" fmla="*/ 131 h 171"/>
                <a:gd name="T12" fmla="*/ 73 w 365"/>
                <a:gd name="T13" fmla="*/ 123 h 171"/>
                <a:gd name="T14" fmla="*/ 63 w 365"/>
                <a:gd name="T15" fmla="*/ 115 h 171"/>
                <a:gd name="T16" fmla="*/ 37 w 365"/>
                <a:gd name="T17" fmla="*/ 114 h 171"/>
                <a:gd name="T18" fmla="*/ 36 w 365"/>
                <a:gd name="T19" fmla="*/ 94 h 171"/>
                <a:gd name="T20" fmla="*/ 25 w 365"/>
                <a:gd name="T21" fmla="*/ 70 h 171"/>
                <a:gd name="T22" fmla="*/ 4 w 365"/>
                <a:gd name="T23" fmla="*/ 54 h 171"/>
                <a:gd name="T24" fmla="*/ 2 w 365"/>
                <a:gd name="T25" fmla="*/ 45 h 171"/>
                <a:gd name="T26" fmla="*/ 14 w 365"/>
                <a:gd name="T27" fmla="*/ 41 h 171"/>
                <a:gd name="T28" fmla="*/ 29 w 365"/>
                <a:gd name="T29" fmla="*/ 31 h 171"/>
                <a:gd name="T30" fmla="*/ 69 w 365"/>
                <a:gd name="T31" fmla="*/ 23 h 171"/>
                <a:gd name="T32" fmla="*/ 78 w 365"/>
                <a:gd name="T33" fmla="*/ 31 h 171"/>
                <a:gd name="T34" fmla="*/ 79 w 365"/>
                <a:gd name="T35" fmla="*/ 32 h 171"/>
                <a:gd name="T36" fmla="*/ 104 w 365"/>
                <a:gd name="T37" fmla="*/ 36 h 171"/>
                <a:gd name="T38" fmla="*/ 116 w 365"/>
                <a:gd name="T39" fmla="*/ 33 h 171"/>
                <a:gd name="T40" fmla="*/ 121 w 365"/>
                <a:gd name="T41" fmla="*/ 2 h 171"/>
                <a:gd name="T42" fmla="*/ 140 w 365"/>
                <a:gd name="T43" fmla="*/ 1 h 171"/>
                <a:gd name="T44" fmla="*/ 162 w 365"/>
                <a:gd name="T45" fmla="*/ 13 h 171"/>
                <a:gd name="T46" fmla="*/ 180 w 365"/>
                <a:gd name="T47" fmla="*/ 28 h 171"/>
                <a:gd name="T48" fmla="*/ 201 w 365"/>
                <a:gd name="T49" fmla="*/ 24 h 171"/>
                <a:gd name="T50" fmla="*/ 221 w 365"/>
                <a:gd name="T51" fmla="*/ 33 h 171"/>
                <a:gd name="T52" fmla="*/ 260 w 365"/>
                <a:gd name="T53" fmla="*/ 46 h 171"/>
                <a:gd name="T54" fmla="*/ 296 w 365"/>
                <a:gd name="T55" fmla="*/ 32 h 171"/>
                <a:gd name="T56" fmla="*/ 305 w 365"/>
                <a:gd name="T57" fmla="*/ 28 h 171"/>
                <a:gd name="T58" fmla="*/ 310 w 365"/>
                <a:gd name="T59" fmla="*/ 31 h 171"/>
                <a:gd name="T60" fmla="*/ 314 w 365"/>
                <a:gd name="T61" fmla="*/ 34 h 171"/>
                <a:gd name="T62" fmla="*/ 322 w 365"/>
                <a:gd name="T63" fmla="*/ 35 h 171"/>
                <a:gd name="T64" fmla="*/ 322 w 365"/>
                <a:gd name="T65" fmla="*/ 35 h 171"/>
                <a:gd name="T66" fmla="*/ 329 w 365"/>
                <a:gd name="T67" fmla="*/ 34 h 171"/>
                <a:gd name="T68" fmla="*/ 331 w 365"/>
                <a:gd name="T69" fmla="*/ 34 h 171"/>
                <a:gd name="T70" fmla="*/ 322 w 365"/>
                <a:gd name="T71" fmla="*/ 72 h 171"/>
                <a:gd name="T72" fmla="*/ 331 w 365"/>
                <a:gd name="T73" fmla="*/ 69 h 171"/>
                <a:gd name="T74" fmla="*/ 338 w 365"/>
                <a:gd name="T75" fmla="*/ 74 h 171"/>
                <a:gd name="T76" fmla="*/ 339 w 365"/>
                <a:gd name="T77" fmla="*/ 74 h 171"/>
                <a:gd name="T78" fmla="*/ 346 w 365"/>
                <a:gd name="T79" fmla="*/ 67 h 171"/>
                <a:gd name="T80" fmla="*/ 357 w 365"/>
                <a:gd name="T81" fmla="*/ 74 h 171"/>
                <a:gd name="T82" fmla="*/ 365 w 365"/>
                <a:gd name="T83" fmla="*/ 88 h 171"/>
                <a:gd name="T84" fmla="*/ 350 w 365"/>
                <a:gd name="T85" fmla="*/ 88 h 171"/>
                <a:gd name="T86" fmla="*/ 331 w 365"/>
                <a:gd name="T87" fmla="*/ 94 h 171"/>
                <a:gd name="T88" fmla="*/ 327 w 365"/>
                <a:gd name="T89" fmla="*/ 97 h 171"/>
                <a:gd name="T90" fmla="*/ 320 w 365"/>
                <a:gd name="T91" fmla="*/ 106 h 171"/>
                <a:gd name="T92" fmla="*/ 312 w 365"/>
                <a:gd name="T93" fmla="*/ 108 h 171"/>
                <a:gd name="T94" fmla="*/ 299 w 365"/>
                <a:gd name="T95" fmla="*/ 117 h 171"/>
                <a:gd name="T96" fmla="*/ 284 w 365"/>
                <a:gd name="T97" fmla="*/ 116 h 171"/>
                <a:gd name="T98" fmla="*/ 276 w 365"/>
                <a:gd name="T99" fmla="*/ 114 h 171"/>
                <a:gd name="T100" fmla="*/ 270 w 365"/>
                <a:gd name="T101" fmla="*/ 130 h 171"/>
                <a:gd name="T102" fmla="*/ 273 w 365"/>
                <a:gd name="T103" fmla="*/ 139 h 171"/>
                <a:gd name="T104" fmla="*/ 246 w 365"/>
                <a:gd name="T105" fmla="*/ 158 h 171"/>
                <a:gd name="T106" fmla="*/ 219 w 365"/>
                <a:gd name="T107" fmla="*/ 158 h 171"/>
                <a:gd name="T108" fmla="*/ 219 w 365"/>
                <a:gd name="T109" fmla="*/ 159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65" h="171">
                  <a:moveTo>
                    <a:pt x="197" y="171"/>
                  </a:moveTo>
                  <a:cubicBezTo>
                    <a:pt x="193" y="170"/>
                    <a:pt x="193" y="170"/>
                    <a:pt x="193" y="170"/>
                  </a:cubicBezTo>
                  <a:cubicBezTo>
                    <a:pt x="190" y="169"/>
                    <a:pt x="190" y="169"/>
                    <a:pt x="190" y="169"/>
                  </a:cubicBezTo>
                  <a:cubicBezTo>
                    <a:pt x="177" y="166"/>
                    <a:pt x="177" y="166"/>
                    <a:pt x="177" y="166"/>
                  </a:cubicBezTo>
                  <a:cubicBezTo>
                    <a:pt x="170" y="164"/>
                    <a:pt x="165" y="161"/>
                    <a:pt x="161" y="158"/>
                  </a:cubicBezTo>
                  <a:cubicBezTo>
                    <a:pt x="158" y="156"/>
                    <a:pt x="153" y="155"/>
                    <a:pt x="142" y="155"/>
                  </a:cubicBezTo>
                  <a:cubicBezTo>
                    <a:pt x="140" y="155"/>
                    <a:pt x="138" y="155"/>
                    <a:pt x="136" y="155"/>
                  </a:cubicBezTo>
                  <a:cubicBezTo>
                    <a:pt x="113" y="155"/>
                    <a:pt x="113" y="155"/>
                    <a:pt x="113" y="155"/>
                  </a:cubicBezTo>
                  <a:cubicBezTo>
                    <a:pt x="105" y="154"/>
                    <a:pt x="105" y="154"/>
                    <a:pt x="105" y="154"/>
                  </a:cubicBezTo>
                  <a:cubicBezTo>
                    <a:pt x="97" y="153"/>
                    <a:pt x="97" y="153"/>
                    <a:pt x="97" y="153"/>
                  </a:cubicBezTo>
                  <a:cubicBezTo>
                    <a:pt x="95" y="151"/>
                    <a:pt x="93" y="148"/>
                    <a:pt x="91" y="143"/>
                  </a:cubicBezTo>
                  <a:cubicBezTo>
                    <a:pt x="85" y="131"/>
                    <a:pt x="85" y="131"/>
                    <a:pt x="85" y="131"/>
                  </a:cubicBezTo>
                  <a:cubicBezTo>
                    <a:pt x="79" y="126"/>
                    <a:pt x="79" y="126"/>
                    <a:pt x="79" y="126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7"/>
                    <a:pt x="66" y="116"/>
                    <a:pt x="63" y="115"/>
                  </a:cubicBezTo>
                  <a:cubicBezTo>
                    <a:pt x="49" y="115"/>
                    <a:pt x="49" y="115"/>
                    <a:pt x="49" y="115"/>
                  </a:cubicBezTo>
                  <a:cubicBezTo>
                    <a:pt x="37" y="114"/>
                    <a:pt x="37" y="114"/>
                    <a:pt x="37" y="114"/>
                  </a:cubicBezTo>
                  <a:cubicBezTo>
                    <a:pt x="35" y="113"/>
                    <a:pt x="34" y="111"/>
                    <a:pt x="33" y="106"/>
                  </a:cubicBezTo>
                  <a:cubicBezTo>
                    <a:pt x="33" y="101"/>
                    <a:pt x="34" y="97"/>
                    <a:pt x="36" y="94"/>
                  </a:cubicBezTo>
                  <a:cubicBezTo>
                    <a:pt x="39" y="87"/>
                    <a:pt x="38" y="82"/>
                    <a:pt x="31" y="75"/>
                  </a:cubicBezTo>
                  <a:cubicBezTo>
                    <a:pt x="25" y="70"/>
                    <a:pt x="25" y="70"/>
                    <a:pt x="25" y="70"/>
                  </a:cubicBezTo>
                  <a:cubicBezTo>
                    <a:pt x="22" y="68"/>
                    <a:pt x="18" y="66"/>
                    <a:pt x="14" y="65"/>
                  </a:cubicBezTo>
                  <a:cubicBezTo>
                    <a:pt x="10" y="64"/>
                    <a:pt x="7" y="60"/>
                    <a:pt x="4" y="54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3" y="41"/>
                    <a:pt x="13" y="41"/>
                    <a:pt x="14" y="41"/>
                  </a:cubicBezTo>
                  <a:cubicBezTo>
                    <a:pt x="16" y="41"/>
                    <a:pt x="19" y="40"/>
                    <a:pt x="21" y="38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36" y="23"/>
                    <a:pt x="42" y="21"/>
                    <a:pt x="46" y="21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74" y="26"/>
                    <a:pt x="74" y="26"/>
                    <a:pt x="74" y="26"/>
                  </a:cubicBezTo>
                  <a:cubicBezTo>
                    <a:pt x="78" y="31"/>
                    <a:pt x="78" y="31"/>
                    <a:pt x="78" y="31"/>
                  </a:cubicBezTo>
                  <a:cubicBezTo>
                    <a:pt x="78" y="32"/>
                    <a:pt x="78" y="32"/>
                    <a:pt x="78" y="32"/>
                  </a:cubicBezTo>
                  <a:cubicBezTo>
                    <a:pt x="79" y="32"/>
                    <a:pt x="79" y="32"/>
                    <a:pt x="79" y="32"/>
                  </a:cubicBezTo>
                  <a:cubicBezTo>
                    <a:pt x="91" y="34"/>
                    <a:pt x="91" y="34"/>
                    <a:pt x="91" y="34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5" y="37"/>
                    <a:pt x="107" y="37"/>
                    <a:pt x="108" y="37"/>
                  </a:cubicBezTo>
                  <a:cubicBezTo>
                    <a:pt x="111" y="37"/>
                    <a:pt x="114" y="36"/>
                    <a:pt x="116" y="33"/>
                  </a:cubicBezTo>
                  <a:cubicBezTo>
                    <a:pt x="120" y="29"/>
                    <a:pt x="121" y="24"/>
                    <a:pt x="118" y="17"/>
                  </a:cubicBezTo>
                  <a:cubicBezTo>
                    <a:pt x="114" y="10"/>
                    <a:pt x="115" y="5"/>
                    <a:pt x="121" y="2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40" y="1"/>
                    <a:pt x="140" y="1"/>
                    <a:pt x="140" y="1"/>
                  </a:cubicBezTo>
                  <a:cubicBezTo>
                    <a:pt x="155" y="4"/>
                    <a:pt x="155" y="4"/>
                    <a:pt x="155" y="4"/>
                  </a:cubicBezTo>
                  <a:cubicBezTo>
                    <a:pt x="160" y="5"/>
                    <a:pt x="162" y="8"/>
                    <a:pt x="162" y="13"/>
                  </a:cubicBezTo>
                  <a:cubicBezTo>
                    <a:pt x="164" y="23"/>
                    <a:pt x="168" y="28"/>
                    <a:pt x="176" y="28"/>
                  </a:cubicBezTo>
                  <a:cubicBezTo>
                    <a:pt x="177" y="28"/>
                    <a:pt x="179" y="28"/>
                    <a:pt x="180" y="28"/>
                  </a:cubicBezTo>
                  <a:cubicBezTo>
                    <a:pt x="192" y="24"/>
                    <a:pt x="192" y="24"/>
                    <a:pt x="192" y="24"/>
                  </a:cubicBezTo>
                  <a:cubicBezTo>
                    <a:pt x="201" y="24"/>
                    <a:pt x="201" y="24"/>
                    <a:pt x="201" y="24"/>
                  </a:cubicBezTo>
                  <a:cubicBezTo>
                    <a:pt x="212" y="27"/>
                    <a:pt x="212" y="27"/>
                    <a:pt x="212" y="27"/>
                  </a:cubicBezTo>
                  <a:cubicBezTo>
                    <a:pt x="214" y="28"/>
                    <a:pt x="218" y="30"/>
                    <a:pt x="221" y="33"/>
                  </a:cubicBezTo>
                  <a:cubicBezTo>
                    <a:pt x="226" y="38"/>
                    <a:pt x="234" y="40"/>
                    <a:pt x="243" y="43"/>
                  </a:cubicBezTo>
                  <a:cubicBezTo>
                    <a:pt x="249" y="45"/>
                    <a:pt x="255" y="46"/>
                    <a:pt x="260" y="46"/>
                  </a:cubicBezTo>
                  <a:cubicBezTo>
                    <a:pt x="269" y="46"/>
                    <a:pt x="278" y="44"/>
                    <a:pt x="286" y="40"/>
                  </a:cubicBezTo>
                  <a:cubicBezTo>
                    <a:pt x="296" y="32"/>
                    <a:pt x="296" y="32"/>
                    <a:pt x="296" y="32"/>
                  </a:cubicBezTo>
                  <a:cubicBezTo>
                    <a:pt x="299" y="29"/>
                    <a:pt x="302" y="28"/>
                    <a:pt x="304" y="28"/>
                  </a:cubicBezTo>
                  <a:cubicBezTo>
                    <a:pt x="304" y="28"/>
                    <a:pt x="305" y="28"/>
                    <a:pt x="305" y="28"/>
                  </a:cubicBezTo>
                  <a:cubicBezTo>
                    <a:pt x="306" y="28"/>
                    <a:pt x="307" y="29"/>
                    <a:pt x="309" y="30"/>
                  </a:cubicBezTo>
                  <a:cubicBezTo>
                    <a:pt x="310" y="31"/>
                    <a:pt x="310" y="31"/>
                    <a:pt x="310" y="31"/>
                  </a:cubicBezTo>
                  <a:cubicBezTo>
                    <a:pt x="314" y="34"/>
                    <a:pt x="314" y="34"/>
                    <a:pt x="314" y="34"/>
                  </a:cubicBezTo>
                  <a:cubicBezTo>
                    <a:pt x="314" y="34"/>
                    <a:pt x="314" y="34"/>
                    <a:pt x="314" y="34"/>
                  </a:cubicBezTo>
                  <a:cubicBezTo>
                    <a:pt x="314" y="34"/>
                    <a:pt x="314" y="34"/>
                    <a:pt x="314" y="34"/>
                  </a:cubicBezTo>
                  <a:cubicBezTo>
                    <a:pt x="322" y="35"/>
                    <a:pt x="322" y="35"/>
                    <a:pt x="322" y="35"/>
                  </a:cubicBezTo>
                  <a:cubicBezTo>
                    <a:pt x="322" y="35"/>
                    <a:pt x="322" y="35"/>
                    <a:pt x="322" y="35"/>
                  </a:cubicBezTo>
                  <a:cubicBezTo>
                    <a:pt x="322" y="35"/>
                    <a:pt x="322" y="35"/>
                    <a:pt x="322" y="35"/>
                  </a:cubicBezTo>
                  <a:cubicBezTo>
                    <a:pt x="326" y="34"/>
                    <a:pt x="326" y="34"/>
                    <a:pt x="326" y="34"/>
                  </a:cubicBezTo>
                  <a:cubicBezTo>
                    <a:pt x="329" y="34"/>
                    <a:pt x="329" y="34"/>
                    <a:pt x="329" y="34"/>
                  </a:cubicBezTo>
                  <a:cubicBezTo>
                    <a:pt x="331" y="34"/>
                    <a:pt x="331" y="34"/>
                    <a:pt x="331" y="34"/>
                  </a:cubicBezTo>
                  <a:cubicBezTo>
                    <a:pt x="331" y="34"/>
                    <a:pt x="331" y="34"/>
                    <a:pt x="331" y="34"/>
                  </a:cubicBezTo>
                  <a:cubicBezTo>
                    <a:pt x="317" y="60"/>
                    <a:pt x="317" y="66"/>
                    <a:pt x="318" y="69"/>
                  </a:cubicBezTo>
                  <a:cubicBezTo>
                    <a:pt x="318" y="70"/>
                    <a:pt x="320" y="72"/>
                    <a:pt x="322" y="72"/>
                  </a:cubicBezTo>
                  <a:cubicBezTo>
                    <a:pt x="322" y="72"/>
                    <a:pt x="323" y="71"/>
                    <a:pt x="324" y="71"/>
                  </a:cubicBezTo>
                  <a:cubicBezTo>
                    <a:pt x="331" y="69"/>
                    <a:pt x="331" y="69"/>
                    <a:pt x="331" y="69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8" y="74"/>
                    <a:pt x="338" y="74"/>
                    <a:pt x="338" y="74"/>
                  </a:cubicBezTo>
                  <a:cubicBezTo>
                    <a:pt x="338" y="75"/>
                    <a:pt x="338" y="75"/>
                    <a:pt x="338" y="75"/>
                  </a:cubicBezTo>
                  <a:cubicBezTo>
                    <a:pt x="339" y="74"/>
                    <a:pt x="339" y="74"/>
                    <a:pt x="339" y="74"/>
                  </a:cubicBezTo>
                  <a:cubicBezTo>
                    <a:pt x="343" y="69"/>
                    <a:pt x="343" y="69"/>
                    <a:pt x="343" y="69"/>
                  </a:cubicBezTo>
                  <a:cubicBezTo>
                    <a:pt x="344" y="68"/>
                    <a:pt x="345" y="67"/>
                    <a:pt x="346" y="67"/>
                  </a:cubicBezTo>
                  <a:cubicBezTo>
                    <a:pt x="346" y="67"/>
                    <a:pt x="346" y="67"/>
                    <a:pt x="346" y="67"/>
                  </a:cubicBezTo>
                  <a:cubicBezTo>
                    <a:pt x="357" y="74"/>
                    <a:pt x="357" y="74"/>
                    <a:pt x="357" y="74"/>
                  </a:cubicBezTo>
                  <a:cubicBezTo>
                    <a:pt x="361" y="77"/>
                    <a:pt x="365" y="81"/>
                    <a:pt x="365" y="84"/>
                  </a:cubicBezTo>
                  <a:cubicBezTo>
                    <a:pt x="365" y="88"/>
                    <a:pt x="365" y="88"/>
                    <a:pt x="365" y="88"/>
                  </a:cubicBezTo>
                  <a:cubicBezTo>
                    <a:pt x="361" y="89"/>
                    <a:pt x="361" y="89"/>
                    <a:pt x="361" y="89"/>
                  </a:cubicBezTo>
                  <a:cubicBezTo>
                    <a:pt x="350" y="88"/>
                    <a:pt x="350" y="88"/>
                    <a:pt x="350" y="88"/>
                  </a:cubicBezTo>
                  <a:cubicBezTo>
                    <a:pt x="344" y="89"/>
                    <a:pt x="340" y="90"/>
                    <a:pt x="338" y="92"/>
                  </a:cubicBezTo>
                  <a:cubicBezTo>
                    <a:pt x="331" y="94"/>
                    <a:pt x="331" y="94"/>
                    <a:pt x="331" y="94"/>
                  </a:cubicBezTo>
                  <a:cubicBezTo>
                    <a:pt x="331" y="94"/>
                    <a:pt x="331" y="94"/>
                    <a:pt x="331" y="94"/>
                  </a:cubicBezTo>
                  <a:cubicBezTo>
                    <a:pt x="329" y="94"/>
                    <a:pt x="327" y="95"/>
                    <a:pt x="327" y="97"/>
                  </a:cubicBezTo>
                  <a:cubicBezTo>
                    <a:pt x="325" y="102"/>
                    <a:pt x="325" y="102"/>
                    <a:pt x="325" y="102"/>
                  </a:cubicBezTo>
                  <a:cubicBezTo>
                    <a:pt x="320" y="106"/>
                    <a:pt x="320" y="106"/>
                    <a:pt x="320" y="106"/>
                  </a:cubicBezTo>
                  <a:cubicBezTo>
                    <a:pt x="312" y="108"/>
                    <a:pt x="312" y="108"/>
                    <a:pt x="312" y="108"/>
                  </a:cubicBezTo>
                  <a:cubicBezTo>
                    <a:pt x="312" y="108"/>
                    <a:pt x="312" y="108"/>
                    <a:pt x="312" y="108"/>
                  </a:cubicBezTo>
                  <a:cubicBezTo>
                    <a:pt x="310" y="108"/>
                    <a:pt x="307" y="109"/>
                    <a:pt x="305" y="111"/>
                  </a:cubicBezTo>
                  <a:cubicBezTo>
                    <a:pt x="299" y="117"/>
                    <a:pt x="299" y="117"/>
                    <a:pt x="299" y="117"/>
                  </a:cubicBezTo>
                  <a:cubicBezTo>
                    <a:pt x="297" y="119"/>
                    <a:pt x="295" y="120"/>
                    <a:pt x="292" y="120"/>
                  </a:cubicBezTo>
                  <a:cubicBezTo>
                    <a:pt x="284" y="116"/>
                    <a:pt x="284" y="116"/>
                    <a:pt x="284" y="116"/>
                  </a:cubicBezTo>
                  <a:cubicBezTo>
                    <a:pt x="282" y="114"/>
                    <a:pt x="280" y="114"/>
                    <a:pt x="278" y="114"/>
                  </a:cubicBezTo>
                  <a:cubicBezTo>
                    <a:pt x="278" y="114"/>
                    <a:pt x="277" y="114"/>
                    <a:pt x="276" y="114"/>
                  </a:cubicBezTo>
                  <a:cubicBezTo>
                    <a:pt x="273" y="116"/>
                    <a:pt x="271" y="118"/>
                    <a:pt x="270" y="121"/>
                  </a:cubicBezTo>
                  <a:cubicBezTo>
                    <a:pt x="268" y="125"/>
                    <a:pt x="268" y="127"/>
                    <a:pt x="270" y="130"/>
                  </a:cubicBezTo>
                  <a:cubicBezTo>
                    <a:pt x="275" y="136"/>
                    <a:pt x="275" y="136"/>
                    <a:pt x="275" y="136"/>
                  </a:cubicBezTo>
                  <a:cubicBezTo>
                    <a:pt x="275" y="137"/>
                    <a:pt x="275" y="138"/>
                    <a:pt x="273" y="139"/>
                  </a:cubicBezTo>
                  <a:cubicBezTo>
                    <a:pt x="268" y="141"/>
                    <a:pt x="262" y="146"/>
                    <a:pt x="257" y="152"/>
                  </a:cubicBezTo>
                  <a:cubicBezTo>
                    <a:pt x="253" y="156"/>
                    <a:pt x="249" y="158"/>
                    <a:pt x="246" y="158"/>
                  </a:cubicBezTo>
                  <a:cubicBezTo>
                    <a:pt x="233" y="158"/>
                    <a:pt x="233" y="158"/>
                    <a:pt x="233" y="158"/>
                  </a:cubicBezTo>
                  <a:cubicBezTo>
                    <a:pt x="219" y="158"/>
                    <a:pt x="219" y="158"/>
                    <a:pt x="219" y="158"/>
                  </a:cubicBezTo>
                  <a:cubicBezTo>
                    <a:pt x="219" y="158"/>
                    <a:pt x="219" y="158"/>
                    <a:pt x="219" y="158"/>
                  </a:cubicBezTo>
                  <a:cubicBezTo>
                    <a:pt x="219" y="159"/>
                    <a:pt x="219" y="159"/>
                    <a:pt x="219" y="159"/>
                  </a:cubicBezTo>
                  <a:cubicBezTo>
                    <a:pt x="209" y="165"/>
                    <a:pt x="202" y="169"/>
                    <a:pt x="197" y="1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95" name="Freeform 707"/>
            <p:cNvSpPr>
              <a:spLocks noEditPoints="1"/>
            </p:cNvSpPr>
            <p:nvPr/>
          </p:nvSpPr>
          <p:spPr bwMode="auto">
            <a:xfrm>
              <a:off x="4797646" y="2876976"/>
              <a:ext cx="1458618" cy="687299"/>
            </a:xfrm>
            <a:custGeom>
              <a:avLst/>
              <a:gdLst>
                <a:gd name="T0" fmla="*/ 164 w 367"/>
                <a:gd name="T1" fmla="*/ 14 h 173"/>
                <a:gd name="T2" fmla="*/ 202 w 367"/>
                <a:gd name="T3" fmla="*/ 24 h 173"/>
                <a:gd name="T4" fmla="*/ 261 w 367"/>
                <a:gd name="T5" fmla="*/ 46 h 173"/>
                <a:gd name="T6" fmla="*/ 306 w 367"/>
                <a:gd name="T7" fmla="*/ 28 h 173"/>
                <a:gd name="T8" fmla="*/ 327 w 367"/>
                <a:gd name="T9" fmla="*/ 35 h 173"/>
                <a:gd name="T10" fmla="*/ 320 w 367"/>
                <a:gd name="T11" fmla="*/ 69 h 173"/>
                <a:gd name="T12" fmla="*/ 336 w 367"/>
                <a:gd name="T13" fmla="*/ 73 h 173"/>
                <a:gd name="T14" fmla="*/ 348 w 367"/>
                <a:gd name="T15" fmla="*/ 67 h 173"/>
                <a:gd name="T16" fmla="*/ 362 w 367"/>
                <a:gd name="T17" fmla="*/ 91 h 173"/>
                <a:gd name="T18" fmla="*/ 329 w 367"/>
                <a:gd name="T19" fmla="*/ 98 h 173"/>
                <a:gd name="T20" fmla="*/ 307 w 367"/>
                <a:gd name="T21" fmla="*/ 112 h 173"/>
                <a:gd name="T22" fmla="*/ 279 w 367"/>
                <a:gd name="T23" fmla="*/ 116 h 173"/>
                <a:gd name="T24" fmla="*/ 277 w 367"/>
                <a:gd name="T25" fmla="*/ 136 h 173"/>
                <a:gd name="T26" fmla="*/ 234 w 367"/>
                <a:gd name="T27" fmla="*/ 160 h 173"/>
                <a:gd name="T28" fmla="*/ 191 w 367"/>
                <a:gd name="T29" fmla="*/ 170 h 173"/>
                <a:gd name="T30" fmla="*/ 137 w 367"/>
                <a:gd name="T31" fmla="*/ 157 h 173"/>
                <a:gd name="T32" fmla="*/ 91 w 367"/>
                <a:gd name="T33" fmla="*/ 144 h 173"/>
                <a:gd name="T34" fmla="*/ 70 w 367"/>
                <a:gd name="T35" fmla="*/ 121 h 173"/>
                <a:gd name="T36" fmla="*/ 33 w 367"/>
                <a:gd name="T37" fmla="*/ 107 h 173"/>
                <a:gd name="T38" fmla="*/ 15 w 367"/>
                <a:gd name="T39" fmla="*/ 67 h 173"/>
                <a:gd name="T40" fmla="*/ 14 w 367"/>
                <a:gd name="T41" fmla="*/ 41 h 173"/>
                <a:gd name="T42" fmla="*/ 71 w 367"/>
                <a:gd name="T43" fmla="*/ 23 h 173"/>
                <a:gd name="T44" fmla="*/ 105 w 367"/>
                <a:gd name="T45" fmla="*/ 36 h 173"/>
                <a:gd name="T46" fmla="*/ 122 w 367"/>
                <a:gd name="T47" fmla="*/ 2 h 173"/>
                <a:gd name="T48" fmla="*/ 119 w 367"/>
                <a:gd name="T49" fmla="*/ 18 h 173"/>
                <a:gd name="T50" fmla="*/ 92 w 367"/>
                <a:gd name="T51" fmla="*/ 36 h 173"/>
                <a:gd name="T52" fmla="*/ 74 w 367"/>
                <a:gd name="T53" fmla="*/ 28 h 173"/>
                <a:gd name="T54" fmla="*/ 23 w 367"/>
                <a:gd name="T55" fmla="*/ 39 h 173"/>
                <a:gd name="T56" fmla="*/ 3 w 367"/>
                <a:gd name="T57" fmla="*/ 47 h 173"/>
                <a:gd name="T58" fmla="*/ 26 w 367"/>
                <a:gd name="T59" fmla="*/ 70 h 173"/>
                <a:gd name="T60" fmla="*/ 39 w 367"/>
                <a:gd name="T61" fmla="*/ 114 h 173"/>
                <a:gd name="T62" fmla="*/ 64 w 367"/>
                <a:gd name="T63" fmla="*/ 115 h 173"/>
                <a:gd name="T64" fmla="*/ 80 w 367"/>
                <a:gd name="T65" fmla="*/ 126 h 173"/>
                <a:gd name="T66" fmla="*/ 87 w 367"/>
                <a:gd name="T67" fmla="*/ 132 h 173"/>
                <a:gd name="T68" fmla="*/ 114 w 367"/>
                <a:gd name="T69" fmla="*/ 155 h 173"/>
                <a:gd name="T70" fmla="*/ 178 w 367"/>
                <a:gd name="T71" fmla="*/ 166 h 173"/>
                <a:gd name="T72" fmla="*/ 195 w 367"/>
                <a:gd name="T73" fmla="*/ 170 h 173"/>
                <a:gd name="T74" fmla="*/ 220 w 367"/>
                <a:gd name="T75" fmla="*/ 159 h 173"/>
                <a:gd name="T76" fmla="*/ 273 w 367"/>
                <a:gd name="T77" fmla="*/ 139 h 173"/>
                <a:gd name="T78" fmla="*/ 270 w 367"/>
                <a:gd name="T79" fmla="*/ 132 h 173"/>
                <a:gd name="T80" fmla="*/ 277 w 367"/>
                <a:gd name="T81" fmla="*/ 114 h 173"/>
                <a:gd name="T82" fmla="*/ 300 w 367"/>
                <a:gd name="T83" fmla="*/ 117 h 173"/>
                <a:gd name="T84" fmla="*/ 325 w 367"/>
                <a:gd name="T85" fmla="*/ 103 h 173"/>
                <a:gd name="T86" fmla="*/ 351 w 367"/>
                <a:gd name="T87" fmla="*/ 88 h 173"/>
                <a:gd name="T88" fmla="*/ 365 w 367"/>
                <a:gd name="T89" fmla="*/ 89 h 173"/>
                <a:gd name="T90" fmla="*/ 347 w 367"/>
                <a:gd name="T91" fmla="*/ 69 h 173"/>
                <a:gd name="T92" fmla="*/ 340 w 367"/>
                <a:gd name="T93" fmla="*/ 76 h 173"/>
                <a:gd name="T94" fmla="*/ 335 w 367"/>
                <a:gd name="T95" fmla="*/ 74 h 173"/>
                <a:gd name="T96" fmla="*/ 323 w 367"/>
                <a:gd name="T97" fmla="*/ 73 h 173"/>
                <a:gd name="T98" fmla="*/ 327 w 367"/>
                <a:gd name="T99" fmla="*/ 36 h 173"/>
                <a:gd name="T100" fmla="*/ 315 w 367"/>
                <a:gd name="T101" fmla="*/ 36 h 173"/>
                <a:gd name="T102" fmla="*/ 309 w 367"/>
                <a:gd name="T103" fmla="*/ 32 h 173"/>
                <a:gd name="T104" fmla="*/ 305 w 367"/>
                <a:gd name="T105" fmla="*/ 29 h 173"/>
                <a:gd name="T106" fmla="*/ 288 w 367"/>
                <a:gd name="T107" fmla="*/ 42 h 173"/>
                <a:gd name="T108" fmla="*/ 212 w 367"/>
                <a:gd name="T109" fmla="*/ 29 h 173"/>
                <a:gd name="T110" fmla="*/ 181 w 367"/>
                <a:gd name="T111" fmla="*/ 30 h 173"/>
                <a:gd name="T112" fmla="*/ 156 w 367"/>
                <a:gd name="T113" fmla="*/ 6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67" h="173">
                  <a:moveTo>
                    <a:pt x="131" y="0"/>
                  </a:moveTo>
                  <a:cubicBezTo>
                    <a:pt x="141" y="1"/>
                    <a:pt x="141" y="1"/>
                    <a:pt x="141" y="1"/>
                  </a:cubicBezTo>
                  <a:cubicBezTo>
                    <a:pt x="156" y="4"/>
                    <a:pt x="156" y="4"/>
                    <a:pt x="156" y="4"/>
                  </a:cubicBezTo>
                  <a:cubicBezTo>
                    <a:pt x="161" y="5"/>
                    <a:pt x="164" y="8"/>
                    <a:pt x="164" y="14"/>
                  </a:cubicBezTo>
                  <a:cubicBezTo>
                    <a:pt x="166" y="23"/>
                    <a:pt x="170" y="28"/>
                    <a:pt x="177" y="28"/>
                  </a:cubicBezTo>
                  <a:cubicBezTo>
                    <a:pt x="178" y="28"/>
                    <a:pt x="180" y="28"/>
                    <a:pt x="181" y="28"/>
                  </a:cubicBezTo>
                  <a:cubicBezTo>
                    <a:pt x="192" y="25"/>
                    <a:pt x="192" y="25"/>
                    <a:pt x="192" y="25"/>
                  </a:cubicBezTo>
                  <a:cubicBezTo>
                    <a:pt x="202" y="24"/>
                    <a:pt x="202" y="24"/>
                    <a:pt x="202" y="24"/>
                  </a:cubicBezTo>
                  <a:cubicBezTo>
                    <a:pt x="213" y="27"/>
                    <a:pt x="213" y="27"/>
                    <a:pt x="213" y="27"/>
                  </a:cubicBezTo>
                  <a:cubicBezTo>
                    <a:pt x="216" y="29"/>
                    <a:pt x="220" y="30"/>
                    <a:pt x="223" y="33"/>
                  </a:cubicBezTo>
                  <a:cubicBezTo>
                    <a:pt x="228" y="38"/>
                    <a:pt x="235" y="40"/>
                    <a:pt x="244" y="44"/>
                  </a:cubicBezTo>
                  <a:cubicBezTo>
                    <a:pt x="250" y="45"/>
                    <a:pt x="256" y="46"/>
                    <a:pt x="261" y="46"/>
                  </a:cubicBezTo>
                  <a:cubicBezTo>
                    <a:pt x="270" y="46"/>
                    <a:pt x="278" y="44"/>
                    <a:pt x="287" y="40"/>
                  </a:cubicBezTo>
                  <a:cubicBezTo>
                    <a:pt x="296" y="33"/>
                    <a:pt x="296" y="33"/>
                    <a:pt x="296" y="33"/>
                  </a:cubicBezTo>
                  <a:cubicBezTo>
                    <a:pt x="299" y="29"/>
                    <a:pt x="303" y="28"/>
                    <a:pt x="305" y="28"/>
                  </a:cubicBezTo>
                  <a:cubicBezTo>
                    <a:pt x="305" y="28"/>
                    <a:pt x="306" y="28"/>
                    <a:pt x="306" y="28"/>
                  </a:cubicBezTo>
                  <a:cubicBezTo>
                    <a:pt x="308" y="28"/>
                    <a:pt x="309" y="29"/>
                    <a:pt x="311" y="31"/>
                  </a:cubicBezTo>
                  <a:cubicBezTo>
                    <a:pt x="316" y="34"/>
                    <a:pt x="316" y="34"/>
                    <a:pt x="316" y="34"/>
                  </a:cubicBezTo>
                  <a:cubicBezTo>
                    <a:pt x="323" y="35"/>
                    <a:pt x="323" y="35"/>
                    <a:pt x="323" y="35"/>
                  </a:cubicBezTo>
                  <a:cubicBezTo>
                    <a:pt x="327" y="35"/>
                    <a:pt x="327" y="35"/>
                    <a:pt x="327" y="35"/>
                  </a:cubicBezTo>
                  <a:cubicBezTo>
                    <a:pt x="330" y="34"/>
                    <a:pt x="330" y="34"/>
                    <a:pt x="330" y="34"/>
                  </a:cubicBezTo>
                  <a:cubicBezTo>
                    <a:pt x="333" y="35"/>
                    <a:pt x="333" y="35"/>
                    <a:pt x="333" y="35"/>
                  </a:cubicBezTo>
                  <a:cubicBezTo>
                    <a:pt x="333" y="35"/>
                    <a:pt x="333" y="35"/>
                    <a:pt x="333" y="35"/>
                  </a:cubicBezTo>
                  <a:cubicBezTo>
                    <a:pt x="323" y="54"/>
                    <a:pt x="318" y="66"/>
                    <a:pt x="320" y="69"/>
                  </a:cubicBezTo>
                  <a:cubicBezTo>
                    <a:pt x="320" y="71"/>
                    <a:pt x="321" y="72"/>
                    <a:pt x="323" y="72"/>
                  </a:cubicBezTo>
                  <a:cubicBezTo>
                    <a:pt x="323" y="72"/>
                    <a:pt x="324" y="72"/>
                    <a:pt x="325" y="71"/>
                  </a:cubicBezTo>
                  <a:cubicBezTo>
                    <a:pt x="332" y="69"/>
                    <a:pt x="332" y="69"/>
                    <a:pt x="332" y="69"/>
                  </a:cubicBezTo>
                  <a:cubicBezTo>
                    <a:pt x="336" y="73"/>
                    <a:pt x="336" y="73"/>
                    <a:pt x="336" y="73"/>
                  </a:cubicBezTo>
                  <a:cubicBezTo>
                    <a:pt x="339" y="74"/>
                    <a:pt x="339" y="74"/>
                    <a:pt x="339" y="74"/>
                  </a:cubicBezTo>
                  <a:cubicBezTo>
                    <a:pt x="343" y="70"/>
                    <a:pt x="343" y="70"/>
                    <a:pt x="343" y="70"/>
                  </a:cubicBezTo>
                  <a:cubicBezTo>
                    <a:pt x="344" y="68"/>
                    <a:pt x="346" y="67"/>
                    <a:pt x="347" y="67"/>
                  </a:cubicBezTo>
                  <a:cubicBezTo>
                    <a:pt x="347" y="67"/>
                    <a:pt x="347" y="67"/>
                    <a:pt x="348" y="67"/>
                  </a:cubicBezTo>
                  <a:cubicBezTo>
                    <a:pt x="359" y="74"/>
                    <a:pt x="359" y="74"/>
                    <a:pt x="359" y="74"/>
                  </a:cubicBezTo>
                  <a:cubicBezTo>
                    <a:pt x="364" y="78"/>
                    <a:pt x="367" y="82"/>
                    <a:pt x="367" y="85"/>
                  </a:cubicBezTo>
                  <a:cubicBezTo>
                    <a:pt x="367" y="90"/>
                    <a:pt x="367" y="90"/>
                    <a:pt x="367" y="90"/>
                  </a:cubicBezTo>
                  <a:cubicBezTo>
                    <a:pt x="362" y="91"/>
                    <a:pt x="362" y="91"/>
                    <a:pt x="362" y="91"/>
                  </a:cubicBezTo>
                  <a:cubicBezTo>
                    <a:pt x="351" y="90"/>
                    <a:pt x="351" y="90"/>
                    <a:pt x="351" y="90"/>
                  </a:cubicBezTo>
                  <a:cubicBezTo>
                    <a:pt x="345" y="91"/>
                    <a:pt x="341" y="92"/>
                    <a:pt x="339" y="93"/>
                  </a:cubicBezTo>
                  <a:cubicBezTo>
                    <a:pt x="333" y="96"/>
                    <a:pt x="333" y="96"/>
                    <a:pt x="333" y="96"/>
                  </a:cubicBezTo>
                  <a:cubicBezTo>
                    <a:pt x="330" y="96"/>
                    <a:pt x="329" y="97"/>
                    <a:pt x="329" y="98"/>
                  </a:cubicBezTo>
                  <a:cubicBezTo>
                    <a:pt x="326" y="104"/>
                    <a:pt x="326" y="104"/>
                    <a:pt x="326" y="104"/>
                  </a:cubicBezTo>
                  <a:cubicBezTo>
                    <a:pt x="321" y="108"/>
                    <a:pt x="321" y="108"/>
                    <a:pt x="321" y="108"/>
                  </a:cubicBezTo>
                  <a:cubicBezTo>
                    <a:pt x="314" y="110"/>
                    <a:pt x="314" y="110"/>
                    <a:pt x="314" y="110"/>
                  </a:cubicBezTo>
                  <a:cubicBezTo>
                    <a:pt x="311" y="110"/>
                    <a:pt x="309" y="111"/>
                    <a:pt x="307" y="112"/>
                  </a:cubicBezTo>
                  <a:cubicBezTo>
                    <a:pt x="301" y="118"/>
                    <a:pt x="301" y="118"/>
                    <a:pt x="301" y="118"/>
                  </a:cubicBezTo>
                  <a:cubicBezTo>
                    <a:pt x="298" y="121"/>
                    <a:pt x="296" y="121"/>
                    <a:pt x="293" y="121"/>
                  </a:cubicBezTo>
                  <a:cubicBezTo>
                    <a:pt x="285" y="118"/>
                    <a:pt x="285" y="118"/>
                    <a:pt x="285" y="118"/>
                  </a:cubicBezTo>
                  <a:cubicBezTo>
                    <a:pt x="283" y="116"/>
                    <a:pt x="281" y="116"/>
                    <a:pt x="279" y="116"/>
                  </a:cubicBezTo>
                  <a:cubicBezTo>
                    <a:pt x="279" y="116"/>
                    <a:pt x="278" y="116"/>
                    <a:pt x="278" y="116"/>
                  </a:cubicBezTo>
                  <a:cubicBezTo>
                    <a:pt x="275" y="117"/>
                    <a:pt x="273" y="120"/>
                    <a:pt x="272" y="123"/>
                  </a:cubicBezTo>
                  <a:cubicBezTo>
                    <a:pt x="270" y="126"/>
                    <a:pt x="270" y="128"/>
                    <a:pt x="272" y="131"/>
                  </a:cubicBezTo>
                  <a:cubicBezTo>
                    <a:pt x="277" y="136"/>
                    <a:pt x="277" y="136"/>
                    <a:pt x="277" y="136"/>
                  </a:cubicBezTo>
                  <a:cubicBezTo>
                    <a:pt x="277" y="138"/>
                    <a:pt x="277" y="140"/>
                    <a:pt x="274" y="140"/>
                  </a:cubicBezTo>
                  <a:cubicBezTo>
                    <a:pt x="269" y="143"/>
                    <a:pt x="264" y="148"/>
                    <a:pt x="259" y="153"/>
                  </a:cubicBezTo>
                  <a:cubicBezTo>
                    <a:pt x="255" y="157"/>
                    <a:pt x="251" y="160"/>
                    <a:pt x="247" y="160"/>
                  </a:cubicBezTo>
                  <a:cubicBezTo>
                    <a:pt x="234" y="160"/>
                    <a:pt x="234" y="160"/>
                    <a:pt x="234" y="160"/>
                  </a:cubicBezTo>
                  <a:cubicBezTo>
                    <a:pt x="220" y="160"/>
                    <a:pt x="220" y="160"/>
                    <a:pt x="220" y="160"/>
                  </a:cubicBezTo>
                  <a:cubicBezTo>
                    <a:pt x="211" y="167"/>
                    <a:pt x="203" y="171"/>
                    <a:pt x="198" y="173"/>
                  </a:cubicBezTo>
                  <a:cubicBezTo>
                    <a:pt x="194" y="172"/>
                    <a:pt x="194" y="172"/>
                    <a:pt x="194" y="172"/>
                  </a:cubicBezTo>
                  <a:cubicBezTo>
                    <a:pt x="191" y="170"/>
                    <a:pt x="191" y="170"/>
                    <a:pt x="191" y="170"/>
                  </a:cubicBezTo>
                  <a:cubicBezTo>
                    <a:pt x="178" y="168"/>
                    <a:pt x="178" y="168"/>
                    <a:pt x="178" y="168"/>
                  </a:cubicBezTo>
                  <a:cubicBezTo>
                    <a:pt x="170" y="165"/>
                    <a:pt x="165" y="163"/>
                    <a:pt x="161" y="160"/>
                  </a:cubicBezTo>
                  <a:cubicBezTo>
                    <a:pt x="159" y="158"/>
                    <a:pt x="153" y="157"/>
                    <a:pt x="143" y="157"/>
                  </a:cubicBezTo>
                  <a:cubicBezTo>
                    <a:pt x="141" y="157"/>
                    <a:pt x="139" y="157"/>
                    <a:pt x="137" y="157"/>
                  </a:cubicBezTo>
                  <a:cubicBezTo>
                    <a:pt x="114" y="157"/>
                    <a:pt x="114" y="157"/>
                    <a:pt x="114" y="157"/>
                  </a:cubicBezTo>
                  <a:cubicBezTo>
                    <a:pt x="106" y="155"/>
                    <a:pt x="106" y="155"/>
                    <a:pt x="106" y="155"/>
                  </a:cubicBezTo>
                  <a:cubicBezTo>
                    <a:pt x="98" y="154"/>
                    <a:pt x="98" y="154"/>
                    <a:pt x="98" y="154"/>
                  </a:cubicBezTo>
                  <a:cubicBezTo>
                    <a:pt x="96" y="153"/>
                    <a:pt x="94" y="150"/>
                    <a:pt x="91" y="144"/>
                  </a:cubicBezTo>
                  <a:cubicBezTo>
                    <a:pt x="85" y="133"/>
                    <a:pt x="85" y="133"/>
                    <a:pt x="85" y="133"/>
                  </a:cubicBezTo>
                  <a:cubicBezTo>
                    <a:pt x="79" y="128"/>
                    <a:pt x="79" y="128"/>
                    <a:pt x="79" y="128"/>
                  </a:cubicBezTo>
                  <a:cubicBezTo>
                    <a:pt x="73" y="125"/>
                    <a:pt x="73" y="125"/>
                    <a:pt x="73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19"/>
                    <a:pt x="67" y="117"/>
                    <a:pt x="64" y="117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5" y="115"/>
                    <a:pt x="34" y="112"/>
                    <a:pt x="33" y="107"/>
                  </a:cubicBezTo>
                  <a:cubicBezTo>
                    <a:pt x="33" y="102"/>
                    <a:pt x="34" y="98"/>
                    <a:pt x="36" y="94"/>
                  </a:cubicBezTo>
                  <a:cubicBezTo>
                    <a:pt x="39" y="88"/>
                    <a:pt x="38" y="83"/>
                    <a:pt x="32" y="77"/>
                  </a:cubicBezTo>
                  <a:cubicBezTo>
                    <a:pt x="25" y="72"/>
                    <a:pt x="25" y="72"/>
                    <a:pt x="25" y="72"/>
                  </a:cubicBezTo>
                  <a:cubicBezTo>
                    <a:pt x="23" y="70"/>
                    <a:pt x="19" y="68"/>
                    <a:pt x="15" y="67"/>
                  </a:cubicBezTo>
                  <a:cubicBezTo>
                    <a:pt x="10" y="65"/>
                    <a:pt x="7" y="62"/>
                    <a:pt x="4" y="55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7" y="41"/>
                    <a:pt x="19" y="40"/>
                    <a:pt x="22" y="38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35" y="25"/>
                    <a:pt x="42" y="21"/>
                    <a:pt x="47" y="21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6" y="26"/>
                    <a:pt x="76" y="26"/>
                    <a:pt x="76" y="26"/>
                  </a:cubicBezTo>
                  <a:cubicBezTo>
                    <a:pt x="80" y="32"/>
                    <a:pt x="80" y="32"/>
                    <a:pt x="80" y="32"/>
                  </a:cubicBezTo>
                  <a:cubicBezTo>
                    <a:pt x="92" y="34"/>
                    <a:pt x="92" y="34"/>
                    <a:pt x="92" y="34"/>
                  </a:cubicBezTo>
                  <a:cubicBezTo>
                    <a:pt x="105" y="36"/>
                    <a:pt x="105" y="36"/>
                    <a:pt x="105" y="36"/>
                  </a:cubicBezTo>
                  <a:cubicBezTo>
                    <a:pt x="106" y="37"/>
                    <a:pt x="108" y="37"/>
                    <a:pt x="109" y="37"/>
                  </a:cubicBezTo>
                  <a:cubicBezTo>
                    <a:pt x="112" y="37"/>
                    <a:pt x="114" y="36"/>
                    <a:pt x="116" y="33"/>
                  </a:cubicBezTo>
                  <a:cubicBezTo>
                    <a:pt x="120" y="29"/>
                    <a:pt x="120" y="24"/>
                    <a:pt x="118" y="19"/>
                  </a:cubicBezTo>
                  <a:cubicBezTo>
                    <a:pt x="114" y="11"/>
                    <a:pt x="115" y="6"/>
                    <a:pt x="122" y="2"/>
                  </a:cubicBezTo>
                  <a:cubicBezTo>
                    <a:pt x="131" y="0"/>
                    <a:pt x="131" y="0"/>
                    <a:pt x="131" y="0"/>
                  </a:cubicBezTo>
                  <a:moveTo>
                    <a:pt x="131" y="2"/>
                  </a:moveTo>
                  <a:cubicBezTo>
                    <a:pt x="123" y="4"/>
                    <a:pt x="123" y="4"/>
                    <a:pt x="123" y="4"/>
                  </a:cubicBezTo>
                  <a:cubicBezTo>
                    <a:pt x="117" y="7"/>
                    <a:pt x="116" y="11"/>
                    <a:pt x="119" y="18"/>
                  </a:cubicBezTo>
                  <a:cubicBezTo>
                    <a:pt x="123" y="26"/>
                    <a:pt x="121" y="31"/>
                    <a:pt x="118" y="34"/>
                  </a:cubicBezTo>
                  <a:cubicBezTo>
                    <a:pt x="115" y="38"/>
                    <a:pt x="113" y="39"/>
                    <a:pt x="109" y="39"/>
                  </a:cubicBezTo>
                  <a:cubicBezTo>
                    <a:pt x="108" y="39"/>
                    <a:pt x="106" y="39"/>
                    <a:pt x="104" y="38"/>
                  </a:cubicBezTo>
                  <a:cubicBezTo>
                    <a:pt x="92" y="36"/>
                    <a:pt x="92" y="36"/>
                    <a:pt x="92" y="36"/>
                  </a:cubicBezTo>
                  <a:cubicBezTo>
                    <a:pt x="79" y="34"/>
                    <a:pt x="79" y="34"/>
                    <a:pt x="79" y="34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8" y="33"/>
                    <a:pt x="78" y="33"/>
                    <a:pt x="78" y="33"/>
                  </a:cubicBezTo>
                  <a:cubicBezTo>
                    <a:pt x="74" y="28"/>
                    <a:pt x="74" y="28"/>
                    <a:pt x="74" y="28"/>
                  </a:cubicBezTo>
                  <a:cubicBezTo>
                    <a:pt x="70" y="25"/>
                    <a:pt x="70" y="25"/>
                    <a:pt x="70" y="25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3" y="23"/>
                    <a:pt x="37" y="25"/>
                    <a:pt x="30" y="33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0" y="42"/>
                    <a:pt x="18" y="43"/>
                    <a:pt x="14" y="43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5" y="54"/>
                    <a:pt x="5" y="54"/>
                    <a:pt x="5" y="54"/>
                  </a:cubicBezTo>
                  <a:cubicBezTo>
                    <a:pt x="8" y="61"/>
                    <a:pt x="11" y="64"/>
                    <a:pt x="15" y="65"/>
                  </a:cubicBezTo>
                  <a:cubicBezTo>
                    <a:pt x="20" y="66"/>
                    <a:pt x="24" y="68"/>
                    <a:pt x="26" y="70"/>
                  </a:cubicBezTo>
                  <a:cubicBezTo>
                    <a:pt x="33" y="76"/>
                    <a:pt x="33" y="76"/>
                    <a:pt x="33" y="76"/>
                  </a:cubicBezTo>
                  <a:cubicBezTo>
                    <a:pt x="40" y="82"/>
                    <a:pt x="41" y="89"/>
                    <a:pt x="38" y="95"/>
                  </a:cubicBezTo>
                  <a:cubicBezTo>
                    <a:pt x="36" y="98"/>
                    <a:pt x="35" y="102"/>
                    <a:pt x="35" y="107"/>
                  </a:cubicBezTo>
                  <a:cubicBezTo>
                    <a:pt x="36" y="112"/>
                    <a:pt x="37" y="113"/>
                    <a:pt x="39" y="114"/>
                  </a:cubicBezTo>
                  <a:cubicBezTo>
                    <a:pt x="50" y="115"/>
                    <a:pt x="50" y="115"/>
                    <a:pt x="50" y="115"/>
                  </a:cubicBezTo>
                  <a:cubicBezTo>
                    <a:pt x="64" y="115"/>
                    <a:pt x="64" y="115"/>
                    <a:pt x="64" y="115"/>
                  </a:cubicBezTo>
                  <a:cubicBezTo>
                    <a:pt x="64" y="115"/>
                    <a:pt x="64" y="115"/>
                    <a:pt x="64" y="115"/>
                  </a:cubicBezTo>
                  <a:cubicBezTo>
                    <a:pt x="64" y="115"/>
                    <a:pt x="64" y="115"/>
                    <a:pt x="64" y="115"/>
                  </a:cubicBezTo>
                  <a:cubicBezTo>
                    <a:pt x="67" y="116"/>
                    <a:pt x="70" y="118"/>
                    <a:pt x="71" y="120"/>
                  </a:cubicBezTo>
                  <a:cubicBezTo>
                    <a:pt x="75" y="124"/>
                    <a:pt x="75" y="124"/>
                    <a:pt x="75" y="124"/>
                  </a:cubicBezTo>
                  <a:cubicBezTo>
                    <a:pt x="80" y="126"/>
                    <a:pt x="80" y="126"/>
                    <a:pt x="80" y="126"/>
                  </a:cubicBezTo>
                  <a:cubicBezTo>
                    <a:pt x="80" y="126"/>
                    <a:pt x="80" y="126"/>
                    <a:pt x="80" y="126"/>
                  </a:cubicBezTo>
                  <a:cubicBezTo>
                    <a:pt x="80" y="126"/>
                    <a:pt x="80" y="126"/>
                    <a:pt x="80" y="126"/>
                  </a:cubicBezTo>
                  <a:cubicBezTo>
                    <a:pt x="86" y="131"/>
                    <a:pt x="86" y="131"/>
                    <a:pt x="86" y="131"/>
                  </a:cubicBezTo>
                  <a:cubicBezTo>
                    <a:pt x="87" y="132"/>
                    <a:pt x="87" y="132"/>
                    <a:pt x="87" y="132"/>
                  </a:cubicBezTo>
                  <a:cubicBezTo>
                    <a:pt x="87" y="132"/>
                    <a:pt x="87" y="132"/>
                    <a:pt x="87" y="132"/>
                  </a:cubicBezTo>
                  <a:cubicBezTo>
                    <a:pt x="93" y="143"/>
                    <a:pt x="93" y="143"/>
                    <a:pt x="93" y="143"/>
                  </a:cubicBezTo>
                  <a:cubicBezTo>
                    <a:pt x="95" y="148"/>
                    <a:pt x="97" y="151"/>
                    <a:pt x="98" y="153"/>
                  </a:cubicBezTo>
                  <a:cubicBezTo>
                    <a:pt x="106" y="154"/>
                    <a:pt x="106" y="154"/>
                    <a:pt x="106" y="154"/>
                  </a:cubicBezTo>
                  <a:cubicBezTo>
                    <a:pt x="114" y="155"/>
                    <a:pt x="114" y="155"/>
                    <a:pt x="114" y="155"/>
                  </a:cubicBezTo>
                  <a:cubicBezTo>
                    <a:pt x="137" y="155"/>
                    <a:pt x="137" y="155"/>
                    <a:pt x="137" y="155"/>
                  </a:cubicBezTo>
                  <a:cubicBezTo>
                    <a:pt x="139" y="155"/>
                    <a:pt x="141" y="155"/>
                    <a:pt x="143" y="155"/>
                  </a:cubicBezTo>
                  <a:cubicBezTo>
                    <a:pt x="154" y="155"/>
                    <a:pt x="160" y="156"/>
                    <a:pt x="162" y="159"/>
                  </a:cubicBezTo>
                  <a:cubicBezTo>
                    <a:pt x="166" y="161"/>
                    <a:pt x="172" y="164"/>
                    <a:pt x="178" y="166"/>
                  </a:cubicBezTo>
                  <a:cubicBezTo>
                    <a:pt x="191" y="169"/>
                    <a:pt x="191" y="169"/>
                    <a:pt x="191" y="169"/>
                  </a:cubicBezTo>
                  <a:cubicBezTo>
                    <a:pt x="191" y="169"/>
                    <a:pt x="191" y="169"/>
                    <a:pt x="191" y="169"/>
                  </a:cubicBezTo>
                  <a:cubicBezTo>
                    <a:pt x="191" y="169"/>
                    <a:pt x="191" y="169"/>
                    <a:pt x="191" y="169"/>
                  </a:cubicBezTo>
                  <a:cubicBezTo>
                    <a:pt x="195" y="170"/>
                    <a:pt x="195" y="170"/>
                    <a:pt x="195" y="170"/>
                  </a:cubicBezTo>
                  <a:cubicBezTo>
                    <a:pt x="198" y="171"/>
                    <a:pt x="198" y="171"/>
                    <a:pt x="198" y="171"/>
                  </a:cubicBezTo>
                  <a:cubicBezTo>
                    <a:pt x="203" y="169"/>
                    <a:pt x="210" y="166"/>
                    <a:pt x="219" y="159"/>
                  </a:cubicBezTo>
                  <a:cubicBezTo>
                    <a:pt x="220" y="159"/>
                    <a:pt x="220" y="159"/>
                    <a:pt x="220" y="159"/>
                  </a:cubicBezTo>
                  <a:cubicBezTo>
                    <a:pt x="220" y="159"/>
                    <a:pt x="220" y="159"/>
                    <a:pt x="220" y="159"/>
                  </a:cubicBezTo>
                  <a:cubicBezTo>
                    <a:pt x="234" y="158"/>
                    <a:pt x="234" y="158"/>
                    <a:pt x="234" y="158"/>
                  </a:cubicBezTo>
                  <a:cubicBezTo>
                    <a:pt x="247" y="159"/>
                    <a:pt x="247" y="159"/>
                    <a:pt x="247" y="159"/>
                  </a:cubicBezTo>
                  <a:cubicBezTo>
                    <a:pt x="250" y="158"/>
                    <a:pt x="254" y="156"/>
                    <a:pt x="258" y="152"/>
                  </a:cubicBezTo>
                  <a:cubicBezTo>
                    <a:pt x="263" y="146"/>
                    <a:pt x="268" y="142"/>
                    <a:pt x="273" y="139"/>
                  </a:cubicBezTo>
                  <a:cubicBezTo>
                    <a:pt x="274" y="139"/>
                    <a:pt x="274" y="139"/>
                    <a:pt x="274" y="139"/>
                  </a:cubicBezTo>
                  <a:cubicBezTo>
                    <a:pt x="274" y="139"/>
                    <a:pt x="274" y="139"/>
                    <a:pt x="274" y="139"/>
                  </a:cubicBezTo>
                  <a:cubicBezTo>
                    <a:pt x="275" y="138"/>
                    <a:pt x="275" y="138"/>
                    <a:pt x="275" y="137"/>
                  </a:cubicBezTo>
                  <a:cubicBezTo>
                    <a:pt x="270" y="132"/>
                    <a:pt x="270" y="132"/>
                    <a:pt x="270" y="132"/>
                  </a:cubicBezTo>
                  <a:cubicBezTo>
                    <a:pt x="270" y="132"/>
                    <a:pt x="270" y="132"/>
                    <a:pt x="270" y="132"/>
                  </a:cubicBezTo>
                  <a:cubicBezTo>
                    <a:pt x="270" y="132"/>
                    <a:pt x="270" y="132"/>
                    <a:pt x="270" y="132"/>
                  </a:cubicBezTo>
                  <a:cubicBezTo>
                    <a:pt x="268" y="129"/>
                    <a:pt x="268" y="126"/>
                    <a:pt x="270" y="122"/>
                  </a:cubicBezTo>
                  <a:cubicBezTo>
                    <a:pt x="272" y="118"/>
                    <a:pt x="274" y="116"/>
                    <a:pt x="277" y="114"/>
                  </a:cubicBezTo>
                  <a:cubicBezTo>
                    <a:pt x="278" y="114"/>
                    <a:pt x="278" y="114"/>
                    <a:pt x="279" y="114"/>
                  </a:cubicBezTo>
                  <a:cubicBezTo>
                    <a:pt x="281" y="114"/>
                    <a:pt x="283" y="115"/>
                    <a:pt x="286" y="116"/>
                  </a:cubicBezTo>
                  <a:cubicBezTo>
                    <a:pt x="293" y="120"/>
                    <a:pt x="293" y="120"/>
                    <a:pt x="293" y="120"/>
                  </a:cubicBezTo>
                  <a:cubicBezTo>
                    <a:pt x="296" y="120"/>
                    <a:pt x="298" y="119"/>
                    <a:pt x="300" y="117"/>
                  </a:cubicBezTo>
                  <a:cubicBezTo>
                    <a:pt x="306" y="111"/>
                    <a:pt x="306" y="111"/>
                    <a:pt x="306" y="111"/>
                  </a:cubicBezTo>
                  <a:cubicBezTo>
                    <a:pt x="308" y="109"/>
                    <a:pt x="311" y="108"/>
                    <a:pt x="313" y="108"/>
                  </a:cubicBezTo>
                  <a:cubicBezTo>
                    <a:pt x="321" y="106"/>
                    <a:pt x="321" y="106"/>
                    <a:pt x="321" y="106"/>
                  </a:cubicBezTo>
                  <a:cubicBezTo>
                    <a:pt x="325" y="103"/>
                    <a:pt x="325" y="103"/>
                    <a:pt x="325" y="103"/>
                  </a:cubicBezTo>
                  <a:cubicBezTo>
                    <a:pt x="327" y="97"/>
                    <a:pt x="327" y="97"/>
                    <a:pt x="327" y="97"/>
                  </a:cubicBezTo>
                  <a:cubicBezTo>
                    <a:pt x="328" y="95"/>
                    <a:pt x="330" y="94"/>
                    <a:pt x="332" y="94"/>
                  </a:cubicBezTo>
                  <a:cubicBezTo>
                    <a:pt x="338" y="92"/>
                    <a:pt x="338" y="92"/>
                    <a:pt x="338" y="92"/>
                  </a:cubicBezTo>
                  <a:cubicBezTo>
                    <a:pt x="340" y="90"/>
                    <a:pt x="344" y="90"/>
                    <a:pt x="351" y="88"/>
                  </a:cubicBezTo>
                  <a:cubicBezTo>
                    <a:pt x="351" y="88"/>
                    <a:pt x="351" y="88"/>
                    <a:pt x="351" y="88"/>
                  </a:cubicBezTo>
                  <a:cubicBezTo>
                    <a:pt x="351" y="88"/>
                    <a:pt x="351" y="88"/>
                    <a:pt x="351" y="88"/>
                  </a:cubicBezTo>
                  <a:cubicBezTo>
                    <a:pt x="362" y="89"/>
                    <a:pt x="362" y="89"/>
                    <a:pt x="362" y="89"/>
                  </a:cubicBezTo>
                  <a:cubicBezTo>
                    <a:pt x="365" y="89"/>
                    <a:pt x="365" y="89"/>
                    <a:pt x="365" y="89"/>
                  </a:cubicBezTo>
                  <a:cubicBezTo>
                    <a:pt x="365" y="85"/>
                    <a:pt x="365" y="85"/>
                    <a:pt x="365" y="85"/>
                  </a:cubicBezTo>
                  <a:cubicBezTo>
                    <a:pt x="365" y="82"/>
                    <a:pt x="361" y="78"/>
                    <a:pt x="357" y="75"/>
                  </a:cubicBezTo>
                  <a:cubicBezTo>
                    <a:pt x="347" y="69"/>
                    <a:pt x="347" y="69"/>
                    <a:pt x="347" y="69"/>
                  </a:cubicBezTo>
                  <a:cubicBezTo>
                    <a:pt x="347" y="69"/>
                    <a:pt x="347" y="69"/>
                    <a:pt x="347" y="69"/>
                  </a:cubicBezTo>
                  <a:cubicBezTo>
                    <a:pt x="346" y="69"/>
                    <a:pt x="345" y="69"/>
                    <a:pt x="345" y="71"/>
                  </a:cubicBezTo>
                  <a:cubicBezTo>
                    <a:pt x="345" y="71"/>
                    <a:pt x="345" y="71"/>
                    <a:pt x="345" y="71"/>
                  </a:cubicBezTo>
                  <a:cubicBezTo>
                    <a:pt x="344" y="71"/>
                    <a:pt x="344" y="71"/>
                    <a:pt x="344" y="71"/>
                  </a:cubicBezTo>
                  <a:cubicBezTo>
                    <a:pt x="340" y="76"/>
                    <a:pt x="340" y="76"/>
                    <a:pt x="340" y="76"/>
                  </a:cubicBezTo>
                  <a:cubicBezTo>
                    <a:pt x="339" y="77"/>
                    <a:pt x="339" y="77"/>
                    <a:pt x="339" y="77"/>
                  </a:cubicBezTo>
                  <a:cubicBezTo>
                    <a:pt x="338" y="76"/>
                    <a:pt x="338" y="76"/>
                    <a:pt x="338" y="76"/>
                  </a:cubicBezTo>
                  <a:cubicBezTo>
                    <a:pt x="335" y="74"/>
                    <a:pt x="335" y="74"/>
                    <a:pt x="335" y="74"/>
                  </a:cubicBezTo>
                  <a:cubicBezTo>
                    <a:pt x="335" y="74"/>
                    <a:pt x="335" y="74"/>
                    <a:pt x="335" y="74"/>
                  </a:cubicBezTo>
                  <a:cubicBezTo>
                    <a:pt x="335" y="74"/>
                    <a:pt x="335" y="74"/>
                    <a:pt x="335" y="74"/>
                  </a:cubicBezTo>
                  <a:cubicBezTo>
                    <a:pt x="331" y="71"/>
                    <a:pt x="331" y="71"/>
                    <a:pt x="331" y="71"/>
                  </a:cubicBezTo>
                  <a:cubicBezTo>
                    <a:pt x="325" y="73"/>
                    <a:pt x="325" y="73"/>
                    <a:pt x="325" y="73"/>
                  </a:cubicBezTo>
                  <a:cubicBezTo>
                    <a:pt x="325" y="73"/>
                    <a:pt x="324" y="73"/>
                    <a:pt x="323" y="73"/>
                  </a:cubicBezTo>
                  <a:cubicBezTo>
                    <a:pt x="320" y="73"/>
                    <a:pt x="318" y="72"/>
                    <a:pt x="318" y="70"/>
                  </a:cubicBezTo>
                  <a:cubicBezTo>
                    <a:pt x="317" y="67"/>
                    <a:pt x="318" y="60"/>
                    <a:pt x="331" y="36"/>
                  </a:cubicBezTo>
                  <a:cubicBezTo>
                    <a:pt x="330" y="36"/>
                    <a:pt x="330" y="36"/>
                    <a:pt x="330" y="36"/>
                  </a:cubicBezTo>
                  <a:cubicBezTo>
                    <a:pt x="327" y="36"/>
                    <a:pt x="327" y="36"/>
                    <a:pt x="327" y="36"/>
                  </a:cubicBezTo>
                  <a:cubicBezTo>
                    <a:pt x="323" y="37"/>
                    <a:pt x="323" y="37"/>
                    <a:pt x="323" y="37"/>
                  </a:cubicBezTo>
                  <a:cubicBezTo>
                    <a:pt x="323" y="37"/>
                    <a:pt x="323" y="37"/>
                    <a:pt x="323" y="37"/>
                  </a:cubicBezTo>
                  <a:cubicBezTo>
                    <a:pt x="322" y="37"/>
                    <a:pt x="322" y="37"/>
                    <a:pt x="322" y="37"/>
                  </a:cubicBezTo>
                  <a:cubicBezTo>
                    <a:pt x="315" y="36"/>
                    <a:pt x="315" y="36"/>
                    <a:pt x="315" y="36"/>
                  </a:cubicBezTo>
                  <a:cubicBezTo>
                    <a:pt x="315" y="36"/>
                    <a:pt x="315" y="36"/>
                    <a:pt x="315" y="36"/>
                  </a:cubicBezTo>
                  <a:cubicBezTo>
                    <a:pt x="314" y="36"/>
                    <a:pt x="314" y="36"/>
                    <a:pt x="314" y="36"/>
                  </a:cubicBezTo>
                  <a:cubicBezTo>
                    <a:pt x="310" y="32"/>
                    <a:pt x="310" y="32"/>
                    <a:pt x="310" y="32"/>
                  </a:cubicBezTo>
                  <a:cubicBezTo>
                    <a:pt x="309" y="32"/>
                    <a:pt x="309" y="32"/>
                    <a:pt x="309" y="32"/>
                  </a:cubicBezTo>
                  <a:cubicBezTo>
                    <a:pt x="308" y="30"/>
                    <a:pt x="307" y="30"/>
                    <a:pt x="306" y="30"/>
                  </a:cubicBezTo>
                  <a:cubicBezTo>
                    <a:pt x="306" y="30"/>
                    <a:pt x="306" y="30"/>
                    <a:pt x="306" y="30"/>
                  </a:cubicBezTo>
                  <a:cubicBezTo>
                    <a:pt x="306" y="30"/>
                    <a:pt x="306" y="30"/>
                    <a:pt x="306" y="30"/>
                  </a:cubicBezTo>
                  <a:cubicBezTo>
                    <a:pt x="306" y="30"/>
                    <a:pt x="305" y="29"/>
                    <a:pt x="305" y="29"/>
                  </a:cubicBezTo>
                  <a:cubicBezTo>
                    <a:pt x="303" y="29"/>
                    <a:pt x="300" y="31"/>
                    <a:pt x="297" y="34"/>
                  </a:cubicBezTo>
                  <a:cubicBezTo>
                    <a:pt x="288" y="42"/>
                    <a:pt x="288" y="42"/>
                    <a:pt x="288" y="42"/>
                  </a:cubicBezTo>
                  <a:cubicBezTo>
                    <a:pt x="288" y="42"/>
                    <a:pt x="288" y="42"/>
                    <a:pt x="288" y="42"/>
                  </a:cubicBezTo>
                  <a:cubicBezTo>
                    <a:pt x="288" y="42"/>
                    <a:pt x="288" y="42"/>
                    <a:pt x="288" y="42"/>
                  </a:cubicBezTo>
                  <a:cubicBezTo>
                    <a:pt x="279" y="46"/>
                    <a:pt x="270" y="48"/>
                    <a:pt x="261" y="48"/>
                  </a:cubicBezTo>
                  <a:cubicBezTo>
                    <a:pt x="256" y="48"/>
                    <a:pt x="250" y="47"/>
                    <a:pt x="244" y="45"/>
                  </a:cubicBezTo>
                  <a:cubicBezTo>
                    <a:pt x="235" y="42"/>
                    <a:pt x="227" y="39"/>
                    <a:pt x="222" y="35"/>
                  </a:cubicBezTo>
                  <a:cubicBezTo>
                    <a:pt x="218" y="32"/>
                    <a:pt x="215" y="30"/>
                    <a:pt x="212" y="29"/>
                  </a:cubicBezTo>
                  <a:cubicBezTo>
                    <a:pt x="202" y="26"/>
                    <a:pt x="202" y="26"/>
                    <a:pt x="202" y="26"/>
                  </a:cubicBezTo>
                  <a:cubicBezTo>
                    <a:pt x="193" y="26"/>
                    <a:pt x="193" y="26"/>
                    <a:pt x="193" y="26"/>
                  </a:cubicBezTo>
                  <a:cubicBezTo>
                    <a:pt x="181" y="30"/>
                    <a:pt x="181" y="30"/>
                    <a:pt x="181" y="30"/>
                  </a:cubicBezTo>
                  <a:cubicBezTo>
                    <a:pt x="181" y="30"/>
                    <a:pt x="181" y="30"/>
                    <a:pt x="181" y="30"/>
                  </a:cubicBezTo>
                  <a:cubicBezTo>
                    <a:pt x="181" y="30"/>
                    <a:pt x="181" y="30"/>
                    <a:pt x="181" y="30"/>
                  </a:cubicBezTo>
                  <a:cubicBezTo>
                    <a:pt x="180" y="30"/>
                    <a:pt x="179" y="30"/>
                    <a:pt x="177" y="30"/>
                  </a:cubicBezTo>
                  <a:cubicBezTo>
                    <a:pt x="169" y="30"/>
                    <a:pt x="164" y="25"/>
                    <a:pt x="163" y="14"/>
                  </a:cubicBezTo>
                  <a:cubicBezTo>
                    <a:pt x="162" y="9"/>
                    <a:pt x="160" y="7"/>
                    <a:pt x="156" y="6"/>
                  </a:cubicBezTo>
                  <a:cubicBezTo>
                    <a:pt x="141" y="3"/>
                    <a:pt x="141" y="3"/>
                    <a:pt x="141" y="3"/>
                  </a:cubicBezTo>
                  <a:cubicBezTo>
                    <a:pt x="131" y="2"/>
                    <a:pt x="131" y="2"/>
                    <a:pt x="13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96" name="Freeform 708"/>
            <p:cNvSpPr>
              <a:spLocks/>
            </p:cNvSpPr>
            <p:nvPr/>
          </p:nvSpPr>
          <p:spPr bwMode="auto">
            <a:xfrm>
              <a:off x="4802687" y="2880336"/>
              <a:ext cx="1450218" cy="680577"/>
            </a:xfrm>
            <a:custGeom>
              <a:avLst/>
              <a:gdLst>
                <a:gd name="T0" fmla="*/ 193 w 365"/>
                <a:gd name="T1" fmla="*/ 170 h 171"/>
                <a:gd name="T2" fmla="*/ 177 w 365"/>
                <a:gd name="T3" fmla="*/ 166 h 171"/>
                <a:gd name="T4" fmla="*/ 142 w 365"/>
                <a:gd name="T5" fmla="*/ 155 h 171"/>
                <a:gd name="T6" fmla="*/ 113 w 365"/>
                <a:gd name="T7" fmla="*/ 155 h 171"/>
                <a:gd name="T8" fmla="*/ 97 w 365"/>
                <a:gd name="T9" fmla="*/ 153 h 171"/>
                <a:gd name="T10" fmla="*/ 85 w 365"/>
                <a:gd name="T11" fmla="*/ 131 h 171"/>
                <a:gd name="T12" fmla="*/ 73 w 365"/>
                <a:gd name="T13" fmla="*/ 123 h 171"/>
                <a:gd name="T14" fmla="*/ 63 w 365"/>
                <a:gd name="T15" fmla="*/ 115 h 171"/>
                <a:gd name="T16" fmla="*/ 37 w 365"/>
                <a:gd name="T17" fmla="*/ 114 h 171"/>
                <a:gd name="T18" fmla="*/ 36 w 365"/>
                <a:gd name="T19" fmla="*/ 94 h 171"/>
                <a:gd name="T20" fmla="*/ 25 w 365"/>
                <a:gd name="T21" fmla="*/ 70 h 171"/>
                <a:gd name="T22" fmla="*/ 4 w 365"/>
                <a:gd name="T23" fmla="*/ 54 h 171"/>
                <a:gd name="T24" fmla="*/ 2 w 365"/>
                <a:gd name="T25" fmla="*/ 45 h 171"/>
                <a:gd name="T26" fmla="*/ 14 w 365"/>
                <a:gd name="T27" fmla="*/ 41 h 171"/>
                <a:gd name="T28" fmla="*/ 29 w 365"/>
                <a:gd name="T29" fmla="*/ 31 h 171"/>
                <a:gd name="T30" fmla="*/ 69 w 365"/>
                <a:gd name="T31" fmla="*/ 23 h 171"/>
                <a:gd name="T32" fmla="*/ 78 w 365"/>
                <a:gd name="T33" fmla="*/ 31 h 171"/>
                <a:gd name="T34" fmla="*/ 79 w 365"/>
                <a:gd name="T35" fmla="*/ 32 h 171"/>
                <a:gd name="T36" fmla="*/ 104 w 365"/>
                <a:gd name="T37" fmla="*/ 36 h 171"/>
                <a:gd name="T38" fmla="*/ 116 w 365"/>
                <a:gd name="T39" fmla="*/ 33 h 171"/>
                <a:gd name="T40" fmla="*/ 121 w 365"/>
                <a:gd name="T41" fmla="*/ 2 h 171"/>
                <a:gd name="T42" fmla="*/ 140 w 365"/>
                <a:gd name="T43" fmla="*/ 1 h 171"/>
                <a:gd name="T44" fmla="*/ 162 w 365"/>
                <a:gd name="T45" fmla="*/ 13 h 171"/>
                <a:gd name="T46" fmla="*/ 180 w 365"/>
                <a:gd name="T47" fmla="*/ 28 h 171"/>
                <a:gd name="T48" fmla="*/ 201 w 365"/>
                <a:gd name="T49" fmla="*/ 24 h 171"/>
                <a:gd name="T50" fmla="*/ 221 w 365"/>
                <a:gd name="T51" fmla="*/ 33 h 171"/>
                <a:gd name="T52" fmla="*/ 260 w 365"/>
                <a:gd name="T53" fmla="*/ 46 h 171"/>
                <a:gd name="T54" fmla="*/ 296 w 365"/>
                <a:gd name="T55" fmla="*/ 32 h 171"/>
                <a:gd name="T56" fmla="*/ 305 w 365"/>
                <a:gd name="T57" fmla="*/ 28 h 171"/>
                <a:gd name="T58" fmla="*/ 310 w 365"/>
                <a:gd name="T59" fmla="*/ 31 h 171"/>
                <a:gd name="T60" fmla="*/ 314 w 365"/>
                <a:gd name="T61" fmla="*/ 34 h 171"/>
                <a:gd name="T62" fmla="*/ 322 w 365"/>
                <a:gd name="T63" fmla="*/ 35 h 171"/>
                <a:gd name="T64" fmla="*/ 322 w 365"/>
                <a:gd name="T65" fmla="*/ 35 h 171"/>
                <a:gd name="T66" fmla="*/ 329 w 365"/>
                <a:gd name="T67" fmla="*/ 34 h 171"/>
                <a:gd name="T68" fmla="*/ 331 w 365"/>
                <a:gd name="T69" fmla="*/ 34 h 171"/>
                <a:gd name="T70" fmla="*/ 322 w 365"/>
                <a:gd name="T71" fmla="*/ 72 h 171"/>
                <a:gd name="T72" fmla="*/ 331 w 365"/>
                <a:gd name="T73" fmla="*/ 69 h 171"/>
                <a:gd name="T74" fmla="*/ 338 w 365"/>
                <a:gd name="T75" fmla="*/ 74 h 171"/>
                <a:gd name="T76" fmla="*/ 339 w 365"/>
                <a:gd name="T77" fmla="*/ 74 h 171"/>
                <a:gd name="T78" fmla="*/ 346 w 365"/>
                <a:gd name="T79" fmla="*/ 67 h 171"/>
                <a:gd name="T80" fmla="*/ 357 w 365"/>
                <a:gd name="T81" fmla="*/ 74 h 171"/>
                <a:gd name="T82" fmla="*/ 365 w 365"/>
                <a:gd name="T83" fmla="*/ 88 h 171"/>
                <a:gd name="T84" fmla="*/ 350 w 365"/>
                <a:gd name="T85" fmla="*/ 88 h 171"/>
                <a:gd name="T86" fmla="*/ 331 w 365"/>
                <a:gd name="T87" fmla="*/ 94 h 171"/>
                <a:gd name="T88" fmla="*/ 327 w 365"/>
                <a:gd name="T89" fmla="*/ 97 h 171"/>
                <a:gd name="T90" fmla="*/ 320 w 365"/>
                <a:gd name="T91" fmla="*/ 106 h 171"/>
                <a:gd name="T92" fmla="*/ 312 w 365"/>
                <a:gd name="T93" fmla="*/ 108 h 171"/>
                <a:gd name="T94" fmla="*/ 299 w 365"/>
                <a:gd name="T95" fmla="*/ 117 h 171"/>
                <a:gd name="T96" fmla="*/ 284 w 365"/>
                <a:gd name="T97" fmla="*/ 116 h 171"/>
                <a:gd name="T98" fmla="*/ 276 w 365"/>
                <a:gd name="T99" fmla="*/ 114 h 171"/>
                <a:gd name="T100" fmla="*/ 270 w 365"/>
                <a:gd name="T101" fmla="*/ 130 h 171"/>
                <a:gd name="T102" fmla="*/ 273 w 365"/>
                <a:gd name="T103" fmla="*/ 139 h 171"/>
                <a:gd name="T104" fmla="*/ 246 w 365"/>
                <a:gd name="T105" fmla="*/ 158 h 171"/>
                <a:gd name="T106" fmla="*/ 219 w 365"/>
                <a:gd name="T107" fmla="*/ 158 h 171"/>
                <a:gd name="T108" fmla="*/ 219 w 365"/>
                <a:gd name="T109" fmla="*/ 159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65" h="171">
                  <a:moveTo>
                    <a:pt x="197" y="171"/>
                  </a:moveTo>
                  <a:cubicBezTo>
                    <a:pt x="193" y="170"/>
                    <a:pt x="193" y="170"/>
                    <a:pt x="193" y="170"/>
                  </a:cubicBezTo>
                  <a:cubicBezTo>
                    <a:pt x="190" y="169"/>
                    <a:pt x="190" y="169"/>
                    <a:pt x="190" y="169"/>
                  </a:cubicBezTo>
                  <a:cubicBezTo>
                    <a:pt x="177" y="166"/>
                    <a:pt x="177" y="166"/>
                    <a:pt x="177" y="166"/>
                  </a:cubicBezTo>
                  <a:cubicBezTo>
                    <a:pt x="170" y="164"/>
                    <a:pt x="165" y="161"/>
                    <a:pt x="161" y="158"/>
                  </a:cubicBezTo>
                  <a:cubicBezTo>
                    <a:pt x="158" y="156"/>
                    <a:pt x="153" y="155"/>
                    <a:pt x="142" y="155"/>
                  </a:cubicBezTo>
                  <a:cubicBezTo>
                    <a:pt x="140" y="155"/>
                    <a:pt x="138" y="155"/>
                    <a:pt x="136" y="155"/>
                  </a:cubicBezTo>
                  <a:cubicBezTo>
                    <a:pt x="113" y="155"/>
                    <a:pt x="113" y="155"/>
                    <a:pt x="113" y="155"/>
                  </a:cubicBezTo>
                  <a:cubicBezTo>
                    <a:pt x="105" y="154"/>
                    <a:pt x="105" y="154"/>
                    <a:pt x="105" y="154"/>
                  </a:cubicBezTo>
                  <a:cubicBezTo>
                    <a:pt x="97" y="153"/>
                    <a:pt x="97" y="153"/>
                    <a:pt x="97" y="153"/>
                  </a:cubicBezTo>
                  <a:cubicBezTo>
                    <a:pt x="95" y="151"/>
                    <a:pt x="93" y="148"/>
                    <a:pt x="91" y="143"/>
                  </a:cubicBezTo>
                  <a:cubicBezTo>
                    <a:pt x="85" y="131"/>
                    <a:pt x="85" y="131"/>
                    <a:pt x="85" y="131"/>
                  </a:cubicBezTo>
                  <a:cubicBezTo>
                    <a:pt x="79" y="126"/>
                    <a:pt x="79" y="126"/>
                    <a:pt x="79" y="126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7"/>
                    <a:pt x="66" y="116"/>
                    <a:pt x="63" y="115"/>
                  </a:cubicBezTo>
                  <a:cubicBezTo>
                    <a:pt x="49" y="115"/>
                    <a:pt x="49" y="115"/>
                    <a:pt x="49" y="115"/>
                  </a:cubicBezTo>
                  <a:cubicBezTo>
                    <a:pt x="37" y="114"/>
                    <a:pt x="37" y="114"/>
                    <a:pt x="37" y="114"/>
                  </a:cubicBezTo>
                  <a:cubicBezTo>
                    <a:pt x="35" y="113"/>
                    <a:pt x="34" y="111"/>
                    <a:pt x="33" y="106"/>
                  </a:cubicBezTo>
                  <a:cubicBezTo>
                    <a:pt x="33" y="101"/>
                    <a:pt x="34" y="97"/>
                    <a:pt x="36" y="94"/>
                  </a:cubicBezTo>
                  <a:cubicBezTo>
                    <a:pt x="39" y="87"/>
                    <a:pt x="38" y="82"/>
                    <a:pt x="31" y="75"/>
                  </a:cubicBezTo>
                  <a:cubicBezTo>
                    <a:pt x="25" y="70"/>
                    <a:pt x="25" y="70"/>
                    <a:pt x="25" y="70"/>
                  </a:cubicBezTo>
                  <a:cubicBezTo>
                    <a:pt x="22" y="68"/>
                    <a:pt x="18" y="66"/>
                    <a:pt x="14" y="65"/>
                  </a:cubicBezTo>
                  <a:cubicBezTo>
                    <a:pt x="10" y="64"/>
                    <a:pt x="7" y="60"/>
                    <a:pt x="4" y="54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3" y="41"/>
                    <a:pt x="13" y="41"/>
                    <a:pt x="14" y="41"/>
                  </a:cubicBezTo>
                  <a:cubicBezTo>
                    <a:pt x="16" y="41"/>
                    <a:pt x="19" y="40"/>
                    <a:pt x="21" y="38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36" y="23"/>
                    <a:pt x="42" y="21"/>
                    <a:pt x="46" y="21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74" y="26"/>
                    <a:pt x="74" y="26"/>
                    <a:pt x="74" y="26"/>
                  </a:cubicBezTo>
                  <a:cubicBezTo>
                    <a:pt x="78" y="31"/>
                    <a:pt x="78" y="31"/>
                    <a:pt x="78" y="31"/>
                  </a:cubicBezTo>
                  <a:cubicBezTo>
                    <a:pt x="78" y="32"/>
                    <a:pt x="78" y="32"/>
                    <a:pt x="78" y="32"/>
                  </a:cubicBezTo>
                  <a:cubicBezTo>
                    <a:pt x="79" y="32"/>
                    <a:pt x="79" y="32"/>
                    <a:pt x="79" y="32"/>
                  </a:cubicBezTo>
                  <a:cubicBezTo>
                    <a:pt x="91" y="34"/>
                    <a:pt x="91" y="34"/>
                    <a:pt x="91" y="34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5" y="37"/>
                    <a:pt x="107" y="37"/>
                    <a:pt x="108" y="37"/>
                  </a:cubicBezTo>
                  <a:cubicBezTo>
                    <a:pt x="111" y="37"/>
                    <a:pt x="114" y="36"/>
                    <a:pt x="116" y="33"/>
                  </a:cubicBezTo>
                  <a:cubicBezTo>
                    <a:pt x="120" y="29"/>
                    <a:pt x="121" y="24"/>
                    <a:pt x="118" y="17"/>
                  </a:cubicBezTo>
                  <a:cubicBezTo>
                    <a:pt x="114" y="10"/>
                    <a:pt x="115" y="5"/>
                    <a:pt x="121" y="2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40" y="1"/>
                    <a:pt x="140" y="1"/>
                    <a:pt x="140" y="1"/>
                  </a:cubicBezTo>
                  <a:cubicBezTo>
                    <a:pt x="155" y="4"/>
                    <a:pt x="155" y="4"/>
                    <a:pt x="155" y="4"/>
                  </a:cubicBezTo>
                  <a:cubicBezTo>
                    <a:pt x="160" y="5"/>
                    <a:pt x="162" y="8"/>
                    <a:pt x="162" y="13"/>
                  </a:cubicBezTo>
                  <a:cubicBezTo>
                    <a:pt x="164" y="23"/>
                    <a:pt x="168" y="28"/>
                    <a:pt x="176" y="28"/>
                  </a:cubicBezTo>
                  <a:cubicBezTo>
                    <a:pt x="177" y="28"/>
                    <a:pt x="179" y="28"/>
                    <a:pt x="180" y="28"/>
                  </a:cubicBezTo>
                  <a:cubicBezTo>
                    <a:pt x="192" y="24"/>
                    <a:pt x="192" y="24"/>
                    <a:pt x="192" y="24"/>
                  </a:cubicBezTo>
                  <a:cubicBezTo>
                    <a:pt x="201" y="24"/>
                    <a:pt x="201" y="24"/>
                    <a:pt x="201" y="24"/>
                  </a:cubicBezTo>
                  <a:cubicBezTo>
                    <a:pt x="212" y="27"/>
                    <a:pt x="212" y="27"/>
                    <a:pt x="212" y="27"/>
                  </a:cubicBezTo>
                  <a:cubicBezTo>
                    <a:pt x="214" y="28"/>
                    <a:pt x="218" y="30"/>
                    <a:pt x="221" y="33"/>
                  </a:cubicBezTo>
                  <a:cubicBezTo>
                    <a:pt x="226" y="38"/>
                    <a:pt x="234" y="40"/>
                    <a:pt x="243" y="43"/>
                  </a:cubicBezTo>
                  <a:cubicBezTo>
                    <a:pt x="249" y="45"/>
                    <a:pt x="255" y="46"/>
                    <a:pt x="260" y="46"/>
                  </a:cubicBezTo>
                  <a:cubicBezTo>
                    <a:pt x="269" y="46"/>
                    <a:pt x="278" y="44"/>
                    <a:pt x="286" y="40"/>
                  </a:cubicBezTo>
                  <a:cubicBezTo>
                    <a:pt x="296" y="32"/>
                    <a:pt x="296" y="32"/>
                    <a:pt x="296" y="32"/>
                  </a:cubicBezTo>
                  <a:cubicBezTo>
                    <a:pt x="299" y="29"/>
                    <a:pt x="302" y="28"/>
                    <a:pt x="304" y="28"/>
                  </a:cubicBezTo>
                  <a:cubicBezTo>
                    <a:pt x="304" y="28"/>
                    <a:pt x="305" y="28"/>
                    <a:pt x="305" y="28"/>
                  </a:cubicBezTo>
                  <a:cubicBezTo>
                    <a:pt x="306" y="28"/>
                    <a:pt x="307" y="29"/>
                    <a:pt x="309" y="30"/>
                  </a:cubicBezTo>
                  <a:cubicBezTo>
                    <a:pt x="310" y="31"/>
                    <a:pt x="310" y="31"/>
                    <a:pt x="310" y="31"/>
                  </a:cubicBezTo>
                  <a:cubicBezTo>
                    <a:pt x="314" y="34"/>
                    <a:pt x="314" y="34"/>
                    <a:pt x="314" y="34"/>
                  </a:cubicBezTo>
                  <a:cubicBezTo>
                    <a:pt x="314" y="34"/>
                    <a:pt x="314" y="34"/>
                    <a:pt x="314" y="34"/>
                  </a:cubicBezTo>
                  <a:cubicBezTo>
                    <a:pt x="314" y="34"/>
                    <a:pt x="314" y="34"/>
                    <a:pt x="314" y="34"/>
                  </a:cubicBezTo>
                  <a:cubicBezTo>
                    <a:pt x="322" y="35"/>
                    <a:pt x="322" y="35"/>
                    <a:pt x="322" y="35"/>
                  </a:cubicBezTo>
                  <a:cubicBezTo>
                    <a:pt x="322" y="35"/>
                    <a:pt x="322" y="35"/>
                    <a:pt x="322" y="35"/>
                  </a:cubicBezTo>
                  <a:cubicBezTo>
                    <a:pt x="322" y="35"/>
                    <a:pt x="322" y="35"/>
                    <a:pt x="322" y="35"/>
                  </a:cubicBezTo>
                  <a:cubicBezTo>
                    <a:pt x="326" y="34"/>
                    <a:pt x="326" y="34"/>
                    <a:pt x="326" y="34"/>
                  </a:cubicBezTo>
                  <a:cubicBezTo>
                    <a:pt x="329" y="34"/>
                    <a:pt x="329" y="34"/>
                    <a:pt x="329" y="34"/>
                  </a:cubicBezTo>
                  <a:cubicBezTo>
                    <a:pt x="331" y="34"/>
                    <a:pt x="331" y="34"/>
                    <a:pt x="331" y="34"/>
                  </a:cubicBezTo>
                  <a:cubicBezTo>
                    <a:pt x="331" y="34"/>
                    <a:pt x="331" y="34"/>
                    <a:pt x="331" y="34"/>
                  </a:cubicBezTo>
                  <a:cubicBezTo>
                    <a:pt x="317" y="60"/>
                    <a:pt x="317" y="66"/>
                    <a:pt x="318" y="69"/>
                  </a:cubicBezTo>
                  <a:cubicBezTo>
                    <a:pt x="318" y="70"/>
                    <a:pt x="320" y="72"/>
                    <a:pt x="322" y="72"/>
                  </a:cubicBezTo>
                  <a:cubicBezTo>
                    <a:pt x="322" y="72"/>
                    <a:pt x="323" y="71"/>
                    <a:pt x="324" y="71"/>
                  </a:cubicBezTo>
                  <a:cubicBezTo>
                    <a:pt x="331" y="69"/>
                    <a:pt x="331" y="69"/>
                    <a:pt x="331" y="69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8" y="74"/>
                    <a:pt x="338" y="74"/>
                    <a:pt x="338" y="74"/>
                  </a:cubicBezTo>
                  <a:cubicBezTo>
                    <a:pt x="338" y="75"/>
                    <a:pt x="338" y="75"/>
                    <a:pt x="338" y="75"/>
                  </a:cubicBezTo>
                  <a:cubicBezTo>
                    <a:pt x="339" y="74"/>
                    <a:pt x="339" y="74"/>
                    <a:pt x="339" y="74"/>
                  </a:cubicBezTo>
                  <a:cubicBezTo>
                    <a:pt x="343" y="69"/>
                    <a:pt x="343" y="69"/>
                    <a:pt x="343" y="69"/>
                  </a:cubicBezTo>
                  <a:cubicBezTo>
                    <a:pt x="344" y="68"/>
                    <a:pt x="345" y="67"/>
                    <a:pt x="346" y="67"/>
                  </a:cubicBezTo>
                  <a:cubicBezTo>
                    <a:pt x="346" y="67"/>
                    <a:pt x="346" y="67"/>
                    <a:pt x="346" y="67"/>
                  </a:cubicBezTo>
                  <a:cubicBezTo>
                    <a:pt x="357" y="74"/>
                    <a:pt x="357" y="74"/>
                    <a:pt x="357" y="74"/>
                  </a:cubicBezTo>
                  <a:cubicBezTo>
                    <a:pt x="361" y="77"/>
                    <a:pt x="365" y="81"/>
                    <a:pt x="365" y="84"/>
                  </a:cubicBezTo>
                  <a:cubicBezTo>
                    <a:pt x="365" y="88"/>
                    <a:pt x="365" y="88"/>
                    <a:pt x="365" y="88"/>
                  </a:cubicBezTo>
                  <a:cubicBezTo>
                    <a:pt x="361" y="89"/>
                    <a:pt x="361" y="89"/>
                    <a:pt x="361" y="89"/>
                  </a:cubicBezTo>
                  <a:cubicBezTo>
                    <a:pt x="350" y="88"/>
                    <a:pt x="350" y="88"/>
                    <a:pt x="350" y="88"/>
                  </a:cubicBezTo>
                  <a:cubicBezTo>
                    <a:pt x="344" y="89"/>
                    <a:pt x="340" y="90"/>
                    <a:pt x="338" y="92"/>
                  </a:cubicBezTo>
                  <a:cubicBezTo>
                    <a:pt x="331" y="94"/>
                    <a:pt x="331" y="94"/>
                    <a:pt x="331" y="94"/>
                  </a:cubicBezTo>
                  <a:cubicBezTo>
                    <a:pt x="331" y="94"/>
                    <a:pt x="331" y="94"/>
                    <a:pt x="331" y="94"/>
                  </a:cubicBezTo>
                  <a:cubicBezTo>
                    <a:pt x="329" y="94"/>
                    <a:pt x="327" y="95"/>
                    <a:pt x="327" y="97"/>
                  </a:cubicBezTo>
                  <a:cubicBezTo>
                    <a:pt x="325" y="102"/>
                    <a:pt x="325" y="102"/>
                    <a:pt x="325" y="102"/>
                  </a:cubicBezTo>
                  <a:cubicBezTo>
                    <a:pt x="320" y="106"/>
                    <a:pt x="320" y="106"/>
                    <a:pt x="320" y="106"/>
                  </a:cubicBezTo>
                  <a:cubicBezTo>
                    <a:pt x="312" y="108"/>
                    <a:pt x="312" y="108"/>
                    <a:pt x="312" y="108"/>
                  </a:cubicBezTo>
                  <a:cubicBezTo>
                    <a:pt x="312" y="108"/>
                    <a:pt x="312" y="108"/>
                    <a:pt x="312" y="108"/>
                  </a:cubicBezTo>
                  <a:cubicBezTo>
                    <a:pt x="310" y="108"/>
                    <a:pt x="307" y="109"/>
                    <a:pt x="305" y="111"/>
                  </a:cubicBezTo>
                  <a:cubicBezTo>
                    <a:pt x="299" y="117"/>
                    <a:pt x="299" y="117"/>
                    <a:pt x="299" y="117"/>
                  </a:cubicBezTo>
                  <a:cubicBezTo>
                    <a:pt x="297" y="119"/>
                    <a:pt x="295" y="120"/>
                    <a:pt x="292" y="120"/>
                  </a:cubicBezTo>
                  <a:cubicBezTo>
                    <a:pt x="284" y="116"/>
                    <a:pt x="284" y="116"/>
                    <a:pt x="284" y="116"/>
                  </a:cubicBezTo>
                  <a:cubicBezTo>
                    <a:pt x="282" y="114"/>
                    <a:pt x="280" y="114"/>
                    <a:pt x="278" y="114"/>
                  </a:cubicBezTo>
                  <a:cubicBezTo>
                    <a:pt x="278" y="114"/>
                    <a:pt x="277" y="114"/>
                    <a:pt x="276" y="114"/>
                  </a:cubicBezTo>
                  <a:cubicBezTo>
                    <a:pt x="273" y="116"/>
                    <a:pt x="271" y="118"/>
                    <a:pt x="270" y="121"/>
                  </a:cubicBezTo>
                  <a:cubicBezTo>
                    <a:pt x="268" y="125"/>
                    <a:pt x="268" y="127"/>
                    <a:pt x="270" y="130"/>
                  </a:cubicBezTo>
                  <a:cubicBezTo>
                    <a:pt x="275" y="136"/>
                    <a:pt x="275" y="136"/>
                    <a:pt x="275" y="136"/>
                  </a:cubicBezTo>
                  <a:cubicBezTo>
                    <a:pt x="275" y="137"/>
                    <a:pt x="275" y="138"/>
                    <a:pt x="273" y="139"/>
                  </a:cubicBezTo>
                  <a:cubicBezTo>
                    <a:pt x="268" y="141"/>
                    <a:pt x="262" y="146"/>
                    <a:pt x="257" y="152"/>
                  </a:cubicBezTo>
                  <a:cubicBezTo>
                    <a:pt x="253" y="156"/>
                    <a:pt x="249" y="158"/>
                    <a:pt x="246" y="158"/>
                  </a:cubicBezTo>
                  <a:cubicBezTo>
                    <a:pt x="233" y="158"/>
                    <a:pt x="233" y="158"/>
                    <a:pt x="233" y="158"/>
                  </a:cubicBezTo>
                  <a:cubicBezTo>
                    <a:pt x="219" y="158"/>
                    <a:pt x="219" y="158"/>
                    <a:pt x="219" y="158"/>
                  </a:cubicBezTo>
                  <a:cubicBezTo>
                    <a:pt x="219" y="158"/>
                    <a:pt x="219" y="158"/>
                    <a:pt x="219" y="158"/>
                  </a:cubicBezTo>
                  <a:cubicBezTo>
                    <a:pt x="219" y="159"/>
                    <a:pt x="219" y="159"/>
                    <a:pt x="219" y="159"/>
                  </a:cubicBezTo>
                  <a:cubicBezTo>
                    <a:pt x="209" y="165"/>
                    <a:pt x="202" y="169"/>
                    <a:pt x="197" y="1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97" name="Freeform 709"/>
            <p:cNvSpPr>
              <a:spLocks noEditPoints="1"/>
            </p:cNvSpPr>
            <p:nvPr/>
          </p:nvSpPr>
          <p:spPr bwMode="auto">
            <a:xfrm>
              <a:off x="4797646" y="2876976"/>
              <a:ext cx="1458618" cy="687299"/>
            </a:xfrm>
            <a:custGeom>
              <a:avLst/>
              <a:gdLst>
                <a:gd name="T0" fmla="*/ 164 w 367"/>
                <a:gd name="T1" fmla="*/ 14 h 173"/>
                <a:gd name="T2" fmla="*/ 202 w 367"/>
                <a:gd name="T3" fmla="*/ 24 h 173"/>
                <a:gd name="T4" fmla="*/ 261 w 367"/>
                <a:gd name="T5" fmla="*/ 46 h 173"/>
                <a:gd name="T6" fmla="*/ 306 w 367"/>
                <a:gd name="T7" fmla="*/ 28 h 173"/>
                <a:gd name="T8" fmla="*/ 327 w 367"/>
                <a:gd name="T9" fmla="*/ 35 h 173"/>
                <a:gd name="T10" fmla="*/ 320 w 367"/>
                <a:gd name="T11" fmla="*/ 69 h 173"/>
                <a:gd name="T12" fmla="*/ 336 w 367"/>
                <a:gd name="T13" fmla="*/ 73 h 173"/>
                <a:gd name="T14" fmla="*/ 348 w 367"/>
                <a:gd name="T15" fmla="*/ 67 h 173"/>
                <a:gd name="T16" fmla="*/ 362 w 367"/>
                <a:gd name="T17" fmla="*/ 91 h 173"/>
                <a:gd name="T18" fmla="*/ 329 w 367"/>
                <a:gd name="T19" fmla="*/ 98 h 173"/>
                <a:gd name="T20" fmla="*/ 307 w 367"/>
                <a:gd name="T21" fmla="*/ 112 h 173"/>
                <a:gd name="T22" fmla="*/ 279 w 367"/>
                <a:gd name="T23" fmla="*/ 116 h 173"/>
                <a:gd name="T24" fmla="*/ 277 w 367"/>
                <a:gd name="T25" fmla="*/ 136 h 173"/>
                <a:gd name="T26" fmla="*/ 234 w 367"/>
                <a:gd name="T27" fmla="*/ 160 h 173"/>
                <a:gd name="T28" fmla="*/ 191 w 367"/>
                <a:gd name="T29" fmla="*/ 170 h 173"/>
                <a:gd name="T30" fmla="*/ 137 w 367"/>
                <a:gd name="T31" fmla="*/ 157 h 173"/>
                <a:gd name="T32" fmla="*/ 91 w 367"/>
                <a:gd name="T33" fmla="*/ 144 h 173"/>
                <a:gd name="T34" fmla="*/ 70 w 367"/>
                <a:gd name="T35" fmla="*/ 121 h 173"/>
                <a:gd name="T36" fmla="*/ 33 w 367"/>
                <a:gd name="T37" fmla="*/ 107 h 173"/>
                <a:gd name="T38" fmla="*/ 15 w 367"/>
                <a:gd name="T39" fmla="*/ 67 h 173"/>
                <a:gd name="T40" fmla="*/ 14 w 367"/>
                <a:gd name="T41" fmla="*/ 41 h 173"/>
                <a:gd name="T42" fmla="*/ 71 w 367"/>
                <a:gd name="T43" fmla="*/ 23 h 173"/>
                <a:gd name="T44" fmla="*/ 105 w 367"/>
                <a:gd name="T45" fmla="*/ 36 h 173"/>
                <a:gd name="T46" fmla="*/ 122 w 367"/>
                <a:gd name="T47" fmla="*/ 2 h 173"/>
                <a:gd name="T48" fmla="*/ 119 w 367"/>
                <a:gd name="T49" fmla="*/ 18 h 173"/>
                <a:gd name="T50" fmla="*/ 92 w 367"/>
                <a:gd name="T51" fmla="*/ 36 h 173"/>
                <a:gd name="T52" fmla="*/ 74 w 367"/>
                <a:gd name="T53" fmla="*/ 28 h 173"/>
                <a:gd name="T54" fmla="*/ 23 w 367"/>
                <a:gd name="T55" fmla="*/ 39 h 173"/>
                <a:gd name="T56" fmla="*/ 3 w 367"/>
                <a:gd name="T57" fmla="*/ 47 h 173"/>
                <a:gd name="T58" fmla="*/ 26 w 367"/>
                <a:gd name="T59" fmla="*/ 70 h 173"/>
                <a:gd name="T60" fmla="*/ 39 w 367"/>
                <a:gd name="T61" fmla="*/ 114 h 173"/>
                <a:gd name="T62" fmla="*/ 64 w 367"/>
                <a:gd name="T63" fmla="*/ 115 h 173"/>
                <a:gd name="T64" fmla="*/ 80 w 367"/>
                <a:gd name="T65" fmla="*/ 126 h 173"/>
                <a:gd name="T66" fmla="*/ 87 w 367"/>
                <a:gd name="T67" fmla="*/ 132 h 173"/>
                <a:gd name="T68" fmla="*/ 114 w 367"/>
                <a:gd name="T69" fmla="*/ 155 h 173"/>
                <a:gd name="T70" fmla="*/ 178 w 367"/>
                <a:gd name="T71" fmla="*/ 166 h 173"/>
                <a:gd name="T72" fmla="*/ 195 w 367"/>
                <a:gd name="T73" fmla="*/ 170 h 173"/>
                <a:gd name="T74" fmla="*/ 220 w 367"/>
                <a:gd name="T75" fmla="*/ 159 h 173"/>
                <a:gd name="T76" fmla="*/ 273 w 367"/>
                <a:gd name="T77" fmla="*/ 139 h 173"/>
                <a:gd name="T78" fmla="*/ 270 w 367"/>
                <a:gd name="T79" fmla="*/ 132 h 173"/>
                <a:gd name="T80" fmla="*/ 277 w 367"/>
                <a:gd name="T81" fmla="*/ 114 h 173"/>
                <a:gd name="T82" fmla="*/ 300 w 367"/>
                <a:gd name="T83" fmla="*/ 117 h 173"/>
                <a:gd name="T84" fmla="*/ 325 w 367"/>
                <a:gd name="T85" fmla="*/ 103 h 173"/>
                <a:gd name="T86" fmla="*/ 351 w 367"/>
                <a:gd name="T87" fmla="*/ 88 h 173"/>
                <a:gd name="T88" fmla="*/ 365 w 367"/>
                <a:gd name="T89" fmla="*/ 89 h 173"/>
                <a:gd name="T90" fmla="*/ 347 w 367"/>
                <a:gd name="T91" fmla="*/ 69 h 173"/>
                <a:gd name="T92" fmla="*/ 340 w 367"/>
                <a:gd name="T93" fmla="*/ 76 h 173"/>
                <a:gd name="T94" fmla="*/ 335 w 367"/>
                <a:gd name="T95" fmla="*/ 74 h 173"/>
                <a:gd name="T96" fmla="*/ 323 w 367"/>
                <a:gd name="T97" fmla="*/ 73 h 173"/>
                <a:gd name="T98" fmla="*/ 327 w 367"/>
                <a:gd name="T99" fmla="*/ 36 h 173"/>
                <a:gd name="T100" fmla="*/ 315 w 367"/>
                <a:gd name="T101" fmla="*/ 36 h 173"/>
                <a:gd name="T102" fmla="*/ 309 w 367"/>
                <a:gd name="T103" fmla="*/ 32 h 173"/>
                <a:gd name="T104" fmla="*/ 305 w 367"/>
                <a:gd name="T105" fmla="*/ 29 h 173"/>
                <a:gd name="T106" fmla="*/ 288 w 367"/>
                <a:gd name="T107" fmla="*/ 42 h 173"/>
                <a:gd name="T108" fmla="*/ 212 w 367"/>
                <a:gd name="T109" fmla="*/ 29 h 173"/>
                <a:gd name="T110" fmla="*/ 181 w 367"/>
                <a:gd name="T111" fmla="*/ 30 h 173"/>
                <a:gd name="T112" fmla="*/ 156 w 367"/>
                <a:gd name="T113" fmla="*/ 6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67" h="173">
                  <a:moveTo>
                    <a:pt x="131" y="0"/>
                  </a:moveTo>
                  <a:cubicBezTo>
                    <a:pt x="141" y="1"/>
                    <a:pt x="141" y="1"/>
                    <a:pt x="141" y="1"/>
                  </a:cubicBezTo>
                  <a:cubicBezTo>
                    <a:pt x="156" y="4"/>
                    <a:pt x="156" y="4"/>
                    <a:pt x="156" y="4"/>
                  </a:cubicBezTo>
                  <a:cubicBezTo>
                    <a:pt x="161" y="5"/>
                    <a:pt x="164" y="8"/>
                    <a:pt x="164" y="14"/>
                  </a:cubicBezTo>
                  <a:cubicBezTo>
                    <a:pt x="166" y="23"/>
                    <a:pt x="170" y="28"/>
                    <a:pt x="177" y="28"/>
                  </a:cubicBezTo>
                  <a:cubicBezTo>
                    <a:pt x="178" y="28"/>
                    <a:pt x="180" y="28"/>
                    <a:pt x="181" y="28"/>
                  </a:cubicBezTo>
                  <a:cubicBezTo>
                    <a:pt x="192" y="25"/>
                    <a:pt x="192" y="25"/>
                    <a:pt x="192" y="25"/>
                  </a:cubicBezTo>
                  <a:cubicBezTo>
                    <a:pt x="202" y="24"/>
                    <a:pt x="202" y="24"/>
                    <a:pt x="202" y="24"/>
                  </a:cubicBezTo>
                  <a:cubicBezTo>
                    <a:pt x="213" y="27"/>
                    <a:pt x="213" y="27"/>
                    <a:pt x="213" y="27"/>
                  </a:cubicBezTo>
                  <a:cubicBezTo>
                    <a:pt x="216" y="29"/>
                    <a:pt x="220" y="30"/>
                    <a:pt x="223" y="33"/>
                  </a:cubicBezTo>
                  <a:cubicBezTo>
                    <a:pt x="228" y="38"/>
                    <a:pt x="235" y="40"/>
                    <a:pt x="244" y="44"/>
                  </a:cubicBezTo>
                  <a:cubicBezTo>
                    <a:pt x="250" y="45"/>
                    <a:pt x="256" y="46"/>
                    <a:pt x="261" y="46"/>
                  </a:cubicBezTo>
                  <a:cubicBezTo>
                    <a:pt x="270" y="46"/>
                    <a:pt x="278" y="44"/>
                    <a:pt x="287" y="40"/>
                  </a:cubicBezTo>
                  <a:cubicBezTo>
                    <a:pt x="296" y="33"/>
                    <a:pt x="296" y="33"/>
                    <a:pt x="296" y="33"/>
                  </a:cubicBezTo>
                  <a:cubicBezTo>
                    <a:pt x="299" y="29"/>
                    <a:pt x="303" y="28"/>
                    <a:pt x="305" y="28"/>
                  </a:cubicBezTo>
                  <a:cubicBezTo>
                    <a:pt x="305" y="28"/>
                    <a:pt x="306" y="28"/>
                    <a:pt x="306" y="28"/>
                  </a:cubicBezTo>
                  <a:cubicBezTo>
                    <a:pt x="308" y="28"/>
                    <a:pt x="309" y="29"/>
                    <a:pt x="311" y="31"/>
                  </a:cubicBezTo>
                  <a:cubicBezTo>
                    <a:pt x="316" y="34"/>
                    <a:pt x="316" y="34"/>
                    <a:pt x="316" y="34"/>
                  </a:cubicBezTo>
                  <a:cubicBezTo>
                    <a:pt x="323" y="35"/>
                    <a:pt x="323" y="35"/>
                    <a:pt x="323" y="35"/>
                  </a:cubicBezTo>
                  <a:cubicBezTo>
                    <a:pt x="327" y="35"/>
                    <a:pt x="327" y="35"/>
                    <a:pt x="327" y="35"/>
                  </a:cubicBezTo>
                  <a:cubicBezTo>
                    <a:pt x="330" y="34"/>
                    <a:pt x="330" y="34"/>
                    <a:pt x="330" y="34"/>
                  </a:cubicBezTo>
                  <a:cubicBezTo>
                    <a:pt x="333" y="35"/>
                    <a:pt x="333" y="35"/>
                    <a:pt x="333" y="35"/>
                  </a:cubicBezTo>
                  <a:cubicBezTo>
                    <a:pt x="333" y="35"/>
                    <a:pt x="333" y="35"/>
                    <a:pt x="333" y="35"/>
                  </a:cubicBezTo>
                  <a:cubicBezTo>
                    <a:pt x="323" y="54"/>
                    <a:pt x="318" y="66"/>
                    <a:pt x="320" y="69"/>
                  </a:cubicBezTo>
                  <a:cubicBezTo>
                    <a:pt x="320" y="71"/>
                    <a:pt x="321" y="72"/>
                    <a:pt x="323" y="72"/>
                  </a:cubicBezTo>
                  <a:cubicBezTo>
                    <a:pt x="323" y="72"/>
                    <a:pt x="324" y="72"/>
                    <a:pt x="325" y="71"/>
                  </a:cubicBezTo>
                  <a:cubicBezTo>
                    <a:pt x="332" y="69"/>
                    <a:pt x="332" y="69"/>
                    <a:pt x="332" y="69"/>
                  </a:cubicBezTo>
                  <a:cubicBezTo>
                    <a:pt x="336" y="73"/>
                    <a:pt x="336" y="73"/>
                    <a:pt x="336" y="73"/>
                  </a:cubicBezTo>
                  <a:cubicBezTo>
                    <a:pt x="339" y="74"/>
                    <a:pt x="339" y="74"/>
                    <a:pt x="339" y="74"/>
                  </a:cubicBezTo>
                  <a:cubicBezTo>
                    <a:pt x="343" y="70"/>
                    <a:pt x="343" y="70"/>
                    <a:pt x="343" y="70"/>
                  </a:cubicBezTo>
                  <a:cubicBezTo>
                    <a:pt x="344" y="68"/>
                    <a:pt x="346" y="67"/>
                    <a:pt x="347" y="67"/>
                  </a:cubicBezTo>
                  <a:cubicBezTo>
                    <a:pt x="347" y="67"/>
                    <a:pt x="347" y="67"/>
                    <a:pt x="348" y="67"/>
                  </a:cubicBezTo>
                  <a:cubicBezTo>
                    <a:pt x="359" y="74"/>
                    <a:pt x="359" y="74"/>
                    <a:pt x="359" y="74"/>
                  </a:cubicBezTo>
                  <a:cubicBezTo>
                    <a:pt x="364" y="78"/>
                    <a:pt x="367" y="82"/>
                    <a:pt x="367" y="85"/>
                  </a:cubicBezTo>
                  <a:cubicBezTo>
                    <a:pt x="367" y="90"/>
                    <a:pt x="367" y="90"/>
                    <a:pt x="367" y="90"/>
                  </a:cubicBezTo>
                  <a:cubicBezTo>
                    <a:pt x="362" y="91"/>
                    <a:pt x="362" y="91"/>
                    <a:pt x="362" y="91"/>
                  </a:cubicBezTo>
                  <a:cubicBezTo>
                    <a:pt x="351" y="90"/>
                    <a:pt x="351" y="90"/>
                    <a:pt x="351" y="90"/>
                  </a:cubicBezTo>
                  <a:cubicBezTo>
                    <a:pt x="345" y="91"/>
                    <a:pt x="341" y="92"/>
                    <a:pt x="339" y="93"/>
                  </a:cubicBezTo>
                  <a:cubicBezTo>
                    <a:pt x="333" y="96"/>
                    <a:pt x="333" y="96"/>
                    <a:pt x="333" y="96"/>
                  </a:cubicBezTo>
                  <a:cubicBezTo>
                    <a:pt x="330" y="96"/>
                    <a:pt x="329" y="97"/>
                    <a:pt x="329" y="98"/>
                  </a:cubicBezTo>
                  <a:cubicBezTo>
                    <a:pt x="326" y="104"/>
                    <a:pt x="326" y="104"/>
                    <a:pt x="326" y="104"/>
                  </a:cubicBezTo>
                  <a:cubicBezTo>
                    <a:pt x="321" y="108"/>
                    <a:pt x="321" y="108"/>
                    <a:pt x="321" y="108"/>
                  </a:cubicBezTo>
                  <a:cubicBezTo>
                    <a:pt x="314" y="110"/>
                    <a:pt x="314" y="110"/>
                    <a:pt x="314" y="110"/>
                  </a:cubicBezTo>
                  <a:cubicBezTo>
                    <a:pt x="311" y="110"/>
                    <a:pt x="309" y="111"/>
                    <a:pt x="307" y="112"/>
                  </a:cubicBezTo>
                  <a:cubicBezTo>
                    <a:pt x="301" y="118"/>
                    <a:pt x="301" y="118"/>
                    <a:pt x="301" y="118"/>
                  </a:cubicBezTo>
                  <a:cubicBezTo>
                    <a:pt x="298" y="121"/>
                    <a:pt x="296" y="121"/>
                    <a:pt x="293" y="121"/>
                  </a:cubicBezTo>
                  <a:cubicBezTo>
                    <a:pt x="285" y="118"/>
                    <a:pt x="285" y="118"/>
                    <a:pt x="285" y="118"/>
                  </a:cubicBezTo>
                  <a:cubicBezTo>
                    <a:pt x="283" y="116"/>
                    <a:pt x="281" y="116"/>
                    <a:pt x="279" y="116"/>
                  </a:cubicBezTo>
                  <a:cubicBezTo>
                    <a:pt x="279" y="116"/>
                    <a:pt x="278" y="116"/>
                    <a:pt x="278" y="116"/>
                  </a:cubicBezTo>
                  <a:cubicBezTo>
                    <a:pt x="275" y="117"/>
                    <a:pt x="273" y="120"/>
                    <a:pt x="272" y="123"/>
                  </a:cubicBezTo>
                  <a:cubicBezTo>
                    <a:pt x="270" y="126"/>
                    <a:pt x="270" y="128"/>
                    <a:pt x="272" y="131"/>
                  </a:cubicBezTo>
                  <a:cubicBezTo>
                    <a:pt x="277" y="136"/>
                    <a:pt x="277" y="136"/>
                    <a:pt x="277" y="136"/>
                  </a:cubicBezTo>
                  <a:cubicBezTo>
                    <a:pt x="277" y="138"/>
                    <a:pt x="277" y="140"/>
                    <a:pt x="274" y="140"/>
                  </a:cubicBezTo>
                  <a:cubicBezTo>
                    <a:pt x="269" y="143"/>
                    <a:pt x="264" y="148"/>
                    <a:pt x="259" y="153"/>
                  </a:cubicBezTo>
                  <a:cubicBezTo>
                    <a:pt x="255" y="157"/>
                    <a:pt x="251" y="160"/>
                    <a:pt x="247" y="160"/>
                  </a:cubicBezTo>
                  <a:cubicBezTo>
                    <a:pt x="234" y="160"/>
                    <a:pt x="234" y="160"/>
                    <a:pt x="234" y="160"/>
                  </a:cubicBezTo>
                  <a:cubicBezTo>
                    <a:pt x="220" y="160"/>
                    <a:pt x="220" y="160"/>
                    <a:pt x="220" y="160"/>
                  </a:cubicBezTo>
                  <a:cubicBezTo>
                    <a:pt x="211" y="167"/>
                    <a:pt x="203" y="171"/>
                    <a:pt x="198" y="173"/>
                  </a:cubicBezTo>
                  <a:cubicBezTo>
                    <a:pt x="194" y="172"/>
                    <a:pt x="194" y="172"/>
                    <a:pt x="194" y="172"/>
                  </a:cubicBezTo>
                  <a:cubicBezTo>
                    <a:pt x="191" y="170"/>
                    <a:pt x="191" y="170"/>
                    <a:pt x="191" y="170"/>
                  </a:cubicBezTo>
                  <a:cubicBezTo>
                    <a:pt x="178" y="168"/>
                    <a:pt x="178" y="168"/>
                    <a:pt x="178" y="168"/>
                  </a:cubicBezTo>
                  <a:cubicBezTo>
                    <a:pt x="170" y="165"/>
                    <a:pt x="165" y="163"/>
                    <a:pt x="161" y="160"/>
                  </a:cubicBezTo>
                  <a:cubicBezTo>
                    <a:pt x="159" y="158"/>
                    <a:pt x="153" y="157"/>
                    <a:pt x="143" y="157"/>
                  </a:cubicBezTo>
                  <a:cubicBezTo>
                    <a:pt x="141" y="157"/>
                    <a:pt x="139" y="157"/>
                    <a:pt x="137" y="157"/>
                  </a:cubicBezTo>
                  <a:cubicBezTo>
                    <a:pt x="114" y="157"/>
                    <a:pt x="114" y="157"/>
                    <a:pt x="114" y="157"/>
                  </a:cubicBezTo>
                  <a:cubicBezTo>
                    <a:pt x="106" y="155"/>
                    <a:pt x="106" y="155"/>
                    <a:pt x="106" y="155"/>
                  </a:cubicBezTo>
                  <a:cubicBezTo>
                    <a:pt x="98" y="154"/>
                    <a:pt x="98" y="154"/>
                    <a:pt x="98" y="154"/>
                  </a:cubicBezTo>
                  <a:cubicBezTo>
                    <a:pt x="96" y="153"/>
                    <a:pt x="94" y="150"/>
                    <a:pt x="91" y="144"/>
                  </a:cubicBezTo>
                  <a:cubicBezTo>
                    <a:pt x="85" y="133"/>
                    <a:pt x="85" y="133"/>
                    <a:pt x="85" y="133"/>
                  </a:cubicBezTo>
                  <a:cubicBezTo>
                    <a:pt x="79" y="128"/>
                    <a:pt x="79" y="128"/>
                    <a:pt x="79" y="128"/>
                  </a:cubicBezTo>
                  <a:cubicBezTo>
                    <a:pt x="73" y="125"/>
                    <a:pt x="73" y="125"/>
                    <a:pt x="73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19"/>
                    <a:pt x="67" y="117"/>
                    <a:pt x="64" y="117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5" y="115"/>
                    <a:pt x="34" y="112"/>
                    <a:pt x="33" y="107"/>
                  </a:cubicBezTo>
                  <a:cubicBezTo>
                    <a:pt x="33" y="102"/>
                    <a:pt x="34" y="98"/>
                    <a:pt x="36" y="94"/>
                  </a:cubicBezTo>
                  <a:cubicBezTo>
                    <a:pt x="39" y="88"/>
                    <a:pt x="38" y="83"/>
                    <a:pt x="32" y="77"/>
                  </a:cubicBezTo>
                  <a:cubicBezTo>
                    <a:pt x="25" y="72"/>
                    <a:pt x="25" y="72"/>
                    <a:pt x="25" y="72"/>
                  </a:cubicBezTo>
                  <a:cubicBezTo>
                    <a:pt x="23" y="70"/>
                    <a:pt x="19" y="68"/>
                    <a:pt x="15" y="67"/>
                  </a:cubicBezTo>
                  <a:cubicBezTo>
                    <a:pt x="10" y="65"/>
                    <a:pt x="7" y="62"/>
                    <a:pt x="4" y="55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7" y="41"/>
                    <a:pt x="19" y="40"/>
                    <a:pt x="22" y="38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35" y="25"/>
                    <a:pt x="42" y="21"/>
                    <a:pt x="47" y="21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6" y="26"/>
                    <a:pt x="76" y="26"/>
                    <a:pt x="76" y="26"/>
                  </a:cubicBezTo>
                  <a:cubicBezTo>
                    <a:pt x="80" y="32"/>
                    <a:pt x="80" y="32"/>
                    <a:pt x="80" y="32"/>
                  </a:cubicBezTo>
                  <a:cubicBezTo>
                    <a:pt x="92" y="34"/>
                    <a:pt x="92" y="34"/>
                    <a:pt x="92" y="34"/>
                  </a:cubicBezTo>
                  <a:cubicBezTo>
                    <a:pt x="105" y="36"/>
                    <a:pt x="105" y="36"/>
                    <a:pt x="105" y="36"/>
                  </a:cubicBezTo>
                  <a:cubicBezTo>
                    <a:pt x="106" y="37"/>
                    <a:pt x="108" y="37"/>
                    <a:pt x="109" y="37"/>
                  </a:cubicBezTo>
                  <a:cubicBezTo>
                    <a:pt x="112" y="37"/>
                    <a:pt x="114" y="36"/>
                    <a:pt x="116" y="33"/>
                  </a:cubicBezTo>
                  <a:cubicBezTo>
                    <a:pt x="120" y="29"/>
                    <a:pt x="120" y="24"/>
                    <a:pt x="118" y="19"/>
                  </a:cubicBezTo>
                  <a:cubicBezTo>
                    <a:pt x="114" y="11"/>
                    <a:pt x="115" y="6"/>
                    <a:pt x="122" y="2"/>
                  </a:cubicBezTo>
                  <a:cubicBezTo>
                    <a:pt x="131" y="0"/>
                    <a:pt x="131" y="0"/>
                    <a:pt x="131" y="0"/>
                  </a:cubicBezTo>
                  <a:moveTo>
                    <a:pt x="131" y="2"/>
                  </a:moveTo>
                  <a:cubicBezTo>
                    <a:pt x="123" y="4"/>
                    <a:pt x="123" y="4"/>
                    <a:pt x="123" y="4"/>
                  </a:cubicBezTo>
                  <a:cubicBezTo>
                    <a:pt x="117" y="7"/>
                    <a:pt x="116" y="11"/>
                    <a:pt x="119" y="18"/>
                  </a:cubicBezTo>
                  <a:cubicBezTo>
                    <a:pt x="123" y="26"/>
                    <a:pt x="121" y="31"/>
                    <a:pt x="118" y="34"/>
                  </a:cubicBezTo>
                  <a:cubicBezTo>
                    <a:pt x="115" y="38"/>
                    <a:pt x="113" y="39"/>
                    <a:pt x="109" y="39"/>
                  </a:cubicBezTo>
                  <a:cubicBezTo>
                    <a:pt x="108" y="39"/>
                    <a:pt x="106" y="39"/>
                    <a:pt x="104" y="38"/>
                  </a:cubicBezTo>
                  <a:cubicBezTo>
                    <a:pt x="92" y="36"/>
                    <a:pt x="92" y="36"/>
                    <a:pt x="92" y="36"/>
                  </a:cubicBezTo>
                  <a:cubicBezTo>
                    <a:pt x="79" y="34"/>
                    <a:pt x="79" y="34"/>
                    <a:pt x="79" y="34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8" y="33"/>
                    <a:pt x="78" y="33"/>
                    <a:pt x="78" y="33"/>
                  </a:cubicBezTo>
                  <a:cubicBezTo>
                    <a:pt x="74" y="28"/>
                    <a:pt x="74" y="28"/>
                    <a:pt x="74" y="28"/>
                  </a:cubicBezTo>
                  <a:cubicBezTo>
                    <a:pt x="70" y="25"/>
                    <a:pt x="70" y="25"/>
                    <a:pt x="70" y="25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3" y="23"/>
                    <a:pt x="37" y="25"/>
                    <a:pt x="30" y="33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0" y="42"/>
                    <a:pt x="18" y="43"/>
                    <a:pt x="14" y="43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5" y="54"/>
                    <a:pt x="5" y="54"/>
                    <a:pt x="5" y="54"/>
                  </a:cubicBezTo>
                  <a:cubicBezTo>
                    <a:pt x="8" y="61"/>
                    <a:pt x="11" y="64"/>
                    <a:pt x="15" y="65"/>
                  </a:cubicBezTo>
                  <a:cubicBezTo>
                    <a:pt x="20" y="66"/>
                    <a:pt x="24" y="68"/>
                    <a:pt x="26" y="70"/>
                  </a:cubicBezTo>
                  <a:cubicBezTo>
                    <a:pt x="33" y="76"/>
                    <a:pt x="33" y="76"/>
                    <a:pt x="33" y="76"/>
                  </a:cubicBezTo>
                  <a:cubicBezTo>
                    <a:pt x="40" y="82"/>
                    <a:pt x="41" y="89"/>
                    <a:pt x="38" y="95"/>
                  </a:cubicBezTo>
                  <a:cubicBezTo>
                    <a:pt x="36" y="98"/>
                    <a:pt x="35" y="102"/>
                    <a:pt x="35" y="107"/>
                  </a:cubicBezTo>
                  <a:cubicBezTo>
                    <a:pt x="36" y="112"/>
                    <a:pt x="37" y="113"/>
                    <a:pt x="39" y="114"/>
                  </a:cubicBezTo>
                  <a:cubicBezTo>
                    <a:pt x="50" y="115"/>
                    <a:pt x="50" y="115"/>
                    <a:pt x="50" y="115"/>
                  </a:cubicBezTo>
                  <a:cubicBezTo>
                    <a:pt x="64" y="115"/>
                    <a:pt x="64" y="115"/>
                    <a:pt x="64" y="115"/>
                  </a:cubicBezTo>
                  <a:cubicBezTo>
                    <a:pt x="64" y="115"/>
                    <a:pt x="64" y="115"/>
                    <a:pt x="64" y="115"/>
                  </a:cubicBezTo>
                  <a:cubicBezTo>
                    <a:pt x="64" y="115"/>
                    <a:pt x="64" y="115"/>
                    <a:pt x="64" y="115"/>
                  </a:cubicBezTo>
                  <a:cubicBezTo>
                    <a:pt x="67" y="116"/>
                    <a:pt x="70" y="118"/>
                    <a:pt x="71" y="120"/>
                  </a:cubicBezTo>
                  <a:cubicBezTo>
                    <a:pt x="75" y="124"/>
                    <a:pt x="75" y="124"/>
                    <a:pt x="75" y="124"/>
                  </a:cubicBezTo>
                  <a:cubicBezTo>
                    <a:pt x="80" y="126"/>
                    <a:pt x="80" y="126"/>
                    <a:pt x="80" y="126"/>
                  </a:cubicBezTo>
                  <a:cubicBezTo>
                    <a:pt x="80" y="126"/>
                    <a:pt x="80" y="126"/>
                    <a:pt x="80" y="126"/>
                  </a:cubicBezTo>
                  <a:cubicBezTo>
                    <a:pt x="80" y="126"/>
                    <a:pt x="80" y="126"/>
                    <a:pt x="80" y="126"/>
                  </a:cubicBezTo>
                  <a:cubicBezTo>
                    <a:pt x="86" y="131"/>
                    <a:pt x="86" y="131"/>
                    <a:pt x="86" y="131"/>
                  </a:cubicBezTo>
                  <a:cubicBezTo>
                    <a:pt x="87" y="132"/>
                    <a:pt x="87" y="132"/>
                    <a:pt x="87" y="132"/>
                  </a:cubicBezTo>
                  <a:cubicBezTo>
                    <a:pt x="87" y="132"/>
                    <a:pt x="87" y="132"/>
                    <a:pt x="87" y="132"/>
                  </a:cubicBezTo>
                  <a:cubicBezTo>
                    <a:pt x="93" y="143"/>
                    <a:pt x="93" y="143"/>
                    <a:pt x="93" y="143"/>
                  </a:cubicBezTo>
                  <a:cubicBezTo>
                    <a:pt x="95" y="148"/>
                    <a:pt x="97" y="151"/>
                    <a:pt x="98" y="153"/>
                  </a:cubicBezTo>
                  <a:cubicBezTo>
                    <a:pt x="106" y="154"/>
                    <a:pt x="106" y="154"/>
                    <a:pt x="106" y="154"/>
                  </a:cubicBezTo>
                  <a:cubicBezTo>
                    <a:pt x="114" y="155"/>
                    <a:pt x="114" y="155"/>
                    <a:pt x="114" y="155"/>
                  </a:cubicBezTo>
                  <a:cubicBezTo>
                    <a:pt x="137" y="155"/>
                    <a:pt x="137" y="155"/>
                    <a:pt x="137" y="155"/>
                  </a:cubicBezTo>
                  <a:cubicBezTo>
                    <a:pt x="139" y="155"/>
                    <a:pt x="141" y="155"/>
                    <a:pt x="143" y="155"/>
                  </a:cubicBezTo>
                  <a:cubicBezTo>
                    <a:pt x="154" y="155"/>
                    <a:pt x="160" y="156"/>
                    <a:pt x="162" y="159"/>
                  </a:cubicBezTo>
                  <a:cubicBezTo>
                    <a:pt x="166" y="161"/>
                    <a:pt x="172" y="164"/>
                    <a:pt x="178" y="166"/>
                  </a:cubicBezTo>
                  <a:cubicBezTo>
                    <a:pt x="191" y="169"/>
                    <a:pt x="191" y="169"/>
                    <a:pt x="191" y="169"/>
                  </a:cubicBezTo>
                  <a:cubicBezTo>
                    <a:pt x="191" y="169"/>
                    <a:pt x="191" y="169"/>
                    <a:pt x="191" y="169"/>
                  </a:cubicBezTo>
                  <a:cubicBezTo>
                    <a:pt x="191" y="169"/>
                    <a:pt x="191" y="169"/>
                    <a:pt x="191" y="169"/>
                  </a:cubicBezTo>
                  <a:cubicBezTo>
                    <a:pt x="195" y="170"/>
                    <a:pt x="195" y="170"/>
                    <a:pt x="195" y="170"/>
                  </a:cubicBezTo>
                  <a:cubicBezTo>
                    <a:pt x="198" y="171"/>
                    <a:pt x="198" y="171"/>
                    <a:pt x="198" y="171"/>
                  </a:cubicBezTo>
                  <a:cubicBezTo>
                    <a:pt x="203" y="169"/>
                    <a:pt x="210" y="166"/>
                    <a:pt x="219" y="159"/>
                  </a:cubicBezTo>
                  <a:cubicBezTo>
                    <a:pt x="220" y="159"/>
                    <a:pt x="220" y="159"/>
                    <a:pt x="220" y="159"/>
                  </a:cubicBezTo>
                  <a:cubicBezTo>
                    <a:pt x="220" y="159"/>
                    <a:pt x="220" y="159"/>
                    <a:pt x="220" y="159"/>
                  </a:cubicBezTo>
                  <a:cubicBezTo>
                    <a:pt x="234" y="158"/>
                    <a:pt x="234" y="158"/>
                    <a:pt x="234" y="158"/>
                  </a:cubicBezTo>
                  <a:cubicBezTo>
                    <a:pt x="247" y="159"/>
                    <a:pt x="247" y="159"/>
                    <a:pt x="247" y="159"/>
                  </a:cubicBezTo>
                  <a:cubicBezTo>
                    <a:pt x="250" y="158"/>
                    <a:pt x="254" y="156"/>
                    <a:pt x="258" y="152"/>
                  </a:cubicBezTo>
                  <a:cubicBezTo>
                    <a:pt x="263" y="146"/>
                    <a:pt x="268" y="142"/>
                    <a:pt x="273" y="139"/>
                  </a:cubicBezTo>
                  <a:cubicBezTo>
                    <a:pt x="274" y="139"/>
                    <a:pt x="274" y="139"/>
                    <a:pt x="274" y="139"/>
                  </a:cubicBezTo>
                  <a:cubicBezTo>
                    <a:pt x="274" y="139"/>
                    <a:pt x="274" y="139"/>
                    <a:pt x="274" y="139"/>
                  </a:cubicBezTo>
                  <a:cubicBezTo>
                    <a:pt x="275" y="138"/>
                    <a:pt x="275" y="138"/>
                    <a:pt x="275" y="137"/>
                  </a:cubicBezTo>
                  <a:cubicBezTo>
                    <a:pt x="270" y="132"/>
                    <a:pt x="270" y="132"/>
                    <a:pt x="270" y="132"/>
                  </a:cubicBezTo>
                  <a:cubicBezTo>
                    <a:pt x="270" y="132"/>
                    <a:pt x="270" y="132"/>
                    <a:pt x="270" y="132"/>
                  </a:cubicBezTo>
                  <a:cubicBezTo>
                    <a:pt x="270" y="132"/>
                    <a:pt x="270" y="132"/>
                    <a:pt x="270" y="132"/>
                  </a:cubicBezTo>
                  <a:cubicBezTo>
                    <a:pt x="268" y="129"/>
                    <a:pt x="268" y="126"/>
                    <a:pt x="270" y="122"/>
                  </a:cubicBezTo>
                  <a:cubicBezTo>
                    <a:pt x="272" y="118"/>
                    <a:pt x="274" y="116"/>
                    <a:pt x="277" y="114"/>
                  </a:cubicBezTo>
                  <a:cubicBezTo>
                    <a:pt x="278" y="114"/>
                    <a:pt x="278" y="114"/>
                    <a:pt x="279" y="114"/>
                  </a:cubicBezTo>
                  <a:cubicBezTo>
                    <a:pt x="281" y="114"/>
                    <a:pt x="283" y="115"/>
                    <a:pt x="286" y="116"/>
                  </a:cubicBezTo>
                  <a:cubicBezTo>
                    <a:pt x="293" y="120"/>
                    <a:pt x="293" y="120"/>
                    <a:pt x="293" y="120"/>
                  </a:cubicBezTo>
                  <a:cubicBezTo>
                    <a:pt x="296" y="120"/>
                    <a:pt x="298" y="119"/>
                    <a:pt x="300" y="117"/>
                  </a:cubicBezTo>
                  <a:cubicBezTo>
                    <a:pt x="306" y="111"/>
                    <a:pt x="306" y="111"/>
                    <a:pt x="306" y="111"/>
                  </a:cubicBezTo>
                  <a:cubicBezTo>
                    <a:pt x="308" y="109"/>
                    <a:pt x="311" y="108"/>
                    <a:pt x="313" y="108"/>
                  </a:cubicBezTo>
                  <a:cubicBezTo>
                    <a:pt x="321" y="106"/>
                    <a:pt x="321" y="106"/>
                    <a:pt x="321" y="106"/>
                  </a:cubicBezTo>
                  <a:cubicBezTo>
                    <a:pt x="325" y="103"/>
                    <a:pt x="325" y="103"/>
                    <a:pt x="325" y="103"/>
                  </a:cubicBezTo>
                  <a:cubicBezTo>
                    <a:pt x="327" y="97"/>
                    <a:pt x="327" y="97"/>
                    <a:pt x="327" y="97"/>
                  </a:cubicBezTo>
                  <a:cubicBezTo>
                    <a:pt x="328" y="95"/>
                    <a:pt x="330" y="94"/>
                    <a:pt x="332" y="94"/>
                  </a:cubicBezTo>
                  <a:cubicBezTo>
                    <a:pt x="338" y="92"/>
                    <a:pt x="338" y="92"/>
                    <a:pt x="338" y="92"/>
                  </a:cubicBezTo>
                  <a:cubicBezTo>
                    <a:pt x="340" y="90"/>
                    <a:pt x="344" y="90"/>
                    <a:pt x="351" y="88"/>
                  </a:cubicBezTo>
                  <a:cubicBezTo>
                    <a:pt x="351" y="88"/>
                    <a:pt x="351" y="88"/>
                    <a:pt x="351" y="88"/>
                  </a:cubicBezTo>
                  <a:cubicBezTo>
                    <a:pt x="351" y="88"/>
                    <a:pt x="351" y="88"/>
                    <a:pt x="351" y="88"/>
                  </a:cubicBezTo>
                  <a:cubicBezTo>
                    <a:pt x="362" y="89"/>
                    <a:pt x="362" y="89"/>
                    <a:pt x="362" y="89"/>
                  </a:cubicBezTo>
                  <a:cubicBezTo>
                    <a:pt x="365" y="89"/>
                    <a:pt x="365" y="89"/>
                    <a:pt x="365" y="89"/>
                  </a:cubicBezTo>
                  <a:cubicBezTo>
                    <a:pt x="365" y="85"/>
                    <a:pt x="365" y="85"/>
                    <a:pt x="365" y="85"/>
                  </a:cubicBezTo>
                  <a:cubicBezTo>
                    <a:pt x="365" y="82"/>
                    <a:pt x="361" y="78"/>
                    <a:pt x="357" y="75"/>
                  </a:cubicBezTo>
                  <a:cubicBezTo>
                    <a:pt x="347" y="69"/>
                    <a:pt x="347" y="69"/>
                    <a:pt x="347" y="69"/>
                  </a:cubicBezTo>
                  <a:cubicBezTo>
                    <a:pt x="347" y="69"/>
                    <a:pt x="347" y="69"/>
                    <a:pt x="347" y="69"/>
                  </a:cubicBezTo>
                  <a:cubicBezTo>
                    <a:pt x="346" y="69"/>
                    <a:pt x="345" y="69"/>
                    <a:pt x="345" y="71"/>
                  </a:cubicBezTo>
                  <a:cubicBezTo>
                    <a:pt x="345" y="71"/>
                    <a:pt x="345" y="71"/>
                    <a:pt x="345" y="71"/>
                  </a:cubicBezTo>
                  <a:cubicBezTo>
                    <a:pt x="344" y="71"/>
                    <a:pt x="344" y="71"/>
                    <a:pt x="344" y="71"/>
                  </a:cubicBezTo>
                  <a:cubicBezTo>
                    <a:pt x="340" y="76"/>
                    <a:pt x="340" y="76"/>
                    <a:pt x="340" y="76"/>
                  </a:cubicBezTo>
                  <a:cubicBezTo>
                    <a:pt x="339" y="77"/>
                    <a:pt x="339" y="77"/>
                    <a:pt x="339" y="77"/>
                  </a:cubicBezTo>
                  <a:cubicBezTo>
                    <a:pt x="338" y="76"/>
                    <a:pt x="338" y="76"/>
                    <a:pt x="338" y="76"/>
                  </a:cubicBezTo>
                  <a:cubicBezTo>
                    <a:pt x="335" y="74"/>
                    <a:pt x="335" y="74"/>
                    <a:pt x="335" y="74"/>
                  </a:cubicBezTo>
                  <a:cubicBezTo>
                    <a:pt x="335" y="74"/>
                    <a:pt x="335" y="74"/>
                    <a:pt x="335" y="74"/>
                  </a:cubicBezTo>
                  <a:cubicBezTo>
                    <a:pt x="335" y="74"/>
                    <a:pt x="335" y="74"/>
                    <a:pt x="335" y="74"/>
                  </a:cubicBezTo>
                  <a:cubicBezTo>
                    <a:pt x="331" y="71"/>
                    <a:pt x="331" y="71"/>
                    <a:pt x="331" y="71"/>
                  </a:cubicBezTo>
                  <a:cubicBezTo>
                    <a:pt x="325" y="73"/>
                    <a:pt x="325" y="73"/>
                    <a:pt x="325" y="73"/>
                  </a:cubicBezTo>
                  <a:cubicBezTo>
                    <a:pt x="325" y="73"/>
                    <a:pt x="324" y="73"/>
                    <a:pt x="323" y="73"/>
                  </a:cubicBezTo>
                  <a:cubicBezTo>
                    <a:pt x="320" y="73"/>
                    <a:pt x="318" y="72"/>
                    <a:pt x="318" y="70"/>
                  </a:cubicBezTo>
                  <a:cubicBezTo>
                    <a:pt x="317" y="67"/>
                    <a:pt x="318" y="60"/>
                    <a:pt x="331" y="36"/>
                  </a:cubicBezTo>
                  <a:cubicBezTo>
                    <a:pt x="330" y="36"/>
                    <a:pt x="330" y="36"/>
                    <a:pt x="330" y="36"/>
                  </a:cubicBezTo>
                  <a:cubicBezTo>
                    <a:pt x="327" y="36"/>
                    <a:pt x="327" y="36"/>
                    <a:pt x="327" y="36"/>
                  </a:cubicBezTo>
                  <a:cubicBezTo>
                    <a:pt x="323" y="37"/>
                    <a:pt x="323" y="37"/>
                    <a:pt x="323" y="37"/>
                  </a:cubicBezTo>
                  <a:cubicBezTo>
                    <a:pt x="323" y="37"/>
                    <a:pt x="323" y="37"/>
                    <a:pt x="323" y="37"/>
                  </a:cubicBezTo>
                  <a:cubicBezTo>
                    <a:pt x="322" y="37"/>
                    <a:pt x="322" y="37"/>
                    <a:pt x="322" y="37"/>
                  </a:cubicBezTo>
                  <a:cubicBezTo>
                    <a:pt x="315" y="36"/>
                    <a:pt x="315" y="36"/>
                    <a:pt x="315" y="36"/>
                  </a:cubicBezTo>
                  <a:cubicBezTo>
                    <a:pt x="315" y="36"/>
                    <a:pt x="315" y="36"/>
                    <a:pt x="315" y="36"/>
                  </a:cubicBezTo>
                  <a:cubicBezTo>
                    <a:pt x="314" y="36"/>
                    <a:pt x="314" y="36"/>
                    <a:pt x="314" y="36"/>
                  </a:cubicBezTo>
                  <a:cubicBezTo>
                    <a:pt x="310" y="32"/>
                    <a:pt x="310" y="32"/>
                    <a:pt x="310" y="32"/>
                  </a:cubicBezTo>
                  <a:cubicBezTo>
                    <a:pt x="309" y="32"/>
                    <a:pt x="309" y="32"/>
                    <a:pt x="309" y="32"/>
                  </a:cubicBezTo>
                  <a:cubicBezTo>
                    <a:pt x="308" y="30"/>
                    <a:pt x="307" y="30"/>
                    <a:pt x="306" y="30"/>
                  </a:cubicBezTo>
                  <a:cubicBezTo>
                    <a:pt x="306" y="30"/>
                    <a:pt x="306" y="30"/>
                    <a:pt x="306" y="30"/>
                  </a:cubicBezTo>
                  <a:cubicBezTo>
                    <a:pt x="306" y="30"/>
                    <a:pt x="306" y="30"/>
                    <a:pt x="306" y="30"/>
                  </a:cubicBezTo>
                  <a:cubicBezTo>
                    <a:pt x="306" y="30"/>
                    <a:pt x="305" y="29"/>
                    <a:pt x="305" y="29"/>
                  </a:cubicBezTo>
                  <a:cubicBezTo>
                    <a:pt x="303" y="29"/>
                    <a:pt x="300" y="31"/>
                    <a:pt x="297" y="34"/>
                  </a:cubicBezTo>
                  <a:cubicBezTo>
                    <a:pt x="288" y="42"/>
                    <a:pt x="288" y="42"/>
                    <a:pt x="288" y="42"/>
                  </a:cubicBezTo>
                  <a:cubicBezTo>
                    <a:pt x="288" y="42"/>
                    <a:pt x="288" y="42"/>
                    <a:pt x="288" y="42"/>
                  </a:cubicBezTo>
                  <a:cubicBezTo>
                    <a:pt x="288" y="42"/>
                    <a:pt x="288" y="42"/>
                    <a:pt x="288" y="42"/>
                  </a:cubicBezTo>
                  <a:cubicBezTo>
                    <a:pt x="279" y="46"/>
                    <a:pt x="270" y="48"/>
                    <a:pt x="261" y="48"/>
                  </a:cubicBezTo>
                  <a:cubicBezTo>
                    <a:pt x="256" y="48"/>
                    <a:pt x="250" y="47"/>
                    <a:pt x="244" y="45"/>
                  </a:cubicBezTo>
                  <a:cubicBezTo>
                    <a:pt x="235" y="42"/>
                    <a:pt x="227" y="39"/>
                    <a:pt x="222" y="35"/>
                  </a:cubicBezTo>
                  <a:cubicBezTo>
                    <a:pt x="218" y="32"/>
                    <a:pt x="215" y="30"/>
                    <a:pt x="212" y="29"/>
                  </a:cubicBezTo>
                  <a:cubicBezTo>
                    <a:pt x="202" y="26"/>
                    <a:pt x="202" y="26"/>
                    <a:pt x="202" y="26"/>
                  </a:cubicBezTo>
                  <a:cubicBezTo>
                    <a:pt x="193" y="26"/>
                    <a:pt x="193" y="26"/>
                    <a:pt x="193" y="26"/>
                  </a:cubicBezTo>
                  <a:cubicBezTo>
                    <a:pt x="181" y="30"/>
                    <a:pt x="181" y="30"/>
                    <a:pt x="181" y="30"/>
                  </a:cubicBezTo>
                  <a:cubicBezTo>
                    <a:pt x="181" y="30"/>
                    <a:pt x="181" y="30"/>
                    <a:pt x="181" y="30"/>
                  </a:cubicBezTo>
                  <a:cubicBezTo>
                    <a:pt x="181" y="30"/>
                    <a:pt x="181" y="30"/>
                    <a:pt x="181" y="30"/>
                  </a:cubicBezTo>
                  <a:cubicBezTo>
                    <a:pt x="180" y="30"/>
                    <a:pt x="179" y="30"/>
                    <a:pt x="177" y="30"/>
                  </a:cubicBezTo>
                  <a:cubicBezTo>
                    <a:pt x="169" y="30"/>
                    <a:pt x="164" y="25"/>
                    <a:pt x="163" y="14"/>
                  </a:cubicBezTo>
                  <a:cubicBezTo>
                    <a:pt x="162" y="9"/>
                    <a:pt x="160" y="7"/>
                    <a:pt x="156" y="6"/>
                  </a:cubicBezTo>
                  <a:cubicBezTo>
                    <a:pt x="141" y="3"/>
                    <a:pt x="141" y="3"/>
                    <a:pt x="141" y="3"/>
                  </a:cubicBezTo>
                  <a:cubicBezTo>
                    <a:pt x="131" y="2"/>
                    <a:pt x="131" y="2"/>
                    <a:pt x="13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98" name="Freeform 710"/>
            <p:cNvSpPr>
              <a:spLocks/>
            </p:cNvSpPr>
            <p:nvPr/>
          </p:nvSpPr>
          <p:spPr bwMode="auto">
            <a:xfrm>
              <a:off x="2021565" y="3130722"/>
              <a:ext cx="131075" cy="183168"/>
            </a:xfrm>
            <a:custGeom>
              <a:avLst/>
              <a:gdLst>
                <a:gd name="T0" fmla="*/ 13 w 33"/>
                <a:gd name="T1" fmla="*/ 46 h 46"/>
                <a:gd name="T2" fmla="*/ 12 w 33"/>
                <a:gd name="T3" fmla="*/ 39 h 46"/>
                <a:gd name="T4" fmla="*/ 13 w 33"/>
                <a:gd name="T5" fmla="*/ 27 h 46"/>
                <a:gd name="T6" fmla="*/ 13 w 33"/>
                <a:gd name="T7" fmla="*/ 27 h 46"/>
                <a:gd name="T8" fmla="*/ 13 w 33"/>
                <a:gd name="T9" fmla="*/ 27 h 46"/>
                <a:gd name="T10" fmla="*/ 6 w 33"/>
                <a:gd name="T11" fmla="*/ 12 h 46"/>
                <a:gd name="T12" fmla="*/ 0 w 33"/>
                <a:gd name="T13" fmla="*/ 0 h 46"/>
                <a:gd name="T14" fmla="*/ 16 w 33"/>
                <a:gd name="T15" fmla="*/ 1 h 46"/>
                <a:gd name="T16" fmla="*/ 23 w 33"/>
                <a:gd name="T17" fmla="*/ 7 h 46"/>
                <a:gd name="T18" fmla="*/ 23 w 33"/>
                <a:gd name="T19" fmla="*/ 10 h 46"/>
                <a:gd name="T20" fmla="*/ 24 w 33"/>
                <a:gd name="T21" fmla="*/ 15 h 46"/>
                <a:gd name="T22" fmla="*/ 31 w 33"/>
                <a:gd name="T23" fmla="*/ 24 h 46"/>
                <a:gd name="T24" fmla="*/ 33 w 33"/>
                <a:gd name="T25" fmla="*/ 29 h 46"/>
                <a:gd name="T26" fmla="*/ 33 w 33"/>
                <a:gd name="T27" fmla="*/ 31 h 46"/>
                <a:gd name="T28" fmla="*/ 32 w 33"/>
                <a:gd name="T29" fmla="*/ 32 h 46"/>
                <a:gd name="T30" fmla="*/ 29 w 33"/>
                <a:gd name="T31" fmla="*/ 31 h 46"/>
                <a:gd name="T32" fmla="*/ 26 w 33"/>
                <a:gd name="T33" fmla="*/ 30 h 46"/>
                <a:gd name="T34" fmla="*/ 25 w 33"/>
                <a:gd name="T35" fmla="*/ 30 h 46"/>
                <a:gd name="T36" fmla="*/ 21 w 33"/>
                <a:gd name="T37" fmla="*/ 36 h 46"/>
                <a:gd name="T38" fmla="*/ 18 w 33"/>
                <a:gd name="T39" fmla="*/ 41 h 46"/>
                <a:gd name="T40" fmla="*/ 13 w 33"/>
                <a:gd name="T41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" h="46">
                  <a:moveTo>
                    <a:pt x="13" y="46"/>
                  </a:moveTo>
                  <a:cubicBezTo>
                    <a:pt x="12" y="39"/>
                    <a:pt x="12" y="39"/>
                    <a:pt x="12" y="39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20" y="3"/>
                    <a:pt x="22" y="5"/>
                    <a:pt x="23" y="7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33" y="30"/>
                    <a:pt x="33" y="31"/>
                    <a:pt x="33" y="31"/>
                  </a:cubicBezTo>
                  <a:cubicBezTo>
                    <a:pt x="33" y="32"/>
                    <a:pt x="32" y="32"/>
                    <a:pt x="32" y="32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30"/>
                    <a:pt x="25" y="30"/>
                    <a:pt x="25" y="30"/>
                  </a:cubicBezTo>
                  <a:cubicBezTo>
                    <a:pt x="23" y="30"/>
                    <a:pt x="22" y="33"/>
                    <a:pt x="21" y="36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13" y="46"/>
                    <a:pt x="13" y="46"/>
                    <a:pt x="1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99" name="Freeform 711"/>
            <p:cNvSpPr>
              <a:spLocks noEditPoints="1"/>
            </p:cNvSpPr>
            <p:nvPr/>
          </p:nvSpPr>
          <p:spPr bwMode="auto">
            <a:xfrm>
              <a:off x="2018204" y="3127360"/>
              <a:ext cx="139477" cy="194931"/>
            </a:xfrm>
            <a:custGeom>
              <a:avLst/>
              <a:gdLst>
                <a:gd name="T0" fmla="*/ 0 w 35"/>
                <a:gd name="T1" fmla="*/ 0 h 49"/>
                <a:gd name="T2" fmla="*/ 17 w 35"/>
                <a:gd name="T3" fmla="*/ 1 h 49"/>
                <a:gd name="T4" fmla="*/ 24 w 35"/>
                <a:gd name="T5" fmla="*/ 8 h 49"/>
                <a:gd name="T6" fmla="*/ 25 w 35"/>
                <a:gd name="T7" fmla="*/ 11 h 49"/>
                <a:gd name="T8" fmla="*/ 26 w 35"/>
                <a:gd name="T9" fmla="*/ 15 h 49"/>
                <a:gd name="T10" fmla="*/ 33 w 35"/>
                <a:gd name="T11" fmla="*/ 25 h 49"/>
                <a:gd name="T12" fmla="*/ 35 w 35"/>
                <a:gd name="T13" fmla="*/ 30 h 49"/>
                <a:gd name="T14" fmla="*/ 33 w 35"/>
                <a:gd name="T15" fmla="*/ 34 h 49"/>
                <a:gd name="T16" fmla="*/ 29 w 35"/>
                <a:gd name="T17" fmla="*/ 33 h 49"/>
                <a:gd name="T18" fmla="*/ 27 w 35"/>
                <a:gd name="T19" fmla="*/ 32 h 49"/>
                <a:gd name="T20" fmla="*/ 26 w 35"/>
                <a:gd name="T21" fmla="*/ 32 h 49"/>
                <a:gd name="T22" fmla="*/ 23 w 35"/>
                <a:gd name="T23" fmla="*/ 37 h 49"/>
                <a:gd name="T24" fmla="*/ 19 w 35"/>
                <a:gd name="T25" fmla="*/ 42 h 49"/>
                <a:gd name="T26" fmla="*/ 14 w 35"/>
                <a:gd name="T27" fmla="*/ 49 h 49"/>
                <a:gd name="T28" fmla="*/ 12 w 35"/>
                <a:gd name="T29" fmla="*/ 40 h 49"/>
                <a:gd name="T30" fmla="*/ 13 w 35"/>
                <a:gd name="T31" fmla="*/ 28 h 49"/>
                <a:gd name="T32" fmla="*/ 6 w 35"/>
                <a:gd name="T33" fmla="*/ 14 h 49"/>
                <a:gd name="T34" fmla="*/ 0 w 35"/>
                <a:gd name="T35" fmla="*/ 0 h 49"/>
                <a:gd name="T36" fmla="*/ 2 w 35"/>
                <a:gd name="T37" fmla="*/ 2 h 49"/>
                <a:gd name="T38" fmla="*/ 7 w 35"/>
                <a:gd name="T39" fmla="*/ 13 h 49"/>
                <a:gd name="T40" fmla="*/ 15 w 35"/>
                <a:gd name="T41" fmla="*/ 27 h 49"/>
                <a:gd name="T42" fmla="*/ 15 w 35"/>
                <a:gd name="T43" fmla="*/ 28 h 49"/>
                <a:gd name="T44" fmla="*/ 15 w 35"/>
                <a:gd name="T45" fmla="*/ 28 h 49"/>
                <a:gd name="T46" fmla="*/ 14 w 35"/>
                <a:gd name="T47" fmla="*/ 40 h 49"/>
                <a:gd name="T48" fmla="*/ 15 w 35"/>
                <a:gd name="T49" fmla="*/ 45 h 49"/>
                <a:gd name="T50" fmla="*/ 18 w 35"/>
                <a:gd name="T51" fmla="*/ 41 h 49"/>
                <a:gd name="T52" fmla="*/ 21 w 35"/>
                <a:gd name="T53" fmla="*/ 36 h 49"/>
                <a:gd name="T54" fmla="*/ 26 w 35"/>
                <a:gd name="T55" fmla="*/ 30 h 49"/>
                <a:gd name="T56" fmla="*/ 27 w 35"/>
                <a:gd name="T57" fmla="*/ 30 h 49"/>
                <a:gd name="T58" fmla="*/ 30 w 35"/>
                <a:gd name="T59" fmla="*/ 31 h 49"/>
                <a:gd name="T60" fmla="*/ 33 w 35"/>
                <a:gd name="T61" fmla="*/ 32 h 49"/>
                <a:gd name="T62" fmla="*/ 33 w 35"/>
                <a:gd name="T63" fmla="*/ 30 h 49"/>
                <a:gd name="T64" fmla="*/ 31 w 35"/>
                <a:gd name="T65" fmla="*/ 26 h 49"/>
                <a:gd name="T66" fmla="*/ 25 w 35"/>
                <a:gd name="T67" fmla="*/ 16 h 49"/>
                <a:gd name="T68" fmla="*/ 25 w 35"/>
                <a:gd name="T69" fmla="*/ 16 h 49"/>
                <a:gd name="T70" fmla="*/ 25 w 35"/>
                <a:gd name="T71" fmla="*/ 16 h 49"/>
                <a:gd name="T72" fmla="*/ 23 w 35"/>
                <a:gd name="T73" fmla="*/ 11 h 49"/>
                <a:gd name="T74" fmla="*/ 23 w 35"/>
                <a:gd name="T75" fmla="*/ 11 h 49"/>
                <a:gd name="T76" fmla="*/ 23 w 35"/>
                <a:gd name="T77" fmla="*/ 11 h 49"/>
                <a:gd name="T78" fmla="*/ 23 w 35"/>
                <a:gd name="T79" fmla="*/ 9 h 49"/>
                <a:gd name="T80" fmla="*/ 17 w 35"/>
                <a:gd name="T81" fmla="*/ 3 h 49"/>
                <a:gd name="T82" fmla="*/ 2 w 35"/>
                <a:gd name="T83" fmla="*/ 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5" h="49">
                  <a:moveTo>
                    <a:pt x="0" y="0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21" y="3"/>
                    <a:pt x="24" y="6"/>
                    <a:pt x="24" y="8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5" y="32"/>
                    <a:pt x="34" y="34"/>
                    <a:pt x="33" y="34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6" y="32"/>
                    <a:pt x="26" y="32"/>
                  </a:cubicBezTo>
                  <a:cubicBezTo>
                    <a:pt x="25" y="32"/>
                    <a:pt x="24" y="34"/>
                    <a:pt x="23" y="37"/>
                  </a:cubicBezTo>
                  <a:cubicBezTo>
                    <a:pt x="19" y="42"/>
                    <a:pt x="19" y="42"/>
                    <a:pt x="19" y="42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2" y="2"/>
                  </a:moveTo>
                  <a:cubicBezTo>
                    <a:pt x="7" y="13"/>
                    <a:pt x="7" y="13"/>
                    <a:pt x="7" y="13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2" y="34"/>
                    <a:pt x="23" y="30"/>
                    <a:pt x="26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3" y="32"/>
                    <a:pt x="33" y="31"/>
                    <a:pt x="33" y="30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2" y="7"/>
                    <a:pt x="20" y="5"/>
                    <a:pt x="17" y="3"/>
                  </a:cubicBezTo>
                  <a:cubicBezTo>
                    <a:pt x="2" y="2"/>
                    <a:pt x="2" y="2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00" name="Freeform 712"/>
            <p:cNvSpPr>
              <a:spLocks/>
            </p:cNvSpPr>
            <p:nvPr/>
          </p:nvSpPr>
          <p:spPr bwMode="auto">
            <a:xfrm>
              <a:off x="2021565" y="3130722"/>
              <a:ext cx="131075" cy="183168"/>
            </a:xfrm>
            <a:custGeom>
              <a:avLst/>
              <a:gdLst>
                <a:gd name="T0" fmla="*/ 13 w 33"/>
                <a:gd name="T1" fmla="*/ 46 h 46"/>
                <a:gd name="T2" fmla="*/ 12 w 33"/>
                <a:gd name="T3" fmla="*/ 39 h 46"/>
                <a:gd name="T4" fmla="*/ 13 w 33"/>
                <a:gd name="T5" fmla="*/ 27 h 46"/>
                <a:gd name="T6" fmla="*/ 13 w 33"/>
                <a:gd name="T7" fmla="*/ 27 h 46"/>
                <a:gd name="T8" fmla="*/ 13 w 33"/>
                <a:gd name="T9" fmla="*/ 27 h 46"/>
                <a:gd name="T10" fmla="*/ 6 w 33"/>
                <a:gd name="T11" fmla="*/ 12 h 46"/>
                <a:gd name="T12" fmla="*/ 0 w 33"/>
                <a:gd name="T13" fmla="*/ 0 h 46"/>
                <a:gd name="T14" fmla="*/ 16 w 33"/>
                <a:gd name="T15" fmla="*/ 1 h 46"/>
                <a:gd name="T16" fmla="*/ 23 w 33"/>
                <a:gd name="T17" fmla="*/ 7 h 46"/>
                <a:gd name="T18" fmla="*/ 23 w 33"/>
                <a:gd name="T19" fmla="*/ 10 h 46"/>
                <a:gd name="T20" fmla="*/ 24 w 33"/>
                <a:gd name="T21" fmla="*/ 15 h 46"/>
                <a:gd name="T22" fmla="*/ 31 w 33"/>
                <a:gd name="T23" fmla="*/ 24 h 46"/>
                <a:gd name="T24" fmla="*/ 33 w 33"/>
                <a:gd name="T25" fmla="*/ 29 h 46"/>
                <a:gd name="T26" fmla="*/ 33 w 33"/>
                <a:gd name="T27" fmla="*/ 31 h 46"/>
                <a:gd name="T28" fmla="*/ 32 w 33"/>
                <a:gd name="T29" fmla="*/ 32 h 46"/>
                <a:gd name="T30" fmla="*/ 29 w 33"/>
                <a:gd name="T31" fmla="*/ 31 h 46"/>
                <a:gd name="T32" fmla="*/ 26 w 33"/>
                <a:gd name="T33" fmla="*/ 30 h 46"/>
                <a:gd name="T34" fmla="*/ 25 w 33"/>
                <a:gd name="T35" fmla="*/ 30 h 46"/>
                <a:gd name="T36" fmla="*/ 21 w 33"/>
                <a:gd name="T37" fmla="*/ 36 h 46"/>
                <a:gd name="T38" fmla="*/ 18 w 33"/>
                <a:gd name="T39" fmla="*/ 41 h 46"/>
                <a:gd name="T40" fmla="*/ 13 w 33"/>
                <a:gd name="T41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" h="46">
                  <a:moveTo>
                    <a:pt x="13" y="46"/>
                  </a:moveTo>
                  <a:cubicBezTo>
                    <a:pt x="12" y="39"/>
                    <a:pt x="12" y="39"/>
                    <a:pt x="12" y="39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20" y="3"/>
                    <a:pt x="22" y="5"/>
                    <a:pt x="23" y="7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33" y="30"/>
                    <a:pt x="33" y="31"/>
                    <a:pt x="33" y="31"/>
                  </a:cubicBezTo>
                  <a:cubicBezTo>
                    <a:pt x="33" y="32"/>
                    <a:pt x="32" y="32"/>
                    <a:pt x="32" y="32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30"/>
                    <a:pt x="25" y="30"/>
                    <a:pt x="25" y="30"/>
                  </a:cubicBezTo>
                  <a:cubicBezTo>
                    <a:pt x="23" y="30"/>
                    <a:pt x="22" y="33"/>
                    <a:pt x="21" y="36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13" y="46"/>
                    <a:pt x="13" y="46"/>
                    <a:pt x="1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01" name="Freeform 713"/>
            <p:cNvSpPr>
              <a:spLocks noEditPoints="1"/>
            </p:cNvSpPr>
            <p:nvPr/>
          </p:nvSpPr>
          <p:spPr bwMode="auto">
            <a:xfrm>
              <a:off x="2018204" y="3127360"/>
              <a:ext cx="139477" cy="194931"/>
            </a:xfrm>
            <a:custGeom>
              <a:avLst/>
              <a:gdLst>
                <a:gd name="T0" fmla="*/ 0 w 35"/>
                <a:gd name="T1" fmla="*/ 0 h 49"/>
                <a:gd name="T2" fmla="*/ 17 w 35"/>
                <a:gd name="T3" fmla="*/ 1 h 49"/>
                <a:gd name="T4" fmla="*/ 24 w 35"/>
                <a:gd name="T5" fmla="*/ 8 h 49"/>
                <a:gd name="T6" fmla="*/ 25 w 35"/>
                <a:gd name="T7" fmla="*/ 11 h 49"/>
                <a:gd name="T8" fmla="*/ 26 w 35"/>
                <a:gd name="T9" fmla="*/ 15 h 49"/>
                <a:gd name="T10" fmla="*/ 33 w 35"/>
                <a:gd name="T11" fmla="*/ 25 h 49"/>
                <a:gd name="T12" fmla="*/ 35 w 35"/>
                <a:gd name="T13" fmla="*/ 30 h 49"/>
                <a:gd name="T14" fmla="*/ 33 w 35"/>
                <a:gd name="T15" fmla="*/ 34 h 49"/>
                <a:gd name="T16" fmla="*/ 29 w 35"/>
                <a:gd name="T17" fmla="*/ 33 h 49"/>
                <a:gd name="T18" fmla="*/ 27 w 35"/>
                <a:gd name="T19" fmla="*/ 32 h 49"/>
                <a:gd name="T20" fmla="*/ 26 w 35"/>
                <a:gd name="T21" fmla="*/ 32 h 49"/>
                <a:gd name="T22" fmla="*/ 23 w 35"/>
                <a:gd name="T23" fmla="*/ 37 h 49"/>
                <a:gd name="T24" fmla="*/ 19 w 35"/>
                <a:gd name="T25" fmla="*/ 42 h 49"/>
                <a:gd name="T26" fmla="*/ 14 w 35"/>
                <a:gd name="T27" fmla="*/ 49 h 49"/>
                <a:gd name="T28" fmla="*/ 12 w 35"/>
                <a:gd name="T29" fmla="*/ 40 h 49"/>
                <a:gd name="T30" fmla="*/ 13 w 35"/>
                <a:gd name="T31" fmla="*/ 28 h 49"/>
                <a:gd name="T32" fmla="*/ 6 w 35"/>
                <a:gd name="T33" fmla="*/ 14 h 49"/>
                <a:gd name="T34" fmla="*/ 0 w 35"/>
                <a:gd name="T35" fmla="*/ 0 h 49"/>
                <a:gd name="T36" fmla="*/ 2 w 35"/>
                <a:gd name="T37" fmla="*/ 2 h 49"/>
                <a:gd name="T38" fmla="*/ 7 w 35"/>
                <a:gd name="T39" fmla="*/ 13 h 49"/>
                <a:gd name="T40" fmla="*/ 15 w 35"/>
                <a:gd name="T41" fmla="*/ 27 h 49"/>
                <a:gd name="T42" fmla="*/ 15 w 35"/>
                <a:gd name="T43" fmla="*/ 28 h 49"/>
                <a:gd name="T44" fmla="*/ 15 w 35"/>
                <a:gd name="T45" fmla="*/ 28 h 49"/>
                <a:gd name="T46" fmla="*/ 14 w 35"/>
                <a:gd name="T47" fmla="*/ 40 h 49"/>
                <a:gd name="T48" fmla="*/ 15 w 35"/>
                <a:gd name="T49" fmla="*/ 45 h 49"/>
                <a:gd name="T50" fmla="*/ 18 w 35"/>
                <a:gd name="T51" fmla="*/ 41 h 49"/>
                <a:gd name="T52" fmla="*/ 21 w 35"/>
                <a:gd name="T53" fmla="*/ 36 h 49"/>
                <a:gd name="T54" fmla="*/ 26 w 35"/>
                <a:gd name="T55" fmla="*/ 30 h 49"/>
                <a:gd name="T56" fmla="*/ 27 w 35"/>
                <a:gd name="T57" fmla="*/ 30 h 49"/>
                <a:gd name="T58" fmla="*/ 30 w 35"/>
                <a:gd name="T59" fmla="*/ 31 h 49"/>
                <a:gd name="T60" fmla="*/ 33 w 35"/>
                <a:gd name="T61" fmla="*/ 32 h 49"/>
                <a:gd name="T62" fmla="*/ 33 w 35"/>
                <a:gd name="T63" fmla="*/ 30 h 49"/>
                <a:gd name="T64" fmla="*/ 31 w 35"/>
                <a:gd name="T65" fmla="*/ 26 h 49"/>
                <a:gd name="T66" fmla="*/ 25 w 35"/>
                <a:gd name="T67" fmla="*/ 16 h 49"/>
                <a:gd name="T68" fmla="*/ 25 w 35"/>
                <a:gd name="T69" fmla="*/ 16 h 49"/>
                <a:gd name="T70" fmla="*/ 25 w 35"/>
                <a:gd name="T71" fmla="*/ 16 h 49"/>
                <a:gd name="T72" fmla="*/ 23 w 35"/>
                <a:gd name="T73" fmla="*/ 11 h 49"/>
                <a:gd name="T74" fmla="*/ 23 w 35"/>
                <a:gd name="T75" fmla="*/ 11 h 49"/>
                <a:gd name="T76" fmla="*/ 23 w 35"/>
                <a:gd name="T77" fmla="*/ 11 h 49"/>
                <a:gd name="T78" fmla="*/ 23 w 35"/>
                <a:gd name="T79" fmla="*/ 9 h 49"/>
                <a:gd name="T80" fmla="*/ 17 w 35"/>
                <a:gd name="T81" fmla="*/ 3 h 49"/>
                <a:gd name="T82" fmla="*/ 2 w 35"/>
                <a:gd name="T83" fmla="*/ 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5" h="49">
                  <a:moveTo>
                    <a:pt x="0" y="0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21" y="3"/>
                    <a:pt x="24" y="6"/>
                    <a:pt x="24" y="8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5" y="32"/>
                    <a:pt x="34" y="34"/>
                    <a:pt x="33" y="34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6" y="32"/>
                    <a:pt x="26" y="32"/>
                  </a:cubicBezTo>
                  <a:cubicBezTo>
                    <a:pt x="25" y="32"/>
                    <a:pt x="24" y="34"/>
                    <a:pt x="23" y="37"/>
                  </a:cubicBezTo>
                  <a:cubicBezTo>
                    <a:pt x="19" y="42"/>
                    <a:pt x="19" y="42"/>
                    <a:pt x="19" y="42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2" y="2"/>
                  </a:moveTo>
                  <a:cubicBezTo>
                    <a:pt x="7" y="13"/>
                    <a:pt x="7" y="13"/>
                    <a:pt x="7" y="13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2" y="34"/>
                    <a:pt x="23" y="30"/>
                    <a:pt x="26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3" y="32"/>
                    <a:pt x="33" y="31"/>
                    <a:pt x="33" y="30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2" y="7"/>
                    <a:pt x="20" y="5"/>
                    <a:pt x="17" y="3"/>
                  </a:cubicBezTo>
                  <a:cubicBezTo>
                    <a:pt x="2" y="2"/>
                    <a:pt x="2" y="2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02" name="Freeform 714"/>
            <p:cNvSpPr>
              <a:spLocks/>
            </p:cNvSpPr>
            <p:nvPr/>
          </p:nvSpPr>
          <p:spPr bwMode="auto">
            <a:xfrm>
              <a:off x="5804228" y="5348897"/>
              <a:ext cx="408347" cy="273911"/>
            </a:xfrm>
            <a:custGeom>
              <a:avLst/>
              <a:gdLst>
                <a:gd name="T0" fmla="*/ 20 w 103"/>
                <a:gd name="T1" fmla="*/ 68 h 69"/>
                <a:gd name="T2" fmla="*/ 14 w 103"/>
                <a:gd name="T3" fmla="*/ 66 h 69"/>
                <a:gd name="T4" fmla="*/ 7 w 103"/>
                <a:gd name="T5" fmla="*/ 68 h 69"/>
                <a:gd name="T6" fmla="*/ 0 w 103"/>
                <a:gd name="T7" fmla="*/ 62 h 69"/>
                <a:gd name="T8" fmla="*/ 10 w 103"/>
                <a:gd name="T9" fmla="*/ 64 h 69"/>
                <a:gd name="T10" fmla="*/ 16 w 103"/>
                <a:gd name="T11" fmla="*/ 56 h 69"/>
                <a:gd name="T12" fmla="*/ 33 w 103"/>
                <a:gd name="T13" fmla="*/ 43 h 69"/>
                <a:gd name="T14" fmla="*/ 33 w 103"/>
                <a:gd name="T15" fmla="*/ 43 h 69"/>
                <a:gd name="T16" fmla="*/ 48 w 103"/>
                <a:gd name="T17" fmla="*/ 27 h 69"/>
                <a:gd name="T18" fmla="*/ 55 w 103"/>
                <a:gd name="T19" fmla="*/ 31 h 69"/>
                <a:gd name="T20" fmla="*/ 62 w 103"/>
                <a:gd name="T21" fmla="*/ 26 h 69"/>
                <a:gd name="T22" fmla="*/ 64 w 103"/>
                <a:gd name="T23" fmla="*/ 23 h 69"/>
                <a:gd name="T24" fmla="*/ 64 w 103"/>
                <a:gd name="T25" fmla="*/ 23 h 69"/>
                <a:gd name="T26" fmla="*/ 68 w 103"/>
                <a:gd name="T27" fmla="*/ 16 h 69"/>
                <a:gd name="T28" fmla="*/ 75 w 103"/>
                <a:gd name="T29" fmla="*/ 5 h 69"/>
                <a:gd name="T30" fmla="*/ 80 w 103"/>
                <a:gd name="T31" fmla="*/ 1 h 69"/>
                <a:gd name="T32" fmla="*/ 80 w 103"/>
                <a:gd name="T33" fmla="*/ 1 h 69"/>
                <a:gd name="T34" fmla="*/ 84 w 103"/>
                <a:gd name="T35" fmla="*/ 0 h 69"/>
                <a:gd name="T36" fmla="*/ 84 w 103"/>
                <a:gd name="T37" fmla="*/ 0 h 69"/>
                <a:gd name="T38" fmla="*/ 87 w 103"/>
                <a:gd name="T39" fmla="*/ 7 h 69"/>
                <a:gd name="T40" fmla="*/ 87 w 103"/>
                <a:gd name="T41" fmla="*/ 10 h 69"/>
                <a:gd name="T42" fmla="*/ 88 w 103"/>
                <a:gd name="T43" fmla="*/ 11 h 69"/>
                <a:gd name="T44" fmla="*/ 89 w 103"/>
                <a:gd name="T45" fmla="*/ 12 h 69"/>
                <a:gd name="T46" fmla="*/ 93 w 103"/>
                <a:gd name="T47" fmla="*/ 11 h 69"/>
                <a:gd name="T48" fmla="*/ 99 w 103"/>
                <a:gd name="T49" fmla="*/ 14 h 69"/>
                <a:gd name="T50" fmla="*/ 103 w 103"/>
                <a:gd name="T51" fmla="*/ 19 h 69"/>
                <a:gd name="T52" fmla="*/ 95 w 103"/>
                <a:gd name="T53" fmla="*/ 20 h 69"/>
                <a:gd name="T54" fmla="*/ 95 w 103"/>
                <a:gd name="T55" fmla="*/ 22 h 69"/>
                <a:gd name="T56" fmla="*/ 96 w 103"/>
                <a:gd name="T57" fmla="*/ 26 h 69"/>
                <a:gd name="T58" fmla="*/ 90 w 103"/>
                <a:gd name="T59" fmla="*/ 31 h 69"/>
                <a:gd name="T60" fmla="*/ 86 w 103"/>
                <a:gd name="T61" fmla="*/ 29 h 69"/>
                <a:gd name="T62" fmla="*/ 82 w 103"/>
                <a:gd name="T63" fmla="*/ 29 h 69"/>
                <a:gd name="T64" fmla="*/ 70 w 103"/>
                <a:gd name="T65" fmla="*/ 27 h 69"/>
                <a:gd name="T66" fmla="*/ 66 w 103"/>
                <a:gd name="T67" fmla="*/ 34 h 69"/>
                <a:gd name="T68" fmla="*/ 49 w 103"/>
                <a:gd name="T69" fmla="*/ 62 h 69"/>
                <a:gd name="T70" fmla="*/ 28 w 103"/>
                <a:gd name="T71" fmla="*/ 63 h 69"/>
                <a:gd name="T72" fmla="*/ 28 w 103"/>
                <a:gd name="T73" fmla="*/ 63 h 69"/>
                <a:gd name="T74" fmla="*/ 21 w 103"/>
                <a:gd name="T75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3" h="69">
                  <a:moveTo>
                    <a:pt x="21" y="69"/>
                  </a:moveTo>
                  <a:cubicBezTo>
                    <a:pt x="21" y="69"/>
                    <a:pt x="20" y="68"/>
                    <a:pt x="20" y="68"/>
                  </a:cubicBezTo>
                  <a:cubicBezTo>
                    <a:pt x="18" y="67"/>
                    <a:pt x="18" y="67"/>
                    <a:pt x="18" y="67"/>
                  </a:cubicBezTo>
                  <a:cubicBezTo>
                    <a:pt x="16" y="67"/>
                    <a:pt x="15" y="66"/>
                    <a:pt x="14" y="66"/>
                  </a:cubicBezTo>
                  <a:cubicBezTo>
                    <a:pt x="8" y="68"/>
                    <a:pt x="8" y="68"/>
                    <a:pt x="8" y="68"/>
                  </a:cubicBezTo>
                  <a:cubicBezTo>
                    <a:pt x="8" y="68"/>
                    <a:pt x="8" y="68"/>
                    <a:pt x="7" y="68"/>
                  </a:cubicBezTo>
                  <a:cubicBezTo>
                    <a:pt x="6" y="68"/>
                    <a:pt x="5" y="67"/>
                    <a:pt x="3" y="66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1" y="62"/>
                    <a:pt x="1" y="62"/>
                    <a:pt x="1" y="62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2" y="64"/>
                    <a:pt x="14" y="62"/>
                    <a:pt x="16" y="56"/>
                  </a:cubicBezTo>
                  <a:cubicBezTo>
                    <a:pt x="18" y="51"/>
                    <a:pt x="20" y="48"/>
                    <a:pt x="23" y="47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52" y="30"/>
                    <a:pt x="52" y="30"/>
                    <a:pt x="52" y="30"/>
                  </a:cubicBezTo>
                  <a:cubicBezTo>
                    <a:pt x="53" y="31"/>
                    <a:pt x="54" y="31"/>
                    <a:pt x="55" y="31"/>
                  </a:cubicBezTo>
                  <a:cubicBezTo>
                    <a:pt x="56" y="31"/>
                    <a:pt x="57" y="31"/>
                    <a:pt x="58" y="30"/>
                  </a:cubicBezTo>
                  <a:cubicBezTo>
                    <a:pt x="60" y="29"/>
                    <a:pt x="61" y="28"/>
                    <a:pt x="62" y="26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9" y="20"/>
                    <a:pt x="68" y="17"/>
                    <a:pt x="68" y="16"/>
                  </a:cubicBezTo>
                  <a:cubicBezTo>
                    <a:pt x="70" y="14"/>
                    <a:pt x="73" y="10"/>
                    <a:pt x="74" y="6"/>
                  </a:cubicBezTo>
                  <a:cubicBezTo>
                    <a:pt x="75" y="5"/>
                    <a:pt x="75" y="5"/>
                    <a:pt x="75" y="5"/>
                  </a:cubicBezTo>
                  <a:cubicBezTo>
                    <a:pt x="76" y="3"/>
                    <a:pt x="77" y="1"/>
                    <a:pt x="77" y="1"/>
                  </a:cubicBezTo>
                  <a:cubicBezTo>
                    <a:pt x="80" y="1"/>
                    <a:pt x="80" y="1"/>
                    <a:pt x="80" y="1"/>
                  </a:cubicBezTo>
                  <a:cubicBezTo>
                    <a:pt x="80" y="1"/>
                    <a:pt x="80" y="1"/>
                    <a:pt x="80" y="1"/>
                  </a:cubicBezTo>
                  <a:cubicBezTo>
                    <a:pt x="80" y="1"/>
                    <a:pt x="80" y="1"/>
                    <a:pt x="80" y="1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84" y="0"/>
                    <a:pt x="85" y="0"/>
                    <a:pt x="86" y="1"/>
                  </a:cubicBezTo>
                  <a:cubicBezTo>
                    <a:pt x="87" y="7"/>
                    <a:pt x="87" y="7"/>
                    <a:pt x="87" y="7"/>
                  </a:cubicBezTo>
                  <a:cubicBezTo>
                    <a:pt x="87" y="9"/>
                    <a:pt x="87" y="9"/>
                    <a:pt x="87" y="9"/>
                  </a:cubicBezTo>
                  <a:cubicBezTo>
                    <a:pt x="87" y="10"/>
                    <a:pt x="87" y="10"/>
                    <a:pt x="87" y="10"/>
                  </a:cubicBezTo>
                  <a:cubicBezTo>
                    <a:pt x="87" y="10"/>
                    <a:pt x="87" y="10"/>
                    <a:pt x="87" y="10"/>
                  </a:cubicBezTo>
                  <a:cubicBezTo>
                    <a:pt x="88" y="11"/>
                    <a:pt x="88" y="11"/>
                    <a:pt x="88" y="11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9" y="12"/>
                    <a:pt x="89" y="12"/>
                    <a:pt x="89" y="12"/>
                  </a:cubicBezTo>
                  <a:cubicBezTo>
                    <a:pt x="93" y="11"/>
                    <a:pt x="93" y="11"/>
                    <a:pt x="93" y="11"/>
                  </a:cubicBezTo>
                  <a:cubicBezTo>
                    <a:pt x="93" y="11"/>
                    <a:pt x="93" y="11"/>
                    <a:pt x="93" y="11"/>
                  </a:cubicBezTo>
                  <a:cubicBezTo>
                    <a:pt x="93" y="12"/>
                    <a:pt x="93" y="12"/>
                    <a:pt x="93" y="13"/>
                  </a:cubicBezTo>
                  <a:cubicBezTo>
                    <a:pt x="94" y="14"/>
                    <a:pt x="96" y="14"/>
                    <a:pt x="99" y="14"/>
                  </a:cubicBezTo>
                  <a:cubicBezTo>
                    <a:pt x="101" y="14"/>
                    <a:pt x="102" y="16"/>
                    <a:pt x="103" y="18"/>
                  </a:cubicBezTo>
                  <a:cubicBezTo>
                    <a:pt x="103" y="18"/>
                    <a:pt x="103" y="18"/>
                    <a:pt x="103" y="19"/>
                  </a:cubicBezTo>
                  <a:cubicBezTo>
                    <a:pt x="103" y="19"/>
                    <a:pt x="102" y="19"/>
                    <a:pt x="101" y="19"/>
                  </a:cubicBezTo>
                  <a:cubicBezTo>
                    <a:pt x="95" y="20"/>
                    <a:pt x="95" y="20"/>
                    <a:pt x="95" y="20"/>
                  </a:cubicBezTo>
                  <a:cubicBezTo>
                    <a:pt x="94" y="21"/>
                    <a:pt x="94" y="21"/>
                    <a:pt x="94" y="21"/>
                  </a:cubicBezTo>
                  <a:cubicBezTo>
                    <a:pt x="95" y="22"/>
                    <a:pt x="95" y="22"/>
                    <a:pt x="95" y="22"/>
                  </a:cubicBezTo>
                  <a:cubicBezTo>
                    <a:pt x="95" y="23"/>
                    <a:pt x="95" y="23"/>
                    <a:pt x="95" y="23"/>
                  </a:cubicBezTo>
                  <a:cubicBezTo>
                    <a:pt x="96" y="26"/>
                    <a:pt x="96" y="26"/>
                    <a:pt x="96" y="26"/>
                  </a:cubicBezTo>
                  <a:cubicBezTo>
                    <a:pt x="96" y="27"/>
                    <a:pt x="95" y="28"/>
                    <a:pt x="94" y="29"/>
                  </a:cubicBezTo>
                  <a:cubicBezTo>
                    <a:pt x="90" y="31"/>
                    <a:pt x="90" y="31"/>
                    <a:pt x="90" y="31"/>
                  </a:cubicBezTo>
                  <a:cubicBezTo>
                    <a:pt x="87" y="29"/>
                    <a:pt x="87" y="29"/>
                    <a:pt x="87" y="29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82" y="29"/>
                    <a:pt x="82" y="29"/>
                    <a:pt x="82" y="29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0" y="27"/>
                    <a:pt x="70" y="27"/>
                    <a:pt x="70" y="27"/>
                  </a:cubicBezTo>
                  <a:cubicBezTo>
                    <a:pt x="70" y="27"/>
                    <a:pt x="70" y="27"/>
                    <a:pt x="70" y="27"/>
                  </a:cubicBezTo>
                  <a:cubicBezTo>
                    <a:pt x="68" y="27"/>
                    <a:pt x="66" y="28"/>
                    <a:pt x="66" y="34"/>
                  </a:cubicBezTo>
                  <a:cubicBezTo>
                    <a:pt x="65" y="38"/>
                    <a:pt x="63" y="44"/>
                    <a:pt x="60" y="50"/>
                  </a:cubicBezTo>
                  <a:cubicBezTo>
                    <a:pt x="56" y="57"/>
                    <a:pt x="52" y="60"/>
                    <a:pt x="49" y="62"/>
                  </a:cubicBezTo>
                  <a:cubicBezTo>
                    <a:pt x="38" y="62"/>
                    <a:pt x="38" y="62"/>
                    <a:pt x="38" y="62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2" y="69"/>
                    <a:pt x="22" y="69"/>
                    <a:pt x="21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03" name="Freeform 715"/>
            <p:cNvSpPr>
              <a:spLocks noEditPoints="1"/>
            </p:cNvSpPr>
            <p:nvPr/>
          </p:nvSpPr>
          <p:spPr bwMode="auto">
            <a:xfrm>
              <a:off x="5795824" y="5345537"/>
              <a:ext cx="425151" cy="280634"/>
            </a:xfrm>
            <a:custGeom>
              <a:avLst/>
              <a:gdLst>
                <a:gd name="T0" fmla="*/ 90 w 107"/>
                <a:gd name="T1" fmla="*/ 8 h 71"/>
                <a:gd name="T2" fmla="*/ 95 w 107"/>
                <a:gd name="T3" fmla="*/ 10 h 71"/>
                <a:gd name="T4" fmla="*/ 106 w 107"/>
                <a:gd name="T5" fmla="*/ 18 h 71"/>
                <a:gd name="T6" fmla="*/ 98 w 107"/>
                <a:gd name="T7" fmla="*/ 24 h 71"/>
                <a:gd name="T8" fmla="*/ 92 w 107"/>
                <a:gd name="T9" fmla="*/ 33 h 71"/>
                <a:gd name="T10" fmla="*/ 79 w 107"/>
                <a:gd name="T11" fmla="*/ 30 h 71"/>
                <a:gd name="T12" fmla="*/ 63 w 107"/>
                <a:gd name="T13" fmla="*/ 52 h 71"/>
                <a:gd name="T14" fmla="*/ 30 w 107"/>
                <a:gd name="T15" fmla="*/ 65 h 71"/>
                <a:gd name="T16" fmla="*/ 21 w 107"/>
                <a:gd name="T17" fmla="*/ 70 h 71"/>
                <a:gd name="T18" fmla="*/ 9 w 107"/>
                <a:gd name="T19" fmla="*/ 70 h 71"/>
                <a:gd name="T20" fmla="*/ 3 w 107"/>
                <a:gd name="T21" fmla="*/ 62 h 71"/>
                <a:gd name="T22" fmla="*/ 24 w 107"/>
                <a:gd name="T23" fmla="*/ 47 h 71"/>
                <a:gd name="T24" fmla="*/ 50 w 107"/>
                <a:gd name="T25" fmla="*/ 26 h 71"/>
                <a:gd name="T26" fmla="*/ 60 w 107"/>
                <a:gd name="T27" fmla="*/ 30 h 71"/>
                <a:gd name="T28" fmla="*/ 66 w 107"/>
                <a:gd name="T29" fmla="*/ 23 h 71"/>
                <a:gd name="T30" fmla="*/ 69 w 107"/>
                <a:gd name="T31" fmla="*/ 17 h 71"/>
                <a:gd name="T32" fmla="*/ 79 w 107"/>
                <a:gd name="T33" fmla="*/ 1 h 71"/>
                <a:gd name="T34" fmla="*/ 86 w 107"/>
                <a:gd name="T35" fmla="*/ 0 h 71"/>
                <a:gd name="T36" fmla="*/ 86 w 107"/>
                <a:gd name="T37" fmla="*/ 2 h 71"/>
                <a:gd name="T38" fmla="*/ 81 w 107"/>
                <a:gd name="T39" fmla="*/ 3 h 71"/>
                <a:gd name="T40" fmla="*/ 77 w 107"/>
                <a:gd name="T41" fmla="*/ 7 h 71"/>
                <a:gd name="T42" fmla="*/ 67 w 107"/>
                <a:gd name="T43" fmla="*/ 25 h 71"/>
                <a:gd name="T44" fmla="*/ 65 w 107"/>
                <a:gd name="T45" fmla="*/ 25 h 71"/>
                <a:gd name="T46" fmla="*/ 61 w 107"/>
                <a:gd name="T47" fmla="*/ 32 h 71"/>
                <a:gd name="T48" fmla="*/ 54 w 107"/>
                <a:gd name="T49" fmla="*/ 32 h 71"/>
                <a:gd name="T50" fmla="*/ 50 w 107"/>
                <a:gd name="T51" fmla="*/ 29 h 71"/>
                <a:gd name="T52" fmla="*/ 36 w 107"/>
                <a:gd name="T53" fmla="*/ 45 h 71"/>
                <a:gd name="T54" fmla="*/ 19 w 107"/>
                <a:gd name="T55" fmla="*/ 57 h 71"/>
                <a:gd name="T56" fmla="*/ 12 w 107"/>
                <a:gd name="T57" fmla="*/ 66 h 71"/>
                <a:gd name="T58" fmla="*/ 5 w 107"/>
                <a:gd name="T59" fmla="*/ 64 h 71"/>
                <a:gd name="T60" fmla="*/ 10 w 107"/>
                <a:gd name="T61" fmla="*/ 68 h 71"/>
                <a:gd name="T62" fmla="*/ 16 w 107"/>
                <a:gd name="T63" fmla="*/ 66 h 71"/>
                <a:gd name="T64" fmla="*/ 20 w 107"/>
                <a:gd name="T65" fmla="*/ 67 h 71"/>
                <a:gd name="T66" fmla="*/ 22 w 107"/>
                <a:gd name="T67" fmla="*/ 68 h 71"/>
                <a:gd name="T68" fmla="*/ 25 w 107"/>
                <a:gd name="T69" fmla="*/ 68 h 71"/>
                <a:gd name="T70" fmla="*/ 29 w 107"/>
                <a:gd name="T71" fmla="*/ 63 h 71"/>
                <a:gd name="T72" fmla="*/ 51 w 107"/>
                <a:gd name="T73" fmla="*/ 62 h 71"/>
                <a:gd name="T74" fmla="*/ 72 w 107"/>
                <a:gd name="T75" fmla="*/ 27 h 71"/>
                <a:gd name="T76" fmla="*/ 80 w 107"/>
                <a:gd name="T77" fmla="*/ 28 h 71"/>
                <a:gd name="T78" fmla="*/ 89 w 107"/>
                <a:gd name="T79" fmla="*/ 29 h 71"/>
                <a:gd name="T80" fmla="*/ 95 w 107"/>
                <a:gd name="T81" fmla="*/ 29 h 71"/>
                <a:gd name="T82" fmla="*/ 97 w 107"/>
                <a:gd name="T83" fmla="*/ 27 h 71"/>
                <a:gd name="T84" fmla="*/ 95 w 107"/>
                <a:gd name="T85" fmla="*/ 21 h 71"/>
                <a:gd name="T86" fmla="*/ 103 w 107"/>
                <a:gd name="T87" fmla="*/ 20 h 71"/>
                <a:gd name="T88" fmla="*/ 104 w 107"/>
                <a:gd name="T89" fmla="*/ 19 h 71"/>
                <a:gd name="T90" fmla="*/ 101 w 107"/>
                <a:gd name="T91" fmla="*/ 16 h 71"/>
                <a:gd name="T92" fmla="*/ 91 w 107"/>
                <a:gd name="T93" fmla="*/ 14 h 71"/>
                <a:gd name="T94" fmla="*/ 88 w 107"/>
                <a:gd name="T95" fmla="*/ 11 h 71"/>
                <a:gd name="T96" fmla="*/ 88 w 107"/>
                <a:gd name="T97" fmla="*/ 8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07" h="71">
                  <a:moveTo>
                    <a:pt x="86" y="0"/>
                  </a:moveTo>
                  <a:cubicBezTo>
                    <a:pt x="87" y="0"/>
                    <a:pt x="88" y="1"/>
                    <a:pt x="89" y="2"/>
                  </a:cubicBezTo>
                  <a:cubicBezTo>
                    <a:pt x="90" y="8"/>
                    <a:pt x="90" y="8"/>
                    <a:pt x="90" y="8"/>
                  </a:cubicBezTo>
                  <a:cubicBezTo>
                    <a:pt x="90" y="10"/>
                    <a:pt x="90" y="10"/>
                    <a:pt x="90" y="10"/>
                  </a:cubicBezTo>
                  <a:cubicBezTo>
                    <a:pt x="91" y="12"/>
                    <a:pt x="91" y="12"/>
                    <a:pt x="91" y="12"/>
                  </a:cubicBezTo>
                  <a:cubicBezTo>
                    <a:pt x="95" y="10"/>
                    <a:pt x="95" y="10"/>
                    <a:pt x="95" y="10"/>
                  </a:cubicBezTo>
                  <a:cubicBezTo>
                    <a:pt x="96" y="12"/>
                    <a:pt x="96" y="12"/>
                    <a:pt x="96" y="12"/>
                  </a:cubicBezTo>
                  <a:cubicBezTo>
                    <a:pt x="95" y="14"/>
                    <a:pt x="97" y="15"/>
                    <a:pt x="101" y="15"/>
                  </a:cubicBezTo>
                  <a:cubicBezTo>
                    <a:pt x="103" y="15"/>
                    <a:pt x="105" y="16"/>
                    <a:pt x="106" y="18"/>
                  </a:cubicBezTo>
                  <a:cubicBezTo>
                    <a:pt x="107" y="20"/>
                    <a:pt x="106" y="21"/>
                    <a:pt x="103" y="21"/>
                  </a:cubicBezTo>
                  <a:cubicBezTo>
                    <a:pt x="98" y="22"/>
                    <a:pt x="98" y="22"/>
                    <a:pt x="98" y="22"/>
                  </a:cubicBezTo>
                  <a:cubicBezTo>
                    <a:pt x="98" y="24"/>
                    <a:pt x="98" y="24"/>
                    <a:pt x="98" y="24"/>
                  </a:cubicBezTo>
                  <a:cubicBezTo>
                    <a:pt x="99" y="27"/>
                    <a:pt x="99" y="27"/>
                    <a:pt x="99" y="27"/>
                  </a:cubicBezTo>
                  <a:cubicBezTo>
                    <a:pt x="99" y="28"/>
                    <a:pt x="98" y="30"/>
                    <a:pt x="96" y="30"/>
                  </a:cubicBezTo>
                  <a:cubicBezTo>
                    <a:pt x="92" y="33"/>
                    <a:pt x="92" y="33"/>
                    <a:pt x="92" y="33"/>
                  </a:cubicBezTo>
                  <a:cubicBezTo>
                    <a:pt x="88" y="30"/>
                    <a:pt x="88" y="30"/>
                    <a:pt x="88" y="30"/>
                  </a:cubicBezTo>
                  <a:cubicBezTo>
                    <a:pt x="84" y="30"/>
                    <a:pt x="84" y="30"/>
                    <a:pt x="84" y="30"/>
                  </a:cubicBezTo>
                  <a:cubicBezTo>
                    <a:pt x="79" y="30"/>
                    <a:pt x="79" y="30"/>
                    <a:pt x="79" y="30"/>
                  </a:cubicBezTo>
                  <a:cubicBezTo>
                    <a:pt x="72" y="29"/>
                    <a:pt x="72" y="29"/>
                    <a:pt x="72" y="29"/>
                  </a:cubicBezTo>
                  <a:cubicBezTo>
                    <a:pt x="70" y="29"/>
                    <a:pt x="69" y="31"/>
                    <a:pt x="69" y="35"/>
                  </a:cubicBezTo>
                  <a:cubicBezTo>
                    <a:pt x="68" y="39"/>
                    <a:pt x="66" y="45"/>
                    <a:pt x="63" y="52"/>
                  </a:cubicBezTo>
                  <a:cubicBezTo>
                    <a:pt x="59" y="58"/>
                    <a:pt x="55" y="62"/>
                    <a:pt x="51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26" y="69"/>
                    <a:pt x="26" y="69"/>
                    <a:pt x="26" y="69"/>
                  </a:cubicBezTo>
                  <a:cubicBezTo>
                    <a:pt x="25" y="70"/>
                    <a:pt x="24" y="71"/>
                    <a:pt x="23" y="71"/>
                  </a:cubicBezTo>
                  <a:cubicBezTo>
                    <a:pt x="23" y="71"/>
                    <a:pt x="22" y="70"/>
                    <a:pt x="21" y="70"/>
                  </a:cubicBezTo>
                  <a:cubicBezTo>
                    <a:pt x="19" y="69"/>
                    <a:pt x="17" y="68"/>
                    <a:pt x="16" y="68"/>
                  </a:cubicBezTo>
                  <a:cubicBezTo>
                    <a:pt x="11" y="70"/>
                    <a:pt x="11" y="70"/>
                    <a:pt x="11" y="70"/>
                  </a:cubicBezTo>
                  <a:cubicBezTo>
                    <a:pt x="10" y="70"/>
                    <a:pt x="10" y="70"/>
                    <a:pt x="9" y="70"/>
                  </a:cubicBezTo>
                  <a:cubicBezTo>
                    <a:pt x="8" y="70"/>
                    <a:pt x="6" y="69"/>
                    <a:pt x="5" y="68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3" y="62"/>
                    <a:pt x="3" y="62"/>
                    <a:pt x="3" y="62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4" y="64"/>
                    <a:pt x="15" y="62"/>
                    <a:pt x="17" y="57"/>
                  </a:cubicBezTo>
                  <a:cubicBezTo>
                    <a:pt x="19" y="51"/>
                    <a:pt x="22" y="48"/>
                    <a:pt x="24" y="47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0" y="26"/>
                    <a:pt x="50" y="26"/>
                    <a:pt x="50" y="26"/>
                  </a:cubicBezTo>
                  <a:cubicBezTo>
                    <a:pt x="55" y="30"/>
                    <a:pt x="55" y="30"/>
                    <a:pt x="55" y="30"/>
                  </a:cubicBezTo>
                  <a:cubicBezTo>
                    <a:pt x="55" y="31"/>
                    <a:pt x="56" y="31"/>
                    <a:pt x="57" y="31"/>
                  </a:cubicBezTo>
                  <a:cubicBezTo>
                    <a:pt x="58" y="31"/>
                    <a:pt x="59" y="31"/>
                    <a:pt x="60" y="30"/>
                  </a:cubicBezTo>
                  <a:cubicBezTo>
                    <a:pt x="61" y="30"/>
                    <a:pt x="62" y="28"/>
                    <a:pt x="63" y="26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6" y="23"/>
                    <a:pt x="66" y="23"/>
                    <a:pt x="66" y="23"/>
                  </a:cubicBezTo>
                  <a:cubicBezTo>
                    <a:pt x="69" y="21"/>
                    <a:pt x="69" y="21"/>
                    <a:pt x="69" y="21"/>
                  </a:cubicBezTo>
                  <a:cubicBezTo>
                    <a:pt x="70" y="21"/>
                    <a:pt x="70" y="19"/>
                    <a:pt x="69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71" y="15"/>
                    <a:pt x="74" y="11"/>
                    <a:pt x="75" y="6"/>
                  </a:cubicBezTo>
                  <a:cubicBezTo>
                    <a:pt x="77" y="3"/>
                    <a:pt x="78" y="1"/>
                    <a:pt x="79" y="1"/>
                  </a:cubicBezTo>
                  <a:cubicBezTo>
                    <a:pt x="79" y="1"/>
                    <a:pt x="79" y="1"/>
                    <a:pt x="79" y="1"/>
                  </a:cubicBezTo>
                  <a:cubicBezTo>
                    <a:pt x="82" y="1"/>
                    <a:pt x="82" y="1"/>
                    <a:pt x="82" y="1"/>
                  </a:cubicBezTo>
                  <a:cubicBezTo>
                    <a:pt x="85" y="1"/>
                    <a:pt x="85" y="1"/>
                    <a:pt x="85" y="1"/>
                  </a:cubicBezTo>
                  <a:cubicBezTo>
                    <a:pt x="86" y="0"/>
                    <a:pt x="86" y="0"/>
                    <a:pt x="86" y="0"/>
                  </a:cubicBezTo>
                  <a:moveTo>
                    <a:pt x="86" y="2"/>
                  </a:moveTo>
                  <a:cubicBezTo>
                    <a:pt x="86" y="2"/>
                    <a:pt x="86" y="2"/>
                    <a:pt x="86" y="2"/>
                  </a:cubicBezTo>
                  <a:cubicBezTo>
                    <a:pt x="86" y="2"/>
                    <a:pt x="86" y="2"/>
                    <a:pt x="86" y="2"/>
                  </a:cubicBezTo>
                  <a:cubicBezTo>
                    <a:pt x="82" y="3"/>
                    <a:pt x="82" y="3"/>
                    <a:pt x="82" y="3"/>
                  </a:cubicBezTo>
                  <a:cubicBezTo>
                    <a:pt x="82" y="3"/>
                    <a:pt x="82" y="3"/>
                    <a:pt x="82" y="3"/>
                  </a:cubicBezTo>
                  <a:cubicBezTo>
                    <a:pt x="81" y="3"/>
                    <a:pt x="81" y="3"/>
                    <a:pt x="81" y="3"/>
                  </a:cubicBezTo>
                  <a:cubicBezTo>
                    <a:pt x="79" y="3"/>
                    <a:pt x="79" y="3"/>
                    <a:pt x="79" y="3"/>
                  </a:cubicBezTo>
                  <a:cubicBezTo>
                    <a:pt x="79" y="3"/>
                    <a:pt x="78" y="5"/>
                    <a:pt x="78" y="6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5" y="11"/>
                    <a:pt x="73" y="15"/>
                    <a:pt x="71" y="17"/>
                  </a:cubicBezTo>
                  <a:cubicBezTo>
                    <a:pt x="71" y="20"/>
                    <a:pt x="71" y="22"/>
                    <a:pt x="70" y="23"/>
                  </a:cubicBezTo>
                  <a:cubicBezTo>
                    <a:pt x="67" y="25"/>
                    <a:pt x="67" y="25"/>
                    <a:pt x="67" y="25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5" y="25"/>
                    <a:pt x="65" y="25"/>
                    <a:pt x="65" y="25"/>
                  </a:cubicBezTo>
                  <a:cubicBezTo>
                    <a:pt x="64" y="27"/>
                    <a:pt x="64" y="27"/>
                    <a:pt x="64" y="27"/>
                  </a:cubicBezTo>
                  <a:cubicBezTo>
                    <a:pt x="64" y="29"/>
                    <a:pt x="63" y="31"/>
                    <a:pt x="61" y="32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60" y="33"/>
                    <a:pt x="58" y="33"/>
                    <a:pt x="57" y="33"/>
                  </a:cubicBezTo>
                  <a:cubicBezTo>
                    <a:pt x="56" y="33"/>
                    <a:pt x="55" y="33"/>
                    <a:pt x="54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3" y="32"/>
                    <a:pt x="53" y="32"/>
                    <a:pt x="53" y="32"/>
                  </a:cubicBezTo>
                  <a:cubicBezTo>
                    <a:pt x="50" y="29"/>
                    <a:pt x="50" y="29"/>
                    <a:pt x="50" y="29"/>
                  </a:cubicBezTo>
                  <a:cubicBezTo>
                    <a:pt x="44" y="36"/>
                    <a:pt x="44" y="36"/>
                    <a:pt x="44" y="36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3" y="50"/>
                    <a:pt x="21" y="52"/>
                    <a:pt x="19" y="57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16" y="63"/>
                    <a:pt x="15" y="66"/>
                    <a:pt x="12" y="66"/>
                  </a:cubicBezTo>
                  <a:cubicBezTo>
                    <a:pt x="12" y="66"/>
                    <a:pt x="12" y="66"/>
                    <a:pt x="12" y="66"/>
                  </a:cubicBezTo>
                  <a:cubicBezTo>
                    <a:pt x="12" y="66"/>
                    <a:pt x="12" y="66"/>
                    <a:pt x="12" y="66"/>
                  </a:cubicBezTo>
                  <a:cubicBezTo>
                    <a:pt x="5" y="64"/>
                    <a:pt x="5" y="64"/>
                    <a:pt x="5" y="64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8" y="68"/>
                    <a:pt x="9" y="68"/>
                    <a:pt x="9" y="68"/>
                  </a:cubicBezTo>
                  <a:cubicBezTo>
                    <a:pt x="10" y="68"/>
                    <a:pt x="10" y="68"/>
                    <a:pt x="10" y="68"/>
                  </a:cubicBezTo>
                  <a:cubicBezTo>
                    <a:pt x="10" y="68"/>
                    <a:pt x="10" y="68"/>
                    <a:pt x="10" y="68"/>
                  </a:cubicBezTo>
                  <a:cubicBezTo>
                    <a:pt x="10" y="68"/>
                    <a:pt x="10" y="68"/>
                    <a:pt x="10" y="68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7" y="66"/>
                    <a:pt x="18" y="67"/>
                    <a:pt x="20" y="67"/>
                  </a:cubicBezTo>
                  <a:cubicBezTo>
                    <a:pt x="21" y="68"/>
                    <a:pt x="21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3" y="69"/>
                    <a:pt x="23" y="69"/>
                    <a:pt x="23" y="69"/>
                  </a:cubicBezTo>
                  <a:cubicBezTo>
                    <a:pt x="24" y="69"/>
                    <a:pt x="24" y="69"/>
                    <a:pt x="25" y="68"/>
                  </a:cubicBezTo>
                  <a:cubicBezTo>
                    <a:pt x="25" y="68"/>
                    <a:pt x="25" y="68"/>
                    <a:pt x="25" y="68"/>
                  </a:cubicBezTo>
                  <a:cubicBezTo>
                    <a:pt x="25" y="68"/>
                    <a:pt x="25" y="68"/>
                    <a:pt x="25" y="68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29" y="63"/>
                  </a:cubicBezTo>
                  <a:cubicBezTo>
                    <a:pt x="30" y="63"/>
                    <a:pt x="30" y="63"/>
                    <a:pt x="30" y="63"/>
                  </a:cubicBezTo>
                  <a:cubicBezTo>
                    <a:pt x="40" y="63"/>
                    <a:pt x="40" y="63"/>
                    <a:pt x="40" y="63"/>
                  </a:cubicBezTo>
                  <a:cubicBezTo>
                    <a:pt x="51" y="62"/>
                    <a:pt x="51" y="62"/>
                    <a:pt x="51" y="62"/>
                  </a:cubicBezTo>
                  <a:cubicBezTo>
                    <a:pt x="54" y="61"/>
                    <a:pt x="57" y="57"/>
                    <a:pt x="61" y="51"/>
                  </a:cubicBezTo>
                  <a:cubicBezTo>
                    <a:pt x="64" y="45"/>
                    <a:pt x="66" y="39"/>
                    <a:pt x="67" y="35"/>
                  </a:cubicBezTo>
                  <a:cubicBezTo>
                    <a:pt x="67" y="28"/>
                    <a:pt x="70" y="27"/>
                    <a:pt x="72" y="27"/>
                  </a:cubicBezTo>
                  <a:cubicBezTo>
                    <a:pt x="72" y="27"/>
                    <a:pt x="72" y="27"/>
                    <a:pt x="72" y="27"/>
                  </a:cubicBezTo>
                  <a:cubicBezTo>
                    <a:pt x="72" y="27"/>
                    <a:pt x="72" y="27"/>
                    <a:pt x="72" y="27"/>
                  </a:cubicBezTo>
                  <a:cubicBezTo>
                    <a:pt x="80" y="28"/>
                    <a:pt x="80" y="28"/>
                    <a:pt x="80" y="28"/>
                  </a:cubicBezTo>
                  <a:cubicBezTo>
                    <a:pt x="85" y="29"/>
                    <a:pt x="85" y="29"/>
                    <a:pt x="85" y="29"/>
                  </a:cubicBezTo>
                  <a:cubicBezTo>
                    <a:pt x="88" y="29"/>
                    <a:pt x="88" y="29"/>
                    <a:pt x="88" y="29"/>
                  </a:cubicBezTo>
                  <a:cubicBezTo>
                    <a:pt x="89" y="29"/>
                    <a:pt x="89" y="29"/>
                    <a:pt x="89" y="29"/>
                  </a:cubicBezTo>
                  <a:cubicBezTo>
                    <a:pt x="89" y="29"/>
                    <a:pt x="89" y="29"/>
                    <a:pt x="89" y="29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5" y="29"/>
                    <a:pt x="95" y="29"/>
                    <a:pt x="95" y="29"/>
                  </a:cubicBezTo>
                  <a:cubicBezTo>
                    <a:pt x="95" y="29"/>
                    <a:pt x="95" y="29"/>
                    <a:pt x="95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7" y="28"/>
                    <a:pt x="97" y="27"/>
                  </a:cubicBezTo>
                  <a:cubicBezTo>
                    <a:pt x="96" y="25"/>
                    <a:pt x="96" y="25"/>
                    <a:pt x="96" y="25"/>
                  </a:cubicBezTo>
                  <a:cubicBezTo>
                    <a:pt x="96" y="23"/>
                    <a:pt x="96" y="23"/>
                    <a:pt x="96" y="23"/>
                  </a:cubicBezTo>
                  <a:cubicBezTo>
                    <a:pt x="95" y="21"/>
                    <a:pt x="95" y="21"/>
                    <a:pt x="95" y="21"/>
                  </a:cubicBezTo>
                  <a:cubicBezTo>
                    <a:pt x="97" y="21"/>
                    <a:pt x="97" y="21"/>
                    <a:pt x="97" y="21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4" y="20"/>
                    <a:pt x="104" y="19"/>
                    <a:pt x="104" y="19"/>
                  </a:cubicBezTo>
                  <a:cubicBezTo>
                    <a:pt x="104" y="19"/>
                    <a:pt x="104" y="19"/>
                    <a:pt x="104" y="19"/>
                  </a:cubicBezTo>
                  <a:cubicBezTo>
                    <a:pt x="104" y="19"/>
                    <a:pt x="104" y="19"/>
                    <a:pt x="104" y="19"/>
                  </a:cubicBezTo>
                  <a:cubicBezTo>
                    <a:pt x="104" y="19"/>
                    <a:pt x="104" y="19"/>
                    <a:pt x="104" y="19"/>
                  </a:cubicBezTo>
                  <a:cubicBezTo>
                    <a:pt x="104" y="18"/>
                    <a:pt x="103" y="16"/>
                    <a:pt x="101" y="16"/>
                  </a:cubicBezTo>
                  <a:cubicBezTo>
                    <a:pt x="98" y="16"/>
                    <a:pt x="96" y="16"/>
                    <a:pt x="95" y="14"/>
                  </a:cubicBezTo>
                  <a:cubicBezTo>
                    <a:pt x="94" y="14"/>
                    <a:pt x="94" y="13"/>
                    <a:pt x="94" y="13"/>
                  </a:cubicBezTo>
                  <a:cubicBezTo>
                    <a:pt x="91" y="14"/>
                    <a:pt x="91" y="14"/>
                    <a:pt x="91" y="14"/>
                  </a:cubicBezTo>
                  <a:cubicBezTo>
                    <a:pt x="90" y="14"/>
                    <a:pt x="90" y="14"/>
                    <a:pt x="90" y="14"/>
                  </a:cubicBezTo>
                  <a:cubicBezTo>
                    <a:pt x="89" y="13"/>
                    <a:pt x="89" y="13"/>
                    <a:pt x="89" y="13"/>
                  </a:cubicBezTo>
                  <a:cubicBezTo>
                    <a:pt x="88" y="11"/>
                    <a:pt x="88" y="11"/>
                    <a:pt x="88" y="11"/>
                  </a:cubicBezTo>
                  <a:cubicBezTo>
                    <a:pt x="88" y="11"/>
                    <a:pt x="88" y="11"/>
                    <a:pt x="88" y="11"/>
                  </a:cubicBezTo>
                  <a:cubicBezTo>
                    <a:pt x="88" y="10"/>
                    <a:pt x="88" y="10"/>
                    <a:pt x="88" y="10"/>
                  </a:cubicBezTo>
                  <a:cubicBezTo>
                    <a:pt x="88" y="8"/>
                    <a:pt x="88" y="8"/>
                    <a:pt x="88" y="8"/>
                  </a:cubicBezTo>
                  <a:cubicBezTo>
                    <a:pt x="87" y="3"/>
                    <a:pt x="87" y="3"/>
                    <a:pt x="87" y="3"/>
                  </a:cubicBezTo>
                  <a:cubicBezTo>
                    <a:pt x="87" y="2"/>
                    <a:pt x="87" y="2"/>
                    <a:pt x="8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04" name="Freeform 716"/>
            <p:cNvSpPr>
              <a:spLocks/>
            </p:cNvSpPr>
            <p:nvPr/>
          </p:nvSpPr>
          <p:spPr bwMode="auto">
            <a:xfrm>
              <a:off x="5358911" y="5360661"/>
              <a:ext cx="183168" cy="230220"/>
            </a:xfrm>
            <a:custGeom>
              <a:avLst/>
              <a:gdLst>
                <a:gd name="T0" fmla="*/ 46 w 46"/>
                <a:gd name="T1" fmla="*/ 58 h 58"/>
                <a:gd name="T2" fmla="*/ 32 w 46"/>
                <a:gd name="T3" fmla="*/ 53 h 58"/>
                <a:gd name="T4" fmla="*/ 17 w 46"/>
                <a:gd name="T5" fmla="*/ 44 h 58"/>
                <a:gd name="T6" fmla="*/ 16 w 46"/>
                <a:gd name="T7" fmla="*/ 41 h 58"/>
                <a:gd name="T8" fmla="*/ 14 w 46"/>
                <a:gd name="T9" fmla="*/ 36 h 58"/>
                <a:gd name="T10" fmla="*/ 9 w 46"/>
                <a:gd name="T11" fmla="*/ 30 h 58"/>
                <a:gd name="T12" fmla="*/ 6 w 46"/>
                <a:gd name="T13" fmla="*/ 18 h 58"/>
                <a:gd name="T14" fmla="*/ 3 w 46"/>
                <a:gd name="T15" fmla="*/ 5 h 58"/>
                <a:gd name="T16" fmla="*/ 0 w 46"/>
                <a:gd name="T17" fmla="*/ 0 h 58"/>
                <a:gd name="T18" fmla="*/ 5 w 46"/>
                <a:gd name="T19" fmla="*/ 2 h 58"/>
                <a:gd name="T20" fmla="*/ 9 w 46"/>
                <a:gd name="T21" fmla="*/ 8 h 58"/>
                <a:gd name="T22" fmla="*/ 9 w 46"/>
                <a:gd name="T23" fmla="*/ 9 h 58"/>
                <a:gd name="T24" fmla="*/ 10 w 46"/>
                <a:gd name="T25" fmla="*/ 9 h 58"/>
                <a:gd name="T26" fmla="*/ 13 w 46"/>
                <a:gd name="T27" fmla="*/ 9 h 58"/>
                <a:gd name="T28" fmla="*/ 15 w 46"/>
                <a:gd name="T29" fmla="*/ 8 h 58"/>
                <a:gd name="T30" fmla="*/ 18 w 46"/>
                <a:gd name="T31" fmla="*/ 11 h 58"/>
                <a:gd name="T32" fmla="*/ 18 w 46"/>
                <a:gd name="T33" fmla="*/ 11 h 58"/>
                <a:gd name="T34" fmla="*/ 18 w 46"/>
                <a:gd name="T35" fmla="*/ 11 h 58"/>
                <a:gd name="T36" fmla="*/ 20 w 46"/>
                <a:gd name="T37" fmla="*/ 11 h 58"/>
                <a:gd name="T38" fmla="*/ 22 w 46"/>
                <a:gd name="T39" fmla="*/ 10 h 58"/>
                <a:gd name="T40" fmla="*/ 23 w 46"/>
                <a:gd name="T41" fmla="*/ 6 h 58"/>
                <a:gd name="T42" fmla="*/ 23 w 46"/>
                <a:gd name="T43" fmla="*/ 5 h 58"/>
                <a:gd name="T44" fmla="*/ 25 w 46"/>
                <a:gd name="T45" fmla="*/ 5 h 58"/>
                <a:gd name="T46" fmla="*/ 28 w 46"/>
                <a:gd name="T47" fmla="*/ 7 h 58"/>
                <a:gd name="T48" fmla="*/ 28 w 46"/>
                <a:gd name="T49" fmla="*/ 7 h 58"/>
                <a:gd name="T50" fmla="*/ 28 w 46"/>
                <a:gd name="T51" fmla="*/ 8 h 58"/>
                <a:gd name="T52" fmla="*/ 36 w 46"/>
                <a:gd name="T53" fmla="*/ 30 h 58"/>
                <a:gd name="T54" fmla="*/ 40 w 46"/>
                <a:gd name="T55" fmla="*/ 45 h 58"/>
                <a:gd name="T56" fmla="*/ 46 w 46"/>
                <a:gd name="T5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6" h="58">
                  <a:moveTo>
                    <a:pt x="46" y="58"/>
                  </a:moveTo>
                  <a:cubicBezTo>
                    <a:pt x="32" y="53"/>
                    <a:pt x="32" y="53"/>
                    <a:pt x="32" y="53"/>
                  </a:cubicBezTo>
                  <a:cubicBezTo>
                    <a:pt x="26" y="51"/>
                    <a:pt x="21" y="48"/>
                    <a:pt x="17" y="44"/>
                  </a:cubicBezTo>
                  <a:cubicBezTo>
                    <a:pt x="16" y="41"/>
                    <a:pt x="16" y="41"/>
                    <a:pt x="16" y="41"/>
                  </a:cubicBezTo>
                  <a:cubicBezTo>
                    <a:pt x="14" y="36"/>
                    <a:pt x="14" y="36"/>
                    <a:pt x="14" y="36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28"/>
                    <a:pt x="6" y="23"/>
                    <a:pt x="6" y="18"/>
                  </a:cubicBezTo>
                  <a:cubicBezTo>
                    <a:pt x="4" y="11"/>
                    <a:pt x="3" y="7"/>
                    <a:pt x="3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0"/>
                    <a:pt x="5" y="1"/>
                    <a:pt x="5" y="2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9" y="11"/>
                    <a:pt x="19" y="11"/>
                    <a:pt x="20" y="11"/>
                  </a:cubicBezTo>
                  <a:cubicBezTo>
                    <a:pt x="21" y="11"/>
                    <a:pt x="21" y="10"/>
                    <a:pt x="22" y="10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7" y="6"/>
                    <a:pt x="28" y="7"/>
                    <a:pt x="28" y="7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35" y="15"/>
                    <a:pt x="37" y="22"/>
                    <a:pt x="36" y="30"/>
                  </a:cubicBezTo>
                  <a:cubicBezTo>
                    <a:pt x="36" y="34"/>
                    <a:pt x="37" y="39"/>
                    <a:pt x="40" y="45"/>
                  </a:cubicBezTo>
                  <a:cubicBezTo>
                    <a:pt x="46" y="58"/>
                    <a:pt x="46" y="58"/>
                    <a:pt x="46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05" name="Freeform 717"/>
            <p:cNvSpPr>
              <a:spLocks noEditPoints="1"/>
            </p:cNvSpPr>
            <p:nvPr/>
          </p:nvSpPr>
          <p:spPr bwMode="auto">
            <a:xfrm>
              <a:off x="5353870" y="5357299"/>
              <a:ext cx="194931" cy="241984"/>
            </a:xfrm>
            <a:custGeom>
              <a:avLst/>
              <a:gdLst>
                <a:gd name="T0" fmla="*/ 0 w 49"/>
                <a:gd name="T1" fmla="*/ 0 h 61"/>
                <a:gd name="T2" fmla="*/ 7 w 49"/>
                <a:gd name="T3" fmla="*/ 3 h 61"/>
                <a:gd name="T4" fmla="*/ 11 w 49"/>
                <a:gd name="T5" fmla="*/ 9 h 61"/>
                <a:gd name="T6" fmla="*/ 14 w 49"/>
                <a:gd name="T7" fmla="*/ 9 h 61"/>
                <a:gd name="T8" fmla="*/ 16 w 49"/>
                <a:gd name="T9" fmla="*/ 8 h 61"/>
                <a:gd name="T10" fmla="*/ 19 w 49"/>
                <a:gd name="T11" fmla="*/ 11 h 61"/>
                <a:gd name="T12" fmla="*/ 21 w 49"/>
                <a:gd name="T13" fmla="*/ 11 h 61"/>
                <a:gd name="T14" fmla="*/ 22 w 49"/>
                <a:gd name="T15" fmla="*/ 10 h 61"/>
                <a:gd name="T16" fmla="*/ 23 w 49"/>
                <a:gd name="T17" fmla="*/ 7 h 61"/>
                <a:gd name="T18" fmla="*/ 24 w 49"/>
                <a:gd name="T19" fmla="*/ 5 h 61"/>
                <a:gd name="T20" fmla="*/ 26 w 49"/>
                <a:gd name="T21" fmla="*/ 5 h 61"/>
                <a:gd name="T22" fmla="*/ 30 w 49"/>
                <a:gd name="T23" fmla="*/ 8 h 61"/>
                <a:gd name="T24" fmla="*/ 38 w 49"/>
                <a:gd name="T25" fmla="*/ 31 h 61"/>
                <a:gd name="T26" fmla="*/ 42 w 49"/>
                <a:gd name="T27" fmla="*/ 46 h 61"/>
                <a:gd name="T28" fmla="*/ 49 w 49"/>
                <a:gd name="T29" fmla="*/ 61 h 61"/>
                <a:gd name="T30" fmla="*/ 33 w 49"/>
                <a:gd name="T31" fmla="*/ 55 h 61"/>
                <a:gd name="T32" fmla="*/ 18 w 49"/>
                <a:gd name="T33" fmla="*/ 46 h 61"/>
                <a:gd name="T34" fmla="*/ 16 w 49"/>
                <a:gd name="T35" fmla="*/ 42 h 61"/>
                <a:gd name="T36" fmla="*/ 14 w 49"/>
                <a:gd name="T37" fmla="*/ 37 h 61"/>
                <a:gd name="T38" fmla="*/ 9 w 49"/>
                <a:gd name="T39" fmla="*/ 31 h 61"/>
                <a:gd name="T40" fmla="*/ 6 w 49"/>
                <a:gd name="T41" fmla="*/ 19 h 61"/>
                <a:gd name="T42" fmla="*/ 3 w 49"/>
                <a:gd name="T43" fmla="*/ 7 h 61"/>
                <a:gd name="T44" fmla="*/ 0 w 49"/>
                <a:gd name="T45" fmla="*/ 0 h 61"/>
                <a:gd name="T46" fmla="*/ 3 w 49"/>
                <a:gd name="T47" fmla="*/ 2 h 61"/>
                <a:gd name="T48" fmla="*/ 5 w 49"/>
                <a:gd name="T49" fmla="*/ 6 h 61"/>
                <a:gd name="T50" fmla="*/ 5 w 49"/>
                <a:gd name="T51" fmla="*/ 6 h 61"/>
                <a:gd name="T52" fmla="*/ 5 w 49"/>
                <a:gd name="T53" fmla="*/ 6 h 61"/>
                <a:gd name="T54" fmla="*/ 8 w 49"/>
                <a:gd name="T55" fmla="*/ 19 h 61"/>
                <a:gd name="T56" fmla="*/ 8 w 49"/>
                <a:gd name="T57" fmla="*/ 19 h 61"/>
                <a:gd name="T58" fmla="*/ 8 w 49"/>
                <a:gd name="T59" fmla="*/ 19 h 61"/>
                <a:gd name="T60" fmla="*/ 11 w 49"/>
                <a:gd name="T61" fmla="*/ 30 h 61"/>
                <a:gd name="T62" fmla="*/ 16 w 49"/>
                <a:gd name="T63" fmla="*/ 36 h 61"/>
                <a:gd name="T64" fmla="*/ 16 w 49"/>
                <a:gd name="T65" fmla="*/ 36 h 61"/>
                <a:gd name="T66" fmla="*/ 16 w 49"/>
                <a:gd name="T67" fmla="*/ 36 h 61"/>
                <a:gd name="T68" fmla="*/ 18 w 49"/>
                <a:gd name="T69" fmla="*/ 41 h 61"/>
                <a:gd name="T70" fmla="*/ 19 w 49"/>
                <a:gd name="T71" fmla="*/ 45 h 61"/>
                <a:gd name="T72" fmla="*/ 33 w 49"/>
                <a:gd name="T73" fmla="*/ 53 h 61"/>
                <a:gd name="T74" fmla="*/ 45 w 49"/>
                <a:gd name="T75" fmla="*/ 58 h 61"/>
                <a:gd name="T76" fmla="*/ 40 w 49"/>
                <a:gd name="T77" fmla="*/ 46 h 61"/>
                <a:gd name="T78" fmla="*/ 36 w 49"/>
                <a:gd name="T79" fmla="*/ 31 h 61"/>
                <a:gd name="T80" fmla="*/ 36 w 49"/>
                <a:gd name="T81" fmla="*/ 31 h 61"/>
                <a:gd name="T82" fmla="*/ 36 w 49"/>
                <a:gd name="T83" fmla="*/ 31 h 61"/>
                <a:gd name="T84" fmla="*/ 28 w 49"/>
                <a:gd name="T85" fmla="*/ 9 h 61"/>
                <a:gd name="T86" fmla="*/ 28 w 49"/>
                <a:gd name="T87" fmla="*/ 9 h 61"/>
                <a:gd name="T88" fmla="*/ 28 w 49"/>
                <a:gd name="T89" fmla="*/ 8 h 61"/>
                <a:gd name="T90" fmla="*/ 26 w 49"/>
                <a:gd name="T91" fmla="*/ 7 h 61"/>
                <a:gd name="T92" fmla="*/ 25 w 49"/>
                <a:gd name="T93" fmla="*/ 7 h 61"/>
                <a:gd name="T94" fmla="*/ 25 w 49"/>
                <a:gd name="T95" fmla="*/ 8 h 61"/>
                <a:gd name="T96" fmla="*/ 23 w 49"/>
                <a:gd name="T97" fmla="*/ 11 h 61"/>
                <a:gd name="T98" fmla="*/ 21 w 49"/>
                <a:gd name="T99" fmla="*/ 13 h 61"/>
                <a:gd name="T100" fmla="*/ 19 w 49"/>
                <a:gd name="T101" fmla="*/ 13 h 61"/>
                <a:gd name="T102" fmla="*/ 18 w 49"/>
                <a:gd name="T103" fmla="*/ 13 h 61"/>
                <a:gd name="T104" fmla="*/ 18 w 49"/>
                <a:gd name="T105" fmla="*/ 12 h 61"/>
                <a:gd name="T106" fmla="*/ 16 w 49"/>
                <a:gd name="T107" fmla="*/ 10 h 61"/>
                <a:gd name="T108" fmla="*/ 14 w 49"/>
                <a:gd name="T109" fmla="*/ 11 h 61"/>
                <a:gd name="T110" fmla="*/ 14 w 49"/>
                <a:gd name="T111" fmla="*/ 11 h 61"/>
                <a:gd name="T112" fmla="*/ 14 w 49"/>
                <a:gd name="T113" fmla="*/ 11 h 61"/>
                <a:gd name="T114" fmla="*/ 11 w 49"/>
                <a:gd name="T115" fmla="*/ 11 h 61"/>
                <a:gd name="T116" fmla="*/ 10 w 49"/>
                <a:gd name="T117" fmla="*/ 11 h 61"/>
                <a:gd name="T118" fmla="*/ 9 w 49"/>
                <a:gd name="T119" fmla="*/ 10 h 61"/>
                <a:gd name="T120" fmla="*/ 6 w 49"/>
                <a:gd name="T121" fmla="*/ 3 h 61"/>
                <a:gd name="T122" fmla="*/ 3 w 49"/>
                <a:gd name="T123" fmla="*/ 2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9" h="61">
                  <a:moveTo>
                    <a:pt x="0" y="0"/>
                  </a:moveTo>
                  <a:cubicBezTo>
                    <a:pt x="3" y="0"/>
                    <a:pt x="6" y="0"/>
                    <a:pt x="7" y="3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0" y="11"/>
                    <a:pt x="20" y="11"/>
                    <a:pt x="21" y="11"/>
                  </a:cubicBezTo>
                  <a:cubicBezTo>
                    <a:pt x="21" y="11"/>
                    <a:pt x="21" y="11"/>
                    <a:pt x="22" y="10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8" y="6"/>
                    <a:pt x="30" y="7"/>
                    <a:pt x="30" y="8"/>
                  </a:cubicBezTo>
                  <a:cubicBezTo>
                    <a:pt x="37" y="15"/>
                    <a:pt x="39" y="23"/>
                    <a:pt x="38" y="31"/>
                  </a:cubicBezTo>
                  <a:cubicBezTo>
                    <a:pt x="38" y="35"/>
                    <a:pt x="39" y="39"/>
                    <a:pt x="42" y="46"/>
                  </a:cubicBezTo>
                  <a:cubicBezTo>
                    <a:pt x="49" y="61"/>
                    <a:pt x="49" y="61"/>
                    <a:pt x="49" y="61"/>
                  </a:cubicBezTo>
                  <a:cubicBezTo>
                    <a:pt x="33" y="55"/>
                    <a:pt x="33" y="55"/>
                    <a:pt x="33" y="55"/>
                  </a:cubicBezTo>
                  <a:cubicBezTo>
                    <a:pt x="25" y="52"/>
                    <a:pt x="21" y="49"/>
                    <a:pt x="18" y="46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8" y="29"/>
                    <a:pt x="6" y="25"/>
                    <a:pt x="6" y="19"/>
                  </a:cubicBezTo>
                  <a:cubicBezTo>
                    <a:pt x="4" y="12"/>
                    <a:pt x="4" y="8"/>
                    <a:pt x="3" y="7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3" y="2"/>
                  </a:move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8"/>
                    <a:pt x="6" y="12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24"/>
                    <a:pt x="9" y="28"/>
                    <a:pt x="11" y="30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23" y="48"/>
                    <a:pt x="28" y="51"/>
                    <a:pt x="33" y="53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40" y="46"/>
                    <a:pt x="40" y="46"/>
                    <a:pt x="40" y="46"/>
                  </a:cubicBezTo>
                  <a:cubicBezTo>
                    <a:pt x="37" y="40"/>
                    <a:pt x="36" y="35"/>
                    <a:pt x="36" y="31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37" y="23"/>
                    <a:pt x="35" y="16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"/>
                    <a:pt x="27" y="7"/>
                    <a:pt x="26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2"/>
                    <a:pt x="22" y="13"/>
                    <a:pt x="21" y="13"/>
                  </a:cubicBezTo>
                  <a:cubicBezTo>
                    <a:pt x="20" y="13"/>
                    <a:pt x="19" y="13"/>
                    <a:pt x="19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3"/>
                    <a:pt x="4" y="2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06" name="Freeform 718"/>
            <p:cNvSpPr>
              <a:spLocks/>
            </p:cNvSpPr>
            <p:nvPr/>
          </p:nvSpPr>
          <p:spPr bwMode="auto">
            <a:xfrm>
              <a:off x="5804228" y="5348897"/>
              <a:ext cx="408347" cy="273911"/>
            </a:xfrm>
            <a:custGeom>
              <a:avLst/>
              <a:gdLst>
                <a:gd name="T0" fmla="*/ 20 w 103"/>
                <a:gd name="T1" fmla="*/ 68 h 69"/>
                <a:gd name="T2" fmla="*/ 14 w 103"/>
                <a:gd name="T3" fmla="*/ 66 h 69"/>
                <a:gd name="T4" fmla="*/ 7 w 103"/>
                <a:gd name="T5" fmla="*/ 68 h 69"/>
                <a:gd name="T6" fmla="*/ 0 w 103"/>
                <a:gd name="T7" fmla="*/ 62 h 69"/>
                <a:gd name="T8" fmla="*/ 10 w 103"/>
                <a:gd name="T9" fmla="*/ 64 h 69"/>
                <a:gd name="T10" fmla="*/ 16 w 103"/>
                <a:gd name="T11" fmla="*/ 56 h 69"/>
                <a:gd name="T12" fmla="*/ 33 w 103"/>
                <a:gd name="T13" fmla="*/ 43 h 69"/>
                <a:gd name="T14" fmla="*/ 33 w 103"/>
                <a:gd name="T15" fmla="*/ 43 h 69"/>
                <a:gd name="T16" fmla="*/ 48 w 103"/>
                <a:gd name="T17" fmla="*/ 27 h 69"/>
                <a:gd name="T18" fmla="*/ 55 w 103"/>
                <a:gd name="T19" fmla="*/ 31 h 69"/>
                <a:gd name="T20" fmla="*/ 62 w 103"/>
                <a:gd name="T21" fmla="*/ 26 h 69"/>
                <a:gd name="T22" fmla="*/ 64 w 103"/>
                <a:gd name="T23" fmla="*/ 23 h 69"/>
                <a:gd name="T24" fmla="*/ 64 w 103"/>
                <a:gd name="T25" fmla="*/ 23 h 69"/>
                <a:gd name="T26" fmla="*/ 68 w 103"/>
                <a:gd name="T27" fmla="*/ 16 h 69"/>
                <a:gd name="T28" fmla="*/ 75 w 103"/>
                <a:gd name="T29" fmla="*/ 5 h 69"/>
                <a:gd name="T30" fmla="*/ 80 w 103"/>
                <a:gd name="T31" fmla="*/ 1 h 69"/>
                <a:gd name="T32" fmla="*/ 80 w 103"/>
                <a:gd name="T33" fmla="*/ 1 h 69"/>
                <a:gd name="T34" fmla="*/ 84 w 103"/>
                <a:gd name="T35" fmla="*/ 0 h 69"/>
                <a:gd name="T36" fmla="*/ 84 w 103"/>
                <a:gd name="T37" fmla="*/ 0 h 69"/>
                <a:gd name="T38" fmla="*/ 87 w 103"/>
                <a:gd name="T39" fmla="*/ 7 h 69"/>
                <a:gd name="T40" fmla="*/ 87 w 103"/>
                <a:gd name="T41" fmla="*/ 10 h 69"/>
                <a:gd name="T42" fmla="*/ 88 w 103"/>
                <a:gd name="T43" fmla="*/ 11 h 69"/>
                <a:gd name="T44" fmla="*/ 89 w 103"/>
                <a:gd name="T45" fmla="*/ 12 h 69"/>
                <a:gd name="T46" fmla="*/ 93 w 103"/>
                <a:gd name="T47" fmla="*/ 11 h 69"/>
                <a:gd name="T48" fmla="*/ 99 w 103"/>
                <a:gd name="T49" fmla="*/ 14 h 69"/>
                <a:gd name="T50" fmla="*/ 103 w 103"/>
                <a:gd name="T51" fmla="*/ 19 h 69"/>
                <a:gd name="T52" fmla="*/ 95 w 103"/>
                <a:gd name="T53" fmla="*/ 20 h 69"/>
                <a:gd name="T54" fmla="*/ 95 w 103"/>
                <a:gd name="T55" fmla="*/ 22 h 69"/>
                <a:gd name="T56" fmla="*/ 96 w 103"/>
                <a:gd name="T57" fmla="*/ 26 h 69"/>
                <a:gd name="T58" fmla="*/ 90 w 103"/>
                <a:gd name="T59" fmla="*/ 31 h 69"/>
                <a:gd name="T60" fmla="*/ 86 w 103"/>
                <a:gd name="T61" fmla="*/ 29 h 69"/>
                <a:gd name="T62" fmla="*/ 82 w 103"/>
                <a:gd name="T63" fmla="*/ 29 h 69"/>
                <a:gd name="T64" fmla="*/ 70 w 103"/>
                <a:gd name="T65" fmla="*/ 27 h 69"/>
                <a:gd name="T66" fmla="*/ 66 w 103"/>
                <a:gd name="T67" fmla="*/ 34 h 69"/>
                <a:gd name="T68" fmla="*/ 49 w 103"/>
                <a:gd name="T69" fmla="*/ 62 h 69"/>
                <a:gd name="T70" fmla="*/ 28 w 103"/>
                <a:gd name="T71" fmla="*/ 63 h 69"/>
                <a:gd name="T72" fmla="*/ 28 w 103"/>
                <a:gd name="T73" fmla="*/ 63 h 69"/>
                <a:gd name="T74" fmla="*/ 21 w 103"/>
                <a:gd name="T75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3" h="69">
                  <a:moveTo>
                    <a:pt x="21" y="69"/>
                  </a:moveTo>
                  <a:cubicBezTo>
                    <a:pt x="21" y="69"/>
                    <a:pt x="20" y="68"/>
                    <a:pt x="20" y="68"/>
                  </a:cubicBezTo>
                  <a:cubicBezTo>
                    <a:pt x="18" y="67"/>
                    <a:pt x="18" y="67"/>
                    <a:pt x="18" y="67"/>
                  </a:cubicBezTo>
                  <a:cubicBezTo>
                    <a:pt x="16" y="67"/>
                    <a:pt x="15" y="66"/>
                    <a:pt x="14" y="66"/>
                  </a:cubicBezTo>
                  <a:cubicBezTo>
                    <a:pt x="8" y="68"/>
                    <a:pt x="8" y="68"/>
                    <a:pt x="8" y="68"/>
                  </a:cubicBezTo>
                  <a:cubicBezTo>
                    <a:pt x="8" y="68"/>
                    <a:pt x="8" y="68"/>
                    <a:pt x="7" y="68"/>
                  </a:cubicBezTo>
                  <a:cubicBezTo>
                    <a:pt x="6" y="68"/>
                    <a:pt x="5" y="67"/>
                    <a:pt x="3" y="66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1" y="62"/>
                    <a:pt x="1" y="62"/>
                    <a:pt x="1" y="62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2" y="64"/>
                    <a:pt x="14" y="62"/>
                    <a:pt x="16" y="56"/>
                  </a:cubicBezTo>
                  <a:cubicBezTo>
                    <a:pt x="18" y="51"/>
                    <a:pt x="20" y="48"/>
                    <a:pt x="23" y="47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52" y="30"/>
                    <a:pt x="52" y="30"/>
                    <a:pt x="52" y="30"/>
                  </a:cubicBezTo>
                  <a:cubicBezTo>
                    <a:pt x="53" y="31"/>
                    <a:pt x="54" y="31"/>
                    <a:pt x="55" y="31"/>
                  </a:cubicBezTo>
                  <a:cubicBezTo>
                    <a:pt x="56" y="31"/>
                    <a:pt x="57" y="31"/>
                    <a:pt x="58" y="30"/>
                  </a:cubicBezTo>
                  <a:cubicBezTo>
                    <a:pt x="60" y="29"/>
                    <a:pt x="61" y="28"/>
                    <a:pt x="62" y="26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9" y="20"/>
                    <a:pt x="68" y="17"/>
                    <a:pt x="68" y="16"/>
                  </a:cubicBezTo>
                  <a:cubicBezTo>
                    <a:pt x="70" y="14"/>
                    <a:pt x="73" y="10"/>
                    <a:pt x="74" y="6"/>
                  </a:cubicBezTo>
                  <a:cubicBezTo>
                    <a:pt x="75" y="5"/>
                    <a:pt x="75" y="5"/>
                    <a:pt x="75" y="5"/>
                  </a:cubicBezTo>
                  <a:cubicBezTo>
                    <a:pt x="76" y="3"/>
                    <a:pt x="77" y="1"/>
                    <a:pt x="77" y="1"/>
                  </a:cubicBezTo>
                  <a:cubicBezTo>
                    <a:pt x="80" y="1"/>
                    <a:pt x="80" y="1"/>
                    <a:pt x="80" y="1"/>
                  </a:cubicBezTo>
                  <a:cubicBezTo>
                    <a:pt x="80" y="1"/>
                    <a:pt x="80" y="1"/>
                    <a:pt x="80" y="1"/>
                  </a:cubicBezTo>
                  <a:cubicBezTo>
                    <a:pt x="80" y="1"/>
                    <a:pt x="80" y="1"/>
                    <a:pt x="80" y="1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84" y="0"/>
                    <a:pt x="85" y="0"/>
                    <a:pt x="86" y="1"/>
                  </a:cubicBezTo>
                  <a:cubicBezTo>
                    <a:pt x="87" y="7"/>
                    <a:pt x="87" y="7"/>
                    <a:pt x="87" y="7"/>
                  </a:cubicBezTo>
                  <a:cubicBezTo>
                    <a:pt x="87" y="9"/>
                    <a:pt x="87" y="9"/>
                    <a:pt x="87" y="9"/>
                  </a:cubicBezTo>
                  <a:cubicBezTo>
                    <a:pt x="87" y="10"/>
                    <a:pt x="87" y="10"/>
                    <a:pt x="87" y="10"/>
                  </a:cubicBezTo>
                  <a:cubicBezTo>
                    <a:pt x="87" y="10"/>
                    <a:pt x="87" y="10"/>
                    <a:pt x="87" y="10"/>
                  </a:cubicBezTo>
                  <a:cubicBezTo>
                    <a:pt x="88" y="11"/>
                    <a:pt x="88" y="11"/>
                    <a:pt x="88" y="11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9" y="12"/>
                    <a:pt x="89" y="12"/>
                    <a:pt x="89" y="12"/>
                  </a:cubicBezTo>
                  <a:cubicBezTo>
                    <a:pt x="93" y="11"/>
                    <a:pt x="93" y="11"/>
                    <a:pt x="93" y="11"/>
                  </a:cubicBezTo>
                  <a:cubicBezTo>
                    <a:pt x="93" y="11"/>
                    <a:pt x="93" y="11"/>
                    <a:pt x="93" y="11"/>
                  </a:cubicBezTo>
                  <a:cubicBezTo>
                    <a:pt x="93" y="12"/>
                    <a:pt x="93" y="12"/>
                    <a:pt x="93" y="13"/>
                  </a:cubicBezTo>
                  <a:cubicBezTo>
                    <a:pt x="94" y="14"/>
                    <a:pt x="96" y="14"/>
                    <a:pt x="99" y="14"/>
                  </a:cubicBezTo>
                  <a:cubicBezTo>
                    <a:pt x="101" y="14"/>
                    <a:pt x="102" y="16"/>
                    <a:pt x="103" y="18"/>
                  </a:cubicBezTo>
                  <a:cubicBezTo>
                    <a:pt x="103" y="18"/>
                    <a:pt x="103" y="18"/>
                    <a:pt x="103" y="19"/>
                  </a:cubicBezTo>
                  <a:cubicBezTo>
                    <a:pt x="103" y="19"/>
                    <a:pt x="102" y="19"/>
                    <a:pt x="101" y="19"/>
                  </a:cubicBezTo>
                  <a:cubicBezTo>
                    <a:pt x="95" y="20"/>
                    <a:pt x="95" y="20"/>
                    <a:pt x="95" y="20"/>
                  </a:cubicBezTo>
                  <a:cubicBezTo>
                    <a:pt x="94" y="21"/>
                    <a:pt x="94" y="21"/>
                    <a:pt x="94" y="21"/>
                  </a:cubicBezTo>
                  <a:cubicBezTo>
                    <a:pt x="95" y="22"/>
                    <a:pt x="95" y="22"/>
                    <a:pt x="95" y="22"/>
                  </a:cubicBezTo>
                  <a:cubicBezTo>
                    <a:pt x="95" y="23"/>
                    <a:pt x="95" y="23"/>
                    <a:pt x="95" y="23"/>
                  </a:cubicBezTo>
                  <a:cubicBezTo>
                    <a:pt x="96" y="26"/>
                    <a:pt x="96" y="26"/>
                    <a:pt x="96" y="26"/>
                  </a:cubicBezTo>
                  <a:cubicBezTo>
                    <a:pt x="96" y="27"/>
                    <a:pt x="95" y="28"/>
                    <a:pt x="94" y="29"/>
                  </a:cubicBezTo>
                  <a:cubicBezTo>
                    <a:pt x="90" y="31"/>
                    <a:pt x="90" y="31"/>
                    <a:pt x="90" y="31"/>
                  </a:cubicBezTo>
                  <a:cubicBezTo>
                    <a:pt x="87" y="29"/>
                    <a:pt x="87" y="29"/>
                    <a:pt x="87" y="29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82" y="29"/>
                    <a:pt x="82" y="29"/>
                    <a:pt x="82" y="29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0" y="27"/>
                    <a:pt x="70" y="27"/>
                    <a:pt x="70" y="27"/>
                  </a:cubicBezTo>
                  <a:cubicBezTo>
                    <a:pt x="70" y="27"/>
                    <a:pt x="70" y="27"/>
                    <a:pt x="70" y="27"/>
                  </a:cubicBezTo>
                  <a:cubicBezTo>
                    <a:pt x="68" y="27"/>
                    <a:pt x="66" y="28"/>
                    <a:pt x="66" y="34"/>
                  </a:cubicBezTo>
                  <a:cubicBezTo>
                    <a:pt x="65" y="38"/>
                    <a:pt x="63" y="44"/>
                    <a:pt x="60" y="50"/>
                  </a:cubicBezTo>
                  <a:cubicBezTo>
                    <a:pt x="56" y="57"/>
                    <a:pt x="52" y="60"/>
                    <a:pt x="49" y="62"/>
                  </a:cubicBezTo>
                  <a:cubicBezTo>
                    <a:pt x="38" y="62"/>
                    <a:pt x="38" y="62"/>
                    <a:pt x="38" y="62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2" y="69"/>
                    <a:pt x="22" y="69"/>
                    <a:pt x="21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07" name="Freeform 719"/>
            <p:cNvSpPr>
              <a:spLocks noEditPoints="1"/>
            </p:cNvSpPr>
            <p:nvPr/>
          </p:nvSpPr>
          <p:spPr bwMode="auto">
            <a:xfrm>
              <a:off x="5795824" y="5345537"/>
              <a:ext cx="425151" cy="280634"/>
            </a:xfrm>
            <a:custGeom>
              <a:avLst/>
              <a:gdLst>
                <a:gd name="T0" fmla="*/ 90 w 107"/>
                <a:gd name="T1" fmla="*/ 8 h 71"/>
                <a:gd name="T2" fmla="*/ 95 w 107"/>
                <a:gd name="T3" fmla="*/ 10 h 71"/>
                <a:gd name="T4" fmla="*/ 106 w 107"/>
                <a:gd name="T5" fmla="*/ 18 h 71"/>
                <a:gd name="T6" fmla="*/ 98 w 107"/>
                <a:gd name="T7" fmla="*/ 24 h 71"/>
                <a:gd name="T8" fmla="*/ 92 w 107"/>
                <a:gd name="T9" fmla="*/ 33 h 71"/>
                <a:gd name="T10" fmla="*/ 79 w 107"/>
                <a:gd name="T11" fmla="*/ 30 h 71"/>
                <a:gd name="T12" fmla="*/ 63 w 107"/>
                <a:gd name="T13" fmla="*/ 52 h 71"/>
                <a:gd name="T14" fmla="*/ 30 w 107"/>
                <a:gd name="T15" fmla="*/ 65 h 71"/>
                <a:gd name="T16" fmla="*/ 21 w 107"/>
                <a:gd name="T17" fmla="*/ 70 h 71"/>
                <a:gd name="T18" fmla="*/ 9 w 107"/>
                <a:gd name="T19" fmla="*/ 70 h 71"/>
                <a:gd name="T20" fmla="*/ 3 w 107"/>
                <a:gd name="T21" fmla="*/ 62 h 71"/>
                <a:gd name="T22" fmla="*/ 24 w 107"/>
                <a:gd name="T23" fmla="*/ 47 h 71"/>
                <a:gd name="T24" fmla="*/ 50 w 107"/>
                <a:gd name="T25" fmla="*/ 26 h 71"/>
                <a:gd name="T26" fmla="*/ 60 w 107"/>
                <a:gd name="T27" fmla="*/ 30 h 71"/>
                <a:gd name="T28" fmla="*/ 66 w 107"/>
                <a:gd name="T29" fmla="*/ 23 h 71"/>
                <a:gd name="T30" fmla="*/ 69 w 107"/>
                <a:gd name="T31" fmla="*/ 17 h 71"/>
                <a:gd name="T32" fmla="*/ 79 w 107"/>
                <a:gd name="T33" fmla="*/ 1 h 71"/>
                <a:gd name="T34" fmla="*/ 86 w 107"/>
                <a:gd name="T35" fmla="*/ 0 h 71"/>
                <a:gd name="T36" fmla="*/ 86 w 107"/>
                <a:gd name="T37" fmla="*/ 2 h 71"/>
                <a:gd name="T38" fmla="*/ 81 w 107"/>
                <a:gd name="T39" fmla="*/ 3 h 71"/>
                <a:gd name="T40" fmla="*/ 77 w 107"/>
                <a:gd name="T41" fmla="*/ 7 h 71"/>
                <a:gd name="T42" fmla="*/ 67 w 107"/>
                <a:gd name="T43" fmla="*/ 25 h 71"/>
                <a:gd name="T44" fmla="*/ 65 w 107"/>
                <a:gd name="T45" fmla="*/ 25 h 71"/>
                <a:gd name="T46" fmla="*/ 61 w 107"/>
                <a:gd name="T47" fmla="*/ 32 h 71"/>
                <a:gd name="T48" fmla="*/ 54 w 107"/>
                <a:gd name="T49" fmla="*/ 32 h 71"/>
                <a:gd name="T50" fmla="*/ 50 w 107"/>
                <a:gd name="T51" fmla="*/ 29 h 71"/>
                <a:gd name="T52" fmla="*/ 36 w 107"/>
                <a:gd name="T53" fmla="*/ 45 h 71"/>
                <a:gd name="T54" fmla="*/ 19 w 107"/>
                <a:gd name="T55" fmla="*/ 57 h 71"/>
                <a:gd name="T56" fmla="*/ 12 w 107"/>
                <a:gd name="T57" fmla="*/ 66 h 71"/>
                <a:gd name="T58" fmla="*/ 5 w 107"/>
                <a:gd name="T59" fmla="*/ 64 h 71"/>
                <a:gd name="T60" fmla="*/ 10 w 107"/>
                <a:gd name="T61" fmla="*/ 68 h 71"/>
                <a:gd name="T62" fmla="*/ 16 w 107"/>
                <a:gd name="T63" fmla="*/ 66 h 71"/>
                <a:gd name="T64" fmla="*/ 20 w 107"/>
                <a:gd name="T65" fmla="*/ 67 h 71"/>
                <a:gd name="T66" fmla="*/ 22 w 107"/>
                <a:gd name="T67" fmla="*/ 68 h 71"/>
                <a:gd name="T68" fmla="*/ 25 w 107"/>
                <a:gd name="T69" fmla="*/ 68 h 71"/>
                <a:gd name="T70" fmla="*/ 29 w 107"/>
                <a:gd name="T71" fmla="*/ 63 h 71"/>
                <a:gd name="T72" fmla="*/ 51 w 107"/>
                <a:gd name="T73" fmla="*/ 62 h 71"/>
                <a:gd name="T74" fmla="*/ 72 w 107"/>
                <a:gd name="T75" fmla="*/ 27 h 71"/>
                <a:gd name="T76" fmla="*/ 80 w 107"/>
                <a:gd name="T77" fmla="*/ 28 h 71"/>
                <a:gd name="T78" fmla="*/ 89 w 107"/>
                <a:gd name="T79" fmla="*/ 29 h 71"/>
                <a:gd name="T80" fmla="*/ 95 w 107"/>
                <a:gd name="T81" fmla="*/ 29 h 71"/>
                <a:gd name="T82" fmla="*/ 97 w 107"/>
                <a:gd name="T83" fmla="*/ 27 h 71"/>
                <a:gd name="T84" fmla="*/ 95 w 107"/>
                <a:gd name="T85" fmla="*/ 21 h 71"/>
                <a:gd name="T86" fmla="*/ 103 w 107"/>
                <a:gd name="T87" fmla="*/ 20 h 71"/>
                <a:gd name="T88" fmla="*/ 104 w 107"/>
                <a:gd name="T89" fmla="*/ 19 h 71"/>
                <a:gd name="T90" fmla="*/ 101 w 107"/>
                <a:gd name="T91" fmla="*/ 16 h 71"/>
                <a:gd name="T92" fmla="*/ 91 w 107"/>
                <a:gd name="T93" fmla="*/ 14 h 71"/>
                <a:gd name="T94" fmla="*/ 88 w 107"/>
                <a:gd name="T95" fmla="*/ 11 h 71"/>
                <a:gd name="T96" fmla="*/ 88 w 107"/>
                <a:gd name="T97" fmla="*/ 8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07" h="71">
                  <a:moveTo>
                    <a:pt x="86" y="0"/>
                  </a:moveTo>
                  <a:cubicBezTo>
                    <a:pt x="87" y="0"/>
                    <a:pt x="88" y="1"/>
                    <a:pt x="89" y="2"/>
                  </a:cubicBezTo>
                  <a:cubicBezTo>
                    <a:pt x="90" y="8"/>
                    <a:pt x="90" y="8"/>
                    <a:pt x="90" y="8"/>
                  </a:cubicBezTo>
                  <a:cubicBezTo>
                    <a:pt x="90" y="10"/>
                    <a:pt x="90" y="10"/>
                    <a:pt x="90" y="10"/>
                  </a:cubicBezTo>
                  <a:cubicBezTo>
                    <a:pt x="91" y="12"/>
                    <a:pt x="91" y="12"/>
                    <a:pt x="91" y="12"/>
                  </a:cubicBezTo>
                  <a:cubicBezTo>
                    <a:pt x="95" y="10"/>
                    <a:pt x="95" y="10"/>
                    <a:pt x="95" y="10"/>
                  </a:cubicBezTo>
                  <a:cubicBezTo>
                    <a:pt x="96" y="12"/>
                    <a:pt x="96" y="12"/>
                    <a:pt x="96" y="12"/>
                  </a:cubicBezTo>
                  <a:cubicBezTo>
                    <a:pt x="95" y="14"/>
                    <a:pt x="97" y="15"/>
                    <a:pt x="101" y="15"/>
                  </a:cubicBezTo>
                  <a:cubicBezTo>
                    <a:pt x="103" y="15"/>
                    <a:pt x="105" y="16"/>
                    <a:pt x="106" y="18"/>
                  </a:cubicBezTo>
                  <a:cubicBezTo>
                    <a:pt x="107" y="20"/>
                    <a:pt x="106" y="21"/>
                    <a:pt x="103" y="21"/>
                  </a:cubicBezTo>
                  <a:cubicBezTo>
                    <a:pt x="98" y="22"/>
                    <a:pt x="98" y="22"/>
                    <a:pt x="98" y="22"/>
                  </a:cubicBezTo>
                  <a:cubicBezTo>
                    <a:pt x="98" y="24"/>
                    <a:pt x="98" y="24"/>
                    <a:pt x="98" y="24"/>
                  </a:cubicBezTo>
                  <a:cubicBezTo>
                    <a:pt x="99" y="27"/>
                    <a:pt x="99" y="27"/>
                    <a:pt x="99" y="27"/>
                  </a:cubicBezTo>
                  <a:cubicBezTo>
                    <a:pt x="99" y="28"/>
                    <a:pt x="98" y="30"/>
                    <a:pt x="96" y="30"/>
                  </a:cubicBezTo>
                  <a:cubicBezTo>
                    <a:pt x="92" y="33"/>
                    <a:pt x="92" y="33"/>
                    <a:pt x="92" y="33"/>
                  </a:cubicBezTo>
                  <a:cubicBezTo>
                    <a:pt x="88" y="30"/>
                    <a:pt x="88" y="30"/>
                    <a:pt x="88" y="30"/>
                  </a:cubicBezTo>
                  <a:cubicBezTo>
                    <a:pt x="84" y="30"/>
                    <a:pt x="84" y="30"/>
                    <a:pt x="84" y="30"/>
                  </a:cubicBezTo>
                  <a:cubicBezTo>
                    <a:pt x="79" y="30"/>
                    <a:pt x="79" y="30"/>
                    <a:pt x="79" y="30"/>
                  </a:cubicBezTo>
                  <a:cubicBezTo>
                    <a:pt x="72" y="29"/>
                    <a:pt x="72" y="29"/>
                    <a:pt x="72" y="29"/>
                  </a:cubicBezTo>
                  <a:cubicBezTo>
                    <a:pt x="70" y="29"/>
                    <a:pt x="69" y="31"/>
                    <a:pt x="69" y="35"/>
                  </a:cubicBezTo>
                  <a:cubicBezTo>
                    <a:pt x="68" y="39"/>
                    <a:pt x="66" y="45"/>
                    <a:pt x="63" y="52"/>
                  </a:cubicBezTo>
                  <a:cubicBezTo>
                    <a:pt x="59" y="58"/>
                    <a:pt x="55" y="62"/>
                    <a:pt x="51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26" y="69"/>
                    <a:pt x="26" y="69"/>
                    <a:pt x="26" y="69"/>
                  </a:cubicBezTo>
                  <a:cubicBezTo>
                    <a:pt x="25" y="70"/>
                    <a:pt x="24" y="71"/>
                    <a:pt x="23" y="71"/>
                  </a:cubicBezTo>
                  <a:cubicBezTo>
                    <a:pt x="23" y="71"/>
                    <a:pt x="22" y="70"/>
                    <a:pt x="21" y="70"/>
                  </a:cubicBezTo>
                  <a:cubicBezTo>
                    <a:pt x="19" y="69"/>
                    <a:pt x="17" y="68"/>
                    <a:pt x="16" y="68"/>
                  </a:cubicBezTo>
                  <a:cubicBezTo>
                    <a:pt x="11" y="70"/>
                    <a:pt x="11" y="70"/>
                    <a:pt x="11" y="70"/>
                  </a:cubicBezTo>
                  <a:cubicBezTo>
                    <a:pt x="10" y="70"/>
                    <a:pt x="10" y="70"/>
                    <a:pt x="9" y="70"/>
                  </a:cubicBezTo>
                  <a:cubicBezTo>
                    <a:pt x="8" y="70"/>
                    <a:pt x="6" y="69"/>
                    <a:pt x="5" y="68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3" y="62"/>
                    <a:pt x="3" y="62"/>
                    <a:pt x="3" y="62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4" y="64"/>
                    <a:pt x="15" y="62"/>
                    <a:pt x="17" y="57"/>
                  </a:cubicBezTo>
                  <a:cubicBezTo>
                    <a:pt x="19" y="51"/>
                    <a:pt x="22" y="48"/>
                    <a:pt x="24" y="47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0" y="26"/>
                    <a:pt x="50" y="26"/>
                    <a:pt x="50" y="26"/>
                  </a:cubicBezTo>
                  <a:cubicBezTo>
                    <a:pt x="55" y="30"/>
                    <a:pt x="55" y="30"/>
                    <a:pt x="55" y="30"/>
                  </a:cubicBezTo>
                  <a:cubicBezTo>
                    <a:pt x="55" y="31"/>
                    <a:pt x="56" y="31"/>
                    <a:pt x="57" y="31"/>
                  </a:cubicBezTo>
                  <a:cubicBezTo>
                    <a:pt x="58" y="31"/>
                    <a:pt x="59" y="31"/>
                    <a:pt x="60" y="30"/>
                  </a:cubicBezTo>
                  <a:cubicBezTo>
                    <a:pt x="61" y="30"/>
                    <a:pt x="62" y="28"/>
                    <a:pt x="63" y="26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6" y="23"/>
                    <a:pt x="66" y="23"/>
                    <a:pt x="66" y="23"/>
                  </a:cubicBezTo>
                  <a:cubicBezTo>
                    <a:pt x="69" y="21"/>
                    <a:pt x="69" y="21"/>
                    <a:pt x="69" y="21"/>
                  </a:cubicBezTo>
                  <a:cubicBezTo>
                    <a:pt x="70" y="21"/>
                    <a:pt x="70" y="19"/>
                    <a:pt x="69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71" y="15"/>
                    <a:pt x="74" y="11"/>
                    <a:pt x="75" y="6"/>
                  </a:cubicBezTo>
                  <a:cubicBezTo>
                    <a:pt x="77" y="3"/>
                    <a:pt x="78" y="1"/>
                    <a:pt x="79" y="1"/>
                  </a:cubicBezTo>
                  <a:cubicBezTo>
                    <a:pt x="79" y="1"/>
                    <a:pt x="79" y="1"/>
                    <a:pt x="79" y="1"/>
                  </a:cubicBezTo>
                  <a:cubicBezTo>
                    <a:pt x="82" y="1"/>
                    <a:pt x="82" y="1"/>
                    <a:pt x="82" y="1"/>
                  </a:cubicBezTo>
                  <a:cubicBezTo>
                    <a:pt x="85" y="1"/>
                    <a:pt x="85" y="1"/>
                    <a:pt x="85" y="1"/>
                  </a:cubicBezTo>
                  <a:cubicBezTo>
                    <a:pt x="86" y="0"/>
                    <a:pt x="86" y="0"/>
                    <a:pt x="86" y="0"/>
                  </a:cubicBezTo>
                  <a:moveTo>
                    <a:pt x="86" y="2"/>
                  </a:moveTo>
                  <a:cubicBezTo>
                    <a:pt x="86" y="2"/>
                    <a:pt x="86" y="2"/>
                    <a:pt x="86" y="2"/>
                  </a:cubicBezTo>
                  <a:cubicBezTo>
                    <a:pt x="86" y="2"/>
                    <a:pt x="86" y="2"/>
                    <a:pt x="86" y="2"/>
                  </a:cubicBezTo>
                  <a:cubicBezTo>
                    <a:pt x="82" y="3"/>
                    <a:pt x="82" y="3"/>
                    <a:pt x="82" y="3"/>
                  </a:cubicBezTo>
                  <a:cubicBezTo>
                    <a:pt x="82" y="3"/>
                    <a:pt x="82" y="3"/>
                    <a:pt x="82" y="3"/>
                  </a:cubicBezTo>
                  <a:cubicBezTo>
                    <a:pt x="81" y="3"/>
                    <a:pt x="81" y="3"/>
                    <a:pt x="81" y="3"/>
                  </a:cubicBezTo>
                  <a:cubicBezTo>
                    <a:pt x="79" y="3"/>
                    <a:pt x="79" y="3"/>
                    <a:pt x="79" y="3"/>
                  </a:cubicBezTo>
                  <a:cubicBezTo>
                    <a:pt x="79" y="3"/>
                    <a:pt x="78" y="5"/>
                    <a:pt x="78" y="6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5" y="11"/>
                    <a:pt x="73" y="15"/>
                    <a:pt x="71" y="17"/>
                  </a:cubicBezTo>
                  <a:cubicBezTo>
                    <a:pt x="71" y="20"/>
                    <a:pt x="71" y="22"/>
                    <a:pt x="70" y="23"/>
                  </a:cubicBezTo>
                  <a:cubicBezTo>
                    <a:pt x="67" y="25"/>
                    <a:pt x="67" y="25"/>
                    <a:pt x="67" y="25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5" y="25"/>
                    <a:pt x="65" y="25"/>
                    <a:pt x="65" y="25"/>
                  </a:cubicBezTo>
                  <a:cubicBezTo>
                    <a:pt x="64" y="27"/>
                    <a:pt x="64" y="27"/>
                    <a:pt x="64" y="27"/>
                  </a:cubicBezTo>
                  <a:cubicBezTo>
                    <a:pt x="64" y="29"/>
                    <a:pt x="63" y="31"/>
                    <a:pt x="61" y="32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60" y="33"/>
                    <a:pt x="58" y="33"/>
                    <a:pt x="57" y="33"/>
                  </a:cubicBezTo>
                  <a:cubicBezTo>
                    <a:pt x="56" y="33"/>
                    <a:pt x="55" y="33"/>
                    <a:pt x="54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3" y="32"/>
                    <a:pt x="53" y="32"/>
                    <a:pt x="53" y="32"/>
                  </a:cubicBezTo>
                  <a:cubicBezTo>
                    <a:pt x="50" y="29"/>
                    <a:pt x="50" y="29"/>
                    <a:pt x="50" y="29"/>
                  </a:cubicBezTo>
                  <a:cubicBezTo>
                    <a:pt x="44" y="36"/>
                    <a:pt x="44" y="36"/>
                    <a:pt x="44" y="36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3" y="50"/>
                    <a:pt x="21" y="52"/>
                    <a:pt x="19" y="57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16" y="63"/>
                    <a:pt x="15" y="66"/>
                    <a:pt x="12" y="66"/>
                  </a:cubicBezTo>
                  <a:cubicBezTo>
                    <a:pt x="12" y="66"/>
                    <a:pt x="12" y="66"/>
                    <a:pt x="12" y="66"/>
                  </a:cubicBezTo>
                  <a:cubicBezTo>
                    <a:pt x="12" y="66"/>
                    <a:pt x="12" y="66"/>
                    <a:pt x="12" y="66"/>
                  </a:cubicBezTo>
                  <a:cubicBezTo>
                    <a:pt x="5" y="64"/>
                    <a:pt x="5" y="64"/>
                    <a:pt x="5" y="64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8" y="68"/>
                    <a:pt x="9" y="68"/>
                    <a:pt x="9" y="68"/>
                  </a:cubicBezTo>
                  <a:cubicBezTo>
                    <a:pt x="10" y="68"/>
                    <a:pt x="10" y="68"/>
                    <a:pt x="10" y="68"/>
                  </a:cubicBezTo>
                  <a:cubicBezTo>
                    <a:pt x="10" y="68"/>
                    <a:pt x="10" y="68"/>
                    <a:pt x="10" y="68"/>
                  </a:cubicBezTo>
                  <a:cubicBezTo>
                    <a:pt x="10" y="68"/>
                    <a:pt x="10" y="68"/>
                    <a:pt x="10" y="68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7" y="66"/>
                    <a:pt x="18" y="67"/>
                    <a:pt x="20" y="67"/>
                  </a:cubicBezTo>
                  <a:cubicBezTo>
                    <a:pt x="21" y="68"/>
                    <a:pt x="21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3" y="69"/>
                    <a:pt x="23" y="69"/>
                    <a:pt x="23" y="69"/>
                  </a:cubicBezTo>
                  <a:cubicBezTo>
                    <a:pt x="24" y="69"/>
                    <a:pt x="24" y="69"/>
                    <a:pt x="25" y="68"/>
                  </a:cubicBezTo>
                  <a:cubicBezTo>
                    <a:pt x="25" y="68"/>
                    <a:pt x="25" y="68"/>
                    <a:pt x="25" y="68"/>
                  </a:cubicBezTo>
                  <a:cubicBezTo>
                    <a:pt x="25" y="68"/>
                    <a:pt x="25" y="68"/>
                    <a:pt x="25" y="68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29" y="63"/>
                  </a:cubicBezTo>
                  <a:cubicBezTo>
                    <a:pt x="30" y="63"/>
                    <a:pt x="30" y="63"/>
                    <a:pt x="30" y="63"/>
                  </a:cubicBezTo>
                  <a:cubicBezTo>
                    <a:pt x="40" y="63"/>
                    <a:pt x="40" y="63"/>
                    <a:pt x="40" y="63"/>
                  </a:cubicBezTo>
                  <a:cubicBezTo>
                    <a:pt x="51" y="62"/>
                    <a:pt x="51" y="62"/>
                    <a:pt x="51" y="62"/>
                  </a:cubicBezTo>
                  <a:cubicBezTo>
                    <a:pt x="54" y="61"/>
                    <a:pt x="57" y="57"/>
                    <a:pt x="61" y="51"/>
                  </a:cubicBezTo>
                  <a:cubicBezTo>
                    <a:pt x="64" y="45"/>
                    <a:pt x="66" y="39"/>
                    <a:pt x="67" y="35"/>
                  </a:cubicBezTo>
                  <a:cubicBezTo>
                    <a:pt x="67" y="28"/>
                    <a:pt x="70" y="27"/>
                    <a:pt x="72" y="27"/>
                  </a:cubicBezTo>
                  <a:cubicBezTo>
                    <a:pt x="72" y="27"/>
                    <a:pt x="72" y="27"/>
                    <a:pt x="72" y="27"/>
                  </a:cubicBezTo>
                  <a:cubicBezTo>
                    <a:pt x="72" y="27"/>
                    <a:pt x="72" y="27"/>
                    <a:pt x="72" y="27"/>
                  </a:cubicBezTo>
                  <a:cubicBezTo>
                    <a:pt x="80" y="28"/>
                    <a:pt x="80" y="28"/>
                    <a:pt x="80" y="28"/>
                  </a:cubicBezTo>
                  <a:cubicBezTo>
                    <a:pt x="85" y="29"/>
                    <a:pt x="85" y="29"/>
                    <a:pt x="85" y="29"/>
                  </a:cubicBezTo>
                  <a:cubicBezTo>
                    <a:pt x="88" y="29"/>
                    <a:pt x="88" y="29"/>
                    <a:pt x="88" y="29"/>
                  </a:cubicBezTo>
                  <a:cubicBezTo>
                    <a:pt x="89" y="29"/>
                    <a:pt x="89" y="29"/>
                    <a:pt x="89" y="29"/>
                  </a:cubicBezTo>
                  <a:cubicBezTo>
                    <a:pt x="89" y="29"/>
                    <a:pt x="89" y="29"/>
                    <a:pt x="89" y="29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5" y="29"/>
                    <a:pt x="95" y="29"/>
                    <a:pt x="95" y="29"/>
                  </a:cubicBezTo>
                  <a:cubicBezTo>
                    <a:pt x="95" y="29"/>
                    <a:pt x="95" y="29"/>
                    <a:pt x="95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7" y="28"/>
                    <a:pt x="97" y="27"/>
                  </a:cubicBezTo>
                  <a:cubicBezTo>
                    <a:pt x="96" y="25"/>
                    <a:pt x="96" y="25"/>
                    <a:pt x="96" y="25"/>
                  </a:cubicBezTo>
                  <a:cubicBezTo>
                    <a:pt x="96" y="23"/>
                    <a:pt x="96" y="23"/>
                    <a:pt x="96" y="23"/>
                  </a:cubicBezTo>
                  <a:cubicBezTo>
                    <a:pt x="95" y="21"/>
                    <a:pt x="95" y="21"/>
                    <a:pt x="95" y="21"/>
                  </a:cubicBezTo>
                  <a:cubicBezTo>
                    <a:pt x="97" y="21"/>
                    <a:pt x="97" y="21"/>
                    <a:pt x="97" y="21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4" y="20"/>
                    <a:pt x="104" y="19"/>
                    <a:pt x="104" y="19"/>
                  </a:cubicBezTo>
                  <a:cubicBezTo>
                    <a:pt x="104" y="19"/>
                    <a:pt x="104" y="19"/>
                    <a:pt x="104" y="19"/>
                  </a:cubicBezTo>
                  <a:cubicBezTo>
                    <a:pt x="104" y="19"/>
                    <a:pt x="104" y="19"/>
                    <a:pt x="104" y="19"/>
                  </a:cubicBezTo>
                  <a:cubicBezTo>
                    <a:pt x="104" y="19"/>
                    <a:pt x="104" y="19"/>
                    <a:pt x="104" y="19"/>
                  </a:cubicBezTo>
                  <a:cubicBezTo>
                    <a:pt x="104" y="18"/>
                    <a:pt x="103" y="16"/>
                    <a:pt x="101" y="16"/>
                  </a:cubicBezTo>
                  <a:cubicBezTo>
                    <a:pt x="98" y="16"/>
                    <a:pt x="96" y="16"/>
                    <a:pt x="95" y="14"/>
                  </a:cubicBezTo>
                  <a:cubicBezTo>
                    <a:pt x="94" y="14"/>
                    <a:pt x="94" y="13"/>
                    <a:pt x="94" y="13"/>
                  </a:cubicBezTo>
                  <a:cubicBezTo>
                    <a:pt x="91" y="14"/>
                    <a:pt x="91" y="14"/>
                    <a:pt x="91" y="14"/>
                  </a:cubicBezTo>
                  <a:cubicBezTo>
                    <a:pt x="90" y="14"/>
                    <a:pt x="90" y="14"/>
                    <a:pt x="90" y="14"/>
                  </a:cubicBezTo>
                  <a:cubicBezTo>
                    <a:pt x="89" y="13"/>
                    <a:pt x="89" y="13"/>
                    <a:pt x="89" y="13"/>
                  </a:cubicBezTo>
                  <a:cubicBezTo>
                    <a:pt x="88" y="11"/>
                    <a:pt x="88" y="11"/>
                    <a:pt x="88" y="11"/>
                  </a:cubicBezTo>
                  <a:cubicBezTo>
                    <a:pt x="88" y="11"/>
                    <a:pt x="88" y="11"/>
                    <a:pt x="88" y="11"/>
                  </a:cubicBezTo>
                  <a:cubicBezTo>
                    <a:pt x="88" y="10"/>
                    <a:pt x="88" y="10"/>
                    <a:pt x="88" y="10"/>
                  </a:cubicBezTo>
                  <a:cubicBezTo>
                    <a:pt x="88" y="8"/>
                    <a:pt x="88" y="8"/>
                    <a:pt x="88" y="8"/>
                  </a:cubicBezTo>
                  <a:cubicBezTo>
                    <a:pt x="87" y="3"/>
                    <a:pt x="87" y="3"/>
                    <a:pt x="87" y="3"/>
                  </a:cubicBezTo>
                  <a:cubicBezTo>
                    <a:pt x="87" y="2"/>
                    <a:pt x="87" y="2"/>
                    <a:pt x="8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08" name="Freeform 720"/>
            <p:cNvSpPr>
              <a:spLocks/>
            </p:cNvSpPr>
            <p:nvPr/>
          </p:nvSpPr>
          <p:spPr bwMode="auto">
            <a:xfrm>
              <a:off x="5358911" y="5360661"/>
              <a:ext cx="183168" cy="230220"/>
            </a:xfrm>
            <a:custGeom>
              <a:avLst/>
              <a:gdLst>
                <a:gd name="T0" fmla="*/ 46 w 46"/>
                <a:gd name="T1" fmla="*/ 58 h 58"/>
                <a:gd name="T2" fmla="*/ 32 w 46"/>
                <a:gd name="T3" fmla="*/ 53 h 58"/>
                <a:gd name="T4" fmla="*/ 17 w 46"/>
                <a:gd name="T5" fmla="*/ 44 h 58"/>
                <a:gd name="T6" fmla="*/ 16 w 46"/>
                <a:gd name="T7" fmla="*/ 41 h 58"/>
                <a:gd name="T8" fmla="*/ 14 w 46"/>
                <a:gd name="T9" fmla="*/ 36 h 58"/>
                <a:gd name="T10" fmla="*/ 9 w 46"/>
                <a:gd name="T11" fmla="*/ 30 h 58"/>
                <a:gd name="T12" fmla="*/ 6 w 46"/>
                <a:gd name="T13" fmla="*/ 18 h 58"/>
                <a:gd name="T14" fmla="*/ 3 w 46"/>
                <a:gd name="T15" fmla="*/ 5 h 58"/>
                <a:gd name="T16" fmla="*/ 0 w 46"/>
                <a:gd name="T17" fmla="*/ 0 h 58"/>
                <a:gd name="T18" fmla="*/ 5 w 46"/>
                <a:gd name="T19" fmla="*/ 2 h 58"/>
                <a:gd name="T20" fmla="*/ 9 w 46"/>
                <a:gd name="T21" fmla="*/ 8 h 58"/>
                <a:gd name="T22" fmla="*/ 9 w 46"/>
                <a:gd name="T23" fmla="*/ 9 h 58"/>
                <a:gd name="T24" fmla="*/ 10 w 46"/>
                <a:gd name="T25" fmla="*/ 9 h 58"/>
                <a:gd name="T26" fmla="*/ 13 w 46"/>
                <a:gd name="T27" fmla="*/ 9 h 58"/>
                <a:gd name="T28" fmla="*/ 15 w 46"/>
                <a:gd name="T29" fmla="*/ 8 h 58"/>
                <a:gd name="T30" fmla="*/ 18 w 46"/>
                <a:gd name="T31" fmla="*/ 11 h 58"/>
                <a:gd name="T32" fmla="*/ 18 w 46"/>
                <a:gd name="T33" fmla="*/ 11 h 58"/>
                <a:gd name="T34" fmla="*/ 18 w 46"/>
                <a:gd name="T35" fmla="*/ 11 h 58"/>
                <a:gd name="T36" fmla="*/ 20 w 46"/>
                <a:gd name="T37" fmla="*/ 11 h 58"/>
                <a:gd name="T38" fmla="*/ 22 w 46"/>
                <a:gd name="T39" fmla="*/ 10 h 58"/>
                <a:gd name="T40" fmla="*/ 23 w 46"/>
                <a:gd name="T41" fmla="*/ 6 h 58"/>
                <a:gd name="T42" fmla="*/ 23 w 46"/>
                <a:gd name="T43" fmla="*/ 5 h 58"/>
                <a:gd name="T44" fmla="*/ 25 w 46"/>
                <a:gd name="T45" fmla="*/ 5 h 58"/>
                <a:gd name="T46" fmla="*/ 28 w 46"/>
                <a:gd name="T47" fmla="*/ 7 h 58"/>
                <a:gd name="T48" fmla="*/ 28 w 46"/>
                <a:gd name="T49" fmla="*/ 7 h 58"/>
                <a:gd name="T50" fmla="*/ 28 w 46"/>
                <a:gd name="T51" fmla="*/ 8 h 58"/>
                <a:gd name="T52" fmla="*/ 36 w 46"/>
                <a:gd name="T53" fmla="*/ 30 h 58"/>
                <a:gd name="T54" fmla="*/ 40 w 46"/>
                <a:gd name="T55" fmla="*/ 45 h 58"/>
                <a:gd name="T56" fmla="*/ 46 w 46"/>
                <a:gd name="T5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6" h="58">
                  <a:moveTo>
                    <a:pt x="46" y="58"/>
                  </a:moveTo>
                  <a:cubicBezTo>
                    <a:pt x="32" y="53"/>
                    <a:pt x="32" y="53"/>
                    <a:pt x="32" y="53"/>
                  </a:cubicBezTo>
                  <a:cubicBezTo>
                    <a:pt x="26" y="51"/>
                    <a:pt x="21" y="48"/>
                    <a:pt x="17" y="44"/>
                  </a:cubicBezTo>
                  <a:cubicBezTo>
                    <a:pt x="16" y="41"/>
                    <a:pt x="16" y="41"/>
                    <a:pt x="16" y="41"/>
                  </a:cubicBezTo>
                  <a:cubicBezTo>
                    <a:pt x="14" y="36"/>
                    <a:pt x="14" y="36"/>
                    <a:pt x="14" y="36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28"/>
                    <a:pt x="6" y="23"/>
                    <a:pt x="6" y="18"/>
                  </a:cubicBezTo>
                  <a:cubicBezTo>
                    <a:pt x="4" y="11"/>
                    <a:pt x="3" y="7"/>
                    <a:pt x="3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0"/>
                    <a:pt x="5" y="1"/>
                    <a:pt x="5" y="2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9" y="11"/>
                    <a:pt x="19" y="11"/>
                    <a:pt x="20" y="11"/>
                  </a:cubicBezTo>
                  <a:cubicBezTo>
                    <a:pt x="21" y="11"/>
                    <a:pt x="21" y="10"/>
                    <a:pt x="22" y="10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7" y="6"/>
                    <a:pt x="28" y="7"/>
                    <a:pt x="28" y="7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35" y="15"/>
                    <a:pt x="37" y="22"/>
                    <a:pt x="36" y="30"/>
                  </a:cubicBezTo>
                  <a:cubicBezTo>
                    <a:pt x="36" y="34"/>
                    <a:pt x="37" y="39"/>
                    <a:pt x="40" y="45"/>
                  </a:cubicBezTo>
                  <a:cubicBezTo>
                    <a:pt x="46" y="58"/>
                    <a:pt x="46" y="58"/>
                    <a:pt x="46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09" name="Freeform 721"/>
            <p:cNvSpPr>
              <a:spLocks noEditPoints="1"/>
            </p:cNvSpPr>
            <p:nvPr/>
          </p:nvSpPr>
          <p:spPr bwMode="auto">
            <a:xfrm>
              <a:off x="5353870" y="5357299"/>
              <a:ext cx="194931" cy="241984"/>
            </a:xfrm>
            <a:custGeom>
              <a:avLst/>
              <a:gdLst>
                <a:gd name="T0" fmla="*/ 0 w 49"/>
                <a:gd name="T1" fmla="*/ 0 h 61"/>
                <a:gd name="T2" fmla="*/ 7 w 49"/>
                <a:gd name="T3" fmla="*/ 3 h 61"/>
                <a:gd name="T4" fmla="*/ 11 w 49"/>
                <a:gd name="T5" fmla="*/ 9 h 61"/>
                <a:gd name="T6" fmla="*/ 14 w 49"/>
                <a:gd name="T7" fmla="*/ 9 h 61"/>
                <a:gd name="T8" fmla="*/ 16 w 49"/>
                <a:gd name="T9" fmla="*/ 8 h 61"/>
                <a:gd name="T10" fmla="*/ 19 w 49"/>
                <a:gd name="T11" fmla="*/ 11 h 61"/>
                <a:gd name="T12" fmla="*/ 21 w 49"/>
                <a:gd name="T13" fmla="*/ 11 h 61"/>
                <a:gd name="T14" fmla="*/ 22 w 49"/>
                <a:gd name="T15" fmla="*/ 10 h 61"/>
                <a:gd name="T16" fmla="*/ 23 w 49"/>
                <a:gd name="T17" fmla="*/ 7 h 61"/>
                <a:gd name="T18" fmla="*/ 24 w 49"/>
                <a:gd name="T19" fmla="*/ 5 h 61"/>
                <a:gd name="T20" fmla="*/ 26 w 49"/>
                <a:gd name="T21" fmla="*/ 5 h 61"/>
                <a:gd name="T22" fmla="*/ 30 w 49"/>
                <a:gd name="T23" fmla="*/ 8 h 61"/>
                <a:gd name="T24" fmla="*/ 38 w 49"/>
                <a:gd name="T25" fmla="*/ 31 h 61"/>
                <a:gd name="T26" fmla="*/ 42 w 49"/>
                <a:gd name="T27" fmla="*/ 46 h 61"/>
                <a:gd name="T28" fmla="*/ 49 w 49"/>
                <a:gd name="T29" fmla="*/ 61 h 61"/>
                <a:gd name="T30" fmla="*/ 33 w 49"/>
                <a:gd name="T31" fmla="*/ 55 h 61"/>
                <a:gd name="T32" fmla="*/ 18 w 49"/>
                <a:gd name="T33" fmla="*/ 46 h 61"/>
                <a:gd name="T34" fmla="*/ 16 w 49"/>
                <a:gd name="T35" fmla="*/ 42 h 61"/>
                <a:gd name="T36" fmla="*/ 14 w 49"/>
                <a:gd name="T37" fmla="*/ 37 h 61"/>
                <a:gd name="T38" fmla="*/ 9 w 49"/>
                <a:gd name="T39" fmla="*/ 31 h 61"/>
                <a:gd name="T40" fmla="*/ 6 w 49"/>
                <a:gd name="T41" fmla="*/ 19 h 61"/>
                <a:gd name="T42" fmla="*/ 3 w 49"/>
                <a:gd name="T43" fmla="*/ 7 h 61"/>
                <a:gd name="T44" fmla="*/ 0 w 49"/>
                <a:gd name="T45" fmla="*/ 0 h 61"/>
                <a:gd name="T46" fmla="*/ 3 w 49"/>
                <a:gd name="T47" fmla="*/ 2 h 61"/>
                <a:gd name="T48" fmla="*/ 5 w 49"/>
                <a:gd name="T49" fmla="*/ 6 h 61"/>
                <a:gd name="T50" fmla="*/ 5 w 49"/>
                <a:gd name="T51" fmla="*/ 6 h 61"/>
                <a:gd name="T52" fmla="*/ 5 w 49"/>
                <a:gd name="T53" fmla="*/ 6 h 61"/>
                <a:gd name="T54" fmla="*/ 8 w 49"/>
                <a:gd name="T55" fmla="*/ 19 h 61"/>
                <a:gd name="T56" fmla="*/ 8 w 49"/>
                <a:gd name="T57" fmla="*/ 19 h 61"/>
                <a:gd name="T58" fmla="*/ 8 w 49"/>
                <a:gd name="T59" fmla="*/ 19 h 61"/>
                <a:gd name="T60" fmla="*/ 11 w 49"/>
                <a:gd name="T61" fmla="*/ 30 h 61"/>
                <a:gd name="T62" fmla="*/ 16 w 49"/>
                <a:gd name="T63" fmla="*/ 36 h 61"/>
                <a:gd name="T64" fmla="*/ 16 w 49"/>
                <a:gd name="T65" fmla="*/ 36 h 61"/>
                <a:gd name="T66" fmla="*/ 16 w 49"/>
                <a:gd name="T67" fmla="*/ 36 h 61"/>
                <a:gd name="T68" fmla="*/ 18 w 49"/>
                <a:gd name="T69" fmla="*/ 41 h 61"/>
                <a:gd name="T70" fmla="*/ 19 w 49"/>
                <a:gd name="T71" fmla="*/ 45 h 61"/>
                <a:gd name="T72" fmla="*/ 33 w 49"/>
                <a:gd name="T73" fmla="*/ 53 h 61"/>
                <a:gd name="T74" fmla="*/ 45 w 49"/>
                <a:gd name="T75" fmla="*/ 58 h 61"/>
                <a:gd name="T76" fmla="*/ 40 w 49"/>
                <a:gd name="T77" fmla="*/ 46 h 61"/>
                <a:gd name="T78" fmla="*/ 36 w 49"/>
                <a:gd name="T79" fmla="*/ 31 h 61"/>
                <a:gd name="T80" fmla="*/ 36 w 49"/>
                <a:gd name="T81" fmla="*/ 31 h 61"/>
                <a:gd name="T82" fmla="*/ 36 w 49"/>
                <a:gd name="T83" fmla="*/ 31 h 61"/>
                <a:gd name="T84" fmla="*/ 28 w 49"/>
                <a:gd name="T85" fmla="*/ 9 h 61"/>
                <a:gd name="T86" fmla="*/ 28 w 49"/>
                <a:gd name="T87" fmla="*/ 9 h 61"/>
                <a:gd name="T88" fmla="*/ 28 w 49"/>
                <a:gd name="T89" fmla="*/ 8 h 61"/>
                <a:gd name="T90" fmla="*/ 26 w 49"/>
                <a:gd name="T91" fmla="*/ 7 h 61"/>
                <a:gd name="T92" fmla="*/ 25 w 49"/>
                <a:gd name="T93" fmla="*/ 7 h 61"/>
                <a:gd name="T94" fmla="*/ 25 w 49"/>
                <a:gd name="T95" fmla="*/ 8 h 61"/>
                <a:gd name="T96" fmla="*/ 23 w 49"/>
                <a:gd name="T97" fmla="*/ 11 h 61"/>
                <a:gd name="T98" fmla="*/ 21 w 49"/>
                <a:gd name="T99" fmla="*/ 13 h 61"/>
                <a:gd name="T100" fmla="*/ 19 w 49"/>
                <a:gd name="T101" fmla="*/ 13 h 61"/>
                <a:gd name="T102" fmla="*/ 18 w 49"/>
                <a:gd name="T103" fmla="*/ 13 h 61"/>
                <a:gd name="T104" fmla="*/ 18 w 49"/>
                <a:gd name="T105" fmla="*/ 12 h 61"/>
                <a:gd name="T106" fmla="*/ 16 w 49"/>
                <a:gd name="T107" fmla="*/ 10 h 61"/>
                <a:gd name="T108" fmla="*/ 14 w 49"/>
                <a:gd name="T109" fmla="*/ 11 h 61"/>
                <a:gd name="T110" fmla="*/ 14 w 49"/>
                <a:gd name="T111" fmla="*/ 11 h 61"/>
                <a:gd name="T112" fmla="*/ 14 w 49"/>
                <a:gd name="T113" fmla="*/ 11 h 61"/>
                <a:gd name="T114" fmla="*/ 11 w 49"/>
                <a:gd name="T115" fmla="*/ 11 h 61"/>
                <a:gd name="T116" fmla="*/ 10 w 49"/>
                <a:gd name="T117" fmla="*/ 11 h 61"/>
                <a:gd name="T118" fmla="*/ 9 w 49"/>
                <a:gd name="T119" fmla="*/ 10 h 61"/>
                <a:gd name="T120" fmla="*/ 6 w 49"/>
                <a:gd name="T121" fmla="*/ 3 h 61"/>
                <a:gd name="T122" fmla="*/ 3 w 49"/>
                <a:gd name="T123" fmla="*/ 2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9" h="61">
                  <a:moveTo>
                    <a:pt x="0" y="0"/>
                  </a:moveTo>
                  <a:cubicBezTo>
                    <a:pt x="3" y="0"/>
                    <a:pt x="6" y="0"/>
                    <a:pt x="7" y="3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0" y="11"/>
                    <a:pt x="20" y="11"/>
                    <a:pt x="21" y="11"/>
                  </a:cubicBezTo>
                  <a:cubicBezTo>
                    <a:pt x="21" y="11"/>
                    <a:pt x="21" y="11"/>
                    <a:pt x="22" y="10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8" y="6"/>
                    <a:pt x="30" y="7"/>
                    <a:pt x="30" y="8"/>
                  </a:cubicBezTo>
                  <a:cubicBezTo>
                    <a:pt x="37" y="15"/>
                    <a:pt x="39" y="23"/>
                    <a:pt x="38" y="31"/>
                  </a:cubicBezTo>
                  <a:cubicBezTo>
                    <a:pt x="38" y="35"/>
                    <a:pt x="39" y="39"/>
                    <a:pt x="42" y="46"/>
                  </a:cubicBezTo>
                  <a:cubicBezTo>
                    <a:pt x="49" y="61"/>
                    <a:pt x="49" y="61"/>
                    <a:pt x="49" y="61"/>
                  </a:cubicBezTo>
                  <a:cubicBezTo>
                    <a:pt x="33" y="55"/>
                    <a:pt x="33" y="55"/>
                    <a:pt x="33" y="55"/>
                  </a:cubicBezTo>
                  <a:cubicBezTo>
                    <a:pt x="25" y="52"/>
                    <a:pt x="21" y="49"/>
                    <a:pt x="18" y="46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8" y="29"/>
                    <a:pt x="6" y="25"/>
                    <a:pt x="6" y="19"/>
                  </a:cubicBezTo>
                  <a:cubicBezTo>
                    <a:pt x="4" y="12"/>
                    <a:pt x="4" y="8"/>
                    <a:pt x="3" y="7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3" y="2"/>
                  </a:move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8"/>
                    <a:pt x="6" y="12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24"/>
                    <a:pt x="9" y="28"/>
                    <a:pt x="11" y="30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23" y="48"/>
                    <a:pt x="28" y="51"/>
                    <a:pt x="33" y="53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40" y="46"/>
                    <a:pt x="40" y="46"/>
                    <a:pt x="40" y="46"/>
                  </a:cubicBezTo>
                  <a:cubicBezTo>
                    <a:pt x="37" y="40"/>
                    <a:pt x="36" y="35"/>
                    <a:pt x="36" y="31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37" y="23"/>
                    <a:pt x="35" y="16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"/>
                    <a:pt x="27" y="7"/>
                    <a:pt x="26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2"/>
                    <a:pt x="22" y="13"/>
                    <a:pt x="21" y="13"/>
                  </a:cubicBezTo>
                  <a:cubicBezTo>
                    <a:pt x="20" y="13"/>
                    <a:pt x="19" y="13"/>
                    <a:pt x="19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3"/>
                    <a:pt x="4" y="2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10" name="Freeform 722"/>
            <p:cNvSpPr>
              <a:spLocks/>
            </p:cNvSpPr>
            <p:nvPr/>
          </p:nvSpPr>
          <p:spPr bwMode="auto">
            <a:xfrm>
              <a:off x="1720767" y="3517222"/>
              <a:ext cx="110909" cy="99147"/>
            </a:xfrm>
            <a:custGeom>
              <a:avLst/>
              <a:gdLst>
                <a:gd name="T0" fmla="*/ 7 w 28"/>
                <a:gd name="T1" fmla="*/ 25 h 25"/>
                <a:gd name="T2" fmla="*/ 4 w 28"/>
                <a:gd name="T3" fmla="*/ 21 h 25"/>
                <a:gd name="T4" fmla="*/ 1 w 28"/>
                <a:gd name="T5" fmla="*/ 12 h 25"/>
                <a:gd name="T6" fmla="*/ 0 w 28"/>
                <a:gd name="T7" fmla="*/ 9 h 25"/>
                <a:gd name="T8" fmla="*/ 2 w 28"/>
                <a:gd name="T9" fmla="*/ 8 h 25"/>
                <a:gd name="T10" fmla="*/ 3 w 28"/>
                <a:gd name="T11" fmla="*/ 8 h 25"/>
                <a:gd name="T12" fmla="*/ 3 w 28"/>
                <a:gd name="T13" fmla="*/ 8 h 25"/>
                <a:gd name="T14" fmla="*/ 4 w 28"/>
                <a:gd name="T15" fmla="*/ 5 h 25"/>
                <a:gd name="T16" fmla="*/ 6 w 28"/>
                <a:gd name="T17" fmla="*/ 4 h 25"/>
                <a:gd name="T18" fmla="*/ 7 w 28"/>
                <a:gd name="T19" fmla="*/ 4 h 25"/>
                <a:gd name="T20" fmla="*/ 7 w 28"/>
                <a:gd name="T21" fmla="*/ 4 h 25"/>
                <a:gd name="T22" fmla="*/ 7 w 28"/>
                <a:gd name="T23" fmla="*/ 4 h 25"/>
                <a:gd name="T24" fmla="*/ 12 w 28"/>
                <a:gd name="T25" fmla="*/ 3 h 25"/>
                <a:gd name="T26" fmla="*/ 18 w 28"/>
                <a:gd name="T27" fmla="*/ 0 h 25"/>
                <a:gd name="T28" fmla="*/ 21 w 28"/>
                <a:gd name="T29" fmla="*/ 1 h 25"/>
                <a:gd name="T30" fmla="*/ 24 w 28"/>
                <a:gd name="T31" fmla="*/ 5 h 25"/>
                <a:gd name="T32" fmla="*/ 27 w 28"/>
                <a:gd name="T33" fmla="*/ 10 h 25"/>
                <a:gd name="T34" fmla="*/ 28 w 28"/>
                <a:gd name="T35" fmla="*/ 15 h 25"/>
                <a:gd name="T36" fmla="*/ 13 w 28"/>
                <a:gd name="T37" fmla="*/ 22 h 25"/>
                <a:gd name="T38" fmla="*/ 7 w 28"/>
                <a:gd name="T3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8" h="25">
                  <a:moveTo>
                    <a:pt x="7" y="25"/>
                  </a:moveTo>
                  <a:cubicBezTo>
                    <a:pt x="4" y="21"/>
                    <a:pt x="4" y="21"/>
                    <a:pt x="4" y="21"/>
                  </a:cubicBezTo>
                  <a:cubicBezTo>
                    <a:pt x="2" y="18"/>
                    <a:pt x="1" y="15"/>
                    <a:pt x="1" y="12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5" y="5"/>
                    <a:pt x="5" y="4"/>
                    <a:pt x="6" y="4"/>
                  </a:cubicBezTo>
                  <a:cubicBezTo>
                    <a:pt x="6" y="4"/>
                    <a:pt x="6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9" y="4"/>
                    <a:pt x="11" y="4"/>
                    <a:pt x="12" y="3"/>
                  </a:cubicBezTo>
                  <a:cubicBezTo>
                    <a:pt x="13" y="1"/>
                    <a:pt x="15" y="0"/>
                    <a:pt x="18" y="0"/>
                  </a:cubicBezTo>
                  <a:cubicBezTo>
                    <a:pt x="19" y="0"/>
                    <a:pt x="20" y="0"/>
                    <a:pt x="21" y="1"/>
                  </a:cubicBezTo>
                  <a:cubicBezTo>
                    <a:pt x="21" y="2"/>
                    <a:pt x="22" y="3"/>
                    <a:pt x="24" y="5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4" y="16"/>
                    <a:pt x="19" y="19"/>
                    <a:pt x="13" y="22"/>
                  </a:cubicBezTo>
                  <a:cubicBezTo>
                    <a:pt x="7" y="25"/>
                    <a:pt x="7" y="25"/>
                    <a:pt x="7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11" name="Freeform 723"/>
            <p:cNvSpPr>
              <a:spLocks noEditPoints="1"/>
            </p:cNvSpPr>
            <p:nvPr/>
          </p:nvSpPr>
          <p:spPr bwMode="auto">
            <a:xfrm>
              <a:off x="1715725" y="3512180"/>
              <a:ext cx="119311" cy="110909"/>
            </a:xfrm>
            <a:custGeom>
              <a:avLst/>
              <a:gdLst>
                <a:gd name="T0" fmla="*/ 19 w 30"/>
                <a:gd name="T1" fmla="*/ 0 h 28"/>
                <a:gd name="T2" fmla="*/ 23 w 30"/>
                <a:gd name="T3" fmla="*/ 1 h 28"/>
                <a:gd name="T4" fmla="*/ 26 w 30"/>
                <a:gd name="T5" fmla="*/ 6 h 28"/>
                <a:gd name="T6" fmla="*/ 28 w 30"/>
                <a:gd name="T7" fmla="*/ 10 h 28"/>
                <a:gd name="T8" fmla="*/ 30 w 30"/>
                <a:gd name="T9" fmla="*/ 17 h 28"/>
                <a:gd name="T10" fmla="*/ 14 w 30"/>
                <a:gd name="T11" fmla="*/ 24 h 28"/>
                <a:gd name="T12" fmla="*/ 8 w 30"/>
                <a:gd name="T13" fmla="*/ 28 h 28"/>
                <a:gd name="T14" fmla="*/ 4 w 30"/>
                <a:gd name="T15" fmla="*/ 23 h 28"/>
                <a:gd name="T16" fmla="*/ 1 w 30"/>
                <a:gd name="T17" fmla="*/ 13 h 28"/>
                <a:gd name="T18" fmla="*/ 0 w 30"/>
                <a:gd name="T19" fmla="*/ 9 h 28"/>
                <a:gd name="T20" fmla="*/ 3 w 30"/>
                <a:gd name="T21" fmla="*/ 8 h 28"/>
                <a:gd name="T22" fmla="*/ 4 w 30"/>
                <a:gd name="T23" fmla="*/ 6 h 28"/>
                <a:gd name="T24" fmla="*/ 7 w 30"/>
                <a:gd name="T25" fmla="*/ 4 h 28"/>
                <a:gd name="T26" fmla="*/ 8 w 30"/>
                <a:gd name="T27" fmla="*/ 4 h 28"/>
                <a:gd name="T28" fmla="*/ 12 w 30"/>
                <a:gd name="T29" fmla="*/ 4 h 28"/>
                <a:gd name="T30" fmla="*/ 19 w 30"/>
                <a:gd name="T31" fmla="*/ 0 h 28"/>
                <a:gd name="T32" fmla="*/ 19 w 30"/>
                <a:gd name="T33" fmla="*/ 2 h 28"/>
                <a:gd name="T34" fmla="*/ 14 w 30"/>
                <a:gd name="T35" fmla="*/ 5 h 28"/>
                <a:gd name="T36" fmla="*/ 14 w 30"/>
                <a:gd name="T37" fmla="*/ 5 h 28"/>
                <a:gd name="T38" fmla="*/ 13 w 30"/>
                <a:gd name="T39" fmla="*/ 5 h 28"/>
                <a:gd name="T40" fmla="*/ 8 w 30"/>
                <a:gd name="T41" fmla="*/ 6 h 28"/>
                <a:gd name="T42" fmla="*/ 8 w 30"/>
                <a:gd name="T43" fmla="*/ 6 h 28"/>
                <a:gd name="T44" fmla="*/ 7 w 30"/>
                <a:gd name="T45" fmla="*/ 6 h 28"/>
                <a:gd name="T46" fmla="*/ 7 w 30"/>
                <a:gd name="T47" fmla="*/ 6 h 28"/>
                <a:gd name="T48" fmla="*/ 6 w 30"/>
                <a:gd name="T49" fmla="*/ 7 h 28"/>
                <a:gd name="T50" fmla="*/ 5 w 30"/>
                <a:gd name="T51" fmla="*/ 9 h 28"/>
                <a:gd name="T52" fmla="*/ 4 w 30"/>
                <a:gd name="T53" fmla="*/ 10 h 28"/>
                <a:gd name="T54" fmla="*/ 4 w 30"/>
                <a:gd name="T55" fmla="*/ 10 h 28"/>
                <a:gd name="T56" fmla="*/ 2 w 30"/>
                <a:gd name="T57" fmla="*/ 10 h 28"/>
                <a:gd name="T58" fmla="*/ 3 w 30"/>
                <a:gd name="T59" fmla="*/ 13 h 28"/>
                <a:gd name="T60" fmla="*/ 3 w 30"/>
                <a:gd name="T61" fmla="*/ 13 h 28"/>
                <a:gd name="T62" fmla="*/ 3 w 30"/>
                <a:gd name="T63" fmla="*/ 13 h 28"/>
                <a:gd name="T64" fmla="*/ 6 w 30"/>
                <a:gd name="T65" fmla="*/ 22 h 28"/>
                <a:gd name="T66" fmla="*/ 8 w 30"/>
                <a:gd name="T67" fmla="*/ 25 h 28"/>
                <a:gd name="T68" fmla="*/ 14 w 30"/>
                <a:gd name="T69" fmla="*/ 22 h 28"/>
                <a:gd name="T70" fmla="*/ 28 w 30"/>
                <a:gd name="T71" fmla="*/ 16 h 28"/>
                <a:gd name="T72" fmla="*/ 27 w 30"/>
                <a:gd name="T73" fmla="*/ 11 h 28"/>
                <a:gd name="T74" fmla="*/ 24 w 30"/>
                <a:gd name="T75" fmla="*/ 7 h 28"/>
                <a:gd name="T76" fmla="*/ 21 w 30"/>
                <a:gd name="T77" fmla="*/ 2 h 28"/>
                <a:gd name="T78" fmla="*/ 19 w 30"/>
                <a:gd name="T79" fmla="*/ 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0" h="28">
                  <a:moveTo>
                    <a:pt x="19" y="0"/>
                  </a:moveTo>
                  <a:cubicBezTo>
                    <a:pt x="20" y="0"/>
                    <a:pt x="22" y="1"/>
                    <a:pt x="23" y="1"/>
                  </a:cubicBezTo>
                  <a:cubicBezTo>
                    <a:pt x="23" y="2"/>
                    <a:pt x="23" y="4"/>
                    <a:pt x="26" y="6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25" y="18"/>
                    <a:pt x="19" y="21"/>
                    <a:pt x="14" y="24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2" y="19"/>
                    <a:pt x="1" y="16"/>
                    <a:pt x="1" y="13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6" y="4"/>
                    <a:pt x="7" y="4"/>
                  </a:cubicBezTo>
                  <a:cubicBezTo>
                    <a:pt x="7" y="4"/>
                    <a:pt x="8" y="4"/>
                    <a:pt x="8" y="4"/>
                  </a:cubicBezTo>
                  <a:cubicBezTo>
                    <a:pt x="10" y="4"/>
                    <a:pt x="11" y="4"/>
                    <a:pt x="12" y="4"/>
                  </a:cubicBezTo>
                  <a:cubicBezTo>
                    <a:pt x="14" y="1"/>
                    <a:pt x="16" y="0"/>
                    <a:pt x="19" y="0"/>
                  </a:cubicBezTo>
                  <a:moveTo>
                    <a:pt x="19" y="2"/>
                  </a:moveTo>
                  <a:cubicBezTo>
                    <a:pt x="16" y="2"/>
                    <a:pt x="15" y="3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2" y="6"/>
                    <a:pt x="10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6" y="6"/>
                    <a:pt x="6" y="7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6"/>
                    <a:pt x="4" y="18"/>
                    <a:pt x="6" y="22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9" y="19"/>
                    <a:pt x="24" y="17"/>
                    <a:pt x="28" y="16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3" y="5"/>
                    <a:pt x="22" y="4"/>
                    <a:pt x="21" y="2"/>
                  </a:cubicBezTo>
                  <a:cubicBezTo>
                    <a:pt x="21" y="2"/>
                    <a:pt x="20" y="2"/>
                    <a:pt x="1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12" name="Freeform 724"/>
            <p:cNvSpPr>
              <a:spLocks/>
            </p:cNvSpPr>
            <p:nvPr/>
          </p:nvSpPr>
          <p:spPr bwMode="auto">
            <a:xfrm>
              <a:off x="1720767" y="3517222"/>
              <a:ext cx="110909" cy="99147"/>
            </a:xfrm>
            <a:custGeom>
              <a:avLst/>
              <a:gdLst>
                <a:gd name="T0" fmla="*/ 7 w 28"/>
                <a:gd name="T1" fmla="*/ 25 h 25"/>
                <a:gd name="T2" fmla="*/ 4 w 28"/>
                <a:gd name="T3" fmla="*/ 21 h 25"/>
                <a:gd name="T4" fmla="*/ 1 w 28"/>
                <a:gd name="T5" fmla="*/ 12 h 25"/>
                <a:gd name="T6" fmla="*/ 0 w 28"/>
                <a:gd name="T7" fmla="*/ 9 h 25"/>
                <a:gd name="T8" fmla="*/ 2 w 28"/>
                <a:gd name="T9" fmla="*/ 8 h 25"/>
                <a:gd name="T10" fmla="*/ 3 w 28"/>
                <a:gd name="T11" fmla="*/ 8 h 25"/>
                <a:gd name="T12" fmla="*/ 3 w 28"/>
                <a:gd name="T13" fmla="*/ 8 h 25"/>
                <a:gd name="T14" fmla="*/ 4 w 28"/>
                <a:gd name="T15" fmla="*/ 5 h 25"/>
                <a:gd name="T16" fmla="*/ 6 w 28"/>
                <a:gd name="T17" fmla="*/ 4 h 25"/>
                <a:gd name="T18" fmla="*/ 7 w 28"/>
                <a:gd name="T19" fmla="*/ 4 h 25"/>
                <a:gd name="T20" fmla="*/ 7 w 28"/>
                <a:gd name="T21" fmla="*/ 4 h 25"/>
                <a:gd name="T22" fmla="*/ 7 w 28"/>
                <a:gd name="T23" fmla="*/ 4 h 25"/>
                <a:gd name="T24" fmla="*/ 12 w 28"/>
                <a:gd name="T25" fmla="*/ 3 h 25"/>
                <a:gd name="T26" fmla="*/ 18 w 28"/>
                <a:gd name="T27" fmla="*/ 0 h 25"/>
                <a:gd name="T28" fmla="*/ 21 w 28"/>
                <a:gd name="T29" fmla="*/ 1 h 25"/>
                <a:gd name="T30" fmla="*/ 24 w 28"/>
                <a:gd name="T31" fmla="*/ 5 h 25"/>
                <a:gd name="T32" fmla="*/ 27 w 28"/>
                <a:gd name="T33" fmla="*/ 10 h 25"/>
                <a:gd name="T34" fmla="*/ 28 w 28"/>
                <a:gd name="T35" fmla="*/ 15 h 25"/>
                <a:gd name="T36" fmla="*/ 13 w 28"/>
                <a:gd name="T37" fmla="*/ 22 h 25"/>
                <a:gd name="T38" fmla="*/ 7 w 28"/>
                <a:gd name="T3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8" h="25">
                  <a:moveTo>
                    <a:pt x="7" y="25"/>
                  </a:moveTo>
                  <a:cubicBezTo>
                    <a:pt x="4" y="21"/>
                    <a:pt x="4" y="21"/>
                    <a:pt x="4" y="21"/>
                  </a:cubicBezTo>
                  <a:cubicBezTo>
                    <a:pt x="2" y="18"/>
                    <a:pt x="1" y="15"/>
                    <a:pt x="1" y="12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5" y="5"/>
                    <a:pt x="5" y="4"/>
                    <a:pt x="6" y="4"/>
                  </a:cubicBezTo>
                  <a:cubicBezTo>
                    <a:pt x="6" y="4"/>
                    <a:pt x="6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9" y="4"/>
                    <a:pt x="11" y="4"/>
                    <a:pt x="12" y="3"/>
                  </a:cubicBezTo>
                  <a:cubicBezTo>
                    <a:pt x="13" y="1"/>
                    <a:pt x="15" y="0"/>
                    <a:pt x="18" y="0"/>
                  </a:cubicBezTo>
                  <a:cubicBezTo>
                    <a:pt x="19" y="0"/>
                    <a:pt x="20" y="0"/>
                    <a:pt x="21" y="1"/>
                  </a:cubicBezTo>
                  <a:cubicBezTo>
                    <a:pt x="21" y="2"/>
                    <a:pt x="22" y="3"/>
                    <a:pt x="24" y="5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4" y="16"/>
                    <a:pt x="19" y="19"/>
                    <a:pt x="13" y="22"/>
                  </a:cubicBezTo>
                  <a:cubicBezTo>
                    <a:pt x="7" y="25"/>
                    <a:pt x="7" y="25"/>
                    <a:pt x="7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13" name="Freeform 725"/>
            <p:cNvSpPr>
              <a:spLocks noEditPoints="1"/>
            </p:cNvSpPr>
            <p:nvPr/>
          </p:nvSpPr>
          <p:spPr bwMode="auto">
            <a:xfrm>
              <a:off x="1715725" y="3512180"/>
              <a:ext cx="119311" cy="110909"/>
            </a:xfrm>
            <a:custGeom>
              <a:avLst/>
              <a:gdLst>
                <a:gd name="T0" fmla="*/ 19 w 30"/>
                <a:gd name="T1" fmla="*/ 0 h 28"/>
                <a:gd name="T2" fmla="*/ 23 w 30"/>
                <a:gd name="T3" fmla="*/ 1 h 28"/>
                <a:gd name="T4" fmla="*/ 26 w 30"/>
                <a:gd name="T5" fmla="*/ 6 h 28"/>
                <a:gd name="T6" fmla="*/ 28 w 30"/>
                <a:gd name="T7" fmla="*/ 10 h 28"/>
                <a:gd name="T8" fmla="*/ 30 w 30"/>
                <a:gd name="T9" fmla="*/ 17 h 28"/>
                <a:gd name="T10" fmla="*/ 14 w 30"/>
                <a:gd name="T11" fmla="*/ 24 h 28"/>
                <a:gd name="T12" fmla="*/ 8 w 30"/>
                <a:gd name="T13" fmla="*/ 28 h 28"/>
                <a:gd name="T14" fmla="*/ 4 w 30"/>
                <a:gd name="T15" fmla="*/ 23 h 28"/>
                <a:gd name="T16" fmla="*/ 1 w 30"/>
                <a:gd name="T17" fmla="*/ 13 h 28"/>
                <a:gd name="T18" fmla="*/ 0 w 30"/>
                <a:gd name="T19" fmla="*/ 9 h 28"/>
                <a:gd name="T20" fmla="*/ 3 w 30"/>
                <a:gd name="T21" fmla="*/ 8 h 28"/>
                <a:gd name="T22" fmla="*/ 4 w 30"/>
                <a:gd name="T23" fmla="*/ 6 h 28"/>
                <a:gd name="T24" fmla="*/ 7 w 30"/>
                <a:gd name="T25" fmla="*/ 4 h 28"/>
                <a:gd name="T26" fmla="*/ 8 w 30"/>
                <a:gd name="T27" fmla="*/ 4 h 28"/>
                <a:gd name="T28" fmla="*/ 12 w 30"/>
                <a:gd name="T29" fmla="*/ 4 h 28"/>
                <a:gd name="T30" fmla="*/ 19 w 30"/>
                <a:gd name="T31" fmla="*/ 0 h 28"/>
                <a:gd name="T32" fmla="*/ 19 w 30"/>
                <a:gd name="T33" fmla="*/ 2 h 28"/>
                <a:gd name="T34" fmla="*/ 14 w 30"/>
                <a:gd name="T35" fmla="*/ 5 h 28"/>
                <a:gd name="T36" fmla="*/ 14 w 30"/>
                <a:gd name="T37" fmla="*/ 5 h 28"/>
                <a:gd name="T38" fmla="*/ 13 w 30"/>
                <a:gd name="T39" fmla="*/ 5 h 28"/>
                <a:gd name="T40" fmla="*/ 8 w 30"/>
                <a:gd name="T41" fmla="*/ 6 h 28"/>
                <a:gd name="T42" fmla="*/ 8 w 30"/>
                <a:gd name="T43" fmla="*/ 6 h 28"/>
                <a:gd name="T44" fmla="*/ 7 w 30"/>
                <a:gd name="T45" fmla="*/ 6 h 28"/>
                <a:gd name="T46" fmla="*/ 7 w 30"/>
                <a:gd name="T47" fmla="*/ 6 h 28"/>
                <a:gd name="T48" fmla="*/ 6 w 30"/>
                <a:gd name="T49" fmla="*/ 7 h 28"/>
                <a:gd name="T50" fmla="*/ 5 w 30"/>
                <a:gd name="T51" fmla="*/ 9 h 28"/>
                <a:gd name="T52" fmla="*/ 4 w 30"/>
                <a:gd name="T53" fmla="*/ 10 h 28"/>
                <a:gd name="T54" fmla="*/ 4 w 30"/>
                <a:gd name="T55" fmla="*/ 10 h 28"/>
                <a:gd name="T56" fmla="*/ 2 w 30"/>
                <a:gd name="T57" fmla="*/ 10 h 28"/>
                <a:gd name="T58" fmla="*/ 3 w 30"/>
                <a:gd name="T59" fmla="*/ 13 h 28"/>
                <a:gd name="T60" fmla="*/ 3 w 30"/>
                <a:gd name="T61" fmla="*/ 13 h 28"/>
                <a:gd name="T62" fmla="*/ 3 w 30"/>
                <a:gd name="T63" fmla="*/ 13 h 28"/>
                <a:gd name="T64" fmla="*/ 6 w 30"/>
                <a:gd name="T65" fmla="*/ 22 h 28"/>
                <a:gd name="T66" fmla="*/ 8 w 30"/>
                <a:gd name="T67" fmla="*/ 25 h 28"/>
                <a:gd name="T68" fmla="*/ 14 w 30"/>
                <a:gd name="T69" fmla="*/ 22 h 28"/>
                <a:gd name="T70" fmla="*/ 28 w 30"/>
                <a:gd name="T71" fmla="*/ 16 h 28"/>
                <a:gd name="T72" fmla="*/ 27 w 30"/>
                <a:gd name="T73" fmla="*/ 11 h 28"/>
                <a:gd name="T74" fmla="*/ 24 w 30"/>
                <a:gd name="T75" fmla="*/ 7 h 28"/>
                <a:gd name="T76" fmla="*/ 21 w 30"/>
                <a:gd name="T77" fmla="*/ 2 h 28"/>
                <a:gd name="T78" fmla="*/ 19 w 30"/>
                <a:gd name="T79" fmla="*/ 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0" h="28">
                  <a:moveTo>
                    <a:pt x="19" y="0"/>
                  </a:moveTo>
                  <a:cubicBezTo>
                    <a:pt x="20" y="0"/>
                    <a:pt x="22" y="1"/>
                    <a:pt x="23" y="1"/>
                  </a:cubicBezTo>
                  <a:cubicBezTo>
                    <a:pt x="23" y="2"/>
                    <a:pt x="23" y="4"/>
                    <a:pt x="26" y="6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25" y="18"/>
                    <a:pt x="19" y="21"/>
                    <a:pt x="14" y="24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2" y="19"/>
                    <a:pt x="1" y="16"/>
                    <a:pt x="1" y="13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6" y="4"/>
                    <a:pt x="7" y="4"/>
                  </a:cubicBezTo>
                  <a:cubicBezTo>
                    <a:pt x="7" y="4"/>
                    <a:pt x="8" y="4"/>
                    <a:pt x="8" y="4"/>
                  </a:cubicBezTo>
                  <a:cubicBezTo>
                    <a:pt x="10" y="4"/>
                    <a:pt x="11" y="4"/>
                    <a:pt x="12" y="4"/>
                  </a:cubicBezTo>
                  <a:cubicBezTo>
                    <a:pt x="14" y="1"/>
                    <a:pt x="16" y="0"/>
                    <a:pt x="19" y="0"/>
                  </a:cubicBezTo>
                  <a:moveTo>
                    <a:pt x="19" y="2"/>
                  </a:moveTo>
                  <a:cubicBezTo>
                    <a:pt x="16" y="2"/>
                    <a:pt x="15" y="3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2" y="6"/>
                    <a:pt x="10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6" y="6"/>
                    <a:pt x="6" y="7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6"/>
                    <a:pt x="4" y="18"/>
                    <a:pt x="6" y="22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9" y="19"/>
                    <a:pt x="24" y="17"/>
                    <a:pt x="28" y="16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3" y="5"/>
                    <a:pt x="22" y="4"/>
                    <a:pt x="21" y="2"/>
                  </a:cubicBezTo>
                  <a:cubicBezTo>
                    <a:pt x="21" y="2"/>
                    <a:pt x="20" y="2"/>
                    <a:pt x="1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14" name="Freeform 726"/>
            <p:cNvSpPr>
              <a:spLocks/>
            </p:cNvSpPr>
            <p:nvPr/>
          </p:nvSpPr>
          <p:spPr bwMode="auto">
            <a:xfrm>
              <a:off x="1056994" y="2999647"/>
              <a:ext cx="23525" cy="43691"/>
            </a:xfrm>
            <a:custGeom>
              <a:avLst/>
              <a:gdLst>
                <a:gd name="T0" fmla="*/ 5 w 6"/>
                <a:gd name="T1" fmla="*/ 11 h 11"/>
                <a:gd name="T2" fmla="*/ 0 w 6"/>
                <a:gd name="T3" fmla="*/ 10 h 11"/>
                <a:gd name="T4" fmla="*/ 0 w 6"/>
                <a:gd name="T5" fmla="*/ 5 h 11"/>
                <a:gd name="T6" fmla="*/ 2 w 6"/>
                <a:gd name="T7" fmla="*/ 0 h 11"/>
                <a:gd name="T8" fmla="*/ 2 w 6"/>
                <a:gd name="T9" fmla="*/ 0 h 11"/>
                <a:gd name="T10" fmla="*/ 3 w 6"/>
                <a:gd name="T11" fmla="*/ 2 h 11"/>
                <a:gd name="T12" fmla="*/ 5 w 6"/>
                <a:gd name="T13" fmla="*/ 5 h 11"/>
                <a:gd name="T14" fmla="*/ 5 w 6"/>
                <a:gd name="T1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11">
                  <a:moveTo>
                    <a:pt x="5" y="11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6" y="8"/>
                    <a:pt x="6" y="10"/>
                    <a:pt x="5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15" name="Freeform 727"/>
            <p:cNvSpPr>
              <a:spLocks noEditPoints="1"/>
            </p:cNvSpPr>
            <p:nvPr/>
          </p:nvSpPr>
          <p:spPr bwMode="auto">
            <a:xfrm>
              <a:off x="1051953" y="2987884"/>
              <a:ext cx="31929" cy="63857"/>
            </a:xfrm>
            <a:custGeom>
              <a:avLst/>
              <a:gdLst>
                <a:gd name="T0" fmla="*/ 3 w 8"/>
                <a:gd name="T1" fmla="*/ 0 h 16"/>
                <a:gd name="T2" fmla="*/ 4 w 8"/>
                <a:gd name="T3" fmla="*/ 4 h 16"/>
                <a:gd name="T4" fmla="*/ 7 w 8"/>
                <a:gd name="T5" fmla="*/ 8 h 16"/>
                <a:gd name="T6" fmla="*/ 7 w 8"/>
                <a:gd name="T7" fmla="*/ 16 h 16"/>
                <a:gd name="T8" fmla="*/ 0 w 8"/>
                <a:gd name="T9" fmla="*/ 13 h 16"/>
                <a:gd name="T10" fmla="*/ 0 w 8"/>
                <a:gd name="T11" fmla="*/ 8 h 16"/>
                <a:gd name="T12" fmla="*/ 2 w 8"/>
                <a:gd name="T13" fmla="*/ 3 h 16"/>
                <a:gd name="T14" fmla="*/ 3 w 8"/>
                <a:gd name="T15" fmla="*/ 0 h 16"/>
                <a:gd name="T16" fmla="*/ 3 w 8"/>
                <a:gd name="T17" fmla="*/ 5 h 16"/>
                <a:gd name="T18" fmla="*/ 2 w 8"/>
                <a:gd name="T19" fmla="*/ 8 h 16"/>
                <a:gd name="T20" fmla="*/ 2 w 8"/>
                <a:gd name="T21" fmla="*/ 12 h 16"/>
                <a:gd name="T22" fmla="*/ 6 w 8"/>
                <a:gd name="T23" fmla="*/ 13 h 16"/>
                <a:gd name="T24" fmla="*/ 5 w 8"/>
                <a:gd name="T25" fmla="*/ 9 h 16"/>
                <a:gd name="T26" fmla="*/ 3 w 8"/>
                <a:gd name="T27" fmla="*/ 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" h="16">
                  <a:moveTo>
                    <a:pt x="3" y="0"/>
                  </a:moveTo>
                  <a:cubicBezTo>
                    <a:pt x="4" y="4"/>
                    <a:pt x="4" y="4"/>
                    <a:pt x="4" y="4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8" y="11"/>
                    <a:pt x="8" y="13"/>
                    <a:pt x="7" y="16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0"/>
                    <a:pt x="3" y="0"/>
                    <a:pt x="3" y="0"/>
                  </a:cubicBezTo>
                  <a:moveTo>
                    <a:pt x="3" y="5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2"/>
                    <a:pt x="6" y="10"/>
                    <a:pt x="5" y="9"/>
                  </a:cubicBezTo>
                  <a:cubicBezTo>
                    <a:pt x="3" y="5"/>
                    <a:pt x="3" y="5"/>
                    <a:pt x="3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16" name="Freeform 728"/>
            <p:cNvSpPr>
              <a:spLocks/>
            </p:cNvSpPr>
            <p:nvPr/>
          </p:nvSpPr>
          <p:spPr bwMode="auto">
            <a:xfrm>
              <a:off x="1056994" y="2999647"/>
              <a:ext cx="23525" cy="43691"/>
            </a:xfrm>
            <a:custGeom>
              <a:avLst/>
              <a:gdLst>
                <a:gd name="T0" fmla="*/ 5 w 6"/>
                <a:gd name="T1" fmla="*/ 11 h 11"/>
                <a:gd name="T2" fmla="*/ 0 w 6"/>
                <a:gd name="T3" fmla="*/ 10 h 11"/>
                <a:gd name="T4" fmla="*/ 0 w 6"/>
                <a:gd name="T5" fmla="*/ 5 h 11"/>
                <a:gd name="T6" fmla="*/ 2 w 6"/>
                <a:gd name="T7" fmla="*/ 0 h 11"/>
                <a:gd name="T8" fmla="*/ 2 w 6"/>
                <a:gd name="T9" fmla="*/ 0 h 11"/>
                <a:gd name="T10" fmla="*/ 3 w 6"/>
                <a:gd name="T11" fmla="*/ 2 h 11"/>
                <a:gd name="T12" fmla="*/ 5 w 6"/>
                <a:gd name="T13" fmla="*/ 5 h 11"/>
                <a:gd name="T14" fmla="*/ 5 w 6"/>
                <a:gd name="T1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11">
                  <a:moveTo>
                    <a:pt x="5" y="11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6" y="8"/>
                    <a:pt x="6" y="10"/>
                    <a:pt x="5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17" name="Freeform 729"/>
            <p:cNvSpPr>
              <a:spLocks noEditPoints="1"/>
            </p:cNvSpPr>
            <p:nvPr/>
          </p:nvSpPr>
          <p:spPr bwMode="auto">
            <a:xfrm>
              <a:off x="1051953" y="2987884"/>
              <a:ext cx="31929" cy="63857"/>
            </a:xfrm>
            <a:custGeom>
              <a:avLst/>
              <a:gdLst>
                <a:gd name="T0" fmla="*/ 3 w 8"/>
                <a:gd name="T1" fmla="*/ 0 h 16"/>
                <a:gd name="T2" fmla="*/ 4 w 8"/>
                <a:gd name="T3" fmla="*/ 4 h 16"/>
                <a:gd name="T4" fmla="*/ 7 w 8"/>
                <a:gd name="T5" fmla="*/ 8 h 16"/>
                <a:gd name="T6" fmla="*/ 7 w 8"/>
                <a:gd name="T7" fmla="*/ 16 h 16"/>
                <a:gd name="T8" fmla="*/ 0 w 8"/>
                <a:gd name="T9" fmla="*/ 13 h 16"/>
                <a:gd name="T10" fmla="*/ 0 w 8"/>
                <a:gd name="T11" fmla="*/ 8 h 16"/>
                <a:gd name="T12" fmla="*/ 2 w 8"/>
                <a:gd name="T13" fmla="*/ 3 h 16"/>
                <a:gd name="T14" fmla="*/ 3 w 8"/>
                <a:gd name="T15" fmla="*/ 0 h 16"/>
                <a:gd name="T16" fmla="*/ 3 w 8"/>
                <a:gd name="T17" fmla="*/ 5 h 16"/>
                <a:gd name="T18" fmla="*/ 2 w 8"/>
                <a:gd name="T19" fmla="*/ 8 h 16"/>
                <a:gd name="T20" fmla="*/ 2 w 8"/>
                <a:gd name="T21" fmla="*/ 12 h 16"/>
                <a:gd name="T22" fmla="*/ 6 w 8"/>
                <a:gd name="T23" fmla="*/ 13 h 16"/>
                <a:gd name="T24" fmla="*/ 5 w 8"/>
                <a:gd name="T25" fmla="*/ 9 h 16"/>
                <a:gd name="T26" fmla="*/ 3 w 8"/>
                <a:gd name="T27" fmla="*/ 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" h="16">
                  <a:moveTo>
                    <a:pt x="3" y="0"/>
                  </a:moveTo>
                  <a:cubicBezTo>
                    <a:pt x="4" y="4"/>
                    <a:pt x="4" y="4"/>
                    <a:pt x="4" y="4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8" y="11"/>
                    <a:pt x="8" y="13"/>
                    <a:pt x="7" y="16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0"/>
                    <a:pt x="3" y="0"/>
                    <a:pt x="3" y="0"/>
                  </a:cubicBezTo>
                  <a:moveTo>
                    <a:pt x="3" y="5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2"/>
                    <a:pt x="6" y="10"/>
                    <a:pt x="5" y="9"/>
                  </a:cubicBezTo>
                  <a:cubicBezTo>
                    <a:pt x="3" y="5"/>
                    <a:pt x="3" y="5"/>
                    <a:pt x="3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18" name="Freeform 730"/>
            <p:cNvSpPr>
              <a:spLocks/>
            </p:cNvSpPr>
            <p:nvPr/>
          </p:nvSpPr>
          <p:spPr bwMode="auto">
            <a:xfrm>
              <a:off x="1747654" y="2522404"/>
              <a:ext cx="247024" cy="194931"/>
            </a:xfrm>
            <a:custGeom>
              <a:avLst/>
              <a:gdLst>
                <a:gd name="T0" fmla="*/ 29 w 62"/>
                <a:gd name="T1" fmla="*/ 49 h 49"/>
                <a:gd name="T2" fmla="*/ 23 w 62"/>
                <a:gd name="T3" fmla="*/ 39 h 49"/>
                <a:gd name="T4" fmla="*/ 20 w 62"/>
                <a:gd name="T5" fmla="*/ 38 h 49"/>
                <a:gd name="T6" fmla="*/ 20 w 62"/>
                <a:gd name="T7" fmla="*/ 34 h 49"/>
                <a:gd name="T8" fmla="*/ 20 w 62"/>
                <a:gd name="T9" fmla="*/ 31 h 49"/>
                <a:gd name="T10" fmla="*/ 20 w 62"/>
                <a:gd name="T11" fmla="*/ 30 h 49"/>
                <a:gd name="T12" fmla="*/ 20 w 62"/>
                <a:gd name="T13" fmla="*/ 30 h 49"/>
                <a:gd name="T14" fmla="*/ 18 w 62"/>
                <a:gd name="T15" fmla="*/ 28 h 49"/>
                <a:gd name="T16" fmla="*/ 18 w 62"/>
                <a:gd name="T17" fmla="*/ 28 h 49"/>
                <a:gd name="T18" fmla="*/ 17 w 62"/>
                <a:gd name="T19" fmla="*/ 28 h 49"/>
                <a:gd name="T20" fmla="*/ 9 w 62"/>
                <a:gd name="T21" fmla="*/ 24 h 49"/>
                <a:gd name="T22" fmla="*/ 2 w 62"/>
                <a:gd name="T23" fmla="*/ 20 h 49"/>
                <a:gd name="T24" fmla="*/ 2 w 62"/>
                <a:gd name="T25" fmla="*/ 18 h 49"/>
                <a:gd name="T26" fmla="*/ 0 w 62"/>
                <a:gd name="T27" fmla="*/ 7 h 49"/>
                <a:gd name="T28" fmla="*/ 0 w 62"/>
                <a:gd name="T29" fmla="*/ 7 h 49"/>
                <a:gd name="T30" fmla="*/ 8 w 62"/>
                <a:gd name="T31" fmla="*/ 2 h 49"/>
                <a:gd name="T32" fmla="*/ 18 w 62"/>
                <a:gd name="T33" fmla="*/ 0 h 49"/>
                <a:gd name="T34" fmla="*/ 25 w 62"/>
                <a:gd name="T35" fmla="*/ 1 h 49"/>
                <a:gd name="T36" fmla="*/ 33 w 62"/>
                <a:gd name="T37" fmla="*/ 2 h 49"/>
                <a:gd name="T38" fmla="*/ 38 w 62"/>
                <a:gd name="T39" fmla="*/ 3 h 49"/>
                <a:gd name="T40" fmla="*/ 39 w 62"/>
                <a:gd name="T41" fmla="*/ 3 h 49"/>
                <a:gd name="T42" fmla="*/ 43 w 62"/>
                <a:gd name="T43" fmla="*/ 2 h 49"/>
                <a:gd name="T44" fmla="*/ 44 w 62"/>
                <a:gd name="T45" fmla="*/ 1 h 49"/>
                <a:gd name="T46" fmla="*/ 45 w 62"/>
                <a:gd name="T47" fmla="*/ 3 h 49"/>
                <a:gd name="T48" fmla="*/ 46 w 62"/>
                <a:gd name="T49" fmla="*/ 3 h 49"/>
                <a:gd name="T50" fmla="*/ 46 w 62"/>
                <a:gd name="T51" fmla="*/ 3 h 49"/>
                <a:gd name="T52" fmla="*/ 55 w 62"/>
                <a:gd name="T53" fmla="*/ 9 h 49"/>
                <a:gd name="T54" fmla="*/ 59 w 62"/>
                <a:gd name="T55" fmla="*/ 12 h 49"/>
                <a:gd name="T56" fmla="*/ 61 w 62"/>
                <a:gd name="T57" fmla="*/ 15 h 49"/>
                <a:gd name="T58" fmla="*/ 61 w 62"/>
                <a:gd name="T59" fmla="*/ 20 h 49"/>
                <a:gd name="T60" fmla="*/ 60 w 62"/>
                <a:gd name="T61" fmla="*/ 25 h 49"/>
                <a:gd name="T62" fmla="*/ 54 w 62"/>
                <a:gd name="T63" fmla="*/ 28 h 49"/>
                <a:gd name="T64" fmla="*/ 53 w 62"/>
                <a:gd name="T65" fmla="*/ 28 h 49"/>
                <a:gd name="T66" fmla="*/ 53 w 62"/>
                <a:gd name="T67" fmla="*/ 28 h 49"/>
                <a:gd name="T68" fmla="*/ 51 w 62"/>
                <a:gd name="T69" fmla="*/ 32 h 49"/>
                <a:gd name="T70" fmla="*/ 50 w 62"/>
                <a:gd name="T71" fmla="*/ 34 h 49"/>
                <a:gd name="T72" fmla="*/ 50 w 62"/>
                <a:gd name="T73" fmla="*/ 38 h 49"/>
                <a:gd name="T74" fmla="*/ 47 w 62"/>
                <a:gd name="T75" fmla="*/ 43 h 49"/>
                <a:gd name="T76" fmla="*/ 40 w 62"/>
                <a:gd name="T77" fmla="*/ 47 h 49"/>
                <a:gd name="T78" fmla="*/ 33 w 62"/>
                <a:gd name="T79" fmla="*/ 48 h 49"/>
                <a:gd name="T80" fmla="*/ 29 w 62"/>
                <a:gd name="T81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2" h="49">
                  <a:moveTo>
                    <a:pt x="29" y="49"/>
                  </a:moveTo>
                  <a:cubicBezTo>
                    <a:pt x="27" y="42"/>
                    <a:pt x="25" y="39"/>
                    <a:pt x="23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9" y="37"/>
                    <a:pt x="19" y="36"/>
                    <a:pt x="20" y="34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4" y="28"/>
                    <a:pt x="12" y="27"/>
                    <a:pt x="9" y="24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33" y="2"/>
                    <a:pt x="33" y="2"/>
                    <a:pt x="33" y="2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9" y="3"/>
                  </a:cubicBezTo>
                  <a:cubicBezTo>
                    <a:pt x="40" y="3"/>
                    <a:pt x="41" y="3"/>
                    <a:pt x="43" y="2"/>
                  </a:cubicBezTo>
                  <a:cubicBezTo>
                    <a:pt x="44" y="1"/>
                    <a:pt x="44" y="1"/>
                    <a:pt x="44" y="1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6" y="3"/>
                    <a:pt x="46" y="3"/>
                    <a:pt x="46" y="3"/>
                  </a:cubicBezTo>
                  <a:cubicBezTo>
                    <a:pt x="46" y="3"/>
                    <a:pt x="46" y="3"/>
                    <a:pt x="46" y="3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9" y="12"/>
                    <a:pt x="59" y="12"/>
                    <a:pt x="59" y="12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0" y="16"/>
                    <a:pt x="60" y="18"/>
                    <a:pt x="61" y="20"/>
                  </a:cubicBezTo>
                  <a:cubicBezTo>
                    <a:pt x="62" y="22"/>
                    <a:pt x="61" y="23"/>
                    <a:pt x="60" y="25"/>
                  </a:cubicBezTo>
                  <a:cubicBezTo>
                    <a:pt x="54" y="28"/>
                    <a:pt x="54" y="28"/>
                    <a:pt x="54" y="28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51" y="32"/>
                    <a:pt x="51" y="32"/>
                    <a:pt x="51" y="32"/>
                  </a:cubicBezTo>
                  <a:cubicBezTo>
                    <a:pt x="51" y="33"/>
                    <a:pt x="51" y="34"/>
                    <a:pt x="50" y="34"/>
                  </a:cubicBezTo>
                  <a:cubicBezTo>
                    <a:pt x="50" y="36"/>
                    <a:pt x="50" y="37"/>
                    <a:pt x="50" y="38"/>
                  </a:cubicBezTo>
                  <a:cubicBezTo>
                    <a:pt x="51" y="39"/>
                    <a:pt x="50" y="40"/>
                    <a:pt x="47" y="43"/>
                  </a:cubicBezTo>
                  <a:cubicBezTo>
                    <a:pt x="40" y="47"/>
                    <a:pt x="40" y="47"/>
                    <a:pt x="40" y="47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29" y="49"/>
                    <a:pt x="29" y="49"/>
                    <a:pt x="29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19" name="Freeform 731"/>
            <p:cNvSpPr>
              <a:spLocks noEditPoints="1"/>
            </p:cNvSpPr>
            <p:nvPr/>
          </p:nvSpPr>
          <p:spPr bwMode="auto">
            <a:xfrm>
              <a:off x="1744293" y="2522404"/>
              <a:ext cx="253747" cy="198291"/>
            </a:xfrm>
            <a:custGeom>
              <a:avLst/>
              <a:gdLst>
                <a:gd name="T0" fmla="*/ 26 w 64"/>
                <a:gd name="T1" fmla="*/ 0 h 50"/>
                <a:gd name="T2" fmla="*/ 39 w 64"/>
                <a:gd name="T3" fmla="*/ 2 h 50"/>
                <a:gd name="T4" fmla="*/ 46 w 64"/>
                <a:gd name="T5" fmla="*/ 0 h 50"/>
                <a:gd name="T6" fmla="*/ 57 w 64"/>
                <a:gd name="T7" fmla="*/ 8 h 50"/>
                <a:gd name="T8" fmla="*/ 64 w 64"/>
                <a:gd name="T9" fmla="*/ 15 h 50"/>
                <a:gd name="T10" fmla="*/ 61 w 64"/>
                <a:gd name="T11" fmla="*/ 25 h 50"/>
                <a:gd name="T12" fmla="*/ 53 w 64"/>
                <a:gd name="T13" fmla="*/ 33 h 50"/>
                <a:gd name="T14" fmla="*/ 49 w 64"/>
                <a:gd name="T15" fmla="*/ 43 h 50"/>
                <a:gd name="T16" fmla="*/ 35 w 64"/>
                <a:gd name="T17" fmla="*/ 49 h 50"/>
                <a:gd name="T18" fmla="*/ 24 w 64"/>
                <a:gd name="T19" fmla="*/ 40 h 50"/>
                <a:gd name="T20" fmla="*/ 20 w 64"/>
                <a:gd name="T21" fmla="*/ 34 h 50"/>
                <a:gd name="T22" fmla="*/ 18 w 64"/>
                <a:gd name="T23" fmla="*/ 29 h 50"/>
                <a:gd name="T24" fmla="*/ 2 w 64"/>
                <a:gd name="T25" fmla="*/ 20 h 50"/>
                <a:gd name="T26" fmla="*/ 0 w 64"/>
                <a:gd name="T27" fmla="*/ 7 h 50"/>
                <a:gd name="T28" fmla="*/ 9 w 64"/>
                <a:gd name="T29" fmla="*/ 1 h 50"/>
                <a:gd name="T30" fmla="*/ 19 w 64"/>
                <a:gd name="T31" fmla="*/ 1 h 50"/>
                <a:gd name="T32" fmla="*/ 2 w 64"/>
                <a:gd name="T33" fmla="*/ 7 h 50"/>
                <a:gd name="T34" fmla="*/ 4 w 64"/>
                <a:gd name="T35" fmla="*/ 19 h 50"/>
                <a:gd name="T36" fmla="*/ 10 w 64"/>
                <a:gd name="T37" fmla="*/ 23 h 50"/>
                <a:gd name="T38" fmla="*/ 18 w 64"/>
                <a:gd name="T39" fmla="*/ 27 h 50"/>
                <a:gd name="T40" fmla="*/ 20 w 64"/>
                <a:gd name="T41" fmla="*/ 27 h 50"/>
                <a:gd name="T42" fmla="*/ 22 w 64"/>
                <a:gd name="T43" fmla="*/ 30 h 50"/>
                <a:gd name="T44" fmla="*/ 22 w 64"/>
                <a:gd name="T45" fmla="*/ 34 h 50"/>
                <a:gd name="T46" fmla="*/ 22 w 64"/>
                <a:gd name="T47" fmla="*/ 35 h 50"/>
                <a:gd name="T48" fmla="*/ 24 w 64"/>
                <a:gd name="T49" fmla="*/ 38 h 50"/>
                <a:gd name="T50" fmla="*/ 34 w 64"/>
                <a:gd name="T51" fmla="*/ 47 h 50"/>
                <a:gd name="T52" fmla="*/ 48 w 64"/>
                <a:gd name="T53" fmla="*/ 42 h 50"/>
                <a:gd name="T54" fmla="*/ 51 w 64"/>
                <a:gd name="T55" fmla="*/ 34 h 50"/>
                <a:gd name="T56" fmla="*/ 51 w 64"/>
                <a:gd name="T57" fmla="*/ 32 h 50"/>
                <a:gd name="T58" fmla="*/ 53 w 64"/>
                <a:gd name="T59" fmla="*/ 28 h 50"/>
                <a:gd name="T60" fmla="*/ 54 w 64"/>
                <a:gd name="T61" fmla="*/ 27 h 50"/>
                <a:gd name="T62" fmla="*/ 61 w 64"/>
                <a:gd name="T63" fmla="*/ 21 h 50"/>
                <a:gd name="T64" fmla="*/ 60 w 64"/>
                <a:gd name="T65" fmla="*/ 13 h 50"/>
                <a:gd name="T66" fmla="*/ 46 w 64"/>
                <a:gd name="T67" fmla="*/ 4 h 50"/>
                <a:gd name="T68" fmla="*/ 46 w 64"/>
                <a:gd name="T69" fmla="*/ 3 h 50"/>
                <a:gd name="T70" fmla="*/ 44 w 64"/>
                <a:gd name="T71" fmla="*/ 2 h 50"/>
                <a:gd name="T72" fmla="*/ 39 w 64"/>
                <a:gd name="T73" fmla="*/ 4 h 50"/>
                <a:gd name="T74" fmla="*/ 33 w 64"/>
                <a:gd name="T75" fmla="*/ 3 h 50"/>
                <a:gd name="T76" fmla="*/ 19 w 64"/>
                <a:gd name="T77" fmla="*/ 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4" h="50">
                  <a:moveTo>
                    <a:pt x="19" y="0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34" y="1"/>
                    <a:pt x="34" y="1"/>
                    <a:pt x="34" y="1"/>
                  </a:cubicBezTo>
                  <a:cubicBezTo>
                    <a:pt x="39" y="2"/>
                    <a:pt x="39" y="2"/>
                    <a:pt x="39" y="2"/>
                  </a:cubicBezTo>
                  <a:cubicBezTo>
                    <a:pt x="41" y="2"/>
                    <a:pt x="42" y="2"/>
                    <a:pt x="43" y="1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4" y="15"/>
                    <a:pt x="64" y="15"/>
                    <a:pt x="64" y="15"/>
                  </a:cubicBezTo>
                  <a:cubicBezTo>
                    <a:pt x="62" y="16"/>
                    <a:pt x="62" y="18"/>
                    <a:pt x="63" y="20"/>
                  </a:cubicBezTo>
                  <a:cubicBezTo>
                    <a:pt x="64" y="23"/>
                    <a:pt x="63" y="24"/>
                    <a:pt x="61" y="25"/>
                  </a:cubicBezTo>
                  <a:cubicBezTo>
                    <a:pt x="55" y="29"/>
                    <a:pt x="55" y="29"/>
                    <a:pt x="55" y="29"/>
                  </a:cubicBezTo>
                  <a:cubicBezTo>
                    <a:pt x="53" y="33"/>
                    <a:pt x="53" y="33"/>
                    <a:pt x="53" y="33"/>
                  </a:cubicBezTo>
                  <a:cubicBezTo>
                    <a:pt x="52" y="35"/>
                    <a:pt x="52" y="37"/>
                    <a:pt x="52" y="38"/>
                  </a:cubicBezTo>
                  <a:cubicBezTo>
                    <a:pt x="53" y="39"/>
                    <a:pt x="52" y="41"/>
                    <a:pt x="49" y="43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27" y="43"/>
                    <a:pt x="26" y="40"/>
                    <a:pt x="24" y="40"/>
                  </a:cubicBezTo>
                  <a:cubicBezTo>
                    <a:pt x="21" y="39"/>
                    <a:pt x="21" y="39"/>
                    <a:pt x="21" y="39"/>
                  </a:cubicBezTo>
                  <a:cubicBezTo>
                    <a:pt x="20" y="38"/>
                    <a:pt x="19" y="36"/>
                    <a:pt x="20" y="34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5" y="29"/>
                    <a:pt x="12" y="27"/>
                    <a:pt x="9" y="25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9" y="0"/>
                    <a:pt x="19" y="0"/>
                    <a:pt x="19" y="0"/>
                  </a:cubicBezTo>
                  <a:moveTo>
                    <a:pt x="19" y="1"/>
                  </a:moveTo>
                  <a:cubicBezTo>
                    <a:pt x="9" y="3"/>
                    <a:pt x="9" y="3"/>
                    <a:pt x="9" y="3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3" y="26"/>
                    <a:pt x="15" y="27"/>
                    <a:pt x="18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2" y="35"/>
                    <a:pt x="22" y="35"/>
                    <a:pt x="22" y="35"/>
                  </a:cubicBezTo>
                  <a:cubicBezTo>
                    <a:pt x="22" y="35"/>
                    <a:pt x="21" y="37"/>
                    <a:pt x="22" y="37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6" y="39"/>
                    <a:pt x="28" y="41"/>
                    <a:pt x="31" y="48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41" y="46"/>
                    <a:pt x="41" y="46"/>
                    <a:pt x="41" y="46"/>
                  </a:cubicBezTo>
                  <a:cubicBezTo>
                    <a:pt x="48" y="42"/>
                    <a:pt x="48" y="42"/>
                    <a:pt x="48" y="42"/>
                  </a:cubicBezTo>
                  <a:cubicBezTo>
                    <a:pt x="51" y="40"/>
                    <a:pt x="51" y="39"/>
                    <a:pt x="51" y="38"/>
                  </a:cubicBezTo>
                  <a:cubicBezTo>
                    <a:pt x="50" y="37"/>
                    <a:pt x="50" y="36"/>
                    <a:pt x="51" y="34"/>
                  </a:cubicBezTo>
                  <a:cubicBezTo>
                    <a:pt x="51" y="34"/>
                    <a:pt x="51" y="33"/>
                    <a:pt x="51" y="32"/>
                  </a:cubicBezTo>
                  <a:cubicBezTo>
                    <a:pt x="51" y="32"/>
                    <a:pt x="51" y="32"/>
                    <a:pt x="51" y="32"/>
                  </a:cubicBezTo>
                  <a:cubicBezTo>
                    <a:pt x="51" y="32"/>
                    <a:pt x="51" y="32"/>
                    <a:pt x="51" y="32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60" y="24"/>
                    <a:pt x="60" y="24"/>
                    <a:pt x="60" y="24"/>
                  </a:cubicBezTo>
                  <a:cubicBezTo>
                    <a:pt x="62" y="23"/>
                    <a:pt x="62" y="22"/>
                    <a:pt x="61" y="21"/>
                  </a:cubicBezTo>
                  <a:cubicBezTo>
                    <a:pt x="60" y="18"/>
                    <a:pt x="60" y="16"/>
                    <a:pt x="61" y="15"/>
                  </a:cubicBezTo>
                  <a:cubicBezTo>
                    <a:pt x="60" y="13"/>
                    <a:pt x="60" y="13"/>
                    <a:pt x="60" y="13"/>
                  </a:cubicBezTo>
                  <a:cubicBezTo>
                    <a:pt x="56" y="10"/>
                    <a:pt x="56" y="10"/>
                    <a:pt x="56" y="10"/>
                  </a:cubicBezTo>
                  <a:cubicBezTo>
                    <a:pt x="46" y="4"/>
                    <a:pt x="46" y="4"/>
                    <a:pt x="46" y="4"/>
                  </a:cubicBezTo>
                  <a:cubicBezTo>
                    <a:pt x="46" y="4"/>
                    <a:pt x="46" y="4"/>
                    <a:pt x="46" y="4"/>
                  </a:cubicBezTo>
                  <a:cubicBezTo>
                    <a:pt x="46" y="3"/>
                    <a:pt x="46" y="3"/>
                    <a:pt x="46" y="3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44" y="2"/>
                    <a:pt x="44" y="2"/>
                    <a:pt x="44" y="2"/>
                  </a:cubicBezTo>
                  <a:cubicBezTo>
                    <a:pt x="42" y="4"/>
                    <a:pt x="41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19" y="1"/>
                    <a:pt x="19" y="1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20" name="Freeform 732"/>
            <p:cNvSpPr>
              <a:spLocks/>
            </p:cNvSpPr>
            <p:nvPr/>
          </p:nvSpPr>
          <p:spPr bwMode="auto">
            <a:xfrm>
              <a:off x="1747654" y="2522404"/>
              <a:ext cx="247024" cy="194931"/>
            </a:xfrm>
            <a:custGeom>
              <a:avLst/>
              <a:gdLst>
                <a:gd name="T0" fmla="*/ 29 w 62"/>
                <a:gd name="T1" fmla="*/ 49 h 49"/>
                <a:gd name="T2" fmla="*/ 23 w 62"/>
                <a:gd name="T3" fmla="*/ 39 h 49"/>
                <a:gd name="T4" fmla="*/ 20 w 62"/>
                <a:gd name="T5" fmla="*/ 38 h 49"/>
                <a:gd name="T6" fmla="*/ 20 w 62"/>
                <a:gd name="T7" fmla="*/ 34 h 49"/>
                <a:gd name="T8" fmla="*/ 20 w 62"/>
                <a:gd name="T9" fmla="*/ 31 h 49"/>
                <a:gd name="T10" fmla="*/ 20 w 62"/>
                <a:gd name="T11" fmla="*/ 30 h 49"/>
                <a:gd name="T12" fmla="*/ 20 w 62"/>
                <a:gd name="T13" fmla="*/ 30 h 49"/>
                <a:gd name="T14" fmla="*/ 18 w 62"/>
                <a:gd name="T15" fmla="*/ 28 h 49"/>
                <a:gd name="T16" fmla="*/ 18 w 62"/>
                <a:gd name="T17" fmla="*/ 28 h 49"/>
                <a:gd name="T18" fmla="*/ 17 w 62"/>
                <a:gd name="T19" fmla="*/ 28 h 49"/>
                <a:gd name="T20" fmla="*/ 9 w 62"/>
                <a:gd name="T21" fmla="*/ 24 h 49"/>
                <a:gd name="T22" fmla="*/ 2 w 62"/>
                <a:gd name="T23" fmla="*/ 20 h 49"/>
                <a:gd name="T24" fmla="*/ 2 w 62"/>
                <a:gd name="T25" fmla="*/ 18 h 49"/>
                <a:gd name="T26" fmla="*/ 0 w 62"/>
                <a:gd name="T27" fmla="*/ 7 h 49"/>
                <a:gd name="T28" fmla="*/ 0 w 62"/>
                <a:gd name="T29" fmla="*/ 7 h 49"/>
                <a:gd name="T30" fmla="*/ 8 w 62"/>
                <a:gd name="T31" fmla="*/ 2 h 49"/>
                <a:gd name="T32" fmla="*/ 18 w 62"/>
                <a:gd name="T33" fmla="*/ 0 h 49"/>
                <a:gd name="T34" fmla="*/ 25 w 62"/>
                <a:gd name="T35" fmla="*/ 1 h 49"/>
                <a:gd name="T36" fmla="*/ 33 w 62"/>
                <a:gd name="T37" fmla="*/ 2 h 49"/>
                <a:gd name="T38" fmla="*/ 38 w 62"/>
                <a:gd name="T39" fmla="*/ 3 h 49"/>
                <a:gd name="T40" fmla="*/ 39 w 62"/>
                <a:gd name="T41" fmla="*/ 3 h 49"/>
                <a:gd name="T42" fmla="*/ 43 w 62"/>
                <a:gd name="T43" fmla="*/ 2 h 49"/>
                <a:gd name="T44" fmla="*/ 44 w 62"/>
                <a:gd name="T45" fmla="*/ 1 h 49"/>
                <a:gd name="T46" fmla="*/ 45 w 62"/>
                <a:gd name="T47" fmla="*/ 3 h 49"/>
                <a:gd name="T48" fmla="*/ 46 w 62"/>
                <a:gd name="T49" fmla="*/ 3 h 49"/>
                <a:gd name="T50" fmla="*/ 46 w 62"/>
                <a:gd name="T51" fmla="*/ 3 h 49"/>
                <a:gd name="T52" fmla="*/ 55 w 62"/>
                <a:gd name="T53" fmla="*/ 9 h 49"/>
                <a:gd name="T54" fmla="*/ 59 w 62"/>
                <a:gd name="T55" fmla="*/ 12 h 49"/>
                <a:gd name="T56" fmla="*/ 61 w 62"/>
                <a:gd name="T57" fmla="*/ 15 h 49"/>
                <a:gd name="T58" fmla="*/ 61 w 62"/>
                <a:gd name="T59" fmla="*/ 20 h 49"/>
                <a:gd name="T60" fmla="*/ 60 w 62"/>
                <a:gd name="T61" fmla="*/ 25 h 49"/>
                <a:gd name="T62" fmla="*/ 54 w 62"/>
                <a:gd name="T63" fmla="*/ 28 h 49"/>
                <a:gd name="T64" fmla="*/ 53 w 62"/>
                <a:gd name="T65" fmla="*/ 28 h 49"/>
                <a:gd name="T66" fmla="*/ 53 w 62"/>
                <a:gd name="T67" fmla="*/ 28 h 49"/>
                <a:gd name="T68" fmla="*/ 51 w 62"/>
                <a:gd name="T69" fmla="*/ 32 h 49"/>
                <a:gd name="T70" fmla="*/ 50 w 62"/>
                <a:gd name="T71" fmla="*/ 34 h 49"/>
                <a:gd name="T72" fmla="*/ 50 w 62"/>
                <a:gd name="T73" fmla="*/ 38 h 49"/>
                <a:gd name="T74" fmla="*/ 47 w 62"/>
                <a:gd name="T75" fmla="*/ 43 h 49"/>
                <a:gd name="T76" fmla="*/ 40 w 62"/>
                <a:gd name="T77" fmla="*/ 47 h 49"/>
                <a:gd name="T78" fmla="*/ 33 w 62"/>
                <a:gd name="T79" fmla="*/ 48 h 49"/>
                <a:gd name="T80" fmla="*/ 29 w 62"/>
                <a:gd name="T81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2" h="49">
                  <a:moveTo>
                    <a:pt x="29" y="49"/>
                  </a:moveTo>
                  <a:cubicBezTo>
                    <a:pt x="27" y="42"/>
                    <a:pt x="25" y="39"/>
                    <a:pt x="23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9" y="37"/>
                    <a:pt x="19" y="36"/>
                    <a:pt x="20" y="34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4" y="28"/>
                    <a:pt x="12" y="27"/>
                    <a:pt x="9" y="24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33" y="2"/>
                    <a:pt x="33" y="2"/>
                    <a:pt x="33" y="2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9" y="3"/>
                  </a:cubicBezTo>
                  <a:cubicBezTo>
                    <a:pt x="40" y="3"/>
                    <a:pt x="41" y="3"/>
                    <a:pt x="43" y="2"/>
                  </a:cubicBezTo>
                  <a:cubicBezTo>
                    <a:pt x="44" y="1"/>
                    <a:pt x="44" y="1"/>
                    <a:pt x="44" y="1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6" y="3"/>
                    <a:pt x="46" y="3"/>
                    <a:pt x="46" y="3"/>
                  </a:cubicBezTo>
                  <a:cubicBezTo>
                    <a:pt x="46" y="3"/>
                    <a:pt x="46" y="3"/>
                    <a:pt x="46" y="3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9" y="12"/>
                    <a:pt x="59" y="12"/>
                    <a:pt x="59" y="12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0" y="16"/>
                    <a:pt x="60" y="18"/>
                    <a:pt x="61" y="20"/>
                  </a:cubicBezTo>
                  <a:cubicBezTo>
                    <a:pt x="62" y="22"/>
                    <a:pt x="61" y="23"/>
                    <a:pt x="60" y="25"/>
                  </a:cubicBezTo>
                  <a:cubicBezTo>
                    <a:pt x="54" y="28"/>
                    <a:pt x="54" y="28"/>
                    <a:pt x="54" y="28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51" y="32"/>
                    <a:pt x="51" y="32"/>
                    <a:pt x="51" y="32"/>
                  </a:cubicBezTo>
                  <a:cubicBezTo>
                    <a:pt x="51" y="33"/>
                    <a:pt x="51" y="34"/>
                    <a:pt x="50" y="34"/>
                  </a:cubicBezTo>
                  <a:cubicBezTo>
                    <a:pt x="50" y="36"/>
                    <a:pt x="50" y="37"/>
                    <a:pt x="50" y="38"/>
                  </a:cubicBezTo>
                  <a:cubicBezTo>
                    <a:pt x="51" y="39"/>
                    <a:pt x="50" y="40"/>
                    <a:pt x="47" y="43"/>
                  </a:cubicBezTo>
                  <a:cubicBezTo>
                    <a:pt x="40" y="47"/>
                    <a:pt x="40" y="47"/>
                    <a:pt x="40" y="47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29" y="49"/>
                    <a:pt x="29" y="49"/>
                    <a:pt x="29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21" name="Freeform 733"/>
            <p:cNvSpPr>
              <a:spLocks noEditPoints="1"/>
            </p:cNvSpPr>
            <p:nvPr/>
          </p:nvSpPr>
          <p:spPr bwMode="auto">
            <a:xfrm>
              <a:off x="1744293" y="2522404"/>
              <a:ext cx="253747" cy="198291"/>
            </a:xfrm>
            <a:custGeom>
              <a:avLst/>
              <a:gdLst>
                <a:gd name="T0" fmla="*/ 26 w 64"/>
                <a:gd name="T1" fmla="*/ 0 h 50"/>
                <a:gd name="T2" fmla="*/ 39 w 64"/>
                <a:gd name="T3" fmla="*/ 2 h 50"/>
                <a:gd name="T4" fmla="*/ 46 w 64"/>
                <a:gd name="T5" fmla="*/ 0 h 50"/>
                <a:gd name="T6" fmla="*/ 57 w 64"/>
                <a:gd name="T7" fmla="*/ 8 h 50"/>
                <a:gd name="T8" fmla="*/ 64 w 64"/>
                <a:gd name="T9" fmla="*/ 15 h 50"/>
                <a:gd name="T10" fmla="*/ 61 w 64"/>
                <a:gd name="T11" fmla="*/ 25 h 50"/>
                <a:gd name="T12" fmla="*/ 53 w 64"/>
                <a:gd name="T13" fmla="*/ 33 h 50"/>
                <a:gd name="T14" fmla="*/ 49 w 64"/>
                <a:gd name="T15" fmla="*/ 43 h 50"/>
                <a:gd name="T16" fmla="*/ 35 w 64"/>
                <a:gd name="T17" fmla="*/ 49 h 50"/>
                <a:gd name="T18" fmla="*/ 24 w 64"/>
                <a:gd name="T19" fmla="*/ 40 h 50"/>
                <a:gd name="T20" fmla="*/ 20 w 64"/>
                <a:gd name="T21" fmla="*/ 34 h 50"/>
                <a:gd name="T22" fmla="*/ 18 w 64"/>
                <a:gd name="T23" fmla="*/ 29 h 50"/>
                <a:gd name="T24" fmla="*/ 2 w 64"/>
                <a:gd name="T25" fmla="*/ 20 h 50"/>
                <a:gd name="T26" fmla="*/ 0 w 64"/>
                <a:gd name="T27" fmla="*/ 7 h 50"/>
                <a:gd name="T28" fmla="*/ 9 w 64"/>
                <a:gd name="T29" fmla="*/ 1 h 50"/>
                <a:gd name="T30" fmla="*/ 19 w 64"/>
                <a:gd name="T31" fmla="*/ 1 h 50"/>
                <a:gd name="T32" fmla="*/ 2 w 64"/>
                <a:gd name="T33" fmla="*/ 7 h 50"/>
                <a:gd name="T34" fmla="*/ 4 w 64"/>
                <a:gd name="T35" fmla="*/ 19 h 50"/>
                <a:gd name="T36" fmla="*/ 10 w 64"/>
                <a:gd name="T37" fmla="*/ 23 h 50"/>
                <a:gd name="T38" fmla="*/ 18 w 64"/>
                <a:gd name="T39" fmla="*/ 27 h 50"/>
                <a:gd name="T40" fmla="*/ 20 w 64"/>
                <a:gd name="T41" fmla="*/ 27 h 50"/>
                <a:gd name="T42" fmla="*/ 22 w 64"/>
                <a:gd name="T43" fmla="*/ 30 h 50"/>
                <a:gd name="T44" fmla="*/ 22 w 64"/>
                <a:gd name="T45" fmla="*/ 34 h 50"/>
                <a:gd name="T46" fmla="*/ 22 w 64"/>
                <a:gd name="T47" fmla="*/ 35 h 50"/>
                <a:gd name="T48" fmla="*/ 24 w 64"/>
                <a:gd name="T49" fmla="*/ 38 h 50"/>
                <a:gd name="T50" fmla="*/ 34 w 64"/>
                <a:gd name="T51" fmla="*/ 47 h 50"/>
                <a:gd name="T52" fmla="*/ 48 w 64"/>
                <a:gd name="T53" fmla="*/ 42 h 50"/>
                <a:gd name="T54" fmla="*/ 51 w 64"/>
                <a:gd name="T55" fmla="*/ 34 h 50"/>
                <a:gd name="T56" fmla="*/ 51 w 64"/>
                <a:gd name="T57" fmla="*/ 32 h 50"/>
                <a:gd name="T58" fmla="*/ 53 w 64"/>
                <a:gd name="T59" fmla="*/ 28 h 50"/>
                <a:gd name="T60" fmla="*/ 54 w 64"/>
                <a:gd name="T61" fmla="*/ 27 h 50"/>
                <a:gd name="T62" fmla="*/ 61 w 64"/>
                <a:gd name="T63" fmla="*/ 21 h 50"/>
                <a:gd name="T64" fmla="*/ 60 w 64"/>
                <a:gd name="T65" fmla="*/ 13 h 50"/>
                <a:gd name="T66" fmla="*/ 46 w 64"/>
                <a:gd name="T67" fmla="*/ 4 h 50"/>
                <a:gd name="T68" fmla="*/ 46 w 64"/>
                <a:gd name="T69" fmla="*/ 3 h 50"/>
                <a:gd name="T70" fmla="*/ 44 w 64"/>
                <a:gd name="T71" fmla="*/ 2 h 50"/>
                <a:gd name="T72" fmla="*/ 39 w 64"/>
                <a:gd name="T73" fmla="*/ 4 h 50"/>
                <a:gd name="T74" fmla="*/ 33 w 64"/>
                <a:gd name="T75" fmla="*/ 3 h 50"/>
                <a:gd name="T76" fmla="*/ 19 w 64"/>
                <a:gd name="T77" fmla="*/ 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4" h="50">
                  <a:moveTo>
                    <a:pt x="19" y="0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34" y="1"/>
                    <a:pt x="34" y="1"/>
                    <a:pt x="34" y="1"/>
                  </a:cubicBezTo>
                  <a:cubicBezTo>
                    <a:pt x="39" y="2"/>
                    <a:pt x="39" y="2"/>
                    <a:pt x="39" y="2"/>
                  </a:cubicBezTo>
                  <a:cubicBezTo>
                    <a:pt x="41" y="2"/>
                    <a:pt x="42" y="2"/>
                    <a:pt x="43" y="1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4" y="15"/>
                    <a:pt x="64" y="15"/>
                    <a:pt x="64" y="15"/>
                  </a:cubicBezTo>
                  <a:cubicBezTo>
                    <a:pt x="62" y="16"/>
                    <a:pt x="62" y="18"/>
                    <a:pt x="63" y="20"/>
                  </a:cubicBezTo>
                  <a:cubicBezTo>
                    <a:pt x="64" y="23"/>
                    <a:pt x="63" y="24"/>
                    <a:pt x="61" y="25"/>
                  </a:cubicBezTo>
                  <a:cubicBezTo>
                    <a:pt x="55" y="29"/>
                    <a:pt x="55" y="29"/>
                    <a:pt x="55" y="29"/>
                  </a:cubicBezTo>
                  <a:cubicBezTo>
                    <a:pt x="53" y="33"/>
                    <a:pt x="53" y="33"/>
                    <a:pt x="53" y="33"/>
                  </a:cubicBezTo>
                  <a:cubicBezTo>
                    <a:pt x="52" y="35"/>
                    <a:pt x="52" y="37"/>
                    <a:pt x="52" y="38"/>
                  </a:cubicBezTo>
                  <a:cubicBezTo>
                    <a:pt x="53" y="39"/>
                    <a:pt x="52" y="41"/>
                    <a:pt x="49" y="43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27" y="43"/>
                    <a:pt x="26" y="40"/>
                    <a:pt x="24" y="40"/>
                  </a:cubicBezTo>
                  <a:cubicBezTo>
                    <a:pt x="21" y="39"/>
                    <a:pt x="21" y="39"/>
                    <a:pt x="21" y="39"/>
                  </a:cubicBezTo>
                  <a:cubicBezTo>
                    <a:pt x="20" y="38"/>
                    <a:pt x="19" y="36"/>
                    <a:pt x="20" y="34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5" y="29"/>
                    <a:pt x="12" y="27"/>
                    <a:pt x="9" y="25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9" y="0"/>
                    <a:pt x="19" y="0"/>
                    <a:pt x="19" y="0"/>
                  </a:cubicBezTo>
                  <a:moveTo>
                    <a:pt x="19" y="1"/>
                  </a:moveTo>
                  <a:cubicBezTo>
                    <a:pt x="9" y="3"/>
                    <a:pt x="9" y="3"/>
                    <a:pt x="9" y="3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3" y="26"/>
                    <a:pt x="15" y="27"/>
                    <a:pt x="18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2" y="35"/>
                    <a:pt x="22" y="35"/>
                    <a:pt x="22" y="35"/>
                  </a:cubicBezTo>
                  <a:cubicBezTo>
                    <a:pt x="22" y="35"/>
                    <a:pt x="21" y="37"/>
                    <a:pt x="22" y="37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6" y="39"/>
                    <a:pt x="28" y="41"/>
                    <a:pt x="31" y="48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41" y="46"/>
                    <a:pt x="41" y="46"/>
                    <a:pt x="41" y="46"/>
                  </a:cubicBezTo>
                  <a:cubicBezTo>
                    <a:pt x="48" y="42"/>
                    <a:pt x="48" y="42"/>
                    <a:pt x="48" y="42"/>
                  </a:cubicBezTo>
                  <a:cubicBezTo>
                    <a:pt x="51" y="40"/>
                    <a:pt x="51" y="39"/>
                    <a:pt x="51" y="38"/>
                  </a:cubicBezTo>
                  <a:cubicBezTo>
                    <a:pt x="50" y="37"/>
                    <a:pt x="50" y="36"/>
                    <a:pt x="51" y="34"/>
                  </a:cubicBezTo>
                  <a:cubicBezTo>
                    <a:pt x="51" y="34"/>
                    <a:pt x="51" y="33"/>
                    <a:pt x="51" y="32"/>
                  </a:cubicBezTo>
                  <a:cubicBezTo>
                    <a:pt x="51" y="32"/>
                    <a:pt x="51" y="32"/>
                    <a:pt x="51" y="32"/>
                  </a:cubicBezTo>
                  <a:cubicBezTo>
                    <a:pt x="51" y="32"/>
                    <a:pt x="51" y="32"/>
                    <a:pt x="51" y="32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60" y="24"/>
                    <a:pt x="60" y="24"/>
                    <a:pt x="60" y="24"/>
                  </a:cubicBezTo>
                  <a:cubicBezTo>
                    <a:pt x="62" y="23"/>
                    <a:pt x="62" y="22"/>
                    <a:pt x="61" y="21"/>
                  </a:cubicBezTo>
                  <a:cubicBezTo>
                    <a:pt x="60" y="18"/>
                    <a:pt x="60" y="16"/>
                    <a:pt x="61" y="15"/>
                  </a:cubicBezTo>
                  <a:cubicBezTo>
                    <a:pt x="60" y="13"/>
                    <a:pt x="60" y="13"/>
                    <a:pt x="60" y="13"/>
                  </a:cubicBezTo>
                  <a:cubicBezTo>
                    <a:pt x="56" y="10"/>
                    <a:pt x="56" y="10"/>
                    <a:pt x="56" y="10"/>
                  </a:cubicBezTo>
                  <a:cubicBezTo>
                    <a:pt x="46" y="4"/>
                    <a:pt x="46" y="4"/>
                    <a:pt x="46" y="4"/>
                  </a:cubicBezTo>
                  <a:cubicBezTo>
                    <a:pt x="46" y="4"/>
                    <a:pt x="46" y="4"/>
                    <a:pt x="46" y="4"/>
                  </a:cubicBezTo>
                  <a:cubicBezTo>
                    <a:pt x="46" y="3"/>
                    <a:pt x="46" y="3"/>
                    <a:pt x="46" y="3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44" y="2"/>
                    <a:pt x="44" y="2"/>
                    <a:pt x="44" y="2"/>
                  </a:cubicBezTo>
                  <a:cubicBezTo>
                    <a:pt x="42" y="4"/>
                    <a:pt x="41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19" y="1"/>
                    <a:pt x="19" y="1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22" name="Freeform 734"/>
            <p:cNvSpPr>
              <a:spLocks/>
            </p:cNvSpPr>
            <p:nvPr/>
          </p:nvSpPr>
          <p:spPr bwMode="auto">
            <a:xfrm>
              <a:off x="2394622" y="3981023"/>
              <a:ext cx="52095" cy="80661"/>
            </a:xfrm>
            <a:custGeom>
              <a:avLst/>
              <a:gdLst>
                <a:gd name="T0" fmla="*/ 0 w 13"/>
                <a:gd name="T1" fmla="*/ 20 h 20"/>
                <a:gd name="T2" fmla="*/ 5 w 13"/>
                <a:gd name="T3" fmla="*/ 5 h 20"/>
                <a:gd name="T4" fmla="*/ 6 w 13"/>
                <a:gd name="T5" fmla="*/ 0 h 20"/>
                <a:gd name="T6" fmla="*/ 11 w 13"/>
                <a:gd name="T7" fmla="*/ 1 h 20"/>
                <a:gd name="T8" fmla="*/ 13 w 13"/>
                <a:gd name="T9" fmla="*/ 5 h 20"/>
                <a:gd name="T10" fmla="*/ 10 w 13"/>
                <a:gd name="T11" fmla="*/ 8 h 20"/>
                <a:gd name="T12" fmla="*/ 7 w 13"/>
                <a:gd name="T13" fmla="*/ 10 h 20"/>
                <a:gd name="T14" fmla="*/ 7 w 13"/>
                <a:gd name="T15" fmla="*/ 10 h 20"/>
                <a:gd name="T16" fmla="*/ 7 w 13"/>
                <a:gd name="T17" fmla="*/ 11 h 20"/>
                <a:gd name="T18" fmla="*/ 3 w 13"/>
                <a:gd name="T19" fmla="*/ 18 h 20"/>
                <a:gd name="T20" fmla="*/ 2 w 13"/>
                <a:gd name="T21" fmla="*/ 18 h 20"/>
                <a:gd name="T22" fmla="*/ 0 w 13"/>
                <a:gd name="T2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" h="20">
                  <a:moveTo>
                    <a:pt x="0" y="20"/>
                  </a:moveTo>
                  <a:cubicBezTo>
                    <a:pt x="5" y="5"/>
                    <a:pt x="5" y="5"/>
                    <a:pt x="5" y="5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3" y="3"/>
                    <a:pt x="13" y="3"/>
                    <a:pt x="13" y="5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0" y="20"/>
                    <a:pt x="0" y="20"/>
                    <a:pt x="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23" name="Freeform 735"/>
            <p:cNvSpPr>
              <a:spLocks noEditPoints="1"/>
            </p:cNvSpPr>
            <p:nvPr/>
          </p:nvSpPr>
          <p:spPr bwMode="auto">
            <a:xfrm>
              <a:off x="2387899" y="3977661"/>
              <a:ext cx="62177" cy="87382"/>
            </a:xfrm>
            <a:custGeom>
              <a:avLst/>
              <a:gdLst>
                <a:gd name="T0" fmla="*/ 7 w 16"/>
                <a:gd name="T1" fmla="*/ 0 h 22"/>
                <a:gd name="T2" fmla="*/ 14 w 16"/>
                <a:gd name="T3" fmla="*/ 1 h 22"/>
                <a:gd name="T4" fmla="*/ 16 w 16"/>
                <a:gd name="T5" fmla="*/ 6 h 22"/>
                <a:gd name="T6" fmla="*/ 13 w 16"/>
                <a:gd name="T7" fmla="*/ 10 h 22"/>
                <a:gd name="T8" fmla="*/ 10 w 16"/>
                <a:gd name="T9" fmla="*/ 12 h 22"/>
                <a:gd name="T10" fmla="*/ 6 w 16"/>
                <a:gd name="T11" fmla="*/ 19 h 22"/>
                <a:gd name="T12" fmla="*/ 5 w 16"/>
                <a:gd name="T13" fmla="*/ 20 h 22"/>
                <a:gd name="T14" fmla="*/ 1 w 16"/>
                <a:gd name="T15" fmla="*/ 22 h 22"/>
                <a:gd name="T16" fmla="*/ 0 w 16"/>
                <a:gd name="T17" fmla="*/ 22 h 22"/>
                <a:gd name="T18" fmla="*/ 6 w 16"/>
                <a:gd name="T19" fmla="*/ 6 h 22"/>
                <a:gd name="T20" fmla="*/ 7 w 16"/>
                <a:gd name="T21" fmla="*/ 0 h 22"/>
                <a:gd name="T22" fmla="*/ 9 w 16"/>
                <a:gd name="T23" fmla="*/ 2 h 22"/>
                <a:gd name="T24" fmla="*/ 8 w 16"/>
                <a:gd name="T25" fmla="*/ 6 h 22"/>
                <a:gd name="T26" fmla="*/ 8 w 16"/>
                <a:gd name="T27" fmla="*/ 6 h 22"/>
                <a:gd name="T28" fmla="*/ 8 w 16"/>
                <a:gd name="T29" fmla="*/ 6 h 22"/>
                <a:gd name="T30" fmla="*/ 3 w 16"/>
                <a:gd name="T31" fmla="*/ 19 h 22"/>
                <a:gd name="T32" fmla="*/ 4 w 16"/>
                <a:gd name="T33" fmla="*/ 19 h 22"/>
                <a:gd name="T34" fmla="*/ 5 w 16"/>
                <a:gd name="T35" fmla="*/ 18 h 22"/>
                <a:gd name="T36" fmla="*/ 8 w 16"/>
                <a:gd name="T37" fmla="*/ 11 h 22"/>
                <a:gd name="T38" fmla="*/ 8 w 16"/>
                <a:gd name="T39" fmla="*/ 11 h 22"/>
                <a:gd name="T40" fmla="*/ 9 w 16"/>
                <a:gd name="T41" fmla="*/ 10 h 22"/>
                <a:gd name="T42" fmla="*/ 12 w 16"/>
                <a:gd name="T43" fmla="*/ 8 h 22"/>
                <a:gd name="T44" fmla="*/ 14 w 16"/>
                <a:gd name="T45" fmla="*/ 5 h 22"/>
                <a:gd name="T46" fmla="*/ 13 w 16"/>
                <a:gd name="T47" fmla="*/ 3 h 22"/>
                <a:gd name="T48" fmla="*/ 9 w 16"/>
                <a:gd name="T49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6" h="22">
                  <a:moveTo>
                    <a:pt x="7" y="0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16" y="3"/>
                    <a:pt x="16" y="4"/>
                    <a:pt x="16" y="6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7" y="0"/>
                    <a:pt x="7" y="0"/>
                    <a:pt x="7" y="0"/>
                  </a:cubicBezTo>
                  <a:moveTo>
                    <a:pt x="9" y="2"/>
                  </a:move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4"/>
                    <a:pt x="13" y="3"/>
                  </a:cubicBezTo>
                  <a:cubicBezTo>
                    <a:pt x="9" y="2"/>
                    <a:pt x="9" y="2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24" name="Freeform 736"/>
            <p:cNvSpPr>
              <a:spLocks/>
            </p:cNvSpPr>
            <p:nvPr/>
          </p:nvSpPr>
          <p:spPr bwMode="auto">
            <a:xfrm>
              <a:off x="2394622" y="3981023"/>
              <a:ext cx="52095" cy="80661"/>
            </a:xfrm>
            <a:custGeom>
              <a:avLst/>
              <a:gdLst>
                <a:gd name="T0" fmla="*/ 0 w 13"/>
                <a:gd name="T1" fmla="*/ 20 h 20"/>
                <a:gd name="T2" fmla="*/ 5 w 13"/>
                <a:gd name="T3" fmla="*/ 5 h 20"/>
                <a:gd name="T4" fmla="*/ 6 w 13"/>
                <a:gd name="T5" fmla="*/ 0 h 20"/>
                <a:gd name="T6" fmla="*/ 11 w 13"/>
                <a:gd name="T7" fmla="*/ 1 h 20"/>
                <a:gd name="T8" fmla="*/ 13 w 13"/>
                <a:gd name="T9" fmla="*/ 5 h 20"/>
                <a:gd name="T10" fmla="*/ 10 w 13"/>
                <a:gd name="T11" fmla="*/ 8 h 20"/>
                <a:gd name="T12" fmla="*/ 7 w 13"/>
                <a:gd name="T13" fmla="*/ 10 h 20"/>
                <a:gd name="T14" fmla="*/ 7 w 13"/>
                <a:gd name="T15" fmla="*/ 10 h 20"/>
                <a:gd name="T16" fmla="*/ 7 w 13"/>
                <a:gd name="T17" fmla="*/ 11 h 20"/>
                <a:gd name="T18" fmla="*/ 3 w 13"/>
                <a:gd name="T19" fmla="*/ 18 h 20"/>
                <a:gd name="T20" fmla="*/ 2 w 13"/>
                <a:gd name="T21" fmla="*/ 18 h 20"/>
                <a:gd name="T22" fmla="*/ 0 w 13"/>
                <a:gd name="T2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" h="20">
                  <a:moveTo>
                    <a:pt x="0" y="20"/>
                  </a:moveTo>
                  <a:cubicBezTo>
                    <a:pt x="5" y="5"/>
                    <a:pt x="5" y="5"/>
                    <a:pt x="5" y="5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3" y="3"/>
                    <a:pt x="13" y="3"/>
                    <a:pt x="13" y="5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0" y="20"/>
                    <a:pt x="0" y="20"/>
                    <a:pt x="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25" name="Freeform 737"/>
            <p:cNvSpPr>
              <a:spLocks noEditPoints="1"/>
            </p:cNvSpPr>
            <p:nvPr/>
          </p:nvSpPr>
          <p:spPr bwMode="auto">
            <a:xfrm>
              <a:off x="2387899" y="3977661"/>
              <a:ext cx="62177" cy="87382"/>
            </a:xfrm>
            <a:custGeom>
              <a:avLst/>
              <a:gdLst>
                <a:gd name="T0" fmla="*/ 7 w 16"/>
                <a:gd name="T1" fmla="*/ 0 h 22"/>
                <a:gd name="T2" fmla="*/ 14 w 16"/>
                <a:gd name="T3" fmla="*/ 1 h 22"/>
                <a:gd name="T4" fmla="*/ 16 w 16"/>
                <a:gd name="T5" fmla="*/ 6 h 22"/>
                <a:gd name="T6" fmla="*/ 13 w 16"/>
                <a:gd name="T7" fmla="*/ 10 h 22"/>
                <a:gd name="T8" fmla="*/ 10 w 16"/>
                <a:gd name="T9" fmla="*/ 12 h 22"/>
                <a:gd name="T10" fmla="*/ 6 w 16"/>
                <a:gd name="T11" fmla="*/ 19 h 22"/>
                <a:gd name="T12" fmla="*/ 5 w 16"/>
                <a:gd name="T13" fmla="*/ 20 h 22"/>
                <a:gd name="T14" fmla="*/ 1 w 16"/>
                <a:gd name="T15" fmla="*/ 22 h 22"/>
                <a:gd name="T16" fmla="*/ 0 w 16"/>
                <a:gd name="T17" fmla="*/ 22 h 22"/>
                <a:gd name="T18" fmla="*/ 6 w 16"/>
                <a:gd name="T19" fmla="*/ 6 h 22"/>
                <a:gd name="T20" fmla="*/ 7 w 16"/>
                <a:gd name="T21" fmla="*/ 0 h 22"/>
                <a:gd name="T22" fmla="*/ 9 w 16"/>
                <a:gd name="T23" fmla="*/ 2 h 22"/>
                <a:gd name="T24" fmla="*/ 8 w 16"/>
                <a:gd name="T25" fmla="*/ 6 h 22"/>
                <a:gd name="T26" fmla="*/ 8 w 16"/>
                <a:gd name="T27" fmla="*/ 6 h 22"/>
                <a:gd name="T28" fmla="*/ 8 w 16"/>
                <a:gd name="T29" fmla="*/ 6 h 22"/>
                <a:gd name="T30" fmla="*/ 3 w 16"/>
                <a:gd name="T31" fmla="*/ 19 h 22"/>
                <a:gd name="T32" fmla="*/ 4 w 16"/>
                <a:gd name="T33" fmla="*/ 19 h 22"/>
                <a:gd name="T34" fmla="*/ 5 w 16"/>
                <a:gd name="T35" fmla="*/ 18 h 22"/>
                <a:gd name="T36" fmla="*/ 8 w 16"/>
                <a:gd name="T37" fmla="*/ 11 h 22"/>
                <a:gd name="T38" fmla="*/ 8 w 16"/>
                <a:gd name="T39" fmla="*/ 11 h 22"/>
                <a:gd name="T40" fmla="*/ 9 w 16"/>
                <a:gd name="T41" fmla="*/ 10 h 22"/>
                <a:gd name="T42" fmla="*/ 12 w 16"/>
                <a:gd name="T43" fmla="*/ 8 h 22"/>
                <a:gd name="T44" fmla="*/ 14 w 16"/>
                <a:gd name="T45" fmla="*/ 5 h 22"/>
                <a:gd name="T46" fmla="*/ 13 w 16"/>
                <a:gd name="T47" fmla="*/ 3 h 22"/>
                <a:gd name="T48" fmla="*/ 9 w 16"/>
                <a:gd name="T49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6" h="22">
                  <a:moveTo>
                    <a:pt x="7" y="0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16" y="3"/>
                    <a:pt x="16" y="4"/>
                    <a:pt x="16" y="6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7" y="0"/>
                    <a:pt x="7" y="0"/>
                    <a:pt x="7" y="0"/>
                  </a:cubicBezTo>
                  <a:moveTo>
                    <a:pt x="9" y="2"/>
                  </a:move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4"/>
                    <a:pt x="13" y="3"/>
                  </a:cubicBezTo>
                  <a:cubicBezTo>
                    <a:pt x="9" y="2"/>
                    <a:pt x="9" y="2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26" name="Freeform 738"/>
            <p:cNvSpPr>
              <a:spLocks/>
            </p:cNvSpPr>
            <p:nvPr/>
          </p:nvSpPr>
          <p:spPr bwMode="auto">
            <a:xfrm>
              <a:off x="1744293" y="2391330"/>
              <a:ext cx="320964" cy="183168"/>
            </a:xfrm>
            <a:custGeom>
              <a:avLst/>
              <a:gdLst>
                <a:gd name="T0" fmla="*/ 63 w 81"/>
                <a:gd name="T1" fmla="*/ 46 h 46"/>
                <a:gd name="T2" fmla="*/ 62 w 81"/>
                <a:gd name="T3" fmla="*/ 44 h 46"/>
                <a:gd name="T4" fmla="*/ 57 w 81"/>
                <a:gd name="T5" fmla="*/ 40 h 46"/>
                <a:gd name="T6" fmla="*/ 48 w 81"/>
                <a:gd name="T7" fmla="*/ 34 h 46"/>
                <a:gd name="T8" fmla="*/ 46 w 81"/>
                <a:gd name="T9" fmla="*/ 33 h 46"/>
                <a:gd name="T10" fmla="*/ 45 w 81"/>
                <a:gd name="T11" fmla="*/ 31 h 46"/>
                <a:gd name="T12" fmla="*/ 42 w 81"/>
                <a:gd name="T13" fmla="*/ 33 h 46"/>
                <a:gd name="T14" fmla="*/ 39 w 81"/>
                <a:gd name="T15" fmla="*/ 34 h 46"/>
                <a:gd name="T16" fmla="*/ 34 w 81"/>
                <a:gd name="T17" fmla="*/ 33 h 46"/>
                <a:gd name="T18" fmla="*/ 26 w 81"/>
                <a:gd name="T19" fmla="*/ 32 h 46"/>
                <a:gd name="T20" fmla="*/ 19 w 81"/>
                <a:gd name="T21" fmla="*/ 31 h 46"/>
                <a:gd name="T22" fmla="*/ 8 w 81"/>
                <a:gd name="T23" fmla="*/ 33 h 46"/>
                <a:gd name="T24" fmla="*/ 1 w 81"/>
                <a:gd name="T25" fmla="*/ 37 h 46"/>
                <a:gd name="T26" fmla="*/ 0 w 81"/>
                <a:gd name="T27" fmla="*/ 31 h 46"/>
                <a:gd name="T28" fmla="*/ 3 w 81"/>
                <a:gd name="T29" fmla="*/ 24 h 46"/>
                <a:gd name="T30" fmla="*/ 6 w 81"/>
                <a:gd name="T31" fmla="*/ 15 h 46"/>
                <a:gd name="T32" fmla="*/ 12 w 81"/>
                <a:gd name="T33" fmla="*/ 8 h 46"/>
                <a:gd name="T34" fmla="*/ 16 w 81"/>
                <a:gd name="T35" fmla="*/ 7 h 46"/>
                <a:gd name="T36" fmla="*/ 17 w 81"/>
                <a:gd name="T37" fmla="*/ 9 h 46"/>
                <a:gd name="T38" fmla="*/ 18 w 81"/>
                <a:gd name="T39" fmla="*/ 12 h 46"/>
                <a:gd name="T40" fmla="*/ 23 w 81"/>
                <a:gd name="T41" fmla="*/ 19 h 46"/>
                <a:gd name="T42" fmla="*/ 31 w 81"/>
                <a:gd name="T43" fmla="*/ 24 h 46"/>
                <a:gd name="T44" fmla="*/ 36 w 81"/>
                <a:gd name="T45" fmla="*/ 21 h 46"/>
                <a:gd name="T46" fmla="*/ 36 w 81"/>
                <a:gd name="T47" fmla="*/ 21 h 46"/>
                <a:gd name="T48" fmla="*/ 36 w 81"/>
                <a:gd name="T49" fmla="*/ 21 h 46"/>
                <a:gd name="T50" fmla="*/ 38 w 81"/>
                <a:gd name="T51" fmla="*/ 9 h 46"/>
                <a:gd name="T52" fmla="*/ 40 w 81"/>
                <a:gd name="T53" fmla="*/ 0 h 46"/>
                <a:gd name="T54" fmla="*/ 45 w 81"/>
                <a:gd name="T55" fmla="*/ 0 h 46"/>
                <a:gd name="T56" fmla="*/ 50 w 81"/>
                <a:gd name="T57" fmla="*/ 0 h 46"/>
                <a:gd name="T58" fmla="*/ 54 w 81"/>
                <a:gd name="T59" fmla="*/ 1 h 46"/>
                <a:gd name="T60" fmla="*/ 61 w 81"/>
                <a:gd name="T61" fmla="*/ 8 h 46"/>
                <a:gd name="T62" fmla="*/ 61 w 81"/>
                <a:gd name="T63" fmla="*/ 8 h 46"/>
                <a:gd name="T64" fmla="*/ 62 w 81"/>
                <a:gd name="T65" fmla="*/ 8 h 46"/>
                <a:gd name="T66" fmla="*/ 68 w 81"/>
                <a:gd name="T67" fmla="*/ 9 h 46"/>
                <a:gd name="T68" fmla="*/ 74 w 81"/>
                <a:gd name="T69" fmla="*/ 10 h 46"/>
                <a:gd name="T70" fmla="*/ 80 w 81"/>
                <a:gd name="T71" fmla="*/ 29 h 46"/>
                <a:gd name="T72" fmla="*/ 81 w 81"/>
                <a:gd name="T73" fmla="*/ 35 h 46"/>
                <a:gd name="T74" fmla="*/ 81 w 81"/>
                <a:gd name="T75" fmla="*/ 37 h 46"/>
                <a:gd name="T76" fmla="*/ 77 w 81"/>
                <a:gd name="T77" fmla="*/ 41 h 46"/>
                <a:gd name="T78" fmla="*/ 74 w 81"/>
                <a:gd name="T79" fmla="*/ 44 h 46"/>
                <a:gd name="T80" fmla="*/ 67 w 81"/>
                <a:gd name="T81" fmla="*/ 45 h 46"/>
                <a:gd name="T82" fmla="*/ 63 w 81"/>
                <a:gd name="T83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" h="46">
                  <a:moveTo>
                    <a:pt x="63" y="46"/>
                  </a:moveTo>
                  <a:cubicBezTo>
                    <a:pt x="62" y="44"/>
                    <a:pt x="62" y="44"/>
                    <a:pt x="62" y="44"/>
                  </a:cubicBezTo>
                  <a:cubicBezTo>
                    <a:pt x="57" y="40"/>
                    <a:pt x="57" y="40"/>
                    <a:pt x="57" y="40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6" y="33"/>
                    <a:pt x="46" y="33"/>
                    <a:pt x="46" y="33"/>
                  </a:cubicBezTo>
                  <a:cubicBezTo>
                    <a:pt x="46" y="32"/>
                    <a:pt x="46" y="31"/>
                    <a:pt x="45" y="31"/>
                  </a:cubicBezTo>
                  <a:cubicBezTo>
                    <a:pt x="44" y="31"/>
                    <a:pt x="43" y="32"/>
                    <a:pt x="42" y="33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29"/>
                    <a:pt x="1" y="27"/>
                    <a:pt x="3" y="24"/>
                  </a:cubicBezTo>
                  <a:cubicBezTo>
                    <a:pt x="5" y="20"/>
                    <a:pt x="6" y="18"/>
                    <a:pt x="6" y="15"/>
                  </a:cubicBezTo>
                  <a:cubicBezTo>
                    <a:pt x="6" y="12"/>
                    <a:pt x="7" y="10"/>
                    <a:pt x="12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6" y="22"/>
                    <a:pt x="28" y="24"/>
                    <a:pt x="31" y="24"/>
                  </a:cubicBezTo>
                  <a:cubicBezTo>
                    <a:pt x="33" y="24"/>
                    <a:pt x="35" y="23"/>
                    <a:pt x="36" y="21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8" y="9"/>
                    <a:pt x="38" y="9"/>
                    <a:pt x="38" y="9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4" y="1"/>
                    <a:pt x="54" y="1"/>
                    <a:pt x="54" y="1"/>
                  </a:cubicBezTo>
                  <a:cubicBezTo>
                    <a:pt x="61" y="8"/>
                    <a:pt x="61" y="8"/>
                    <a:pt x="61" y="8"/>
                  </a:cubicBezTo>
                  <a:cubicBezTo>
                    <a:pt x="61" y="8"/>
                    <a:pt x="61" y="8"/>
                    <a:pt x="61" y="8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74" y="10"/>
                    <a:pt x="74" y="10"/>
                    <a:pt x="74" y="10"/>
                  </a:cubicBezTo>
                  <a:cubicBezTo>
                    <a:pt x="75" y="17"/>
                    <a:pt x="76" y="23"/>
                    <a:pt x="80" y="29"/>
                  </a:cubicBezTo>
                  <a:cubicBezTo>
                    <a:pt x="81" y="35"/>
                    <a:pt x="81" y="35"/>
                    <a:pt x="81" y="35"/>
                  </a:cubicBezTo>
                  <a:cubicBezTo>
                    <a:pt x="81" y="37"/>
                    <a:pt x="81" y="37"/>
                    <a:pt x="81" y="37"/>
                  </a:cubicBezTo>
                  <a:cubicBezTo>
                    <a:pt x="79" y="37"/>
                    <a:pt x="78" y="39"/>
                    <a:pt x="77" y="41"/>
                  </a:cubicBezTo>
                  <a:cubicBezTo>
                    <a:pt x="74" y="44"/>
                    <a:pt x="74" y="44"/>
                    <a:pt x="74" y="44"/>
                  </a:cubicBezTo>
                  <a:cubicBezTo>
                    <a:pt x="67" y="45"/>
                    <a:pt x="67" y="45"/>
                    <a:pt x="67" y="45"/>
                  </a:cubicBezTo>
                  <a:cubicBezTo>
                    <a:pt x="65" y="45"/>
                    <a:pt x="64" y="46"/>
                    <a:pt x="6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27" name="Freeform 739"/>
            <p:cNvSpPr>
              <a:spLocks noEditPoints="1"/>
            </p:cNvSpPr>
            <p:nvPr/>
          </p:nvSpPr>
          <p:spPr bwMode="auto">
            <a:xfrm>
              <a:off x="1739251" y="2387968"/>
              <a:ext cx="331046" cy="194931"/>
            </a:xfrm>
            <a:custGeom>
              <a:avLst/>
              <a:gdLst>
                <a:gd name="T0" fmla="*/ 56 w 83"/>
                <a:gd name="T1" fmla="*/ 1 h 49"/>
                <a:gd name="T2" fmla="*/ 70 w 83"/>
                <a:gd name="T3" fmla="*/ 9 h 49"/>
                <a:gd name="T4" fmla="*/ 81 w 83"/>
                <a:gd name="T5" fmla="*/ 29 h 49"/>
                <a:gd name="T6" fmla="*/ 83 w 83"/>
                <a:gd name="T7" fmla="*/ 39 h 49"/>
                <a:gd name="T8" fmla="*/ 76 w 83"/>
                <a:gd name="T9" fmla="*/ 46 h 49"/>
                <a:gd name="T10" fmla="*/ 64 w 83"/>
                <a:gd name="T11" fmla="*/ 49 h 49"/>
                <a:gd name="T12" fmla="*/ 58 w 83"/>
                <a:gd name="T13" fmla="*/ 42 h 49"/>
                <a:gd name="T14" fmla="*/ 46 w 83"/>
                <a:gd name="T15" fmla="*/ 34 h 49"/>
                <a:gd name="T16" fmla="*/ 44 w 83"/>
                <a:gd name="T17" fmla="*/ 34 h 49"/>
                <a:gd name="T18" fmla="*/ 35 w 83"/>
                <a:gd name="T19" fmla="*/ 34 h 49"/>
                <a:gd name="T20" fmla="*/ 20 w 83"/>
                <a:gd name="T21" fmla="*/ 33 h 49"/>
                <a:gd name="T22" fmla="*/ 1 w 83"/>
                <a:gd name="T23" fmla="*/ 40 h 49"/>
                <a:gd name="T24" fmla="*/ 3 w 83"/>
                <a:gd name="T25" fmla="*/ 24 h 49"/>
                <a:gd name="T26" fmla="*/ 12 w 83"/>
                <a:gd name="T27" fmla="*/ 8 h 49"/>
                <a:gd name="T28" fmla="*/ 19 w 83"/>
                <a:gd name="T29" fmla="*/ 9 h 49"/>
                <a:gd name="T30" fmla="*/ 24 w 83"/>
                <a:gd name="T31" fmla="*/ 19 h 49"/>
                <a:gd name="T32" fmla="*/ 36 w 83"/>
                <a:gd name="T33" fmla="*/ 22 h 49"/>
                <a:gd name="T34" fmla="*/ 40 w 83"/>
                <a:gd name="T35" fmla="*/ 1 h 49"/>
                <a:gd name="T36" fmla="*/ 51 w 83"/>
                <a:gd name="T37" fmla="*/ 0 h 49"/>
                <a:gd name="T38" fmla="*/ 46 w 83"/>
                <a:gd name="T39" fmla="*/ 1 h 49"/>
                <a:gd name="T40" fmla="*/ 40 w 83"/>
                <a:gd name="T41" fmla="*/ 10 h 49"/>
                <a:gd name="T42" fmla="*/ 38 w 83"/>
                <a:gd name="T43" fmla="*/ 23 h 49"/>
                <a:gd name="T44" fmla="*/ 32 w 83"/>
                <a:gd name="T45" fmla="*/ 26 h 49"/>
                <a:gd name="T46" fmla="*/ 23 w 83"/>
                <a:gd name="T47" fmla="*/ 20 h 49"/>
                <a:gd name="T48" fmla="*/ 19 w 83"/>
                <a:gd name="T49" fmla="*/ 14 h 49"/>
                <a:gd name="T50" fmla="*/ 18 w 83"/>
                <a:gd name="T51" fmla="*/ 13 h 49"/>
                <a:gd name="T52" fmla="*/ 17 w 83"/>
                <a:gd name="T53" fmla="*/ 9 h 49"/>
                <a:gd name="T54" fmla="*/ 7 w 83"/>
                <a:gd name="T55" fmla="*/ 16 h 49"/>
                <a:gd name="T56" fmla="*/ 2 w 83"/>
                <a:gd name="T57" fmla="*/ 32 h 49"/>
                <a:gd name="T58" fmla="*/ 8 w 83"/>
                <a:gd name="T59" fmla="*/ 34 h 49"/>
                <a:gd name="T60" fmla="*/ 9 w 83"/>
                <a:gd name="T61" fmla="*/ 34 h 49"/>
                <a:gd name="T62" fmla="*/ 20 w 83"/>
                <a:gd name="T63" fmla="*/ 31 h 49"/>
                <a:gd name="T64" fmla="*/ 27 w 83"/>
                <a:gd name="T65" fmla="*/ 32 h 49"/>
                <a:gd name="T66" fmla="*/ 35 w 83"/>
                <a:gd name="T67" fmla="*/ 33 h 49"/>
                <a:gd name="T68" fmla="*/ 40 w 83"/>
                <a:gd name="T69" fmla="*/ 34 h 49"/>
                <a:gd name="T70" fmla="*/ 46 w 83"/>
                <a:gd name="T71" fmla="*/ 32 h 49"/>
                <a:gd name="T72" fmla="*/ 49 w 83"/>
                <a:gd name="T73" fmla="*/ 35 h 49"/>
                <a:gd name="T74" fmla="*/ 59 w 83"/>
                <a:gd name="T75" fmla="*/ 40 h 49"/>
                <a:gd name="T76" fmla="*/ 63 w 83"/>
                <a:gd name="T77" fmla="*/ 45 h 49"/>
                <a:gd name="T78" fmla="*/ 63 w 83"/>
                <a:gd name="T79" fmla="*/ 45 h 49"/>
                <a:gd name="T80" fmla="*/ 67 w 83"/>
                <a:gd name="T81" fmla="*/ 45 h 49"/>
                <a:gd name="T82" fmla="*/ 68 w 83"/>
                <a:gd name="T83" fmla="*/ 45 h 49"/>
                <a:gd name="T84" fmla="*/ 77 w 83"/>
                <a:gd name="T85" fmla="*/ 41 h 49"/>
                <a:gd name="T86" fmla="*/ 81 w 83"/>
                <a:gd name="T87" fmla="*/ 36 h 49"/>
                <a:gd name="T88" fmla="*/ 75 w 83"/>
                <a:gd name="T89" fmla="*/ 12 h 49"/>
                <a:gd name="T90" fmla="*/ 62 w 83"/>
                <a:gd name="T91" fmla="*/ 10 h 49"/>
                <a:gd name="T92" fmla="*/ 61 w 83"/>
                <a:gd name="T93" fmla="*/ 9 h 49"/>
                <a:gd name="T94" fmla="*/ 51 w 83"/>
                <a:gd name="T95" fmla="*/ 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3" h="49">
                  <a:moveTo>
                    <a:pt x="51" y="0"/>
                  </a:moveTo>
                  <a:cubicBezTo>
                    <a:pt x="56" y="1"/>
                    <a:pt x="56" y="1"/>
                    <a:pt x="56" y="1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6" y="10"/>
                    <a:pt x="76" y="10"/>
                    <a:pt x="76" y="10"/>
                  </a:cubicBezTo>
                  <a:cubicBezTo>
                    <a:pt x="76" y="18"/>
                    <a:pt x="78" y="24"/>
                    <a:pt x="81" y="29"/>
                  </a:cubicBezTo>
                  <a:cubicBezTo>
                    <a:pt x="83" y="36"/>
                    <a:pt x="83" y="36"/>
                    <a:pt x="83" y="36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1" y="39"/>
                    <a:pt x="79" y="40"/>
                    <a:pt x="79" y="42"/>
                  </a:cubicBezTo>
                  <a:cubicBezTo>
                    <a:pt x="76" y="46"/>
                    <a:pt x="76" y="46"/>
                    <a:pt x="76" y="46"/>
                  </a:cubicBezTo>
                  <a:cubicBezTo>
                    <a:pt x="68" y="47"/>
                    <a:pt x="68" y="47"/>
                    <a:pt x="68" y="47"/>
                  </a:cubicBezTo>
                  <a:cubicBezTo>
                    <a:pt x="66" y="47"/>
                    <a:pt x="65" y="48"/>
                    <a:pt x="64" y="49"/>
                  </a:cubicBezTo>
                  <a:cubicBezTo>
                    <a:pt x="62" y="46"/>
                    <a:pt x="62" y="46"/>
                    <a:pt x="62" y="46"/>
                  </a:cubicBezTo>
                  <a:cubicBezTo>
                    <a:pt x="58" y="42"/>
                    <a:pt x="58" y="42"/>
                    <a:pt x="58" y="42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46" y="33"/>
                    <a:pt x="46" y="33"/>
                  </a:cubicBezTo>
                  <a:cubicBezTo>
                    <a:pt x="45" y="33"/>
                    <a:pt x="44" y="34"/>
                    <a:pt x="44" y="34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35" y="34"/>
                    <a:pt x="35" y="34"/>
                    <a:pt x="35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" y="40"/>
                    <a:pt x="1" y="40"/>
                    <a:pt x="1" y="4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29"/>
                    <a:pt x="1" y="27"/>
                    <a:pt x="3" y="24"/>
                  </a:cubicBezTo>
                  <a:cubicBezTo>
                    <a:pt x="5" y="21"/>
                    <a:pt x="6" y="19"/>
                    <a:pt x="6" y="16"/>
                  </a:cubicBezTo>
                  <a:cubicBezTo>
                    <a:pt x="6" y="13"/>
                    <a:pt x="8" y="10"/>
                    <a:pt x="12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7" y="22"/>
                    <a:pt x="30" y="24"/>
                    <a:pt x="32" y="24"/>
                  </a:cubicBezTo>
                  <a:cubicBezTo>
                    <a:pt x="34" y="24"/>
                    <a:pt x="35" y="23"/>
                    <a:pt x="36" y="22"/>
                  </a:cubicBezTo>
                  <a:cubicBezTo>
                    <a:pt x="38" y="10"/>
                    <a:pt x="38" y="10"/>
                    <a:pt x="38" y="10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1" y="0"/>
                    <a:pt x="51" y="0"/>
                    <a:pt x="51" y="0"/>
                  </a:cubicBezTo>
                  <a:moveTo>
                    <a:pt x="51" y="1"/>
                  </a:moveTo>
                  <a:cubicBezTo>
                    <a:pt x="46" y="1"/>
                    <a:pt x="46" y="1"/>
                    <a:pt x="46" y="1"/>
                  </a:cubicBezTo>
                  <a:cubicBezTo>
                    <a:pt x="42" y="2"/>
                    <a:pt x="42" y="2"/>
                    <a:pt x="42" y="2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6" y="25"/>
                    <a:pt x="34" y="26"/>
                    <a:pt x="32" y="26"/>
                  </a:cubicBezTo>
                  <a:cubicBezTo>
                    <a:pt x="29" y="26"/>
                    <a:pt x="26" y="24"/>
                    <a:pt x="23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9" y="12"/>
                    <a:pt x="8" y="14"/>
                    <a:pt x="7" y="16"/>
                  </a:cubicBezTo>
                  <a:cubicBezTo>
                    <a:pt x="8" y="19"/>
                    <a:pt x="6" y="22"/>
                    <a:pt x="4" y="25"/>
                  </a:cubicBezTo>
                  <a:cubicBezTo>
                    <a:pt x="2" y="28"/>
                    <a:pt x="2" y="30"/>
                    <a:pt x="2" y="32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4" y="32"/>
                    <a:pt x="45" y="32"/>
                    <a:pt x="46" y="32"/>
                  </a:cubicBezTo>
                  <a:cubicBezTo>
                    <a:pt x="47" y="32"/>
                    <a:pt x="48" y="32"/>
                    <a:pt x="48" y="33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63" y="45"/>
                    <a:pt x="63" y="45"/>
                    <a:pt x="63" y="45"/>
                  </a:cubicBezTo>
                  <a:cubicBezTo>
                    <a:pt x="63" y="45"/>
                    <a:pt x="63" y="45"/>
                    <a:pt x="63" y="45"/>
                  </a:cubicBezTo>
                  <a:cubicBezTo>
                    <a:pt x="63" y="45"/>
                    <a:pt x="63" y="45"/>
                    <a:pt x="63" y="45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5" y="46"/>
                    <a:pt x="66" y="45"/>
                    <a:pt x="67" y="45"/>
                  </a:cubicBezTo>
                  <a:cubicBezTo>
                    <a:pt x="67" y="45"/>
                    <a:pt x="67" y="45"/>
                    <a:pt x="67" y="45"/>
                  </a:cubicBezTo>
                  <a:cubicBezTo>
                    <a:pt x="68" y="45"/>
                    <a:pt x="68" y="45"/>
                    <a:pt x="68" y="45"/>
                  </a:cubicBezTo>
                  <a:cubicBezTo>
                    <a:pt x="75" y="44"/>
                    <a:pt x="75" y="44"/>
                    <a:pt x="75" y="44"/>
                  </a:cubicBezTo>
                  <a:cubicBezTo>
                    <a:pt x="77" y="41"/>
                    <a:pt x="77" y="41"/>
                    <a:pt x="77" y="41"/>
                  </a:cubicBezTo>
                  <a:cubicBezTo>
                    <a:pt x="78" y="39"/>
                    <a:pt x="79" y="38"/>
                    <a:pt x="81" y="37"/>
                  </a:cubicBezTo>
                  <a:cubicBezTo>
                    <a:pt x="81" y="36"/>
                    <a:pt x="81" y="36"/>
                    <a:pt x="81" y="36"/>
                  </a:cubicBezTo>
                  <a:cubicBezTo>
                    <a:pt x="80" y="30"/>
                    <a:pt x="80" y="30"/>
                    <a:pt x="80" y="30"/>
                  </a:cubicBezTo>
                  <a:cubicBezTo>
                    <a:pt x="76" y="25"/>
                    <a:pt x="75" y="19"/>
                    <a:pt x="75" y="12"/>
                  </a:cubicBezTo>
                  <a:cubicBezTo>
                    <a:pt x="69" y="11"/>
                    <a:pt x="69" y="11"/>
                    <a:pt x="69" y="11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1" y="9"/>
                    <a:pt x="61" y="9"/>
                    <a:pt x="61" y="9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1" y="1"/>
                    <a:pt x="51" y="1"/>
                    <a:pt x="5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28" name="Freeform 740"/>
            <p:cNvSpPr>
              <a:spLocks/>
            </p:cNvSpPr>
            <p:nvPr/>
          </p:nvSpPr>
          <p:spPr bwMode="auto">
            <a:xfrm>
              <a:off x="1744293" y="2391330"/>
              <a:ext cx="320964" cy="183168"/>
            </a:xfrm>
            <a:custGeom>
              <a:avLst/>
              <a:gdLst>
                <a:gd name="T0" fmla="*/ 63 w 81"/>
                <a:gd name="T1" fmla="*/ 46 h 46"/>
                <a:gd name="T2" fmla="*/ 62 w 81"/>
                <a:gd name="T3" fmla="*/ 44 h 46"/>
                <a:gd name="T4" fmla="*/ 57 w 81"/>
                <a:gd name="T5" fmla="*/ 40 h 46"/>
                <a:gd name="T6" fmla="*/ 48 w 81"/>
                <a:gd name="T7" fmla="*/ 34 h 46"/>
                <a:gd name="T8" fmla="*/ 46 w 81"/>
                <a:gd name="T9" fmla="*/ 33 h 46"/>
                <a:gd name="T10" fmla="*/ 45 w 81"/>
                <a:gd name="T11" fmla="*/ 31 h 46"/>
                <a:gd name="T12" fmla="*/ 42 w 81"/>
                <a:gd name="T13" fmla="*/ 33 h 46"/>
                <a:gd name="T14" fmla="*/ 39 w 81"/>
                <a:gd name="T15" fmla="*/ 34 h 46"/>
                <a:gd name="T16" fmla="*/ 34 w 81"/>
                <a:gd name="T17" fmla="*/ 33 h 46"/>
                <a:gd name="T18" fmla="*/ 26 w 81"/>
                <a:gd name="T19" fmla="*/ 32 h 46"/>
                <a:gd name="T20" fmla="*/ 19 w 81"/>
                <a:gd name="T21" fmla="*/ 31 h 46"/>
                <a:gd name="T22" fmla="*/ 8 w 81"/>
                <a:gd name="T23" fmla="*/ 33 h 46"/>
                <a:gd name="T24" fmla="*/ 1 w 81"/>
                <a:gd name="T25" fmla="*/ 37 h 46"/>
                <a:gd name="T26" fmla="*/ 0 w 81"/>
                <a:gd name="T27" fmla="*/ 31 h 46"/>
                <a:gd name="T28" fmla="*/ 3 w 81"/>
                <a:gd name="T29" fmla="*/ 24 h 46"/>
                <a:gd name="T30" fmla="*/ 6 w 81"/>
                <a:gd name="T31" fmla="*/ 15 h 46"/>
                <a:gd name="T32" fmla="*/ 12 w 81"/>
                <a:gd name="T33" fmla="*/ 8 h 46"/>
                <a:gd name="T34" fmla="*/ 16 w 81"/>
                <a:gd name="T35" fmla="*/ 7 h 46"/>
                <a:gd name="T36" fmla="*/ 17 w 81"/>
                <a:gd name="T37" fmla="*/ 9 h 46"/>
                <a:gd name="T38" fmla="*/ 18 w 81"/>
                <a:gd name="T39" fmla="*/ 12 h 46"/>
                <a:gd name="T40" fmla="*/ 23 w 81"/>
                <a:gd name="T41" fmla="*/ 19 h 46"/>
                <a:gd name="T42" fmla="*/ 31 w 81"/>
                <a:gd name="T43" fmla="*/ 24 h 46"/>
                <a:gd name="T44" fmla="*/ 36 w 81"/>
                <a:gd name="T45" fmla="*/ 21 h 46"/>
                <a:gd name="T46" fmla="*/ 36 w 81"/>
                <a:gd name="T47" fmla="*/ 21 h 46"/>
                <a:gd name="T48" fmla="*/ 36 w 81"/>
                <a:gd name="T49" fmla="*/ 21 h 46"/>
                <a:gd name="T50" fmla="*/ 38 w 81"/>
                <a:gd name="T51" fmla="*/ 9 h 46"/>
                <a:gd name="T52" fmla="*/ 40 w 81"/>
                <a:gd name="T53" fmla="*/ 0 h 46"/>
                <a:gd name="T54" fmla="*/ 45 w 81"/>
                <a:gd name="T55" fmla="*/ 0 h 46"/>
                <a:gd name="T56" fmla="*/ 50 w 81"/>
                <a:gd name="T57" fmla="*/ 0 h 46"/>
                <a:gd name="T58" fmla="*/ 54 w 81"/>
                <a:gd name="T59" fmla="*/ 1 h 46"/>
                <a:gd name="T60" fmla="*/ 61 w 81"/>
                <a:gd name="T61" fmla="*/ 8 h 46"/>
                <a:gd name="T62" fmla="*/ 61 w 81"/>
                <a:gd name="T63" fmla="*/ 8 h 46"/>
                <a:gd name="T64" fmla="*/ 62 w 81"/>
                <a:gd name="T65" fmla="*/ 8 h 46"/>
                <a:gd name="T66" fmla="*/ 68 w 81"/>
                <a:gd name="T67" fmla="*/ 9 h 46"/>
                <a:gd name="T68" fmla="*/ 74 w 81"/>
                <a:gd name="T69" fmla="*/ 10 h 46"/>
                <a:gd name="T70" fmla="*/ 80 w 81"/>
                <a:gd name="T71" fmla="*/ 29 h 46"/>
                <a:gd name="T72" fmla="*/ 81 w 81"/>
                <a:gd name="T73" fmla="*/ 35 h 46"/>
                <a:gd name="T74" fmla="*/ 81 w 81"/>
                <a:gd name="T75" fmla="*/ 37 h 46"/>
                <a:gd name="T76" fmla="*/ 77 w 81"/>
                <a:gd name="T77" fmla="*/ 41 h 46"/>
                <a:gd name="T78" fmla="*/ 74 w 81"/>
                <a:gd name="T79" fmla="*/ 44 h 46"/>
                <a:gd name="T80" fmla="*/ 67 w 81"/>
                <a:gd name="T81" fmla="*/ 45 h 46"/>
                <a:gd name="T82" fmla="*/ 63 w 81"/>
                <a:gd name="T83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" h="46">
                  <a:moveTo>
                    <a:pt x="63" y="46"/>
                  </a:moveTo>
                  <a:cubicBezTo>
                    <a:pt x="62" y="44"/>
                    <a:pt x="62" y="44"/>
                    <a:pt x="62" y="44"/>
                  </a:cubicBezTo>
                  <a:cubicBezTo>
                    <a:pt x="57" y="40"/>
                    <a:pt x="57" y="40"/>
                    <a:pt x="57" y="40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6" y="33"/>
                    <a:pt x="46" y="33"/>
                    <a:pt x="46" y="33"/>
                  </a:cubicBezTo>
                  <a:cubicBezTo>
                    <a:pt x="46" y="32"/>
                    <a:pt x="46" y="31"/>
                    <a:pt x="45" y="31"/>
                  </a:cubicBezTo>
                  <a:cubicBezTo>
                    <a:pt x="44" y="31"/>
                    <a:pt x="43" y="32"/>
                    <a:pt x="42" y="33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29"/>
                    <a:pt x="1" y="27"/>
                    <a:pt x="3" y="24"/>
                  </a:cubicBezTo>
                  <a:cubicBezTo>
                    <a:pt x="5" y="20"/>
                    <a:pt x="6" y="18"/>
                    <a:pt x="6" y="15"/>
                  </a:cubicBezTo>
                  <a:cubicBezTo>
                    <a:pt x="6" y="12"/>
                    <a:pt x="7" y="10"/>
                    <a:pt x="12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6" y="22"/>
                    <a:pt x="28" y="24"/>
                    <a:pt x="31" y="24"/>
                  </a:cubicBezTo>
                  <a:cubicBezTo>
                    <a:pt x="33" y="24"/>
                    <a:pt x="35" y="23"/>
                    <a:pt x="36" y="21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8" y="9"/>
                    <a:pt x="38" y="9"/>
                    <a:pt x="38" y="9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4" y="1"/>
                    <a:pt x="54" y="1"/>
                    <a:pt x="54" y="1"/>
                  </a:cubicBezTo>
                  <a:cubicBezTo>
                    <a:pt x="61" y="8"/>
                    <a:pt x="61" y="8"/>
                    <a:pt x="61" y="8"/>
                  </a:cubicBezTo>
                  <a:cubicBezTo>
                    <a:pt x="61" y="8"/>
                    <a:pt x="61" y="8"/>
                    <a:pt x="61" y="8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74" y="10"/>
                    <a:pt x="74" y="10"/>
                    <a:pt x="74" y="10"/>
                  </a:cubicBezTo>
                  <a:cubicBezTo>
                    <a:pt x="75" y="17"/>
                    <a:pt x="76" y="23"/>
                    <a:pt x="80" y="29"/>
                  </a:cubicBezTo>
                  <a:cubicBezTo>
                    <a:pt x="81" y="35"/>
                    <a:pt x="81" y="35"/>
                    <a:pt x="81" y="35"/>
                  </a:cubicBezTo>
                  <a:cubicBezTo>
                    <a:pt x="81" y="37"/>
                    <a:pt x="81" y="37"/>
                    <a:pt x="81" y="37"/>
                  </a:cubicBezTo>
                  <a:cubicBezTo>
                    <a:pt x="79" y="37"/>
                    <a:pt x="78" y="39"/>
                    <a:pt x="77" y="41"/>
                  </a:cubicBezTo>
                  <a:cubicBezTo>
                    <a:pt x="74" y="44"/>
                    <a:pt x="74" y="44"/>
                    <a:pt x="74" y="44"/>
                  </a:cubicBezTo>
                  <a:cubicBezTo>
                    <a:pt x="67" y="45"/>
                    <a:pt x="67" y="45"/>
                    <a:pt x="67" y="45"/>
                  </a:cubicBezTo>
                  <a:cubicBezTo>
                    <a:pt x="65" y="45"/>
                    <a:pt x="64" y="46"/>
                    <a:pt x="6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29" name="Freeform 741"/>
            <p:cNvSpPr>
              <a:spLocks noEditPoints="1"/>
            </p:cNvSpPr>
            <p:nvPr/>
          </p:nvSpPr>
          <p:spPr bwMode="auto">
            <a:xfrm>
              <a:off x="1739251" y="2387968"/>
              <a:ext cx="331046" cy="194931"/>
            </a:xfrm>
            <a:custGeom>
              <a:avLst/>
              <a:gdLst>
                <a:gd name="T0" fmla="*/ 56 w 83"/>
                <a:gd name="T1" fmla="*/ 1 h 49"/>
                <a:gd name="T2" fmla="*/ 70 w 83"/>
                <a:gd name="T3" fmla="*/ 9 h 49"/>
                <a:gd name="T4" fmla="*/ 81 w 83"/>
                <a:gd name="T5" fmla="*/ 29 h 49"/>
                <a:gd name="T6" fmla="*/ 83 w 83"/>
                <a:gd name="T7" fmla="*/ 39 h 49"/>
                <a:gd name="T8" fmla="*/ 76 w 83"/>
                <a:gd name="T9" fmla="*/ 46 h 49"/>
                <a:gd name="T10" fmla="*/ 64 w 83"/>
                <a:gd name="T11" fmla="*/ 49 h 49"/>
                <a:gd name="T12" fmla="*/ 58 w 83"/>
                <a:gd name="T13" fmla="*/ 42 h 49"/>
                <a:gd name="T14" fmla="*/ 46 w 83"/>
                <a:gd name="T15" fmla="*/ 34 h 49"/>
                <a:gd name="T16" fmla="*/ 44 w 83"/>
                <a:gd name="T17" fmla="*/ 34 h 49"/>
                <a:gd name="T18" fmla="*/ 35 w 83"/>
                <a:gd name="T19" fmla="*/ 34 h 49"/>
                <a:gd name="T20" fmla="*/ 20 w 83"/>
                <a:gd name="T21" fmla="*/ 33 h 49"/>
                <a:gd name="T22" fmla="*/ 1 w 83"/>
                <a:gd name="T23" fmla="*/ 40 h 49"/>
                <a:gd name="T24" fmla="*/ 3 w 83"/>
                <a:gd name="T25" fmla="*/ 24 h 49"/>
                <a:gd name="T26" fmla="*/ 12 w 83"/>
                <a:gd name="T27" fmla="*/ 8 h 49"/>
                <a:gd name="T28" fmla="*/ 19 w 83"/>
                <a:gd name="T29" fmla="*/ 9 h 49"/>
                <a:gd name="T30" fmla="*/ 24 w 83"/>
                <a:gd name="T31" fmla="*/ 19 h 49"/>
                <a:gd name="T32" fmla="*/ 36 w 83"/>
                <a:gd name="T33" fmla="*/ 22 h 49"/>
                <a:gd name="T34" fmla="*/ 40 w 83"/>
                <a:gd name="T35" fmla="*/ 1 h 49"/>
                <a:gd name="T36" fmla="*/ 51 w 83"/>
                <a:gd name="T37" fmla="*/ 0 h 49"/>
                <a:gd name="T38" fmla="*/ 46 w 83"/>
                <a:gd name="T39" fmla="*/ 1 h 49"/>
                <a:gd name="T40" fmla="*/ 40 w 83"/>
                <a:gd name="T41" fmla="*/ 10 h 49"/>
                <a:gd name="T42" fmla="*/ 38 w 83"/>
                <a:gd name="T43" fmla="*/ 23 h 49"/>
                <a:gd name="T44" fmla="*/ 32 w 83"/>
                <a:gd name="T45" fmla="*/ 26 h 49"/>
                <a:gd name="T46" fmla="*/ 23 w 83"/>
                <a:gd name="T47" fmla="*/ 20 h 49"/>
                <a:gd name="T48" fmla="*/ 19 w 83"/>
                <a:gd name="T49" fmla="*/ 14 h 49"/>
                <a:gd name="T50" fmla="*/ 18 w 83"/>
                <a:gd name="T51" fmla="*/ 13 h 49"/>
                <a:gd name="T52" fmla="*/ 17 w 83"/>
                <a:gd name="T53" fmla="*/ 9 h 49"/>
                <a:gd name="T54" fmla="*/ 7 w 83"/>
                <a:gd name="T55" fmla="*/ 16 h 49"/>
                <a:gd name="T56" fmla="*/ 2 w 83"/>
                <a:gd name="T57" fmla="*/ 32 h 49"/>
                <a:gd name="T58" fmla="*/ 8 w 83"/>
                <a:gd name="T59" fmla="*/ 34 h 49"/>
                <a:gd name="T60" fmla="*/ 9 w 83"/>
                <a:gd name="T61" fmla="*/ 34 h 49"/>
                <a:gd name="T62" fmla="*/ 20 w 83"/>
                <a:gd name="T63" fmla="*/ 31 h 49"/>
                <a:gd name="T64" fmla="*/ 27 w 83"/>
                <a:gd name="T65" fmla="*/ 32 h 49"/>
                <a:gd name="T66" fmla="*/ 35 w 83"/>
                <a:gd name="T67" fmla="*/ 33 h 49"/>
                <a:gd name="T68" fmla="*/ 40 w 83"/>
                <a:gd name="T69" fmla="*/ 34 h 49"/>
                <a:gd name="T70" fmla="*/ 46 w 83"/>
                <a:gd name="T71" fmla="*/ 32 h 49"/>
                <a:gd name="T72" fmla="*/ 49 w 83"/>
                <a:gd name="T73" fmla="*/ 35 h 49"/>
                <a:gd name="T74" fmla="*/ 59 w 83"/>
                <a:gd name="T75" fmla="*/ 40 h 49"/>
                <a:gd name="T76" fmla="*/ 63 w 83"/>
                <a:gd name="T77" fmla="*/ 45 h 49"/>
                <a:gd name="T78" fmla="*/ 63 w 83"/>
                <a:gd name="T79" fmla="*/ 45 h 49"/>
                <a:gd name="T80" fmla="*/ 67 w 83"/>
                <a:gd name="T81" fmla="*/ 45 h 49"/>
                <a:gd name="T82" fmla="*/ 68 w 83"/>
                <a:gd name="T83" fmla="*/ 45 h 49"/>
                <a:gd name="T84" fmla="*/ 77 w 83"/>
                <a:gd name="T85" fmla="*/ 41 h 49"/>
                <a:gd name="T86" fmla="*/ 81 w 83"/>
                <a:gd name="T87" fmla="*/ 36 h 49"/>
                <a:gd name="T88" fmla="*/ 75 w 83"/>
                <a:gd name="T89" fmla="*/ 12 h 49"/>
                <a:gd name="T90" fmla="*/ 62 w 83"/>
                <a:gd name="T91" fmla="*/ 10 h 49"/>
                <a:gd name="T92" fmla="*/ 61 w 83"/>
                <a:gd name="T93" fmla="*/ 9 h 49"/>
                <a:gd name="T94" fmla="*/ 51 w 83"/>
                <a:gd name="T95" fmla="*/ 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3" h="49">
                  <a:moveTo>
                    <a:pt x="51" y="0"/>
                  </a:moveTo>
                  <a:cubicBezTo>
                    <a:pt x="56" y="1"/>
                    <a:pt x="56" y="1"/>
                    <a:pt x="56" y="1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6" y="10"/>
                    <a:pt x="76" y="10"/>
                    <a:pt x="76" y="10"/>
                  </a:cubicBezTo>
                  <a:cubicBezTo>
                    <a:pt x="76" y="18"/>
                    <a:pt x="78" y="24"/>
                    <a:pt x="81" y="29"/>
                  </a:cubicBezTo>
                  <a:cubicBezTo>
                    <a:pt x="83" y="36"/>
                    <a:pt x="83" y="36"/>
                    <a:pt x="83" y="36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1" y="39"/>
                    <a:pt x="79" y="40"/>
                    <a:pt x="79" y="42"/>
                  </a:cubicBezTo>
                  <a:cubicBezTo>
                    <a:pt x="76" y="46"/>
                    <a:pt x="76" y="46"/>
                    <a:pt x="76" y="46"/>
                  </a:cubicBezTo>
                  <a:cubicBezTo>
                    <a:pt x="68" y="47"/>
                    <a:pt x="68" y="47"/>
                    <a:pt x="68" y="47"/>
                  </a:cubicBezTo>
                  <a:cubicBezTo>
                    <a:pt x="66" y="47"/>
                    <a:pt x="65" y="48"/>
                    <a:pt x="64" y="49"/>
                  </a:cubicBezTo>
                  <a:cubicBezTo>
                    <a:pt x="62" y="46"/>
                    <a:pt x="62" y="46"/>
                    <a:pt x="62" y="46"/>
                  </a:cubicBezTo>
                  <a:cubicBezTo>
                    <a:pt x="58" y="42"/>
                    <a:pt x="58" y="42"/>
                    <a:pt x="58" y="42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46" y="33"/>
                    <a:pt x="46" y="33"/>
                  </a:cubicBezTo>
                  <a:cubicBezTo>
                    <a:pt x="45" y="33"/>
                    <a:pt x="44" y="34"/>
                    <a:pt x="44" y="34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35" y="34"/>
                    <a:pt x="35" y="34"/>
                    <a:pt x="35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" y="40"/>
                    <a:pt x="1" y="40"/>
                    <a:pt x="1" y="4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29"/>
                    <a:pt x="1" y="27"/>
                    <a:pt x="3" y="24"/>
                  </a:cubicBezTo>
                  <a:cubicBezTo>
                    <a:pt x="5" y="21"/>
                    <a:pt x="6" y="19"/>
                    <a:pt x="6" y="16"/>
                  </a:cubicBezTo>
                  <a:cubicBezTo>
                    <a:pt x="6" y="13"/>
                    <a:pt x="8" y="10"/>
                    <a:pt x="12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7" y="22"/>
                    <a:pt x="30" y="24"/>
                    <a:pt x="32" y="24"/>
                  </a:cubicBezTo>
                  <a:cubicBezTo>
                    <a:pt x="34" y="24"/>
                    <a:pt x="35" y="23"/>
                    <a:pt x="36" y="22"/>
                  </a:cubicBezTo>
                  <a:cubicBezTo>
                    <a:pt x="38" y="10"/>
                    <a:pt x="38" y="10"/>
                    <a:pt x="38" y="10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1" y="0"/>
                    <a:pt x="51" y="0"/>
                    <a:pt x="51" y="0"/>
                  </a:cubicBezTo>
                  <a:moveTo>
                    <a:pt x="51" y="1"/>
                  </a:moveTo>
                  <a:cubicBezTo>
                    <a:pt x="46" y="1"/>
                    <a:pt x="46" y="1"/>
                    <a:pt x="46" y="1"/>
                  </a:cubicBezTo>
                  <a:cubicBezTo>
                    <a:pt x="42" y="2"/>
                    <a:pt x="42" y="2"/>
                    <a:pt x="42" y="2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6" y="25"/>
                    <a:pt x="34" y="26"/>
                    <a:pt x="32" y="26"/>
                  </a:cubicBezTo>
                  <a:cubicBezTo>
                    <a:pt x="29" y="26"/>
                    <a:pt x="26" y="24"/>
                    <a:pt x="23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9" y="12"/>
                    <a:pt x="8" y="14"/>
                    <a:pt x="7" y="16"/>
                  </a:cubicBezTo>
                  <a:cubicBezTo>
                    <a:pt x="8" y="19"/>
                    <a:pt x="6" y="22"/>
                    <a:pt x="4" y="25"/>
                  </a:cubicBezTo>
                  <a:cubicBezTo>
                    <a:pt x="2" y="28"/>
                    <a:pt x="2" y="30"/>
                    <a:pt x="2" y="32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4" y="32"/>
                    <a:pt x="45" y="32"/>
                    <a:pt x="46" y="32"/>
                  </a:cubicBezTo>
                  <a:cubicBezTo>
                    <a:pt x="47" y="32"/>
                    <a:pt x="48" y="32"/>
                    <a:pt x="48" y="33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63" y="45"/>
                    <a:pt x="63" y="45"/>
                    <a:pt x="63" y="45"/>
                  </a:cubicBezTo>
                  <a:cubicBezTo>
                    <a:pt x="63" y="45"/>
                    <a:pt x="63" y="45"/>
                    <a:pt x="63" y="45"/>
                  </a:cubicBezTo>
                  <a:cubicBezTo>
                    <a:pt x="63" y="45"/>
                    <a:pt x="63" y="45"/>
                    <a:pt x="63" y="45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5" y="46"/>
                    <a:pt x="66" y="45"/>
                    <a:pt x="67" y="45"/>
                  </a:cubicBezTo>
                  <a:cubicBezTo>
                    <a:pt x="67" y="45"/>
                    <a:pt x="67" y="45"/>
                    <a:pt x="67" y="45"/>
                  </a:cubicBezTo>
                  <a:cubicBezTo>
                    <a:pt x="68" y="45"/>
                    <a:pt x="68" y="45"/>
                    <a:pt x="68" y="45"/>
                  </a:cubicBezTo>
                  <a:cubicBezTo>
                    <a:pt x="75" y="44"/>
                    <a:pt x="75" y="44"/>
                    <a:pt x="75" y="44"/>
                  </a:cubicBezTo>
                  <a:cubicBezTo>
                    <a:pt x="77" y="41"/>
                    <a:pt x="77" y="41"/>
                    <a:pt x="77" y="41"/>
                  </a:cubicBezTo>
                  <a:cubicBezTo>
                    <a:pt x="78" y="39"/>
                    <a:pt x="79" y="38"/>
                    <a:pt x="81" y="37"/>
                  </a:cubicBezTo>
                  <a:cubicBezTo>
                    <a:pt x="81" y="36"/>
                    <a:pt x="81" y="36"/>
                    <a:pt x="81" y="36"/>
                  </a:cubicBezTo>
                  <a:cubicBezTo>
                    <a:pt x="80" y="30"/>
                    <a:pt x="80" y="30"/>
                    <a:pt x="80" y="30"/>
                  </a:cubicBezTo>
                  <a:cubicBezTo>
                    <a:pt x="76" y="25"/>
                    <a:pt x="75" y="19"/>
                    <a:pt x="75" y="12"/>
                  </a:cubicBezTo>
                  <a:cubicBezTo>
                    <a:pt x="69" y="11"/>
                    <a:pt x="69" y="11"/>
                    <a:pt x="69" y="11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1" y="9"/>
                    <a:pt x="61" y="9"/>
                    <a:pt x="61" y="9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1" y="1"/>
                    <a:pt x="51" y="1"/>
                    <a:pt x="5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30" name="Freeform 742"/>
            <p:cNvSpPr>
              <a:spLocks/>
            </p:cNvSpPr>
            <p:nvPr/>
          </p:nvSpPr>
          <p:spPr bwMode="auto">
            <a:xfrm>
              <a:off x="5367314" y="4601103"/>
              <a:ext cx="324325" cy="413388"/>
            </a:xfrm>
            <a:custGeom>
              <a:avLst/>
              <a:gdLst>
                <a:gd name="T0" fmla="*/ 62 w 82"/>
                <a:gd name="T1" fmla="*/ 103 h 104"/>
                <a:gd name="T2" fmla="*/ 55 w 82"/>
                <a:gd name="T3" fmla="*/ 98 h 104"/>
                <a:gd name="T4" fmla="*/ 60 w 82"/>
                <a:gd name="T5" fmla="*/ 92 h 104"/>
                <a:gd name="T6" fmla="*/ 60 w 82"/>
                <a:gd name="T7" fmla="*/ 91 h 104"/>
                <a:gd name="T8" fmla="*/ 51 w 82"/>
                <a:gd name="T9" fmla="*/ 73 h 104"/>
                <a:gd name="T10" fmla="*/ 44 w 82"/>
                <a:gd name="T11" fmla="*/ 54 h 104"/>
                <a:gd name="T12" fmla="*/ 27 w 82"/>
                <a:gd name="T13" fmla="*/ 56 h 104"/>
                <a:gd name="T14" fmla="*/ 23 w 82"/>
                <a:gd name="T15" fmla="*/ 55 h 104"/>
                <a:gd name="T16" fmla="*/ 16 w 82"/>
                <a:gd name="T17" fmla="*/ 54 h 104"/>
                <a:gd name="T18" fmla="*/ 9 w 82"/>
                <a:gd name="T19" fmla="*/ 62 h 104"/>
                <a:gd name="T20" fmla="*/ 12 w 82"/>
                <a:gd name="T21" fmla="*/ 43 h 104"/>
                <a:gd name="T22" fmla="*/ 9 w 82"/>
                <a:gd name="T23" fmla="*/ 35 h 104"/>
                <a:gd name="T24" fmla="*/ 3 w 82"/>
                <a:gd name="T25" fmla="*/ 37 h 104"/>
                <a:gd name="T26" fmla="*/ 1 w 82"/>
                <a:gd name="T27" fmla="*/ 31 h 104"/>
                <a:gd name="T28" fmla="*/ 1 w 82"/>
                <a:gd name="T29" fmla="*/ 24 h 104"/>
                <a:gd name="T30" fmla="*/ 0 w 82"/>
                <a:gd name="T31" fmla="*/ 24 h 104"/>
                <a:gd name="T32" fmla="*/ 9 w 82"/>
                <a:gd name="T33" fmla="*/ 14 h 104"/>
                <a:gd name="T34" fmla="*/ 15 w 82"/>
                <a:gd name="T35" fmla="*/ 16 h 104"/>
                <a:gd name="T36" fmla="*/ 18 w 82"/>
                <a:gd name="T37" fmla="*/ 0 h 104"/>
                <a:gd name="T38" fmla="*/ 33 w 82"/>
                <a:gd name="T39" fmla="*/ 21 h 104"/>
                <a:gd name="T40" fmla="*/ 33 w 82"/>
                <a:gd name="T41" fmla="*/ 21 h 104"/>
                <a:gd name="T42" fmla="*/ 39 w 82"/>
                <a:gd name="T43" fmla="*/ 22 h 104"/>
                <a:gd name="T44" fmla="*/ 44 w 82"/>
                <a:gd name="T45" fmla="*/ 21 h 104"/>
                <a:gd name="T46" fmla="*/ 51 w 82"/>
                <a:gd name="T47" fmla="*/ 28 h 104"/>
                <a:gd name="T48" fmla="*/ 41 w 82"/>
                <a:gd name="T49" fmla="*/ 37 h 104"/>
                <a:gd name="T50" fmla="*/ 40 w 82"/>
                <a:gd name="T51" fmla="*/ 37 h 104"/>
                <a:gd name="T52" fmla="*/ 60 w 82"/>
                <a:gd name="T53" fmla="*/ 55 h 104"/>
                <a:gd name="T54" fmla="*/ 72 w 82"/>
                <a:gd name="T55" fmla="*/ 74 h 104"/>
                <a:gd name="T56" fmla="*/ 72 w 82"/>
                <a:gd name="T57" fmla="*/ 75 h 104"/>
                <a:gd name="T58" fmla="*/ 75 w 82"/>
                <a:gd name="T59" fmla="*/ 76 h 104"/>
                <a:gd name="T60" fmla="*/ 78 w 82"/>
                <a:gd name="T61" fmla="*/ 77 h 104"/>
                <a:gd name="T62" fmla="*/ 78 w 82"/>
                <a:gd name="T63" fmla="*/ 80 h 104"/>
                <a:gd name="T64" fmla="*/ 78 w 82"/>
                <a:gd name="T65" fmla="*/ 83 h 104"/>
                <a:gd name="T66" fmla="*/ 82 w 82"/>
                <a:gd name="T67" fmla="*/ 95 h 104"/>
                <a:gd name="T68" fmla="*/ 78 w 82"/>
                <a:gd name="T69" fmla="*/ 98 h 104"/>
                <a:gd name="T70" fmla="*/ 68 w 82"/>
                <a:gd name="T71" fmla="*/ 96 h 104"/>
                <a:gd name="T72" fmla="*/ 66 w 82"/>
                <a:gd name="T73" fmla="*/ 102 h 104"/>
                <a:gd name="T74" fmla="*/ 66 w 82"/>
                <a:gd name="T75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104">
                  <a:moveTo>
                    <a:pt x="66" y="104"/>
                  </a:moveTo>
                  <a:cubicBezTo>
                    <a:pt x="65" y="104"/>
                    <a:pt x="64" y="104"/>
                    <a:pt x="62" y="103"/>
                  </a:cubicBezTo>
                  <a:cubicBezTo>
                    <a:pt x="62" y="102"/>
                    <a:pt x="61" y="102"/>
                    <a:pt x="60" y="101"/>
                  </a:cubicBezTo>
                  <a:cubicBezTo>
                    <a:pt x="59" y="100"/>
                    <a:pt x="57" y="99"/>
                    <a:pt x="55" y="98"/>
                  </a:cubicBezTo>
                  <a:cubicBezTo>
                    <a:pt x="56" y="98"/>
                    <a:pt x="56" y="98"/>
                    <a:pt x="56" y="98"/>
                  </a:cubicBezTo>
                  <a:cubicBezTo>
                    <a:pt x="58" y="96"/>
                    <a:pt x="60" y="95"/>
                    <a:pt x="60" y="92"/>
                  </a:cubicBezTo>
                  <a:cubicBezTo>
                    <a:pt x="60" y="91"/>
                    <a:pt x="60" y="91"/>
                    <a:pt x="60" y="91"/>
                  </a:cubicBezTo>
                  <a:cubicBezTo>
                    <a:pt x="60" y="91"/>
                    <a:pt x="60" y="91"/>
                    <a:pt x="60" y="91"/>
                  </a:cubicBezTo>
                  <a:cubicBezTo>
                    <a:pt x="57" y="83"/>
                    <a:pt x="57" y="83"/>
                    <a:pt x="57" y="83"/>
                  </a:cubicBezTo>
                  <a:cubicBezTo>
                    <a:pt x="51" y="73"/>
                    <a:pt x="51" y="73"/>
                    <a:pt x="51" y="73"/>
                  </a:cubicBezTo>
                  <a:cubicBezTo>
                    <a:pt x="47" y="62"/>
                    <a:pt x="47" y="62"/>
                    <a:pt x="47" y="62"/>
                  </a:cubicBezTo>
                  <a:cubicBezTo>
                    <a:pt x="44" y="54"/>
                    <a:pt x="44" y="54"/>
                    <a:pt x="44" y="54"/>
                  </a:cubicBezTo>
                  <a:cubicBezTo>
                    <a:pt x="42" y="51"/>
                    <a:pt x="40" y="50"/>
                    <a:pt x="38" y="50"/>
                  </a:cubicBezTo>
                  <a:cubicBezTo>
                    <a:pt x="35" y="50"/>
                    <a:pt x="31" y="52"/>
                    <a:pt x="27" y="56"/>
                  </a:cubicBezTo>
                  <a:cubicBezTo>
                    <a:pt x="27" y="56"/>
                    <a:pt x="26" y="56"/>
                    <a:pt x="26" y="56"/>
                  </a:cubicBezTo>
                  <a:cubicBezTo>
                    <a:pt x="25" y="56"/>
                    <a:pt x="24" y="56"/>
                    <a:pt x="23" y="55"/>
                  </a:cubicBezTo>
                  <a:cubicBezTo>
                    <a:pt x="22" y="53"/>
                    <a:pt x="21" y="52"/>
                    <a:pt x="19" y="52"/>
                  </a:cubicBezTo>
                  <a:cubicBezTo>
                    <a:pt x="18" y="52"/>
                    <a:pt x="17" y="53"/>
                    <a:pt x="16" y="54"/>
                  </a:cubicBezTo>
                  <a:cubicBezTo>
                    <a:pt x="10" y="61"/>
                    <a:pt x="10" y="61"/>
                    <a:pt x="10" y="61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8" y="61"/>
                    <a:pt x="8" y="60"/>
                    <a:pt x="8" y="55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39"/>
                    <a:pt x="12" y="37"/>
                    <a:pt x="11" y="36"/>
                  </a:cubicBezTo>
                  <a:cubicBezTo>
                    <a:pt x="10" y="36"/>
                    <a:pt x="10" y="35"/>
                    <a:pt x="9" y="35"/>
                  </a:cubicBezTo>
                  <a:cubicBezTo>
                    <a:pt x="8" y="35"/>
                    <a:pt x="6" y="36"/>
                    <a:pt x="5" y="37"/>
                  </a:cubicBezTo>
                  <a:cubicBezTo>
                    <a:pt x="4" y="37"/>
                    <a:pt x="3" y="37"/>
                    <a:pt x="3" y="37"/>
                  </a:cubicBezTo>
                  <a:cubicBezTo>
                    <a:pt x="2" y="37"/>
                    <a:pt x="2" y="37"/>
                    <a:pt x="2" y="36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2" y="21"/>
                    <a:pt x="5" y="17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1" y="16"/>
                    <a:pt x="12" y="17"/>
                    <a:pt x="14" y="17"/>
                  </a:cubicBezTo>
                  <a:cubicBezTo>
                    <a:pt x="14" y="17"/>
                    <a:pt x="15" y="17"/>
                    <a:pt x="15" y="16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5"/>
                    <a:pt x="17" y="2"/>
                    <a:pt x="18" y="0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1"/>
                    <a:pt x="45" y="21"/>
                    <a:pt x="45" y="21"/>
                  </a:cubicBezTo>
                  <a:cubicBezTo>
                    <a:pt x="47" y="21"/>
                    <a:pt x="50" y="22"/>
                    <a:pt x="51" y="28"/>
                  </a:cubicBezTo>
                  <a:cubicBezTo>
                    <a:pt x="51" y="29"/>
                    <a:pt x="51" y="31"/>
                    <a:pt x="45" y="34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9"/>
                    <a:pt x="41" y="40"/>
                    <a:pt x="43" y="42"/>
                  </a:cubicBezTo>
                  <a:cubicBezTo>
                    <a:pt x="60" y="55"/>
                    <a:pt x="60" y="55"/>
                    <a:pt x="60" y="55"/>
                  </a:cubicBezTo>
                  <a:cubicBezTo>
                    <a:pt x="66" y="63"/>
                    <a:pt x="66" y="63"/>
                    <a:pt x="66" y="63"/>
                  </a:cubicBezTo>
                  <a:cubicBezTo>
                    <a:pt x="72" y="74"/>
                    <a:pt x="72" y="74"/>
                    <a:pt x="72" y="74"/>
                  </a:cubicBezTo>
                  <a:cubicBezTo>
                    <a:pt x="72" y="75"/>
                    <a:pt x="72" y="75"/>
                    <a:pt x="72" y="75"/>
                  </a:cubicBezTo>
                  <a:cubicBezTo>
                    <a:pt x="72" y="75"/>
                    <a:pt x="72" y="75"/>
                    <a:pt x="72" y="75"/>
                  </a:cubicBezTo>
                  <a:cubicBezTo>
                    <a:pt x="75" y="76"/>
                    <a:pt x="75" y="76"/>
                    <a:pt x="75" y="76"/>
                  </a:cubicBezTo>
                  <a:cubicBezTo>
                    <a:pt x="75" y="76"/>
                    <a:pt x="75" y="76"/>
                    <a:pt x="75" y="76"/>
                  </a:cubicBezTo>
                  <a:cubicBezTo>
                    <a:pt x="75" y="76"/>
                    <a:pt x="75" y="76"/>
                    <a:pt x="75" y="76"/>
                  </a:cubicBezTo>
                  <a:cubicBezTo>
                    <a:pt x="77" y="76"/>
                    <a:pt x="77" y="77"/>
                    <a:pt x="78" y="77"/>
                  </a:cubicBezTo>
                  <a:cubicBezTo>
                    <a:pt x="78" y="77"/>
                    <a:pt x="78" y="77"/>
                    <a:pt x="78" y="77"/>
                  </a:cubicBezTo>
                  <a:cubicBezTo>
                    <a:pt x="78" y="80"/>
                    <a:pt x="78" y="80"/>
                    <a:pt x="78" y="80"/>
                  </a:cubicBezTo>
                  <a:cubicBezTo>
                    <a:pt x="77" y="81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4"/>
                    <a:pt x="78" y="84"/>
                    <a:pt x="78" y="84"/>
                  </a:cubicBezTo>
                  <a:cubicBezTo>
                    <a:pt x="80" y="86"/>
                    <a:pt x="81" y="90"/>
                    <a:pt x="82" y="95"/>
                  </a:cubicBezTo>
                  <a:cubicBezTo>
                    <a:pt x="82" y="95"/>
                    <a:pt x="82" y="95"/>
                    <a:pt x="82" y="95"/>
                  </a:cubicBezTo>
                  <a:cubicBezTo>
                    <a:pt x="80" y="95"/>
                    <a:pt x="79" y="97"/>
                    <a:pt x="78" y="98"/>
                  </a:cubicBezTo>
                  <a:cubicBezTo>
                    <a:pt x="75" y="98"/>
                    <a:pt x="75" y="98"/>
                    <a:pt x="75" y="98"/>
                  </a:cubicBezTo>
                  <a:cubicBezTo>
                    <a:pt x="73" y="96"/>
                    <a:pt x="70" y="96"/>
                    <a:pt x="68" y="96"/>
                  </a:cubicBezTo>
                  <a:cubicBezTo>
                    <a:pt x="67" y="96"/>
                    <a:pt x="66" y="96"/>
                    <a:pt x="66" y="97"/>
                  </a:cubicBezTo>
                  <a:cubicBezTo>
                    <a:pt x="65" y="98"/>
                    <a:pt x="65" y="100"/>
                    <a:pt x="66" y="102"/>
                  </a:cubicBezTo>
                  <a:cubicBezTo>
                    <a:pt x="67" y="103"/>
                    <a:pt x="66" y="104"/>
                    <a:pt x="66" y="104"/>
                  </a:cubicBezTo>
                  <a:cubicBezTo>
                    <a:pt x="66" y="104"/>
                    <a:pt x="66" y="104"/>
                    <a:pt x="66" y="1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31" name="Freeform 743"/>
            <p:cNvSpPr>
              <a:spLocks noEditPoints="1"/>
            </p:cNvSpPr>
            <p:nvPr/>
          </p:nvSpPr>
          <p:spPr bwMode="auto">
            <a:xfrm>
              <a:off x="5362272" y="4592701"/>
              <a:ext cx="334408" cy="426830"/>
            </a:xfrm>
            <a:custGeom>
              <a:avLst/>
              <a:gdLst>
                <a:gd name="T0" fmla="*/ 35 w 84"/>
                <a:gd name="T1" fmla="*/ 23 h 107"/>
                <a:gd name="T2" fmla="*/ 46 w 84"/>
                <a:gd name="T3" fmla="*/ 22 h 107"/>
                <a:gd name="T4" fmla="*/ 42 w 84"/>
                <a:gd name="T5" fmla="*/ 39 h 107"/>
                <a:gd name="T6" fmla="*/ 68 w 84"/>
                <a:gd name="T7" fmla="*/ 64 h 107"/>
                <a:gd name="T8" fmla="*/ 80 w 84"/>
                <a:gd name="T9" fmla="*/ 79 h 107"/>
                <a:gd name="T10" fmla="*/ 84 w 84"/>
                <a:gd name="T11" fmla="*/ 98 h 107"/>
                <a:gd name="T12" fmla="*/ 69 w 84"/>
                <a:gd name="T13" fmla="*/ 99 h 107"/>
                <a:gd name="T14" fmla="*/ 63 w 84"/>
                <a:gd name="T15" fmla="*/ 105 h 107"/>
                <a:gd name="T16" fmla="*/ 60 w 84"/>
                <a:gd name="T17" fmla="*/ 94 h 107"/>
                <a:gd name="T18" fmla="*/ 47 w 84"/>
                <a:gd name="T19" fmla="*/ 65 h 107"/>
                <a:gd name="T20" fmla="*/ 29 w 84"/>
                <a:gd name="T21" fmla="*/ 59 h 107"/>
                <a:gd name="T22" fmla="*/ 20 w 84"/>
                <a:gd name="T23" fmla="*/ 55 h 107"/>
                <a:gd name="T24" fmla="*/ 10 w 84"/>
                <a:gd name="T25" fmla="*/ 65 h 107"/>
                <a:gd name="T26" fmla="*/ 10 w 84"/>
                <a:gd name="T27" fmla="*/ 38 h 107"/>
                <a:gd name="T28" fmla="*/ 2 w 84"/>
                <a:gd name="T29" fmla="*/ 38 h 107"/>
                <a:gd name="T30" fmla="*/ 0 w 84"/>
                <a:gd name="T31" fmla="*/ 27 h 107"/>
                <a:gd name="T32" fmla="*/ 15 w 84"/>
                <a:gd name="T33" fmla="*/ 18 h 107"/>
                <a:gd name="T34" fmla="*/ 19 w 84"/>
                <a:gd name="T35" fmla="*/ 0 h 107"/>
                <a:gd name="T36" fmla="*/ 18 w 84"/>
                <a:gd name="T37" fmla="*/ 12 h 107"/>
                <a:gd name="T38" fmla="*/ 17 w 84"/>
                <a:gd name="T39" fmla="*/ 19 h 107"/>
                <a:gd name="T40" fmla="*/ 10 w 84"/>
                <a:gd name="T41" fmla="*/ 17 h 107"/>
                <a:gd name="T42" fmla="*/ 3 w 84"/>
                <a:gd name="T43" fmla="*/ 27 h 107"/>
                <a:gd name="T44" fmla="*/ 4 w 84"/>
                <a:gd name="T45" fmla="*/ 38 h 107"/>
                <a:gd name="T46" fmla="*/ 13 w 84"/>
                <a:gd name="T47" fmla="*/ 38 h 107"/>
                <a:gd name="T48" fmla="*/ 14 w 84"/>
                <a:gd name="T49" fmla="*/ 45 h 107"/>
                <a:gd name="T50" fmla="*/ 10 w 84"/>
                <a:gd name="T51" fmla="*/ 62 h 107"/>
                <a:gd name="T52" fmla="*/ 25 w 84"/>
                <a:gd name="T53" fmla="*/ 56 h 107"/>
                <a:gd name="T54" fmla="*/ 27 w 84"/>
                <a:gd name="T55" fmla="*/ 58 h 107"/>
                <a:gd name="T56" fmla="*/ 46 w 84"/>
                <a:gd name="T57" fmla="*/ 55 h 107"/>
                <a:gd name="T58" fmla="*/ 49 w 84"/>
                <a:gd name="T59" fmla="*/ 64 h 107"/>
                <a:gd name="T60" fmla="*/ 62 w 84"/>
                <a:gd name="T61" fmla="*/ 93 h 107"/>
                <a:gd name="T62" fmla="*/ 58 w 84"/>
                <a:gd name="T63" fmla="*/ 100 h 107"/>
                <a:gd name="T64" fmla="*/ 66 w 84"/>
                <a:gd name="T65" fmla="*/ 105 h 107"/>
                <a:gd name="T66" fmla="*/ 66 w 84"/>
                <a:gd name="T67" fmla="*/ 104 h 107"/>
                <a:gd name="T68" fmla="*/ 76 w 84"/>
                <a:gd name="T69" fmla="*/ 99 h 107"/>
                <a:gd name="T70" fmla="*/ 78 w 84"/>
                <a:gd name="T71" fmla="*/ 87 h 107"/>
                <a:gd name="T72" fmla="*/ 78 w 84"/>
                <a:gd name="T73" fmla="*/ 86 h 107"/>
                <a:gd name="T74" fmla="*/ 76 w 84"/>
                <a:gd name="T75" fmla="*/ 79 h 107"/>
                <a:gd name="T76" fmla="*/ 73 w 84"/>
                <a:gd name="T77" fmla="*/ 78 h 107"/>
                <a:gd name="T78" fmla="*/ 66 w 84"/>
                <a:gd name="T79" fmla="*/ 65 h 107"/>
                <a:gd name="T80" fmla="*/ 41 w 84"/>
                <a:gd name="T81" fmla="*/ 39 h 107"/>
                <a:gd name="T82" fmla="*/ 45 w 84"/>
                <a:gd name="T83" fmla="*/ 35 h 107"/>
                <a:gd name="T84" fmla="*/ 51 w 84"/>
                <a:gd name="T85" fmla="*/ 30 h 107"/>
                <a:gd name="T86" fmla="*/ 40 w 84"/>
                <a:gd name="T87" fmla="*/ 25 h 107"/>
                <a:gd name="T88" fmla="*/ 34 w 84"/>
                <a:gd name="T89" fmla="*/ 24 h 107"/>
                <a:gd name="T90" fmla="*/ 25 w 84"/>
                <a:gd name="T91" fmla="*/ 14 h 107"/>
                <a:gd name="T92" fmla="*/ 19 w 84"/>
                <a:gd name="T93" fmla="*/ 4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4" h="107">
                  <a:moveTo>
                    <a:pt x="19" y="0"/>
                  </a:moveTo>
                  <a:cubicBezTo>
                    <a:pt x="26" y="13"/>
                    <a:pt x="26" y="13"/>
                    <a:pt x="26" y="1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45" y="22"/>
                    <a:pt x="46" y="22"/>
                    <a:pt x="46" y="22"/>
                  </a:cubicBezTo>
                  <a:cubicBezTo>
                    <a:pt x="50" y="22"/>
                    <a:pt x="52" y="25"/>
                    <a:pt x="53" y="30"/>
                  </a:cubicBezTo>
                  <a:cubicBezTo>
                    <a:pt x="53" y="32"/>
                    <a:pt x="51" y="34"/>
                    <a:pt x="46" y="37"/>
                  </a:cubicBezTo>
                  <a:cubicBezTo>
                    <a:pt x="42" y="39"/>
                    <a:pt x="42" y="39"/>
                    <a:pt x="42" y="39"/>
                  </a:cubicBezTo>
                  <a:cubicBezTo>
                    <a:pt x="42" y="41"/>
                    <a:pt x="42" y="42"/>
                    <a:pt x="45" y="43"/>
                  </a:cubicBezTo>
                  <a:cubicBezTo>
                    <a:pt x="62" y="56"/>
                    <a:pt x="62" y="56"/>
                    <a:pt x="62" y="56"/>
                  </a:cubicBezTo>
                  <a:cubicBezTo>
                    <a:pt x="68" y="64"/>
                    <a:pt x="68" y="64"/>
                    <a:pt x="68" y="64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8" y="77"/>
                    <a:pt x="79" y="78"/>
                    <a:pt x="80" y="79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79" y="84"/>
                    <a:pt x="80" y="85"/>
                    <a:pt x="80" y="85"/>
                  </a:cubicBezTo>
                  <a:cubicBezTo>
                    <a:pt x="82" y="88"/>
                    <a:pt x="83" y="92"/>
                    <a:pt x="84" y="98"/>
                  </a:cubicBezTo>
                  <a:cubicBezTo>
                    <a:pt x="83" y="98"/>
                    <a:pt x="81" y="99"/>
                    <a:pt x="79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4" y="99"/>
                    <a:pt x="72" y="99"/>
                    <a:pt x="69" y="99"/>
                  </a:cubicBezTo>
                  <a:cubicBezTo>
                    <a:pt x="67" y="99"/>
                    <a:pt x="67" y="100"/>
                    <a:pt x="68" y="104"/>
                  </a:cubicBezTo>
                  <a:cubicBezTo>
                    <a:pt x="69" y="106"/>
                    <a:pt x="68" y="107"/>
                    <a:pt x="67" y="107"/>
                  </a:cubicBezTo>
                  <a:cubicBezTo>
                    <a:pt x="66" y="107"/>
                    <a:pt x="65" y="106"/>
                    <a:pt x="63" y="105"/>
                  </a:cubicBezTo>
                  <a:cubicBezTo>
                    <a:pt x="60" y="104"/>
                    <a:pt x="57" y="102"/>
                    <a:pt x="55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9" y="98"/>
                    <a:pt x="60" y="96"/>
                    <a:pt x="60" y="94"/>
                  </a:cubicBezTo>
                  <a:cubicBezTo>
                    <a:pt x="57" y="85"/>
                    <a:pt x="57" y="85"/>
                    <a:pt x="57" y="85"/>
                  </a:cubicBezTo>
                  <a:cubicBezTo>
                    <a:pt x="51" y="75"/>
                    <a:pt x="51" y="75"/>
                    <a:pt x="51" y="75"/>
                  </a:cubicBezTo>
                  <a:cubicBezTo>
                    <a:pt x="47" y="65"/>
                    <a:pt x="47" y="65"/>
                    <a:pt x="47" y="65"/>
                  </a:cubicBezTo>
                  <a:cubicBezTo>
                    <a:pt x="44" y="56"/>
                    <a:pt x="44" y="56"/>
                    <a:pt x="44" y="56"/>
                  </a:cubicBezTo>
                  <a:cubicBezTo>
                    <a:pt x="43" y="54"/>
                    <a:pt x="41" y="53"/>
                    <a:pt x="39" y="53"/>
                  </a:cubicBezTo>
                  <a:cubicBezTo>
                    <a:pt x="36" y="53"/>
                    <a:pt x="33" y="55"/>
                    <a:pt x="29" y="59"/>
                  </a:cubicBezTo>
                  <a:cubicBezTo>
                    <a:pt x="28" y="59"/>
                    <a:pt x="27" y="59"/>
                    <a:pt x="27" y="59"/>
                  </a:cubicBezTo>
                  <a:cubicBezTo>
                    <a:pt x="25" y="59"/>
                    <a:pt x="24" y="59"/>
                    <a:pt x="23" y="57"/>
                  </a:cubicBezTo>
                  <a:cubicBezTo>
                    <a:pt x="22" y="56"/>
                    <a:pt x="21" y="55"/>
                    <a:pt x="20" y="55"/>
                  </a:cubicBezTo>
                  <a:cubicBezTo>
                    <a:pt x="19" y="55"/>
                    <a:pt x="19" y="55"/>
                    <a:pt x="18" y="56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1" y="64"/>
                    <a:pt x="10" y="65"/>
                    <a:pt x="10" y="65"/>
                  </a:cubicBezTo>
                  <a:cubicBezTo>
                    <a:pt x="8" y="65"/>
                    <a:pt x="8" y="62"/>
                    <a:pt x="8" y="56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3" y="40"/>
                    <a:pt x="12" y="38"/>
                    <a:pt x="10" y="38"/>
                  </a:cubicBezTo>
                  <a:cubicBezTo>
                    <a:pt x="9" y="38"/>
                    <a:pt x="8" y="38"/>
                    <a:pt x="6" y="39"/>
                  </a:cubicBezTo>
                  <a:cubicBezTo>
                    <a:pt x="5" y="40"/>
                    <a:pt x="4" y="40"/>
                    <a:pt x="4" y="40"/>
                  </a:cubicBezTo>
                  <a:cubicBezTo>
                    <a:pt x="3" y="40"/>
                    <a:pt x="2" y="39"/>
                    <a:pt x="2" y="38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2" y="22"/>
                    <a:pt x="6" y="18"/>
                    <a:pt x="10" y="14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2" y="17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6"/>
                    <a:pt x="17" y="2"/>
                    <a:pt x="19" y="0"/>
                  </a:cubicBezTo>
                  <a:moveTo>
                    <a:pt x="19" y="4"/>
                  </a:moveTo>
                  <a:cubicBezTo>
                    <a:pt x="18" y="5"/>
                    <a:pt x="18" y="8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6" y="20"/>
                    <a:pt x="16" y="20"/>
                    <a:pt x="15" y="20"/>
                  </a:cubicBezTo>
                  <a:cubicBezTo>
                    <a:pt x="13" y="20"/>
                    <a:pt x="11" y="18"/>
                    <a:pt x="10" y="17"/>
                  </a:cubicBezTo>
                  <a:cubicBezTo>
                    <a:pt x="7" y="20"/>
                    <a:pt x="4" y="23"/>
                    <a:pt x="2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" y="38"/>
                    <a:pt x="5" y="38"/>
                    <a:pt x="5" y="38"/>
                  </a:cubicBezTo>
                  <a:cubicBezTo>
                    <a:pt x="7" y="37"/>
                    <a:pt x="8" y="36"/>
                    <a:pt x="10" y="36"/>
                  </a:cubicBezTo>
                  <a:cubicBezTo>
                    <a:pt x="11" y="36"/>
                    <a:pt x="12" y="37"/>
                    <a:pt x="13" y="38"/>
                  </a:cubicBezTo>
                  <a:cubicBezTo>
                    <a:pt x="14" y="39"/>
                    <a:pt x="14" y="41"/>
                    <a:pt x="14" y="45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0" y="57"/>
                    <a:pt x="10" y="57"/>
                    <a:pt x="10" y="57"/>
                  </a:cubicBezTo>
                  <a:cubicBezTo>
                    <a:pt x="10" y="60"/>
                    <a:pt x="10" y="62"/>
                    <a:pt x="10" y="63"/>
                  </a:cubicBezTo>
                  <a:cubicBezTo>
                    <a:pt x="10" y="63"/>
                    <a:pt x="10" y="62"/>
                    <a:pt x="10" y="62"/>
                  </a:cubicBezTo>
                  <a:cubicBezTo>
                    <a:pt x="17" y="55"/>
                    <a:pt x="17" y="55"/>
                    <a:pt x="17" y="55"/>
                  </a:cubicBezTo>
                  <a:cubicBezTo>
                    <a:pt x="18" y="54"/>
                    <a:pt x="19" y="53"/>
                    <a:pt x="20" y="53"/>
                  </a:cubicBezTo>
                  <a:cubicBezTo>
                    <a:pt x="22" y="53"/>
                    <a:pt x="23" y="54"/>
                    <a:pt x="25" y="56"/>
                  </a:cubicBezTo>
                  <a:cubicBezTo>
                    <a:pt x="25" y="56"/>
                    <a:pt x="25" y="56"/>
                    <a:pt x="25" y="56"/>
                  </a:cubicBezTo>
                  <a:cubicBezTo>
                    <a:pt x="25" y="56"/>
                    <a:pt x="25" y="56"/>
                    <a:pt x="25" y="56"/>
                  </a:cubicBezTo>
                  <a:cubicBezTo>
                    <a:pt x="26" y="58"/>
                    <a:pt x="26" y="58"/>
                    <a:pt x="27" y="58"/>
                  </a:cubicBezTo>
                  <a:cubicBezTo>
                    <a:pt x="27" y="58"/>
                    <a:pt x="27" y="57"/>
                    <a:pt x="28" y="57"/>
                  </a:cubicBezTo>
                  <a:cubicBezTo>
                    <a:pt x="32" y="53"/>
                    <a:pt x="35" y="51"/>
                    <a:pt x="39" y="51"/>
                  </a:cubicBezTo>
                  <a:cubicBezTo>
                    <a:pt x="41" y="51"/>
                    <a:pt x="44" y="53"/>
                    <a:pt x="46" y="55"/>
                  </a:cubicBezTo>
                  <a:cubicBezTo>
                    <a:pt x="46" y="55"/>
                    <a:pt x="46" y="55"/>
                    <a:pt x="46" y="55"/>
                  </a:cubicBezTo>
                  <a:cubicBezTo>
                    <a:pt x="46" y="55"/>
                    <a:pt x="46" y="55"/>
                    <a:pt x="46" y="55"/>
                  </a:cubicBezTo>
                  <a:cubicBezTo>
                    <a:pt x="49" y="64"/>
                    <a:pt x="49" y="64"/>
                    <a:pt x="49" y="64"/>
                  </a:cubicBezTo>
                  <a:cubicBezTo>
                    <a:pt x="53" y="74"/>
                    <a:pt x="53" y="74"/>
                    <a:pt x="53" y="74"/>
                  </a:cubicBezTo>
                  <a:cubicBezTo>
                    <a:pt x="58" y="85"/>
                    <a:pt x="58" y="85"/>
                    <a:pt x="58" y="85"/>
                  </a:cubicBezTo>
                  <a:cubicBezTo>
                    <a:pt x="62" y="93"/>
                    <a:pt x="62" y="93"/>
                    <a:pt x="62" y="93"/>
                  </a:cubicBezTo>
                  <a:cubicBezTo>
                    <a:pt x="62" y="93"/>
                    <a:pt x="62" y="93"/>
                    <a:pt x="62" y="93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7"/>
                    <a:pt x="60" y="99"/>
                    <a:pt x="58" y="100"/>
                  </a:cubicBezTo>
                  <a:cubicBezTo>
                    <a:pt x="59" y="101"/>
                    <a:pt x="60" y="102"/>
                    <a:pt x="62" y="103"/>
                  </a:cubicBezTo>
                  <a:cubicBezTo>
                    <a:pt x="62" y="103"/>
                    <a:pt x="63" y="103"/>
                    <a:pt x="64" y="104"/>
                  </a:cubicBezTo>
                  <a:cubicBezTo>
                    <a:pt x="65" y="104"/>
                    <a:pt x="66" y="105"/>
                    <a:pt x="66" y="105"/>
                  </a:cubicBezTo>
                  <a:cubicBezTo>
                    <a:pt x="66" y="105"/>
                    <a:pt x="66" y="105"/>
                    <a:pt x="66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5" y="102"/>
                    <a:pt x="65" y="100"/>
                    <a:pt x="66" y="99"/>
                  </a:cubicBezTo>
                  <a:cubicBezTo>
                    <a:pt x="67" y="98"/>
                    <a:pt x="68" y="97"/>
                    <a:pt x="69" y="97"/>
                  </a:cubicBezTo>
                  <a:cubicBezTo>
                    <a:pt x="71" y="97"/>
                    <a:pt x="74" y="98"/>
                    <a:pt x="76" y="99"/>
                  </a:cubicBezTo>
                  <a:cubicBezTo>
                    <a:pt x="78" y="99"/>
                    <a:pt x="78" y="99"/>
                    <a:pt x="78" y="99"/>
                  </a:cubicBezTo>
                  <a:cubicBezTo>
                    <a:pt x="79" y="98"/>
                    <a:pt x="81" y="97"/>
                    <a:pt x="82" y="96"/>
                  </a:cubicBezTo>
                  <a:cubicBezTo>
                    <a:pt x="81" y="92"/>
                    <a:pt x="80" y="89"/>
                    <a:pt x="78" y="87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5"/>
                    <a:pt x="77" y="83"/>
                    <a:pt x="78" y="82"/>
                  </a:cubicBezTo>
                  <a:cubicBezTo>
                    <a:pt x="78" y="80"/>
                    <a:pt x="78" y="80"/>
                    <a:pt x="78" y="80"/>
                  </a:cubicBezTo>
                  <a:cubicBezTo>
                    <a:pt x="78" y="79"/>
                    <a:pt x="77" y="79"/>
                    <a:pt x="76" y="79"/>
                  </a:cubicBezTo>
                  <a:cubicBezTo>
                    <a:pt x="76" y="79"/>
                    <a:pt x="76" y="79"/>
                    <a:pt x="76" y="79"/>
                  </a:cubicBezTo>
                  <a:cubicBezTo>
                    <a:pt x="75" y="79"/>
                    <a:pt x="75" y="79"/>
                    <a:pt x="75" y="79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2" y="77"/>
                    <a:pt x="72" y="77"/>
                    <a:pt x="72" y="77"/>
                  </a:cubicBezTo>
                  <a:cubicBezTo>
                    <a:pt x="72" y="77"/>
                    <a:pt x="72" y="77"/>
                    <a:pt x="72" y="77"/>
                  </a:cubicBezTo>
                  <a:cubicBezTo>
                    <a:pt x="66" y="65"/>
                    <a:pt x="66" y="65"/>
                    <a:pt x="66" y="65"/>
                  </a:cubicBezTo>
                  <a:cubicBezTo>
                    <a:pt x="60" y="57"/>
                    <a:pt x="60" y="57"/>
                    <a:pt x="60" y="57"/>
                  </a:cubicBezTo>
                  <a:cubicBezTo>
                    <a:pt x="44" y="44"/>
                    <a:pt x="44" y="44"/>
                    <a:pt x="44" y="44"/>
                  </a:cubicBezTo>
                  <a:cubicBezTo>
                    <a:pt x="42" y="44"/>
                    <a:pt x="40" y="42"/>
                    <a:pt x="41" y="39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5" y="35"/>
                    <a:pt x="45" y="35"/>
                    <a:pt x="45" y="35"/>
                  </a:cubicBezTo>
                  <a:cubicBezTo>
                    <a:pt x="45" y="35"/>
                    <a:pt x="45" y="35"/>
                    <a:pt x="45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50" y="33"/>
                    <a:pt x="51" y="31"/>
                    <a:pt x="51" y="30"/>
                  </a:cubicBezTo>
                  <a:cubicBezTo>
                    <a:pt x="50" y="24"/>
                    <a:pt x="47" y="24"/>
                    <a:pt x="46" y="24"/>
                  </a:cubicBezTo>
                  <a:cubicBezTo>
                    <a:pt x="46" y="24"/>
                    <a:pt x="45" y="24"/>
                    <a:pt x="45" y="24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39" y="25"/>
                    <a:pt x="39" y="25"/>
                    <a:pt x="39" y="25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19" y="4"/>
                    <a:pt x="19" y="4"/>
                    <a:pt x="19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32" name="Freeform 744"/>
            <p:cNvSpPr>
              <a:spLocks/>
            </p:cNvSpPr>
            <p:nvPr/>
          </p:nvSpPr>
          <p:spPr bwMode="auto">
            <a:xfrm>
              <a:off x="5367314" y="4601103"/>
              <a:ext cx="324325" cy="413388"/>
            </a:xfrm>
            <a:custGeom>
              <a:avLst/>
              <a:gdLst>
                <a:gd name="T0" fmla="*/ 62 w 82"/>
                <a:gd name="T1" fmla="*/ 103 h 104"/>
                <a:gd name="T2" fmla="*/ 55 w 82"/>
                <a:gd name="T3" fmla="*/ 98 h 104"/>
                <a:gd name="T4" fmla="*/ 60 w 82"/>
                <a:gd name="T5" fmla="*/ 92 h 104"/>
                <a:gd name="T6" fmla="*/ 60 w 82"/>
                <a:gd name="T7" fmla="*/ 91 h 104"/>
                <a:gd name="T8" fmla="*/ 51 w 82"/>
                <a:gd name="T9" fmla="*/ 73 h 104"/>
                <a:gd name="T10" fmla="*/ 44 w 82"/>
                <a:gd name="T11" fmla="*/ 54 h 104"/>
                <a:gd name="T12" fmla="*/ 27 w 82"/>
                <a:gd name="T13" fmla="*/ 56 h 104"/>
                <a:gd name="T14" fmla="*/ 23 w 82"/>
                <a:gd name="T15" fmla="*/ 55 h 104"/>
                <a:gd name="T16" fmla="*/ 16 w 82"/>
                <a:gd name="T17" fmla="*/ 54 h 104"/>
                <a:gd name="T18" fmla="*/ 9 w 82"/>
                <a:gd name="T19" fmla="*/ 62 h 104"/>
                <a:gd name="T20" fmla="*/ 12 w 82"/>
                <a:gd name="T21" fmla="*/ 43 h 104"/>
                <a:gd name="T22" fmla="*/ 9 w 82"/>
                <a:gd name="T23" fmla="*/ 35 h 104"/>
                <a:gd name="T24" fmla="*/ 3 w 82"/>
                <a:gd name="T25" fmla="*/ 37 h 104"/>
                <a:gd name="T26" fmla="*/ 1 w 82"/>
                <a:gd name="T27" fmla="*/ 31 h 104"/>
                <a:gd name="T28" fmla="*/ 1 w 82"/>
                <a:gd name="T29" fmla="*/ 24 h 104"/>
                <a:gd name="T30" fmla="*/ 0 w 82"/>
                <a:gd name="T31" fmla="*/ 24 h 104"/>
                <a:gd name="T32" fmla="*/ 9 w 82"/>
                <a:gd name="T33" fmla="*/ 14 h 104"/>
                <a:gd name="T34" fmla="*/ 15 w 82"/>
                <a:gd name="T35" fmla="*/ 16 h 104"/>
                <a:gd name="T36" fmla="*/ 18 w 82"/>
                <a:gd name="T37" fmla="*/ 0 h 104"/>
                <a:gd name="T38" fmla="*/ 33 w 82"/>
                <a:gd name="T39" fmla="*/ 21 h 104"/>
                <a:gd name="T40" fmla="*/ 33 w 82"/>
                <a:gd name="T41" fmla="*/ 21 h 104"/>
                <a:gd name="T42" fmla="*/ 39 w 82"/>
                <a:gd name="T43" fmla="*/ 22 h 104"/>
                <a:gd name="T44" fmla="*/ 44 w 82"/>
                <a:gd name="T45" fmla="*/ 21 h 104"/>
                <a:gd name="T46" fmla="*/ 51 w 82"/>
                <a:gd name="T47" fmla="*/ 28 h 104"/>
                <a:gd name="T48" fmla="*/ 41 w 82"/>
                <a:gd name="T49" fmla="*/ 37 h 104"/>
                <a:gd name="T50" fmla="*/ 40 w 82"/>
                <a:gd name="T51" fmla="*/ 37 h 104"/>
                <a:gd name="T52" fmla="*/ 60 w 82"/>
                <a:gd name="T53" fmla="*/ 55 h 104"/>
                <a:gd name="T54" fmla="*/ 72 w 82"/>
                <a:gd name="T55" fmla="*/ 74 h 104"/>
                <a:gd name="T56" fmla="*/ 72 w 82"/>
                <a:gd name="T57" fmla="*/ 75 h 104"/>
                <a:gd name="T58" fmla="*/ 75 w 82"/>
                <a:gd name="T59" fmla="*/ 76 h 104"/>
                <a:gd name="T60" fmla="*/ 78 w 82"/>
                <a:gd name="T61" fmla="*/ 77 h 104"/>
                <a:gd name="T62" fmla="*/ 78 w 82"/>
                <a:gd name="T63" fmla="*/ 80 h 104"/>
                <a:gd name="T64" fmla="*/ 78 w 82"/>
                <a:gd name="T65" fmla="*/ 83 h 104"/>
                <a:gd name="T66" fmla="*/ 82 w 82"/>
                <a:gd name="T67" fmla="*/ 95 h 104"/>
                <a:gd name="T68" fmla="*/ 78 w 82"/>
                <a:gd name="T69" fmla="*/ 98 h 104"/>
                <a:gd name="T70" fmla="*/ 68 w 82"/>
                <a:gd name="T71" fmla="*/ 96 h 104"/>
                <a:gd name="T72" fmla="*/ 66 w 82"/>
                <a:gd name="T73" fmla="*/ 102 h 104"/>
                <a:gd name="T74" fmla="*/ 66 w 82"/>
                <a:gd name="T75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104">
                  <a:moveTo>
                    <a:pt x="66" y="104"/>
                  </a:moveTo>
                  <a:cubicBezTo>
                    <a:pt x="65" y="104"/>
                    <a:pt x="64" y="104"/>
                    <a:pt x="62" y="103"/>
                  </a:cubicBezTo>
                  <a:cubicBezTo>
                    <a:pt x="62" y="102"/>
                    <a:pt x="61" y="102"/>
                    <a:pt x="60" y="101"/>
                  </a:cubicBezTo>
                  <a:cubicBezTo>
                    <a:pt x="59" y="100"/>
                    <a:pt x="57" y="99"/>
                    <a:pt x="55" y="98"/>
                  </a:cubicBezTo>
                  <a:cubicBezTo>
                    <a:pt x="56" y="98"/>
                    <a:pt x="56" y="98"/>
                    <a:pt x="56" y="98"/>
                  </a:cubicBezTo>
                  <a:cubicBezTo>
                    <a:pt x="58" y="96"/>
                    <a:pt x="60" y="95"/>
                    <a:pt x="60" y="92"/>
                  </a:cubicBezTo>
                  <a:cubicBezTo>
                    <a:pt x="60" y="91"/>
                    <a:pt x="60" y="91"/>
                    <a:pt x="60" y="91"/>
                  </a:cubicBezTo>
                  <a:cubicBezTo>
                    <a:pt x="60" y="91"/>
                    <a:pt x="60" y="91"/>
                    <a:pt x="60" y="91"/>
                  </a:cubicBezTo>
                  <a:cubicBezTo>
                    <a:pt x="57" y="83"/>
                    <a:pt x="57" y="83"/>
                    <a:pt x="57" y="83"/>
                  </a:cubicBezTo>
                  <a:cubicBezTo>
                    <a:pt x="51" y="73"/>
                    <a:pt x="51" y="73"/>
                    <a:pt x="51" y="73"/>
                  </a:cubicBezTo>
                  <a:cubicBezTo>
                    <a:pt x="47" y="62"/>
                    <a:pt x="47" y="62"/>
                    <a:pt x="47" y="62"/>
                  </a:cubicBezTo>
                  <a:cubicBezTo>
                    <a:pt x="44" y="54"/>
                    <a:pt x="44" y="54"/>
                    <a:pt x="44" y="54"/>
                  </a:cubicBezTo>
                  <a:cubicBezTo>
                    <a:pt x="42" y="51"/>
                    <a:pt x="40" y="50"/>
                    <a:pt x="38" y="50"/>
                  </a:cubicBezTo>
                  <a:cubicBezTo>
                    <a:pt x="35" y="50"/>
                    <a:pt x="31" y="52"/>
                    <a:pt x="27" y="56"/>
                  </a:cubicBezTo>
                  <a:cubicBezTo>
                    <a:pt x="27" y="56"/>
                    <a:pt x="26" y="56"/>
                    <a:pt x="26" y="56"/>
                  </a:cubicBezTo>
                  <a:cubicBezTo>
                    <a:pt x="25" y="56"/>
                    <a:pt x="24" y="56"/>
                    <a:pt x="23" y="55"/>
                  </a:cubicBezTo>
                  <a:cubicBezTo>
                    <a:pt x="22" y="53"/>
                    <a:pt x="21" y="52"/>
                    <a:pt x="19" y="52"/>
                  </a:cubicBezTo>
                  <a:cubicBezTo>
                    <a:pt x="18" y="52"/>
                    <a:pt x="17" y="53"/>
                    <a:pt x="16" y="54"/>
                  </a:cubicBezTo>
                  <a:cubicBezTo>
                    <a:pt x="10" y="61"/>
                    <a:pt x="10" y="61"/>
                    <a:pt x="10" y="61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8" y="61"/>
                    <a:pt x="8" y="60"/>
                    <a:pt x="8" y="55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39"/>
                    <a:pt x="12" y="37"/>
                    <a:pt x="11" y="36"/>
                  </a:cubicBezTo>
                  <a:cubicBezTo>
                    <a:pt x="10" y="36"/>
                    <a:pt x="10" y="35"/>
                    <a:pt x="9" y="35"/>
                  </a:cubicBezTo>
                  <a:cubicBezTo>
                    <a:pt x="8" y="35"/>
                    <a:pt x="6" y="36"/>
                    <a:pt x="5" y="37"/>
                  </a:cubicBezTo>
                  <a:cubicBezTo>
                    <a:pt x="4" y="37"/>
                    <a:pt x="3" y="37"/>
                    <a:pt x="3" y="37"/>
                  </a:cubicBezTo>
                  <a:cubicBezTo>
                    <a:pt x="2" y="37"/>
                    <a:pt x="2" y="37"/>
                    <a:pt x="2" y="36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2" y="21"/>
                    <a:pt x="5" y="17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1" y="16"/>
                    <a:pt x="12" y="17"/>
                    <a:pt x="14" y="17"/>
                  </a:cubicBezTo>
                  <a:cubicBezTo>
                    <a:pt x="14" y="17"/>
                    <a:pt x="15" y="17"/>
                    <a:pt x="15" y="16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5"/>
                    <a:pt x="17" y="2"/>
                    <a:pt x="18" y="0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1"/>
                    <a:pt x="45" y="21"/>
                    <a:pt x="45" y="21"/>
                  </a:cubicBezTo>
                  <a:cubicBezTo>
                    <a:pt x="47" y="21"/>
                    <a:pt x="50" y="22"/>
                    <a:pt x="51" y="28"/>
                  </a:cubicBezTo>
                  <a:cubicBezTo>
                    <a:pt x="51" y="29"/>
                    <a:pt x="51" y="31"/>
                    <a:pt x="45" y="34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9"/>
                    <a:pt x="41" y="40"/>
                    <a:pt x="43" y="42"/>
                  </a:cubicBezTo>
                  <a:cubicBezTo>
                    <a:pt x="60" y="55"/>
                    <a:pt x="60" y="55"/>
                    <a:pt x="60" y="55"/>
                  </a:cubicBezTo>
                  <a:cubicBezTo>
                    <a:pt x="66" y="63"/>
                    <a:pt x="66" y="63"/>
                    <a:pt x="66" y="63"/>
                  </a:cubicBezTo>
                  <a:cubicBezTo>
                    <a:pt x="72" y="74"/>
                    <a:pt x="72" y="74"/>
                    <a:pt x="72" y="74"/>
                  </a:cubicBezTo>
                  <a:cubicBezTo>
                    <a:pt x="72" y="75"/>
                    <a:pt x="72" y="75"/>
                    <a:pt x="72" y="75"/>
                  </a:cubicBezTo>
                  <a:cubicBezTo>
                    <a:pt x="72" y="75"/>
                    <a:pt x="72" y="75"/>
                    <a:pt x="72" y="75"/>
                  </a:cubicBezTo>
                  <a:cubicBezTo>
                    <a:pt x="75" y="76"/>
                    <a:pt x="75" y="76"/>
                    <a:pt x="75" y="76"/>
                  </a:cubicBezTo>
                  <a:cubicBezTo>
                    <a:pt x="75" y="76"/>
                    <a:pt x="75" y="76"/>
                    <a:pt x="75" y="76"/>
                  </a:cubicBezTo>
                  <a:cubicBezTo>
                    <a:pt x="75" y="76"/>
                    <a:pt x="75" y="76"/>
                    <a:pt x="75" y="76"/>
                  </a:cubicBezTo>
                  <a:cubicBezTo>
                    <a:pt x="77" y="76"/>
                    <a:pt x="77" y="77"/>
                    <a:pt x="78" y="77"/>
                  </a:cubicBezTo>
                  <a:cubicBezTo>
                    <a:pt x="78" y="77"/>
                    <a:pt x="78" y="77"/>
                    <a:pt x="78" y="77"/>
                  </a:cubicBezTo>
                  <a:cubicBezTo>
                    <a:pt x="78" y="80"/>
                    <a:pt x="78" y="80"/>
                    <a:pt x="78" y="80"/>
                  </a:cubicBezTo>
                  <a:cubicBezTo>
                    <a:pt x="77" y="81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4"/>
                    <a:pt x="78" y="84"/>
                    <a:pt x="78" y="84"/>
                  </a:cubicBezTo>
                  <a:cubicBezTo>
                    <a:pt x="80" y="86"/>
                    <a:pt x="81" y="90"/>
                    <a:pt x="82" y="95"/>
                  </a:cubicBezTo>
                  <a:cubicBezTo>
                    <a:pt x="82" y="95"/>
                    <a:pt x="82" y="95"/>
                    <a:pt x="82" y="95"/>
                  </a:cubicBezTo>
                  <a:cubicBezTo>
                    <a:pt x="80" y="95"/>
                    <a:pt x="79" y="97"/>
                    <a:pt x="78" y="98"/>
                  </a:cubicBezTo>
                  <a:cubicBezTo>
                    <a:pt x="75" y="98"/>
                    <a:pt x="75" y="98"/>
                    <a:pt x="75" y="98"/>
                  </a:cubicBezTo>
                  <a:cubicBezTo>
                    <a:pt x="73" y="96"/>
                    <a:pt x="70" y="96"/>
                    <a:pt x="68" y="96"/>
                  </a:cubicBezTo>
                  <a:cubicBezTo>
                    <a:pt x="67" y="96"/>
                    <a:pt x="66" y="96"/>
                    <a:pt x="66" y="97"/>
                  </a:cubicBezTo>
                  <a:cubicBezTo>
                    <a:pt x="65" y="98"/>
                    <a:pt x="65" y="100"/>
                    <a:pt x="66" y="102"/>
                  </a:cubicBezTo>
                  <a:cubicBezTo>
                    <a:pt x="67" y="103"/>
                    <a:pt x="66" y="104"/>
                    <a:pt x="66" y="104"/>
                  </a:cubicBezTo>
                  <a:cubicBezTo>
                    <a:pt x="66" y="104"/>
                    <a:pt x="66" y="104"/>
                    <a:pt x="66" y="1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33" name="Freeform 745"/>
            <p:cNvSpPr>
              <a:spLocks noEditPoints="1"/>
            </p:cNvSpPr>
            <p:nvPr/>
          </p:nvSpPr>
          <p:spPr bwMode="auto">
            <a:xfrm>
              <a:off x="5362272" y="4592701"/>
              <a:ext cx="334408" cy="426830"/>
            </a:xfrm>
            <a:custGeom>
              <a:avLst/>
              <a:gdLst>
                <a:gd name="T0" fmla="*/ 35 w 84"/>
                <a:gd name="T1" fmla="*/ 23 h 107"/>
                <a:gd name="T2" fmla="*/ 46 w 84"/>
                <a:gd name="T3" fmla="*/ 22 h 107"/>
                <a:gd name="T4" fmla="*/ 42 w 84"/>
                <a:gd name="T5" fmla="*/ 39 h 107"/>
                <a:gd name="T6" fmla="*/ 68 w 84"/>
                <a:gd name="T7" fmla="*/ 64 h 107"/>
                <a:gd name="T8" fmla="*/ 80 w 84"/>
                <a:gd name="T9" fmla="*/ 79 h 107"/>
                <a:gd name="T10" fmla="*/ 84 w 84"/>
                <a:gd name="T11" fmla="*/ 98 h 107"/>
                <a:gd name="T12" fmla="*/ 69 w 84"/>
                <a:gd name="T13" fmla="*/ 99 h 107"/>
                <a:gd name="T14" fmla="*/ 63 w 84"/>
                <a:gd name="T15" fmla="*/ 105 h 107"/>
                <a:gd name="T16" fmla="*/ 60 w 84"/>
                <a:gd name="T17" fmla="*/ 94 h 107"/>
                <a:gd name="T18" fmla="*/ 47 w 84"/>
                <a:gd name="T19" fmla="*/ 65 h 107"/>
                <a:gd name="T20" fmla="*/ 29 w 84"/>
                <a:gd name="T21" fmla="*/ 59 h 107"/>
                <a:gd name="T22" fmla="*/ 20 w 84"/>
                <a:gd name="T23" fmla="*/ 55 h 107"/>
                <a:gd name="T24" fmla="*/ 10 w 84"/>
                <a:gd name="T25" fmla="*/ 65 h 107"/>
                <a:gd name="T26" fmla="*/ 10 w 84"/>
                <a:gd name="T27" fmla="*/ 38 h 107"/>
                <a:gd name="T28" fmla="*/ 2 w 84"/>
                <a:gd name="T29" fmla="*/ 38 h 107"/>
                <a:gd name="T30" fmla="*/ 0 w 84"/>
                <a:gd name="T31" fmla="*/ 27 h 107"/>
                <a:gd name="T32" fmla="*/ 15 w 84"/>
                <a:gd name="T33" fmla="*/ 18 h 107"/>
                <a:gd name="T34" fmla="*/ 19 w 84"/>
                <a:gd name="T35" fmla="*/ 0 h 107"/>
                <a:gd name="T36" fmla="*/ 18 w 84"/>
                <a:gd name="T37" fmla="*/ 12 h 107"/>
                <a:gd name="T38" fmla="*/ 17 w 84"/>
                <a:gd name="T39" fmla="*/ 19 h 107"/>
                <a:gd name="T40" fmla="*/ 10 w 84"/>
                <a:gd name="T41" fmla="*/ 17 h 107"/>
                <a:gd name="T42" fmla="*/ 3 w 84"/>
                <a:gd name="T43" fmla="*/ 27 h 107"/>
                <a:gd name="T44" fmla="*/ 4 w 84"/>
                <a:gd name="T45" fmla="*/ 38 h 107"/>
                <a:gd name="T46" fmla="*/ 13 w 84"/>
                <a:gd name="T47" fmla="*/ 38 h 107"/>
                <a:gd name="T48" fmla="*/ 14 w 84"/>
                <a:gd name="T49" fmla="*/ 45 h 107"/>
                <a:gd name="T50" fmla="*/ 10 w 84"/>
                <a:gd name="T51" fmla="*/ 62 h 107"/>
                <a:gd name="T52" fmla="*/ 25 w 84"/>
                <a:gd name="T53" fmla="*/ 56 h 107"/>
                <a:gd name="T54" fmla="*/ 27 w 84"/>
                <a:gd name="T55" fmla="*/ 58 h 107"/>
                <a:gd name="T56" fmla="*/ 46 w 84"/>
                <a:gd name="T57" fmla="*/ 55 h 107"/>
                <a:gd name="T58" fmla="*/ 49 w 84"/>
                <a:gd name="T59" fmla="*/ 64 h 107"/>
                <a:gd name="T60" fmla="*/ 62 w 84"/>
                <a:gd name="T61" fmla="*/ 93 h 107"/>
                <a:gd name="T62" fmla="*/ 58 w 84"/>
                <a:gd name="T63" fmla="*/ 100 h 107"/>
                <a:gd name="T64" fmla="*/ 66 w 84"/>
                <a:gd name="T65" fmla="*/ 105 h 107"/>
                <a:gd name="T66" fmla="*/ 66 w 84"/>
                <a:gd name="T67" fmla="*/ 104 h 107"/>
                <a:gd name="T68" fmla="*/ 76 w 84"/>
                <a:gd name="T69" fmla="*/ 99 h 107"/>
                <a:gd name="T70" fmla="*/ 78 w 84"/>
                <a:gd name="T71" fmla="*/ 87 h 107"/>
                <a:gd name="T72" fmla="*/ 78 w 84"/>
                <a:gd name="T73" fmla="*/ 86 h 107"/>
                <a:gd name="T74" fmla="*/ 76 w 84"/>
                <a:gd name="T75" fmla="*/ 79 h 107"/>
                <a:gd name="T76" fmla="*/ 73 w 84"/>
                <a:gd name="T77" fmla="*/ 78 h 107"/>
                <a:gd name="T78" fmla="*/ 66 w 84"/>
                <a:gd name="T79" fmla="*/ 65 h 107"/>
                <a:gd name="T80" fmla="*/ 41 w 84"/>
                <a:gd name="T81" fmla="*/ 39 h 107"/>
                <a:gd name="T82" fmla="*/ 45 w 84"/>
                <a:gd name="T83" fmla="*/ 35 h 107"/>
                <a:gd name="T84" fmla="*/ 51 w 84"/>
                <a:gd name="T85" fmla="*/ 30 h 107"/>
                <a:gd name="T86" fmla="*/ 40 w 84"/>
                <a:gd name="T87" fmla="*/ 25 h 107"/>
                <a:gd name="T88" fmla="*/ 34 w 84"/>
                <a:gd name="T89" fmla="*/ 24 h 107"/>
                <a:gd name="T90" fmla="*/ 25 w 84"/>
                <a:gd name="T91" fmla="*/ 14 h 107"/>
                <a:gd name="T92" fmla="*/ 19 w 84"/>
                <a:gd name="T93" fmla="*/ 4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4" h="107">
                  <a:moveTo>
                    <a:pt x="19" y="0"/>
                  </a:moveTo>
                  <a:cubicBezTo>
                    <a:pt x="26" y="13"/>
                    <a:pt x="26" y="13"/>
                    <a:pt x="26" y="1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45" y="22"/>
                    <a:pt x="46" y="22"/>
                    <a:pt x="46" y="22"/>
                  </a:cubicBezTo>
                  <a:cubicBezTo>
                    <a:pt x="50" y="22"/>
                    <a:pt x="52" y="25"/>
                    <a:pt x="53" y="30"/>
                  </a:cubicBezTo>
                  <a:cubicBezTo>
                    <a:pt x="53" y="32"/>
                    <a:pt x="51" y="34"/>
                    <a:pt x="46" y="37"/>
                  </a:cubicBezTo>
                  <a:cubicBezTo>
                    <a:pt x="42" y="39"/>
                    <a:pt x="42" y="39"/>
                    <a:pt x="42" y="39"/>
                  </a:cubicBezTo>
                  <a:cubicBezTo>
                    <a:pt x="42" y="41"/>
                    <a:pt x="42" y="42"/>
                    <a:pt x="45" y="43"/>
                  </a:cubicBezTo>
                  <a:cubicBezTo>
                    <a:pt x="62" y="56"/>
                    <a:pt x="62" y="56"/>
                    <a:pt x="62" y="56"/>
                  </a:cubicBezTo>
                  <a:cubicBezTo>
                    <a:pt x="68" y="64"/>
                    <a:pt x="68" y="64"/>
                    <a:pt x="68" y="64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8" y="77"/>
                    <a:pt x="79" y="78"/>
                    <a:pt x="80" y="79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79" y="84"/>
                    <a:pt x="80" y="85"/>
                    <a:pt x="80" y="85"/>
                  </a:cubicBezTo>
                  <a:cubicBezTo>
                    <a:pt x="82" y="88"/>
                    <a:pt x="83" y="92"/>
                    <a:pt x="84" y="98"/>
                  </a:cubicBezTo>
                  <a:cubicBezTo>
                    <a:pt x="83" y="98"/>
                    <a:pt x="81" y="99"/>
                    <a:pt x="79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4" y="99"/>
                    <a:pt x="72" y="99"/>
                    <a:pt x="69" y="99"/>
                  </a:cubicBezTo>
                  <a:cubicBezTo>
                    <a:pt x="67" y="99"/>
                    <a:pt x="67" y="100"/>
                    <a:pt x="68" y="104"/>
                  </a:cubicBezTo>
                  <a:cubicBezTo>
                    <a:pt x="69" y="106"/>
                    <a:pt x="68" y="107"/>
                    <a:pt x="67" y="107"/>
                  </a:cubicBezTo>
                  <a:cubicBezTo>
                    <a:pt x="66" y="107"/>
                    <a:pt x="65" y="106"/>
                    <a:pt x="63" y="105"/>
                  </a:cubicBezTo>
                  <a:cubicBezTo>
                    <a:pt x="60" y="104"/>
                    <a:pt x="57" y="102"/>
                    <a:pt x="55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9" y="98"/>
                    <a:pt x="60" y="96"/>
                    <a:pt x="60" y="94"/>
                  </a:cubicBezTo>
                  <a:cubicBezTo>
                    <a:pt x="57" y="85"/>
                    <a:pt x="57" y="85"/>
                    <a:pt x="57" y="85"/>
                  </a:cubicBezTo>
                  <a:cubicBezTo>
                    <a:pt x="51" y="75"/>
                    <a:pt x="51" y="75"/>
                    <a:pt x="51" y="75"/>
                  </a:cubicBezTo>
                  <a:cubicBezTo>
                    <a:pt x="47" y="65"/>
                    <a:pt x="47" y="65"/>
                    <a:pt x="47" y="65"/>
                  </a:cubicBezTo>
                  <a:cubicBezTo>
                    <a:pt x="44" y="56"/>
                    <a:pt x="44" y="56"/>
                    <a:pt x="44" y="56"/>
                  </a:cubicBezTo>
                  <a:cubicBezTo>
                    <a:pt x="43" y="54"/>
                    <a:pt x="41" y="53"/>
                    <a:pt x="39" y="53"/>
                  </a:cubicBezTo>
                  <a:cubicBezTo>
                    <a:pt x="36" y="53"/>
                    <a:pt x="33" y="55"/>
                    <a:pt x="29" y="59"/>
                  </a:cubicBezTo>
                  <a:cubicBezTo>
                    <a:pt x="28" y="59"/>
                    <a:pt x="27" y="59"/>
                    <a:pt x="27" y="59"/>
                  </a:cubicBezTo>
                  <a:cubicBezTo>
                    <a:pt x="25" y="59"/>
                    <a:pt x="24" y="59"/>
                    <a:pt x="23" y="57"/>
                  </a:cubicBezTo>
                  <a:cubicBezTo>
                    <a:pt x="22" y="56"/>
                    <a:pt x="21" y="55"/>
                    <a:pt x="20" y="55"/>
                  </a:cubicBezTo>
                  <a:cubicBezTo>
                    <a:pt x="19" y="55"/>
                    <a:pt x="19" y="55"/>
                    <a:pt x="18" y="56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1" y="64"/>
                    <a:pt x="10" y="65"/>
                    <a:pt x="10" y="65"/>
                  </a:cubicBezTo>
                  <a:cubicBezTo>
                    <a:pt x="8" y="65"/>
                    <a:pt x="8" y="62"/>
                    <a:pt x="8" y="56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3" y="40"/>
                    <a:pt x="12" y="38"/>
                    <a:pt x="10" y="38"/>
                  </a:cubicBezTo>
                  <a:cubicBezTo>
                    <a:pt x="9" y="38"/>
                    <a:pt x="8" y="38"/>
                    <a:pt x="6" y="39"/>
                  </a:cubicBezTo>
                  <a:cubicBezTo>
                    <a:pt x="5" y="40"/>
                    <a:pt x="4" y="40"/>
                    <a:pt x="4" y="40"/>
                  </a:cubicBezTo>
                  <a:cubicBezTo>
                    <a:pt x="3" y="40"/>
                    <a:pt x="2" y="39"/>
                    <a:pt x="2" y="38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2" y="22"/>
                    <a:pt x="6" y="18"/>
                    <a:pt x="10" y="14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2" y="17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6"/>
                    <a:pt x="17" y="2"/>
                    <a:pt x="19" y="0"/>
                  </a:cubicBezTo>
                  <a:moveTo>
                    <a:pt x="19" y="4"/>
                  </a:moveTo>
                  <a:cubicBezTo>
                    <a:pt x="18" y="5"/>
                    <a:pt x="18" y="8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6" y="20"/>
                    <a:pt x="16" y="20"/>
                    <a:pt x="15" y="20"/>
                  </a:cubicBezTo>
                  <a:cubicBezTo>
                    <a:pt x="13" y="20"/>
                    <a:pt x="11" y="18"/>
                    <a:pt x="10" y="17"/>
                  </a:cubicBezTo>
                  <a:cubicBezTo>
                    <a:pt x="7" y="20"/>
                    <a:pt x="4" y="23"/>
                    <a:pt x="2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" y="38"/>
                    <a:pt x="5" y="38"/>
                    <a:pt x="5" y="38"/>
                  </a:cubicBezTo>
                  <a:cubicBezTo>
                    <a:pt x="7" y="37"/>
                    <a:pt x="8" y="36"/>
                    <a:pt x="10" y="36"/>
                  </a:cubicBezTo>
                  <a:cubicBezTo>
                    <a:pt x="11" y="36"/>
                    <a:pt x="12" y="37"/>
                    <a:pt x="13" y="38"/>
                  </a:cubicBezTo>
                  <a:cubicBezTo>
                    <a:pt x="14" y="39"/>
                    <a:pt x="14" y="41"/>
                    <a:pt x="14" y="45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0" y="57"/>
                    <a:pt x="10" y="57"/>
                    <a:pt x="10" y="57"/>
                  </a:cubicBezTo>
                  <a:cubicBezTo>
                    <a:pt x="10" y="60"/>
                    <a:pt x="10" y="62"/>
                    <a:pt x="10" y="63"/>
                  </a:cubicBezTo>
                  <a:cubicBezTo>
                    <a:pt x="10" y="63"/>
                    <a:pt x="10" y="62"/>
                    <a:pt x="10" y="62"/>
                  </a:cubicBezTo>
                  <a:cubicBezTo>
                    <a:pt x="17" y="55"/>
                    <a:pt x="17" y="55"/>
                    <a:pt x="17" y="55"/>
                  </a:cubicBezTo>
                  <a:cubicBezTo>
                    <a:pt x="18" y="54"/>
                    <a:pt x="19" y="53"/>
                    <a:pt x="20" y="53"/>
                  </a:cubicBezTo>
                  <a:cubicBezTo>
                    <a:pt x="22" y="53"/>
                    <a:pt x="23" y="54"/>
                    <a:pt x="25" y="56"/>
                  </a:cubicBezTo>
                  <a:cubicBezTo>
                    <a:pt x="25" y="56"/>
                    <a:pt x="25" y="56"/>
                    <a:pt x="25" y="56"/>
                  </a:cubicBezTo>
                  <a:cubicBezTo>
                    <a:pt x="25" y="56"/>
                    <a:pt x="25" y="56"/>
                    <a:pt x="25" y="56"/>
                  </a:cubicBezTo>
                  <a:cubicBezTo>
                    <a:pt x="26" y="58"/>
                    <a:pt x="26" y="58"/>
                    <a:pt x="27" y="58"/>
                  </a:cubicBezTo>
                  <a:cubicBezTo>
                    <a:pt x="27" y="58"/>
                    <a:pt x="27" y="57"/>
                    <a:pt x="28" y="57"/>
                  </a:cubicBezTo>
                  <a:cubicBezTo>
                    <a:pt x="32" y="53"/>
                    <a:pt x="35" y="51"/>
                    <a:pt x="39" y="51"/>
                  </a:cubicBezTo>
                  <a:cubicBezTo>
                    <a:pt x="41" y="51"/>
                    <a:pt x="44" y="53"/>
                    <a:pt x="46" y="55"/>
                  </a:cubicBezTo>
                  <a:cubicBezTo>
                    <a:pt x="46" y="55"/>
                    <a:pt x="46" y="55"/>
                    <a:pt x="46" y="55"/>
                  </a:cubicBezTo>
                  <a:cubicBezTo>
                    <a:pt x="46" y="55"/>
                    <a:pt x="46" y="55"/>
                    <a:pt x="46" y="55"/>
                  </a:cubicBezTo>
                  <a:cubicBezTo>
                    <a:pt x="49" y="64"/>
                    <a:pt x="49" y="64"/>
                    <a:pt x="49" y="64"/>
                  </a:cubicBezTo>
                  <a:cubicBezTo>
                    <a:pt x="53" y="74"/>
                    <a:pt x="53" y="74"/>
                    <a:pt x="53" y="74"/>
                  </a:cubicBezTo>
                  <a:cubicBezTo>
                    <a:pt x="58" y="85"/>
                    <a:pt x="58" y="85"/>
                    <a:pt x="58" y="85"/>
                  </a:cubicBezTo>
                  <a:cubicBezTo>
                    <a:pt x="62" y="93"/>
                    <a:pt x="62" y="93"/>
                    <a:pt x="62" y="93"/>
                  </a:cubicBezTo>
                  <a:cubicBezTo>
                    <a:pt x="62" y="93"/>
                    <a:pt x="62" y="93"/>
                    <a:pt x="62" y="93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7"/>
                    <a:pt x="60" y="99"/>
                    <a:pt x="58" y="100"/>
                  </a:cubicBezTo>
                  <a:cubicBezTo>
                    <a:pt x="59" y="101"/>
                    <a:pt x="60" y="102"/>
                    <a:pt x="62" y="103"/>
                  </a:cubicBezTo>
                  <a:cubicBezTo>
                    <a:pt x="62" y="103"/>
                    <a:pt x="63" y="103"/>
                    <a:pt x="64" y="104"/>
                  </a:cubicBezTo>
                  <a:cubicBezTo>
                    <a:pt x="65" y="104"/>
                    <a:pt x="66" y="105"/>
                    <a:pt x="66" y="105"/>
                  </a:cubicBezTo>
                  <a:cubicBezTo>
                    <a:pt x="66" y="105"/>
                    <a:pt x="66" y="105"/>
                    <a:pt x="66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5" y="102"/>
                    <a:pt x="65" y="100"/>
                    <a:pt x="66" y="99"/>
                  </a:cubicBezTo>
                  <a:cubicBezTo>
                    <a:pt x="67" y="98"/>
                    <a:pt x="68" y="97"/>
                    <a:pt x="69" y="97"/>
                  </a:cubicBezTo>
                  <a:cubicBezTo>
                    <a:pt x="71" y="97"/>
                    <a:pt x="74" y="98"/>
                    <a:pt x="76" y="99"/>
                  </a:cubicBezTo>
                  <a:cubicBezTo>
                    <a:pt x="78" y="99"/>
                    <a:pt x="78" y="99"/>
                    <a:pt x="78" y="99"/>
                  </a:cubicBezTo>
                  <a:cubicBezTo>
                    <a:pt x="79" y="98"/>
                    <a:pt x="81" y="97"/>
                    <a:pt x="82" y="96"/>
                  </a:cubicBezTo>
                  <a:cubicBezTo>
                    <a:pt x="81" y="92"/>
                    <a:pt x="80" y="89"/>
                    <a:pt x="78" y="87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5"/>
                    <a:pt x="77" y="83"/>
                    <a:pt x="78" y="82"/>
                  </a:cubicBezTo>
                  <a:cubicBezTo>
                    <a:pt x="78" y="80"/>
                    <a:pt x="78" y="80"/>
                    <a:pt x="78" y="80"/>
                  </a:cubicBezTo>
                  <a:cubicBezTo>
                    <a:pt x="78" y="79"/>
                    <a:pt x="77" y="79"/>
                    <a:pt x="76" y="79"/>
                  </a:cubicBezTo>
                  <a:cubicBezTo>
                    <a:pt x="76" y="79"/>
                    <a:pt x="76" y="79"/>
                    <a:pt x="76" y="79"/>
                  </a:cubicBezTo>
                  <a:cubicBezTo>
                    <a:pt x="75" y="79"/>
                    <a:pt x="75" y="79"/>
                    <a:pt x="75" y="79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2" y="77"/>
                    <a:pt x="72" y="77"/>
                    <a:pt x="72" y="77"/>
                  </a:cubicBezTo>
                  <a:cubicBezTo>
                    <a:pt x="72" y="77"/>
                    <a:pt x="72" y="77"/>
                    <a:pt x="72" y="77"/>
                  </a:cubicBezTo>
                  <a:cubicBezTo>
                    <a:pt x="66" y="65"/>
                    <a:pt x="66" y="65"/>
                    <a:pt x="66" y="65"/>
                  </a:cubicBezTo>
                  <a:cubicBezTo>
                    <a:pt x="60" y="57"/>
                    <a:pt x="60" y="57"/>
                    <a:pt x="60" y="57"/>
                  </a:cubicBezTo>
                  <a:cubicBezTo>
                    <a:pt x="44" y="44"/>
                    <a:pt x="44" y="44"/>
                    <a:pt x="44" y="44"/>
                  </a:cubicBezTo>
                  <a:cubicBezTo>
                    <a:pt x="42" y="44"/>
                    <a:pt x="40" y="42"/>
                    <a:pt x="41" y="39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5" y="35"/>
                    <a:pt x="45" y="35"/>
                    <a:pt x="45" y="35"/>
                  </a:cubicBezTo>
                  <a:cubicBezTo>
                    <a:pt x="45" y="35"/>
                    <a:pt x="45" y="35"/>
                    <a:pt x="45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50" y="33"/>
                    <a:pt x="51" y="31"/>
                    <a:pt x="51" y="30"/>
                  </a:cubicBezTo>
                  <a:cubicBezTo>
                    <a:pt x="50" y="24"/>
                    <a:pt x="47" y="24"/>
                    <a:pt x="46" y="24"/>
                  </a:cubicBezTo>
                  <a:cubicBezTo>
                    <a:pt x="46" y="24"/>
                    <a:pt x="45" y="24"/>
                    <a:pt x="45" y="24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39" y="25"/>
                    <a:pt x="39" y="25"/>
                    <a:pt x="39" y="25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19" y="4"/>
                    <a:pt x="19" y="4"/>
                    <a:pt x="19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34" name="Freeform 746"/>
            <p:cNvSpPr>
              <a:spLocks/>
            </p:cNvSpPr>
            <p:nvPr/>
          </p:nvSpPr>
          <p:spPr bwMode="auto">
            <a:xfrm>
              <a:off x="2923959" y="4228047"/>
              <a:ext cx="75620" cy="70578"/>
            </a:xfrm>
            <a:custGeom>
              <a:avLst/>
              <a:gdLst>
                <a:gd name="T0" fmla="*/ 16 w 19"/>
                <a:gd name="T1" fmla="*/ 18 h 18"/>
                <a:gd name="T2" fmla="*/ 11 w 19"/>
                <a:gd name="T3" fmla="*/ 17 h 18"/>
                <a:gd name="T4" fmla="*/ 9 w 19"/>
                <a:gd name="T5" fmla="*/ 15 h 18"/>
                <a:gd name="T6" fmla="*/ 8 w 19"/>
                <a:gd name="T7" fmla="*/ 13 h 18"/>
                <a:gd name="T8" fmla="*/ 1 w 19"/>
                <a:gd name="T9" fmla="*/ 10 h 18"/>
                <a:gd name="T10" fmla="*/ 0 w 19"/>
                <a:gd name="T11" fmla="*/ 10 h 18"/>
                <a:gd name="T12" fmla="*/ 1 w 19"/>
                <a:gd name="T13" fmla="*/ 7 h 18"/>
                <a:gd name="T14" fmla="*/ 5 w 19"/>
                <a:gd name="T15" fmla="*/ 1 h 18"/>
                <a:gd name="T16" fmla="*/ 13 w 19"/>
                <a:gd name="T17" fmla="*/ 0 h 18"/>
                <a:gd name="T18" fmla="*/ 14 w 19"/>
                <a:gd name="T19" fmla="*/ 0 h 18"/>
                <a:gd name="T20" fmla="*/ 16 w 19"/>
                <a:gd name="T21" fmla="*/ 0 h 18"/>
                <a:gd name="T22" fmla="*/ 18 w 19"/>
                <a:gd name="T23" fmla="*/ 0 h 18"/>
                <a:gd name="T24" fmla="*/ 15 w 19"/>
                <a:gd name="T25" fmla="*/ 3 h 18"/>
                <a:gd name="T26" fmla="*/ 15 w 19"/>
                <a:gd name="T27" fmla="*/ 8 h 18"/>
                <a:gd name="T28" fmla="*/ 15 w 19"/>
                <a:gd name="T29" fmla="*/ 10 h 18"/>
                <a:gd name="T30" fmla="*/ 19 w 19"/>
                <a:gd name="T31" fmla="*/ 17 h 18"/>
                <a:gd name="T32" fmla="*/ 16 w 19"/>
                <a:gd name="T3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" h="18">
                  <a:moveTo>
                    <a:pt x="16" y="18"/>
                  </a:moveTo>
                  <a:cubicBezTo>
                    <a:pt x="11" y="17"/>
                    <a:pt x="11" y="17"/>
                    <a:pt x="11" y="17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7" y="11"/>
                    <a:pt x="4" y="10"/>
                    <a:pt x="1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5" y="0"/>
                    <a:pt x="15" y="0"/>
                    <a:pt x="16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4"/>
                    <a:pt x="15" y="6"/>
                    <a:pt x="15" y="8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6" y="18"/>
                    <a:pt x="16" y="18"/>
                    <a:pt x="16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35" name="Freeform 747"/>
            <p:cNvSpPr>
              <a:spLocks noEditPoints="1"/>
            </p:cNvSpPr>
            <p:nvPr/>
          </p:nvSpPr>
          <p:spPr bwMode="auto">
            <a:xfrm>
              <a:off x="2915557" y="4224685"/>
              <a:ext cx="87382" cy="78981"/>
            </a:xfrm>
            <a:custGeom>
              <a:avLst/>
              <a:gdLst>
                <a:gd name="T0" fmla="*/ 22 w 22"/>
                <a:gd name="T1" fmla="*/ 0 h 20"/>
                <a:gd name="T2" fmla="*/ 22 w 22"/>
                <a:gd name="T3" fmla="*/ 0 h 20"/>
                <a:gd name="T4" fmla="*/ 18 w 22"/>
                <a:gd name="T5" fmla="*/ 5 h 20"/>
                <a:gd name="T6" fmla="*/ 18 w 22"/>
                <a:gd name="T7" fmla="*/ 9 h 20"/>
                <a:gd name="T8" fmla="*/ 18 w 22"/>
                <a:gd name="T9" fmla="*/ 11 h 20"/>
                <a:gd name="T10" fmla="*/ 22 w 22"/>
                <a:gd name="T11" fmla="*/ 19 h 20"/>
                <a:gd name="T12" fmla="*/ 18 w 22"/>
                <a:gd name="T13" fmla="*/ 20 h 20"/>
                <a:gd name="T14" fmla="*/ 13 w 22"/>
                <a:gd name="T15" fmla="*/ 19 h 20"/>
                <a:gd name="T16" fmla="*/ 11 w 22"/>
                <a:gd name="T17" fmla="*/ 16 h 20"/>
                <a:gd name="T18" fmla="*/ 9 w 22"/>
                <a:gd name="T19" fmla="*/ 14 h 20"/>
                <a:gd name="T20" fmla="*/ 3 w 22"/>
                <a:gd name="T21" fmla="*/ 12 h 20"/>
                <a:gd name="T22" fmla="*/ 0 w 22"/>
                <a:gd name="T23" fmla="*/ 12 h 20"/>
                <a:gd name="T24" fmla="*/ 2 w 22"/>
                <a:gd name="T25" fmla="*/ 7 h 20"/>
                <a:gd name="T26" fmla="*/ 6 w 22"/>
                <a:gd name="T27" fmla="*/ 1 h 20"/>
                <a:gd name="T28" fmla="*/ 15 w 22"/>
                <a:gd name="T29" fmla="*/ 1 h 20"/>
                <a:gd name="T30" fmla="*/ 18 w 22"/>
                <a:gd name="T31" fmla="*/ 0 h 20"/>
                <a:gd name="T32" fmla="*/ 22 w 22"/>
                <a:gd name="T33" fmla="*/ 0 h 20"/>
                <a:gd name="T34" fmla="*/ 18 w 22"/>
                <a:gd name="T35" fmla="*/ 1 h 20"/>
                <a:gd name="T36" fmla="*/ 18 w 22"/>
                <a:gd name="T37" fmla="*/ 1 h 20"/>
                <a:gd name="T38" fmla="*/ 17 w 22"/>
                <a:gd name="T39" fmla="*/ 2 h 20"/>
                <a:gd name="T40" fmla="*/ 15 w 22"/>
                <a:gd name="T41" fmla="*/ 2 h 20"/>
                <a:gd name="T42" fmla="*/ 7 w 22"/>
                <a:gd name="T43" fmla="*/ 3 h 20"/>
                <a:gd name="T44" fmla="*/ 4 w 22"/>
                <a:gd name="T45" fmla="*/ 8 h 20"/>
                <a:gd name="T46" fmla="*/ 3 w 22"/>
                <a:gd name="T47" fmla="*/ 10 h 20"/>
                <a:gd name="T48" fmla="*/ 10 w 22"/>
                <a:gd name="T49" fmla="*/ 13 h 20"/>
                <a:gd name="T50" fmla="*/ 12 w 22"/>
                <a:gd name="T51" fmla="*/ 15 h 20"/>
                <a:gd name="T52" fmla="*/ 14 w 22"/>
                <a:gd name="T53" fmla="*/ 17 h 20"/>
                <a:gd name="T54" fmla="*/ 18 w 22"/>
                <a:gd name="T55" fmla="*/ 18 h 20"/>
                <a:gd name="T56" fmla="*/ 20 w 22"/>
                <a:gd name="T57" fmla="*/ 18 h 20"/>
                <a:gd name="T58" fmla="*/ 17 w 22"/>
                <a:gd name="T59" fmla="*/ 12 h 20"/>
                <a:gd name="T60" fmla="*/ 17 w 22"/>
                <a:gd name="T61" fmla="*/ 12 h 20"/>
                <a:gd name="T62" fmla="*/ 17 w 22"/>
                <a:gd name="T63" fmla="*/ 11 h 20"/>
                <a:gd name="T64" fmla="*/ 16 w 22"/>
                <a:gd name="T65" fmla="*/ 10 h 20"/>
                <a:gd name="T66" fmla="*/ 16 w 22"/>
                <a:gd name="T67" fmla="*/ 4 h 20"/>
                <a:gd name="T68" fmla="*/ 16 w 22"/>
                <a:gd name="T69" fmla="*/ 4 h 20"/>
                <a:gd name="T70" fmla="*/ 17 w 22"/>
                <a:gd name="T71" fmla="*/ 4 h 20"/>
                <a:gd name="T72" fmla="*/ 18 w 22"/>
                <a:gd name="T73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2" h="20">
                  <a:moveTo>
                    <a:pt x="2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7" y="6"/>
                    <a:pt x="17" y="7"/>
                    <a:pt x="18" y="9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8" y="13"/>
                    <a:pt x="6" y="12"/>
                    <a:pt x="3" y="12"/>
                  </a:cubicBezTo>
                  <a:cubicBezTo>
                    <a:pt x="2" y="12"/>
                    <a:pt x="1" y="12"/>
                    <a:pt x="0" y="12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6" y="1"/>
                    <a:pt x="16" y="0"/>
                    <a:pt x="18" y="0"/>
                  </a:cubicBezTo>
                  <a:cubicBezTo>
                    <a:pt x="22" y="0"/>
                    <a:pt x="22" y="0"/>
                    <a:pt x="22" y="0"/>
                  </a:cubicBezTo>
                  <a:moveTo>
                    <a:pt x="18" y="1"/>
                  </a:moveTo>
                  <a:cubicBezTo>
                    <a:pt x="18" y="1"/>
                    <a:pt x="18" y="1"/>
                    <a:pt x="18" y="1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6" y="2"/>
                    <a:pt x="16" y="2"/>
                    <a:pt x="15" y="2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6" y="11"/>
                    <a:pt x="9" y="11"/>
                    <a:pt x="10" y="13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7"/>
                    <a:pt x="16" y="5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8" y="1"/>
                    <a:pt x="18" y="1"/>
                    <a:pt x="1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36" name="Freeform 748"/>
            <p:cNvSpPr>
              <a:spLocks/>
            </p:cNvSpPr>
            <p:nvPr/>
          </p:nvSpPr>
          <p:spPr bwMode="auto">
            <a:xfrm>
              <a:off x="2923959" y="4228047"/>
              <a:ext cx="75620" cy="70578"/>
            </a:xfrm>
            <a:custGeom>
              <a:avLst/>
              <a:gdLst>
                <a:gd name="T0" fmla="*/ 16 w 19"/>
                <a:gd name="T1" fmla="*/ 18 h 18"/>
                <a:gd name="T2" fmla="*/ 11 w 19"/>
                <a:gd name="T3" fmla="*/ 17 h 18"/>
                <a:gd name="T4" fmla="*/ 9 w 19"/>
                <a:gd name="T5" fmla="*/ 15 h 18"/>
                <a:gd name="T6" fmla="*/ 8 w 19"/>
                <a:gd name="T7" fmla="*/ 13 h 18"/>
                <a:gd name="T8" fmla="*/ 1 w 19"/>
                <a:gd name="T9" fmla="*/ 10 h 18"/>
                <a:gd name="T10" fmla="*/ 0 w 19"/>
                <a:gd name="T11" fmla="*/ 10 h 18"/>
                <a:gd name="T12" fmla="*/ 1 w 19"/>
                <a:gd name="T13" fmla="*/ 7 h 18"/>
                <a:gd name="T14" fmla="*/ 5 w 19"/>
                <a:gd name="T15" fmla="*/ 1 h 18"/>
                <a:gd name="T16" fmla="*/ 13 w 19"/>
                <a:gd name="T17" fmla="*/ 0 h 18"/>
                <a:gd name="T18" fmla="*/ 14 w 19"/>
                <a:gd name="T19" fmla="*/ 0 h 18"/>
                <a:gd name="T20" fmla="*/ 16 w 19"/>
                <a:gd name="T21" fmla="*/ 0 h 18"/>
                <a:gd name="T22" fmla="*/ 18 w 19"/>
                <a:gd name="T23" fmla="*/ 0 h 18"/>
                <a:gd name="T24" fmla="*/ 15 w 19"/>
                <a:gd name="T25" fmla="*/ 3 h 18"/>
                <a:gd name="T26" fmla="*/ 15 w 19"/>
                <a:gd name="T27" fmla="*/ 8 h 18"/>
                <a:gd name="T28" fmla="*/ 15 w 19"/>
                <a:gd name="T29" fmla="*/ 10 h 18"/>
                <a:gd name="T30" fmla="*/ 19 w 19"/>
                <a:gd name="T31" fmla="*/ 17 h 18"/>
                <a:gd name="T32" fmla="*/ 16 w 19"/>
                <a:gd name="T3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" h="18">
                  <a:moveTo>
                    <a:pt x="16" y="18"/>
                  </a:moveTo>
                  <a:cubicBezTo>
                    <a:pt x="11" y="17"/>
                    <a:pt x="11" y="17"/>
                    <a:pt x="11" y="17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7" y="11"/>
                    <a:pt x="4" y="10"/>
                    <a:pt x="1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5" y="0"/>
                    <a:pt x="15" y="0"/>
                    <a:pt x="16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4"/>
                    <a:pt x="15" y="6"/>
                    <a:pt x="15" y="8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6" y="18"/>
                    <a:pt x="16" y="18"/>
                    <a:pt x="16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37" name="Freeform 749"/>
            <p:cNvSpPr>
              <a:spLocks noEditPoints="1"/>
            </p:cNvSpPr>
            <p:nvPr/>
          </p:nvSpPr>
          <p:spPr bwMode="auto">
            <a:xfrm>
              <a:off x="2915557" y="4224685"/>
              <a:ext cx="87382" cy="78981"/>
            </a:xfrm>
            <a:custGeom>
              <a:avLst/>
              <a:gdLst>
                <a:gd name="T0" fmla="*/ 22 w 22"/>
                <a:gd name="T1" fmla="*/ 0 h 20"/>
                <a:gd name="T2" fmla="*/ 22 w 22"/>
                <a:gd name="T3" fmla="*/ 0 h 20"/>
                <a:gd name="T4" fmla="*/ 18 w 22"/>
                <a:gd name="T5" fmla="*/ 5 h 20"/>
                <a:gd name="T6" fmla="*/ 18 w 22"/>
                <a:gd name="T7" fmla="*/ 9 h 20"/>
                <a:gd name="T8" fmla="*/ 18 w 22"/>
                <a:gd name="T9" fmla="*/ 11 h 20"/>
                <a:gd name="T10" fmla="*/ 22 w 22"/>
                <a:gd name="T11" fmla="*/ 19 h 20"/>
                <a:gd name="T12" fmla="*/ 18 w 22"/>
                <a:gd name="T13" fmla="*/ 20 h 20"/>
                <a:gd name="T14" fmla="*/ 13 w 22"/>
                <a:gd name="T15" fmla="*/ 19 h 20"/>
                <a:gd name="T16" fmla="*/ 11 w 22"/>
                <a:gd name="T17" fmla="*/ 16 h 20"/>
                <a:gd name="T18" fmla="*/ 9 w 22"/>
                <a:gd name="T19" fmla="*/ 14 h 20"/>
                <a:gd name="T20" fmla="*/ 3 w 22"/>
                <a:gd name="T21" fmla="*/ 12 h 20"/>
                <a:gd name="T22" fmla="*/ 0 w 22"/>
                <a:gd name="T23" fmla="*/ 12 h 20"/>
                <a:gd name="T24" fmla="*/ 2 w 22"/>
                <a:gd name="T25" fmla="*/ 7 h 20"/>
                <a:gd name="T26" fmla="*/ 6 w 22"/>
                <a:gd name="T27" fmla="*/ 1 h 20"/>
                <a:gd name="T28" fmla="*/ 15 w 22"/>
                <a:gd name="T29" fmla="*/ 1 h 20"/>
                <a:gd name="T30" fmla="*/ 18 w 22"/>
                <a:gd name="T31" fmla="*/ 0 h 20"/>
                <a:gd name="T32" fmla="*/ 22 w 22"/>
                <a:gd name="T33" fmla="*/ 0 h 20"/>
                <a:gd name="T34" fmla="*/ 18 w 22"/>
                <a:gd name="T35" fmla="*/ 1 h 20"/>
                <a:gd name="T36" fmla="*/ 18 w 22"/>
                <a:gd name="T37" fmla="*/ 1 h 20"/>
                <a:gd name="T38" fmla="*/ 17 w 22"/>
                <a:gd name="T39" fmla="*/ 2 h 20"/>
                <a:gd name="T40" fmla="*/ 15 w 22"/>
                <a:gd name="T41" fmla="*/ 2 h 20"/>
                <a:gd name="T42" fmla="*/ 7 w 22"/>
                <a:gd name="T43" fmla="*/ 3 h 20"/>
                <a:gd name="T44" fmla="*/ 4 w 22"/>
                <a:gd name="T45" fmla="*/ 8 h 20"/>
                <a:gd name="T46" fmla="*/ 3 w 22"/>
                <a:gd name="T47" fmla="*/ 10 h 20"/>
                <a:gd name="T48" fmla="*/ 10 w 22"/>
                <a:gd name="T49" fmla="*/ 13 h 20"/>
                <a:gd name="T50" fmla="*/ 12 w 22"/>
                <a:gd name="T51" fmla="*/ 15 h 20"/>
                <a:gd name="T52" fmla="*/ 14 w 22"/>
                <a:gd name="T53" fmla="*/ 17 h 20"/>
                <a:gd name="T54" fmla="*/ 18 w 22"/>
                <a:gd name="T55" fmla="*/ 18 h 20"/>
                <a:gd name="T56" fmla="*/ 20 w 22"/>
                <a:gd name="T57" fmla="*/ 18 h 20"/>
                <a:gd name="T58" fmla="*/ 17 w 22"/>
                <a:gd name="T59" fmla="*/ 12 h 20"/>
                <a:gd name="T60" fmla="*/ 17 w 22"/>
                <a:gd name="T61" fmla="*/ 12 h 20"/>
                <a:gd name="T62" fmla="*/ 17 w 22"/>
                <a:gd name="T63" fmla="*/ 11 h 20"/>
                <a:gd name="T64" fmla="*/ 16 w 22"/>
                <a:gd name="T65" fmla="*/ 10 h 20"/>
                <a:gd name="T66" fmla="*/ 16 w 22"/>
                <a:gd name="T67" fmla="*/ 4 h 20"/>
                <a:gd name="T68" fmla="*/ 16 w 22"/>
                <a:gd name="T69" fmla="*/ 4 h 20"/>
                <a:gd name="T70" fmla="*/ 17 w 22"/>
                <a:gd name="T71" fmla="*/ 4 h 20"/>
                <a:gd name="T72" fmla="*/ 18 w 22"/>
                <a:gd name="T73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2" h="20">
                  <a:moveTo>
                    <a:pt x="2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7" y="6"/>
                    <a:pt x="17" y="7"/>
                    <a:pt x="18" y="9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8" y="13"/>
                    <a:pt x="6" y="12"/>
                    <a:pt x="3" y="12"/>
                  </a:cubicBezTo>
                  <a:cubicBezTo>
                    <a:pt x="2" y="12"/>
                    <a:pt x="1" y="12"/>
                    <a:pt x="0" y="12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6" y="1"/>
                    <a:pt x="16" y="0"/>
                    <a:pt x="18" y="0"/>
                  </a:cubicBezTo>
                  <a:cubicBezTo>
                    <a:pt x="22" y="0"/>
                    <a:pt x="22" y="0"/>
                    <a:pt x="22" y="0"/>
                  </a:cubicBezTo>
                  <a:moveTo>
                    <a:pt x="18" y="1"/>
                  </a:moveTo>
                  <a:cubicBezTo>
                    <a:pt x="18" y="1"/>
                    <a:pt x="18" y="1"/>
                    <a:pt x="18" y="1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6" y="2"/>
                    <a:pt x="16" y="2"/>
                    <a:pt x="15" y="2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6" y="11"/>
                    <a:pt x="9" y="11"/>
                    <a:pt x="10" y="13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7"/>
                    <a:pt x="16" y="5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8" y="1"/>
                    <a:pt x="18" y="1"/>
                    <a:pt x="1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38" name="Freeform 750"/>
            <p:cNvSpPr>
              <a:spLocks/>
            </p:cNvSpPr>
            <p:nvPr/>
          </p:nvSpPr>
          <p:spPr bwMode="auto">
            <a:xfrm>
              <a:off x="6546979" y="3750802"/>
              <a:ext cx="149559" cy="223499"/>
            </a:xfrm>
            <a:custGeom>
              <a:avLst/>
              <a:gdLst>
                <a:gd name="T0" fmla="*/ 4 w 38"/>
                <a:gd name="T1" fmla="*/ 56 h 56"/>
                <a:gd name="T2" fmla="*/ 6 w 38"/>
                <a:gd name="T3" fmla="*/ 39 h 56"/>
                <a:gd name="T4" fmla="*/ 0 w 38"/>
                <a:gd name="T5" fmla="*/ 25 h 56"/>
                <a:gd name="T6" fmla="*/ 0 w 38"/>
                <a:gd name="T7" fmla="*/ 25 h 56"/>
                <a:gd name="T8" fmla="*/ 0 w 38"/>
                <a:gd name="T9" fmla="*/ 25 h 56"/>
                <a:gd name="T10" fmla="*/ 0 w 38"/>
                <a:gd name="T11" fmla="*/ 24 h 56"/>
                <a:gd name="T12" fmla="*/ 7 w 38"/>
                <a:gd name="T13" fmla="*/ 24 h 56"/>
                <a:gd name="T14" fmla="*/ 8 w 38"/>
                <a:gd name="T15" fmla="*/ 24 h 56"/>
                <a:gd name="T16" fmla="*/ 8 w 38"/>
                <a:gd name="T17" fmla="*/ 23 h 56"/>
                <a:gd name="T18" fmla="*/ 7 w 38"/>
                <a:gd name="T19" fmla="*/ 17 h 56"/>
                <a:gd name="T20" fmla="*/ 3 w 38"/>
                <a:gd name="T21" fmla="*/ 12 h 56"/>
                <a:gd name="T22" fmla="*/ 7 w 38"/>
                <a:gd name="T23" fmla="*/ 8 h 56"/>
                <a:gd name="T24" fmla="*/ 12 w 38"/>
                <a:gd name="T25" fmla="*/ 5 h 56"/>
                <a:gd name="T26" fmla="*/ 20 w 38"/>
                <a:gd name="T27" fmla="*/ 4 h 56"/>
                <a:gd name="T28" fmla="*/ 20 w 38"/>
                <a:gd name="T29" fmla="*/ 4 h 56"/>
                <a:gd name="T30" fmla="*/ 20 w 38"/>
                <a:gd name="T31" fmla="*/ 4 h 56"/>
                <a:gd name="T32" fmla="*/ 25 w 38"/>
                <a:gd name="T33" fmla="*/ 0 h 56"/>
                <a:gd name="T34" fmla="*/ 29 w 38"/>
                <a:gd name="T35" fmla="*/ 7 h 56"/>
                <a:gd name="T36" fmla="*/ 34 w 38"/>
                <a:gd name="T37" fmla="*/ 22 h 56"/>
                <a:gd name="T38" fmla="*/ 37 w 38"/>
                <a:gd name="T39" fmla="*/ 34 h 56"/>
                <a:gd name="T40" fmla="*/ 35 w 38"/>
                <a:gd name="T41" fmla="*/ 42 h 56"/>
                <a:gd name="T42" fmla="*/ 29 w 38"/>
                <a:gd name="T43" fmla="*/ 49 h 56"/>
                <a:gd name="T44" fmla="*/ 20 w 38"/>
                <a:gd name="T45" fmla="*/ 50 h 56"/>
                <a:gd name="T46" fmla="*/ 20 w 38"/>
                <a:gd name="T47" fmla="*/ 50 h 56"/>
                <a:gd name="T48" fmla="*/ 12 w 38"/>
                <a:gd name="T49" fmla="*/ 54 h 56"/>
                <a:gd name="T50" fmla="*/ 9 w 38"/>
                <a:gd name="T51" fmla="*/ 55 h 56"/>
                <a:gd name="T52" fmla="*/ 4 w 38"/>
                <a:gd name="T53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8" h="56">
                  <a:moveTo>
                    <a:pt x="4" y="56"/>
                  </a:moveTo>
                  <a:cubicBezTo>
                    <a:pt x="6" y="53"/>
                    <a:pt x="6" y="47"/>
                    <a:pt x="6" y="39"/>
                  </a:cubicBezTo>
                  <a:cubicBezTo>
                    <a:pt x="6" y="29"/>
                    <a:pt x="4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4"/>
                    <a:pt x="5" y="13"/>
                    <a:pt x="3" y="12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5" y="25"/>
                    <a:pt x="36" y="29"/>
                    <a:pt x="37" y="34"/>
                  </a:cubicBezTo>
                  <a:cubicBezTo>
                    <a:pt x="38" y="37"/>
                    <a:pt x="37" y="40"/>
                    <a:pt x="35" y="42"/>
                  </a:cubicBezTo>
                  <a:cubicBezTo>
                    <a:pt x="34" y="45"/>
                    <a:pt x="32" y="47"/>
                    <a:pt x="29" y="49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19" y="50"/>
                    <a:pt x="17" y="52"/>
                    <a:pt x="12" y="54"/>
                  </a:cubicBezTo>
                  <a:cubicBezTo>
                    <a:pt x="9" y="55"/>
                    <a:pt x="9" y="55"/>
                    <a:pt x="9" y="55"/>
                  </a:cubicBezTo>
                  <a:cubicBezTo>
                    <a:pt x="4" y="56"/>
                    <a:pt x="4" y="56"/>
                    <a:pt x="4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39" name="Freeform 751"/>
            <p:cNvSpPr>
              <a:spLocks noEditPoints="1"/>
            </p:cNvSpPr>
            <p:nvPr/>
          </p:nvSpPr>
          <p:spPr bwMode="auto">
            <a:xfrm>
              <a:off x="6538577" y="3747441"/>
              <a:ext cx="157961" cy="233581"/>
            </a:xfrm>
            <a:custGeom>
              <a:avLst/>
              <a:gdLst>
                <a:gd name="T0" fmla="*/ 27 w 40"/>
                <a:gd name="T1" fmla="*/ 0 h 59"/>
                <a:gd name="T2" fmla="*/ 32 w 40"/>
                <a:gd name="T3" fmla="*/ 8 h 59"/>
                <a:gd name="T4" fmla="*/ 37 w 40"/>
                <a:gd name="T5" fmla="*/ 22 h 59"/>
                <a:gd name="T6" fmla="*/ 40 w 40"/>
                <a:gd name="T7" fmla="*/ 35 h 59"/>
                <a:gd name="T8" fmla="*/ 38 w 40"/>
                <a:gd name="T9" fmla="*/ 44 h 59"/>
                <a:gd name="T10" fmla="*/ 31 w 40"/>
                <a:gd name="T11" fmla="*/ 50 h 59"/>
                <a:gd name="T12" fmla="*/ 22 w 40"/>
                <a:gd name="T13" fmla="*/ 52 h 59"/>
                <a:gd name="T14" fmla="*/ 11 w 40"/>
                <a:gd name="T15" fmla="*/ 57 h 59"/>
                <a:gd name="T16" fmla="*/ 5 w 40"/>
                <a:gd name="T17" fmla="*/ 59 h 59"/>
                <a:gd name="T18" fmla="*/ 7 w 40"/>
                <a:gd name="T19" fmla="*/ 40 h 59"/>
                <a:gd name="T20" fmla="*/ 2 w 40"/>
                <a:gd name="T21" fmla="*/ 26 h 59"/>
                <a:gd name="T22" fmla="*/ 2 w 40"/>
                <a:gd name="T23" fmla="*/ 26 h 59"/>
                <a:gd name="T24" fmla="*/ 0 w 40"/>
                <a:gd name="T25" fmla="*/ 26 h 59"/>
                <a:gd name="T26" fmla="*/ 2 w 40"/>
                <a:gd name="T27" fmla="*/ 24 h 59"/>
                <a:gd name="T28" fmla="*/ 9 w 40"/>
                <a:gd name="T29" fmla="*/ 24 h 59"/>
                <a:gd name="T30" fmla="*/ 8 w 40"/>
                <a:gd name="T31" fmla="*/ 18 h 59"/>
                <a:gd name="T32" fmla="*/ 4 w 40"/>
                <a:gd name="T33" fmla="*/ 14 h 59"/>
                <a:gd name="T34" fmla="*/ 8 w 40"/>
                <a:gd name="T35" fmla="*/ 8 h 59"/>
                <a:gd name="T36" fmla="*/ 14 w 40"/>
                <a:gd name="T37" fmla="*/ 5 h 59"/>
                <a:gd name="T38" fmla="*/ 22 w 40"/>
                <a:gd name="T39" fmla="*/ 4 h 59"/>
                <a:gd name="T40" fmla="*/ 27 w 40"/>
                <a:gd name="T41" fmla="*/ 0 h 59"/>
                <a:gd name="T42" fmla="*/ 27 w 40"/>
                <a:gd name="T43" fmla="*/ 3 h 59"/>
                <a:gd name="T44" fmla="*/ 23 w 40"/>
                <a:gd name="T45" fmla="*/ 6 h 59"/>
                <a:gd name="T46" fmla="*/ 23 w 40"/>
                <a:gd name="T47" fmla="*/ 6 h 59"/>
                <a:gd name="T48" fmla="*/ 22 w 40"/>
                <a:gd name="T49" fmla="*/ 6 h 59"/>
                <a:gd name="T50" fmla="*/ 14 w 40"/>
                <a:gd name="T51" fmla="*/ 6 h 59"/>
                <a:gd name="T52" fmla="*/ 9 w 40"/>
                <a:gd name="T53" fmla="*/ 10 h 59"/>
                <a:gd name="T54" fmla="*/ 7 w 40"/>
                <a:gd name="T55" fmla="*/ 13 h 59"/>
                <a:gd name="T56" fmla="*/ 10 w 40"/>
                <a:gd name="T57" fmla="*/ 18 h 59"/>
                <a:gd name="T58" fmla="*/ 10 w 40"/>
                <a:gd name="T59" fmla="*/ 18 h 59"/>
                <a:gd name="T60" fmla="*/ 10 w 40"/>
                <a:gd name="T61" fmla="*/ 18 h 59"/>
                <a:gd name="T62" fmla="*/ 11 w 40"/>
                <a:gd name="T63" fmla="*/ 24 h 59"/>
                <a:gd name="T64" fmla="*/ 11 w 40"/>
                <a:gd name="T65" fmla="*/ 26 h 59"/>
                <a:gd name="T66" fmla="*/ 9 w 40"/>
                <a:gd name="T67" fmla="*/ 26 h 59"/>
                <a:gd name="T68" fmla="*/ 5 w 40"/>
                <a:gd name="T69" fmla="*/ 26 h 59"/>
                <a:gd name="T70" fmla="*/ 9 w 40"/>
                <a:gd name="T71" fmla="*/ 40 h 59"/>
                <a:gd name="T72" fmla="*/ 8 w 40"/>
                <a:gd name="T73" fmla="*/ 56 h 59"/>
                <a:gd name="T74" fmla="*/ 11 w 40"/>
                <a:gd name="T75" fmla="*/ 55 h 59"/>
                <a:gd name="T76" fmla="*/ 14 w 40"/>
                <a:gd name="T77" fmla="*/ 54 h 59"/>
                <a:gd name="T78" fmla="*/ 22 w 40"/>
                <a:gd name="T79" fmla="*/ 50 h 59"/>
                <a:gd name="T80" fmla="*/ 30 w 40"/>
                <a:gd name="T81" fmla="*/ 49 h 59"/>
                <a:gd name="T82" fmla="*/ 37 w 40"/>
                <a:gd name="T83" fmla="*/ 43 h 59"/>
                <a:gd name="T84" fmla="*/ 37 w 40"/>
                <a:gd name="T85" fmla="*/ 43 h 59"/>
                <a:gd name="T86" fmla="*/ 37 w 40"/>
                <a:gd name="T87" fmla="*/ 43 h 59"/>
                <a:gd name="T88" fmla="*/ 38 w 40"/>
                <a:gd name="T89" fmla="*/ 35 h 59"/>
                <a:gd name="T90" fmla="*/ 35 w 40"/>
                <a:gd name="T91" fmla="*/ 23 h 59"/>
                <a:gd name="T92" fmla="*/ 30 w 40"/>
                <a:gd name="T93" fmla="*/ 9 h 59"/>
                <a:gd name="T94" fmla="*/ 27 w 40"/>
                <a:gd name="T95" fmla="*/ 3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0" h="59">
                  <a:moveTo>
                    <a:pt x="27" y="0"/>
                  </a:moveTo>
                  <a:cubicBezTo>
                    <a:pt x="32" y="8"/>
                    <a:pt x="32" y="8"/>
                    <a:pt x="32" y="8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25"/>
                    <a:pt x="38" y="29"/>
                    <a:pt x="40" y="35"/>
                  </a:cubicBezTo>
                  <a:cubicBezTo>
                    <a:pt x="40" y="37"/>
                    <a:pt x="40" y="40"/>
                    <a:pt x="38" y="44"/>
                  </a:cubicBezTo>
                  <a:cubicBezTo>
                    <a:pt x="37" y="46"/>
                    <a:pt x="34" y="49"/>
                    <a:pt x="31" y="50"/>
                  </a:cubicBezTo>
                  <a:cubicBezTo>
                    <a:pt x="22" y="52"/>
                    <a:pt x="22" y="52"/>
                    <a:pt x="22" y="52"/>
                  </a:cubicBezTo>
                  <a:cubicBezTo>
                    <a:pt x="21" y="52"/>
                    <a:pt x="17" y="54"/>
                    <a:pt x="11" y="57"/>
                  </a:cubicBezTo>
                  <a:cubicBezTo>
                    <a:pt x="5" y="59"/>
                    <a:pt x="5" y="59"/>
                    <a:pt x="5" y="59"/>
                  </a:cubicBezTo>
                  <a:cubicBezTo>
                    <a:pt x="7" y="56"/>
                    <a:pt x="7" y="50"/>
                    <a:pt x="7" y="40"/>
                  </a:cubicBezTo>
                  <a:cubicBezTo>
                    <a:pt x="7" y="31"/>
                    <a:pt x="5" y="26"/>
                    <a:pt x="2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6"/>
                    <a:pt x="6" y="14"/>
                    <a:pt x="4" y="14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7" y="3"/>
                  </a:moveTo>
                  <a:cubicBezTo>
                    <a:pt x="23" y="6"/>
                    <a:pt x="23" y="6"/>
                    <a:pt x="23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8" y="14"/>
                    <a:pt x="10" y="15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8" y="28"/>
                    <a:pt x="9" y="35"/>
                    <a:pt x="9" y="40"/>
                  </a:cubicBezTo>
                  <a:cubicBezTo>
                    <a:pt x="9" y="47"/>
                    <a:pt x="9" y="52"/>
                    <a:pt x="8" y="56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19" y="52"/>
                    <a:pt x="21" y="51"/>
                    <a:pt x="22" y="50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3" y="47"/>
                    <a:pt x="36" y="45"/>
                    <a:pt x="37" y="43"/>
                  </a:cubicBezTo>
                  <a:cubicBezTo>
                    <a:pt x="37" y="43"/>
                    <a:pt x="37" y="43"/>
                    <a:pt x="37" y="43"/>
                  </a:cubicBezTo>
                  <a:cubicBezTo>
                    <a:pt x="37" y="43"/>
                    <a:pt x="37" y="43"/>
                    <a:pt x="37" y="43"/>
                  </a:cubicBezTo>
                  <a:cubicBezTo>
                    <a:pt x="38" y="40"/>
                    <a:pt x="39" y="38"/>
                    <a:pt x="38" y="35"/>
                  </a:cubicBezTo>
                  <a:cubicBezTo>
                    <a:pt x="37" y="31"/>
                    <a:pt x="36" y="26"/>
                    <a:pt x="35" y="23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27" y="3"/>
                    <a:pt x="27" y="3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40" name="Freeform 752"/>
            <p:cNvSpPr>
              <a:spLocks/>
            </p:cNvSpPr>
            <p:nvPr/>
          </p:nvSpPr>
          <p:spPr bwMode="auto">
            <a:xfrm>
              <a:off x="6546979" y="3750802"/>
              <a:ext cx="149559" cy="223499"/>
            </a:xfrm>
            <a:custGeom>
              <a:avLst/>
              <a:gdLst>
                <a:gd name="T0" fmla="*/ 4 w 38"/>
                <a:gd name="T1" fmla="*/ 56 h 56"/>
                <a:gd name="T2" fmla="*/ 6 w 38"/>
                <a:gd name="T3" fmla="*/ 39 h 56"/>
                <a:gd name="T4" fmla="*/ 0 w 38"/>
                <a:gd name="T5" fmla="*/ 25 h 56"/>
                <a:gd name="T6" fmla="*/ 0 w 38"/>
                <a:gd name="T7" fmla="*/ 25 h 56"/>
                <a:gd name="T8" fmla="*/ 0 w 38"/>
                <a:gd name="T9" fmla="*/ 25 h 56"/>
                <a:gd name="T10" fmla="*/ 0 w 38"/>
                <a:gd name="T11" fmla="*/ 24 h 56"/>
                <a:gd name="T12" fmla="*/ 7 w 38"/>
                <a:gd name="T13" fmla="*/ 24 h 56"/>
                <a:gd name="T14" fmla="*/ 8 w 38"/>
                <a:gd name="T15" fmla="*/ 24 h 56"/>
                <a:gd name="T16" fmla="*/ 8 w 38"/>
                <a:gd name="T17" fmla="*/ 23 h 56"/>
                <a:gd name="T18" fmla="*/ 7 w 38"/>
                <a:gd name="T19" fmla="*/ 17 h 56"/>
                <a:gd name="T20" fmla="*/ 3 w 38"/>
                <a:gd name="T21" fmla="*/ 12 h 56"/>
                <a:gd name="T22" fmla="*/ 7 w 38"/>
                <a:gd name="T23" fmla="*/ 8 h 56"/>
                <a:gd name="T24" fmla="*/ 12 w 38"/>
                <a:gd name="T25" fmla="*/ 5 h 56"/>
                <a:gd name="T26" fmla="*/ 20 w 38"/>
                <a:gd name="T27" fmla="*/ 4 h 56"/>
                <a:gd name="T28" fmla="*/ 20 w 38"/>
                <a:gd name="T29" fmla="*/ 4 h 56"/>
                <a:gd name="T30" fmla="*/ 20 w 38"/>
                <a:gd name="T31" fmla="*/ 4 h 56"/>
                <a:gd name="T32" fmla="*/ 25 w 38"/>
                <a:gd name="T33" fmla="*/ 0 h 56"/>
                <a:gd name="T34" fmla="*/ 29 w 38"/>
                <a:gd name="T35" fmla="*/ 7 h 56"/>
                <a:gd name="T36" fmla="*/ 34 w 38"/>
                <a:gd name="T37" fmla="*/ 22 h 56"/>
                <a:gd name="T38" fmla="*/ 37 w 38"/>
                <a:gd name="T39" fmla="*/ 34 h 56"/>
                <a:gd name="T40" fmla="*/ 35 w 38"/>
                <a:gd name="T41" fmla="*/ 42 h 56"/>
                <a:gd name="T42" fmla="*/ 29 w 38"/>
                <a:gd name="T43" fmla="*/ 49 h 56"/>
                <a:gd name="T44" fmla="*/ 20 w 38"/>
                <a:gd name="T45" fmla="*/ 50 h 56"/>
                <a:gd name="T46" fmla="*/ 20 w 38"/>
                <a:gd name="T47" fmla="*/ 50 h 56"/>
                <a:gd name="T48" fmla="*/ 12 w 38"/>
                <a:gd name="T49" fmla="*/ 54 h 56"/>
                <a:gd name="T50" fmla="*/ 9 w 38"/>
                <a:gd name="T51" fmla="*/ 55 h 56"/>
                <a:gd name="T52" fmla="*/ 4 w 38"/>
                <a:gd name="T53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8" h="56">
                  <a:moveTo>
                    <a:pt x="4" y="56"/>
                  </a:moveTo>
                  <a:cubicBezTo>
                    <a:pt x="6" y="53"/>
                    <a:pt x="6" y="47"/>
                    <a:pt x="6" y="39"/>
                  </a:cubicBezTo>
                  <a:cubicBezTo>
                    <a:pt x="6" y="29"/>
                    <a:pt x="4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4"/>
                    <a:pt x="5" y="13"/>
                    <a:pt x="3" y="12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5" y="25"/>
                    <a:pt x="36" y="29"/>
                    <a:pt x="37" y="34"/>
                  </a:cubicBezTo>
                  <a:cubicBezTo>
                    <a:pt x="38" y="37"/>
                    <a:pt x="37" y="40"/>
                    <a:pt x="35" y="42"/>
                  </a:cubicBezTo>
                  <a:cubicBezTo>
                    <a:pt x="34" y="45"/>
                    <a:pt x="32" y="47"/>
                    <a:pt x="29" y="49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19" y="50"/>
                    <a:pt x="17" y="52"/>
                    <a:pt x="12" y="54"/>
                  </a:cubicBezTo>
                  <a:cubicBezTo>
                    <a:pt x="9" y="55"/>
                    <a:pt x="9" y="55"/>
                    <a:pt x="9" y="55"/>
                  </a:cubicBezTo>
                  <a:cubicBezTo>
                    <a:pt x="4" y="56"/>
                    <a:pt x="4" y="56"/>
                    <a:pt x="4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41" name="Freeform 753"/>
            <p:cNvSpPr>
              <a:spLocks noEditPoints="1"/>
            </p:cNvSpPr>
            <p:nvPr/>
          </p:nvSpPr>
          <p:spPr bwMode="auto">
            <a:xfrm>
              <a:off x="6538577" y="3747441"/>
              <a:ext cx="157961" cy="233581"/>
            </a:xfrm>
            <a:custGeom>
              <a:avLst/>
              <a:gdLst>
                <a:gd name="T0" fmla="*/ 27 w 40"/>
                <a:gd name="T1" fmla="*/ 0 h 59"/>
                <a:gd name="T2" fmla="*/ 32 w 40"/>
                <a:gd name="T3" fmla="*/ 8 h 59"/>
                <a:gd name="T4" fmla="*/ 37 w 40"/>
                <a:gd name="T5" fmla="*/ 22 h 59"/>
                <a:gd name="T6" fmla="*/ 40 w 40"/>
                <a:gd name="T7" fmla="*/ 35 h 59"/>
                <a:gd name="T8" fmla="*/ 38 w 40"/>
                <a:gd name="T9" fmla="*/ 44 h 59"/>
                <a:gd name="T10" fmla="*/ 31 w 40"/>
                <a:gd name="T11" fmla="*/ 50 h 59"/>
                <a:gd name="T12" fmla="*/ 22 w 40"/>
                <a:gd name="T13" fmla="*/ 52 h 59"/>
                <a:gd name="T14" fmla="*/ 11 w 40"/>
                <a:gd name="T15" fmla="*/ 57 h 59"/>
                <a:gd name="T16" fmla="*/ 5 w 40"/>
                <a:gd name="T17" fmla="*/ 59 h 59"/>
                <a:gd name="T18" fmla="*/ 7 w 40"/>
                <a:gd name="T19" fmla="*/ 40 h 59"/>
                <a:gd name="T20" fmla="*/ 2 w 40"/>
                <a:gd name="T21" fmla="*/ 26 h 59"/>
                <a:gd name="T22" fmla="*/ 2 w 40"/>
                <a:gd name="T23" fmla="*/ 26 h 59"/>
                <a:gd name="T24" fmla="*/ 0 w 40"/>
                <a:gd name="T25" fmla="*/ 26 h 59"/>
                <a:gd name="T26" fmla="*/ 2 w 40"/>
                <a:gd name="T27" fmla="*/ 24 h 59"/>
                <a:gd name="T28" fmla="*/ 9 w 40"/>
                <a:gd name="T29" fmla="*/ 24 h 59"/>
                <a:gd name="T30" fmla="*/ 8 w 40"/>
                <a:gd name="T31" fmla="*/ 18 h 59"/>
                <a:gd name="T32" fmla="*/ 4 w 40"/>
                <a:gd name="T33" fmla="*/ 14 h 59"/>
                <a:gd name="T34" fmla="*/ 8 w 40"/>
                <a:gd name="T35" fmla="*/ 8 h 59"/>
                <a:gd name="T36" fmla="*/ 14 w 40"/>
                <a:gd name="T37" fmla="*/ 5 h 59"/>
                <a:gd name="T38" fmla="*/ 22 w 40"/>
                <a:gd name="T39" fmla="*/ 4 h 59"/>
                <a:gd name="T40" fmla="*/ 27 w 40"/>
                <a:gd name="T41" fmla="*/ 0 h 59"/>
                <a:gd name="T42" fmla="*/ 27 w 40"/>
                <a:gd name="T43" fmla="*/ 3 h 59"/>
                <a:gd name="T44" fmla="*/ 23 w 40"/>
                <a:gd name="T45" fmla="*/ 6 h 59"/>
                <a:gd name="T46" fmla="*/ 23 w 40"/>
                <a:gd name="T47" fmla="*/ 6 h 59"/>
                <a:gd name="T48" fmla="*/ 22 w 40"/>
                <a:gd name="T49" fmla="*/ 6 h 59"/>
                <a:gd name="T50" fmla="*/ 14 w 40"/>
                <a:gd name="T51" fmla="*/ 6 h 59"/>
                <a:gd name="T52" fmla="*/ 9 w 40"/>
                <a:gd name="T53" fmla="*/ 10 h 59"/>
                <a:gd name="T54" fmla="*/ 7 w 40"/>
                <a:gd name="T55" fmla="*/ 13 h 59"/>
                <a:gd name="T56" fmla="*/ 10 w 40"/>
                <a:gd name="T57" fmla="*/ 18 h 59"/>
                <a:gd name="T58" fmla="*/ 10 w 40"/>
                <a:gd name="T59" fmla="*/ 18 h 59"/>
                <a:gd name="T60" fmla="*/ 10 w 40"/>
                <a:gd name="T61" fmla="*/ 18 h 59"/>
                <a:gd name="T62" fmla="*/ 11 w 40"/>
                <a:gd name="T63" fmla="*/ 24 h 59"/>
                <a:gd name="T64" fmla="*/ 11 w 40"/>
                <a:gd name="T65" fmla="*/ 26 h 59"/>
                <a:gd name="T66" fmla="*/ 9 w 40"/>
                <a:gd name="T67" fmla="*/ 26 h 59"/>
                <a:gd name="T68" fmla="*/ 5 w 40"/>
                <a:gd name="T69" fmla="*/ 26 h 59"/>
                <a:gd name="T70" fmla="*/ 9 w 40"/>
                <a:gd name="T71" fmla="*/ 40 h 59"/>
                <a:gd name="T72" fmla="*/ 8 w 40"/>
                <a:gd name="T73" fmla="*/ 56 h 59"/>
                <a:gd name="T74" fmla="*/ 11 w 40"/>
                <a:gd name="T75" fmla="*/ 55 h 59"/>
                <a:gd name="T76" fmla="*/ 14 w 40"/>
                <a:gd name="T77" fmla="*/ 54 h 59"/>
                <a:gd name="T78" fmla="*/ 22 w 40"/>
                <a:gd name="T79" fmla="*/ 50 h 59"/>
                <a:gd name="T80" fmla="*/ 30 w 40"/>
                <a:gd name="T81" fmla="*/ 49 h 59"/>
                <a:gd name="T82" fmla="*/ 37 w 40"/>
                <a:gd name="T83" fmla="*/ 43 h 59"/>
                <a:gd name="T84" fmla="*/ 37 w 40"/>
                <a:gd name="T85" fmla="*/ 43 h 59"/>
                <a:gd name="T86" fmla="*/ 37 w 40"/>
                <a:gd name="T87" fmla="*/ 43 h 59"/>
                <a:gd name="T88" fmla="*/ 38 w 40"/>
                <a:gd name="T89" fmla="*/ 35 h 59"/>
                <a:gd name="T90" fmla="*/ 35 w 40"/>
                <a:gd name="T91" fmla="*/ 23 h 59"/>
                <a:gd name="T92" fmla="*/ 30 w 40"/>
                <a:gd name="T93" fmla="*/ 9 h 59"/>
                <a:gd name="T94" fmla="*/ 27 w 40"/>
                <a:gd name="T95" fmla="*/ 3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0" h="59">
                  <a:moveTo>
                    <a:pt x="27" y="0"/>
                  </a:moveTo>
                  <a:cubicBezTo>
                    <a:pt x="32" y="8"/>
                    <a:pt x="32" y="8"/>
                    <a:pt x="32" y="8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25"/>
                    <a:pt x="38" y="29"/>
                    <a:pt x="40" y="35"/>
                  </a:cubicBezTo>
                  <a:cubicBezTo>
                    <a:pt x="40" y="37"/>
                    <a:pt x="40" y="40"/>
                    <a:pt x="38" y="44"/>
                  </a:cubicBezTo>
                  <a:cubicBezTo>
                    <a:pt x="37" y="46"/>
                    <a:pt x="34" y="49"/>
                    <a:pt x="31" y="50"/>
                  </a:cubicBezTo>
                  <a:cubicBezTo>
                    <a:pt x="22" y="52"/>
                    <a:pt x="22" y="52"/>
                    <a:pt x="22" y="52"/>
                  </a:cubicBezTo>
                  <a:cubicBezTo>
                    <a:pt x="21" y="52"/>
                    <a:pt x="17" y="54"/>
                    <a:pt x="11" y="57"/>
                  </a:cubicBezTo>
                  <a:cubicBezTo>
                    <a:pt x="5" y="59"/>
                    <a:pt x="5" y="59"/>
                    <a:pt x="5" y="59"/>
                  </a:cubicBezTo>
                  <a:cubicBezTo>
                    <a:pt x="7" y="56"/>
                    <a:pt x="7" y="50"/>
                    <a:pt x="7" y="40"/>
                  </a:cubicBezTo>
                  <a:cubicBezTo>
                    <a:pt x="7" y="31"/>
                    <a:pt x="5" y="26"/>
                    <a:pt x="2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6"/>
                    <a:pt x="6" y="14"/>
                    <a:pt x="4" y="14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7" y="3"/>
                  </a:moveTo>
                  <a:cubicBezTo>
                    <a:pt x="23" y="6"/>
                    <a:pt x="23" y="6"/>
                    <a:pt x="23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8" y="14"/>
                    <a:pt x="10" y="15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8" y="28"/>
                    <a:pt x="9" y="35"/>
                    <a:pt x="9" y="40"/>
                  </a:cubicBezTo>
                  <a:cubicBezTo>
                    <a:pt x="9" y="47"/>
                    <a:pt x="9" y="52"/>
                    <a:pt x="8" y="56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19" y="52"/>
                    <a:pt x="21" y="51"/>
                    <a:pt x="22" y="50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3" y="47"/>
                    <a:pt x="36" y="45"/>
                    <a:pt x="37" y="43"/>
                  </a:cubicBezTo>
                  <a:cubicBezTo>
                    <a:pt x="37" y="43"/>
                    <a:pt x="37" y="43"/>
                    <a:pt x="37" y="43"/>
                  </a:cubicBezTo>
                  <a:cubicBezTo>
                    <a:pt x="37" y="43"/>
                    <a:pt x="37" y="43"/>
                    <a:pt x="37" y="43"/>
                  </a:cubicBezTo>
                  <a:cubicBezTo>
                    <a:pt x="38" y="40"/>
                    <a:pt x="39" y="38"/>
                    <a:pt x="38" y="35"/>
                  </a:cubicBezTo>
                  <a:cubicBezTo>
                    <a:pt x="37" y="31"/>
                    <a:pt x="36" y="26"/>
                    <a:pt x="35" y="23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27" y="3"/>
                    <a:pt x="27" y="3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42" name="Freeform 754"/>
            <p:cNvSpPr>
              <a:spLocks/>
            </p:cNvSpPr>
            <p:nvPr/>
          </p:nvSpPr>
          <p:spPr bwMode="auto">
            <a:xfrm>
              <a:off x="6459597" y="3488655"/>
              <a:ext cx="309200" cy="314242"/>
            </a:xfrm>
            <a:custGeom>
              <a:avLst/>
              <a:gdLst>
                <a:gd name="T0" fmla="*/ 22 w 78"/>
                <a:gd name="T1" fmla="*/ 79 h 79"/>
                <a:gd name="T2" fmla="*/ 20 w 78"/>
                <a:gd name="T3" fmla="*/ 76 h 79"/>
                <a:gd name="T4" fmla="*/ 20 w 78"/>
                <a:gd name="T5" fmla="*/ 76 h 79"/>
                <a:gd name="T6" fmla="*/ 20 w 78"/>
                <a:gd name="T7" fmla="*/ 76 h 79"/>
                <a:gd name="T8" fmla="*/ 17 w 78"/>
                <a:gd name="T9" fmla="*/ 76 h 79"/>
                <a:gd name="T10" fmla="*/ 11 w 78"/>
                <a:gd name="T11" fmla="*/ 76 h 79"/>
                <a:gd name="T12" fmla="*/ 8 w 78"/>
                <a:gd name="T13" fmla="*/ 71 h 79"/>
                <a:gd name="T14" fmla="*/ 11 w 78"/>
                <a:gd name="T15" fmla="*/ 65 h 79"/>
                <a:gd name="T16" fmla="*/ 14 w 78"/>
                <a:gd name="T17" fmla="*/ 56 h 79"/>
                <a:gd name="T18" fmla="*/ 12 w 78"/>
                <a:gd name="T19" fmla="*/ 51 h 79"/>
                <a:gd name="T20" fmla="*/ 8 w 78"/>
                <a:gd name="T21" fmla="*/ 48 h 79"/>
                <a:gd name="T22" fmla="*/ 7 w 78"/>
                <a:gd name="T23" fmla="*/ 48 h 79"/>
                <a:gd name="T24" fmla="*/ 2 w 78"/>
                <a:gd name="T25" fmla="*/ 48 h 79"/>
                <a:gd name="T26" fmla="*/ 0 w 78"/>
                <a:gd name="T27" fmla="*/ 47 h 79"/>
                <a:gd name="T28" fmla="*/ 10 w 78"/>
                <a:gd name="T29" fmla="*/ 37 h 79"/>
                <a:gd name="T30" fmla="*/ 22 w 78"/>
                <a:gd name="T31" fmla="*/ 27 h 79"/>
                <a:gd name="T32" fmla="*/ 27 w 78"/>
                <a:gd name="T33" fmla="*/ 18 h 79"/>
                <a:gd name="T34" fmla="*/ 30 w 78"/>
                <a:gd name="T35" fmla="*/ 18 h 79"/>
                <a:gd name="T36" fmla="*/ 35 w 78"/>
                <a:gd name="T37" fmla="*/ 22 h 79"/>
                <a:gd name="T38" fmla="*/ 42 w 78"/>
                <a:gd name="T39" fmla="*/ 23 h 79"/>
                <a:gd name="T40" fmla="*/ 43 w 78"/>
                <a:gd name="T41" fmla="*/ 23 h 79"/>
                <a:gd name="T42" fmla="*/ 46 w 78"/>
                <a:gd name="T43" fmla="*/ 21 h 79"/>
                <a:gd name="T44" fmla="*/ 45 w 78"/>
                <a:gd name="T45" fmla="*/ 15 h 79"/>
                <a:gd name="T46" fmla="*/ 44 w 78"/>
                <a:gd name="T47" fmla="*/ 12 h 79"/>
                <a:gd name="T48" fmla="*/ 46 w 78"/>
                <a:gd name="T49" fmla="*/ 11 h 79"/>
                <a:gd name="T50" fmla="*/ 51 w 78"/>
                <a:gd name="T51" fmla="*/ 12 h 79"/>
                <a:gd name="T52" fmla="*/ 57 w 78"/>
                <a:gd name="T53" fmla="*/ 11 h 79"/>
                <a:gd name="T54" fmla="*/ 64 w 78"/>
                <a:gd name="T55" fmla="*/ 3 h 79"/>
                <a:gd name="T56" fmla="*/ 66 w 78"/>
                <a:gd name="T57" fmla="*/ 0 h 79"/>
                <a:gd name="T58" fmla="*/ 71 w 78"/>
                <a:gd name="T59" fmla="*/ 1 h 79"/>
                <a:gd name="T60" fmla="*/ 74 w 78"/>
                <a:gd name="T61" fmla="*/ 2 h 79"/>
                <a:gd name="T62" fmla="*/ 77 w 78"/>
                <a:gd name="T63" fmla="*/ 1 h 79"/>
                <a:gd name="T64" fmla="*/ 77 w 78"/>
                <a:gd name="T65" fmla="*/ 1 h 79"/>
                <a:gd name="T66" fmla="*/ 77 w 78"/>
                <a:gd name="T67" fmla="*/ 1 h 79"/>
                <a:gd name="T68" fmla="*/ 78 w 78"/>
                <a:gd name="T69" fmla="*/ 2 h 79"/>
                <a:gd name="T70" fmla="*/ 77 w 78"/>
                <a:gd name="T71" fmla="*/ 2 h 79"/>
                <a:gd name="T72" fmla="*/ 72 w 78"/>
                <a:gd name="T73" fmla="*/ 7 h 79"/>
                <a:gd name="T74" fmla="*/ 62 w 78"/>
                <a:gd name="T75" fmla="*/ 23 h 79"/>
                <a:gd name="T76" fmla="*/ 53 w 78"/>
                <a:gd name="T77" fmla="*/ 38 h 79"/>
                <a:gd name="T78" fmla="*/ 47 w 78"/>
                <a:gd name="T79" fmla="*/ 43 h 79"/>
                <a:gd name="T80" fmla="*/ 39 w 78"/>
                <a:gd name="T81" fmla="*/ 48 h 79"/>
                <a:gd name="T82" fmla="*/ 36 w 78"/>
                <a:gd name="T83" fmla="*/ 54 h 79"/>
                <a:gd name="T84" fmla="*/ 44 w 78"/>
                <a:gd name="T85" fmla="*/ 61 h 79"/>
                <a:gd name="T86" fmla="*/ 46 w 78"/>
                <a:gd name="T87" fmla="*/ 65 h 79"/>
                <a:gd name="T88" fmla="*/ 42 w 78"/>
                <a:gd name="T89" fmla="*/ 68 h 79"/>
                <a:gd name="T90" fmla="*/ 34 w 78"/>
                <a:gd name="T91" fmla="*/ 69 h 79"/>
                <a:gd name="T92" fmla="*/ 29 w 78"/>
                <a:gd name="T93" fmla="*/ 72 h 79"/>
                <a:gd name="T94" fmla="*/ 27 w 78"/>
                <a:gd name="T95" fmla="*/ 73 h 79"/>
                <a:gd name="T96" fmla="*/ 24 w 78"/>
                <a:gd name="T97" fmla="*/ 78 h 79"/>
                <a:gd name="T98" fmla="*/ 22 w 78"/>
                <a:gd name="T99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8" h="79">
                  <a:moveTo>
                    <a:pt x="22" y="79"/>
                  </a:moveTo>
                  <a:cubicBezTo>
                    <a:pt x="20" y="76"/>
                    <a:pt x="20" y="76"/>
                    <a:pt x="20" y="76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17" y="76"/>
                    <a:pt x="17" y="76"/>
                    <a:pt x="17" y="76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8" y="71"/>
                    <a:pt x="8" y="71"/>
                    <a:pt x="8" y="71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4" y="54"/>
                    <a:pt x="13" y="52"/>
                    <a:pt x="12" y="51"/>
                  </a:cubicBezTo>
                  <a:cubicBezTo>
                    <a:pt x="11" y="49"/>
                    <a:pt x="10" y="48"/>
                    <a:pt x="8" y="48"/>
                  </a:cubicBezTo>
                  <a:cubicBezTo>
                    <a:pt x="8" y="48"/>
                    <a:pt x="8" y="48"/>
                    <a:pt x="7" y="48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1" y="44"/>
                    <a:pt x="4" y="41"/>
                    <a:pt x="10" y="37"/>
                  </a:cubicBezTo>
                  <a:cubicBezTo>
                    <a:pt x="16" y="33"/>
                    <a:pt x="20" y="30"/>
                    <a:pt x="22" y="27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7" y="22"/>
                    <a:pt x="39" y="23"/>
                    <a:pt x="42" y="23"/>
                  </a:cubicBezTo>
                  <a:cubicBezTo>
                    <a:pt x="42" y="23"/>
                    <a:pt x="43" y="23"/>
                    <a:pt x="43" y="23"/>
                  </a:cubicBezTo>
                  <a:cubicBezTo>
                    <a:pt x="44" y="23"/>
                    <a:pt x="45" y="22"/>
                    <a:pt x="46" y="21"/>
                  </a:cubicBezTo>
                  <a:cubicBezTo>
                    <a:pt x="46" y="20"/>
                    <a:pt x="46" y="18"/>
                    <a:pt x="45" y="15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8" y="12"/>
                    <a:pt x="50" y="12"/>
                    <a:pt x="51" y="12"/>
                  </a:cubicBezTo>
                  <a:cubicBezTo>
                    <a:pt x="53" y="12"/>
                    <a:pt x="55" y="12"/>
                    <a:pt x="57" y="11"/>
                  </a:cubicBezTo>
                  <a:cubicBezTo>
                    <a:pt x="61" y="9"/>
                    <a:pt x="63" y="6"/>
                    <a:pt x="64" y="3"/>
                  </a:cubicBezTo>
                  <a:cubicBezTo>
                    <a:pt x="64" y="1"/>
                    <a:pt x="65" y="0"/>
                    <a:pt x="66" y="0"/>
                  </a:cubicBezTo>
                  <a:cubicBezTo>
                    <a:pt x="71" y="1"/>
                    <a:pt x="71" y="1"/>
                    <a:pt x="71" y="1"/>
                  </a:cubicBezTo>
                  <a:cubicBezTo>
                    <a:pt x="72" y="2"/>
                    <a:pt x="73" y="2"/>
                    <a:pt x="74" y="2"/>
                  </a:cubicBezTo>
                  <a:cubicBezTo>
                    <a:pt x="75" y="2"/>
                    <a:pt x="76" y="2"/>
                    <a:pt x="77" y="1"/>
                  </a:cubicBezTo>
                  <a:cubicBezTo>
                    <a:pt x="77" y="1"/>
                    <a:pt x="77" y="1"/>
                    <a:pt x="77" y="1"/>
                  </a:cubicBezTo>
                  <a:cubicBezTo>
                    <a:pt x="77" y="1"/>
                    <a:pt x="77" y="1"/>
                    <a:pt x="77" y="1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77" y="2"/>
                    <a:pt x="77" y="2"/>
                    <a:pt x="77" y="2"/>
                  </a:cubicBezTo>
                  <a:cubicBezTo>
                    <a:pt x="74" y="4"/>
                    <a:pt x="72" y="6"/>
                    <a:pt x="72" y="7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53" y="38"/>
                    <a:pt x="53" y="38"/>
                    <a:pt x="53" y="38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3" y="45"/>
                    <a:pt x="40" y="47"/>
                    <a:pt x="39" y="48"/>
                  </a:cubicBezTo>
                  <a:cubicBezTo>
                    <a:pt x="37" y="50"/>
                    <a:pt x="36" y="52"/>
                    <a:pt x="36" y="54"/>
                  </a:cubicBezTo>
                  <a:cubicBezTo>
                    <a:pt x="36" y="56"/>
                    <a:pt x="39" y="59"/>
                    <a:pt x="44" y="61"/>
                  </a:cubicBezTo>
                  <a:cubicBezTo>
                    <a:pt x="46" y="65"/>
                    <a:pt x="46" y="65"/>
                    <a:pt x="46" y="65"/>
                  </a:cubicBezTo>
                  <a:cubicBezTo>
                    <a:pt x="42" y="68"/>
                    <a:pt x="42" y="68"/>
                    <a:pt x="42" y="68"/>
                  </a:cubicBezTo>
                  <a:cubicBezTo>
                    <a:pt x="34" y="69"/>
                    <a:pt x="34" y="69"/>
                    <a:pt x="34" y="69"/>
                  </a:cubicBezTo>
                  <a:cubicBezTo>
                    <a:pt x="32" y="69"/>
                    <a:pt x="31" y="70"/>
                    <a:pt x="29" y="72"/>
                  </a:cubicBezTo>
                  <a:cubicBezTo>
                    <a:pt x="27" y="73"/>
                    <a:pt x="27" y="73"/>
                    <a:pt x="27" y="73"/>
                  </a:cubicBezTo>
                  <a:cubicBezTo>
                    <a:pt x="24" y="78"/>
                    <a:pt x="24" y="78"/>
                    <a:pt x="24" y="78"/>
                  </a:cubicBezTo>
                  <a:cubicBezTo>
                    <a:pt x="22" y="79"/>
                    <a:pt x="22" y="79"/>
                    <a:pt x="22" y="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43" name="Freeform 755"/>
            <p:cNvSpPr>
              <a:spLocks noEditPoints="1"/>
            </p:cNvSpPr>
            <p:nvPr/>
          </p:nvSpPr>
          <p:spPr bwMode="auto">
            <a:xfrm>
              <a:off x="6454555" y="3485293"/>
              <a:ext cx="317604" cy="320964"/>
            </a:xfrm>
            <a:custGeom>
              <a:avLst/>
              <a:gdLst>
                <a:gd name="T0" fmla="*/ 72 w 80"/>
                <a:gd name="T1" fmla="*/ 1 h 81"/>
                <a:gd name="T2" fmla="*/ 77 w 80"/>
                <a:gd name="T3" fmla="*/ 1 h 81"/>
                <a:gd name="T4" fmla="*/ 80 w 80"/>
                <a:gd name="T5" fmla="*/ 3 h 81"/>
                <a:gd name="T6" fmla="*/ 79 w 80"/>
                <a:gd name="T7" fmla="*/ 4 h 81"/>
                <a:gd name="T8" fmla="*/ 63 w 80"/>
                <a:gd name="T9" fmla="*/ 25 h 81"/>
                <a:gd name="T10" fmla="*/ 48 w 80"/>
                <a:gd name="T11" fmla="*/ 44 h 81"/>
                <a:gd name="T12" fmla="*/ 45 w 80"/>
                <a:gd name="T13" fmla="*/ 62 h 81"/>
                <a:gd name="T14" fmla="*/ 43 w 80"/>
                <a:gd name="T15" fmla="*/ 70 h 81"/>
                <a:gd name="T16" fmla="*/ 29 w 80"/>
                <a:gd name="T17" fmla="*/ 75 h 81"/>
                <a:gd name="T18" fmla="*/ 23 w 80"/>
                <a:gd name="T19" fmla="*/ 81 h 81"/>
                <a:gd name="T20" fmla="*/ 18 w 80"/>
                <a:gd name="T21" fmla="*/ 78 h 81"/>
                <a:gd name="T22" fmla="*/ 8 w 80"/>
                <a:gd name="T23" fmla="*/ 73 h 81"/>
                <a:gd name="T24" fmla="*/ 14 w 80"/>
                <a:gd name="T25" fmla="*/ 57 h 81"/>
                <a:gd name="T26" fmla="*/ 9 w 80"/>
                <a:gd name="T27" fmla="*/ 50 h 81"/>
                <a:gd name="T28" fmla="*/ 3 w 80"/>
                <a:gd name="T29" fmla="*/ 50 h 81"/>
                <a:gd name="T30" fmla="*/ 11 w 80"/>
                <a:gd name="T31" fmla="*/ 38 h 81"/>
                <a:gd name="T32" fmla="*/ 28 w 80"/>
                <a:gd name="T33" fmla="*/ 18 h 81"/>
                <a:gd name="T34" fmla="*/ 37 w 80"/>
                <a:gd name="T35" fmla="*/ 22 h 81"/>
                <a:gd name="T36" fmla="*/ 44 w 80"/>
                <a:gd name="T37" fmla="*/ 23 h 81"/>
                <a:gd name="T38" fmla="*/ 44 w 80"/>
                <a:gd name="T39" fmla="*/ 12 h 81"/>
                <a:gd name="T40" fmla="*/ 52 w 80"/>
                <a:gd name="T41" fmla="*/ 12 h 81"/>
                <a:gd name="T42" fmla="*/ 64 w 80"/>
                <a:gd name="T43" fmla="*/ 3 h 81"/>
                <a:gd name="T44" fmla="*/ 67 w 80"/>
                <a:gd name="T45" fmla="*/ 2 h 81"/>
                <a:gd name="T46" fmla="*/ 58 w 80"/>
                <a:gd name="T47" fmla="*/ 13 h 81"/>
                <a:gd name="T48" fmla="*/ 47 w 80"/>
                <a:gd name="T49" fmla="*/ 13 h 81"/>
                <a:gd name="T50" fmla="*/ 47 w 80"/>
                <a:gd name="T51" fmla="*/ 15 h 81"/>
                <a:gd name="T52" fmla="*/ 45 w 80"/>
                <a:gd name="T53" fmla="*/ 25 h 81"/>
                <a:gd name="T54" fmla="*/ 45 w 80"/>
                <a:gd name="T55" fmla="*/ 25 h 81"/>
                <a:gd name="T56" fmla="*/ 36 w 80"/>
                <a:gd name="T57" fmla="*/ 24 h 81"/>
                <a:gd name="T58" fmla="*/ 36 w 80"/>
                <a:gd name="T59" fmla="*/ 23 h 81"/>
                <a:gd name="T60" fmla="*/ 29 w 80"/>
                <a:gd name="T61" fmla="*/ 20 h 81"/>
                <a:gd name="T62" fmla="*/ 12 w 80"/>
                <a:gd name="T63" fmla="*/ 39 h 81"/>
                <a:gd name="T64" fmla="*/ 12 w 80"/>
                <a:gd name="T65" fmla="*/ 39 h 81"/>
                <a:gd name="T66" fmla="*/ 4 w 80"/>
                <a:gd name="T67" fmla="*/ 49 h 81"/>
                <a:gd name="T68" fmla="*/ 9 w 80"/>
                <a:gd name="T69" fmla="*/ 48 h 81"/>
                <a:gd name="T70" fmla="*/ 16 w 80"/>
                <a:gd name="T71" fmla="*/ 57 h 81"/>
                <a:gd name="T72" fmla="*/ 16 w 80"/>
                <a:gd name="T73" fmla="*/ 57 h 81"/>
                <a:gd name="T74" fmla="*/ 10 w 80"/>
                <a:gd name="T75" fmla="*/ 72 h 81"/>
                <a:gd name="T76" fmla="*/ 17 w 80"/>
                <a:gd name="T77" fmla="*/ 76 h 81"/>
                <a:gd name="T78" fmla="*/ 18 w 80"/>
                <a:gd name="T79" fmla="*/ 76 h 81"/>
                <a:gd name="T80" fmla="*/ 22 w 80"/>
                <a:gd name="T81" fmla="*/ 76 h 81"/>
                <a:gd name="T82" fmla="*/ 23 w 80"/>
                <a:gd name="T83" fmla="*/ 79 h 81"/>
                <a:gd name="T84" fmla="*/ 27 w 80"/>
                <a:gd name="T85" fmla="*/ 74 h 81"/>
                <a:gd name="T86" fmla="*/ 28 w 80"/>
                <a:gd name="T87" fmla="*/ 73 h 81"/>
                <a:gd name="T88" fmla="*/ 35 w 80"/>
                <a:gd name="T89" fmla="*/ 69 h 81"/>
                <a:gd name="T90" fmla="*/ 46 w 80"/>
                <a:gd name="T91" fmla="*/ 65 h 81"/>
                <a:gd name="T92" fmla="*/ 36 w 80"/>
                <a:gd name="T93" fmla="*/ 55 h 81"/>
                <a:gd name="T94" fmla="*/ 47 w 80"/>
                <a:gd name="T95" fmla="*/ 43 h 81"/>
                <a:gd name="T96" fmla="*/ 62 w 80"/>
                <a:gd name="T97" fmla="*/ 24 h 81"/>
                <a:gd name="T98" fmla="*/ 75 w 80"/>
                <a:gd name="T99" fmla="*/ 4 h 81"/>
                <a:gd name="T100" fmla="*/ 72 w 80"/>
                <a:gd name="T101" fmla="*/ 3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0" h="81">
                  <a:moveTo>
                    <a:pt x="67" y="0"/>
                  </a:moveTo>
                  <a:cubicBezTo>
                    <a:pt x="72" y="1"/>
                    <a:pt x="72" y="1"/>
                    <a:pt x="72" y="1"/>
                  </a:cubicBezTo>
                  <a:cubicBezTo>
                    <a:pt x="73" y="2"/>
                    <a:pt x="74" y="2"/>
                    <a:pt x="75" y="2"/>
                  </a:cubicBezTo>
                  <a:cubicBezTo>
                    <a:pt x="76" y="2"/>
                    <a:pt x="76" y="2"/>
                    <a:pt x="77" y="1"/>
                  </a:cubicBezTo>
                  <a:cubicBezTo>
                    <a:pt x="78" y="1"/>
                    <a:pt x="78" y="1"/>
                    <a:pt x="78" y="1"/>
                  </a:cubicBezTo>
                  <a:cubicBezTo>
                    <a:pt x="80" y="3"/>
                    <a:pt x="80" y="3"/>
                    <a:pt x="80" y="3"/>
                  </a:cubicBezTo>
                  <a:cubicBezTo>
                    <a:pt x="80" y="3"/>
                    <a:pt x="80" y="3"/>
                    <a:pt x="80" y="3"/>
                  </a:cubicBezTo>
                  <a:cubicBezTo>
                    <a:pt x="79" y="4"/>
                    <a:pt x="79" y="4"/>
                    <a:pt x="79" y="4"/>
                  </a:cubicBezTo>
                  <a:cubicBezTo>
                    <a:pt x="75" y="6"/>
                    <a:pt x="74" y="7"/>
                    <a:pt x="74" y="8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48" y="44"/>
                    <a:pt x="48" y="44"/>
                    <a:pt x="48" y="44"/>
                  </a:cubicBezTo>
                  <a:cubicBezTo>
                    <a:pt x="44" y="47"/>
                    <a:pt x="42" y="49"/>
                    <a:pt x="41" y="50"/>
                  </a:cubicBezTo>
                  <a:cubicBezTo>
                    <a:pt x="36" y="54"/>
                    <a:pt x="37" y="58"/>
                    <a:pt x="45" y="62"/>
                  </a:cubicBezTo>
                  <a:cubicBezTo>
                    <a:pt x="48" y="66"/>
                    <a:pt x="48" y="66"/>
                    <a:pt x="48" y="66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35" y="71"/>
                    <a:pt x="35" y="71"/>
                    <a:pt x="35" y="71"/>
                  </a:cubicBezTo>
                  <a:cubicBezTo>
                    <a:pt x="33" y="71"/>
                    <a:pt x="32" y="73"/>
                    <a:pt x="29" y="75"/>
                  </a:cubicBezTo>
                  <a:cubicBezTo>
                    <a:pt x="25" y="80"/>
                    <a:pt x="25" y="80"/>
                    <a:pt x="25" y="80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1" y="78"/>
                    <a:pt x="21" y="78"/>
                    <a:pt x="21" y="78"/>
                  </a:cubicBezTo>
                  <a:cubicBezTo>
                    <a:pt x="18" y="78"/>
                    <a:pt x="18" y="78"/>
                    <a:pt x="18" y="78"/>
                  </a:cubicBezTo>
                  <a:cubicBezTo>
                    <a:pt x="12" y="78"/>
                    <a:pt x="12" y="78"/>
                    <a:pt x="12" y="78"/>
                  </a:cubicBezTo>
                  <a:cubicBezTo>
                    <a:pt x="8" y="73"/>
                    <a:pt x="8" y="73"/>
                    <a:pt x="8" y="73"/>
                  </a:cubicBezTo>
                  <a:cubicBezTo>
                    <a:pt x="11" y="66"/>
                    <a:pt x="11" y="66"/>
                    <a:pt x="11" y="66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4" y="55"/>
                    <a:pt x="13" y="54"/>
                    <a:pt x="13" y="52"/>
                  </a:cubicBezTo>
                  <a:cubicBezTo>
                    <a:pt x="12" y="51"/>
                    <a:pt x="10" y="50"/>
                    <a:pt x="9" y="50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3" y="50"/>
                    <a:pt x="3" y="50"/>
                    <a:pt x="3" y="50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1" y="45"/>
                    <a:pt x="4" y="41"/>
                    <a:pt x="11" y="38"/>
                  </a:cubicBezTo>
                  <a:cubicBezTo>
                    <a:pt x="17" y="33"/>
                    <a:pt x="21" y="30"/>
                    <a:pt x="22" y="27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8" y="23"/>
                    <a:pt x="40" y="23"/>
                    <a:pt x="43" y="23"/>
                  </a:cubicBezTo>
                  <a:cubicBezTo>
                    <a:pt x="43" y="23"/>
                    <a:pt x="44" y="23"/>
                    <a:pt x="44" y="23"/>
                  </a:cubicBezTo>
                  <a:cubicBezTo>
                    <a:pt x="46" y="23"/>
                    <a:pt x="47" y="21"/>
                    <a:pt x="45" y="16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9" y="12"/>
                    <a:pt x="51" y="12"/>
                    <a:pt x="52" y="12"/>
                  </a:cubicBezTo>
                  <a:cubicBezTo>
                    <a:pt x="54" y="12"/>
                    <a:pt x="56" y="12"/>
                    <a:pt x="57" y="11"/>
                  </a:cubicBezTo>
                  <a:cubicBezTo>
                    <a:pt x="61" y="10"/>
                    <a:pt x="63" y="7"/>
                    <a:pt x="64" y="3"/>
                  </a:cubicBezTo>
                  <a:cubicBezTo>
                    <a:pt x="65" y="1"/>
                    <a:pt x="66" y="0"/>
                    <a:pt x="67" y="0"/>
                  </a:cubicBezTo>
                  <a:moveTo>
                    <a:pt x="67" y="2"/>
                  </a:moveTo>
                  <a:cubicBezTo>
                    <a:pt x="66" y="2"/>
                    <a:pt x="66" y="3"/>
                    <a:pt x="66" y="4"/>
                  </a:cubicBezTo>
                  <a:cubicBezTo>
                    <a:pt x="65" y="8"/>
                    <a:pt x="62" y="11"/>
                    <a:pt x="58" y="13"/>
                  </a:cubicBezTo>
                  <a:cubicBezTo>
                    <a:pt x="56" y="14"/>
                    <a:pt x="54" y="14"/>
                    <a:pt x="52" y="14"/>
                  </a:cubicBezTo>
                  <a:cubicBezTo>
                    <a:pt x="51" y="14"/>
                    <a:pt x="49" y="14"/>
                    <a:pt x="47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8" y="19"/>
                    <a:pt x="48" y="21"/>
                    <a:pt x="47" y="23"/>
                  </a:cubicBezTo>
                  <a:cubicBezTo>
                    <a:pt x="47" y="24"/>
                    <a:pt x="46" y="25"/>
                    <a:pt x="45" y="25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4" y="25"/>
                    <a:pt x="43" y="25"/>
                    <a:pt x="43" y="25"/>
                  </a:cubicBezTo>
                  <a:cubicBezTo>
                    <a:pt x="40" y="25"/>
                    <a:pt x="38" y="24"/>
                    <a:pt x="36" y="24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2" y="31"/>
                    <a:pt x="18" y="34"/>
                    <a:pt x="12" y="3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6" y="42"/>
                    <a:pt x="3" y="45"/>
                    <a:pt x="2" y="48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8" y="49"/>
                    <a:pt x="8" y="49"/>
                    <a:pt x="8" y="49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11" y="48"/>
                    <a:pt x="13" y="49"/>
                    <a:pt x="14" y="51"/>
                  </a:cubicBezTo>
                  <a:cubicBezTo>
                    <a:pt x="15" y="53"/>
                    <a:pt x="16" y="55"/>
                    <a:pt x="16" y="57"/>
                  </a:cubicBezTo>
                  <a:cubicBezTo>
                    <a:pt x="16" y="57"/>
                    <a:pt x="16" y="57"/>
                    <a:pt x="16" y="57"/>
                  </a:cubicBezTo>
                  <a:cubicBezTo>
                    <a:pt x="16" y="57"/>
                    <a:pt x="16" y="57"/>
                    <a:pt x="16" y="57"/>
                  </a:cubicBezTo>
                  <a:cubicBezTo>
                    <a:pt x="12" y="66"/>
                    <a:pt x="12" y="66"/>
                    <a:pt x="12" y="66"/>
                  </a:cubicBezTo>
                  <a:cubicBezTo>
                    <a:pt x="10" y="72"/>
                    <a:pt x="10" y="72"/>
                    <a:pt x="10" y="72"/>
                  </a:cubicBezTo>
                  <a:cubicBezTo>
                    <a:pt x="13" y="76"/>
                    <a:pt x="13" y="76"/>
                    <a:pt x="13" y="76"/>
                  </a:cubicBezTo>
                  <a:cubicBezTo>
                    <a:pt x="17" y="76"/>
                    <a:pt x="17" y="76"/>
                    <a:pt x="17" y="76"/>
                  </a:cubicBezTo>
                  <a:cubicBezTo>
                    <a:pt x="18" y="76"/>
                    <a:pt x="18" y="76"/>
                    <a:pt x="18" y="76"/>
                  </a:cubicBezTo>
                  <a:cubicBezTo>
                    <a:pt x="18" y="76"/>
                    <a:pt x="18" y="76"/>
                    <a:pt x="18" y="76"/>
                  </a:cubicBezTo>
                  <a:cubicBezTo>
                    <a:pt x="21" y="76"/>
                    <a:pt x="21" y="76"/>
                    <a:pt x="21" y="76"/>
                  </a:cubicBezTo>
                  <a:cubicBezTo>
                    <a:pt x="22" y="76"/>
                    <a:pt x="22" y="76"/>
                    <a:pt x="22" y="76"/>
                  </a:cubicBezTo>
                  <a:cubicBezTo>
                    <a:pt x="22" y="77"/>
                    <a:pt x="22" y="77"/>
                    <a:pt x="22" y="77"/>
                  </a:cubicBezTo>
                  <a:cubicBezTo>
                    <a:pt x="23" y="79"/>
                    <a:pt x="23" y="79"/>
                    <a:pt x="23" y="79"/>
                  </a:cubicBezTo>
                  <a:cubicBezTo>
                    <a:pt x="24" y="79"/>
                    <a:pt x="24" y="79"/>
                    <a:pt x="24" y="79"/>
                  </a:cubicBezTo>
                  <a:cubicBezTo>
                    <a:pt x="27" y="74"/>
                    <a:pt x="27" y="74"/>
                    <a:pt x="27" y="74"/>
                  </a:cubicBezTo>
                  <a:cubicBezTo>
                    <a:pt x="28" y="74"/>
                    <a:pt x="28" y="74"/>
                    <a:pt x="28" y="74"/>
                  </a:cubicBezTo>
                  <a:cubicBezTo>
                    <a:pt x="28" y="73"/>
                    <a:pt x="28" y="73"/>
                    <a:pt x="28" y="73"/>
                  </a:cubicBezTo>
                  <a:cubicBezTo>
                    <a:pt x="28" y="73"/>
                    <a:pt x="29" y="73"/>
                    <a:pt x="29" y="72"/>
                  </a:cubicBezTo>
                  <a:cubicBezTo>
                    <a:pt x="31" y="70"/>
                    <a:pt x="33" y="69"/>
                    <a:pt x="35" y="69"/>
                  </a:cubicBezTo>
                  <a:cubicBezTo>
                    <a:pt x="42" y="69"/>
                    <a:pt x="42" y="69"/>
                    <a:pt x="42" y="69"/>
                  </a:cubicBezTo>
                  <a:cubicBezTo>
                    <a:pt x="46" y="65"/>
                    <a:pt x="46" y="65"/>
                    <a:pt x="46" y="65"/>
                  </a:cubicBezTo>
                  <a:cubicBezTo>
                    <a:pt x="44" y="63"/>
                    <a:pt x="44" y="63"/>
                    <a:pt x="44" y="63"/>
                  </a:cubicBezTo>
                  <a:cubicBezTo>
                    <a:pt x="39" y="60"/>
                    <a:pt x="36" y="58"/>
                    <a:pt x="36" y="55"/>
                  </a:cubicBezTo>
                  <a:cubicBezTo>
                    <a:pt x="36" y="53"/>
                    <a:pt x="37" y="50"/>
                    <a:pt x="40" y="49"/>
                  </a:cubicBezTo>
                  <a:cubicBezTo>
                    <a:pt x="41" y="47"/>
                    <a:pt x="44" y="45"/>
                    <a:pt x="47" y="43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62" y="24"/>
                    <a:pt x="62" y="24"/>
                    <a:pt x="62" y="24"/>
                  </a:cubicBezTo>
                  <a:cubicBezTo>
                    <a:pt x="72" y="7"/>
                    <a:pt x="72" y="7"/>
                    <a:pt x="72" y="7"/>
                  </a:cubicBezTo>
                  <a:cubicBezTo>
                    <a:pt x="73" y="6"/>
                    <a:pt x="74" y="5"/>
                    <a:pt x="75" y="4"/>
                  </a:cubicBezTo>
                  <a:cubicBezTo>
                    <a:pt x="75" y="4"/>
                    <a:pt x="75" y="4"/>
                    <a:pt x="75" y="4"/>
                  </a:cubicBezTo>
                  <a:cubicBezTo>
                    <a:pt x="74" y="4"/>
                    <a:pt x="73" y="4"/>
                    <a:pt x="72" y="3"/>
                  </a:cubicBezTo>
                  <a:cubicBezTo>
                    <a:pt x="67" y="2"/>
                    <a:pt x="67" y="2"/>
                    <a:pt x="6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44" name="Freeform 756"/>
            <p:cNvSpPr>
              <a:spLocks/>
            </p:cNvSpPr>
            <p:nvPr/>
          </p:nvSpPr>
          <p:spPr bwMode="auto">
            <a:xfrm>
              <a:off x="6459597" y="3488655"/>
              <a:ext cx="309200" cy="314242"/>
            </a:xfrm>
            <a:custGeom>
              <a:avLst/>
              <a:gdLst>
                <a:gd name="T0" fmla="*/ 22 w 78"/>
                <a:gd name="T1" fmla="*/ 79 h 79"/>
                <a:gd name="T2" fmla="*/ 20 w 78"/>
                <a:gd name="T3" fmla="*/ 76 h 79"/>
                <a:gd name="T4" fmla="*/ 20 w 78"/>
                <a:gd name="T5" fmla="*/ 76 h 79"/>
                <a:gd name="T6" fmla="*/ 20 w 78"/>
                <a:gd name="T7" fmla="*/ 76 h 79"/>
                <a:gd name="T8" fmla="*/ 17 w 78"/>
                <a:gd name="T9" fmla="*/ 76 h 79"/>
                <a:gd name="T10" fmla="*/ 11 w 78"/>
                <a:gd name="T11" fmla="*/ 76 h 79"/>
                <a:gd name="T12" fmla="*/ 8 w 78"/>
                <a:gd name="T13" fmla="*/ 71 h 79"/>
                <a:gd name="T14" fmla="*/ 11 w 78"/>
                <a:gd name="T15" fmla="*/ 65 h 79"/>
                <a:gd name="T16" fmla="*/ 14 w 78"/>
                <a:gd name="T17" fmla="*/ 56 h 79"/>
                <a:gd name="T18" fmla="*/ 12 w 78"/>
                <a:gd name="T19" fmla="*/ 51 h 79"/>
                <a:gd name="T20" fmla="*/ 8 w 78"/>
                <a:gd name="T21" fmla="*/ 48 h 79"/>
                <a:gd name="T22" fmla="*/ 7 w 78"/>
                <a:gd name="T23" fmla="*/ 48 h 79"/>
                <a:gd name="T24" fmla="*/ 2 w 78"/>
                <a:gd name="T25" fmla="*/ 48 h 79"/>
                <a:gd name="T26" fmla="*/ 0 w 78"/>
                <a:gd name="T27" fmla="*/ 47 h 79"/>
                <a:gd name="T28" fmla="*/ 10 w 78"/>
                <a:gd name="T29" fmla="*/ 37 h 79"/>
                <a:gd name="T30" fmla="*/ 22 w 78"/>
                <a:gd name="T31" fmla="*/ 27 h 79"/>
                <a:gd name="T32" fmla="*/ 27 w 78"/>
                <a:gd name="T33" fmla="*/ 18 h 79"/>
                <a:gd name="T34" fmla="*/ 30 w 78"/>
                <a:gd name="T35" fmla="*/ 18 h 79"/>
                <a:gd name="T36" fmla="*/ 35 w 78"/>
                <a:gd name="T37" fmla="*/ 22 h 79"/>
                <a:gd name="T38" fmla="*/ 42 w 78"/>
                <a:gd name="T39" fmla="*/ 23 h 79"/>
                <a:gd name="T40" fmla="*/ 43 w 78"/>
                <a:gd name="T41" fmla="*/ 23 h 79"/>
                <a:gd name="T42" fmla="*/ 46 w 78"/>
                <a:gd name="T43" fmla="*/ 21 h 79"/>
                <a:gd name="T44" fmla="*/ 45 w 78"/>
                <a:gd name="T45" fmla="*/ 15 h 79"/>
                <a:gd name="T46" fmla="*/ 44 w 78"/>
                <a:gd name="T47" fmla="*/ 12 h 79"/>
                <a:gd name="T48" fmla="*/ 46 w 78"/>
                <a:gd name="T49" fmla="*/ 11 h 79"/>
                <a:gd name="T50" fmla="*/ 51 w 78"/>
                <a:gd name="T51" fmla="*/ 12 h 79"/>
                <a:gd name="T52" fmla="*/ 57 w 78"/>
                <a:gd name="T53" fmla="*/ 11 h 79"/>
                <a:gd name="T54" fmla="*/ 64 w 78"/>
                <a:gd name="T55" fmla="*/ 3 h 79"/>
                <a:gd name="T56" fmla="*/ 66 w 78"/>
                <a:gd name="T57" fmla="*/ 0 h 79"/>
                <a:gd name="T58" fmla="*/ 71 w 78"/>
                <a:gd name="T59" fmla="*/ 1 h 79"/>
                <a:gd name="T60" fmla="*/ 74 w 78"/>
                <a:gd name="T61" fmla="*/ 2 h 79"/>
                <a:gd name="T62" fmla="*/ 77 w 78"/>
                <a:gd name="T63" fmla="*/ 1 h 79"/>
                <a:gd name="T64" fmla="*/ 77 w 78"/>
                <a:gd name="T65" fmla="*/ 1 h 79"/>
                <a:gd name="T66" fmla="*/ 77 w 78"/>
                <a:gd name="T67" fmla="*/ 1 h 79"/>
                <a:gd name="T68" fmla="*/ 78 w 78"/>
                <a:gd name="T69" fmla="*/ 2 h 79"/>
                <a:gd name="T70" fmla="*/ 77 w 78"/>
                <a:gd name="T71" fmla="*/ 2 h 79"/>
                <a:gd name="T72" fmla="*/ 72 w 78"/>
                <a:gd name="T73" fmla="*/ 7 h 79"/>
                <a:gd name="T74" fmla="*/ 62 w 78"/>
                <a:gd name="T75" fmla="*/ 23 h 79"/>
                <a:gd name="T76" fmla="*/ 53 w 78"/>
                <a:gd name="T77" fmla="*/ 38 h 79"/>
                <a:gd name="T78" fmla="*/ 47 w 78"/>
                <a:gd name="T79" fmla="*/ 43 h 79"/>
                <a:gd name="T80" fmla="*/ 39 w 78"/>
                <a:gd name="T81" fmla="*/ 48 h 79"/>
                <a:gd name="T82" fmla="*/ 36 w 78"/>
                <a:gd name="T83" fmla="*/ 54 h 79"/>
                <a:gd name="T84" fmla="*/ 44 w 78"/>
                <a:gd name="T85" fmla="*/ 61 h 79"/>
                <a:gd name="T86" fmla="*/ 46 w 78"/>
                <a:gd name="T87" fmla="*/ 65 h 79"/>
                <a:gd name="T88" fmla="*/ 42 w 78"/>
                <a:gd name="T89" fmla="*/ 68 h 79"/>
                <a:gd name="T90" fmla="*/ 34 w 78"/>
                <a:gd name="T91" fmla="*/ 69 h 79"/>
                <a:gd name="T92" fmla="*/ 29 w 78"/>
                <a:gd name="T93" fmla="*/ 72 h 79"/>
                <a:gd name="T94" fmla="*/ 27 w 78"/>
                <a:gd name="T95" fmla="*/ 73 h 79"/>
                <a:gd name="T96" fmla="*/ 24 w 78"/>
                <a:gd name="T97" fmla="*/ 78 h 79"/>
                <a:gd name="T98" fmla="*/ 22 w 78"/>
                <a:gd name="T99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8" h="79">
                  <a:moveTo>
                    <a:pt x="22" y="79"/>
                  </a:moveTo>
                  <a:cubicBezTo>
                    <a:pt x="20" y="76"/>
                    <a:pt x="20" y="76"/>
                    <a:pt x="20" y="76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17" y="76"/>
                    <a:pt x="17" y="76"/>
                    <a:pt x="17" y="76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8" y="71"/>
                    <a:pt x="8" y="71"/>
                    <a:pt x="8" y="71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4" y="54"/>
                    <a:pt x="13" y="52"/>
                    <a:pt x="12" y="51"/>
                  </a:cubicBezTo>
                  <a:cubicBezTo>
                    <a:pt x="11" y="49"/>
                    <a:pt x="10" y="48"/>
                    <a:pt x="8" y="48"/>
                  </a:cubicBezTo>
                  <a:cubicBezTo>
                    <a:pt x="8" y="48"/>
                    <a:pt x="8" y="48"/>
                    <a:pt x="7" y="48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1" y="44"/>
                    <a:pt x="4" y="41"/>
                    <a:pt x="10" y="37"/>
                  </a:cubicBezTo>
                  <a:cubicBezTo>
                    <a:pt x="16" y="33"/>
                    <a:pt x="20" y="30"/>
                    <a:pt x="22" y="27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7" y="22"/>
                    <a:pt x="39" y="23"/>
                    <a:pt x="42" y="23"/>
                  </a:cubicBezTo>
                  <a:cubicBezTo>
                    <a:pt x="42" y="23"/>
                    <a:pt x="43" y="23"/>
                    <a:pt x="43" y="23"/>
                  </a:cubicBezTo>
                  <a:cubicBezTo>
                    <a:pt x="44" y="23"/>
                    <a:pt x="45" y="22"/>
                    <a:pt x="46" y="21"/>
                  </a:cubicBezTo>
                  <a:cubicBezTo>
                    <a:pt x="46" y="20"/>
                    <a:pt x="46" y="18"/>
                    <a:pt x="45" y="15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8" y="12"/>
                    <a:pt x="50" y="12"/>
                    <a:pt x="51" y="12"/>
                  </a:cubicBezTo>
                  <a:cubicBezTo>
                    <a:pt x="53" y="12"/>
                    <a:pt x="55" y="12"/>
                    <a:pt x="57" y="11"/>
                  </a:cubicBezTo>
                  <a:cubicBezTo>
                    <a:pt x="61" y="9"/>
                    <a:pt x="63" y="6"/>
                    <a:pt x="64" y="3"/>
                  </a:cubicBezTo>
                  <a:cubicBezTo>
                    <a:pt x="64" y="1"/>
                    <a:pt x="65" y="0"/>
                    <a:pt x="66" y="0"/>
                  </a:cubicBezTo>
                  <a:cubicBezTo>
                    <a:pt x="71" y="1"/>
                    <a:pt x="71" y="1"/>
                    <a:pt x="71" y="1"/>
                  </a:cubicBezTo>
                  <a:cubicBezTo>
                    <a:pt x="72" y="2"/>
                    <a:pt x="73" y="2"/>
                    <a:pt x="74" y="2"/>
                  </a:cubicBezTo>
                  <a:cubicBezTo>
                    <a:pt x="75" y="2"/>
                    <a:pt x="76" y="2"/>
                    <a:pt x="77" y="1"/>
                  </a:cubicBezTo>
                  <a:cubicBezTo>
                    <a:pt x="77" y="1"/>
                    <a:pt x="77" y="1"/>
                    <a:pt x="77" y="1"/>
                  </a:cubicBezTo>
                  <a:cubicBezTo>
                    <a:pt x="77" y="1"/>
                    <a:pt x="77" y="1"/>
                    <a:pt x="77" y="1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77" y="2"/>
                    <a:pt x="77" y="2"/>
                    <a:pt x="77" y="2"/>
                  </a:cubicBezTo>
                  <a:cubicBezTo>
                    <a:pt x="74" y="4"/>
                    <a:pt x="72" y="6"/>
                    <a:pt x="72" y="7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53" y="38"/>
                    <a:pt x="53" y="38"/>
                    <a:pt x="53" y="38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3" y="45"/>
                    <a:pt x="40" y="47"/>
                    <a:pt x="39" y="48"/>
                  </a:cubicBezTo>
                  <a:cubicBezTo>
                    <a:pt x="37" y="50"/>
                    <a:pt x="36" y="52"/>
                    <a:pt x="36" y="54"/>
                  </a:cubicBezTo>
                  <a:cubicBezTo>
                    <a:pt x="36" y="56"/>
                    <a:pt x="39" y="59"/>
                    <a:pt x="44" y="61"/>
                  </a:cubicBezTo>
                  <a:cubicBezTo>
                    <a:pt x="46" y="65"/>
                    <a:pt x="46" y="65"/>
                    <a:pt x="46" y="65"/>
                  </a:cubicBezTo>
                  <a:cubicBezTo>
                    <a:pt x="42" y="68"/>
                    <a:pt x="42" y="68"/>
                    <a:pt x="42" y="68"/>
                  </a:cubicBezTo>
                  <a:cubicBezTo>
                    <a:pt x="34" y="69"/>
                    <a:pt x="34" y="69"/>
                    <a:pt x="34" y="69"/>
                  </a:cubicBezTo>
                  <a:cubicBezTo>
                    <a:pt x="32" y="69"/>
                    <a:pt x="31" y="70"/>
                    <a:pt x="29" y="72"/>
                  </a:cubicBezTo>
                  <a:cubicBezTo>
                    <a:pt x="27" y="73"/>
                    <a:pt x="27" y="73"/>
                    <a:pt x="27" y="73"/>
                  </a:cubicBezTo>
                  <a:cubicBezTo>
                    <a:pt x="24" y="78"/>
                    <a:pt x="24" y="78"/>
                    <a:pt x="24" y="78"/>
                  </a:cubicBezTo>
                  <a:cubicBezTo>
                    <a:pt x="22" y="79"/>
                    <a:pt x="22" y="79"/>
                    <a:pt x="22" y="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45" name="Freeform 757"/>
            <p:cNvSpPr>
              <a:spLocks noEditPoints="1"/>
            </p:cNvSpPr>
            <p:nvPr/>
          </p:nvSpPr>
          <p:spPr bwMode="auto">
            <a:xfrm>
              <a:off x="6454555" y="3485293"/>
              <a:ext cx="317604" cy="320964"/>
            </a:xfrm>
            <a:custGeom>
              <a:avLst/>
              <a:gdLst>
                <a:gd name="T0" fmla="*/ 72 w 80"/>
                <a:gd name="T1" fmla="*/ 1 h 81"/>
                <a:gd name="T2" fmla="*/ 77 w 80"/>
                <a:gd name="T3" fmla="*/ 1 h 81"/>
                <a:gd name="T4" fmla="*/ 80 w 80"/>
                <a:gd name="T5" fmla="*/ 3 h 81"/>
                <a:gd name="T6" fmla="*/ 79 w 80"/>
                <a:gd name="T7" fmla="*/ 4 h 81"/>
                <a:gd name="T8" fmla="*/ 63 w 80"/>
                <a:gd name="T9" fmla="*/ 25 h 81"/>
                <a:gd name="T10" fmla="*/ 48 w 80"/>
                <a:gd name="T11" fmla="*/ 44 h 81"/>
                <a:gd name="T12" fmla="*/ 45 w 80"/>
                <a:gd name="T13" fmla="*/ 62 h 81"/>
                <a:gd name="T14" fmla="*/ 43 w 80"/>
                <a:gd name="T15" fmla="*/ 70 h 81"/>
                <a:gd name="T16" fmla="*/ 29 w 80"/>
                <a:gd name="T17" fmla="*/ 75 h 81"/>
                <a:gd name="T18" fmla="*/ 23 w 80"/>
                <a:gd name="T19" fmla="*/ 81 h 81"/>
                <a:gd name="T20" fmla="*/ 18 w 80"/>
                <a:gd name="T21" fmla="*/ 78 h 81"/>
                <a:gd name="T22" fmla="*/ 8 w 80"/>
                <a:gd name="T23" fmla="*/ 73 h 81"/>
                <a:gd name="T24" fmla="*/ 14 w 80"/>
                <a:gd name="T25" fmla="*/ 57 h 81"/>
                <a:gd name="T26" fmla="*/ 9 w 80"/>
                <a:gd name="T27" fmla="*/ 50 h 81"/>
                <a:gd name="T28" fmla="*/ 3 w 80"/>
                <a:gd name="T29" fmla="*/ 50 h 81"/>
                <a:gd name="T30" fmla="*/ 11 w 80"/>
                <a:gd name="T31" fmla="*/ 38 h 81"/>
                <a:gd name="T32" fmla="*/ 28 w 80"/>
                <a:gd name="T33" fmla="*/ 18 h 81"/>
                <a:gd name="T34" fmla="*/ 37 w 80"/>
                <a:gd name="T35" fmla="*/ 22 h 81"/>
                <a:gd name="T36" fmla="*/ 44 w 80"/>
                <a:gd name="T37" fmla="*/ 23 h 81"/>
                <a:gd name="T38" fmla="*/ 44 w 80"/>
                <a:gd name="T39" fmla="*/ 12 h 81"/>
                <a:gd name="T40" fmla="*/ 52 w 80"/>
                <a:gd name="T41" fmla="*/ 12 h 81"/>
                <a:gd name="T42" fmla="*/ 64 w 80"/>
                <a:gd name="T43" fmla="*/ 3 h 81"/>
                <a:gd name="T44" fmla="*/ 67 w 80"/>
                <a:gd name="T45" fmla="*/ 2 h 81"/>
                <a:gd name="T46" fmla="*/ 58 w 80"/>
                <a:gd name="T47" fmla="*/ 13 h 81"/>
                <a:gd name="T48" fmla="*/ 47 w 80"/>
                <a:gd name="T49" fmla="*/ 13 h 81"/>
                <a:gd name="T50" fmla="*/ 47 w 80"/>
                <a:gd name="T51" fmla="*/ 15 h 81"/>
                <a:gd name="T52" fmla="*/ 45 w 80"/>
                <a:gd name="T53" fmla="*/ 25 h 81"/>
                <a:gd name="T54" fmla="*/ 45 w 80"/>
                <a:gd name="T55" fmla="*/ 25 h 81"/>
                <a:gd name="T56" fmla="*/ 36 w 80"/>
                <a:gd name="T57" fmla="*/ 24 h 81"/>
                <a:gd name="T58" fmla="*/ 36 w 80"/>
                <a:gd name="T59" fmla="*/ 23 h 81"/>
                <a:gd name="T60" fmla="*/ 29 w 80"/>
                <a:gd name="T61" fmla="*/ 20 h 81"/>
                <a:gd name="T62" fmla="*/ 12 w 80"/>
                <a:gd name="T63" fmla="*/ 39 h 81"/>
                <a:gd name="T64" fmla="*/ 12 w 80"/>
                <a:gd name="T65" fmla="*/ 39 h 81"/>
                <a:gd name="T66" fmla="*/ 4 w 80"/>
                <a:gd name="T67" fmla="*/ 49 h 81"/>
                <a:gd name="T68" fmla="*/ 9 w 80"/>
                <a:gd name="T69" fmla="*/ 48 h 81"/>
                <a:gd name="T70" fmla="*/ 16 w 80"/>
                <a:gd name="T71" fmla="*/ 57 h 81"/>
                <a:gd name="T72" fmla="*/ 16 w 80"/>
                <a:gd name="T73" fmla="*/ 57 h 81"/>
                <a:gd name="T74" fmla="*/ 10 w 80"/>
                <a:gd name="T75" fmla="*/ 72 h 81"/>
                <a:gd name="T76" fmla="*/ 17 w 80"/>
                <a:gd name="T77" fmla="*/ 76 h 81"/>
                <a:gd name="T78" fmla="*/ 18 w 80"/>
                <a:gd name="T79" fmla="*/ 76 h 81"/>
                <a:gd name="T80" fmla="*/ 22 w 80"/>
                <a:gd name="T81" fmla="*/ 76 h 81"/>
                <a:gd name="T82" fmla="*/ 23 w 80"/>
                <a:gd name="T83" fmla="*/ 79 h 81"/>
                <a:gd name="T84" fmla="*/ 27 w 80"/>
                <a:gd name="T85" fmla="*/ 74 h 81"/>
                <a:gd name="T86" fmla="*/ 28 w 80"/>
                <a:gd name="T87" fmla="*/ 73 h 81"/>
                <a:gd name="T88" fmla="*/ 35 w 80"/>
                <a:gd name="T89" fmla="*/ 69 h 81"/>
                <a:gd name="T90" fmla="*/ 46 w 80"/>
                <a:gd name="T91" fmla="*/ 65 h 81"/>
                <a:gd name="T92" fmla="*/ 36 w 80"/>
                <a:gd name="T93" fmla="*/ 55 h 81"/>
                <a:gd name="T94" fmla="*/ 47 w 80"/>
                <a:gd name="T95" fmla="*/ 43 h 81"/>
                <a:gd name="T96" fmla="*/ 62 w 80"/>
                <a:gd name="T97" fmla="*/ 24 h 81"/>
                <a:gd name="T98" fmla="*/ 75 w 80"/>
                <a:gd name="T99" fmla="*/ 4 h 81"/>
                <a:gd name="T100" fmla="*/ 72 w 80"/>
                <a:gd name="T101" fmla="*/ 3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0" h="81">
                  <a:moveTo>
                    <a:pt x="67" y="0"/>
                  </a:moveTo>
                  <a:cubicBezTo>
                    <a:pt x="72" y="1"/>
                    <a:pt x="72" y="1"/>
                    <a:pt x="72" y="1"/>
                  </a:cubicBezTo>
                  <a:cubicBezTo>
                    <a:pt x="73" y="2"/>
                    <a:pt x="74" y="2"/>
                    <a:pt x="75" y="2"/>
                  </a:cubicBezTo>
                  <a:cubicBezTo>
                    <a:pt x="76" y="2"/>
                    <a:pt x="76" y="2"/>
                    <a:pt x="77" y="1"/>
                  </a:cubicBezTo>
                  <a:cubicBezTo>
                    <a:pt x="78" y="1"/>
                    <a:pt x="78" y="1"/>
                    <a:pt x="78" y="1"/>
                  </a:cubicBezTo>
                  <a:cubicBezTo>
                    <a:pt x="80" y="3"/>
                    <a:pt x="80" y="3"/>
                    <a:pt x="80" y="3"/>
                  </a:cubicBezTo>
                  <a:cubicBezTo>
                    <a:pt x="80" y="3"/>
                    <a:pt x="80" y="3"/>
                    <a:pt x="80" y="3"/>
                  </a:cubicBezTo>
                  <a:cubicBezTo>
                    <a:pt x="79" y="4"/>
                    <a:pt x="79" y="4"/>
                    <a:pt x="79" y="4"/>
                  </a:cubicBezTo>
                  <a:cubicBezTo>
                    <a:pt x="75" y="6"/>
                    <a:pt x="74" y="7"/>
                    <a:pt x="74" y="8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48" y="44"/>
                    <a:pt x="48" y="44"/>
                    <a:pt x="48" y="44"/>
                  </a:cubicBezTo>
                  <a:cubicBezTo>
                    <a:pt x="44" y="47"/>
                    <a:pt x="42" y="49"/>
                    <a:pt x="41" y="50"/>
                  </a:cubicBezTo>
                  <a:cubicBezTo>
                    <a:pt x="36" y="54"/>
                    <a:pt x="37" y="58"/>
                    <a:pt x="45" y="62"/>
                  </a:cubicBezTo>
                  <a:cubicBezTo>
                    <a:pt x="48" y="66"/>
                    <a:pt x="48" y="66"/>
                    <a:pt x="48" y="66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35" y="71"/>
                    <a:pt x="35" y="71"/>
                    <a:pt x="35" y="71"/>
                  </a:cubicBezTo>
                  <a:cubicBezTo>
                    <a:pt x="33" y="71"/>
                    <a:pt x="32" y="73"/>
                    <a:pt x="29" y="75"/>
                  </a:cubicBezTo>
                  <a:cubicBezTo>
                    <a:pt x="25" y="80"/>
                    <a:pt x="25" y="80"/>
                    <a:pt x="25" y="80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1" y="78"/>
                    <a:pt x="21" y="78"/>
                    <a:pt x="21" y="78"/>
                  </a:cubicBezTo>
                  <a:cubicBezTo>
                    <a:pt x="18" y="78"/>
                    <a:pt x="18" y="78"/>
                    <a:pt x="18" y="78"/>
                  </a:cubicBezTo>
                  <a:cubicBezTo>
                    <a:pt x="12" y="78"/>
                    <a:pt x="12" y="78"/>
                    <a:pt x="12" y="78"/>
                  </a:cubicBezTo>
                  <a:cubicBezTo>
                    <a:pt x="8" y="73"/>
                    <a:pt x="8" y="73"/>
                    <a:pt x="8" y="73"/>
                  </a:cubicBezTo>
                  <a:cubicBezTo>
                    <a:pt x="11" y="66"/>
                    <a:pt x="11" y="66"/>
                    <a:pt x="11" y="66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4" y="55"/>
                    <a:pt x="13" y="54"/>
                    <a:pt x="13" y="52"/>
                  </a:cubicBezTo>
                  <a:cubicBezTo>
                    <a:pt x="12" y="51"/>
                    <a:pt x="10" y="50"/>
                    <a:pt x="9" y="50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3" y="50"/>
                    <a:pt x="3" y="50"/>
                    <a:pt x="3" y="50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1" y="45"/>
                    <a:pt x="4" y="41"/>
                    <a:pt x="11" y="38"/>
                  </a:cubicBezTo>
                  <a:cubicBezTo>
                    <a:pt x="17" y="33"/>
                    <a:pt x="21" y="30"/>
                    <a:pt x="22" y="27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8" y="23"/>
                    <a:pt x="40" y="23"/>
                    <a:pt x="43" y="23"/>
                  </a:cubicBezTo>
                  <a:cubicBezTo>
                    <a:pt x="43" y="23"/>
                    <a:pt x="44" y="23"/>
                    <a:pt x="44" y="23"/>
                  </a:cubicBezTo>
                  <a:cubicBezTo>
                    <a:pt x="46" y="23"/>
                    <a:pt x="47" y="21"/>
                    <a:pt x="45" y="16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9" y="12"/>
                    <a:pt x="51" y="12"/>
                    <a:pt x="52" y="12"/>
                  </a:cubicBezTo>
                  <a:cubicBezTo>
                    <a:pt x="54" y="12"/>
                    <a:pt x="56" y="12"/>
                    <a:pt x="57" y="11"/>
                  </a:cubicBezTo>
                  <a:cubicBezTo>
                    <a:pt x="61" y="10"/>
                    <a:pt x="63" y="7"/>
                    <a:pt x="64" y="3"/>
                  </a:cubicBezTo>
                  <a:cubicBezTo>
                    <a:pt x="65" y="1"/>
                    <a:pt x="66" y="0"/>
                    <a:pt x="67" y="0"/>
                  </a:cubicBezTo>
                  <a:moveTo>
                    <a:pt x="67" y="2"/>
                  </a:moveTo>
                  <a:cubicBezTo>
                    <a:pt x="66" y="2"/>
                    <a:pt x="66" y="3"/>
                    <a:pt x="66" y="4"/>
                  </a:cubicBezTo>
                  <a:cubicBezTo>
                    <a:pt x="65" y="8"/>
                    <a:pt x="62" y="11"/>
                    <a:pt x="58" y="13"/>
                  </a:cubicBezTo>
                  <a:cubicBezTo>
                    <a:pt x="56" y="14"/>
                    <a:pt x="54" y="14"/>
                    <a:pt x="52" y="14"/>
                  </a:cubicBezTo>
                  <a:cubicBezTo>
                    <a:pt x="51" y="14"/>
                    <a:pt x="49" y="14"/>
                    <a:pt x="47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8" y="19"/>
                    <a:pt x="48" y="21"/>
                    <a:pt x="47" y="23"/>
                  </a:cubicBezTo>
                  <a:cubicBezTo>
                    <a:pt x="47" y="24"/>
                    <a:pt x="46" y="25"/>
                    <a:pt x="45" y="25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4" y="25"/>
                    <a:pt x="43" y="25"/>
                    <a:pt x="43" y="25"/>
                  </a:cubicBezTo>
                  <a:cubicBezTo>
                    <a:pt x="40" y="25"/>
                    <a:pt x="38" y="24"/>
                    <a:pt x="36" y="24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2" y="31"/>
                    <a:pt x="18" y="34"/>
                    <a:pt x="12" y="3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6" y="42"/>
                    <a:pt x="3" y="45"/>
                    <a:pt x="2" y="48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8" y="49"/>
                    <a:pt x="8" y="49"/>
                    <a:pt x="8" y="49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11" y="48"/>
                    <a:pt x="13" y="49"/>
                    <a:pt x="14" y="51"/>
                  </a:cubicBezTo>
                  <a:cubicBezTo>
                    <a:pt x="15" y="53"/>
                    <a:pt x="16" y="55"/>
                    <a:pt x="16" y="57"/>
                  </a:cubicBezTo>
                  <a:cubicBezTo>
                    <a:pt x="16" y="57"/>
                    <a:pt x="16" y="57"/>
                    <a:pt x="16" y="57"/>
                  </a:cubicBezTo>
                  <a:cubicBezTo>
                    <a:pt x="16" y="57"/>
                    <a:pt x="16" y="57"/>
                    <a:pt x="16" y="57"/>
                  </a:cubicBezTo>
                  <a:cubicBezTo>
                    <a:pt x="12" y="66"/>
                    <a:pt x="12" y="66"/>
                    <a:pt x="12" y="66"/>
                  </a:cubicBezTo>
                  <a:cubicBezTo>
                    <a:pt x="10" y="72"/>
                    <a:pt x="10" y="72"/>
                    <a:pt x="10" y="72"/>
                  </a:cubicBezTo>
                  <a:cubicBezTo>
                    <a:pt x="13" y="76"/>
                    <a:pt x="13" y="76"/>
                    <a:pt x="13" y="76"/>
                  </a:cubicBezTo>
                  <a:cubicBezTo>
                    <a:pt x="17" y="76"/>
                    <a:pt x="17" y="76"/>
                    <a:pt x="17" y="76"/>
                  </a:cubicBezTo>
                  <a:cubicBezTo>
                    <a:pt x="18" y="76"/>
                    <a:pt x="18" y="76"/>
                    <a:pt x="18" y="76"/>
                  </a:cubicBezTo>
                  <a:cubicBezTo>
                    <a:pt x="18" y="76"/>
                    <a:pt x="18" y="76"/>
                    <a:pt x="18" y="76"/>
                  </a:cubicBezTo>
                  <a:cubicBezTo>
                    <a:pt x="21" y="76"/>
                    <a:pt x="21" y="76"/>
                    <a:pt x="21" y="76"/>
                  </a:cubicBezTo>
                  <a:cubicBezTo>
                    <a:pt x="22" y="76"/>
                    <a:pt x="22" y="76"/>
                    <a:pt x="22" y="76"/>
                  </a:cubicBezTo>
                  <a:cubicBezTo>
                    <a:pt x="22" y="77"/>
                    <a:pt x="22" y="77"/>
                    <a:pt x="22" y="77"/>
                  </a:cubicBezTo>
                  <a:cubicBezTo>
                    <a:pt x="23" y="79"/>
                    <a:pt x="23" y="79"/>
                    <a:pt x="23" y="79"/>
                  </a:cubicBezTo>
                  <a:cubicBezTo>
                    <a:pt x="24" y="79"/>
                    <a:pt x="24" y="79"/>
                    <a:pt x="24" y="79"/>
                  </a:cubicBezTo>
                  <a:cubicBezTo>
                    <a:pt x="27" y="74"/>
                    <a:pt x="27" y="74"/>
                    <a:pt x="27" y="74"/>
                  </a:cubicBezTo>
                  <a:cubicBezTo>
                    <a:pt x="28" y="74"/>
                    <a:pt x="28" y="74"/>
                    <a:pt x="28" y="74"/>
                  </a:cubicBezTo>
                  <a:cubicBezTo>
                    <a:pt x="28" y="73"/>
                    <a:pt x="28" y="73"/>
                    <a:pt x="28" y="73"/>
                  </a:cubicBezTo>
                  <a:cubicBezTo>
                    <a:pt x="28" y="73"/>
                    <a:pt x="29" y="73"/>
                    <a:pt x="29" y="72"/>
                  </a:cubicBezTo>
                  <a:cubicBezTo>
                    <a:pt x="31" y="70"/>
                    <a:pt x="33" y="69"/>
                    <a:pt x="35" y="69"/>
                  </a:cubicBezTo>
                  <a:cubicBezTo>
                    <a:pt x="42" y="69"/>
                    <a:pt x="42" y="69"/>
                    <a:pt x="42" y="69"/>
                  </a:cubicBezTo>
                  <a:cubicBezTo>
                    <a:pt x="46" y="65"/>
                    <a:pt x="46" y="65"/>
                    <a:pt x="46" y="65"/>
                  </a:cubicBezTo>
                  <a:cubicBezTo>
                    <a:pt x="44" y="63"/>
                    <a:pt x="44" y="63"/>
                    <a:pt x="44" y="63"/>
                  </a:cubicBezTo>
                  <a:cubicBezTo>
                    <a:pt x="39" y="60"/>
                    <a:pt x="36" y="58"/>
                    <a:pt x="36" y="55"/>
                  </a:cubicBezTo>
                  <a:cubicBezTo>
                    <a:pt x="36" y="53"/>
                    <a:pt x="37" y="50"/>
                    <a:pt x="40" y="49"/>
                  </a:cubicBezTo>
                  <a:cubicBezTo>
                    <a:pt x="41" y="47"/>
                    <a:pt x="44" y="45"/>
                    <a:pt x="47" y="43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62" y="24"/>
                    <a:pt x="62" y="24"/>
                    <a:pt x="62" y="24"/>
                  </a:cubicBezTo>
                  <a:cubicBezTo>
                    <a:pt x="72" y="7"/>
                    <a:pt x="72" y="7"/>
                    <a:pt x="72" y="7"/>
                  </a:cubicBezTo>
                  <a:cubicBezTo>
                    <a:pt x="73" y="6"/>
                    <a:pt x="74" y="5"/>
                    <a:pt x="75" y="4"/>
                  </a:cubicBezTo>
                  <a:cubicBezTo>
                    <a:pt x="75" y="4"/>
                    <a:pt x="75" y="4"/>
                    <a:pt x="75" y="4"/>
                  </a:cubicBezTo>
                  <a:cubicBezTo>
                    <a:pt x="74" y="4"/>
                    <a:pt x="73" y="4"/>
                    <a:pt x="72" y="3"/>
                  </a:cubicBezTo>
                  <a:cubicBezTo>
                    <a:pt x="67" y="2"/>
                    <a:pt x="67" y="2"/>
                    <a:pt x="6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46" name="Freeform 758"/>
            <p:cNvSpPr>
              <a:spLocks/>
            </p:cNvSpPr>
            <p:nvPr/>
          </p:nvSpPr>
          <p:spPr bwMode="auto">
            <a:xfrm>
              <a:off x="4159080" y="2761026"/>
              <a:ext cx="2781123" cy="1950987"/>
            </a:xfrm>
            <a:custGeom>
              <a:avLst/>
              <a:gdLst>
                <a:gd name="T0" fmla="*/ 404 w 700"/>
                <a:gd name="T1" fmla="*/ 474 h 491"/>
                <a:gd name="T2" fmla="*/ 378 w 700"/>
                <a:gd name="T3" fmla="*/ 460 h 491"/>
                <a:gd name="T4" fmla="*/ 364 w 700"/>
                <a:gd name="T5" fmla="*/ 453 h 491"/>
                <a:gd name="T6" fmla="*/ 321 w 700"/>
                <a:gd name="T7" fmla="*/ 461 h 491"/>
                <a:gd name="T8" fmla="*/ 309 w 700"/>
                <a:gd name="T9" fmla="*/ 473 h 491"/>
                <a:gd name="T10" fmla="*/ 289 w 700"/>
                <a:gd name="T11" fmla="*/ 451 h 491"/>
                <a:gd name="T12" fmla="*/ 276 w 700"/>
                <a:gd name="T13" fmla="*/ 442 h 491"/>
                <a:gd name="T14" fmla="*/ 284 w 700"/>
                <a:gd name="T15" fmla="*/ 397 h 491"/>
                <a:gd name="T16" fmla="*/ 256 w 700"/>
                <a:gd name="T17" fmla="*/ 375 h 491"/>
                <a:gd name="T18" fmla="*/ 200 w 700"/>
                <a:gd name="T19" fmla="*/ 391 h 491"/>
                <a:gd name="T20" fmla="*/ 173 w 700"/>
                <a:gd name="T21" fmla="*/ 400 h 491"/>
                <a:gd name="T22" fmla="*/ 145 w 700"/>
                <a:gd name="T23" fmla="*/ 390 h 491"/>
                <a:gd name="T24" fmla="*/ 115 w 700"/>
                <a:gd name="T25" fmla="*/ 375 h 491"/>
                <a:gd name="T26" fmla="*/ 106 w 700"/>
                <a:gd name="T27" fmla="*/ 370 h 491"/>
                <a:gd name="T28" fmla="*/ 87 w 700"/>
                <a:gd name="T29" fmla="*/ 363 h 491"/>
                <a:gd name="T30" fmla="*/ 70 w 700"/>
                <a:gd name="T31" fmla="*/ 351 h 491"/>
                <a:gd name="T32" fmla="*/ 57 w 700"/>
                <a:gd name="T33" fmla="*/ 333 h 491"/>
                <a:gd name="T34" fmla="*/ 56 w 700"/>
                <a:gd name="T35" fmla="*/ 315 h 491"/>
                <a:gd name="T36" fmla="*/ 48 w 700"/>
                <a:gd name="T37" fmla="*/ 294 h 491"/>
                <a:gd name="T38" fmla="*/ 27 w 700"/>
                <a:gd name="T39" fmla="*/ 284 h 491"/>
                <a:gd name="T40" fmla="*/ 12 w 700"/>
                <a:gd name="T41" fmla="*/ 265 h 491"/>
                <a:gd name="T42" fmla="*/ 0 w 700"/>
                <a:gd name="T43" fmla="*/ 237 h 491"/>
                <a:gd name="T44" fmla="*/ 33 w 700"/>
                <a:gd name="T45" fmla="*/ 218 h 491"/>
                <a:gd name="T46" fmla="*/ 55 w 700"/>
                <a:gd name="T47" fmla="*/ 207 h 491"/>
                <a:gd name="T48" fmla="*/ 81 w 700"/>
                <a:gd name="T49" fmla="*/ 176 h 491"/>
                <a:gd name="T50" fmla="*/ 74 w 700"/>
                <a:gd name="T51" fmla="*/ 146 h 491"/>
                <a:gd name="T52" fmla="*/ 105 w 700"/>
                <a:gd name="T53" fmla="*/ 119 h 491"/>
                <a:gd name="T54" fmla="*/ 139 w 700"/>
                <a:gd name="T55" fmla="*/ 100 h 491"/>
                <a:gd name="T56" fmla="*/ 164 w 700"/>
                <a:gd name="T57" fmla="*/ 84 h 491"/>
                <a:gd name="T58" fmla="*/ 225 w 700"/>
                <a:gd name="T59" fmla="*/ 147 h 491"/>
                <a:gd name="T60" fmla="*/ 259 w 700"/>
                <a:gd name="T61" fmla="*/ 184 h 491"/>
                <a:gd name="T62" fmla="*/ 360 w 700"/>
                <a:gd name="T63" fmla="*/ 202 h 491"/>
                <a:gd name="T64" fmla="*/ 434 w 700"/>
                <a:gd name="T65" fmla="*/ 152 h 491"/>
                <a:gd name="T66" fmla="*/ 463 w 700"/>
                <a:gd name="T67" fmla="*/ 148 h 491"/>
                <a:gd name="T68" fmla="*/ 489 w 700"/>
                <a:gd name="T69" fmla="*/ 133 h 491"/>
                <a:gd name="T70" fmla="*/ 529 w 700"/>
                <a:gd name="T71" fmla="*/ 119 h 491"/>
                <a:gd name="T72" fmla="*/ 494 w 700"/>
                <a:gd name="T73" fmla="*/ 97 h 491"/>
                <a:gd name="T74" fmla="*/ 498 w 700"/>
                <a:gd name="T75" fmla="*/ 67 h 491"/>
                <a:gd name="T76" fmla="*/ 538 w 700"/>
                <a:gd name="T77" fmla="*/ 26 h 491"/>
                <a:gd name="T78" fmla="*/ 579 w 700"/>
                <a:gd name="T79" fmla="*/ 2 h 491"/>
                <a:gd name="T80" fmla="*/ 654 w 700"/>
                <a:gd name="T81" fmla="*/ 92 h 491"/>
                <a:gd name="T82" fmla="*/ 694 w 700"/>
                <a:gd name="T83" fmla="*/ 109 h 491"/>
                <a:gd name="T84" fmla="*/ 657 w 700"/>
                <a:gd name="T85" fmla="*/ 164 h 491"/>
                <a:gd name="T86" fmla="*/ 635 w 700"/>
                <a:gd name="T87" fmla="*/ 193 h 491"/>
                <a:gd name="T88" fmla="*/ 623 w 700"/>
                <a:gd name="T89" fmla="*/ 204 h 491"/>
                <a:gd name="T90" fmla="*/ 605 w 700"/>
                <a:gd name="T91" fmla="*/ 200 h 491"/>
                <a:gd name="T92" fmla="*/ 551 w 700"/>
                <a:gd name="T93" fmla="*/ 236 h 491"/>
                <a:gd name="T94" fmla="*/ 548 w 700"/>
                <a:gd name="T95" fmla="*/ 210 h 491"/>
                <a:gd name="T96" fmla="*/ 501 w 700"/>
                <a:gd name="T97" fmla="*/ 241 h 491"/>
                <a:gd name="T98" fmla="*/ 536 w 700"/>
                <a:gd name="T99" fmla="*/ 261 h 491"/>
                <a:gd name="T100" fmla="*/ 540 w 700"/>
                <a:gd name="T101" fmla="*/ 276 h 491"/>
                <a:gd name="T102" fmla="*/ 538 w 700"/>
                <a:gd name="T103" fmla="*/ 329 h 491"/>
                <a:gd name="T104" fmla="*/ 534 w 700"/>
                <a:gd name="T105" fmla="*/ 363 h 491"/>
                <a:gd name="T106" fmla="*/ 547 w 700"/>
                <a:gd name="T107" fmla="*/ 379 h 491"/>
                <a:gd name="T108" fmla="*/ 466 w 700"/>
                <a:gd name="T109" fmla="*/ 460 h 491"/>
                <a:gd name="T110" fmla="*/ 437 w 700"/>
                <a:gd name="T111" fmla="*/ 471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00" h="491">
                  <a:moveTo>
                    <a:pt x="420" y="491"/>
                  </a:moveTo>
                  <a:cubicBezTo>
                    <a:pt x="419" y="491"/>
                    <a:pt x="418" y="491"/>
                    <a:pt x="416" y="489"/>
                  </a:cubicBezTo>
                  <a:cubicBezTo>
                    <a:pt x="414" y="486"/>
                    <a:pt x="412" y="483"/>
                    <a:pt x="412" y="481"/>
                  </a:cubicBezTo>
                  <a:cubicBezTo>
                    <a:pt x="414" y="475"/>
                    <a:pt x="414" y="475"/>
                    <a:pt x="414" y="475"/>
                  </a:cubicBezTo>
                  <a:cubicBezTo>
                    <a:pt x="414" y="473"/>
                    <a:pt x="413" y="473"/>
                    <a:pt x="413" y="473"/>
                  </a:cubicBezTo>
                  <a:cubicBezTo>
                    <a:pt x="412" y="473"/>
                    <a:pt x="411" y="474"/>
                    <a:pt x="408" y="476"/>
                  </a:cubicBezTo>
                  <a:cubicBezTo>
                    <a:pt x="408" y="476"/>
                    <a:pt x="407" y="476"/>
                    <a:pt x="407" y="476"/>
                  </a:cubicBezTo>
                  <a:cubicBezTo>
                    <a:pt x="406" y="476"/>
                    <a:pt x="405" y="475"/>
                    <a:pt x="404" y="474"/>
                  </a:cubicBezTo>
                  <a:cubicBezTo>
                    <a:pt x="400" y="470"/>
                    <a:pt x="400" y="470"/>
                    <a:pt x="400" y="470"/>
                  </a:cubicBezTo>
                  <a:cubicBezTo>
                    <a:pt x="400" y="470"/>
                    <a:pt x="400" y="470"/>
                    <a:pt x="400" y="470"/>
                  </a:cubicBezTo>
                  <a:cubicBezTo>
                    <a:pt x="399" y="470"/>
                    <a:pt x="399" y="470"/>
                    <a:pt x="399" y="470"/>
                  </a:cubicBezTo>
                  <a:cubicBezTo>
                    <a:pt x="393" y="474"/>
                    <a:pt x="393" y="474"/>
                    <a:pt x="393" y="474"/>
                  </a:cubicBezTo>
                  <a:cubicBezTo>
                    <a:pt x="378" y="468"/>
                    <a:pt x="378" y="468"/>
                    <a:pt x="378" y="468"/>
                  </a:cubicBezTo>
                  <a:cubicBezTo>
                    <a:pt x="377" y="466"/>
                    <a:pt x="376" y="465"/>
                    <a:pt x="377" y="464"/>
                  </a:cubicBezTo>
                  <a:cubicBezTo>
                    <a:pt x="378" y="460"/>
                    <a:pt x="378" y="460"/>
                    <a:pt x="378" y="460"/>
                  </a:cubicBezTo>
                  <a:cubicBezTo>
                    <a:pt x="378" y="460"/>
                    <a:pt x="378" y="460"/>
                    <a:pt x="378" y="460"/>
                  </a:cubicBezTo>
                  <a:cubicBezTo>
                    <a:pt x="378" y="460"/>
                    <a:pt x="378" y="460"/>
                    <a:pt x="378" y="460"/>
                  </a:cubicBezTo>
                  <a:cubicBezTo>
                    <a:pt x="377" y="457"/>
                    <a:pt x="377" y="457"/>
                    <a:pt x="377" y="457"/>
                  </a:cubicBezTo>
                  <a:cubicBezTo>
                    <a:pt x="377" y="456"/>
                    <a:pt x="377" y="456"/>
                    <a:pt x="377" y="456"/>
                  </a:cubicBezTo>
                  <a:cubicBezTo>
                    <a:pt x="376" y="456"/>
                    <a:pt x="376" y="456"/>
                    <a:pt x="376" y="456"/>
                  </a:cubicBezTo>
                  <a:cubicBezTo>
                    <a:pt x="369" y="455"/>
                    <a:pt x="369" y="455"/>
                    <a:pt x="369" y="455"/>
                  </a:cubicBezTo>
                  <a:cubicBezTo>
                    <a:pt x="366" y="455"/>
                    <a:pt x="366" y="454"/>
                    <a:pt x="365" y="453"/>
                  </a:cubicBezTo>
                  <a:cubicBezTo>
                    <a:pt x="365" y="453"/>
                    <a:pt x="365" y="453"/>
                    <a:pt x="365" y="453"/>
                  </a:cubicBezTo>
                  <a:cubicBezTo>
                    <a:pt x="364" y="453"/>
                    <a:pt x="364" y="453"/>
                    <a:pt x="364" y="453"/>
                  </a:cubicBezTo>
                  <a:cubicBezTo>
                    <a:pt x="359" y="453"/>
                    <a:pt x="359" y="453"/>
                    <a:pt x="359" y="453"/>
                  </a:cubicBezTo>
                  <a:cubicBezTo>
                    <a:pt x="351" y="456"/>
                    <a:pt x="351" y="456"/>
                    <a:pt x="351" y="456"/>
                  </a:cubicBezTo>
                  <a:cubicBezTo>
                    <a:pt x="343" y="458"/>
                    <a:pt x="343" y="458"/>
                    <a:pt x="343" y="458"/>
                  </a:cubicBezTo>
                  <a:cubicBezTo>
                    <a:pt x="333" y="460"/>
                    <a:pt x="333" y="460"/>
                    <a:pt x="333" y="460"/>
                  </a:cubicBezTo>
                  <a:cubicBezTo>
                    <a:pt x="324" y="460"/>
                    <a:pt x="324" y="460"/>
                    <a:pt x="324" y="460"/>
                  </a:cubicBezTo>
                  <a:cubicBezTo>
                    <a:pt x="322" y="460"/>
                    <a:pt x="322" y="460"/>
                    <a:pt x="322" y="460"/>
                  </a:cubicBezTo>
                  <a:cubicBezTo>
                    <a:pt x="321" y="461"/>
                    <a:pt x="321" y="461"/>
                    <a:pt x="321" y="461"/>
                  </a:cubicBezTo>
                  <a:cubicBezTo>
                    <a:pt x="321" y="461"/>
                    <a:pt x="321" y="461"/>
                    <a:pt x="321" y="461"/>
                  </a:cubicBezTo>
                  <a:cubicBezTo>
                    <a:pt x="319" y="463"/>
                    <a:pt x="319" y="466"/>
                    <a:pt x="319" y="473"/>
                  </a:cubicBezTo>
                  <a:cubicBezTo>
                    <a:pt x="318" y="478"/>
                    <a:pt x="318" y="478"/>
                    <a:pt x="318" y="478"/>
                  </a:cubicBezTo>
                  <a:cubicBezTo>
                    <a:pt x="318" y="478"/>
                    <a:pt x="318" y="478"/>
                    <a:pt x="318" y="478"/>
                  </a:cubicBezTo>
                  <a:cubicBezTo>
                    <a:pt x="317" y="478"/>
                    <a:pt x="316" y="478"/>
                    <a:pt x="315" y="476"/>
                  </a:cubicBezTo>
                  <a:cubicBezTo>
                    <a:pt x="314" y="475"/>
                    <a:pt x="314" y="475"/>
                    <a:pt x="314" y="475"/>
                  </a:cubicBezTo>
                  <a:cubicBezTo>
                    <a:pt x="314" y="475"/>
                    <a:pt x="314" y="475"/>
                    <a:pt x="314" y="475"/>
                  </a:cubicBezTo>
                  <a:cubicBezTo>
                    <a:pt x="314" y="475"/>
                    <a:pt x="314" y="475"/>
                    <a:pt x="314" y="475"/>
                  </a:cubicBezTo>
                  <a:cubicBezTo>
                    <a:pt x="312" y="473"/>
                    <a:pt x="311" y="473"/>
                    <a:pt x="309" y="473"/>
                  </a:cubicBezTo>
                  <a:cubicBezTo>
                    <a:pt x="309" y="473"/>
                    <a:pt x="308" y="473"/>
                    <a:pt x="308" y="473"/>
                  </a:cubicBezTo>
                  <a:cubicBezTo>
                    <a:pt x="307" y="473"/>
                    <a:pt x="306" y="473"/>
                    <a:pt x="306" y="473"/>
                  </a:cubicBezTo>
                  <a:cubicBezTo>
                    <a:pt x="305" y="473"/>
                    <a:pt x="304" y="472"/>
                    <a:pt x="304" y="472"/>
                  </a:cubicBezTo>
                  <a:cubicBezTo>
                    <a:pt x="296" y="467"/>
                    <a:pt x="296" y="467"/>
                    <a:pt x="296" y="467"/>
                  </a:cubicBezTo>
                  <a:cubicBezTo>
                    <a:pt x="294" y="465"/>
                    <a:pt x="294" y="463"/>
                    <a:pt x="295" y="462"/>
                  </a:cubicBezTo>
                  <a:cubicBezTo>
                    <a:pt x="296" y="460"/>
                    <a:pt x="298" y="458"/>
                    <a:pt x="297" y="456"/>
                  </a:cubicBezTo>
                  <a:cubicBezTo>
                    <a:pt x="297" y="455"/>
                    <a:pt x="296" y="455"/>
                    <a:pt x="294" y="453"/>
                  </a:cubicBezTo>
                  <a:cubicBezTo>
                    <a:pt x="289" y="451"/>
                    <a:pt x="289" y="451"/>
                    <a:pt x="289" y="451"/>
                  </a:cubicBezTo>
                  <a:cubicBezTo>
                    <a:pt x="288" y="450"/>
                    <a:pt x="288" y="448"/>
                    <a:pt x="288" y="446"/>
                  </a:cubicBezTo>
                  <a:cubicBezTo>
                    <a:pt x="289" y="445"/>
                    <a:pt x="289" y="445"/>
                    <a:pt x="289" y="445"/>
                  </a:cubicBezTo>
                  <a:cubicBezTo>
                    <a:pt x="290" y="445"/>
                    <a:pt x="290" y="445"/>
                    <a:pt x="290" y="445"/>
                  </a:cubicBezTo>
                  <a:cubicBezTo>
                    <a:pt x="289" y="444"/>
                    <a:pt x="289" y="444"/>
                    <a:pt x="289" y="444"/>
                  </a:cubicBezTo>
                  <a:cubicBezTo>
                    <a:pt x="287" y="442"/>
                    <a:pt x="287" y="442"/>
                    <a:pt x="287" y="442"/>
                  </a:cubicBezTo>
                  <a:cubicBezTo>
                    <a:pt x="286" y="442"/>
                    <a:pt x="286" y="442"/>
                    <a:pt x="286" y="442"/>
                  </a:cubicBezTo>
                  <a:cubicBezTo>
                    <a:pt x="286" y="442"/>
                    <a:pt x="286" y="442"/>
                    <a:pt x="286" y="442"/>
                  </a:cubicBezTo>
                  <a:cubicBezTo>
                    <a:pt x="276" y="442"/>
                    <a:pt x="276" y="442"/>
                    <a:pt x="276" y="442"/>
                  </a:cubicBezTo>
                  <a:cubicBezTo>
                    <a:pt x="276" y="442"/>
                    <a:pt x="276" y="442"/>
                    <a:pt x="276" y="442"/>
                  </a:cubicBezTo>
                  <a:cubicBezTo>
                    <a:pt x="276" y="442"/>
                    <a:pt x="276" y="442"/>
                    <a:pt x="276" y="442"/>
                  </a:cubicBezTo>
                  <a:cubicBezTo>
                    <a:pt x="275" y="443"/>
                    <a:pt x="275" y="443"/>
                    <a:pt x="275" y="443"/>
                  </a:cubicBezTo>
                  <a:cubicBezTo>
                    <a:pt x="274" y="443"/>
                    <a:pt x="274" y="439"/>
                    <a:pt x="274" y="438"/>
                  </a:cubicBezTo>
                  <a:cubicBezTo>
                    <a:pt x="274" y="434"/>
                    <a:pt x="275" y="432"/>
                    <a:pt x="276" y="430"/>
                  </a:cubicBezTo>
                  <a:cubicBezTo>
                    <a:pt x="284" y="423"/>
                    <a:pt x="287" y="417"/>
                    <a:pt x="288" y="412"/>
                  </a:cubicBezTo>
                  <a:cubicBezTo>
                    <a:pt x="286" y="405"/>
                    <a:pt x="286" y="405"/>
                    <a:pt x="286" y="405"/>
                  </a:cubicBezTo>
                  <a:cubicBezTo>
                    <a:pt x="284" y="397"/>
                    <a:pt x="284" y="397"/>
                    <a:pt x="284" y="397"/>
                  </a:cubicBezTo>
                  <a:cubicBezTo>
                    <a:pt x="283" y="393"/>
                    <a:pt x="280" y="391"/>
                    <a:pt x="275" y="390"/>
                  </a:cubicBezTo>
                  <a:cubicBezTo>
                    <a:pt x="272" y="389"/>
                    <a:pt x="272" y="389"/>
                    <a:pt x="272" y="389"/>
                  </a:cubicBezTo>
                  <a:cubicBezTo>
                    <a:pt x="267" y="388"/>
                    <a:pt x="267" y="388"/>
                    <a:pt x="267" y="388"/>
                  </a:cubicBezTo>
                  <a:cubicBezTo>
                    <a:pt x="260" y="386"/>
                    <a:pt x="260" y="386"/>
                    <a:pt x="260" y="386"/>
                  </a:cubicBezTo>
                  <a:cubicBezTo>
                    <a:pt x="259" y="386"/>
                    <a:pt x="258" y="385"/>
                    <a:pt x="258" y="385"/>
                  </a:cubicBezTo>
                  <a:cubicBezTo>
                    <a:pt x="258" y="385"/>
                    <a:pt x="258" y="384"/>
                    <a:pt x="258" y="384"/>
                  </a:cubicBezTo>
                  <a:cubicBezTo>
                    <a:pt x="260" y="381"/>
                    <a:pt x="261" y="379"/>
                    <a:pt x="260" y="377"/>
                  </a:cubicBezTo>
                  <a:cubicBezTo>
                    <a:pt x="259" y="375"/>
                    <a:pt x="258" y="375"/>
                    <a:pt x="256" y="375"/>
                  </a:cubicBezTo>
                  <a:cubicBezTo>
                    <a:pt x="255" y="375"/>
                    <a:pt x="253" y="375"/>
                    <a:pt x="252" y="377"/>
                  </a:cubicBezTo>
                  <a:cubicBezTo>
                    <a:pt x="249" y="379"/>
                    <a:pt x="249" y="379"/>
                    <a:pt x="249" y="379"/>
                  </a:cubicBezTo>
                  <a:cubicBezTo>
                    <a:pt x="248" y="379"/>
                    <a:pt x="248" y="379"/>
                    <a:pt x="248" y="379"/>
                  </a:cubicBezTo>
                  <a:cubicBezTo>
                    <a:pt x="243" y="376"/>
                    <a:pt x="243" y="376"/>
                    <a:pt x="243" y="376"/>
                  </a:cubicBezTo>
                  <a:cubicBezTo>
                    <a:pt x="242" y="376"/>
                    <a:pt x="242" y="376"/>
                    <a:pt x="242" y="376"/>
                  </a:cubicBezTo>
                  <a:cubicBezTo>
                    <a:pt x="238" y="376"/>
                    <a:pt x="233" y="379"/>
                    <a:pt x="227" y="383"/>
                  </a:cubicBezTo>
                  <a:cubicBezTo>
                    <a:pt x="207" y="396"/>
                    <a:pt x="207" y="396"/>
                    <a:pt x="207" y="396"/>
                  </a:cubicBezTo>
                  <a:cubicBezTo>
                    <a:pt x="205" y="393"/>
                    <a:pt x="203" y="391"/>
                    <a:pt x="200" y="391"/>
                  </a:cubicBezTo>
                  <a:cubicBezTo>
                    <a:pt x="194" y="392"/>
                    <a:pt x="194" y="392"/>
                    <a:pt x="194" y="392"/>
                  </a:cubicBezTo>
                  <a:cubicBezTo>
                    <a:pt x="191" y="392"/>
                    <a:pt x="190" y="392"/>
                    <a:pt x="190" y="391"/>
                  </a:cubicBezTo>
                  <a:cubicBezTo>
                    <a:pt x="190" y="390"/>
                    <a:pt x="190" y="390"/>
                    <a:pt x="190" y="390"/>
                  </a:cubicBezTo>
                  <a:cubicBezTo>
                    <a:pt x="189" y="390"/>
                    <a:pt x="189" y="390"/>
                    <a:pt x="189" y="390"/>
                  </a:cubicBezTo>
                  <a:cubicBezTo>
                    <a:pt x="180" y="390"/>
                    <a:pt x="180" y="390"/>
                    <a:pt x="180" y="390"/>
                  </a:cubicBezTo>
                  <a:cubicBezTo>
                    <a:pt x="180" y="390"/>
                    <a:pt x="180" y="390"/>
                    <a:pt x="180" y="390"/>
                  </a:cubicBezTo>
                  <a:cubicBezTo>
                    <a:pt x="179" y="391"/>
                    <a:pt x="179" y="391"/>
                    <a:pt x="179" y="391"/>
                  </a:cubicBezTo>
                  <a:cubicBezTo>
                    <a:pt x="176" y="394"/>
                    <a:pt x="174" y="397"/>
                    <a:pt x="173" y="400"/>
                  </a:cubicBezTo>
                  <a:cubicBezTo>
                    <a:pt x="172" y="398"/>
                    <a:pt x="172" y="396"/>
                    <a:pt x="173" y="393"/>
                  </a:cubicBezTo>
                  <a:cubicBezTo>
                    <a:pt x="174" y="391"/>
                    <a:pt x="174" y="391"/>
                    <a:pt x="174" y="391"/>
                  </a:cubicBezTo>
                  <a:cubicBezTo>
                    <a:pt x="172" y="392"/>
                    <a:pt x="172" y="392"/>
                    <a:pt x="172" y="392"/>
                  </a:cubicBezTo>
                  <a:cubicBezTo>
                    <a:pt x="169" y="394"/>
                    <a:pt x="169" y="394"/>
                    <a:pt x="169" y="394"/>
                  </a:cubicBezTo>
                  <a:cubicBezTo>
                    <a:pt x="167" y="394"/>
                    <a:pt x="167" y="394"/>
                    <a:pt x="167" y="394"/>
                  </a:cubicBezTo>
                  <a:cubicBezTo>
                    <a:pt x="165" y="393"/>
                    <a:pt x="165" y="393"/>
                    <a:pt x="165" y="393"/>
                  </a:cubicBezTo>
                  <a:cubicBezTo>
                    <a:pt x="150" y="390"/>
                    <a:pt x="150" y="390"/>
                    <a:pt x="150" y="390"/>
                  </a:cubicBezTo>
                  <a:cubicBezTo>
                    <a:pt x="145" y="390"/>
                    <a:pt x="145" y="390"/>
                    <a:pt x="145" y="390"/>
                  </a:cubicBezTo>
                  <a:cubicBezTo>
                    <a:pt x="139" y="389"/>
                    <a:pt x="139" y="389"/>
                    <a:pt x="139" y="389"/>
                  </a:cubicBezTo>
                  <a:cubicBezTo>
                    <a:pt x="137" y="387"/>
                    <a:pt x="134" y="385"/>
                    <a:pt x="129" y="384"/>
                  </a:cubicBezTo>
                  <a:cubicBezTo>
                    <a:pt x="123" y="381"/>
                    <a:pt x="123" y="381"/>
                    <a:pt x="123" y="381"/>
                  </a:cubicBezTo>
                  <a:cubicBezTo>
                    <a:pt x="122" y="376"/>
                    <a:pt x="122" y="376"/>
                    <a:pt x="122" y="376"/>
                  </a:cubicBezTo>
                  <a:cubicBezTo>
                    <a:pt x="122" y="375"/>
                    <a:pt x="122" y="375"/>
                    <a:pt x="122" y="375"/>
                  </a:cubicBezTo>
                  <a:cubicBezTo>
                    <a:pt x="121" y="375"/>
                    <a:pt x="121" y="375"/>
                    <a:pt x="121" y="375"/>
                  </a:cubicBezTo>
                  <a:cubicBezTo>
                    <a:pt x="119" y="376"/>
                    <a:pt x="119" y="376"/>
                    <a:pt x="119" y="376"/>
                  </a:cubicBezTo>
                  <a:cubicBezTo>
                    <a:pt x="115" y="375"/>
                    <a:pt x="115" y="375"/>
                    <a:pt x="115" y="375"/>
                  </a:cubicBezTo>
                  <a:cubicBezTo>
                    <a:pt x="112" y="373"/>
                    <a:pt x="112" y="373"/>
                    <a:pt x="112" y="373"/>
                  </a:cubicBezTo>
                  <a:cubicBezTo>
                    <a:pt x="112" y="372"/>
                    <a:pt x="112" y="372"/>
                    <a:pt x="112" y="372"/>
                  </a:cubicBezTo>
                  <a:cubicBezTo>
                    <a:pt x="112" y="372"/>
                    <a:pt x="112" y="372"/>
                    <a:pt x="112" y="372"/>
                  </a:cubicBezTo>
                  <a:cubicBezTo>
                    <a:pt x="111" y="372"/>
                    <a:pt x="111" y="372"/>
                    <a:pt x="111" y="372"/>
                  </a:cubicBezTo>
                  <a:cubicBezTo>
                    <a:pt x="109" y="372"/>
                    <a:pt x="109" y="372"/>
                    <a:pt x="109" y="372"/>
                  </a:cubicBezTo>
                  <a:cubicBezTo>
                    <a:pt x="107" y="371"/>
                    <a:pt x="106" y="371"/>
                    <a:pt x="106" y="370"/>
                  </a:cubicBezTo>
                  <a:cubicBezTo>
                    <a:pt x="106" y="370"/>
                    <a:pt x="106" y="370"/>
                    <a:pt x="106" y="370"/>
                  </a:cubicBezTo>
                  <a:cubicBezTo>
                    <a:pt x="106" y="370"/>
                    <a:pt x="106" y="370"/>
                    <a:pt x="106" y="370"/>
                  </a:cubicBezTo>
                  <a:cubicBezTo>
                    <a:pt x="105" y="368"/>
                    <a:pt x="103" y="366"/>
                    <a:pt x="99" y="365"/>
                  </a:cubicBezTo>
                  <a:cubicBezTo>
                    <a:pt x="97" y="361"/>
                    <a:pt x="97" y="361"/>
                    <a:pt x="97" y="361"/>
                  </a:cubicBezTo>
                  <a:cubicBezTo>
                    <a:pt x="97" y="360"/>
                    <a:pt x="97" y="360"/>
                    <a:pt x="97" y="360"/>
                  </a:cubicBezTo>
                  <a:cubicBezTo>
                    <a:pt x="96" y="360"/>
                    <a:pt x="96" y="360"/>
                    <a:pt x="96" y="360"/>
                  </a:cubicBezTo>
                  <a:cubicBezTo>
                    <a:pt x="90" y="360"/>
                    <a:pt x="90" y="360"/>
                    <a:pt x="90" y="360"/>
                  </a:cubicBezTo>
                  <a:cubicBezTo>
                    <a:pt x="89" y="360"/>
                    <a:pt x="89" y="360"/>
                    <a:pt x="89" y="360"/>
                  </a:cubicBezTo>
                  <a:cubicBezTo>
                    <a:pt x="89" y="361"/>
                    <a:pt x="89" y="361"/>
                    <a:pt x="89" y="361"/>
                  </a:cubicBezTo>
                  <a:cubicBezTo>
                    <a:pt x="87" y="363"/>
                    <a:pt x="87" y="363"/>
                    <a:pt x="87" y="363"/>
                  </a:cubicBezTo>
                  <a:cubicBezTo>
                    <a:pt x="86" y="364"/>
                    <a:pt x="85" y="364"/>
                    <a:pt x="85" y="364"/>
                  </a:cubicBezTo>
                  <a:cubicBezTo>
                    <a:pt x="85" y="364"/>
                    <a:pt x="85" y="364"/>
                    <a:pt x="85" y="363"/>
                  </a:cubicBezTo>
                  <a:cubicBezTo>
                    <a:pt x="85" y="363"/>
                    <a:pt x="85" y="363"/>
                    <a:pt x="85" y="363"/>
                  </a:cubicBezTo>
                  <a:cubicBezTo>
                    <a:pt x="84" y="363"/>
                    <a:pt x="84" y="363"/>
                    <a:pt x="84" y="363"/>
                  </a:cubicBezTo>
                  <a:cubicBezTo>
                    <a:pt x="83" y="362"/>
                    <a:pt x="83" y="362"/>
                    <a:pt x="83" y="362"/>
                  </a:cubicBezTo>
                  <a:cubicBezTo>
                    <a:pt x="79" y="359"/>
                    <a:pt x="79" y="359"/>
                    <a:pt x="79" y="359"/>
                  </a:cubicBezTo>
                  <a:cubicBezTo>
                    <a:pt x="75" y="355"/>
                    <a:pt x="75" y="355"/>
                    <a:pt x="75" y="355"/>
                  </a:cubicBezTo>
                  <a:cubicBezTo>
                    <a:pt x="74" y="352"/>
                    <a:pt x="72" y="351"/>
                    <a:pt x="70" y="351"/>
                  </a:cubicBezTo>
                  <a:cubicBezTo>
                    <a:pt x="65" y="349"/>
                    <a:pt x="65" y="349"/>
                    <a:pt x="65" y="349"/>
                  </a:cubicBezTo>
                  <a:cubicBezTo>
                    <a:pt x="60" y="348"/>
                    <a:pt x="60" y="348"/>
                    <a:pt x="60" y="348"/>
                  </a:cubicBezTo>
                  <a:cubicBezTo>
                    <a:pt x="59" y="347"/>
                    <a:pt x="59" y="347"/>
                    <a:pt x="59" y="347"/>
                  </a:cubicBezTo>
                  <a:cubicBezTo>
                    <a:pt x="59" y="343"/>
                    <a:pt x="57" y="339"/>
                    <a:pt x="55" y="335"/>
                  </a:cubicBezTo>
                  <a:cubicBezTo>
                    <a:pt x="55" y="334"/>
                    <a:pt x="55" y="333"/>
                    <a:pt x="57" y="331"/>
                  </a:cubicBezTo>
                  <a:cubicBezTo>
                    <a:pt x="57" y="332"/>
                    <a:pt x="57" y="332"/>
                    <a:pt x="57" y="332"/>
                  </a:cubicBezTo>
                  <a:cubicBezTo>
                    <a:pt x="57" y="332"/>
                    <a:pt x="57" y="332"/>
                    <a:pt x="57" y="332"/>
                  </a:cubicBezTo>
                  <a:cubicBezTo>
                    <a:pt x="57" y="333"/>
                    <a:pt x="57" y="333"/>
                    <a:pt x="57" y="333"/>
                  </a:cubicBezTo>
                  <a:cubicBezTo>
                    <a:pt x="60" y="335"/>
                    <a:pt x="60" y="335"/>
                    <a:pt x="60" y="335"/>
                  </a:cubicBezTo>
                  <a:cubicBezTo>
                    <a:pt x="60" y="335"/>
                    <a:pt x="60" y="335"/>
                    <a:pt x="60" y="335"/>
                  </a:cubicBezTo>
                  <a:cubicBezTo>
                    <a:pt x="61" y="335"/>
                    <a:pt x="61" y="335"/>
                    <a:pt x="61" y="335"/>
                  </a:cubicBezTo>
                  <a:cubicBezTo>
                    <a:pt x="62" y="335"/>
                    <a:pt x="64" y="334"/>
                    <a:pt x="65" y="331"/>
                  </a:cubicBezTo>
                  <a:cubicBezTo>
                    <a:pt x="66" y="329"/>
                    <a:pt x="67" y="326"/>
                    <a:pt x="66" y="324"/>
                  </a:cubicBezTo>
                  <a:cubicBezTo>
                    <a:pt x="66" y="323"/>
                    <a:pt x="65" y="321"/>
                    <a:pt x="62" y="321"/>
                  </a:cubicBezTo>
                  <a:cubicBezTo>
                    <a:pt x="56" y="319"/>
                    <a:pt x="56" y="319"/>
                    <a:pt x="56" y="319"/>
                  </a:cubicBezTo>
                  <a:cubicBezTo>
                    <a:pt x="56" y="318"/>
                    <a:pt x="56" y="317"/>
                    <a:pt x="56" y="315"/>
                  </a:cubicBezTo>
                  <a:cubicBezTo>
                    <a:pt x="59" y="309"/>
                    <a:pt x="59" y="309"/>
                    <a:pt x="59" y="309"/>
                  </a:cubicBezTo>
                  <a:cubicBezTo>
                    <a:pt x="59" y="309"/>
                    <a:pt x="59" y="309"/>
                    <a:pt x="59" y="309"/>
                  </a:cubicBezTo>
                  <a:cubicBezTo>
                    <a:pt x="59" y="309"/>
                    <a:pt x="59" y="309"/>
                    <a:pt x="59" y="309"/>
                  </a:cubicBezTo>
                  <a:cubicBezTo>
                    <a:pt x="58" y="305"/>
                    <a:pt x="56" y="304"/>
                    <a:pt x="52" y="304"/>
                  </a:cubicBezTo>
                  <a:cubicBezTo>
                    <a:pt x="52" y="304"/>
                    <a:pt x="52" y="304"/>
                    <a:pt x="51" y="304"/>
                  </a:cubicBezTo>
                  <a:cubicBezTo>
                    <a:pt x="50" y="299"/>
                    <a:pt x="50" y="299"/>
                    <a:pt x="50" y="299"/>
                  </a:cubicBezTo>
                  <a:cubicBezTo>
                    <a:pt x="48" y="294"/>
                    <a:pt x="48" y="294"/>
                    <a:pt x="48" y="294"/>
                  </a:cubicBezTo>
                  <a:cubicBezTo>
                    <a:pt x="48" y="294"/>
                    <a:pt x="48" y="294"/>
                    <a:pt x="48" y="294"/>
                  </a:cubicBezTo>
                  <a:cubicBezTo>
                    <a:pt x="48" y="294"/>
                    <a:pt x="48" y="294"/>
                    <a:pt x="48" y="294"/>
                  </a:cubicBezTo>
                  <a:cubicBezTo>
                    <a:pt x="45" y="291"/>
                    <a:pt x="45" y="291"/>
                    <a:pt x="45" y="291"/>
                  </a:cubicBezTo>
                  <a:cubicBezTo>
                    <a:pt x="45" y="291"/>
                    <a:pt x="45" y="291"/>
                    <a:pt x="45" y="291"/>
                  </a:cubicBezTo>
                  <a:cubicBezTo>
                    <a:pt x="44" y="291"/>
                    <a:pt x="44" y="291"/>
                    <a:pt x="44" y="291"/>
                  </a:cubicBezTo>
                  <a:cubicBezTo>
                    <a:pt x="41" y="291"/>
                    <a:pt x="41" y="291"/>
                    <a:pt x="41" y="291"/>
                  </a:cubicBezTo>
                  <a:cubicBezTo>
                    <a:pt x="35" y="288"/>
                    <a:pt x="35" y="288"/>
                    <a:pt x="35" y="288"/>
                  </a:cubicBezTo>
                  <a:cubicBezTo>
                    <a:pt x="29" y="286"/>
                    <a:pt x="29" y="286"/>
                    <a:pt x="29" y="286"/>
                  </a:cubicBezTo>
                  <a:cubicBezTo>
                    <a:pt x="27" y="284"/>
                    <a:pt x="27" y="284"/>
                    <a:pt x="27" y="284"/>
                  </a:cubicBezTo>
                  <a:cubicBezTo>
                    <a:pt x="25" y="279"/>
                    <a:pt x="25" y="279"/>
                    <a:pt x="25" y="279"/>
                  </a:cubicBezTo>
                  <a:cubicBezTo>
                    <a:pt x="25" y="277"/>
                    <a:pt x="24" y="274"/>
                    <a:pt x="23" y="273"/>
                  </a:cubicBezTo>
                  <a:cubicBezTo>
                    <a:pt x="22" y="273"/>
                    <a:pt x="22" y="273"/>
                    <a:pt x="22" y="273"/>
                  </a:cubicBezTo>
                  <a:cubicBezTo>
                    <a:pt x="22" y="273"/>
                    <a:pt x="22" y="273"/>
                    <a:pt x="22" y="273"/>
                  </a:cubicBezTo>
                  <a:cubicBezTo>
                    <a:pt x="19" y="273"/>
                    <a:pt x="19" y="273"/>
                    <a:pt x="19" y="273"/>
                  </a:cubicBezTo>
                  <a:cubicBezTo>
                    <a:pt x="16" y="272"/>
                    <a:pt x="16" y="272"/>
                    <a:pt x="16" y="272"/>
                  </a:cubicBezTo>
                  <a:cubicBezTo>
                    <a:pt x="15" y="271"/>
                    <a:pt x="13" y="269"/>
                    <a:pt x="10" y="268"/>
                  </a:cubicBezTo>
                  <a:cubicBezTo>
                    <a:pt x="12" y="265"/>
                    <a:pt x="12" y="265"/>
                    <a:pt x="12" y="265"/>
                  </a:cubicBezTo>
                  <a:cubicBezTo>
                    <a:pt x="14" y="261"/>
                    <a:pt x="14" y="259"/>
                    <a:pt x="14" y="257"/>
                  </a:cubicBezTo>
                  <a:cubicBezTo>
                    <a:pt x="13" y="250"/>
                    <a:pt x="13" y="250"/>
                    <a:pt x="13" y="250"/>
                  </a:cubicBezTo>
                  <a:cubicBezTo>
                    <a:pt x="9" y="245"/>
                    <a:pt x="9" y="245"/>
                    <a:pt x="9" y="245"/>
                  </a:cubicBezTo>
                  <a:cubicBezTo>
                    <a:pt x="9" y="245"/>
                    <a:pt x="9" y="245"/>
                    <a:pt x="9" y="245"/>
                  </a:cubicBezTo>
                  <a:cubicBezTo>
                    <a:pt x="9" y="245"/>
                    <a:pt x="9" y="245"/>
                    <a:pt x="9" y="245"/>
                  </a:cubicBezTo>
                  <a:cubicBezTo>
                    <a:pt x="4" y="245"/>
                    <a:pt x="4" y="245"/>
                    <a:pt x="4" y="245"/>
                  </a:cubicBezTo>
                  <a:cubicBezTo>
                    <a:pt x="1" y="244"/>
                    <a:pt x="1" y="244"/>
                    <a:pt x="1" y="244"/>
                  </a:cubicBezTo>
                  <a:cubicBezTo>
                    <a:pt x="0" y="243"/>
                    <a:pt x="0" y="241"/>
                    <a:pt x="0" y="237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1" y="228"/>
                    <a:pt x="1" y="228"/>
                    <a:pt x="1" y="228"/>
                  </a:cubicBezTo>
                  <a:cubicBezTo>
                    <a:pt x="7" y="223"/>
                    <a:pt x="7" y="223"/>
                    <a:pt x="7" y="223"/>
                  </a:cubicBezTo>
                  <a:cubicBezTo>
                    <a:pt x="16" y="218"/>
                    <a:pt x="16" y="218"/>
                    <a:pt x="16" y="218"/>
                  </a:cubicBezTo>
                  <a:cubicBezTo>
                    <a:pt x="20" y="218"/>
                    <a:pt x="20" y="218"/>
                    <a:pt x="20" y="218"/>
                  </a:cubicBezTo>
                  <a:cubicBezTo>
                    <a:pt x="21" y="220"/>
                    <a:pt x="21" y="220"/>
                    <a:pt x="21" y="220"/>
                  </a:cubicBezTo>
                  <a:cubicBezTo>
                    <a:pt x="22" y="221"/>
                    <a:pt x="23" y="221"/>
                    <a:pt x="25" y="221"/>
                  </a:cubicBezTo>
                  <a:cubicBezTo>
                    <a:pt x="27" y="221"/>
                    <a:pt x="30" y="220"/>
                    <a:pt x="33" y="218"/>
                  </a:cubicBezTo>
                  <a:cubicBezTo>
                    <a:pt x="34" y="218"/>
                    <a:pt x="34" y="218"/>
                    <a:pt x="34" y="218"/>
                  </a:cubicBezTo>
                  <a:cubicBezTo>
                    <a:pt x="34" y="218"/>
                    <a:pt x="34" y="218"/>
                    <a:pt x="34" y="218"/>
                  </a:cubicBezTo>
                  <a:cubicBezTo>
                    <a:pt x="36" y="214"/>
                    <a:pt x="36" y="214"/>
                    <a:pt x="36" y="214"/>
                  </a:cubicBezTo>
                  <a:cubicBezTo>
                    <a:pt x="38" y="210"/>
                    <a:pt x="38" y="210"/>
                    <a:pt x="38" y="210"/>
                  </a:cubicBezTo>
                  <a:cubicBezTo>
                    <a:pt x="43" y="211"/>
                    <a:pt x="43" y="211"/>
                    <a:pt x="43" y="211"/>
                  </a:cubicBezTo>
                  <a:cubicBezTo>
                    <a:pt x="44" y="211"/>
                    <a:pt x="46" y="211"/>
                    <a:pt x="47" y="211"/>
                  </a:cubicBezTo>
                  <a:cubicBezTo>
                    <a:pt x="48" y="211"/>
                    <a:pt x="49" y="211"/>
                    <a:pt x="50" y="211"/>
                  </a:cubicBezTo>
                  <a:cubicBezTo>
                    <a:pt x="52" y="210"/>
                    <a:pt x="54" y="209"/>
                    <a:pt x="55" y="207"/>
                  </a:cubicBezTo>
                  <a:cubicBezTo>
                    <a:pt x="59" y="201"/>
                    <a:pt x="59" y="201"/>
                    <a:pt x="59" y="201"/>
                  </a:cubicBezTo>
                  <a:cubicBezTo>
                    <a:pt x="59" y="200"/>
                    <a:pt x="61" y="199"/>
                    <a:pt x="65" y="198"/>
                  </a:cubicBezTo>
                  <a:cubicBezTo>
                    <a:pt x="74" y="196"/>
                    <a:pt x="74" y="196"/>
                    <a:pt x="74" y="196"/>
                  </a:cubicBezTo>
                  <a:cubicBezTo>
                    <a:pt x="76" y="195"/>
                    <a:pt x="77" y="193"/>
                    <a:pt x="77" y="191"/>
                  </a:cubicBezTo>
                  <a:cubicBezTo>
                    <a:pt x="77" y="190"/>
                    <a:pt x="77" y="190"/>
                    <a:pt x="77" y="190"/>
                  </a:cubicBezTo>
                  <a:cubicBezTo>
                    <a:pt x="76" y="185"/>
                    <a:pt x="76" y="185"/>
                    <a:pt x="76" y="185"/>
                  </a:cubicBezTo>
                  <a:cubicBezTo>
                    <a:pt x="77" y="180"/>
                    <a:pt x="77" y="180"/>
                    <a:pt x="77" y="180"/>
                  </a:cubicBezTo>
                  <a:cubicBezTo>
                    <a:pt x="81" y="176"/>
                    <a:pt x="81" y="176"/>
                    <a:pt x="81" y="176"/>
                  </a:cubicBezTo>
                  <a:cubicBezTo>
                    <a:pt x="82" y="174"/>
                    <a:pt x="82" y="172"/>
                    <a:pt x="81" y="170"/>
                  </a:cubicBezTo>
                  <a:cubicBezTo>
                    <a:pt x="79" y="164"/>
                    <a:pt x="79" y="164"/>
                    <a:pt x="79" y="164"/>
                  </a:cubicBezTo>
                  <a:cubicBezTo>
                    <a:pt x="78" y="157"/>
                    <a:pt x="78" y="157"/>
                    <a:pt x="78" y="157"/>
                  </a:cubicBezTo>
                  <a:cubicBezTo>
                    <a:pt x="77" y="152"/>
                    <a:pt x="77" y="152"/>
                    <a:pt x="77" y="152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4" y="147"/>
                    <a:pt x="73" y="146"/>
                    <a:pt x="74" y="146"/>
                  </a:cubicBezTo>
                  <a:cubicBezTo>
                    <a:pt x="83" y="143"/>
                    <a:pt x="83" y="143"/>
                    <a:pt x="83" y="143"/>
                  </a:cubicBezTo>
                  <a:cubicBezTo>
                    <a:pt x="93" y="143"/>
                    <a:pt x="93" y="143"/>
                    <a:pt x="93" y="143"/>
                  </a:cubicBezTo>
                  <a:cubicBezTo>
                    <a:pt x="105" y="142"/>
                    <a:pt x="105" y="142"/>
                    <a:pt x="105" y="142"/>
                  </a:cubicBezTo>
                  <a:cubicBezTo>
                    <a:pt x="105" y="142"/>
                    <a:pt x="105" y="142"/>
                    <a:pt x="105" y="142"/>
                  </a:cubicBezTo>
                  <a:cubicBezTo>
                    <a:pt x="105" y="142"/>
                    <a:pt x="105" y="142"/>
                    <a:pt x="105" y="142"/>
                  </a:cubicBezTo>
                  <a:cubicBezTo>
                    <a:pt x="106" y="141"/>
                    <a:pt x="106" y="138"/>
                    <a:pt x="104" y="136"/>
                  </a:cubicBezTo>
                  <a:cubicBezTo>
                    <a:pt x="102" y="131"/>
                    <a:pt x="102" y="131"/>
                    <a:pt x="102" y="131"/>
                  </a:cubicBezTo>
                  <a:cubicBezTo>
                    <a:pt x="105" y="119"/>
                    <a:pt x="105" y="119"/>
                    <a:pt x="105" y="119"/>
                  </a:cubicBezTo>
                  <a:cubicBezTo>
                    <a:pt x="110" y="110"/>
                    <a:pt x="110" y="110"/>
                    <a:pt x="110" y="110"/>
                  </a:cubicBezTo>
                  <a:cubicBezTo>
                    <a:pt x="115" y="111"/>
                    <a:pt x="115" y="111"/>
                    <a:pt x="115" y="111"/>
                  </a:cubicBezTo>
                  <a:cubicBezTo>
                    <a:pt x="119" y="113"/>
                    <a:pt x="122" y="114"/>
                    <a:pt x="125" y="114"/>
                  </a:cubicBezTo>
                  <a:cubicBezTo>
                    <a:pt x="133" y="113"/>
                    <a:pt x="133" y="113"/>
                    <a:pt x="133" y="113"/>
                  </a:cubicBezTo>
                  <a:cubicBezTo>
                    <a:pt x="133" y="113"/>
                    <a:pt x="133" y="113"/>
                    <a:pt x="133" y="113"/>
                  </a:cubicBezTo>
                  <a:cubicBezTo>
                    <a:pt x="133" y="113"/>
                    <a:pt x="133" y="113"/>
                    <a:pt x="133" y="113"/>
                  </a:cubicBezTo>
                  <a:cubicBezTo>
                    <a:pt x="138" y="109"/>
                    <a:pt x="138" y="109"/>
                    <a:pt x="138" y="109"/>
                  </a:cubicBezTo>
                  <a:cubicBezTo>
                    <a:pt x="140" y="107"/>
                    <a:pt x="140" y="104"/>
                    <a:pt x="139" y="100"/>
                  </a:cubicBezTo>
                  <a:cubicBezTo>
                    <a:pt x="138" y="91"/>
                    <a:pt x="138" y="91"/>
                    <a:pt x="138" y="91"/>
                  </a:cubicBezTo>
                  <a:cubicBezTo>
                    <a:pt x="139" y="90"/>
                    <a:pt x="140" y="89"/>
                    <a:pt x="142" y="88"/>
                  </a:cubicBezTo>
                  <a:cubicBezTo>
                    <a:pt x="148" y="88"/>
                    <a:pt x="148" y="88"/>
                    <a:pt x="148" y="88"/>
                  </a:cubicBezTo>
                  <a:cubicBezTo>
                    <a:pt x="151" y="88"/>
                    <a:pt x="152" y="87"/>
                    <a:pt x="152" y="85"/>
                  </a:cubicBezTo>
                  <a:cubicBezTo>
                    <a:pt x="151" y="81"/>
                    <a:pt x="151" y="81"/>
                    <a:pt x="151" y="81"/>
                  </a:cubicBezTo>
                  <a:cubicBezTo>
                    <a:pt x="150" y="78"/>
                    <a:pt x="153" y="77"/>
                    <a:pt x="156" y="76"/>
                  </a:cubicBezTo>
                  <a:cubicBezTo>
                    <a:pt x="161" y="75"/>
                    <a:pt x="161" y="75"/>
                    <a:pt x="161" y="75"/>
                  </a:cubicBezTo>
                  <a:cubicBezTo>
                    <a:pt x="164" y="84"/>
                    <a:pt x="164" y="84"/>
                    <a:pt x="164" y="84"/>
                  </a:cubicBezTo>
                  <a:cubicBezTo>
                    <a:pt x="167" y="90"/>
                    <a:pt x="170" y="95"/>
                    <a:pt x="176" y="96"/>
                  </a:cubicBezTo>
                  <a:cubicBezTo>
                    <a:pt x="186" y="101"/>
                    <a:pt x="186" y="101"/>
                    <a:pt x="186" y="101"/>
                  </a:cubicBezTo>
                  <a:cubicBezTo>
                    <a:pt x="193" y="106"/>
                    <a:pt x="193" y="106"/>
                    <a:pt x="193" y="106"/>
                  </a:cubicBezTo>
                  <a:cubicBezTo>
                    <a:pt x="199" y="112"/>
                    <a:pt x="200" y="117"/>
                    <a:pt x="197" y="123"/>
                  </a:cubicBezTo>
                  <a:cubicBezTo>
                    <a:pt x="195" y="127"/>
                    <a:pt x="194" y="131"/>
                    <a:pt x="194" y="136"/>
                  </a:cubicBezTo>
                  <a:cubicBezTo>
                    <a:pt x="195" y="141"/>
                    <a:pt x="196" y="144"/>
                    <a:pt x="199" y="146"/>
                  </a:cubicBezTo>
                  <a:cubicBezTo>
                    <a:pt x="212" y="147"/>
                    <a:pt x="212" y="147"/>
                    <a:pt x="212" y="147"/>
                  </a:cubicBezTo>
                  <a:cubicBezTo>
                    <a:pt x="225" y="147"/>
                    <a:pt x="225" y="147"/>
                    <a:pt x="225" y="147"/>
                  </a:cubicBezTo>
                  <a:cubicBezTo>
                    <a:pt x="228" y="147"/>
                    <a:pt x="229" y="148"/>
                    <a:pt x="230" y="150"/>
                  </a:cubicBezTo>
                  <a:cubicBezTo>
                    <a:pt x="234" y="155"/>
                    <a:pt x="234" y="155"/>
                    <a:pt x="234" y="155"/>
                  </a:cubicBezTo>
                  <a:cubicBezTo>
                    <a:pt x="234" y="155"/>
                    <a:pt x="234" y="155"/>
                    <a:pt x="234" y="155"/>
                  </a:cubicBezTo>
                  <a:cubicBezTo>
                    <a:pt x="235" y="155"/>
                    <a:pt x="235" y="155"/>
                    <a:pt x="235" y="155"/>
                  </a:cubicBezTo>
                  <a:cubicBezTo>
                    <a:pt x="240" y="157"/>
                    <a:pt x="240" y="157"/>
                    <a:pt x="240" y="157"/>
                  </a:cubicBezTo>
                  <a:cubicBezTo>
                    <a:pt x="246" y="162"/>
                    <a:pt x="246" y="162"/>
                    <a:pt x="246" y="162"/>
                  </a:cubicBezTo>
                  <a:cubicBezTo>
                    <a:pt x="252" y="173"/>
                    <a:pt x="252" y="173"/>
                    <a:pt x="252" y="173"/>
                  </a:cubicBezTo>
                  <a:cubicBezTo>
                    <a:pt x="254" y="180"/>
                    <a:pt x="257" y="183"/>
                    <a:pt x="259" y="184"/>
                  </a:cubicBezTo>
                  <a:cubicBezTo>
                    <a:pt x="267" y="185"/>
                    <a:pt x="267" y="185"/>
                    <a:pt x="267" y="185"/>
                  </a:cubicBezTo>
                  <a:cubicBezTo>
                    <a:pt x="275" y="186"/>
                    <a:pt x="275" y="186"/>
                    <a:pt x="275" y="186"/>
                  </a:cubicBezTo>
                  <a:cubicBezTo>
                    <a:pt x="299" y="186"/>
                    <a:pt x="299" y="186"/>
                    <a:pt x="299" y="186"/>
                  </a:cubicBezTo>
                  <a:cubicBezTo>
                    <a:pt x="322" y="189"/>
                    <a:pt x="322" y="189"/>
                    <a:pt x="322" y="189"/>
                  </a:cubicBezTo>
                  <a:cubicBezTo>
                    <a:pt x="326" y="192"/>
                    <a:pt x="331" y="195"/>
                    <a:pt x="338" y="197"/>
                  </a:cubicBezTo>
                  <a:cubicBezTo>
                    <a:pt x="352" y="200"/>
                    <a:pt x="352" y="200"/>
                    <a:pt x="352" y="200"/>
                  </a:cubicBezTo>
                  <a:cubicBezTo>
                    <a:pt x="355" y="202"/>
                    <a:pt x="355" y="202"/>
                    <a:pt x="355" y="202"/>
                  </a:cubicBezTo>
                  <a:cubicBezTo>
                    <a:pt x="360" y="202"/>
                    <a:pt x="360" y="202"/>
                    <a:pt x="360" y="202"/>
                  </a:cubicBezTo>
                  <a:cubicBezTo>
                    <a:pt x="365" y="201"/>
                    <a:pt x="372" y="197"/>
                    <a:pt x="382" y="190"/>
                  </a:cubicBezTo>
                  <a:cubicBezTo>
                    <a:pt x="395" y="190"/>
                    <a:pt x="395" y="190"/>
                    <a:pt x="395" y="190"/>
                  </a:cubicBezTo>
                  <a:cubicBezTo>
                    <a:pt x="409" y="190"/>
                    <a:pt x="409" y="190"/>
                    <a:pt x="409" y="190"/>
                  </a:cubicBezTo>
                  <a:cubicBezTo>
                    <a:pt x="414" y="189"/>
                    <a:pt x="418" y="186"/>
                    <a:pt x="421" y="183"/>
                  </a:cubicBezTo>
                  <a:cubicBezTo>
                    <a:pt x="436" y="170"/>
                    <a:pt x="436" y="170"/>
                    <a:pt x="436" y="170"/>
                  </a:cubicBezTo>
                  <a:cubicBezTo>
                    <a:pt x="440" y="168"/>
                    <a:pt x="439" y="166"/>
                    <a:pt x="439" y="165"/>
                  </a:cubicBezTo>
                  <a:cubicBezTo>
                    <a:pt x="434" y="159"/>
                    <a:pt x="434" y="159"/>
                    <a:pt x="434" y="159"/>
                  </a:cubicBezTo>
                  <a:cubicBezTo>
                    <a:pt x="432" y="156"/>
                    <a:pt x="433" y="154"/>
                    <a:pt x="434" y="152"/>
                  </a:cubicBezTo>
                  <a:cubicBezTo>
                    <a:pt x="435" y="149"/>
                    <a:pt x="437" y="147"/>
                    <a:pt x="440" y="146"/>
                  </a:cubicBezTo>
                  <a:cubicBezTo>
                    <a:pt x="440" y="146"/>
                    <a:pt x="440" y="146"/>
                    <a:pt x="440" y="146"/>
                  </a:cubicBezTo>
                  <a:cubicBezTo>
                    <a:pt x="440" y="146"/>
                    <a:pt x="440" y="146"/>
                    <a:pt x="440" y="146"/>
                  </a:cubicBezTo>
                  <a:cubicBezTo>
                    <a:pt x="440" y="145"/>
                    <a:pt x="441" y="145"/>
                    <a:pt x="441" y="145"/>
                  </a:cubicBezTo>
                  <a:cubicBezTo>
                    <a:pt x="442" y="145"/>
                    <a:pt x="443" y="145"/>
                    <a:pt x="446" y="147"/>
                  </a:cubicBezTo>
                  <a:cubicBezTo>
                    <a:pt x="447" y="148"/>
                    <a:pt x="447" y="148"/>
                    <a:pt x="447" y="148"/>
                  </a:cubicBezTo>
                  <a:cubicBezTo>
                    <a:pt x="450" y="150"/>
                    <a:pt x="452" y="151"/>
                    <a:pt x="454" y="151"/>
                  </a:cubicBezTo>
                  <a:cubicBezTo>
                    <a:pt x="458" y="151"/>
                    <a:pt x="460" y="150"/>
                    <a:pt x="463" y="148"/>
                  </a:cubicBezTo>
                  <a:cubicBezTo>
                    <a:pt x="469" y="142"/>
                    <a:pt x="469" y="142"/>
                    <a:pt x="469" y="142"/>
                  </a:cubicBezTo>
                  <a:cubicBezTo>
                    <a:pt x="476" y="139"/>
                    <a:pt x="476" y="139"/>
                    <a:pt x="476" y="139"/>
                  </a:cubicBezTo>
                  <a:cubicBezTo>
                    <a:pt x="483" y="138"/>
                    <a:pt x="483" y="138"/>
                    <a:pt x="483" y="138"/>
                  </a:cubicBezTo>
                  <a:cubicBezTo>
                    <a:pt x="483" y="138"/>
                    <a:pt x="483" y="138"/>
                    <a:pt x="483" y="138"/>
                  </a:cubicBezTo>
                  <a:cubicBezTo>
                    <a:pt x="483" y="138"/>
                    <a:pt x="483" y="138"/>
                    <a:pt x="483" y="138"/>
                  </a:cubicBezTo>
                  <a:cubicBezTo>
                    <a:pt x="488" y="133"/>
                    <a:pt x="488" y="133"/>
                    <a:pt x="488" y="133"/>
                  </a:cubicBezTo>
                  <a:cubicBezTo>
                    <a:pt x="489" y="133"/>
                    <a:pt x="489" y="133"/>
                    <a:pt x="489" y="133"/>
                  </a:cubicBezTo>
                  <a:cubicBezTo>
                    <a:pt x="489" y="133"/>
                    <a:pt x="489" y="133"/>
                    <a:pt x="489" y="133"/>
                  </a:cubicBezTo>
                  <a:cubicBezTo>
                    <a:pt x="491" y="127"/>
                    <a:pt x="491" y="127"/>
                    <a:pt x="491" y="127"/>
                  </a:cubicBezTo>
                  <a:cubicBezTo>
                    <a:pt x="495" y="125"/>
                    <a:pt x="495" y="125"/>
                    <a:pt x="495" y="125"/>
                  </a:cubicBezTo>
                  <a:cubicBezTo>
                    <a:pt x="501" y="123"/>
                    <a:pt x="501" y="123"/>
                    <a:pt x="501" y="123"/>
                  </a:cubicBezTo>
                  <a:cubicBezTo>
                    <a:pt x="512" y="120"/>
                    <a:pt x="512" y="120"/>
                    <a:pt x="512" y="120"/>
                  </a:cubicBezTo>
                  <a:cubicBezTo>
                    <a:pt x="524" y="120"/>
                    <a:pt x="524" y="120"/>
                    <a:pt x="524" y="120"/>
                  </a:cubicBezTo>
                  <a:cubicBezTo>
                    <a:pt x="528" y="120"/>
                    <a:pt x="528" y="120"/>
                    <a:pt x="528" y="120"/>
                  </a:cubicBezTo>
                  <a:cubicBezTo>
                    <a:pt x="529" y="120"/>
                    <a:pt x="529" y="120"/>
                    <a:pt x="529" y="120"/>
                  </a:cubicBezTo>
                  <a:cubicBezTo>
                    <a:pt x="529" y="119"/>
                    <a:pt x="529" y="119"/>
                    <a:pt x="529" y="119"/>
                  </a:cubicBezTo>
                  <a:cubicBezTo>
                    <a:pt x="529" y="114"/>
                    <a:pt x="529" y="114"/>
                    <a:pt x="529" y="114"/>
                  </a:cubicBezTo>
                  <a:cubicBezTo>
                    <a:pt x="529" y="111"/>
                    <a:pt x="526" y="108"/>
                    <a:pt x="521" y="102"/>
                  </a:cubicBezTo>
                  <a:cubicBezTo>
                    <a:pt x="515" y="97"/>
                    <a:pt x="512" y="95"/>
                    <a:pt x="510" y="95"/>
                  </a:cubicBezTo>
                  <a:cubicBezTo>
                    <a:pt x="509" y="95"/>
                    <a:pt x="509" y="95"/>
                    <a:pt x="508" y="95"/>
                  </a:cubicBezTo>
                  <a:cubicBezTo>
                    <a:pt x="507" y="95"/>
                    <a:pt x="505" y="96"/>
                    <a:pt x="504" y="98"/>
                  </a:cubicBezTo>
                  <a:cubicBezTo>
                    <a:pt x="500" y="102"/>
                    <a:pt x="500" y="102"/>
                    <a:pt x="500" y="102"/>
                  </a:cubicBezTo>
                  <a:cubicBezTo>
                    <a:pt x="498" y="100"/>
                    <a:pt x="498" y="100"/>
                    <a:pt x="498" y="100"/>
                  </a:cubicBezTo>
                  <a:cubicBezTo>
                    <a:pt x="494" y="97"/>
                    <a:pt x="494" y="97"/>
                    <a:pt x="494" y="97"/>
                  </a:cubicBezTo>
                  <a:cubicBezTo>
                    <a:pt x="494" y="96"/>
                    <a:pt x="494" y="96"/>
                    <a:pt x="494" y="96"/>
                  </a:cubicBezTo>
                  <a:cubicBezTo>
                    <a:pt x="493" y="97"/>
                    <a:pt x="493" y="97"/>
                    <a:pt x="493" y="97"/>
                  </a:cubicBezTo>
                  <a:cubicBezTo>
                    <a:pt x="486" y="99"/>
                    <a:pt x="486" y="99"/>
                    <a:pt x="486" y="99"/>
                  </a:cubicBezTo>
                  <a:cubicBezTo>
                    <a:pt x="485" y="99"/>
                    <a:pt x="484" y="99"/>
                    <a:pt x="483" y="99"/>
                  </a:cubicBezTo>
                  <a:cubicBezTo>
                    <a:pt x="482" y="99"/>
                    <a:pt x="482" y="99"/>
                    <a:pt x="482" y="98"/>
                  </a:cubicBezTo>
                  <a:cubicBezTo>
                    <a:pt x="481" y="96"/>
                    <a:pt x="482" y="89"/>
                    <a:pt x="495" y="65"/>
                  </a:cubicBezTo>
                  <a:cubicBezTo>
                    <a:pt x="495" y="65"/>
                    <a:pt x="495" y="65"/>
                    <a:pt x="495" y="65"/>
                  </a:cubicBezTo>
                  <a:cubicBezTo>
                    <a:pt x="498" y="67"/>
                    <a:pt x="498" y="67"/>
                    <a:pt x="498" y="67"/>
                  </a:cubicBezTo>
                  <a:cubicBezTo>
                    <a:pt x="498" y="68"/>
                    <a:pt x="498" y="68"/>
                    <a:pt x="498" y="68"/>
                  </a:cubicBezTo>
                  <a:cubicBezTo>
                    <a:pt x="499" y="68"/>
                    <a:pt x="499" y="68"/>
                    <a:pt x="499" y="68"/>
                  </a:cubicBezTo>
                  <a:cubicBezTo>
                    <a:pt x="501" y="68"/>
                    <a:pt x="503" y="68"/>
                    <a:pt x="506" y="68"/>
                  </a:cubicBezTo>
                  <a:cubicBezTo>
                    <a:pt x="514" y="68"/>
                    <a:pt x="519" y="66"/>
                    <a:pt x="520" y="62"/>
                  </a:cubicBezTo>
                  <a:cubicBezTo>
                    <a:pt x="523" y="61"/>
                    <a:pt x="524" y="59"/>
                    <a:pt x="525" y="56"/>
                  </a:cubicBezTo>
                  <a:cubicBezTo>
                    <a:pt x="525" y="54"/>
                    <a:pt x="524" y="52"/>
                    <a:pt x="522" y="50"/>
                  </a:cubicBezTo>
                  <a:cubicBezTo>
                    <a:pt x="523" y="46"/>
                    <a:pt x="525" y="42"/>
                    <a:pt x="529" y="38"/>
                  </a:cubicBezTo>
                  <a:cubicBezTo>
                    <a:pt x="538" y="26"/>
                    <a:pt x="538" y="26"/>
                    <a:pt x="538" y="26"/>
                  </a:cubicBezTo>
                  <a:cubicBezTo>
                    <a:pt x="541" y="22"/>
                    <a:pt x="541" y="20"/>
                    <a:pt x="541" y="18"/>
                  </a:cubicBezTo>
                  <a:cubicBezTo>
                    <a:pt x="540" y="17"/>
                    <a:pt x="539" y="15"/>
                    <a:pt x="538" y="15"/>
                  </a:cubicBezTo>
                  <a:cubicBezTo>
                    <a:pt x="533" y="14"/>
                    <a:pt x="533" y="14"/>
                    <a:pt x="533" y="14"/>
                  </a:cubicBezTo>
                  <a:cubicBezTo>
                    <a:pt x="532" y="13"/>
                    <a:pt x="532" y="12"/>
                    <a:pt x="533" y="12"/>
                  </a:cubicBezTo>
                  <a:cubicBezTo>
                    <a:pt x="536" y="7"/>
                    <a:pt x="541" y="3"/>
                    <a:pt x="549" y="1"/>
                  </a:cubicBezTo>
                  <a:cubicBezTo>
                    <a:pt x="573" y="0"/>
                    <a:pt x="573" y="0"/>
                    <a:pt x="573" y="0"/>
                  </a:cubicBezTo>
                  <a:cubicBezTo>
                    <a:pt x="575" y="0"/>
                    <a:pt x="576" y="1"/>
                    <a:pt x="578" y="2"/>
                  </a:cubicBezTo>
                  <a:cubicBezTo>
                    <a:pt x="579" y="2"/>
                    <a:pt x="579" y="2"/>
                    <a:pt x="579" y="2"/>
                  </a:cubicBezTo>
                  <a:cubicBezTo>
                    <a:pt x="582" y="4"/>
                    <a:pt x="583" y="5"/>
                    <a:pt x="585" y="5"/>
                  </a:cubicBezTo>
                  <a:cubicBezTo>
                    <a:pt x="596" y="6"/>
                    <a:pt x="596" y="6"/>
                    <a:pt x="596" y="6"/>
                  </a:cubicBezTo>
                  <a:cubicBezTo>
                    <a:pt x="598" y="7"/>
                    <a:pt x="601" y="10"/>
                    <a:pt x="602" y="16"/>
                  </a:cubicBezTo>
                  <a:cubicBezTo>
                    <a:pt x="605" y="30"/>
                    <a:pt x="608" y="42"/>
                    <a:pt x="611" y="49"/>
                  </a:cubicBezTo>
                  <a:cubicBezTo>
                    <a:pt x="615" y="60"/>
                    <a:pt x="619" y="67"/>
                    <a:pt x="625" y="70"/>
                  </a:cubicBezTo>
                  <a:cubicBezTo>
                    <a:pt x="626" y="72"/>
                    <a:pt x="631" y="74"/>
                    <a:pt x="638" y="76"/>
                  </a:cubicBezTo>
                  <a:cubicBezTo>
                    <a:pt x="644" y="77"/>
                    <a:pt x="648" y="79"/>
                    <a:pt x="650" y="81"/>
                  </a:cubicBezTo>
                  <a:cubicBezTo>
                    <a:pt x="654" y="92"/>
                    <a:pt x="654" y="92"/>
                    <a:pt x="654" y="92"/>
                  </a:cubicBezTo>
                  <a:cubicBezTo>
                    <a:pt x="655" y="97"/>
                    <a:pt x="657" y="100"/>
                    <a:pt x="659" y="102"/>
                  </a:cubicBezTo>
                  <a:cubicBezTo>
                    <a:pt x="660" y="102"/>
                    <a:pt x="662" y="103"/>
                    <a:pt x="663" y="103"/>
                  </a:cubicBezTo>
                  <a:cubicBezTo>
                    <a:pt x="667" y="103"/>
                    <a:pt x="672" y="101"/>
                    <a:pt x="679" y="98"/>
                  </a:cubicBezTo>
                  <a:cubicBezTo>
                    <a:pt x="686" y="95"/>
                    <a:pt x="692" y="93"/>
                    <a:pt x="695" y="93"/>
                  </a:cubicBezTo>
                  <a:cubicBezTo>
                    <a:pt x="696" y="93"/>
                    <a:pt x="696" y="93"/>
                    <a:pt x="697" y="93"/>
                  </a:cubicBezTo>
                  <a:cubicBezTo>
                    <a:pt x="700" y="97"/>
                    <a:pt x="700" y="97"/>
                    <a:pt x="700" y="97"/>
                  </a:cubicBezTo>
                  <a:cubicBezTo>
                    <a:pt x="698" y="102"/>
                    <a:pt x="698" y="102"/>
                    <a:pt x="698" y="102"/>
                  </a:cubicBezTo>
                  <a:cubicBezTo>
                    <a:pt x="694" y="109"/>
                    <a:pt x="694" y="109"/>
                    <a:pt x="694" y="109"/>
                  </a:cubicBezTo>
                  <a:cubicBezTo>
                    <a:pt x="693" y="111"/>
                    <a:pt x="692" y="114"/>
                    <a:pt x="692" y="117"/>
                  </a:cubicBezTo>
                  <a:cubicBezTo>
                    <a:pt x="692" y="122"/>
                    <a:pt x="690" y="128"/>
                    <a:pt x="687" y="135"/>
                  </a:cubicBezTo>
                  <a:cubicBezTo>
                    <a:pt x="684" y="142"/>
                    <a:pt x="681" y="145"/>
                    <a:pt x="679" y="145"/>
                  </a:cubicBezTo>
                  <a:cubicBezTo>
                    <a:pt x="673" y="145"/>
                    <a:pt x="673" y="145"/>
                    <a:pt x="673" y="145"/>
                  </a:cubicBezTo>
                  <a:cubicBezTo>
                    <a:pt x="667" y="144"/>
                    <a:pt x="667" y="144"/>
                    <a:pt x="667" y="144"/>
                  </a:cubicBezTo>
                  <a:cubicBezTo>
                    <a:pt x="667" y="144"/>
                    <a:pt x="667" y="144"/>
                    <a:pt x="666" y="144"/>
                  </a:cubicBezTo>
                  <a:cubicBezTo>
                    <a:pt x="663" y="144"/>
                    <a:pt x="659" y="147"/>
                    <a:pt x="658" y="152"/>
                  </a:cubicBezTo>
                  <a:cubicBezTo>
                    <a:pt x="657" y="155"/>
                    <a:pt x="657" y="159"/>
                    <a:pt x="657" y="164"/>
                  </a:cubicBezTo>
                  <a:cubicBezTo>
                    <a:pt x="658" y="175"/>
                    <a:pt x="658" y="175"/>
                    <a:pt x="658" y="175"/>
                  </a:cubicBezTo>
                  <a:cubicBezTo>
                    <a:pt x="657" y="178"/>
                    <a:pt x="656" y="181"/>
                    <a:pt x="655" y="182"/>
                  </a:cubicBezTo>
                  <a:cubicBezTo>
                    <a:pt x="654" y="183"/>
                    <a:pt x="653" y="183"/>
                    <a:pt x="653" y="183"/>
                  </a:cubicBezTo>
                  <a:cubicBezTo>
                    <a:pt x="652" y="183"/>
                    <a:pt x="652" y="183"/>
                    <a:pt x="651" y="182"/>
                  </a:cubicBezTo>
                  <a:cubicBezTo>
                    <a:pt x="646" y="180"/>
                    <a:pt x="646" y="180"/>
                    <a:pt x="646" y="180"/>
                  </a:cubicBezTo>
                  <a:cubicBezTo>
                    <a:pt x="646" y="180"/>
                    <a:pt x="646" y="180"/>
                    <a:pt x="646" y="180"/>
                  </a:cubicBezTo>
                  <a:cubicBezTo>
                    <a:pt x="643" y="180"/>
                    <a:pt x="642" y="183"/>
                    <a:pt x="641" y="185"/>
                  </a:cubicBezTo>
                  <a:cubicBezTo>
                    <a:pt x="641" y="188"/>
                    <a:pt x="639" y="191"/>
                    <a:pt x="635" y="193"/>
                  </a:cubicBezTo>
                  <a:cubicBezTo>
                    <a:pt x="634" y="193"/>
                    <a:pt x="632" y="193"/>
                    <a:pt x="630" y="193"/>
                  </a:cubicBezTo>
                  <a:cubicBezTo>
                    <a:pt x="629" y="193"/>
                    <a:pt x="627" y="193"/>
                    <a:pt x="626" y="193"/>
                  </a:cubicBezTo>
                  <a:cubicBezTo>
                    <a:pt x="623" y="193"/>
                    <a:pt x="623" y="193"/>
                    <a:pt x="623" y="193"/>
                  </a:cubicBezTo>
                  <a:cubicBezTo>
                    <a:pt x="622" y="193"/>
                    <a:pt x="622" y="193"/>
                    <a:pt x="622" y="193"/>
                  </a:cubicBezTo>
                  <a:cubicBezTo>
                    <a:pt x="622" y="194"/>
                    <a:pt x="622" y="194"/>
                    <a:pt x="622" y="194"/>
                  </a:cubicBezTo>
                  <a:cubicBezTo>
                    <a:pt x="622" y="198"/>
                    <a:pt x="622" y="198"/>
                    <a:pt x="622" y="198"/>
                  </a:cubicBezTo>
                  <a:cubicBezTo>
                    <a:pt x="624" y="202"/>
                    <a:pt x="623" y="203"/>
                    <a:pt x="623" y="204"/>
                  </a:cubicBezTo>
                  <a:cubicBezTo>
                    <a:pt x="623" y="204"/>
                    <a:pt x="623" y="204"/>
                    <a:pt x="623" y="204"/>
                  </a:cubicBezTo>
                  <a:cubicBezTo>
                    <a:pt x="622" y="204"/>
                    <a:pt x="621" y="204"/>
                    <a:pt x="620" y="204"/>
                  </a:cubicBezTo>
                  <a:cubicBezTo>
                    <a:pt x="618" y="204"/>
                    <a:pt x="617" y="204"/>
                    <a:pt x="615" y="203"/>
                  </a:cubicBezTo>
                  <a:cubicBezTo>
                    <a:pt x="613" y="202"/>
                    <a:pt x="612" y="201"/>
                    <a:pt x="611" y="199"/>
                  </a:cubicBezTo>
                  <a:cubicBezTo>
                    <a:pt x="610" y="198"/>
                    <a:pt x="610" y="198"/>
                    <a:pt x="610" y="198"/>
                  </a:cubicBezTo>
                  <a:cubicBezTo>
                    <a:pt x="610" y="198"/>
                    <a:pt x="610" y="198"/>
                    <a:pt x="610" y="198"/>
                  </a:cubicBezTo>
                  <a:cubicBezTo>
                    <a:pt x="605" y="199"/>
                    <a:pt x="605" y="199"/>
                    <a:pt x="605" y="199"/>
                  </a:cubicBezTo>
                  <a:cubicBezTo>
                    <a:pt x="605" y="199"/>
                    <a:pt x="605" y="199"/>
                    <a:pt x="605" y="199"/>
                  </a:cubicBezTo>
                  <a:cubicBezTo>
                    <a:pt x="605" y="200"/>
                    <a:pt x="605" y="200"/>
                    <a:pt x="605" y="200"/>
                  </a:cubicBezTo>
                  <a:cubicBezTo>
                    <a:pt x="603" y="201"/>
                    <a:pt x="601" y="204"/>
                    <a:pt x="599" y="209"/>
                  </a:cubicBezTo>
                  <a:cubicBezTo>
                    <a:pt x="599" y="210"/>
                    <a:pt x="596" y="213"/>
                    <a:pt x="588" y="218"/>
                  </a:cubicBezTo>
                  <a:cubicBezTo>
                    <a:pt x="582" y="222"/>
                    <a:pt x="578" y="226"/>
                    <a:pt x="578" y="229"/>
                  </a:cubicBezTo>
                  <a:cubicBezTo>
                    <a:pt x="577" y="229"/>
                    <a:pt x="577" y="229"/>
                    <a:pt x="577" y="229"/>
                  </a:cubicBezTo>
                  <a:cubicBezTo>
                    <a:pt x="565" y="233"/>
                    <a:pt x="565" y="233"/>
                    <a:pt x="565" y="233"/>
                  </a:cubicBezTo>
                  <a:cubicBezTo>
                    <a:pt x="552" y="239"/>
                    <a:pt x="552" y="239"/>
                    <a:pt x="552" y="239"/>
                  </a:cubicBezTo>
                  <a:cubicBezTo>
                    <a:pt x="546" y="241"/>
                    <a:pt x="546" y="241"/>
                    <a:pt x="546" y="241"/>
                  </a:cubicBezTo>
                  <a:cubicBezTo>
                    <a:pt x="547" y="240"/>
                    <a:pt x="548" y="239"/>
                    <a:pt x="551" y="236"/>
                  </a:cubicBezTo>
                  <a:cubicBezTo>
                    <a:pt x="552" y="235"/>
                    <a:pt x="552" y="235"/>
                    <a:pt x="552" y="235"/>
                  </a:cubicBezTo>
                  <a:cubicBezTo>
                    <a:pt x="551" y="235"/>
                    <a:pt x="551" y="235"/>
                    <a:pt x="551" y="235"/>
                  </a:cubicBezTo>
                  <a:cubicBezTo>
                    <a:pt x="547" y="233"/>
                    <a:pt x="547" y="233"/>
                    <a:pt x="547" y="233"/>
                  </a:cubicBezTo>
                  <a:cubicBezTo>
                    <a:pt x="547" y="233"/>
                    <a:pt x="546" y="233"/>
                    <a:pt x="546" y="233"/>
                  </a:cubicBezTo>
                  <a:cubicBezTo>
                    <a:pt x="546" y="233"/>
                    <a:pt x="547" y="232"/>
                    <a:pt x="547" y="231"/>
                  </a:cubicBezTo>
                  <a:cubicBezTo>
                    <a:pt x="553" y="220"/>
                    <a:pt x="553" y="220"/>
                    <a:pt x="553" y="220"/>
                  </a:cubicBezTo>
                  <a:cubicBezTo>
                    <a:pt x="555" y="216"/>
                    <a:pt x="553" y="213"/>
                    <a:pt x="552" y="212"/>
                  </a:cubicBezTo>
                  <a:cubicBezTo>
                    <a:pt x="552" y="211"/>
                    <a:pt x="550" y="210"/>
                    <a:pt x="548" y="210"/>
                  </a:cubicBezTo>
                  <a:cubicBezTo>
                    <a:pt x="548" y="210"/>
                    <a:pt x="547" y="210"/>
                    <a:pt x="546" y="211"/>
                  </a:cubicBezTo>
                  <a:cubicBezTo>
                    <a:pt x="544" y="212"/>
                    <a:pt x="541" y="214"/>
                    <a:pt x="538" y="218"/>
                  </a:cubicBezTo>
                  <a:cubicBezTo>
                    <a:pt x="525" y="228"/>
                    <a:pt x="525" y="228"/>
                    <a:pt x="525" y="228"/>
                  </a:cubicBezTo>
                  <a:cubicBezTo>
                    <a:pt x="514" y="237"/>
                    <a:pt x="514" y="237"/>
                    <a:pt x="514" y="237"/>
                  </a:cubicBezTo>
                  <a:cubicBezTo>
                    <a:pt x="512" y="238"/>
                    <a:pt x="512" y="238"/>
                    <a:pt x="512" y="238"/>
                  </a:cubicBezTo>
                  <a:cubicBezTo>
                    <a:pt x="508" y="237"/>
                    <a:pt x="508" y="237"/>
                    <a:pt x="508" y="237"/>
                  </a:cubicBezTo>
                  <a:cubicBezTo>
                    <a:pt x="507" y="237"/>
                    <a:pt x="506" y="236"/>
                    <a:pt x="506" y="236"/>
                  </a:cubicBezTo>
                  <a:cubicBezTo>
                    <a:pt x="504" y="236"/>
                    <a:pt x="502" y="237"/>
                    <a:pt x="501" y="241"/>
                  </a:cubicBezTo>
                  <a:cubicBezTo>
                    <a:pt x="501" y="245"/>
                    <a:pt x="502" y="248"/>
                    <a:pt x="503" y="251"/>
                  </a:cubicBezTo>
                  <a:cubicBezTo>
                    <a:pt x="509" y="254"/>
                    <a:pt x="509" y="254"/>
                    <a:pt x="509" y="254"/>
                  </a:cubicBezTo>
                  <a:cubicBezTo>
                    <a:pt x="515" y="257"/>
                    <a:pt x="515" y="257"/>
                    <a:pt x="515" y="257"/>
                  </a:cubicBezTo>
                  <a:cubicBezTo>
                    <a:pt x="517" y="257"/>
                    <a:pt x="518" y="259"/>
                    <a:pt x="518" y="261"/>
                  </a:cubicBezTo>
                  <a:cubicBezTo>
                    <a:pt x="518" y="264"/>
                    <a:pt x="518" y="266"/>
                    <a:pt x="519" y="268"/>
                  </a:cubicBezTo>
                  <a:cubicBezTo>
                    <a:pt x="520" y="270"/>
                    <a:pt x="521" y="270"/>
                    <a:pt x="522" y="270"/>
                  </a:cubicBezTo>
                  <a:cubicBezTo>
                    <a:pt x="523" y="270"/>
                    <a:pt x="524" y="270"/>
                    <a:pt x="524" y="269"/>
                  </a:cubicBezTo>
                  <a:cubicBezTo>
                    <a:pt x="536" y="261"/>
                    <a:pt x="536" y="261"/>
                    <a:pt x="536" y="261"/>
                  </a:cubicBezTo>
                  <a:cubicBezTo>
                    <a:pt x="543" y="263"/>
                    <a:pt x="543" y="263"/>
                    <a:pt x="543" y="263"/>
                  </a:cubicBezTo>
                  <a:cubicBezTo>
                    <a:pt x="554" y="266"/>
                    <a:pt x="554" y="266"/>
                    <a:pt x="554" y="266"/>
                  </a:cubicBezTo>
                  <a:cubicBezTo>
                    <a:pt x="556" y="266"/>
                    <a:pt x="557" y="266"/>
                    <a:pt x="558" y="267"/>
                  </a:cubicBezTo>
                  <a:cubicBezTo>
                    <a:pt x="559" y="270"/>
                    <a:pt x="559" y="270"/>
                    <a:pt x="559" y="270"/>
                  </a:cubicBezTo>
                  <a:cubicBezTo>
                    <a:pt x="559" y="272"/>
                    <a:pt x="559" y="272"/>
                    <a:pt x="559" y="272"/>
                  </a:cubicBezTo>
                  <a:cubicBezTo>
                    <a:pt x="555" y="272"/>
                    <a:pt x="555" y="272"/>
                    <a:pt x="555" y="272"/>
                  </a:cubicBezTo>
                  <a:cubicBezTo>
                    <a:pt x="554" y="271"/>
                    <a:pt x="551" y="270"/>
                    <a:pt x="550" y="270"/>
                  </a:cubicBezTo>
                  <a:cubicBezTo>
                    <a:pt x="546" y="270"/>
                    <a:pt x="543" y="272"/>
                    <a:pt x="540" y="276"/>
                  </a:cubicBezTo>
                  <a:cubicBezTo>
                    <a:pt x="538" y="281"/>
                    <a:pt x="538" y="281"/>
                    <a:pt x="538" y="281"/>
                  </a:cubicBezTo>
                  <a:cubicBezTo>
                    <a:pt x="533" y="280"/>
                    <a:pt x="533" y="280"/>
                    <a:pt x="533" y="280"/>
                  </a:cubicBezTo>
                  <a:cubicBezTo>
                    <a:pt x="533" y="280"/>
                    <a:pt x="533" y="280"/>
                    <a:pt x="533" y="280"/>
                  </a:cubicBezTo>
                  <a:cubicBezTo>
                    <a:pt x="532" y="280"/>
                    <a:pt x="532" y="280"/>
                    <a:pt x="532" y="280"/>
                  </a:cubicBezTo>
                  <a:cubicBezTo>
                    <a:pt x="527" y="287"/>
                    <a:pt x="527" y="287"/>
                    <a:pt x="527" y="287"/>
                  </a:cubicBezTo>
                  <a:cubicBezTo>
                    <a:pt x="521" y="297"/>
                    <a:pt x="521" y="297"/>
                    <a:pt x="521" y="297"/>
                  </a:cubicBezTo>
                  <a:cubicBezTo>
                    <a:pt x="521" y="298"/>
                    <a:pt x="521" y="299"/>
                    <a:pt x="528" y="312"/>
                  </a:cubicBezTo>
                  <a:cubicBezTo>
                    <a:pt x="538" y="329"/>
                    <a:pt x="538" y="329"/>
                    <a:pt x="538" y="329"/>
                  </a:cubicBezTo>
                  <a:cubicBezTo>
                    <a:pt x="538" y="331"/>
                    <a:pt x="539" y="332"/>
                    <a:pt x="543" y="336"/>
                  </a:cubicBezTo>
                  <a:cubicBezTo>
                    <a:pt x="550" y="342"/>
                    <a:pt x="550" y="342"/>
                    <a:pt x="550" y="342"/>
                  </a:cubicBezTo>
                  <a:cubicBezTo>
                    <a:pt x="551" y="342"/>
                    <a:pt x="550" y="343"/>
                    <a:pt x="548" y="344"/>
                  </a:cubicBezTo>
                  <a:cubicBezTo>
                    <a:pt x="548" y="345"/>
                    <a:pt x="545" y="346"/>
                    <a:pt x="545" y="348"/>
                  </a:cubicBezTo>
                  <a:cubicBezTo>
                    <a:pt x="545" y="348"/>
                    <a:pt x="545" y="349"/>
                    <a:pt x="546" y="349"/>
                  </a:cubicBezTo>
                  <a:cubicBezTo>
                    <a:pt x="550" y="351"/>
                    <a:pt x="551" y="352"/>
                    <a:pt x="551" y="353"/>
                  </a:cubicBezTo>
                  <a:cubicBezTo>
                    <a:pt x="551" y="353"/>
                    <a:pt x="551" y="353"/>
                    <a:pt x="550" y="353"/>
                  </a:cubicBezTo>
                  <a:cubicBezTo>
                    <a:pt x="534" y="363"/>
                    <a:pt x="534" y="363"/>
                    <a:pt x="534" y="363"/>
                  </a:cubicBezTo>
                  <a:cubicBezTo>
                    <a:pt x="533" y="363"/>
                    <a:pt x="532" y="364"/>
                    <a:pt x="532" y="364"/>
                  </a:cubicBezTo>
                  <a:cubicBezTo>
                    <a:pt x="530" y="365"/>
                    <a:pt x="530" y="365"/>
                    <a:pt x="530" y="366"/>
                  </a:cubicBezTo>
                  <a:cubicBezTo>
                    <a:pt x="530" y="367"/>
                    <a:pt x="530" y="367"/>
                    <a:pt x="530" y="367"/>
                  </a:cubicBezTo>
                  <a:cubicBezTo>
                    <a:pt x="531" y="367"/>
                    <a:pt x="531" y="367"/>
                    <a:pt x="531" y="367"/>
                  </a:cubicBezTo>
                  <a:cubicBezTo>
                    <a:pt x="541" y="365"/>
                    <a:pt x="541" y="365"/>
                    <a:pt x="541" y="365"/>
                  </a:cubicBezTo>
                  <a:cubicBezTo>
                    <a:pt x="543" y="365"/>
                    <a:pt x="544" y="365"/>
                    <a:pt x="545" y="365"/>
                  </a:cubicBezTo>
                  <a:cubicBezTo>
                    <a:pt x="547" y="365"/>
                    <a:pt x="548" y="365"/>
                    <a:pt x="549" y="366"/>
                  </a:cubicBezTo>
                  <a:cubicBezTo>
                    <a:pt x="550" y="368"/>
                    <a:pt x="550" y="371"/>
                    <a:pt x="547" y="379"/>
                  </a:cubicBezTo>
                  <a:cubicBezTo>
                    <a:pt x="533" y="403"/>
                    <a:pt x="533" y="403"/>
                    <a:pt x="533" y="403"/>
                  </a:cubicBezTo>
                  <a:cubicBezTo>
                    <a:pt x="528" y="412"/>
                    <a:pt x="528" y="412"/>
                    <a:pt x="528" y="412"/>
                  </a:cubicBezTo>
                  <a:cubicBezTo>
                    <a:pt x="523" y="422"/>
                    <a:pt x="523" y="422"/>
                    <a:pt x="523" y="422"/>
                  </a:cubicBezTo>
                  <a:cubicBezTo>
                    <a:pt x="520" y="428"/>
                    <a:pt x="515" y="434"/>
                    <a:pt x="510" y="437"/>
                  </a:cubicBezTo>
                  <a:cubicBezTo>
                    <a:pt x="506" y="438"/>
                    <a:pt x="501" y="444"/>
                    <a:pt x="498" y="447"/>
                  </a:cubicBezTo>
                  <a:cubicBezTo>
                    <a:pt x="489" y="457"/>
                    <a:pt x="489" y="457"/>
                    <a:pt x="489" y="457"/>
                  </a:cubicBezTo>
                  <a:cubicBezTo>
                    <a:pt x="479" y="460"/>
                    <a:pt x="479" y="460"/>
                    <a:pt x="479" y="460"/>
                  </a:cubicBezTo>
                  <a:cubicBezTo>
                    <a:pt x="466" y="460"/>
                    <a:pt x="466" y="460"/>
                    <a:pt x="466" y="460"/>
                  </a:cubicBezTo>
                  <a:cubicBezTo>
                    <a:pt x="455" y="461"/>
                    <a:pt x="455" y="461"/>
                    <a:pt x="455" y="461"/>
                  </a:cubicBezTo>
                  <a:cubicBezTo>
                    <a:pt x="454" y="461"/>
                    <a:pt x="453" y="462"/>
                    <a:pt x="452" y="463"/>
                  </a:cubicBezTo>
                  <a:cubicBezTo>
                    <a:pt x="452" y="464"/>
                    <a:pt x="452" y="465"/>
                    <a:pt x="453" y="467"/>
                  </a:cubicBezTo>
                  <a:cubicBezTo>
                    <a:pt x="450" y="469"/>
                    <a:pt x="450" y="469"/>
                    <a:pt x="450" y="469"/>
                  </a:cubicBezTo>
                  <a:cubicBezTo>
                    <a:pt x="449" y="470"/>
                    <a:pt x="449" y="470"/>
                    <a:pt x="449" y="470"/>
                  </a:cubicBezTo>
                  <a:cubicBezTo>
                    <a:pt x="446" y="471"/>
                    <a:pt x="445" y="471"/>
                    <a:pt x="444" y="472"/>
                  </a:cubicBezTo>
                  <a:cubicBezTo>
                    <a:pt x="440" y="473"/>
                    <a:pt x="440" y="473"/>
                    <a:pt x="440" y="473"/>
                  </a:cubicBezTo>
                  <a:cubicBezTo>
                    <a:pt x="437" y="471"/>
                    <a:pt x="437" y="471"/>
                    <a:pt x="437" y="471"/>
                  </a:cubicBezTo>
                  <a:cubicBezTo>
                    <a:pt x="436" y="471"/>
                    <a:pt x="436" y="471"/>
                    <a:pt x="436" y="471"/>
                  </a:cubicBezTo>
                  <a:cubicBezTo>
                    <a:pt x="436" y="471"/>
                    <a:pt x="436" y="471"/>
                    <a:pt x="436" y="471"/>
                  </a:cubicBezTo>
                  <a:cubicBezTo>
                    <a:pt x="428" y="473"/>
                    <a:pt x="428" y="473"/>
                    <a:pt x="428" y="473"/>
                  </a:cubicBezTo>
                  <a:cubicBezTo>
                    <a:pt x="422" y="475"/>
                    <a:pt x="422" y="475"/>
                    <a:pt x="422" y="475"/>
                  </a:cubicBezTo>
                  <a:cubicBezTo>
                    <a:pt x="421" y="475"/>
                    <a:pt x="420" y="476"/>
                    <a:pt x="419" y="478"/>
                  </a:cubicBezTo>
                  <a:cubicBezTo>
                    <a:pt x="418" y="480"/>
                    <a:pt x="418" y="484"/>
                    <a:pt x="420" y="489"/>
                  </a:cubicBezTo>
                  <a:cubicBezTo>
                    <a:pt x="420" y="490"/>
                    <a:pt x="420" y="491"/>
                    <a:pt x="420" y="4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47" name="Freeform 759"/>
            <p:cNvSpPr>
              <a:spLocks noEditPoints="1"/>
            </p:cNvSpPr>
            <p:nvPr/>
          </p:nvSpPr>
          <p:spPr bwMode="auto">
            <a:xfrm>
              <a:off x="4155719" y="2757665"/>
              <a:ext cx="2787844" cy="1959390"/>
            </a:xfrm>
            <a:custGeom>
              <a:avLst/>
              <a:gdLst>
                <a:gd name="T0" fmla="*/ 698 w 702"/>
                <a:gd name="T1" fmla="*/ 94 h 493"/>
                <a:gd name="T2" fmla="*/ 651 w 702"/>
                <a:gd name="T3" fmla="*/ 184 h 493"/>
                <a:gd name="T4" fmla="*/ 579 w 702"/>
                <a:gd name="T5" fmla="*/ 231 h 493"/>
                <a:gd name="T6" fmla="*/ 513 w 702"/>
                <a:gd name="T7" fmla="*/ 240 h 493"/>
                <a:gd name="T8" fmla="*/ 560 w 702"/>
                <a:gd name="T9" fmla="*/ 274 h 493"/>
                <a:gd name="T10" fmla="*/ 535 w 702"/>
                <a:gd name="T11" fmla="*/ 365 h 493"/>
                <a:gd name="T12" fmla="*/ 451 w 702"/>
                <a:gd name="T13" fmla="*/ 471 h 493"/>
                <a:gd name="T14" fmla="*/ 401 w 702"/>
                <a:gd name="T15" fmla="*/ 472 h 493"/>
                <a:gd name="T16" fmla="*/ 320 w 702"/>
                <a:gd name="T17" fmla="*/ 480 h 493"/>
                <a:gd name="T18" fmla="*/ 287 w 702"/>
                <a:gd name="T19" fmla="*/ 444 h 493"/>
                <a:gd name="T20" fmla="*/ 254 w 702"/>
                <a:gd name="T21" fmla="*/ 378 h 493"/>
                <a:gd name="T22" fmla="*/ 165 w 702"/>
                <a:gd name="T23" fmla="*/ 395 h 493"/>
                <a:gd name="T24" fmla="*/ 91 w 702"/>
                <a:gd name="T25" fmla="*/ 362 h 493"/>
                <a:gd name="T26" fmla="*/ 65 w 702"/>
                <a:gd name="T27" fmla="*/ 332 h 493"/>
                <a:gd name="T28" fmla="*/ 25 w 702"/>
                <a:gd name="T29" fmla="*/ 280 h 493"/>
                <a:gd name="T30" fmla="*/ 7 w 702"/>
                <a:gd name="T31" fmla="*/ 223 h 493"/>
                <a:gd name="T32" fmla="*/ 77 w 702"/>
                <a:gd name="T33" fmla="*/ 192 h 493"/>
                <a:gd name="T34" fmla="*/ 102 w 702"/>
                <a:gd name="T35" fmla="*/ 132 h 493"/>
                <a:gd name="T36" fmla="*/ 166 w 702"/>
                <a:gd name="T37" fmla="*/ 85 h 493"/>
                <a:gd name="T38" fmla="*/ 268 w 702"/>
                <a:gd name="T39" fmla="*/ 185 h 493"/>
                <a:gd name="T40" fmla="*/ 434 w 702"/>
                <a:gd name="T41" fmla="*/ 153 h 493"/>
                <a:gd name="T42" fmla="*/ 529 w 702"/>
                <a:gd name="T43" fmla="*/ 120 h 493"/>
                <a:gd name="T44" fmla="*/ 500 w 702"/>
                <a:gd name="T45" fmla="*/ 68 h 493"/>
                <a:gd name="T46" fmla="*/ 535 w 702"/>
                <a:gd name="T47" fmla="*/ 14 h 493"/>
                <a:gd name="T48" fmla="*/ 499 w 702"/>
                <a:gd name="T49" fmla="*/ 69 h 493"/>
                <a:gd name="T50" fmla="*/ 531 w 702"/>
                <a:gd name="T51" fmla="*/ 115 h 493"/>
                <a:gd name="T52" fmla="*/ 485 w 702"/>
                <a:gd name="T53" fmla="*/ 140 h 493"/>
                <a:gd name="T54" fmla="*/ 435 w 702"/>
                <a:gd name="T55" fmla="*/ 159 h 493"/>
                <a:gd name="T56" fmla="*/ 353 w 702"/>
                <a:gd name="T57" fmla="*/ 202 h 493"/>
                <a:gd name="T58" fmla="*/ 235 w 702"/>
                <a:gd name="T59" fmla="*/ 157 h 493"/>
                <a:gd name="T60" fmla="*/ 165 w 702"/>
                <a:gd name="T61" fmla="*/ 86 h 493"/>
                <a:gd name="T62" fmla="*/ 134 w 702"/>
                <a:gd name="T63" fmla="*/ 115 h 493"/>
                <a:gd name="T64" fmla="*/ 76 w 702"/>
                <a:gd name="T65" fmla="*/ 148 h 493"/>
                <a:gd name="T66" fmla="*/ 79 w 702"/>
                <a:gd name="T67" fmla="*/ 191 h 493"/>
                <a:gd name="T68" fmla="*/ 48 w 702"/>
                <a:gd name="T69" fmla="*/ 213 h 493"/>
                <a:gd name="T70" fmla="*/ 2 w 702"/>
                <a:gd name="T71" fmla="*/ 236 h 493"/>
                <a:gd name="T72" fmla="*/ 14 w 702"/>
                <a:gd name="T73" fmla="*/ 266 h 493"/>
                <a:gd name="T74" fmla="*/ 46 w 702"/>
                <a:gd name="T75" fmla="*/ 291 h 493"/>
                <a:gd name="T76" fmla="*/ 63 w 702"/>
                <a:gd name="T77" fmla="*/ 321 h 493"/>
                <a:gd name="T78" fmla="*/ 66 w 702"/>
                <a:gd name="T79" fmla="*/ 349 h 493"/>
                <a:gd name="T80" fmla="*/ 101 w 702"/>
                <a:gd name="T81" fmla="*/ 365 h 493"/>
                <a:gd name="T82" fmla="*/ 130 w 702"/>
                <a:gd name="T83" fmla="*/ 384 h 493"/>
                <a:gd name="T84" fmla="*/ 180 w 702"/>
                <a:gd name="T85" fmla="*/ 391 h 493"/>
                <a:gd name="T86" fmla="*/ 244 w 702"/>
                <a:gd name="T87" fmla="*/ 377 h 493"/>
                <a:gd name="T88" fmla="*/ 273 w 702"/>
                <a:gd name="T89" fmla="*/ 389 h 493"/>
                <a:gd name="T90" fmla="*/ 277 w 702"/>
                <a:gd name="T91" fmla="*/ 442 h 493"/>
                <a:gd name="T92" fmla="*/ 305 w 702"/>
                <a:gd name="T93" fmla="*/ 472 h 493"/>
                <a:gd name="T94" fmla="*/ 324 w 702"/>
                <a:gd name="T95" fmla="*/ 460 h 493"/>
                <a:gd name="T96" fmla="*/ 377 w 702"/>
                <a:gd name="T97" fmla="*/ 456 h 493"/>
                <a:gd name="T98" fmla="*/ 406 w 702"/>
                <a:gd name="T99" fmla="*/ 474 h 493"/>
                <a:gd name="T100" fmla="*/ 423 w 702"/>
                <a:gd name="T101" fmla="*/ 475 h 493"/>
                <a:gd name="T102" fmla="*/ 480 w 702"/>
                <a:gd name="T103" fmla="*/ 460 h 493"/>
                <a:gd name="T104" fmla="*/ 530 w 702"/>
                <a:gd name="T105" fmla="*/ 367 h 493"/>
                <a:gd name="T106" fmla="*/ 521 w 702"/>
                <a:gd name="T107" fmla="*/ 297 h 493"/>
                <a:gd name="T108" fmla="*/ 554 w 702"/>
                <a:gd name="T109" fmla="*/ 268 h 493"/>
                <a:gd name="T110" fmla="*/ 502 w 702"/>
                <a:gd name="T111" fmla="*/ 242 h 493"/>
                <a:gd name="T112" fmla="*/ 549 w 702"/>
                <a:gd name="T113" fmla="*/ 233 h 493"/>
                <a:gd name="T114" fmla="*/ 589 w 702"/>
                <a:gd name="T115" fmla="*/ 219 h 493"/>
                <a:gd name="T116" fmla="*/ 622 w 702"/>
                <a:gd name="T117" fmla="*/ 195 h 493"/>
                <a:gd name="T118" fmla="*/ 654 w 702"/>
                <a:gd name="T119" fmla="*/ 183 h 493"/>
                <a:gd name="T120" fmla="*/ 696 w 702"/>
                <a:gd name="T121" fmla="*/ 95 h 493"/>
                <a:gd name="T122" fmla="*/ 578 w 702"/>
                <a:gd name="T123" fmla="*/ 3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02" h="493">
                  <a:moveTo>
                    <a:pt x="574" y="0"/>
                  </a:moveTo>
                  <a:cubicBezTo>
                    <a:pt x="576" y="0"/>
                    <a:pt x="578" y="1"/>
                    <a:pt x="580" y="3"/>
                  </a:cubicBezTo>
                  <a:cubicBezTo>
                    <a:pt x="583" y="4"/>
                    <a:pt x="584" y="5"/>
                    <a:pt x="586" y="5"/>
                  </a:cubicBezTo>
                  <a:cubicBezTo>
                    <a:pt x="597" y="6"/>
                    <a:pt x="597" y="6"/>
                    <a:pt x="597" y="6"/>
                  </a:cubicBezTo>
                  <a:cubicBezTo>
                    <a:pt x="600" y="7"/>
                    <a:pt x="602" y="11"/>
                    <a:pt x="604" y="17"/>
                  </a:cubicBezTo>
                  <a:cubicBezTo>
                    <a:pt x="607" y="32"/>
                    <a:pt x="610" y="43"/>
                    <a:pt x="613" y="50"/>
                  </a:cubicBezTo>
                  <a:cubicBezTo>
                    <a:pt x="616" y="60"/>
                    <a:pt x="621" y="67"/>
                    <a:pt x="626" y="70"/>
                  </a:cubicBezTo>
                  <a:cubicBezTo>
                    <a:pt x="628" y="72"/>
                    <a:pt x="632" y="74"/>
                    <a:pt x="640" y="76"/>
                  </a:cubicBezTo>
                  <a:cubicBezTo>
                    <a:pt x="646" y="78"/>
                    <a:pt x="650" y="79"/>
                    <a:pt x="652" y="81"/>
                  </a:cubicBezTo>
                  <a:cubicBezTo>
                    <a:pt x="656" y="93"/>
                    <a:pt x="656" y="93"/>
                    <a:pt x="656" y="93"/>
                  </a:cubicBezTo>
                  <a:cubicBezTo>
                    <a:pt x="657" y="97"/>
                    <a:pt x="659" y="101"/>
                    <a:pt x="661" y="102"/>
                  </a:cubicBezTo>
                  <a:cubicBezTo>
                    <a:pt x="662" y="103"/>
                    <a:pt x="663" y="103"/>
                    <a:pt x="664" y="103"/>
                  </a:cubicBezTo>
                  <a:cubicBezTo>
                    <a:pt x="668" y="103"/>
                    <a:pt x="673" y="101"/>
                    <a:pt x="679" y="99"/>
                  </a:cubicBezTo>
                  <a:cubicBezTo>
                    <a:pt x="687" y="95"/>
                    <a:pt x="693" y="93"/>
                    <a:pt x="696" y="93"/>
                  </a:cubicBezTo>
                  <a:cubicBezTo>
                    <a:pt x="697" y="93"/>
                    <a:pt x="698" y="93"/>
                    <a:pt x="698" y="94"/>
                  </a:cubicBezTo>
                  <a:cubicBezTo>
                    <a:pt x="702" y="98"/>
                    <a:pt x="702" y="98"/>
                    <a:pt x="702" y="98"/>
                  </a:cubicBezTo>
                  <a:cubicBezTo>
                    <a:pt x="700" y="103"/>
                    <a:pt x="700" y="103"/>
                    <a:pt x="700" y="103"/>
                  </a:cubicBezTo>
                  <a:cubicBezTo>
                    <a:pt x="696" y="110"/>
                    <a:pt x="696" y="110"/>
                    <a:pt x="696" y="110"/>
                  </a:cubicBezTo>
                  <a:cubicBezTo>
                    <a:pt x="694" y="113"/>
                    <a:pt x="694" y="115"/>
                    <a:pt x="694" y="118"/>
                  </a:cubicBezTo>
                  <a:cubicBezTo>
                    <a:pt x="694" y="123"/>
                    <a:pt x="692" y="129"/>
                    <a:pt x="688" y="137"/>
                  </a:cubicBezTo>
                  <a:cubicBezTo>
                    <a:pt x="686" y="143"/>
                    <a:pt x="683" y="146"/>
                    <a:pt x="680" y="147"/>
                  </a:cubicBezTo>
                  <a:cubicBezTo>
                    <a:pt x="674" y="147"/>
                    <a:pt x="674" y="147"/>
                    <a:pt x="674" y="147"/>
                  </a:cubicBezTo>
                  <a:cubicBezTo>
                    <a:pt x="668" y="146"/>
                    <a:pt x="668" y="146"/>
                    <a:pt x="668" y="146"/>
                  </a:cubicBezTo>
                  <a:cubicBezTo>
                    <a:pt x="668" y="146"/>
                    <a:pt x="668" y="146"/>
                    <a:pt x="667" y="146"/>
                  </a:cubicBezTo>
                  <a:cubicBezTo>
                    <a:pt x="664" y="146"/>
                    <a:pt x="661" y="149"/>
                    <a:pt x="659" y="154"/>
                  </a:cubicBezTo>
                  <a:cubicBezTo>
                    <a:pt x="659" y="156"/>
                    <a:pt x="659" y="160"/>
                    <a:pt x="659" y="165"/>
                  </a:cubicBezTo>
                  <a:cubicBezTo>
                    <a:pt x="660" y="175"/>
                    <a:pt x="660" y="175"/>
                    <a:pt x="660" y="175"/>
                  </a:cubicBezTo>
                  <a:cubicBezTo>
                    <a:pt x="659" y="180"/>
                    <a:pt x="658" y="183"/>
                    <a:pt x="656" y="184"/>
                  </a:cubicBezTo>
                  <a:cubicBezTo>
                    <a:pt x="655" y="184"/>
                    <a:pt x="655" y="185"/>
                    <a:pt x="654" y="185"/>
                  </a:cubicBezTo>
                  <a:cubicBezTo>
                    <a:pt x="653" y="185"/>
                    <a:pt x="652" y="184"/>
                    <a:pt x="651" y="184"/>
                  </a:cubicBezTo>
                  <a:cubicBezTo>
                    <a:pt x="647" y="182"/>
                    <a:pt x="647" y="182"/>
                    <a:pt x="647" y="182"/>
                  </a:cubicBezTo>
                  <a:cubicBezTo>
                    <a:pt x="645" y="182"/>
                    <a:pt x="644" y="184"/>
                    <a:pt x="643" y="186"/>
                  </a:cubicBezTo>
                  <a:cubicBezTo>
                    <a:pt x="643" y="190"/>
                    <a:pt x="640" y="193"/>
                    <a:pt x="636" y="194"/>
                  </a:cubicBezTo>
                  <a:cubicBezTo>
                    <a:pt x="635" y="195"/>
                    <a:pt x="633" y="195"/>
                    <a:pt x="631" y="195"/>
                  </a:cubicBezTo>
                  <a:cubicBezTo>
                    <a:pt x="630" y="195"/>
                    <a:pt x="628" y="195"/>
                    <a:pt x="626" y="194"/>
                  </a:cubicBezTo>
                  <a:cubicBezTo>
                    <a:pt x="624" y="194"/>
                    <a:pt x="624" y="194"/>
                    <a:pt x="624" y="194"/>
                  </a:cubicBezTo>
                  <a:cubicBezTo>
                    <a:pt x="624" y="199"/>
                    <a:pt x="624" y="199"/>
                    <a:pt x="624" y="199"/>
                  </a:cubicBezTo>
                  <a:cubicBezTo>
                    <a:pt x="626" y="204"/>
                    <a:pt x="626" y="206"/>
                    <a:pt x="624" y="206"/>
                  </a:cubicBezTo>
                  <a:cubicBezTo>
                    <a:pt x="623" y="206"/>
                    <a:pt x="622" y="206"/>
                    <a:pt x="621" y="206"/>
                  </a:cubicBezTo>
                  <a:cubicBezTo>
                    <a:pt x="619" y="206"/>
                    <a:pt x="617" y="205"/>
                    <a:pt x="616" y="204"/>
                  </a:cubicBezTo>
                  <a:cubicBezTo>
                    <a:pt x="614" y="204"/>
                    <a:pt x="612" y="203"/>
                    <a:pt x="611" y="200"/>
                  </a:cubicBezTo>
                  <a:cubicBezTo>
                    <a:pt x="607" y="201"/>
                    <a:pt x="607" y="201"/>
                    <a:pt x="607" y="201"/>
                  </a:cubicBezTo>
                  <a:cubicBezTo>
                    <a:pt x="605" y="203"/>
                    <a:pt x="603" y="205"/>
                    <a:pt x="601" y="210"/>
                  </a:cubicBezTo>
                  <a:cubicBezTo>
                    <a:pt x="600" y="213"/>
                    <a:pt x="596" y="216"/>
                    <a:pt x="590" y="220"/>
                  </a:cubicBezTo>
                  <a:cubicBezTo>
                    <a:pt x="583" y="224"/>
                    <a:pt x="580" y="227"/>
                    <a:pt x="579" y="231"/>
                  </a:cubicBezTo>
                  <a:cubicBezTo>
                    <a:pt x="578" y="231"/>
                    <a:pt x="578" y="231"/>
                    <a:pt x="578" y="231"/>
                  </a:cubicBezTo>
                  <a:cubicBezTo>
                    <a:pt x="566" y="235"/>
                    <a:pt x="566" y="235"/>
                    <a:pt x="566" y="235"/>
                  </a:cubicBezTo>
                  <a:cubicBezTo>
                    <a:pt x="554" y="241"/>
                    <a:pt x="554" y="241"/>
                    <a:pt x="554" y="241"/>
                  </a:cubicBezTo>
                  <a:cubicBezTo>
                    <a:pt x="546" y="243"/>
                    <a:pt x="546" y="243"/>
                    <a:pt x="546" y="243"/>
                  </a:cubicBezTo>
                  <a:cubicBezTo>
                    <a:pt x="545" y="242"/>
                    <a:pt x="547" y="240"/>
                    <a:pt x="551" y="237"/>
                  </a:cubicBezTo>
                  <a:cubicBezTo>
                    <a:pt x="548" y="235"/>
                    <a:pt x="548" y="235"/>
                    <a:pt x="548" y="235"/>
                  </a:cubicBezTo>
                  <a:cubicBezTo>
                    <a:pt x="546" y="235"/>
                    <a:pt x="546" y="233"/>
                    <a:pt x="548" y="232"/>
                  </a:cubicBezTo>
                  <a:cubicBezTo>
                    <a:pt x="554" y="221"/>
                    <a:pt x="554" y="221"/>
                    <a:pt x="554" y="221"/>
                  </a:cubicBezTo>
                  <a:cubicBezTo>
                    <a:pt x="554" y="218"/>
                    <a:pt x="554" y="215"/>
                    <a:pt x="553" y="214"/>
                  </a:cubicBezTo>
                  <a:cubicBezTo>
                    <a:pt x="552" y="213"/>
                    <a:pt x="551" y="212"/>
                    <a:pt x="549" y="212"/>
                  </a:cubicBezTo>
                  <a:cubicBezTo>
                    <a:pt x="549" y="212"/>
                    <a:pt x="548" y="212"/>
                    <a:pt x="548" y="213"/>
                  </a:cubicBezTo>
                  <a:cubicBezTo>
                    <a:pt x="545" y="214"/>
                    <a:pt x="542" y="216"/>
                    <a:pt x="540" y="219"/>
                  </a:cubicBezTo>
                  <a:cubicBezTo>
                    <a:pt x="527" y="230"/>
                    <a:pt x="527" y="230"/>
                    <a:pt x="527" y="230"/>
                  </a:cubicBezTo>
                  <a:cubicBezTo>
                    <a:pt x="516" y="239"/>
                    <a:pt x="516" y="239"/>
                    <a:pt x="516" y="239"/>
                  </a:cubicBezTo>
                  <a:cubicBezTo>
                    <a:pt x="513" y="240"/>
                    <a:pt x="513" y="240"/>
                    <a:pt x="513" y="240"/>
                  </a:cubicBezTo>
                  <a:cubicBezTo>
                    <a:pt x="509" y="239"/>
                    <a:pt x="509" y="239"/>
                    <a:pt x="509" y="239"/>
                  </a:cubicBezTo>
                  <a:cubicBezTo>
                    <a:pt x="508" y="238"/>
                    <a:pt x="507" y="238"/>
                    <a:pt x="507" y="238"/>
                  </a:cubicBezTo>
                  <a:cubicBezTo>
                    <a:pt x="505" y="238"/>
                    <a:pt x="504" y="240"/>
                    <a:pt x="503" y="242"/>
                  </a:cubicBezTo>
                  <a:cubicBezTo>
                    <a:pt x="503" y="246"/>
                    <a:pt x="504" y="249"/>
                    <a:pt x="505" y="251"/>
                  </a:cubicBezTo>
                  <a:cubicBezTo>
                    <a:pt x="511" y="255"/>
                    <a:pt x="511" y="255"/>
                    <a:pt x="511" y="255"/>
                  </a:cubicBezTo>
                  <a:cubicBezTo>
                    <a:pt x="516" y="257"/>
                    <a:pt x="516" y="257"/>
                    <a:pt x="516" y="257"/>
                  </a:cubicBezTo>
                  <a:cubicBezTo>
                    <a:pt x="519" y="258"/>
                    <a:pt x="520" y="260"/>
                    <a:pt x="520" y="262"/>
                  </a:cubicBezTo>
                  <a:cubicBezTo>
                    <a:pt x="520" y="268"/>
                    <a:pt x="521" y="270"/>
                    <a:pt x="523" y="270"/>
                  </a:cubicBezTo>
                  <a:cubicBezTo>
                    <a:pt x="524" y="270"/>
                    <a:pt x="524" y="270"/>
                    <a:pt x="525" y="270"/>
                  </a:cubicBezTo>
                  <a:cubicBezTo>
                    <a:pt x="536" y="261"/>
                    <a:pt x="536" y="261"/>
                    <a:pt x="536" y="261"/>
                  </a:cubicBezTo>
                  <a:cubicBezTo>
                    <a:pt x="544" y="263"/>
                    <a:pt x="544" y="263"/>
                    <a:pt x="544" y="263"/>
                  </a:cubicBezTo>
                  <a:cubicBezTo>
                    <a:pt x="555" y="266"/>
                    <a:pt x="555" y="266"/>
                    <a:pt x="555" y="266"/>
                  </a:cubicBezTo>
                  <a:cubicBezTo>
                    <a:pt x="557" y="266"/>
                    <a:pt x="559" y="266"/>
                    <a:pt x="559" y="267"/>
                  </a:cubicBezTo>
                  <a:cubicBezTo>
                    <a:pt x="561" y="271"/>
                    <a:pt x="561" y="271"/>
                    <a:pt x="561" y="271"/>
                  </a:cubicBezTo>
                  <a:cubicBezTo>
                    <a:pt x="560" y="274"/>
                    <a:pt x="560" y="274"/>
                    <a:pt x="560" y="274"/>
                  </a:cubicBezTo>
                  <a:cubicBezTo>
                    <a:pt x="556" y="274"/>
                    <a:pt x="556" y="274"/>
                    <a:pt x="556" y="274"/>
                  </a:cubicBezTo>
                  <a:cubicBezTo>
                    <a:pt x="554" y="273"/>
                    <a:pt x="552" y="272"/>
                    <a:pt x="551" y="272"/>
                  </a:cubicBezTo>
                  <a:cubicBezTo>
                    <a:pt x="547" y="272"/>
                    <a:pt x="545" y="274"/>
                    <a:pt x="542" y="278"/>
                  </a:cubicBezTo>
                  <a:cubicBezTo>
                    <a:pt x="539" y="283"/>
                    <a:pt x="539" y="283"/>
                    <a:pt x="539" y="283"/>
                  </a:cubicBezTo>
                  <a:cubicBezTo>
                    <a:pt x="534" y="282"/>
                    <a:pt x="534" y="282"/>
                    <a:pt x="534" y="282"/>
                  </a:cubicBezTo>
                  <a:cubicBezTo>
                    <a:pt x="529" y="289"/>
                    <a:pt x="529" y="289"/>
                    <a:pt x="529" y="289"/>
                  </a:cubicBezTo>
                  <a:cubicBezTo>
                    <a:pt x="523" y="298"/>
                    <a:pt x="523" y="298"/>
                    <a:pt x="523" y="298"/>
                  </a:cubicBezTo>
                  <a:cubicBezTo>
                    <a:pt x="522" y="299"/>
                    <a:pt x="525" y="304"/>
                    <a:pt x="530" y="313"/>
                  </a:cubicBezTo>
                  <a:cubicBezTo>
                    <a:pt x="540" y="330"/>
                    <a:pt x="540" y="330"/>
                    <a:pt x="540" y="330"/>
                  </a:cubicBezTo>
                  <a:cubicBezTo>
                    <a:pt x="540" y="331"/>
                    <a:pt x="541" y="333"/>
                    <a:pt x="545" y="336"/>
                  </a:cubicBezTo>
                  <a:cubicBezTo>
                    <a:pt x="552" y="342"/>
                    <a:pt x="552" y="342"/>
                    <a:pt x="552" y="342"/>
                  </a:cubicBezTo>
                  <a:cubicBezTo>
                    <a:pt x="553" y="343"/>
                    <a:pt x="552" y="344"/>
                    <a:pt x="550" y="346"/>
                  </a:cubicBezTo>
                  <a:cubicBezTo>
                    <a:pt x="548" y="347"/>
                    <a:pt x="547" y="349"/>
                    <a:pt x="547" y="349"/>
                  </a:cubicBezTo>
                  <a:cubicBezTo>
                    <a:pt x="553" y="352"/>
                    <a:pt x="554" y="354"/>
                    <a:pt x="551" y="355"/>
                  </a:cubicBezTo>
                  <a:cubicBezTo>
                    <a:pt x="535" y="365"/>
                    <a:pt x="535" y="365"/>
                    <a:pt x="535" y="365"/>
                  </a:cubicBezTo>
                  <a:cubicBezTo>
                    <a:pt x="532" y="366"/>
                    <a:pt x="531" y="367"/>
                    <a:pt x="532" y="367"/>
                  </a:cubicBezTo>
                  <a:cubicBezTo>
                    <a:pt x="542" y="366"/>
                    <a:pt x="542" y="366"/>
                    <a:pt x="542" y="366"/>
                  </a:cubicBezTo>
                  <a:cubicBezTo>
                    <a:pt x="544" y="365"/>
                    <a:pt x="545" y="365"/>
                    <a:pt x="546" y="365"/>
                  </a:cubicBezTo>
                  <a:cubicBezTo>
                    <a:pt x="552" y="365"/>
                    <a:pt x="553" y="370"/>
                    <a:pt x="549" y="380"/>
                  </a:cubicBezTo>
                  <a:cubicBezTo>
                    <a:pt x="535" y="405"/>
                    <a:pt x="535" y="405"/>
                    <a:pt x="535" y="405"/>
                  </a:cubicBezTo>
                  <a:cubicBezTo>
                    <a:pt x="530" y="413"/>
                    <a:pt x="530" y="413"/>
                    <a:pt x="530" y="413"/>
                  </a:cubicBezTo>
                  <a:cubicBezTo>
                    <a:pt x="525" y="423"/>
                    <a:pt x="525" y="423"/>
                    <a:pt x="525" y="423"/>
                  </a:cubicBezTo>
                  <a:cubicBezTo>
                    <a:pt x="521" y="431"/>
                    <a:pt x="516" y="436"/>
                    <a:pt x="511" y="439"/>
                  </a:cubicBezTo>
                  <a:cubicBezTo>
                    <a:pt x="509" y="439"/>
                    <a:pt x="505" y="443"/>
                    <a:pt x="500" y="448"/>
                  </a:cubicBezTo>
                  <a:cubicBezTo>
                    <a:pt x="491" y="459"/>
                    <a:pt x="491" y="459"/>
                    <a:pt x="491" y="459"/>
                  </a:cubicBezTo>
                  <a:cubicBezTo>
                    <a:pt x="480" y="462"/>
                    <a:pt x="480" y="462"/>
                    <a:pt x="480" y="462"/>
                  </a:cubicBezTo>
                  <a:cubicBezTo>
                    <a:pt x="467" y="462"/>
                    <a:pt x="467" y="462"/>
                    <a:pt x="467" y="462"/>
                  </a:cubicBezTo>
                  <a:cubicBezTo>
                    <a:pt x="456" y="463"/>
                    <a:pt x="456" y="463"/>
                    <a:pt x="456" y="463"/>
                  </a:cubicBezTo>
                  <a:cubicBezTo>
                    <a:pt x="454" y="464"/>
                    <a:pt x="453" y="465"/>
                    <a:pt x="455" y="468"/>
                  </a:cubicBezTo>
                  <a:cubicBezTo>
                    <a:pt x="451" y="471"/>
                    <a:pt x="451" y="471"/>
                    <a:pt x="451" y="471"/>
                  </a:cubicBezTo>
                  <a:cubicBezTo>
                    <a:pt x="448" y="472"/>
                    <a:pt x="446" y="473"/>
                    <a:pt x="446" y="474"/>
                  </a:cubicBezTo>
                  <a:cubicBezTo>
                    <a:pt x="441" y="475"/>
                    <a:pt x="441" y="475"/>
                    <a:pt x="441" y="475"/>
                  </a:cubicBezTo>
                  <a:cubicBezTo>
                    <a:pt x="437" y="473"/>
                    <a:pt x="437" y="473"/>
                    <a:pt x="437" y="473"/>
                  </a:cubicBezTo>
                  <a:cubicBezTo>
                    <a:pt x="429" y="475"/>
                    <a:pt x="429" y="475"/>
                    <a:pt x="429" y="475"/>
                  </a:cubicBezTo>
                  <a:cubicBezTo>
                    <a:pt x="423" y="476"/>
                    <a:pt x="423" y="476"/>
                    <a:pt x="423" y="476"/>
                  </a:cubicBezTo>
                  <a:cubicBezTo>
                    <a:pt x="420" y="478"/>
                    <a:pt x="419" y="482"/>
                    <a:pt x="422" y="490"/>
                  </a:cubicBezTo>
                  <a:cubicBezTo>
                    <a:pt x="422" y="492"/>
                    <a:pt x="422" y="493"/>
                    <a:pt x="421" y="493"/>
                  </a:cubicBezTo>
                  <a:cubicBezTo>
                    <a:pt x="420" y="493"/>
                    <a:pt x="419" y="492"/>
                    <a:pt x="417" y="491"/>
                  </a:cubicBezTo>
                  <a:cubicBezTo>
                    <a:pt x="414" y="487"/>
                    <a:pt x="412" y="485"/>
                    <a:pt x="412" y="482"/>
                  </a:cubicBezTo>
                  <a:cubicBezTo>
                    <a:pt x="414" y="475"/>
                    <a:pt x="414" y="475"/>
                    <a:pt x="414" y="475"/>
                  </a:cubicBezTo>
                  <a:cubicBezTo>
                    <a:pt x="414" y="475"/>
                    <a:pt x="414" y="475"/>
                    <a:pt x="414" y="475"/>
                  </a:cubicBezTo>
                  <a:cubicBezTo>
                    <a:pt x="413" y="475"/>
                    <a:pt x="412" y="476"/>
                    <a:pt x="410" y="477"/>
                  </a:cubicBezTo>
                  <a:cubicBezTo>
                    <a:pt x="409" y="478"/>
                    <a:pt x="409" y="478"/>
                    <a:pt x="408" y="478"/>
                  </a:cubicBezTo>
                  <a:cubicBezTo>
                    <a:pt x="407" y="478"/>
                    <a:pt x="406" y="477"/>
                    <a:pt x="405" y="475"/>
                  </a:cubicBezTo>
                  <a:cubicBezTo>
                    <a:pt x="401" y="472"/>
                    <a:pt x="401" y="472"/>
                    <a:pt x="401" y="472"/>
                  </a:cubicBezTo>
                  <a:cubicBezTo>
                    <a:pt x="394" y="476"/>
                    <a:pt x="394" y="476"/>
                    <a:pt x="394" y="476"/>
                  </a:cubicBezTo>
                  <a:cubicBezTo>
                    <a:pt x="378" y="470"/>
                    <a:pt x="378" y="470"/>
                    <a:pt x="378" y="470"/>
                  </a:cubicBezTo>
                  <a:cubicBezTo>
                    <a:pt x="377" y="468"/>
                    <a:pt x="376" y="466"/>
                    <a:pt x="377" y="465"/>
                  </a:cubicBezTo>
                  <a:cubicBezTo>
                    <a:pt x="378" y="461"/>
                    <a:pt x="378" y="461"/>
                    <a:pt x="378" y="461"/>
                  </a:cubicBezTo>
                  <a:cubicBezTo>
                    <a:pt x="377" y="458"/>
                    <a:pt x="377" y="458"/>
                    <a:pt x="377" y="458"/>
                  </a:cubicBezTo>
                  <a:cubicBezTo>
                    <a:pt x="370" y="457"/>
                    <a:pt x="370" y="457"/>
                    <a:pt x="370" y="457"/>
                  </a:cubicBezTo>
                  <a:cubicBezTo>
                    <a:pt x="367" y="457"/>
                    <a:pt x="366" y="456"/>
                    <a:pt x="365" y="455"/>
                  </a:cubicBezTo>
                  <a:cubicBezTo>
                    <a:pt x="360" y="455"/>
                    <a:pt x="360" y="455"/>
                    <a:pt x="360" y="455"/>
                  </a:cubicBezTo>
                  <a:cubicBezTo>
                    <a:pt x="352" y="457"/>
                    <a:pt x="352" y="457"/>
                    <a:pt x="352" y="457"/>
                  </a:cubicBezTo>
                  <a:cubicBezTo>
                    <a:pt x="344" y="460"/>
                    <a:pt x="344" y="460"/>
                    <a:pt x="344" y="460"/>
                  </a:cubicBezTo>
                  <a:cubicBezTo>
                    <a:pt x="335" y="462"/>
                    <a:pt x="335" y="462"/>
                    <a:pt x="335" y="462"/>
                  </a:cubicBezTo>
                  <a:cubicBezTo>
                    <a:pt x="325" y="462"/>
                    <a:pt x="325" y="462"/>
                    <a:pt x="325" y="462"/>
                  </a:cubicBezTo>
                  <a:cubicBezTo>
                    <a:pt x="323" y="462"/>
                    <a:pt x="323" y="462"/>
                    <a:pt x="323" y="462"/>
                  </a:cubicBezTo>
                  <a:cubicBezTo>
                    <a:pt x="321" y="464"/>
                    <a:pt x="320" y="468"/>
                    <a:pt x="320" y="474"/>
                  </a:cubicBezTo>
                  <a:cubicBezTo>
                    <a:pt x="320" y="480"/>
                    <a:pt x="320" y="480"/>
                    <a:pt x="320" y="480"/>
                  </a:cubicBezTo>
                  <a:cubicBezTo>
                    <a:pt x="319" y="480"/>
                    <a:pt x="319" y="480"/>
                    <a:pt x="319" y="480"/>
                  </a:cubicBezTo>
                  <a:cubicBezTo>
                    <a:pt x="318" y="480"/>
                    <a:pt x="317" y="479"/>
                    <a:pt x="315" y="478"/>
                  </a:cubicBezTo>
                  <a:cubicBezTo>
                    <a:pt x="315" y="476"/>
                    <a:pt x="315" y="476"/>
                    <a:pt x="315" y="476"/>
                  </a:cubicBezTo>
                  <a:cubicBezTo>
                    <a:pt x="313" y="475"/>
                    <a:pt x="311" y="474"/>
                    <a:pt x="310" y="474"/>
                  </a:cubicBezTo>
                  <a:cubicBezTo>
                    <a:pt x="310" y="474"/>
                    <a:pt x="309" y="474"/>
                    <a:pt x="309" y="475"/>
                  </a:cubicBezTo>
                  <a:cubicBezTo>
                    <a:pt x="308" y="475"/>
                    <a:pt x="307" y="475"/>
                    <a:pt x="307" y="475"/>
                  </a:cubicBezTo>
                  <a:cubicBezTo>
                    <a:pt x="305" y="475"/>
                    <a:pt x="304" y="474"/>
                    <a:pt x="304" y="473"/>
                  </a:cubicBezTo>
                  <a:cubicBezTo>
                    <a:pt x="297" y="468"/>
                    <a:pt x="297" y="468"/>
                    <a:pt x="297" y="468"/>
                  </a:cubicBezTo>
                  <a:cubicBezTo>
                    <a:pt x="294" y="466"/>
                    <a:pt x="294" y="465"/>
                    <a:pt x="295" y="463"/>
                  </a:cubicBezTo>
                  <a:cubicBezTo>
                    <a:pt x="297" y="461"/>
                    <a:pt x="298" y="459"/>
                    <a:pt x="297" y="457"/>
                  </a:cubicBezTo>
                  <a:cubicBezTo>
                    <a:pt x="297" y="457"/>
                    <a:pt x="296" y="456"/>
                    <a:pt x="294" y="455"/>
                  </a:cubicBezTo>
                  <a:cubicBezTo>
                    <a:pt x="290" y="453"/>
                    <a:pt x="290" y="453"/>
                    <a:pt x="290" y="453"/>
                  </a:cubicBezTo>
                  <a:cubicBezTo>
                    <a:pt x="288" y="451"/>
                    <a:pt x="288" y="449"/>
                    <a:pt x="288" y="446"/>
                  </a:cubicBezTo>
                  <a:cubicBezTo>
                    <a:pt x="289" y="446"/>
                    <a:pt x="289" y="446"/>
                    <a:pt x="289" y="446"/>
                  </a:cubicBezTo>
                  <a:cubicBezTo>
                    <a:pt x="287" y="444"/>
                    <a:pt x="287" y="444"/>
                    <a:pt x="287" y="444"/>
                  </a:cubicBezTo>
                  <a:cubicBezTo>
                    <a:pt x="277" y="444"/>
                    <a:pt x="277" y="444"/>
                    <a:pt x="277" y="444"/>
                  </a:cubicBezTo>
                  <a:cubicBezTo>
                    <a:pt x="276" y="445"/>
                    <a:pt x="276" y="445"/>
                    <a:pt x="276" y="445"/>
                  </a:cubicBezTo>
                  <a:cubicBezTo>
                    <a:pt x="274" y="445"/>
                    <a:pt x="274" y="443"/>
                    <a:pt x="274" y="439"/>
                  </a:cubicBezTo>
                  <a:cubicBezTo>
                    <a:pt x="274" y="435"/>
                    <a:pt x="275" y="432"/>
                    <a:pt x="277" y="431"/>
                  </a:cubicBezTo>
                  <a:cubicBezTo>
                    <a:pt x="284" y="423"/>
                    <a:pt x="287" y="418"/>
                    <a:pt x="288" y="413"/>
                  </a:cubicBezTo>
                  <a:cubicBezTo>
                    <a:pt x="287" y="406"/>
                    <a:pt x="287" y="406"/>
                    <a:pt x="287" y="406"/>
                  </a:cubicBezTo>
                  <a:cubicBezTo>
                    <a:pt x="284" y="399"/>
                    <a:pt x="284" y="399"/>
                    <a:pt x="284" y="399"/>
                  </a:cubicBezTo>
                  <a:cubicBezTo>
                    <a:pt x="283" y="395"/>
                    <a:pt x="280" y="393"/>
                    <a:pt x="276" y="392"/>
                  </a:cubicBezTo>
                  <a:cubicBezTo>
                    <a:pt x="273" y="390"/>
                    <a:pt x="273" y="390"/>
                    <a:pt x="273" y="390"/>
                  </a:cubicBezTo>
                  <a:cubicBezTo>
                    <a:pt x="268" y="390"/>
                    <a:pt x="268" y="390"/>
                    <a:pt x="268" y="390"/>
                  </a:cubicBezTo>
                  <a:cubicBezTo>
                    <a:pt x="261" y="388"/>
                    <a:pt x="261" y="388"/>
                    <a:pt x="261" y="388"/>
                  </a:cubicBezTo>
                  <a:cubicBezTo>
                    <a:pt x="258" y="387"/>
                    <a:pt x="257" y="386"/>
                    <a:pt x="258" y="385"/>
                  </a:cubicBezTo>
                  <a:cubicBezTo>
                    <a:pt x="260" y="382"/>
                    <a:pt x="261" y="380"/>
                    <a:pt x="260" y="379"/>
                  </a:cubicBezTo>
                  <a:cubicBezTo>
                    <a:pt x="259" y="377"/>
                    <a:pt x="258" y="377"/>
                    <a:pt x="257" y="377"/>
                  </a:cubicBezTo>
                  <a:cubicBezTo>
                    <a:pt x="256" y="377"/>
                    <a:pt x="255" y="377"/>
                    <a:pt x="254" y="378"/>
                  </a:cubicBezTo>
                  <a:cubicBezTo>
                    <a:pt x="251" y="380"/>
                    <a:pt x="251" y="380"/>
                    <a:pt x="251" y="380"/>
                  </a:cubicBezTo>
                  <a:cubicBezTo>
                    <a:pt x="249" y="380"/>
                    <a:pt x="249" y="380"/>
                    <a:pt x="249" y="380"/>
                  </a:cubicBezTo>
                  <a:cubicBezTo>
                    <a:pt x="244" y="378"/>
                    <a:pt x="244" y="378"/>
                    <a:pt x="244" y="378"/>
                  </a:cubicBezTo>
                  <a:cubicBezTo>
                    <a:pt x="243" y="378"/>
                    <a:pt x="243" y="378"/>
                    <a:pt x="243" y="378"/>
                  </a:cubicBezTo>
                  <a:cubicBezTo>
                    <a:pt x="240" y="378"/>
                    <a:pt x="235" y="381"/>
                    <a:pt x="229" y="385"/>
                  </a:cubicBezTo>
                  <a:cubicBezTo>
                    <a:pt x="208" y="399"/>
                    <a:pt x="208" y="399"/>
                    <a:pt x="208" y="399"/>
                  </a:cubicBezTo>
                  <a:cubicBezTo>
                    <a:pt x="206" y="395"/>
                    <a:pt x="204" y="393"/>
                    <a:pt x="201" y="393"/>
                  </a:cubicBezTo>
                  <a:cubicBezTo>
                    <a:pt x="195" y="394"/>
                    <a:pt x="195" y="394"/>
                    <a:pt x="195" y="394"/>
                  </a:cubicBezTo>
                  <a:cubicBezTo>
                    <a:pt x="192" y="394"/>
                    <a:pt x="190" y="394"/>
                    <a:pt x="190" y="392"/>
                  </a:cubicBezTo>
                  <a:cubicBezTo>
                    <a:pt x="181" y="392"/>
                    <a:pt x="181" y="392"/>
                    <a:pt x="181" y="392"/>
                  </a:cubicBezTo>
                  <a:cubicBezTo>
                    <a:pt x="177" y="396"/>
                    <a:pt x="175" y="399"/>
                    <a:pt x="174" y="403"/>
                  </a:cubicBezTo>
                  <a:cubicBezTo>
                    <a:pt x="172" y="401"/>
                    <a:pt x="172" y="398"/>
                    <a:pt x="173" y="394"/>
                  </a:cubicBezTo>
                  <a:cubicBezTo>
                    <a:pt x="170" y="396"/>
                    <a:pt x="170" y="396"/>
                    <a:pt x="170" y="396"/>
                  </a:cubicBezTo>
                  <a:cubicBezTo>
                    <a:pt x="168" y="396"/>
                    <a:pt x="168" y="396"/>
                    <a:pt x="168" y="396"/>
                  </a:cubicBezTo>
                  <a:cubicBezTo>
                    <a:pt x="165" y="395"/>
                    <a:pt x="165" y="395"/>
                    <a:pt x="165" y="395"/>
                  </a:cubicBezTo>
                  <a:cubicBezTo>
                    <a:pt x="151" y="392"/>
                    <a:pt x="151" y="392"/>
                    <a:pt x="151" y="392"/>
                  </a:cubicBezTo>
                  <a:cubicBezTo>
                    <a:pt x="146" y="392"/>
                    <a:pt x="146" y="392"/>
                    <a:pt x="146" y="392"/>
                  </a:cubicBezTo>
                  <a:cubicBezTo>
                    <a:pt x="139" y="390"/>
                    <a:pt x="139" y="390"/>
                    <a:pt x="139" y="390"/>
                  </a:cubicBezTo>
                  <a:cubicBezTo>
                    <a:pt x="138" y="389"/>
                    <a:pt x="134" y="387"/>
                    <a:pt x="130" y="386"/>
                  </a:cubicBezTo>
                  <a:cubicBezTo>
                    <a:pt x="124" y="383"/>
                    <a:pt x="124" y="383"/>
                    <a:pt x="124" y="383"/>
                  </a:cubicBezTo>
                  <a:cubicBezTo>
                    <a:pt x="122" y="377"/>
                    <a:pt x="122" y="377"/>
                    <a:pt x="122" y="377"/>
                  </a:cubicBezTo>
                  <a:cubicBezTo>
                    <a:pt x="120" y="378"/>
                    <a:pt x="120" y="378"/>
                    <a:pt x="120" y="378"/>
                  </a:cubicBezTo>
                  <a:cubicBezTo>
                    <a:pt x="115" y="377"/>
                    <a:pt x="115" y="377"/>
                    <a:pt x="115" y="377"/>
                  </a:cubicBezTo>
                  <a:cubicBezTo>
                    <a:pt x="113" y="375"/>
                    <a:pt x="113" y="375"/>
                    <a:pt x="113" y="375"/>
                  </a:cubicBezTo>
                  <a:cubicBezTo>
                    <a:pt x="112" y="374"/>
                    <a:pt x="112" y="374"/>
                    <a:pt x="112" y="374"/>
                  </a:cubicBezTo>
                  <a:cubicBezTo>
                    <a:pt x="110" y="374"/>
                    <a:pt x="110" y="374"/>
                    <a:pt x="110" y="374"/>
                  </a:cubicBezTo>
                  <a:cubicBezTo>
                    <a:pt x="108" y="373"/>
                    <a:pt x="106" y="372"/>
                    <a:pt x="106" y="371"/>
                  </a:cubicBezTo>
                  <a:cubicBezTo>
                    <a:pt x="105" y="369"/>
                    <a:pt x="102" y="368"/>
                    <a:pt x="99" y="367"/>
                  </a:cubicBezTo>
                  <a:cubicBezTo>
                    <a:pt x="97" y="362"/>
                    <a:pt x="97" y="362"/>
                    <a:pt x="97" y="362"/>
                  </a:cubicBezTo>
                  <a:cubicBezTo>
                    <a:pt x="91" y="362"/>
                    <a:pt x="91" y="362"/>
                    <a:pt x="91" y="362"/>
                  </a:cubicBezTo>
                  <a:cubicBezTo>
                    <a:pt x="88" y="365"/>
                    <a:pt x="88" y="365"/>
                    <a:pt x="88" y="365"/>
                  </a:cubicBezTo>
                  <a:cubicBezTo>
                    <a:pt x="87" y="366"/>
                    <a:pt x="87" y="366"/>
                    <a:pt x="86" y="366"/>
                  </a:cubicBezTo>
                  <a:cubicBezTo>
                    <a:pt x="86" y="366"/>
                    <a:pt x="85" y="366"/>
                    <a:pt x="85" y="365"/>
                  </a:cubicBezTo>
                  <a:cubicBezTo>
                    <a:pt x="84" y="364"/>
                    <a:pt x="84" y="364"/>
                    <a:pt x="84" y="364"/>
                  </a:cubicBezTo>
                  <a:cubicBezTo>
                    <a:pt x="80" y="361"/>
                    <a:pt x="80" y="361"/>
                    <a:pt x="80" y="361"/>
                  </a:cubicBezTo>
                  <a:cubicBezTo>
                    <a:pt x="75" y="356"/>
                    <a:pt x="75" y="356"/>
                    <a:pt x="75" y="356"/>
                  </a:cubicBezTo>
                  <a:cubicBezTo>
                    <a:pt x="75" y="354"/>
                    <a:pt x="73" y="353"/>
                    <a:pt x="71" y="353"/>
                  </a:cubicBezTo>
                  <a:cubicBezTo>
                    <a:pt x="65" y="351"/>
                    <a:pt x="65" y="351"/>
                    <a:pt x="65" y="351"/>
                  </a:cubicBezTo>
                  <a:cubicBezTo>
                    <a:pt x="61" y="350"/>
                    <a:pt x="61" y="350"/>
                    <a:pt x="61" y="350"/>
                  </a:cubicBezTo>
                  <a:cubicBezTo>
                    <a:pt x="59" y="348"/>
                    <a:pt x="59" y="348"/>
                    <a:pt x="59" y="348"/>
                  </a:cubicBezTo>
                  <a:cubicBezTo>
                    <a:pt x="59" y="344"/>
                    <a:pt x="58" y="341"/>
                    <a:pt x="55" y="336"/>
                  </a:cubicBezTo>
                  <a:cubicBezTo>
                    <a:pt x="54" y="334"/>
                    <a:pt x="55" y="332"/>
                    <a:pt x="59" y="331"/>
                  </a:cubicBezTo>
                  <a:cubicBezTo>
                    <a:pt x="59" y="333"/>
                    <a:pt x="59" y="333"/>
                    <a:pt x="59" y="333"/>
                  </a:cubicBezTo>
                  <a:cubicBezTo>
                    <a:pt x="62" y="335"/>
                    <a:pt x="62" y="335"/>
                    <a:pt x="62" y="335"/>
                  </a:cubicBezTo>
                  <a:cubicBezTo>
                    <a:pt x="63" y="335"/>
                    <a:pt x="64" y="334"/>
                    <a:pt x="65" y="332"/>
                  </a:cubicBezTo>
                  <a:cubicBezTo>
                    <a:pt x="66" y="329"/>
                    <a:pt x="67" y="327"/>
                    <a:pt x="67" y="325"/>
                  </a:cubicBezTo>
                  <a:cubicBezTo>
                    <a:pt x="66" y="324"/>
                    <a:pt x="65" y="323"/>
                    <a:pt x="63" y="323"/>
                  </a:cubicBezTo>
                  <a:cubicBezTo>
                    <a:pt x="57" y="320"/>
                    <a:pt x="57" y="320"/>
                    <a:pt x="57" y="320"/>
                  </a:cubicBezTo>
                  <a:cubicBezTo>
                    <a:pt x="56" y="319"/>
                    <a:pt x="56" y="318"/>
                    <a:pt x="57" y="316"/>
                  </a:cubicBezTo>
                  <a:cubicBezTo>
                    <a:pt x="59" y="310"/>
                    <a:pt x="59" y="310"/>
                    <a:pt x="59" y="310"/>
                  </a:cubicBezTo>
                  <a:cubicBezTo>
                    <a:pt x="58" y="307"/>
                    <a:pt x="56" y="306"/>
                    <a:pt x="53" y="306"/>
                  </a:cubicBezTo>
                  <a:cubicBezTo>
                    <a:pt x="53" y="306"/>
                    <a:pt x="52" y="306"/>
                    <a:pt x="52" y="306"/>
                  </a:cubicBezTo>
                  <a:cubicBezTo>
                    <a:pt x="50" y="301"/>
                    <a:pt x="50" y="301"/>
                    <a:pt x="50" y="301"/>
                  </a:cubicBezTo>
                  <a:cubicBezTo>
                    <a:pt x="48" y="295"/>
                    <a:pt x="48" y="295"/>
                    <a:pt x="48" y="295"/>
                  </a:cubicBezTo>
                  <a:cubicBezTo>
                    <a:pt x="45" y="293"/>
                    <a:pt x="45" y="293"/>
                    <a:pt x="45" y="293"/>
                  </a:cubicBezTo>
                  <a:cubicBezTo>
                    <a:pt x="42" y="293"/>
                    <a:pt x="42" y="293"/>
                    <a:pt x="42" y="293"/>
                  </a:cubicBezTo>
                  <a:cubicBezTo>
                    <a:pt x="35" y="290"/>
                    <a:pt x="35" y="290"/>
                    <a:pt x="35" y="290"/>
                  </a:cubicBezTo>
                  <a:cubicBezTo>
                    <a:pt x="30" y="288"/>
                    <a:pt x="30" y="288"/>
                    <a:pt x="30" y="288"/>
                  </a:cubicBezTo>
                  <a:cubicBezTo>
                    <a:pt x="27" y="285"/>
                    <a:pt x="27" y="285"/>
                    <a:pt x="27" y="285"/>
                  </a:cubicBezTo>
                  <a:cubicBezTo>
                    <a:pt x="25" y="280"/>
                    <a:pt x="25" y="280"/>
                    <a:pt x="25" y="280"/>
                  </a:cubicBezTo>
                  <a:cubicBezTo>
                    <a:pt x="25" y="278"/>
                    <a:pt x="25" y="276"/>
                    <a:pt x="23" y="275"/>
                  </a:cubicBezTo>
                  <a:cubicBezTo>
                    <a:pt x="20" y="275"/>
                    <a:pt x="20" y="275"/>
                    <a:pt x="20" y="275"/>
                  </a:cubicBezTo>
                  <a:cubicBezTo>
                    <a:pt x="16" y="274"/>
                    <a:pt x="16" y="274"/>
                    <a:pt x="16" y="274"/>
                  </a:cubicBezTo>
                  <a:cubicBezTo>
                    <a:pt x="15" y="272"/>
                    <a:pt x="14" y="270"/>
                    <a:pt x="10" y="270"/>
                  </a:cubicBezTo>
                  <a:cubicBezTo>
                    <a:pt x="10" y="269"/>
                    <a:pt x="10" y="269"/>
                    <a:pt x="10" y="269"/>
                  </a:cubicBezTo>
                  <a:cubicBezTo>
                    <a:pt x="12" y="265"/>
                    <a:pt x="12" y="265"/>
                    <a:pt x="12" y="265"/>
                  </a:cubicBezTo>
                  <a:cubicBezTo>
                    <a:pt x="14" y="262"/>
                    <a:pt x="15" y="260"/>
                    <a:pt x="15" y="258"/>
                  </a:cubicBezTo>
                  <a:cubicBezTo>
                    <a:pt x="13" y="251"/>
                    <a:pt x="13" y="251"/>
                    <a:pt x="13" y="251"/>
                  </a:cubicBezTo>
                  <a:cubicBezTo>
                    <a:pt x="10" y="247"/>
                    <a:pt x="10" y="247"/>
                    <a:pt x="10" y="247"/>
                  </a:cubicBezTo>
                  <a:cubicBezTo>
                    <a:pt x="5" y="247"/>
                    <a:pt x="5" y="247"/>
                    <a:pt x="5" y="247"/>
                  </a:cubicBezTo>
                  <a:cubicBezTo>
                    <a:pt x="1" y="246"/>
                    <a:pt x="1" y="246"/>
                    <a:pt x="1" y="246"/>
                  </a:cubicBezTo>
                  <a:cubicBezTo>
                    <a:pt x="0" y="245"/>
                    <a:pt x="0" y="242"/>
                    <a:pt x="1" y="237"/>
                  </a:cubicBezTo>
                  <a:cubicBezTo>
                    <a:pt x="1" y="236"/>
                    <a:pt x="1" y="236"/>
                    <a:pt x="1" y="236"/>
                  </a:cubicBezTo>
                  <a:cubicBezTo>
                    <a:pt x="1" y="228"/>
                    <a:pt x="1" y="228"/>
                    <a:pt x="1" y="228"/>
                  </a:cubicBezTo>
                  <a:cubicBezTo>
                    <a:pt x="7" y="223"/>
                    <a:pt x="7" y="223"/>
                    <a:pt x="7" y="223"/>
                  </a:cubicBezTo>
                  <a:cubicBezTo>
                    <a:pt x="16" y="218"/>
                    <a:pt x="16" y="218"/>
                    <a:pt x="16" y="218"/>
                  </a:cubicBezTo>
                  <a:cubicBezTo>
                    <a:pt x="21" y="218"/>
                    <a:pt x="21" y="218"/>
                    <a:pt x="21" y="218"/>
                  </a:cubicBezTo>
                  <a:cubicBezTo>
                    <a:pt x="23" y="221"/>
                    <a:pt x="23" y="221"/>
                    <a:pt x="23" y="221"/>
                  </a:cubicBezTo>
                  <a:cubicBezTo>
                    <a:pt x="24" y="221"/>
                    <a:pt x="25" y="221"/>
                    <a:pt x="26" y="221"/>
                  </a:cubicBezTo>
                  <a:cubicBezTo>
                    <a:pt x="28" y="221"/>
                    <a:pt x="31" y="221"/>
                    <a:pt x="34" y="218"/>
                  </a:cubicBezTo>
                  <a:cubicBezTo>
                    <a:pt x="36" y="215"/>
                    <a:pt x="36" y="215"/>
                    <a:pt x="36" y="215"/>
                  </a:cubicBezTo>
                  <a:cubicBezTo>
                    <a:pt x="39" y="210"/>
                    <a:pt x="39" y="210"/>
                    <a:pt x="39" y="210"/>
                  </a:cubicBezTo>
                  <a:cubicBezTo>
                    <a:pt x="44" y="211"/>
                    <a:pt x="44" y="211"/>
                    <a:pt x="44" y="211"/>
                  </a:cubicBezTo>
                  <a:cubicBezTo>
                    <a:pt x="46" y="211"/>
                    <a:pt x="47" y="211"/>
                    <a:pt x="48" y="211"/>
                  </a:cubicBezTo>
                  <a:cubicBezTo>
                    <a:pt x="48" y="211"/>
                    <a:pt x="49" y="211"/>
                    <a:pt x="50" y="211"/>
                  </a:cubicBezTo>
                  <a:cubicBezTo>
                    <a:pt x="53" y="210"/>
                    <a:pt x="54" y="209"/>
                    <a:pt x="56" y="207"/>
                  </a:cubicBezTo>
                  <a:cubicBezTo>
                    <a:pt x="59" y="202"/>
                    <a:pt x="59" y="202"/>
                    <a:pt x="59" y="202"/>
                  </a:cubicBezTo>
                  <a:cubicBezTo>
                    <a:pt x="60" y="200"/>
                    <a:pt x="63" y="199"/>
                    <a:pt x="66" y="199"/>
                  </a:cubicBezTo>
                  <a:cubicBezTo>
                    <a:pt x="75" y="196"/>
                    <a:pt x="75" y="196"/>
                    <a:pt x="75" y="196"/>
                  </a:cubicBezTo>
                  <a:cubicBezTo>
                    <a:pt x="77" y="195"/>
                    <a:pt x="77" y="194"/>
                    <a:pt x="77" y="192"/>
                  </a:cubicBezTo>
                  <a:cubicBezTo>
                    <a:pt x="77" y="191"/>
                    <a:pt x="77" y="191"/>
                    <a:pt x="77" y="191"/>
                  </a:cubicBezTo>
                  <a:cubicBezTo>
                    <a:pt x="76" y="186"/>
                    <a:pt x="76" y="186"/>
                    <a:pt x="76" y="186"/>
                  </a:cubicBezTo>
                  <a:cubicBezTo>
                    <a:pt x="77" y="181"/>
                    <a:pt x="77" y="181"/>
                    <a:pt x="77" y="181"/>
                  </a:cubicBezTo>
                  <a:cubicBezTo>
                    <a:pt x="81" y="176"/>
                    <a:pt x="81" y="176"/>
                    <a:pt x="81" y="176"/>
                  </a:cubicBezTo>
                  <a:cubicBezTo>
                    <a:pt x="82" y="175"/>
                    <a:pt x="82" y="173"/>
                    <a:pt x="82" y="171"/>
                  </a:cubicBezTo>
                  <a:cubicBezTo>
                    <a:pt x="79" y="165"/>
                    <a:pt x="79" y="165"/>
                    <a:pt x="79" y="165"/>
                  </a:cubicBezTo>
                  <a:cubicBezTo>
                    <a:pt x="78" y="158"/>
                    <a:pt x="78" y="158"/>
                    <a:pt x="78" y="158"/>
                  </a:cubicBezTo>
                  <a:cubicBezTo>
                    <a:pt x="77" y="153"/>
                    <a:pt x="77" y="153"/>
                    <a:pt x="77" y="153"/>
                  </a:cubicBezTo>
                  <a:cubicBezTo>
                    <a:pt x="75" y="150"/>
                    <a:pt x="75" y="150"/>
                    <a:pt x="75" y="150"/>
                  </a:cubicBezTo>
                  <a:cubicBezTo>
                    <a:pt x="74" y="148"/>
                    <a:pt x="73" y="147"/>
                    <a:pt x="74" y="146"/>
                  </a:cubicBezTo>
                  <a:cubicBezTo>
                    <a:pt x="83" y="143"/>
                    <a:pt x="83" y="143"/>
                    <a:pt x="83" y="143"/>
                  </a:cubicBezTo>
                  <a:cubicBezTo>
                    <a:pt x="94" y="143"/>
                    <a:pt x="94" y="143"/>
                    <a:pt x="94" y="143"/>
                  </a:cubicBezTo>
                  <a:cubicBezTo>
                    <a:pt x="106" y="142"/>
                    <a:pt x="106" y="142"/>
                    <a:pt x="106" y="142"/>
                  </a:cubicBezTo>
                  <a:cubicBezTo>
                    <a:pt x="106" y="141"/>
                    <a:pt x="106" y="139"/>
                    <a:pt x="104" y="138"/>
                  </a:cubicBezTo>
                  <a:cubicBezTo>
                    <a:pt x="102" y="132"/>
                    <a:pt x="102" y="132"/>
                    <a:pt x="102" y="132"/>
                  </a:cubicBezTo>
                  <a:cubicBezTo>
                    <a:pt x="105" y="120"/>
                    <a:pt x="105" y="120"/>
                    <a:pt x="105" y="120"/>
                  </a:cubicBezTo>
                  <a:cubicBezTo>
                    <a:pt x="110" y="110"/>
                    <a:pt x="110" y="110"/>
                    <a:pt x="110" y="110"/>
                  </a:cubicBezTo>
                  <a:cubicBezTo>
                    <a:pt x="116" y="111"/>
                    <a:pt x="116" y="111"/>
                    <a:pt x="116" y="111"/>
                  </a:cubicBezTo>
                  <a:cubicBezTo>
                    <a:pt x="120" y="113"/>
                    <a:pt x="124" y="114"/>
                    <a:pt x="126" y="114"/>
                  </a:cubicBezTo>
                  <a:cubicBezTo>
                    <a:pt x="134" y="113"/>
                    <a:pt x="134" y="113"/>
                    <a:pt x="134" y="113"/>
                  </a:cubicBezTo>
                  <a:cubicBezTo>
                    <a:pt x="138" y="109"/>
                    <a:pt x="138" y="109"/>
                    <a:pt x="138" y="109"/>
                  </a:cubicBezTo>
                  <a:cubicBezTo>
                    <a:pt x="140" y="108"/>
                    <a:pt x="140" y="105"/>
                    <a:pt x="139" y="101"/>
                  </a:cubicBezTo>
                  <a:cubicBezTo>
                    <a:pt x="139" y="92"/>
                    <a:pt x="139" y="92"/>
                    <a:pt x="139" y="92"/>
                  </a:cubicBezTo>
                  <a:cubicBezTo>
                    <a:pt x="139" y="90"/>
                    <a:pt x="140" y="89"/>
                    <a:pt x="143" y="89"/>
                  </a:cubicBezTo>
                  <a:cubicBezTo>
                    <a:pt x="149" y="88"/>
                    <a:pt x="149" y="88"/>
                    <a:pt x="149" y="88"/>
                  </a:cubicBezTo>
                  <a:cubicBezTo>
                    <a:pt x="151" y="88"/>
                    <a:pt x="152" y="87"/>
                    <a:pt x="152" y="86"/>
                  </a:cubicBezTo>
                  <a:cubicBezTo>
                    <a:pt x="151" y="82"/>
                    <a:pt x="151" y="82"/>
                    <a:pt x="151" y="82"/>
                  </a:cubicBezTo>
                  <a:cubicBezTo>
                    <a:pt x="150" y="79"/>
                    <a:pt x="152" y="77"/>
                    <a:pt x="156" y="76"/>
                  </a:cubicBezTo>
                  <a:cubicBezTo>
                    <a:pt x="163" y="75"/>
                    <a:pt x="163" y="75"/>
                    <a:pt x="163" y="75"/>
                  </a:cubicBezTo>
                  <a:cubicBezTo>
                    <a:pt x="166" y="85"/>
                    <a:pt x="166" y="85"/>
                    <a:pt x="166" y="85"/>
                  </a:cubicBezTo>
                  <a:cubicBezTo>
                    <a:pt x="169" y="91"/>
                    <a:pt x="173" y="95"/>
                    <a:pt x="177" y="96"/>
                  </a:cubicBezTo>
                  <a:cubicBezTo>
                    <a:pt x="187" y="101"/>
                    <a:pt x="187" y="101"/>
                    <a:pt x="187" y="101"/>
                  </a:cubicBezTo>
                  <a:cubicBezTo>
                    <a:pt x="194" y="107"/>
                    <a:pt x="194" y="107"/>
                    <a:pt x="194" y="107"/>
                  </a:cubicBezTo>
                  <a:cubicBezTo>
                    <a:pt x="201" y="113"/>
                    <a:pt x="202" y="118"/>
                    <a:pt x="199" y="124"/>
                  </a:cubicBezTo>
                  <a:cubicBezTo>
                    <a:pt x="196" y="128"/>
                    <a:pt x="196" y="132"/>
                    <a:pt x="196" y="137"/>
                  </a:cubicBezTo>
                  <a:cubicBezTo>
                    <a:pt x="196" y="141"/>
                    <a:pt x="197" y="145"/>
                    <a:pt x="201" y="146"/>
                  </a:cubicBezTo>
                  <a:cubicBezTo>
                    <a:pt x="213" y="147"/>
                    <a:pt x="213" y="147"/>
                    <a:pt x="213" y="147"/>
                  </a:cubicBezTo>
                  <a:cubicBezTo>
                    <a:pt x="226" y="147"/>
                    <a:pt x="226" y="147"/>
                    <a:pt x="226" y="147"/>
                  </a:cubicBezTo>
                  <a:cubicBezTo>
                    <a:pt x="229" y="147"/>
                    <a:pt x="231" y="148"/>
                    <a:pt x="232" y="151"/>
                  </a:cubicBezTo>
                  <a:cubicBezTo>
                    <a:pt x="236" y="155"/>
                    <a:pt x="236" y="155"/>
                    <a:pt x="236" y="155"/>
                  </a:cubicBezTo>
                  <a:cubicBezTo>
                    <a:pt x="242" y="157"/>
                    <a:pt x="242" y="157"/>
                    <a:pt x="242" y="157"/>
                  </a:cubicBezTo>
                  <a:cubicBezTo>
                    <a:pt x="248" y="162"/>
                    <a:pt x="248" y="162"/>
                    <a:pt x="248" y="162"/>
                  </a:cubicBezTo>
                  <a:cubicBezTo>
                    <a:pt x="254" y="174"/>
                    <a:pt x="254" y="174"/>
                    <a:pt x="254" y="174"/>
                  </a:cubicBezTo>
                  <a:cubicBezTo>
                    <a:pt x="256" y="180"/>
                    <a:pt x="258" y="183"/>
                    <a:pt x="260" y="184"/>
                  </a:cubicBezTo>
                  <a:cubicBezTo>
                    <a:pt x="268" y="185"/>
                    <a:pt x="268" y="185"/>
                    <a:pt x="268" y="185"/>
                  </a:cubicBezTo>
                  <a:cubicBezTo>
                    <a:pt x="277" y="186"/>
                    <a:pt x="277" y="186"/>
                    <a:pt x="277" y="186"/>
                  </a:cubicBezTo>
                  <a:cubicBezTo>
                    <a:pt x="300" y="186"/>
                    <a:pt x="300" y="186"/>
                    <a:pt x="300" y="186"/>
                  </a:cubicBezTo>
                  <a:cubicBezTo>
                    <a:pt x="324" y="189"/>
                    <a:pt x="324" y="189"/>
                    <a:pt x="324" y="189"/>
                  </a:cubicBezTo>
                  <a:cubicBezTo>
                    <a:pt x="327" y="192"/>
                    <a:pt x="333" y="195"/>
                    <a:pt x="340" y="197"/>
                  </a:cubicBezTo>
                  <a:cubicBezTo>
                    <a:pt x="353" y="200"/>
                    <a:pt x="353" y="200"/>
                    <a:pt x="353" y="200"/>
                  </a:cubicBezTo>
                  <a:cubicBezTo>
                    <a:pt x="357" y="202"/>
                    <a:pt x="357" y="202"/>
                    <a:pt x="357" y="202"/>
                  </a:cubicBezTo>
                  <a:cubicBezTo>
                    <a:pt x="361" y="202"/>
                    <a:pt x="361" y="202"/>
                    <a:pt x="361" y="202"/>
                  </a:cubicBezTo>
                  <a:cubicBezTo>
                    <a:pt x="366" y="201"/>
                    <a:pt x="373" y="197"/>
                    <a:pt x="383" y="190"/>
                  </a:cubicBezTo>
                  <a:cubicBezTo>
                    <a:pt x="396" y="190"/>
                    <a:pt x="396" y="190"/>
                    <a:pt x="396" y="190"/>
                  </a:cubicBezTo>
                  <a:cubicBezTo>
                    <a:pt x="410" y="190"/>
                    <a:pt x="410" y="190"/>
                    <a:pt x="410" y="190"/>
                  </a:cubicBezTo>
                  <a:cubicBezTo>
                    <a:pt x="414" y="189"/>
                    <a:pt x="418" y="187"/>
                    <a:pt x="421" y="183"/>
                  </a:cubicBezTo>
                  <a:cubicBezTo>
                    <a:pt x="437" y="170"/>
                    <a:pt x="437" y="170"/>
                    <a:pt x="437" y="170"/>
                  </a:cubicBezTo>
                  <a:cubicBezTo>
                    <a:pt x="439" y="169"/>
                    <a:pt x="440" y="167"/>
                    <a:pt x="439" y="166"/>
                  </a:cubicBezTo>
                  <a:cubicBezTo>
                    <a:pt x="434" y="161"/>
                    <a:pt x="434" y="161"/>
                    <a:pt x="434" y="161"/>
                  </a:cubicBezTo>
                  <a:cubicBezTo>
                    <a:pt x="432" y="158"/>
                    <a:pt x="432" y="156"/>
                    <a:pt x="434" y="153"/>
                  </a:cubicBezTo>
                  <a:cubicBezTo>
                    <a:pt x="435" y="150"/>
                    <a:pt x="437" y="147"/>
                    <a:pt x="440" y="146"/>
                  </a:cubicBezTo>
                  <a:cubicBezTo>
                    <a:pt x="441" y="146"/>
                    <a:pt x="442" y="145"/>
                    <a:pt x="442" y="145"/>
                  </a:cubicBezTo>
                  <a:cubicBezTo>
                    <a:pt x="444" y="145"/>
                    <a:pt x="445" y="146"/>
                    <a:pt x="447" y="147"/>
                  </a:cubicBezTo>
                  <a:cubicBezTo>
                    <a:pt x="451" y="150"/>
                    <a:pt x="454" y="151"/>
                    <a:pt x="455" y="151"/>
                  </a:cubicBezTo>
                  <a:cubicBezTo>
                    <a:pt x="459" y="151"/>
                    <a:pt x="461" y="151"/>
                    <a:pt x="464" y="148"/>
                  </a:cubicBezTo>
                  <a:cubicBezTo>
                    <a:pt x="470" y="142"/>
                    <a:pt x="470" y="142"/>
                    <a:pt x="470" y="142"/>
                  </a:cubicBezTo>
                  <a:cubicBezTo>
                    <a:pt x="476" y="139"/>
                    <a:pt x="476" y="139"/>
                    <a:pt x="476" y="139"/>
                  </a:cubicBezTo>
                  <a:cubicBezTo>
                    <a:pt x="484" y="138"/>
                    <a:pt x="484" y="138"/>
                    <a:pt x="484" y="138"/>
                  </a:cubicBezTo>
                  <a:cubicBezTo>
                    <a:pt x="489" y="133"/>
                    <a:pt x="489" y="133"/>
                    <a:pt x="489" y="133"/>
                  </a:cubicBezTo>
                  <a:cubicBezTo>
                    <a:pt x="491" y="127"/>
                    <a:pt x="491" y="127"/>
                    <a:pt x="491" y="127"/>
                  </a:cubicBezTo>
                  <a:cubicBezTo>
                    <a:pt x="495" y="125"/>
                    <a:pt x="495" y="125"/>
                    <a:pt x="495" y="125"/>
                  </a:cubicBezTo>
                  <a:cubicBezTo>
                    <a:pt x="502" y="123"/>
                    <a:pt x="502" y="123"/>
                    <a:pt x="502" y="123"/>
                  </a:cubicBezTo>
                  <a:cubicBezTo>
                    <a:pt x="513" y="120"/>
                    <a:pt x="513" y="120"/>
                    <a:pt x="513" y="120"/>
                  </a:cubicBezTo>
                  <a:cubicBezTo>
                    <a:pt x="525" y="120"/>
                    <a:pt x="525" y="120"/>
                    <a:pt x="525" y="120"/>
                  </a:cubicBezTo>
                  <a:cubicBezTo>
                    <a:pt x="529" y="120"/>
                    <a:pt x="529" y="120"/>
                    <a:pt x="529" y="120"/>
                  </a:cubicBezTo>
                  <a:cubicBezTo>
                    <a:pt x="530" y="115"/>
                    <a:pt x="530" y="115"/>
                    <a:pt x="530" y="115"/>
                  </a:cubicBezTo>
                  <a:cubicBezTo>
                    <a:pt x="529" y="112"/>
                    <a:pt x="526" y="108"/>
                    <a:pt x="521" y="104"/>
                  </a:cubicBezTo>
                  <a:cubicBezTo>
                    <a:pt x="516" y="99"/>
                    <a:pt x="513" y="97"/>
                    <a:pt x="511" y="97"/>
                  </a:cubicBezTo>
                  <a:cubicBezTo>
                    <a:pt x="510" y="97"/>
                    <a:pt x="510" y="97"/>
                    <a:pt x="509" y="97"/>
                  </a:cubicBezTo>
                  <a:cubicBezTo>
                    <a:pt x="508" y="97"/>
                    <a:pt x="507" y="98"/>
                    <a:pt x="506" y="99"/>
                  </a:cubicBezTo>
                  <a:cubicBezTo>
                    <a:pt x="502" y="104"/>
                    <a:pt x="502" y="104"/>
                    <a:pt x="502" y="104"/>
                  </a:cubicBezTo>
                  <a:cubicBezTo>
                    <a:pt x="498" y="102"/>
                    <a:pt x="498" y="102"/>
                    <a:pt x="498" y="102"/>
                  </a:cubicBezTo>
                  <a:cubicBezTo>
                    <a:pt x="495" y="99"/>
                    <a:pt x="495" y="99"/>
                    <a:pt x="495" y="99"/>
                  </a:cubicBezTo>
                  <a:cubicBezTo>
                    <a:pt x="487" y="101"/>
                    <a:pt x="487" y="101"/>
                    <a:pt x="487" y="101"/>
                  </a:cubicBezTo>
                  <a:cubicBezTo>
                    <a:pt x="486" y="101"/>
                    <a:pt x="485" y="101"/>
                    <a:pt x="484" y="101"/>
                  </a:cubicBezTo>
                  <a:cubicBezTo>
                    <a:pt x="483" y="101"/>
                    <a:pt x="482" y="101"/>
                    <a:pt x="482" y="99"/>
                  </a:cubicBezTo>
                  <a:cubicBezTo>
                    <a:pt x="481" y="95"/>
                    <a:pt x="485" y="84"/>
                    <a:pt x="495" y="65"/>
                  </a:cubicBezTo>
                  <a:cubicBezTo>
                    <a:pt x="495" y="65"/>
                    <a:pt x="495" y="65"/>
                    <a:pt x="495" y="65"/>
                  </a:cubicBezTo>
                  <a:cubicBezTo>
                    <a:pt x="497" y="65"/>
                    <a:pt x="497" y="65"/>
                    <a:pt x="497" y="65"/>
                  </a:cubicBezTo>
                  <a:cubicBezTo>
                    <a:pt x="500" y="68"/>
                    <a:pt x="500" y="68"/>
                    <a:pt x="500" y="68"/>
                  </a:cubicBezTo>
                  <a:cubicBezTo>
                    <a:pt x="502" y="68"/>
                    <a:pt x="505" y="68"/>
                    <a:pt x="507" y="68"/>
                  </a:cubicBezTo>
                  <a:cubicBezTo>
                    <a:pt x="515" y="68"/>
                    <a:pt x="520" y="66"/>
                    <a:pt x="521" y="62"/>
                  </a:cubicBezTo>
                  <a:cubicBezTo>
                    <a:pt x="523" y="61"/>
                    <a:pt x="525" y="60"/>
                    <a:pt x="525" y="57"/>
                  </a:cubicBezTo>
                  <a:cubicBezTo>
                    <a:pt x="525" y="55"/>
                    <a:pt x="524" y="53"/>
                    <a:pt x="522" y="52"/>
                  </a:cubicBezTo>
                  <a:cubicBezTo>
                    <a:pt x="523" y="48"/>
                    <a:pt x="525" y="43"/>
                    <a:pt x="529" y="38"/>
                  </a:cubicBezTo>
                  <a:cubicBezTo>
                    <a:pt x="539" y="26"/>
                    <a:pt x="539" y="26"/>
                    <a:pt x="539" y="26"/>
                  </a:cubicBezTo>
                  <a:cubicBezTo>
                    <a:pt x="542" y="22"/>
                    <a:pt x="541" y="18"/>
                    <a:pt x="538" y="17"/>
                  </a:cubicBezTo>
                  <a:cubicBezTo>
                    <a:pt x="534" y="16"/>
                    <a:pt x="534" y="16"/>
                    <a:pt x="534" y="16"/>
                  </a:cubicBezTo>
                  <a:cubicBezTo>
                    <a:pt x="533" y="14"/>
                    <a:pt x="532" y="13"/>
                    <a:pt x="533" y="12"/>
                  </a:cubicBezTo>
                  <a:cubicBezTo>
                    <a:pt x="536" y="7"/>
                    <a:pt x="541" y="3"/>
                    <a:pt x="550" y="1"/>
                  </a:cubicBezTo>
                  <a:cubicBezTo>
                    <a:pt x="574" y="0"/>
                    <a:pt x="574" y="0"/>
                    <a:pt x="574" y="0"/>
                  </a:cubicBezTo>
                  <a:moveTo>
                    <a:pt x="574" y="2"/>
                  </a:moveTo>
                  <a:cubicBezTo>
                    <a:pt x="550" y="3"/>
                    <a:pt x="550" y="3"/>
                    <a:pt x="550" y="3"/>
                  </a:cubicBezTo>
                  <a:cubicBezTo>
                    <a:pt x="542" y="5"/>
                    <a:pt x="537" y="8"/>
                    <a:pt x="535" y="13"/>
                  </a:cubicBezTo>
                  <a:cubicBezTo>
                    <a:pt x="534" y="13"/>
                    <a:pt x="534" y="13"/>
                    <a:pt x="535" y="14"/>
                  </a:cubicBezTo>
                  <a:cubicBezTo>
                    <a:pt x="539" y="15"/>
                    <a:pt x="539" y="15"/>
                    <a:pt x="539" y="15"/>
                  </a:cubicBezTo>
                  <a:cubicBezTo>
                    <a:pt x="539" y="15"/>
                    <a:pt x="539" y="15"/>
                    <a:pt x="539" y="15"/>
                  </a:cubicBezTo>
                  <a:cubicBezTo>
                    <a:pt x="539" y="15"/>
                    <a:pt x="539" y="15"/>
                    <a:pt x="539" y="15"/>
                  </a:cubicBezTo>
                  <a:cubicBezTo>
                    <a:pt x="541" y="16"/>
                    <a:pt x="542" y="17"/>
                    <a:pt x="543" y="19"/>
                  </a:cubicBezTo>
                  <a:cubicBezTo>
                    <a:pt x="543" y="21"/>
                    <a:pt x="543" y="24"/>
                    <a:pt x="540" y="27"/>
                  </a:cubicBezTo>
                  <a:cubicBezTo>
                    <a:pt x="531" y="39"/>
                    <a:pt x="531" y="39"/>
                    <a:pt x="531" y="39"/>
                  </a:cubicBezTo>
                  <a:cubicBezTo>
                    <a:pt x="527" y="43"/>
                    <a:pt x="525" y="47"/>
                    <a:pt x="524" y="51"/>
                  </a:cubicBezTo>
                  <a:cubicBezTo>
                    <a:pt x="526" y="53"/>
                    <a:pt x="527" y="55"/>
                    <a:pt x="527" y="57"/>
                  </a:cubicBezTo>
                  <a:cubicBezTo>
                    <a:pt x="527" y="57"/>
                    <a:pt x="527" y="57"/>
                    <a:pt x="527" y="57"/>
                  </a:cubicBezTo>
                  <a:cubicBezTo>
                    <a:pt x="527" y="58"/>
                    <a:pt x="527" y="58"/>
                    <a:pt x="527" y="58"/>
                  </a:cubicBezTo>
                  <a:cubicBezTo>
                    <a:pt x="526" y="61"/>
                    <a:pt x="525" y="62"/>
                    <a:pt x="522" y="63"/>
                  </a:cubicBezTo>
                  <a:cubicBezTo>
                    <a:pt x="521" y="66"/>
                    <a:pt x="517" y="70"/>
                    <a:pt x="507" y="70"/>
                  </a:cubicBezTo>
                  <a:cubicBezTo>
                    <a:pt x="504" y="70"/>
                    <a:pt x="502" y="70"/>
                    <a:pt x="500" y="70"/>
                  </a:cubicBezTo>
                  <a:cubicBezTo>
                    <a:pt x="499" y="69"/>
                    <a:pt x="499" y="69"/>
                    <a:pt x="499" y="69"/>
                  </a:cubicBezTo>
                  <a:cubicBezTo>
                    <a:pt x="499" y="69"/>
                    <a:pt x="499" y="69"/>
                    <a:pt x="499" y="69"/>
                  </a:cubicBezTo>
                  <a:cubicBezTo>
                    <a:pt x="496" y="67"/>
                    <a:pt x="496" y="67"/>
                    <a:pt x="496" y="67"/>
                  </a:cubicBezTo>
                  <a:cubicBezTo>
                    <a:pt x="484" y="91"/>
                    <a:pt x="483" y="97"/>
                    <a:pt x="484" y="99"/>
                  </a:cubicBezTo>
                  <a:cubicBezTo>
                    <a:pt x="484" y="99"/>
                    <a:pt x="484" y="99"/>
                    <a:pt x="484" y="99"/>
                  </a:cubicBezTo>
                  <a:cubicBezTo>
                    <a:pt x="484" y="99"/>
                    <a:pt x="484" y="100"/>
                    <a:pt x="484" y="100"/>
                  </a:cubicBezTo>
                  <a:cubicBezTo>
                    <a:pt x="485" y="100"/>
                    <a:pt x="486" y="99"/>
                    <a:pt x="487" y="99"/>
                  </a:cubicBezTo>
                  <a:cubicBezTo>
                    <a:pt x="494" y="97"/>
                    <a:pt x="494" y="97"/>
                    <a:pt x="494" y="97"/>
                  </a:cubicBezTo>
                  <a:cubicBezTo>
                    <a:pt x="495" y="96"/>
                    <a:pt x="495" y="96"/>
                    <a:pt x="495" y="96"/>
                  </a:cubicBezTo>
                  <a:cubicBezTo>
                    <a:pt x="496" y="97"/>
                    <a:pt x="496" y="97"/>
                    <a:pt x="496" y="97"/>
                  </a:cubicBezTo>
                  <a:cubicBezTo>
                    <a:pt x="499" y="101"/>
                    <a:pt x="499" y="101"/>
                    <a:pt x="499" y="101"/>
                  </a:cubicBezTo>
                  <a:cubicBezTo>
                    <a:pt x="501" y="102"/>
                    <a:pt x="501" y="102"/>
                    <a:pt x="501" y="102"/>
                  </a:cubicBezTo>
                  <a:cubicBezTo>
                    <a:pt x="504" y="98"/>
                    <a:pt x="504" y="98"/>
                    <a:pt x="504" y="98"/>
                  </a:cubicBezTo>
                  <a:cubicBezTo>
                    <a:pt x="505" y="96"/>
                    <a:pt x="507" y="95"/>
                    <a:pt x="509" y="95"/>
                  </a:cubicBezTo>
                  <a:cubicBezTo>
                    <a:pt x="510" y="95"/>
                    <a:pt x="510" y="95"/>
                    <a:pt x="511" y="95"/>
                  </a:cubicBezTo>
                  <a:cubicBezTo>
                    <a:pt x="514" y="96"/>
                    <a:pt x="517" y="98"/>
                    <a:pt x="522" y="103"/>
                  </a:cubicBezTo>
                  <a:cubicBezTo>
                    <a:pt x="528" y="108"/>
                    <a:pt x="531" y="112"/>
                    <a:pt x="531" y="115"/>
                  </a:cubicBezTo>
                  <a:cubicBezTo>
                    <a:pt x="531" y="115"/>
                    <a:pt x="531" y="115"/>
                    <a:pt x="531" y="115"/>
                  </a:cubicBezTo>
                  <a:cubicBezTo>
                    <a:pt x="531" y="115"/>
                    <a:pt x="531" y="115"/>
                    <a:pt x="531" y="115"/>
                  </a:cubicBezTo>
                  <a:cubicBezTo>
                    <a:pt x="531" y="120"/>
                    <a:pt x="531" y="120"/>
                    <a:pt x="531" y="120"/>
                  </a:cubicBezTo>
                  <a:cubicBezTo>
                    <a:pt x="531" y="122"/>
                    <a:pt x="531" y="122"/>
                    <a:pt x="531" y="122"/>
                  </a:cubicBezTo>
                  <a:cubicBezTo>
                    <a:pt x="529" y="122"/>
                    <a:pt x="529" y="122"/>
                    <a:pt x="529" y="122"/>
                  </a:cubicBezTo>
                  <a:cubicBezTo>
                    <a:pt x="525" y="122"/>
                    <a:pt x="525" y="122"/>
                    <a:pt x="525" y="122"/>
                  </a:cubicBezTo>
                  <a:cubicBezTo>
                    <a:pt x="513" y="122"/>
                    <a:pt x="513" y="122"/>
                    <a:pt x="513" y="122"/>
                  </a:cubicBezTo>
                  <a:cubicBezTo>
                    <a:pt x="502" y="125"/>
                    <a:pt x="502" y="125"/>
                    <a:pt x="502" y="125"/>
                  </a:cubicBezTo>
                  <a:cubicBezTo>
                    <a:pt x="496" y="127"/>
                    <a:pt x="496" y="127"/>
                    <a:pt x="496" y="127"/>
                  </a:cubicBezTo>
                  <a:cubicBezTo>
                    <a:pt x="493" y="129"/>
                    <a:pt x="493" y="129"/>
                    <a:pt x="493" y="129"/>
                  </a:cubicBezTo>
                  <a:cubicBezTo>
                    <a:pt x="491" y="134"/>
                    <a:pt x="491" y="134"/>
                    <a:pt x="491" y="134"/>
                  </a:cubicBezTo>
                  <a:cubicBezTo>
                    <a:pt x="490" y="134"/>
                    <a:pt x="490" y="134"/>
                    <a:pt x="490" y="134"/>
                  </a:cubicBezTo>
                  <a:cubicBezTo>
                    <a:pt x="490" y="135"/>
                    <a:pt x="490" y="135"/>
                    <a:pt x="490" y="135"/>
                  </a:cubicBezTo>
                  <a:cubicBezTo>
                    <a:pt x="485" y="139"/>
                    <a:pt x="485" y="139"/>
                    <a:pt x="485" y="139"/>
                  </a:cubicBezTo>
                  <a:cubicBezTo>
                    <a:pt x="485" y="140"/>
                    <a:pt x="485" y="140"/>
                    <a:pt x="485" y="140"/>
                  </a:cubicBezTo>
                  <a:cubicBezTo>
                    <a:pt x="484" y="140"/>
                    <a:pt x="484" y="140"/>
                    <a:pt x="484" y="140"/>
                  </a:cubicBezTo>
                  <a:cubicBezTo>
                    <a:pt x="477" y="141"/>
                    <a:pt x="477" y="141"/>
                    <a:pt x="477" y="141"/>
                  </a:cubicBezTo>
                  <a:cubicBezTo>
                    <a:pt x="471" y="144"/>
                    <a:pt x="471" y="144"/>
                    <a:pt x="471" y="144"/>
                  </a:cubicBezTo>
                  <a:cubicBezTo>
                    <a:pt x="465" y="150"/>
                    <a:pt x="465" y="150"/>
                    <a:pt x="465" y="150"/>
                  </a:cubicBezTo>
                  <a:cubicBezTo>
                    <a:pt x="462" y="152"/>
                    <a:pt x="459" y="153"/>
                    <a:pt x="455" y="153"/>
                  </a:cubicBezTo>
                  <a:cubicBezTo>
                    <a:pt x="453" y="153"/>
                    <a:pt x="451" y="152"/>
                    <a:pt x="447" y="149"/>
                  </a:cubicBezTo>
                  <a:cubicBezTo>
                    <a:pt x="446" y="149"/>
                    <a:pt x="446" y="149"/>
                    <a:pt x="446" y="149"/>
                  </a:cubicBezTo>
                  <a:cubicBezTo>
                    <a:pt x="444" y="147"/>
                    <a:pt x="443" y="147"/>
                    <a:pt x="442" y="147"/>
                  </a:cubicBezTo>
                  <a:cubicBezTo>
                    <a:pt x="442" y="147"/>
                    <a:pt x="442" y="147"/>
                    <a:pt x="442" y="147"/>
                  </a:cubicBezTo>
                  <a:cubicBezTo>
                    <a:pt x="441" y="148"/>
                    <a:pt x="441" y="148"/>
                    <a:pt x="441" y="148"/>
                  </a:cubicBezTo>
                  <a:cubicBezTo>
                    <a:pt x="441" y="148"/>
                    <a:pt x="441" y="148"/>
                    <a:pt x="441" y="148"/>
                  </a:cubicBezTo>
                  <a:cubicBezTo>
                    <a:pt x="439" y="148"/>
                    <a:pt x="437" y="150"/>
                    <a:pt x="436" y="154"/>
                  </a:cubicBezTo>
                  <a:cubicBezTo>
                    <a:pt x="436" y="154"/>
                    <a:pt x="436" y="154"/>
                    <a:pt x="436" y="154"/>
                  </a:cubicBezTo>
                  <a:cubicBezTo>
                    <a:pt x="436" y="154"/>
                    <a:pt x="436" y="154"/>
                    <a:pt x="436" y="154"/>
                  </a:cubicBezTo>
                  <a:cubicBezTo>
                    <a:pt x="434" y="156"/>
                    <a:pt x="434" y="158"/>
                    <a:pt x="435" y="159"/>
                  </a:cubicBezTo>
                  <a:cubicBezTo>
                    <a:pt x="440" y="165"/>
                    <a:pt x="440" y="165"/>
                    <a:pt x="440" y="165"/>
                  </a:cubicBezTo>
                  <a:cubicBezTo>
                    <a:pt x="441" y="165"/>
                    <a:pt x="441" y="165"/>
                    <a:pt x="441" y="165"/>
                  </a:cubicBezTo>
                  <a:cubicBezTo>
                    <a:pt x="441" y="166"/>
                    <a:pt x="441" y="166"/>
                    <a:pt x="441" y="166"/>
                  </a:cubicBezTo>
                  <a:cubicBezTo>
                    <a:pt x="441" y="167"/>
                    <a:pt x="441" y="169"/>
                    <a:pt x="438" y="171"/>
                  </a:cubicBezTo>
                  <a:cubicBezTo>
                    <a:pt x="423" y="184"/>
                    <a:pt x="423" y="184"/>
                    <a:pt x="423" y="184"/>
                  </a:cubicBezTo>
                  <a:cubicBezTo>
                    <a:pt x="419" y="188"/>
                    <a:pt x="415" y="190"/>
                    <a:pt x="410" y="192"/>
                  </a:cubicBezTo>
                  <a:cubicBezTo>
                    <a:pt x="410" y="192"/>
                    <a:pt x="410" y="192"/>
                    <a:pt x="410" y="192"/>
                  </a:cubicBezTo>
                  <a:cubicBezTo>
                    <a:pt x="410" y="192"/>
                    <a:pt x="410" y="192"/>
                    <a:pt x="410" y="192"/>
                  </a:cubicBezTo>
                  <a:cubicBezTo>
                    <a:pt x="396" y="192"/>
                    <a:pt x="396" y="192"/>
                    <a:pt x="396" y="192"/>
                  </a:cubicBezTo>
                  <a:cubicBezTo>
                    <a:pt x="384" y="192"/>
                    <a:pt x="384" y="192"/>
                    <a:pt x="384" y="192"/>
                  </a:cubicBezTo>
                  <a:cubicBezTo>
                    <a:pt x="373" y="199"/>
                    <a:pt x="366" y="203"/>
                    <a:pt x="361" y="203"/>
                  </a:cubicBezTo>
                  <a:cubicBezTo>
                    <a:pt x="357" y="203"/>
                    <a:pt x="357" y="203"/>
                    <a:pt x="357" y="203"/>
                  </a:cubicBezTo>
                  <a:cubicBezTo>
                    <a:pt x="356" y="203"/>
                    <a:pt x="356" y="203"/>
                    <a:pt x="356" y="203"/>
                  </a:cubicBezTo>
                  <a:cubicBezTo>
                    <a:pt x="356" y="203"/>
                    <a:pt x="356" y="203"/>
                    <a:pt x="356" y="203"/>
                  </a:cubicBezTo>
                  <a:cubicBezTo>
                    <a:pt x="353" y="202"/>
                    <a:pt x="353" y="202"/>
                    <a:pt x="353" y="202"/>
                  </a:cubicBezTo>
                  <a:cubicBezTo>
                    <a:pt x="339" y="199"/>
                    <a:pt x="339" y="199"/>
                    <a:pt x="339" y="199"/>
                  </a:cubicBezTo>
                  <a:cubicBezTo>
                    <a:pt x="332" y="197"/>
                    <a:pt x="327" y="194"/>
                    <a:pt x="323" y="191"/>
                  </a:cubicBezTo>
                  <a:cubicBezTo>
                    <a:pt x="300" y="188"/>
                    <a:pt x="300" y="188"/>
                    <a:pt x="300" y="188"/>
                  </a:cubicBezTo>
                  <a:cubicBezTo>
                    <a:pt x="277" y="188"/>
                    <a:pt x="277" y="188"/>
                    <a:pt x="277" y="188"/>
                  </a:cubicBezTo>
                  <a:cubicBezTo>
                    <a:pt x="276" y="188"/>
                    <a:pt x="276" y="188"/>
                    <a:pt x="276" y="188"/>
                  </a:cubicBezTo>
                  <a:cubicBezTo>
                    <a:pt x="276" y="188"/>
                    <a:pt x="276" y="188"/>
                    <a:pt x="276" y="188"/>
                  </a:cubicBezTo>
                  <a:cubicBezTo>
                    <a:pt x="268" y="187"/>
                    <a:pt x="268" y="187"/>
                    <a:pt x="268" y="187"/>
                  </a:cubicBezTo>
                  <a:cubicBezTo>
                    <a:pt x="260" y="186"/>
                    <a:pt x="260" y="186"/>
                    <a:pt x="260" y="186"/>
                  </a:cubicBezTo>
                  <a:cubicBezTo>
                    <a:pt x="260" y="186"/>
                    <a:pt x="260" y="186"/>
                    <a:pt x="260" y="186"/>
                  </a:cubicBezTo>
                  <a:cubicBezTo>
                    <a:pt x="260" y="186"/>
                    <a:pt x="260" y="186"/>
                    <a:pt x="260" y="186"/>
                  </a:cubicBezTo>
                  <a:cubicBezTo>
                    <a:pt x="257" y="185"/>
                    <a:pt x="255" y="181"/>
                    <a:pt x="252" y="175"/>
                  </a:cubicBezTo>
                  <a:cubicBezTo>
                    <a:pt x="246" y="163"/>
                    <a:pt x="246" y="163"/>
                    <a:pt x="246" y="163"/>
                  </a:cubicBezTo>
                  <a:cubicBezTo>
                    <a:pt x="241" y="159"/>
                    <a:pt x="241" y="159"/>
                    <a:pt x="241" y="159"/>
                  </a:cubicBezTo>
                  <a:cubicBezTo>
                    <a:pt x="235" y="157"/>
                    <a:pt x="235" y="157"/>
                    <a:pt x="235" y="157"/>
                  </a:cubicBezTo>
                  <a:cubicBezTo>
                    <a:pt x="235" y="157"/>
                    <a:pt x="235" y="157"/>
                    <a:pt x="235" y="157"/>
                  </a:cubicBezTo>
                  <a:cubicBezTo>
                    <a:pt x="234" y="156"/>
                    <a:pt x="234" y="156"/>
                    <a:pt x="234" y="156"/>
                  </a:cubicBezTo>
                  <a:cubicBezTo>
                    <a:pt x="231" y="152"/>
                    <a:pt x="231" y="152"/>
                    <a:pt x="231" y="152"/>
                  </a:cubicBezTo>
                  <a:cubicBezTo>
                    <a:pt x="231" y="152"/>
                    <a:pt x="231" y="152"/>
                    <a:pt x="231" y="152"/>
                  </a:cubicBezTo>
                  <a:cubicBezTo>
                    <a:pt x="231" y="151"/>
                    <a:pt x="231" y="151"/>
                    <a:pt x="231" y="151"/>
                  </a:cubicBezTo>
                  <a:cubicBezTo>
                    <a:pt x="230" y="150"/>
                    <a:pt x="228" y="149"/>
                    <a:pt x="226" y="149"/>
                  </a:cubicBezTo>
                  <a:cubicBezTo>
                    <a:pt x="213" y="149"/>
                    <a:pt x="213" y="149"/>
                    <a:pt x="213" y="149"/>
                  </a:cubicBezTo>
                  <a:cubicBezTo>
                    <a:pt x="200" y="148"/>
                    <a:pt x="200" y="148"/>
                    <a:pt x="200" y="148"/>
                  </a:cubicBezTo>
                  <a:cubicBezTo>
                    <a:pt x="200" y="148"/>
                    <a:pt x="200" y="148"/>
                    <a:pt x="200" y="148"/>
                  </a:cubicBezTo>
                  <a:cubicBezTo>
                    <a:pt x="200" y="148"/>
                    <a:pt x="200" y="148"/>
                    <a:pt x="200" y="148"/>
                  </a:cubicBezTo>
                  <a:cubicBezTo>
                    <a:pt x="195" y="146"/>
                    <a:pt x="195" y="141"/>
                    <a:pt x="194" y="137"/>
                  </a:cubicBezTo>
                  <a:cubicBezTo>
                    <a:pt x="194" y="132"/>
                    <a:pt x="195" y="127"/>
                    <a:pt x="197" y="123"/>
                  </a:cubicBezTo>
                  <a:cubicBezTo>
                    <a:pt x="200" y="118"/>
                    <a:pt x="199" y="113"/>
                    <a:pt x="193" y="108"/>
                  </a:cubicBezTo>
                  <a:cubicBezTo>
                    <a:pt x="186" y="103"/>
                    <a:pt x="186" y="103"/>
                    <a:pt x="186" y="103"/>
                  </a:cubicBezTo>
                  <a:cubicBezTo>
                    <a:pt x="176" y="98"/>
                    <a:pt x="176" y="98"/>
                    <a:pt x="176" y="98"/>
                  </a:cubicBezTo>
                  <a:cubicBezTo>
                    <a:pt x="171" y="96"/>
                    <a:pt x="167" y="91"/>
                    <a:pt x="165" y="86"/>
                  </a:cubicBezTo>
                  <a:cubicBezTo>
                    <a:pt x="165" y="86"/>
                    <a:pt x="165" y="86"/>
                    <a:pt x="165" y="86"/>
                  </a:cubicBezTo>
                  <a:cubicBezTo>
                    <a:pt x="164" y="86"/>
                    <a:pt x="164" y="86"/>
                    <a:pt x="164" y="86"/>
                  </a:cubicBezTo>
                  <a:cubicBezTo>
                    <a:pt x="161" y="77"/>
                    <a:pt x="161" y="77"/>
                    <a:pt x="161" y="77"/>
                  </a:cubicBezTo>
                  <a:cubicBezTo>
                    <a:pt x="157" y="78"/>
                    <a:pt x="157" y="78"/>
                    <a:pt x="157" y="78"/>
                  </a:cubicBezTo>
                  <a:cubicBezTo>
                    <a:pt x="154" y="78"/>
                    <a:pt x="152" y="80"/>
                    <a:pt x="153" y="82"/>
                  </a:cubicBezTo>
                  <a:cubicBezTo>
                    <a:pt x="153" y="85"/>
                    <a:pt x="153" y="85"/>
                    <a:pt x="153" y="85"/>
                  </a:cubicBezTo>
                  <a:cubicBezTo>
                    <a:pt x="153" y="86"/>
                    <a:pt x="153" y="86"/>
                    <a:pt x="153" y="86"/>
                  </a:cubicBezTo>
                  <a:cubicBezTo>
                    <a:pt x="153" y="86"/>
                    <a:pt x="153" y="86"/>
                    <a:pt x="153" y="86"/>
                  </a:cubicBezTo>
                  <a:cubicBezTo>
                    <a:pt x="153" y="88"/>
                    <a:pt x="152" y="90"/>
                    <a:pt x="149" y="90"/>
                  </a:cubicBezTo>
                  <a:cubicBezTo>
                    <a:pt x="143" y="90"/>
                    <a:pt x="143" y="90"/>
                    <a:pt x="143" y="90"/>
                  </a:cubicBezTo>
                  <a:cubicBezTo>
                    <a:pt x="141" y="91"/>
                    <a:pt x="141" y="92"/>
                    <a:pt x="140" y="92"/>
                  </a:cubicBezTo>
                  <a:cubicBezTo>
                    <a:pt x="141" y="100"/>
                    <a:pt x="141" y="100"/>
                    <a:pt x="141" y="100"/>
                  </a:cubicBezTo>
                  <a:cubicBezTo>
                    <a:pt x="142" y="105"/>
                    <a:pt x="142" y="108"/>
                    <a:pt x="139" y="110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4" y="115"/>
                    <a:pt x="134" y="115"/>
                    <a:pt x="134" y="115"/>
                  </a:cubicBezTo>
                  <a:cubicBezTo>
                    <a:pt x="134" y="115"/>
                    <a:pt x="134" y="115"/>
                    <a:pt x="134" y="115"/>
                  </a:cubicBezTo>
                  <a:cubicBezTo>
                    <a:pt x="126" y="116"/>
                    <a:pt x="126" y="116"/>
                    <a:pt x="126" y="116"/>
                  </a:cubicBezTo>
                  <a:cubicBezTo>
                    <a:pt x="126" y="116"/>
                    <a:pt x="126" y="116"/>
                    <a:pt x="126" y="116"/>
                  </a:cubicBezTo>
                  <a:cubicBezTo>
                    <a:pt x="126" y="116"/>
                    <a:pt x="126" y="116"/>
                    <a:pt x="126" y="116"/>
                  </a:cubicBezTo>
                  <a:cubicBezTo>
                    <a:pt x="123" y="116"/>
                    <a:pt x="119" y="114"/>
                    <a:pt x="115" y="113"/>
                  </a:cubicBezTo>
                  <a:cubicBezTo>
                    <a:pt x="111" y="112"/>
                    <a:pt x="111" y="112"/>
                    <a:pt x="111" y="112"/>
                  </a:cubicBezTo>
                  <a:cubicBezTo>
                    <a:pt x="107" y="121"/>
                    <a:pt x="107" y="121"/>
                    <a:pt x="107" y="121"/>
                  </a:cubicBezTo>
                  <a:cubicBezTo>
                    <a:pt x="104" y="131"/>
                    <a:pt x="104" y="131"/>
                    <a:pt x="104" y="131"/>
                  </a:cubicBezTo>
                  <a:cubicBezTo>
                    <a:pt x="106" y="137"/>
                    <a:pt x="106" y="137"/>
                    <a:pt x="106" y="137"/>
                  </a:cubicBezTo>
                  <a:cubicBezTo>
                    <a:pt x="108" y="139"/>
                    <a:pt x="108" y="142"/>
                    <a:pt x="107" y="143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106" y="144"/>
                    <a:pt x="106" y="144"/>
                    <a:pt x="106" y="144"/>
                  </a:cubicBezTo>
                  <a:cubicBezTo>
                    <a:pt x="94" y="145"/>
                    <a:pt x="94" y="145"/>
                    <a:pt x="94" y="145"/>
                  </a:cubicBezTo>
                  <a:cubicBezTo>
                    <a:pt x="84" y="145"/>
                    <a:pt x="84" y="145"/>
                    <a:pt x="84" y="145"/>
                  </a:cubicBezTo>
                  <a:cubicBezTo>
                    <a:pt x="76" y="148"/>
                    <a:pt x="76" y="148"/>
                    <a:pt x="76" y="148"/>
                  </a:cubicBezTo>
                  <a:cubicBezTo>
                    <a:pt x="76" y="148"/>
                    <a:pt x="76" y="148"/>
                    <a:pt x="76" y="149"/>
                  </a:cubicBezTo>
                  <a:cubicBezTo>
                    <a:pt x="79" y="152"/>
                    <a:pt x="79" y="152"/>
                    <a:pt x="79" y="152"/>
                  </a:cubicBezTo>
                  <a:cubicBezTo>
                    <a:pt x="79" y="152"/>
                    <a:pt x="79" y="152"/>
                    <a:pt x="79" y="152"/>
                  </a:cubicBezTo>
                  <a:cubicBezTo>
                    <a:pt x="79" y="153"/>
                    <a:pt x="79" y="153"/>
                    <a:pt x="79" y="153"/>
                  </a:cubicBezTo>
                  <a:cubicBezTo>
                    <a:pt x="80" y="158"/>
                    <a:pt x="80" y="158"/>
                    <a:pt x="80" y="158"/>
                  </a:cubicBezTo>
                  <a:cubicBezTo>
                    <a:pt x="81" y="165"/>
                    <a:pt x="81" y="165"/>
                    <a:pt x="81" y="165"/>
                  </a:cubicBezTo>
                  <a:cubicBezTo>
                    <a:pt x="83" y="170"/>
                    <a:pt x="83" y="170"/>
                    <a:pt x="83" y="170"/>
                  </a:cubicBezTo>
                  <a:cubicBezTo>
                    <a:pt x="83" y="170"/>
                    <a:pt x="83" y="170"/>
                    <a:pt x="83" y="170"/>
                  </a:cubicBezTo>
                  <a:cubicBezTo>
                    <a:pt x="83" y="171"/>
                    <a:pt x="83" y="171"/>
                    <a:pt x="83" y="171"/>
                  </a:cubicBezTo>
                  <a:cubicBezTo>
                    <a:pt x="84" y="173"/>
                    <a:pt x="84" y="175"/>
                    <a:pt x="83" y="177"/>
                  </a:cubicBezTo>
                  <a:cubicBezTo>
                    <a:pt x="83" y="177"/>
                    <a:pt x="83" y="177"/>
                    <a:pt x="83" y="177"/>
                  </a:cubicBezTo>
                  <a:cubicBezTo>
                    <a:pt x="82" y="178"/>
                    <a:pt x="82" y="178"/>
                    <a:pt x="82" y="178"/>
                  </a:cubicBezTo>
                  <a:cubicBezTo>
                    <a:pt x="79" y="182"/>
                    <a:pt x="79" y="182"/>
                    <a:pt x="79" y="182"/>
                  </a:cubicBezTo>
                  <a:cubicBezTo>
                    <a:pt x="78" y="186"/>
                    <a:pt x="78" y="186"/>
                    <a:pt x="78" y="186"/>
                  </a:cubicBezTo>
                  <a:cubicBezTo>
                    <a:pt x="79" y="191"/>
                    <a:pt x="79" y="191"/>
                    <a:pt x="79" y="191"/>
                  </a:cubicBezTo>
                  <a:cubicBezTo>
                    <a:pt x="79" y="191"/>
                    <a:pt x="79" y="191"/>
                    <a:pt x="79" y="191"/>
                  </a:cubicBezTo>
                  <a:cubicBezTo>
                    <a:pt x="79" y="191"/>
                    <a:pt x="79" y="191"/>
                    <a:pt x="79" y="191"/>
                  </a:cubicBezTo>
                  <a:cubicBezTo>
                    <a:pt x="79" y="192"/>
                    <a:pt x="79" y="192"/>
                    <a:pt x="79" y="192"/>
                  </a:cubicBezTo>
                  <a:cubicBezTo>
                    <a:pt x="79" y="195"/>
                    <a:pt x="78" y="197"/>
                    <a:pt x="76" y="198"/>
                  </a:cubicBezTo>
                  <a:cubicBezTo>
                    <a:pt x="75" y="198"/>
                    <a:pt x="75" y="198"/>
                    <a:pt x="75" y="198"/>
                  </a:cubicBezTo>
                  <a:cubicBezTo>
                    <a:pt x="75" y="198"/>
                    <a:pt x="75" y="198"/>
                    <a:pt x="75" y="198"/>
                  </a:cubicBezTo>
                  <a:cubicBezTo>
                    <a:pt x="66" y="200"/>
                    <a:pt x="66" y="200"/>
                    <a:pt x="66" y="200"/>
                  </a:cubicBezTo>
                  <a:cubicBezTo>
                    <a:pt x="66" y="200"/>
                    <a:pt x="66" y="200"/>
                    <a:pt x="66" y="200"/>
                  </a:cubicBezTo>
                  <a:cubicBezTo>
                    <a:pt x="66" y="200"/>
                    <a:pt x="66" y="200"/>
                    <a:pt x="66" y="200"/>
                  </a:cubicBezTo>
                  <a:cubicBezTo>
                    <a:pt x="63" y="201"/>
                    <a:pt x="61" y="202"/>
                    <a:pt x="60" y="203"/>
                  </a:cubicBezTo>
                  <a:cubicBezTo>
                    <a:pt x="57" y="208"/>
                    <a:pt x="57" y="208"/>
                    <a:pt x="57" y="208"/>
                  </a:cubicBezTo>
                  <a:cubicBezTo>
                    <a:pt x="57" y="208"/>
                    <a:pt x="57" y="208"/>
                    <a:pt x="57" y="208"/>
                  </a:cubicBezTo>
                  <a:cubicBezTo>
                    <a:pt x="57" y="208"/>
                    <a:pt x="57" y="208"/>
                    <a:pt x="57" y="208"/>
                  </a:cubicBezTo>
                  <a:cubicBezTo>
                    <a:pt x="55" y="211"/>
                    <a:pt x="53" y="212"/>
                    <a:pt x="51" y="212"/>
                  </a:cubicBezTo>
                  <a:cubicBezTo>
                    <a:pt x="50" y="213"/>
                    <a:pt x="49" y="213"/>
                    <a:pt x="48" y="213"/>
                  </a:cubicBezTo>
                  <a:cubicBezTo>
                    <a:pt x="46" y="213"/>
                    <a:pt x="45" y="213"/>
                    <a:pt x="44" y="213"/>
                  </a:cubicBezTo>
                  <a:cubicBezTo>
                    <a:pt x="40" y="212"/>
                    <a:pt x="40" y="212"/>
                    <a:pt x="40" y="212"/>
                  </a:cubicBezTo>
                  <a:cubicBezTo>
                    <a:pt x="38" y="216"/>
                    <a:pt x="38" y="216"/>
                    <a:pt x="38" y="216"/>
                  </a:cubicBezTo>
                  <a:cubicBezTo>
                    <a:pt x="36" y="219"/>
                    <a:pt x="36" y="219"/>
                    <a:pt x="36" y="219"/>
                  </a:cubicBezTo>
                  <a:cubicBezTo>
                    <a:pt x="35" y="220"/>
                    <a:pt x="35" y="220"/>
                    <a:pt x="35" y="220"/>
                  </a:cubicBezTo>
                  <a:cubicBezTo>
                    <a:pt x="35" y="220"/>
                    <a:pt x="35" y="220"/>
                    <a:pt x="35" y="220"/>
                  </a:cubicBezTo>
                  <a:cubicBezTo>
                    <a:pt x="32" y="222"/>
                    <a:pt x="28" y="223"/>
                    <a:pt x="26" y="223"/>
                  </a:cubicBezTo>
                  <a:cubicBezTo>
                    <a:pt x="24" y="223"/>
                    <a:pt x="23" y="223"/>
                    <a:pt x="22" y="222"/>
                  </a:cubicBezTo>
                  <a:cubicBezTo>
                    <a:pt x="22" y="222"/>
                    <a:pt x="22" y="222"/>
                    <a:pt x="22" y="222"/>
                  </a:cubicBezTo>
                  <a:cubicBezTo>
                    <a:pt x="22" y="222"/>
                    <a:pt x="22" y="222"/>
                    <a:pt x="22" y="222"/>
                  </a:cubicBezTo>
                  <a:cubicBezTo>
                    <a:pt x="20" y="220"/>
                    <a:pt x="20" y="220"/>
                    <a:pt x="20" y="220"/>
                  </a:cubicBezTo>
                  <a:cubicBezTo>
                    <a:pt x="17" y="220"/>
                    <a:pt x="17" y="220"/>
                    <a:pt x="17" y="220"/>
                  </a:cubicBezTo>
                  <a:cubicBezTo>
                    <a:pt x="8" y="224"/>
                    <a:pt x="8" y="224"/>
                    <a:pt x="8" y="224"/>
                  </a:cubicBezTo>
                  <a:cubicBezTo>
                    <a:pt x="3" y="229"/>
                    <a:pt x="3" y="229"/>
                    <a:pt x="3" y="229"/>
                  </a:cubicBezTo>
                  <a:cubicBezTo>
                    <a:pt x="2" y="236"/>
                    <a:pt x="2" y="236"/>
                    <a:pt x="2" y="236"/>
                  </a:cubicBezTo>
                  <a:cubicBezTo>
                    <a:pt x="2" y="237"/>
                    <a:pt x="2" y="237"/>
                    <a:pt x="2" y="237"/>
                  </a:cubicBezTo>
                  <a:cubicBezTo>
                    <a:pt x="2" y="238"/>
                    <a:pt x="2" y="238"/>
                    <a:pt x="2" y="238"/>
                  </a:cubicBezTo>
                  <a:cubicBezTo>
                    <a:pt x="2" y="238"/>
                    <a:pt x="2" y="238"/>
                    <a:pt x="2" y="238"/>
                  </a:cubicBezTo>
                  <a:cubicBezTo>
                    <a:pt x="2" y="241"/>
                    <a:pt x="2" y="243"/>
                    <a:pt x="2" y="244"/>
                  </a:cubicBezTo>
                  <a:cubicBezTo>
                    <a:pt x="5" y="245"/>
                    <a:pt x="5" y="245"/>
                    <a:pt x="5" y="245"/>
                  </a:cubicBezTo>
                  <a:cubicBezTo>
                    <a:pt x="10" y="245"/>
                    <a:pt x="10" y="245"/>
                    <a:pt x="10" y="245"/>
                  </a:cubicBezTo>
                  <a:cubicBezTo>
                    <a:pt x="11" y="245"/>
                    <a:pt x="11" y="245"/>
                    <a:pt x="11" y="245"/>
                  </a:cubicBezTo>
                  <a:cubicBezTo>
                    <a:pt x="11" y="246"/>
                    <a:pt x="11" y="246"/>
                    <a:pt x="11" y="246"/>
                  </a:cubicBezTo>
                  <a:cubicBezTo>
                    <a:pt x="14" y="250"/>
                    <a:pt x="14" y="250"/>
                    <a:pt x="14" y="250"/>
                  </a:cubicBezTo>
                  <a:cubicBezTo>
                    <a:pt x="14" y="251"/>
                    <a:pt x="14" y="251"/>
                    <a:pt x="14" y="251"/>
                  </a:cubicBezTo>
                  <a:cubicBezTo>
                    <a:pt x="14" y="251"/>
                    <a:pt x="14" y="251"/>
                    <a:pt x="14" y="251"/>
                  </a:cubicBezTo>
                  <a:cubicBezTo>
                    <a:pt x="16" y="258"/>
                    <a:pt x="16" y="258"/>
                    <a:pt x="16" y="258"/>
                  </a:cubicBezTo>
                  <a:cubicBezTo>
                    <a:pt x="16" y="258"/>
                    <a:pt x="16" y="258"/>
                    <a:pt x="16" y="258"/>
                  </a:cubicBezTo>
                  <a:cubicBezTo>
                    <a:pt x="16" y="258"/>
                    <a:pt x="16" y="258"/>
                    <a:pt x="16" y="258"/>
                  </a:cubicBezTo>
                  <a:cubicBezTo>
                    <a:pt x="16" y="260"/>
                    <a:pt x="16" y="262"/>
                    <a:pt x="14" y="266"/>
                  </a:cubicBezTo>
                  <a:cubicBezTo>
                    <a:pt x="14" y="266"/>
                    <a:pt x="14" y="266"/>
                    <a:pt x="14" y="266"/>
                  </a:cubicBezTo>
                  <a:cubicBezTo>
                    <a:pt x="14" y="266"/>
                    <a:pt x="14" y="266"/>
                    <a:pt x="14" y="266"/>
                  </a:cubicBezTo>
                  <a:cubicBezTo>
                    <a:pt x="12" y="268"/>
                    <a:pt x="12" y="268"/>
                    <a:pt x="12" y="268"/>
                  </a:cubicBezTo>
                  <a:cubicBezTo>
                    <a:pt x="15" y="269"/>
                    <a:pt x="17" y="271"/>
                    <a:pt x="18" y="273"/>
                  </a:cubicBezTo>
                  <a:cubicBezTo>
                    <a:pt x="20" y="273"/>
                    <a:pt x="20" y="273"/>
                    <a:pt x="20" y="273"/>
                  </a:cubicBezTo>
                  <a:cubicBezTo>
                    <a:pt x="23" y="273"/>
                    <a:pt x="23" y="273"/>
                    <a:pt x="23" y="273"/>
                  </a:cubicBezTo>
                  <a:cubicBezTo>
                    <a:pt x="24" y="273"/>
                    <a:pt x="24" y="273"/>
                    <a:pt x="24" y="273"/>
                  </a:cubicBezTo>
                  <a:cubicBezTo>
                    <a:pt x="24" y="274"/>
                    <a:pt x="24" y="274"/>
                    <a:pt x="24" y="274"/>
                  </a:cubicBezTo>
                  <a:cubicBezTo>
                    <a:pt x="26" y="275"/>
                    <a:pt x="27" y="277"/>
                    <a:pt x="27" y="280"/>
                  </a:cubicBezTo>
                  <a:cubicBezTo>
                    <a:pt x="28" y="284"/>
                    <a:pt x="28" y="284"/>
                    <a:pt x="28" y="284"/>
                  </a:cubicBezTo>
                  <a:cubicBezTo>
                    <a:pt x="31" y="287"/>
                    <a:pt x="31" y="287"/>
                    <a:pt x="31" y="287"/>
                  </a:cubicBezTo>
                  <a:cubicBezTo>
                    <a:pt x="36" y="288"/>
                    <a:pt x="36" y="288"/>
                    <a:pt x="36" y="288"/>
                  </a:cubicBezTo>
                  <a:cubicBezTo>
                    <a:pt x="43" y="291"/>
                    <a:pt x="43" y="291"/>
                    <a:pt x="43" y="291"/>
                  </a:cubicBezTo>
                  <a:cubicBezTo>
                    <a:pt x="46" y="291"/>
                    <a:pt x="46" y="291"/>
                    <a:pt x="46" y="291"/>
                  </a:cubicBezTo>
                  <a:cubicBezTo>
                    <a:pt x="46" y="291"/>
                    <a:pt x="46" y="291"/>
                    <a:pt x="46" y="291"/>
                  </a:cubicBezTo>
                  <a:cubicBezTo>
                    <a:pt x="46" y="292"/>
                    <a:pt x="46" y="292"/>
                    <a:pt x="46" y="292"/>
                  </a:cubicBezTo>
                  <a:cubicBezTo>
                    <a:pt x="49" y="294"/>
                    <a:pt x="49" y="294"/>
                    <a:pt x="49" y="294"/>
                  </a:cubicBezTo>
                  <a:cubicBezTo>
                    <a:pt x="50" y="294"/>
                    <a:pt x="50" y="294"/>
                    <a:pt x="50" y="294"/>
                  </a:cubicBezTo>
                  <a:cubicBezTo>
                    <a:pt x="50" y="295"/>
                    <a:pt x="50" y="295"/>
                    <a:pt x="50" y="295"/>
                  </a:cubicBezTo>
                  <a:cubicBezTo>
                    <a:pt x="52" y="300"/>
                    <a:pt x="52" y="300"/>
                    <a:pt x="52" y="300"/>
                  </a:cubicBezTo>
                  <a:cubicBezTo>
                    <a:pt x="53" y="304"/>
                    <a:pt x="53" y="304"/>
                    <a:pt x="53" y="304"/>
                  </a:cubicBezTo>
                  <a:cubicBezTo>
                    <a:pt x="53" y="304"/>
                    <a:pt x="53" y="304"/>
                    <a:pt x="53" y="304"/>
                  </a:cubicBezTo>
                  <a:cubicBezTo>
                    <a:pt x="57" y="304"/>
                    <a:pt x="60" y="306"/>
                    <a:pt x="61" y="309"/>
                  </a:cubicBezTo>
                  <a:cubicBezTo>
                    <a:pt x="61" y="310"/>
                    <a:pt x="61" y="310"/>
                    <a:pt x="61" y="310"/>
                  </a:cubicBezTo>
                  <a:cubicBezTo>
                    <a:pt x="61" y="311"/>
                    <a:pt x="61" y="311"/>
                    <a:pt x="61" y="311"/>
                  </a:cubicBezTo>
                  <a:cubicBezTo>
                    <a:pt x="58" y="316"/>
                    <a:pt x="58" y="316"/>
                    <a:pt x="58" y="316"/>
                  </a:cubicBezTo>
                  <a:cubicBezTo>
                    <a:pt x="58" y="316"/>
                    <a:pt x="58" y="316"/>
                    <a:pt x="58" y="316"/>
                  </a:cubicBezTo>
                  <a:cubicBezTo>
                    <a:pt x="58" y="317"/>
                    <a:pt x="58" y="317"/>
                    <a:pt x="58" y="317"/>
                  </a:cubicBezTo>
                  <a:cubicBezTo>
                    <a:pt x="58" y="318"/>
                    <a:pt x="58" y="318"/>
                    <a:pt x="58" y="319"/>
                  </a:cubicBezTo>
                  <a:cubicBezTo>
                    <a:pt x="63" y="321"/>
                    <a:pt x="63" y="321"/>
                    <a:pt x="63" y="321"/>
                  </a:cubicBezTo>
                  <a:cubicBezTo>
                    <a:pt x="65" y="321"/>
                    <a:pt x="67" y="322"/>
                    <a:pt x="68" y="324"/>
                  </a:cubicBezTo>
                  <a:cubicBezTo>
                    <a:pt x="68" y="324"/>
                    <a:pt x="68" y="324"/>
                    <a:pt x="68" y="324"/>
                  </a:cubicBezTo>
                  <a:cubicBezTo>
                    <a:pt x="68" y="324"/>
                    <a:pt x="68" y="324"/>
                    <a:pt x="68" y="324"/>
                  </a:cubicBezTo>
                  <a:cubicBezTo>
                    <a:pt x="69" y="327"/>
                    <a:pt x="68" y="330"/>
                    <a:pt x="67" y="332"/>
                  </a:cubicBezTo>
                  <a:cubicBezTo>
                    <a:pt x="66" y="335"/>
                    <a:pt x="64" y="337"/>
                    <a:pt x="62" y="337"/>
                  </a:cubicBezTo>
                  <a:cubicBezTo>
                    <a:pt x="61" y="337"/>
                    <a:pt x="61" y="337"/>
                    <a:pt x="61" y="337"/>
                  </a:cubicBezTo>
                  <a:cubicBezTo>
                    <a:pt x="60" y="337"/>
                    <a:pt x="60" y="337"/>
                    <a:pt x="60" y="337"/>
                  </a:cubicBezTo>
                  <a:cubicBezTo>
                    <a:pt x="58" y="334"/>
                    <a:pt x="58" y="334"/>
                    <a:pt x="58" y="334"/>
                  </a:cubicBezTo>
                  <a:cubicBezTo>
                    <a:pt x="57" y="334"/>
                    <a:pt x="57" y="334"/>
                    <a:pt x="57" y="334"/>
                  </a:cubicBezTo>
                  <a:cubicBezTo>
                    <a:pt x="57" y="334"/>
                    <a:pt x="57" y="335"/>
                    <a:pt x="57" y="335"/>
                  </a:cubicBezTo>
                  <a:cubicBezTo>
                    <a:pt x="59" y="340"/>
                    <a:pt x="60" y="343"/>
                    <a:pt x="61" y="347"/>
                  </a:cubicBezTo>
                  <a:cubicBezTo>
                    <a:pt x="62" y="348"/>
                    <a:pt x="62" y="348"/>
                    <a:pt x="62" y="348"/>
                  </a:cubicBezTo>
                  <a:cubicBezTo>
                    <a:pt x="66" y="349"/>
                    <a:pt x="66" y="349"/>
                    <a:pt x="66" y="349"/>
                  </a:cubicBezTo>
                  <a:cubicBezTo>
                    <a:pt x="66" y="349"/>
                    <a:pt x="66" y="349"/>
                    <a:pt x="66" y="349"/>
                  </a:cubicBezTo>
                  <a:cubicBezTo>
                    <a:pt x="66" y="349"/>
                    <a:pt x="66" y="349"/>
                    <a:pt x="66" y="349"/>
                  </a:cubicBezTo>
                  <a:cubicBezTo>
                    <a:pt x="71" y="351"/>
                    <a:pt x="71" y="351"/>
                    <a:pt x="71" y="351"/>
                  </a:cubicBezTo>
                  <a:cubicBezTo>
                    <a:pt x="74" y="352"/>
                    <a:pt x="76" y="353"/>
                    <a:pt x="76" y="355"/>
                  </a:cubicBezTo>
                  <a:cubicBezTo>
                    <a:pt x="81" y="360"/>
                    <a:pt x="81" y="360"/>
                    <a:pt x="81" y="360"/>
                  </a:cubicBezTo>
                  <a:cubicBezTo>
                    <a:pt x="85" y="363"/>
                    <a:pt x="85" y="363"/>
                    <a:pt x="85" y="363"/>
                  </a:cubicBezTo>
                  <a:cubicBezTo>
                    <a:pt x="86" y="363"/>
                    <a:pt x="86" y="363"/>
                    <a:pt x="86" y="363"/>
                  </a:cubicBezTo>
                  <a:cubicBezTo>
                    <a:pt x="87" y="363"/>
                    <a:pt x="87" y="363"/>
                    <a:pt x="87" y="363"/>
                  </a:cubicBezTo>
                  <a:cubicBezTo>
                    <a:pt x="87" y="364"/>
                    <a:pt x="87" y="364"/>
                    <a:pt x="87" y="364"/>
                  </a:cubicBezTo>
                  <a:cubicBezTo>
                    <a:pt x="87" y="364"/>
                    <a:pt x="87" y="363"/>
                    <a:pt x="87" y="363"/>
                  </a:cubicBezTo>
                  <a:cubicBezTo>
                    <a:pt x="89" y="361"/>
                    <a:pt x="89" y="361"/>
                    <a:pt x="89" y="361"/>
                  </a:cubicBezTo>
                  <a:cubicBezTo>
                    <a:pt x="90" y="361"/>
                    <a:pt x="90" y="361"/>
                    <a:pt x="90" y="361"/>
                  </a:cubicBezTo>
                  <a:cubicBezTo>
                    <a:pt x="91" y="361"/>
                    <a:pt x="91" y="361"/>
                    <a:pt x="91" y="361"/>
                  </a:cubicBezTo>
                  <a:cubicBezTo>
                    <a:pt x="97" y="361"/>
                    <a:pt x="97" y="361"/>
                    <a:pt x="97" y="361"/>
                  </a:cubicBezTo>
                  <a:cubicBezTo>
                    <a:pt x="99" y="361"/>
                    <a:pt x="99" y="361"/>
                    <a:pt x="99" y="361"/>
                  </a:cubicBezTo>
                  <a:cubicBezTo>
                    <a:pt x="99" y="362"/>
                    <a:pt x="99" y="362"/>
                    <a:pt x="99" y="362"/>
                  </a:cubicBezTo>
                  <a:cubicBezTo>
                    <a:pt x="101" y="365"/>
                    <a:pt x="101" y="365"/>
                    <a:pt x="101" y="365"/>
                  </a:cubicBezTo>
                  <a:cubicBezTo>
                    <a:pt x="104" y="367"/>
                    <a:pt x="107" y="368"/>
                    <a:pt x="108" y="370"/>
                  </a:cubicBezTo>
                  <a:cubicBezTo>
                    <a:pt x="108" y="371"/>
                    <a:pt x="108" y="371"/>
                    <a:pt x="108" y="371"/>
                  </a:cubicBezTo>
                  <a:cubicBezTo>
                    <a:pt x="108" y="371"/>
                    <a:pt x="108" y="371"/>
                    <a:pt x="108" y="371"/>
                  </a:cubicBezTo>
                  <a:cubicBezTo>
                    <a:pt x="108" y="371"/>
                    <a:pt x="109" y="372"/>
                    <a:pt x="110" y="372"/>
                  </a:cubicBezTo>
                  <a:cubicBezTo>
                    <a:pt x="112" y="372"/>
                    <a:pt x="112" y="372"/>
                    <a:pt x="112" y="372"/>
                  </a:cubicBezTo>
                  <a:cubicBezTo>
                    <a:pt x="113" y="372"/>
                    <a:pt x="113" y="372"/>
                    <a:pt x="113" y="372"/>
                  </a:cubicBezTo>
                  <a:cubicBezTo>
                    <a:pt x="114" y="373"/>
                    <a:pt x="114" y="373"/>
                    <a:pt x="114" y="373"/>
                  </a:cubicBezTo>
                  <a:cubicBezTo>
                    <a:pt x="114" y="374"/>
                    <a:pt x="114" y="374"/>
                    <a:pt x="114" y="374"/>
                  </a:cubicBezTo>
                  <a:cubicBezTo>
                    <a:pt x="116" y="376"/>
                    <a:pt x="116" y="376"/>
                    <a:pt x="116" y="376"/>
                  </a:cubicBezTo>
                  <a:cubicBezTo>
                    <a:pt x="120" y="376"/>
                    <a:pt x="120" y="376"/>
                    <a:pt x="120" y="376"/>
                  </a:cubicBezTo>
                  <a:cubicBezTo>
                    <a:pt x="122" y="376"/>
                    <a:pt x="122" y="376"/>
                    <a:pt x="122" y="376"/>
                  </a:cubicBezTo>
                  <a:cubicBezTo>
                    <a:pt x="124" y="375"/>
                    <a:pt x="124" y="375"/>
                    <a:pt x="124" y="375"/>
                  </a:cubicBezTo>
                  <a:cubicBezTo>
                    <a:pt x="124" y="377"/>
                    <a:pt x="124" y="377"/>
                    <a:pt x="124" y="377"/>
                  </a:cubicBezTo>
                  <a:cubicBezTo>
                    <a:pt x="125" y="382"/>
                    <a:pt x="125" y="382"/>
                    <a:pt x="125" y="382"/>
                  </a:cubicBezTo>
                  <a:cubicBezTo>
                    <a:pt x="130" y="384"/>
                    <a:pt x="130" y="384"/>
                    <a:pt x="130" y="384"/>
                  </a:cubicBezTo>
                  <a:cubicBezTo>
                    <a:pt x="135" y="386"/>
                    <a:pt x="138" y="387"/>
                    <a:pt x="140" y="389"/>
                  </a:cubicBezTo>
                  <a:cubicBezTo>
                    <a:pt x="146" y="390"/>
                    <a:pt x="146" y="390"/>
                    <a:pt x="146" y="390"/>
                  </a:cubicBezTo>
                  <a:cubicBezTo>
                    <a:pt x="151" y="390"/>
                    <a:pt x="151" y="390"/>
                    <a:pt x="151" y="390"/>
                  </a:cubicBezTo>
                  <a:cubicBezTo>
                    <a:pt x="151" y="390"/>
                    <a:pt x="151" y="390"/>
                    <a:pt x="151" y="390"/>
                  </a:cubicBezTo>
                  <a:cubicBezTo>
                    <a:pt x="152" y="390"/>
                    <a:pt x="152" y="390"/>
                    <a:pt x="152" y="390"/>
                  </a:cubicBezTo>
                  <a:cubicBezTo>
                    <a:pt x="166" y="393"/>
                    <a:pt x="166" y="393"/>
                    <a:pt x="166" y="393"/>
                  </a:cubicBezTo>
                  <a:cubicBezTo>
                    <a:pt x="166" y="393"/>
                    <a:pt x="166" y="393"/>
                    <a:pt x="166" y="393"/>
                  </a:cubicBezTo>
                  <a:cubicBezTo>
                    <a:pt x="166" y="393"/>
                    <a:pt x="166" y="393"/>
                    <a:pt x="166" y="393"/>
                  </a:cubicBezTo>
                  <a:cubicBezTo>
                    <a:pt x="168" y="394"/>
                    <a:pt x="168" y="394"/>
                    <a:pt x="168" y="394"/>
                  </a:cubicBezTo>
                  <a:cubicBezTo>
                    <a:pt x="170" y="394"/>
                    <a:pt x="170" y="394"/>
                    <a:pt x="170" y="394"/>
                  </a:cubicBezTo>
                  <a:cubicBezTo>
                    <a:pt x="173" y="392"/>
                    <a:pt x="173" y="392"/>
                    <a:pt x="173" y="392"/>
                  </a:cubicBezTo>
                  <a:cubicBezTo>
                    <a:pt x="177" y="390"/>
                    <a:pt x="177" y="390"/>
                    <a:pt x="177" y="390"/>
                  </a:cubicBezTo>
                  <a:cubicBezTo>
                    <a:pt x="175" y="395"/>
                    <a:pt x="175" y="395"/>
                    <a:pt x="175" y="395"/>
                  </a:cubicBezTo>
                  <a:cubicBezTo>
                    <a:pt x="175" y="396"/>
                    <a:pt x="174" y="397"/>
                    <a:pt x="174" y="398"/>
                  </a:cubicBezTo>
                  <a:cubicBezTo>
                    <a:pt x="176" y="396"/>
                    <a:pt x="177" y="393"/>
                    <a:pt x="180" y="391"/>
                  </a:cubicBezTo>
                  <a:cubicBezTo>
                    <a:pt x="180" y="390"/>
                    <a:pt x="180" y="390"/>
                    <a:pt x="180" y="390"/>
                  </a:cubicBezTo>
                  <a:cubicBezTo>
                    <a:pt x="181" y="390"/>
                    <a:pt x="181" y="390"/>
                    <a:pt x="181" y="390"/>
                  </a:cubicBezTo>
                  <a:cubicBezTo>
                    <a:pt x="190" y="390"/>
                    <a:pt x="190" y="390"/>
                    <a:pt x="190" y="390"/>
                  </a:cubicBezTo>
                  <a:cubicBezTo>
                    <a:pt x="192" y="390"/>
                    <a:pt x="192" y="390"/>
                    <a:pt x="192" y="390"/>
                  </a:cubicBezTo>
                  <a:cubicBezTo>
                    <a:pt x="192" y="392"/>
                    <a:pt x="192" y="392"/>
                    <a:pt x="192" y="392"/>
                  </a:cubicBezTo>
                  <a:cubicBezTo>
                    <a:pt x="192" y="392"/>
                    <a:pt x="192" y="392"/>
                    <a:pt x="195" y="392"/>
                  </a:cubicBezTo>
                  <a:cubicBezTo>
                    <a:pt x="201" y="391"/>
                    <a:pt x="201" y="391"/>
                    <a:pt x="201" y="391"/>
                  </a:cubicBezTo>
                  <a:cubicBezTo>
                    <a:pt x="201" y="391"/>
                    <a:pt x="201" y="391"/>
                    <a:pt x="201" y="391"/>
                  </a:cubicBezTo>
                  <a:cubicBezTo>
                    <a:pt x="201" y="391"/>
                    <a:pt x="201" y="391"/>
                    <a:pt x="201" y="391"/>
                  </a:cubicBezTo>
                  <a:cubicBezTo>
                    <a:pt x="204" y="391"/>
                    <a:pt x="206" y="393"/>
                    <a:pt x="208" y="396"/>
                  </a:cubicBezTo>
                  <a:cubicBezTo>
                    <a:pt x="228" y="383"/>
                    <a:pt x="228" y="383"/>
                    <a:pt x="228" y="383"/>
                  </a:cubicBezTo>
                  <a:cubicBezTo>
                    <a:pt x="234" y="379"/>
                    <a:pt x="239" y="376"/>
                    <a:pt x="243" y="376"/>
                  </a:cubicBezTo>
                  <a:cubicBezTo>
                    <a:pt x="243" y="376"/>
                    <a:pt x="243" y="376"/>
                    <a:pt x="244" y="376"/>
                  </a:cubicBezTo>
                  <a:cubicBezTo>
                    <a:pt x="244" y="376"/>
                    <a:pt x="244" y="376"/>
                    <a:pt x="244" y="376"/>
                  </a:cubicBezTo>
                  <a:cubicBezTo>
                    <a:pt x="244" y="377"/>
                    <a:pt x="244" y="377"/>
                    <a:pt x="244" y="377"/>
                  </a:cubicBezTo>
                  <a:cubicBezTo>
                    <a:pt x="249" y="379"/>
                    <a:pt x="249" y="379"/>
                    <a:pt x="249" y="379"/>
                  </a:cubicBezTo>
                  <a:cubicBezTo>
                    <a:pt x="250" y="379"/>
                    <a:pt x="250" y="379"/>
                    <a:pt x="250" y="379"/>
                  </a:cubicBezTo>
                  <a:cubicBezTo>
                    <a:pt x="252" y="377"/>
                    <a:pt x="252" y="377"/>
                    <a:pt x="252" y="377"/>
                  </a:cubicBezTo>
                  <a:cubicBezTo>
                    <a:pt x="254" y="375"/>
                    <a:pt x="256" y="375"/>
                    <a:pt x="257" y="375"/>
                  </a:cubicBezTo>
                  <a:cubicBezTo>
                    <a:pt x="258" y="375"/>
                    <a:pt x="260" y="375"/>
                    <a:pt x="262" y="378"/>
                  </a:cubicBezTo>
                  <a:cubicBezTo>
                    <a:pt x="262" y="378"/>
                    <a:pt x="262" y="378"/>
                    <a:pt x="262" y="378"/>
                  </a:cubicBezTo>
                  <a:cubicBezTo>
                    <a:pt x="262" y="378"/>
                    <a:pt x="262" y="378"/>
                    <a:pt x="262" y="378"/>
                  </a:cubicBezTo>
                  <a:cubicBezTo>
                    <a:pt x="263" y="380"/>
                    <a:pt x="262" y="382"/>
                    <a:pt x="260" y="386"/>
                  </a:cubicBezTo>
                  <a:cubicBezTo>
                    <a:pt x="260" y="386"/>
                    <a:pt x="260" y="386"/>
                    <a:pt x="260" y="386"/>
                  </a:cubicBezTo>
                  <a:cubicBezTo>
                    <a:pt x="260" y="386"/>
                    <a:pt x="261" y="386"/>
                    <a:pt x="261" y="386"/>
                  </a:cubicBezTo>
                  <a:cubicBezTo>
                    <a:pt x="262" y="386"/>
                    <a:pt x="262" y="386"/>
                    <a:pt x="262" y="386"/>
                  </a:cubicBezTo>
                  <a:cubicBezTo>
                    <a:pt x="262" y="386"/>
                    <a:pt x="262" y="386"/>
                    <a:pt x="262" y="386"/>
                  </a:cubicBezTo>
                  <a:cubicBezTo>
                    <a:pt x="268" y="388"/>
                    <a:pt x="268" y="388"/>
                    <a:pt x="268" y="388"/>
                  </a:cubicBezTo>
                  <a:cubicBezTo>
                    <a:pt x="273" y="389"/>
                    <a:pt x="273" y="389"/>
                    <a:pt x="273" y="389"/>
                  </a:cubicBezTo>
                  <a:cubicBezTo>
                    <a:pt x="273" y="389"/>
                    <a:pt x="273" y="389"/>
                    <a:pt x="273" y="389"/>
                  </a:cubicBezTo>
                  <a:cubicBezTo>
                    <a:pt x="273" y="389"/>
                    <a:pt x="273" y="389"/>
                    <a:pt x="273" y="389"/>
                  </a:cubicBezTo>
                  <a:cubicBezTo>
                    <a:pt x="276" y="390"/>
                    <a:pt x="276" y="390"/>
                    <a:pt x="276" y="390"/>
                  </a:cubicBezTo>
                  <a:cubicBezTo>
                    <a:pt x="281" y="391"/>
                    <a:pt x="284" y="394"/>
                    <a:pt x="286" y="398"/>
                  </a:cubicBezTo>
                  <a:cubicBezTo>
                    <a:pt x="288" y="405"/>
                    <a:pt x="288" y="405"/>
                    <a:pt x="288" y="405"/>
                  </a:cubicBezTo>
                  <a:cubicBezTo>
                    <a:pt x="288" y="405"/>
                    <a:pt x="288" y="405"/>
                    <a:pt x="288" y="405"/>
                  </a:cubicBezTo>
                  <a:cubicBezTo>
                    <a:pt x="288" y="405"/>
                    <a:pt x="288" y="405"/>
                    <a:pt x="288" y="405"/>
                  </a:cubicBezTo>
                  <a:cubicBezTo>
                    <a:pt x="290" y="412"/>
                    <a:pt x="290" y="412"/>
                    <a:pt x="290" y="412"/>
                  </a:cubicBezTo>
                  <a:cubicBezTo>
                    <a:pt x="290" y="412"/>
                    <a:pt x="290" y="412"/>
                    <a:pt x="290" y="412"/>
                  </a:cubicBezTo>
                  <a:cubicBezTo>
                    <a:pt x="290" y="413"/>
                    <a:pt x="290" y="413"/>
                    <a:pt x="290" y="413"/>
                  </a:cubicBezTo>
                  <a:cubicBezTo>
                    <a:pt x="289" y="418"/>
                    <a:pt x="285" y="424"/>
                    <a:pt x="278" y="432"/>
                  </a:cubicBezTo>
                  <a:cubicBezTo>
                    <a:pt x="277" y="433"/>
                    <a:pt x="276" y="436"/>
                    <a:pt x="276" y="439"/>
                  </a:cubicBezTo>
                  <a:cubicBezTo>
                    <a:pt x="276" y="441"/>
                    <a:pt x="276" y="442"/>
                    <a:pt x="276" y="443"/>
                  </a:cubicBezTo>
                  <a:cubicBezTo>
                    <a:pt x="276" y="443"/>
                    <a:pt x="276" y="443"/>
                    <a:pt x="276" y="443"/>
                  </a:cubicBezTo>
                  <a:cubicBezTo>
                    <a:pt x="277" y="442"/>
                    <a:pt x="277" y="442"/>
                    <a:pt x="277" y="442"/>
                  </a:cubicBezTo>
                  <a:cubicBezTo>
                    <a:pt x="277" y="442"/>
                    <a:pt x="277" y="442"/>
                    <a:pt x="277" y="442"/>
                  </a:cubicBezTo>
                  <a:cubicBezTo>
                    <a:pt x="287" y="442"/>
                    <a:pt x="287" y="442"/>
                    <a:pt x="287" y="442"/>
                  </a:cubicBezTo>
                  <a:cubicBezTo>
                    <a:pt x="288" y="442"/>
                    <a:pt x="288" y="442"/>
                    <a:pt x="288" y="442"/>
                  </a:cubicBezTo>
                  <a:cubicBezTo>
                    <a:pt x="288" y="442"/>
                    <a:pt x="288" y="442"/>
                    <a:pt x="288" y="442"/>
                  </a:cubicBezTo>
                  <a:cubicBezTo>
                    <a:pt x="290" y="444"/>
                    <a:pt x="290" y="444"/>
                    <a:pt x="290" y="444"/>
                  </a:cubicBezTo>
                  <a:cubicBezTo>
                    <a:pt x="293" y="446"/>
                    <a:pt x="293" y="446"/>
                    <a:pt x="293" y="446"/>
                  </a:cubicBezTo>
                  <a:cubicBezTo>
                    <a:pt x="290" y="447"/>
                    <a:pt x="290" y="447"/>
                    <a:pt x="290" y="447"/>
                  </a:cubicBezTo>
                  <a:cubicBezTo>
                    <a:pt x="290" y="447"/>
                    <a:pt x="290" y="447"/>
                    <a:pt x="290" y="447"/>
                  </a:cubicBezTo>
                  <a:cubicBezTo>
                    <a:pt x="290" y="449"/>
                    <a:pt x="290" y="450"/>
                    <a:pt x="291" y="451"/>
                  </a:cubicBezTo>
                  <a:cubicBezTo>
                    <a:pt x="295" y="454"/>
                    <a:pt x="295" y="454"/>
                    <a:pt x="295" y="454"/>
                  </a:cubicBezTo>
                  <a:cubicBezTo>
                    <a:pt x="295" y="454"/>
                    <a:pt x="295" y="454"/>
                    <a:pt x="295" y="454"/>
                  </a:cubicBezTo>
                  <a:cubicBezTo>
                    <a:pt x="295" y="454"/>
                    <a:pt x="295" y="454"/>
                    <a:pt x="295" y="454"/>
                  </a:cubicBezTo>
                  <a:cubicBezTo>
                    <a:pt x="297" y="455"/>
                    <a:pt x="298" y="456"/>
                    <a:pt x="299" y="457"/>
                  </a:cubicBezTo>
                  <a:cubicBezTo>
                    <a:pt x="300" y="459"/>
                    <a:pt x="298" y="462"/>
                    <a:pt x="296" y="464"/>
                  </a:cubicBezTo>
                  <a:cubicBezTo>
                    <a:pt x="296" y="464"/>
                    <a:pt x="296" y="465"/>
                    <a:pt x="298" y="467"/>
                  </a:cubicBezTo>
                  <a:cubicBezTo>
                    <a:pt x="305" y="472"/>
                    <a:pt x="305" y="472"/>
                    <a:pt x="305" y="472"/>
                  </a:cubicBezTo>
                  <a:cubicBezTo>
                    <a:pt x="305" y="472"/>
                    <a:pt x="305" y="472"/>
                    <a:pt x="305" y="472"/>
                  </a:cubicBezTo>
                  <a:cubicBezTo>
                    <a:pt x="305" y="472"/>
                    <a:pt x="305" y="472"/>
                    <a:pt x="305" y="472"/>
                  </a:cubicBezTo>
                  <a:cubicBezTo>
                    <a:pt x="306" y="473"/>
                    <a:pt x="306" y="473"/>
                    <a:pt x="307" y="473"/>
                  </a:cubicBezTo>
                  <a:cubicBezTo>
                    <a:pt x="307" y="473"/>
                    <a:pt x="308" y="473"/>
                    <a:pt x="308" y="473"/>
                  </a:cubicBezTo>
                  <a:cubicBezTo>
                    <a:pt x="309" y="473"/>
                    <a:pt x="309" y="473"/>
                    <a:pt x="310" y="473"/>
                  </a:cubicBezTo>
                  <a:cubicBezTo>
                    <a:pt x="312" y="473"/>
                    <a:pt x="314" y="473"/>
                    <a:pt x="316" y="475"/>
                  </a:cubicBezTo>
                  <a:cubicBezTo>
                    <a:pt x="316" y="475"/>
                    <a:pt x="316" y="475"/>
                    <a:pt x="316" y="475"/>
                  </a:cubicBezTo>
                  <a:cubicBezTo>
                    <a:pt x="316" y="476"/>
                    <a:pt x="316" y="476"/>
                    <a:pt x="316" y="476"/>
                  </a:cubicBezTo>
                  <a:cubicBezTo>
                    <a:pt x="317" y="477"/>
                    <a:pt x="317" y="477"/>
                    <a:pt x="317" y="477"/>
                  </a:cubicBezTo>
                  <a:cubicBezTo>
                    <a:pt x="317" y="477"/>
                    <a:pt x="318" y="478"/>
                    <a:pt x="318" y="478"/>
                  </a:cubicBezTo>
                  <a:cubicBezTo>
                    <a:pt x="319" y="474"/>
                    <a:pt x="319" y="474"/>
                    <a:pt x="319" y="474"/>
                  </a:cubicBezTo>
                  <a:cubicBezTo>
                    <a:pt x="319" y="467"/>
                    <a:pt x="320" y="463"/>
                    <a:pt x="321" y="461"/>
                  </a:cubicBezTo>
                  <a:cubicBezTo>
                    <a:pt x="322" y="461"/>
                    <a:pt x="322" y="461"/>
                    <a:pt x="322" y="461"/>
                  </a:cubicBezTo>
                  <a:cubicBezTo>
                    <a:pt x="322" y="461"/>
                    <a:pt x="322" y="461"/>
                    <a:pt x="322" y="461"/>
                  </a:cubicBezTo>
                  <a:cubicBezTo>
                    <a:pt x="324" y="460"/>
                    <a:pt x="324" y="460"/>
                    <a:pt x="324" y="460"/>
                  </a:cubicBezTo>
                  <a:cubicBezTo>
                    <a:pt x="324" y="460"/>
                    <a:pt x="324" y="460"/>
                    <a:pt x="324" y="460"/>
                  </a:cubicBezTo>
                  <a:cubicBezTo>
                    <a:pt x="325" y="460"/>
                    <a:pt x="325" y="460"/>
                    <a:pt x="325" y="460"/>
                  </a:cubicBezTo>
                  <a:cubicBezTo>
                    <a:pt x="334" y="460"/>
                    <a:pt x="334" y="460"/>
                    <a:pt x="334" y="460"/>
                  </a:cubicBezTo>
                  <a:cubicBezTo>
                    <a:pt x="344" y="458"/>
                    <a:pt x="344" y="458"/>
                    <a:pt x="344" y="458"/>
                  </a:cubicBezTo>
                  <a:cubicBezTo>
                    <a:pt x="352" y="456"/>
                    <a:pt x="352" y="456"/>
                    <a:pt x="352" y="456"/>
                  </a:cubicBezTo>
                  <a:cubicBezTo>
                    <a:pt x="359" y="453"/>
                    <a:pt x="359" y="453"/>
                    <a:pt x="359" y="453"/>
                  </a:cubicBezTo>
                  <a:cubicBezTo>
                    <a:pt x="360" y="453"/>
                    <a:pt x="360" y="453"/>
                    <a:pt x="360" y="453"/>
                  </a:cubicBezTo>
                  <a:cubicBezTo>
                    <a:pt x="360" y="453"/>
                    <a:pt x="360" y="453"/>
                    <a:pt x="360" y="453"/>
                  </a:cubicBezTo>
                  <a:cubicBezTo>
                    <a:pt x="365" y="453"/>
                    <a:pt x="365" y="453"/>
                    <a:pt x="365" y="453"/>
                  </a:cubicBezTo>
                  <a:cubicBezTo>
                    <a:pt x="366" y="453"/>
                    <a:pt x="366" y="453"/>
                    <a:pt x="366" y="453"/>
                  </a:cubicBezTo>
                  <a:cubicBezTo>
                    <a:pt x="367" y="454"/>
                    <a:pt x="367" y="454"/>
                    <a:pt x="367" y="454"/>
                  </a:cubicBezTo>
                  <a:cubicBezTo>
                    <a:pt x="367" y="455"/>
                    <a:pt x="368" y="455"/>
                    <a:pt x="370" y="455"/>
                  </a:cubicBezTo>
                  <a:cubicBezTo>
                    <a:pt x="370" y="455"/>
                    <a:pt x="370" y="455"/>
                    <a:pt x="370" y="455"/>
                  </a:cubicBezTo>
                  <a:cubicBezTo>
                    <a:pt x="370" y="455"/>
                    <a:pt x="370" y="455"/>
                    <a:pt x="370" y="455"/>
                  </a:cubicBezTo>
                  <a:cubicBezTo>
                    <a:pt x="377" y="456"/>
                    <a:pt x="377" y="456"/>
                    <a:pt x="377" y="456"/>
                  </a:cubicBezTo>
                  <a:cubicBezTo>
                    <a:pt x="378" y="456"/>
                    <a:pt x="378" y="456"/>
                    <a:pt x="378" y="456"/>
                  </a:cubicBezTo>
                  <a:cubicBezTo>
                    <a:pt x="379" y="457"/>
                    <a:pt x="379" y="457"/>
                    <a:pt x="379" y="457"/>
                  </a:cubicBezTo>
                  <a:cubicBezTo>
                    <a:pt x="380" y="461"/>
                    <a:pt x="380" y="461"/>
                    <a:pt x="380" y="461"/>
                  </a:cubicBezTo>
                  <a:cubicBezTo>
                    <a:pt x="380" y="461"/>
                    <a:pt x="380" y="461"/>
                    <a:pt x="380" y="461"/>
                  </a:cubicBezTo>
                  <a:cubicBezTo>
                    <a:pt x="380" y="461"/>
                    <a:pt x="380" y="461"/>
                    <a:pt x="380" y="461"/>
                  </a:cubicBezTo>
                  <a:cubicBezTo>
                    <a:pt x="379" y="465"/>
                    <a:pt x="379" y="465"/>
                    <a:pt x="379" y="465"/>
                  </a:cubicBezTo>
                  <a:cubicBezTo>
                    <a:pt x="379" y="465"/>
                    <a:pt x="379" y="465"/>
                    <a:pt x="379" y="465"/>
                  </a:cubicBezTo>
                  <a:cubicBezTo>
                    <a:pt x="379" y="465"/>
                    <a:pt x="379" y="465"/>
                    <a:pt x="379" y="465"/>
                  </a:cubicBezTo>
                  <a:cubicBezTo>
                    <a:pt x="378" y="466"/>
                    <a:pt x="378" y="467"/>
                    <a:pt x="379" y="468"/>
                  </a:cubicBezTo>
                  <a:cubicBezTo>
                    <a:pt x="394" y="474"/>
                    <a:pt x="394" y="474"/>
                    <a:pt x="394" y="474"/>
                  </a:cubicBezTo>
                  <a:cubicBezTo>
                    <a:pt x="400" y="470"/>
                    <a:pt x="400" y="470"/>
                    <a:pt x="400" y="470"/>
                  </a:cubicBezTo>
                  <a:cubicBezTo>
                    <a:pt x="401" y="470"/>
                    <a:pt x="401" y="470"/>
                    <a:pt x="401" y="470"/>
                  </a:cubicBezTo>
                  <a:cubicBezTo>
                    <a:pt x="402" y="471"/>
                    <a:pt x="402" y="471"/>
                    <a:pt x="402" y="471"/>
                  </a:cubicBezTo>
                  <a:cubicBezTo>
                    <a:pt x="406" y="474"/>
                    <a:pt x="406" y="474"/>
                    <a:pt x="406" y="474"/>
                  </a:cubicBezTo>
                  <a:cubicBezTo>
                    <a:pt x="406" y="474"/>
                    <a:pt x="406" y="474"/>
                    <a:pt x="406" y="474"/>
                  </a:cubicBezTo>
                  <a:cubicBezTo>
                    <a:pt x="406" y="475"/>
                    <a:pt x="406" y="475"/>
                    <a:pt x="406" y="475"/>
                  </a:cubicBezTo>
                  <a:cubicBezTo>
                    <a:pt x="407" y="475"/>
                    <a:pt x="407" y="476"/>
                    <a:pt x="408" y="476"/>
                  </a:cubicBezTo>
                  <a:cubicBezTo>
                    <a:pt x="408" y="476"/>
                    <a:pt x="408" y="476"/>
                    <a:pt x="409" y="476"/>
                  </a:cubicBezTo>
                  <a:cubicBezTo>
                    <a:pt x="412" y="474"/>
                    <a:pt x="413" y="473"/>
                    <a:pt x="414" y="473"/>
                  </a:cubicBezTo>
                  <a:cubicBezTo>
                    <a:pt x="415" y="473"/>
                    <a:pt x="416" y="474"/>
                    <a:pt x="416" y="475"/>
                  </a:cubicBezTo>
                  <a:cubicBezTo>
                    <a:pt x="416" y="476"/>
                    <a:pt x="416" y="476"/>
                    <a:pt x="416" y="476"/>
                  </a:cubicBezTo>
                  <a:cubicBezTo>
                    <a:pt x="416" y="476"/>
                    <a:pt x="416" y="476"/>
                    <a:pt x="416" y="476"/>
                  </a:cubicBezTo>
                  <a:cubicBezTo>
                    <a:pt x="414" y="482"/>
                    <a:pt x="414" y="482"/>
                    <a:pt x="414" y="482"/>
                  </a:cubicBezTo>
                  <a:cubicBezTo>
                    <a:pt x="414" y="484"/>
                    <a:pt x="415" y="486"/>
                    <a:pt x="418" y="490"/>
                  </a:cubicBezTo>
                  <a:cubicBezTo>
                    <a:pt x="419" y="490"/>
                    <a:pt x="420" y="491"/>
                    <a:pt x="420" y="491"/>
                  </a:cubicBezTo>
                  <a:cubicBezTo>
                    <a:pt x="420" y="491"/>
                    <a:pt x="421" y="490"/>
                    <a:pt x="421" y="490"/>
                  </a:cubicBezTo>
                  <a:cubicBezTo>
                    <a:pt x="418" y="485"/>
                    <a:pt x="418" y="481"/>
                    <a:pt x="419" y="478"/>
                  </a:cubicBezTo>
                  <a:cubicBezTo>
                    <a:pt x="420" y="477"/>
                    <a:pt x="421" y="475"/>
                    <a:pt x="423" y="475"/>
                  </a:cubicBezTo>
                  <a:cubicBezTo>
                    <a:pt x="423" y="475"/>
                    <a:pt x="423" y="475"/>
                    <a:pt x="423" y="475"/>
                  </a:cubicBezTo>
                  <a:cubicBezTo>
                    <a:pt x="423" y="475"/>
                    <a:pt x="423" y="475"/>
                    <a:pt x="423" y="475"/>
                  </a:cubicBezTo>
                  <a:cubicBezTo>
                    <a:pt x="429" y="473"/>
                    <a:pt x="429" y="473"/>
                    <a:pt x="429" y="473"/>
                  </a:cubicBezTo>
                  <a:cubicBezTo>
                    <a:pt x="437" y="471"/>
                    <a:pt x="437" y="471"/>
                    <a:pt x="437" y="471"/>
                  </a:cubicBezTo>
                  <a:cubicBezTo>
                    <a:pt x="437" y="471"/>
                    <a:pt x="437" y="471"/>
                    <a:pt x="437" y="471"/>
                  </a:cubicBezTo>
                  <a:cubicBezTo>
                    <a:pt x="438" y="472"/>
                    <a:pt x="438" y="472"/>
                    <a:pt x="438" y="472"/>
                  </a:cubicBezTo>
                  <a:cubicBezTo>
                    <a:pt x="441" y="473"/>
                    <a:pt x="441" y="473"/>
                    <a:pt x="441" y="473"/>
                  </a:cubicBezTo>
                  <a:cubicBezTo>
                    <a:pt x="445" y="472"/>
                    <a:pt x="445" y="472"/>
                    <a:pt x="445" y="472"/>
                  </a:cubicBezTo>
                  <a:cubicBezTo>
                    <a:pt x="446" y="471"/>
                    <a:pt x="447" y="471"/>
                    <a:pt x="449" y="470"/>
                  </a:cubicBezTo>
                  <a:cubicBezTo>
                    <a:pt x="450" y="469"/>
                    <a:pt x="450" y="469"/>
                    <a:pt x="450" y="469"/>
                  </a:cubicBezTo>
                  <a:cubicBezTo>
                    <a:pt x="453" y="468"/>
                    <a:pt x="453" y="468"/>
                    <a:pt x="453" y="468"/>
                  </a:cubicBezTo>
                  <a:cubicBezTo>
                    <a:pt x="452" y="467"/>
                    <a:pt x="452" y="465"/>
                    <a:pt x="452" y="464"/>
                  </a:cubicBezTo>
                  <a:cubicBezTo>
                    <a:pt x="453" y="462"/>
                    <a:pt x="455" y="462"/>
                    <a:pt x="456" y="461"/>
                  </a:cubicBezTo>
                  <a:cubicBezTo>
                    <a:pt x="456" y="461"/>
                    <a:pt x="456" y="461"/>
                    <a:pt x="456" y="461"/>
                  </a:cubicBezTo>
                  <a:cubicBezTo>
                    <a:pt x="456" y="461"/>
                    <a:pt x="456" y="461"/>
                    <a:pt x="456" y="461"/>
                  </a:cubicBezTo>
                  <a:cubicBezTo>
                    <a:pt x="467" y="460"/>
                    <a:pt x="467" y="460"/>
                    <a:pt x="467" y="460"/>
                  </a:cubicBezTo>
                  <a:cubicBezTo>
                    <a:pt x="480" y="460"/>
                    <a:pt x="480" y="460"/>
                    <a:pt x="480" y="460"/>
                  </a:cubicBezTo>
                  <a:cubicBezTo>
                    <a:pt x="490" y="458"/>
                    <a:pt x="490" y="458"/>
                    <a:pt x="490" y="458"/>
                  </a:cubicBezTo>
                  <a:cubicBezTo>
                    <a:pt x="499" y="447"/>
                    <a:pt x="499" y="447"/>
                    <a:pt x="499" y="447"/>
                  </a:cubicBezTo>
                  <a:cubicBezTo>
                    <a:pt x="502" y="444"/>
                    <a:pt x="507" y="438"/>
                    <a:pt x="510" y="437"/>
                  </a:cubicBezTo>
                  <a:cubicBezTo>
                    <a:pt x="516" y="434"/>
                    <a:pt x="520" y="429"/>
                    <a:pt x="523" y="422"/>
                  </a:cubicBezTo>
                  <a:cubicBezTo>
                    <a:pt x="528" y="413"/>
                    <a:pt x="528" y="413"/>
                    <a:pt x="528" y="413"/>
                  </a:cubicBezTo>
                  <a:cubicBezTo>
                    <a:pt x="533" y="404"/>
                    <a:pt x="533" y="404"/>
                    <a:pt x="533" y="404"/>
                  </a:cubicBezTo>
                  <a:cubicBezTo>
                    <a:pt x="547" y="380"/>
                    <a:pt x="547" y="380"/>
                    <a:pt x="547" y="380"/>
                  </a:cubicBezTo>
                  <a:cubicBezTo>
                    <a:pt x="550" y="372"/>
                    <a:pt x="550" y="369"/>
                    <a:pt x="549" y="368"/>
                  </a:cubicBezTo>
                  <a:cubicBezTo>
                    <a:pt x="549" y="368"/>
                    <a:pt x="548" y="367"/>
                    <a:pt x="546" y="367"/>
                  </a:cubicBezTo>
                  <a:cubicBezTo>
                    <a:pt x="545" y="367"/>
                    <a:pt x="544" y="367"/>
                    <a:pt x="543" y="367"/>
                  </a:cubicBezTo>
                  <a:cubicBezTo>
                    <a:pt x="543" y="367"/>
                    <a:pt x="543" y="367"/>
                    <a:pt x="543" y="367"/>
                  </a:cubicBezTo>
                  <a:cubicBezTo>
                    <a:pt x="542" y="367"/>
                    <a:pt x="542" y="367"/>
                    <a:pt x="542" y="367"/>
                  </a:cubicBezTo>
                  <a:cubicBezTo>
                    <a:pt x="532" y="369"/>
                    <a:pt x="532" y="369"/>
                    <a:pt x="532" y="369"/>
                  </a:cubicBezTo>
                  <a:cubicBezTo>
                    <a:pt x="531" y="369"/>
                    <a:pt x="531" y="369"/>
                    <a:pt x="531" y="369"/>
                  </a:cubicBezTo>
                  <a:cubicBezTo>
                    <a:pt x="530" y="367"/>
                    <a:pt x="530" y="367"/>
                    <a:pt x="530" y="367"/>
                  </a:cubicBezTo>
                  <a:cubicBezTo>
                    <a:pt x="530" y="366"/>
                    <a:pt x="531" y="365"/>
                    <a:pt x="532" y="364"/>
                  </a:cubicBezTo>
                  <a:cubicBezTo>
                    <a:pt x="533" y="364"/>
                    <a:pt x="533" y="364"/>
                    <a:pt x="534" y="363"/>
                  </a:cubicBezTo>
                  <a:cubicBezTo>
                    <a:pt x="550" y="354"/>
                    <a:pt x="550" y="354"/>
                    <a:pt x="550" y="354"/>
                  </a:cubicBezTo>
                  <a:cubicBezTo>
                    <a:pt x="551" y="353"/>
                    <a:pt x="551" y="353"/>
                    <a:pt x="551" y="353"/>
                  </a:cubicBezTo>
                  <a:cubicBezTo>
                    <a:pt x="550" y="353"/>
                    <a:pt x="549" y="352"/>
                    <a:pt x="546" y="351"/>
                  </a:cubicBezTo>
                  <a:cubicBezTo>
                    <a:pt x="546" y="351"/>
                    <a:pt x="546" y="351"/>
                    <a:pt x="546" y="351"/>
                  </a:cubicBezTo>
                  <a:cubicBezTo>
                    <a:pt x="546" y="351"/>
                    <a:pt x="546" y="351"/>
                    <a:pt x="546" y="351"/>
                  </a:cubicBezTo>
                  <a:cubicBezTo>
                    <a:pt x="545" y="350"/>
                    <a:pt x="545" y="349"/>
                    <a:pt x="545" y="349"/>
                  </a:cubicBezTo>
                  <a:cubicBezTo>
                    <a:pt x="546" y="347"/>
                    <a:pt x="548" y="345"/>
                    <a:pt x="549" y="345"/>
                  </a:cubicBezTo>
                  <a:cubicBezTo>
                    <a:pt x="550" y="344"/>
                    <a:pt x="550" y="343"/>
                    <a:pt x="550" y="343"/>
                  </a:cubicBezTo>
                  <a:cubicBezTo>
                    <a:pt x="544" y="337"/>
                    <a:pt x="544" y="337"/>
                    <a:pt x="544" y="337"/>
                  </a:cubicBezTo>
                  <a:cubicBezTo>
                    <a:pt x="540" y="334"/>
                    <a:pt x="538" y="332"/>
                    <a:pt x="538" y="331"/>
                  </a:cubicBezTo>
                  <a:cubicBezTo>
                    <a:pt x="528" y="313"/>
                    <a:pt x="528" y="313"/>
                    <a:pt x="528" y="313"/>
                  </a:cubicBezTo>
                  <a:cubicBezTo>
                    <a:pt x="520" y="300"/>
                    <a:pt x="521" y="299"/>
                    <a:pt x="521" y="297"/>
                  </a:cubicBezTo>
                  <a:cubicBezTo>
                    <a:pt x="521" y="297"/>
                    <a:pt x="521" y="297"/>
                    <a:pt x="521" y="297"/>
                  </a:cubicBezTo>
                  <a:cubicBezTo>
                    <a:pt x="521" y="297"/>
                    <a:pt x="521" y="297"/>
                    <a:pt x="521" y="297"/>
                  </a:cubicBezTo>
                  <a:cubicBezTo>
                    <a:pt x="528" y="288"/>
                    <a:pt x="528" y="288"/>
                    <a:pt x="528" y="288"/>
                  </a:cubicBezTo>
                  <a:cubicBezTo>
                    <a:pt x="533" y="281"/>
                    <a:pt x="533" y="281"/>
                    <a:pt x="533" y="281"/>
                  </a:cubicBezTo>
                  <a:cubicBezTo>
                    <a:pt x="533" y="280"/>
                    <a:pt x="533" y="280"/>
                    <a:pt x="533" y="280"/>
                  </a:cubicBezTo>
                  <a:cubicBezTo>
                    <a:pt x="534" y="280"/>
                    <a:pt x="534" y="280"/>
                    <a:pt x="534" y="280"/>
                  </a:cubicBezTo>
                  <a:cubicBezTo>
                    <a:pt x="538" y="281"/>
                    <a:pt x="538" y="281"/>
                    <a:pt x="538" y="281"/>
                  </a:cubicBezTo>
                  <a:cubicBezTo>
                    <a:pt x="541" y="277"/>
                    <a:pt x="541" y="277"/>
                    <a:pt x="541" y="277"/>
                  </a:cubicBezTo>
                  <a:cubicBezTo>
                    <a:pt x="543" y="272"/>
                    <a:pt x="547" y="270"/>
                    <a:pt x="551" y="270"/>
                  </a:cubicBezTo>
                  <a:cubicBezTo>
                    <a:pt x="553" y="270"/>
                    <a:pt x="555" y="271"/>
                    <a:pt x="557" y="272"/>
                  </a:cubicBezTo>
                  <a:cubicBezTo>
                    <a:pt x="559" y="272"/>
                    <a:pt x="559" y="272"/>
                    <a:pt x="559" y="272"/>
                  </a:cubicBezTo>
                  <a:cubicBezTo>
                    <a:pt x="559" y="271"/>
                    <a:pt x="559" y="271"/>
                    <a:pt x="559" y="271"/>
                  </a:cubicBezTo>
                  <a:cubicBezTo>
                    <a:pt x="558" y="268"/>
                    <a:pt x="558" y="268"/>
                    <a:pt x="558" y="268"/>
                  </a:cubicBezTo>
                  <a:cubicBezTo>
                    <a:pt x="557" y="268"/>
                    <a:pt x="556" y="268"/>
                    <a:pt x="555" y="268"/>
                  </a:cubicBezTo>
                  <a:cubicBezTo>
                    <a:pt x="555" y="268"/>
                    <a:pt x="555" y="268"/>
                    <a:pt x="555" y="268"/>
                  </a:cubicBezTo>
                  <a:cubicBezTo>
                    <a:pt x="554" y="268"/>
                    <a:pt x="554" y="268"/>
                    <a:pt x="554" y="268"/>
                  </a:cubicBezTo>
                  <a:cubicBezTo>
                    <a:pt x="544" y="265"/>
                    <a:pt x="544" y="265"/>
                    <a:pt x="544" y="265"/>
                  </a:cubicBezTo>
                  <a:cubicBezTo>
                    <a:pt x="537" y="263"/>
                    <a:pt x="537" y="263"/>
                    <a:pt x="537" y="263"/>
                  </a:cubicBezTo>
                  <a:cubicBezTo>
                    <a:pt x="526" y="271"/>
                    <a:pt x="526" y="271"/>
                    <a:pt x="526" y="271"/>
                  </a:cubicBezTo>
                  <a:cubicBezTo>
                    <a:pt x="526" y="271"/>
                    <a:pt x="526" y="271"/>
                    <a:pt x="526" y="271"/>
                  </a:cubicBezTo>
                  <a:cubicBezTo>
                    <a:pt x="526" y="271"/>
                    <a:pt x="526" y="271"/>
                    <a:pt x="526" y="271"/>
                  </a:cubicBezTo>
                  <a:cubicBezTo>
                    <a:pt x="525" y="272"/>
                    <a:pt x="524" y="272"/>
                    <a:pt x="523" y="272"/>
                  </a:cubicBezTo>
                  <a:cubicBezTo>
                    <a:pt x="521" y="272"/>
                    <a:pt x="518" y="271"/>
                    <a:pt x="518" y="262"/>
                  </a:cubicBezTo>
                  <a:cubicBezTo>
                    <a:pt x="518" y="260"/>
                    <a:pt x="517" y="259"/>
                    <a:pt x="516" y="259"/>
                  </a:cubicBezTo>
                  <a:cubicBezTo>
                    <a:pt x="510" y="256"/>
                    <a:pt x="510" y="256"/>
                    <a:pt x="510" y="256"/>
                  </a:cubicBezTo>
                  <a:cubicBezTo>
                    <a:pt x="510" y="256"/>
                    <a:pt x="510" y="256"/>
                    <a:pt x="510" y="256"/>
                  </a:cubicBezTo>
                  <a:cubicBezTo>
                    <a:pt x="510" y="256"/>
                    <a:pt x="510" y="256"/>
                    <a:pt x="510" y="256"/>
                  </a:cubicBezTo>
                  <a:cubicBezTo>
                    <a:pt x="504" y="253"/>
                    <a:pt x="504" y="253"/>
                    <a:pt x="504" y="253"/>
                  </a:cubicBezTo>
                  <a:cubicBezTo>
                    <a:pt x="504" y="252"/>
                    <a:pt x="504" y="252"/>
                    <a:pt x="504" y="252"/>
                  </a:cubicBezTo>
                  <a:cubicBezTo>
                    <a:pt x="504" y="252"/>
                    <a:pt x="504" y="252"/>
                    <a:pt x="504" y="252"/>
                  </a:cubicBezTo>
                  <a:cubicBezTo>
                    <a:pt x="502" y="250"/>
                    <a:pt x="501" y="246"/>
                    <a:pt x="502" y="242"/>
                  </a:cubicBezTo>
                  <a:cubicBezTo>
                    <a:pt x="502" y="237"/>
                    <a:pt x="505" y="236"/>
                    <a:pt x="507" y="236"/>
                  </a:cubicBezTo>
                  <a:cubicBezTo>
                    <a:pt x="507" y="236"/>
                    <a:pt x="508" y="237"/>
                    <a:pt x="509" y="237"/>
                  </a:cubicBezTo>
                  <a:cubicBezTo>
                    <a:pt x="513" y="238"/>
                    <a:pt x="513" y="238"/>
                    <a:pt x="513" y="238"/>
                  </a:cubicBezTo>
                  <a:cubicBezTo>
                    <a:pt x="515" y="238"/>
                    <a:pt x="515" y="238"/>
                    <a:pt x="515" y="238"/>
                  </a:cubicBezTo>
                  <a:cubicBezTo>
                    <a:pt x="526" y="228"/>
                    <a:pt x="526" y="228"/>
                    <a:pt x="526" y="228"/>
                  </a:cubicBezTo>
                  <a:cubicBezTo>
                    <a:pt x="538" y="218"/>
                    <a:pt x="538" y="218"/>
                    <a:pt x="538" y="218"/>
                  </a:cubicBezTo>
                  <a:cubicBezTo>
                    <a:pt x="541" y="214"/>
                    <a:pt x="544" y="212"/>
                    <a:pt x="547" y="211"/>
                  </a:cubicBezTo>
                  <a:cubicBezTo>
                    <a:pt x="548" y="211"/>
                    <a:pt x="549" y="210"/>
                    <a:pt x="549" y="210"/>
                  </a:cubicBezTo>
                  <a:cubicBezTo>
                    <a:pt x="551" y="210"/>
                    <a:pt x="553" y="211"/>
                    <a:pt x="554" y="213"/>
                  </a:cubicBezTo>
                  <a:cubicBezTo>
                    <a:pt x="555" y="214"/>
                    <a:pt x="557" y="217"/>
                    <a:pt x="555" y="221"/>
                  </a:cubicBezTo>
                  <a:cubicBezTo>
                    <a:pt x="555" y="221"/>
                    <a:pt x="555" y="221"/>
                    <a:pt x="555" y="221"/>
                  </a:cubicBezTo>
                  <a:cubicBezTo>
                    <a:pt x="555" y="222"/>
                    <a:pt x="555" y="222"/>
                    <a:pt x="555" y="222"/>
                  </a:cubicBezTo>
                  <a:cubicBezTo>
                    <a:pt x="549" y="232"/>
                    <a:pt x="549" y="232"/>
                    <a:pt x="549" y="232"/>
                  </a:cubicBezTo>
                  <a:cubicBezTo>
                    <a:pt x="549" y="233"/>
                    <a:pt x="549" y="233"/>
                    <a:pt x="549" y="233"/>
                  </a:cubicBezTo>
                  <a:cubicBezTo>
                    <a:pt x="549" y="233"/>
                    <a:pt x="549" y="233"/>
                    <a:pt x="549" y="233"/>
                  </a:cubicBezTo>
                  <a:cubicBezTo>
                    <a:pt x="549" y="233"/>
                    <a:pt x="549" y="233"/>
                    <a:pt x="548" y="233"/>
                  </a:cubicBezTo>
                  <a:cubicBezTo>
                    <a:pt x="548" y="233"/>
                    <a:pt x="549" y="233"/>
                    <a:pt x="549" y="233"/>
                  </a:cubicBezTo>
                  <a:cubicBezTo>
                    <a:pt x="549" y="233"/>
                    <a:pt x="549" y="233"/>
                    <a:pt x="549" y="233"/>
                  </a:cubicBezTo>
                  <a:cubicBezTo>
                    <a:pt x="549" y="234"/>
                    <a:pt x="549" y="234"/>
                    <a:pt x="549" y="234"/>
                  </a:cubicBezTo>
                  <a:cubicBezTo>
                    <a:pt x="552" y="235"/>
                    <a:pt x="552" y="235"/>
                    <a:pt x="552" y="235"/>
                  </a:cubicBezTo>
                  <a:cubicBezTo>
                    <a:pt x="555" y="236"/>
                    <a:pt x="555" y="236"/>
                    <a:pt x="555" y="236"/>
                  </a:cubicBezTo>
                  <a:cubicBezTo>
                    <a:pt x="552" y="238"/>
                    <a:pt x="552" y="238"/>
                    <a:pt x="552" y="238"/>
                  </a:cubicBezTo>
                  <a:cubicBezTo>
                    <a:pt x="551" y="239"/>
                    <a:pt x="551" y="240"/>
                    <a:pt x="550" y="240"/>
                  </a:cubicBezTo>
                  <a:cubicBezTo>
                    <a:pt x="553" y="239"/>
                    <a:pt x="553" y="239"/>
                    <a:pt x="553" y="239"/>
                  </a:cubicBezTo>
                  <a:cubicBezTo>
                    <a:pt x="565" y="234"/>
                    <a:pt x="565" y="234"/>
                    <a:pt x="565" y="234"/>
                  </a:cubicBezTo>
                  <a:cubicBezTo>
                    <a:pt x="565" y="234"/>
                    <a:pt x="565" y="234"/>
                    <a:pt x="565" y="234"/>
                  </a:cubicBezTo>
                  <a:cubicBezTo>
                    <a:pt x="565" y="233"/>
                    <a:pt x="565" y="233"/>
                    <a:pt x="565" y="233"/>
                  </a:cubicBezTo>
                  <a:cubicBezTo>
                    <a:pt x="578" y="229"/>
                    <a:pt x="578" y="229"/>
                    <a:pt x="578" y="229"/>
                  </a:cubicBezTo>
                  <a:cubicBezTo>
                    <a:pt x="578" y="229"/>
                    <a:pt x="578" y="229"/>
                    <a:pt x="578" y="229"/>
                  </a:cubicBezTo>
                  <a:cubicBezTo>
                    <a:pt x="579" y="226"/>
                    <a:pt x="583" y="222"/>
                    <a:pt x="589" y="219"/>
                  </a:cubicBezTo>
                  <a:cubicBezTo>
                    <a:pt x="595" y="215"/>
                    <a:pt x="598" y="211"/>
                    <a:pt x="599" y="209"/>
                  </a:cubicBezTo>
                  <a:cubicBezTo>
                    <a:pt x="602" y="205"/>
                    <a:pt x="603" y="201"/>
                    <a:pt x="605" y="200"/>
                  </a:cubicBezTo>
                  <a:cubicBezTo>
                    <a:pt x="606" y="200"/>
                    <a:pt x="606" y="200"/>
                    <a:pt x="606" y="200"/>
                  </a:cubicBezTo>
                  <a:cubicBezTo>
                    <a:pt x="606" y="199"/>
                    <a:pt x="606" y="199"/>
                    <a:pt x="606" y="199"/>
                  </a:cubicBezTo>
                  <a:cubicBezTo>
                    <a:pt x="611" y="199"/>
                    <a:pt x="611" y="199"/>
                    <a:pt x="611" y="199"/>
                  </a:cubicBezTo>
                  <a:cubicBezTo>
                    <a:pt x="612" y="198"/>
                    <a:pt x="612" y="198"/>
                    <a:pt x="612" y="198"/>
                  </a:cubicBezTo>
                  <a:cubicBezTo>
                    <a:pt x="613" y="199"/>
                    <a:pt x="613" y="199"/>
                    <a:pt x="613" y="199"/>
                  </a:cubicBezTo>
                  <a:cubicBezTo>
                    <a:pt x="614" y="201"/>
                    <a:pt x="615" y="202"/>
                    <a:pt x="616" y="203"/>
                  </a:cubicBezTo>
                  <a:cubicBezTo>
                    <a:pt x="618" y="204"/>
                    <a:pt x="619" y="204"/>
                    <a:pt x="621" y="204"/>
                  </a:cubicBezTo>
                  <a:cubicBezTo>
                    <a:pt x="622" y="204"/>
                    <a:pt x="623" y="204"/>
                    <a:pt x="623" y="204"/>
                  </a:cubicBezTo>
                  <a:cubicBezTo>
                    <a:pt x="623" y="204"/>
                    <a:pt x="623" y="204"/>
                    <a:pt x="623" y="204"/>
                  </a:cubicBezTo>
                  <a:cubicBezTo>
                    <a:pt x="624" y="204"/>
                    <a:pt x="624" y="202"/>
                    <a:pt x="622" y="199"/>
                  </a:cubicBezTo>
                  <a:cubicBezTo>
                    <a:pt x="622" y="199"/>
                    <a:pt x="622" y="199"/>
                    <a:pt x="622" y="199"/>
                  </a:cubicBezTo>
                  <a:cubicBezTo>
                    <a:pt x="622" y="199"/>
                    <a:pt x="622" y="199"/>
                    <a:pt x="622" y="199"/>
                  </a:cubicBezTo>
                  <a:cubicBezTo>
                    <a:pt x="622" y="195"/>
                    <a:pt x="622" y="195"/>
                    <a:pt x="622" y="195"/>
                  </a:cubicBezTo>
                  <a:cubicBezTo>
                    <a:pt x="622" y="193"/>
                    <a:pt x="622" y="193"/>
                    <a:pt x="622" y="193"/>
                  </a:cubicBezTo>
                  <a:cubicBezTo>
                    <a:pt x="624" y="193"/>
                    <a:pt x="624" y="193"/>
                    <a:pt x="624" y="193"/>
                  </a:cubicBezTo>
                  <a:cubicBezTo>
                    <a:pt x="626" y="193"/>
                    <a:pt x="626" y="193"/>
                    <a:pt x="626" y="193"/>
                  </a:cubicBezTo>
                  <a:cubicBezTo>
                    <a:pt x="627" y="193"/>
                    <a:pt x="627" y="193"/>
                    <a:pt x="627" y="193"/>
                  </a:cubicBezTo>
                  <a:cubicBezTo>
                    <a:pt x="627" y="193"/>
                    <a:pt x="627" y="193"/>
                    <a:pt x="627" y="193"/>
                  </a:cubicBezTo>
                  <a:cubicBezTo>
                    <a:pt x="628" y="193"/>
                    <a:pt x="630" y="193"/>
                    <a:pt x="631" y="193"/>
                  </a:cubicBezTo>
                  <a:cubicBezTo>
                    <a:pt x="633" y="193"/>
                    <a:pt x="634" y="193"/>
                    <a:pt x="636" y="193"/>
                  </a:cubicBezTo>
                  <a:cubicBezTo>
                    <a:pt x="639" y="191"/>
                    <a:pt x="641" y="189"/>
                    <a:pt x="641" y="186"/>
                  </a:cubicBezTo>
                  <a:cubicBezTo>
                    <a:pt x="641" y="185"/>
                    <a:pt x="641" y="185"/>
                    <a:pt x="641" y="185"/>
                  </a:cubicBezTo>
                  <a:cubicBezTo>
                    <a:pt x="642" y="185"/>
                    <a:pt x="642" y="185"/>
                    <a:pt x="642" y="185"/>
                  </a:cubicBezTo>
                  <a:cubicBezTo>
                    <a:pt x="642" y="184"/>
                    <a:pt x="643" y="180"/>
                    <a:pt x="647" y="180"/>
                  </a:cubicBezTo>
                  <a:cubicBezTo>
                    <a:pt x="647" y="180"/>
                    <a:pt x="647" y="180"/>
                    <a:pt x="647" y="180"/>
                  </a:cubicBezTo>
                  <a:cubicBezTo>
                    <a:pt x="647" y="181"/>
                    <a:pt x="647" y="181"/>
                    <a:pt x="647" y="181"/>
                  </a:cubicBezTo>
                  <a:cubicBezTo>
                    <a:pt x="652" y="182"/>
                    <a:pt x="652" y="182"/>
                    <a:pt x="652" y="182"/>
                  </a:cubicBezTo>
                  <a:cubicBezTo>
                    <a:pt x="653" y="183"/>
                    <a:pt x="653" y="183"/>
                    <a:pt x="654" y="183"/>
                  </a:cubicBezTo>
                  <a:cubicBezTo>
                    <a:pt x="654" y="183"/>
                    <a:pt x="655" y="183"/>
                    <a:pt x="655" y="182"/>
                  </a:cubicBezTo>
                  <a:cubicBezTo>
                    <a:pt x="657" y="182"/>
                    <a:pt x="658" y="177"/>
                    <a:pt x="658" y="175"/>
                  </a:cubicBezTo>
                  <a:cubicBezTo>
                    <a:pt x="657" y="165"/>
                    <a:pt x="657" y="165"/>
                    <a:pt x="657" y="165"/>
                  </a:cubicBezTo>
                  <a:cubicBezTo>
                    <a:pt x="657" y="160"/>
                    <a:pt x="657" y="156"/>
                    <a:pt x="658" y="153"/>
                  </a:cubicBezTo>
                  <a:cubicBezTo>
                    <a:pt x="660" y="147"/>
                    <a:pt x="663" y="144"/>
                    <a:pt x="667" y="144"/>
                  </a:cubicBezTo>
                  <a:cubicBezTo>
                    <a:pt x="668" y="144"/>
                    <a:pt x="668" y="144"/>
                    <a:pt x="668" y="144"/>
                  </a:cubicBezTo>
                  <a:cubicBezTo>
                    <a:pt x="674" y="145"/>
                    <a:pt x="674" y="145"/>
                    <a:pt x="674" y="145"/>
                  </a:cubicBezTo>
                  <a:cubicBezTo>
                    <a:pt x="680" y="145"/>
                    <a:pt x="680" y="145"/>
                    <a:pt x="680" y="145"/>
                  </a:cubicBezTo>
                  <a:cubicBezTo>
                    <a:pt x="681" y="145"/>
                    <a:pt x="684" y="142"/>
                    <a:pt x="687" y="136"/>
                  </a:cubicBezTo>
                  <a:cubicBezTo>
                    <a:pt x="690" y="128"/>
                    <a:pt x="692" y="123"/>
                    <a:pt x="692" y="118"/>
                  </a:cubicBezTo>
                  <a:cubicBezTo>
                    <a:pt x="692" y="114"/>
                    <a:pt x="693" y="112"/>
                    <a:pt x="695" y="109"/>
                  </a:cubicBezTo>
                  <a:cubicBezTo>
                    <a:pt x="699" y="103"/>
                    <a:pt x="699" y="103"/>
                    <a:pt x="699" y="103"/>
                  </a:cubicBezTo>
                  <a:cubicBezTo>
                    <a:pt x="700" y="98"/>
                    <a:pt x="700" y="98"/>
                    <a:pt x="700" y="98"/>
                  </a:cubicBezTo>
                  <a:cubicBezTo>
                    <a:pt x="697" y="95"/>
                    <a:pt x="697" y="95"/>
                    <a:pt x="697" y="95"/>
                  </a:cubicBezTo>
                  <a:cubicBezTo>
                    <a:pt x="697" y="95"/>
                    <a:pt x="697" y="95"/>
                    <a:pt x="696" y="95"/>
                  </a:cubicBezTo>
                  <a:cubicBezTo>
                    <a:pt x="693" y="95"/>
                    <a:pt x="688" y="97"/>
                    <a:pt x="680" y="100"/>
                  </a:cubicBezTo>
                  <a:cubicBezTo>
                    <a:pt x="673" y="103"/>
                    <a:pt x="668" y="105"/>
                    <a:pt x="664" y="105"/>
                  </a:cubicBezTo>
                  <a:cubicBezTo>
                    <a:pt x="662" y="105"/>
                    <a:pt x="661" y="104"/>
                    <a:pt x="660" y="104"/>
                  </a:cubicBezTo>
                  <a:cubicBezTo>
                    <a:pt x="657" y="102"/>
                    <a:pt x="655" y="98"/>
                    <a:pt x="655" y="94"/>
                  </a:cubicBezTo>
                  <a:cubicBezTo>
                    <a:pt x="650" y="82"/>
                    <a:pt x="650" y="82"/>
                    <a:pt x="650" y="82"/>
                  </a:cubicBezTo>
                  <a:cubicBezTo>
                    <a:pt x="648" y="81"/>
                    <a:pt x="645" y="79"/>
                    <a:pt x="639" y="78"/>
                  </a:cubicBezTo>
                  <a:cubicBezTo>
                    <a:pt x="628" y="74"/>
                    <a:pt x="626" y="73"/>
                    <a:pt x="625" y="72"/>
                  </a:cubicBezTo>
                  <a:cubicBezTo>
                    <a:pt x="620" y="68"/>
                    <a:pt x="615" y="62"/>
                    <a:pt x="611" y="51"/>
                  </a:cubicBezTo>
                  <a:cubicBezTo>
                    <a:pt x="608" y="43"/>
                    <a:pt x="605" y="31"/>
                    <a:pt x="602" y="17"/>
                  </a:cubicBezTo>
                  <a:cubicBezTo>
                    <a:pt x="601" y="12"/>
                    <a:pt x="599" y="9"/>
                    <a:pt x="597" y="8"/>
                  </a:cubicBezTo>
                  <a:cubicBezTo>
                    <a:pt x="586" y="7"/>
                    <a:pt x="586" y="7"/>
                    <a:pt x="586" y="7"/>
                  </a:cubicBezTo>
                  <a:cubicBezTo>
                    <a:pt x="586" y="7"/>
                    <a:pt x="586" y="7"/>
                    <a:pt x="586" y="7"/>
                  </a:cubicBezTo>
                  <a:cubicBezTo>
                    <a:pt x="586" y="7"/>
                    <a:pt x="586" y="7"/>
                    <a:pt x="586" y="7"/>
                  </a:cubicBezTo>
                  <a:cubicBezTo>
                    <a:pt x="584" y="7"/>
                    <a:pt x="582" y="6"/>
                    <a:pt x="579" y="4"/>
                  </a:cubicBezTo>
                  <a:cubicBezTo>
                    <a:pt x="579" y="4"/>
                    <a:pt x="579" y="4"/>
                    <a:pt x="578" y="3"/>
                  </a:cubicBezTo>
                  <a:cubicBezTo>
                    <a:pt x="577" y="2"/>
                    <a:pt x="575" y="2"/>
                    <a:pt x="57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50" name="Freeform 762"/>
            <p:cNvSpPr>
              <a:spLocks/>
            </p:cNvSpPr>
            <p:nvPr/>
          </p:nvSpPr>
          <p:spPr bwMode="auto">
            <a:xfrm>
              <a:off x="6271389" y="4470029"/>
              <a:ext cx="72259" cy="151239"/>
            </a:xfrm>
            <a:custGeom>
              <a:avLst/>
              <a:gdLst>
                <a:gd name="T0" fmla="*/ 7 w 18"/>
                <a:gd name="T1" fmla="*/ 38 h 38"/>
                <a:gd name="T2" fmla="*/ 5 w 18"/>
                <a:gd name="T3" fmla="*/ 35 h 38"/>
                <a:gd name="T4" fmla="*/ 1 w 18"/>
                <a:gd name="T5" fmla="*/ 28 h 38"/>
                <a:gd name="T6" fmla="*/ 2 w 18"/>
                <a:gd name="T7" fmla="*/ 18 h 38"/>
                <a:gd name="T8" fmla="*/ 7 w 18"/>
                <a:gd name="T9" fmla="*/ 9 h 38"/>
                <a:gd name="T10" fmla="*/ 12 w 18"/>
                <a:gd name="T11" fmla="*/ 4 h 38"/>
                <a:gd name="T12" fmla="*/ 15 w 18"/>
                <a:gd name="T13" fmla="*/ 0 h 38"/>
                <a:gd name="T14" fmla="*/ 16 w 18"/>
                <a:gd name="T15" fmla="*/ 0 h 38"/>
                <a:gd name="T16" fmla="*/ 18 w 18"/>
                <a:gd name="T17" fmla="*/ 2 h 38"/>
                <a:gd name="T18" fmla="*/ 18 w 18"/>
                <a:gd name="T19" fmla="*/ 4 h 38"/>
                <a:gd name="T20" fmla="*/ 15 w 18"/>
                <a:gd name="T21" fmla="*/ 15 h 38"/>
                <a:gd name="T22" fmla="*/ 12 w 18"/>
                <a:gd name="T23" fmla="*/ 26 h 38"/>
                <a:gd name="T24" fmla="*/ 7 w 18"/>
                <a:gd name="T25" fmla="*/ 37 h 38"/>
                <a:gd name="T26" fmla="*/ 7 w 18"/>
                <a:gd name="T27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38">
                  <a:moveTo>
                    <a:pt x="7" y="38"/>
                  </a:moveTo>
                  <a:cubicBezTo>
                    <a:pt x="7" y="38"/>
                    <a:pt x="6" y="37"/>
                    <a:pt x="5" y="35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0" y="25"/>
                    <a:pt x="0" y="22"/>
                    <a:pt x="2" y="18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0"/>
                    <a:pt x="16" y="0"/>
                  </a:cubicBezTo>
                  <a:cubicBezTo>
                    <a:pt x="16" y="0"/>
                    <a:pt x="17" y="1"/>
                    <a:pt x="18" y="2"/>
                  </a:cubicBezTo>
                  <a:cubicBezTo>
                    <a:pt x="18" y="2"/>
                    <a:pt x="18" y="2"/>
                    <a:pt x="18" y="4"/>
                  </a:cubicBezTo>
                  <a:cubicBezTo>
                    <a:pt x="15" y="6"/>
                    <a:pt x="15" y="12"/>
                    <a:pt x="15" y="1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9" y="31"/>
                    <a:pt x="8" y="35"/>
                    <a:pt x="7" y="37"/>
                  </a:cubicBezTo>
                  <a:cubicBezTo>
                    <a:pt x="7" y="38"/>
                    <a:pt x="7" y="38"/>
                    <a:pt x="7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51" name="Freeform 763"/>
            <p:cNvSpPr>
              <a:spLocks noEditPoints="1"/>
            </p:cNvSpPr>
            <p:nvPr/>
          </p:nvSpPr>
          <p:spPr bwMode="auto">
            <a:xfrm>
              <a:off x="6268028" y="4466669"/>
              <a:ext cx="78981" cy="157961"/>
            </a:xfrm>
            <a:custGeom>
              <a:avLst/>
              <a:gdLst>
                <a:gd name="T0" fmla="*/ 16 w 20"/>
                <a:gd name="T1" fmla="*/ 0 h 40"/>
                <a:gd name="T2" fmla="*/ 19 w 20"/>
                <a:gd name="T3" fmla="*/ 2 h 40"/>
                <a:gd name="T4" fmla="*/ 19 w 20"/>
                <a:gd name="T5" fmla="*/ 6 h 40"/>
                <a:gd name="T6" fmla="*/ 17 w 20"/>
                <a:gd name="T7" fmla="*/ 16 h 40"/>
                <a:gd name="T8" fmla="*/ 13 w 20"/>
                <a:gd name="T9" fmla="*/ 27 h 40"/>
                <a:gd name="T10" fmla="*/ 9 w 20"/>
                <a:gd name="T11" fmla="*/ 39 h 40"/>
                <a:gd name="T12" fmla="*/ 8 w 20"/>
                <a:gd name="T13" fmla="*/ 40 h 40"/>
                <a:gd name="T14" fmla="*/ 5 w 20"/>
                <a:gd name="T15" fmla="*/ 36 h 40"/>
                <a:gd name="T16" fmla="*/ 1 w 20"/>
                <a:gd name="T17" fmla="*/ 29 h 40"/>
                <a:gd name="T18" fmla="*/ 2 w 20"/>
                <a:gd name="T19" fmla="*/ 18 h 40"/>
                <a:gd name="T20" fmla="*/ 7 w 20"/>
                <a:gd name="T21" fmla="*/ 9 h 40"/>
                <a:gd name="T22" fmla="*/ 12 w 20"/>
                <a:gd name="T23" fmla="*/ 5 h 40"/>
                <a:gd name="T24" fmla="*/ 16 w 20"/>
                <a:gd name="T25" fmla="*/ 1 h 40"/>
                <a:gd name="T26" fmla="*/ 16 w 20"/>
                <a:gd name="T27" fmla="*/ 0 h 40"/>
                <a:gd name="T28" fmla="*/ 17 w 20"/>
                <a:gd name="T29" fmla="*/ 2 h 40"/>
                <a:gd name="T30" fmla="*/ 13 w 20"/>
                <a:gd name="T31" fmla="*/ 6 h 40"/>
                <a:gd name="T32" fmla="*/ 13 w 20"/>
                <a:gd name="T33" fmla="*/ 6 h 40"/>
                <a:gd name="T34" fmla="*/ 13 w 20"/>
                <a:gd name="T35" fmla="*/ 6 h 40"/>
                <a:gd name="T36" fmla="*/ 9 w 20"/>
                <a:gd name="T37" fmla="*/ 10 h 40"/>
                <a:gd name="T38" fmla="*/ 4 w 20"/>
                <a:gd name="T39" fmla="*/ 19 h 40"/>
                <a:gd name="T40" fmla="*/ 3 w 20"/>
                <a:gd name="T41" fmla="*/ 28 h 40"/>
                <a:gd name="T42" fmla="*/ 6 w 20"/>
                <a:gd name="T43" fmla="*/ 36 h 40"/>
                <a:gd name="T44" fmla="*/ 7 w 20"/>
                <a:gd name="T45" fmla="*/ 37 h 40"/>
                <a:gd name="T46" fmla="*/ 12 w 20"/>
                <a:gd name="T47" fmla="*/ 27 h 40"/>
                <a:gd name="T48" fmla="*/ 15 w 20"/>
                <a:gd name="T49" fmla="*/ 16 h 40"/>
                <a:gd name="T50" fmla="*/ 18 w 20"/>
                <a:gd name="T51" fmla="*/ 5 h 40"/>
                <a:gd name="T52" fmla="*/ 18 w 20"/>
                <a:gd name="T53" fmla="*/ 3 h 40"/>
                <a:gd name="T54" fmla="*/ 18 w 20"/>
                <a:gd name="T55" fmla="*/ 3 h 40"/>
                <a:gd name="T56" fmla="*/ 17 w 20"/>
                <a:gd name="T57" fmla="*/ 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" h="40">
                  <a:moveTo>
                    <a:pt x="16" y="0"/>
                  </a:moveTo>
                  <a:cubicBezTo>
                    <a:pt x="17" y="0"/>
                    <a:pt x="18" y="1"/>
                    <a:pt x="19" y="2"/>
                  </a:cubicBezTo>
                  <a:cubicBezTo>
                    <a:pt x="20" y="3"/>
                    <a:pt x="20" y="4"/>
                    <a:pt x="19" y="6"/>
                  </a:cubicBezTo>
                  <a:cubicBezTo>
                    <a:pt x="18" y="7"/>
                    <a:pt x="17" y="10"/>
                    <a:pt x="17" y="16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1" y="33"/>
                    <a:pt x="9" y="37"/>
                    <a:pt x="9" y="39"/>
                  </a:cubicBezTo>
                  <a:cubicBezTo>
                    <a:pt x="9" y="40"/>
                    <a:pt x="9" y="40"/>
                    <a:pt x="8" y="40"/>
                  </a:cubicBezTo>
                  <a:cubicBezTo>
                    <a:pt x="8" y="40"/>
                    <a:pt x="6" y="39"/>
                    <a:pt x="5" y="36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0" y="26"/>
                    <a:pt x="0" y="22"/>
                    <a:pt x="2" y="18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moveTo>
                    <a:pt x="17" y="2"/>
                  </a:move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2" y="23"/>
                    <a:pt x="2" y="26"/>
                    <a:pt x="3" y="28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7" y="36"/>
                    <a:pt x="7" y="37"/>
                    <a:pt x="7" y="37"/>
                  </a:cubicBezTo>
                  <a:cubicBezTo>
                    <a:pt x="8" y="35"/>
                    <a:pt x="10" y="31"/>
                    <a:pt x="12" y="2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0"/>
                    <a:pt x="16" y="6"/>
                    <a:pt x="18" y="5"/>
                  </a:cubicBezTo>
                  <a:cubicBezTo>
                    <a:pt x="18" y="4"/>
                    <a:pt x="18" y="4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7" y="3"/>
                    <a:pt x="17" y="2"/>
                    <a:pt x="1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53" name="Freeform 765"/>
            <p:cNvSpPr>
              <a:spLocks noEditPoints="1"/>
            </p:cNvSpPr>
            <p:nvPr/>
          </p:nvSpPr>
          <p:spPr bwMode="auto">
            <a:xfrm>
              <a:off x="4155719" y="2757665"/>
              <a:ext cx="2787844" cy="1959390"/>
            </a:xfrm>
            <a:custGeom>
              <a:avLst/>
              <a:gdLst>
                <a:gd name="T0" fmla="*/ 698 w 702"/>
                <a:gd name="T1" fmla="*/ 94 h 493"/>
                <a:gd name="T2" fmla="*/ 651 w 702"/>
                <a:gd name="T3" fmla="*/ 184 h 493"/>
                <a:gd name="T4" fmla="*/ 579 w 702"/>
                <a:gd name="T5" fmla="*/ 231 h 493"/>
                <a:gd name="T6" fmla="*/ 513 w 702"/>
                <a:gd name="T7" fmla="*/ 240 h 493"/>
                <a:gd name="T8" fmla="*/ 560 w 702"/>
                <a:gd name="T9" fmla="*/ 274 h 493"/>
                <a:gd name="T10" fmla="*/ 535 w 702"/>
                <a:gd name="T11" fmla="*/ 365 h 493"/>
                <a:gd name="T12" fmla="*/ 451 w 702"/>
                <a:gd name="T13" fmla="*/ 471 h 493"/>
                <a:gd name="T14" fmla="*/ 401 w 702"/>
                <a:gd name="T15" fmla="*/ 472 h 493"/>
                <a:gd name="T16" fmla="*/ 320 w 702"/>
                <a:gd name="T17" fmla="*/ 480 h 493"/>
                <a:gd name="T18" fmla="*/ 287 w 702"/>
                <a:gd name="T19" fmla="*/ 444 h 493"/>
                <a:gd name="T20" fmla="*/ 254 w 702"/>
                <a:gd name="T21" fmla="*/ 378 h 493"/>
                <a:gd name="T22" fmla="*/ 165 w 702"/>
                <a:gd name="T23" fmla="*/ 395 h 493"/>
                <a:gd name="T24" fmla="*/ 91 w 702"/>
                <a:gd name="T25" fmla="*/ 362 h 493"/>
                <a:gd name="T26" fmla="*/ 65 w 702"/>
                <a:gd name="T27" fmla="*/ 332 h 493"/>
                <a:gd name="T28" fmla="*/ 25 w 702"/>
                <a:gd name="T29" fmla="*/ 280 h 493"/>
                <a:gd name="T30" fmla="*/ 7 w 702"/>
                <a:gd name="T31" fmla="*/ 223 h 493"/>
                <a:gd name="T32" fmla="*/ 77 w 702"/>
                <a:gd name="T33" fmla="*/ 192 h 493"/>
                <a:gd name="T34" fmla="*/ 102 w 702"/>
                <a:gd name="T35" fmla="*/ 132 h 493"/>
                <a:gd name="T36" fmla="*/ 166 w 702"/>
                <a:gd name="T37" fmla="*/ 85 h 493"/>
                <a:gd name="T38" fmla="*/ 268 w 702"/>
                <a:gd name="T39" fmla="*/ 185 h 493"/>
                <a:gd name="T40" fmla="*/ 434 w 702"/>
                <a:gd name="T41" fmla="*/ 153 h 493"/>
                <a:gd name="T42" fmla="*/ 529 w 702"/>
                <a:gd name="T43" fmla="*/ 120 h 493"/>
                <a:gd name="T44" fmla="*/ 500 w 702"/>
                <a:gd name="T45" fmla="*/ 68 h 493"/>
                <a:gd name="T46" fmla="*/ 535 w 702"/>
                <a:gd name="T47" fmla="*/ 14 h 493"/>
                <a:gd name="T48" fmla="*/ 499 w 702"/>
                <a:gd name="T49" fmla="*/ 69 h 493"/>
                <a:gd name="T50" fmla="*/ 531 w 702"/>
                <a:gd name="T51" fmla="*/ 115 h 493"/>
                <a:gd name="T52" fmla="*/ 485 w 702"/>
                <a:gd name="T53" fmla="*/ 140 h 493"/>
                <a:gd name="T54" fmla="*/ 435 w 702"/>
                <a:gd name="T55" fmla="*/ 159 h 493"/>
                <a:gd name="T56" fmla="*/ 353 w 702"/>
                <a:gd name="T57" fmla="*/ 202 h 493"/>
                <a:gd name="T58" fmla="*/ 235 w 702"/>
                <a:gd name="T59" fmla="*/ 157 h 493"/>
                <a:gd name="T60" fmla="*/ 165 w 702"/>
                <a:gd name="T61" fmla="*/ 86 h 493"/>
                <a:gd name="T62" fmla="*/ 134 w 702"/>
                <a:gd name="T63" fmla="*/ 115 h 493"/>
                <a:gd name="T64" fmla="*/ 76 w 702"/>
                <a:gd name="T65" fmla="*/ 148 h 493"/>
                <a:gd name="T66" fmla="*/ 79 w 702"/>
                <a:gd name="T67" fmla="*/ 191 h 493"/>
                <a:gd name="T68" fmla="*/ 48 w 702"/>
                <a:gd name="T69" fmla="*/ 213 h 493"/>
                <a:gd name="T70" fmla="*/ 2 w 702"/>
                <a:gd name="T71" fmla="*/ 236 h 493"/>
                <a:gd name="T72" fmla="*/ 14 w 702"/>
                <a:gd name="T73" fmla="*/ 266 h 493"/>
                <a:gd name="T74" fmla="*/ 46 w 702"/>
                <a:gd name="T75" fmla="*/ 291 h 493"/>
                <a:gd name="T76" fmla="*/ 63 w 702"/>
                <a:gd name="T77" fmla="*/ 321 h 493"/>
                <a:gd name="T78" fmla="*/ 66 w 702"/>
                <a:gd name="T79" fmla="*/ 349 h 493"/>
                <a:gd name="T80" fmla="*/ 101 w 702"/>
                <a:gd name="T81" fmla="*/ 365 h 493"/>
                <a:gd name="T82" fmla="*/ 130 w 702"/>
                <a:gd name="T83" fmla="*/ 384 h 493"/>
                <a:gd name="T84" fmla="*/ 180 w 702"/>
                <a:gd name="T85" fmla="*/ 391 h 493"/>
                <a:gd name="T86" fmla="*/ 244 w 702"/>
                <a:gd name="T87" fmla="*/ 377 h 493"/>
                <a:gd name="T88" fmla="*/ 273 w 702"/>
                <a:gd name="T89" fmla="*/ 389 h 493"/>
                <a:gd name="T90" fmla="*/ 277 w 702"/>
                <a:gd name="T91" fmla="*/ 442 h 493"/>
                <a:gd name="T92" fmla="*/ 305 w 702"/>
                <a:gd name="T93" fmla="*/ 472 h 493"/>
                <a:gd name="T94" fmla="*/ 324 w 702"/>
                <a:gd name="T95" fmla="*/ 460 h 493"/>
                <a:gd name="T96" fmla="*/ 377 w 702"/>
                <a:gd name="T97" fmla="*/ 456 h 493"/>
                <a:gd name="T98" fmla="*/ 406 w 702"/>
                <a:gd name="T99" fmla="*/ 474 h 493"/>
                <a:gd name="T100" fmla="*/ 423 w 702"/>
                <a:gd name="T101" fmla="*/ 475 h 493"/>
                <a:gd name="T102" fmla="*/ 480 w 702"/>
                <a:gd name="T103" fmla="*/ 460 h 493"/>
                <a:gd name="T104" fmla="*/ 530 w 702"/>
                <a:gd name="T105" fmla="*/ 367 h 493"/>
                <a:gd name="T106" fmla="*/ 521 w 702"/>
                <a:gd name="T107" fmla="*/ 297 h 493"/>
                <a:gd name="T108" fmla="*/ 554 w 702"/>
                <a:gd name="T109" fmla="*/ 268 h 493"/>
                <a:gd name="T110" fmla="*/ 502 w 702"/>
                <a:gd name="T111" fmla="*/ 242 h 493"/>
                <a:gd name="T112" fmla="*/ 549 w 702"/>
                <a:gd name="T113" fmla="*/ 233 h 493"/>
                <a:gd name="T114" fmla="*/ 589 w 702"/>
                <a:gd name="T115" fmla="*/ 219 h 493"/>
                <a:gd name="T116" fmla="*/ 622 w 702"/>
                <a:gd name="T117" fmla="*/ 195 h 493"/>
                <a:gd name="T118" fmla="*/ 654 w 702"/>
                <a:gd name="T119" fmla="*/ 183 h 493"/>
                <a:gd name="T120" fmla="*/ 696 w 702"/>
                <a:gd name="T121" fmla="*/ 95 h 493"/>
                <a:gd name="T122" fmla="*/ 578 w 702"/>
                <a:gd name="T123" fmla="*/ 3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02" h="493">
                  <a:moveTo>
                    <a:pt x="574" y="0"/>
                  </a:moveTo>
                  <a:cubicBezTo>
                    <a:pt x="576" y="0"/>
                    <a:pt x="578" y="1"/>
                    <a:pt x="580" y="3"/>
                  </a:cubicBezTo>
                  <a:cubicBezTo>
                    <a:pt x="583" y="4"/>
                    <a:pt x="584" y="5"/>
                    <a:pt x="586" y="5"/>
                  </a:cubicBezTo>
                  <a:cubicBezTo>
                    <a:pt x="597" y="6"/>
                    <a:pt x="597" y="6"/>
                    <a:pt x="597" y="6"/>
                  </a:cubicBezTo>
                  <a:cubicBezTo>
                    <a:pt x="600" y="7"/>
                    <a:pt x="602" y="11"/>
                    <a:pt x="604" y="17"/>
                  </a:cubicBezTo>
                  <a:cubicBezTo>
                    <a:pt x="607" y="32"/>
                    <a:pt x="610" y="43"/>
                    <a:pt x="613" y="50"/>
                  </a:cubicBezTo>
                  <a:cubicBezTo>
                    <a:pt x="616" y="60"/>
                    <a:pt x="621" y="67"/>
                    <a:pt x="626" y="70"/>
                  </a:cubicBezTo>
                  <a:cubicBezTo>
                    <a:pt x="628" y="72"/>
                    <a:pt x="632" y="74"/>
                    <a:pt x="640" y="76"/>
                  </a:cubicBezTo>
                  <a:cubicBezTo>
                    <a:pt x="646" y="78"/>
                    <a:pt x="650" y="79"/>
                    <a:pt x="652" y="81"/>
                  </a:cubicBezTo>
                  <a:cubicBezTo>
                    <a:pt x="656" y="93"/>
                    <a:pt x="656" y="93"/>
                    <a:pt x="656" y="93"/>
                  </a:cubicBezTo>
                  <a:cubicBezTo>
                    <a:pt x="657" y="97"/>
                    <a:pt x="659" y="101"/>
                    <a:pt x="661" y="102"/>
                  </a:cubicBezTo>
                  <a:cubicBezTo>
                    <a:pt x="662" y="103"/>
                    <a:pt x="663" y="103"/>
                    <a:pt x="664" y="103"/>
                  </a:cubicBezTo>
                  <a:cubicBezTo>
                    <a:pt x="668" y="103"/>
                    <a:pt x="673" y="101"/>
                    <a:pt x="679" y="99"/>
                  </a:cubicBezTo>
                  <a:cubicBezTo>
                    <a:pt x="687" y="95"/>
                    <a:pt x="693" y="93"/>
                    <a:pt x="696" y="93"/>
                  </a:cubicBezTo>
                  <a:cubicBezTo>
                    <a:pt x="697" y="93"/>
                    <a:pt x="698" y="93"/>
                    <a:pt x="698" y="94"/>
                  </a:cubicBezTo>
                  <a:cubicBezTo>
                    <a:pt x="702" y="98"/>
                    <a:pt x="702" y="98"/>
                    <a:pt x="702" y="98"/>
                  </a:cubicBezTo>
                  <a:cubicBezTo>
                    <a:pt x="700" y="103"/>
                    <a:pt x="700" y="103"/>
                    <a:pt x="700" y="103"/>
                  </a:cubicBezTo>
                  <a:cubicBezTo>
                    <a:pt x="696" y="110"/>
                    <a:pt x="696" y="110"/>
                    <a:pt x="696" y="110"/>
                  </a:cubicBezTo>
                  <a:cubicBezTo>
                    <a:pt x="694" y="113"/>
                    <a:pt x="694" y="115"/>
                    <a:pt x="694" y="118"/>
                  </a:cubicBezTo>
                  <a:cubicBezTo>
                    <a:pt x="694" y="123"/>
                    <a:pt x="692" y="129"/>
                    <a:pt x="688" y="137"/>
                  </a:cubicBezTo>
                  <a:cubicBezTo>
                    <a:pt x="686" y="143"/>
                    <a:pt x="683" y="146"/>
                    <a:pt x="680" y="147"/>
                  </a:cubicBezTo>
                  <a:cubicBezTo>
                    <a:pt x="674" y="147"/>
                    <a:pt x="674" y="147"/>
                    <a:pt x="674" y="147"/>
                  </a:cubicBezTo>
                  <a:cubicBezTo>
                    <a:pt x="668" y="146"/>
                    <a:pt x="668" y="146"/>
                    <a:pt x="668" y="146"/>
                  </a:cubicBezTo>
                  <a:cubicBezTo>
                    <a:pt x="668" y="146"/>
                    <a:pt x="668" y="146"/>
                    <a:pt x="667" y="146"/>
                  </a:cubicBezTo>
                  <a:cubicBezTo>
                    <a:pt x="664" y="146"/>
                    <a:pt x="661" y="149"/>
                    <a:pt x="659" y="154"/>
                  </a:cubicBezTo>
                  <a:cubicBezTo>
                    <a:pt x="659" y="156"/>
                    <a:pt x="659" y="160"/>
                    <a:pt x="659" y="165"/>
                  </a:cubicBezTo>
                  <a:cubicBezTo>
                    <a:pt x="660" y="175"/>
                    <a:pt x="660" y="175"/>
                    <a:pt x="660" y="175"/>
                  </a:cubicBezTo>
                  <a:cubicBezTo>
                    <a:pt x="659" y="180"/>
                    <a:pt x="658" y="183"/>
                    <a:pt x="656" y="184"/>
                  </a:cubicBezTo>
                  <a:cubicBezTo>
                    <a:pt x="655" y="184"/>
                    <a:pt x="655" y="185"/>
                    <a:pt x="654" y="185"/>
                  </a:cubicBezTo>
                  <a:cubicBezTo>
                    <a:pt x="653" y="185"/>
                    <a:pt x="652" y="184"/>
                    <a:pt x="651" y="184"/>
                  </a:cubicBezTo>
                  <a:cubicBezTo>
                    <a:pt x="647" y="182"/>
                    <a:pt x="647" y="182"/>
                    <a:pt x="647" y="182"/>
                  </a:cubicBezTo>
                  <a:cubicBezTo>
                    <a:pt x="645" y="182"/>
                    <a:pt x="644" y="184"/>
                    <a:pt x="643" y="186"/>
                  </a:cubicBezTo>
                  <a:cubicBezTo>
                    <a:pt x="643" y="190"/>
                    <a:pt x="640" y="193"/>
                    <a:pt x="636" y="194"/>
                  </a:cubicBezTo>
                  <a:cubicBezTo>
                    <a:pt x="635" y="195"/>
                    <a:pt x="633" y="195"/>
                    <a:pt x="631" y="195"/>
                  </a:cubicBezTo>
                  <a:cubicBezTo>
                    <a:pt x="630" y="195"/>
                    <a:pt x="628" y="195"/>
                    <a:pt x="626" y="194"/>
                  </a:cubicBezTo>
                  <a:cubicBezTo>
                    <a:pt x="624" y="194"/>
                    <a:pt x="624" y="194"/>
                    <a:pt x="624" y="194"/>
                  </a:cubicBezTo>
                  <a:cubicBezTo>
                    <a:pt x="624" y="199"/>
                    <a:pt x="624" y="199"/>
                    <a:pt x="624" y="199"/>
                  </a:cubicBezTo>
                  <a:cubicBezTo>
                    <a:pt x="626" y="204"/>
                    <a:pt x="626" y="206"/>
                    <a:pt x="624" y="206"/>
                  </a:cubicBezTo>
                  <a:cubicBezTo>
                    <a:pt x="623" y="206"/>
                    <a:pt x="622" y="206"/>
                    <a:pt x="621" y="206"/>
                  </a:cubicBezTo>
                  <a:cubicBezTo>
                    <a:pt x="619" y="206"/>
                    <a:pt x="617" y="205"/>
                    <a:pt x="616" y="204"/>
                  </a:cubicBezTo>
                  <a:cubicBezTo>
                    <a:pt x="614" y="204"/>
                    <a:pt x="612" y="203"/>
                    <a:pt x="611" y="200"/>
                  </a:cubicBezTo>
                  <a:cubicBezTo>
                    <a:pt x="607" y="201"/>
                    <a:pt x="607" y="201"/>
                    <a:pt x="607" y="201"/>
                  </a:cubicBezTo>
                  <a:cubicBezTo>
                    <a:pt x="605" y="203"/>
                    <a:pt x="603" y="205"/>
                    <a:pt x="601" y="210"/>
                  </a:cubicBezTo>
                  <a:cubicBezTo>
                    <a:pt x="600" y="213"/>
                    <a:pt x="596" y="216"/>
                    <a:pt x="590" y="220"/>
                  </a:cubicBezTo>
                  <a:cubicBezTo>
                    <a:pt x="583" y="224"/>
                    <a:pt x="580" y="227"/>
                    <a:pt x="579" y="231"/>
                  </a:cubicBezTo>
                  <a:cubicBezTo>
                    <a:pt x="578" y="231"/>
                    <a:pt x="578" y="231"/>
                    <a:pt x="578" y="231"/>
                  </a:cubicBezTo>
                  <a:cubicBezTo>
                    <a:pt x="566" y="235"/>
                    <a:pt x="566" y="235"/>
                    <a:pt x="566" y="235"/>
                  </a:cubicBezTo>
                  <a:cubicBezTo>
                    <a:pt x="554" y="241"/>
                    <a:pt x="554" y="241"/>
                    <a:pt x="554" y="241"/>
                  </a:cubicBezTo>
                  <a:cubicBezTo>
                    <a:pt x="546" y="243"/>
                    <a:pt x="546" y="243"/>
                    <a:pt x="546" y="243"/>
                  </a:cubicBezTo>
                  <a:cubicBezTo>
                    <a:pt x="545" y="242"/>
                    <a:pt x="547" y="240"/>
                    <a:pt x="551" y="237"/>
                  </a:cubicBezTo>
                  <a:cubicBezTo>
                    <a:pt x="548" y="235"/>
                    <a:pt x="548" y="235"/>
                    <a:pt x="548" y="235"/>
                  </a:cubicBezTo>
                  <a:cubicBezTo>
                    <a:pt x="546" y="235"/>
                    <a:pt x="546" y="233"/>
                    <a:pt x="548" y="232"/>
                  </a:cubicBezTo>
                  <a:cubicBezTo>
                    <a:pt x="554" y="221"/>
                    <a:pt x="554" y="221"/>
                    <a:pt x="554" y="221"/>
                  </a:cubicBezTo>
                  <a:cubicBezTo>
                    <a:pt x="554" y="218"/>
                    <a:pt x="554" y="215"/>
                    <a:pt x="553" y="214"/>
                  </a:cubicBezTo>
                  <a:cubicBezTo>
                    <a:pt x="552" y="213"/>
                    <a:pt x="551" y="212"/>
                    <a:pt x="549" y="212"/>
                  </a:cubicBezTo>
                  <a:cubicBezTo>
                    <a:pt x="549" y="212"/>
                    <a:pt x="548" y="212"/>
                    <a:pt x="548" y="213"/>
                  </a:cubicBezTo>
                  <a:cubicBezTo>
                    <a:pt x="545" y="214"/>
                    <a:pt x="542" y="216"/>
                    <a:pt x="540" y="219"/>
                  </a:cubicBezTo>
                  <a:cubicBezTo>
                    <a:pt x="527" y="230"/>
                    <a:pt x="527" y="230"/>
                    <a:pt x="527" y="230"/>
                  </a:cubicBezTo>
                  <a:cubicBezTo>
                    <a:pt x="516" y="239"/>
                    <a:pt x="516" y="239"/>
                    <a:pt x="516" y="239"/>
                  </a:cubicBezTo>
                  <a:cubicBezTo>
                    <a:pt x="513" y="240"/>
                    <a:pt x="513" y="240"/>
                    <a:pt x="513" y="240"/>
                  </a:cubicBezTo>
                  <a:cubicBezTo>
                    <a:pt x="509" y="239"/>
                    <a:pt x="509" y="239"/>
                    <a:pt x="509" y="239"/>
                  </a:cubicBezTo>
                  <a:cubicBezTo>
                    <a:pt x="508" y="238"/>
                    <a:pt x="507" y="238"/>
                    <a:pt x="507" y="238"/>
                  </a:cubicBezTo>
                  <a:cubicBezTo>
                    <a:pt x="505" y="238"/>
                    <a:pt x="504" y="240"/>
                    <a:pt x="503" y="242"/>
                  </a:cubicBezTo>
                  <a:cubicBezTo>
                    <a:pt x="503" y="246"/>
                    <a:pt x="504" y="249"/>
                    <a:pt x="505" y="251"/>
                  </a:cubicBezTo>
                  <a:cubicBezTo>
                    <a:pt x="511" y="255"/>
                    <a:pt x="511" y="255"/>
                    <a:pt x="511" y="255"/>
                  </a:cubicBezTo>
                  <a:cubicBezTo>
                    <a:pt x="516" y="257"/>
                    <a:pt x="516" y="257"/>
                    <a:pt x="516" y="257"/>
                  </a:cubicBezTo>
                  <a:cubicBezTo>
                    <a:pt x="519" y="258"/>
                    <a:pt x="520" y="260"/>
                    <a:pt x="520" y="262"/>
                  </a:cubicBezTo>
                  <a:cubicBezTo>
                    <a:pt x="520" y="268"/>
                    <a:pt x="521" y="270"/>
                    <a:pt x="523" y="270"/>
                  </a:cubicBezTo>
                  <a:cubicBezTo>
                    <a:pt x="524" y="270"/>
                    <a:pt x="524" y="270"/>
                    <a:pt x="525" y="270"/>
                  </a:cubicBezTo>
                  <a:cubicBezTo>
                    <a:pt x="536" y="261"/>
                    <a:pt x="536" y="261"/>
                    <a:pt x="536" y="261"/>
                  </a:cubicBezTo>
                  <a:cubicBezTo>
                    <a:pt x="544" y="263"/>
                    <a:pt x="544" y="263"/>
                    <a:pt x="544" y="263"/>
                  </a:cubicBezTo>
                  <a:cubicBezTo>
                    <a:pt x="555" y="266"/>
                    <a:pt x="555" y="266"/>
                    <a:pt x="555" y="266"/>
                  </a:cubicBezTo>
                  <a:cubicBezTo>
                    <a:pt x="557" y="266"/>
                    <a:pt x="559" y="266"/>
                    <a:pt x="559" y="267"/>
                  </a:cubicBezTo>
                  <a:cubicBezTo>
                    <a:pt x="561" y="271"/>
                    <a:pt x="561" y="271"/>
                    <a:pt x="561" y="271"/>
                  </a:cubicBezTo>
                  <a:cubicBezTo>
                    <a:pt x="560" y="274"/>
                    <a:pt x="560" y="274"/>
                    <a:pt x="560" y="274"/>
                  </a:cubicBezTo>
                  <a:cubicBezTo>
                    <a:pt x="556" y="274"/>
                    <a:pt x="556" y="274"/>
                    <a:pt x="556" y="274"/>
                  </a:cubicBezTo>
                  <a:cubicBezTo>
                    <a:pt x="554" y="273"/>
                    <a:pt x="552" y="272"/>
                    <a:pt x="551" y="272"/>
                  </a:cubicBezTo>
                  <a:cubicBezTo>
                    <a:pt x="547" y="272"/>
                    <a:pt x="545" y="274"/>
                    <a:pt x="542" y="278"/>
                  </a:cubicBezTo>
                  <a:cubicBezTo>
                    <a:pt x="539" y="283"/>
                    <a:pt x="539" y="283"/>
                    <a:pt x="539" y="283"/>
                  </a:cubicBezTo>
                  <a:cubicBezTo>
                    <a:pt x="534" y="282"/>
                    <a:pt x="534" y="282"/>
                    <a:pt x="534" y="282"/>
                  </a:cubicBezTo>
                  <a:cubicBezTo>
                    <a:pt x="529" y="289"/>
                    <a:pt x="529" y="289"/>
                    <a:pt x="529" y="289"/>
                  </a:cubicBezTo>
                  <a:cubicBezTo>
                    <a:pt x="523" y="298"/>
                    <a:pt x="523" y="298"/>
                    <a:pt x="523" y="298"/>
                  </a:cubicBezTo>
                  <a:cubicBezTo>
                    <a:pt x="522" y="299"/>
                    <a:pt x="525" y="304"/>
                    <a:pt x="530" y="313"/>
                  </a:cubicBezTo>
                  <a:cubicBezTo>
                    <a:pt x="540" y="330"/>
                    <a:pt x="540" y="330"/>
                    <a:pt x="540" y="330"/>
                  </a:cubicBezTo>
                  <a:cubicBezTo>
                    <a:pt x="540" y="331"/>
                    <a:pt x="541" y="333"/>
                    <a:pt x="545" y="336"/>
                  </a:cubicBezTo>
                  <a:cubicBezTo>
                    <a:pt x="552" y="342"/>
                    <a:pt x="552" y="342"/>
                    <a:pt x="552" y="342"/>
                  </a:cubicBezTo>
                  <a:cubicBezTo>
                    <a:pt x="553" y="343"/>
                    <a:pt x="552" y="344"/>
                    <a:pt x="550" y="346"/>
                  </a:cubicBezTo>
                  <a:cubicBezTo>
                    <a:pt x="548" y="347"/>
                    <a:pt x="547" y="349"/>
                    <a:pt x="547" y="349"/>
                  </a:cubicBezTo>
                  <a:cubicBezTo>
                    <a:pt x="553" y="352"/>
                    <a:pt x="554" y="354"/>
                    <a:pt x="551" y="355"/>
                  </a:cubicBezTo>
                  <a:cubicBezTo>
                    <a:pt x="535" y="365"/>
                    <a:pt x="535" y="365"/>
                    <a:pt x="535" y="365"/>
                  </a:cubicBezTo>
                  <a:cubicBezTo>
                    <a:pt x="532" y="366"/>
                    <a:pt x="531" y="367"/>
                    <a:pt x="532" y="367"/>
                  </a:cubicBezTo>
                  <a:cubicBezTo>
                    <a:pt x="542" y="366"/>
                    <a:pt x="542" y="366"/>
                    <a:pt x="542" y="366"/>
                  </a:cubicBezTo>
                  <a:cubicBezTo>
                    <a:pt x="544" y="365"/>
                    <a:pt x="545" y="365"/>
                    <a:pt x="546" y="365"/>
                  </a:cubicBezTo>
                  <a:cubicBezTo>
                    <a:pt x="552" y="365"/>
                    <a:pt x="553" y="370"/>
                    <a:pt x="549" y="380"/>
                  </a:cubicBezTo>
                  <a:cubicBezTo>
                    <a:pt x="535" y="405"/>
                    <a:pt x="535" y="405"/>
                    <a:pt x="535" y="405"/>
                  </a:cubicBezTo>
                  <a:cubicBezTo>
                    <a:pt x="530" y="413"/>
                    <a:pt x="530" y="413"/>
                    <a:pt x="530" y="413"/>
                  </a:cubicBezTo>
                  <a:cubicBezTo>
                    <a:pt x="525" y="423"/>
                    <a:pt x="525" y="423"/>
                    <a:pt x="525" y="423"/>
                  </a:cubicBezTo>
                  <a:cubicBezTo>
                    <a:pt x="521" y="431"/>
                    <a:pt x="516" y="436"/>
                    <a:pt x="511" y="439"/>
                  </a:cubicBezTo>
                  <a:cubicBezTo>
                    <a:pt x="509" y="439"/>
                    <a:pt x="505" y="443"/>
                    <a:pt x="500" y="448"/>
                  </a:cubicBezTo>
                  <a:cubicBezTo>
                    <a:pt x="491" y="459"/>
                    <a:pt x="491" y="459"/>
                    <a:pt x="491" y="459"/>
                  </a:cubicBezTo>
                  <a:cubicBezTo>
                    <a:pt x="480" y="462"/>
                    <a:pt x="480" y="462"/>
                    <a:pt x="480" y="462"/>
                  </a:cubicBezTo>
                  <a:cubicBezTo>
                    <a:pt x="467" y="462"/>
                    <a:pt x="467" y="462"/>
                    <a:pt x="467" y="462"/>
                  </a:cubicBezTo>
                  <a:cubicBezTo>
                    <a:pt x="456" y="463"/>
                    <a:pt x="456" y="463"/>
                    <a:pt x="456" y="463"/>
                  </a:cubicBezTo>
                  <a:cubicBezTo>
                    <a:pt x="454" y="464"/>
                    <a:pt x="453" y="465"/>
                    <a:pt x="455" y="468"/>
                  </a:cubicBezTo>
                  <a:cubicBezTo>
                    <a:pt x="451" y="471"/>
                    <a:pt x="451" y="471"/>
                    <a:pt x="451" y="471"/>
                  </a:cubicBezTo>
                  <a:cubicBezTo>
                    <a:pt x="448" y="472"/>
                    <a:pt x="446" y="473"/>
                    <a:pt x="446" y="474"/>
                  </a:cubicBezTo>
                  <a:cubicBezTo>
                    <a:pt x="441" y="475"/>
                    <a:pt x="441" y="475"/>
                    <a:pt x="441" y="475"/>
                  </a:cubicBezTo>
                  <a:cubicBezTo>
                    <a:pt x="437" y="473"/>
                    <a:pt x="437" y="473"/>
                    <a:pt x="437" y="473"/>
                  </a:cubicBezTo>
                  <a:cubicBezTo>
                    <a:pt x="429" y="475"/>
                    <a:pt x="429" y="475"/>
                    <a:pt x="429" y="475"/>
                  </a:cubicBezTo>
                  <a:cubicBezTo>
                    <a:pt x="423" y="476"/>
                    <a:pt x="423" y="476"/>
                    <a:pt x="423" y="476"/>
                  </a:cubicBezTo>
                  <a:cubicBezTo>
                    <a:pt x="420" y="478"/>
                    <a:pt x="419" y="482"/>
                    <a:pt x="422" y="490"/>
                  </a:cubicBezTo>
                  <a:cubicBezTo>
                    <a:pt x="422" y="492"/>
                    <a:pt x="422" y="493"/>
                    <a:pt x="421" y="493"/>
                  </a:cubicBezTo>
                  <a:cubicBezTo>
                    <a:pt x="420" y="493"/>
                    <a:pt x="419" y="492"/>
                    <a:pt x="417" y="491"/>
                  </a:cubicBezTo>
                  <a:cubicBezTo>
                    <a:pt x="414" y="487"/>
                    <a:pt x="412" y="485"/>
                    <a:pt x="412" y="482"/>
                  </a:cubicBezTo>
                  <a:cubicBezTo>
                    <a:pt x="414" y="475"/>
                    <a:pt x="414" y="475"/>
                    <a:pt x="414" y="475"/>
                  </a:cubicBezTo>
                  <a:cubicBezTo>
                    <a:pt x="414" y="475"/>
                    <a:pt x="414" y="475"/>
                    <a:pt x="414" y="475"/>
                  </a:cubicBezTo>
                  <a:cubicBezTo>
                    <a:pt x="413" y="475"/>
                    <a:pt x="412" y="476"/>
                    <a:pt x="410" y="477"/>
                  </a:cubicBezTo>
                  <a:cubicBezTo>
                    <a:pt x="409" y="478"/>
                    <a:pt x="409" y="478"/>
                    <a:pt x="408" y="478"/>
                  </a:cubicBezTo>
                  <a:cubicBezTo>
                    <a:pt x="407" y="478"/>
                    <a:pt x="406" y="477"/>
                    <a:pt x="405" y="475"/>
                  </a:cubicBezTo>
                  <a:cubicBezTo>
                    <a:pt x="401" y="472"/>
                    <a:pt x="401" y="472"/>
                    <a:pt x="401" y="472"/>
                  </a:cubicBezTo>
                  <a:cubicBezTo>
                    <a:pt x="394" y="476"/>
                    <a:pt x="394" y="476"/>
                    <a:pt x="394" y="476"/>
                  </a:cubicBezTo>
                  <a:cubicBezTo>
                    <a:pt x="378" y="470"/>
                    <a:pt x="378" y="470"/>
                    <a:pt x="378" y="470"/>
                  </a:cubicBezTo>
                  <a:cubicBezTo>
                    <a:pt x="377" y="468"/>
                    <a:pt x="376" y="466"/>
                    <a:pt x="377" y="465"/>
                  </a:cubicBezTo>
                  <a:cubicBezTo>
                    <a:pt x="378" y="461"/>
                    <a:pt x="378" y="461"/>
                    <a:pt x="378" y="461"/>
                  </a:cubicBezTo>
                  <a:cubicBezTo>
                    <a:pt x="377" y="458"/>
                    <a:pt x="377" y="458"/>
                    <a:pt x="377" y="458"/>
                  </a:cubicBezTo>
                  <a:cubicBezTo>
                    <a:pt x="370" y="457"/>
                    <a:pt x="370" y="457"/>
                    <a:pt x="370" y="457"/>
                  </a:cubicBezTo>
                  <a:cubicBezTo>
                    <a:pt x="367" y="457"/>
                    <a:pt x="366" y="456"/>
                    <a:pt x="365" y="455"/>
                  </a:cubicBezTo>
                  <a:cubicBezTo>
                    <a:pt x="360" y="455"/>
                    <a:pt x="360" y="455"/>
                    <a:pt x="360" y="455"/>
                  </a:cubicBezTo>
                  <a:cubicBezTo>
                    <a:pt x="352" y="457"/>
                    <a:pt x="352" y="457"/>
                    <a:pt x="352" y="457"/>
                  </a:cubicBezTo>
                  <a:cubicBezTo>
                    <a:pt x="344" y="460"/>
                    <a:pt x="344" y="460"/>
                    <a:pt x="344" y="460"/>
                  </a:cubicBezTo>
                  <a:cubicBezTo>
                    <a:pt x="335" y="462"/>
                    <a:pt x="335" y="462"/>
                    <a:pt x="335" y="462"/>
                  </a:cubicBezTo>
                  <a:cubicBezTo>
                    <a:pt x="325" y="462"/>
                    <a:pt x="325" y="462"/>
                    <a:pt x="325" y="462"/>
                  </a:cubicBezTo>
                  <a:cubicBezTo>
                    <a:pt x="323" y="462"/>
                    <a:pt x="323" y="462"/>
                    <a:pt x="323" y="462"/>
                  </a:cubicBezTo>
                  <a:cubicBezTo>
                    <a:pt x="321" y="464"/>
                    <a:pt x="320" y="468"/>
                    <a:pt x="320" y="474"/>
                  </a:cubicBezTo>
                  <a:cubicBezTo>
                    <a:pt x="320" y="480"/>
                    <a:pt x="320" y="480"/>
                    <a:pt x="320" y="480"/>
                  </a:cubicBezTo>
                  <a:cubicBezTo>
                    <a:pt x="319" y="480"/>
                    <a:pt x="319" y="480"/>
                    <a:pt x="319" y="480"/>
                  </a:cubicBezTo>
                  <a:cubicBezTo>
                    <a:pt x="318" y="480"/>
                    <a:pt x="317" y="479"/>
                    <a:pt x="315" y="478"/>
                  </a:cubicBezTo>
                  <a:cubicBezTo>
                    <a:pt x="315" y="476"/>
                    <a:pt x="315" y="476"/>
                    <a:pt x="315" y="476"/>
                  </a:cubicBezTo>
                  <a:cubicBezTo>
                    <a:pt x="313" y="475"/>
                    <a:pt x="311" y="474"/>
                    <a:pt x="310" y="474"/>
                  </a:cubicBezTo>
                  <a:cubicBezTo>
                    <a:pt x="310" y="474"/>
                    <a:pt x="309" y="474"/>
                    <a:pt x="309" y="475"/>
                  </a:cubicBezTo>
                  <a:cubicBezTo>
                    <a:pt x="308" y="475"/>
                    <a:pt x="307" y="475"/>
                    <a:pt x="307" y="475"/>
                  </a:cubicBezTo>
                  <a:cubicBezTo>
                    <a:pt x="305" y="475"/>
                    <a:pt x="304" y="474"/>
                    <a:pt x="304" y="473"/>
                  </a:cubicBezTo>
                  <a:cubicBezTo>
                    <a:pt x="297" y="468"/>
                    <a:pt x="297" y="468"/>
                    <a:pt x="297" y="468"/>
                  </a:cubicBezTo>
                  <a:cubicBezTo>
                    <a:pt x="294" y="466"/>
                    <a:pt x="294" y="465"/>
                    <a:pt x="295" y="463"/>
                  </a:cubicBezTo>
                  <a:cubicBezTo>
                    <a:pt x="297" y="461"/>
                    <a:pt x="298" y="459"/>
                    <a:pt x="297" y="457"/>
                  </a:cubicBezTo>
                  <a:cubicBezTo>
                    <a:pt x="297" y="457"/>
                    <a:pt x="296" y="456"/>
                    <a:pt x="294" y="455"/>
                  </a:cubicBezTo>
                  <a:cubicBezTo>
                    <a:pt x="290" y="453"/>
                    <a:pt x="290" y="453"/>
                    <a:pt x="290" y="453"/>
                  </a:cubicBezTo>
                  <a:cubicBezTo>
                    <a:pt x="288" y="451"/>
                    <a:pt x="288" y="449"/>
                    <a:pt x="288" y="446"/>
                  </a:cubicBezTo>
                  <a:cubicBezTo>
                    <a:pt x="289" y="446"/>
                    <a:pt x="289" y="446"/>
                    <a:pt x="289" y="446"/>
                  </a:cubicBezTo>
                  <a:cubicBezTo>
                    <a:pt x="287" y="444"/>
                    <a:pt x="287" y="444"/>
                    <a:pt x="287" y="444"/>
                  </a:cubicBezTo>
                  <a:cubicBezTo>
                    <a:pt x="277" y="444"/>
                    <a:pt x="277" y="444"/>
                    <a:pt x="277" y="444"/>
                  </a:cubicBezTo>
                  <a:cubicBezTo>
                    <a:pt x="276" y="445"/>
                    <a:pt x="276" y="445"/>
                    <a:pt x="276" y="445"/>
                  </a:cubicBezTo>
                  <a:cubicBezTo>
                    <a:pt x="274" y="445"/>
                    <a:pt x="274" y="443"/>
                    <a:pt x="274" y="439"/>
                  </a:cubicBezTo>
                  <a:cubicBezTo>
                    <a:pt x="274" y="435"/>
                    <a:pt x="275" y="432"/>
                    <a:pt x="277" y="431"/>
                  </a:cubicBezTo>
                  <a:cubicBezTo>
                    <a:pt x="284" y="423"/>
                    <a:pt x="287" y="418"/>
                    <a:pt x="288" y="413"/>
                  </a:cubicBezTo>
                  <a:cubicBezTo>
                    <a:pt x="287" y="406"/>
                    <a:pt x="287" y="406"/>
                    <a:pt x="287" y="406"/>
                  </a:cubicBezTo>
                  <a:cubicBezTo>
                    <a:pt x="284" y="399"/>
                    <a:pt x="284" y="399"/>
                    <a:pt x="284" y="399"/>
                  </a:cubicBezTo>
                  <a:cubicBezTo>
                    <a:pt x="283" y="395"/>
                    <a:pt x="280" y="393"/>
                    <a:pt x="276" y="392"/>
                  </a:cubicBezTo>
                  <a:cubicBezTo>
                    <a:pt x="273" y="390"/>
                    <a:pt x="273" y="390"/>
                    <a:pt x="273" y="390"/>
                  </a:cubicBezTo>
                  <a:cubicBezTo>
                    <a:pt x="268" y="390"/>
                    <a:pt x="268" y="390"/>
                    <a:pt x="268" y="390"/>
                  </a:cubicBezTo>
                  <a:cubicBezTo>
                    <a:pt x="261" y="388"/>
                    <a:pt x="261" y="388"/>
                    <a:pt x="261" y="388"/>
                  </a:cubicBezTo>
                  <a:cubicBezTo>
                    <a:pt x="258" y="387"/>
                    <a:pt x="257" y="386"/>
                    <a:pt x="258" y="385"/>
                  </a:cubicBezTo>
                  <a:cubicBezTo>
                    <a:pt x="260" y="382"/>
                    <a:pt x="261" y="380"/>
                    <a:pt x="260" y="379"/>
                  </a:cubicBezTo>
                  <a:cubicBezTo>
                    <a:pt x="259" y="377"/>
                    <a:pt x="258" y="377"/>
                    <a:pt x="257" y="377"/>
                  </a:cubicBezTo>
                  <a:cubicBezTo>
                    <a:pt x="256" y="377"/>
                    <a:pt x="255" y="377"/>
                    <a:pt x="254" y="378"/>
                  </a:cubicBezTo>
                  <a:cubicBezTo>
                    <a:pt x="251" y="380"/>
                    <a:pt x="251" y="380"/>
                    <a:pt x="251" y="380"/>
                  </a:cubicBezTo>
                  <a:cubicBezTo>
                    <a:pt x="249" y="380"/>
                    <a:pt x="249" y="380"/>
                    <a:pt x="249" y="380"/>
                  </a:cubicBezTo>
                  <a:cubicBezTo>
                    <a:pt x="244" y="378"/>
                    <a:pt x="244" y="378"/>
                    <a:pt x="244" y="378"/>
                  </a:cubicBezTo>
                  <a:cubicBezTo>
                    <a:pt x="243" y="378"/>
                    <a:pt x="243" y="378"/>
                    <a:pt x="243" y="378"/>
                  </a:cubicBezTo>
                  <a:cubicBezTo>
                    <a:pt x="240" y="378"/>
                    <a:pt x="235" y="381"/>
                    <a:pt x="229" y="385"/>
                  </a:cubicBezTo>
                  <a:cubicBezTo>
                    <a:pt x="208" y="399"/>
                    <a:pt x="208" y="399"/>
                    <a:pt x="208" y="399"/>
                  </a:cubicBezTo>
                  <a:cubicBezTo>
                    <a:pt x="206" y="395"/>
                    <a:pt x="204" y="393"/>
                    <a:pt x="201" y="393"/>
                  </a:cubicBezTo>
                  <a:cubicBezTo>
                    <a:pt x="195" y="394"/>
                    <a:pt x="195" y="394"/>
                    <a:pt x="195" y="394"/>
                  </a:cubicBezTo>
                  <a:cubicBezTo>
                    <a:pt x="192" y="394"/>
                    <a:pt x="190" y="394"/>
                    <a:pt x="190" y="392"/>
                  </a:cubicBezTo>
                  <a:cubicBezTo>
                    <a:pt x="181" y="392"/>
                    <a:pt x="181" y="392"/>
                    <a:pt x="181" y="392"/>
                  </a:cubicBezTo>
                  <a:cubicBezTo>
                    <a:pt x="177" y="396"/>
                    <a:pt x="175" y="399"/>
                    <a:pt x="174" y="403"/>
                  </a:cubicBezTo>
                  <a:cubicBezTo>
                    <a:pt x="172" y="401"/>
                    <a:pt x="172" y="398"/>
                    <a:pt x="173" y="394"/>
                  </a:cubicBezTo>
                  <a:cubicBezTo>
                    <a:pt x="170" y="396"/>
                    <a:pt x="170" y="396"/>
                    <a:pt x="170" y="396"/>
                  </a:cubicBezTo>
                  <a:cubicBezTo>
                    <a:pt x="168" y="396"/>
                    <a:pt x="168" y="396"/>
                    <a:pt x="168" y="396"/>
                  </a:cubicBezTo>
                  <a:cubicBezTo>
                    <a:pt x="165" y="395"/>
                    <a:pt x="165" y="395"/>
                    <a:pt x="165" y="395"/>
                  </a:cubicBezTo>
                  <a:cubicBezTo>
                    <a:pt x="151" y="392"/>
                    <a:pt x="151" y="392"/>
                    <a:pt x="151" y="392"/>
                  </a:cubicBezTo>
                  <a:cubicBezTo>
                    <a:pt x="146" y="392"/>
                    <a:pt x="146" y="392"/>
                    <a:pt x="146" y="392"/>
                  </a:cubicBezTo>
                  <a:cubicBezTo>
                    <a:pt x="139" y="390"/>
                    <a:pt x="139" y="390"/>
                    <a:pt x="139" y="390"/>
                  </a:cubicBezTo>
                  <a:cubicBezTo>
                    <a:pt x="138" y="389"/>
                    <a:pt x="134" y="387"/>
                    <a:pt x="130" y="386"/>
                  </a:cubicBezTo>
                  <a:cubicBezTo>
                    <a:pt x="124" y="383"/>
                    <a:pt x="124" y="383"/>
                    <a:pt x="124" y="383"/>
                  </a:cubicBezTo>
                  <a:cubicBezTo>
                    <a:pt x="122" y="377"/>
                    <a:pt x="122" y="377"/>
                    <a:pt x="122" y="377"/>
                  </a:cubicBezTo>
                  <a:cubicBezTo>
                    <a:pt x="120" y="378"/>
                    <a:pt x="120" y="378"/>
                    <a:pt x="120" y="378"/>
                  </a:cubicBezTo>
                  <a:cubicBezTo>
                    <a:pt x="115" y="377"/>
                    <a:pt x="115" y="377"/>
                    <a:pt x="115" y="377"/>
                  </a:cubicBezTo>
                  <a:cubicBezTo>
                    <a:pt x="113" y="375"/>
                    <a:pt x="113" y="375"/>
                    <a:pt x="113" y="375"/>
                  </a:cubicBezTo>
                  <a:cubicBezTo>
                    <a:pt x="112" y="374"/>
                    <a:pt x="112" y="374"/>
                    <a:pt x="112" y="374"/>
                  </a:cubicBezTo>
                  <a:cubicBezTo>
                    <a:pt x="110" y="374"/>
                    <a:pt x="110" y="374"/>
                    <a:pt x="110" y="374"/>
                  </a:cubicBezTo>
                  <a:cubicBezTo>
                    <a:pt x="108" y="373"/>
                    <a:pt x="106" y="372"/>
                    <a:pt x="106" y="371"/>
                  </a:cubicBezTo>
                  <a:cubicBezTo>
                    <a:pt x="105" y="369"/>
                    <a:pt x="102" y="368"/>
                    <a:pt x="99" y="367"/>
                  </a:cubicBezTo>
                  <a:cubicBezTo>
                    <a:pt x="97" y="362"/>
                    <a:pt x="97" y="362"/>
                    <a:pt x="97" y="362"/>
                  </a:cubicBezTo>
                  <a:cubicBezTo>
                    <a:pt x="91" y="362"/>
                    <a:pt x="91" y="362"/>
                    <a:pt x="91" y="362"/>
                  </a:cubicBezTo>
                  <a:cubicBezTo>
                    <a:pt x="88" y="365"/>
                    <a:pt x="88" y="365"/>
                    <a:pt x="88" y="365"/>
                  </a:cubicBezTo>
                  <a:cubicBezTo>
                    <a:pt x="87" y="366"/>
                    <a:pt x="87" y="366"/>
                    <a:pt x="86" y="366"/>
                  </a:cubicBezTo>
                  <a:cubicBezTo>
                    <a:pt x="86" y="366"/>
                    <a:pt x="85" y="366"/>
                    <a:pt x="85" y="365"/>
                  </a:cubicBezTo>
                  <a:cubicBezTo>
                    <a:pt x="84" y="364"/>
                    <a:pt x="84" y="364"/>
                    <a:pt x="84" y="364"/>
                  </a:cubicBezTo>
                  <a:cubicBezTo>
                    <a:pt x="80" y="361"/>
                    <a:pt x="80" y="361"/>
                    <a:pt x="80" y="361"/>
                  </a:cubicBezTo>
                  <a:cubicBezTo>
                    <a:pt x="75" y="356"/>
                    <a:pt x="75" y="356"/>
                    <a:pt x="75" y="356"/>
                  </a:cubicBezTo>
                  <a:cubicBezTo>
                    <a:pt x="75" y="354"/>
                    <a:pt x="73" y="353"/>
                    <a:pt x="71" y="353"/>
                  </a:cubicBezTo>
                  <a:cubicBezTo>
                    <a:pt x="65" y="351"/>
                    <a:pt x="65" y="351"/>
                    <a:pt x="65" y="351"/>
                  </a:cubicBezTo>
                  <a:cubicBezTo>
                    <a:pt x="61" y="350"/>
                    <a:pt x="61" y="350"/>
                    <a:pt x="61" y="350"/>
                  </a:cubicBezTo>
                  <a:cubicBezTo>
                    <a:pt x="59" y="348"/>
                    <a:pt x="59" y="348"/>
                    <a:pt x="59" y="348"/>
                  </a:cubicBezTo>
                  <a:cubicBezTo>
                    <a:pt x="59" y="344"/>
                    <a:pt x="58" y="341"/>
                    <a:pt x="55" y="336"/>
                  </a:cubicBezTo>
                  <a:cubicBezTo>
                    <a:pt x="54" y="334"/>
                    <a:pt x="55" y="332"/>
                    <a:pt x="59" y="331"/>
                  </a:cubicBezTo>
                  <a:cubicBezTo>
                    <a:pt x="59" y="333"/>
                    <a:pt x="59" y="333"/>
                    <a:pt x="59" y="333"/>
                  </a:cubicBezTo>
                  <a:cubicBezTo>
                    <a:pt x="62" y="335"/>
                    <a:pt x="62" y="335"/>
                    <a:pt x="62" y="335"/>
                  </a:cubicBezTo>
                  <a:cubicBezTo>
                    <a:pt x="63" y="335"/>
                    <a:pt x="64" y="334"/>
                    <a:pt x="65" y="332"/>
                  </a:cubicBezTo>
                  <a:cubicBezTo>
                    <a:pt x="66" y="329"/>
                    <a:pt x="67" y="327"/>
                    <a:pt x="67" y="325"/>
                  </a:cubicBezTo>
                  <a:cubicBezTo>
                    <a:pt x="66" y="324"/>
                    <a:pt x="65" y="323"/>
                    <a:pt x="63" y="323"/>
                  </a:cubicBezTo>
                  <a:cubicBezTo>
                    <a:pt x="57" y="320"/>
                    <a:pt x="57" y="320"/>
                    <a:pt x="57" y="320"/>
                  </a:cubicBezTo>
                  <a:cubicBezTo>
                    <a:pt x="56" y="319"/>
                    <a:pt x="56" y="318"/>
                    <a:pt x="57" y="316"/>
                  </a:cubicBezTo>
                  <a:cubicBezTo>
                    <a:pt x="59" y="310"/>
                    <a:pt x="59" y="310"/>
                    <a:pt x="59" y="310"/>
                  </a:cubicBezTo>
                  <a:cubicBezTo>
                    <a:pt x="58" y="307"/>
                    <a:pt x="56" y="306"/>
                    <a:pt x="53" y="306"/>
                  </a:cubicBezTo>
                  <a:cubicBezTo>
                    <a:pt x="53" y="306"/>
                    <a:pt x="52" y="306"/>
                    <a:pt x="52" y="306"/>
                  </a:cubicBezTo>
                  <a:cubicBezTo>
                    <a:pt x="50" y="301"/>
                    <a:pt x="50" y="301"/>
                    <a:pt x="50" y="301"/>
                  </a:cubicBezTo>
                  <a:cubicBezTo>
                    <a:pt x="48" y="295"/>
                    <a:pt x="48" y="295"/>
                    <a:pt x="48" y="295"/>
                  </a:cubicBezTo>
                  <a:cubicBezTo>
                    <a:pt x="45" y="293"/>
                    <a:pt x="45" y="293"/>
                    <a:pt x="45" y="293"/>
                  </a:cubicBezTo>
                  <a:cubicBezTo>
                    <a:pt x="42" y="293"/>
                    <a:pt x="42" y="293"/>
                    <a:pt x="42" y="293"/>
                  </a:cubicBezTo>
                  <a:cubicBezTo>
                    <a:pt x="35" y="290"/>
                    <a:pt x="35" y="290"/>
                    <a:pt x="35" y="290"/>
                  </a:cubicBezTo>
                  <a:cubicBezTo>
                    <a:pt x="30" y="288"/>
                    <a:pt x="30" y="288"/>
                    <a:pt x="30" y="288"/>
                  </a:cubicBezTo>
                  <a:cubicBezTo>
                    <a:pt x="27" y="285"/>
                    <a:pt x="27" y="285"/>
                    <a:pt x="27" y="285"/>
                  </a:cubicBezTo>
                  <a:cubicBezTo>
                    <a:pt x="25" y="280"/>
                    <a:pt x="25" y="280"/>
                    <a:pt x="25" y="280"/>
                  </a:cubicBezTo>
                  <a:cubicBezTo>
                    <a:pt x="25" y="278"/>
                    <a:pt x="25" y="276"/>
                    <a:pt x="23" y="275"/>
                  </a:cubicBezTo>
                  <a:cubicBezTo>
                    <a:pt x="20" y="275"/>
                    <a:pt x="20" y="275"/>
                    <a:pt x="20" y="275"/>
                  </a:cubicBezTo>
                  <a:cubicBezTo>
                    <a:pt x="16" y="274"/>
                    <a:pt x="16" y="274"/>
                    <a:pt x="16" y="274"/>
                  </a:cubicBezTo>
                  <a:cubicBezTo>
                    <a:pt x="15" y="272"/>
                    <a:pt x="14" y="270"/>
                    <a:pt x="10" y="270"/>
                  </a:cubicBezTo>
                  <a:cubicBezTo>
                    <a:pt x="10" y="269"/>
                    <a:pt x="10" y="269"/>
                    <a:pt x="10" y="269"/>
                  </a:cubicBezTo>
                  <a:cubicBezTo>
                    <a:pt x="12" y="265"/>
                    <a:pt x="12" y="265"/>
                    <a:pt x="12" y="265"/>
                  </a:cubicBezTo>
                  <a:cubicBezTo>
                    <a:pt x="14" y="262"/>
                    <a:pt x="15" y="260"/>
                    <a:pt x="15" y="258"/>
                  </a:cubicBezTo>
                  <a:cubicBezTo>
                    <a:pt x="13" y="251"/>
                    <a:pt x="13" y="251"/>
                    <a:pt x="13" y="251"/>
                  </a:cubicBezTo>
                  <a:cubicBezTo>
                    <a:pt x="10" y="247"/>
                    <a:pt x="10" y="247"/>
                    <a:pt x="10" y="247"/>
                  </a:cubicBezTo>
                  <a:cubicBezTo>
                    <a:pt x="5" y="247"/>
                    <a:pt x="5" y="247"/>
                    <a:pt x="5" y="247"/>
                  </a:cubicBezTo>
                  <a:cubicBezTo>
                    <a:pt x="1" y="246"/>
                    <a:pt x="1" y="246"/>
                    <a:pt x="1" y="246"/>
                  </a:cubicBezTo>
                  <a:cubicBezTo>
                    <a:pt x="0" y="245"/>
                    <a:pt x="0" y="242"/>
                    <a:pt x="1" y="237"/>
                  </a:cubicBezTo>
                  <a:cubicBezTo>
                    <a:pt x="1" y="236"/>
                    <a:pt x="1" y="236"/>
                    <a:pt x="1" y="236"/>
                  </a:cubicBezTo>
                  <a:cubicBezTo>
                    <a:pt x="1" y="228"/>
                    <a:pt x="1" y="228"/>
                    <a:pt x="1" y="228"/>
                  </a:cubicBezTo>
                  <a:cubicBezTo>
                    <a:pt x="7" y="223"/>
                    <a:pt x="7" y="223"/>
                    <a:pt x="7" y="223"/>
                  </a:cubicBezTo>
                  <a:cubicBezTo>
                    <a:pt x="16" y="218"/>
                    <a:pt x="16" y="218"/>
                    <a:pt x="16" y="218"/>
                  </a:cubicBezTo>
                  <a:cubicBezTo>
                    <a:pt x="21" y="218"/>
                    <a:pt x="21" y="218"/>
                    <a:pt x="21" y="218"/>
                  </a:cubicBezTo>
                  <a:cubicBezTo>
                    <a:pt x="23" y="221"/>
                    <a:pt x="23" y="221"/>
                    <a:pt x="23" y="221"/>
                  </a:cubicBezTo>
                  <a:cubicBezTo>
                    <a:pt x="24" y="221"/>
                    <a:pt x="25" y="221"/>
                    <a:pt x="26" y="221"/>
                  </a:cubicBezTo>
                  <a:cubicBezTo>
                    <a:pt x="28" y="221"/>
                    <a:pt x="31" y="221"/>
                    <a:pt x="34" y="218"/>
                  </a:cubicBezTo>
                  <a:cubicBezTo>
                    <a:pt x="36" y="215"/>
                    <a:pt x="36" y="215"/>
                    <a:pt x="36" y="215"/>
                  </a:cubicBezTo>
                  <a:cubicBezTo>
                    <a:pt x="39" y="210"/>
                    <a:pt x="39" y="210"/>
                    <a:pt x="39" y="210"/>
                  </a:cubicBezTo>
                  <a:cubicBezTo>
                    <a:pt x="44" y="211"/>
                    <a:pt x="44" y="211"/>
                    <a:pt x="44" y="211"/>
                  </a:cubicBezTo>
                  <a:cubicBezTo>
                    <a:pt x="46" y="211"/>
                    <a:pt x="47" y="211"/>
                    <a:pt x="48" y="211"/>
                  </a:cubicBezTo>
                  <a:cubicBezTo>
                    <a:pt x="48" y="211"/>
                    <a:pt x="49" y="211"/>
                    <a:pt x="50" y="211"/>
                  </a:cubicBezTo>
                  <a:cubicBezTo>
                    <a:pt x="53" y="210"/>
                    <a:pt x="54" y="209"/>
                    <a:pt x="56" y="207"/>
                  </a:cubicBezTo>
                  <a:cubicBezTo>
                    <a:pt x="59" y="202"/>
                    <a:pt x="59" y="202"/>
                    <a:pt x="59" y="202"/>
                  </a:cubicBezTo>
                  <a:cubicBezTo>
                    <a:pt x="60" y="200"/>
                    <a:pt x="63" y="199"/>
                    <a:pt x="66" y="199"/>
                  </a:cubicBezTo>
                  <a:cubicBezTo>
                    <a:pt x="75" y="196"/>
                    <a:pt x="75" y="196"/>
                    <a:pt x="75" y="196"/>
                  </a:cubicBezTo>
                  <a:cubicBezTo>
                    <a:pt x="77" y="195"/>
                    <a:pt x="77" y="194"/>
                    <a:pt x="77" y="192"/>
                  </a:cubicBezTo>
                  <a:cubicBezTo>
                    <a:pt x="77" y="191"/>
                    <a:pt x="77" y="191"/>
                    <a:pt x="77" y="191"/>
                  </a:cubicBezTo>
                  <a:cubicBezTo>
                    <a:pt x="76" y="186"/>
                    <a:pt x="76" y="186"/>
                    <a:pt x="76" y="186"/>
                  </a:cubicBezTo>
                  <a:cubicBezTo>
                    <a:pt x="77" y="181"/>
                    <a:pt x="77" y="181"/>
                    <a:pt x="77" y="181"/>
                  </a:cubicBezTo>
                  <a:cubicBezTo>
                    <a:pt x="81" y="176"/>
                    <a:pt x="81" y="176"/>
                    <a:pt x="81" y="176"/>
                  </a:cubicBezTo>
                  <a:cubicBezTo>
                    <a:pt x="82" y="175"/>
                    <a:pt x="82" y="173"/>
                    <a:pt x="82" y="171"/>
                  </a:cubicBezTo>
                  <a:cubicBezTo>
                    <a:pt x="79" y="165"/>
                    <a:pt x="79" y="165"/>
                    <a:pt x="79" y="165"/>
                  </a:cubicBezTo>
                  <a:cubicBezTo>
                    <a:pt x="78" y="158"/>
                    <a:pt x="78" y="158"/>
                    <a:pt x="78" y="158"/>
                  </a:cubicBezTo>
                  <a:cubicBezTo>
                    <a:pt x="77" y="153"/>
                    <a:pt x="77" y="153"/>
                    <a:pt x="77" y="153"/>
                  </a:cubicBezTo>
                  <a:cubicBezTo>
                    <a:pt x="75" y="150"/>
                    <a:pt x="75" y="150"/>
                    <a:pt x="75" y="150"/>
                  </a:cubicBezTo>
                  <a:cubicBezTo>
                    <a:pt x="74" y="148"/>
                    <a:pt x="73" y="147"/>
                    <a:pt x="74" y="146"/>
                  </a:cubicBezTo>
                  <a:cubicBezTo>
                    <a:pt x="83" y="143"/>
                    <a:pt x="83" y="143"/>
                    <a:pt x="83" y="143"/>
                  </a:cubicBezTo>
                  <a:cubicBezTo>
                    <a:pt x="94" y="143"/>
                    <a:pt x="94" y="143"/>
                    <a:pt x="94" y="143"/>
                  </a:cubicBezTo>
                  <a:cubicBezTo>
                    <a:pt x="106" y="142"/>
                    <a:pt x="106" y="142"/>
                    <a:pt x="106" y="142"/>
                  </a:cubicBezTo>
                  <a:cubicBezTo>
                    <a:pt x="106" y="141"/>
                    <a:pt x="106" y="139"/>
                    <a:pt x="104" y="138"/>
                  </a:cubicBezTo>
                  <a:cubicBezTo>
                    <a:pt x="102" y="132"/>
                    <a:pt x="102" y="132"/>
                    <a:pt x="102" y="132"/>
                  </a:cubicBezTo>
                  <a:cubicBezTo>
                    <a:pt x="105" y="120"/>
                    <a:pt x="105" y="120"/>
                    <a:pt x="105" y="120"/>
                  </a:cubicBezTo>
                  <a:cubicBezTo>
                    <a:pt x="110" y="110"/>
                    <a:pt x="110" y="110"/>
                    <a:pt x="110" y="110"/>
                  </a:cubicBezTo>
                  <a:cubicBezTo>
                    <a:pt x="116" y="111"/>
                    <a:pt x="116" y="111"/>
                    <a:pt x="116" y="111"/>
                  </a:cubicBezTo>
                  <a:cubicBezTo>
                    <a:pt x="120" y="113"/>
                    <a:pt x="124" y="114"/>
                    <a:pt x="126" y="114"/>
                  </a:cubicBezTo>
                  <a:cubicBezTo>
                    <a:pt x="134" y="113"/>
                    <a:pt x="134" y="113"/>
                    <a:pt x="134" y="113"/>
                  </a:cubicBezTo>
                  <a:cubicBezTo>
                    <a:pt x="138" y="109"/>
                    <a:pt x="138" y="109"/>
                    <a:pt x="138" y="109"/>
                  </a:cubicBezTo>
                  <a:cubicBezTo>
                    <a:pt x="140" y="108"/>
                    <a:pt x="140" y="105"/>
                    <a:pt x="139" y="101"/>
                  </a:cubicBezTo>
                  <a:cubicBezTo>
                    <a:pt x="139" y="92"/>
                    <a:pt x="139" y="92"/>
                    <a:pt x="139" y="92"/>
                  </a:cubicBezTo>
                  <a:cubicBezTo>
                    <a:pt x="139" y="90"/>
                    <a:pt x="140" y="89"/>
                    <a:pt x="143" y="89"/>
                  </a:cubicBezTo>
                  <a:cubicBezTo>
                    <a:pt x="149" y="88"/>
                    <a:pt x="149" y="88"/>
                    <a:pt x="149" y="88"/>
                  </a:cubicBezTo>
                  <a:cubicBezTo>
                    <a:pt x="151" y="88"/>
                    <a:pt x="152" y="87"/>
                    <a:pt x="152" y="86"/>
                  </a:cubicBezTo>
                  <a:cubicBezTo>
                    <a:pt x="151" y="82"/>
                    <a:pt x="151" y="82"/>
                    <a:pt x="151" y="82"/>
                  </a:cubicBezTo>
                  <a:cubicBezTo>
                    <a:pt x="150" y="79"/>
                    <a:pt x="152" y="77"/>
                    <a:pt x="156" y="76"/>
                  </a:cubicBezTo>
                  <a:cubicBezTo>
                    <a:pt x="163" y="75"/>
                    <a:pt x="163" y="75"/>
                    <a:pt x="163" y="75"/>
                  </a:cubicBezTo>
                  <a:cubicBezTo>
                    <a:pt x="166" y="85"/>
                    <a:pt x="166" y="85"/>
                    <a:pt x="166" y="85"/>
                  </a:cubicBezTo>
                  <a:cubicBezTo>
                    <a:pt x="169" y="91"/>
                    <a:pt x="173" y="95"/>
                    <a:pt x="177" y="96"/>
                  </a:cubicBezTo>
                  <a:cubicBezTo>
                    <a:pt x="187" y="101"/>
                    <a:pt x="187" y="101"/>
                    <a:pt x="187" y="101"/>
                  </a:cubicBezTo>
                  <a:cubicBezTo>
                    <a:pt x="194" y="107"/>
                    <a:pt x="194" y="107"/>
                    <a:pt x="194" y="107"/>
                  </a:cubicBezTo>
                  <a:cubicBezTo>
                    <a:pt x="201" y="113"/>
                    <a:pt x="202" y="118"/>
                    <a:pt x="199" y="124"/>
                  </a:cubicBezTo>
                  <a:cubicBezTo>
                    <a:pt x="196" y="128"/>
                    <a:pt x="196" y="132"/>
                    <a:pt x="196" y="137"/>
                  </a:cubicBezTo>
                  <a:cubicBezTo>
                    <a:pt x="196" y="141"/>
                    <a:pt x="197" y="145"/>
                    <a:pt x="201" y="146"/>
                  </a:cubicBezTo>
                  <a:cubicBezTo>
                    <a:pt x="213" y="147"/>
                    <a:pt x="213" y="147"/>
                    <a:pt x="213" y="147"/>
                  </a:cubicBezTo>
                  <a:cubicBezTo>
                    <a:pt x="226" y="147"/>
                    <a:pt x="226" y="147"/>
                    <a:pt x="226" y="147"/>
                  </a:cubicBezTo>
                  <a:cubicBezTo>
                    <a:pt x="229" y="147"/>
                    <a:pt x="231" y="148"/>
                    <a:pt x="232" y="151"/>
                  </a:cubicBezTo>
                  <a:cubicBezTo>
                    <a:pt x="236" y="155"/>
                    <a:pt x="236" y="155"/>
                    <a:pt x="236" y="155"/>
                  </a:cubicBezTo>
                  <a:cubicBezTo>
                    <a:pt x="242" y="157"/>
                    <a:pt x="242" y="157"/>
                    <a:pt x="242" y="157"/>
                  </a:cubicBezTo>
                  <a:cubicBezTo>
                    <a:pt x="248" y="162"/>
                    <a:pt x="248" y="162"/>
                    <a:pt x="248" y="162"/>
                  </a:cubicBezTo>
                  <a:cubicBezTo>
                    <a:pt x="254" y="174"/>
                    <a:pt x="254" y="174"/>
                    <a:pt x="254" y="174"/>
                  </a:cubicBezTo>
                  <a:cubicBezTo>
                    <a:pt x="256" y="180"/>
                    <a:pt x="258" y="183"/>
                    <a:pt x="260" y="184"/>
                  </a:cubicBezTo>
                  <a:cubicBezTo>
                    <a:pt x="268" y="185"/>
                    <a:pt x="268" y="185"/>
                    <a:pt x="268" y="185"/>
                  </a:cubicBezTo>
                  <a:cubicBezTo>
                    <a:pt x="277" y="186"/>
                    <a:pt x="277" y="186"/>
                    <a:pt x="277" y="186"/>
                  </a:cubicBezTo>
                  <a:cubicBezTo>
                    <a:pt x="300" y="186"/>
                    <a:pt x="300" y="186"/>
                    <a:pt x="300" y="186"/>
                  </a:cubicBezTo>
                  <a:cubicBezTo>
                    <a:pt x="324" y="189"/>
                    <a:pt x="324" y="189"/>
                    <a:pt x="324" y="189"/>
                  </a:cubicBezTo>
                  <a:cubicBezTo>
                    <a:pt x="327" y="192"/>
                    <a:pt x="333" y="195"/>
                    <a:pt x="340" y="197"/>
                  </a:cubicBezTo>
                  <a:cubicBezTo>
                    <a:pt x="353" y="200"/>
                    <a:pt x="353" y="200"/>
                    <a:pt x="353" y="200"/>
                  </a:cubicBezTo>
                  <a:cubicBezTo>
                    <a:pt x="357" y="202"/>
                    <a:pt x="357" y="202"/>
                    <a:pt x="357" y="202"/>
                  </a:cubicBezTo>
                  <a:cubicBezTo>
                    <a:pt x="361" y="202"/>
                    <a:pt x="361" y="202"/>
                    <a:pt x="361" y="202"/>
                  </a:cubicBezTo>
                  <a:cubicBezTo>
                    <a:pt x="366" y="201"/>
                    <a:pt x="373" y="197"/>
                    <a:pt x="383" y="190"/>
                  </a:cubicBezTo>
                  <a:cubicBezTo>
                    <a:pt x="396" y="190"/>
                    <a:pt x="396" y="190"/>
                    <a:pt x="396" y="190"/>
                  </a:cubicBezTo>
                  <a:cubicBezTo>
                    <a:pt x="410" y="190"/>
                    <a:pt x="410" y="190"/>
                    <a:pt x="410" y="190"/>
                  </a:cubicBezTo>
                  <a:cubicBezTo>
                    <a:pt x="414" y="189"/>
                    <a:pt x="418" y="187"/>
                    <a:pt x="421" y="183"/>
                  </a:cubicBezTo>
                  <a:cubicBezTo>
                    <a:pt x="437" y="170"/>
                    <a:pt x="437" y="170"/>
                    <a:pt x="437" y="170"/>
                  </a:cubicBezTo>
                  <a:cubicBezTo>
                    <a:pt x="439" y="169"/>
                    <a:pt x="440" y="167"/>
                    <a:pt x="439" y="166"/>
                  </a:cubicBezTo>
                  <a:cubicBezTo>
                    <a:pt x="434" y="161"/>
                    <a:pt x="434" y="161"/>
                    <a:pt x="434" y="161"/>
                  </a:cubicBezTo>
                  <a:cubicBezTo>
                    <a:pt x="432" y="158"/>
                    <a:pt x="432" y="156"/>
                    <a:pt x="434" y="153"/>
                  </a:cubicBezTo>
                  <a:cubicBezTo>
                    <a:pt x="435" y="150"/>
                    <a:pt x="437" y="147"/>
                    <a:pt x="440" y="146"/>
                  </a:cubicBezTo>
                  <a:cubicBezTo>
                    <a:pt x="441" y="146"/>
                    <a:pt x="442" y="145"/>
                    <a:pt x="442" y="145"/>
                  </a:cubicBezTo>
                  <a:cubicBezTo>
                    <a:pt x="444" y="145"/>
                    <a:pt x="445" y="146"/>
                    <a:pt x="447" y="147"/>
                  </a:cubicBezTo>
                  <a:cubicBezTo>
                    <a:pt x="451" y="150"/>
                    <a:pt x="454" y="151"/>
                    <a:pt x="455" y="151"/>
                  </a:cubicBezTo>
                  <a:cubicBezTo>
                    <a:pt x="459" y="151"/>
                    <a:pt x="461" y="151"/>
                    <a:pt x="464" y="148"/>
                  </a:cubicBezTo>
                  <a:cubicBezTo>
                    <a:pt x="470" y="142"/>
                    <a:pt x="470" y="142"/>
                    <a:pt x="470" y="142"/>
                  </a:cubicBezTo>
                  <a:cubicBezTo>
                    <a:pt x="476" y="139"/>
                    <a:pt x="476" y="139"/>
                    <a:pt x="476" y="139"/>
                  </a:cubicBezTo>
                  <a:cubicBezTo>
                    <a:pt x="484" y="138"/>
                    <a:pt x="484" y="138"/>
                    <a:pt x="484" y="138"/>
                  </a:cubicBezTo>
                  <a:cubicBezTo>
                    <a:pt x="489" y="133"/>
                    <a:pt x="489" y="133"/>
                    <a:pt x="489" y="133"/>
                  </a:cubicBezTo>
                  <a:cubicBezTo>
                    <a:pt x="491" y="127"/>
                    <a:pt x="491" y="127"/>
                    <a:pt x="491" y="127"/>
                  </a:cubicBezTo>
                  <a:cubicBezTo>
                    <a:pt x="495" y="125"/>
                    <a:pt x="495" y="125"/>
                    <a:pt x="495" y="125"/>
                  </a:cubicBezTo>
                  <a:cubicBezTo>
                    <a:pt x="502" y="123"/>
                    <a:pt x="502" y="123"/>
                    <a:pt x="502" y="123"/>
                  </a:cubicBezTo>
                  <a:cubicBezTo>
                    <a:pt x="513" y="120"/>
                    <a:pt x="513" y="120"/>
                    <a:pt x="513" y="120"/>
                  </a:cubicBezTo>
                  <a:cubicBezTo>
                    <a:pt x="525" y="120"/>
                    <a:pt x="525" y="120"/>
                    <a:pt x="525" y="120"/>
                  </a:cubicBezTo>
                  <a:cubicBezTo>
                    <a:pt x="529" y="120"/>
                    <a:pt x="529" y="120"/>
                    <a:pt x="529" y="120"/>
                  </a:cubicBezTo>
                  <a:cubicBezTo>
                    <a:pt x="530" y="115"/>
                    <a:pt x="530" y="115"/>
                    <a:pt x="530" y="115"/>
                  </a:cubicBezTo>
                  <a:cubicBezTo>
                    <a:pt x="529" y="112"/>
                    <a:pt x="526" y="108"/>
                    <a:pt x="521" y="104"/>
                  </a:cubicBezTo>
                  <a:cubicBezTo>
                    <a:pt x="516" y="99"/>
                    <a:pt x="513" y="97"/>
                    <a:pt x="511" y="97"/>
                  </a:cubicBezTo>
                  <a:cubicBezTo>
                    <a:pt x="510" y="97"/>
                    <a:pt x="510" y="97"/>
                    <a:pt x="509" y="97"/>
                  </a:cubicBezTo>
                  <a:cubicBezTo>
                    <a:pt x="508" y="97"/>
                    <a:pt x="507" y="98"/>
                    <a:pt x="506" y="99"/>
                  </a:cubicBezTo>
                  <a:cubicBezTo>
                    <a:pt x="502" y="104"/>
                    <a:pt x="502" y="104"/>
                    <a:pt x="502" y="104"/>
                  </a:cubicBezTo>
                  <a:cubicBezTo>
                    <a:pt x="498" y="102"/>
                    <a:pt x="498" y="102"/>
                    <a:pt x="498" y="102"/>
                  </a:cubicBezTo>
                  <a:cubicBezTo>
                    <a:pt x="495" y="99"/>
                    <a:pt x="495" y="99"/>
                    <a:pt x="495" y="99"/>
                  </a:cubicBezTo>
                  <a:cubicBezTo>
                    <a:pt x="487" y="101"/>
                    <a:pt x="487" y="101"/>
                    <a:pt x="487" y="101"/>
                  </a:cubicBezTo>
                  <a:cubicBezTo>
                    <a:pt x="486" y="101"/>
                    <a:pt x="485" y="101"/>
                    <a:pt x="484" y="101"/>
                  </a:cubicBezTo>
                  <a:cubicBezTo>
                    <a:pt x="483" y="101"/>
                    <a:pt x="482" y="101"/>
                    <a:pt x="482" y="99"/>
                  </a:cubicBezTo>
                  <a:cubicBezTo>
                    <a:pt x="481" y="95"/>
                    <a:pt x="485" y="84"/>
                    <a:pt x="495" y="65"/>
                  </a:cubicBezTo>
                  <a:cubicBezTo>
                    <a:pt x="495" y="65"/>
                    <a:pt x="495" y="65"/>
                    <a:pt x="495" y="65"/>
                  </a:cubicBezTo>
                  <a:cubicBezTo>
                    <a:pt x="497" y="65"/>
                    <a:pt x="497" y="65"/>
                    <a:pt x="497" y="65"/>
                  </a:cubicBezTo>
                  <a:cubicBezTo>
                    <a:pt x="500" y="68"/>
                    <a:pt x="500" y="68"/>
                    <a:pt x="500" y="68"/>
                  </a:cubicBezTo>
                  <a:cubicBezTo>
                    <a:pt x="502" y="68"/>
                    <a:pt x="505" y="68"/>
                    <a:pt x="507" y="68"/>
                  </a:cubicBezTo>
                  <a:cubicBezTo>
                    <a:pt x="515" y="68"/>
                    <a:pt x="520" y="66"/>
                    <a:pt x="521" y="62"/>
                  </a:cubicBezTo>
                  <a:cubicBezTo>
                    <a:pt x="523" y="61"/>
                    <a:pt x="525" y="60"/>
                    <a:pt x="525" y="57"/>
                  </a:cubicBezTo>
                  <a:cubicBezTo>
                    <a:pt x="525" y="55"/>
                    <a:pt x="524" y="53"/>
                    <a:pt x="522" y="52"/>
                  </a:cubicBezTo>
                  <a:cubicBezTo>
                    <a:pt x="523" y="48"/>
                    <a:pt x="525" y="43"/>
                    <a:pt x="529" y="38"/>
                  </a:cubicBezTo>
                  <a:cubicBezTo>
                    <a:pt x="539" y="26"/>
                    <a:pt x="539" y="26"/>
                    <a:pt x="539" y="26"/>
                  </a:cubicBezTo>
                  <a:cubicBezTo>
                    <a:pt x="542" y="22"/>
                    <a:pt x="541" y="18"/>
                    <a:pt x="538" y="17"/>
                  </a:cubicBezTo>
                  <a:cubicBezTo>
                    <a:pt x="534" y="16"/>
                    <a:pt x="534" y="16"/>
                    <a:pt x="534" y="16"/>
                  </a:cubicBezTo>
                  <a:cubicBezTo>
                    <a:pt x="533" y="14"/>
                    <a:pt x="532" y="13"/>
                    <a:pt x="533" y="12"/>
                  </a:cubicBezTo>
                  <a:cubicBezTo>
                    <a:pt x="536" y="7"/>
                    <a:pt x="541" y="3"/>
                    <a:pt x="550" y="1"/>
                  </a:cubicBezTo>
                  <a:cubicBezTo>
                    <a:pt x="574" y="0"/>
                    <a:pt x="574" y="0"/>
                    <a:pt x="574" y="0"/>
                  </a:cubicBezTo>
                  <a:moveTo>
                    <a:pt x="574" y="2"/>
                  </a:moveTo>
                  <a:cubicBezTo>
                    <a:pt x="550" y="3"/>
                    <a:pt x="550" y="3"/>
                    <a:pt x="550" y="3"/>
                  </a:cubicBezTo>
                  <a:cubicBezTo>
                    <a:pt x="542" y="5"/>
                    <a:pt x="537" y="8"/>
                    <a:pt x="535" y="13"/>
                  </a:cubicBezTo>
                  <a:cubicBezTo>
                    <a:pt x="534" y="13"/>
                    <a:pt x="534" y="13"/>
                    <a:pt x="535" y="14"/>
                  </a:cubicBezTo>
                  <a:cubicBezTo>
                    <a:pt x="539" y="15"/>
                    <a:pt x="539" y="15"/>
                    <a:pt x="539" y="15"/>
                  </a:cubicBezTo>
                  <a:cubicBezTo>
                    <a:pt x="539" y="15"/>
                    <a:pt x="539" y="15"/>
                    <a:pt x="539" y="15"/>
                  </a:cubicBezTo>
                  <a:cubicBezTo>
                    <a:pt x="539" y="15"/>
                    <a:pt x="539" y="15"/>
                    <a:pt x="539" y="15"/>
                  </a:cubicBezTo>
                  <a:cubicBezTo>
                    <a:pt x="541" y="16"/>
                    <a:pt x="542" y="17"/>
                    <a:pt x="543" y="19"/>
                  </a:cubicBezTo>
                  <a:cubicBezTo>
                    <a:pt x="543" y="21"/>
                    <a:pt x="543" y="24"/>
                    <a:pt x="540" y="27"/>
                  </a:cubicBezTo>
                  <a:cubicBezTo>
                    <a:pt x="531" y="39"/>
                    <a:pt x="531" y="39"/>
                    <a:pt x="531" y="39"/>
                  </a:cubicBezTo>
                  <a:cubicBezTo>
                    <a:pt x="527" y="43"/>
                    <a:pt x="525" y="47"/>
                    <a:pt x="524" y="51"/>
                  </a:cubicBezTo>
                  <a:cubicBezTo>
                    <a:pt x="526" y="53"/>
                    <a:pt x="527" y="55"/>
                    <a:pt x="527" y="57"/>
                  </a:cubicBezTo>
                  <a:cubicBezTo>
                    <a:pt x="527" y="57"/>
                    <a:pt x="527" y="57"/>
                    <a:pt x="527" y="57"/>
                  </a:cubicBezTo>
                  <a:cubicBezTo>
                    <a:pt x="527" y="58"/>
                    <a:pt x="527" y="58"/>
                    <a:pt x="527" y="58"/>
                  </a:cubicBezTo>
                  <a:cubicBezTo>
                    <a:pt x="526" y="61"/>
                    <a:pt x="525" y="62"/>
                    <a:pt x="522" y="63"/>
                  </a:cubicBezTo>
                  <a:cubicBezTo>
                    <a:pt x="521" y="66"/>
                    <a:pt x="517" y="70"/>
                    <a:pt x="507" y="70"/>
                  </a:cubicBezTo>
                  <a:cubicBezTo>
                    <a:pt x="504" y="70"/>
                    <a:pt x="502" y="70"/>
                    <a:pt x="500" y="70"/>
                  </a:cubicBezTo>
                  <a:cubicBezTo>
                    <a:pt x="499" y="69"/>
                    <a:pt x="499" y="69"/>
                    <a:pt x="499" y="69"/>
                  </a:cubicBezTo>
                  <a:cubicBezTo>
                    <a:pt x="499" y="69"/>
                    <a:pt x="499" y="69"/>
                    <a:pt x="499" y="69"/>
                  </a:cubicBezTo>
                  <a:cubicBezTo>
                    <a:pt x="496" y="67"/>
                    <a:pt x="496" y="67"/>
                    <a:pt x="496" y="67"/>
                  </a:cubicBezTo>
                  <a:cubicBezTo>
                    <a:pt x="484" y="91"/>
                    <a:pt x="483" y="97"/>
                    <a:pt x="484" y="99"/>
                  </a:cubicBezTo>
                  <a:cubicBezTo>
                    <a:pt x="484" y="99"/>
                    <a:pt x="484" y="99"/>
                    <a:pt x="484" y="99"/>
                  </a:cubicBezTo>
                  <a:cubicBezTo>
                    <a:pt x="484" y="99"/>
                    <a:pt x="484" y="100"/>
                    <a:pt x="484" y="100"/>
                  </a:cubicBezTo>
                  <a:cubicBezTo>
                    <a:pt x="485" y="100"/>
                    <a:pt x="486" y="99"/>
                    <a:pt x="487" y="99"/>
                  </a:cubicBezTo>
                  <a:cubicBezTo>
                    <a:pt x="494" y="97"/>
                    <a:pt x="494" y="97"/>
                    <a:pt x="494" y="97"/>
                  </a:cubicBezTo>
                  <a:cubicBezTo>
                    <a:pt x="495" y="96"/>
                    <a:pt x="495" y="96"/>
                    <a:pt x="495" y="96"/>
                  </a:cubicBezTo>
                  <a:cubicBezTo>
                    <a:pt x="496" y="97"/>
                    <a:pt x="496" y="97"/>
                    <a:pt x="496" y="97"/>
                  </a:cubicBezTo>
                  <a:cubicBezTo>
                    <a:pt x="499" y="101"/>
                    <a:pt x="499" y="101"/>
                    <a:pt x="499" y="101"/>
                  </a:cubicBezTo>
                  <a:cubicBezTo>
                    <a:pt x="501" y="102"/>
                    <a:pt x="501" y="102"/>
                    <a:pt x="501" y="102"/>
                  </a:cubicBezTo>
                  <a:cubicBezTo>
                    <a:pt x="504" y="98"/>
                    <a:pt x="504" y="98"/>
                    <a:pt x="504" y="98"/>
                  </a:cubicBezTo>
                  <a:cubicBezTo>
                    <a:pt x="505" y="96"/>
                    <a:pt x="507" y="95"/>
                    <a:pt x="509" y="95"/>
                  </a:cubicBezTo>
                  <a:cubicBezTo>
                    <a:pt x="510" y="95"/>
                    <a:pt x="510" y="95"/>
                    <a:pt x="511" y="95"/>
                  </a:cubicBezTo>
                  <a:cubicBezTo>
                    <a:pt x="514" y="96"/>
                    <a:pt x="517" y="98"/>
                    <a:pt x="522" y="103"/>
                  </a:cubicBezTo>
                  <a:cubicBezTo>
                    <a:pt x="528" y="108"/>
                    <a:pt x="531" y="112"/>
                    <a:pt x="531" y="115"/>
                  </a:cubicBezTo>
                  <a:cubicBezTo>
                    <a:pt x="531" y="115"/>
                    <a:pt x="531" y="115"/>
                    <a:pt x="531" y="115"/>
                  </a:cubicBezTo>
                  <a:cubicBezTo>
                    <a:pt x="531" y="115"/>
                    <a:pt x="531" y="115"/>
                    <a:pt x="531" y="115"/>
                  </a:cubicBezTo>
                  <a:cubicBezTo>
                    <a:pt x="531" y="120"/>
                    <a:pt x="531" y="120"/>
                    <a:pt x="531" y="120"/>
                  </a:cubicBezTo>
                  <a:cubicBezTo>
                    <a:pt x="531" y="122"/>
                    <a:pt x="531" y="122"/>
                    <a:pt x="531" y="122"/>
                  </a:cubicBezTo>
                  <a:cubicBezTo>
                    <a:pt x="529" y="122"/>
                    <a:pt x="529" y="122"/>
                    <a:pt x="529" y="122"/>
                  </a:cubicBezTo>
                  <a:cubicBezTo>
                    <a:pt x="525" y="122"/>
                    <a:pt x="525" y="122"/>
                    <a:pt x="525" y="122"/>
                  </a:cubicBezTo>
                  <a:cubicBezTo>
                    <a:pt x="513" y="122"/>
                    <a:pt x="513" y="122"/>
                    <a:pt x="513" y="122"/>
                  </a:cubicBezTo>
                  <a:cubicBezTo>
                    <a:pt x="502" y="125"/>
                    <a:pt x="502" y="125"/>
                    <a:pt x="502" y="125"/>
                  </a:cubicBezTo>
                  <a:cubicBezTo>
                    <a:pt x="496" y="127"/>
                    <a:pt x="496" y="127"/>
                    <a:pt x="496" y="127"/>
                  </a:cubicBezTo>
                  <a:cubicBezTo>
                    <a:pt x="493" y="129"/>
                    <a:pt x="493" y="129"/>
                    <a:pt x="493" y="129"/>
                  </a:cubicBezTo>
                  <a:cubicBezTo>
                    <a:pt x="491" y="134"/>
                    <a:pt x="491" y="134"/>
                    <a:pt x="491" y="134"/>
                  </a:cubicBezTo>
                  <a:cubicBezTo>
                    <a:pt x="490" y="134"/>
                    <a:pt x="490" y="134"/>
                    <a:pt x="490" y="134"/>
                  </a:cubicBezTo>
                  <a:cubicBezTo>
                    <a:pt x="490" y="135"/>
                    <a:pt x="490" y="135"/>
                    <a:pt x="490" y="135"/>
                  </a:cubicBezTo>
                  <a:cubicBezTo>
                    <a:pt x="485" y="139"/>
                    <a:pt x="485" y="139"/>
                    <a:pt x="485" y="139"/>
                  </a:cubicBezTo>
                  <a:cubicBezTo>
                    <a:pt x="485" y="140"/>
                    <a:pt x="485" y="140"/>
                    <a:pt x="485" y="140"/>
                  </a:cubicBezTo>
                  <a:cubicBezTo>
                    <a:pt x="484" y="140"/>
                    <a:pt x="484" y="140"/>
                    <a:pt x="484" y="140"/>
                  </a:cubicBezTo>
                  <a:cubicBezTo>
                    <a:pt x="477" y="141"/>
                    <a:pt x="477" y="141"/>
                    <a:pt x="477" y="141"/>
                  </a:cubicBezTo>
                  <a:cubicBezTo>
                    <a:pt x="471" y="144"/>
                    <a:pt x="471" y="144"/>
                    <a:pt x="471" y="144"/>
                  </a:cubicBezTo>
                  <a:cubicBezTo>
                    <a:pt x="465" y="150"/>
                    <a:pt x="465" y="150"/>
                    <a:pt x="465" y="150"/>
                  </a:cubicBezTo>
                  <a:cubicBezTo>
                    <a:pt x="462" y="152"/>
                    <a:pt x="459" y="153"/>
                    <a:pt x="455" y="153"/>
                  </a:cubicBezTo>
                  <a:cubicBezTo>
                    <a:pt x="453" y="153"/>
                    <a:pt x="451" y="152"/>
                    <a:pt x="447" y="149"/>
                  </a:cubicBezTo>
                  <a:cubicBezTo>
                    <a:pt x="446" y="149"/>
                    <a:pt x="446" y="149"/>
                    <a:pt x="446" y="149"/>
                  </a:cubicBezTo>
                  <a:cubicBezTo>
                    <a:pt x="444" y="147"/>
                    <a:pt x="443" y="147"/>
                    <a:pt x="442" y="147"/>
                  </a:cubicBezTo>
                  <a:cubicBezTo>
                    <a:pt x="442" y="147"/>
                    <a:pt x="442" y="147"/>
                    <a:pt x="442" y="147"/>
                  </a:cubicBezTo>
                  <a:cubicBezTo>
                    <a:pt x="441" y="148"/>
                    <a:pt x="441" y="148"/>
                    <a:pt x="441" y="148"/>
                  </a:cubicBezTo>
                  <a:cubicBezTo>
                    <a:pt x="441" y="148"/>
                    <a:pt x="441" y="148"/>
                    <a:pt x="441" y="148"/>
                  </a:cubicBezTo>
                  <a:cubicBezTo>
                    <a:pt x="439" y="148"/>
                    <a:pt x="437" y="150"/>
                    <a:pt x="436" y="154"/>
                  </a:cubicBezTo>
                  <a:cubicBezTo>
                    <a:pt x="436" y="154"/>
                    <a:pt x="436" y="154"/>
                    <a:pt x="436" y="154"/>
                  </a:cubicBezTo>
                  <a:cubicBezTo>
                    <a:pt x="436" y="154"/>
                    <a:pt x="436" y="154"/>
                    <a:pt x="436" y="154"/>
                  </a:cubicBezTo>
                  <a:cubicBezTo>
                    <a:pt x="434" y="156"/>
                    <a:pt x="434" y="158"/>
                    <a:pt x="435" y="159"/>
                  </a:cubicBezTo>
                  <a:cubicBezTo>
                    <a:pt x="440" y="165"/>
                    <a:pt x="440" y="165"/>
                    <a:pt x="440" y="165"/>
                  </a:cubicBezTo>
                  <a:cubicBezTo>
                    <a:pt x="441" y="165"/>
                    <a:pt x="441" y="165"/>
                    <a:pt x="441" y="165"/>
                  </a:cubicBezTo>
                  <a:cubicBezTo>
                    <a:pt x="441" y="166"/>
                    <a:pt x="441" y="166"/>
                    <a:pt x="441" y="166"/>
                  </a:cubicBezTo>
                  <a:cubicBezTo>
                    <a:pt x="441" y="167"/>
                    <a:pt x="441" y="169"/>
                    <a:pt x="438" y="171"/>
                  </a:cubicBezTo>
                  <a:cubicBezTo>
                    <a:pt x="423" y="184"/>
                    <a:pt x="423" y="184"/>
                    <a:pt x="423" y="184"/>
                  </a:cubicBezTo>
                  <a:cubicBezTo>
                    <a:pt x="419" y="188"/>
                    <a:pt x="415" y="190"/>
                    <a:pt x="410" y="192"/>
                  </a:cubicBezTo>
                  <a:cubicBezTo>
                    <a:pt x="410" y="192"/>
                    <a:pt x="410" y="192"/>
                    <a:pt x="410" y="192"/>
                  </a:cubicBezTo>
                  <a:cubicBezTo>
                    <a:pt x="410" y="192"/>
                    <a:pt x="410" y="192"/>
                    <a:pt x="410" y="192"/>
                  </a:cubicBezTo>
                  <a:cubicBezTo>
                    <a:pt x="396" y="192"/>
                    <a:pt x="396" y="192"/>
                    <a:pt x="396" y="192"/>
                  </a:cubicBezTo>
                  <a:cubicBezTo>
                    <a:pt x="384" y="192"/>
                    <a:pt x="384" y="192"/>
                    <a:pt x="384" y="192"/>
                  </a:cubicBezTo>
                  <a:cubicBezTo>
                    <a:pt x="373" y="199"/>
                    <a:pt x="366" y="203"/>
                    <a:pt x="361" y="203"/>
                  </a:cubicBezTo>
                  <a:cubicBezTo>
                    <a:pt x="357" y="203"/>
                    <a:pt x="357" y="203"/>
                    <a:pt x="357" y="203"/>
                  </a:cubicBezTo>
                  <a:cubicBezTo>
                    <a:pt x="356" y="203"/>
                    <a:pt x="356" y="203"/>
                    <a:pt x="356" y="203"/>
                  </a:cubicBezTo>
                  <a:cubicBezTo>
                    <a:pt x="356" y="203"/>
                    <a:pt x="356" y="203"/>
                    <a:pt x="356" y="203"/>
                  </a:cubicBezTo>
                  <a:cubicBezTo>
                    <a:pt x="353" y="202"/>
                    <a:pt x="353" y="202"/>
                    <a:pt x="353" y="202"/>
                  </a:cubicBezTo>
                  <a:cubicBezTo>
                    <a:pt x="339" y="199"/>
                    <a:pt x="339" y="199"/>
                    <a:pt x="339" y="199"/>
                  </a:cubicBezTo>
                  <a:cubicBezTo>
                    <a:pt x="332" y="197"/>
                    <a:pt x="327" y="194"/>
                    <a:pt x="323" y="191"/>
                  </a:cubicBezTo>
                  <a:cubicBezTo>
                    <a:pt x="300" y="188"/>
                    <a:pt x="300" y="188"/>
                    <a:pt x="300" y="188"/>
                  </a:cubicBezTo>
                  <a:cubicBezTo>
                    <a:pt x="277" y="188"/>
                    <a:pt x="277" y="188"/>
                    <a:pt x="277" y="188"/>
                  </a:cubicBezTo>
                  <a:cubicBezTo>
                    <a:pt x="276" y="188"/>
                    <a:pt x="276" y="188"/>
                    <a:pt x="276" y="188"/>
                  </a:cubicBezTo>
                  <a:cubicBezTo>
                    <a:pt x="276" y="188"/>
                    <a:pt x="276" y="188"/>
                    <a:pt x="276" y="188"/>
                  </a:cubicBezTo>
                  <a:cubicBezTo>
                    <a:pt x="268" y="187"/>
                    <a:pt x="268" y="187"/>
                    <a:pt x="268" y="187"/>
                  </a:cubicBezTo>
                  <a:cubicBezTo>
                    <a:pt x="260" y="186"/>
                    <a:pt x="260" y="186"/>
                    <a:pt x="260" y="186"/>
                  </a:cubicBezTo>
                  <a:cubicBezTo>
                    <a:pt x="260" y="186"/>
                    <a:pt x="260" y="186"/>
                    <a:pt x="260" y="186"/>
                  </a:cubicBezTo>
                  <a:cubicBezTo>
                    <a:pt x="260" y="186"/>
                    <a:pt x="260" y="186"/>
                    <a:pt x="260" y="186"/>
                  </a:cubicBezTo>
                  <a:cubicBezTo>
                    <a:pt x="257" y="185"/>
                    <a:pt x="255" y="181"/>
                    <a:pt x="252" y="175"/>
                  </a:cubicBezTo>
                  <a:cubicBezTo>
                    <a:pt x="246" y="163"/>
                    <a:pt x="246" y="163"/>
                    <a:pt x="246" y="163"/>
                  </a:cubicBezTo>
                  <a:cubicBezTo>
                    <a:pt x="241" y="159"/>
                    <a:pt x="241" y="159"/>
                    <a:pt x="241" y="159"/>
                  </a:cubicBezTo>
                  <a:cubicBezTo>
                    <a:pt x="235" y="157"/>
                    <a:pt x="235" y="157"/>
                    <a:pt x="235" y="157"/>
                  </a:cubicBezTo>
                  <a:cubicBezTo>
                    <a:pt x="235" y="157"/>
                    <a:pt x="235" y="157"/>
                    <a:pt x="235" y="157"/>
                  </a:cubicBezTo>
                  <a:cubicBezTo>
                    <a:pt x="234" y="156"/>
                    <a:pt x="234" y="156"/>
                    <a:pt x="234" y="156"/>
                  </a:cubicBezTo>
                  <a:cubicBezTo>
                    <a:pt x="231" y="152"/>
                    <a:pt x="231" y="152"/>
                    <a:pt x="231" y="152"/>
                  </a:cubicBezTo>
                  <a:cubicBezTo>
                    <a:pt x="231" y="152"/>
                    <a:pt x="231" y="152"/>
                    <a:pt x="231" y="152"/>
                  </a:cubicBezTo>
                  <a:cubicBezTo>
                    <a:pt x="231" y="151"/>
                    <a:pt x="231" y="151"/>
                    <a:pt x="231" y="151"/>
                  </a:cubicBezTo>
                  <a:cubicBezTo>
                    <a:pt x="230" y="150"/>
                    <a:pt x="228" y="149"/>
                    <a:pt x="226" y="149"/>
                  </a:cubicBezTo>
                  <a:cubicBezTo>
                    <a:pt x="213" y="149"/>
                    <a:pt x="213" y="149"/>
                    <a:pt x="213" y="149"/>
                  </a:cubicBezTo>
                  <a:cubicBezTo>
                    <a:pt x="200" y="148"/>
                    <a:pt x="200" y="148"/>
                    <a:pt x="200" y="148"/>
                  </a:cubicBezTo>
                  <a:cubicBezTo>
                    <a:pt x="200" y="148"/>
                    <a:pt x="200" y="148"/>
                    <a:pt x="200" y="148"/>
                  </a:cubicBezTo>
                  <a:cubicBezTo>
                    <a:pt x="200" y="148"/>
                    <a:pt x="200" y="148"/>
                    <a:pt x="200" y="148"/>
                  </a:cubicBezTo>
                  <a:cubicBezTo>
                    <a:pt x="195" y="146"/>
                    <a:pt x="195" y="141"/>
                    <a:pt x="194" y="137"/>
                  </a:cubicBezTo>
                  <a:cubicBezTo>
                    <a:pt x="194" y="132"/>
                    <a:pt x="195" y="127"/>
                    <a:pt x="197" y="123"/>
                  </a:cubicBezTo>
                  <a:cubicBezTo>
                    <a:pt x="200" y="118"/>
                    <a:pt x="199" y="113"/>
                    <a:pt x="193" y="108"/>
                  </a:cubicBezTo>
                  <a:cubicBezTo>
                    <a:pt x="186" y="103"/>
                    <a:pt x="186" y="103"/>
                    <a:pt x="186" y="103"/>
                  </a:cubicBezTo>
                  <a:cubicBezTo>
                    <a:pt x="176" y="98"/>
                    <a:pt x="176" y="98"/>
                    <a:pt x="176" y="98"/>
                  </a:cubicBezTo>
                  <a:cubicBezTo>
                    <a:pt x="171" y="96"/>
                    <a:pt x="167" y="91"/>
                    <a:pt x="165" y="86"/>
                  </a:cubicBezTo>
                  <a:cubicBezTo>
                    <a:pt x="165" y="86"/>
                    <a:pt x="165" y="86"/>
                    <a:pt x="165" y="86"/>
                  </a:cubicBezTo>
                  <a:cubicBezTo>
                    <a:pt x="164" y="86"/>
                    <a:pt x="164" y="86"/>
                    <a:pt x="164" y="86"/>
                  </a:cubicBezTo>
                  <a:cubicBezTo>
                    <a:pt x="161" y="77"/>
                    <a:pt x="161" y="77"/>
                    <a:pt x="161" y="77"/>
                  </a:cubicBezTo>
                  <a:cubicBezTo>
                    <a:pt x="157" y="78"/>
                    <a:pt x="157" y="78"/>
                    <a:pt x="157" y="78"/>
                  </a:cubicBezTo>
                  <a:cubicBezTo>
                    <a:pt x="154" y="78"/>
                    <a:pt x="152" y="80"/>
                    <a:pt x="153" y="82"/>
                  </a:cubicBezTo>
                  <a:cubicBezTo>
                    <a:pt x="153" y="85"/>
                    <a:pt x="153" y="85"/>
                    <a:pt x="153" y="85"/>
                  </a:cubicBezTo>
                  <a:cubicBezTo>
                    <a:pt x="153" y="86"/>
                    <a:pt x="153" y="86"/>
                    <a:pt x="153" y="86"/>
                  </a:cubicBezTo>
                  <a:cubicBezTo>
                    <a:pt x="153" y="86"/>
                    <a:pt x="153" y="86"/>
                    <a:pt x="153" y="86"/>
                  </a:cubicBezTo>
                  <a:cubicBezTo>
                    <a:pt x="153" y="88"/>
                    <a:pt x="152" y="90"/>
                    <a:pt x="149" y="90"/>
                  </a:cubicBezTo>
                  <a:cubicBezTo>
                    <a:pt x="143" y="90"/>
                    <a:pt x="143" y="90"/>
                    <a:pt x="143" y="90"/>
                  </a:cubicBezTo>
                  <a:cubicBezTo>
                    <a:pt x="141" y="91"/>
                    <a:pt x="141" y="92"/>
                    <a:pt x="140" y="92"/>
                  </a:cubicBezTo>
                  <a:cubicBezTo>
                    <a:pt x="141" y="100"/>
                    <a:pt x="141" y="100"/>
                    <a:pt x="141" y="100"/>
                  </a:cubicBezTo>
                  <a:cubicBezTo>
                    <a:pt x="142" y="105"/>
                    <a:pt x="142" y="108"/>
                    <a:pt x="139" y="110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4" y="115"/>
                    <a:pt x="134" y="115"/>
                    <a:pt x="134" y="115"/>
                  </a:cubicBezTo>
                  <a:cubicBezTo>
                    <a:pt x="134" y="115"/>
                    <a:pt x="134" y="115"/>
                    <a:pt x="134" y="115"/>
                  </a:cubicBezTo>
                  <a:cubicBezTo>
                    <a:pt x="126" y="116"/>
                    <a:pt x="126" y="116"/>
                    <a:pt x="126" y="116"/>
                  </a:cubicBezTo>
                  <a:cubicBezTo>
                    <a:pt x="126" y="116"/>
                    <a:pt x="126" y="116"/>
                    <a:pt x="126" y="116"/>
                  </a:cubicBezTo>
                  <a:cubicBezTo>
                    <a:pt x="126" y="116"/>
                    <a:pt x="126" y="116"/>
                    <a:pt x="126" y="116"/>
                  </a:cubicBezTo>
                  <a:cubicBezTo>
                    <a:pt x="123" y="116"/>
                    <a:pt x="119" y="114"/>
                    <a:pt x="115" y="113"/>
                  </a:cubicBezTo>
                  <a:cubicBezTo>
                    <a:pt x="111" y="112"/>
                    <a:pt x="111" y="112"/>
                    <a:pt x="111" y="112"/>
                  </a:cubicBezTo>
                  <a:cubicBezTo>
                    <a:pt x="107" y="121"/>
                    <a:pt x="107" y="121"/>
                    <a:pt x="107" y="121"/>
                  </a:cubicBezTo>
                  <a:cubicBezTo>
                    <a:pt x="104" y="131"/>
                    <a:pt x="104" y="131"/>
                    <a:pt x="104" y="131"/>
                  </a:cubicBezTo>
                  <a:cubicBezTo>
                    <a:pt x="106" y="137"/>
                    <a:pt x="106" y="137"/>
                    <a:pt x="106" y="137"/>
                  </a:cubicBezTo>
                  <a:cubicBezTo>
                    <a:pt x="108" y="139"/>
                    <a:pt x="108" y="142"/>
                    <a:pt x="107" y="143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106" y="144"/>
                    <a:pt x="106" y="144"/>
                    <a:pt x="106" y="144"/>
                  </a:cubicBezTo>
                  <a:cubicBezTo>
                    <a:pt x="94" y="145"/>
                    <a:pt x="94" y="145"/>
                    <a:pt x="94" y="145"/>
                  </a:cubicBezTo>
                  <a:cubicBezTo>
                    <a:pt x="84" y="145"/>
                    <a:pt x="84" y="145"/>
                    <a:pt x="84" y="145"/>
                  </a:cubicBezTo>
                  <a:cubicBezTo>
                    <a:pt x="76" y="148"/>
                    <a:pt x="76" y="148"/>
                    <a:pt x="76" y="148"/>
                  </a:cubicBezTo>
                  <a:cubicBezTo>
                    <a:pt x="76" y="148"/>
                    <a:pt x="76" y="148"/>
                    <a:pt x="76" y="149"/>
                  </a:cubicBezTo>
                  <a:cubicBezTo>
                    <a:pt x="79" y="152"/>
                    <a:pt x="79" y="152"/>
                    <a:pt x="79" y="152"/>
                  </a:cubicBezTo>
                  <a:cubicBezTo>
                    <a:pt x="79" y="152"/>
                    <a:pt x="79" y="152"/>
                    <a:pt x="79" y="152"/>
                  </a:cubicBezTo>
                  <a:cubicBezTo>
                    <a:pt x="79" y="153"/>
                    <a:pt x="79" y="153"/>
                    <a:pt x="79" y="153"/>
                  </a:cubicBezTo>
                  <a:cubicBezTo>
                    <a:pt x="80" y="158"/>
                    <a:pt x="80" y="158"/>
                    <a:pt x="80" y="158"/>
                  </a:cubicBezTo>
                  <a:cubicBezTo>
                    <a:pt x="81" y="165"/>
                    <a:pt x="81" y="165"/>
                    <a:pt x="81" y="165"/>
                  </a:cubicBezTo>
                  <a:cubicBezTo>
                    <a:pt x="83" y="170"/>
                    <a:pt x="83" y="170"/>
                    <a:pt x="83" y="170"/>
                  </a:cubicBezTo>
                  <a:cubicBezTo>
                    <a:pt x="83" y="170"/>
                    <a:pt x="83" y="170"/>
                    <a:pt x="83" y="170"/>
                  </a:cubicBezTo>
                  <a:cubicBezTo>
                    <a:pt x="83" y="171"/>
                    <a:pt x="83" y="171"/>
                    <a:pt x="83" y="171"/>
                  </a:cubicBezTo>
                  <a:cubicBezTo>
                    <a:pt x="84" y="173"/>
                    <a:pt x="84" y="175"/>
                    <a:pt x="83" y="177"/>
                  </a:cubicBezTo>
                  <a:cubicBezTo>
                    <a:pt x="83" y="177"/>
                    <a:pt x="83" y="177"/>
                    <a:pt x="83" y="177"/>
                  </a:cubicBezTo>
                  <a:cubicBezTo>
                    <a:pt x="82" y="178"/>
                    <a:pt x="82" y="178"/>
                    <a:pt x="82" y="178"/>
                  </a:cubicBezTo>
                  <a:cubicBezTo>
                    <a:pt x="79" y="182"/>
                    <a:pt x="79" y="182"/>
                    <a:pt x="79" y="182"/>
                  </a:cubicBezTo>
                  <a:cubicBezTo>
                    <a:pt x="78" y="186"/>
                    <a:pt x="78" y="186"/>
                    <a:pt x="78" y="186"/>
                  </a:cubicBezTo>
                  <a:cubicBezTo>
                    <a:pt x="79" y="191"/>
                    <a:pt x="79" y="191"/>
                    <a:pt x="79" y="191"/>
                  </a:cubicBezTo>
                  <a:cubicBezTo>
                    <a:pt x="79" y="191"/>
                    <a:pt x="79" y="191"/>
                    <a:pt x="79" y="191"/>
                  </a:cubicBezTo>
                  <a:cubicBezTo>
                    <a:pt x="79" y="191"/>
                    <a:pt x="79" y="191"/>
                    <a:pt x="79" y="191"/>
                  </a:cubicBezTo>
                  <a:cubicBezTo>
                    <a:pt x="79" y="192"/>
                    <a:pt x="79" y="192"/>
                    <a:pt x="79" y="192"/>
                  </a:cubicBezTo>
                  <a:cubicBezTo>
                    <a:pt x="79" y="195"/>
                    <a:pt x="78" y="197"/>
                    <a:pt x="76" y="198"/>
                  </a:cubicBezTo>
                  <a:cubicBezTo>
                    <a:pt x="75" y="198"/>
                    <a:pt x="75" y="198"/>
                    <a:pt x="75" y="198"/>
                  </a:cubicBezTo>
                  <a:cubicBezTo>
                    <a:pt x="75" y="198"/>
                    <a:pt x="75" y="198"/>
                    <a:pt x="75" y="198"/>
                  </a:cubicBezTo>
                  <a:cubicBezTo>
                    <a:pt x="66" y="200"/>
                    <a:pt x="66" y="200"/>
                    <a:pt x="66" y="200"/>
                  </a:cubicBezTo>
                  <a:cubicBezTo>
                    <a:pt x="66" y="200"/>
                    <a:pt x="66" y="200"/>
                    <a:pt x="66" y="200"/>
                  </a:cubicBezTo>
                  <a:cubicBezTo>
                    <a:pt x="66" y="200"/>
                    <a:pt x="66" y="200"/>
                    <a:pt x="66" y="200"/>
                  </a:cubicBezTo>
                  <a:cubicBezTo>
                    <a:pt x="63" y="201"/>
                    <a:pt x="61" y="202"/>
                    <a:pt x="60" y="203"/>
                  </a:cubicBezTo>
                  <a:cubicBezTo>
                    <a:pt x="57" y="208"/>
                    <a:pt x="57" y="208"/>
                    <a:pt x="57" y="208"/>
                  </a:cubicBezTo>
                  <a:cubicBezTo>
                    <a:pt x="57" y="208"/>
                    <a:pt x="57" y="208"/>
                    <a:pt x="57" y="208"/>
                  </a:cubicBezTo>
                  <a:cubicBezTo>
                    <a:pt x="57" y="208"/>
                    <a:pt x="57" y="208"/>
                    <a:pt x="57" y="208"/>
                  </a:cubicBezTo>
                  <a:cubicBezTo>
                    <a:pt x="55" y="211"/>
                    <a:pt x="53" y="212"/>
                    <a:pt x="51" y="212"/>
                  </a:cubicBezTo>
                  <a:cubicBezTo>
                    <a:pt x="50" y="213"/>
                    <a:pt x="49" y="213"/>
                    <a:pt x="48" y="213"/>
                  </a:cubicBezTo>
                  <a:cubicBezTo>
                    <a:pt x="46" y="213"/>
                    <a:pt x="45" y="213"/>
                    <a:pt x="44" y="213"/>
                  </a:cubicBezTo>
                  <a:cubicBezTo>
                    <a:pt x="40" y="212"/>
                    <a:pt x="40" y="212"/>
                    <a:pt x="40" y="212"/>
                  </a:cubicBezTo>
                  <a:cubicBezTo>
                    <a:pt x="38" y="216"/>
                    <a:pt x="38" y="216"/>
                    <a:pt x="38" y="216"/>
                  </a:cubicBezTo>
                  <a:cubicBezTo>
                    <a:pt x="36" y="219"/>
                    <a:pt x="36" y="219"/>
                    <a:pt x="36" y="219"/>
                  </a:cubicBezTo>
                  <a:cubicBezTo>
                    <a:pt x="35" y="220"/>
                    <a:pt x="35" y="220"/>
                    <a:pt x="35" y="220"/>
                  </a:cubicBezTo>
                  <a:cubicBezTo>
                    <a:pt x="35" y="220"/>
                    <a:pt x="35" y="220"/>
                    <a:pt x="35" y="220"/>
                  </a:cubicBezTo>
                  <a:cubicBezTo>
                    <a:pt x="32" y="222"/>
                    <a:pt x="28" y="223"/>
                    <a:pt x="26" y="223"/>
                  </a:cubicBezTo>
                  <a:cubicBezTo>
                    <a:pt x="24" y="223"/>
                    <a:pt x="23" y="223"/>
                    <a:pt x="22" y="222"/>
                  </a:cubicBezTo>
                  <a:cubicBezTo>
                    <a:pt x="22" y="222"/>
                    <a:pt x="22" y="222"/>
                    <a:pt x="22" y="222"/>
                  </a:cubicBezTo>
                  <a:cubicBezTo>
                    <a:pt x="22" y="222"/>
                    <a:pt x="22" y="222"/>
                    <a:pt x="22" y="222"/>
                  </a:cubicBezTo>
                  <a:cubicBezTo>
                    <a:pt x="20" y="220"/>
                    <a:pt x="20" y="220"/>
                    <a:pt x="20" y="220"/>
                  </a:cubicBezTo>
                  <a:cubicBezTo>
                    <a:pt x="17" y="220"/>
                    <a:pt x="17" y="220"/>
                    <a:pt x="17" y="220"/>
                  </a:cubicBezTo>
                  <a:cubicBezTo>
                    <a:pt x="8" y="224"/>
                    <a:pt x="8" y="224"/>
                    <a:pt x="8" y="224"/>
                  </a:cubicBezTo>
                  <a:cubicBezTo>
                    <a:pt x="3" y="229"/>
                    <a:pt x="3" y="229"/>
                    <a:pt x="3" y="229"/>
                  </a:cubicBezTo>
                  <a:cubicBezTo>
                    <a:pt x="2" y="236"/>
                    <a:pt x="2" y="236"/>
                    <a:pt x="2" y="236"/>
                  </a:cubicBezTo>
                  <a:cubicBezTo>
                    <a:pt x="2" y="237"/>
                    <a:pt x="2" y="237"/>
                    <a:pt x="2" y="237"/>
                  </a:cubicBezTo>
                  <a:cubicBezTo>
                    <a:pt x="2" y="238"/>
                    <a:pt x="2" y="238"/>
                    <a:pt x="2" y="238"/>
                  </a:cubicBezTo>
                  <a:cubicBezTo>
                    <a:pt x="2" y="238"/>
                    <a:pt x="2" y="238"/>
                    <a:pt x="2" y="238"/>
                  </a:cubicBezTo>
                  <a:cubicBezTo>
                    <a:pt x="2" y="241"/>
                    <a:pt x="2" y="243"/>
                    <a:pt x="2" y="244"/>
                  </a:cubicBezTo>
                  <a:cubicBezTo>
                    <a:pt x="5" y="245"/>
                    <a:pt x="5" y="245"/>
                    <a:pt x="5" y="245"/>
                  </a:cubicBezTo>
                  <a:cubicBezTo>
                    <a:pt x="10" y="245"/>
                    <a:pt x="10" y="245"/>
                    <a:pt x="10" y="245"/>
                  </a:cubicBezTo>
                  <a:cubicBezTo>
                    <a:pt x="11" y="245"/>
                    <a:pt x="11" y="245"/>
                    <a:pt x="11" y="245"/>
                  </a:cubicBezTo>
                  <a:cubicBezTo>
                    <a:pt x="11" y="246"/>
                    <a:pt x="11" y="246"/>
                    <a:pt x="11" y="246"/>
                  </a:cubicBezTo>
                  <a:cubicBezTo>
                    <a:pt x="14" y="250"/>
                    <a:pt x="14" y="250"/>
                    <a:pt x="14" y="250"/>
                  </a:cubicBezTo>
                  <a:cubicBezTo>
                    <a:pt x="14" y="251"/>
                    <a:pt x="14" y="251"/>
                    <a:pt x="14" y="251"/>
                  </a:cubicBezTo>
                  <a:cubicBezTo>
                    <a:pt x="14" y="251"/>
                    <a:pt x="14" y="251"/>
                    <a:pt x="14" y="251"/>
                  </a:cubicBezTo>
                  <a:cubicBezTo>
                    <a:pt x="16" y="258"/>
                    <a:pt x="16" y="258"/>
                    <a:pt x="16" y="258"/>
                  </a:cubicBezTo>
                  <a:cubicBezTo>
                    <a:pt x="16" y="258"/>
                    <a:pt x="16" y="258"/>
                    <a:pt x="16" y="258"/>
                  </a:cubicBezTo>
                  <a:cubicBezTo>
                    <a:pt x="16" y="258"/>
                    <a:pt x="16" y="258"/>
                    <a:pt x="16" y="258"/>
                  </a:cubicBezTo>
                  <a:cubicBezTo>
                    <a:pt x="16" y="260"/>
                    <a:pt x="16" y="262"/>
                    <a:pt x="14" y="266"/>
                  </a:cubicBezTo>
                  <a:cubicBezTo>
                    <a:pt x="14" y="266"/>
                    <a:pt x="14" y="266"/>
                    <a:pt x="14" y="266"/>
                  </a:cubicBezTo>
                  <a:cubicBezTo>
                    <a:pt x="14" y="266"/>
                    <a:pt x="14" y="266"/>
                    <a:pt x="14" y="266"/>
                  </a:cubicBezTo>
                  <a:cubicBezTo>
                    <a:pt x="12" y="268"/>
                    <a:pt x="12" y="268"/>
                    <a:pt x="12" y="268"/>
                  </a:cubicBezTo>
                  <a:cubicBezTo>
                    <a:pt x="15" y="269"/>
                    <a:pt x="17" y="271"/>
                    <a:pt x="18" y="273"/>
                  </a:cubicBezTo>
                  <a:cubicBezTo>
                    <a:pt x="20" y="273"/>
                    <a:pt x="20" y="273"/>
                    <a:pt x="20" y="273"/>
                  </a:cubicBezTo>
                  <a:cubicBezTo>
                    <a:pt x="23" y="273"/>
                    <a:pt x="23" y="273"/>
                    <a:pt x="23" y="273"/>
                  </a:cubicBezTo>
                  <a:cubicBezTo>
                    <a:pt x="24" y="273"/>
                    <a:pt x="24" y="273"/>
                    <a:pt x="24" y="273"/>
                  </a:cubicBezTo>
                  <a:cubicBezTo>
                    <a:pt x="24" y="274"/>
                    <a:pt x="24" y="274"/>
                    <a:pt x="24" y="274"/>
                  </a:cubicBezTo>
                  <a:cubicBezTo>
                    <a:pt x="26" y="275"/>
                    <a:pt x="27" y="277"/>
                    <a:pt x="27" y="280"/>
                  </a:cubicBezTo>
                  <a:cubicBezTo>
                    <a:pt x="28" y="284"/>
                    <a:pt x="28" y="284"/>
                    <a:pt x="28" y="284"/>
                  </a:cubicBezTo>
                  <a:cubicBezTo>
                    <a:pt x="31" y="287"/>
                    <a:pt x="31" y="287"/>
                    <a:pt x="31" y="287"/>
                  </a:cubicBezTo>
                  <a:cubicBezTo>
                    <a:pt x="36" y="288"/>
                    <a:pt x="36" y="288"/>
                    <a:pt x="36" y="288"/>
                  </a:cubicBezTo>
                  <a:cubicBezTo>
                    <a:pt x="43" y="291"/>
                    <a:pt x="43" y="291"/>
                    <a:pt x="43" y="291"/>
                  </a:cubicBezTo>
                  <a:cubicBezTo>
                    <a:pt x="46" y="291"/>
                    <a:pt x="46" y="291"/>
                    <a:pt x="46" y="291"/>
                  </a:cubicBezTo>
                  <a:cubicBezTo>
                    <a:pt x="46" y="291"/>
                    <a:pt x="46" y="291"/>
                    <a:pt x="46" y="291"/>
                  </a:cubicBezTo>
                  <a:cubicBezTo>
                    <a:pt x="46" y="292"/>
                    <a:pt x="46" y="292"/>
                    <a:pt x="46" y="292"/>
                  </a:cubicBezTo>
                  <a:cubicBezTo>
                    <a:pt x="49" y="294"/>
                    <a:pt x="49" y="294"/>
                    <a:pt x="49" y="294"/>
                  </a:cubicBezTo>
                  <a:cubicBezTo>
                    <a:pt x="50" y="294"/>
                    <a:pt x="50" y="294"/>
                    <a:pt x="50" y="294"/>
                  </a:cubicBezTo>
                  <a:cubicBezTo>
                    <a:pt x="50" y="295"/>
                    <a:pt x="50" y="295"/>
                    <a:pt x="50" y="295"/>
                  </a:cubicBezTo>
                  <a:cubicBezTo>
                    <a:pt x="52" y="300"/>
                    <a:pt x="52" y="300"/>
                    <a:pt x="52" y="300"/>
                  </a:cubicBezTo>
                  <a:cubicBezTo>
                    <a:pt x="53" y="304"/>
                    <a:pt x="53" y="304"/>
                    <a:pt x="53" y="304"/>
                  </a:cubicBezTo>
                  <a:cubicBezTo>
                    <a:pt x="53" y="304"/>
                    <a:pt x="53" y="304"/>
                    <a:pt x="53" y="304"/>
                  </a:cubicBezTo>
                  <a:cubicBezTo>
                    <a:pt x="57" y="304"/>
                    <a:pt x="60" y="306"/>
                    <a:pt x="61" y="309"/>
                  </a:cubicBezTo>
                  <a:cubicBezTo>
                    <a:pt x="61" y="310"/>
                    <a:pt x="61" y="310"/>
                    <a:pt x="61" y="310"/>
                  </a:cubicBezTo>
                  <a:cubicBezTo>
                    <a:pt x="61" y="311"/>
                    <a:pt x="61" y="311"/>
                    <a:pt x="61" y="311"/>
                  </a:cubicBezTo>
                  <a:cubicBezTo>
                    <a:pt x="58" y="316"/>
                    <a:pt x="58" y="316"/>
                    <a:pt x="58" y="316"/>
                  </a:cubicBezTo>
                  <a:cubicBezTo>
                    <a:pt x="58" y="316"/>
                    <a:pt x="58" y="316"/>
                    <a:pt x="58" y="316"/>
                  </a:cubicBezTo>
                  <a:cubicBezTo>
                    <a:pt x="58" y="317"/>
                    <a:pt x="58" y="317"/>
                    <a:pt x="58" y="317"/>
                  </a:cubicBezTo>
                  <a:cubicBezTo>
                    <a:pt x="58" y="318"/>
                    <a:pt x="58" y="318"/>
                    <a:pt x="58" y="319"/>
                  </a:cubicBezTo>
                  <a:cubicBezTo>
                    <a:pt x="63" y="321"/>
                    <a:pt x="63" y="321"/>
                    <a:pt x="63" y="321"/>
                  </a:cubicBezTo>
                  <a:cubicBezTo>
                    <a:pt x="65" y="321"/>
                    <a:pt x="67" y="322"/>
                    <a:pt x="68" y="324"/>
                  </a:cubicBezTo>
                  <a:cubicBezTo>
                    <a:pt x="68" y="324"/>
                    <a:pt x="68" y="324"/>
                    <a:pt x="68" y="324"/>
                  </a:cubicBezTo>
                  <a:cubicBezTo>
                    <a:pt x="68" y="324"/>
                    <a:pt x="68" y="324"/>
                    <a:pt x="68" y="324"/>
                  </a:cubicBezTo>
                  <a:cubicBezTo>
                    <a:pt x="69" y="327"/>
                    <a:pt x="68" y="330"/>
                    <a:pt x="67" y="332"/>
                  </a:cubicBezTo>
                  <a:cubicBezTo>
                    <a:pt x="66" y="335"/>
                    <a:pt x="64" y="337"/>
                    <a:pt x="62" y="337"/>
                  </a:cubicBezTo>
                  <a:cubicBezTo>
                    <a:pt x="61" y="337"/>
                    <a:pt x="61" y="337"/>
                    <a:pt x="61" y="337"/>
                  </a:cubicBezTo>
                  <a:cubicBezTo>
                    <a:pt x="60" y="337"/>
                    <a:pt x="60" y="337"/>
                    <a:pt x="60" y="337"/>
                  </a:cubicBezTo>
                  <a:cubicBezTo>
                    <a:pt x="58" y="334"/>
                    <a:pt x="58" y="334"/>
                    <a:pt x="58" y="334"/>
                  </a:cubicBezTo>
                  <a:cubicBezTo>
                    <a:pt x="57" y="334"/>
                    <a:pt x="57" y="334"/>
                    <a:pt x="57" y="334"/>
                  </a:cubicBezTo>
                  <a:cubicBezTo>
                    <a:pt x="57" y="334"/>
                    <a:pt x="57" y="335"/>
                    <a:pt x="57" y="335"/>
                  </a:cubicBezTo>
                  <a:cubicBezTo>
                    <a:pt x="59" y="340"/>
                    <a:pt x="60" y="343"/>
                    <a:pt x="61" y="347"/>
                  </a:cubicBezTo>
                  <a:cubicBezTo>
                    <a:pt x="62" y="348"/>
                    <a:pt x="62" y="348"/>
                    <a:pt x="62" y="348"/>
                  </a:cubicBezTo>
                  <a:cubicBezTo>
                    <a:pt x="66" y="349"/>
                    <a:pt x="66" y="349"/>
                    <a:pt x="66" y="349"/>
                  </a:cubicBezTo>
                  <a:cubicBezTo>
                    <a:pt x="66" y="349"/>
                    <a:pt x="66" y="349"/>
                    <a:pt x="66" y="349"/>
                  </a:cubicBezTo>
                  <a:cubicBezTo>
                    <a:pt x="66" y="349"/>
                    <a:pt x="66" y="349"/>
                    <a:pt x="66" y="349"/>
                  </a:cubicBezTo>
                  <a:cubicBezTo>
                    <a:pt x="71" y="351"/>
                    <a:pt x="71" y="351"/>
                    <a:pt x="71" y="351"/>
                  </a:cubicBezTo>
                  <a:cubicBezTo>
                    <a:pt x="74" y="352"/>
                    <a:pt x="76" y="353"/>
                    <a:pt x="76" y="355"/>
                  </a:cubicBezTo>
                  <a:cubicBezTo>
                    <a:pt x="81" y="360"/>
                    <a:pt x="81" y="360"/>
                    <a:pt x="81" y="360"/>
                  </a:cubicBezTo>
                  <a:cubicBezTo>
                    <a:pt x="85" y="363"/>
                    <a:pt x="85" y="363"/>
                    <a:pt x="85" y="363"/>
                  </a:cubicBezTo>
                  <a:cubicBezTo>
                    <a:pt x="86" y="363"/>
                    <a:pt x="86" y="363"/>
                    <a:pt x="86" y="363"/>
                  </a:cubicBezTo>
                  <a:cubicBezTo>
                    <a:pt x="87" y="363"/>
                    <a:pt x="87" y="363"/>
                    <a:pt x="87" y="363"/>
                  </a:cubicBezTo>
                  <a:cubicBezTo>
                    <a:pt x="87" y="364"/>
                    <a:pt x="87" y="364"/>
                    <a:pt x="87" y="364"/>
                  </a:cubicBezTo>
                  <a:cubicBezTo>
                    <a:pt x="87" y="364"/>
                    <a:pt x="87" y="363"/>
                    <a:pt x="87" y="363"/>
                  </a:cubicBezTo>
                  <a:cubicBezTo>
                    <a:pt x="89" y="361"/>
                    <a:pt x="89" y="361"/>
                    <a:pt x="89" y="361"/>
                  </a:cubicBezTo>
                  <a:cubicBezTo>
                    <a:pt x="90" y="361"/>
                    <a:pt x="90" y="361"/>
                    <a:pt x="90" y="361"/>
                  </a:cubicBezTo>
                  <a:cubicBezTo>
                    <a:pt x="91" y="361"/>
                    <a:pt x="91" y="361"/>
                    <a:pt x="91" y="361"/>
                  </a:cubicBezTo>
                  <a:cubicBezTo>
                    <a:pt x="97" y="361"/>
                    <a:pt x="97" y="361"/>
                    <a:pt x="97" y="361"/>
                  </a:cubicBezTo>
                  <a:cubicBezTo>
                    <a:pt x="99" y="361"/>
                    <a:pt x="99" y="361"/>
                    <a:pt x="99" y="361"/>
                  </a:cubicBezTo>
                  <a:cubicBezTo>
                    <a:pt x="99" y="362"/>
                    <a:pt x="99" y="362"/>
                    <a:pt x="99" y="362"/>
                  </a:cubicBezTo>
                  <a:cubicBezTo>
                    <a:pt x="101" y="365"/>
                    <a:pt x="101" y="365"/>
                    <a:pt x="101" y="365"/>
                  </a:cubicBezTo>
                  <a:cubicBezTo>
                    <a:pt x="104" y="367"/>
                    <a:pt x="107" y="368"/>
                    <a:pt x="108" y="370"/>
                  </a:cubicBezTo>
                  <a:cubicBezTo>
                    <a:pt x="108" y="371"/>
                    <a:pt x="108" y="371"/>
                    <a:pt x="108" y="371"/>
                  </a:cubicBezTo>
                  <a:cubicBezTo>
                    <a:pt x="108" y="371"/>
                    <a:pt x="108" y="371"/>
                    <a:pt x="108" y="371"/>
                  </a:cubicBezTo>
                  <a:cubicBezTo>
                    <a:pt x="108" y="371"/>
                    <a:pt x="109" y="372"/>
                    <a:pt x="110" y="372"/>
                  </a:cubicBezTo>
                  <a:cubicBezTo>
                    <a:pt x="112" y="372"/>
                    <a:pt x="112" y="372"/>
                    <a:pt x="112" y="372"/>
                  </a:cubicBezTo>
                  <a:cubicBezTo>
                    <a:pt x="113" y="372"/>
                    <a:pt x="113" y="372"/>
                    <a:pt x="113" y="372"/>
                  </a:cubicBezTo>
                  <a:cubicBezTo>
                    <a:pt x="114" y="373"/>
                    <a:pt x="114" y="373"/>
                    <a:pt x="114" y="373"/>
                  </a:cubicBezTo>
                  <a:cubicBezTo>
                    <a:pt x="114" y="374"/>
                    <a:pt x="114" y="374"/>
                    <a:pt x="114" y="374"/>
                  </a:cubicBezTo>
                  <a:cubicBezTo>
                    <a:pt x="116" y="376"/>
                    <a:pt x="116" y="376"/>
                    <a:pt x="116" y="376"/>
                  </a:cubicBezTo>
                  <a:cubicBezTo>
                    <a:pt x="120" y="376"/>
                    <a:pt x="120" y="376"/>
                    <a:pt x="120" y="376"/>
                  </a:cubicBezTo>
                  <a:cubicBezTo>
                    <a:pt x="122" y="376"/>
                    <a:pt x="122" y="376"/>
                    <a:pt x="122" y="376"/>
                  </a:cubicBezTo>
                  <a:cubicBezTo>
                    <a:pt x="124" y="375"/>
                    <a:pt x="124" y="375"/>
                    <a:pt x="124" y="375"/>
                  </a:cubicBezTo>
                  <a:cubicBezTo>
                    <a:pt x="124" y="377"/>
                    <a:pt x="124" y="377"/>
                    <a:pt x="124" y="377"/>
                  </a:cubicBezTo>
                  <a:cubicBezTo>
                    <a:pt x="125" y="382"/>
                    <a:pt x="125" y="382"/>
                    <a:pt x="125" y="382"/>
                  </a:cubicBezTo>
                  <a:cubicBezTo>
                    <a:pt x="130" y="384"/>
                    <a:pt x="130" y="384"/>
                    <a:pt x="130" y="384"/>
                  </a:cubicBezTo>
                  <a:cubicBezTo>
                    <a:pt x="135" y="386"/>
                    <a:pt x="138" y="387"/>
                    <a:pt x="140" y="389"/>
                  </a:cubicBezTo>
                  <a:cubicBezTo>
                    <a:pt x="146" y="390"/>
                    <a:pt x="146" y="390"/>
                    <a:pt x="146" y="390"/>
                  </a:cubicBezTo>
                  <a:cubicBezTo>
                    <a:pt x="151" y="390"/>
                    <a:pt x="151" y="390"/>
                    <a:pt x="151" y="390"/>
                  </a:cubicBezTo>
                  <a:cubicBezTo>
                    <a:pt x="151" y="390"/>
                    <a:pt x="151" y="390"/>
                    <a:pt x="151" y="390"/>
                  </a:cubicBezTo>
                  <a:cubicBezTo>
                    <a:pt x="152" y="390"/>
                    <a:pt x="152" y="390"/>
                    <a:pt x="152" y="390"/>
                  </a:cubicBezTo>
                  <a:cubicBezTo>
                    <a:pt x="166" y="393"/>
                    <a:pt x="166" y="393"/>
                    <a:pt x="166" y="393"/>
                  </a:cubicBezTo>
                  <a:cubicBezTo>
                    <a:pt x="166" y="393"/>
                    <a:pt x="166" y="393"/>
                    <a:pt x="166" y="393"/>
                  </a:cubicBezTo>
                  <a:cubicBezTo>
                    <a:pt x="166" y="393"/>
                    <a:pt x="166" y="393"/>
                    <a:pt x="166" y="393"/>
                  </a:cubicBezTo>
                  <a:cubicBezTo>
                    <a:pt x="168" y="394"/>
                    <a:pt x="168" y="394"/>
                    <a:pt x="168" y="394"/>
                  </a:cubicBezTo>
                  <a:cubicBezTo>
                    <a:pt x="170" y="394"/>
                    <a:pt x="170" y="394"/>
                    <a:pt x="170" y="394"/>
                  </a:cubicBezTo>
                  <a:cubicBezTo>
                    <a:pt x="173" y="392"/>
                    <a:pt x="173" y="392"/>
                    <a:pt x="173" y="392"/>
                  </a:cubicBezTo>
                  <a:cubicBezTo>
                    <a:pt x="177" y="390"/>
                    <a:pt x="177" y="390"/>
                    <a:pt x="177" y="390"/>
                  </a:cubicBezTo>
                  <a:cubicBezTo>
                    <a:pt x="175" y="395"/>
                    <a:pt x="175" y="395"/>
                    <a:pt x="175" y="395"/>
                  </a:cubicBezTo>
                  <a:cubicBezTo>
                    <a:pt x="175" y="396"/>
                    <a:pt x="174" y="397"/>
                    <a:pt x="174" y="398"/>
                  </a:cubicBezTo>
                  <a:cubicBezTo>
                    <a:pt x="176" y="396"/>
                    <a:pt x="177" y="393"/>
                    <a:pt x="180" y="391"/>
                  </a:cubicBezTo>
                  <a:cubicBezTo>
                    <a:pt x="180" y="390"/>
                    <a:pt x="180" y="390"/>
                    <a:pt x="180" y="390"/>
                  </a:cubicBezTo>
                  <a:cubicBezTo>
                    <a:pt x="181" y="390"/>
                    <a:pt x="181" y="390"/>
                    <a:pt x="181" y="390"/>
                  </a:cubicBezTo>
                  <a:cubicBezTo>
                    <a:pt x="190" y="390"/>
                    <a:pt x="190" y="390"/>
                    <a:pt x="190" y="390"/>
                  </a:cubicBezTo>
                  <a:cubicBezTo>
                    <a:pt x="192" y="390"/>
                    <a:pt x="192" y="390"/>
                    <a:pt x="192" y="390"/>
                  </a:cubicBezTo>
                  <a:cubicBezTo>
                    <a:pt x="192" y="392"/>
                    <a:pt x="192" y="392"/>
                    <a:pt x="192" y="392"/>
                  </a:cubicBezTo>
                  <a:cubicBezTo>
                    <a:pt x="192" y="392"/>
                    <a:pt x="192" y="392"/>
                    <a:pt x="195" y="392"/>
                  </a:cubicBezTo>
                  <a:cubicBezTo>
                    <a:pt x="201" y="391"/>
                    <a:pt x="201" y="391"/>
                    <a:pt x="201" y="391"/>
                  </a:cubicBezTo>
                  <a:cubicBezTo>
                    <a:pt x="201" y="391"/>
                    <a:pt x="201" y="391"/>
                    <a:pt x="201" y="391"/>
                  </a:cubicBezTo>
                  <a:cubicBezTo>
                    <a:pt x="201" y="391"/>
                    <a:pt x="201" y="391"/>
                    <a:pt x="201" y="391"/>
                  </a:cubicBezTo>
                  <a:cubicBezTo>
                    <a:pt x="204" y="391"/>
                    <a:pt x="206" y="393"/>
                    <a:pt x="208" y="396"/>
                  </a:cubicBezTo>
                  <a:cubicBezTo>
                    <a:pt x="228" y="383"/>
                    <a:pt x="228" y="383"/>
                    <a:pt x="228" y="383"/>
                  </a:cubicBezTo>
                  <a:cubicBezTo>
                    <a:pt x="234" y="379"/>
                    <a:pt x="239" y="376"/>
                    <a:pt x="243" y="376"/>
                  </a:cubicBezTo>
                  <a:cubicBezTo>
                    <a:pt x="243" y="376"/>
                    <a:pt x="243" y="376"/>
                    <a:pt x="244" y="376"/>
                  </a:cubicBezTo>
                  <a:cubicBezTo>
                    <a:pt x="244" y="376"/>
                    <a:pt x="244" y="376"/>
                    <a:pt x="244" y="376"/>
                  </a:cubicBezTo>
                  <a:cubicBezTo>
                    <a:pt x="244" y="377"/>
                    <a:pt x="244" y="377"/>
                    <a:pt x="244" y="377"/>
                  </a:cubicBezTo>
                  <a:cubicBezTo>
                    <a:pt x="249" y="379"/>
                    <a:pt x="249" y="379"/>
                    <a:pt x="249" y="379"/>
                  </a:cubicBezTo>
                  <a:cubicBezTo>
                    <a:pt x="250" y="379"/>
                    <a:pt x="250" y="379"/>
                    <a:pt x="250" y="379"/>
                  </a:cubicBezTo>
                  <a:cubicBezTo>
                    <a:pt x="252" y="377"/>
                    <a:pt x="252" y="377"/>
                    <a:pt x="252" y="377"/>
                  </a:cubicBezTo>
                  <a:cubicBezTo>
                    <a:pt x="254" y="375"/>
                    <a:pt x="256" y="375"/>
                    <a:pt x="257" y="375"/>
                  </a:cubicBezTo>
                  <a:cubicBezTo>
                    <a:pt x="258" y="375"/>
                    <a:pt x="260" y="375"/>
                    <a:pt x="262" y="378"/>
                  </a:cubicBezTo>
                  <a:cubicBezTo>
                    <a:pt x="262" y="378"/>
                    <a:pt x="262" y="378"/>
                    <a:pt x="262" y="378"/>
                  </a:cubicBezTo>
                  <a:cubicBezTo>
                    <a:pt x="262" y="378"/>
                    <a:pt x="262" y="378"/>
                    <a:pt x="262" y="378"/>
                  </a:cubicBezTo>
                  <a:cubicBezTo>
                    <a:pt x="263" y="380"/>
                    <a:pt x="262" y="382"/>
                    <a:pt x="260" y="386"/>
                  </a:cubicBezTo>
                  <a:cubicBezTo>
                    <a:pt x="260" y="386"/>
                    <a:pt x="260" y="386"/>
                    <a:pt x="260" y="386"/>
                  </a:cubicBezTo>
                  <a:cubicBezTo>
                    <a:pt x="260" y="386"/>
                    <a:pt x="261" y="386"/>
                    <a:pt x="261" y="386"/>
                  </a:cubicBezTo>
                  <a:cubicBezTo>
                    <a:pt x="262" y="386"/>
                    <a:pt x="262" y="386"/>
                    <a:pt x="262" y="386"/>
                  </a:cubicBezTo>
                  <a:cubicBezTo>
                    <a:pt x="262" y="386"/>
                    <a:pt x="262" y="386"/>
                    <a:pt x="262" y="386"/>
                  </a:cubicBezTo>
                  <a:cubicBezTo>
                    <a:pt x="268" y="388"/>
                    <a:pt x="268" y="388"/>
                    <a:pt x="268" y="388"/>
                  </a:cubicBezTo>
                  <a:cubicBezTo>
                    <a:pt x="273" y="389"/>
                    <a:pt x="273" y="389"/>
                    <a:pt x="273" y="389"/>
                  </a:cubicBezTo>
                  <a:cubicBezTo>
                    <a:pt x="273" y="389"/>
                    <a:pt x="273" y="389"/>
                    <a:pt x="273" y="389"/>
                  </a:cubicBezTo>
                  <a:cubicBezTo>
                    <a:pt x="273" y="389"/>
                    <a:pt x="273" y="389"/>
                    <a:pt x="273" y="389"/>
                  </a:cubicBezTo>
                  <a:cubicBezTo>
                    <a:pt x="276" y="390"/>
                    <a:pt x="276" y="390"/>
                    <a:pt x="276" y="390"/>
                  </a:cubicBezTo>
                  <a:cubicBezTo>
                    <a:pt x="281" y="391"/>
                    <a:pt x="284" y="394"/>
                    <a:pt x="286" y="398"/>
                  </a:cubicBezTo>
                  <a:cubicBezTo>
                    <a:pt x="288" y="405"/>
                    <a:pt x="288" y="405"/>
                    <a:pt x="288" y="405"/>
                  </a:cubicBezTo>
                  <a:cubicBezTo>
                    <a:pt x="288" y="405"/>
                    <a:pt x="288" y="405"/>
                    <a:pt x="288" y="405"/>
                  </a:cubicBezTo>
                  <a:cubicBezTo>
                    <a:pt x="288" y="405"/>
                    <a:pt x="288" y="405"/>
                    <a:pt x="288" y="405"/>
                  </a:cubicBezTo>
                  <a:cubicBezTo>
                    <a:pt x="290" y="412"/>
                    <a:pt x="290" y="412"/>
                    <a:pt x="290" y="412"/>
                  </a:cubicBezTo>
                  <a:cubicBezTo>
                    <a:pt x="290" y="412"/>
                    <a:pt x="290" y="412"/>
                    <a:pt x="290" y="412"/>
                  </a:cubicBezTo>
                  <a:cubicBezTo>
                    <a:pt x="290" y="413"/>
                    <a:pt x="290" y="413"/>
                    <a:pt x="290" y="413"/>
                  </a:cubicBezTo>
                  <a:cubicBezTo>
                    <a:pt x="289" y="418"/>
                    <a:pt x="285" y="424"/>
                    <a:pt x="278" y="432"/>
                  </a:cubicBezTo>
                  <a:cubicBezTo>
                    <a:pt x="277" y="433"/>
                    <a:pt x="276" y="436"/>
                    <a:pt x="276" y="439"/>
                  </a:cubicBezTo>
                  <a:cubicBezTo>
                    <a:pt x="276" y="441"/>
                    <a:pt x="276" y="442"/>
                    <a:pt x="276" y="443"/>
                  </a:cubicBezTo>
                  <a:cubicBezTo>
                    <a:pt x="276" y="443"/>
                    <a:pt x="276" y="443"/>
                    <a:pt x="276" y="443"/>
                  </a:cubicBezTo>
                  <a:cubicBezTo>
                    <a:pt x="277" y="442"/>
                    <a:pt x="277" y="442"/>
                    <a:pt x="277" y="442"/>
                  </a:cubicBezTo>
                  <a:cubicBezTo>
                    <a:pt x="277" y="442"/>
                    <a:pt x="277" y="442"/>
                    <a:pt x="277" y="442"/>
                  </a:cubicBezTo>
                  <a:cubicBezTo>
                    <a:pt x="287" y="442"/>
                    <a:pt x="287" y="442"/>
                    <a:pt x="287" y="442"/>
                  </a:cubicBezTo>
                  <a:cubicBezTo>
                    <a:pt x="288" y="442"/>
                    <a:pt x="288" y="442"/>
                    <a:pt x="288" y="442"/>
                  </a:cubicBezTo>
                  <a:cubicBezTo>
                    <a:pt x="288" y="442"/>
                    <a:pt x="288" y="442"/>
                    <a:pt x="288" y="442"/>
                  </a:cubicBezTo>
                  <a:cubicBezTo>
                    <a:pt x="290" y="444"/>
                    <a:pt x="290" y="444"/>
                    <a:pt x="290" y="444"/>
                  </a:cubicBezTo>
                  <a:cubicBezTo>
                    <a:pt x="293" y="446"/>
                    <a:pt x="293" y="446"/>
                    <a:pt x="293" y="446"/>
                  </a:cubicBezTo>
                  <a:cubicBezTo>
                    <a:pt x="290" y="447"/>
                    <a:pt x="290" y="447"/>
                    <a:pt x="290" y="447"/>
                  </a:cubicBezTo>
                  <a:cubicBezTo>
                    <a:pt x="290" y="447"/>
                    <a:pt x="290" y="447"/>
                    <a:pt x="290" y="447"/>
                  </a:cubicBezTo>
                  <a:cubicBezTo>
                    <a:pt x="290" y="449"/>
                    <a:pt x="290" y="450"/>
                    <a:pt x="291" y="451"/>
                  </a:cubicBezTo>
                  <a:cubicBezTo>
                    <a:pt x="295" y="454"/>
                    <a:pt x="295" y="454"/>
                    <a:pt x="295" y="454"/>
                  </a:cubicBezTo>
                  <a:cubicBezTo>
                    <a:pt x="295" y="454"/>
                    <a:pt x="295" y="454"/>
                    <a:pt x="295" y="454"/>
                  </a:cubicBezTo>
                  <a:cubicBezTo>
                    <a:pt x="295" y="454"/>
                    <a:pt x="295" y="454"/>
                    <a:pt x="295" y="454"/>
                  </a:cubicBezTo>
                  <a:cubicBezTo>
                    <a:pt x="297" y="455"/>
                    <a:pt x="298" y="456"/>
                    <a:pt x="299" y="457"/>
                  </a:cubicBezTo>
                  <a:cubicBezTo>
                    <a:pt x="300" y="459"/>
                    <a:pt x="298" y="462"/>
                    <a:pt x="296" y="464"/>
                  </a:cubicBezTo>
                  <a:cubicBezTo>
                    <a:pt x="296" y="464"/>
                    <a:pt x="296" y="465"/>
                    <a:pt x="298" y="467"/>
                  </a:cubicBezTo>
                  <a:cubicBezTo>
                    <a:pt x="305" y="472"/>
                    <a:pt x="305" y="472"/>
                    <a:pt x="305" y="472"/>
                  </a:cubicBezTo>
                  <a:cubicBezTo>
                    <a:pt x="305" y="472"/>
                    <a:pt x="305" y="472"/>
                    <a:pt x="305" y="472"/>
                  </a:cubicBezTo>
                  <a:cubicBezTo>
                    <a:pt x="305" y="472"/>
                    <a:pt x="305" y="472"/>
                    <a:pt x="305" y="472"/>
                  </a:cubicBezTo>
                  <a:cubicBezTo>
                    <a:pt x="306" y="473"/>
                    <a:pt x="306" y="473"/>
                    <a:pt x="307" y="473"/>
                  </a:cubicBezTo>
                  <a:cubicBezTo>
                    <a:pt x="307" y="473"/>
                    <a:pt x="308" y="473"/>
                    <a:pt x="308" y="473"/>
                  </a:cubicBezTo>
                  <a:cubicBezTo>
                    <a:pt x="309" y="473"/>
                    <a:pt x="309" y="473"/>
                    <a:pt x="310" y="473"/>
                  </a:cubicBezTo>
                  <a:cubicBezTo>
                    <a:pt x="312" y="473"/>
                    <a:pt x="314" y="473"/>
                    <a:pt x="316" y="475"/>
                  </a:cubicBezTo>
                  <a:cubicBezTo>
                    <a:pt x="316" y="475"/>
                    <a:pt x="316" y="475"/>
                    <a:pt x="316" y="475"/>
                  </a:cubicBezTo>
                  <a:cubicBezTo>
                    <a:pt x="316" y="476"/>
                    <a:pt x="316" y="476"/>
                    <a:pt x="316" y="476"/>
                  </a:cubicBezTo>
                  <a:cubicBezTo>
                    <a:pt x="317" y="477"/>
                    <a:pt x="317" y="477"/>
                    <a:pt x="317" y="477"/>
                  </a:cubicBezTo>
                  <a:cubicBezTo>
                    <a:pt x="317" y="477"/>
                    <a:pt x="318" y="478"/>
                    <a:pt x="318" y="478"/>
                  </a:cubicBezTo>
                  <a:cubicBezTo>
                    <a:pt x="319" y="474"/>
                    <a:pt x="319" y="474"/>
                    <a:pt x="319" y="474"/>
                  </a:cubicBezTo>
                  <a:cubicBezTo>
                    <a:pt x="319" y="467"/>
                    <a:pt x="320" y="463"/>
                    <a:pt x="321" y="461"/>
                  </a:cubicBezTo>
                  <a:cubicBezTo>
                    <a:pt x="322" y="461"/>
                    <a:pt x="322" y="461"/>
                    <a:pt x="322" y="461"/>
                  </a:cubicBezTo>
                  <a:cubicBezTo>
                    <a:pt x="322" y="461"/>
                    <a:pt x="322" y="461"/>
                    <a:pt x="322" y="461"/>
                  </a:cubicBezTo>
                  <a:cubicBezTo>
                    <a:pt x="324" y="460"/>
                    <a:pt x="324" y="460"/>
                    <a:pt x="324" y="460"/>
                  </a:cubicBezTo>
                  <a:cubicBezTo>
                    <a:pt x="324" y="460"/>
                    <a:pt x="324" y="460"/>
                    <a:pt x="324" y="460"/>
                  </a:cubicBezTo>
                  <a:cubicBezTo>
                    <a:pt x="325" y="460"/>
                    <a:pt x="325" y="460"/>
                    <a:pt x="325" y="460"/>
                  </a:cubicBezTo>
                  <a:cubicBezTo>
                    <a:pt x="334" y="460"/>
                    <a:pt x="334" y="460"/>
                    <a:pt x="334" y="460"/>
                  </a:cubicBezTo>
                  <a:cubicBezTo>
                    <a:pt x="344" y="458"/>
                    <a:pt x="344" y="458"/>
                    <a:pt x="344" y="458"/>
                  </a:cubicBezTo>
                  <a:cubicBezTo>
                    <a:pt x="352" y="456"/>
                    <a:pt x="352" y="456"/>
                    <a:pt x="352" y="456"/>
                  </a:cubicBezTo>
                  <a:cubicBezTo>
                    <a:pt x="359" y="453"/>
                    <a:pt x="359" y="453"/>
                    <a:pt x="359" y="453"/>
                  </a:cubicBezTo>
                  <a:cubicBezTo>
                    <a:pt x="360" y="453"/>
                    <a:pt x="360" y="453"/>
                    <a:pt x="360" y="453"/>
                  </a:cubicBezTo>
                  <a:cubicBezTo>
                    <a:pt x="360" y="453"/>
                    <a:pt x="360" y="453"/>
                    <a:pt x="360" y="453"/>
                  </a:cubicBezTo>
                  <a:cubicBezTo>
                    <a:pt x="365" y="453"/>
                    <a:pt x="365" y="453"/>
                    <a:pt x="365" y="453"/>
                  </a:cubicBezTo>
                  <a:cubicBezTo>
                    <a:pt x="366" y="453"/>
                    <a:pt x="366" y="453"/>
                    <a:pt x="366" y="453"/>
                  </a:cubicBezTo>
                  <a:cubicBezTo>
                    <a:pt x="367" y="454"/>
                    <a:pt x="367" y="454"/>
                    <a:pt x="367" y="454"/>
                  </a:cubicBezTo>
                  <a:cubicBezTo>
                    <a:pt x="367" y="455"/>
                    <a:pt x="368" y="455"/>
                    <a:pt x="370" y="455"/>
                  </a:cubicBezTo>
                  <a:cubicBezTo>
                    <a:pt x="370" y="455"/>
                    <a:pt x="370" y="455"/>
                    <a:pt x="370" y="455"/>
                  </a:cubicBezTo>
                  <a:cubicBezTo>
                    <a:pt x="370" y="455"/>
                    <a:pt x="370" y="455"/>
                    <a:pt x="370" y="455"/>
                  </a:cubicBezTo>
                  <a:cubicBezTo>
                    <a:pt x="377" y="456"/>
                    <a:pt x="377" y="456"/>
                    <a:pt x="377" y="456"/>
                  </a:cubicBezTo>
                  <a:cubicBezTo>
                    <a:pt x="378" y="456"/>
                    <a:pt x="378" y="456"/>
                    <a:pt x="378" y="456"/>
                  </a:cubicBezTo>
                  <a:cubicBezTo>
                    <a:pt x="379" y="457"/>
                    <a:pt x="379" y="457"/>
                    <a:pt x="379" y="457"/>
                  </a:cubicBezTo>
                  <a:cubicBezTo>
                    <a:pt x="380" y="461"/>
                    <a:pt x="380" y="461"/>
                    <a:pt x="380" y="461"/>
                  </a:cubicBezTo>
                  <a:cubicBezTo>
                    <a:pt x="380" y="461"/>
                    <a:pt x="380" y="461"/>
                    <a:pt x="380" y="461"/>
                  </a:cubicBezTo>
                  <a:cubicBezTo>
                    <a:pt x="380" y="461"/>
                    <a:pt x="380" y="461"/>
                    <a:pt x="380" y="461"/>
                  </a:cubicBezTo>
                  <a:cubicBezTo>
                    <a:pt x="379" y="465"/>
                    <a:pt x="379" y="465"/>
                    <a:pt x="379" y="465"/>
                  </a:cubicBezTo>
                  <a:cubicBezTo>
                    <a:pt x="379" y="465"/>
                    <a:pt x="379" y="465"/>
                    <a:pt x="379" y="465"/>
                  </a:cubicBezTo>
                  <a:cubicBezTo>
                    <a:pt x="379" y="465"/>
                    <a:pt x="379" y="465"/>
                    <a:pt x="379" y="465"/>
                  </a:cubicBezTo>
                  <a:cubicBezTo>
                    <a:pt x="378" y="466"/>
                    <a:pt x="378" y="467"/>
                    <a:pt x="379" y="468"/>
                  </a:cubicBezTo>
                  <a:cubicBezTo>
                    <a:pt x="394" y="474"/>
                    <a:pt x="394" y="474"/>
                    <a:pt x="394" y="474"/>
                  </a:cubicBezTo>
                  <a:cubicBezTo>
                    <a:pt x="400" y="470"/>
                    <a:pt x="400" y="470"/>
                    <a:pt x="400" y="470"/>
                  </a:cubicBezTo>
                  <a:cubicBezTo>
                    <a:pt x="401" y="470"/>
                    <a:pt x="401" y="470"/>
                    <a:pt x="401" y="470"/>
                  </a:cubicBezTo>
                  <a:cubicBezTo>
                    <a:pt x="402" y="471"/>
                    <a:pt x="402" y="471"/>
                    <a:pt x="402" y="471"/>
                  </a:cubicBezTo>
                  <a:cubicBezTo>
                    <a:pt x="406" y="474"/>
                    <a:pt x="406" y="474"/>
                    <a:pt x="406" y="474"/>
                  </a:cubicBezTo>
                  <a:cubicBezTo>
                    <a:pt x="406" y="474"/>
                    <a:pt x="406" y="474"/>
                    <a:pt x="406" y="474"/>
                  </a:cubicBezTo>
                  <a:cubicBezTo>
                    <a:pt x="406" y="475"/>
                    <a:pt x="406" y="475"/>
                    <a:pt x="406" y="475"/>
                  </a:cubicBezTo>
                  <a:cubicBezTo>
                    <a:pt x="407" y="475"/>
                    <a:pt x="407" y="476"/>
                    <a:pt x="408" y="476"/>
                  </a:cubicBezTo>
                  <a:cubicBezTo>
                    <a:pt x="408" y="476"/>
                    <a:pt x="408" y="476"/>
                    <a:pt x="409" y="476"/>
                  </a:cubicBezTo>
                  <a:cubicBezTo>
                    <a:pt x="412" y="474"/>
                    <a:pt x="413" y="473"/>
                    <a:pt x="414" y="473"/>
                  </a:cubicBezTo>
                  <a:cubicBezTo>
                    <a:pt x="415" y="473"/>
                    <a:pt x="416" y="474"/>
                    <a:pt x="416" y="475"/>
                  </a:cubicBezTo>
                  <a:cubicBezTo>
                    <a:pt x="416" y="476"/>
                    <a:pt x="416" y="476"/>
                    <a:pt x="416" y="476"/>
                  </a:cubicBezTo>
                  <a:cubicBezTo>
                    <a:pt x="416" y="476"/>
                    <a:pt x="416" y="476"/>
                    <a:pt x="416" y="476"/>
                  </a:cubicBezTo>
                  <a:cubicBezTo>
                    <a:pt x="414" y="482"/>
                    <a:pt x="414" y="482"/>
                    <a:pt x="414" y="482"/>
                  </a:cubicBezTo>
                  <a:cubicBezTo>
                    <a:pt x="414" y="484"/>
                    <a:pt x="415" y="486"/>
                    <a:pt x="418" y="490"/>
                  </a:cubicBezTo>
                  <a:cubicBezTo>
                    <a:pt x="419" y="490"/>
                    <a:pt x="420" y="491"/>
                    <a:pt x="420" y="491"/>
                  </a:cubicBezTo>
                  <a:cubicBezTo>
                    <a:pt x="420" y="491"/>
                    <a:pt x="421" y="490"/>
                    <a:pt x="421" y="490"/>
                  </a:cubicBezTo>
                  <a:cubicBezTo>
                    <a:pt x="418" y="485"/>
                    <a:pt x="418" y="481"/>
                    <a:pt x="419" y="478"/>
                  </a:cubicBezTo>
                  <a:cubicBezTo>
                    <a:pt x="420" y="477"/>
                    <a:pt x="421" y="475"/>
                    <a:pt x="423" y="475"/>
                  </a:cubicBezTo>
                  <a:cubicBezTo>
                    <a:pt x="423" y="475"/>
                    <a:pt x="423" y="475"/>
                    <a:pt x="423" y="475"/>
                  </a:cubicBezTo>
                  <a:cubicBezTo>
                    <a:pt x="423" y="475"/>
                    <a:pt x="423" y="475"/>
                    <a:pt x="423" y="475"/>
                  </a:cubicBezTo>
                  <a:cubicBezTo>
                    <a:pt x="429" y="473"/>
                    <a:pt x="429" y="473"/>
                    <a:pt x="429" y="473"/>
                  </a:cubicBezTo>
                  <a:cubicBezTo>
                    <a:pt x="437" y="471"/>
                    <a:pt x="437" y="471"/>
                    <a:pt x="437" y="471"/>
                  </a:cubicBezTo>
                  <a:cubicBezTo>
                    <a:pt x="437" y="471"/>
                    <a:pt x="437" y="471"/>
                    <a:pt x="437" y="471"/>
                  </a:cubicBezTo>
                  <a:cubicBezTo>
                    <a:pt x="438" y="472"/>
                    <a:pt x="438" y="472"/>
                    <a:pt x="438" y="472"/>
                  </a:cubicBezTo>
                  <a:cubicBezTo>
                    <a:pt x="441" y="473"/>
                    <a:pt x="441" y="473"/>
                    <a:pt x="441" y="473"/>
                  </a:cubicBezTo>
                  <a:cubicBezTo>
                    <a:pt x="445" y="472"/>
                    <a:pt x="445" y="472"/>
                    <a:pt x="445" y="472"/>
                  </a:cubicBezTo>
                  <a:cubicBezTo>
                    <a:pt x="446" y="471"/>
                    <a:pt x="447" y="471"/>
                    <a:pt x="449" y="470"/>
                  </a:cubicBezTo>
                  <a:cubicBezTo>
                    <a:pt x="450" y="469"/>
                    <a:pt x="450" y="469"/>
                    <a:pt x="450" y="469"/>
                  </a:cubicBezTo>
                  <a:cubicBezTo>
                    <a:pt x="453" y="468"/>
                    <a:pt x="453" y="468"/>
                    <a:pt x="453" y="468"/>
                  </a:cubicBezTo>
                  <a:cubicBezTo>
                    <a:pt x="452" y="467"/>
                    <a:pt x="452" y="465"/>
                    <a:pt x="452" y="464"/>
                  </a:cubicBezTo>
                  <a:cubicBezTo>
                    <a:pt x="453" y="462"/>
                    <a:pt x="455" y="462"/>
                    <a:pt x="456" y="461"/>
                  </a:cubicBezTo>
                  <a:cubicBezTo>
                    <a:pt x="456" y="461"/>
                    <a:pt x="456" y="461"/>
                    <a:pt x="456" y="461"/>
                  </a:cubicBezTo>
                  <a:cubicBezTo>
                    <a:pt x="456" y="461"/>
                    <a:pt x="456" y="461"/>
                    <a:pt x="456" y="461"/>
                  </a:cubicBezTo>
                  <a:cubicBezTo>
                    <a:pt x="467" y="460"/>
                    <a:pt x="467" y="460"/>
                    <a:pt x="467" y="460"/>
                  </a:cubicBezTo>
                  <a:cubicBezTo>
                    <a:pt x="480" y="460"/>
                    <a:pt x="480" y="460"/>
                    <a:pt x="480" y="460"/>
                  </a:cubicBezTo>
                  <a:cubicBezTo>
                    <a:pt x="490" y="458"/>
                    <a:pt x="490" y="458"/>
                    <a:pt x="490" y="458"/>
                  </a:cubicBezTo>
                  <a:cubicBezTo>
                    <a:pt x="499" y="447"/>
                    <a:pt x="499" y="447"/>
                    <a:pt x="499" y="447"/>
                  </a:cubicBezTo>
                  <a:cubicBezTo>
                    <a:pt x="502" y="444"/>
                    <a:pt x="507" y="438"/>
                    <a:pt x="510" y="437"/>
                  </a:cubicBezTo>
                  <a:cubicBezTo>
                    <a:pt x="516" y="434"/>
                    <a:pt x="520" y="429"/>
                    <a:pt x="523" y="422"/>
                  </a:cubicBezTo>
                  <a:cubicBezTo>
                    <a:pt x="528" y="413"/>
                    <a:pt x="528" y="413"/>
                    <a:pt x="528" y="413"/>
                  </a:cubicBezTo>
                  <a:cubicBezTo>
                    <a:pt x="533" y="404"/>
                    <a:pt x="533" y="404"/>
                    <a:pt x="533" y="404"/>
                  </a:cubicBezTo>
                  <a:cubicBezTo>
                    <a:pt x="547" y="380"/>
                    <a:pt x="547" y="380"/>
                    <a:pt x="547" y="380"/>
                  </a:cubicBezTo>
                  <a:cubicBezTo>
                    <a:pt x="550" y="372"/>
                    <a:pt x="550" y="369"/>
                    <a:pt x="549" y="368"/>
                  </a:cubicBezTo>
                  <a:cubicBezTo>
                    <a:pt x="549" y="368"/>
                    <a:pt x="548" y="367"/>
                    <a:pt x="546" y="367"/>
                  </a:cubicBezTo>
                  <a:cubicBezTo>
                    <a:pt x="545" y="367"/>
                    <a:pt x="544" y="367"/>
                    <a:pt x="543" y="367"/>
                  </a:cubicBezTo>
                  <a:cubicBezTo>
                    <a:pt x="543" y="367"/>
                    <a:pt x="543" y="367"/>
                    <a:pt x="543" y="367"/>
                  </a:cubicBezTo>
                  <a:cubicBezTo>
                    <a:pt x="542" y="367"/>
                    <a:pt x="542" y="367"/>
                    <a:pt x="542" y="367"/>
                  </a:cubicBezTo>
                  <a:cubicBezTo>
                    <a:pt x="532" y="369"/>
                    <a:pt x="532" y="369"/>
                    <a:pt x="532" y="369"/>
                  </a:cubicBezTo>
                  <a:cubicBezTo>
                    <a:pt x="531" y="369"/>
                    <a:pt x="531" y="369"/>
                    <a:pt x="531" y="369"/>
                  </a:cubicBezTo>
                  <a:cubicBezTo>
                    <a:pt x="530" y="367"/>
                    <a:pt x="530" y="367"/>
                    <a:pt x="530" y="367"/>
                  </a:cubicBezTo>
                  <a:cubicBezTo>
                    <a:pt x="530" y="366"/>
                    <a:pt x="531" y="365"/>
                    <a:pt x="532" y="364"/>
                  </a:cubicBezTo>
                  <a:cubicBezTo>
                    <a:pt x="533" y="364"/>
                    <a:pt x="533" y="364"/>
                    <a:pt x="534" y="363"/>
                  </a:cubicBezTo>
                  <a:cubicBezTo>
                    <a:pt x="550" y="354"/>
                    <a:pt x="550" y="354"/>
                    <a:pt x="550" y="354"/>
                  </a:cubicBezTo>
                  <a:cubicBezTo>
                    <a:pt x="551" y="353"/>
                    <a:pt x="551" y="353"/>
                    <a:pt x="551" y="353"/>
                  </a:cubicBezTo>
                  <a:cubicBezTo>
                    <a:pt x="550" y="353"/>
                    <a:pt x="549" y="352"/>
                    <a:pt x="546" y="351"/>
                  </a:cubicBezTo>
                  <a:cubicBezTo>
                    <a:pt x="546" y="351"/>
                    <a:pt x="546" y="351"/>
                    <a:pt x="546" y="351"/>
                  </a:cubicBezTo>
                  <a:cubicBezTo>
                    <a:pt x="546" y="351"/>
                    <a:pt x="546" y="351"/>
                    <a:pt x="546" y="351"/>
                  </a:cubicBezTo>
                  <a:cubicBezTo>
                    <a:pt x="545" y="350"/>
                    <a:pt x="545" y="349"/>
                    <a:pt x="545" y="349"/>
                  </a:cubicBezTo>
                  <a:cubicBezTo>
                    <a:pt x="546" y="347"/>
                    <a:pt x="548" y="345"/>
                    <a:pt x="549" y="345"/>
                  </a:cubicBezTo>
                  <a:cubicBezTo>
                    <a:pt x="550" y="344"/>
                    <a:pt x="550" y="343"/>
                    <a:pt x="550" y="343"/>
                  </a:cubicBezTo>
                  <a:cubicBezTo>
                    <a:pt x="544" y="337"/>
                    <a:pt x="544" y="337"/>
                    <a:pt x="544" y="337"/>
                  </a:cubicBezTo>
                  <a:cubicBezTo>
                    <a:pt x="540" y="334"/>
                    <a:pt x="538" y="332"/>
                    <a:pt x="538" y="331"/>
                  </a:cubicBezTo>
                  <a:cubicBezTo>
                    <a:pt x="528" y="313"/>
                    <a:pt x="528" y="313"/>
                    <a:pt x="528" y="313"/>
                  </a:cubicBezTo>
                  <a:cubicBezTo>
                    <a:pt x="520" y="300"/>
                    <a:pt x="521" y="299"/>
                    <a:pt x="521" y="297"/>
                  </a:cubicBezTo>
                  <a:cubicBezTo>
                    <a:pt x="521" y="297"/>
                    <a:pt x="521" y="297"/>
                    <a:pt x="521" y="297"/>
                  </a:cubicBezTo>
                  <a:cubicBezTo>
                    <a:pt x="521" y="297"/>
                    <a:pt x="521" y="297"/>
                    <a:pt x="521" y="297"/>
                  </a:cubicBezTo>
                  <a:cubicBezTo>
                    <a:pt x="528" y="288"/>
                    <a:pt x="528" y="288"/>
                    <a:pt x="528" y="288"/>
                  </a:cubicBezTo>
                  <a:cubicBezTo>
                    <a:pt x="533" y="281"/>
                    <a:pt x="533" y="281"/>
                    <a:pt x="533" y="281"/>
                  </a:cubicBezTo>
                  <a:cubicBezTo>
                    <a:pt x="533" y="280"/>
                    <a:pt x="533" y="280"/>
                    <a:pt x="533" y="280"/>
                  </a:cubicBezTo>
                  <a:cubicBezTo>
                    <a:pt x="534" y="280"/>
                    <a:pt x="534" y="280"/>
                    <a:pt x="534" y="280"/>
                  </a:cubicBezTo>
                  <a:cubicBezTo>
                    <a:pt x="538" y="281"/>
                    <a:pt x="538" y="281"/>
                    <a:pt x="538" y="281"/>
                  </a:cubicBezTo>
                  <a:cubicBezTo>
                    <a:pt x="541" y="277"/>
                    <a:pt x="541" y="277"/>
                    <a:pt x="541" y="277"/>
                  </a:cubicBezTo>
                  <a:cubicBezTo>
                    <a:pt x="543" y="272"/>
                    <a:pt x="547" y="270"/>
                    <a:pt x="551" y="270"/>
                  </a:cubicBezTo>
                  <a:cubicBezTo>
                    <a:pt x="553" y="270"/>
                    <a:pt x="555" y="271"/>
                    <a:pt x="557" y="272"/>
                  </a:cubicBezTo>
                  <a:cubicBezTo>
                    <a:pt x="559" y="272"/>
                    <a:pt x="559" y="272"/>
                    <a:pt x="559" y="272"/>
                  </a:cubicBezTo>
                  <a:cubicBezTo>
                    <a:pt x="559" y="271"/>
                    <a:pt x="559" y="271"/>
                    <a:pt x="559" y="271"/>
                  </a:cubicBezTo>
                  <a:cubicBezTo>
                    <a:pt x="558" y="268"/>
                    <a:pt x="558" y="268"/>
                    <a:pt x="558" y="268"/>
                  </a:cubicBezTo>
                  <a:cubicBezTo>
                    <a:pt x="557" y="268"/>
                    <a:pt x="556" y="268"/>
                    <a:pt x="555" y="268"/>
                  </a:cubicBezTo>
                  <a:cubicBezTo>
                    <a:pt x="555" y="268"/>
                    <a:pt x="555" y="268"/>
                    <a:pt x="555" y="268"/>
                  </a:cubicBezTo>
                  <a:cubicBezTo>
                    <a:pt x="554" y="268"/>
                    <a:pt x="554" y="268"/>
                    <a:pt x="554" y="268"/>
                  </a:cubicBezTo>
                  <a:cubicBezTo>
                    <a:pt x="544" y="265"/>
                    <a:pt x="544" y="265"/>
                    <a:pt x="544" y="265"/>
                  </a:cubicBezTo>
                  <a:cubicBezTo>
                    <a:pt x="537" y="263"/>
                    <a:pt x="537" y="263"/>
                    <a:pt x="537" y="263"/>
                  </a:cubicBezTo>
                  <a:cubicBezTo>
                    <a:pt x="526" y="271"/>
                    <a:pt x="526" y="271"/>
                    <a:pt x="526" y="271"/>
                  </a:cubicBezTo>
                  <a:cubicBezTo>
                    <a:pt x="526" y="271"/>
                    <a:pt x="526" y="271"/>
                    <a:pt x="526" y="271"/>
                  </a:cubicBezTo>
                  <a:cubicBezTo>
                    <a:pt x="526" y="271"/>
                    <a:pt x="526" y="271"/>
                    <a:pt x="526" y="271"/>
                  </a:cubicBezTo>
                  <a:cubicBezTo>
                    <a:pt x="525" y="272"/>
                    <a:pt x="524" y="272"/>
                    <a:pt x="523" y="272"/>
                  </a:cubicBezTo>
                  <a:cubicBezTo>
                    <a:pt x="521" y="272"/>
                    <a:pt x="518" y="271"/>
                    <a:pt x="518" y="262"/>
                  </a:cubicBezTo>
                  <a:cubicBezTo>
                    <a:pt x="518" y="260"/>
                    <a:pt x="517" y="259"/>
                    <a:pt x="516" y="259"/>
                  </a:cubicBezTo>
                  <a:cubicBezTo>
                    <a:pt x="510" y="256"/>
                    <a:pt x="510" y="256"/>
                    <a:pt x="510" y="256"/>
                  </a:cubicBezTo>
                  <a:cubicBezTo>
                    <a:pt x="510" y="256"/>
                    <a:pt x="510" y="256"/>
                    <a:pt x="510" y="256"/>
                  </a:cubicBezTo>
                  <a:cubicBezTo>
                    <a:pt x="510" y="256"/>
                    <a:pt x="510" y="256"/>
                    <a:pt x="510" y="256"/>
                  </a:cubicBezTo>
                  <a:cubicBezTo>
                    <a:pt x="504" y="253"/>
                    <a:pt x="504" y="253"/>
                    <a:pt x="504" y="253"/>
                  </a:cubicBezTo>
                  <a:cubicBezTo>
                    <a:pt x="504" y="252"/>
                    <a:pt x="504" y="252"/>
                    <a:pt x="504" y="252"/>
                  </a:cubicBezTo>
                  <a:cubicBezTo>
                    <a:pt x="504" y="252"/>
                    <a:pt x="504" y="252"/>
                    <a:pt x="504" y="252"/>
                  </a:cubicBezTo>
                  <a:cubicBezTo>
                    <a:pt x="502" y="250"/>
                    <a:pt x="501" y="246"/>
                    <a:pt x="502" y="242"/>
                  </a:cubicBezTo>
                  <a:cubicBezTo>
                    <a:pt x="502" y="237"/>
                    <a:pt x="505" y="236"/>
                    <a:pt x="507" y="236"/>
                  </a:cubicBezTo>
                  <a:cubicBezTo>
                    <a:pt x="507" y="236"/>
                    <a:pt x="508" y="237"/>
                    <a:pt x="509" y="237"/>
                  </a:cubicBezTo>
                  <a:cubicBezTo>
                    <a:pt x="513" y="238"/>
                    <a:pt x="513" y="238"/>
                    <a:pt x="513" y="238"/>
                  </a:cubicBezTo>
                  <a:cubicBezTo>
                    <a:pt x="515" y="238"/>
                    <a:pt x="515" y="238"/>
                    <a:pt x="515" y="238"/>
                  </a:cubicBezTo>
                  <a:cubicBezTo>
                    <a:pt x="526" y="228"/>
                    <a:pt x="526" y="228"/>
                    <a:pt x="526" y="228"/>
                  </a:cubicBezTo>
                  <a:cubicBezTo>
                    <a:pt x="538" y="218"/>
                    <a:pt x="538" y="218"/>
                    <a:pt x="538" y="218"/>
                  </a:cubicBezTo>
                  <a:cubicBezTo>
                    <a:pt x="541" y="214"/>
                    <a:pt x="544" y="212"/>
                    <a:pt x="547" y="211"/>
                  </a:cubicBezTo>
                  <a:cubicBezTo>
                    <a:pt x="548" y="211"/>
                    <a:pt x="549" y="210"/>
                    <a:pt x="549" y="210"/>
                  </a:cubicBezTo>
                  <a:cubicBezTo>
                    <a:pt x="551" y="210"/>
                    <a:pt x="553" y="211"/>
                    <a:pt x="554" y="213"/>
                  </a:cubicBezTo>
                  <a:cubicBezTo>
                    <a:pt x="555" y="214"/>
                    <a:pt x="557" y="217"/>
                    <a:pt x="555" y="221"/>
                  </a:cubicBezTo>
                  <a:cubicBezTo>
                    <a:pt x="555" y="221"/>
                    <a:pt x="555" y="221"/>
                    <a:pt x="555" y="221"/>
                  </a:cubicBezTo>
                  <a:cubicBezTo>
                    <a:pt x="555" y="222"/>
                    <a:pt x="555" y="222"/>
                    <a:pt x="555" y="222"/>
                  </a:cubicBezTo>
                  <a:cubicBezTo>
                    <a:pt x="549" y="232"/>
                    <a:pt x="549" y="232"/>
                    <a:pt x="549" y="232"/>
                  </a:cubicBezTo>
                  <a:cubicBezTo>
                    <a:pt x="549" y="233"/>
                    <a:pt x="549" y="233"/>
                    <a:pt x="549" y="233"/>
                  </a:cubicBezTo>
                  <a:cubicBezTo>
                    <a:pt x="549" y="233"/>
                    <a:pt x="549" y="233"/>
                    <a:pt x="549" y="233"/>
                  </a:cubicBezTo>
                  <a:cubicBezTo>
                    <a:pt x="549" y="233"/>
                    <a:pt x="549" y="233"/>
                    <a:pt x="548" y="233"/>
                  </a:cubicBezTo>
                  <a:cubicBezTo>
                    <a:pt x="548" y="233"/>
                    <a:pt x="549" y="233"/>
                    <a:pt x="549" y="233"/>
                  </a:cubicBezTo>
                  <a:cubicBezTo>
                    <a:pt x="549" y="233"/>
                    <a:pt x="549" y="233"/>
                    <a:pt x="549" y="233"/>
                  </a:cubicBezTo>
                  <a:cubicBezTo>
                    <a:pt x="549" y="234"/>
                    <a:pt x="549" y="234"/>
                    <a:pt x="549" y="234"/>
                  </a:cubicBezTo>
                  <a:cubicBezTo>
                    <a:pt x="552" y="235"/>
                    <a:pt x="552" y="235"/>
                    <a:pt x="552" y="235"/>
                  </a:cubicBezTo>
                  <a:cubicBezTo>
                    <a:pt x="555" y="236"/>
                    <a:pt x="555" y="236"/>
                    <a:pt x="555" y="236"/>
                  </a:cubicBezTo>
                  <a:cubicBezTo>
                    <a:pt x="552" y="238"/>
                    <a:pt x="552" y="238"/>
                    <a:pt x="552" y="238"/>
                  </a:cubicBezTo>
                  <a:cubicBezTo>
                    <a:pt x="551" y="239"/>
                    <a:pt x="551" y="240"/>
                    <a:pt x="550" y="240"/>
                  </a:cubicBezTo>
                  <a:cubicBezTo>
                    <a:pt x="553" y="239"/>
                    <a:pt x="553" y="239"/>
                    <a:pt x="553" y="239"/>
                  </a:cubicBezTo>
                  <a:cubicBezTo>
                    <a:pt x="565" y="234"/>
                    <a:pt x="565" y="234"/>
                    <a:pt x="565" y="234"/>
                  </a:cubicBezTo>
                  <a:cubicBezTo>
                    <a:pt x="565" y="234"/>
                    <a:pt x="565" y="234"/>
                    <a:pt x="565" y="234"/>
                  </a:cubicBezTo>
                  <a:cubicBezTo>
                    <a:pt x="565" y="233"/>
                    <a:pt x="565" y="233"/>
                    <a:pt x="565" y="233"/>
                  </a:cubicBezTo>
                  <a:cubicBezTo>
                    <a:pt x="578" y="229"/>
                    <a:pt x="578" y="229"/>
                    <a:pt x="578" y="229"/>
                  </a:cubicBezTo>
                  <a:cubicBezTo>
                    <a:pt x="578" y="229"/>
                    <a:pt x="578" y="229"/>
                    <a:pt x="578" y="229"/>
                  </a:cubicBezTo>
                  <a:cubicBezTo>
                    <a:pt x="579" y="226"/>
                    <a:pt x="583" y="222"/>
                    <a:pt x="589" y="219"/>
                  </a:cubicBezTo>
                  <a:cubicBezTo>
                    <a:pt x="595" y="215"/>
                    <a:pt x="598" y="211"/>
                    <a:pt x="599" y="209"/>
                  </a:cubicBezTo>
                  <a:cubicBezTo>
                    <a:pt x="602" y="205"/>
                    <a:pt x="603" y="201"/>
                    <a:pt x="605" y="200"/>
                  </a:cubicBezTo>
                  <a:cubicBezTo>
                    <a:pt x="606" y="200"/>
                    <a:pt x="606" y="200"/>
                    <a:pt x="606" y="200"/>
                  </a:cubicBezTo>
                  <a:cubicBezTo>
                    <a:pt x="606" y="199"/>
                    <a:pt x="606" y="199"/>
                    <a:pt x="606" y="199"/>
                  </a:cubicBezTo>
                  <a:cubicBezTo>
                    <a:pt x="611" y="199"/>
                    <a:pt x="611" y="199"/>
                    <a:pt x="611" y="199"/>
                  </a:cubicBezTo>
                  <a:cubicBezTo>
                    <a:pt x="612" y="198"/>
                    <a:pt x="612" y="198"/>
                    <a:pt x="612" y="198"/>
                  </a:cubicBezTo>
                  <a:cubicBezTo>
                    <a:pt x="613" y="199"/>
                    <a:pt x="613" y="199"/>
                    <a:pt x="613" y="199"/>
                  </a:cubicBezTo>
                  <a:cubicBezTo>
                    <a:pt x="614" y="201"/>
                    <a:pt x="615" y="202"/>
                    <a:pt x="616" y="203"/>
                  </a:cubicBezTo>
                  <a:cubicBezTo>
                    <a:pt x="618" y="204"/>
                    <a:pt x="619" y="204"/>
                    <a:pt x="621" y="204"/>
                  </a:cubicBezTo>
                  <a:cubicBezTo>
                    <a:pt x="622" y="204"/>
                    <a:pt x="623" y="204"/>
                    <a:pt x="623" y="204"/>
                  </a:cubicBezTo>
                  <a:cubicBezTo>
                    <a:pt x="623" y="204"/>
                    <a:pt x="623" y="204"/>
                    <a:pt x="623" y="204"/>
                  </a:cubicBezTo>
                  <a:cubicBezTo>
                    <a:pt x="624" y="204"/>
                    <a:pt x="624" y="202"/>
                    <a:pt x="622" y="199"/>
                  </a:cubicBezTo>
                  <a:cubicBezTo>
                    <a:pt x="622" y="199"/>
                    <a:pt x="622" y="199"/>
                    <a:pt x="622" y="199"/>
                  </a:cubicBezTo>
                  <a:cubicBezTo>
                    <a:pt x="622" y="199"/>
                    <a:pt x="622" y="199"/>
                    <a:pt x="622" y="199"/>
                  </a:cubicBezTo>
                  <a:cubicBezTo>
                    <a:pt x="622" y="195"/>
                    <a:pt x="622" y="195"/>
                    <a:pt x="622" y="195"/>
                  </a:cubicBezTo>
                  <a:cubicBezTo>
                    <a:pt x="622" y="193"/>
                    <a:pt x="622" y="193"/>
                    <a:pt x="622" y="193"/>
                  </a:cubicBezTo>
                  <a:cubicBezTo>
                    <a:pt x="624" y="193"/>
                    <a:pt x="624" y="193"/>
                    <a:pt x="624" y="193"/>
                  </a:cubicBezTo>
                  <a:cubicBezTo>
                    <a:pt x="626" y="193"/>
                    <a:pt x="626" y="193"/>
                    <a:pt x="626" y="193"/>
                  </a:cubicBezTo>
                  <a:cubicBezTo>
                    <a:pt x="627" y="193"/>
                    <a:pt x="627" y="193"/>
                    <a:pt x="627" y="193"/>
                  </a:cubicBezTo>
                  <a:cubicBezTo>
                    <a:pt x="627" y="193"/>
                    <a:pt x="627" y="193"/>
                    <a:pt x="627" y="193"/>
                  </a:cubicBezTo>
                  <a:cubicBezTo>
                    <a:pt x="628" y="193"/>
                    <a:pt x="630" y="193"/>
                    <a:pt x="631" y="193"/>
                  </a:cubicBezTo>
                  <a:cubicBezTo>
                    <a:pt x="633" y="193"/>
                    <a:pt x="634" y="193"/>
                    <a:pt x="636" y="193"/>
                  </a:cubicBezTo>
                  <a:cubicBezTo>
                    <a:pt x="639" y="191"/>
                    <a:pt x="641" y="189"/>
                    <a:pt x="641" y="186"/>
                  </a:cubicBezTo>
                  <a:cubicBezTo>
                    <a:pt x="641" y="185"/>
                    <a:pt x="641" y="185"/>
                    <a:pt x="641" y="185"/>
                  </a:cubicBezTo>
                  <a:cubicBezTo>
                    <a:pt x="642" y="185"/>
                    <a:pt x="642" y="185"/>
                    <a:pt x="642" y="185"/>
                  </a:cubicBezTo>
                  <a:cubicBezTo>
                    <a:pt x="642" y="184"/>
                    <a:pt x="643" y="180"/>
                    <a:pt x="647" y="180"/>
                  </a:cubicBezTo>
                  <a:cubicBezTo>
                    <a:pt x="647" y="180"/>
                    <a:pt x="647" y="180"/>
                    <a:pt x="647" y="180"/>
                  </a:cubicBezTo>
                  <a:cubicBezTo>
                    <a:pt x="647" y="181"/>
                    <a:pt x="647" y="181"/>
                    <a:pt x="647" y="181"/>
                  </a:cubicBezTo>
                  <a:cubicBezTo>
                    <a:pt x="652" y="182"/>
                    <a:pt x="652" y="182"/>
                    <a:pt x="652" y="182"/>
                  </a:cubicBezTo>
                  <a:cubicBezTo>
                    <a:pt x="653" y="183"/>
                    <a:pt x="653" y="183"/>
                    <a:pt x="654" y="183"/>
                  </a:cubicBezTo>
                  <a:cubicBezTo>
                    <a:pt x="654" y="183"/>
                    <a:pt x="655" y="183"/>
                    <a:pt x="655" y="182"/>
                  </a:cubicBezTo>
                  <a:cubicBezTo>
                    <a:pt x="657" y="182"/>
                    <a:pt x="658" y="177"/>
                    <a:pt x="658" y="175"/>
                  </a:cubicBezTo>
                  <a:cubicBezTo>
                    <a:pt x="657" y="165"/>
                    <a:pt x="657" y="165"/>
                    <a:pt x="657" y="165"/>
                  </a:cubicBezTo>
                  <a:cubicBezTo>
                    <a:pt x="657" y="160"/>
                    <a:pt x="657" y="156"/>
                    <a:pt x="658" y="153"/>
                  </a:cubicBezTo>
                  <a:cubicBezTo>
                    <a:pt x="660" y="147"/>
                    <a:pt x="663" y="144"/>
                    <a:pt x="667" y="144"/>
                  </a:cubicBezTo>
                  <a:cubicBezTo>
                    <a:pt x="668" y="144"/>
                    <a:pt x="668" y="144"/>
                    <a:pt x="668" y="144"/>
                  </a:cubicBezTo>
                  <a:cubicBezTo>
                    <a:pt x="674" y="145"/>
                    <a:pt x="674" y="145"/>
                    <a:pt x="674" y="145"/>
                  </a:cubicBezTo>
                  <a:cubicBezTo>
                    <a:pt x="680" y="145"/>
                    <a:pt x="680" y="145"/>
                    <a:pt x="680" y="145"/>
                  </a:cubicBezTo>
                  <a:cubicBezTo>
                    <a:pt x="681" y="145"/>
                    <a:pt x="684" y="142"/>
                    <a:pt x="687" y="136"/>
                  </a:cubicBezTo>
                  <a:cubicBezTo>
                    <a:pt x="690" y="128"/>
                    <a:pt x="692" y="123"/>
                    <a:pt x="692" y="118"/>
                  </a:cubicBezTo>
                  <a:cubicBezTo>
                    <a:pt x="692" y="114"/>
                    <a:pt x="693" y="112"/>
                    <a:pt x="695" y="109"/>
                  </a:cubicBezTo>
                  <a:cubicBezTo>
                    <a:pt x="699" y="103"/>
                    <a:pt x="699" y="103"/>
                    <a:pt x="699" y="103"/>
                  </a:cubicBezTo>
                  <a:cubicBezTo>
                    <a:pt x="700" y="98"/>
                    <a:pt x="700" y="98"/>
                    <a:pt x="700" y="98"/>
                  </a:cubicBezTo>
                  <a:cubicBezTo>
                    <a:pt x="697" y="95"/>
                    <a:pt x="697" y="95"/>
                    <a:pt x="697" y="95"/>
                  </a:cubicBezTo>
                  <a:cubicBezTo>
                    <a:pt x="697" y="95"/>
                    <a:pt x="697" y="95"/>
                    <a:pt x="696" y="95"/>
                  </a:cubicBezTo>
                  <a:cubicBezTo>
                    <a:pt x="693" y="95"/>
                    <a:pt x="688" y="97"/>
                    <a:pt x="680" y="100"/>
                  </a:cubicBezTo>
                  <a:cubicBezTo>
                    <a:pt x="673" y="103"/>
                    <a:pt x="668" y="105"/>
                    <a:pt x="664" y="105"/>
                  </a:cubicBezTo>
                  <a:cubicBezTo>
                    <a:pt x="662" y="105"/>
                    <a:pt x="661" y="104"/>
                    <a:pt x="660" y="104"/>
                  </a:cubicBezTo>
                  <a:cubicBezTo>
                    <a:pt x="657" y="102"/>
                    <a:pt x="655" y="98"/>
                    <a:pt x="655" y="94"/>
                  </a:cubicBezTo>
                  <a:cubicBezTo>
                    <a:pt x="650" y="82"/>
                    <a:pt x="650" y="82"/>
                    <a:pt x="650" y="82"/>
                  </a:cubicBezTo>
                  <a:cubicBezTo>
                    <a:pt x="648" y="81"/>
                    <a:pt x="645" y="79"/>
                    <a:pt x="639" y="78"/>
                  </a:cubicBezTo>
                  <a:cubicBezTo>
                    <a:pt x="628" y="74"/>
                    <a:pt x="626" y="73"/>
                    <a:pt x="625" y="72"/>
                  </a:cubicBezTo>
                  <a:cubicBezTo>
                    <a:pt x="620" y="68"/>
                    <a:pt x="615" y="62"/>
                    <a:pt x="611" y="51"/>
                  </a:cubicBezTo>
                  <a:cubicBezTo>
                    <a:pt x="608" y="43"/>
                    <a:pt x="605" y="31"/>
                    <a:pt x="602" y="17"/>
                  </a:cubicBezTo>
                  <a:cubicBezTo>
                    <a:pt x="601" y="12"/>
                    <a:pt x="599" y="9"/>
                    <a:pt x="597" y="8"/>
                  </a:cubicBezTo>
                  <a:cubicBezTo>
                    <a:pt x="586" y="7"/>
                    <a:pt x="586" y="7"/>
                    <a:pt x="586" y="7"/>
                  </a:cubicBezTo>
                  <a:cubicBezTo>
                    <a:pt x="586" y="7"/>
                    <a:pt x="586" y="7"/>
                    <a:pt x="586" y="7"/>
                  </a:cubicBezTo>
                  <a:cubicBezTo>
                    <a:pt x="586" y="7"/>
                    <a:pt x="586" y="7"/>
                    <a:pt x="586" y="7"/>
                  </a:cubicBezTo>
                  <a:cubicBezTo>
                    <a:pt x="584" y="7"/>
                    <a:pt x="582" y="6"/>
                    <a:pt x="579" y="4"/>
                  </a:cubicBezTo>
                  <a:cubicBezTo>
                    <a:pt x="579" y="4"/>
                    <a:pt x="579" y="4"/>
                    <a:pt x="578" y="3"/>
                  </a:cubicBezTo>
                  <a:cubicBezTo>
                    <a:pt x="577" y="2"/>
                    <a:pt x="575" y="2"/>
                    <a:pt x="57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58" name="Freeform 770"/>
            <p:cNvSpPr>
              <a:spLocks/>
            </p:cNvSpPr>
            <p:nvPr/>
          </p:nvSpPr>
          <p:spPr bwMode="auto">
            <a:xfrm>
              <a:off x="3955747" y="3465128"/>
              <a:ext cx="500770" cy="233581"/>
            </a:xfrm>
            <a:custGeom>
              <a:avLst/>
              <a:gdLst>
                <a:gd name="T0" fmla="*/ 26 w 126"/>
                <a:gd name="T1" fmla="*/ 55 h 59"/>
                <a:gd name="T2" fmla="*/ 26 w 126"/>
                <a:gd name="T3" fmla="*/ 55 h 59"/>
                <a:gd name="T4" fmla="*/ 23 w 126"/>
                <a:gd name="T5" fmla="*/ 55 h 59"/>
                <a:gd name="T6" fmla="*/ 20 w 126"/>
                <a:gd name="T7" fmla="*/ 57 h 59"/>
                <a:gd name="T8" fmla="*/ 13 w 126"/>
                <a:gd name="T9" fmla="*/ 54 h 59"/>
                <a:gd name="T10" fmla="*/ 1 w 126"/>
                <a:gd name="T11" fmla="*/ 55 h 59"/>
                <a:gd name="T12" fmla="*/ 3 w 126"/>
                <a:gd name="T13" fmla="*/ 48 h 59"/>
                <a:gd name="T14" fmla="*/ 13 w 126"/>
                <a:gd name="T15" fmla="*/ 50 h 59"/>
                <a:gd name="T16" fmla="*/ 18 w 126"/>
                <a:gd name="T17" fmla="*/ 48 h 59"/>
                <a:gd name="T18" fmla="*/ 27 w 126"/>
                <a:gd name="T19" fmla="*/ 47 h 59"/>
                <a:gd name="T20" fmla="*/ 30 w 126"/>
                <a:gd name="T21" fmla="*/ 46 h 59"/>
                <a:gd name="T22" fmla="*/ 40 w 126"/>
                <a:gd name="T23" fmla="*/ 40 h 59"/>
                <a:gd name="T24" fmla="*/ 44 w 126"/>
                <a:gd name="T25" fmla="*/ 37 h 59"/>
                <a:gd name="T26" fmla="*/ 41 w 126"/>
                <a:gd name="T27" fmla="*/ 34 h 59"/>
                <a:gd name="T28" fmla="*/ 33 w 126"/>
                <a:gd name="T29" fmla="*/ 32 h 59"/>
                <a:gd name="T30" fmla="*/ 29 w 126"/>
                <a:gd name="T31" fmla="*/ 26 h 59"/>
                <a:gd name="T32" fmla="*/ 25 w 126"/>
                <a:gd name="T33" fmla="*/ 28 h 59"/>
                <a:gd name="T34" fmla="*/ 16 w 126"/>
                <a:gd name="T35" fmla="*/ 27 h 59"/>
                <a:gd name="T36" fmla="*/ 12 w 126"/>
                <a:gd name="T37" fmla="*/ 25 h 59"/>
                <a:gd name="T38" fmla="*/ 21 w 126"/>
                <a:gd name="T39" fmla="*/ 19 h 59"/>
                <a:gd name="T40" fmla="*/ 21 w 126"/>
                <a:gd name="T41" fmla="*/ 13 h 59"/>
                <a:gd name="T42" fmla="*/ 30 w 126"/>
                <a:gd name="T43" fmla="*/ 6 h 59"/>
                <a:gd name="T44" fmla="*/ 48 w 126"/>
                <a:gd name="T45" fmla="*/ 11 h 59"/>
                <a:gd name="T46" fmla="*/ 50 w 126"/>
                <a:gd name="T47" fmla="*/ 6 h 59"/>
                <a:gd name="T48" fmla="*/ 55 w 126"/>
                <a:gd name="T49" fmla="*/ 0 h 59"/>
                <a:gd name="T50" fmla="*/ 70 w 126"/>
                <a:gd name="T51" fmla="*/ 6 h 59"/>
                <a:gd name="T52" fmla="*/ 83 w 126"/>
                <a:gd name="T53" fmla="*/ 4 h 59"/>
                <a:gd name="T54" fmla="*/ 109 w 126"/>
                <a:gd name="T55" fmla="*/ 6 h 59"/>
                <a:gd name="T56" fmla="*/ 116 w 126"/>
                <a:gd name="T57" fmla="*/ 10 h 59"/>
                <a:gd name="T58" fmla="*/ 117 w 126"/>
                <a:gd name="T59" fmla="*/ 10 h 59"/>
                <a:gd name="T60" fmla="*/ 124 w 126"/>
                <a:gd name="T61" fmla="*/ 17 h 59"/>
                <a:gd name="T62" fmla="*/ 108 w 126"/>
                <a:gd name="T63" fmla="*/ 23 h 59"/>
                <a:gd name="T64" fmla="*/ 100 w 126"/>
                <a:gd name="T65" fmla="*/ 32 h 59"/>
                <a:gd name="T66" fmla="*/ 89 w 126"/>
                <a:gd name="T67" fmla="*/ 31 h 59"/>
                <a:gd name="T68" fmla="*/ 89 w 126"/>
                <a:gd name="T69" fmla="*/ 31 h 59"/>
                <a:gd name="T70" fmla="*/ 83 w 126"/>
                <a:gd name="T71" fmla="*/ 40 h 59"/>
                <a:gd name="T72" fmla="*/ 72 w 126"/>
                <a:gd name="T73" fmla="*/ 40 h 59"/>
                <a:gd name="T74" fmla="*/ 71 w 126"/>
                <a:gd name="T75" fmla="*/ 40 h 59"/>
                <a:gd name="T76" fmla="*/ 66 w 126"/>
                <a:gd name="T77" fmla="*/ 40 h 59"/>
                <a:gd name="T78" fmla="*/ 56 w 126"/>
                <a:gd name="T79" fmla="*/ 44 h 59"/>
                <a:gd name="T80" fmla="*/ 49 w 126"/>
                <a:gd name="T81" fmla="*/ 57 h 59"/>
                <a:gd name="T82" fmla="*/ 41 w 126"/>
                <a:gd name="T83" fmla="*/ 58 h 59"/>
                <a:gd name="T84" fmla="*/ 34 w 126"/>
                <a:gd name="T85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26" h="59">
                  <a:moveTo>
                    <a:pt x="34" y="59"/>
                  </a:moveTo>
                  <a:cubicBezTo>
                    <a:pt x="32" y="58"/>
                    <a:pt x="30" y="57"/>
                    <a:pt x="26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2" y="56"/>
                    <a:pt x="22" y="56"/>
                    <a:pt x="22" y="56"/>
                  </a:cubicBezTo>
                  <a:cubicBezTo>
                    <a:pt x="21" y="56"/>
                    <a:pt x="20" y="57"/>
                    <a:pt x="20" y="57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6" y="55"/>
                    <a:pt x="14" y="54"/>
                    <a:pt x="13" y="54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1" y="55"/>
                    <a:pt x="1" y="55"/>
                    <a:pt x="1" y="55"/>
                  </a:cubicBezTo>
                  <a:cubicBezTo>
                    <a:pt x="1" y="54"/>
                    <a:pt x="0" y="52"/>
                    <a:pt x="1" y="51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4" y="50"/>
                    <a:pt x="14" y="50"/>
                    <a:pt x="15" y="50"/>
                  </a:cubicBezTo>
                  <a:cubicBezTo>
                    <a:pt x="16" y="50"/>
                    <a:pt x="17" y="50"/>
                    <a:pt x="18" y="48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27" y="47"/>
                    <a:pt x="27" y="47"/>
                    <a:pt x="27" y="47"/>
                  </a:cubicBezTo>
                  <a:cubicBezTo>
                    <a:pt x="27" y="47"/>
                    <a:pt x="27" y="47"/>
                    <a:pt x="28" y="47"/>
                  </a:cubicBezTo>
                  <a:cubicBezTo>
                    <a:pt x="29" y="47"/>
                    <a:pt x="30" y="47"/>
                    <a:pt x="30" y="46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44" y="38"/>
                    <a:pt x="44" y="38"/>
                    <a:pt x="44" y="38"/>
                  </a:cubicBezTo>
                  <a:cubicBezTo>
                    <a:pt x="44" y="37"/>
                    <a:pt x="44" y="37"/>
                    <a:pt x="44" y="37"/>
                  </a:cubicBezTo>
                  <a:cubicBezTo>
                    <a:pt x="44" y="37"/>
                    <a:pt x="44" y="37"/>
                    <a:pt x="44" y="37"/>
                  </a:cubicBezTo>
                  <a:cubicBezTo>
                    <a:pt x="44" y="35"/>
                    <a:pt x="43" y="34"/>
                    <a:pt x="41" y="34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2" y="30"/>
                    <a:pt x="32" y="30"/>
                    <a:pt x="32" y="30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8" y="26"/>
                    <a:pt x="28" y="26"/>
                    <a:pt x="27" y="26"/>
                  </a:cubicBezTo>
                  <a:cubicBezTo>
                    <a:pt x="27" y="26"/>
                    <a:pt x="26" y="26"/>
                    <a:pt x="25" y="28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8"/>
                    <a:pt x="23" y="18"/>
                    <a:pt x="23" y="16"/>
                  </a:cubicBezTo>
                  <a:cubicBezTo>
                    <a:pt x="23" y="15"/>
                    <a:pt x="22" y="14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3" y="8"/>
                    <a:pt x="26" y="6"/>
                    <a:pt x="30" y="6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50" y="6"/>
                    <a:pt x="50" y="6"/>
                    <a:pt x="50" y="6"/>
                  </a:cubicBezTo>
                  <a:cubicBezTo>
                    <a:pt x="50" y="4"/>
                    <a:pt x="51" y="2"/>
                    <a:pt x="54" y="1"/>
                  </a:cubicBezTo>
                  <a:cubicBezTo>
                    <a:pt x="54" y="0"/>
                    <a:pt x="54" y="0"/>
                    <a:pt x="55" y="0"/>
                  </a:cubicBezTo>
                  <a:cubicBezTo>
                    <a:pt x="56" y="0"/>
                    <a:pt x="58" y="1"/>
                    <a:pt x="61" y="3"/>
                  </a:cubicBezTo>
                  <a:cubicBezTo>
                    <a:pt x="70" y="6"/>
                    <a:pt x="70" y="6"/>
                    <a:pt x="70" y="6"/>
                  </a:cubicBezTo>
                  <a:cubicBezTo>
                    <a:pt x="76" y="6"/>
                    <a:pt x="76" y="6"/>
                    <a:pt x="76" y="6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102" y="6"/>
                    <a:pt x="102" y="6"/>
                    <a:pt x="102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15" y="6"/>
                    <a:pt x="115" y="6"/>
                    <a:pt x="115" y="6"/>
                  </a:cubicBezTo>
                  <a:cubicBezTo>
                    <a:pt x="116" y="10"/>
                    <a:pt x="116" y="10"/>
                    <a:pt x="116" y="10"/>
                  </a:cubicBezTo>
                  <a:cubicBezTo>
                    <a:pt x="116" y="10"/>
                    <a:pt x="116" y="10"/>
                    <a:pt x="116" y="10"/>
                  </a:cubicBezTo>
                  <a:cubicBezTo>
                    <a:pt x="117" y="10"/>
                    <a:pt x="117" y="10"/>
                    <a:pt x="117" y="10"/>
                  </a:cubicBezTo>
                  <a:cubicBezTo>
                    <a:pt x="126" y="14"/>
                    <a:pt x="126" y="14"/>
                    <a:pt x="126" y="14"/>
                  </a:cubicBezTo>
                  <a:cubicBezTo>
                    <a:pt x="126" y="15"/>
                    <a:pt x="125" y="17"/>
                    <a:pt x="124" y="17"/>
                  </a:cubicBezTo>
                  <a:cubicBezTo>
                    <a:pt x="115" y="20"/>
                    <a:pt x="115" y="20"/>
                    <a:pt x="115" y="20"/>
                  </a:cubicBezTo>
                  <a:cubicBezTo>
                    <a:pt x="112" y="21"/>
                    <a:pt x="109" y="22"/>
                    <a:pt x="108" y="23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3" y="30"/>
                    <a:pt x="102" y="31"/>
                    <a:pt x="100" y="32"/>
                  </a:cubicBezTo>
                  <a:cubicBezTo>
                    <a:pt x="94" y="32"/>
                    <a:pt x="94" y="32"/>
                    <a:pt x="94" y="32"/>
                  </a:cubicBezTo>
                  <a:cubicBezTo>
                    <a:pt x="89" y="31"/>
                    <a:pt x="89" y="31"/>
                    <a:pt x="89" y="31"/>
                  </a:cubicBezTo>
                  <a:cubicBezTo>
                    <a:pt x="89" y="31"/>
                    <a:pt x="89" y="31"/>
                    <a:pt x="89" y="31"/>
                  </a:cubicBezTo>
                  <a:cubicBezTo>
                    <a:pt x="89" y="31"/>
                    <a:pt x="89" y="31"/>
                    <a:pt x="89" y="31"/>
                  </a:cubicBezTo>
                  <a:cubicBezTo>
                    <a:pt x="87" y="32"/>
                    <a:pt x="86" y="34"/>
                    <a:pt x="85" y="36"/>
                  </a:cubicBezTo>
                  <a:cubicBezTo>
                    <a:pt x="83" y="40"/>
                    <a:pt x="83" y="40"/>
                    <a:pt x="83" y="40"/>
                  </a:cubicBezTo>
                  <a:cubicBezTo>
                    <a:pt x="73" y="42"/>
                    <a:pt x="73" y="42"/>
                    <a:pt x="73" y="42"/>
                  </a:cubicBezTo>
                  <a:cubicBezTo>
                    <a:pt x="72" y="40"/>
                    <a:pt x="72" y="40"/>
                    <a:pt x="72" y="40"/>
                  </a:cubicBezTo>
                  <a:cubicBezTo>
                    <a:pt x="71" y="40"/>
                    <a:pt x="71" y="40"/>
                    <a:pt x="71" y="40"/>
                  </a:cubicBezTo>
                  <a:cubicBezTo>
                    <a:pt x="71" y="40"/>
                    <a:pt x="71" y="40"/>
                    <a:pt x="71" y="40"/>
                  </a:cubicBezTo>
                  <a:cubicBezTo>
                    <a:pt x="66" y="40"/>
                    <a:pt x="66" y="40"/>
                    <a:pt x="66" y="40"/>
                  </a:cubicBezTo>
                  <a:cubicBezTo>
                    <a:pt x="66" y="40"/>
                    <a:pt x="66" y="40"/>
                    <a:pt x="66" y="40"/>
                  </a:cubicBezTo>
                  <a:cubicBezTo>
                    <a:pt x="66" y="40"/>
                    <a:pt x="66" y="40"/>
                    <a:pt x="66" y="40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3" y="47"/>
                    <a:pt x="51" y="48"/>
                    <a:pt x="51" y="50"/>
                  </a:cubicBezTo>
                  <a:cubicBezTo>
                    <a:pt x="49" y="57"/>
                    <a:pt x="49" y="57"/>
                    <a:pt x="49" y="57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41" y="58"/>
                    <a:pt x="41" y="58"/>
                    <a:pt x="41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4" y="59"/>
                    <a:pt x="34" y="59"/>
                    <a:pt x="34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59" name="Freeform 771"/>
            <p:cNvSpPr>
              <a:spLocks noEditPoints="1"/>
            </p:cNvSpPr>
            <p:nvPr/>
          </p:nvSpPr>
          <p:spPr bwMode="auto">
            <a:xfrm>
              <a:off x="3952387" y="3465128"/>
              <a:ext cx="509173" cy="233581"/>
            </a:xfrm>
            <a:custGeom>
              <a:avLst/>
              <a:gdLst>
                <a:gd name="T0" fmla="*/ 71 w 128"/>
                <a:gd name="T1" fmla="*/ 5 h 59"/>
                <a:gd name="T2" fmla="*/ 103 w 128"/>
                <a:gd name="T3" fmla="*/ 5 h 59"/>
                <a:gd name="T4" fmla="*/ 118 w 128"/>
                <a:gd name="T5" fmla="*/ 10 h 59"/>
                <a:gd name="T6" fmla="*/ 125 w 128"/>
                <a:gd name="T7" fmla="*/ 18 h 59"/>
                <a:gd name="T8" fmla="*/ 106 w 128"/>
                <a:gd name="T9" fmla="*/ 29 h 59"/>
                <a:gd name="T10" fmla="*/ 90 w 128"/>
                <a:gd name="T11" fmla="*/ 32 h 59"/>
                <a:gd name="T12" fmla="*/ 74 w 128"/>
                <a:gd name="T13" fmla="*/ 43 h 59"/>
                <a:gd name="T14" fmla="*/ 58 w 128"/>
                <a:gd name="T15" fmla="*/ 45 h 59"/>
                <a:gd name="T16" fmla="*/ 47 w 128"/>
                <a:gd name="T17" fmla="*/ 59 h 59"/>
                <a:gd name="T18" fmla="*/ 35 w 128"/>
                <a:gd name="T19" fmla="*/ 59 h 59"/>
                <a:gd name="T20" fmla="*/ 21 w 128"/>
                <a:gd name="T21" fmla="*/ 58 h 59"/>
                <a:gd name="T22" fmla="*/ 8 w 128"/>
                <a:gd name="T23" fmla="*/ 56 h 59"/>
                <a:gd name="T24" fmla="*/ 4 w 128"/>
                <a:gd name="T25" fmla="*/ 47 h 59"/>
                <a:gd name="T26" fmla="*/ 16 w 128"/>
                <a:gd name="T27" fmla="*/ 49 h 59"/>
                <a:gd name="T28" fmla="*/ 20 w 128"/>
                <a:gd name="T29" fmla="*/ 45 h 59"/>
                <a:gd name="T30" fmla="*/ 31 w 128"/>
                <a:gd name="T31" fmla="*/ 45 h 59"/>
                <a:gd name="T32" fmla="*/ 44 w 128"/>
                <a:gd name="T33" fmla="*/ 37 h 59"/>
                <a:gd name="T34" fmla="*/ 34 w 128"/>
                <a:gd name="T35" fmla="*/ 33 h 59"/>
                <a:gd name="T36" fmla="*/ 28 w 128"/>
                <a:gd name="T37" fmla="*/ 27 h 59"/>
                <a:gd name="T38" fmla="*/ 17 w 128"/>
                <a:gd name="T39" fmla="*/ 28 h 59"/>
                <a:gd name="T40" fmla="*/ 15 w 128"/>
                <a:gd name="T41" fmla="*/ 21 h 59"/>
                <a:gd name="T42" fmla="*/ 21 w 128"/>
                <a:gd name="T43" fmla="*/ 12 h 59"/>
                <a:gd name="T44" fmla="*/ 50 w 128"/>
                <a:gd name="T45" fmla="*/ 6 h 59"/>
                <a:gd name="T46" fmla="*/ 56 w 128"/>
                <a:gd name="T47" fmla="*/ 1 h 59"/>
                <a:gd name="T48" fmla="*/ 52 w 128"/>
                <a:gd name="T49" fmla="*/ 6 h 59"/>
                <a:gd name="T50" fmla="*/ 50 w 128"/>
                <a:gd name="T51" fmla="*/ 12 h 59"/>
                <a:gd name="T52" fmla="*/ 23 w 128"/>
                <a:gd name="T53" fmla="*/ 13 h 59"/>
                <a:gd name="T54" fmla="*/ 17 w 128"/>
                <a:gd name="T55" fmla="*/ 22 h 59"/>
                <a:gd name="T56" fmla="*/ 18 w 128"/>
                <a:gd name="T57" fmla="*/ 26 h 59"/>
                <a:gd name="T58" fmla="*/ 28 w 128"/>
                <a:gd name="T59" fmla="*/ 25 h 59"/>
                <a:gd name="T60" fmla="*/ 34 w 128"/>
                <a:gd name="T61" fmla="*/ 29 h 59"/>
                <a:gd name="T62" fmla="*/ 38 w 128"/>
                <a:gd name="T63" fmla="*/ 32 h 59"/>
                <a:gd name="T64" fmla="*/ 46 w 128"/>
                <a:gd name="T65" fmla="*/ 38 h 59"/>
                <a:gd name="T66" fmla="*/ 35 w 128"/>
                <a:gd name="T67" fmla="*/ 44 h 59"/>
                <a:gd name="T68" fmla="*/ 27 w 128"/>
                <a:gd name="T69" fmla="*/ 48 h 59"/>
                <a:gd name="T70" fmla="*/ 20 w 128"/>
                <a:gd name="T71" fmla="*/ 49 h 59"/>
                <a:gd name="T72" fmla="*/ 14 w 128"/>
                <a:gd name="T73" fmla="*/ 51 h 59"/>
                <a:gd name="T74" fmla="*/ 3 w 128"/>
                <a:gd name="T75" fmla="*/ 51 h 59"/>
                <a:gd name="T76" fmla="*/ 14 w 128"/>
                <a:gd name="T77" fmla="*/ 53 h 59"/>
                <a:gd name="T78" fmla="*/ 18 w 128"/>
                <a:gd name="T79" fmla="*/ 55 h 59"/>
                <a:gd name="T80" fmla="*/ 23 w 128"/>
                <a:gd name="T81" fmla="*/ 54 h 59"/>
                <a:gd name="T82" fmla="*/ 27 w 128"/>
                <a:gd name="T83" fmla="*/ 54 h 59"/>
                <a:gd name="T84" fmla="*/ 37 w 128"/>
                <a:gd name="T85" fmla="*/ 57 h 59"/>
                <a:gd name="T86" fmla="*/ 42 w 128"/>
                <a:gd name="T87" fmla="*/ 57 h 59"/>
                <a:gd name="T88" fmla="*/ 51 w 128"/>
                <a:gd name="T89" fmla="*/ 50 h 59"/>
                <a:gd name="T90" fmla="*/ 57 w 128"/>
                <a:gd name="T91" fmla="*/ 43 h 59"/>
                <a:gd name="T92" fmla="*/ 67 w 128"/>
                <a:gd name="T93" fmla="*/ 39 h 59"/>
                <a:gd name="T94" fmla="*/ 73 w 128"/>
                <a:gd name="T95" fmla="*/ 39 h 59"/>
                <a:gd name="T96" fmla="*/ 86 w 128"/>
                <a:gd name="T97" fmla="*/ 36 h 59"/>
                <a:gd name="T98" fmla="*/ 90 w 128"/>
                <a:gd name="T99" fmla="*/ 31 h 59"/>
                <a:gd name="T100" fmla="*/ 105 w 128"/>
                <a:gd name="T101" fmla="*/ 28 h 59"/>
                <a:gd name="T102" fmla="*/ 125 w 128"/>
                <a:gd name="T103" fmla="*/ 17 h 59"/>
                <a:gd name="T104" fmla="*/ 117 w 128"/>
                <a:gd name="T105" fmla="*/ 11 h 59"/>
                <a:gd name="T106" fmla="*/ 110 w 128"/>
                <a:gd name="T107" fmla="*/ 7 h 59"/>
                <a:gd name="T108" fmla="*/ 102 w 128"/>
                <a:gd name="T109" fmla="*/ 6 h 59"/>
                <a:gd name="T110" fmla="*/ 78 w 128"/>
                <a:gd name="T111" fmla="*/ 7 h 59"/>
                <a:gd name="T112" fmla="*/ 71 w 128"/>
                <a:gd name="T113" fmla="*/ 7 h 59"/>
                <a:gd name="T114" fmla="*/ 62 w 128"/>
                <a:gd name="T115" fmla="*/ 4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28" h="59">
                  <a:moveTo>
                    <a:pt x="56" y="0"/>
                  </a:moveTo>
                  <a:cubicBezTo>
                    <a:pt x="58" y="0"/>
                    <a:pt x="60" y="0"/>
                    <a:pt x="63" y="2"/>
                  </a:cubicBezTo>
                  <a:cubicBezTo>
                    <a:pt x="71" y="5"/>
                    <a:pt x="71" y="5"/>
                    <a:pt x="71" y="5"/>
                  </a:cubicBezTo>
                  <a:cubicBezTo>
                    <a:pt x="77" y="5"/>
                    <a:pt x="77" y="5"/>
                    <a:pt x="77" y="5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103" y="5"/>
                    <a:pt x="103" y="5"/>
                    <a:pt x="103" y="5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6" y="6"/>
                    <a:pt x="116" y="6"/>
                    <a:pt x="116" y="6"/>
                  </a:cubicBezTo>
                  <a:cubicBezTo>
                    <a:pt x="118" y="10"/>
                    <a:pt x="118" y="10"/>
                    <a:pt x="118" y="10"/>
                  </a:cubicBezTo>
                  <a:cubicBezTo>
                    <a:pt x="128" y="14"/>
                    <a:pt x="128" y="14"/>
                    <a:pt x="128" y="14"/>
                  </a:cubicBezTo>
                  <a:cubicBezTo>
                    <a:pt x="128" y="14"/>
                    <a:pt x="128" y="14"/>
                    <a:pt x="128" y="14"/>
                  </a:cubicBezTo>
                  <a:cubicBezTo>
                    <a:pt x="128" y="16"/>
                    <a:pt x="127" y="17"/>
                    <a:pt x="125" y="18"/>
                  </a:cubicBezTo>
                  <a:cubicBezTo>
                    <a:pt x="117" y="21"/>
                    <a:pt x="117" y="21"/>
                    <a:pt x="117" y="21"/>
                  </a:cubicBezTo>
                  <a:cubicBezTo>
                    <a:pt x="113" y="21"/>
                    <a:pt x="111" y="22"/>
                    <a:pt x="110" y="24"/>
                  </a:cubicBezTo>
                  <a:cubicBezTo>
                    <a:pt x="106" y="29"/>
                    <a:pt x="106" y="29"/>
                    <a:pt x="106" y="29"/>
                  </a:cubicBezTo>
                  <a:cubicBezTo>
                    <a:pt x="105" y="31"/>
                    <a:pt x="103" y="32"/>
                    <a:pt x="101" y="33"/>
                  </a:cubicBezTo>
                  <a:cubicBezTo>
                    <a:pt x="95" y="33"/>
                    <a:pt x="95" y="33"/>
                    <a:pt x="95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89" y="33"/>
                    <a:pt x="88" y="35"/>
                    <a:pt x="87" y="37"/>
                  </a:cubicBezTo>
                  <a:cubicBezTo>
                    <a:pt x="85" y="40"/>
                    <a:pt x="85" y="40"/>
                    <a:pt x="85" y="40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2" y="40"/>
                    <a:pt x="72" y="40"/>
                    <a:pt x="72" y="40"/>
                  </a:cubicBezTo>
                  <a:cubicBezTo>
                    <a:pt x="67" y="40"/>
                    <a:pt x="67" y="40"/>
                    <a:pt x="67" y="40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54" y="47"/>
                    <a:pt x="53" y="49"/>
                    <a:pt x="52" y="50"/>
                  </a:cubicBezTo>
                  <a:cubicBezTo>
                    <a:pt x="51" y="58"/>
                    <a:pt x="51" y="58"/>
                    <a:pt x="51" y="58"/>
                  </a:cubicBezTo>
                  <a:cubicBezTo>
                    <a:pt x="47" y="59"/>
                    <a:pt x="47" y="59"/>
                    <a:pt x="47" y="59"/>
                  </a:cubicBezTo>
                  <a:cubicBezTo>
                    <a:pt x="42" y="59"/>
                    <a:pt x="42" y="59"/>
                    <a:pt x="42" y="59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5" y="59"/>
                    <a:pt x="35" y="59"/>
                    <a:pt x="35" y="59"/>
                  </a:cubicBezTo>
                  <a:cubicBezTo>
                    <a:pt x="33" y="59"/>
                    <a:pt x="31" y="59"/>
                    <a:pt x="27" y="56"/>
                  </a:cubicBezTo>
                  <a:cubicBezTo>
                    <a:pt x="24" y="56"/>
                    <a:pt x="24" y="56"/>
                    <a:pt x="24" y="56"/>
                  </a:cubicBezTo>
                  <a:cubicBezTo>
                    <a:pt x="23" y="57"/>
                    <a:pt x="22" y="58"/>
                    <a:pt x="21" y="58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6" y="55"/>
                    <a:pt x="15" y="55"/>
                    <a:pt x="14" y="55"/>
                  </a:cubicBezTo>
                  <a:cubicBezTo>
                    <a:pt x="8" y="56"/>
                    <a:pt x="8" y="56"/>
                    <a:pt x="8" y="56"/>
                  </a:cubicBezTo>
                  <a:cubicBezTo>
                    <a:pt x="2" y="55"/>
                    <a:pt x="2" y="55"/>
                    <a:pt x="2" y="55"/>
                  </a:cubicBezTo>
                  <a:cubicBezTo>
                    <a:pt x="1" y="54"/>
                    <a:pt x="0" y="53"/>
                    <a:pt x="1" y="50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15" y="49"/>
                    <a:pt x="15" y="49"/>
                    <a:pt x="15" y="49"/>
                  </a:cubicBezTo>
                  <a:cubicBezTo>
                    <a:pt x="15" y="49"/>
                    <a:pt x="15" y="49"/>
                    <a:pt x="16" y="49"/>
                  </a:cubicBezTo>
                  <a:cubicBezTo>
                    <a:pt x="16" y="49"/>
                    <a:pt x="18" y="49"/>
                    <a:pt x="18" y="48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20" y="45"/>
                    <a:pt x="20" y="45"/>
                    <a:pt x="20" y="45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8" y="46"/>
                    <a:pt x="29" y="46"/>
                    <a:pt x="29" y="46"/>
                  </a:cubicBezTo>
                  <a:cubicBezTo>
                    <a:pt x="30" y="46"/>
                    <a:pt x="30" y="46"/>
                    <a:pt x="31" y="45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44" y="37"/>
                    <a:pt x="44" y="37"/>
                    <a:pt x="44" y="37"/>
                  </a:cubicBezTo>
                  <a:cubicBezTo>
                    <a:pt x="44" y="36"/>
                    <a:pt x="44" y="35"/>
                    <a:pt x="42" y="35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9" y="27"/>
                    <a:pt x="29" y="27"/>
                    <a:pt x="28" y="27"/>
                  </a:cubicBezTo>
                  <a:cubicBezTo>
                    <a:pt x="28" y="27"/>
                    <a:pt x="27" y="27"/>
                    <a:pt x="27" y="28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4" y="16"/>
                    <a:pt x="23" y="15"/>
                    <a:pt x="21" y="13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3" y="7"/>
                    <a:pt x="27" y="5"/>
                    <a:pt x="31" y="5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50" y="6"/>
                    <a:pt x="50" y="6"/>
                    <a:pt x="50" y="6"/>
                  </a:cubicBezTo>
                  <a:cubicBezTo>
                    <a:pt x="51" y="3"/>
                    <a:pt x="52" y="1"/>
                    <a:pt x="54" y="0"/>
                  </a:cubicBezTo>
                  <a:cubicBezTo>
                    <a:pt x="55" y="0"/>
                    <a:pt x="55" y="0"/>
                    <a:pt x="56" y="0"/>
                  </a:cubicBezTo>
                  <a:moveTo>
                    <a:pt x="56" y="1"/>
                  </a:moveTo>
                  <a:cubicBezTo>
                    <a:pt x="55" y="1"/>
                    <a:pt x="55" y="1"/>
                    <a:pt x="55" y="1"/>
                  </a:cubicBezTo>
                  <a:cubicBezTo>
                    <a:pt x="53" y="2"/>
                    <a:pt x="52" y="5"/>
                    <a:pt x="52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27" y="7"/>
                    <a:pt x="25" y="9"/>
                    <a:pt x="23" y="13"/>
                  </a:cubicBezTo>
                  <a:cubicBezTo>
                    <a:pt x="24" y="13"/>
                    <a:pt x="25" y="15"/>
                    <a:pt x="25" y="16"/>
                  </a:cubicBezTo>
                  <a:cubicBezTo>
                    <a:pt x="25" y="18"/>
                    <a:pt x="23" y="19"/>
                    <a:pt x="22" y="19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6" y="26"/>
                    <a:pt x="27" y="25"/>
                    <a:pt x="28" y="25"/>
                  </a:cubicBezTo>
                  <a:cubicBezTo>
                    <a:pt x="29" y="25"/>
                    <a:pt x="30" y="25"/>
                    <a:pt x="30" y="26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5" y="31"/>
                    <a:pt x="35" y="31"/>
                    <a:pt x="35" y="31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42" y="33"/>
                    <a:pt x="42" y="33"/>
                    <a:pt x="42" y="33"/>
                  </a:cubicBezTo>
                  <a:cubicBezTo>
                    <a:pt x="45" y="33"/>
                    <a:pt x="46" y="35"/>
                    <a:pt x="46" y="37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41"/>
                    <a:pt x="41" y="41"/>
                    <a:pt x="41" y="41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8"/>
                    <a:pt x="30" y="48"/>
                    <a:pt x="29" y="48"/>
                  </a:cubicBezTo>
                  <a:cubicBezTo>
                    <a:pt x="28" y="48"/>
                    <a:pt x="28" y="48"/>
                    <a:pt x="27" y="48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0" y="48"/>
                    <a:pt x="20" y="48"/>
                    <a:pt x="20" y="48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19" y="50"/>
                    <a:pt x="17" y="51"/>
                    <a:pt x="16" y="51"/>
                  </a:cubicBezTo>
                  <a:cubicBezTo>
                    <a:pt x="15" y="51"/>
                    <a:pt x="14" y="51"/>
                    <a:pt x="14" y="51"/>
                  </a:cubicBezTo>
                  <a:cubicBezTo>
                    <a:pt x="9" y="49"/>
                    <a:pt x="9" y="49"/>
                    <a:pt x="9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3" y="51"/>
                    <a:pt x="3" y="51"/>
                    <a:pt x="3" y="51"/>
                  </a:cubicBezTo>
                  <a:cubicBezTo>
                    <a:pt x="2" y="52"/>
                    <a:pt x="3" y="53"/>
                    <a:pt x="3" y="54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5" y="53"/>
                    <a:pt x="17" y="54"/>
                    <a:pt x="18" y="55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6"/>
                    <a:pt x="22" y="55"/>
                    <a:pt x="23" y="55"/>
                  </a:cubicBezTo>
                  <a:cubicBezTo>
                    <a:pt x="23" y="54"/>
                    <a:pt x="23" y="54"/>
                    <a:pt x="23" y="54"/>
                  </a:cubicBezTo>
                  <a:cubicBezTo>
                    <a:pt x="24" y="54"/>
                    <a:pt x="24" y="54"/>
                    <a:pt x="24" y="54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8" y="55"/>
                    <a:pt x="28" y="55"/>
                  </a:cubicBezTo>
                  <a:cubicBezTo>
                    <a:pt x="32" y="57"/>
                    <a:pt x="34" y="58"/>
                    <a:pt x="35" y="58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42" y="57"/>
                    <a:pt x="42" y="57"/>
                    <a:pt x="42" y="57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1" y="47"/>
                    <a:pt x="53" y="46"/>
                    <a:pt x="57" y="43"/>
                  </a:cubicBezTo>
                  <a:cubicBezTo>
                    <a:pt x="57" y="43"/>
                    <a:pt x="57" y="43"/>
                    <a:pt x="57" y="43"/>
                  </a:cubicBezTo>
                  <a:cubicBezTo>
                    <a:pt x="57" y="43"/>
                    <a:pt x="57" y="43"/>
                    <a:pt x="57" y="43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72" y="39"/>
                    <a:pt x="72" y="39"/>
                    <a:pt x="72" y="39"/>
                  </a:cubicBezTo>
                  <a:cubicBezTo>
                    <a:pt x="73" y="39"/>
                    <a:pt x="73" y="39"/>
                    <a:pt x="73" y="39"/>
                  </a:cubicBezTo>
                  <a:cubicBezTo>
                    <a:pt x="73" y="39"/>
                    <a:pt x="73" y="39"/>
                    <a:pt x="73" y="39"/>
                  </a:cubicBezTo>
                  <a:cubicBezTo>
                    <a:pt x="74" y="41"/>
                    <a:pt x="74" y="41"/>
                    <a:pt x="74" y="41"/>
                  </a:cubicBezTo>
                  <a:cubicBezTo>
                    <a:pt x="84" y="39"/>
                    <a:pt x="84" y="39"/>
                    <a:pt x="84" y="39"/>
                  </a:cubicBezTo>
                  <a:cubicBezTo>
                    <a:pt x="86" y="36"/>
                    <a:pt x="86" y="36"/>
                    <a:pt x="86" y="36"/>
                  </a:cubicBezTo>
                  <a:cubicBezTo>
                    <a:pt x="86" y="34"/>
                    <a:pt x="88" y="31"/>
                    <a:pt x="89" y="31"/>
                  </a:cubicBezTo>
                  <a:cubicBezTo>
                    <a:pt x="90" y="30"/>
                    <a:pt x="90" y="30"/>
                    <a:pt x="90" y="30"/>
                  </a:cubicBezTo>
                  <a:cubicBezTo>
                    <a:pt x="90" y="31"/>
                    <a:pt x="90" y="31"/>
                    <a:pt x="90" y="31"/>
                  </a:cubicBezTo>
                  <a:cubicBezTo>
                    <a:pt x="95" y="31"/>
                    <a:pt x="95" y="31"/>
                    <a:pt x="95" y="31"/>
                  </a:cubicBezTo>
                  <a:cubicBezTo>
                    <a:pt x="101" y="31"/>
                    <a:pt x="101" y="31"/>
                    <a:pt x="101" y="31"/>
                  </a:cubicBezTo>
                  <a:cubicBezTo>
                    <a:pt x="102" y="31"/>
                    <a:pt x="104" y="30"/>
                    <a:pt x="105" y="28"/>
                  </a:cubicBezTo>
                  <a:cubicBezTo>
                    <a:pt x="108" y="23"/>
                    <a:pt x="108" y="23"/>
                    <a:pt x="108" y="23"/>
                  </a:cubicBezTo>
                  <a:cubicBezTo>
                    <a:pt x="110" y="21"/>
                    <a:pt x="112" y="20"/>
                    <a:pt x="116" y="19"/>
                  </a:cubicBezTo>
                  <a:cubicBezTo>
                    <a:pt x="125" y="17"/>
                    <a:pt x="125" y="17"/>
                    <a:pt x="125" y="17"/>
                  </a:cubicBezTo>
                  <a:cubicBezTo>
                    <a:pt x="125" y="16"/>
                    <a:pt x="126" y="15"/>
                    <a:pt x="126" y="15"/>
                  </a:cubicBezTo>
                  <a:cubicBezTo>
                    <a:pt x="117" y="11"/>
                    <a:pt x="117" y="11"/>
                    <a:pt x="117" y="11"/>
                  </a:cubicBezTo>
                  <a:cubicBezTo>
                    <a:pt x="117" y="11"/>
                    <a:pt x="117" y="11"/>
                    <a:pt x="117" y="11"/>
                  </a:cubicBezTo>
                  <a:cubicBezTo>
                    <a:pt x="116" y="10"/>
                    <a:pt x="116" y="10"/>
                    <a:pt x="116" y="10"/>
                  </a:cubicBezTo>
                  <a:cubicBezTo>
                    <a:pt x="115" y="7"/>
                    <a:pt x="115" y="7"/>
                    <a:pt x="115" y="7"/>
                  </a:cubicBezTo>
                  <a:cubicBezTo>
                    <a:pt x="110" y="7"/>
                    <a:pt x="110" y="7"/>
                    <a:pt x="110" y="7"/>
                  </a:cubicBezTo>
                  <a:cubicBezTo>
                    <a:pt x="110" y="7"/>
                    <a:pt x="110" y="7"/>
                    <a:pt x="110" y="7"/>
                  </a:cubicBezTo>
                  <a:cubicBezTo>
                    <a:pt x="110" y="7"/>
                    <a:pt x="110" y="7"/>
                    <a:pt x="110" y="7"/>
                  </a:cubicBezTo>
                  <a:cubicBezTo>
                    <a:pt x="102" y="6"/>
                    <a:pt x="102" y="6"/>
                    <a:pt x="102" y="6"/>
                  </a:cubicBezTo>
                  <a:cubicBezTo>
                    <a:pt x="84" y="5"/>
                    <a:pt x="84" y="5"/>
                    <a:pt x="84" y="5"/>
                  </a:cubicBezTo>
                  <a:cubicBezTo>
                    <a:pt x="78" y="7"/>
                    <a:pt x="78" y="7"/>
                    <a:pt x="78" y="7"/>
                  </a:cubicBezTo>
                  <a:cubicBezTo>
                    <a:pt x="78" y="7"/>
                    <a:pt x="78" y="7"/>
                    <a:pt x="78" y="7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1" y="7"/>
                    <a:pt x="71" y="7"/>
                    <a:pt x="71" y="7"/>
                  </a:cubicBezTo>
                  <a:cubicBezTo>
                    <a:pt x="71" y="7"/>
                    <a:pt x="71" y="7"/>
                    <a:pt x="71" y="7"/>
                  </a:cubicBezTo>
                  <a:cubicBezTo>
                    <a:pt x="71" y="7"/>
                    <a:pt x="71" y="7"/>
                    <a:pt x="71" y="7"/>
                  </a:cubicBezTo>
                  <a:cubicBezTo>
                    <a:pt x="62" y="4"/>
                    <a:pt x="62" y="4"/>
                    <a:pt x="62" y="4"/>
                  </a:cubicBezTo>
                  <a:cubicBezTo>
                    <a:pt x="62" y="4"/>
                    <a:pt x="62" y="4"/>
                    <a:pt x="62" y="4"/>
                  </a:cubicBezTo>
                  <a:cubicBezTo>
                    <a:pt x="62" y="3"/>
                    <a:pt x="62" y="3"/>
                    <a:pt x="62" y="3"/>
                  </a:cubicBezTo>
                  <a:cubicBezTo>
                    <a:pt x="60" y="2"/>
                    <a:pt x="57" y="1"/>
                    <a:pt x="5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60" name="Freeform 772"/>
            <p:cNvSpPr>
              <a:spLocks/>
            </p:cNvSpPr>
            <p:nvPr/>
          </p:nvSpPr>
          <p:spPr bwMode="auto">
            <a:xfrm>
              <a:off x="3955747" y="3465128"/>
              <a:ext cx="500770" cy="233581"/>
            </a:xfrm>
            <a:custGeom>
              <a:avLst/>
              <a:gdLst>
                <a:gd name="T0" fmla="*/ 26 w 126"/>
                <a:gd name="T1" fmla="*/ 55 h 59"/>
                <a:gd name="T2" fmla="*/ 26 w 126"/>
                <a:gd name="T3" fmla="*/ 55 h 59"/>
                <a:gd name="T4" fmla="*/ 23 w 126"/>
                <a:gd name="T5" fmla="*/ 55 h 59"/>
                <a:gd name="T6" fmla="*/ 20 w 126"/>
                <a:gd name="T7" fmla="*/ 57 h 59"/>
                <a:gd name="T8" fmla="*/ 13 w 126"/>
                <a:gd name="T9" fmla="*/ 54 h 59"/>
                <a:gd name="T10" fmla="*/ 1 w 126"/>
                <a:gd name="T11" fmla="*/ 55 h 59"/>
                <a:gd name="T12" fmla="*/ 3 w 126"/>
                <a:gd name="T13" fmla="*/ 48 h 59"/>
                <a:gd name="T14" fmla="*/ 13 w 126"/>
                <a:gd name="T15" fmla="*/ 50 h 59"/>
                <a:gd name="T16" fmla="*/ 18 w 126"/>
                <a:gd name="T17" fmla="*/ 48 h 59"/>
                <a:gd name="T18" fmla="*/ 27 w 126"/>
                <a:gd name="T19" fmla="*/ 47 h 59"/>
                <a:gd name="T20" fmla="*/ 30 w 126"/>
                <a:gd name="T21" fmla="*/ 46 h 59"/>
                <a:gd name="T22" fmla="*/ 40 w 126"/>
                <a:gd name="T23" fmla="*/ 40 h 59"/>
                <a:gd name="T24" fmla="*/ 44 w 126"/>
                <a:gd name="T25" fmla="*/ 37 h 59"/>
                <a:gd name="T26" fmla="*/ 41 w 126"/>
                <a:gd name="T27" fmla="*/ 34 h 59"/>
                <a:gd name="T28" fmla="*/ 33 w 126"/>
                <a:gd name="T29" fmla="*/ 32 h 59"/>
                <a:gd name="T30" fmla="*/ 29 w 126"/>
                <a:gd name="T31" fmla="*/ 26 h 59"/>
                <a:gd name="T32" fmla="*/ 25 w 126"/>
                <a:gd name="T33" fmla="*/ 28 h 59"/>
                <a:gd name="T34" fmla="*/ 16 w 126"/>
                <a:gd name="T35" fmla="*/ 27 h 59"/>
                <a:gd name="T36" fmla="*/ 12 w 126"/>
                <a:gd name="T37" fmla="*/ 25 h 59"/>
                <a:gd name="T38" fmla="*/ 21 w 126"/>
                <a:gd name="T39" fmla="*/ 19 h 59"/>
                <a:gd name="T40" fmla="*/ 21 w 126"/>
                <a:gd name="T41" fmla="*/ 13 h 59"/>
                <a:gd name="T42" fmla="*/ 30 w 126"/>
                <a:gd name="T43" fmla="*/ 6 h 59"/>
                <a:gd name="T44" fmla="*/ 48 w 126"/>
                <a:gd name="T45" fmla="*/ 11 h 59"/>
                <a:gd name="T46" fmla="*/ 50 w 126"/>
                <a:gd name="T47" fmla="*/ 6 h 59"/>
                <a:gd name="T48" fmla="*/ 55 w 126"/>
                <a:gd name="T49" fmla="*/ 0 h 59"/>
                <a:gd name="T50" fmla="*/ 70 w 126"/>
                <a:gd name="T51" fmla="*/ 6 h 59"/>
                <a:gd name="T52" fmla="*/ 83 w 126"/>
                <a:gd name="T53" fmla="*/ 4 h 59"/>
                <a:gd name="T54" fmla="*/ 109 w 126"/>
                <a:gd name="T55" fmla="*/ 6 h 59"/>
                <a:gd name="T56" fmla="*/ 116 w 126"/>
                <a:gd name="T57" fmla="*/ 10 h 59"/>
                <a:gd name="T58" fmla="*/ 117 w 126"/>
                <a:gd name="T59" fmla="*/ 10 h 59"/>
                <a:gd name="T60" fmla="*/ 124 w 126"/>
                <a:gd name="T61" fmla="*/ 17 h 59"/>
                <a:gd name="T62" fmla="*/ 108 w 126"/>
                <a:gd name="T63" fmla="*/ 23 h 59"/>
                <a:gd name="T64" fmla="*/ 100 w 126"/>
                <a:gd name="T65" fmla="*/ 32 h 59"/>
                <a:gd name="T66" fmla="*/ 89 w 126"/>
                <a:gd name="T67" fmla="*/ 31 h 59"/>
                <a:gd name="T68" fmla="*/ 89 w 126"/>
                <a:gd name="T69" fmla="*/ 31 h 59"/>
                <a:gd name="T70" fmla="*/ 83 w 126"/>
                <a:gd name="T71" fmla="*/ 40 h 59"/>
                <a:gd name="T72" fmla="*/ 72 w 126"/>
                <a:gd name="T73" fmla="*/ 40 h 59"/>
                <a:gd name="T74" fmla="*/ 71 w 126"/>
                <a:gd name="T75" fmla="*/ 40 h 59"/>
                <a:gd name="T76" fmla="*/ 66 w 126"/>
                <a:gd name="T77" fmla="*/ 40 h 59"/>
                <a:gd name="T78" fmla="*/ 56 w 126"/>
                <a:gd name="T79" fmla="*/ 44 h 59"/>
                <a:gd name="T80" fmla="*/ 49 w 126"/>
                <a:gd name="T81" fmla="*/ 57 h 59"/>
                <a:gd name="T82" fmla="*/ 41 w 126"/>
                <a:gd name="T83" fmla="*/ 58 h 59"/>
                <a:gd name="T84" fmla="*/ 34 w 126"/>
                <a:gd name="T85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26" h="59">
                  <a:moveTo>
                    <a:pt x="34" y="59"/>
                  </a:moveTo>
                  <a:cubicBezTo>
                    <a:pt x="32" y="58"/>
                    <a:pt x="30" y="57"/>
                    <a:pt x="26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2" y="56"/>
                    <a:pt x="22" y="56"/>
                    <a:pt x="22" y="56"/>
                  </a:cubicBezTo>
                  <a:cubicBezTo>
                    <a:pt x="21" y="56"/>
                    <a:pt x="20" y="57"/>
                    <a:pt x="20" y="57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6" y="55"/>
                    <a:pt x="14" y="54"/>
                    <a:pt x="13" y="54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1" y="55"/>
                    <a:pt x="1" y="55"/>
                    <a:pt x="1" y="55"/>
                  </a:cubicBezTo>
                  <a:cubicBezTo>
                    <a:pt x="1" y="54"/>
                    <a:pt x="0" y="52"/>
                    <a:pt x="1" y="51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4" y="50"/>
                    <a:pt x="14" y="50"/>
                    <a:pt x="15" y="50"/>
                  </a:cubicBezTo>
                  <a:cubicBezTo>
                    <a:pt x="16" y="50"/>
                    <a:pt x="17" y="50"/>
                    <a:pt x="18" y="48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27" y="47"/>
                    <a:pt x="27" y="47"/>
                    <a:pt x="27" y="47"/>
                  </a:cubicBezTo>
                  <a:cubicBezTo>
                    <a:pt x="27" y="47"/>
                    <a:pt x="27" y="47"/>
                    <a:pt x="28" y="47"/>
                  </a:cubicBezTo>
                  <a:cubicBezTo>
                    <a:pt x="29" y="47"/>
                    <a:pt x="30" y="47"/>
                    <a:pt x="30" y="46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44" y="38"/>
                    <a:pt x="44" y="38"/>
                    <a:pt x="44" y="38"/>
                  </a:cubicBezTo>
                  <a:cubicBezTo>
                    <a:pt x="44" y="37"/>
                    <a:pt x="44" y="37"/>
                    <a:pt x="44" y="37"/>
                  </a:cubicBezTo>
                  <a:cubicBezTo>
                    <a:pt x="44" y="37"/>
                    <a:pt x="44" y="37"/>
                    <a:pt x="44" y="37"/>
                  </a:cubicBezTo>
                  <a:cubicBezTo>
                    <a:pt x="44" y="35"/>
                    <a:pt x="43" y="34"/>
                    <a:pt x="41" y="34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2" y="30"/>
                    <a:pt x="32" y="30"/>
                    <a:pt x="32" y="30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8" y="26"/>
                    <a:pt x="28" y="26"/>
                    <a:pt x="27" y="26"/>
                  </a:cubicBezTo>
                  <a:cubicBezTo>
                    <a:pt x="27" y="26"/>
                    <a:pt x="26" y="26"/>
                    <a:pt x="25" y="28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8"/>
                    <a:pt x="23" y="18"/>
                    <a:pt x="23" y="16"/>
                  </a:cubicBezTo>
                  <a:cubicBezTo>
                    <a:pt x="23" y="15"/>
                    <a:pt x="22" y="14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3" y="8"/>
                    <a:pt x="26" y="6"/>
                    <a:pt x="30" y="6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50" y="6"/>
                    <a:pt x="50" y="6"/>
                    <a:pt x="50" y="6"/>
                  </a:cubicBezTo>
                  <a:cubicBezTo>
                    <a:pt x="50" y="4"/>
                    <a:pt x="51" y="2"/>
                    <a:pt x="54" y="1"/>
                  </a:cubicBezTo>
                  <a:cubicBezTo>
                    <a:pt x="54" y="0"/>
                    <a:pt x="54" y="0"/>
                    <a:pt x="55" y="0"/>
                  </a:cubicBezTo>
                  <a:cubicBezTo>
                    <a:pt x="56" y="0"/>
                    <a:pt x="58" y="1"/>
                    <a:pt x="61" y="3"/>
                  </a:cubicBezTo>
                  <a:cubicBezTo>
                    <a:pt x="70" y="6"/>
                    <a:pt x="70" y="6"/>
                    <a:pt x="70" y="6"/>
                  </a:cubicBezTo>
                  <a:cubicBezTo>
                    <a:pt x="76" y="6"/>
                    <a:pt x="76" y="6"/>
                    <a:pt x="76" y="6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102" y="6"/>
                    <a:pt x="102" y="6"/>
                    <a:pt x="102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15" y="6"/>
                    <a:pt x="115" y="6"/>
                    <a:pt x="115" y="6"/>
                  </a:cubicBezTo>
                  <a:cubicBezTo>
                    <a:pt x="116" y="10"/>
                    <a:pt x="116" y="10"/>
                    <a:pt x="116" y="10"/>
                  </a:cubicBezTo>
                  <a:cubicBezTo>
                    <a:pt x="116" y="10"/>
                    <a:pt x="116" y="10"/>
                    <a:pt x="116" y="10"/>
                  </a:cubicBezTo>
                  <a:cubicBezTo>
                    <a:pt x="117" y="10"/>
                    <a:pt x="117" y="10"/>
                    <a:pt x="117" y="10"/>
                  </a:cubicBezTo>
                  <a:cubicBezTo>
                    <a:pt x="126" y="14"/>
                    <a:pt x="126" y="14"/>
                    <a:pt x="126" y="14"/>
                  </a:cubicBezTo>
                  <a:cubicBezTo>
                    <a:pt x="126" y="15"/>
                    <a:pt x="125" y="17"/>
                    <a:pt x="124" y="17"/>
                  </a:cubicBezTo>
                  <a:cubicBezTo>
                    <a:pt x="115" y="20"/>
                    <a:pt x="115" y="20"/>
                    <a:pt x="115" y="20"/>
                  </a:cubicBezTo>
                  <a:cubicBezTo>
                    <a:pt x="112" y="21"/>
                    <a:pt x="109" y="22"/>
                    <a:pt x="108" y="23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3" y="30"/>
                    <a:pt x="102" y="31"/>
                    <a:pt x="100" y="32"/>
                  </a:cubicBezTo>
                  <a:cubicBezTo>
                    <a:pt x="94" y="32"/>
                    <a:pt x="94" y="32"/>
                    <a:pt x="94" y="32"/>
                  </a:cubicBezTo>
                  <a:cubicBezTo>
                    <a:pt x="89" y="31"/>
                    <a:pt x="89" y="31"/>
                    <a:pt x="89" y="31"/>
                  </a:cubicBezTo>
                  <a:cubicBezTo>
                    <a:pt x="89" y="31"/>
                    <a:pt x="89" y="31"/>
                    <a:pt x="89" y="31"/>
                  </a:cubicBezTo>
                  <a:cubicBezTo>
                    <a:pt x="89" y="31"/>
                    <a:pt x="89" y="31"/>
                    <a:pt x="89" y="31"/>
                  </a:cubicBezTo>
                  <a:cubicBezTo>
                    <a:pt x="87" y="32"/>
                    <a:pt x="86" y="34"/>
                    <a:pt x="85" y="36"/>
                  </a:cubicBezTo>
                  <a:cubicBezTo>
                    <a:pt x="83" y="40"/>
                    <a:pt x="83" y="40"/>
                    <a:pt x="83" y="40"/>
                  </a:cubicBezTo>
                  <a:cubicBezTo>
                    <a:pt x="73" y="42"/>
                    <a:pt x="73" y="42"/>
                    <a:pt x="73" y="42"/>
                  </a:cubicBezTo>
                  <a:cubicBezTo>
                    <a:pt x="72" y="40"/>
                    <a:pt x="72" y="40"/>
                    <a:pt x="72" y="40"/>
                  </a:cubicBezTo>
                  <a:cubicBezTo>
                    <a:pt x="71" y="40"/>
                    <a:pt x="71" y="40"/>
                    <a:pt x="71" y="40"/>
                  </a:cubicBezTo>
                  <a:cubicBezTo>
                    <a:pt x="71" y="40"/>
                    <a:pt x="71" y="40"/>
                    <a:pt x="71" y="40"/>
                  </a:cubicBezTo>
                  <a:cubicBezTo>
                    <a:pt x="66" y="40"/>
                    <a:pt x="66" y="40"/>
                    <a:pt x="66" y="40"/>
                  </a:cubicBezTo>
                  <a:cubicBezTo>
                    <a:pt x="66" y="40"/>
                    <a:pt x="66" y="40"/>
                    <a:pt x="66" y="40"/>
                  </a:cubicBezTo>
                  <a:cubicBezTo>
                    <a:pt x="66" y="40"/>
                    <a:pt x="66" y="40"/>
                    <a:pt x="66" y="40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3" y="47"/>
                    <a:pt x="51" y="48"/>
                    <a:pt x="51" y="50"/>
                  </a:cubicBezTo>
                  <a:cubicBezTo>
                    <a:pt x="49" y="57"/>
                    <a:pt x="49" y="57"/>
                    <a:pt x="49" y="57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41" y="58"/>
                    <a:pt x="41" y="58"/>
                    <a:pt x="41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4" y="59"/>
                    <a:pt x="34" y="59"/>
                    <a:pt x="34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61" name="Freeform 773"/>
            <p:cNvSpPr>
              <a:spLocks noEditPoints="1"/>
            </p:cNvSpPr>
            <p:nvPr/>
          </p:nvSpPr>
          <p:spPr bwMode="auto">
            <a:xfrm>
              <a:off x="3952387" y="3465128"/>
              <a:ext cx="509173" cy="233581"/>
            </a:xfrm>
            <a:custGeom>
              <a:avLst/>
              <a:gdLst>
                <a:gd name="T0" fmla="*/ 71 w 128"/>
                <a:gd name="T1" fmla="*/ 5 h 59"/>
                <a:gd name="T2" fmla="*/ 103 w 128"/>
                <a:gd name="T3" fmla="*/ 5 h 59"/>
                <a:gd name="T4" fmla="*/ 118 w 128"/>
                <a:gd name="T5" fmla="*/ 10 h 59"/>
                <a:gd name="T6" fmla="*/ 125 w 128"/>
                <a:gd name="T7" fmla="*/ 18 h 59"/>
                <a:gd name="T8" fmla="*/ 106 w 128"/>
                <a:gd name="T9" fmla="*/ 29 h 59"/>
                <a:gd name="T10" fmla="*/ 90 w 128"/>
                <a:gd name="T11" fmla="*/ 32 h 59"/>
                <a:gd name="T12" fmla="*/ 74 w 128"/>
                <a:gd name="T13" fmla="*/ 43 h 59"/>
                <a:gd name="T14" fmla="*/ 58 w 128"/>
                <a:gd name="T15" fmla="*/ 45 h 59"/>
                <a:gd name="T16" fmla="*/ 47 w 128"/>
                <a:gd name="T17" fmla="*/ 59 h 59"/>
                <a:gd name="T18" fmla="*/ 35 w 128"/>
                <a:gd name="T19" fmla="*/ 59 h 59"/>
                <a:gd name="T20" fmla="*/ 21 w 128"/>
                <a:gd name="T21" fmla="*/ 58 h 59"/>
                <a:gd name="T22" fmla="*/ 8 w 128"/>
                <a:gd name="T23" fmla="*/ 56 h 59"/>
                <a:gd name="T24" fmla="*/ 4 w 128"/>
                <a:gd name="T25" fmla="*/ 47 h 59"/>
                <a:gd name="T26" fmla="*/ 16 w 128"/>
                <a:gd name="T27" fmla="*/ 49 h 59"/>
                <a:gd name="T28" fmla="*/ 20 w 128"/>
                <a:gd name="T29" fmla="*/ 45 h 59"/>
                <a:gd name="T30" fmla="*/ 31 w 128"/>
                <a:gd name="T31" fmla="*/ 45 h 59"/>
                <a:gd name="T32" fmla="*/ 44 w 128"/>
                <a:gd name="T33" fmla="*/ 37 h 59"/>
                <a:gd name="T34" fmla="*/ 34 w 128"/>
                <a:gd name="T35" fmla="*/ 33 h 59"/>
                <a:gd name="T36" fmla="*/ 28 w 128"/>
                <a:gd name="T37" fmla="*/ 27 h 59"/>
                <a:gd name="T38" fmla="*/ 17 w 128"/>
                <a:gd name="T39" fmla="*/ 28 h 59"/>
                <a:gd name="T40" fmla="*/ 15 w 128"/>
                <a:gd name="T41" fmla="*/ 21 h 59"/>
                <a:gd name="T42" fmla="*/ 21 w 128"/>
                <a:gd name="T43" fmla="*/ 12 h 59"/>
                <a:gd name="T44" fmla="*/ 50 w 128"/>
                <a:gd name="T45" fmla="*/ 6 h 59"/>
                <a:gd name="T46" fmla="*/ 56 w 128"/>
                <a:gd name="T47" fmla="*/ 1 h 59"/>
                <a:gd name="T48" fmla="*/ 52 w 128"/>
                <a:gd name="T49" fmla="*/ 6 h 59"/>
                <a:gd name="T50" fmla="*/ 50 w 128"/>
                <a:gd name="T51" fmla="*/ 12 h 59"/>
                <a:gd name="T52" fmla="*/ 23 w 128"/>
                <a:gd name="T53" fmla="*/ 13 h 59"/>
                <a:gd name="T54" fmla="*/ 17 w 128"/>
                <a:gd name="T55" fmla="*/ 22 h 59"/>
                <a:gd name="T56" fmla="*/ 18 w 128"/>
                <a:gd name="T57" fmla="*/ 26 h 59"/>
                <a:gd name="T58" fmla="*/ 28 w 128"/>
                <a:gd name="T59" fmla="*/ 25 h 59"/>
                <a:gd name="T60" fmla="*/ 34 w 128"/>
                <a:gd name="T61" fmla="*/ 29 h 59"/>
                <a:gd name="T62" fmla="*/ 38 w 128"/>
                <a:gd name="T63" fmla="*/ 32 h 59"/>
                <a:gd name="T64" fmla="*/ 46 w 128"/>
                <a:gd name="T65" fmla="*/ 38 h 59"/>
                <a:gd name="T66" fmla="*/ 35 w 128"/>
                <a:gd name="T67" fmla="*/ 44 h 59"/>
                <a:gd name="T68" fmla="*/ 27 w 128"/>
                <a:gd name="T69" fmla="*/ 48 h 59"/>
                <a:gd name="T70" fmla="*/ 20 w 128"/>
                <a:gd name="T71" fmla="*/ 49 h 59"/>
                <a:gd name="T72" fmla="*/ 14 w 128"/>
                <a:gd name="T73" fmla="*/ 51 h 59"/>
                <a:gd name="T74" fmla="*/ 3 w 128"/>
                <a:gd name="T75" fmla="*/ 51 h 59"/>
                <a:gd name="T76" fmla="*/ 14 w 128"/>
                <a:gd name="T77" fmla="*/ 53 h 59"/>
                <a:gd name="T78" fmla="*/ 18 w 128"/>
                <a:gd name="T79" fmla="*/ 55 h 59"/>
                <a:gd name="T80" fmla="*/ 23 w 128"/>
                <a:gd name="T81" fmla="*/ 54 h 59"/>
                <a:gd name="T82" fmla="*/ 27 w 128"/>
                <a:gd name="T83" fmla="*/ 54 h 59"/>
                <a:gd name="T84" fmla="*/ 37 w 128"/>
                <a:gd name="T85" fmla="*/ 57 h 59"/>
                <a:gd name="T86" fmla="*/ 42 w 128"/>
                <a:gd name="T87" fmla="*/ 57 h 59"/>
                <a:gd name="T88" fmla="*/ 51 w 128"/>
                <a:gd name="T89" fmla="*/ 50 h 59"/>
                <a:gd name="T90" fmla="*/ 57 w 128"/>
                <a:gd name="T91" fmla="*/ 43 h 59"/>
                <a:gd name="T92" fmla="*/ 67 w 128"/>
                <a:gd name="T93" fmla="*/ 39 h 59"/>
                <a:gd name="T94" fmla="*/ 73 w 128"/>
                <a:gd name="T95" fmla="*/ 39 h 59"/>
                <a:gd name="T96" fmla="*/ 86 w 128"/>
                <a:gd name="T97" fmla="*/ 36 h 59"/>
                <a:gd name="T98" fmla="*/ 90 w 128"/>
                <a:gd name="T99" fmla="*/ 31 h 59"/>
                <a:gd name="T100" fmla="*/ 105 w 128"/>
                <a:gd name="T101" fmla="*/ 28 h 59"/>
                <a:gd name="T102" fmla="*/ 125 w 128"/>
                <a:gd name="T103" fmla="*/ 17 h 59"/>
                <a:gd name="T104" fmla="*/ 117 w 128"/>
                <a:gd name="T105" fmla="*/ 11 h 59"/>
                <a:gd name="T106" fmla="*/ 110 w 128"/>
                <a:gd name="T107" fmla="*/ 7 h 59"/>
                <a:gd name="T108" fmla="*/ 102 w 128"/>
                <a:gd name="T109" fmla="*/ 6 h 59"/>
                <a:gd name="T110" fmla="*/ 78 w 128"/>
                <a:gd name="T111" fmla="*/ 7 h 59"/>
                <a:gd name="T112" fmla="*/ 71 w 128"/>
                <a:gd name="T113" fmla="*/ 7 h 59"/>
                <a:gd name="T114" fmla="*/ 62 w 128"/>
                <a:gd name="T115" fmla="*/ 4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28" h="59">
                  <a:moveTo>
                    <a:pt x="56" y="0"/>
                  </a:moveTo>
                  <a:cubicBezTo>
                    <a:pt x="58" y="0"/>
                    <a:pt x="60" y="0"/>
                    <a:pt x="63" y="2"/>
                  </a:cubicBezTo>
                  <a:cubicBezTo>
                    <a:pt x="71" y="5"/>
                    <a:pt x="71" y="5"/>
                    <a:pt x="71" y="5"/>
                  </a:cubicBezTo>
                  <a:cubicBezTo>
                    <a:pt x="77" y="5"/>
                    <a:pt x="77" y="5"/>
                    <a:pt x="77" y="5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103" y="5"/>
                    <a:pt x="103" y="5"/>
                    <a:pt x="103" y="5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6" y="6"/>
                    <a:pt x="116" y="6"/>
                    <a:pt x="116" y="6"/>
                  </a:cubicBezTo>
                  <a:cubicBezTo>
                    <a:pt x="118" y="10"/>
                    <a:pt x="118" y="10"/>
                    <a:pt x="118" y="10"/>
                  </a:cubicBezTo>
                  <a:cubicBezTo>
                    <a:pt x="128" y="14"/>
                    <a:pt x="128" y="14"/>
                    <a:pt x="128" y="14"/>
                  </a:cubicBezTo>
                  <a:cubicBezTo>
                    <a:pt x="128" y="14"/>
                    <a:pt x="128" y="14"/>
                    <a:pt x="128" y="14"/>
                  </a:cubicBezTo>
                  <a:cubicBezTo>
                    <a:pt x="128" y="16"/>
                    <a:pt x="127" y="17"/>
                    <a:pt x="125" y="18"/>
                  </a:cubicBezTo>
                  <a:cubicBezTo>
                    <a:pt x="117" y="21"/>
                    <a:pt x="117" y="21"/>
                    <a:pt x="117" y="21"/>
                  </a:cubicBezTo>
                  <a:cubicBezTo>
                    <a:pt x="113" y="21"/>
                    <a:pt x="111" y="22"/>
                    <a:pt x="110" y="24"/>
                  </a:cubicBezTo>
                  <a:cubicBezTo>
                    <a:pt x="106" y="29"/>
                    <a:pt x="106" y="29"/>
                    <a:pt x="106" y="29"/>
                  </a:cubicBezTo>
                  <a:cubicBezTo>
                    <a:pt x="105" y="31"/>
                    <a:pt x="103" y="32"/>
                    <a:pt x="101" y="33"/>
                  </a:cubicBezTo>
                  <a:cubicBezTo>
                    <a:pt x="95" y="33"/>
                    <a:pt x="95" y="33"/>
                    <a:pt x="95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89" y="33"/>
                    <a:pt x="88" y="35"/>
                    <a:pt x="87" y="37"/>
                  </a:cubicBezTo>
                  <a:cubicBezTo>
                    <a:pt x="85" y="40"/>
                    <a:pt x="85" y="40"/>
                    <a:pt x="85" y="40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2" y="40"/>
                    <a:pt x="72" y="40"/>
                    <a:pt x="72" y="40"/>
                  </a:cubicBezTo>
                  <a:cubicBezTo>
                    <a:pt x="67" y="40"/>
                    <a:pt x="67" y="40"/>
                    <a:pt x="67" y="40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54" y="47"/>
                    <a:pt x="53" y="49"/>
                    <a:pt x="52" y="50"/>
                  </a:cubicBezTo>
                  <a:cubicBezTo>
                    <a:pt x="51" y="58"/>
                    <a:pt x="51" y="58"/>
                    <a:pt x="51" y="58"/>
                  </a:cubicBezTo>
                  <a:cubicBezTo>
                    <a:pt x="47" y="59"/>
                    <a:pt x="47" y="59"/>
                    <a:pt x="47" y="59"/>
                  </a:cubicBezTo>
                  <a:cubicBezTo>
                    <a:pt x="42" y="59"/>
                    <a:pt x="42" y="59"/>
                    <a:pt x="42" y="59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5" y="59"/>
                    <a:pt x="35" y="59"/>
                    <a:pt x="35" y="59"/>
                  </a:cubicBezTo>
                  <a:cubicBezTo>
                    <a:pt x="33" y="59"/>
                    <a:pt x="31" y="59"/>
                    <a:pt x="27" y="56"/>
                  </a:cubicBezTo>
                  <a:cubicBezTo>
                    <a:pt x="24" y="56"/>
                    <a:pt x="24" y="56"/>
                    <a:pt x="24" y="56"/>
                  </a:cubicBezTo>
                  <a:cubicBezTo>
                    <a:pt x="23" y="57"/>
                    <a:pt x="22" y="58"/>
                    <a:pt x="21" y="58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6" y="55"/>
                    <a:pt x="15" y="55"/>
                    <a:pt x="14" y="55"/>
                  </a:cubicBezTo>
                  <a:cubicBezTo>
                    <a:pt x="8" y="56"/>
                    <a:pt x="8" y="56"/>
                    <a:pt x="8" y="56"/>
                  </a:cubicBezTo>
                  <a:cubicBezTo>
                    <a:pt x="2" y="55"/>
                    <a:pt x="2" y="55"/>
                    <a:pt x="2" y="55"/>
                  </a:cubicBezTo>
                  <a:cubicBezTo>
                    <a:pt x="1" y="54"/>
                    <a:pt x="0" y="53"/>
                    <a:pt x="1" y="50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15" y="49"/>
                    <a:pt x="15" y="49"/>
                    <a:pt x="15" y="49"/>
                  </a:cubicBezTo>
                  <a:cubicBezTo>
                    <a:pt x="15" y="49"/>
                    <a:pt x="15" y="49"/>
                    <a:pt x="16" y="49"/>
                  </a:cubicBezTo>
                  <a:cubicBezTo>
                    <a:pt x="16" y="49"/>
                    <a:pt x="18" y="49"/>
                    <a:pt x="18" y="48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20" y="45"/>
                    <a:pt x="20" y="45"/>
                    <a:pt x="20" y="45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8" y="46"/>
                    <a:pt x="29" y="46"/>
                    <a:pt x="29" y="46"/>
                  </a:cubicBezTo>
                  <a:cubicBezTo>
                    <a:pt x="30" y="46"/>
                    <a:pt x="30" y="46"/>
                    <a:pt x="31" y="45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44" y="37"/>
                    <a:pt x="44" y="37"/>
                    <a:pt x="44" y="37"/>
                  </a:cubicBezTo>
                  <a:cubicBezTo>
                    <a:pt x="44" y="36"/>
                    <a:pt x="44" y="35"/>
                    <a:pt x="42" y="35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9" y="27"/>
                    <a:pt x="29" y="27"/>
                    <a:pt x="28" y="27"/>
                  </a:cubicBezTo>
                  <a:cubicBezTo>
                    <a:pt x="28" y="27"/>
                    <a:pt x="27" y="27"/>
                    <a:pt x="27" y="28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4" y="16"/>
                    <a:pt x="23" y="15"/>
                    <a:pt x="21" y="13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3" y="7"/>
                    <a:pt x="27" y="5"/>
                    <a:pt x="31" y="5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50" y="6"/>
                    <a:pt x="50" y="6"/>
                    <a:pt x="50" y="6"/>
                  </a:cubicBezTo>
                  <a:cubicBezTo>
                    <a:pt x="51" y="3"/>
                    <a:pt x="52" y="1"/>
                    <a:pt x="54" y="0"/>
                  </a:cubicBezTo>
                  <a:cubicBezTo>
                    <a:pt x="55" y="0"/>
                    <a:pt x="55" y="0"/>
                    <a:pt x="56" y="0"/>
                  </a:cubicBezTo>
                  <a:moveTo>
                    <a:pt x="56" y="1"/>
                  </a:moveTo>
                  <a:cubicBezTo>
                    <a:pt x="55" y="1"/>
                    <a:pt x="55" y="1"/>
                    <a:pt x="55" y="1"/>
                  </a:cubicBezTo>
                  <a:cubicBezTo>
                    <a:pt x="53" y="2"/>
                    <a:pt x="52" y="5"/>
                    <a:pt x="52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27" y="7"/>
                    <a:pt x="25" y="9"/>
                    <a:pt x="23" y="13"/>
                  </a:cubicBezTo>
                  <a:cubicBezTo>
                    <a:pt x="24" y="13"/>
                    <a:pt x="25" y="15"/>
                    <a:pt x="25" y="16"/>
                  </a:cubicBezTo>
                  <a:cubicBezTo>
                    <a:pt x="25" y="18"/>
                    <a:pt x="23" y="19"/>
                    <a:pt x="22" y="19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6" y="26"/>
                    <a:pt x="27" y="25"/>
                    <a:pt x="28" y="25"/>
                  </a:cubicBezTo>
                  <a:cubicBezTo>
                    <a:pt x="29" y="25"/>
                    <a:pt x="30" y="25"/>
                    <a:pt x="30" y="26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5" y="31"/>
                    <a:pt x="35" y="31"/>
                    <a:pt x="35" y="31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42" y="33"/>
                    <a:pt x="42" y="33"/>
                    <a:pt x="42" y="33"/>
                  </a:cubicBezTo>
                  <a:cubicBezTo>
                    <a:pt x="45" y="33"/>
                    <a:pt x="46" y="35"/>
                    <a:pt x="46" y="37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41"/>
                    <a:pt x="41" y="41"/>
                    <a:pt x="41" y="41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8"/>
                    <a:pt x="30" y="48"/>
                    <a:pt x="29" y="48"/>
                  </a:cubicBezTo>
                  <a:cubicBezTo>
                    <a:pt x="28" y="48"/>
                    <a:pt x="28" y="48"/>
                    <a:pt x="27" y="48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0" y="48"/>
                    <a:pt x="20" y="48"/>
                    <a:pt x="20" y="48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19" y="50"/>
                    <a:pt x="17" y="51"/>
                    <a:pt x="16" y="51"/>
                  </a:cubicBezTo>
                  <a:cubicBezTo>
                    <a:pt x="15" y="51"/>
                    <a:pt x="14" y="51"/>
                    <a:pt x="14" y="51"/>
                  </a:cubicBezTo>
                  <a:cubicBezTo>
                    <a:pt x="9" y="49"/>
                    <a:pt x="9" y="49"/>
                    <a:pt x="9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3" y="51"/>
                    <a:pt x="3" y="51"/>
                    <a:pt x="3" y="51"/>
                  </a:cubicBezTo>
                  <a:cubicBezTo>
                    <a:pt x="2" y="52"/>
                    <a:pt x="3" y="53"/>
                    <a:pt x="3" y="54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5" y="53"/>
                    <a:pt x="17" y="54"/>
                    <a:pt x="18" y="55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6"/>
                    <a:pt x="22" y="55"/>
                    <a:pt x="23" y="55"/>
                  </a:cubicBezTo>
                  <a:cubicBezTo>
                    <a:pt x="23" y="54"/>
                    <a:pt x="23" y="54"/>
                    <a:pt x="23" y="54"/>
                  </a:cubicBezTo>
                  <a:cubicBezTo>
                    <a:pt x="24" y="54"/>
                    <a:pt x="24" y="54"/>
                    <a:pt x="24" y="54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8" y="55"/>
                    <a:pt x="28" y="55"/>
                  </a:cubicBezTo>
                  <a:cubicBezTo>
                    <a:pt x="32" y="57"/>
                    <a:pt x="34" y="58"/>
                    <a:pt x="35" y="58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42" y="57"/>
                    <a:pt x="42" y="57"/>
                    <a:pt x="42" y="57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1" y="47"/>
                    <a:pt x="53" y="46"/>
                    <a:pt x="57" y="43"/>
                  </a:cubicBezTo>
                  <a:cubicBezTo>
                    <a:pt x="57" y="43"/>
                    <a:pt x="57" y="43"/>
                    <a:pt x="57" y="43"/>
                  </a:cubicBezTo>
                  <a:cubicBezTo>
                    <a:pt x="57" y="43"/>
                    <a:pt x="57" y="43"/>
                    <a:pt x="57" y="43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72" y="39"/>
                    <a:pt x="72" y="39"/>
                    <a:pt x="72" y="39"/>
                  </a:cubicBezTo>
                  <a:cubicBezTo>
                    <a:pt x="73" y="39"/>
                    <a:pt x="73" y="39"/>
                    <a:pt x="73" y="39"/>
                  </a:cubicBezTo>
                  <a:cubicBezTo>
                    <a:pt x="73" y="39"/>
                    <a:pt x="73" y="39"/>
                    <a:pt x="73" y="39"/>
                  </a:cubicBezTo>
                  <a:cubicBezTo>
                    <a:pt x="74" y="41"/>
                    <a:pt x="74" y="41"/>
                    <a:pt x="74" y="41"/>
                  </a:cubicBezTo>
                  <a:cubicBezTo>
                    <a:pt x="84" y="39"/>
                    <a:pt x="84" y="39"/>
                    <a:pt x="84" y="39"/>
                  </a:cubicBezTo>
                  <a:cubicBezTo>
                    <a:pt x="86" y="36"/>
                    <a:pt x="86" y="36"/>
                    <a:pt x="86" y="36"/>
                  </a:cubicBezTo>
                  <a:cubicBezTo>
                    <a:pt x="86" y="34"/>
                    <a:pt x="88" y="31"/>
                    <a:pt x="89" y="31"/>
                  </a:cubicBezTo>
                  <a:cubicBezTo>
                    <a:pt x="90" y="30"/>
                    <a:pt x="90" y="30"/>
                    <a:pt x="90" y="30"/>
                  </a:cubicBezTo>
                  <a:cubicBezTo>
                    <a:pt x="90" y="31"/>
                    <a:pt x="90" y="31"/>
                    <a:pt x="90" y="31"/>
                  </a:cubicBezTo>
                  <a:cubicBezTo>
                    <a:pt x="95" y="31"/>
                    <a:pt x="95" y="31"/>
                    <a:pt x="95" y="31"/>
                  </a:cubicBezTo>
                  <a:cubicBezTo>
                    <a:pt x="101" y="31"/>
                    <a:pt x="101" y="31"/>
                    <a:pt x="101" y="31"/>
                  </a:cubicBezTo>
                  <a:cubicBezTo>
                    <a:pt x="102" y="31"/>
                    <a:pt x="104" y="30"/>
                    <a:pt x="105" y="28"/>
                  </a:cubicBezTo>
                  <a:cubicBezTo>
                    <a:pt x="108" y="23"/>
                    <a:pt x="108" y="23"/>
                    <a:pt x="108" y="23"/>
                  </a:cubicBezTo>
                  <a:cubicBezTo>
                    <a:pt x="110" y="21"/>
                    <a:pt x="112" y="20"/>
                    <a:pt x="116" y="19"/>
                  </a:cubicBezTo>
                  <a:cubicBezTo>
                    <a:pt x="125" y="17"/>
                    <a:pt x="125" y="17"/>
                    <a:pt x="125" y="17"/>
                  </a:cubicBezTo>
                  <a:cubicBezTo>
                    <a:pt x="125" y="16"/>
                    <a:pt x="126" y="15"/>
                    <a:pt x="126" y="15"/>
                  </a:cubicBezTo>
                  <a:cubicBezTo>
                    <a:pt x="117" y="11"/>
                    <a:pt x="117" y="11"/>
                    <a:pt x="117" y="11"/>
                  </a:cubicBezTo>
                  <a:cubicBezTo>
                    <a:pt x="117" y="11"/>
                    <a:pt x="117" y="11"/>
                    <a:pt x="117" y="11"/>
                  </a:cubicBezTo>
                  <a:cubicBezTo>
                    <a:pt x="116" y="10"/>
                    <a:pt x="116" y="10"/>
                    <a:pt x="116" y="10"/>
                  </a:cubicBezTo>
                  <a:cubicBezTo>
                    <a:pt x="115" y="7"/>
                    <a:pt x="115" y="7"/>
                    <a:pt x="115" y="7"/>
                  </a:cubicBezTo>
                  <a:cubicBezTo>
                    <a:pt x="110" y="7"/>
                    <a:pt x="110" y="7"/>
                    <a:pt x="110" y="7"/>
                  </a:cubicBezTo>
                  <a:cubicBezTo>
                    <a:pt x="110" y="7"/>
                    <a:pt x="110" y="7"/>
                    <a:pt x="110" y="7"/>
                  </a:cubicBezTo>
                  <a:cubicBezTo>
                    <a:pt x="110" y="7"/>
                    <a:pt x="110" y="7"/>
                    <a:pt x="110" y="7"/>
                  </a:cubicBezTo>
                  <a:cubicBezTo>
                    <a:pt x="102" y="6"/>
                    <a:pt x="102" y="6"/>
                    <a:pt x="102" y="6"/>
                  </a:cubicBezTo>
                  <a:cubicBezTo>
                    <a:pt x="84" y="5"/>
                    <a:pt x="84" y="5"/>
                    <a:pt x="84" y="5"/>
                  </a:cubicBezTo>
                  <a:cubicBezTo>
                    <a:pt x="78" y="7"/>
                    <a:pt x="78" y="7"/>
                    <a:pt x="78" y="7"/>
                  </a:cubicBezTo>
                  <a:cubicBezTo>
                    <a:pt x="78" y="7"/>
                    <a:pt x="78" y="7"/>
                    <a:pt x="78" y="7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1" y="7"/>
                    <a:pt x="71" y="7"/>
                    <a:pt x="71" y="7"/>
                  </a:cubicBezTo>
                  <a:cubicBezTo>
                    <a:pt x="71" y="7"/>
                    <a:pt x="71" y="7"/>
                    <a:pt x="71" y="7"/>
                  </a:cubicBezTo>
                  <a:cubicBezTo>
                    <a:pt x="71" y="7"/>
                    <a:pt x="71" y="7"/>
                    <a:pt x="71" y="7"/>
                  </a:cubicBezTo>
                  <a:cubicBezTo>
                    <a:pt x="62" y="4"/>
                    <a:pt x="62" y="4"/>
                    <a:pt x="62" y="4"/>
                  </a:cubicBezTo>
                  <a:cubicBezTo>
                    <a:pt x="62" y="4"/>
                    <a:pt x="62" y="4"/>
                    <a:pt x="62" y="4"/>
                  </a:cubicBezTo>
                  <a:cubicBezTo>
                    <a:pt x="62" y="3"/>
                    <a:pt x="62" y="3"/>
                    <a:pt x="62" y="3"/>
                  </a:cubicBezTo>
                  <a:cubicBezTo>
                    <a:pt x="60" y="2"/>
                    <a:pt x="57" y="1"/>
                    <a:pt x="5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62" name="Freeform 774"/>
            <p:cNvSpPr>
              <a:spLocks/>
            </p:cNvSpPr>
            <p:nvPr/>
          </p:nvSpPr>
          <p:spPr bwMode="auto">
            <a:xfrm>
              <a:off x="2256826" y="3913805"/>
              <a:ext cx="90743" cy="52095"/>
            </a:xfrm>
            <a:custGeom>
              <a:avLst/>
              <a:gdLst>
                <a:gd name="T0" fmla="*/ 10 w 23"/>
                <a:gd name="T1" fmla="*/ 13 h 13"/>
                <a:gd name="T2" fmla="*/ 5 w 23"/>
                <a:gd name="T3" fmla="*/ 13 h 13"/>
                <a:gd name="T4" fmla="*/ 0 w 23"/>
                <a:gd name="T5" fmla="*/ 10 h 13"/>
                <a:gd name="T6" fmla="*/ 0 w 23"/>
                <a:gd name="T7" fmla="*/ 9 h 13"/>
                <a:gd name="T8" fmla="*/ 5 w 23"/>
                <a:gd name="T9" fmla="*/ 8 h 13"/>
                <a:gd name="T10" fmla="*/ 6 w 23"/>
                <a:gd name="T11" fmla="*/ 8 h 13"/>
                <a:gd name="T12" fmla="*/ 6 w 23"/>
                <a:gd name="T13" fmla="*/ 8 h 13"/>
                <a:gd name="T14" fmla="*/ 8 w 23"/>
                <a:gd name="T15" fmla="*/ 5 h 13"/>
                <a:gd name="T16" fmla="*/ 8 w 23"/>
                <a:gd name="T17" fmla="*/ 5 h 13"/>
                <a:gd name="T18" fmla="*/ 8 w 23"/>
                <a:gd name="T19" fmla="*/ 5 h 13"/>
                <a:gd name="T20" fmla="*/ 11 w 23"/>
                <a:gd name="T21" fmla="*/ 2 h 13"/>
                <a:gd name="T22" fmla="*/ 11 w 23"/>
                <a:gd name="T23" fmla="*/ 3 h 13"/>
                <a:gd name="T24" fmla="*/ 15 w 23"/>
                <a:gd name="T25" fmla="*/ 3 h 13"/>
                <a:gd name="T26" fmla="*/ 15 w 23"/>
                <a:gd name="T27" fmla="*/ 3 h 13"/>
                <a:gd name="T28" fmla="*/ 15 w 23"/>
                <a:gd name="T29" fmla="*/ 3 h 13"/>
                <a:gd name="T30" fmla="*/ 19 w 23"/>
                <a:gd name="T31" fmla="*/ 2 h 13"/>
                <a:gd name="T32" fmla="*/ 23 w 23"/>
                <a:gd name="T33" fmla="*/ 0 h 13"/>
                <a:gd name="T34" fmla="*/ 23 w 23"/>
                <a:gd name="T35" fmla="*/ 1 h 13"/>
                <a:gd name="T36" fmla="*/ 19 w 23"/>
                <a:gd name="T37" fmla="*/ 7 h 13"/>
                <a:gd name="T38" fmla="*/ 20 w 23"/>
                <a:gd name="T39" fmla="*/ 8 h 13"/>
                <a:gd name="T40" fmla="*/ 19 w 23"/>
                <a:gd name="T41" fmla="*/ 8 h 13"/>
                <a:gd name="T42" fmla="*/ 15 w 23"/>
                <a:gd name="T43" fmla="*/ 8 h 13"/>
                <a:gd name="T44" fmla="*/ 15 w 23"/>
                <a:gd name="T45" fmla="*/ 8 h 13"/>
                <a:gd name="T46" fmla="*/ 15 w 23"/>
                <a:gd name="T47" fmla="*/ 9 h 13"/>
                <a:gd name="T48" fmla="*/ 10 w 23"/>
                <a:gd name="T4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" h="13">
                  <a:moveTo>
                    <a:pt x="10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" y="9"/>
                    <a:pt x="2" y="8"/>
                    <a:pt x="5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9" y="3"/>
                    <a:pt x="9" y="2"/>
                    <a:pt x="11" y="2"/>
                  </a:cubicBezTo>
                  <a:cubicBezTo>
                    <a:pt x="11" y="2"/>
                    <a:pt x="11" y="2"/>
                    <a:pt x="11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1"/>
                    <a:pt x="23" y="1"/>
                  </a:cubicBezTo>
                  <a:cubicBezTo>
                    <a:pt x="22" y="2"/>
                    <a:pt x="18" y="4"/>
                    <a:pt x="19" y="7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0" y="13"/>
                    <a:pt x="10" y="13"/>
                    <a:pt x="1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63" name="Freeform 775"/>
            <p:cNvSpPr>
              <a:spLocks noEditPoints="1"/>
            </p:cNvSpPr>
            <p:nvPr/>
          </p:nvSpPr>
          <p:spPr bwMode="auto">
            <a:xfrm>
              <a:off x="2251785" y="3905402"/>
              <a:ext cx="104188" cy="60495"/>
            </a:xfrm>
            <a:custGeom>
              <a:avLst/>
              <a:gdLst>
                <a:gd name="T0" fmla="*/ 26 w 26"/>
                <a:gd name="T1" fmla="*/ 0 h 15"/>
                <a:gd name="T2" fmla="*/ 25 w 26"/>
                <a:gd name="T3" fmla="*/ 3 h 15"/>
                <a:gd name="T4" fmla="*/ 21 w 26"/>
                <a:gd name="T5" fmla="*/ 9 h 15"/>
                <a:gd name="T6" fmla="*/ 22 w 26"/>
                <a:gd name="T7" fmla="*/ 10 h 15"/>
                <a:gd name="T8" fmla="*/ 21 w 26"/>
                <a:gd name="T9" fmla="*/ 11 h 15"/>
                <a:gd name="T10" fmla="*/ 17 w 26"/>
                <a:gd name="T11" fmla="*/ 11 h 15"/>
                <a:gd name="T12" fmla="*/ 11 w 26"/>
                <a:gd name="T13" fmla="*/ 15 h 15"/>
                <a:gd name="T14" fmla="*/ 6 w 26"/>
                <a:gd name="T15" fmla="*/ 15 h 15"/>
                <a:gd name="T16" fmla="*/ 1 w 26"/>
                <a:gd name="T17" fmla="*/ 12 h 15"/>
                <a:gd name="T18" fmla="*/ 6 w 26"/>
                <a:gd name="T19" fmla="*/ 9 h 15"/>
                <a:gd name="T20" fmla="*/ 8 w 26"/>
                <a:gd name="T21" fmla="*/ 6 h 15"/>
                <a:gd name="T22" fmla="*/ 12 w 26"/>
                <a:gd name="T23" fmla="*/ 4 h 15"/>
                <a:gd name="T24" fmla="*/ 12 w 26"/>
                <a:gd name="T25" fmla="*/ 4 h 15"/>
                <a:gd name="T26" fmla="*/ 16 w 26"/>
                <a:gd name="T27" fmla="*/ 4 h 15"/>
                <a:gd name="T28" fmla="*/ 20 w 26"/>
                <a:gd name="T29" fmla="*/ 3 h 15"/>
                <a:gd name="T30" fmla="*/ 24 w 26"/>
                <a:gd name="T31" fmla="*/ 1 h 15"/>
                <a:gd name="T32" fmla="*/ 26 w 26"/>
                <a:gd name="T33" fmla="*/ 0 h 15"/>
                <a:gd name="T34" fmla="*/ 20 w 26"/>
                <a:gd name="T35" fmla="*/ 5 h 15"/>
                <a:gd name="T36" fmla="*/ 17 w 26"/>
                <a:gd name="T37" fmla="*/ 6 h 15"/>
                <a:gd name="T38" fmla="*/ 16 w 26"/>
                <a:gd name="T39" fmla="*/ 6 h 15"/>
                <a:gd name="T40" fmla="*/ 16 w 26"/>
                <a:gd name="T41" fmla="*/ 6 h 15"/>
                <a:gd name="T42" fmla="*/ 12 w 26"/>
                <a:gd name="T43" fmla="*/ 5 h 15"/>
                <a:gd name="T44" fmla="*/ 12 w 26"/>
                <a:gd name="T45" fmla="*/ 5 h 15"/>
                <a:gd name="T46" fmla="*/ 12 w 26"/>
                <a:gd name="T47" fmla="*/ 5 h 15"/>
                <a:gd name="T48" fmla="*/ 12 w 26"/>
                <a:gd name="T49" fmla="*/ 5 h 15"/>
                <a:gd name="T50" fmla="*/ 10 w 26"/>
                <a:gd name="T51" fmla="*/ 7 h 15"/>
                <a:gd name="T52" fmla="*/ 10 w 26"/>
                <a:gd name="T53" fmla="*/ 7 h 15"/>
                <a:gd name="T54" fmla="*/ 10 w 26"/>
                <a:gd name="T55" fmla="*/ 8 h 15"/>
                <a:gd name="T56" fmla="*/ 8 w 26"/>
                <a:gd name="T57" fmla="*/ 10 h 15"/>
                <a:gd name="T58" fmla="*/ 7 w 26"/>
                <a:gd name="T59" fmla="*/ 11 h 15"/>
                <a:gd name="T60" fmla="*/ 6 w 26"/>
                <a:gd name="T61" fmla="*/ 11 h 15"/>
                <a:gd name="T62" fmla="*/ 3 w 26"/>
                <a:gd name="T63" fmla="*/ 11 h 15"/>
                <a:gd name="T64" fmla="*/ 7 w 26"/>
                <a:gd name="T65" fmla="*/ 14 h 15"/>
                <a:gd name="T66" fmla="*/ 11 w 26"/>
                <a:gd name="T67" fmla="*/ 14 h 15"/>
                <a:gd name="T68" fmla="*/ 15 w 26"/>
                <a:gd name="T69" fmla="*/ 10 h 15"/>
                <a:gd name="T70" fmla="*/ 16 w 26"/>
                <a:gd name="T71" fmla="*/ 10 h 15"/>
                <a:gd name="T72" fmla="*/ 16 w 26"/>
                <a:gd name="T73" fmla="*/ 10 h 15"/>
                <a:gd name="T74" fmla="*/ 19 w 26"/>
                <a:gd name="T75" fmla="*/ 9 h 15"/>
                <a:gd name="T76" fmla="*/ 20 w 26"/>
                <a:gd name="T77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15">
                  <a:moveTo>
                    <a:pt x="26" y="0"/>
                  </a:moveTo>
                  <a:cubicBezTo>
                    <a:pt x="26" y="0"/>
                    <a:pt x="26" y="1"/>
                    <a:pt x="25" y="3"/>
                  </a:cubicBezTo>
                  <a:cubicBezTo>
                    <a:pt x="22" y="5"/>
                    <a:pt x="20" y="7"/>
                    <a:pt x="21" y="9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0" y="10"/>
                    <a:pt x="2" y="9"/>
                    <a:pt x="6" y="9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9" y="4"/>
                    <a:pt x="10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5" y="1"/>
                    <a:pt x="26" y="0"/>
                    <a:pt x="26" y="0"/>
                  </a:cubicBezTo>
                  <a:moveTo>
                    <a:pt x="20" y="5"/>
                  </a:moveTo>
                  <a:cubicBezTo>
                    <a:pt x="17" y="6"/>
                    <a:pt x="17" y="6"/>
                    <a:pt x="17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1" y="5"/>
                    <a:pt x="10" y="6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4" y="11"/>
                    <a:pt x="3" y="11"/>
                    <a:pt x="3" y="11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8" y="8"/>
                    <a:pt x="19" y="6"/>
                    <a:pt x="2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64" name="Freeform 776"/>
            <p:cNvSpPr>
              <a:spLocks/>
            </p:cNvSpPr>
            <p:nvPr/>
          </p:nvSpPr>
          <p:spPr bwMode="auto">
            <a:xfrm>
              <a:off x="2256826" y="3913805"/>
              <a:ext cx="90743" cy="52095"/>
            </a:xfrm>
            <a:custGeom>
              <a:avLst/>
              <a:gdLst>
                <a:gd name="T0" fmla="*/ 10 w 23"/>
                <a:gd name="T1" fmla="*/ 13 h 13"/>
                <a:gd name="T2" fmla="*/ 5 w 23"/>
                <a:gd name="T3" fmla="*/ 13 h 13"/>
                <a:gd name="T4" fmla="*/ 0 w 23"/>
                <a:gd name="T5" fmla="*/ 10 h 13"/>
                <a:gd name="T6" fmla="*/ 0 w 23"/>
                <a:gd name="T7" fmla="*/ 9 h 13"/>
                <a:gd name="T8" fmla="*/ 5 w 23"/>
                <a:gd name="T9" fmla="*/ 8 h 13"/>
                <a:gd name="T10" fmla="*/ 6 w 23"/>
                <a:gd name="T11" fmla="*/ 8 h 13"/>
                <a:gd name="T12" fmla="*/ 6 w 23"/>
                <a:gd name="T13" fmla="*/ 8 h 13"/>
                <a:gd name="T14" fmla="*/ 8 w 23"/>
                <a:gd name="T15" fmla="*/ 5 h 13"/>
                <a:gd name="T16" fmla="*/ 8 w 23"/>
                <a:gd name="T17" fmla="*/ 5 h 13"/>
                <a:gd name="T18" fmla="*/ 8 w 23"/>
                <a:gd name="T19" fmla="*/ 5 h 13"/>
                <a:gd name="T20" fmla="*/ 11 w 23"/>
                <a:gd name="T21" fmla="*/ 2 h 13"/>
                <a:gd name="T22" fmla="*/ 11 w 23"/>
                <a:gd name="T23" fmla="*/ 3 h 13"/>
                <a:gd name="T24" fmla="*/ 15 w 23"/>
                <a:gd name="T25" fmla="*/ 3 h 13"/>
                <a:gd name="T26" fmla="*/ 15 w 23"/>
                <a:gd name="T27" fmla="*/ 3 h 13"/>
                <a:gd name="T28" fmla="*/ 15 w 23"/>
                <a:gd name="T29" fmla="*/ 3 h 13"/>
                <a:gd name="T30" fmla="*/ 19 w 23"/>
                <a:gd name="T31" fmla="*/ 2 h 13"/>
                <a:gd name="T32" fmla="*/ 23 w 23"/>
                <a:gd name="T33" fmla="*/ 0 h 13"/>
                <a:gd name="T34" fmla="*/ 23 w 23"/>
                <a:gd name="T35" fmla="*/ 1 h 13"/>
                <a:gd name="T36" fmla="*/ 19 w 23"/>
                <a:gd name="T37" fmla="*/ 7 h 13"/>
                <a:gd name="T38" fmla="*/ 20 w 23"/>
                <a:gd name="T39" fmla="*/ 8 h 13"/>
                <a:gd name="T40" fmla="*/ 19 w 23"/>
                <a:gd name="T41" fmla="*/ 8 h 13"/>
                <a:gd name="T42" fmla="*/ 15 w 23"/>
                <a:gd name="T43" fmla="*/ 8 h 13"/>
                <a:gd name="T44" fmla="*/ 15 w 23"/>
                <a:gd name="T45" fmla="*/ 8 h 13"/>
                <a:gd name="T46" fmla="*/ 15 w 23"/>
                <a:gd name="T47" fmla="*/ 9 h 13"/>
                <a:gd name="T48" fmla="*/ 10 w 23"/>
                <a:gd name="T4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" h="13">
                  <a:moveTo>
                    <a:pt x="10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" y="9"/>
                    <a:pt x="2" y="8"/>
                    <a:pt x="5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9" y="3"/>
                    <a:pt x="9" y="2"/>
                    <a:pt x="11" y="2"/>
                  </a:cubicBezTo>
                  <a:cubicBezTo>
                    <a:pt x="11" y="2"/>
                    <a:pt x="11" y="2"/>
                    <a:pt x="11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1"/>
                    <a:pt x="23" y="1"/>
                  </a:cubicBezTo>
                  <a:cubicBezTo>
                    <a:pt x="22" y="2"/>
                    <a:pt x="18" y="4"/>
                    <a:pt x="19" y="7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0" y="13"/>
                    <a:pt x="10" y="13"/>
                    <a:pt x="1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65" name="Freeform 777"/>
            <p:cNvSpPr>
              <a:spLocks noEditPoints="1"/>
            </p:cNvSpPr>
            <p:nvPr/>
          </p:nvSpPr>
          <p:spPr bwMode="auto">
            <a:xfrm>
              <a:off x="2251785" y="3905402"/>
              <a:ext cx="104188" cy="60495"/>
            </a:xfrm>
            <a:custGeom>
              <a:avLst/>
              <a:gdLst>
                <a:gd name="T0" fmla="*/ 26 w 26"/>
                <a:gd name="T1" fmla="*/ 0 h 15"/>
                <a:gd name="T2" fmla="*/ 25 w 26"/>
                <a:gd name="T3" fmla="*/ 3 h 15"/>
                <a:gd name="T4" fmla="*/ 21 w 26"/>
                <a:gd name="T5" fmla="*/ 9 h 15"/>
                <a:gd name="T6" fmla="*/ 22 w 26"/>
                <a:gd name="T7" fmla="*/ 10 h 15"/>
                <a:gd name="T8" fmla="*/ 21 w 26"/>
                <a:gd name="T9" fmla="*/ 11 h 15"/>
                <a:gd name="T10" fmla="*/ 17 w 26"/>
                <a:gd name="T11" fmla="*/ 11 h 15"/>
                <a:gd name="T12" fmla="*/ 11 w 26"/>
                <a:gd name="T13" fmla="*/ 15 h 15"/>
                <a:gd name="T14" fmla="*/ 6 w 26"/>
                <a:gd name="T15" fmla="*/ 15 h 15"/>
                <a:gd name="T16" fmla="*/ 1 w 26"/>
                <a:gd name="T17" fmla="*/ 12 h 15"/>
                <a:gd name="T18" fmla="*/ 6 w 26"/>
                <a:gd name="T19" fmla="*/ 9 h 15"/>
                <a:gd name="T20" fmla="*/ 8 w 26"/>
                <a:gd name="T21" fmla="*/ 6 h 15"/>
                <a:gd name="T22" fmla="*/ 12 w 26"/>
                <a:gd name="T23" fmla="*/ 4 h 15"/>
                <a:gd name="T24" fmla="*/ 12 w 26"/>
                <a:gd name="T25" fmla="*/ 4 h 15"/>
                <a:gd name="T26" fmla="*/ 16 w 26"/>
                <a:gd name="T27" fmla="*/ 4 h 15"/>
                <a:gd name="T28" fmla="*/ 20 w 26"/>
                <a:gd name="T29" fmla="*/ 3 h 15"/>
                <a:gd name="T30" fmla="*/ 24 w 26"/>
                <a:gd name="T31" fmla="*/ 1 h 15"/>
                <a:gd name="T32" fmla="*/ 26 w 26"/>
                <a:gd name="T33" fmla="*/ 0 h 15"/>
                <a:gd name="T34" fmla="*/ 20 w 26"/>
                <a:gd name="T35" fmla="*/ 5 h 15"/>
                <a:gd name="T36" fmla="*/ 17 w 26"/>
                <a:gd name="T37" fmla="*/ 6 h 15"/>
                <a:gd name="T38" fmla="*/ 16 w 26"/>
                <a:gd name="T39" fmla="*/ 6 h 15"/>
                <a:gd name="T40" fmla="*/ 16 w 26"/>
                <a:gd name="T41" fmla="*/ 6 h 15"/>
                <a:gd name="T42" fmla="*/ 12 w 26"/>
                <a:gd name="T43" fmla="*/ 5 h 15"/>
                <a:gd name="T44" fmla="*/ 12 w 26"/>
                <a:gd name="T45" fmla="*/ 5 h 15"/>
                <a:gd name="T46" fmla="*/ 12 w 26"/>
                <a:gd name="T47" fmla="*/ 5 h 15"/>
                <a:gd name="T48" fmla="*/ 12 w 26"/>
                <a:gd name="T49" fmla="*/ 5 h 15"/>
                <a:gd name="T50" fmla="*/ 10 w 26"/>
                <a:gd name="T51" fmla="*/ 7 h 15"/>
                <a:gd name="T52" fmla="*/ 10 w 26"/>
                <a:gd name="T53" fmla="*/ 7 h 15"/>
                <a:gd name="T54" fmla="*/ 10 w 26"/>
                <a:gd name="T55" fmla="*/ 8 h 15"/>
                <a:gd name="T56" fmla="*/ 8 w 26"/>
                <a:gd name="T57" fmla="*/ 10 h 15"/>
                <a:gd name="T58" fmla="*/ 7 w 26"/>
                <a:gd name="T59" fmla="*/ 11 h 15"/>
                <a:gd name="T60" fmla="*/ 6 w 26"/>
                <a:gd name="T61" fmla="*/ 11 h 15"/>
                <a:gd name="T62" fmla="*/ 3 w 26"/>
                <a:gd name="T63" fmla="*/ 11 h 15"/>
                <a:gd name="T64" fmla="*/ 7 w 26"/>
                <a:gd name="T65" fmla="*/ 14 h 15"/>
                <a:gd name="T66" fmla="*/ 11 w 26"/>
                <a:gd name="T67" fmla="*/ 14 h 15"/>
                <a:gd name="T68" fmla="*/ 15 w 26"/>
                <a:gd name="T69" fmla="*/ 10 h 15"/>
                <a:gd name="T70" fmla="*/ 16 w 26"/>
                <a:gd name="T71" fmla="*/ 10 h 15"/>
                <a:gd name="T72" fmla="*/ 16 w 26"/>
                <a:gd name="T73" fmla="*/ 10 h 15"/>
                <a:gd name="T74" fmla="*/ 19 w 26"/>
                <a:gd name="T75" fmla="*/ 9 h 15"/>
                <a:gd name="T76" fmla="*/ 20 w 26"/>
                <a:gd name="T77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15">
                  <a:moveTo>
                    <a:pt x="26" y="0"/>
                  </a:moveTo>
                  <a:cubicBezTo>
                    <a:pt x="26" y="0"/>
                    <a:pt x="26" y="1"/>
                    <a:pt x="25" y="3"/>
                  </a:cubicBezTo>
                  <a:cubicBezTo>
                    <a:pt x="22" y="5"/>
                    <a:pt x="20" y="7"/>
                    <a:pt x="21" y="9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0" y="10"/>
                    <a:pt x="2" y="9"/>
                    <a:pt x="6" y="9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9" y="4"/>
                    <a:pt x="10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5" y="1"/>
                    <a:pt x="26" y="0"/>
                    <a:pt x="26" y="0"/>
                  </a:cubicBezTo>
                  <a:moveTo>
                    <a:pt x="20" y="5"/>
                  </a:moveTo>
                  <a:cubicBezTo>
                    <a:pt x="17" y="6"/>
                    <a:pt x="17" y="6"/>
                    <a:pt x="17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1" y="5"/>
                    <a:pt x="10" y="6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4" y="11"/>
                    <a:pt x="3" y="11"/>
                    <a:pt x="3" y="11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8" y="8"/>
                    <a:pt x="19" y="6"/>
                    <a:pt x="2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66" name="Freeform 778"/>
            <p:cNvSpPr>
              <a:spLocks/>
            </p:cNvSpPr>
            <p:nvPr/>
          </p:nvSpPr>
          <p:spPr bwMode="auto">
            <a:xfrm>
              <a:off x="3102086" y="4417936"/>
              <a:ext cx="40331" cy="84022"/>
            </a:xfrm>
            <a:custGeom>
              <a:avLst/>
              <a:gdLst>
                <a:gd name="T0" fmla="*/ 7 w 10"/>
                <a:gd name="T1" fmla="*/ 21 h 21"/>
                <a:gd name="T2" fmla="*/ 4 w 10"/>
                <a:gd name="T3" fmla="*/ 19 h 21"/>
                <a:gd name="T4" fmla="*/ 4 w 10"/>
                <a:gd name="T5" fmla="*/ 19 h 21"/>
                <a:gd name="T6" fmla="*/ 3 w 10"/>
                <a:gd name="T7" fmla="*/ 17 h 21"/>
                <a:gd name="T8" fmla="*/ 1 w 10"/>
                <a:gd name="T9" fmla="*/ 13 h 21"/>
                <a:gd name="T10" fmla="*/ 6 w 10"/>
                <a:gd name="T11" fmla="*/ 2 h 21"/>
                <a:gd name="T12" fmla="*/ 8 w 10"/>
                <a:gd name="T13" fmla="*/ 0 h 21"/>
                <a:gd name="T14" fmla="*/ 10 w 10"/>
                <a:gd name="T15" fmla="*/ 6 h 21"/>
                <a:gd name="T16" fmla="*/ 7 w 10"/>
                <a:gd name="T1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21">
                  <a:moveTo>
                    <a:pt x="7" y="21"/>
                  </a:move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9"/>
                    <a:pt x="1" y="5"/>
                    <a:pt x="6" y="2"/>
                  </a:cubicBezTo>
                  <a:cubicBezTo>
                    <a:pt x="7" y="1"/>
                    <a:pt x="7" y="0"/>
                    <a:pt x="8" y="0"/>
                  </a:cubicBezTo>
                  <a:cubicBezTo>
                    <a:pt x="9" y="0"/>
                    <a:pt x="10" y="3"/>
                    <a:pt x="10" y="6"/>
                  </a:cubicBezTo>
                  <a:cubicBezTo>
                    <a:pt x="10" y="11"/>
                    <a:pt x="9" y="16"/>
                    <a:pt x="7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67" name="Freeform 779"/>
            <p:cNvSpPr>
              <a:spLocks noEditPoints="1"/>
            </p:cNvSpPr>
            <p:nvPr/>
          </p:nvSpPr>
          <p:spPr bwMode="auto">
            <a:xfrm>
              <a:off x="3098725" y="4417936"/>
              <a:ext cx="47052" cy="87382"/>
            </a:xfrm>
            <a:custGeom>
              <a:avLst/>
              <a:gdLst>
                <a:gd name="T0" fmla="*/ 9 w 12"/>
                <a:gd name="T1" fmla="*/ 0 h 22"/>
                <a:gd name="T2" fmla="*/ 12 w 12"/>
                <a:gd name="T3" fmla="*/ 6 h 22"/>
                <a:gd name="T4" fmla="*/ 8 w 12"/>
                <a:gd name="T5" fmla="*/ 22 h 22"/>
                <a:gd name="T6" fmla="*/ 8 w 12"/>
                <a:gd name="T7" fmla="*/ 22 h 22"/>
                <a:gd name="T8" fmla="*/ 4 w 12"/>
                <a:gd name="T9" fmla="*/ 19 h 22"/>
                <a:gd name="T10" fmla="*/ 4 w 12"/>
                <a:gd name="T11" fmla="*/ 19 h 22"/>
                <a:gd name="T12" fmla="*/ 4 w 12"/>
                <a:gd name="T13" fmla="*/ 18 h 22"/>
                <a:gd name="T14" fmla="*/ 1 w 12"/>
                <a:gd name="T15" fmla="*/ 13 h 22"/>
                <a:gd name="T16" fmla="*/ 6 w 12"/>
                <a:gd name="T17" fmla="*/ 1 h 22"/>
                <a:gd name="T18" fmla="*/ 9 w 12"/>
                <a:gd name="T19" fmla="*/ 0 h 22"/>
                <a:gd name="T20" fmla="*/ 9 w 12"/>
                <a:gd name="T21" fmla="*/ 1 h 22"/>
                <a:gd name="T22" fmla="*/ 9 w 12"/>
                <a:gd name="T23" fmla="*/ 1 h 22"/>
                <a:gd name="T24" fmla="*/ 7 w 12"/>
                <a:gd name="T25" fmla="*/ 2 h 22"/>
                <a:gd name="T26" fmla="*/ 3 w 12"/>
                <a:gd name="T27" fmla="*/ 12 h 22"/>
                <a:gd name="T28" fmla="*/ 5 w 12"/>
                <a:gd name="T29" fmla="*/ 17 h 22"/>
                <a:gd name="T30" fmla="*/ 5 w 12"/>
                <a:gd name="T31" fmla="*/ 17 h 22"/>
                <a:gd name="T32" fmla="*/ 5 w 12"/>
                <a:gd name="T33" fmla="*/ 17 h 22"/>
                <a:gd name="T34" fmla="*/ 6 w 12"/>
                <a:gd name="T35" fmla="*/ 18 h 22"/>
                <a:gd name="T36" fmla="*/ 7 w 12"/>
                <a:gd name="T37" fmla="*/ 19 h 22"/>
                <a:gd name="T38" fmla="*/ 10 w 12"/>
                <a:gd name="T39" fmla="*/ 6 h 22"/>
                <a:gd name="T40" fmla="*/ 9 w 12"/>
                <a:gd name="T41" fmla="*/ 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" h="22">
                  <a:moveTo>
                    <a:pt x="9" y="0"/>
                  </a:moveTo>
                  <a:cubicBezTo>
                    <a:pt x="11" y="0"/>
                    <a:pt x="12" y="2"/>
                    <a:pt x="12" y="6"/>
                  </a:cubicBezTo>
                  <a:cubicBezTo>
                    <a:pt x="12" y="12"/>
                    <a:pt x="11" y="17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9"/>
                    <a:pt x="1" y="5"/>
                    <a:pt x="6" y="1"/>
                  </a:cubicBezTo>
                  <a:cubicBezTo>
                    <a:pt x="7" y="0"/>
                    <a:pt x="8" y="0"/>
                    <a:pt x="9" y="0"/>
                  </a:cubicBezTo>
                  <a:moveTo>
                    <a:pt x="9" y="1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1"/>
                    <a:pt x="7" y="2"/>
                  </a:cubicBezTo>
                  <a:cubicBezTo>
                    <a:pt x="3" y="6"/>
                    <a:pt x="2" y="9"/>
                    <a:pt x="3" y="12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9" y="15"/>
                    <a:pt x="10" y="11"/>
                    <a:pt x="10" y="6"/>
                  </a:cubicBezTo>
                  <a:cubicBezTo>
                    <a:pt x="10" y="2"/>
                    <a:pt x="9" y="1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68" name="Freeform 780"/>
            <p:cNvSpPr>
              <a:spLocks/>
            </p:cNvSpPr>
            <p:nvPr/>
          </p:nvSpPr>
          <p:spPr bwMode="auto">
            <a:xfrm>
              <a:off x="3102086" y="4417936"/>
              <a:ext cx="40331" cy="84022"/>
            </a:xfrm>
            <a:custGeom>
              <a:avLst/>
              <a:gdLst>
                <a:gd name="T0" fmla="*/ 7 w 10"/>
                <a:gd name="T1" fmla="*/ 21 h 21"/>
                <a:gd name="T2" fmla="*/ 4 w 10"/>
                <a:gd name="T3" fmla="*/ 19 h 21"/>
                <a:gd name="T4" fmla="*/ 4 w 10"/>
                <a:gd name="T5" fmla="*/ 19 h 21"/>
                <a:gd name="T6" fmla="*/ 3 w 10"/>
                <a:gd name="T7" fmla="*/ 17 h 21"/>
                <a:gd name="T8" fmla="*/ 1 w 10"/>
                <a:gd name="T9" fmla="*/ 13 h 21"/>
                <a:gd name="T10" fmla="*/ 6 w 10"/>
                <a:gd name="T11" fmla="*/ 2 h 21"/>
                <a:gd name="T12" fmla="*/ 8 w 10"/>
                <a:gd name="T13" fmla="*/ 0 h 21"/>
                <a:gd name="T14" fmla="*/ 10 w 10"/>
                <a:gd name="T15" fmla="*/ 6 h 21"/>
                <a:gd name="T16" fmla="*/ 7 w 10"/>
                <a:gd name="T1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21">
                  <a:moveTo>
                    <a:pt x="7" y="21"/>
                  </a:move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9"/>
                    <a:pt x="1" y="5"/>
                    <a:pt x="6" y="2"/>
                  </a:cubicBezTo>
                  <a:cubicBezTo>
                    <a:pt x="7" y="1"/>
                    <a:pt x="7" y="0"/>
                    <a:pt x="8" y="0"/>
                  </a:cubicBezTo>
                  <a:cubicBezTo>
                    <a:pt x="9" y="0"/>
                    <a:pt x="10" y="3"/>
                    <a:pt x="10" y="6"/>
                  </a:cubicBezTo>
                  <a:cubicBezTo>
                    <a:pt x="10" y="11"/>
                    <a:pt x="9" y="16"/>
                    <a:pt x="7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69" name="Freeform 781"/>
            <p:cNvSpPr>
              <a:spLocks noEditPoints="1"/>
            </p:cNvSpPr>
            <p:nvPr/>
          </p:nvSpPr>
          <p:spPr bwMode="auto">
            <a:xfrm>
              <a:off x="3098725" y="4417936"/>
              <a:ext cx="47052" cy="87382"/>
            </a:xfrm>
            <a:custGeom>
              <a:avLst/>
              <a:gdLst>
                <a:gd name="T0" fmla="*/ 9 w 12"/>
                <a:gd name="T1" fmla="*/ 0 h 22"/>
                <a:gd name="T2" fmla="*/ 12 w 12"/>
                <a:gd name="T3" fmla="*/ 6 h 22"/>
                <a:gd name="T4" fmla="*/ 8 w 12"/>
                <a:gd name="T5" fmla="*/ 22 h 22"/>
                <a:gd name="T6" fmla="*/ 8 w 12"/>
                <a:gd name="T7" fmla="*/ 22 h 22"/>
                <a:gd name="T8" fmla="*/ 4 w 12"/>
                <a:gd name="T9" fmla="*/ 19 h 22"/>
                <a:gd name="T10" fmla="*/ 4 w 12"/>
                <a:gd name="T11" fmla="*/ 19 h 22"/>
                <a:gd name="T12" fmla="*/ 4 w 12"/>
                <a:gd name="T13" fmla="*/ 18 h 22"/>
                <a:gd name="T14" fmla="*/ 1 w 12"/>
                <a:gd name="T15" fmla="*/ 13 h 22"/>
                <a:gd name="T16" fmla="*/ 6 w 12"/>
                <a:gd name="T17" fmla="*/ 1 h 22"/>
                <a:gd name="T18" fmla="*/ 9 w 12"/>
                <a:gd name="T19" fmla="*/ 0 h 22"/>
                <a:gd name="T20" fmla="*/ 9 w 12"/>
                <a:gd name="T21" fmla="*/ 1 h 22"/>
                <a:gd name="T22" fmla="*/ 9 w 12"/>
                <a:gd name="T23" fmla="*/ 1 h 22"/>
                <a:gd name="T24" fmla="*/ 7 w 12"/>
                <a:gd name="T25" fmla="*/ 2 h 22"/>
                <a:gd name="T26" fmla="*/ 3 w 12"/>
                <a:gd name="T27" fmla="*/ 12 h 22"/>
                <a:gd name="T28" fmla="*/ 5 w 12"/>
                <a:gd name="T29" fmla="*/ 17 h 22"/>
                <a:gd name="T30" fmla="*/ 5 w 12"/>
                <a:gd name="T31" fmla="*/ 17 h 22"/>
                <a:gd name="T32" fmla="*/ 5 w 12"/>
                <a:gd name="T33" fmla="*/ 17 h 22"/>
                <a:gd name="T34" fmla="*/ 6 w 12"/>
                <a:gd name="T35" fmla="*/ 18 h 22"/>
                <a:gd name="T36" fmla="*/ 7 w 12"/>
                <a:gd name="T37" fmla="*/ 19 h 22"/>
                <a:gd name="T38" fmla="*/ 10 w 12"/>
                <a:gd name="T39" fmla="*/ 6 h 22"/>
                <a:gd name="T40" fmla="*/ 9 w 12"/>
                <a:gd name="T41" fmla="*/ 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" h="22">
                  <a:moveTo>
                    <a:pt x="9" y="0"/>
                  </a:moveTo>
                  <a:cubicBezTo>
                    <a:pt x="11" y="0"/>
                    <a:pt x="12" y="2"/>
                    <a:pt x="12" y="6"/>
                  </a:cubicBezTo>
                  <a:cubicBezTo>
                    <a:pt x="12" y="12"/>
                    <a:pt x="11" y="17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9"/>
                    <a:pt x="1" y="5"/>
                    <a:pt x="6" y="1"/>
                  </a:cubicBezTo>
                  <a:cubicBezTo>
                    <a:pt x="7" y="0"/>
                    <a:pt x="8" y="0"/>
                    <a:pt x="9" y="0"/>
                  </a:cubicBezTo>
                  <a:moveTo>
                    <a:pt x="9" y="1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1"/>
                    <a:pt x="7" y="2"/>
                  </a:cubicBezTo>
                  <a:cubicBezTo>
                    <a:pt x="3" y="6"/>
                    <a:pt x="2" y="9"/>
                    <a:pt x="3" y="12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9" y="15"/>
                    <a:pt x="10" y="11"/>
                    <a:pt x="10" y="6"/>
                  </a:cubicBezTo>
                  <a:cubicBezTo>
                    <a:pt x="10" y="2"/>
                    <a:pt x="9" y="1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70" name="Freeform 782"/>
            <p:cNvSpPr>
              <a:spLocks/>
            </p:cNvSpPr>
            <p:nvPr/>
          </p:nvSpPr>
          <p:spPr bwMode="auto">
            <a:xfrm>
              <a:off x="5466458" y="4987603"/>
              <a:ext cx="230220" cy="189890"/>
            </a:xfrm>
            <a:custGeom>
              <a:avLst/>
              <a:gdLst>
                <a:gd name="T0" fmla="*/ 22 w 58"/>
                <a:gd name="T1" fmla="*/ 48 h 48"/>
                <a:gd name="T2" fmla="*/ 19 w 58"/>
                <a:gd name="T3" fmla="*/ 47 h 48"/>
                <a:gd name="T4" fmla="*/ 15 w 58"/>
                <a:gd name="T5" fmla="*/ 43 h 48"/>
                <a:gd name="T6" fmla="*/ 15 w 58"/>
                <a:gd name="T7" fmla="*/ 43 h 48"/>
                <a:gd name="T8" fmla="*/ 15 w 58"/>
                <a:gd name="T9" fmla="*/ 42 h 48"/>
                <a:gd name="T10" fmla="*/ 14 w 58"/>
                <a:gd name="T11" fmla="*/ 41 h 48"/>
                <a:gd name="T12" fmla="*/ 14 w 58"/>
                <a:gd name="T13" fmla="*/ 40 h 48"/>
                <a:gd name="T14" fmla="*/ 14 w 58"/>
                <a:gd name="T15" fmla="*/ 40 h 48"/>
                <a:gd name="T16" fmla="*/ 11 w 58"/>
                <a:gd name="T17" fmla="*/ 40 h 48"/>
                <a:gd name="T18" fmla="*/ 7 w 58"/>
                <a:gd name="T19" fmla="*/ 37 h 48"/>
                <a:gd name="T20" fmla="*/ 7 w 58"/>
                <a:gd name="T21" fmla="*/ 36 h 48"/>
                <a:gd name="T22" fmla="*/ 3 w 58"/>
                <a:gd name="T23" fmla="*/ 29 h 48"/>
                <a:gd name="T24" fmla="*/ 1 w 58"/>
                <a:gd name="T25" fmla="*/ 27 h 48"/>
                <a:gd name="T26" fmla="*/ 0 w 58"/>
                <a:gd name="T27" fmla="*/ 19 h 48"/>
                <a:gd name="T28" fmla="*/ 6 w 58"/>
                <a:gd name="T29" fmla="*/ 5 h 48"/>
                <a:gd name="T30" fmla="*/ 14 w 58"/>
                <a:gd name="T31" fmla="*/ 2 h 48"/>
                <a:gd name="T32" fmla="*/ 23 w 58"/>
                <a:gd name="T33" fmla="*/ 2 h 48"/>
                <a:gd name="T34" fmla="*/ 28 w 58"/>
                <a:gd name="T35" fmla="*/ 1 h 48"/>
                <a:gd name="T36" fmla="*/ 36 w 58"/>
                <a:gd name="T37" fmla="*/ 7 h 48"/>
                <a:gd name="T38" fmla="*/ 41 w 58"/>
                <a:gd name="T39" fmla="*/ 9 h 48"/>
                <a:gd name="T40" fmla="*/ 42 w 58"/>
                <a:gd name="T41" fmla="*/ 8 h 48"/>
                <a:gd name="T42" fmla="*/ 42 w 58"/>
                <a:gd name="T43" fmla="*/ 4 h 48"/>
                <a:gd name="T44" fmla="*/ 42 w 58"/>
                <a:gd name="T45" fmla="*/ 1 h 48"/>
                <a:gd name="T46" fmla="*/ 43 w 58"/>
                <a:gd name="T47" fmla="*/ 1 h 48"/>
                <a:gd name="T48" fmla="*/ 49 w 58"/>
                <a:gd name="T49" fmla="*/ 3 h 48"/>
                <a:gd name="T50" fmla="*/ 49 w 58"/>
                <a:gd name="T51" fmla="*/ 4 h 48"/>
                <a:gd name="T52" fmla="*/ 49 w 58"/>
                <a:gd name="T53" fmla="*/ 4 h 48"/>
                <a:gd name="T54" fmla="*/ 53 w 58"/>
                <a:gd name="T55" fmla="*/ 3 h 48"/>
                <a:gd name="T56" fmla="*/ 53 w 58"/>
                <a:gd name="T57" fmla="*/ 3 h 48"/>
                <a:gd name="T58" fmla="*/ 53 w 58"/>
                <a:gd name="T59" fmla="*/ 3 h 48"/>
                <a:gd name="T60" fmla="*/ 58 w 58"/>
                <a:gd name="T61" fmla="*/ 0 h 48"/>
                <a:gd name="T62" fmla="*/ 58 w 58"/>
                <a:gd name="T63" fmla="*/ 8 h 48"/>
                <a:gd name="T64" fmla="*/ 53 w 58"/>
                <a:gd name="T65" fmla="*/ 26 h 48"/>
                <a:gd name="T66" fmla="*/ 40 w 58"/>
                <a:gd name="T67" fmla="*/ 33 h 48"/>
                <a:gd name="T68" fmla="*/ 39 w 58"/>
                <a:gd name="T69" fmla="*/ 43 h 48"/>
                <a:gd name="T70" fmla="*/ 39 w 58"/>
                <a:gd name="T71" fmla="*/ 43 h 48"/>
                <a:gd name="T72" fmla="*/ 22 w 58"/>
                <a:gd name="T7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8" h="48">
                  <a:moveTo>
                    <a:pt x="22" y="48"/>
                  </a:moveTo>
                  <a:cubicBezTo>
                    <a:pt x="19" y="47"/>
                    <a:pt x="19" y="47"/>
                    <a:pt x="19" y="47"/>
                  </a:cubicBezTo>
                  <a:cubicBezTo>
                    <a:pt x="14" y="45"/>
                    <a:pt x="14" y="44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8" y="40"/>
                    <a:pt x="7" y="39"/>
                    <a:pt x="7" y="37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6" y="34"/>
                    <a:pt x="5" y="32"/>
                    <a:pt x="3" y="29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1" y="12"/>
                    <a:pt x="3" y="8"/>
                    <a:pt x="6" y="5"/>
                  </a:cubicBezTo>
                  <a:cubicBezTo>
                    <a:pt x="8" y="4"/>
                    <a:pt x="11" y="2"/>
                    <a:pt x="14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38" y="8"/>
                    <a:pt x="40" y="9"/>
                    <a:pt x="41" y="9"/>
                  </a:cubicBezTo>
                  <a:cubicBezTo>
                    <a:pt x="42" y="9"/>
                    <a:pt x="42" y="8"/>
                    <a:pt x="42" y="8"/>
                  </a:cubicBezTo>
                  <a:cubicBezTo>
                    <a:pt x="43" y="7"/>
                    <a:pt x="43" y="6"/>
                    <a:pt x="42" y="4"/>
                  </a:cubicBezTo>
                  <a:cubicBezTo>
                    <a:pt x="42" y="4"/>
                    <a:pt x="42" y="2"/>
                    <a:pt x="42" y="1"/>
                  </a:cubicBezTo>
                  <a:cubicBezTo>
                    <a:pt x="42" y="1"/>
                    <a:pt x="43" y="1"/>
                    <a:pt x="43" y="1"/>
                  </a:cubicBezTo>
                  <a:cubicBezTo>
                    <a:pt x="46" y="1"/>
                    <a:pt x="47" y="1"/>
                    <a:pt x="49" y="3"/>
                  </a:cubicBezTo>
                  <a:cubicBezTo>
                    <a:pt x="49" y="4"/>
                    <a:pt x="49" y="4"/>
                    <a:pt x="49" y="4"/>
                  </a:cubicBezTo>
                  <a:cubicBezTo>
                    <a:pt x="49" y="4"/>
                    <a:pt x="49" y="4"/>
                    <a:pt x="49" y="4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5" y="1"/>
                    <a:pt x="56" y="0"/>
                    <a:pt x="58" y="0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18"/>
                    <a:pt x="56" y="25"/>
                    <a:pt x="53" y="26"/>
                  </a:cubicBezTo>
                  <a:cubicBezTo>
                    <a:pt x="46" y="29"/>
                    <a:pt x="42" y="31"/>
                    <a:pt x="40" y="33"/>
                  </a:cubicBezTo>
                  <a:cubicBezTo>
                    <a:pt x="38" y="36"/>
                    <a:pt x="38" y="39"/>
                    <a:pt x="39" y="43"/>
                  </a:cubicBezTo>
                  <a:cubicBezTo>
                    <a:pt x="39" y="43"/>
                    <a:pt x="39" y="43"/>
                    <a:pt x="39" y="43"/>
                  </a:cubicBezTo>
                  <a:cubicBezTo>
                    <a:pt x="33" y="43"/>
                    <a:pt x="28" y="45"/>
                    <a:pt x="22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71" name="Freeform 783"/>
            <p:cNvSpPr>
              <a:spLocks noEditPoints="1"/>
            </p:cNvSpPr>
            <p:nvPr/>
          </p:nvSpPr>
          <p:spPr bwMode="auto">
            <a:xfrm>
              <a:off x="5466458" y="4982562"/>
              <a:ext cx="233581" cy="199972"/>
            </a:xfrm>
            <a:custGeom>
              <a:avLst/>
              <a:gdLst>
                <a:gd name="T0" fmla="*/ 59 w 59"/>
                <a:gd name="T1" fmla="*/ 9 h 50"/>
                <a:gd name="T2" fmla="*/ 41 w 59"/>
                <a:gd name="T3" fmla="*/ 35 h 50"/>
                <a:gd name="T4" fmla="*/ 39 w 59"/>
                <a:gd name="T5" fmla="*/ 45 h 50"/>
                <a:gd name="T6" fmla="*/ 19 w 59"/>
                <a:gd name="T7" fmla="*/ 49 h 50"/>
                <a:gd name="T8" fmla="*/ 14 w 59"/>
                <a:gd name="T9" fmla="*/ 42 h 50"/>
                <a:gd name="T10" fmla="*/ 6 w 59"/>
                <a:gd name="T11" fmla="*/ 38 h 50"/>
                <a:gd name="T12" fmla="*/ 0 w 59"/>
                <a:gd name="T13" fmla="*/ 29 h 50"/>
                <a:gd name="T14" fmla="*/ 5 w 59"/>
                <a:gd name="T15" fmla="*/ 6 h 50"/>
                <a:gd name="T16" fmla="*/ 23 w 59"/>
                <a:gd name="T17" fmla="*/ 2 h 50"/>
                <a:gd name="T18" fmla="*/ 37 w 59"/>
                <a:gd name="T19" fmla="*/ 7 h 50"/>
                <a:gd name="T20" fmla="*/ 41 w 59"/>
                <a:gd name="T21" fmla="*/ 6 h 50"/>
                <a:gd name="T22" fmla="*/ 49 w 59"/>
                <a:gd name="T23" fmla="*/ 4 h 50"/>
                <a:gd name="T24" fmla="*/ 58 w 59"/>
                <a:gd name="T25" fmla="*/ 0 h 50"/>
                <a:gd name="T26" fmla="*/ 54 w 59"/>
                <a:gd name="T27" fmla="*/ 5 h 50"/>
                <a:gd name="T28" fmla="*/ 53 w 59"/>
                <a:gd name="T29" fmla="*/ 5 h 50"/>
                <a:gd name="T30" fmla="*/ 49 w 59"/>
                <a:gd name="T31" fmla="*/ 6 h 50"/>
                <a:gd name="T32" fmla="*/ 43 w 59"/>
                <a:gd name="T33" fmla="*/ 3 h 50"/>
                <a:gd name="T34" fmla="*/ 43 w 59"/>
                <a:gd name="T35" fmla="*/ 3 h 50"/>
                <a:gd name="T36" fmla="*/ 43 w 59"/>
                <a:gd name="T37" fmla="*/ 9 h 50"/>
                <a:gd name="T38" fmla="*/ 36 w 59"/>
                <a:gd name="T39" fmla="*/ 9 h 50"/>
                <a:gd name="T40" fmla="*/ 23 w 59"/>
                <a:gd name="T41" fmla="*/ 4 h 50"/>
                <a:gd name="T42" fmla="*/ 7 w 59"/>
                <a:gd name="T43" fmla="*/ 7 h 50"/>
                <a:gd name="T44" fmla="*/ 7 w 59"/>
                <a:gd name="T45" fmla="*/ 7 h 50"/>
                <a:gd name="T46" fmla="*/ 2 w 59"/>
                <a:gd name="T47" fmla="*/ 28 h 50"/>
                <a:gd name="T48" fmla="*/ 8 w 59"/>
                <a:gd name="T49" fmla="*/ 36 h 50"/>
                <a:gd name="T50" fmla="*/ 8 w 59"/>
                <a:gd name="T51" fmla="*/ 38 h 50"/>
                <a:gd name="T52" fmla="*/ 11 w 59"/>
                <a:gd name="T53" fmla="*/ 40 h 50"/>
                <a:gd name="T54" fmla="*/ 15 w 59"/>
                <a:gd name="T55" fmla="*/ 40 h 50"/>
                <a:gd name="T56" fmla="*/ 16 w 59"/>
                <a:gd name="T57" fmla="*/ 43 h 50"/>
                <a:gd name="T58" fmla="*/ 16 w 59"/>
                <a:gd name="T59" fmla="*/ 44 h 50"/>
                <a:gd name="T60" fmla="*/ 22 w 59"/>
                <a:gd name="T61" fmla="*/ 48 h 50"/>
                <a:gd name="T62" fmla="*/ 39 w 59"/>
                <a:gd name="T63" fmla="*/ 34 h 50"/>
                <a:gd name="T64" fmla="*/ 52 w 59"/>
                <a:gd name="T65" fmla="*/ 26 h 50"/>
                <a:gd name="T66" fmla="*/ 57 w 59"/>
                <a:gd name="T67" fmla="*/ 9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9" h="50">
                  <a:moveTo>
                    <a:pt x="58" y="0"/>
                  </a:moveTo>
                  <a:cubicBezTo>
                    <a:pt x="59" y="9"/>
                    <a:pt x="59" y="9"/>
                    <a:pt x="59" y="9"/>
                  </a:cubicBezTo>
                  <a:cubicBezTo>
                    <a:pt x="59" y="20"/>
                    <a:pt x="57" y="26"/>
                    <a:pt x="53" y="28"/>
                  </a:cubicBezTo>
                  <a:cubicBezTo>
                    <a:pt x="47" y="30"/>
                    <a:pt x="43" y="33"/>
                    <a:pt x="41" y="35"/>
                  </a:cubicBezTo>
                  <a:cubicBezTo>
                    <a:pt x="39" y="37"/>
                    <a:pt x="39" y="40"/>
                    <a:pt x="41" y="45"/>
                  </a:cubicBezTo>
                  <a:cubicBezTo>
                    <a:pt x="40" y="45"/>
                    <a:pt x="39" y="45"/>
                    <a:pt x="39" y="45"/>
                  </a:cubicBezTo>
                  <a:cubicBezTo>
                    <a:pt x="33" y="45"/>
                    <a:pt x="28" y="46"/>
                    <a:pt x="23" y="50"/>
                  </a:cubicBezTo>
                  <a:cubicBezTo>
                    <a:pt x="19" y="49"/>
                    <a:pt x="19" y="49"/>
                    <a:pt x="19" y="49"/>
                  </a:cubicBezTo>
                  <a:cubicBezTo>
                    <a:pt x="14" y="47"/>
                    <a:pt x="13" y="46"/>
                    <a:pt x="14" y="44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8" y="42"/>
                    <a:pt x="6" y="41"/>
                    <a:pt x="6" y="38"/>
                  </a:cubicBezTo>
                  <a:cubicBezTo>
                    <a:pt x="5" y="36"/>
                    <a:pt x="5" y="34"/>
                    <a:pt x="2" y="3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3"/>
                    <a:pt x="2" y="8"/>
                    <a:pt x="5" y="6"/>
                  </a:cubicBezTo>
                  <a:cubicBezTo>
                    <a:pt x="7" y="4"/>
                    <a:pt x="10" y="2"/>
                    <a:pt x="14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8" y="8"/>
                    <a:pt x="40" y="9"/>
                    <a:pt x="41" y="9"/>
                  </a:cubicBezTo>
                  <a:cubicBezTo>
                    <a:pt x="42" y="9"/>
                    <a:pt x="42" y="8"/>
                    <a:pt x="41" y="6"/>
                  </a:cubicBezTo>
                  <a:cubicBezTo>
                    <a:pt x="41" y="2"/>
                    <a:pt x="41" y="1"/>
                    <a:pt x="43" y="1"/>
                  </a:cubicBezTo>
                  <a:cubicBezTo>
                    <a:pt x="46" y="1"/>
                    <a:pt x="48" y="1"/>
                    <a:pt x="49" y="4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55" y="1"/>
                    <a:pt x="57" y="0"/>
                    <a:pt x="58" y="0"/>
                  </a:cubicBezTo>
                  <a:moveTo>
                    <a:pt x="57" y="2"/>
                  </a:moveTo>
                  <a:cubicBezTo>
                    <a:pt x="56" y="3"/>
                    <a:pt x="55" y="3"/>
                    <a:pt x="54" y="5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50" y="6"/>
                    <a:pt x="50" y="6"/>
                    <a:pt x="50" y="6"/>
                  </a:cubicBezTo>
                  <a:cubicBezTo>
                    <a:pt x="49" y="6"/>
                    <a:pt x="49" y="6"/>
                    <a:pt x="49" y="6"/>
                  </a:cubicBezTo>
                  <a:cubicBezTo>
                    <a:pt x="48" y="5"/>
                    <a:pt x="48" y="5"/>
                    <a:pt x="48" y="5"/>
                  </a:cubicBezTo>
                  <a:cubicBezTo>
                    <a:pt x="47" y="3"/>
                    <a:pt x="45" y="3"/>
                    <a:pt x="43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3" y="3"/>
                    <a:pt x="43" y="3"/>
                    <a:pt x="43" y="5"/>
                  </a:cubicBezTo>
                  <a:cubicBezTo>
                    <a:pt x="44" y="7"/>
                    <a:pt x="44" y="8"/>
                    <a:pt x="43" y="9"/>
                  </a:cubicBezTo>
                  <a:cubicBezTo>
                    <a:pt x="43" y="10"/>
                    <a:pt x="42" y="11"/>
                    <a:pt x="41" y="11"/>
                  </a:cubicBezTo>
                  <a:cubicBezTo>
                    <a:pt x="39" y="11"/>
                    <a:pt x="38" y="10"/>
                    <a:pt x="36" y="9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1" y="4"/>
                    <a:pt x="8" y="5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3" y="9"/>
                    <a:pt x="2" y="14"/>
                    <a:pt x="1" y="20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6" y="32"/>
                    <a:pt x="7" y="34"/>
                    <a:pt x="8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8" y="39"/>
                    <a:pt x="8" y="40"/>
                    <a:pt x="11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5" y="40"/>
                    <a:pt x="15" y="40"/>
                    <a:pt x="15" y="40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5" y="45"/>
                    <a:pt x="15" y="46"/>
                    <a:pt x="19" y="47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8" y="45"/>
                    <a:pt x="33" y="43"/>
                    <a:pt x="38" y="43"/>
                  </a:cubicBezTo>
                  <a:cubicBezTo>
                    <a:pt x="37" y="40"/>
                    <a:pt x="37" y="37"/>
                    <a:pt x="39" y="34"/>
                  </a:cubicBezTo>
                  <a:cubicBezTo>
                    <a:pt x="41" y="31"/>
                    <a:pt x="45" y="29"/>
                    <a:pt x="52" y="26"/>
                  </a:cubicBezTo>
                  <a:cubicBezTo>
                    <a:pt x="52" y="26"/>
                    <a:pt x="52" y="26"/>
                    <a:pt x="52" y="26"/>
                  </a:cubicBezTo>
                  <a:cubicBezTo>
                    <a:pt x="52" y="26"/>
                    <a:pt x="52" y="26"/>
                    <a:pt x="52" y="26"/>
                  </a:cubicBezTo>
                  <a:cubicBezTo>
                    <a:pt x="56" y="25"/>
                    <a:pt x="57" y="19"/>
                    <a:pt x="57" y="9"/>
                  </a:cubicBezTo>
                  <a:cubicBezTo>
                    <a:pt x="57" y="2"/>
                    <a:pt x="57" y="2"/>
                    <a:pt x="5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72" name="Freeform 784"/>
            <p:cNvSpPr>
              <a:spLocks/>
            </p:cNvSpPr>
            <p:nvPr/>
          </p:nvSpPr>
          <p:spPr bwMode="auto">
            <a:xfrm>
              <a:off x="5466458" y="4987603"/>
              <a:ext cx="230220" cy="189890"/>
            </a:xfrm>
            <a:custGeom>
              <a:avLst/>
              <a:gdLst>
                <a:gd name="T0" fmla="*/ 22 w 58"/>
                <a:gd name="T1" fmla="*/ 48 h 48"/>
                <a:gd name="T2" fmla="*/ 19 w 58"/>
                <a:gd name="T3" fmla="*/ 47 h 48"/>
                <a:gd name="T4" fmla="*/ 15 w 58"/>
                <a:gd name="T5" fmla="*/ 43 h 48"/>
                <a:gd name="T6" fmla="*/ 15 w 58"/>
                <a:gd name="T7" fmla="*/ 43 h 48"/>
                <a:gd name="T8" fmla="*/ 15 w 58"/>
                <a:gd name="T9" fmla="*/ 42 h 48"/>
                <a:gd name="T10" fmla="*/ 14 w 58"/>
                <a:gd name="T11" fmla="*/ 41 h 48"/>
                <a:gd name="T12" fmla="*/ 14 w 58"/>
                <a:gd name="T13" fmla="*/ 40 h 48"/>
                <a:gd name="T14" fmla="*/ 14 w 58"/>
                <a:gd name="T15" fmla="*/ 40 h 48"/>
                <a:gd name="T16" fmla="*/ 11 w 58"/>
                <a:gd name="T17" fmla="*/ 40 h 48"/>
                <a:gd name="T18" fmla="*/ 7 w 58"/>
                <a:gd name="T19" fmla="*/ 37 h 48"/>
                <a:gd name="T20" fmla="*/ 7 w 58"/>
                <a:gd name="T21" fmla="*/ 36 h 48"/>
                <a:gd name="T22" fmla="*/ 3 w 58"/>
                <a:gd name="T23" fmla="*/ 29 h 48"/>
                <a:gd name="T24" fmla="*/ 1 w 58"/>
                <a:gd name="T25" fmla="*/ 27 h 48"/>
                <a:gd name="T26" fmla="*/ 0 w 58"/>
                <a:gd name="T27" fmla="*/ 19 h 48"/>
                <a:gd name="T28" fmla="*/ 6 w 58"/>
                <a:gd name="T29" fmla="*/ 5 h 48"/>
                <a:gd name="T30" fmla="*/ 14 w 58"/>
                <a:gd name="T31" fmla="*/ 2 h 48"/>
                <a:gd name="T32" fmla="*/ 23 w 58"/>
                <a:gd name="T33" fmla="*/ 2 h 48"/>
                <a:gd name="T34" fmla="*/ 28 w 58"/>
                <a:gd name="T35" fmla="*/ 1 h 48"/>
                <a:gd name="T36" fmla="*/ 36 w 58"/>
                <a:gd name="T37" fmla="*/ 7 h 48"/>
                <a:gd name="T38" fmla="*/ 41 w 58"/>
                <a:gd name="T39" fmla="*/ 9 h 48"/>
                <a:gd name="T40" fmla="*/ 42 w 58"/>
                <a:gd name="T41" fmla="*/ 8 h 48"/>
                <a:gd name="T42" fmla="*/ 42 w 58"/>
                <a:gd name="T43" fmla="*/ 4 h 48"/>
                <a:gd name="T44" fmla="*/ 42 w 58"/>
                <a:gd name="T45" fmla="*/ 1 h 48"/>
                <a:gd name="T46" fmla="*/ 43 w 58"/>
                <a:gd name="T47" fmla="*/ 1 h 48"/>
                <a:gd name="T48" fmla="*/ 49 w 58"/>
                <a:gd name="T49" fmla="*/ 3 h 48"/>
                <a:gd name="T50" fmla="*/ 49 w 58"/>
                <a:gd name="T51" fmla="*/ 4 h 48"/>
                <a:gd name="T52" fmla="*/ 49 w 58"/>
                <a:gd name="T53" fmla="*/ 4 h 48"/>
                <a:gd name="T54" fmla="*/ 53 w 58"/>
                <a:gd name="T55" fmla="*/ 3 h 48"/>
                <a:gd name="T56" fmla="*/ 53 w 58"/>
                <a:gd name="T57" fmla="*/ 3 h 48"/>
                <a:gd name="T58" fmla="*/ 53 w 58"/>
                <a:gd name="T59" fmla="*/ 3 h 48"/>
                <a:gd name="T60" fmla="*/ 58 w 58"/>
                <a:gd name="T61" fmla="*/ 0 h 48"/>
                <a:gd name="T62" fmla="*/ 58 w 58"/>
                <a:gd name="T63" fmla="*/ 8 h 48"/>
                <a:gd name="T64" fmla="*/ 53 w 58"/>
                <a:gd name="T65" fmla="*/ 26 h 48"/>
                <a:gd name="T66" fmla="*/ 40 w 58"/>
                <a:gd name="T67" fmla="*/ 33 h 48"/>
                <a:gd name="T68" fmla="*/ 39 w 58"/>
                <a:gd name="T69" fmla="*/ 43 h 48"/>
                <a:gd name="T70" fmla="*/ 39 w 58"/>
                <a:gd name="T71" fmla="*/ 43 h 48"/>
                <a:gd name="T72" fmla="*/ 22 w 58"/>
                <a:gd name="T7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8" h="48">
                  <a:moveTo>
                    <a:pt x="22" y="48"/>
                  </a:moveTo>
                  <a:cubicBezTo>
                    <a:pt x="19" y="47"/>
                    <a:pt x="19" y="47"/>
                    <a:pt x="19" y="47"/>
                  </a:cubicBezTo>
                  <a:cubicBezTo>
                    <a:pt x="14" y="45"/>
                    <a:pt x="14" y="44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8" y="40"/>
                    <a:pt x="7" y="39"/>
                    <a:pt x="7" y="37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6" y="34"/>
                    <a:pt x="5" y="32"/>
                    <a:pt x="3" y="29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1" y="12"/>
                    <a:pt x="3" y="8"/>
                    <a:pt x="6" y="5"/>
                  </a:cubicBezTo>
                  <a:cubicBezTo>
                    <a:pt x="8" y="4"/>
                    <a:pt x="11" y="2"/>
                    <a:pt x="14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38" y="8"/>
                    <a:pt x="40" y="9"/>
                    <a:pt x="41" y="9"/>
                  </a:cubicBezTo>
                  <a:cubicBezTo>
                    <a:pt x="42" y="9"/>
                    <a:pt x="42" y="8"/>
                    <a:pt x="42" y="8"/>
                  </a:cubicBezTo>
                  <a:cubicBezTo>
                    <a:pt x="43" y="7"/>
                    <a:pt x="43" y="6"/>
                    <a:pt x="42" y="4"/>
                  </a:cubicBezTo>
                  <a:cubicBezTo>
                    <a:pt x="42" y="4"/>
                    <a:pt x="42" y="2"/>
                    <a:pt x="42" y="1"/>
                  </a:cubicBezTo>
                  <a:cubicBezTo>
                    <a:pt x="42" y="1"/>
                    <a:pt x="43" y="1"/>
                    <a:pt x="43" y="1"/>
                  </a:cubicBezTo>
                  <a:cubicBezTo>
                    <a:pt x="46" y="1"/>
                    <a:pt x="47" y="1"/>
                    <a:pt x="49" y="3"/>
                  </a:cubicBezTo>
                  <a:cubicBezTo>
                    <a:pt x="49" y="4"/>
                    <a:pt x="49" y="4"/>
                    <a:pt x="49" y="4"/>
                  </a:cubicBezTo>
                  <a:cubicBezTo>
                    <a:pt x="49" y="4"/>
                    <a:pt x="49" y="4"/>
                    <a:pt x="49" y="4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5" y="1"/>
                    <a:pt x="56" y="0"/>
                    <a:pt x="58" y="0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18"/>
                    <a:pt x="56" y="25"/>
                    <a:pt x="53" y="26"/>
                  </a:cubicBezTo>
                  <a:cubicBezTo>
                    <a:pt x="46" y="29"/>
                    <a:pt x="42" y="31"/>
                    <a:pt x="40" y="33"/>
                  </a:cubicBezTo>
                  <a:cubicBezTo>
                    <a:pt x="38" y="36"/>
                    <a:pt x="38" y="39"/>
                    <a:pt x="39" y="43"/>
                  </a:cubicBezTo>
                  <a:cubicBezTo>
                    <a:pt x="39" y="43"/>
                    <a:pt x="39" y="43"/>
                    <a:pt x="39" y="43"/>
                  </a:cubicBezTo>
                  <a:cubicBezTo>
                    <a:pt x="33" y="43"/>
                    <a:pt x="28" y="45"/>
                    <a:pt x="22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73" name="Freeform 785"/>
            <p:cNvSpPr>
              <a:spLocks noEditPoints="1"/>
            </p:cNvSpPr>
            <p:nvPr/>
          </p:nvSpPr>
          <p:spPr bwMode="auto">
            <a:xfrm>
              <a:off x="5466458" y="4982562"/>
              <a:ext cx="233581" cy="199972"/>
            </a:xfrm>
            <a:custGeom>
              <a:avLst/>
              <a:gdLst>
                <a:gd name="T0" fmla="*/ 59 w 59"/>
                <a:gd name="T1" fmla="*/ 9 h 50"/>
                <a:gd name="T2" fmla="*/ 41 w 59"/>
                <a:gd name="T3" fmla="*/ 35 h 50"/>
                <a:gd name="T4" fmla="*/ 39 w 59"/>
                <a:gd name="T5" fmla="*/ 45 h 50"/>
                <a:gd name="T6" fmla="*/ 19 w 59"/>
                <a:gd name="T7" fmla="*/ 49 h 50"/>
                <a:gd name="T8" fmla="*/ 14 w 59"/>
                <a:gd name="T9" fmla="*/ 42 h 50"/>
                <a:gd name="T10" fmla="*/ 6 w 59"/>
                <a:gd name="T11" fmla="*/ 38 h 50"/>
                <a:gd name="T12" fmla="*/ 0 w 59"/>
                <a:gd name="T13" fmla="*/ 29 h 50"/>
                <a:gd name="T14" fmla="*/ 5 w 59"/>
                <a:gd name="T15" fmla="*/ 6 h 50"/>
                <a:gd name="T16" fmla="*/ 23 w 59"/>
                <a:gd name="T17" fmla="*/ 2 h 50"/>
                <a:gd name="T18" fmla="*/ 37 w 59"/>
                <a:gd name="T19" fmla="*/ 7 h 50"/>
                <a:gd name="T20" fmla="*/ 41 w 59"/>
                <a:gd name="T21" fmla="*/ 6 h 50"/>
                <a:gd name="T22" fmla="*/ 49 w 59"/>
                <a:gd name="T23" fmla="*/ 4 h 50"/>
                <a:gd name="T24" fmla="*/ 58 w 59"/>
                <a:gd name="T25" fmla="*/ 0 h 50"/>
                <a:gd name="T26" fmla="*/ 54 w 59"/>
                <a:gd name="T27" fmla="*/ 5 h 50"/>
                <a:gd name="T28" fmla="*/ 53 w 59"/>
                <a:gd name="T29" fmla="*/ 5 h 50"/>
                <a:gd name="T30" fmla="*/ 49 w 59"/>
                <a:gd name="T31" fmla="*/ 6 h 50"/>
                <a:gd name="T32" fmla="*/ 43 w 59"/>
                <a:gd name="T33" fmla="*/ 3 h 50"/>
                <a:gd name="T34" fmla="*/ 43 w 59"/>
                <a:gd name="T35" fmla="*/ 3 h 50"/>
                <a:gd name="T36" fmla="*/ 43 w 59"/>
                <a:gd name="T37" fmla="*/ 9 h 50"/>
                <a:gd name="T38" fmla="*/ 36 w 59"/>
                <a:gd name="T39" fmla="*/ 9 h 50"/>
                <a:gd name="T40" fmla="*/ 23 w 59"/>
                <a:gd name="T41" fmla="*/ 4 h 50"/>
                <a:gd name="T42" fmla="*/ 7 w 59"/>
                <a:gd name="T43" fmla="*/ 7 h 50"/>
                <a:gd name="T44" fmla="*/ 7 w 59"/>
                <a:gd name="T45" fmla="*/ 7 h 50"/>
                <a:gd name="T46" fmla="*/ 2 w 59"/>
                <a:gd name="T47" fmla="*/ 28 h 50"/>
                <a:gd name="T48" fmla="*/ 8 w 59"/>
                <a:gd name="T49" fmla="*/ 36 h 50"/>
                <a:gd name="T50" fmla="*/ 8 w 59"/>
                <a:gd name="T51" fmla="*/ 38 h 50"/>
                <a:gd name="T52" fmla="*/ 11 w 59"/>
                <a:gd name="T53" fmla="*/ 40 h 50"/>
                <a:gd name="T54" fmla="*/ 15 w 59"/>
                <a:gd name="T55" fmla="*/ 40 h 50"/>
                <a:gd name="T56" fmla="*/ 16 w 59"/>
                <a:gd name="T57" fmla="*/ 43 h 50"/>
                <a:gd name="T58" fmla="*/ 16 w 59"/>
                <a:gd name="T59" fmla="*/ 44 h 50"/>
                <a:gd name="T60" fmla="*/ 22 w 59"/>
                <a:gd name="T61" fmla="*/ 48 h 50"/>
                <a:gd name="T62" fmla="*/ 39 w 59"/>
                <a:gd name="T63" fmla="*/ 34 h 50"/>
                <a:gd name="T64" fmla="*/ 52 w 59"/>
                <a:gd name="T65" fmla="*/ 26 h 50"/>
                <a:gd name="T66" fmla="*/ 57 w 59"/>
                <a:gd name="T67" fmla="*/ 9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9" h="50">
                  <a:moveTo>
                    <a:pt x="58" y="0"/>
                  </a:moveTo>
                  <a:cubicBezTo>
                    <a:pt x="59" y="9"/>
                    <a:pt x="59" y="9"/>
                    <a:pt x="59" y="9"/>
                  </a:cubicBezTo>
                  <a:cubicBezTo>
                    <a:pt x="59" y="20"/>
                    <a:pt x="57" y="26"/>
                    <a:pt x="53" y="28"/>
                  </a:cubicBezTo>
                  <a:cubicBezTo>
                    <a:pt x="47" y="30"/>
                    <a:pt x="43" y="33"/>
                    <a:pt x="41" y="35"/>
                  </a:cubicBezTo>
                  <a:cubicBezTo>
                    <a:pt x="39" y="37"/>
                    <a:pt x="39" y="40"/>
                    <a:pt x="41" y="45"/>
                  </a:cubicBezTo>
                  <a:cubicBezTo>
                    <a:pt x="40" y="45"/>
                    <a:pt x="39" y="45"/>
                    <a:pt x="39" y="45"/>
                  </a:cubicBezTo>
                  <a:cubicBezTo>
                    <a:pt x="33" y="45"/>
                    <a:pt x="28" y="46"/>
                    <a:pt x="23" y="50"/>
                  </a:cubicBezTo>
                  <a:cubicBezTo>
                    <a:pt x="19" y="49"/>
                    <a:pt x="19" y="49"/>
                    <a:pt x="19" y="49"/>
                  </a:cubicBezTo>
                  <a:cubicBezTo>
                    <a:pt x="14" y="47"/>
                    <a:pt x="13" y="46"/>
                    <a:pt x="14" y="44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8" y="42"/>
                    <a:pt x="6" y="41"/>
                    <a:pt x="6" y="38"/>
                  </a:cubicBezTo>
                  <a:cubicBezTo>
                    <a:pt x="5" y="36"/>
                    <a:pt x="5" y="34"/>
                    <a:pt x="2" y="3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3"/>
                    <a:pt x="2" y="8"/>
                    <a:pt x="5" y="6"/>
                  </a:cubicBezTo>
                  <a:cubicBezTo>
                    <a:pt x="7" y="4"/>
                    <a:pt x="10" y="2"/>
                    <a:pt x="14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8" y="8"/>
                    <a:pt x="40" y="9"/>
                    <a:pt x="41" y="9"/>
                  </a:cubicBezTo>
                  <a:cubicBezTo>
                    <a:pt x="42" y="9"/>
                    <a:pt x="42" y="8"/>
                    <a:pt x="41" y="6"/>
                  </a:cubicBezTo>
                  <a:cubicBezTo>
                    <a:pt x="41" y="2"/>
                    <a:pt x="41" y="1"/>
                    <a:pt x="43" y="1"/>
                  </a:cubicBezTo>
                  <a:cubicBezTo>
                    <a:pt x="46" y="1"/>
                    <a:pt x="48" y="1"/>
                    <a:pt x="49" y="4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55" y="1"/>
                    <a:pt x="57" y="0"/>
                    <a:pt x="58" y="0"/>
                  </a:cubicBezTo>
                  <a:moveTo>
                    <a:pt x="57" y="2"/>
                  </a:moveTo>
                  <a:cubicBezTo>
                    <a:pt x="56" y="3"/>
                    <a:pt x="55" y="3"/>
                    <a:pt x="54" y="5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50" y="6"/>
                    <a:pt x="50" y="6"/>
                    <a:pt x="50" y="6"/>
                  </a:cubicBezTo>
                  <a:cubicBezTo>
                    <a:pt x="49" y="6"/>
                    <a:pt x="49" y="6"/>
                    <a:pt x="49" y="6"/>
                  </a:cubicBezTo>
                  <a:cubicBezTo>
                    <a:pt x="48" y="5"/>
                    <a:pt x="48" y="5"/>
                    <a:pt x="48" y="5"/>
                  </a:cubicBezTo>
                  <a:cubicBezTo>
                    <a:pt x="47" y="3"/>
                    <a:pt x="45" y="3"/>
                    <a:pt x="43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3" y="3"/>
                    <a:pt x="43" y="3"/>
                    <a:pt x="43" y="5"/>
                  </a:cubicBezTo>
                  <a:cubicBezTo>
                    <a:pt x="44" y="7"/>
                    <a:pt x="44" y="8"/>
                    <a:pt x="43" y="9"/>
                  </a:cubicBezTo>
                  <a:cubicBezTo>
                    <a:pt x="43" y="10"/>
                    <a:pt x="42" y="11"/>
                    <a:pt x="41" y="11"/>
                  </a:cubicBezTo>
                  <a:cubicBezTo>
                    <a:pt x="39" y="11"/>
                    <a:pt x="38" y="10"/>
                    <a:pt x="36" y="9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1" y="4"/>
                    <a:pt x="8" y="5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3" y="9"/>
                    <a:pt x="2" y="14"/>
                    <a:pt x="1" y="20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6" y="32"/>
                    <a:pt x="7" y="34"/>
                    <a:pt x="8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8" y="39"/>
                    <a:pt x="8" y="40"/>
                    <a:pt x="11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5" y="40"/>
                    <a:pt x="15" y="40"/>
                    <a:pt x="15" y="40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5" y="45"/>
                    <a:pt x="15" y="46"/>
                    <a:pt x="19" y="47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8" y="45"/>
                    <a:pt x="33" y="43"/>
                    <a:pt x="38" y="43"/>
                  </a:cubicBezTo>
                  <a:cubicBezTo>
                    <a:pt x="37" y="40"/>
                    <a:pt x="37" y="37"/>
                    <a:pt x="39" y="34"/>
                  </a:cubicBezTo>
                  <a:cubicBezTo>
                    <a:pt x="41" y="31"/>
                    <a:pt x="45" y="29"/>
                    <a:pt x="52" y="26"/>
                  </a:cubicBezTo>
                  <a:cubicBezTo>
                    <a:pt x="52" y="26"/>
                    <a:pt x="52" y="26"/>
                    <a:pt x="52" y="26"/>
                  </a:cubicBezTo>
                  <a:cubicBezTo>
                    <a:pt x="52" y="26"/>
                    <a:pt x="52" y="26"/>
                    <a:pt x="52" y="26"/>
                  </a:cubicBezTo>
                  <a:cubicBezTo>
                    <a:pt x="56" y="25"/>
                    <a:pt x="57" y="19"/>
                    <a:pt x="57" y="9"/>
                  </a:cubicBezTo>
                  <a:cubicBezTo>
                    <a:pt x="57" y="2"/>
                    <a:pt x="57" y="2"/>
                    <a:pt x="5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74" name="Freeform 786"/>
            <p:cNvSpPr>
              <a:spLocks/>
            </p:cNvSpPr>
            <p:nvPr/>
          </p:nvSpPr>
          <p:spPr bwMode="auto">
            <a:xfrm>
              <a:off x="2915557" y="2603065"/>
              <a:ext cx="1855202" cy="1008262"/>
            </a:xfrm>
            <a:custGeom>
              <a:avLst/>
              <a:gdLst>
                <a:gd name="T0" fmla="*/ 245 w 467"/>
                <a:gd name="T1" fmla="*/ 246 h 254"/>
                <a:gd name="T2" fmla="*/ 232 w 467"/>
                <a:gd name="T3" fmla="*/ 235 h 254"/>
                <a:gd name="T4" fmla="*/ 227 w 467"/>
                <a:gd name="T5" fmla="*/ 220 h 254"/>
                <a:gd name="T6" fmla="*/ 217 w 467"/>
                <a:gd name="T7" fmla="*/ 212 h 254"/>
                <a:gd name="T8" fmla="*/ 209 w 467"/>
                <a:gd name="T9" fmla="*/ 210 h 254"/>
                <a:gd name="T10" fmla="*/ 140 w 467"/>
                <a:gd name="T11" fmla="*/ 177 h 254"/>
                <a:gd name="T12" fmla="*/ 108 w 467"/>
                <a:gd name="T13" fmla="*/ 246 h 254"/>
                <a:gd name="T14" fmla="*/ 86 w 467"/>
                <a:gd name="T15" fmla="*/ 228 h 254"/>
                <a:gd name="T16" fmla="*/ 52 w 467"/>
                <a:gd name="T17" fmla="*/ 201 h 254"/>
                <a:gd name="T18" fmla="*/ 44 w 467"/>
                <a:gd name="T19" fmla="*/ 196 h 254"/>
                <a:gd name="T20" fmla="*/ 52 w 467"/>
                <a:gd name="T21" fmla="*/ 187 h 254"/>
                <a:gd name="T22" fmla="*/ 75 w 467"/>
                <a:gd name="T23" fmla="*/ 179 h 254"/>
                <a:gd name="T24" fmla="*/ 71 w 467"/>
                <a:gd name="T25" fmla="*/ 154 h 254"/>
                <a:gd name="T26" fmla="*/ 33 w 467"/>
                <a:gd name="T27" fmla="*/ 160 h 254"/>
                <a:gd name="T28" fmla="*/ 29 w 467"/>
                <a:gd name="T29" fmla="*/ 156 h 254"/>
                <a:gd name="T30" fmla="*/ 11 w 467"/>
                <a:gd name="T31" fmla="*/ 139 h 254"/>
                <a:gd name="T32" fmla="*/ 1 w 467"/>
                <a:gd name="T33" fmla="*/ 126 h 254"/>
                <a:gd name="T34" fmla="*/ 9 w 467"/>
                <a:gd name="T35" fmla="*/ 101 h 254"/>
                <a:gd name="T36" fmla="*/ 20 w 467"/>
                <a:gd name="T37" fmla="*/ 101 h 254"/>
                <a:gd name="T38" fmla="*/ 27 w 467"/>
                <a:gd name="T39" fmla="*/ 99 h 254"/>
                <a:gd name="T40" fmla="*/ 54 w 467"/>
                <a:gd name="T41" fmla="*/ 72 h 254"/>
                <a:gd name="T42" fmla="*/ 66 w 467"/>
                <a:gd name="T43" fmla="*/ 72 h 254"/>
                <a:gd name="T44" fmla="*/ 91 w 467"/>
                <a:gd name="T45" fmla="*/ 88 h 254"/>
                <a:gd name="T46" fmla="*/ 94 w 467"/>
                <a:gd name="T47" fmla="*/ 92 h 254"/>
                <a:gd name="T48" fmla="*/ 97 w 467"/>
                <a:gd name="T49" fmla="*/ 84 h 254"/>
                <a:gd name="T50" fmla="*/ 123 w 467"/>
                <a:gd name="T51" fmla="*/ 85 h 254"/>
                <a:gd name="T52" fmla="*/ 143 w 467"/>
                <a:gd name="T53" fmla="*/ 88 h 254"/>
                <a:gd name="T54" fmla="*/ 154 w 467"/>
                <a:gd name="T55" fmla="*/ 88 h 254"/>
                <a:gd name="T56" fmla="*/ 163 w 467"/>
                <a:gd name="T57" fmla="*/ 90 h 254"/>
                <a:gd name="T58" fmla="*/ 174 w 467"/>
                <a:gd name="T59" fmla="*/ 78 h 254"/>
                <a:gd name="T60" fmla="*/ 159 w 467"/>
                <a:gd name="T61" fmla="*/ 65 h 254"/>
                <a:gd name="T62" fmla="*/ 165 w 467"/>
                <a:gd name="T63" fmla="*/ 52 h 254"/>
                <a:gd name="T64" fmla="*/ 179 w 467"/>
                <a:gd name="T65" fmla="*/ 44 h 254"/>
                <a:gd name="T66" fmla="*/ 170 w 467"/>
                <a:gd name="T67" fmla="*/ 35 h 254"/>
                <a:gd name="T68" fmla="*/ 201 w 467"/>
                <a:gd name="T69" fmla="*/ 22 h 254"/>
                <a:gd name="T70" fmla="*/ 248 w 467"/>
                <a:gd name="T71" fmla="*/ 10 h 254"/>
                <a:gd name="T72" fmla="*/ 262 w 467"/>
                <a:gd name="T73" fmla="*/ 0 h 254"/>
                <a:gd name="T74" fmla="*/ 278 w 467"/>
                <a:gd name="T75" fmla="*/ 3 h 254"/>
                <a:gd name="T76" fmla="*/ 286 w 467"/>
                <a:gd name="T77" fmla="*/ 24 h 254"/>
                <a:gd name="T78" fmla="*/ 300 w 467"/>
                <a:gd name="T79" fmla="*/ 28 h 254"/>
                <a:gd name="T80" fmla="*/ 311 w 467"/>
                <a:gd name="T81" fmla="*/ 28 h 254"/>
                <a:gd name="T82" fmla="*/ 332 w 467"/>
                <a:gd name="T83" fmla="*/ 30 h 254"/>
                <a:gd name="T84" fmla="*/ 368 w 467"/>
                <a:gd name="T85" fmla="*/ 52 h 254"/>
                <a:gd name="T86" fmla="*/ 388 w 467"/>
                <a:gd name="T87" fmla="*/ 87 h 254"/>
                <a:gd name="T88" fmla="*/ 411 w 467"/>
                <a:gd name="T89" fmla="*/ 89 h 254"/>
                <a:gd name="T90" fmla="*/ 445 w 467"/>
                <a:gd name="T91" fmla="*/ 104 h 254"/>
                <a:gd name="T92" fmla="*/ 458 w 467"/>
                <a:gd name="T93" fmla="*/ 109 h 254"/>
                <a:gd name="T94" fmla="*/ 467 w 467"/>
                <a:gd name="T95" fmla="*/ 115 h 254"/>
                <a:gd name="T96" fmla="*/ 450 w 467"/>
                <a:gd name="T97" fmla="*/ 131 h 254"/>
                <a:gd name="T98" fmla="*/ 428 w 467"/>
                <a:gd name="T99" fmla="*/ 149 h 254"/>
                <a:gd name="T100" fmla="*/ 413 w 467"/>
                <a:gd name="T101" fmla="*/ 171 h 254"/>
                <a:gd name="T102" fmla="*/ 386 w 467"/>
                <a:gd name="T103" fmla="*/ 185 h 254"/>
                <a:gd name="T104" fmla="*/ 390 w 467"/>
                <a:gd name="T105" fmla="*/ 204 h 254"/>
                <a:gd name="T106" fmla="*/ 386 w 467"/>
                <a:gd name="T107" fmla="*/ 225 h 254"/>
                <a:gd name="T108" fmla="*/ 377 w 467"/>
                <a:gd name="T109" fmla="*/ 221 h 254"/>
                <a:gd name="T110" fmla="*/ 333 w 467"/>
                <a:gd name="T111" fmla="*/ 221 h 254"/>
                <a:gd name="T112" fmla="*/ 309 w 467"/>
                <a:gd name="T113" fmla="*/ 226 h 254"/>
                <a:gd name="T114" fmla="*/ 280 w 467"/>
                <a:gd name="T115" fmla="*/ 23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67" h="254">
                  <a:moveTo>
                    <a:pt x="250" y="254"/>
                  </a:moveTo>
                  <a:cubicBezTo>
                    <a:pt x="249" y="254"/>
                    <a:pt x="248" y="253"/>
                    <a:pt x="248" y="251"/>
                  </a:cubicBezTo>
                  <a:cubicBezTo>
                    <a:pt x="245" y="247"/>
                    <a:pt x="245" y="247"/>
                    <a:pt x="245" y="247"/>
                  </a:cubicBezTo>
                  <a:cubicBezTo>
                    <a:pt x="245" y="246"/>
                    <a:pt x="245" y="246"/>
                    <a:pt x="245" y="246"/>
                  </a:cubicBezTo>
                  <a:cubicBezTo>
                    <a:pt x="245" y="246"/>
                    <a:pt x="245" y="246"/>
                    <a:pt x="245" y="246"/>
                  </a:cubicBezTo>
                  <a:cubicBezTo>
                    <a:pt x="239" y="246"/>
                    <a:pt x="239" y="246"/>
                    <a:pt x="239" y="246"/>
                  </a:cubicBezTo>
                  <a:cubicBezTo>
                    <a:pt x="234" y="246"/>
                    <a:pt x="234" y="246"/>
                    <a:pt x="234" y="246"/>
                  </a:cubicBezTo>
                  <a:cubicBezTo>
                    <a:pt x="232" y="241"/>
                    <a:pt x="232" y="241"/>
                    <a:pt x="232" y="241"/>
                  </a:cubicBezTo>
                  <a:cubicBezTo>
                    <a:pt x="232" y="236"/>
                    <a:pt x="232" y="236"/>
                    <a:pt x="232" y="236"/>
                  </a:cubicBezTo>
                  <a:cubicBezTo>
                    <a:pt x="232" y="235"/>
                    <a:pt x="232" y="235"/>
                    <a:pt x="232" y="235"/>
                  </a:cubicBezTo>
                  <a:cubicBezTo>
                    <a:pt x="231" y="235"/>
                    <a:pt x="231" y="235"/>
                    <a:pt x="231" y="235"/>
                  </a:cubicBezTo>
                  <a:cubicBezTo>
                    <a:pt x="229" y="235"/>
                    <a:pt x="229" y="235"/>
                    <a:pt x="229" y="235"/>
                  </a:cubicBezTo>
                  <a:cubicBezTo>
                    <a:pt x="226" y="233"/>
                    <a:pt x="226" y="233"/>
                    <a:pt x="226" y="233"/>
                  </a:cubicBezTo>
                  <a:cubicBezTo>
                    <a:pt x="226" y="224"/>
                    <a:pt x="226" y="224"/>
                    <a:pt x="226" y="224"/>
                  </a:cubicBezTo>
                  <a:cubicBezTo>
                    <a:pt x="227" y="220"/>
                    <a:pt x="227" y="220"/>
                    <a:pt x="227" y="220"/>
                  </a:cubicBezTo>
                  <a:cubicBezTo>
                    <a:pt x="227" y="218"/>
                    <a:pt x="227" y="218"/>
                    <a:pt x="227" y="218"/>
                  </a:cubicBezTo>
                  <a:cubicBezTo>
                    <a:pt x="225" y="219"/>
                    <a:pt x="225" y="219"/>
                    <a:pt x="225" y="219"/>
                  </a:cubicBezTo>
                  <a:cubicBezTo>
                    <a:pt x="222" y="220"/>
                    <a:pt x="222" y="220"/>
                    <a:pt x="222" y="220"/>
                  </a:cubicBezTo>
                  <a:cubicBezTo>
                    <a:pt x="220" y="217"/>
                    <a:pt x="220" y="217"/>
                    <a:pt x="220" y="217"/>
                  </a:cubicBezTo>
                  <a:cubicBezTo>
                    <a:pt x="217" y="212"/>
                    <a:pt x="217" y="212"/>
                    <a:pt x="217" y="212"/>
                  </a:cubicBezTo>
                  <a:cubicBezTo>
                    <a:pt x="216" y="208"/>
                    <a:pt x="215" y="207"/>
                    <a:pt x="213" y="206"/>
                  </a:cubicBezTo>
                  <a:cubicBezTo>
                    <a:pt x="212" y="206"/>
                    <a:pt x="212" y="206"/>
                    <a:pt x="212" y="206"/>
                  </a:cubicBezTo>
                  <a:cubicBezTo>
                    <a:pt x="212" y="206"/>
                    <a:pt x="212" y="206"/>
                    <a:pt x="212" y="206"/>
                  </a:cubicBezTo>
                  <a:cubicBezTo>
                    <a:pt x="210" y="208"/>
                    <a:pt x="210" y="208"/>
                    <a:pt x="210" y="208"/>
                  </a:cubicBezTo>
                  <a:cubicBezTo>
                    <a:pt x="210" y="209"/>
                    <a:pt x="210" y="210"/>
                    <a:pt x="209" y="210"/>
                  </a:cubicBezTo>
                  <a:cubicBezTo>
                    <a:pt x="209" y="210"/>
                    <a:pt x="208" y="210"/>
                    <a:pt x="208" y="209"/>
                  </a:cubicBezTo>
                  <a:cubicBezTo>
                    <a:pt x="179" y="211"/>
                    <a:pt x="179" y="211"/>
                    <a:pt x="179" y="211"/>
                  </a:cubicBezTo>
                  <a:cubicBezTo>
                    <a:pt x="168" y="198"/>
                    <a:pt x="168" y="198"/>
                    <a:pt x="168" y="198"/>
                  </a:cubicBezTo>
                  <a:cubicBezTo>
                    <a:pt x="140" y="177"/>
                    <a:pt x="140" y="177"/>
                    <a:pt x="140" y="177"/>
                  </a:cubicBezTo>
                  <a:cubicBezTo>
                    <a:pt x="140" y="177"/>
                    <a:pt x="140" y="177"/>
                    <a:pt x="140" y="177"/>
                  </a:cubicBezTo>
                  <a:cubicBezTo>
                    <a:pt x="139" y="177"/>
                    <a:pt x="139" y="177"/>
                    <a:pt x="139" y="177"/>
                  </a:cubicBezTo>
                  <a:cubicBezTo>
                    <a:pt x="110" y="186"/>
                    <a:pt x="110" y="186"/>
                    <a:pt x="110" y="186"/>
                  </a:cubicBezTo>
                  <a:cubicBezTo>
                    <a:pt x="109" y="186"/>
                    <a:pt x="109" y="186"/>
                    <a:pt x="109" y="186"/>
                  </a:cubicBezTo>
                  <a:cubicBezTo>
                    <a:pt x="109" y="186"/>
                    <a:pt x="109" y="186"/>
                    <a:pt x="109" y="186"/>
                  </a:cubicBezTo>
                  <a:cubicBezTo>
                    <a:pt x="108" y="246"/>
                    <a:pt x="108" y="246"/>
                    <a:pt x="108" y="246"/>
                  </a:cubicBezTo>
                  <a:cubicBezTo>
                    <a:pt x="104" y="246"/>
                    <a:pt x="104" y="246"/>
                    <a:pt x="104" y="246"/>
                  </a:cubicBezTo>
                  <a:cubicBezTo>
                    <a:pt x="95" y="237"/>
                    <a:pt x="95" y="237"/>
                    <a:pt x="95" y="237"/>
                  </a:cubicBezTo>
                  <a:cubicBezTo>
                    <a:pt x="86" y="228"/>
                    <a:pt x="86" y="228"/>
                    <a:pt x="86" y="228"/>
                  </a:cubicBezTo>
                  <a:cubicBezTo>
                    <a:pt x="86" y="228"/>
                    <a:pt x="86" y="228"/>
                    <a:pt x="86" y="228"/>
                  </a:cubicBezTo>
                  <a:cubicBezTo>
                    <a:pt x="86" y="228"/>
                    <a:pt x="86" y="228"/>
                    <a:pt x="86" y="228"/>
                  </a:cubicBezTo>
                  <a:cubicBezTo>
                    <a:pt x="85" y="228"/>
                    <a:pt x="85" y="228"/>
                    <a:pt x="84" y="228"/>
                  </a:cubicBezTo>
                  <a:cubicBezTo>
                    <a:pt x="81" y="228"/>
                    <a:pt x="77" y="229"/>
                    <a:pt x="73" y="232"/>
                  </a:cubicBezTo>
                  <a:cubicBezTo>
                    <a:pt x="73" y="232"/>
                    <a:pt x="73" y="232"/>
                    <a:pt x="73" y="232"/>
                  </a:cubicBezTo>
                  <a:cubicBezTo>
                    <a:pt x="73" y="227"/>
                    <a:pt x="72" y="224"/>
                    <a:pt x="70" y="224"/>
                  </a:cubicBezTo>
                  <a:cubicBezTo>
                    <a:pt x="60" y="219"/>
                    <a:pt x="54" y="211"/>
                    <a:pt x="52" y="201"/>
                  </a:cubicBezTo>
                  <a:cubicBezTo>
                    <a:pt x="52" y="200"/>
                    <a:pt x="52" y="200"/>
                    <a:pt x="52" y="200"/>
                  </a:cubicBezTo>
                  <a:cubicBezTo>
                    <a:pt x="51" y="200"/>
                    <a:pt x="51" y="200"/>
                    <a:pt x="51" y="200"/>
                  </a:cubicBezTo>
                  <a:cubicBezTo>
                    <a:pt x="51" y="200"/>
                    <a:pt x="51" y="200"/>
                    <a:pt x="51" y="200"/>
                  </a:cubicBezTo>
                  <a:cubicBezTo>
                    <a:pt x="50" y="199"/>
                    <a:pt x="49" y="199"/>
                    <a:pt x="45" y="198"/>
                  </a:cubicBezTo>
                  <a:cubicBezTo>
                    <a:pt x="45" y="197"/>
                    <a:pt x="44" y="197"/>
                    <a:pt x="44" y="196"/>
                  </a:cubicBezTo>
                  <a:cubicBezTo>
                    <a:pt x="44" y="196"/>
                    <a:pt x="45" y="195"/>
                    <a:pt x="47" y="194"/>
                  </a:cubicBezTo>
                  <a:cubicBezTo>
                    <a:pt x="53" y="194"/>
                    <a:pt x="53" y="194"/>
                    <a:pt x="53" y="194"/>
                  </a:cubicBezTo>
                  <a:cubicBezTo>
                    <a:pt x="54" y="194"/>
                    <a:pt x="56" y="194"/>
                    <a:pt x="56" y="193"/>
                  </a:cubicBezTo>
                  <a:cubicBezTo>
                    <a:pt x="57" y="192"/>
                    <a:pt x="56" y="190"/>
                    <a:pt x="53" y="188"/>
                  </a:cubicBezTo>
                  <a:cubicBezTo>
                    <a:pt x="52" y="187"/>
                    <a:pt x="52" y="187"/>
                    <a:pt x="52" y="187"/>
                  </a:cubicBezTo>
                  <a:cubicBezTo>
                    <a:pt x="52" y="186"/>
                    <a:pt x="53" y="185"/>
                    <a:pt x="58" y="183"/>
                  </a:cubicBezTo>
                  <a:cubicBezTo>
                    <a:pt x="72" y="181"/>
                    <a:pt x="72" y="181"/>
                    <a:pt x="72" y="181"/>
                  </a:cubicBezTo>
                  <a:cubicBezTo>
                    <a:pt x="73" y="181"/>
                    <a:pt x="73" y="181"/>
                    <a:pt x="73" y="181"/>
                  </a:cubicBezTo>
                  <a:cubicBezTo>
                    <a:pt x="73" y="181"/>
                    <a:pt x="73" y="181"/>
                    <a:pt x="73" y="181"/>
                  </a:cubicBezTo>
                  <a:cubicBezTo>
                    <a:pt x="75" y="179"/>
                    <a:pt x="75" y="179"/>
                    <a:pt x="75" y="179"/>
                  </a:cubicBezTo>
                  <a:cubicBezTo>
                    <a:pt x="75" y="179"/>
                    <a:pt x="75" y="179"/>
                    <a:pt x="75" y="179"/>
                  </a:cubicBezTo>
                  <a:cubicBezTo>
                    <a:pt x="75" y="179"/>
                    <a:pt x="75" y="179"/>
                    <a:pt x="75" y="179"/>
                  </a:cubicBezTo>
                  <a:cubicBezTo>
                    <a:pt x="78" y="172"/>
                    <a:pt x="78" y="172"/>
                    <a:pt x="78" y="172"/>
                  </a:cubicBezTo>
                  <a:cubicBezTo>
                    <a:pt x="80" y="165"/>
                    <a:pt x="79" y="160"/>
                    <a:pt x="76" y="155"/>
                  </a:cubicBezTo>
                  <a:cubicBezTo>
                    <a:pt x="75" y="154"/>
                    <a:pt x="73" y="154"/>
                    <a:pt x="71" y="154"/>
                  </a:cubicBezTo>
                  <a:cubicBezTo>
                    <a:pt x="71" y="154"/>
                    <a:pt x="70" y="154"/>
                    <a:pt x="68" y="154"/>
                  </a:cubicBezTo>
                  <a:cubicBezTo>
                    <a:pt x="61" y="153"/>
                    <a:pt x="61" y="153"/>
                    <a:pt x="61" y="153"/>
                  </a:cubicBezTo>
                  <a:cubicBezTo>
                    <a:pt x="59" y="152"/>
                    <a:pt x="56" y="152"/>
                    <a:pt x="54" y="152"/>
                  </a:cubicBezTo>
                  <a:cubicBezTo>
                    <a:pt x="51" y="152"/>
                    <a:pt x="48" y="152"/>
                    <a:pt x="45" y="153"/>
                  </a:cubicBezTo>
                  <a:cubicBezTo>
                    <a:pt x="39" y="156"/>
                    <a:pt x="35" y="158"/>
                    <a:pt x="33" y="160"/>
                  </a:cubicBezTo>
                  <a:cubicBezTo>
                    <a:pt x="30" y="163"/>
                    <a:pt x="30" y="163"/>
                    <a:pt x="30" y="163"/>
                  </a:cubicBezTo>
                  <a:cubicBezTo>
                    <a:pt x="25" y="159"/>
                    <a:pt x="25" y="159"/>
                    <a:pt x="25" y="159"/>
                  </a:cubicBezTo>
                  <a:cubicBezTo>
                    <a:pt x="24" y="158"/>
                    <a:pt x="24" y="158"/>
                    <a:pt x="24" y="158"/>
                  </a:cubicBezTo>
                  <a:cubicBezTo>
                    <a:pt x="24" y="158"/>
                    <a:pt x="24" y="157"/>
                    <a:pt x="25" y="157"/>
                  </a:cubicBezTo>
                  <a:cubicBezTo>
                    <a:pt x="29" y="156"/>
                    <a:pt x="29" y="156"/>
                    <a:pt x="29" y="156"/>
                  </a:cubicBezTo>
                  <a:cubicBezTo>
                    <a:pt x="31" y="156"/>
                    <a:pt x="31" y="156"/>
                    <a:pt x="31" y="156"/>
                  </a:cubicBezTo>
                  <a:cubicBezTo>
                    <a:pt x="30" y="155"/>
                    <a:pt x="30" y="155"/>
                    <a:pt x="30" y="155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1" y="143"/>
                    <a:pt x="17" y="139"/>
                    <a:pt x="13" y="139"/>
                  </a:cubicBezTo>
                  <a:cubicBezTo>
                    <a:pt x="12" y="139"/>
                    <a:pt x="12" y="139"/>
                    <a:pt x="11" y="139"/>
                  </a:cubicBezTo>
                  <a:cubicBezTo>
                    <a:pt x="11" y="139"/>
                    <a:pt x="10" y="139"/>
                    <a:pt x="10" y="139"/>
                  </a:cubicBezTo>
                  <a:cubicBezTo>
                    <a:pt x="8" y="139"/>
                    <a:pt x="7" y="138"/>
                    <a:pt x="7" y="137"/>
                  </a:cubicBezTo>
                  <a:cubicBezTo>
                    <a:pt x="7" y="134"/>
                    <a:pt x="7" y="134"/>
                    <a:pt x="7" y="134"/>
                  </a:cubicBezTo>
                  <a:cubicBezTo>
                    <a:pt x="7" y="133"/>
                    <a:pt x="7" y="131"/>
                    <a:pt x="6" y="131"/>
                  </a:cubicBezTo>
                  <a:cubicBezTo>
                    <a:pt x="2" y="129"/>
                    <a:pt x="0" y="127"/>
                    <a:pt x="1" y="126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7" y="118"/>
                    <a:pt x="7" y="118"/>
                    <a:pt x="7" y="118"/>
                  </a:cubicBezTo>
                  <a:cubicBezTo>
                    <a:pt x="7" y="118"/>
                    <a:pt x="7" y="118"/>
                    <a:pt x="7" y="118"/>
                  </a:cubicBezTo>
                  <a:cubicBezTo>
                    <a:pt x="7" y="117"/>
                    <a:pt x="6" y="113"/>
                    <a:pt x="5" y="108"/>
                  </a:cubicBezTo>
                  <a:cubicBezTo>
                    <a:pt x="5" y="106"/>
                    <a:pt x="7" y="104"/>
                    <a:pt x="9" y="101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10" y="100"/>
                    <a:pt x="10" y="100"/>
                    <a:pt x="10" y="100"/>
                  </a:cubicBezTo>
                  <a:cubicBezTo>
                    <a:pt x="10" y="97"/>
                    <a:pt x="11" y="95"/>
                    <a:pt x="11" y="94"/>
                  </a:cubicBezTo>
                  <a:cubicBezTo>
                    <a:pt x="12" y="94"/>
                    <a:pt x="13" y="95"/>
                    <a:pt x="15" y="96"/>
                  </a:cubicBezTo>
                  <a:cubicBezTo>
                    <a:pt x="20" y="101"/>
                    <a:pt x="20" y="101"/>
                    <a:pt x="20" y="101"/>
                  </a:cubicBezTo>
                  <a:cubicBezTo>
                    <a:pt x="22" y="103"/>
                    <a:pt x="23" y="104"/>
                    <a:pt x="25" y="104"/>
                  </a:cubicBezTo>
                  <a:cubicBezTo>
                    <a:pt x="25" y="104"/>
                    <a:pt x="25" y="104"/>
                    <a:pt x="25" y="104"/>
                  </a:cubicBezTo>
                  <a:cubicBezTo>
                    <a:pt x="25" y="103"/>
                    <a:pt x="25" y="103"/>
                    <a:pt x="25" y="103"/>
                  </a:cubicBezTo>
                  <a:cubicBezTo>
                    <a:pt x="27" y="99"/>
                    <a:pt x="27" y="99"/>
                    <a:pt x="27" y="99"/>
                  </a:cubicBezTo>
                  <a:cubicBezTo>
                    <a:pt x="27" y="99"/>
                    <a:pt x="27" y="99"/>
                    <a:pt x="27" y="99"/>
                  </a:cubicBezTo>
                  <a:cubicBezTo>
                    <a:pt x="27" y="99"/>
                    <a:pt x="27" y="99"/>
                    <a:pt x="27" y="99"/>
                  </a:cubicBezTo>
                  <a:cubicBezTo>
                    <a:pt x="27" y="94"/>
                    <a:pt x="27" y="94"/>
                    <a:pt x="27" y="94"/>
                  </a:cubicBezTo>
                  <a:cubicBezTo>
                    <a:pt x="27" y="91"/>
                    <a:pt x="30" y="87"/>
                    <a:pt x="35" y="83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50" y="73"/>
                    <a:pt x="52" y="72"/>
                    <a:pt x="54" y="72"/>
                  </a:cubicBezTo>
                  <a:cubicBezTo>
                    <a:pt x="54" y="72"/>
                    <a:pt x="54" y="72"/>
                    <a:pt x="54" y="72"/>
                  </a:cubicBezTo>
                  <a:cubicBezTo>
                    <a:pt x="61" y="74"/>
                    <a:pt x="61" y="74"/>
                    <a:pt x="61" y="74"/>
                  </a:cubicBezTo>
                  <a:cubicBezTo>
                    <a:pt x="61" y="74"/>
                    <a:pt x="61" y="74"/>
                    <a:pt x="61" y="74"/>
                  </a:cubicBezTo>
                  <a:cubicBezTo>
                    <a:pt x="62" y="74"/>
                    <a:pt x="62" y="74"/>
                    <a:pt x="62" y="74"/>
                  </a:cubicBezTo>
                  <a:cubicBezTo>
                    <a:pt x="66" y="72"/>
                    <a:pt x="66" y="72"/>
                    <a:pt x="66" y="72"/>
                  </a:cubicBezTo>
                  <a:cubicBezTo>
                    <a:pt x="69" y="72"/>
                    <a:pt x="69" y="72"/>
                    <a:pt x="69" y="72"/>
                  </a:cubicBezTo>
                  <a:cubicBezTo>
                    <a:pt x="71" y="73"/>
                    <a:pt x="71" y="73"/>
                    <a:pt x="71" y="73"/>
                  </a:cubicBezTo>
                  <a:cubicBezTo>
                    <a:pt x="73" y="74"/>
                    <a:pt x="75" y="75"/>
                    <a:pt x="76" y="76"/>
                  </a:cubicBezTo>
                  <a:cubicBezTo>
                    <a:pt x="83" y="78"/>
                    <a:pt x="88" y="81"/>
                    <a:pt x="90" y="85"/>
                  </a:cubicBezTo>
                  <a:cubicBezTo>
                    <a:pt x="91" y="88"/>
                    <a:pt x="91" y="88"/>
                    <a:pt x="91" y="88"/>
                  </a:cubicBezTo>
                  <a:cubicBezTo>
                    <a:pt x="91" y="91"/>
                    <a:pt x="91" y="91"/>
                    <a:pt x="91" y="91"/>
                  </a:cubicBezTo>
                  <a:cubicBezTo>
                    <a:pt x="91" y="92"/>
                    <a:pt x="91" y="92"/>
                    <a:pt x="91" y="92"/>
                  </a:cubicBezTo>
                  <a:cubicBezTo>
                    <a:pt x="91" y="92"/>
                    <a:pt x="91" y="92"/>
                    <a:pt x="91" y="92"/>
                  </a:cubicBezTo>
                  <a:cubicBezTo>
                    <a:pt x="94" y="92"/>
                    <a:pt x="94" y="92"/>
                    <a:pt x="94" y="92"/>
                  </a:cubicBezTo>
                  <a:cubicBezTo>
                    <a:pt x="94" y="92"/>
                    <a:pt x="94" y="92"/>
                    <a:pt x="94" y="92"/>
                  </a:cubicBezTo>
                  <a:cubicBezTo>
                    <a:pt x="95" y="92"/>
                    <a:pt x="95" y="92"/>
                    <a:pt x="95" y="92"/>
                  </a:cubicBezTo>
                  <a:cubicBezTo>
                    <a:pt x="96" y="90"/>
                    <a:pt x="96" y="88"/>
                    <a:pt x="96" y="87"/>
                  </a:cubicBezTo>
                  <a:cubicBezTo>
                    <a:pt x="95" y="83"/>
                    <a:pt x="95" y="83"/>
                    <a:pt x="95" y="83"/>
                  </a:cubicBezTo>
                  <a:cubicBezTo>
                    <a:pt x="95" y="83"/>
                    <a:pt x="95" y="83"/>
                    <a:pt x="95" y="83"/>
                  </a:cubicBezTo>
                  <a:cubicBezTo>
                    <a:pt x="97" y="84"/>
                    <a:pt x="97" y="84"/>
                    <a:pt x="97" y="84"/>
                  </a:cubicBezTo>
                  <a:cubicBezTo>
                    <a:pt x="102" y="88"/>
                    <a:pt x="105" y="90"/>
                    <a:pt x="107" y="90"/>
                  </a:cubicBezTo>
                  <a:cubicBezTo>
                    <a:pt x="108" y="90"/>
                    <a:pt x="108" y="90"/>
                    <a:pt x="108" y="90"/>
                  </a:cubicBezTo>
                  <a:cubicBezTo>
                    <a:pt x="113" y="87"/>
                    <a:pt x="113" y="87"/>
                    <a:pt x="113" y="87"/>
                  </a:cubicBezTo>
                  <a:cubicBezTo>
                    <a:pt x="115" y="85"/>
                    <a:pt x="115" y="85"/>
                    <a:pt x="115" y="85"/>
                  </a:cubicBezTo>
                  <a:cubicBezTo>
                    <a:pt x="123" y="85"/>
                    <a:pt x="123" y="85"/>
                    <a:pt x="123" y="85"/>
                  </a:cubicBezTo>
                  <a:cubicBezTo>
                    <a:pt x="124" y="85"/>
                    <a:pt x="125" y="85"/>
                    <a:pt x="126" y="85"/>
                  </a:cubicBezTo>
                  <a:cubicBezTo>
                    <a:pt x="128" y="85"/>
                    <a:pt x="129" y="85"/>
                    <a:pt x="129" y="84"/>
                  </a:cubicBezTo>
                  <a:cubicBezTo>
                    <a:pt x="134" y="82"/>
                    <a:pt x="134" y="82"/>
                    <a:pt x="134" y="82"/>
                  </a:cubicBezTo>
                  <a:cubicBezTo>
                    <a:pt x="135" y="82"/>
                    <a:pt x="137" y="83"/>
                    <a:pt x="138" y="84"/>
                  </a:cubicBezTo>
                  <a:cubicBezTo>
                    <a:pt x="143" y="88"/>
                    <a:pt x="143" y="88"/>
                    <a:pt x="143" y="88"/>
                  </a:cubicBezTo>
                  <a:cubicBezTo>
                    <a:pt x="143" y="89"/>
                    <a:pt x="143" y="89"/>
                    <a:pt x="143" y="89"/>
                  </a:cubicBezTo>
                  <a:cubicBezTo>
                    <a:pt x="144" y="89"/>
                    <a:pt x="144" y="89"/>
                    <a:pt x="144" y="89"/>
                  </a:cubicBezTo>
                  <a:cubicBezTo>
                    <a:pt x="153" y="89"/>
                    <a:pt x="153" y="89"/>
                    <a:pt x="153" y="89"/>
                  </a:cubicBezTo>
                  <a:cubicBezTo>
                    <a:pt x="154" y="89"/>
                    <a:pt x="154" y="89"/>
                    <a:pt x="154" y="89"/>
                  </a:cubicBezTo>
                  <a:cubicBezTo>
                    <a:pt x="154" y="88"/>
                    <a:pt x="154" y="88"/>
                    <a:pt x="154" y="88"/>
                  </a:cubicBezTo>
                  <a:cubicBezTo>
                    <a:pt x="154" y="88"/>
                    <a:pt x="155" y="88"/>
                    <a:pt x="155" y="88"/>
                  </a:cubicBezTo>
                  <a:cubicBezTo>
                    <a:pt x="156" y="88"/>
                    <a:pt x="156" y="88"/>
                    <a:pt x="157" y="88"/>
                  </a:cubicBezTo>
                  <a:cubicBezTo>
                    <a:pt x="157" y="88"/>
                    <a:pt x="158" y="89"/>
                    <a:pt x="158" y="89"/>
                  </a:cubicBezTo>
                  <a:cubicBezTo>
                    <a:pt x="160" y="90"/>
                    <a:pt x="161" y="90"/>
                    <a:pt x="162" y="90"/>
                  </a:cubicBezTo>
                  <a:cubicBezTo>
                    <a:pt x="163" y="90"/>
                    <a:pt x="163" y="90"/>
                    <a:pt x="163" y="90"/>
                  </a:cubicBezTo>
                  <a:cubicBezTo>
                    <a:pt x="164" y="90"/>
                    <a:pt x="166" y="89"/>
                    <a:pt x="167" y="89"/>
                  </a:cubicBezTo>
                  <a:cubicBezTo>
                    <a:pt x="173" y="84"/>
                    <a:pt x="173" y="84"/>
                    <a:pt x="173" y="84"/>
                  </a:cubicBezTo>
                  <a:cubicBezTo>
                    <a:pt x="173" y="84"/>
                    <a:pt x="173" y="84"/>
                    <a:pt x="173" y="84"/>
                  </a:cubicBezTo>
                  <a:cubicBezTo>
                    <a:pt x="173" y="84"/>
                    <a:pt x="173" y="84"/>
                    <a:pt x="173" y="84"/>
                  </a:cubicBezTo>
                  <a:cubicBezTo>
                    <a:pt x="174" y="82"/>
                    <a:pt x="174" y="80"/>
                    <a:pt x="174" y="78"/>
                  </a:cubicBezTo>
                  <a:cubicBezTo>
                    <a:pt x="173" y="76"/>
                    <a:pt x="171" y="75"/>
                    <a:pt x="169" y="74"/>
                  </a:cubicBezTo>
                  <a:cubicBezTo>
                    <a:pt x="163" y="71"/>
                    <a:pt x="163" y="71"/>
                    <a:pt x="163" y="71"/>
                  </a:cubicBezTo>
                  <a:cubicBezTo>
                    <a:pt x="160" y="69"/>
                    <a:pt x="160" y="69"/>
                    <a:pt x="160" y="69"/>
                  </a:cubicBezTo>
                  <a:cubicBezTo>
                    <a:pt x="157" y="65"/>
                    <a:pt x="157" y="65"/>
                    <a:pt x="157" y="65"/>
                  </a:cubicBezTo>
                  <a:cubicBezTo>
                    <a:pt x="159" y="65"/>
                    <a:pt x="159" y="65"/>
                    <a:pt x="159" y="65"/>
                  </a:cubicBezTo>
                  <a:cubicBezTo>
                    <a:pt x="163" y="61"/>
                    <a:pt x="163" y="61"/>
                    <a:pt x="163" y="61"/>
                  </a:cubicBezTo>
                  <a:cubicBezTo>
                    <a:pt x="167" y="58"/>
                    <a:pt x="167" y="58"/>
                    <a:pt x="167" y="58"/>
                  </a:cubicBezTo>
                  <a:cubicBezTo>
                    <a:pt x="167" y="58"/>
                    <a:pt x="167" y="58"/>
                    <a:pt x="167" y="58"/>
                  </a:cubicBezTo>
                  <a:cubicBezTo>
                    <a:pt x="167" y="57"/>
                    <a:pt x="167" y="57"/>
                    <a:pt x="167" y="57"/>
                  </a:cubicBezTo>
                  <a:cubicBezTo>
                    <a:pt x="165" y="52"/>
                    <a:pt x="165" y="52"/>
                    <a:pt x="165" y="52"/>
                  </a:cubicBezTo>
                  <a:cubicBezTo>
                    <a:pt x="164" y="51"/>
                    <a:pt x="164" y="50"/>
                    <a:pt x="165" y="50"/>
                  </a:cubicBezTo>
                  <a:cubicBezTo>
                    <a:pt x="166" y="48"/>
                    <a:pt x="168" y="48"/>
                    <a:pt x="170" y="47"/>
                  </a:cubicBezTo>
                  <a:cubicBezTo>
                    <a:pt x="176" y="47"/>
                    <a:pt x="176" y="47"/>
                    <a:pt x="176" y="47"/>
                  </a:cubicBezTo>
                  <a:cubicBezTo>
                    <a:pt x="176" y="47"/>
                    <a:pt x="176" y="47"/>
                    <a:pt x="176" y="47"/>
                  </a:cubicBezTo>
                  <a:cubicBezTo>
                    <a:pt x="179" y="47"/>
                    <a:pt x="179" y="45"/>
                    <a:pt x="179" y="44"/>
                  </a:cubicBezTo>
                  <a:cubicBezTo>
                    <a:pt x="179" y="43"/>
                    <a:pt x="179" y="43"/>
                    <a:pt x="179" y="43"/>
                  </a:cubicBezTo>
                  <a:cubicBezTo>
                    <a:pt x="179" y="42"/>
                    <a:pt x="179" y="41"/>
                    <a:pt x="177" y="40"/>
                  </a:cubicBezTo>
                  <a:cubicBezTo>
                    <a:pt x="173" y="40"/>
                    <a:pt x="173" y="40"/>
                    <a:pt x="173" y="40"/>
                  </a:cubicBezTo>
                  <a:cubicBezTo>
                    <a:pt x="172" y="40"/>
                    <a:pt x="171" y="40"/>
                    <a:pt x="171" y="39"/>
                  </a:cubicBezTo>
                  <a:cubicBezTo>
                    <a:pt x="170" y="39"/>
                    <a:pt x="170" y="37"/>
                    <a:pt x="170" y="35"/>
                  </a:cubicBezTo>
                  <a:cubicBezTo>
                    <a:pt x="171" y="30"/>
                    <a:pt x="173" y="27"/>
                    <a:pt x="176" y="27"/>
                  </a:cubicBezTo>
                  <a:cubicBezTo>
                    <a:pt x="181" y="27"/>
                    <a:pt x="181" y="27"/>
                    <a:pt x="181" y="27"/>
                  </a:cubicBezTo>
                  <a:cubicBezTo>
                    <a:pt x="182" y="26"/>
                    <a:pt x="182" y="26"/>
                    <a:pt x="183" y="26"/>
                  </a:cubicBezTo>
                  <a:cubicBezTo>
                    <a:pt x="185" y="26"/>
                    <a:pt x="186" y="26"/>
                    <a:pt x="188" y="25"/>
                  </a:cubicBezTo>
                  <a:cubicBezTo>
                    <a:pt x="201" y="22"/>
                    <a:pt x="201" y="22"/>
                    <a:pt x="201" y="22"/>
                  </a:cubicBezTo>
                  <a:cubicBezTo>
                    <a:pt x="215" y="20"/>
                    <a:pt x="215" y="20"/>
                    <a:pt x="215" y="20"/>
                  </a:cubicBezTo>
                  <a:cubicBezTo>
                    <a:pt x="215" y="20"/>
                    <a:pt x="215" y="20"/>
                    <a:pt x="215" y="20"/>
                  </a:cubicBezTo>
                  <a:cubicBezTo>
                    <a:pt x="215" y="20"/>
                    <a:pt x="215" y="20"/>
                    <a:pt x="215" y="20"/>
                  </a:cubicBezTo>
                  <a:cubicBezTo>
                    <a:pt x="219" y="16"/>
                    <a:pt x="224" y="14"/>
                    <a:pt x="231" y="13"/>
                  </a:cubicBezTo>
                  <a:cubicBezTo>
                    <a:pt x="248" y="10"/>
                    <a:pt x="248" y="10"/>
                    <a:pt x="248" y="10"/>
                  </a:cubicBezTo>
                  <a:cubicBezTo>
                    <a:pt x="248" y="10"/>
                    <a:pt x="248" y="10"/>
                    <a:pt x="248" y="10"/>
                  </a:cubicBezTo>
                  <a:cubicBezTo>
                    <a:pt x="248" y="10"/>
                    <a:pt x="248" y="10"/>
                    <a:pt x="248" y="10"/>
                  </a:cubicBezTo>
                  <a:cubicBezTo>
                    <a:pt x="251" y="8"/>
                    <a:pt x="251" y="8"/>
                    <a:pt x="251" y="8"/>
                  </a:cubicBezTo>
                  <a:cubicBezTo>
                    <a:pt x="254" y="5"/>
                    <a:pt x="254" y="5"/>
                    <a:pt x="254" y="5"/>
                  </a:cubicBezTo>
                  <a:cubicBezTo>
                    <a:pt x="255" y="2"/>
                    <a:pt x="258" y="0"/>
                    <a:pt x="262" y="0"/>
                  </a:cubicBezTo>
                  <a:cubicBezTo>
                    <a:pt x="269" y="3"/>
                    <a:pt x="269" y="3"/>
                    <a:pt x="269" y="3"/>
                  </a:cubicBezTo>
                  <a:cubicBezTo>
                    <a:pt x="277" y="4"/>
                    <a:pt x="277" y="4"/>
                    <a:pt x="277" y="4"/>
                  </a:cubicBezTo>
                  <a:cubicBezTo>
                    <a:pt x="277" y="4"/>
                    <a:pt x="277" y="4"/>
                    <a:pt x="277" y="4"/>
                  </a:cubicBezTo>
                  <a:cubicBezTo>
                    <a:pt x="278" y="3"/>
                    <a:pt x="278" y="3"/>
                    <a:pt x="278" y="3"/>
                  </a:cubicBezTo>
                  <a:cubicBezTo>
                    <a:pt x="278" y="3"/>
                    <a:pt x="278" y="3"/>
                    <a:pt x="278" y="3"/>
                  </a:cubicBezTo>
                  <a:cubicBezTo>
                    <a:pt x="279" y="3"/>
                    <a:pt x="280" y="6"/>
                    <a:pt x="281" y="10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2"/>
                    <a:pt x="282" y="23"/>
                    <a:pt x="283" y="24"/>
                  </a:cubicBezTo>
                  <a:cubicBezTo>
                    <a:pt x="283" y="24"/>
                    <a:pt x="284" y="24"/>
                    <a:pt x="285" y="24"/>
                  </a:cubicBezTo>
                  <a:cubicBezTo>
                    <a:pt x="285" y="24"/>
                    <a:pt x="286" y="24"/>
                    <a:pt x="286" y="24"/>
                  </a:cubicBezTo>
                  <a:cubicBezTo>
                    <a:pt x="292" y="22"/>
                    <a:pt x="292" y="22"/>
                    <a:pt x="292" y="22"/>
                  </a:cubicBezTo>
                  <a:cubicBezTo>
                    <a:pt x="294" y="21"/>
                    <a:pt x="294" y="21"/>
                    <a:pt x="295" y="21"/>
                  </a:cubicBezTo>
                  <a:cubicBezTo>
                    <a:pt x="296" y="21"/>
                    <a:pt x="298" y="21"/>
                    <a:pt x="299" y="27"/>
                  </a:cubicBezTo>
                  <a:cubicBezTo>
                    <a:pt x="299" y="28"/>
                    <a:pt x="299" y="28"/>
                    <a:pt x="299" y="28"/>
                  </a:cubicBezTo>
                  <a:cubicBezTo>
                    <a:pt x="300" y="28"/>
                    <a:pt x="300" y="28"/>
                    <a:pt x="300" y="28"/>
                  </a:cubicBezTo>
                  <a:cubicBezTo>
                    <a:pt x="303" y="27"/>
                    <a:pt x="303" y="27"/>
                    <a:pt x="303" y="27"/>
                  </a:cubicBezTo>
                  <a:cubicBezTo>
                    <a:pt x="304" y="28"/>
                    <a:pt x="305" y="29"/>
                    <a:pt x="306" y="29"/>
                  </a:cubicBezTo>
                  <a:cubicBezTo>
                    <a:pt x="306" y="29"/>
                    <a:pt x="307" y="29"/>
                    <a:pt x="307" y="28"/>
                  </a:cubicBezTo>
                  <a:cubicBezTo>
                    <a:pt x="311" y="28"/>
                    <a:pt x="311" y="28"/>
                    <a:pt x="311" y="28"/>
                  </a:cubicBezTo>
                  <a:cubicBezTo>
                    <a:pt x="311" y="28"/>
                    <a:pt x="311" y="28"/>
                    <a:pt x="311" y="28"/>
                  </a:cubicBezTo>
                  <a:cubicBezTo>
                    <a:pt x="309" y="31"/>
                    <a:pt x="309" y="31"/>
                    <a:pt x="309" y="31"/>
                  </a:cubicBezTo>
                  <a:cubicBezTo>
                    <a:pt x="308" y="32"/>
                    <a:pt x="308" y="33"/>
                    <a:pt x="308" y="34"/>
                  </a:cubicBezTo>
                  <a:cubicBezTo>
                    <a:pt x="309" y="36"/>
                    <a:pt x="310" y="36"/>
                    <a:pt x="313" y="36"/>
                  </a:cubicBezTo>
                  <a:cubicBezTo>
                    <a:pt x="314" y="36"/>
                    <a:pt x="315" y="36"/>
                    <a:pt x="315" y="36"/>
                  </a:cubicBezTo>
                  <a:cubicBezTo>
                    <a:pt x="321" y="35"/>
                    <a:pt x="326" y="33"/>
                    <a:pt x="332" y="30"/>
                  </a:cubicBezTo>
                  <a:cubicBezTo>
                    <a:pt x="345" y="20"/>
                    <a:pt x="345" y="20"/>
                    <a:pt x="345" y="20"/>
                  </a:cubicBezTo>
                  <a:cubicBezTo>
                    <a:pt x="347" y="19"/>
                    <a:pt x="347" y="19"/>
                    <a:pt x="347" y="19"/>
                  </a:cubicBezTo>
                  <a:cubicBezTo>
                    <a:pt x="347" y="22"/>
                    <a:pt x="347" y="22"/>
                    <a:pt x="347" y="22"/>
                  </a:cubicBezTo>
                  <a:cubicBezTo>
                    <a:pt x="348" y="28"/>
                    <a:pt x="349" y="32"/>
                    <a:pt x="352" y="34"/>
                  </a:cubicBezTo>
                  <a:cubicBezTo>
                    <a:pt x="358" y="39"/>
                    <a:pt x="363" y="45"/>
                    <a:pt x="368" y="52"/>
                  </a:cubicBezTo>
                  <a:cubicBezTo>
                    <a:pt x="379" y="74"/>
                    <a:pt x="379" y="74"/>
                    <a:pt x="379" y="74"/>
                  </a:cubicBezTo>
                  <a:cubicBezTo>
                    <a:pt x="382" y="81"/>
                    <a:pt x="382" y="81"/>
                    <a:pt x="382" y="81"/>
                  </a:cubicBezTo>
                  <a:cubicBezTo>
                    <a:pt x="384" y="85"/>
                    <a:pt x="386" y="88"/>
                    <a:pt x="387" y="88"/>
                  </a:cubicBezTo>
                  <a:cubicBezTo>
                    <a:pt x="388" y="88"/>
                    <a:pt x="388" y="88"/>
                    <a:pt x="388" y="88"/>
                  </a:cubicBezTo>
                  <a:cubicBezTo>
                    <a:pt x="388" y="87"/>
                    <a:pt x="388" y="87"/>
                    <a:pt x="388" y="87"/>
                  </a:cubicBezTo>
                  <a:cubicBezTo>
                    <a:pt x="391" y="84"/>
                    <a:pt x="391" y="84"/>
                    <a:pt x="391" y="84"/>
                  </a:cubicBezTo>
                  <a:cubicBezTo>
                    <a:pt x="393" y="81"/>
                    <a:pt x="394" y="80"/>
                    <a:pt x="396" y="80"/>
                  </a:cubicBezTo>
                  <a:cubicBezTo>
                    <a:pt x="397" y="80"/>
                    <a:pt x="399" y="82"/>
                    <a:pt x="402" y="85"/>
                  </a:cubicBezTo>
                  <a:cubicBezTo>
                    <a:pt x="404" y="88"/>
                    <a:pt x="406" y="89"/>
                    <a:pt x="409" y="89"/>
                  </a:cubicBezTo>
                  <a:cubicBezTo>
                    <a:pt x="410" y="89"/>
                    <a:pt x="410" y="89"/>
                    <a:pt x="411" y="89"/>
                  </a:cubicBezTo>
                  <a:cubicBezTo>
                    <a:pt x="425" y="87"/>
                    <a:pt x="425" y="87"/>
                    <a:pt x="425" y="87"/>
                  </a:cubicBezTo>
                  <a:cubicBezTo>
                    <a:pt x="427" y="87"/>
                    <a:pt x="428" y="88"/>
                    <a:pt x="429" y="89"/>
                  </a:cubicBezTo>
                  <a:cubicBezTo>
                    <a:pt x="433" y="95"/>
                    <a:pt x="433" y="95"/>
                    <a:pt x="433" y="95"/>
                  </a:cubicBezTo>
                  <a:cubicBezTo>
                    <a:pt x="435" y="98"/>
                    <a:pt x="438" y="100"/>
                    <a:pt x="441" y="101"/>
                  </a:cubicBezTo>
                  <a:cubicBezTo>
                    <a:pt x="445" y="104"/>
                    <a:pt x="445" y="104"/>
                    <a:pt x="445" y="104"/>
                  </a:cubicBezTo>
                  <a:cubicBezTo>
                    <a:pt x="448" y="109"/>
                    <a:pt x="448" y="109"/>
                    <a:pt x="448" y="109"/>
                  </a:cubicBezTo>
                  <a:cubicBezTo>
                    <a:pt x="448" y="109"/>
                    <a:pt x="448" y="109"/>
                    <a:pt x="448" y="109"/>
                  </a:cubicBezTo>
                  <a:cubicBezTo>
                    <a:pt x="448" y="109"/>
                    <a:pt x="448" y="109"/>
                    <a:pt x="448" y="109"/>
                  </a:cubicBezTo>
                  <a:cubicBezTo>
                    <a:pt x="458" y="109"/>
                    <a:pt x="458" y="109"/>
                    <a:pt x="458" y="109"/>
                  </a:cubicBezTo>
                  <a:cubicBezTo>
                    <a:pt x="458" y="109"/>
                    <a:pt x="458" y="109"/>
                    <a:pt x="458" y="109"/>
                  </a:cubicBezTo>
                  <a:cubicBezTo>
                    <a:pt x="458" y="109"/>
                    <a:pt x="458" y="109"/>
                    <a:pt x="458" y="109"/>
                  </a:cubicBezTo>
                  <a:cubicBezTo>
                    <a:pt x="459" y="108"/>
                    <a:pt x="461" y="107"/>
                    <a:pt x="461" y="107"/>
                  </a:cubicBezTo>
                  <a:cubicBezTo>
                    <a:pt x="462" y="107"/>
                    <a:pt x="462" y="108"/>
                    <a:pt x="463" y="108"/>
                  </a:cubicBezTo>
                  <a:cubicBezTo>
                    <a:pt x="467" y="114"/>
                    <a:pt x="467" y="114"/>
                    <a:pt x="467" y="114"/>
                  </a:cubicBezTo>
                  <a:cubicBezTo>
                    <a:pt x="467" y="115"/>
                    <a:pt x="467" y="115"/>
                    <a:pt x="467" y="115"/>
                  </a:cubicBezTo>
                  <a:cubicBezTo>
                    <a:pt x="463" y="116"/>
                    <a:pt x="461" y="118"/>
                    <a:pt x="462" y="121"/>
                  </a:cubicBezTo>
                  <a:cubicBezTo>
                    <a:pt x="462" y="125"/>
                    <a:pt x="462" y="125"/>
                    <a:pt x="462" y="125"/>
                  </a:cubicBezTo>
                  <a:cubicBezTo>
                    <a:pt x="461" y="126"/>
                    <a:pt x="461" y="126"/>
                    <a:pt x="461" y="126"/>
                  </a:cubicBezTo>
                  <a:cubicBezTo>
                    <a:pt x="455" y="127"/>
                    <a:pt x="455" y="127"/>
                    <a:pt x="455" y="127"/>
                  </a:cubicBezTo>
                  <a:cubicBezTo>
                    <a:pt x="452" y="127"/>
                    <a:pt x="450" y="129"/>
                    <a:pt x="450" y="131"/>
                  </a:cubicBezTo>
                  <a:cubicBezTo>
                    <a:pt x="449" y="132"/>
                    <a:pt x="449" y="135"/>
                    <a:pt x="451" y="140"/>
                  </a:cubicBezTo>
                  <a:cubicBezTo>
                    <a:pt x="451" y="143"/>
                    <a:pt x="451" y="146"/>
                    <a:pt x="449" y="147"/>
                  </a:cubicBezTo>
                  <a:cubicBezTo>
                    <a:pt x="445" y="152"/>
                    <a:pt x="445" y="152"/>
                    <a:pt x="445" y="152"/>
                  </a:cubicBezTo>
                  <a:cubicBezTo>
                    <a:pt x="438" y="152"/>
                    <a:pt x="438" y="152"/>
                    <a:pt x="438" y="152"/>
                  </a:cubicBezTo>
                  <a:cubicBezTo>
                    <a:pt x="428" y="149"/>
                    <a:pt x="428" y="149"/>
                    <a:pt x="428" y="149"/>
                  </a:cubicBezTo>
                  <a:cubicBezTo>
                    <a:pt x="422" y="148"/>
                    <a:pt x="422" y="148"/>
                    <a:pt x="422" y="148"/>
                  </a:cubicBezTo>
                  <a:cubicBezTo>
                    <a:pt x="422" y="148"/>
                    <a:pt x="422" y="148"/>
                    <a:pt x="422" y="148"/>
                  </a:cubicBezTo>
                  <a:cubicBezTo>
                    <a:pt x="422" y="148"/>
                    <a:pt x="422" y="148"/>
                    <a:pt x="422" y="148"/>
                  </a:cubicBezTo>
                  <a:cubicBezTo>
                    <a:pt x="420" y="149"/>
                    <a:pt x="418" y="152"/>
                    <a:pt x="416" y="158"/>
                  </a:cubicBezTo>
                  <a:cubicBezTo>
                    <a:pt x="414" y="165"/>
                    <a:pt x="413" y="168"/>
                    <a:pt x="413" y="171"/>
                  </a:cubicBezTo>
                  <a:cubicBezTo>
                    <a:pt x="413" y="173"/>
                    <a:pt x="414" y="175"/>
                    <a:pt x="415" y="177"/>
                  </a:cubicBezTo>
                  <a:cubicBezTo>
                    <a:pt x="416" y="180"/>
                    <a:pt x="416" y="180"/>
                    <a:pt x="416" y="180"/>
                  </a:cubicBezTo>
                  <a:cubicBezTo>
                    <a:pt x="406" y="181"/>
                    <a:pt x="406" y="181"/>
                    <a:pt x="406" y="181"/>
                  </a:cubicBezTo>
                  <a:cubicBezTo>
                    <a:pt x="395" y="181"/>
                    <a:pt x="395" y="181"/>
                    <a:pt x="395" y="181"/>
                  </a:cubicBezTo>
                  <a:cubicBezTo>
                    <a:pt x="390" y="181"/>
                    <a:pt x="387" y="183"/>
                    <a:pt x="386" y="185"/>
                  </a:cubicBezTo>
                  <a:cubicBezTo>
                    <a:pt x="385" y="185"/>
                    <a:pt x="385" y="186"/>
                    <a:pt x="385" y="186"/>
                  </a:cubicBezTo>
                  <a:cubicBezTo>
                    <a:pt x="385" y="187"/>
                    <a:pt x="385" y="188"/>
                    <a:pt x="386" y="189"/>
                  </a:cubicBezTo>
                  <a:cubicBezTo>
                    <a:pt x="389" y="192"/>
                    <a:pt x="389" y="192"/>
                    <a:pt x="389" y="192"/>
                  </a:cubicBezTo>
                  <a:cubicBezTo>
                    <a:pt x="389" y="197"/>
                    <a:pt x="389" y="197"/>
                    <a:pt x="389" y="197"/>
                  </a:cubicBezTo>
                  <a:cubicBezTo>
                    <a:pt x="390" y="204"/>
                    <a:pt x="390" y="204"/>
                    <a:pt x="390" y="204"/>
                  </a:cubicBezTo>
                  <a:cubicBezTo>
                    <a:pt x="392" y="210"/>
                    <a:pt x="392" y="210"/>
                    <a:pt x="392" y="210"/>
                  </a:cubicBezTo>
                  <a:cubicBezTo>
                    <a:pt x="392" y="215"/>
                    <a:pt x="392" y="215"/>
                    <a:pt x="392" y="215"/>
                  </a:cubicBezTo>
                  <a:cubicBezTo>
                    <a:pt x="388" y="219"/>
                    <a:pt x="388" y="219"/>
                    <a:pt x="388" y="219"/>
                  </a:cubicBezTo>
                  <a:cubicBezTo>
                    <a:pt x="388" y="220"/>
                    <a:pt x="388" y="220"/>
                    <a:pt x="388" y="220"/>
                  </a:cubicBezTo>
                  <a:cubicBezTo>
                    <a:pt x="387" y="221"/>
                    <a:pt x="386" y="223"/>
                    <a:pt x="386" y="225"/>
                  </a:cubicBezTo>
                  <a:cubicBezTo>
                    <a:pt x="388" y="229"/>
                    <a:pt x="388" y="229"/>
                    <a:pt x="388" y="229"/>
                  </a:cubicBezTo>
                  <a:cubicBezTo>
                    <a:pt x="380" y="226"/>
                    <a:pt x="380" y="226"/>
                    <a:pt x="380" y="226"/>
                  </a:cubicBezTo>
                  <a:cubicBezTo>
                    <a:pt x="378" y="222"/>
                    <a:pt x="378" y="222"/>
                    <a:pt x="378" y="222"/>
                  </a:cubicBezTo>
                  <a:cubicBezTo>
                    <a:pt x="378" y="221"/>
                    <a:pt x="378" y="221"/>
                    <a:pt x="378" y="221"/>
                  </a:cubicBezTo>
                  <a:cubicBezTo>
                    <a:pt x="377" y="221"/>
                    <a:pt x="377" y="221"/>
                    <a:pt x="377" y="221"/>
                  </a:cubicBezTo>
                  <a:cubicBezTo>
                    <a:pt x="371" y="221"/>
                    <a:pt x="371" y="221"/>
                    <a:pt x="371" y="221"/>
                  </a:cubicBezTo>
                  <a:cubicBezTo>
                    <a:pt x="364" y="220"/>
                    <a:pt x="364" y="220"/>
                    <a:pt x="364" y="220"/>
                  </a:cubicBezTo>
                  <a:cubicBezTo>
                    <a:pt x="345" y="219"/>
                    <a:pt x="345" y="219"/>
                    <a:pt x="345" y="219"/>
                  </a:cubicBezTo>
                  <a:cubicBezTo>
                    <a:pt x="338" y="221"/>
                    <a:pt x="338" y="221"/>
                    <a:pt x="338" y="221"/>
                  </a:cubicBezTo>
                  <a:cubicBezTo>
                    <a:pt x="333" y="221"/>
                    <a:pt x="333" y="221"/>
                    <a:pt x="333" y="221"/>
                  </a:cubicBezTo>
                  <a:cubicBezTo>
                    <a:pt x="324" y="218"/>
                    <a:pt x="324" y="218"/>
                    <a:pt x="324" y="218"/>
                  </a:cubicBezTo>
                  <a:cubicBezTo>
                    <a:pt x="321" y="216"/>
                    <a:pt x="319" y="215"/>
                    <a:pt x="317" y="215"/>
                  </a:cubicBezTo>
                  <a:cubicBezTo>
                    <a:pt x="316" y="215"/>
                    <a:pt x="315" y="216"/>
                    <a:pt x="315" y="216"/>
                  </a:cubicBezTo>
                  <a:cubicBezTo>
                    <a:pt x="312" y="217"/>
                    <a:pt x="311" y="219"/>
                    <a:pt x="310" y="222"/>
                  </a:cubicBezTo>
                  <a:cubicBezTo>
                    <a:pt x="309" y="226"/>
                    <a:pt x="309" y="226"/>
                    <a:pt x="309" y="226"/>
                  </a:cubicBezTo>
                  <a:cubicBezTo>
                    <a:pt x="308" y="225"/>
                    <a:pt x="308" y="225"/>
                    <a:pt x="308" y="225"/>
                  </a:cubicBezTo>
                  <a:cubicBezTo>
                    <a:pt x="301" y="223"/>
                    <a:pt x="296" y="221"/>
                    <a:pt x="292" y="221"/>
                  </a:cubicBezTo>
                  <a:cubicBezTo>
                    <a:pt x="291" y="221"/>
                    <a:pt x="291" y="221"/>
                    <a:pt x="291" y="221"/>
                  </a:cubicBezTo>
                  <a:cubicBezTo>
                    <a:pt x="287" y="221"/>
                    <a:pt x="284" y="224"/>
                    <a:pt x="281" y="229"/>
                  </a:cubicBezTo>
                  <a:cubicBezTo>
                    <a:pt x="280" y="230"/>
                    <a:pt x="280" y="230"/>
                    <a:pt x="280" y="230"/>
                  </a:cubicBezTo>
                  <a:cubicBezTo>
                    <a:pt x="280" y="230"/>
                    <a:pt x="278" y="232"/>
                    <a:pt x="263" y="241"/>
                  </a:cubicBezTo>
                  <a:cubicBezTo>
                    <a:pt x="261" y="242"/>
                    <a:pt x="258" y="244"/>
                    <a:pt x="256" y="249"/>
                  </a:cubicBezTo>
                  <a:cubicBezTo>
                    <a:pt x="250" y="254"/>
                    <a:pt x="250" y="254"/>
                    <a:pt x="250" y="2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75" name="Freeform 787"/>
            <p:cNvSpPr>
              <a:spLocks noEditPoints="1"/>
            </p:cNvSpPr>
            <p:nvPr/>
          </p:nvSpPr>
          <p:spPr bwMode="auto">
            <a:xfrm>
              <a:off x="2912196" y="2598023"/>
              <a:ext cx="1861923" cy="1018345"/>
            </a:xfrm>
            <a:custGeom>
              <a:avLst/>
              <a:gdLst>
                <a:gd name="T0" fmla="*/ 293 w 469"/>
                <a:gd name="T1" fmla="*/ 22 h 256"/>
                <a:gd name="T2" fmla="*/ 314 w 469"/>
                <a:gd name="T3" fmla="*/ 36 h 256"/>
                <a:gd name="T4" fmla="*/ 384 w 469"/>
                <a:gd name="T5" fmla="*/ 82 h 256"/>
                <a:gd name="T6" fmla="*/ 435 w 469"/>
                <a:gd name="T7" fmla="*/ 96 h 256"/>
                <a:gd name="T8" fmla="*/ 464 w 469"/>
                <a:gd name="T9" fmla="*/ 122 h 256"/>
                <a:gd name="T10" fmla="*/ 429 w 469"/>
                <a:gd name="T11" fmla="*/ 151 h 256"/>
                <a:gd name="T12" fmla="*/ 388 w 469"/>
                <a:gd name="T13" fmla="*/ 189 h 256"/>
                <a:gd name="T14" fmla="*/ 380 w 469"/>
                <a:gd name="T15" fmla="*/ 228 h 256"/>
                <a:gd name="T16" fmla="*/ 316 w 469"/>
                <a:gd name="T17" fmla="*/ 218 h 256"/>
                <a:gd name="T18" fmla="*/ 251 w 469"/>
                <a:gd name="T19" fmla="*/ 256 h 256"/>
                <a:gd name="T20" fmla="*/ 226 w 469"/>
                <a:gd name="T21" fmla="*/ 225 h 256"/>
                <a:gd name="T22" fmla="*/ 180 w 469"/>
                <a:gd name="T23" fmla="*/ 213 h 256"/>
                <a:gd name="T24" fmla="*/ 73 w 469"/>
                <a:gd name="T25" fmla="*/ 234 h 256"/>
                <a:gd name="T26" fmla="*/ 59 w 469"/>
                <a:gd name="T27" fmla="*/ 183 h 256"/>
                <a:gd name="T28" fmla="*/ 46 w 469"/>
                <a:gd name="T29" fmla="*/ 155 h 256"/>
                <a:gd name="T30" fmla="*/ 11 w 469"/>
                <a:gd name="T31" fmla="*/ 141 h 256"/>
                <a:gd name="T32" fmla="*/ 17 w 469"/>
                <a:gd name="T33" fmla="*/ 96 h 256"/>
                <a:gd name="T34" fmla="*/ 62 w 469"/>
                <a:gd name="T35" fmla="*/ 74 h 256"/>
                <a:gd name="T36" fmla="*/ 95 w 469"/>
                <a:gd name="T37" fmla="*/ 85 h 256"/>
                <a:gd name="T38" fmla="*/ 130 w 469"/>
                <a:gd name="T39" fmla="*/ 84 h 256"/>
                <a:gd name="T40" fmla="*/ 173 w 469"/>
                <a:gd name="T41" fmla="*/ 84 h 256"/>
                <a:gd name="T42" fmla="*/ 171 w 469"/>
                <a:gd name="T43" fmla="*/ 48 h 256"/>
                <a:gd name="T44" fmla="*/ 202 w 469"/>
                <a:gd name="T45" fmla="*/ 22 h 256"/>
                <a:gd name="T46" fmla="*/ 255 w 469"/>
                <a:gd name="T47" fmla="*/ 6 h 256"/>
                <a:gd name="T48" fmla="*/ 217 w 469"/>
                <a:gd name="T49" fmla="*/ 21 h 256"/>
                <a:gd name="T50" fmla="*/ 177 w 469"/>
                <a:gd name="T51" fmla="*/ 29 h 256"/>
                <a:gd name="T52" fmla="*/ 181 w 469"/>
                <a:gd name="T53" fmla="*/ 45 h 256"/>
                <a:gd name="T54" fmla="*/ 164 w 469"/>
                <a:gd name="T55" fmla="*/ 63 h 256"/>
                <a:gd name="T56" fmla="*/ 175 w 469"/>
                <a:gd name="T57" fmla="*/ 85 h 256"/>
                <a:gd name="T58" fmla="*/ 163 w 469"/>
                <a:gd name="T59" fmla="*/ 92 h 256"/>
                <a:gd name="T60" fmla="*/ 144 w 469"/>
                <a:gd name="T61" fmla="*/ 90 h 256"/>
                <a:gd name="T62" fmla="*/ 115 w 469"/>
                <a:gd name="T63" fmla="*/ 88 h 256"/>
                <a:gd name="T64" fmla="*/ 91 w 469"/>
                <a:gd name="T65" fmla="*/ 93 h 256"/>
                <a:gd name="T66" fmla="*/ 67 w 469"/>
                <a:gd name="T67" fmla="*/ 74 h 256"/>
                <a:gd name="T68" fmla="*/ 37 w 469"/>
                <a:gd name="T69" fmla="*/ 85 h 256"/>
                <a:gd name="T70" fmla="*/ 15 w 469"/>
                <a:gd name="T71" fmla="*/ 98 h 256"/>
                <a:gd name="T72" fmla="*/ 2 w 469"/>
                <a:gd name="T73" fmla="*/ 128 h 256"/>
                <a:gd name="T74" fmla="*/ 33 w 469"/>
                <a:gd name="T75" fmla="*/ 158 h 256"/>
                <a:gd name="T76" fmla="*/ 62 w 469"/>
                <a:gd name="T77" fmla="*/ 153 h 256"/>
                <a:gd name="T78" fmla="*/ 74 w 469"/>
                <a:gd name="T79" fmla="*/ 183 h 256"/>
                <a:gd name="T80" fmla="*/ 47 w 469"/>
                <a:gd name="T81" fmla="*/ 198 h 256"/>
                <a:gd name="T82" fmla="*/ 88 w 469"/>
                <a:gd name="T83" fmla="*/ 228 h 256"/>
                <a:gd name="T84" fmla="*/ 141 w 469"/>
                <a:gd name="T85" fmla="*/ 177 h 256"/>
                <a:gd name="T86" fmla="*/ 210 w 469"/>
                <a:gd name="T87" fmla="*/ 210 h 256"/>
                <a:gd name="T88" fmla="*/ 221 w 469"/>
                <a:gd name="T89" fmla="*/ 218 h 256"/>
                <a:gd name="T90" fmla="*/ 234 w 469"/>
                <a:gd name="T91" fmla="*/ 236 h 256"/>
                <a:gd name="T92" fmla="*/ 251 w 469"/>
                <a:gd name="T93" fmla="*/ 254 h 256"/>
                <a:gd name="T94" fmla="*/ 310 w 469"/>
                <a:gd name="T95" fmla="*/ 223 h 256"/>
                <a:gd name="T96" fmla="*/ 365 w 469"/>
                <a:gd name="T97" fmla="*/ 220 h 256"/>
                <a:gd name="T98" fmla="*/ 386 w 469"/>
                <a:gd name="T99" fmla="*/ 226 h 256"/>
                <a:gd name="T100" fmla="*/ 390 w 469"/>
                <a:gd name="T101" fmla="*/ 205 h 256"/>
                <a:gd name="T102" fmla="*/ 415 w 469"/>
                <a:gd name="T103" fmla="*/ 179 h 256"/>
                <a:gd name="T104" fmla="*/ 439 w 469"/>
                <a:gd name="T105" fmla="*/ 153 h 256"/>
                <a:gd name="T106" fmla="*/ 462 w 469"/>
                <a:gd name="T107" fmla="*/ 125 h 256"/>
                <a:gd name="T108" fmla="*/ 448 w 469"/>
                <a:gd name="T109" fmla="*/ 111 h 256"/>
                <a:gd name="T110" fmla="*/ 413 w 469"/>
                <a:gd name="T111" fmla="*/ 90 h 256"/>
                <a:gd name="T112" fmla="*/ 388 w 469"/>
                <a:gd name="T113" fmla="*/ 90 h 256"/>
                <a:gd name="T114" fmla="*/ 317 w 469"/>
                <a:gd name="T115" fmla="*/ 38 h 256"/>
                <a:gd name="T116" fmla="*/ 299 w 469"/>
                <a:gd name="T117" fmla="*/ 30 h 256"/>
                <a:gd name="T118" fmla="*/ 286 w 469"/>
                <a:gd name="T119" fmla="*/ 26 h 256"/>
                <a:gd name="T120" fmla="*/ 270 w 469"/>
                <a:gd name="T121" fmla="*/ 5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69" h="256">
                  <a:moveTo>
                    <a:pt x="263" y="0"/>
                  </a:moveTo>
                  <a:cubicBezTo>
                    <a:pt x="271" y="3"/>
                    <a:pt x="271" y="3"/>
                    <a:pt x="271" y="3"/>
                  </a:cubicBezTo>
                  <a:cubicBezTo>
                    <a:pt x="278" y="4"/>
                    <a:pt x="278" y="4"/>
                    <a:pt x="278" y="4"/>
                  </a:cubicBezTo>
                  <a:cubicBezTo>
                    <a:pt x="279" y="4"/>
                    <a:pt x="279" y="3"/>
                    <a:pt x="279" y="3"/>
                  </a:cubicBezTo>
                  <a:cubicBezTo>
                    <a:pt x="281" y="3"/>
                    <a:pt x="282" y="6"/>
                    <a:pt x="283" y="11"/>
                  </a:cubicBezTo>
                  <a:cubicBezTo>
                    <a:pt x="284" y="22"/>
                    <a:pt x="284" y="22"/>
                    <a:pt x="284" y="22"/>
                  </a:cubicBezTo>
                  <a:cubicBezTo>
                    <a:pt x="284" y="24"/>
                    <a:pt x="284" y="25"/>
                    <a:pt x="286" y="25"/>
                  </a:cubicBezTo>
                  <a:cubicBezTo>
                    <a:pt x="286" y="25"/>
                    <a:pt x="287" y="25"/>
                    <a:pt x="287" y="24"/>
                  </a:cubicBezTo>
                  <a:cubicBezTo>
                    <a:pt x="293" y="22"/>
                    <a:pt x="293" y="22"/>
                    <a:pt x="293" y="22"/>
                  </a:cubicBezTo>
                  <a:cubicBezTo>
                    <a:pt x="294" y="22"/>
                    <a:pt x="295" y="21"/>
                    <a:pt x="296" y="21"/>
                  </a:cubicBezTo>
                  <a:cubicBezTo>
                    <a:pt x="298" y="21"/>
                    <a:pt x="300" y="23"/>
                    <a:pt x="300" y="28"/>
                  </a:cubicBezTo>
                  <a:cubicBezTo>
                    <a:pt x="304" y="27"/>
                    <a:pt x="304" y="27"/>
                    <a:pt x="304" y="27"/>
                  </a:cubicBezTo>
                  <a:cubicBezTo>
                    <a:pt x="305" y="28"/>
                    <a:pt x="306" y="29"/>
                    <a:pt x="307" y="29"/>
                  </a:cubicBezTo>
                  <a:cubicBezTo>
                    <a:pt x="307" y="29"/>
                    <a:pt x="307" y="29"/>
                    <a:pt x="308" y="29"/>
                  </a:cubicBezTo>
                  <a:cubicBezTo>
                    <a:pt x="313" y="28"/>
                    <a:pt x="313" y="28"/>
                    <a:pt x="313" y="28"/>
                  </a:cubicBezTo>
                  <a:cubicBezTo>
                    <a:pt x="314" y="29"/>
                    <a:pt x="314" y="29"/>
                    <a:pt x="314" y="29"/>
                  </a:cubicBezTo>
                  <a:cubicBezTo>
                    <a:pt x="311" y="32"/>
                    <a:pt x="311" y="32"/>
                    <a:pt x="311" y="32"/>
                  </a:cubicBezTo>
                  <a:cubicBezTo>
                    <a:pt x="309" y="35"/>
                    <a:pt x="310" y="36"/>
                    <a:pt x="314" y="36"/>
                  </a:cubicBezTo>
                  <a:cubicBezTo>
                    <a:pt x="315" y="36"/>
                    <a:pt x="316" y="36"/>
                    <a:pt x="316" y="36"/>
                  </a:cubicBezTo>
                  <a:cubicBezTo>
                    <a:pt x="322" y="35"/>
                    <a:pt x="327" y="33"/>
                    <a:pt x="332" y="30"/>
                  </a:cubicBezTo>
                  <a:cubicBezTo>
                    <a:pt x="345" y="20"/>
                    <a:pt x="345" y="20"/>
                    <a:pt x="345" y="20"/>
                  </a:cubicBezTo>
                  <a:cubicBezTo>
                    <a:pt x="348" y="19"/>
                    <a:pt x="348" y="19"/>
                    <a:pt x="348" y="19"/>
                  </a:cubicBezTo>
                  <a:cubicBezTo>
                    <a:pt x="349" y="23"/>
                    <a:pt x="349" y="23"/>
                    <a:pt x="349" y="23"/>
                  </a:cubicBezTo>
                  <a:cubicBezTo>
                    <a:pt x="350" y="29"/>
                    <a:pt x="351" y="32"/>
                    <a:pt x="353" y="34"/>
                  </a:cubicBezTo>
                  <a:cubicBezTo>
                    <a:pt x="360" y="39"/>
                    <a:pt x="365" y="45"/>
                    <a:pt x="370" y="53"/>
                  </a:cubicBezTo>
                  <a:cubicBezTo>
                    <a:pt x="381" y="74"/>
                    <a:pt x="381" y="74"/>
                    <a:pt x="381" y="74"/>
                  </a:cubicBezTo>
                  <a:cubicBezTo>
                    <a:pt x="384" y="82"/>
                    <a:pt x="384" y="82"/>
                    <a:pt x="384" y="82"/>
                  </a:cubicBezTo>
                  <a:cubicBezTo>
                    <a:pt x="385" y="86"/>
                    <a:pt x="387" y="88"/>
                    <a:pt x="388" y="88"/>
                  </a:cubicBezTo>
                  <a:cubicBezTo>
                    <a:pt x="392" y="84"/>
                    <a:pt x="392" y="84"/>
                    <a:pt x="392" y="84"/>
                  </a:cubicBezTo>
                  <a:cubicBezTo>
                    <a:pt x="393" y="81"/>
                    <a:pt x="395" y="81"/>
                    <a:pt x="397" y="81"/>
                  </a:cubicBezTo>
                  <a:cubicBezTo>
                    <a:pt x="399" y="81"/>
                    <a:pt x="400" y="82"/>
                    <a:pt x="404" y="86"/>
                  </a:cubicBezTo>
                  <a:cubicBezTo>
                    <a:pt x="405" y="88"/>
                    <a:pt x="407" y="89"/>
                    <a:pt x="410" y="89"/>
                  </a:cubicBezTo>
                  <a:cubicBezTo>
                    <a:pt x="410" y="89"/>
                    <a:pt x="411" y="89"/>
                    <a:pt x="412" y="89"/>
                  </a:cubicBezTo>
                  <a:cubicBezTo>
                    <a:pt x="426" y="87"/>
                    <a:pt x="426" y="87"/>
                    <a:pt x="426" y="87"/>
                  </a:cubicBezTo>
                  <a:cubicBezTo>
                    <a:pt x="428" y="87"/>
                    <a:pt x="430" y="88"/>
                    <a:pt x="431" y="90"/>
                  </a:cubicBezTo>
                  <a:cubicBezTo>
                    <a:pt x="435" y="96"/>
                    <a:pt x="435" y="96"/>
                    <a:pt x="435" y="96"/>
                  </a:cubicBezTo>
                  <a:cubicBezTo>
                    <a:pt x="436" y="98"/>
                    <a:pt x="439" y="100"/>
                    <a:pt x="442" y="101"/>
                  </a:cubicBezTo>
                  <a:cubicBezTo>
                    <a:pt x="446" y="105"/>
                    <a:pt x="446" y="105"/>
                    <a:pt x="446" y="105"/>
                  </a:cubicBezTo>
                  <a:cubicBezTo>
                    <a:pt x="449" y="109"/>
                    <a:pt x="449" y="109"/>
                    <a:pt x="449" y="109"/>
                  </a:cubicBezTo>
                  <a:cubicBezTo>
                    <a:pt x="459" y="110"/>
                    <a:pt x="459" y="110"/>
                    <a:pt x="459" y="110"/>
                  </a:cubicBezTo>
                  <a:cubicBezTo>
                    <a:pt x="460" y="108"/>
                    <a:pt x="462" y="108"/>
                    <a:pt x="462" y="108"/>
                  </a:cubicBezTo>
                  <a:cubicBezTo>
                    <a:pt x="463" y="108"/>
                    <a:pt x="464" y="108"/>
                    <a:pt x="464" y="109"/>
                  </a:cubicBezTo>
                  <a:cubicBezTo>
                    <a:pt x="468" y="115"/>
                    <a:pt x="468" y="115"/>
                    <a:pt x="468" y="115"/>
                  </a:cubicBezTo>
                  <a:cubicBezTo>
                    <a:pt x="469" y="116"/>
                    <a:pt x="469" y="116"/>
                    <a:pt x="469" y="116"/>
                  </a:cubicBezTo>
                  <a:cubicBezTo>
                    <a:pt x="465" y="117"/>
                    <a:pt x="463" y="119"/>
                    <a:pt x="464" y="122"/>
                  </a:cubicBezTo>
                  <a:cubicBezTo>
                    <a:pt x="464" y="126"/>
                    <a:pt x="464" y="126"/>
                    <a:pt x="464" y="126"/>
                  </a:cubicBezTo>
                  <a:cubicBezTo>
                    <a:pt x="462" y="128"/>
                    <a:pt x="462" y="128"/>
                    <a:pt x="462" y="128"/>
                  </a:cubicBezTo>
                  <a:cubicBezTo>
                    <a:pt x="456" y="129"/>
                    <a:pt x="456" y="129"/>
                    <a:pt x="456" y="129"/>
                  </a:cubicBezTo>
                  <a:cubicBezTo>
                    <a:pt x="453" y="129"/>
                    <a:pt x="452" y="130"/>
                    <a:pt x="452" y="132"/>
                  </a:cubicBezTo>
                  <a:cubicBezTo>
                    <a:pt x="451" y="133"/>
                    <a:pt x="451" y="135"/>
                    <a:pt x="452" y="141"/>
                  </a:cubicBezTo>
                  <a:cubicBezTo>
                    <a:pt x="453" y="144"/>
                    <a:pt x="452" y="148"/>
                    <a:pt x="451" y="149"/>
                  </a:cubicBezTo>
                  <a:cubicBezTo>
                    <a:pt x="446" y="153"/>
                    <a:pt x="446" y="153"/>
                    <a:pt x="446" y="153"/>
                  </a:cubicBezTo>
                  <a:cubicBezTo>
                    <a:pt x="438" y="154"/>
                    <a:pt x="438" y="154"/>
                    <a:pt x="438" y="154"/>
                  </a:cubicBezTo>
                  <a:cubicBezTo>
                    <a:pt x="429" y="151"/>
                    <a:pt x="429" y="151"/>
                    <a:pt x="429" y="151"/>
                  </a:cubicBezTo>
                  <a:cubicBezTo>
                    <a:pt x="423" y="150"/>
                    <a:pt x="423" y="150"/>
                    <a:pt x="423" y="150"/>
                  </a:cubicBezTo>
                  <a:cubicBezTo>
                    <a:pt x="421" y="151"/>
                    <a:pt x="419" y="154"/>
                    <a:pt x="418" y="160"/>
                  </a:cubicBezTo>
                  <a:cubicBezTo>
                    <a:pt x="416" y="166"/>
                    <a:pt x="415" y="169"/>
                    <a:pt x="415" y="172"/>
                  </a:cubicBezTo>
                  <a:cubicBezTo>
                    <a:pt x="415" y="173"/>
                    <a:pt x="415" y="176"/>
                    <a:pt x="417" y="178"/>
                  </a:cubicBezTo>
                  <a:cubicBezTo>
                    <a:pt x="418" y="182"/>
                    <a:pt x="418" y="182"/>
                    <a:pt x="418" y="182"/>
                  </a:cubicBezTo>
                  <a:cubicBezTo>
                    <a:pt x="407" y="183"/>
                    <a:pt x="407" y="183"/>
                    <a:pt x="407" y="183"/>
                  </a:cubicBezTo>
                  <a:cubicBezTo>
                    <a:pt x="396" y="183"/>
                    <a:pt x="396" y="183"/>
                    <a:pt x="396" y="183"/>
                  </a:cubicBezTo>
                  <a:cubicBezTo>
                    <a:pt x="391" y="183"/>
                    <a:pt x="388" y="185"/>
                    <a:pt x="387" y="186"/>
                  </a:cubicBezTo>
                  <a:cubicBezTo>
                    <a:pt x="386" y="187"/>
                    <a:pt x="386" y="188"/>
                    <a:pt x="388" y="189"/>
                  </a:cubicBezTo>
                  <a:cubicBezTo>
                    <a:pt x="390" y="193"/>
                    <a:pt x="390" y="193"/>
                    <a:pt x="390" y="193"/>
                  </a:cubicBezTo>
                  <a:cubicBezTo>
                    <a:pt x="391" y="198"/>
                    <a:pt x="391" y="198"/>
                    <a:pt x="391" y="198"/>
                  </a:cubicBezTo>
                  <a:cubicBezTo>
                    <a:pt x="392" y="205"/>
                    <a:pt x="392" y="205"/>
                    <a:pt x="392" y="205"/>
                  </a:cubicBezTo>
                  <a:cubicBezTo>
                    <a:pt x="394" y="211"/>
                    <a:pt x="394" y="211"/>
                    <a:pt x="394" y="211"/>
                  </a:cubicBezTo>
                  <a:cubicBezTo>
                    <a:pt x="394" y="216"/>
                    <a:pt x="394" y="216"/>
                    <a:pt x="394" y="216"/>
                  </a:cubicBezTo>
                  <a:cubicBezTo>
                    <a:pt x="390" y="220"/>
                    <a:pt x="390" y="220"/>
                    <a:pt x="390" y="220"/>
                  </a:cubicBezTo>
                  <a:cubicBezTo>
                    <a:pt x="389" y="222"/>
                    <a:pt x="388" y="224"/>
                    <a:pt x="388" y="226"/>
                  </a:cubicBezTo>
                  <a:cubicBezTo>
                    <a:pt x="390" y="231"/>
                    <a:pt x="390" y="231"/>
                    <a:pt x="390" y="231"/>
                  </a:cubicBezTo>
                  <a:cubicBezTo>
                    <a:pt x="380" y="228"/>
                    <a:pt x="380" y="228"/>
                    <a:pt x="380" y="228"/>
                  </a:cubicBezTo>
                  <a:cubicBezTo>
                    <a:pt x="378" y="223"/>
                    <a:pt x="378" y="223"/>
                    <a:pt x="378" y="223"/>
                  </a:cubicBezTo>
                  <a:cubicBezTo>
                    <a:pt x="372" y="223"/>
                    <a:pt x="372" y="223"/>
                    <a:pt x="372" y="223"/>
                  </a:cubicBezTo>
                  <a:cubicBezTo>
                    <a:pt x="365" y="222"/>
                    <a:pt x="365" y="222"/>
                    <a:pt x="365" y="222"/>
                  </a:cubicBezTo>
                  <a:cubicBezTo>
                    <a:pt x="346" y="221"/>
                    <a:pt x="346" y="221"/>
                    <a:pt x="346" y="221"/>
                  </a:cubicBezTo>
                  <a:cubicBezTo>
                    <a:pt x="339" y="223"/>
                    <a:pt x="339" y="223"/>
                    <a:pt x="339" y="223"/>
                  </a:cubicBezTo>
                  <a:cubicBezTo>
                    <a:pt x="333" y="223"/>
                    <a:pt x="333" y="223"/>
                    <a:pt x="333" y="223"/>
                  </a:cubicBezTo>
                  <a:cubicBezTo>
                    <a:pt x="325" y="220"/>
                    <a:pt x="325" y="220"/>
                    <a:pt x="325" y="220"/>
                  </a:cubicBezTo>
                  <a:cubicBezTo>
                    <a:pt x="322" y="218"/>
                    <a:pt x="320" y="217"/>
                    <a:pt x="318" y="217"/>
                  </a:cubicBezTo>
                  <a:cubicBezTo>
                    <a:pt x="317" y="217"/>
                    <a:pt x="317" y="217"/>
                    <a:pt x="316" y="218"/>
                  </a:cubicBezTo>
                  <a:cubicBezTo>
                    <a:pt x="314" y="219"/>
                    <a:pt x="313" y="220"/>
                    <a:pt x="312" y="223"/>
                  </a:cubicBezTo>
                  <a:cubicBezTo>
                    <a:pt x="311" y="228"/>
                    <a:pt x="311" y="228"/>
                    <a:pt x="311" y="228"/>
                  </a:cubicBezTo>
                  <a:cubicBezTo>
                    <a:pt x="303" y="225"/>
                    <a:pt x="297" y="223"/>
                    <a:pt x="293" y="223"/>
                  </a:cubicBezTo>
                  <a:cubicBezTo>
                    <a:pt x="292" y="223"/>
                    <a:pt x="292" y="223"/>
                    <a:pt x="292" y="223"/>
                  </a:cubicBezTo>
                  <a:cubicBezTo>
                    <a:pt x="288" y="223"/>
                    <a:pt x="285" y="226"/>
                    <a:pt x="283" y="230"/>
                  </a:cubicBezTo>
                  <a:cubicBezTo>
                    <a:pt x="282" y="231"/>
                    <a:pt x="282" y="231"/>
                    <a:pt x="282" y="231"/>
                  </a:cubicBezTo>
                  <a:cubicBezTo>
                    <a:pt x="281" y="233"/>
                    <a:pt x="275" y="237"/>
                    <a:pt x="265" y="243"/>
                  </a:cubicBezTo>
                  <a:cubicBezTo>
                    <a:pt x="262" y="244"/>
                    <a:pt x="260" y="246"/>
                    <a:pt x="258" y="250"/>
                  </a:cubicBezTo>
                  <a:cubicBezTo>
                    <a:pt x="251" y="256"/>
                    <a:pt x="251" y="256"/>
                    <a:pt x="251" y="256"/>
                  </a:cubicBezTo>
                  <a:cubicBezTo>
                    <a:pt x="250" y="256"/>
                    <a:pt x="249" y="255"/>
                    <a:pt x="248" y="253"/>
                  </a:cubicBezTo>
                  <a:cubicBezTo>
                    <a:pt x="246" y="248"/>
                    <a:pt x="246" y="248"/>
                    <a:pt x="246" y="248"/>
                  </a:cubicBezTo>
                  <a:cubicBezTo>
                    <a:pt x="240" y="248"/>
                    <a:pt x="240" y="248"/>
                    <a:pt x="240" y="248"/>
                  </a:cubicBezTo>
                  <a:cubicBezTo>
                    <a:pt x="234" y="248"/>
                    <a:pt x="234" y="248"/>
                    <a:pt x="234" y="248"/>
                  </a:cubicBezTo>
                  <a:cubicBezTo>
                    <a:pt x="232" y="242"/>
                    <a:pt x="232" y="242"/>
                    <a:pt x="232" y="242"/>
                  </a:cubicBezTo>
                  <a:cubicBezTo>
                    <a:pt x="232" y="237"/>
                    <a:pt x="232" y="237"/>
                    <a:pt x="232" y="237"/>
                  </a:cubicBezTo>
                  <a:cubicBezTo>
                    <a:pt x="229" y="237"/>
                    <a:pt x="229" y="237"/>
                    <a:pt x="229" y="237"/>
                  </a:cubicBezTo>
                  <a:cubicBezTo>
                    <a:pt x="226" y="234"/>
                    <a:pt x="226" y="234"/>
                    <a:pt x="226" y="234"/>
                  </a:cubicBezTo>
                  <a:cubicBezTo>
                    <a:pt x="226" y="225"/>
                    <a:pt x="226" y="225"/>
                    <a:pt x="226" y="225"/>
                  </a:cubicBezTo>
                  <a:cubicBezTo>
                    <a:pt x="227" y="220"/>
                    <a:pt x="227" y="220"/>
                    <a:pt x="227" y="220"/>
                  </a:cubicBezTo>
                  <a:cubicBezTo>
                    <a:pt x="223" y="222"/>
                    <a:pt x="223" y="222"/>
                    <a:pt x="223" y="222"/>
                  </a:cubicBezTo>
                  <a:cubicBezTo>
                    <a:pt x="220" y="219"/>
                    <a:pt x="220" y="219"/>
                    <a:pt x="220" y="219"/>
                  </a:cubicBezTo>
                  <a:cubicBezTo>
                    <a:pt x="217" y="213"/>
                    <a:pt x="217" y="213"/>
                    <a:pt x="217" y="213"/>
                  </a:cubicBezTo>
                  <a:cubicBezTo>
                    <a:pt x="216" y="210"/>
                    <a:pt x="215" y="209"/>
                    <a:pt x="214" y="208"/>
                  </a:cubicBezTo>
                  <a:cubicBezTo>
                    <a:pt x="212" y="210"/>
                    <a:pt x="212" y="210"/>
                    <a:pt x="212" y="210"/>
                  </a:cubicBezTo>
                  <a:cubicBezTo>
                    <a:pt x="212" y="211"/>
                    <a:pt x="211" y="212"/>
                    <a:pt x="210" y="212"/>
                  </a:cubicBezTo>
                  <a:cubicBezTo>
                    <a:pt x="210" y="212"/>
                    <a:pt x="209" y="211"/>
                    <a:pt x="209" y="211"/>
                  </a:cubicBezTo>
                  <a:cubicBezTo>
                    <a:pt x="180" y="213"/>
                    <a:pt x="180" y="213"/>
                    <a:pt x="180" y="213"/>
                  </a:cubicBezTo>
                  <a:cubicBezTo>
                    <a:pt x="168" y="200"/>
                    <a:pt x="168" y="200"/>
                    <a:pt x="168" y="200"/>
                  </a:cubicBezTo>
                  <a:cubicBezTo>
                    <a:pt x="141" y="179"/>
                    <a:pt x="141" y="179"/>
                    <a:pt x="141" y="179"/>
                  </a:cubicBezTo>
                  <a:cubicBezTo>
                    <a:pt x="111" y="187"/>
                    <a:pt x="111" y="187"/>
                    <a:pt x="111" y="187"/>
                  </a:cubicBezTo>
                  <a:cubicBezTo>
                    <a:pt x="110" y="248"/>
                    <a:pt x="110" y="248"/>
                    <a:pt x="110" y="248"/>
                  </a:cubicBezTo>
                  <a:cubicBezTo>
                    <a:pt x="104" y="248"/>
                    <a:pt x="104" y="248"/>
                    <a:pt x="104" y="248"/>
                  </a:cubicBezTo>
                  <a:cubicBezTo>
                    <a:pt x="96" y="239"/>
                    <a:pt x="96" y="239"/>
                    <a:pt x="96" y="239"/>
                  </a:cubicBezTo>
                  <a:cubicBezTo>
                    <a:pt x="87" y="230"/>
                    <a:pt x="87" y="230"/>
                    <a:pt x="87" y="230"/>
                  </a:cubicBezTo>
                  <a:cubicBezTo>
                    <a:pt x="86" y="230"/>
                    <a:pt x="86" y="230"/>
                    <a:pt x="85" y="230"/>
                  </a:cubicBezTo>
                  <a:cubicBezTo>
                    <a:pt x="82" y="230"/>
                    <a:pt x="78" y="231"/>
                    <a:pt x="73" y="234"/>
                  </a:cubicBezTo>
                  <a:cubicBezTo>
                    <a:pt x="73" y="234"/>
                    <a:pt x="73" y="234"/>
                    <a:pt x="73" y="234"/>
                  </a:cubicBezTo>
                  <a:cubicBezTo>
                    <a:pt x="73" y="233"/>
                    <a:pt x="73" y="233"/>
                    <a:pt x="73" y="233"/>
                  </a:cubicBezTo>
                  <a:cubicBezTo>
                    <a:pt x="73" y="229"/>
                    <a:pt x="72" y="226"/>
                    <a:pt x="71" y="225"/>
                  </a:cubicBezTo>
                  <a:cubicBezTo>
                    <a:pt x="61" y="221"/>
                    <a:pt x="55" y="213"/>
                    <a:pt x="52" y="202"/>
                  </a:cubicBezTo>
                  <a:cubicBezTo>
                    <a:pt x="51" y="201"/>
                    <a:pt x="50" y="201"/>
                    <a:pt x="46" y="200"/>
                  </a:cubicBezTo>
                  <a:cubicBezTo>
                    <a:pt x="43" y="198"/>
                    <a:pt x="44" y="196"/>
                    <a:pt x="47" y="194"/>
                  </a:cubicBezTo>
                  <a:cubicBezTo>
                    <a:pt x="54" y="194"/>
                    <a:pt x="54" y="194"/>
                    <a:pt x="54" y="194"/>
                  </a:cubicBezTo>
                  <a:cubicBezTo>
                    <a:pt x="57" y="194"/>
                    <a:pt x="57" y="193"/>
                    <a:pt x="53" y="190"/>
                  </a:cubicBezTo>
                  <a:cubicBezTo>
                    <a:pt x="51" y="187"/>
                    <a:pt x="53" y="185"/>
                    <a:pt x="59" y="183"/>
                  </a:cubicBezTo>
                  <a:cubicBezTo>
                    <a:pt x="73" y="181"/>
                    <a:pt x="73" y="181"/>
                    <a:pt x="73" y="181"/>
                  </a:cubicBezTo>
                  <a:cubicBezTo>
                    <a:pt x="75" y="179"/>
                    <a:pt x="75" y="179"/>
                    <a:pt x="75" y="179"/>
                  </a:cubicBezTo>
                  <a:cubicBezTo>
                    <a:pt x="78" y="172"/>
                    <a:pt x="78" y="172"/>
                    <a:pt x="78" y="172"/>
                  </a:cubicBezTo>
                  <a:cubicBezTo>
                    <a:pt x="80" y="166"/>
                    <a:pt x="79" y="161"/>
                    <a:pt x="76" y="157"/>
                  </a:cubicBezTo>
                  <a:cubicBezTo>
                    <a:pt x="75" y="156"/>
                    <a:pt x="74" y="155"/>
                    <a:pt x="72" y="155"/>
                  </a:cubicBezTo>
                  <a:cubicBezTo>
                    <a:pt x="72" y="155"/>
                    <a:pt x="71" y="156"/>
                    <a:pt x="70" y="156"/>
                  </a:cubicBezTo>
                  <a:cubicBezTo>
                    <a:pt x="62" y="155"/>
                    <a:pt x="62" y="155"/>
                    <a:pt x="62" y="155"/>
                  </a:cubicBezTo>
                  <a:cubicBezTo>
                    <a:pt x="60" y="154"/>
                    <a:pt x="57" y="154"/>
                    <a:pt x="55" y="154"/>
                  </a:cubicBezTo>
                  <a:cubicBezTo>
                    <a:pt x="52" y="154"/>
                    <a:pt x="49" y="154"/>
                    <a:pt x="46" y="155"/>
                  </a:cubicBezTo>
                  <a:cubicBezTo>
                    <a:pt x="40" y="158"/>
                    <a:pt x="37" y="160"/>
                    <a:pt x="35" y="162"/>
                  </a:cubicBezTo>
                  <a:cubicBezTo>
                    <a:pt x="31" y="166"/>
                    <a:pt x="31" y="166"/>
                    <a:pt x="31" y="166"/>
                  </a:cubicBezTo>
                  <a:cubicBezTo>
                    <a:pt x="25" y="161"/>
                    <a:pt x="25" y="161"/>
                    <a:pt x="25" y="161"/>
                  </a:cubicBezTo>
                  <a:cubicBezTo>
                    <a:pt x="23" y="159"/>
                    <a:pt x="23" y="158"/>
                    <a:pt x="26" y="158"/>
                  </a:cubicBezTo>
                  <a:cubicBezTo>
                    <a:pt x="30" y="157"/>
                    <a:pt x="30" y="157"/>
                    <a:pt x="30" y="157"/>
                  </a:cubicBezTo>
                  <a:cubicBezTo>
                    <a:pt x="28" y="152"/>
                    <a:pt x="28" y="152"/>
                    <a:pt x="28" y="152"/>
                  </a:cubicBezTo>
                  <a:cubicBezTo>
                    <a:pt x="22" y="145"/>
                    <a:pt x="18" y="141"/>
                    <a:pt x="14" y="141"/>
                  </a:cubicBezTo>
                  <a:cubicBezTo>
                    <a:pt x="13" y="141"/>
                    <a:pt x="13" y="141"/>
                    <a:pt x="13" y="141"/>
                  </a:cubicBezTo>
                  <a:cubicBezTo>
                    <a:pt x="12" y="141"/>
                    <a:pt x="11" y="141"/>
                    <a:pt x="11" y="141"/>
                  </a:cubicBezTo>
                  <a:cubicBezTo>
                    <a:pt x="9" y="141"/>
                    <a:pt x="8" y="140"/>
                    <a:pt x="8" y="138"/>
                  </a:cubicBezTo>
                  <a:cubicBezTo>
                    <a:pt x="8" y="135"/>
                    <a:pt x="8" y="135"/>
                    <a:pt x="8" y="135"/>
                  </a:cubicBezTo>
                  <a:cubicBezTo>
                    <a:pt x="8" y="134"/>
                    <a:pt x="8" y="133"/>
                    <a:pt x="7" y="133"/>
                  </a:cubicBezTo>
                  <a:cubicBezTo>
                    <a:pt x="2" y="130"/>
                    <a:pt x="0" y="129"/>
                    <a:pt x="1" y="127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7" y="119"/>
                    <a:pt x="7" y="115"/>
                    <a:pt x="5" y="109"/>
                  </a:cubicBezTo>
                  <a:cubicBezTo>
                    <a:pt x="5" y="107"/>
                    <a:pt x="7" y="105"/>
                    <a:pt x="10" y="101"/>
                  </a:cubicBezTo>
                  <a:cubicBezTo>
                    <a:pt x="10" y="97"/>
                    <a:pt x="11" y="95"/>
                    <a:pt x="12" y="94"/>
                  </a:cubicBezTo>
                  <a:cubicBezTo>
                    <a:pt x="13" y="94"/>
                    <a:pt x="14" y="95"/>
                    <a:pt x="17" y="96"/>
                  </a:cubicBezTo>
                  <a:cubicBezTo>
                    <a:pt x="22" y="101"/>
                    <a:pt x="22" y="101"/>
                    <a:pt x="22" y="101"/>
                  </a:cubicBezTo>
                  <a:cubicBezTo>
                    <a:pt x="23" y="103"/>
                    <a:pt x="25" y="104"/>
                    <a:pt x="26" y="104"/>
                  </a:cubicBezTo>
                  <a:cubicBezTo>
                    <a:pt x="28" y="100"/>
                    <a:pt x="28" y="100"/>
                    <a:pt x="28" y="100"/>
                  </a:cubicBezTo>
                  <a:cubicBezTo>
                    <a:pt x="28" y="95"/>
                    <a:pt x="28" y="95"/>
                    <a:pt x="28" y="95"/>
                  </a:cubicBezTo>
                  <a:cubicBezTo>
                    <a:pt x="28" y="92"/>
                    <a:pt x="30" y="88"/>
                    <a:pt x="36" y="83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51" y="73"/>
                    <a:pt x="53" y="72"/>
                    <a:pt x="55" y="72"/>
                  </a:cubicBezTo>
                  <a:cubicBezTo>
                    <a:pt x="55" y="72"/>
                    <a:pt x="55" y="72"/>
                    <a:pt x="56" y="72"/>
                  </a:cubicBezTo>
                  <a:cubicBezTo>
                    <a:pt x="62" y="74"/>
                    <a:pt x="62" y="74"/>
                    <a:pt x="62" y="74"/>
                  </a:cubicBezTo>
                  <a:cubicBezTo>
                    <a:pt x="66" y="72"/>
                    <a:pt x="66" y="72"/>
                    <a:pt x="66" y="72"/>
                  </a:cubicBezTo>
                  <a:cubicBezTo>
                    <a:pt x="70" y="72"/>
                    <a:pt x="70" y="72"/>
                    <a:pt x="70" y="72"/>
                  </a:cubicBezTo>
                  <a:cubicBezTo>
                    <a:pt x="73" y="74"/>
                    <a:pt x="75" y="75"/>
                    <a:pt x="77" y="76"/>
                  </a:cubicBezTo>
                  <a:cubicBezTo>
                    <a:pt x="85" y="78"/>
                    <a:pt x="90" y="81"/>
                    <a:pt x="92" y="85"/>
                  </a:cubicBezTo>
                  <a:cubicBezTo>
                    <a:pt x="93" y="88"/>
                    <a:pt x="93" y="88"/>
                    <a:pt x="93" y="88"/>
                  </a:cubicBezTo>
                  <a:cubicBezTo>
                    <a:pt x="93" y="92"/>
                    <a:pt x="93" y="92"/>
                    <a:pt x="93" y="92"/>
                  </a:cubicBezTo>
                  <a:cubicBezTo>
                    <a:pt x="95" y="92"/>
                    <a:pt x="95" y="92"/>
                    <a:pt x="95" y="92"/>
                  </a:cubicBezTo>
                  <a:cubicBezTo>
                    <a:pt x="96" y="91"/>
                    <a:pt x="96" y="90"/>
                    <a:pt x="96" y="89"/>
                  </a:cubicBezTo>
                  <a:cubicBezTo>
                    <a:pt x="95" y="85"/>
                    <a:pt x="95" y="85"/>
                    <a:pt x="95" y="85"/>
                  </a:cubicBezTo>
                  <a:cubicBezTo>
                    <a:pt x="95" y="83"/>
                    <a:pt x="95" y="83"/>
                    <a:pt x="95" y="83"/>
                  </a:cubicBezTo>
                  <a:cubicBezTo>
                    <a:pt x="98" y="85"/>
                    <a:pt x="98" y="85"/>
                    <a:pt x="98" y="85"/>
                  </a:cubicBezTo>
                  <a:cubicBezTo>
                    <a:pt x="103" y="88"/>
                    <a:pt x="106" y="90"/>
                    <a:pt x="108" y="90"/>
                  </a:cubicBezTo>
                  <a:cubicBezTo>
                    <a:pt x="109" y="90"/>
                    <a:pt x="109" y="90"/>
                    <a:pt x="109" y="90"/>
                  </a:cubicBezTo>
                  <a:cubicBezTo>
                    <a:pt x="113" y="87"/>
                    <a:pt x="113" y="87"/>
                    <a:pt x="113" y="87"/>
                  </a:cubicBezTo>
                  <a:cubicBezTo>
                    <a:pt x="115" y="85"/>
                    <a:pt x="115" y="85"/>
                    <a:pt x="115" y="85"/>
                  </a:cubicBezTo>
                  <a:cubicBezTo>
                    <a:pt x="124" y="85"/>
                    <a:pt x="124" y="85"/>
                    <a:pt x="124" y="85"/>
                  </a:cubicBezTo>
                  <a:cubicBezTo>
                    <a:pt x="125" y="85"/>
                    <a:pt x="126" y="86"/>
                    <a:pt x="127" y="86"/>
                  </a:cubicBezTo>
                  <a:cubicBezTo>
                    <a:pt x="128" y="86"/>
                    <a:pt x="129" y="85"/>
                    <a:pt x="130" y="84"/>
                  </a:cubicBezTo>
                  <a:cubicBezTo>
                    <a:pt x="135" y="82"/>
                    <a:pt x="135" y="82"/>
                    <a:pt x="135" y="82"/>
                  </a:cubicBezTo>
                  <a:cubicBezTo>
                    <a:pt x="136" y="82"/>
                    <a:pt x="138" y="83"/>
                    <a:pt x="140" y="84"/>
                  </a:cubicBezTo>
                  <a:cubicBezTo>
                    <a:pt x="145" y="89"/>
                    <a:pt x="145" y="89"/>
                    <a:pt x="145" y="89"/>
                  </a:cubicBezTo>
                  <a:cubicBezTo>
                    <a:pt x="154" y="89"/>
                    <a:pt x="154" y="89"/>
                    <a:pt x="154" y="89"/>
                  </a:cubicBezTo>
                  <a:cubicBezTo>
                    <a:pt x="155" y="88"/>
                    <a:pt x="155" y="88"/>
                    <a:pt x="156" y="88"/>
                  </a:cubicBezTo>
                  <a:cubicBezTo>
                    <a:pt x="157" y="88"/>
                    <a:pt x="157" y="88"/>
                    <a:pt x="158" y="88"/>
                  </a:cubicBezTo>
                  <a:cubicBezTo>
                    <a:pt x="161" y="90"/>
                    <a:pt x="161" y="91"/>
                    <a:pt x="163" y="91"/>
                  </a:cubicBezTo>
                  <a:cubicBezTo>
                    <a:pt x="164" y="90"/>
                    <a:pt x="166" y="90"/>
                    <a:pt x="168" y="89"/>
                  </a:cubicBezTo>
                  <a:cubicBezTo>
                    <a:pt x="173" y="84"/>
                    <a:pt x="173" y="84"/>
                    <a:pt x="173" y="84"/>
                  </a:cubicBezTo>
                  <a:cubicBezTo>
                    <a:pt x="175" y="81"/>
                    <a:pt x="174" y="77"/>
                    <a:pt x="170" y="76"/>
                  </a:cubicBezTo>
                  <a:cubicBezTo>
                    <a:pt x="164" y="73"/>
                    <a:pt x="164" y="73"/>
                    <a:pt x="164" y="73"/>
                  </a:cubicBezTo>
                  <a:cubicBezTo>
                    <a:pt x="160" y="71"/>
                    <a:pt x="160" y="71"/>
                    <a:pt x="160" y="71"/>
                  </a:cubicBezTo>
                  <a:cubicBezTo>
                    <a:pt x="157" y="66"/>
                    <a:pt x="157" y="66"/>
                    <a:pt x="157" y="66"/>
                  </a:cubicBezTo>
                  <a:cubicBezTo>
                    <a:pt x="159" y="65"/>
                    <a:pt x="159" y="65"/>
                    <a:pt x="159" y="65"/>
                  </a:cubicBezTo>
                  <a:cubicBezTo>
                    <a:pt x="163" y="62"/>
                    <a:pt x="163" y="62"/>
                    <a:pt x="163" y="62"/>
                  </a:cubicBezTo>
                  <a:cubicBezTo>
                    <a:pt x="167" y="58"/>
                    <a:pt x="167" y="58"/>
                    <a:pt x="167" y="58"/>
                  </a:cubicBezTo>
                  <a:cubicBezTo>
                    <a:pt x="165" y="54"/>
                    <a:pt x="165" y="54"/>
                    <a:pt x="165" y="54"/>
                  </a:cubicBezTo>
                  <a:cubicBezTo>
                    <a:pt x="164" y="50"/>
                    <a:pt x="166" y="48"/>
                    <a:pt x="171" y="48"/>
                  </a:cubicBezTo>
                  <a:cubicBezTo>
                    <a:pt x="177" y="47"/>
                    <a:pt x="177" y="47"/>
                    <a:pt x="177" y="47"/>
                  </a:cubicBezTo>
                  <a:cubicBezTo>
                    <a:pt x="179" y="47"/>
                    <a:pt x="180" y="46"/>
                    <a:pt x="180" y="45"/>
                  </a:cubicBezTo>
                  <a:cubicBezTo>
                    <a:pt x="179" y="43"/>
                    <a:pt x="179" y="43"/>
                    <a:pt x="178" y="42"/>
                  </a:cubicBezTo>
                  <a:cubicBezTo>
                    <a:pt x="174" y="42"/>
                    <a:pt x="174" y="42"/>
                    <a:pt x="174" y="42"/>
                  </a:cubicBezTo>
                  <a:cubicBezTo>
                    <a:pt x="171" y="42"/>
                    <a:pt x="170" y="40"/>
                    <a:pt x="171" y="36"/>
                  </a:cubicBezTo>
                  <a:cubicBezTo>
                    <a:pt x="171" y="31"/>
                    <a:pt x="173" y="28"/>
                    <a:pt x="176" y="27"/>
                  </a:cubicBezTo>
                  <a:cubicBezTo>
                    <a:pt x="182" y="27"/>
                    <a:pt x="182" y="27"/>
                    <a:pt x="182" y="27"/>
                  </a:cubicBezTo>
                  <a:cubicBezTo>
                    <a:pt x="184" y="26"/>
                    <a:pt x="186" y="26"/>
                    <a:pt x="189" y="25"/>
                  </a:cubicBezTo>
                  <a:cubicBezTo>
                    <a:pt x="202" y="22"/>
                    <a:pt x="202" y="22"/>
                    <a:pt x="202" y="22"/>
                  </a:cubicBezTo>
                  <a:cubicBezTo>
                    <a:pt x="216" y="20"/>
                    <a:pt x="216" y="20"/>
                    <a:pt x="216" y="20"/>
                  </a:cubicBezTo>
                  <a:cubicBezTo>
                    <a:pt x="220" y="16"/>
                    <a:pt x="225" y="15"/>
                    <a:pt x="232" y="14"/>
                  </a:cubicBezTo>
                  <a:cubicBezTo>
                    <a:pt x="249" y="10"/>
                    <a:pt x="249" y="10"/>
                    <a:pt x="249" y="10"/>
                  </a:cubicBezTo>
                  <a:cubicBezTo>
                    <a:pt x="252" y="8"/>
                    <a:pt x="252" y="8"/>
                    <a:pt x="252" y="8"/>
                  </a:cubicBezTo>
                  <a:cubicBezTo>
                    <a:pt x="254" y="5"/>
                    <a:pt x="254" y="5"/>
                    <a:pt x="254" y="5"/>
                  </a:cubicBezTo>
                  <a:cubicBezTo>
                    <a:pt x="256" y="2"/>
                    <a:pt x="259" y="0"/>
                    <a:pt x="263" y="0"/>
                  </a:cubicBezTo>
                  <a:moveTo>
                    <a:pt x="263" y="2"/>
                  </a:moveTo>
                  <a:cubicBezTo>
                    <a:pt x="259" y="2"/>
                    <a:pt x="257" y="4"/>
                    <a:pt x="255" y="6"/>
                  </a:cubicBezTo>
                  <a:cubicBezTo>
                    <a:pt x="255" y="6"/>
                    <a:pt x="255" y="6"/>
                    <a:pt x="255" y="6"/>
                  </a:cubicBezTo>
                  <a:cubicBezTo>
                    <a:pt x="255" y="6"/>
                    <a:pt x="255" y="6"/>
                    <a:pt x="255" y="6"/>
                  </a:cubicBezTo>
                  <a:cubicBezTo>
                    <a:pt x="253" y="9"/>
                    <a:pt x="253" y="9"/>
                    <a:pt x="253" y="9"/>
                  </a:cubicBezTo>
                  <a:cubicBezTo>
                    <a:pt x="253" y="9"/>
                    <a:pt x="253" y="9"/>
                    <a:pt x="253" y="9"/>
                  </a:cubicBezTo>
                  <a:cubicBezTo>
                    <a:pt x="253" y="10"/>
                    <a:pt x="253" y="10"/>
                    <a:pt x="253" y="10"/>
                  </a:cubicBezTo>
                  <a:cubicBezTo>
                    <a:pt x="250" y="12"/>
                    <a:pt x="250" y="12"/>
                    <a:pt x="250" y="12"/>
                  </a:cubicBezTo>
                  <a:cubicBezTo>
                    <a:pt x="250" y="12"/>
                    <a:pt x="250" y="12"/>
                    <a:pt x="250" y="12"/>
                  </a:cubicBezTo>
                  <a:cubicBezTo>
                    <a:pt x="249" y="12"/>
                    <a:pt x="249" y="12"/>
                    <a:pt x="249" y="12"/>
                  </a:cubicBezTo>
                  <a:cubicBezTo>
                    <a:pt x="232" y="15"/>
                    <a:pt x="232" y="15"/>
                    <a:pt x="232" y="15"/>
                  </a:cubicBezTo>
                  <a:cubicBezTo>
                    <a:pt x="225" y="16"/>
                    <a:pt x="221" y="18"/>
                    <a:pt x="217" y="21"/>
                  </a:cubicBezTo>
                  <a:cubicBezTo>
                    <a:pt x="217" y="22"/>
                    <a:pt x="217" y="22"/>
                    <a:pt x="217" y="22"/>
                  </a:cubicBezTo>
                  <a:cubicBezTo>
                    <a:pt x="216" y="22"/>
                    <a:pt x="216" y="22"/>
                    <a:pt x="216" y="22"/>
                  </a:cubicBezTo>
                  <a:cubicBezTo>
                    <a:pt x="202" y="24"/>
                    <a:pt x="202" y="24"/>
                    <a:pt x="202" y="24"/>
                  </a:cubicBezTo>
                  <a:cubicBezTo>
                    <a:pt x="189" y="27"/>
                    <a:pt x="189" y="27"/>
                    <a:pt x="189" y="27"/>
                  </a:cubicBezTo>
                  <a:cubicBezTo>
                    <a:pt x="188" y="28"/>
                    <a:pt x="186" y="28"/>
                    <a:pt x="184" y="28"/>
                  </a:cubicBezTo>
                  <a:cubicBezTo>
                    <a:pt x="184" y="28"/>
                    <a:pt x="183" y="28"/>
                    <a:pt x="182" y="28"/>
                  </a:cubicBezTo>
                  <a:cubicBezTo>
                    <a:pt x="182" y="28"/>
                    <a:pt x="182" y="28"/>
                    <a:pt x="182" y="28"/>
                  </a:cubicBezTo>
                  <a:cubicBezTo>
                    <a:pt x="182" y="29"/>
                    <a:pt x="182" y="29"/>
                    <a:pt x="182" y="29"/>
                  </a:cubicBezTo>
                  <a:cubicBezTo>
                    <a:pt x="177" y="29"/>
                    <a:pt x="177" y="29"/>
                    <a:pt x="177" y="29"/>
                  </a:cubicBezTo>
                  <a:cubicBezTo>
                    <a:pt x="174" y="29"/>
                    <a:pt x="173" y="32"/>
                    <a:pt x="172" y="36"/>
                  </a:cubicBezTo>
                  <a:cubicBezTo>
                    <a:pt x="172" y="39"/>
                    <a:pt x="172" y="40"/>
                    <a:pt x="173" y="40"/>
                  </a:cubicBezTo>
                  <a:cubicBezTo>
                    <a:pt x="173" y="40"/>
                    <a:pt x="173" y="40"/>
                    <a:pt x="174" y="40"/>
                  </a:cubicBezTo>
                  <a:cubicBezTo>
                    <a:pt x="178" y="40"/>
                    <a:pt x="178" y="40"/>
                    <a:pt x="178" y="40"/>
                  </a:cubicBezTo>
                  <a:cubicBezTo>
                    <a:pt x="178" y="40"/>
                    <a:pt x="178" y="40"/>
                    <a:pt x="178" y="40"/>
                  </a:cubicBezTo>
                  <a:cubicBezTo>
                    <a:pt x="178" y="40"/>
                    <a:pt x="178" y="40"/>
                    <a:pt x="178" y="40"/>
                  </a:cubicBezTo>
                  <a:cubicBezTo>
                    <a:pt x="180" y="41"/>
                    <a:pt x="181" y="43"/>
                    <a:pt x="181" y="44"/>
                  </a:cubicBezTo>
                  <a:cubicBezTo>
                    <a:pt x="181" y="45"/>
                    <a:pt x="181" y="45"/>
                    <a:pt x="181" y="45"/>
                  </a:cubicBezTo>
                  <a:cubicBezTo>
                    <a:pt x="181" y="45"/>
                    <a:pt x="181" y="45"/>
                    <a:pt x="181" y="45"/>
                  </a:cubicBezTo>
                  <a:cubicBezTo>
                    <a:pt x="181" y="45"/>
                    <a:pt x="181" y="45"/>
                    <a:pt x="181" y="45"/>
                  </a:cubicBezTo>
                  <a:cubicBezTo>
                    <a:pt x="181" y="47"/>
                    <a:pt x="180" y="48"/>
                    <a:pt x="177" y="48"/>
                  </a:cubicBezTo>
                  <a:cubicBezTo>
                    <a:pt x="172" y="49"/>
                    <a:pt x="172" y="49"/>
                    <a:pt x="172" y="49"/>
                  </a:cubicBezTo>
                  <a:cubicBezTo>
                    <a:pt x="169" y="50"/>
                    <a:pt x="167" y="50"/>
                    <a:pt x="167" y="51"/>
                  </a:cubicBezTo>
                  <a:cubicBezTo>
                    <a:pt x="167" y="51"/>
                    <a:pt x="166" y="52"/>
                    <a:pt x="167" y="53"/>
                  </a:cubicBezTo>
                  <a:cubicBezTo>
                    <a:pt x="169" y="58"/>
                    <a:pt x="169" y="58"/>
                    <a:pt x="169" y="58"/>
                  </a:cubicBezTo>
                  <a:cubicBezTo>
                    <a:pt x="170" y="59"/>
                    <a:pt x="170" y="59"/>
                    <a:pt x="170" y="59"/>
                  </a:cubicBezTo>
                  <a:cubicBezTo>
                    <a:pt x="168" y="60"/>
                    <a:pt x="168" y="60"/>
                    <a:pt x="168" y="60"/>
                  </a:cubicBezTo>
                  <a:cubicBezTo>
                    <a:pt x="164" y="63"/>
                    <a:pt x="164" y="63"/>
                    <a:pt x="164" y="63"/>
                  </a:cubicBezTo>
                  <a:cubicBezTo>
                    <a:pt x="160" y="66"/>
                    <a:pt x="160" y="66"/>
                    <a:pt x="160" y="66"/>
                  </a:cubicBezTo>
                  <a:cubicBezTo>
                    <a:pt x="160" y="66"/>
                    <a:pt x="160" y="66"/>
                    <a:pt x="160" y="66"/>
                  </a:cubicBezTo>
                  <a:cubicBezTo>
                    <a:pt x="160" y="66"/>
                    <a:pt x="160" y="66"/>
                    <a:pt x="160" y="66"/>
                  </a:cubicBezTo>
                  <a:cubicBezTo>
                    <a:pt x="160" y="67"/>
                    <a:pt x="160" y="67"/>
                    <a:pt x="160" y="67"/>
                  </a:cubicBezTo>
                  <a:cubicBezTo>
                    <a:pt x="161" y="69"/>
                    <a:pt x="161" y="69"/>
                    <a:pt x="161" y="69"/>
                  </a:cubicBezTo>
                  <a:cubicBezTo>
                    <a:pt x="165" y="71"/>
                    <a:pt x="165" y="71"/>
                    <a:pt x="165" y="71"/>
                  </a:cubicBezTo>
                  <a:cubicBezTo>
                    <a:pt x="170" y="74"/>
                    <a:pt x="170" y="74"/>
                    <a:pt x="170" y="74"/>
                  </a:cubicBezTo>
                  <a:cubicBezTo>
                    <a:pt x="173" y="75"/>
                    <a:pt x="175" y="77"/>
                    <a:pt x="175" y="79"/>
                  </a:cubicBezTo>
                  <a:cubicBezTo>
                    <a:pt x="176" y="81"/>
                    <a:pt x="176" y="83"/>
                    <a:pt x="175" y="85"/>
                  </a:cubicBezTo>
                  <a:cubicBezTo>
                    <a:pt x="175" y="85"/>
                    <a:pt x="175" y="85"/>
                    <a:pt x="175" y="85"/>
                  </a:cubicBezTo>
                  <a:cubicBezTo>
                    <a:pt x="174" y="86"/>
                    <a:pt x="174" y="86"/>
                    <a:pt x="174" y="86"/>
                  </a:cubicBezTo>
                  <a:cubicBezTo>
                    <a:pt x="169" y="90"/>
                    <a:pt x="169" y="90"/>
                    <a:pt x="169" y="90"/>
                  </a:cubicBezTo>
                  <a:cubicBezTo>
                    <a:pt x="169" y="90"/>
                    <a:pt x="169" y="90"/>
                    <a:pt x="169" y="90"/>
                  </a:cubicBezTo>
                  <a:cubicBezTo>
                    <a:pt x="169" y="90"/>
                    <a:pt x="169" y="90"/>
                    <a:pt x="169" y="90"/>
                  </a:cubicBezTo>
                  <a:cubicBezTo>
                    <a:pt x="167" y="91"/>
                    <a:pt x="166" y="92"/>
                    <a:pt x="164" y="92"/>
                  </a:cubicBezTo>
                  <a:cubicBezTo>
                    <a:pt x="164" y="92"/>
                    <a:pt x="164" y="92"/>
                    <a:pt x="163" y="92"/>
                  </a:cubicBezTo>
                  <a:cubicBezTo>
                    <a:pt x="163" y="92"/>
                    <a:pt x="163" y="92"/>
                    <a:pt x="163" y="92"/>
                  </a:cubicBezTo>
                  <a:cubicBezTo>
                    <a:pt x="163" y="92"/>
                    <a:pt x="163" y="92"/>
                    <a:pt x="163" y="92"/>
                  </a:cubicBezTo>
                  <a:cubicBezTo>
                    <a:pt x="161" y="92"/>
                    <a:pt x="160" y="92"/>
                    <a:pt x="159" y="91"/>
                  </a:cubicBezTo>
                  <a:cubicBezTo>
                    <a:pt x="158" y="90"/>
                    <a:pt x="158" y="90"/>
                    <a:pt x="157" y="90"/>
                  </a:cubicBezTo>
                  <a:cubicBezTo>
                    <a:pt x="157" y="89"/>
                    <a:pt x="156" y="89"/>
                    <a:pt x="156" y="89"/>
                  </a:cubicBezTo>
                  <a:cubicBezTo>
                    <a:pt x="156" y="89"/>
                    <a:pt x="156" y="89"/>
                    <a:pt x="156" y="90"/>
                  </a:cubicBezTo>
                  <a:cubicBezTo>
                    <a:pt x="155" y="91"/>
                    <a:pt x="155" y="91"/>
                    <a:pt x="155" y="91"/>
                  </a:cubicBezTo>
                  <a:cubicBezTo>
                    <a:pt x="154" y="91"/>
                    <a:pt x="154" y="91"/>
                    <a:pt x="154" y="91"/>
                  </a:cubicBezTo>
                  <a:cubicBezTo>
                    <a:pt x="145" y="91"/>
                    <a:pt x="145" y="91"/>
                    <a:pt x="145" y="91"/>
                  </a:cubicBezTo>
                  <a:cubicBezTo>
                    <a:pt x="144" y="91"/>
                    <a:pt x="144" y="91"/>
                    <a:pt x="144" y="91"/>
                  </a:cubicBezTo>
                  <a:cubicBezTo>
                    <a:pt x="144" y="90"/>
                    <a:pt x="144" y="90"/>
                    <a:pt x="144" y="90"/>
                  </a:cubicBezTo>
                  <a:cubicBezTo>
                    <a:pt x="139" y="86"/>
                    <a:pt x="139" y="86"/>
                    <a:pt x="139" y="86"/>
                  </a:cubicBezTo>
                  <a:cubicBezTo>
                    <a:pt x="137" y="84"/>
                    <a:pt x="136" y="84"/>
                    <a:pt x="135" y="84"/>
                  </a:cubicBezTo>
                  <a:cubicBezTo>
                    <a:pt x="131" y="86"/>
                    <a:pt x="131" y="86"/>
                    <a:pt x="131" y="86"/>
                  </a:cubicBezTo>
                  <a:cubicBezTo>
                    <a:pt x="130" y="87"/>
                    <a:pt x="129" y="87"/>
                    <a:pt x="127" y="87"/>
                  </a:cubicBezTo>
                  <a:cubicBezTo>
                    <a:pt x="126" y="87"/>
                    <a:pt x="125" y="87"/>
                    <a:pt x="124" y="87"/>
                  </a:cubicBezTo>
                  <a:cubicBezTo>
                    <a:pt x="116" y="86"/>
                    <a:pt x="116" y="86"/>
                    <a:pt x="116" y="86"/>
                  </a:cubicBezTo>
                  <a:cubicBezTo>
                    <a:pt x="115" y="88"/>
                    <a:pt x="115" y="88"/>
                    <a:pt x="115" y="88"/>
                  </a:cubicBezTo>
                  <a:cubicBezTo>
                    <a:pt x="115" y="88"/>
                    <a:pt x="115" y="88"/>
                    <a:pt x="115" y="88"/>
                  </a:cubicBezTo>
                  <a:cubicBezTo>
                    <a:pt x="115" y="88"/>
                    <a:pt x="115" y="88"/>
                    <a:pt x="115" y="88"/>
                  </a:cubicBezTo>
                  <a:cubicBezTo>
                    <a:pt x="110" y="92"/>
                    <a:pt x="110" y="92"/>
                    <a:pt x="110" y="92"/>
                  </a:cubicBezTo>
                  <a:cubicBezTo>
                    <a:pt x="109" y="92"/>
                    <a:pt x="109" y="92"/>
                    <a:pt x="108" y="92"/>
                  </a:cubicBezTo>
                  <a:cubicBezTo>
                    <a:pt x="106" y="92"/>
                    <a:pt x="103" y="90"/>
                    <a:pt x="97" y="86"/>
                  </a:cubicBezTo>
                  <a:cubicBezTo>
                    <a:pt x="98" y="88"/>
                    <a:pt x="98" y="88"/>
                    <a:pt x="98" y="88"/>
                  </a:cubicBezTo>
                  <a:cubicBezTo>
                    <a:pt x="98" y="90"/>
                    <a:pt x="98" y="91"/>
                    <a:pt x="96" y="93"/>
                  </a:cubicBezTo>
                  <a:cubicBezTo>
                    <a:pt x="96" y="94"/>
                    <a:pt x="96" y="94"/>
                    <a:pt x="96" y="94"/>
                  </a:cubicBezTo>
                  <a:cubicBezTo>
                    <a:pt x="95" y="94"/>
                    <a:pt x="95" y="94"/>
                    <a:pt x="95" y="94"/>
                  </a:cubicBezTo>
                  <a:cubicBezTo>
                    <a:pt x="92" y="94"/>
                    <a:pt x="92" y="94"/>
                    <a:pt x="92" y="94"/>
                  </a:cubicBezTo>
                  <a:cubicBezTo>
                    <a:pt x="91" y="93"/>
                    <a:pt x="91" y="93"/>
                    <a:pt x="91" y="93"/>
                  </a:cubicBezTo>
                  <a:cubicBezTo>
                    <a:pt x="91" y="92"/>
                    <a:pt x="91" y="92"/>
                    <a:pt x="91" y="92"/>
                  </a:cubicBezTo>
                  <a:cubicBezTo>
                    <a:pt x="91" y="89"/>
                    <a:pt x="91" y="89"/>
                    <a:pt x="91" y="89"/>
                  </a:cubicBezTo>
                  <a:cubicBezTo>
                    <a:pt x="90" y="86"/>
                    <a:pt x="90" y="86"/>
                    <a:pt x="90" y="86"/>
                  </a:cubicBezTo>
                  <a:cubicBezTo>
                    <a:pt x="88" y="83"/>
                    <a:pt x="84" y="80"/>
                    <a:pt x="77" y="78"/>
                  </a:cubicBezTo>
                  <a:cubicBezTo>
                    <a:pt x="77" y="78"/>
                    <a:pt x="77" y="78"/>
                    <a:pt x="77" y="78"/>
                  </a:cubicBezTo>
                  <a:cubicBezTo>
                    <a:pt x="76" y="78"/>
                    <a:pt x="76" y="78"/>
                    <a:pt x="76" y="78"/>
                  </a:cubicBezTo>
                  <a:cubicBezTo>
                    <a:pt x="75" y="77"/>
                    <a:pt x="74" y="76"/>
                    <a:pt x="72" y="75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67" y="74"/>
                    <a:pt x="67" y="74"/>
                    <a:pt x="67" y="74"/>
                  </a:cubicBezTo>
                  <a:cubicBezTo>
                    <a:pt x="63" y="75"/>
                    <a:pt x="63" y="75"/>
                    <a:pt x="63" y="75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2" y="76"/>
                    <a:pt x="62" y="76"/>
                    <a:pt x="62" y="76"/>
                  </a:cubicBezTo>
                  <a:cubicBezTo>
                    <a:pt x="55" y="74"/>
                    <a:pt x="55" y="74"/>
                    <a:pt x="55" y="74"/>
                  </a:cubicBezTo>
                  <a:cubicBezTo>
                    <a:pt x="55" y="74"/>
                    <a:pt x="55" y="74"/>
                    <a:pt x="55" y="74"/>
                  </a:cubicBezTo>
                  <a:cubicBezTo>
                    <a:pt x="53" y="74"/>
                    <a:pt x="52" y="75"/>
                    <a:pt x="49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37" y="85"/>
                    <a:pt x="37" y="85"/>
                    <a:pt x="37" y="85"/>
                  </a:cubicBezTo>
                  <a:cubicBezTo>
                    <a:pt x="31" y="89"/>
                    <a:pt x="29" y="93"/>
                    <a:pt x="29" y="95"/>
                  </a:cubicBezTo>
                  <a:cubicBezTo>
                    <a:pt x="29" y="100"/>
                    <a:pt x="29" y="100"/>
                    <a:pt x="29" y="100"/>
                  </a:cubicBezTo>
                  <a:cubicBezTo>
                    <a:pt x="29" y="100"/>
                    <a:pt x="29" y="100"/>
                    <a:pt x="29" y="100"/>
                  </a:cubicBezTo>
                  <a:cubicBezTo>
                    <a:pt x="29" y="101"/>
                    <a:pt x="29" y="101"/>
                    <a:pt x="29" y="101"/>
                  </a:cubicBezTo>
                  <a:cubicBezTo>
                    <a:pt x="27" y="104"/>
                    <a:pt x="27" y="104"/>
                    <a:pt x="27" y="104"/>
                  </a:cubicBezTo>
                  <a:cubicBezTo>
                    <a:pt x="27" y="105"/>
                    <a:pt x="27" y="105"/>
                    <a:pt x="27" y="105"/>
                  </a:cubicBezTo>
                  <a:cubicBezTo>
                    <a:pt x="26" y="105"/>
                    <a:pt x="26" y="105"/>
                    <a:pt x="26" y="105"/>
                  </a:cubicBezTo>
                  <a:cubicBezTo>
                    <a:pt x="24" y="105"/>
                    <a:pt x="22" y="105"/>
                    <a:pt x="20" y="103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4" y="97"/>
                    <a:pt x="13" y="96"/>
                    <a:pt x="13" y="96"/>
                  </a:cubicBezTo>
                  <a:cubicBezTo>
                    <a:pt x="12" y="97"/>
                    <a:pt x="12" y="99"/>
                    <a:pt x="12" y="101"/>
                  </a:cubicBezTo>
                  <a:cubicBezTo>
                    <a:pt x="12" y="102"/>
                    <a:pt x="12" y="102"/>
                    <a:pt x="12" y="102"/>
                  </a:cubicBezTo>
                  <a:cubicBezTo>
                    <a:pt x="11" y="103"/>
                    <a:pt x="11" y="103"/>
                    <a:pt x="11" y="103"/>
                  </a:cubicBezTo>
                  <a:cubicBezTo>
                    <a:pt x="9" y="105"/>
                    <a:pt x="7" y="107"/>
                    <a:pt x="7" y="109"/>
                  </a:cubicBezTo>
                  <a:cubicBezTo>
                    <a:pt x="8" y="115"/>
                    <a:pt x="9" y="118"/>
                    <a:pt x="9" y="119"/>
                  </a:cubicBezTo>
                  <a:cubicBezTo>
                    <a:pt x="9" y="120"/>
                    <a:pt x="9" y="120"/>
                    <a:pt x="9" y="120"/>
                  </a:cubicBezTo>
                  <a:cubicBezTo>
                    <a:pt x="9" y="120"/>
                    <a:pt x="9" y="120"/>
                    <a:pt x="9" y="120"/>
                  </a:cubicBezTo>
                  <a:cubicBezTo>
                    <a:pt x="2" y="128"/>
                    <a:pt x="2" y="128"/>
                    <a:pt x="2" y="128"/>
                  </a:cubicBezTo>
                  <a:cubicBezTo>
                    <a:pt x="3" y="128"/>
                    <a:pt x="3" y="129"/>
                    <a:pt x="8" y="131"/>
                  </a:cubicBezTo>
                  <a:cubicBezTo>
                    <a:pt x="9" y="132"/>
                    <a:pt x="9" y="134"/>
                    <a:pt x="9" y="135"/>
                  </a:cubicBezTo>
                  <a:cubicBezTo>
                    <a:pt x="9" y="138"/>
                    <a:pt x="9" y="138"/>
                    <a:pt x="9" y="138"/>
                  </a:cubicBezTo>
                  <a:cubicBezTo>
                    <a:pt x="9" y="139"/>
                    <a:pt x="10" y="139"/>
                    <a:pt x="11" y="139"/>
                  </a:cubicBezTo>
                  <a:cubicBezTo>
                    <a:pt x="11" y="139"/>
                    <a:pt x="12" y="139"/>
                    <a:pt x="12" y="139"/>
                  </a:cubicBezTo>
                  <a:cubicBezTo>
                    <a:pt x="13" y="139"/>
                    <a:pt x="13" y="139"/>
                    <a:pt x="14" y="139"/>
                  </a:cubicBezTo>
                  <a:cubicBezTo>
                    <a:pt x="18" y="139"/>
                    <a:pt x="23" y="143"/>
                    <a:pt x="29" y="151"/>
                  </a:cubicBezTo>
                  <a:cubicBezTo>
                    <a:pt x="32" y="156"/>
                    <a:pt x="32" y="156"/>
                    <a:pt x="32" y="156"/>
                  </a:cubicBezTo>
                  <a:cubicBezTo>
                    <a:pt x="33" y="158"/>
                    <a:pt x="33" y="158"/>
                    <a:pt x="33" y="158"/>
                  </a:cubicBezTo>
                  <a:cubicBezTo>
                    <a:pt x="31" y="158"/>
                    <a:pt x="31" y="158"/>
                    <a:pt x="31" y="158"/>
                  </a:cubicBezTo>
                  <a:cubicBezTo>
                    <a:pt x="26" y="159"/>
                    <a:pt x="26" y="159"/>
                    <a:pt x="26" y="159"/>
                  </a:cubicBezTo>
                  <a:cubicBezTo>
                    <a:pt x="26" y="159"/>
                    <a:pt x="26" y="159"/>
                    <a:pt x="26" y="159"/>
                  </a:cubicBezTo>
                  <a:cubicBezTo>
                    <a:pt x="26" y="159"/>
                    <a:pt x="26" y="160"/>
                    <a:pt x="27" y="160"/>
                  </a:cubicBezTo>
                  <a:cubicBezTo>
                    <a:pt x="31" y="163"/>
                    <a:pt x="31" y="163"/>
                    <a:pt x="31" y="163"/>
                  </a:cubicBezTo>
                  <a:cubicBezTo>
                    <a:pt x="33" y="161"/>
                    <a:pt x="33" y="161"/>
                    <a:pt x="33" y="161"/>
                  </a:cubicBezTo>
                  <a:cubicBezTo>
                    <a:pt x="36" y="158"/>
                    <a:pt x="39" y="156"/>
                    <a:pt x="45" y="154"/>
                  </a:cubicBezTo>
                  <a:cubicBezTo>
                    <a:pt x="49" y="152"/>
                    <a:pt x="52" y="152"/>
                    <a:pt x="55" y="152"/>
                  </a:cubicBezTo>
                  <a:cubicBezTo>
                    <a:pt x="57" y="152"/>
                    <a:pt x="60" y="152"/>
                    <a:pt x="62" y="153"/>
                  </a:cubicBezTo>
                  <a:cubicBezTo>
                    <a:pt x="70" y="154"/>
                    <a:pt x="70" y="154"/>
                    <a:pt x="70" y="154"/>
                  </a:cubicBezTo>
                  <a:cubicBezTo>
                    <a:pt x="70" y="154"/>
                    <a:pt x="71" y="154"/>
                    <a:pt x="72" y="154"/>
                  </a:cubicBezTo>
                  <a:cubicBezTo>
                    <a:pt x="74" y="154"/>
                    <a:pt x="76" y="154"/>
                    <a:pt x="77" y="156"/>
                  </a:cubicBezTo>
                  <a:cubicBezTo>
                    <a:pt x="81" y="160"/>
                    <a:pt x="82" y="166"/>
                    <a:pt x="79" y="173"/>
                  </a:cubicBezTo>
                  <a:cubicBezTo>
                    <a:pt x="77" y="180"/>
                    <a:pt x="77" y="180"/>
                    <a:pt x="77" y="180"/>
                  </a:cubicBezTo>
                  <a:cubicBezTo>
                    <a:pt x="77" y="180"/>
                    <a:pt x="77" y="180"/>
                    <a:pt x="77" y="180"/>
                  </a:cubicBezTo>
                  <a:cubicBezTo>
                    <a:pt x="77" y="181"/>
                    <a:pt x="77" y="181"/>
                    <a:pt x="77" y="181"/>
                  </a:cubicBezTo>
                  <a:cubicBezTo>
                    <a:pt x="74" y="183"/>
                    <a:pt x="74" y="183"/>
                    <a:pt x="74" y="183"/>
                  </a:cubicBezTo>
                  <a:cubicBezTo>
                    <a:pt x="74" y="183"/>
                    <a:pt x="74" y="183"/>
                    <a:pt x="74" y="183"/>
                  </a:cubicBezTo>
                  <a:cubicBezTo>
                    <a:pt x="73" y="183"/>
                    <a:pt x="73" y="183"/>
                    <a:pt x="73" y="183"/>
                  </a:cubicBezTo>
                  <a:cubicBezTo>
                    <a:pt x="60" y="185"/>
                    <a:pt x="60" y="185"/>
                    <a:pt x="60" y="185"/>
                  </a:cubicBezTo>
                  <a:cubicBezTo>
                    <a:pt x="55" y="186"/>
                    <a:pt x="54" y="188"/>
                    <a:pt x="54" y="188"/>
                  </a:cubicBezTo>
                  <a:cubicBezTo>
                    <a:pt x="54" y="188"/>
                    <a:pt x="54" y="188"/>
                    <a:pt x="54" y="188"/>
                  </a:cubicBezTo>
                  <a:cubicBezTo>
                    <a:pt x="57" y="190"/>
                    <a:pt x="59" y="192"/>
                    <a:pt x="58" y="194"/>
                  </a:cubicBezTo>
                  <a:cubicBezTo>
                    <a:pt x="57" y="196"/>
                    <a:pt x="55" y="196"/>
                    <a:pt x="54" y="196"/>
                  </a:cubicBezTo>
                  <a:cubicBezTo>
                    <a:pt x="48" y="196"/>
                    <a:pt x="48" y="196"/>
                    <a:pt x="48" y="196"/>
                  </a:cubicBezTo>
                  <a:cubicBezTo>
                    <a:pt x="46" y="197"/>
                    <a:pt x="46" y="197"/>
                    <a:pt x="46" y="197"/>
                  </a:cubicBezTo>
                  <a:cubicBezTo>
                    <a:pt x="46" y="197"/>
                    <a:pt x="46" y="198"/>
                    <a:pt x="47" y="198"/>
                  </a:cubicBezTo>
                  <a:cubicBezTo>
                    <a:pt x="50" y="199"/>
                    <a:pt x="51" y="200"/>
                    <a:pt x="52" y="200"/>
                  </a:cubicBezTo>
                  <a:cubicBezTo>
                    <a:pt x="53" y="200"/>
                    <a:pt x="53" y="200"/>
                    <a:pt x="53" y="200"/>
                  </a:cubicBezTo>
                  <a:cubicBezTo>
                    <a:pt x="53" y="201"/>
                    <a:pt x="53" y="201"/>
                    <a:pt x="53" y="201"/>
                  </a:cubicBezTo>
                  <a:cubicBezTo>
                    <a:pt x="54" y="201"/>
                    <a:pt x="54" y="201"/>
                    <a:pt x="54" y="201"/>
                  </a:cubicBezTo>
                  <a:cubicBezTo>
                    <a:pt x="56" y="212"/>
                    <a:pt x="62" y="219"/>
                    <a:pt x="71" y="224"/>
                  </a:cubicBezTo>
                  <a:cubicBezTo>
                    <a:pt x="73" y="224"/>
                    <a:pt x="75" y="226"/>
                    <a:pt x="75" y="231"/>
                  </a:cubicBezTo>
                  <a:cubicBezTo>
                    <a:pt x="79" y="229"/>
                    <a:pt x="82" y="228"/>
                    <a:pt x="85" y="228"/>
                  </a:cubicBezTo>
                  <a:cubicBezTo>
                    <a:pt x="86" y="228"/>
                    <a:pt x="87" y="228"/>
                    <a:pt x="87" y="228"/>
                  </a:cubicBezTo>
                  <a:cubicBezTo>
                    <a:pt x="88" y="228"/>
                    <a:pt x="88" y="228"/>
                    <a:pt x="88" y="228"/>
                  </a:cubicBezTo>
                  <a:cubicBezTo>
                    <a:pt x="88" y="229"/>
                    <a:pt x="88" y="229"/>
                    <a:pt x="88" y="229"/>
                  </a:cubicBezTo>
                  <a:cubicBezTo>
                    <a:pt x="97" y="238"/>
                    <a:pt x="97" y="238"/>
                    <a:pt x="97" y="238"/>
                  </a:cubicBezTo>
                  <a:cubicBezTo>
                    <a:pt x="105" y="246"/>
                    <a:pt x="105" y="246"/>
                    <a:pt x="105" y="246"/>
                  </a:cubicBezTo>
                  <a:cubicBezTo>
                    <a:pt x="108" y="246"/>
                    <a:pt x="108" y="246"/>
                    <a:pt x="108" y="246"/>
                  </a:cubicBezTo>
                  <a:cubicBezTo>
                    <a:pt x="109" y="187"/>
                    <a:pt x="109" y="187"/>
                    <a:pt x="109" y="187"/>
                  </a:cubicBezTo>
                  <a:cubicBezTo>
                    <a:pt x="109" y="186"/>
                    <a:pt x="109" y="186"/>
                    <a:pt x="109" y="186"/>
                  </a:cubicBezTo>
                  <a:cubicBezTo>
                    <a:pt x="111" y="186"/>
                    <a:pt x="111" y="186"/>
                    <a:pt x="111" y="186"/>
                  </a:cubicBezTo>
                  <a:cubicBezTo>
                    <a:pt x="140" y="177"/>
                    <a:pt x="140" y="177"/>
                    <a:pt x="140" y="177"/>
                  </a:cubicBezTo>
                  <a:cubicBezTo>
                    <a:pt x="141" y="177"/>
                    <a:pt x="141" y="177"/>
                    <a:pt x="141" y="177"/>
                  </a:cubicBezTo>
                  <a:cubicBezTo>
                    <a:pt x="142" y="177"/>
                    <a:pt x="142" y="177"/>
                    <a:pt x="142" y="177"/>
                  </a:cubicBezTo>
                  <a:cubicBezTo>
                    <a:pt x="169" y="199"/>
                    <a:pt x="169" y="199"/>
                    <a:pt x="169" y="199"/>
                  </a:cubicBezTo>
                  <a:cubicBezTo>
                    <a:pt x="169" y="199"/>
                    <a:pt x="169" y="199"/>
                    <a:pt x="169" y="199"/>
                  </a:cubicBezTo>
                  <a:cubicBezTo>
                    <a:pt x="170" y="199"/>
                    <a:pt x="170" y="199"/>
                    <a:pt x="170" y="199"/>
                  </a:cubicBezTo>
                  <a:cubicBezTo>
                    <a:pt x="180" y="211"/>
                    <a:pt x="180" y="211"/>
                    <a:pt x="180" y="211"/>
                  </a:cubicBezTo>
                  <a:cubicBezTo>
                    <a:pt x="208" y="210"/>
                    <a:pt x="208" y="210"/>
                    <a:pt x="208" y="210"/>
                  </a:cubicBezTo>
                  <a:cubicBezTo>
                    <a:pt x="209" y="210"/>
                    <a:pt x="209" y="210"/>
                    <a:pt x="209" y="210"/>
                  </a:cubicBezTo>
                  <a:cubicBezTo>
                    <a:pt x="209" y="210"/>
                    <a:pt x="209" y="210"/>
                    <a:pt x="209" y="210"/>
                  </a:cubicBezTo>
                  <a:cubicBezTo>
                    <a:pt x="209" y="210"/>
                    <a:pt x="210" y="210"/>
                    <a:pt x="210" y="210"/>
                  </a:cubicBezTo>
                  <a:cubicBezTo>
                    <a:pt x="210" y="210"/>
                    <a:pt x="210" y="210"/>
                    <a:pt x="210" y="210"/>
                  </a:cubicBezTo>
                  <a:cubicBezTo>
                    <a:pt x="210" y="210"/>
                    <a:pt x="210" y="210"/>
                    <a:pt x="210" y="209"/>
                  </a:cubicBezTo>
                  <a:cubicBezTo>
                    <a:pt x="210" y="209"/>
                    <a:pt x="210" y="209"/>
                    <a:pt x="210" y="209"/>
                  </a:cubicBezTo>
                  <a:cubicBezTo>
                    <a:pt x="211" y="208"/>
                    <a:pt x="211" y="208"/>
                    <a:pt x="211" y="208"/>
                  </a:cubicBezTo>
                  <a:cubicBezTo>
                    <a:pt x="212" y="207"/>
                    <a:pt x="212" y="207"/>
                    <a:pt x="212" y="207"/>
                  </a:cubicBezTo>
                  <a:cubicBezTo>
                    <a:pt x="213" y="205"/>
                    <a:pt x="213" y="205"/>
                    <a:pt x="213" y="205"/>
                  </a:cubicBezTo>
                  <a:cubicBezTo>
                    <a:pt x="214" y="206"/>
                    <a:pt x="214" y="206"/>
                    <a:pt x="214" y="206"/>
                  </a:cubicBezTo>
                  <a:cubicBezTo>
                    <a:pt x="217" y="207"/>
                    <a:pt x="218" y="209"/>
                    <a:pt x="219" y="213"/>
                  </a:cubicBezTo>
                  <a:cubicBezTo>
                    <a:pt x="221" y="218"/>
                    <a:pt x="221" y="218"/>
                    <a:pt x="221" y="218"/>
                  </a:cubicBezTo>
                  <a:cubicBezTo>
                    <a:pt x="223" y="220"/>
                    <a:pt x="223" y="220"/>
                    <a:pt x="223" y="220"/>
                  </a:cubicBezTo>
                  <a:cubicBezTo>
                    <a:pt x="226" y="219"/>
                    <a:pt x="226" y="219"/>
                    <a:pt x="226" y="219"/>
                  </a:cubicBezTo>
                  <a:cubicBezTo>
                    <a:pt x="229" y="217"/>
                    <a:pt x="229" y="217"/>
                    <a:pt x="229" y="217"/>
                  </a:cubicBezTo>
                  <a:cubicBezTo>
                    <a:pt x="228" y="221"/>
                    <a:pt x="228" y="221"/>
                    <a:pt x="228" y="221"/>
                  </a:cubicBezTo>
                  <a:cubicBezTo>
                    <a:pt x="228" y="226"/>
                    <a:pt x="228" y="226"/>
                    <a:pt x="228" y="226"/>
                  </a:cubicBezTo>
                  <a:cubicBezTo>
                    <a:pt x="228" y="234"/>
                    <a:pt x="228" y="234"/>
                    <a:pt x="228" y="234"/>
                  </a:cubicBezTo>
                  <a:cubicBezTo>
                    <a:pt x="230" y="235"/>
                    <a:pt x="230" y="235"/>
                    <a:pt x="230" y="235"/>
                  </a:cubicBezTo>
                  <a:cubicBezTo>
                    <a:pt x="232" y="235"/>
                    <a:pt x="232" y="235"/>
                    <a:pt x="232" y="235"/>
                  </a:cubicBezTo>
                  <a:cubicBezTo>
                    <a:pt x="234" y="236"/>
                    <a:pt x="234" y="236"/>
                    <a:pt x="234" y="236"/>
                  </a:cubicBezTo>
                  <a:cubicBezTo>
                    <a:pt x="234" y="237"/>
                    <a:pt x="234" y="237"/>
                    <a:pt x="234" y="237"/>
                  </a:cubicBezTo>
                  <a:cubicBezTo>
                    <a:pt x="234" y="242"/>
                    <a:pt x="234" y="242"/>
                    <a:pt x="234" y="242"/>
                  </a:cubicBezTo>
                  <a:cubicBezTo>
                    <a:pt x="235" y="246"/>
                    <a:pt x="235" y="246"/>
                    <a:pt x="235" y="246"/>
                  </a:cubicBezTo>
                  <a:cubicBezTo>
                    <a:pt x="240" y="246"/>
                    <a:pt x="240" y="246"/>
                    <a:pt x="240" y="246"/>
                  </a:cubicBezTo>
                  <a:cubicBezTo>
                    <a:pt x="246" y="246"/>
                    <a:pt x="246" y="246"/>
                    <a:pt x="246" y="246"/>
                  </a:cubicBezTo>
                  <a:cubicBezTo>
                    <a:pt x="247" y="246"/>
                    <a:pt x="247" y="246"/>
                    <a:pt x="247" y="246"/>
                  </a:cubicBezTo>
                  <a:cubicBezTo>
                    <a:pt x="247" y="247"/>
                    <a:pt x="247" y="247"/>
                    <a:pt x="247" y="247"/>
                  </a:cubicBezTo>
                  <a:cubicBezTo>
                    <a:pt x="250" y="252"/>
                    <a:pt x="250" y="252"/>
                    <a:pt x="250" y="252"/>
                  </a:cubicBezTo>
                  <a:cubicBezTo>
                    <a:pt x="250" y="253"/>
                    <a:pt x="250" y="254"/>
                    <a:pt x="251" y="254"/>
                  </a:cubicBezTo>
                  <a:cubicBezTo>
                    <a:pt x="256" y="249"/>
                    <a:pt x="256" y="249"/>
                    <a:pt x="256" y="249"/>
                  </a:cubicBezTo>
                  <a:cubicBezTo>
                    <a:pt x="258" y="245"/>
                    <a:pt x="261" y="242"/>
                    <a:pt x="264" y="241"/>
                  </a:cubicBezTo>
                  <a:cubicBezTo>
                    <a:pt x="278" y="233"/>
                    <a:pt x="280" y="231"/>
                    <a:pt x="281" y="230"/>
                  </a:cubicBezTo>
                  <a:cubicBezTo>
                    <a:pt x="281" y="230"/>
                    <a:pt x="281" y="230"/>
                    <a:pt x="281" y="230"/>
                  </a:cubicBezTo>
                  <a:cubicBezTo>
                    <a:pt x="284" y="224"/>
                    <a:pt x="288" y="221"/>
                    <a:pt x="292" y="221"/>
                  </a:cubicBezTo>
                  <a:cubicBezTo>
                    <a:pt x="292" y="221"/>
                    <a:pt x="292" y="221"/>
                    <a:pt x="293" y="221"/>
                  </a:cubicBezTo>
                  <a:cubicBezTo>
                    <a:pt x="297" y="221"/>
                    <a:pt x="302" y="223"/>
                    <a:pt x="309" y="226"/>
                  </a:cubicBezTo>
                  <a:cubicBezTo>
                    <a:pt x="310" y="226"/>
                    <a:pt x="310" y="226"/>
                    <a:pt x="310" y="226"/>
                  </a:cubicBezTo>
                  <a:cubicBezTo>
                    <a:pt x="310" y="223"/>
                    <a:pt x="310" y="223"/>
                    <a:pt x="310" y="223"/>
                  </a:cubicBezTo>
                  <a:cubicBezTo>
                    <a:pt x="311" y="220"/>
                    <a:pt x="313" y="217"/>
                    <a:pt x="316" y="216"/>
                  </a:cubicBezTo>
                  <a:cubicBezTo>
                    <a:pt x="316" y="216"/>
                    <a:pt x="317" y="216"/>
                    <a:pt x="318" y="216"/>
                  </a:cubicBezTo>
                  <a:cubicBezTo>
                    <a:pt x="320" y="216"/>
                    <a:pt x="322" y="216"/>
                    <a:pt x="326" y="218"/>
                  </a:cubicBezTo>
                  <a:cubicBezTo>
                    <a:pt x="334" y="221"/>
                    <a:pt x="334" y="221"/>
                    <a:pt x="334" y="221"/>
                  </a:cubicBezTo>
                  <a:cubicBezTo>
                    <a:pt x="339" y="221"/>
                    <a:pt x="339" y="221"/>
                    <a:pt x="339" y="221"/>
                  </a:cubicBezTo>
                  <a:cubicBezTo>
                    <a:pt x="345" y="219"/>
                    <a:pt x="345" y="219"/>
                    <a:pt x="345" y="219"/>
                  </a:cubicBezTo>
                  <a:cubicBezTo>
                    <a:pt x="345" y="219"/>
                    <a:pt x="345" y="219"/>
                    <a:pt x="345" y="219"/>
                  </a:cubicBezTo>
                  <a:cubicBezTo>
                    <a:pt x="346" y="219"/>
                    <a:pt x="346" y="219"/>
                    <a:pt x="346" y="219"/>
                  </a:cubicBezTo>
                  <a:cubicBezTo>
                    <a:pt x="365" y="220"/>
                    <a:pt x="365" y="220"/>
                    <a:pt x="365" y="220"/>
                  </a:cubicBezTo>
                  <a:cubicBezTo>
                    <a:pt x="372" y="221"/>
                    <a:pt x="372" y="221"/>
                    <a:pt x="372" y="221"/>
                  </a:cubicBezTo>
                  <a:cubicBezTo>
                    <a:pt x="378" y="221"/>
                    <a:pt x="378" y="221"/>
                    <a:pt x="378" y="221"/>
                  </a:cubicBezTo>
                  <a:cubicBezTo>
                    <a:pt x="379" y="221"/>
                    <a:pt x="379" y="221"/>
                    <a:pt x="379" y="221"/>
                  </a:cubicBezTo>
                  <a:cubicBezTo>
                    <a:pt x="380" y="222"/>
                    <a:pt x="380" y="222"/>
                    <a:pt x="380" y="222"/>
                  </a:cubicBezTo>
                  <a:cubicBezTo>
                    <a:pt x="381" y="226"/>
                    <a:pt x="381" y="226"/>
                    <a:pt x="381" y="226"/>
                  </a:cubicBezTo>
                  <a:cubicBezTo>
                    <a:pt x="387" y="228"/>
                    <a:pt x="387" y="228"/>
                    <a:pt x="387" y="228"/>
                  </a:cubicBezTo>
                  <a:cubicBezTo>
                    <a:pt x="386" y="226"/>
                    <a:pt x="386" y="226"/>
                    <a:pt x="386" y="226"/>
                  </a:cubicBezTo>
                  <a:cubicBezTo>
                    <a:pt x="386" y="226"/>
                    <a:pt x="386" y="226"/>
                    <a:pt x="386" y="226"/>
                  </a:cubicBezTo>
                  <a:cubicBezTo>
                    <a:pt x="386" y="226"/>
                    <a:pt x="386" y="226"/>
                    <a:pt x="386" y="226"/>
                  </a:cubicBezTo>
                  <a:cubicBezTo>
                    <a:pt x="386" y="223"/>
                    <a:pt x="387" y="222"/>
                    <a:pt x="388" y="220"/>
                  </a:cubicBezTo>
                  <a:cubicBezTo>
                    <a:pt x="388" y="220"/>
                    <a:pt x="388" y="220"/>
                    <a:pt x="388" y="220"/>
                  </a:cubicBezTo>
                  <a:cubicBezTo>
                    <a:pt x="389" y="219"/>
                    <a:pt x="389" y="219"/>
                    <a:pt x="389" y="219"/>
                  </a:cubicBezTo>
                  <a:cubicBezTo>
                    <a:pt x="389" y="219"/>
                    <a:pt x="389" y="219"/>
                    <a:pt x="389" y="219"/>
                  </a:cubicBezTo>
                  <a:cubicBezTo>
                    <a:pt x="392" y="216"/>
                    <a:pt x="392" y="216"/>
                    <a:pt x="392" y="216"/>
                  </a:cubicBezTo>
                  <a:cubicBezTo>
                    <a:pt x="392" y="211"/>
                    <a:pt x="392" y="211"/>
                    <a:pt x="392" y="211"/>
                  </a:cubicBezTo>
                  <a:cubicBezTo>
                    <a:pt x="390" y="206"/>
                    <a:pt x="390" y="206"/>
                    <a:pt x="390" y="206"/>
                  </a:cubicBezTo>
                  <a:cubicBezTo>
                    <a:pt x="390" y="205"/>
                    <a:pt x="390" y="205"/>
                    <a:pt x="390" y="205"/>
                  </a:cubicBezTo>
                  <a:cubicBezTo>
                    <a:pt x="390" y="205"/>
                    <a:pt x="390" y="205"/>
                    <a:pt x="390" y="205"/>
                  </a:cubicBezTo>
                  <a:cubicBezTo>
                    <a:pt x="390" y="198"/>
                    <a:pt x="390" y="198"/>
                    <a:pt x="390" y="198"/>
                  </a:cubicBezTo>
                  <a:cubicBezTo>
                    <a:pt x="389" y="194"/>
                    <a:pt x="389" y="194"/>
                    <a:pt x="389" y="194"/>
                  </a:cubicBezTo>
                  <a:cubicBezTo>
                    <a:pt x="386" y="190"/>
                    <a:pt x="386" y="190"/>
                    <a:pt x="386" y="190"/>
                  </a:cubicBezTo>
                  <a:cubicBezTo>
                    <a:pt x="385" y="190"/>
                    <a:pt x="385" y="188"/>
                    <a:pt x="385" y="187"/>
                  </a:cubicBezTo>
                  <a:cubicBezTo>
                    <a:pt x="385" y="186"/>
                    <a:pt x="385" y="185"/>
                    <a:pt x="386" y="185"/>
                  </a:cubicBezTo>
                  <a:cubicBezTo>
                    <a:pt x="388" y="183"/>
                    <a:pt x="391" y="182"/>
                    <a:pt x="396" y="181"/>
                  </a:cubicBezTo>
                  <a:cubicBezTo>
                    <a:pt x="407" y="181"/>
                    <a:pt x="407" y="181"/>
                    <a:pt x="407" y="181"/>
                  </a:cubicBezTo>
                  <a:cubicBezTo>
                    <a:pt x="416" y="180"/>
                    <a:pt x="416" y="180"/>
                    <a:pt x="416" y="180"/>
                  </a:cubicBezTo>
                  <a:cubicBezTo>
                    <a:pt x="415" y="179"/>
                    <a:pt x="415" y="179"/>
                    <a:pt x="415" y="179"/>
                  </a:cubicBezTo>
                  <a:cubicBezTo>
                    <a:pt x="414" y="177"/>
                    <a:pt x="413" y="174"/>
                    <a:pt x="413" y="172"/>
                  </a:cubicBezTo>
                  <a:cubicBezTo>
                    <a:pt x="413" y="169"/>
                    <a:pt x="414" y="166"/>
                    <a:pt x="416" y="159"/>
                  </a:cubicBezTo>
                  <a:cubicBezTo>
                    <a:pt x="418" y="153"/>
                    <a:pt x="420" y="149"/>
                    <a:pt x="422" y="148"/>
                  </a:cubicBezTo>
                  <a:cubicBezTo>
                    <a:pt x="423" y="148"/>
                    <a:pt x="423" y="148"/>
                    <a:pt x="423" y="148"/>
                  </a:cubicBezTo>
                  <a:cubicBezTo>
                    <a:pt x="423" y="148"/>
                    <a:pt x="423" y="148"/>
                    <a:pt x="423" y="148"/>
                  </a:cubicBezTo>
                  <a:cubicBezTo>
                    <a:pt x="429" y="149"/>
                    <a:pt x="429" y="149"/>
                    <a:pt x="429" y="149"/>
                  </a:cubicBezTo>
                  <a:cubicBezTo>
                    <a:pt x="429" y="149"/>
                    <a:pt x="429" y="149"/>
                    <a:pt x="429" y="149"/>
                  </a:cubicBezTo>
                  <a:cubicBezTo>
                    <a:pt x="430" y="149"/>
                    <a:pt x="430" y="149"/>
                    <a:pt x="430" y="149"/>
                  </a:cubicBezTo>
                  <a:cubicBezTo>
                    <a:pt x="439" y="153"/>
                    <a:pt x="439" y="153"/>
                    <a:pt x="439" y="153"/>
                  </a:cubicBezTo>
                  <a:cubicBezTo>
                    <a:pt x="445" y="152"/>
                    <a:pt x="445" y="152"/>
                    <a:pt x="445" y="152"/>
                  </a:cubicBezTo>
                  <a:cubicBezTo>
                    <a:pt x="450" y="148"/>
                    <a:pt x="450" y="148"/>
                    <a:pt x="450" y="148"/>
                  </a:cubicBezTo>
                  <a:cubicBezTo>
                    <a:pt x="451" y="147"/>
                    <a:pt x="451" y="145"/>
                    <a:pt x="451" y="141"/>
                  </a:cubicBezTo>
                  <a:cubicBezTo>
                    <a:pt x="449" y="136"/>
                    <a:pt x="449" y="133"/>
                    <a:pt x="450" y="131"/>
                  </a:cubicBezTo>
                  <a:cubicBezTo>
                    <a:pt x="450" y="129"/>
                    <a:pt x="452" y="127"/>
                    <a:pt x="455" y="127"/>
                  </a:cubicBezTo>
                  <a:cubicBezTo>
                    <a:pt x="455" y="127"/>
                    <a:pt x="455" y="127"/>
                    <a:pt x="455" y="127"/>
                  </a:cubicBezTo>
                  <a:cubicBezTo>
                    <a:pt x="456" y="127"/>
                    <a:pt x="456" y="127"/>
                    <a:pt x="456" y="127"/>
                  </a:cubicBezTo>
                  <a:cubicBezTo>
                    <a:pt x="462" y="126"/>
                    <a:pt x="462" y="126"/>
                    <a:pt x="462" y="126"/>
                  </a:cubicBezTo>
                  <a:cubicBezTo>
                    <a:pt x="462" y="125"/>
                    <a:pt x="462" y="125"/>
                    <a:pt x="462" y="125"/>
                  </a:cubicBezTo>
                  <a:cubicBezTo>
                    <a:pt x="462" y="122"/>
                    <a:pt x="462" y="122"/>
                    <a:pt x="462" y="122"/>
                  </a:cubicBezTo>
                  <a:cubicBezTo>
                    <a:pt x="461" y="119"/>
                    <a:pt x="463" y="117"/>
                    <a:pt x="466" y="115"/>
                  </a:cubicBezTo>
                  <a:cubicBezTo>
                    <a:pt x="463" y="110"/>
                    <a:pt x="463" y="110"/>
                    <a:pt x="463" y="110"/>
                  </a:cubicBezTo>
                  <a:cubicBezTo>
                    <a:pt x="463" y="109"/>
                    <a:pt x="462" y="109"/>
                    <a:pt x="462" y="109"/>
                  </a:cubicBezTo>
                  <a:cubicBezTo>
                    <a:pt x="462" y="109"/>
                    <a:pt x="462" y="109"/>
                    <a:pt x="460" y="111"/>
                  </a:cubicBezTo>
                  <a:cubicBezTo>
                    <a:pt x="459" y="111"/>
                    <a:pt x="459" y="111"/>
                    <a:pt x="459" y="111"/>
                  </a:cubicBezTo>
                  <a:cubicBezTo>
                    <a:pt x="459" y="111"/>
                    <a:pt x="459" y="111"/>
                    <a:pt x="459" y="111"/>
                  </a:cubicBezTo>
                  <a:cubicBezTo>
                    <a:pt x="449" y="111"/>
                    <a:pt x="449" y="111"/>
                    <a:pt x="449" y="111"/>
                  </a:cubicBezTo>
                  <a:cubicBezTo>
                    <a:pt x="448" y="111"/>
                    <a:pt x="448" y="111"/>
                    <a:pt x="448" y="111"/>
                  </a:cubicBezTo>
                  <a:cubicBezTo>
                    <a:pt x="448" y="110"/>
                    <a:pt x="448" y="110"/>
                    <a:pt x="448" y="110"/>
                  </a:cubicBezTo>
                  <a:cubicBezTo>
                    <a:pt x="445" y="106"/>
                    <a:pt x="445" y="106"/>
                    <a:pt x="445" y="106"/>
                  </a:cubicBezTo>
                  <a:cubicBezTo>
                    <a:pt x="441" y="103"/>
                    <a:pt x="441" y="103"/>
                    <a:pt x="441" y="103"/>
                  </a:cubicBezTo>
                  <a:cubicBezTo>
                    <a:pt x="438" y="102"/>
                    <a:pt x="435" y="99"/>
                    <a:pt x="433" y="97"/>
                  </a:cubicBezTo>
                  <a:cubicBezTo>
                    <a:pt x="429" y="91"/>
                    <a:pt x="429" y="91"/>
                    <a:pt x="429" y="91"/>
                  </a:cubicBezTo>
                  <a:cubicBezTo>
                    <a:pt x="429" y="91"/>
                    <a:pt x="429" y="91"/>
                    <a:pt x="429" y="91"/>
                  </a:cubicBezTo>
                  <a:cubicBezTo>
                    <a:pt x="429" y="91"/>
                    <a:pt x="429" y="91"/>
                    <a:pt x="429" y="91"/>
                  </a:cubicBezTo>
                  <a:cubicBezTo>
                    <a:pt x="429" y="90"/>
                    <a:pt x="428" y="89"/>
                    <a:pt x="426" y="89"/>
                  </a:cubicBezTo>
                  <a:cubicBezTo>
                    <a:pt x="413" y="90"/>
                    <a:pt x="413" y="90"/>
                    <a:pt x="413" y="90"/>
                  </a:cubicBezTo>
                  <a:cubicBezTo>
                    <a:pt x="412" y="91"/>
                    <a:pt x="411" y="91"/>
                    <a:pt x="410" y="91"/>
                  </a:cubicBezTo>
                  <a:cubicBezTo>
                    <a:pt x="407" y="91"/>
                    <a:pt x="404" y="89"/>
                    <a:pt x="402" y="87"/>
                  </a:cubicBezTo>
                  <a:cubicBezTo>
                    <a:pt x="400" y="84"/>
                    <a:pt x="398" y="82"/>
                    <a:pt x="397" y="82"/>
                  </a:cubicBezTo>
                  <a:cubicBezTo>
                    <a:pt x="396" y="82"/>
                    <a:pt x="395" y="83"/>
                    <a:pt x="393" y="85"/>
                  </a:cubicBezTo>
                  <a:cubicBezTo>
                    <a:pt x="393" y="85"/>
                    <a:pt x="393" y="85"/>
                    <a:pt x="393" y="85"/>
                  </a:cubicBezTo>
                  <a:cubicBezTo>
                    <a:pt x="393" y="85"/>
                    <a:pt x="393" y="85"/>
                    <a:pt x="393" y="85"/>
                  </a:cubicBezTo>
                  <a:cubicBezTo>
                    <a:pt x="389" y="89"/>
                    <a:pt x="389" y="89"/>
                    <a:pt x="389" y="89"/>
                  </a:cubicBezTo>
                  <a:cubicBezTo>
                    <a:pt x="389" y="90"/>
                    <a:pt x="389" y="90"/>
                    <a:pt x="389" y="90"/>
                  </a:cubicBezTo>
                  <a:cubicBezTo>
                    <a:pt x="388" y="90"/>
                    <a:pt x="388" y="90"/>
                    <a:pt x="388" y="90"/>
                  </a:cubicBezTo>
                  <a:cubicBezTo>
                    <a:pt x="386" y="90"/>
                    <a:pt x="383" y="85"/>
                    <a:pt x="382" y="83"/>
                  </a:cubicBezTo>
                  <a:cubicBezTo>
                    <a:pt x="379" y="75"/>
                    <a:pt x="379" y="75"/>
                    <a:pt x="379" y="75"/>
                  </a:cubicBezTo>
                  <a:cubicBezTo>
                    <a:pt x="368" y="54"/>
                    <a:pt x="368" y="54"/>
                    <a:pt x="368" y="54"/>
                  </a:cubicBezTo>
                  <a:cubicBezTo>
                    <a:pt x="364" y="46"/>
                    <a:pt x="358" y="40"/>
                    <a:pt x="352" y="35"/>
                  </a:cubicBezTo>
                  <a:cubicBezTo>
                    <a:pt x="350" y="33"/>
                    <a:pt x="348" y="29"/>
                    <a:pt x="348" y="23"/>
                  </a:cubicBezTo>
                  <a:cubicBezTo>
                    <a:pt x="347" y="21"/>
                    <a:pt x="347" y="21"/>
                    <a:pt x="347" y="21"/>
                  </a:cubicBezTo>
                  <a:cubicBezTo>
                    <a:pt x="346" y="22"/>
                    <a:pt x="346" y="22"/>
                    <a:pt x="346" y="22"/>
                  </a:cubicBezTo>
                  <a:cubicBezTo>
                    <a:pt x="333" y="31"/>
                    <a:pt x="333" y="31"/>
                    <a:pt x="333" y="31"/>
                  </a:cubicBezTo>
                  <a:cubicBezTo>
                    <a:pt x="327" y="35"/>
                    <a:pt x="322" y="37"/>
                    <a:pt x="317" y="38"/>
                  </a:cubicBezTo>
                  <a:cubicBezTo>
                    <a:pt x="316" y="38"/>
                    <a:pt x="315" y="38"/>
                    <a:pt x="314" y="38"/>
                  </a:cubicBezTo>
                  <a:cubicBezTo>
                    <a:pt x="312" y="38"/>
                    <a:pt x="309" y="38"/>
                    <a:pt x="308" y="36"/>
                  </a:cubicBezTo>
                  <a:cubicBezTo>
                    <a:pt x="308" y="35"/>
                    <a:pt x="308" y="33"/>
                    <a:pt x="309" y="31"/>
                  </a:cubicBezTo>
                  <a:cubicBezTo>
                    <a:pt x="310" y="30"/>
                    <a:pt x="310" y="30"/>
                    <a:pt x="310" y="30"/>
                  </a:cubicBezTo>
                  <a:cubicBezTo>
                    <a:pt x="308" y="30"/>
                    <a:pt x="308" y="30"/>
                    <a:pt x="308" y="30"/>
                  </a:cubicBezTo>
                  <a:cubicBezTo>
                    <a:pt x="308" y="30"/>
                    <a:pt x="307" y="30"/>
                    <a:pt x="307" y="30"/>
                  </a:cubicBezTo>
                  <a:cubicBezTo>
                    <a:pt x="306" y="30"/>
                    <a:pt x="305" y="30"/>
                    <a:pt x="304" y="29"/>
                  </a:cubicBezTo>
                  <a:cubicBezTo>
                    <a:pt x="301" y="29"/>
                    <a:pt x="301" y="29"/>
                    <a:pt x="301" y="29"/>
                  </a:cubicBezTo>
                  <a:cubicBezTo>
                    <a:pt x="299" y="30"/>
                    <a:pt x="299" y="30"/>
                    <a:pt x="299" y="30"/>
                  </a:cubicBezTo>
                  <a:cubicBezTo>
                    <a:pt x="299" y="28"/>
                    <a:pt x="299" y="28"/>
                    <a:pt x="299" y="28"/>
                  </a:cubicBezTo>
                  <a:cubicBezTo>
                    <a:pt x="298" y="26"/>
                    <a:pt x="298" y="23"/>
                    <a:pt x="296" y="23"/>
                  </a:cubicBezTo>
                  <a:cubicBezTo>
                    <a:pt x="296" y="23"/>
                    <a:pt x="295" y="23"/>
                    <a:pt x="294" y="24"/>
                  </a:cubicBezTo>
                  <a:cubicBezTo>
                    <a:pt x="294" y="24"/>
                    <a:pt x="294" y="24"/>
                    <a:pt x="294" y="24"/>
                  </a:cubicBezTo>
                  <a:cubicBezTo>
                    <a:pt x="294" y="24"/>
                    <a:pt x="294" y="24"/>
                    <a:pt x="294" y="24"/>
                  </a:cubicBezTo>
                  <a:cubicBezTo>
                    <a:pt x="288" y="26"/>
                    <a:pt x="288" y="26"/>
                    <a:pt x="288" y="26"/>
                  </a:cubicBezTo>
                  <a:cubicBezTo>
                    <a:pt x="288" y="26"/>
                    <a:pt x="288" y="26"/>
                    <a:pt x="288" y="26"/>
                  </a:cubicBezTo>
                  <a:cubicBezTo>
                    <a:pt x="288" y="26"/>
                    <a:pt x="288" y="26"/>
                    <a:pt x="288" y="26"/>
                  </a:cubicBezTo>
                  <a:cubicBezTo>
                    <a:pt x="287" y="26"/>
                    <a:pt x="287" y="26"/>
                    <a:pt x="286" y="26"/>
                  </a:cubicBezTo>
                  <a:cubicBezTo>
                    <a:pt x="285" y="26"/>
                    <a:pt x="284" y="26"/>
                    <a:pt x="283" y="25"/>
                  </a:cubicBezTo>
                  <a:cubicBezTo>
                    <a:pt x="282" y="25"/>
                    <a:pt x="282" y="24"/>
                    <a:pt x="282" y="22"/>
                  </a:cubicBezTo>
                  <a:cubicBezTo>
                    <a:pt x="281" y="11"/>
                    <a:pt x="281" y="11"/>
                    <a:pt x="281" y="11"/>
                  </a:cubicBezTo>
                  <a:cubicBezTo>
                    <a:pt x="280" y="6"/>
                    <a:pt x="279" y="5"/>
                    <a:pt x="279" y="5"/>
                  </a:cubicBezTo>
                  <a:cubicBezTo>
                    <a:pt x="279" y="5"/>
                    <a:pt x="279" y="5"/>
                    <a:pt x="279" y="5"/>
                  </a:cubicBezTo>
                  <a:cubicBezTo>
                    <a:pt x="279" y="5"/>
                    <a:pt x="279" y="5"/>
                    <a:pt x="279" y="5"/>
                  </a:cubicBezTo>
                  <a:cubicBezTo>
                    <a:pt x="278" y="5"/>
                    <a:pt x="278" y="5"/>
                    <a:pt x="278" y="5"/>
                  </a:cubicBezTo>
                  <a:cubicBezTo>
                    <a:pt x="270" y="5"/>
                    <a:pt x="270" y="5"/>
                    <a:pt x="270" y="5"/>
                  </a:cubicBezTo>
                  <a:cubicBezTo>
                    <a:pt x="270" y="5"/>
                    <a:pt x="270" y="5"/>
                    <a:pt x="270" y="5"/>
                  </a:cubicBezTo>
                  <a:cubicBezTo>
                    <a:pt x="270" y="5"/>
                    <a:pt x="270" y="5"/>
                    <a:pt x="270" y="5"/>
                  </a:cubicBezTo>
                  <a:cubicBezTo>
                    <a:pt x="263" y="2"/>
                    <a:pt x="263" y="2"/>
                    <a:pt x="26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76" name="Freeform 788"/>
            <p:cNvSpPr>
              <a:spLocks/>
            </p:cNvSpPr>
            <p:nvPr/>
          </p:nvSpPr>
          <p:spPr bwMode="auto">
            <a:xfrm>
              <a:off x="2915557" y="2603065"/>
              <a:ext cx="1855202" cy="1008262"/>
            </a:xfrm>
            <a:custGeom>
              <a:avLst/>
              <a:gdLst>
                <a:gd name="T0" fmla="*/ 245 w 467"/>
                <a:gd name="T1" fmla="*/ 246 h 254"/>
                <a:gd name="T2" fmla="*/ 232 w 467"/>
                <a:gd name="T3" fmla="*/ 235 h 254"/>
                <a:gd name="T4" fmla="*/ 227 w 467"/>
                <a:gd name="T5" fmla="*/ 220 h 254"/>
                <a:gd name="T6" fmla="*/ 217 w 467"/>
                <a:gd name="T7" fmla="*/ 212 h 254"/>
                <a:gd name="T8" fmla="*/ 209 w 467"/>
                <a:gd name="T9" fmla="*/ 210 h 254"/>
                <a:gd name="T10" fmla="*/ 140 w 467"/>
                <a:gd name="T11" fmla="*/ 177 h 254"/>
                <a:gd name="T12" fmla="*/ 108 w 467"/>
                <a:gd name="T13" fmla="*/ 246 h 254"/>
                <a:gd name="T14" fmla="*/ 86 w 467"/>
                <a:gd name="T15" fmla="*/ 228 h 254"/>
                <a:gd name="T16" fmla="*/ 52 w 467"/>
                <a:gd name="T17" fmla="*/ 201 h 254"/>
                <a:gd name="T18" fmla="*/ 44 w 467"/>
                <a:gd name="T19" fmla="*/ 196 h 254"/>
                <a:gd name="T20" fmla="*/ 52 w 467"/>
                <a:gd name="T21" fmla="*/ 187 h 254"/>
                <a:gd name="T22" fmla="*/ 75 w 467"/>
                <a:gd name="T23" fmla="*/ 179 h 254"/>
                <a:gd name="T24" fmla="*/ 71 w 467"/>
                <a:gd name="T25" fmla="*/ 154 h 254"/>
                <a:gd name="T26" fmla="*/ 33 w 467"/>
                <a:gd name="T27" fmla="*/ 160 h 254"/>
                <a:gd name="T28" fmla="*/ 29 w 467"/>
                <a:gd name="T29" fmla="*/ 156 h 254"/>
                <a:gd name="T30" fmla="*/ 11 w 467"/>
                <a:gd name="T31" fmla="*/ 139 h 254"/>
                <a:gd name="T32" fmla="*/ 1 w 467"/>
                <a:gd name="T33" fmla="*/ 126 h 254"/>
                <a:gd name="T34" fmla="*/ 9 w 467"/>
                <a:gd name="T35" fmla="*/ 101 h 254"/>
                <a:gd name="T36" fmla="*/ 20 w 467"/>
                <a:gd name="T37" fmla="*/ 101 h 254"/>
                <a:gd name="T38" fmla="*/ 27 w 467"/>
                <a:gd name="T39" fmla="*/ 99 h 254"/>
                <a:gd name="T40" fmla="*/ 54 w 467"/>
                <a:gd name="T41" fmla="*/ 72 h 254"/>
                <a:gd name="T42" fmla="*/ 66 w 467"/>
                <a:gd name="T43" fmla="*/ 72 h 254"/>
                <a:gd name="T44" fmla="*/ 91 w 467"/>
                <a:gd name="T45" fmla="*/ 88 h 254"/>
                <a:gd name="T46" fmla="*/ 94 w 467"/>
                <a:gd name="T47" fmla="*/ 92 h 254"/>
                <a:gd name="T48" fmla="*/ 97 w 467"/>
                <a:gd name="T49" fmla="*/ 84 h 254"/>
                <a:gd name="T50" fmla="*/ 123 w 467"/>
                <a:gd name="T51" fmla="*/ 85 h 254"/>
                <a:gd name="T52" fmla="*/ 143 w 467"/>
                <a:gd name="T53" fmla="*/ 88 h 254"/>
                <a:gd name="T54" fmla="*/ 154 w 467"/>
                <a:gd name="T55" fmla="*/ 88 h 254"/>
                <a:gd name="T56" fmla="*/ 163 w 467"/>
                <a:gd name="T57" fmla="*/ 90 h 254"/>
                <a:gd name="T58" fmla="*/ 174 w 467"/>
                <a:gd name="T59" fmla="*/ 78 h 254"/>
                <a:gd name="T60" fmla="*/ 159 w 467"/>
                <a:gd name="T61" fmla="*/ 65 h 254"/>
                <a:gd name="T62" fmla="*/ 165 w 467"/>
                <a:gd name="T63" fmla="*/ 52 h 254"/>
                <a:gd name="T64" fmla="*/ 179 w 467"/>
                <a:gd name="T65" fmla="*/ 44 h 254"/>
                <a:gd name="T66" fmla="*/ 170 w 467"/>
                <a:gd name="T67" fmla="*/ 35 h 254"/>
                <a:gd name="T68" fmla="*/ 201 w 467"/>
                <a:gd name="T69" fmla="*/ 22 h 254"/>
                <a:gd name="T70" fmla="*/ 248 w 467"/>
                <a:gd name="T71" fmla="*/ 10 h 254"/>
                <a:gd name="T72" fmla="*/ 262 w 467"/>
                <a:gd name="T73" fmla="*/ 0 h 254"/>
                <a:gd name="T74" fmla="*/ 278 w 467"/>
                <a:gd name="T75" fmla="*/ 3 h 254"/>
                <a:gd name="T76" fmla="*/ 286 w 467"/>
                <a:gd name="T77" fmla="*/ 24 h 254"/>
                <a:gd name="T78" fmla="*/ 300 w 467"/>
                <a:gd name="T79" fmla="*/ 28 h 254"/>
                <a:gd name="T80" fmla="*/ 311 w 467"/>
                <a:gd name="T81" fmla="*/ 28 h 254"/>
                <a:gd name="T82" fmla="*/ 332 w 467"/>
                <a:gd name="T83" fmla="*/ 30 h 254"/>
                <a:gd name="T84" fmla="*/ 368 w 467"/>
                <a:gd name="T85" fmla="*/ 52 h 254"/>
                <a:gd name="T86" fmla="*/ 388 w 467"/>
                <a:gd name="T87" fmla="*/ 87 h 254"/>
                <a:gd name="T88" fmla="*/ 411 w 467"/>
                <a:gd name="T89" fmla="*/ 89 h 254"/>
                <a:gd name="T90" fmla="*/ 445 w 467"/>
                <a:gd name="T91" fmla="*/ 104 h 254"/>
                <a:gd name="T92" fmla="*/ 458 w 467"/>
                <a:gd name="T93" fmla="*/ 109 h 254"/>
                <a:gd name="T94" fmla="*/ 467 w 467"/>
                <a:gd name="T95" fmla="*/ 115 h 254"/>
                <a:gd name="T96" fmla="*/ 450 w 467"/>
                <a:gd name="T97" fmla="*/ 131 h 254"/>
                <a:gd name="T98" fmla="*/ 428 w 467"/>
                <a:gd name="T99" fmla="*/ 149 h 254"/>
                <a:gd name="T100" fmla="*/ 413 w 467"/>
                <a:gd name="T101" fmla="*/ 171 h 254"/>
                <a:gd name="T102" fmla="*/ 386 w 467"/>
                <a:gd name="T103" fmla="*/ 185 h 254"/>
                <a:gd name="T104" fmla="*/ 390 w 467"/>
                <a:gd name="T105" fmla="*/ 204 h 254"/>
                <a:gd name="T106" fmla="*/ 386 w 467"/>
                <a:gd name="T107" fmla="*/ 225 h 254"/>
                <a:gd name="T108" fmla="*/ 377 w 467"/>
                <a:gd name="T109" fmla="*/ 221 h 254"/>
                <a:gd name="T110" fmla="*/ 333 w 467"/>
                <a:gd name="T111" fmla="*/ 221 h 254"/>
                <a:gd name="T112" fmla="*/ 309 w 467"/>
                <a:gd name="T113" fmla="*/ 226 h 254"/>
                <a:gd name="T114" fmla="*/ 280 w 467"/>
                <a:gd name="T115" fmla="*/ 23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67" h="254">
                  <a:moveTo>
                    <a:pt x="250" y="254"/>
                  </a:moveTo>
                  <a:cubicBezTo>
                    <a:pt x="249" y="254"/>
                    <a:pt x="248" y="253"/>
                    <a:pt x="248" y="251"/>
                  </a:cubicBezTo>
                  <a:cubicBezTo>
                    <a:pt x="245" y="247"/>
                    <a:pt x="245" y="247"/>
                    <a:pt x="245" y="247"/>
                  </a:cubicBezTo>
                  <a:cubicBezTo>
                    <a:pt x="245" y="246"/>
                    <a:pt x="245" y="246"/>
                    <a:pt x="245" y="246"/>
                  </a:cubicBezTo>
                  <a:cubicBezTo>
                    <a:pt x="245" y="246"/>
                    <a:pt x="245" y="246"/>
                    <a:pt x="245" y="246"/>
                  </a:cubicBezTo>
                  <a:cubicBezTo>
                    <a:pt x="239" y="246"/>
                    <a:pt x="239" y="246"/>
                    <a:pt x="239" y="246"/>
                  </a:cubicBezTo>
                  <a:cubicBezTo>
                    <a:pt x="234" y="246"/>
                    <a:pt x="234" y="246"/>
                    <a:pt x="234" y="246"/>
                  </a:cubicBezTo>
                  <a:cubicBezTo>
                    <a:pt x="232" y="241"/>
                    <a:pt x="232" y="241"/>
                    <a:pt x="232" y="241"/>
                  </a:cubicBezTo>
                  <a:cubicBezTo>
                    <a:pt x="232" y="236"/>
                    <a:pt x="232" y="236"/>
                    <a:pt x="232" y="236"/>
                  </a:cubicBezTo>
                  <a:cubicBezTo>
                    <a:pt x="232" y="235"/>
                    <a:pt x="232" y="235"/>
                    <a:pt x="232" y="235"/>
                  </a:cubicBezTo>
                  <a:cubicBezTo>
                    <a:pt x="231" y="235"/>
                    <a:pt x="231" y="235"/>
                    <a:pt x="231" y="235"/>
                  </a:cubicBezTo>
                  <a:cubicBezTo>
                    <a:pt x="229" y="235"/>
                    <a:pt x="229" y="235"/>
                    <a:pt x="229" y="235"/>
                  </a:cubicBezTo>
                  <a:cubicBezTo>
                    <a:pt x="226" y="233"/>
                    <a:pt x="226" y="233"/>
                    <a:pt x="226" y="233"/>
                  </a:cubicBezTo>
                  <a:cubicBezTo>
                    <a:pt x="226" y="224"/>
                    <a:pt x="226" y="224"/>
                    <a:pt x="226" y="224"/>
                  </a:cubicBezTo>
                  <a:cubicBezTo>
                    <a:pt x="227" y="220"/>
                    <a:pt x="227" y="220"/>
                    <a:pt x="227" y="220"/>
                  </a:cubicBezTo>
                  <a:cubicBezTo>
                    <a:pt x="227" y="218"/>
                    <a:pt x="227" y="218"/>
                    <a:pt x="227" y="218"/>
                  </a:cubicBezTo>
                  <a:cubicBezTo>
                    <a:pt x="225" y="219"/>
                    <a:pt x="225" y="219"/>
                    <a:pt x="225" y="219"/>
                  </a:cubicBezTo>
                  <a:cubicBezTo>
                    <a:pt x="222" y="220"/>
                    <a:pt x="222" y="220"/>
                    <a:pt x="222" y="220"/>
                  </a:cubicBezTo>
                  <a:cubicBezTo>
                    <a:pt x="220" y="217"/>
                    <a:pt x="220" y="217"/>
                    <a:pt x="220" y="217"/>
                  </a:cubicBezTo>
                  <a:cubicBezTo>
                    <a:pt x="217" y="212"/>
                    <a:pt x="217" y="212"/>
                    <a:pt x="217" y="212"/>
                  </a:cubicBezTo>
                  <a:cubicBezTo>
                    <a:pt x="216" y="208"/>
                    <a:pt x="215" y="207"/>
                    <a:pt x="213" y="206"/>
                  </a:cubicBezTo>
                  <a:cubicBezTo>
                    <a:pt x="212" y="206"/>
                    <a:pt x="212" y="206"/>
                    <a:pt x="212" y="206"/>
                  </a:cubicBezTo>
                  <a:cubicBezTo>
                    <a:pt x="212" y="206"/>
                    <a:pt x="212" y="206"/>
                    <a:pt x="212" y="206"/>
                  </a:cubicBezTo>
                  <a:cubicBezTo>
                    <a:pt x="210" y="208"/>
                    <a:pt x="210" y="208"/>
                    <a:pt x="210" y="208"/>
                  </a:cubicBezTo>
                  <a:cubicBezTo>
                    <a:pt x="210" y="209"/>
                    <a:pt x="210" y="210"/>
                    <a:pt x="209" y="210"/>
                  </a:cubicBezTo>
                  <a:cubicBezTo>
                    <a:pt x="209" y="210"/>
                    <a:pt x="208" y="210"/>
                    <a:pt x="208" y="209"/>
                  </a:cubicBezTo>
                  <a:cubicBezTo>
                    <a:pt x="179" y="211"/>
                    <a:pt x="179" y="211"/>
                    <a:pt x="179" y="211"/>
                  </a:cubicBezTo>
                  <a:cubicBezTo>
                    <a:pt x="168" y="198"/>
                    <a:pt x="168" y="198"/>
                    <a:pt x="168" y="198"/>
                  </a:cubicBezTo>
                  <a:cubicBezTo>
                    <a:pt x="140" y="177"/>
                    <a:pt x="140" y="177"/>
                    <a:pt x="140" y="177"/>
                  </a:cubicBezTo>
                  <a:cubicBezTo>
                    <a:pt x="140" y="177"/>
                    <a:pt x="140" y="177"/>
                    <a:pt x="140" y="177"/>
                  </a:cubicBezTo>
                  <a:cubicBezTo>
                    <a:pt x="139" y="177"/>
                    <a:pt x="139" y="177"/>
                    <a:pt x="139" y="177"/>
                  </a:cubicBezTo>
                  <a:cubicBezTo>
                    <a:pt x="110" y="186"/>
                    <a:pt x="110" y="186"/>
                    <a:pt x="110" y="186"/>
                  </a:cubicBezTo>
                  <a:cubicBezTo>
                    <a:pt x="109" y="186"/>
                    <a:pt x="109" y="186"/>
                    <a:pt x="109" y="186"/>
                  </a:cubicBezTo>
                  <a:cubicBezTo>
                    <a:pt x="109" y="186"/>
                    <a:pt x="109" y="186"/>
                    <a:pt x="109" y="186"/>
                  </a:cubicBezTo>
                  <a:cubicBezTo>
                    <a:pt x="108" y="246"/>
                    <a:pt x="108" y="246"/>
                    <a:pt x="108" y="246"/>
                  </a:cubicBezTo>
                  <a:cubicBezTo>
                    <a:pt x="104" y="246"/>
                    <a:pt x="104" y="246"/>
                    <a:pt x="104" y="246"/>
                  </a:cubicBezTo>
                  <a:cubicBezTo>
                    <a:pt x="95" y="237"/>
                    <a:pt x="95" y="237"/>
                    <a:pt x="95" y="237"/>
                  </a:cubicBezTo>
                  <a:cubicBezTo>
                    <a:pt x="86" y="228"/>
                    <a:pt x="86" y="228"/>
                    <a:pt x="86" y="228"/>
                  </a:cubicBezTo>
                  <a:cubicBezTo>
                    <a:pt x="86" y="228"/>
                    <a:pt x="86" y="228"/>
                    <a:pt x="86" y="228"/>
                  </a:cubicBezTo>
                  <a:cubicBezTo>
                    <a:pt x="86" y="228"/>
                    <a:pt x="86" y="228"/>
                    <a:pt x="86" y="228"/>
                  </a:cubicBezTo>
                  <a:cubicBezTo>
                    <a:pt x="85" y="228"/>
                    <a:pt x="85" y="228"/>
                    <a:pt x="84" y="228"/>
                  </a:cubicBezTo>
                  <a:cubicBezTo>
                    <a:pt x="81" y="228"/>
                    <a:pt x="77" y="229"/>
                    <a:pt x="73" y="232"/>
                  </a:cubicBezTo>
                  <a:cubicBezTo>
                    <a:pt x="73" y="232"/>
                    <a:pt x="73" y="232"/>
                    <a:pt x="73" y="232"/>
                  </a:cubicBezTo>
                  <a:cubicBezTo>
                    <a:pt x="73" y="227"/>
                    <a:pt x="72" y="224"/>
                    <a:pt x="70" y="224"/>
                  </a:cubicBezTo>
                  <a:cubicBezTo>
                    <a:pt x="60" y="219"/>
                    <a:pt x="54" y="211"/>
                    <a:pt x="52" y="201"/>
                  </a:cubicBezTo>
                  <a:cubicBezTo>
                    <a:pt x="52" y="200"/>
                    <a:pt x="52" y="200"/>
                    <a:pt x="52" y="200"/>
                  </a:cubicBezTo>
                  <a:cubicBezTo>
                    <a:pt x="51" y="200"/>
                    <a:pt x="51" y="200"/>
                    <a:pt x="51" y="200"/>
                  </a:cubicBezTo>
                  <a:cubicBezTo>
                    <a:pt x="51" y="200"/>
                    <a:pt x="51" y="200"/>
                    <a:pt x="51" y="200"/>
                  </a:cubicBezTo>
                  <a:cubicBezTo>
                    <a:pt x="50" y="199"/>
                    <a:pt x="49" y="199"/>
                    <a:pt x="45" y="198"/>
                  </a:cubicBezTo>
                  <a:cubicBezTo>
                    <a:pt x="45" y="197"/>
                    <a:pt x="44" y="197"/>
                    <a:pt x="44" y="196"/>
                  </a:cubicBezTo>
                  <a:cubicBezTo>
                    <a:pt x="44" y="196"/>
                    <a:pt x="45" y="195"/>
                    <a:pt x="47" y="194"/>
                  </a:cubicBezTo>
                  <a:cubicBezTo>
                    <a:pt x="53" y="194"/>
                    <a:pt x="53" y="194"/>
                    <a:pt x="53" y="194"/>
                  </a:cubicBezTo>
                  <a:cubicBezTo>
                    <a:pt x="54" y="194"/>
                    <a:pt x="56" y="194"/>
                    <a:pt x="56" y="193"/>
                  </a:cubicBezTo>
                  <a:cubicBezTo>
                    <a:pt x="57" y="192"/>
                    <a:pt x="56" y="190"/>
                    <a:pt x="53" y="188"/>
                  </a:cubicBezTo>
                  <a:cubicBezTo>
                    <a:pt x="52" y="187"/>
                    <a:pt x="52" y="187"/>
                    <a:pt x="52" y="187"/>
                  </a:cubicBezTo>
                  <a:cubicBezTo>
                    <a:pt x="52" y="186"/>
                    <a:pt x="53" y="185"/>
                    <a:pt x="58" y="183"/>
                  </a:cubicBezTo>
                  <a:cubicBezTo>
                    <a:pt x="72" y="181"/>
                    <a:pt x="72" y="181"/>
                    <a:pt x="72" y="181"/>
                  </a:cubicBezTo>
                  <a:cubicBezTo>
                    <a:pt x="73" y="181"/>
                    <a:pt x="73" y="181"/>
                    <a:pt x="73" y="181"/>
                  </a:cubicBezTo>
                  <a:cubicBezTo>
                    <a:pt x="73" y="181"/>
                    <a:pt x="73" y="181"/>
                    <a:pt x="73" y="181"/>
                  </a:cubicBezTo>
                  <a:cubicBezTo>
                    <a:pt x="75" y="179"/>
                    <a:pt x="75" y="179"/>
                    <a:pt x="75" y="179"/>
                  </a:cubicBezTo>
                  <a:cubicBezTo>
                    <a:pt x="75" y="179"/>
                    <a:pt x="75" y="179"/>
                    <a:pt x="75" y="179"/>
                  </a:cubicBezTo>
                  <a:cubicBezTo>
                    <a:pt x="75" y="179"/>
                    <a:pt x="75" y="179"/>
                    <a:pt x="75" y="179"/>
                  </a:cubicBezTo>
                  <a:cubicBezTo>
                    <a:pt x="78" y="172"/>
                    <a:pt x="78" y="172"/>
                    <a:pt x="78" y="172"/>
                  </a:cubicBezTo>
                  <a:cubicBezTo>
                    <a:pt x="80" y="165"/>
                    <a:pt x="79" y="160"/>
                    <a:pt x="76" y="155"/>
                  </a:cubicBezTo>
                  <a:cubicBezTo>
                    <a:pt x="75" y="154"/>
                    <a:pt x="73" y="154"/>
                    <a:pt x="71" y="154"/>
                  </a:cubicBezTo>
                  <a:cubicBezTo>
                    <a:pt x="71" y="154"/>
                    <a:pt x="70" y="154"/>
                    <a:pt x="68" y="154"/>
                  </a:cubicBezTo>
                  <a:cubicBezTo>
                    <a:pt x="61" y="153"/>
                    <a:pt x="61" y="153"/>
                    <a:pt x="61" y="153"/>
                  </a:cubicBezTo>
                  <a:cubicBezTo>
                    <a:pt x="59" y="152"/>
                    <a:pt x="56" y="152"/>
                    <a:pt x="54" y="152"/>
                  </a:cubicBezTo>
                  <a:cubicBezTo>
                    <a:pt x="51" y="152"/>
                    <a:pt x="48" y="152"/>
                    <a:pt x="45" y="153"/>
                  </a:cubicBezTo>
                  <a:cubicBezTo>
                    <a:pt x="39" y="156"/>
                    <a:pt x="35" y="158"/>
                    <a:pt x="33" y="160"/>
                  </a:cubicBezTo>
                  <a:cubicBezTo>
                    <a:pt x="30" y="163"/>
                    <a:pt x="30" y="163"/>
                    <a:pt x="30" y="163"/>
                  </a:cubicBezTo>
                  <a:cubicBezTo>
                    <a:pt x="25" y="159"/>
                    <a:pt x="25" y="159"/>
                    <a:pt x="25" y="159"/>
                  </a:cubicBezTo>
                  <a:cubicBezTo>
                    <a:pt x="24" y="158"/>
                    <a:pt x="24" y="158"/>
                    <a:pt x="24" y="158"/>
                  </a:cubicBezTo>
                  <a:cubicBezTo>
                    <a:pt x="24" y="158"/>
                    <a:pt x="24" y="157"/>
                    <a:pt x="25" y="157"/>
                  </a:cubicBezTo>
                  <a:cubicBezTo>
                    <a:pt x="29" y="156"/>
                    <a:pt x="29" y="156"/>
                    <a:pt x="29" y="156"/>
                  </a:cubicBezTo>
                  <a:cubicBezTo>
                    <a:pt x="31" y="156"/>
                    <a:pt x="31" y="156"/>
                    <a:pt x="31" y="156"/>
                  </a:cubicBezTo>
                  <a:cubicBezTo>
                    <a:pt x="30" y="155"/>
                    <a:pt x="30" y="155"/>
                    <a:pt x="30" y="155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1" y="143"/>
                    <a:pt x="17" y="139"/>
                    <a:pt x="13" y="139"/>
                  </a:cubicBezTo>
                  <a:cubicBezTo>
                    <a:pt x="12" y="139"/>
                    <a:pt x="12" y="139"/>
                    <a:pt x="11" y="139"/>
                  </a:cubicBezTo>
                  <a:cubicBezTo>
                    <a:pt x="11" y="139"/>
                    <a:pt x="10" y="139"/>
                    <a:pt x="10" y="139"/>
                  </a:cubicBezTo>
                  <a:cubicBezTo>
                    <a:pt x="8" y="139"/>
                    <a:pt x="7" y="138"/>
                    <a:pt x="7" y="137"/>
                  </a:cubicBezTo>
                  <a:cubicBezTo>
                    <a:pt x="7" y="134"/>
                    <a:pt x="7" y="134"/>
                    <a:pt x="7" y="134"/>
                  </a:cubicBezTo>
                  <a:cubicBezTo>
                    <a:pt x="7" y="133"/>
                    <a:pt x="7" y="131"/>
                    <a:pt x="6" y="131"/>
                  </a:cubicBezTo>
                  <a:cubicBezTo>
                    <a:pt x="2" y="129"/>
                    <a:pt x="0" y="127"/>
                    <a:pt x="1" y="126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7" y="118"/>
                    <a:pt x="7" y="118"/>
                    <a:pt x="7" y="118"/>
                  </a:cubicBezTo>
                  <a:cubicBezTo>
                    <a:pt x="7" y="118"/>
                    <a:pt x="7" y="118"/>
                    <a:pt x="7" y="118"/>
                  </a:cubicBezTo>
                  <a:cubicBezTo>
                    <a:pt x="7" y="117"/>
                    <a:pt x="6" y="113"/>
                    <a:pt x="5" y="108"/>
                  </a:cubicBezTo>
                  <a:cubicBezTo>
                    <a:pt x="5" y="106"/>
                    <a:pt x="7" y="104"/>
                    <a:pt x="9" y="101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10" y="100"/>
                    <a:pt x="10" y="100"/>
                    <a:pt x="10" y="100"/>
                  </a:cubicBezTo>
                  <a:cubicBezTo>
                    <a:pt x="10" y="97"/>
                    <a:pt x="11" y="95"/>
                    <a:pt x="11" y="94"/>
                  </a:cubicBezTo>
                  <a:cubicBezTo>
                    <a:pt x="12" y="94"/>
                    <a:pt x="13" y="95"/>
                    <a:pt x="15" y="96"/>
                  </a:cubicBezTo>
                  <a:cubicBezTo>
                    <a:pt x="20" y="101"/>
                    <a:pt x="20" y="101"/>
                    <a:pt x="20" y="101"/>
                  </a:cubicBezTo>
                  <a:cubicBezTo>
                    <a:pt x="22" y="103"/>
                    <a:pt x="23" y="104"/>
                    <a:pt x="25" y="104"/>
                  </a:cubicBezTo>
                  <a:cubicBezTo>
                    <a:pt x="25" y="104"/>
                    <a:pt x="25" y="104"/>
                    <a:pt x="25" y="104"/>
                  </a:cubicBezTo>
                  <a:cubicBezTo>
                    <a:pt x="25" y="103"/>
                    <a:pt x="25" y="103"/>
                    <a:pt x="25" y="103"/>
                  </a:cubicBezTo>
                  <a:cubicBezTo>
                    <a:pt x="27" y="99"/>
                    <a:pt x="27" y="99"/>
                    <a:pt x="27" y="99"/>
                  </a:cubicBezTo>
                  <a:cubicBezTo>
                    <a:pt x="27" y="99"/>
                    <a:pt x="27" y="99"/>
                    <a:pt x="27" y="99"/>
                  </a:cubicBezTo>
                  <a:cubicBezTo>
                    <a:pt x="27" y="99"/>
                    <a:pt x="27" y="99"/>
                    <a:pt x="27" y="99"/>
                  </a:cubicBezTo>
                  <a:cubicBezTo>
                    <a:pt x="27" y="94"/>
                    <a:pt x="27" y="94"/>
                    <a:pt x="27" y="94"/>
                  </a:cubicBezTo>
                  <a:cubicBezTo>
                    <a:pt x="27" y="91"/>
                    <a:pt x="30" y="87"/>
                    <a:pt x="35" y="83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50" y="73"/>
                    <a:pt x="52" y="72"/>
                    <a:pt x="54" y="72"/>
                  </a:cubicBezTo>
                  <a:cubicBezTo>
                    <a:pt x="54" y="72"/>
                    <a:pt x="54" y="72"/>
                    <a:pt x="54" y="72"/>
                  </a:cubicBezTo>
                  <a:cubicBezTo>
                    <a:pt x="61" y="74"/>
                    <a:pt x="61" y="74"/>
                    <a:pt x="61" y="74"/>
                  </a:cubicBezTo>
                  <a:cubicBezTo>
                    <a:pt x="61" y="74"/>
                    <a:pt x="61" y="74"/>
                    <a:pt x="61" y="74"/>
                  </a:cubicBezTo>
                  <a:cubicBezTo>
                    <a:pt x="62" y="74"/>
                    <a:pt x="62" y="74"/>
                    <a:pt x="62" y="74"/>
                  </a:cubicBezTo>
                  <a:cubicBezTo>
                    <a:pt x="66" y="72"/>
                    <a:pt x="66" y="72"/>
                    <a:pt x="66" y="72"/>
                  </a:cubicBezTo>
                  <a:cubicBezTo>
                    <a:pt x="69" y="72"/>
                    <a:pt x="69" y="72"/>
                    <a:pt x="69" y="72"/>
                  </a:cubicBezTo>
                  <a:cubicBezTo>
                    <a:pt x="71" y="73"/>
                    <a:pt x="71" y="73"/>
                    <a:pt x="71" y="73"/>
                  </a:cubicBezTo>
                  <a:cubicBezTo>
                    <a:pt x="73" y="74"/>
                    <a:pt x="75" y="75"/>
                    <a:pt x="76" y="76"/>
                  </a:cubicBezTo>
                  <a:cubicBezTo>
                    <a:pt x="83" y="78"/>
                    <a:pt x="88" y="81"/>
                    <a:pt x="90" y="85"/>
                  </a:cubicBezTo>
                  <a:cubicBezTo>
                    <a:pt x="91" y="88"/>
                    <a:pt x="91" y="88"/>
                    <a:pt x="91" y="88"/>
                  </a:cubicBezTo>
                  <a:cubicBezTo>
                    <a:pt x="91" y="91"/>
                    <a:pt x="91" y="91"/>
                    <a:pt x="91" y="91"/>
                  </a:cubicBezTo>
                  <a:cubicBezTo>
                    <a:pt x="91" y="92"/>
                    <a:pt x="91" y="92"/>
                    <a:pt x="91" y="92"/>
                  </a:cubicBezTo>
                  <a:cubicBezTo>
                    <a:pt x="91" y="92"/>
                    <a:pt x="91" y="92"/>
                    <a:pt x="91" y="92"/>
                  </a:cubicBezTo>
                  <a:cubicBezTo>
                    <a:pt x="94" y="92"/>
                    <a:pt x="94" y="92"/>
                    <a:pt x="94" y="92"/>
                  </a:cubicBezTo>
                  <a:cubicBezTo>
                    <a:pt x="94" y="92"/>
                    <a:pt x="94" y="92"/>
                    <a:pt x="94" y="92"/>
                  </a:cubicBezTo>
                  <a:cubicBezTo>
                    <a:pt x="95" y="92"/>
                    <a:pt x="95" y="92"/>
                    <a:pt x="95" y="92"/>
                  </a:cubicBezTo>
                  <a:cubicBezTo>
                    <a:pt x="96" y="90"/>
                    <a:pt x="96" y="88"/>
                    <a:pt x="96" y="87"/>
                  </a:cubicBezTo>
                  <a:cubicBezTo>
                    <a:pt x="95" y="83"/>
                    <a:pt x="95" y="83"/>
                    <a:pt x="95" y="83"/>
                  </a:cubicBezTo>
                  <a:cubicBezTo>
                    <a:pt x="95" y="83"/>
                    <a:pt x="95" y="83"/>
                    <a:pt x="95" y="83"/>
                  </a:cubicBezTo>
                  <a:cubicBezTo>
                    <a:pt x="97" y="84"/>
                    <a:pt x="97" y="84"/>
                    <a:pt x="97" y="84"/>
                  </a:cubicBezTo>
                  <a:cubicBezTo>
                    <a:pt x="102" y="88"/>
                    <a:pt x="105" y="90"/>
                    <a:pt x="107" y="90"/>
                  </a:cubicBezTo>
                  <a:cubicBezTo>
                    <a:pt x="108" y="90"/>
                    <a:pt x="108" y="90"/>
                    <a:pt x="108" y="90"/>
                  </a:cubicBezTo>
                  <a:cubicBezTo>
                    <a:pt x="113" y="87"/>
                    <a:pt x="113" y="87"/>
                    <a:pt x="113" y="87"/>
                  </a:cubicBezTo>
                  <a:cubicBezTo>
                    <a:pt x="115" y="85"/>
                    <a:pt x="115" y="85"/>
                    <a:pt x="115" y="85"/>
                  </a:cubicBezTo>
                  <a:cubicBezTo>
                    <a:pt x="123" y="85"/>
                    <a:pt x="123" y="85"/>
                    <a:pt x="123" y="85"/>
                  </a:cubicBezTo>
                  <a:cubicBezTo>
                    <a:pt x="124" y="85"/>
                    <a:pt x="125" y="85"/>
                    <a:pt x="126" y="85"/>
                  </a:cubicBezTo>
                  <a:cubicBezTo>
                    <a:pt x="128" y="85"/>
                    <a:pt x="129" y="85"/>
                    <a:pt x="129" y="84"/>
                  </a:cubicBezTo>
                  <a:cubicBezTo>
                    <a:pt x="134" y="82"/>
                    <a:pt x="134" y="82"/>
                    <a:pt x="134" y="82"/>
                  </a:cubicBezTo>
                  <a:cubicBezTo>
                    <a:pt x="135" y="82"/>
                    <a:pt x="137" y="83"/>
                    <a:pt x="138" y="84"/>
                  </a:cubicBezTo>
                  <a:cubicBezTo>
                    <a:pt x="143" y="88"/>
                    <a:pt x="143" y="88"/>
                    <a:pt x="143" y="88"/>
                  </a:cubicBezTo>
                  <a:cubicBezTo>
                    <a:pt x="143" y="89"/>
                    <a:pt x="143" y="89"/>
                    <a:pt x="143" y="89"/>
                  </a:cubicBezTo>
                  <a:cubicBezTo>
                    <a:pt x="144" y="89"/>
                    <a:pt x="144" y="89"/>
                    <a:pt x="144" y="89"/>
                  </a:cubicBezTo>
                  <a:cubicBezTo>
                    <a:pt x="153" y="89"/>
                    <a:pt x="153" y="89"/>
                    <a:pt x="153" y="89"/>
                  </a:cubicBezTo>
                  <a:cubicBezTo>
                    <a:pt x="154" y="89"/>
                    <a:pt x="154" y="89"/>
                    <a:pt x="154" y="89"/>
                  </a:cubicBezTo>
                  <a:cubicBezTo>
                    <a:pt x="154" y="88"/>
                    <a:pt x="154" y="88"/>
                    <a:pt x="154" y="88"/>
                  </a:cubicBezTo>
                  <a:cubicBezTo>
                    <a:pt x="154" y="88"/>
                    <a:pt x="155" y="88"/>
                    <a:pt x="155" y="88"/>
                  </a:cubicBezTo>
                  <a:cubicBezTo>
                    <a:pt x="156" y="88"/>
                    <a:pt x="156" y="88"/>
                    <a:pt x="157" y="88"/>
                  </a:cubicBezTo>
                  <a:cubicBezTo>
                    <a:pt x="157" y="88"/>
                    <a:pt x="158" y="89"/>
                    <a:pt x="158" y="89"/>
                  </a:cubicBezTo>
                  <a:cubicBezTo>
                    <a:pt x="160" y="90"/>
                    <a:pt x="161" y="90"/>
                    <a:pt x="162" y="90"/>
                  </a:cubicBezTo>
                  <a:cubicBezTo>
                    <a:pt x="163" y="90"/>
                    <a:pt x="163" y="90"/>
                    <a:pt x="163" y="90"/>
                  </a:cubicBezTo>
                  <a:cubicBezTo>
                    <a:pt x="164" y="90"/>
                    <a:pt x="166" y="89"/>
                    <a:pt x="167" y="89"/>
                  </a:cubicBezTo>
                  <a:cubicBezTo>
                    <a:pt x="173" y="84"/>
                    <a:pt x="173" y="84"/>
                    <a:pt x="173" y="84"/>
                  </a:cubicBezTo>
                  <a:cubicBezTo>
                    <a:pt x="173" y="84"/>
                    <a:pt x="173" y="84"/>
                    <a:pt x="173" y="84"/>
                  </a:cubicBezTo>
                  <a:cubicBezTo>
                    <a:pt x="173" y="84"/>
                    <a:pt x="173" y="84"/>
                    <a:pt x="173" y="84"/>
                  </a:cubicBezTo>
                  <a:cubicBezTo>
                    <a:pt x="174" y="82"/>
                    <a:pt x="174" y="80"/>
                    <a:pt x="174" y="78"/>
                  </a:cubicBezTo>
                  <a:cubicBezTo>
                    <a:pt x="173" y="76"/>
                    <a:pt x="171" y="75"/>
                    <a:pt x="169" y="74"/>
                  </a:cubicBezTo>
                  <a:cubicBezTo>
                    <a:pt x="163" y="71"/>
                    <a:pt x="163" y="71"/>
                    <a:pt x="163" y="71"/>
                  </a:cubicBezTo>
                  <a:cubicBezTo>
                    <a:pt x="160" y="69"/>
                    <a:pt x="160" y="69"/>
                    <a:pt x="160" y="69"/>
                  </a:cubicBezTo>
                  <a:cubicBezTo>
                    <a:pt x="157" y="65"/>
                    <a:pt x="157" y="65"/>
                    <a:pt x="157" y="65"/>
                  </a:cubicBezTo>
                  <a:cubicBezTo>
                    <a:pt x="159" y="65"/>
                    <a:pt x="159" y="65"/>
                    <a:pt x="159" y="65"/>
                  </a:cubicBezTo>
                  <a:cubicBezTo>
                    <a:pt x="163" y="61"/>
                    <a:pt x="163" y="61"/>
                    <a:pt x="163" y="61"/>
                  </a:cubicBezTo>
                  <a:cubicBezTo>
                    <a:pt x="167" y="58"/>
                    <a:pt x="167" y="58"/>
                    <a:pt x="167" y="58"/>
                  </a:cubicBezTo>
                  <a:cubicBezTo>
                    <a:pt x="167" y="58"/>
                    <a:pt x="167" y="58"/>
                    <a:pt x="167" y="58"/>
                  </a:cubicBezTo>
                  <a:cubicBezTo>
                    <a:pt x="167" y="57"/>
                    <a:pt x="167" y="57"/>
                    <a:pt x="167" y="57"/>
                  </a:cubicBezTo>
                  <a:cubicBezTo>
                    <a:pt x="165" y="52"/>
                    <a:pt x="165" y="52"/>
                    <a:pt x="165" y="52"/>
                  </a:cubicBezTo>
                  <a:cubicBezTo>
                    <a:pt x="164" y="51"/>
                    <a:pt x="164" y="50"/>
                    <a:pt x="165" y="50"/>
                  </a:cubicBezTo>
                  <a:cubicBezTo>
                    <a:pt x="166" y="48"/>
                    <a:pt x="168" y="48"/>
                    <a:pt x="170" y="47"/>
                  </a:cubicBezTo>
                  <a:cubicBezTo>
                    <a:pt x="176" y="47"/>
                    <a:pt x="176" y="47"/>
                    <a:pt x="176" y="47"/>
                  </a:cubicBezTo>
                  <a:cubicBezTo>
                    <a:pt x="176" y="47"/>
                    <a:pt x="176" y="47"/>
                    <a:pt x="176" y="47"/>
                  </a:cubicBezTo>
                  <a:cubicBezTo>
                    <a:pt x="179" y="47"/>
                    <a:pt x="179" y="45"/>
                    <a:pt x="179" y="44"/>
                  </a:cubicBezTo>
                  <a:cubicBezTo>
                    <a:pt x="179" y="43"/>
                    <a:pt x="179" y="43"/>
                    <a:pt x="179" y="43"/>
                  </a:cubicBezTo>
                  <a:cubicBezTo>
                    <a:pt x="179" y="42"/>
                    <a:pt x="179" y="41"/>
                    <a:pt x="177" y="40"/>
                  </a:cubicBezTo>
                  <a:cubicBezTo>
                    <a:pt x="173" y="40"/>
                    <a:pt x="173" y="40"/>
                    <a:pt x="173" y="40"/>
                  </a:cubicBezTo>
                  <a:cubicBezTo>
                    <a:pt x="172" y="40"/>
                    <a:pt x="171" y="40"/>
                    <a:pt x="171" y="39"/>
                  </a:cubicBezTo>
                  <a:cubicBezTo>
                    <a:pt x="170" y="39"/>
                    <a:pt x="170" y="37"/>
                    <a:pt x="170" y="35"/>
                  </a:cubicBezTo>
                  <a:cubicBezTo>
                    <a:pt x="171" y="30"/>
                    <a:pt x="173" y="27"/>
                    <a:pt x="176" y="27"/>
                  </a:cubicBezTo>
                  <a:cubicBezTo>
                    <a:pt x="181" y="27"/>
                    <a:pt x="181" y="27"/>
                    <a:pt x="181" y="27"/>
                  </a:cubicBezTo>
                  <a:cubicBezTo>
                    <a:pt x="182" y="26"/>
                    <a:pt x="182" y="26"/>
                    <a:pt x="183" y="26"/>
                  </a:cubicBezTo>
                  <a:cubicBezTo>
                    <a:pt x="185" y="26"/>
                    <a:pt x="186" y="26"/>
                    <a:pt x="188" y="25"/>
                  </a:cubicBezTo>
                  <a:cubicBezTo>
                    <a:pt x="201" y="22"/>
                    <a:pt x="201" y="22"/>
                    <a:pt x="201" y="22"/>
                  </a:cubicBezTo>
                  <a:cubicBezTo>
                    <a:pt x="215" y="20"/>
                    <a:pt x="215" y="20"/>
                    <a:pt x="215" y="20"/>
                  </a:cubicBezTo>
                  <a:cubicBezTo>
                    <a:pt x="215" y="20"/>
                    <a:pt x="215" y="20"/>
                    <a:pt x="215" y="20"/>
                  </a:cubicBezTo>
                  <a:cubicBezTo>
                    <a:pt x="215" y="20"/>
                    <a:pt x="215" y="20"/>
                    <a:pt x="215" y="20"/>
                  </a:cubicBezTo>
                  <a:cubicBezTo>
                    <a:pt x="219" y="16"/>
                    <a:pt x="224" y="14"/>
                    <a:pt x="231" y="13"/>
                  </a:cubicBezTo>
                  <a:cubicBezTo>
                    <a:pt x="248" y="10"/>
                    <a:pt x="248" y="10"/>
                    <a:pt x="248" y="10"/>
                  </a:cubicBezTo>
                  <a:cubicBezTo>
                    <a:pt x="248" y="10"/>
                    <a:pt x="248" y="10"/>
                    <a:pt x="248" y="10"/>
                  </a:cubicBezTo>
                  <a:cubicBezTo>
                    <a:pt x="248" y="10"/>
                    <a:pt x="248" y="10"/>
                    <a:pt x="248" y="10"/>
                  </a:cubicBezTo>
                  <a:cubicBezTo>
                    <a:pt x="251" y="8"/>
                    <a:pt x="251" y="8"/>
                    <a:pt x="251" y="8"/>
                  </a:cubicBezTo>
                  <a:cubicBezTo>
                    <a:pt x="254" y="5"/>
                    <a:pt x="254" y="5"/>
                    <a:pt x="254" y="5"/>
                  </a:cubicBezTo>
                  <a:cubicBezTo>
                    <a:pt x="255" y="2"/>
                    <a:pt x="258" y="0"/>
                    <a:pt x="262" y="0"/>
                  </a:cubicBezTo>
                  <a:cubicBezTo>
                    <a:pt x="269" y="3"/>
                    <a:pt x="269" y="3"/>
                    <a:pt x="269" y="3"/>
                  </a:cubicBezTo>
                  <a:cubicBezTo>
                    <a:pt x="277" y="4"/>
                    <a:pt x="277" y="4"/>
                    <a:pt x="277" y="4"/>
                  </a:cubicBezTo>
                  <a:cubicBezTo>
                    <a:pt x="277" y="4"/>
                    <a:pt x="277" y="4"/>
                    <a:pt x="277" y="4"/>
                  </a:cubicBezTo>
                  <a:cubicBezTo>
                    <a:pt x="278" y="3"/>
                    <a:pt x="278" y="3"/>
                    <a:pt x="278" y="3"/>
                  </a:cubicBezTo>
                  <a:cubicBezTo>
                    <a:pt x="278" y="3"/>
                    <a:pt x="278" y="3"/>
                    <a:pt x="278" y="3"/>
                  </a:cubicBezTo>
                  <a:cubicBezTo>
                    <a:pt x="279" y="3"/>
                    <a:pt x="280" y="6"/>
                    <a:pt x="281" y="10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2"/>
                    <a:pt x="282" y="23"/>
                    <a:pt x="283" y="24"/>
                  </a:cubicBezTo>
                  <a:cubicBezTo>
                    <a:pt x="283" y="24"/>
                    <a:pt x="284" y="24"/>
                    <a:pt x="285" y="24"/>
                  </a:cubicBezTo>
                  <a:cubicBezTo>
                    <a:pt x="285" y="24"/>
                    <a:pt x="286" y="24"/>
                    <a:pt x="286" y="24"/>
                  </a:cubicBezTo>
                  <a:cubicBezTo>
                    <a:pt x="292" y="22"/>
                    <a:pt x="292" y="22"/>
                    <a:pt x="292" y="22"/>
                  </a:cubicBezTo>
                  <a:cubicBezTo>
                    <a:pt x="294" y="21"/>
                    <a:pt x="294" y="21"/>
                    <a:pt x="295" y="21"/>
                  </a:cubicBezTo>
                  <a:cubicBezTo>
                    <a:pt x="296" y="21"/>
                    <a:pt x="298" y="21"/>
                    <a:pt x="299" y="27"/>
                  </a:cubicBezTo>
                  <a:cubicBezTo>
                    <a:pt x="299" y="28"/>
                    <a:pt x="299" y="28"/>
                    <a:pt x="299" y="28"/>
                  </a:cubicBezTo>
                  <a:cubicBezTo>
                    <a:pt x="300" y="28"/>
                    <a:pt x="300" y="28"/>
                    <a:pt x="300" y="28"/>
                  </a:cubicBezTo>
                  <a:cubicBezTo>
                    <a:pt x="303" y="27"/>
                    <a:pt x="303" y="27"/>
                    <a:pt x="303" y="27"/>
                  </a:cubicBezTo>
                  <a:cubicBezTo>
                    <a:pt x="304" y="28"/>
                    <a:pt x="305" y="29"/>
                    <a:pt x="306" y="29"/>
                  </a:cubicBezTo>
                  <a:cubicBezTo>
                    <a:pt x="306" y="29"/>
                    <a:pt x="307" y="29"/>
                    <a:pt x="307" y="28"/>
                  </a:cubicBezTo>
                  <a:cubicBezTo>
                    <a:pt x="311" y="28"/>
                    <a:pt x="311" y="28"/>
                    <a:pt x="311" y="28"/>
                  </a:cubicBezTo>
                  <a:cubicBezTo>
                    <a:pt x="311" y="28"/>
                    <a:pt x="311" y="28"/>
                    <a:pt x="311" y="28"/>
                  </a:cubicBezTo>
                  <a:cubicBezTo>
                    <a:pt x="309" y="31"/>
                    <a:pt x="309" y="31"/>
                    <a:pt x="309" y="31"/>
                  </a:cubicBezTo>
                  <a:cubicBezTo>
                    <a:pt x="308" y="32"/>
                    <a:pt x="308" y="33"/>
                    <a:pt x="308" y="34"/>
                  </a:cubicBezTo>
                  <a:cubicBezTo>
                    <a:pt x="309" y="36"/>
                    <a:pt x="310" y="36"/>
                    <a:pt x="313" y="36"/>
                  </a:cubicBezTo>
                  <a:cubicBezTo>
                    <a:pt x="314" y="36"/>
                    <a:pt x="315" y="36"/>
                    <a:pt x="315" y="36"/>
                  </a:cubicBezTo>
                  <a:cubicBezTo>
                    <a:pt x="321" y="35"/>
                    <a:pt x="326" y="33"/>
                    <a:pt x="332" y="30"/>
                  </a:cubicBezTo>
                  <a:cubicBezTo>
                    <a:pt x="345" y="20"/>
                    <a:pt x="345" y="20"/>
                    <a:pt x="345" y="20"/>
                  </a:cubicBezTo>
                  <a:cubicBezTo>
                    <a:pt x="347" y="19"/>
                    <a:pt x="347" y="19"/>
                    <a:pt x="347" y="19"/>
                  </a:cubicBezTo>
                  <a:cubicBezTo>
                    <a:pt x="347" y="22"/>
                    <a:pt x="347" y="22"/>
                    <a:pt x="347" y="22"/>
                  </a:cubicBezTo>
                  <a:cubicBezTo>
                    <a:pt x="348" y="28"/>
                    <a:pt x="349" y="32"/>
                    <a:pt x="352" y="34"/>
                  </a:cubicBezTo>
                  <a:cubicBezTo>
                    <a:pt x="358" y="39"/>
                    <a:pt x="363" y="45"/>
                    <a:pt x="368" y="52"/>
                  </a:cubicBezTo>
                  <a:cubicBezTo>
                    <a:pt x="379" y="74"/>
                    <a:pt x="379" y="74"/>
                    <a:pt x="379" y="74"/>
                  </a:cubicBezTo>
                  <a:cubicBezTo>
                    <a:pt x="382" y="81"/>
                    <a:pt x="382" y="81"/>
                    <a:pt x="382" y="81"/>
                  </a:cubicBezTo>
                  <a:cubicBezTo>
                    <a:pt x="384" y="85"/>
                    <a:pt x="386" y="88"/>
                    <a:pt x="387" y="88"/>
                  </a:cubicBezTo>
                  <a:cubicBezTo>
                    <a:pt x="388" y="88"/>
                    <a:pt x="388" y="88"/>
                    <a:pt x="388" y="88"/>
                  </a:cubicBezTo>
                  <a:cubicBezTo>
                    <a:pt x="388" y="87"/>
                    <a:pt x="388" y="87"/>
                    <a:pt x="388" y="87"/>
                  </a:cubicBezTo>
                  <a:cubicBezTo>
                    <a:pt x="391" y="84"/>
                    <a:pt x="391" y="84"/>
                    <a:pt x="391" y="84"/>
                  </a:cubicBezTo>
                  <a:cubicBezTo>
                    <a:pt x="393" y="81"/>
                    <a:pt x="394" y="80"/>
                    <a:pt x="396" y="80"/>
                  </a:cubicBezTo>
                  <a:cubicBezTo>
                    <a:pt x="397" y="80"/>
                    <a:pt x="399" y="82"/>
                    <a:pt x="402" y="85"/>
                  </a:cubicBezTo>
                  <a:cubicBezTo>
                    <a:pt x="404" y="88"/>
                    <a:pt x="406" y="89"/>
                    <a:pt x="409" y="89"/>
                  </a:cubicBezTo>
                  <a:cubicBezTo>
                    <a:pt x="410" y="89"/>
                    <a:pt x="410" y="89"/>
                    <a:pt x="411" y="89"/>
                  </a:cubicBezTo>
                  <a:cubicBezTo>
                    <a:pt x="425" y="87"/>
                    <a:pt x="425" y="87"/>
                    <a:pt x="425" y="87"/>
                  </a:cubicBezTo>
                  <a:cubicBezTo>
                    <a:pt x="427" y="87"/>
                    <a:pt x="428" y="88"/>
                    <a:pt x="429" y="89"/>
                  </a:cubicBezTo>
                  <a:cubicBezTo>
                    <a:pt x="433" y="95"/>
                    <a:pt x="433" y="95"/>
                    <a:pt x="433" y="95"/>
                  </a:cubicBezTo>
                  <a:cubicBezTo>
                    <a:pt x="435" y="98"/>
                    <a:pt x="438" y="100"/>
                    <a:pt x="441" y="101"/>
                  </a:cubicBezTo>
                  <a:cubicBezTo>
                    <a:pt x="445" y="104"/>
                    <a:pt x="445" y="104"/>
                    <a:pt x="445" y="104"/>
                  </a:cubicBezTo>
                  <a:cubicBezTo>
                    <a:pt x="448" y="109"/>
                    <a:pt x="448" y="109"/>
                    <a:pt x="448" y="109"/>
                  </a:cubicBezTo>
                  <a:cubicBezTo>
                    <a:pt x="448" y="109"/>
                    <a:pt x="448" y="109"/>
                    <a:pt x="448" y="109"/>
                  </a:cubicBezTo>
                  <a:cubicBezTo>
                    <a:pt x="448" y="109"/>
                    <a:pt x="448" y="109"/>
                    <a:pt x="448" y="109"/>
                  </a:cubicBezTo>
                  <a:cubicBezTo>
                    <a:pt x="458" y="109"/>
                    <a:pt x="458" y="109"/>
                    <a:pt x="458" y="109"/>
                  </a:cubicBezTo>
                  <a:cubicBezTo>
                    <a:pt x="458" y="109"/>
                    <a:pt x="458" y="109"/>
                    <a:pt x="458" y="109"/>
                  </a:cubicBezTo>
                  <a:cubicBezTo>
                    <a:pt x="458" y="109"/>
                    <a:pt x="458" y="109"/>
                    <a:pt x="458" y="109"/>
                  </a:cubicBezTo>
                  <a:cubicBezTo>
                    <a:pt x="459" y="108"/>
                    <a:pt x="461" y="107"/>
                    <a:pt x="461" y="107"/>
                  </a:cubicBezTo>
                  <a:cubicBezTo>
                    <a:pt x="462" y="107"/>
                    <a:pt x="462" y="108"/>
                    <a:pt x="463" y="108"/>
                  </a:cubicBezTo>
                  <a:cubicBezTo>
                    <a:pt x="467" y="114"/>
                    <a:pt x="467" y="114"/>
                    <a:pt x="467" y="114"/>
                  </a:cubicBezTo>
                  <a:cubicBezTo>
                    <a:pt x="467" y="115"/>
                    <a:pt x="467" y="115"/>
                    <a:pt x="467" y="115"/>
                  </a:cubicBezTo>
                  <a:cubicBezTo>
                    <a:pt x="463" y="116"/>
                    <a:pt x="461" y="118"/>
                    <a:pt x="462" y="121"/>
                  </a:cubicBezTo>
                  <a:cubicBezTo>
                    <a:pt x="462" y="125"/>
                    <a:pt x="462" y="125"/>
                    <a:pt x="462" y="125"/>
                  </a:cubicBezTo>
                  <a:cubicBezTo>
                    <a:pt x="461" y="126"/>
                    <a:pt x="461" y="126"/>
                    <a:pt x="461" y="126"/>
                  </a:cubicBezTo>
                  <a:cubicBezTo>
                    <a:pt x="455" y="127"/>
                    <a:pt x="455" y="127"/>
                    <a:pt x="455" y="127"/>
                  </a:cubicBezTo>
                  <a:cubicBezTo>
                    <a:pt x="452" y="127"/>
                    <a:pt x="450" y="129"/>
                    <a:pt x="450" y="131"/>
                  </a:cubicBezTo>
                  <a:cubicBezTo>
                    <a:pt x="449" y="132"/>
                    <a:pt x="449" y="135"/>
                    <a:pt x="451" y="140"/>
                  </a:cubicBezTo>
                  <a:cubicBezTo>
                    <a:pt x="451" y="143"/>
                    <a:pt x="451" y="146"/>
                    <a:pt x="449" y="147"/>
                  </a:cubicBezTo>
                  <a:cubicBezTo>
                    <a:pt x="445" y="152"/>
                    <a:pt x="445" y="152"/>
                    <a:pt x="445" y="152"/>
                  </a:cubicBezTo>
                  <a:cubicBezTo>
                    <a:pt x="438" y="152"/>
                    <a:pt x="438" y="152"/>
                    <a:pt x="438" y="152"/>
                  </a:cubicBezTo>
                  <a:cubicBezTo>
                    <a:pt x="428" y="149"/>
                    <a:pt x="428" y="149"/>
                    <a:pt x="428" y="149"/>
                  </a:cubicBezTo>
                  <a:cubicBezTo>
                    <a:pt x="422" y="148"/>
                    <a:pt x="422" y="148"/>
                    <a:pt x="422" y="148"/>
                  </a:cubicBezTo>
                  <a:cubicBezTo>
                    <a:pt x="422" y="148"/>
                    <a:pt x="422" y="148"/>
                    <a:pt x="422" y="148"/>
                  </a:cubicBezTo>
                  <a:cubicBezTo>
                    <a:pt x="422" y="148"/>
                    <a:pt x="422" y="148"/>
                    <a:pt x="422" y="148"/>
                  </a:cubicBezTo>
                  <a:cubicBezTo>
                    <a:pt x="420" y="149"/>
                    <a:pt x="418" y="152"/>
                    <a:pt x="416" y="158"/>
                  </a:cubicBezTo>
                  <a:cubicBezTo>
                    <a:pt x="414" y="165"/>
                    <a:pt x="413" y="168"/>
                    <a:pt x="413" y="171"/>
                  </a:cubicBezTo>
                  <a:cubicBezTo>
                    <a:pt x="413" y="173"/>
                    <a:pt x="414" y="175"/>
                    <a:pt x="415" y="177"/>
                  </a:cubicBezTo>
                  <a:cubicBezTo>
                    <a:pt x="416" y="180"/>
                    <a:pt x="416" y="180"/>
                    <a:pt x="416" y="180"/>
                  </a:cubicBezTo>
                  <a:cubicBezTo>
                    <a:pt x="406" y="181"/>
                    <a:pt x="406" y="181"/>
                    <a:pt x="406" y="181"/>
                  </a:cubicBezTo>
                  <a:cubicBezTo>
                    <a:pt x="395" y="181"/>
                    <a:pt x="395" y="181"/>
                    <a:pt x="395" y="181"/>
                  </a:cubicBezTo>
                  <a:cubicBezTo>
                    <a:pt x="390" y="181"/>
                    <a:pt x="387" y="183"/>
                    <a:pt x="386" y="185"/>
                  </a:cubicBezTo>
                  <a:cubicBezTo>
                    <a:pt x="385" y="185"/>
                    <a:pt x="385" y="186"/>
                    <a:pt x="385" y="186"/>
                  </a:cubicBezTo>
                  <a:cubicBezTo>
                    <a:pt x="385" y="187"/>
                    <a:pt x="385" y="188"/>
                    <a:pt x="386" y="189"/>
                  </a:cubicBezTo>
                  <a:cubicBezTo>
                    <a:pt x="389" y="192"/>
                    <a:pt x="389" y="192"/>
                    <a:pt x="389" y="192"/>
                  </a:cubicBezTo>
                  <a:cubicBezTo>
                    <a:pt x="389" y="197"/>
                    <a:pt x="389" y="197"/>
                    <a:pt x="389" y="197"/>
                  </a:cubicBezTo>
                  <a:cubicBezTo>
                    <a:pt x="390" y="204"/>
                    <a:pt x="390" y="204"/>
                    <a:pt x="390" y="204"/>
                  </a:cubicBezTo>
                  <a:cubicBezTo>
                    <a:pt x="392" y="210"/>
                    <a:pt x="392" y="210"/>
                    <a:pt x="392" y="210"/>
                  </a:cubicBezTo>
                  <a:cubicBezTo>
                    <a:pt x="392" y="215"/>
                    <a:pt x="392" y="215"/>
                    <a:pt x="392" y="215"/>
                  </a:cubicBezTo>
                  <a:cubicBezTo>
                    <a:pt x="388" y="219"/>
                    <a:pt x="388" y="219"/>
                    <a:pt x="388" y="219"/>
                  </a:cubicBezTo>
                  <a:cubicBezTo>
                    <a:pt x="388" y="220"/>
                    <a:pt x="388" y="220"/>
                    <a:pt x="388" y="220"/>
                  </a:cubicBezTo>
                  <a:cubicBezTo>
                    <a:pt x="387" y="221"/>
                    <a:pt x="386" y="223"/>
                    <a:pt x="386" y="225"/>
                  </a:cubicBezTo>
                  <a:cubicBezTo>
                    <a:pt x="388" y="229"/>
                    <a:pt x="388" y="229"/>
                    <a:pt x="388" y="229"/>
                  </a:cubicBezTo>
                  <a:cubicBezTo>
                    <a:pt x="380" y="226"/>
                    <a:pt x="380" y="226"/>
                    <a:pt x="380" y="226"/>
                  </a:cubicBezTo>
                  <a:cubicBezTo>
                    <a:pt x="378" y="222"/>
                    <a:pt x="378" y="222"/>
                    <a:pt x="378" y="222"/>
                  </a:cubicBezTo>
                  <a:cubicBezTo>
                    <a:pt x="378" y="221"/>
                    <a:pt x="378" y="221"/>
                    <a:pt x="378" y="221"/>
                  </a:cubicBezTo>
                  <a:cubicBezTo>
                    <a:pt x="377" y="221"/>
                    <a:pt x="377" y="221"/>
                    <a:pt x="377" y="221"/>
                  </a:cubicBezTo>
                  <a:cubicBezTo>
                    <a:pt x="371" y="221"/>
                    <a:pt x="371" y="221"/>
                    <a:pt x="371" y="221"/>
                  </a:cubicBezTo>
                  <a:cubicBezTo>
                    <a:pt x="364" y="220"/>
                    <a:pt x="364" y="220"/>
                    <a:pt x="364" y="220"/>
                  </a:cubicBezTo>
                  <a:cubicBezTo>
                    <a:pt x="345" y="219"/>
                    <a:pt x="345" y="219"/>
                    <a:pt x="345" y="219"/>
                  </a:cubicBezTo>
                  <a:cubicBezTo>
                    <a:pt x="338" y="221"/>
                    <a:pt x="338" y="221"/>
                    <a:pt x="338" y="221"/>
                  </a:cubicBezTo>
                  <a:cubicBezTo>
                    <a:pt x="333" y="221"/>
                    <a:pt x="333" y="221"/>
                    <a:pt x="333" y="221"/>
                  </a:cubicBezTo>
                  <a:cubicBezTo>
                    <a:pt x="324" y="218"/>
                    <a:pt x="324" y="218"/>
                    <a:pt x="324" y="218"/>
                  </a:cubicBezTo>
                  <a:cubicBezTo>
                    <a:pt x="321" y="216"/>
                    <a:pt x="319" y="215"/>
                    <a:pt x="317" y="215"/>
                  </a:cubicBezTo>
                  <a:cubicBezTo>
                    <a:pt x="316" y="215"/>
                    <a:pt x="315" y="216"/>
                    <a:pt x="315" y="216"/>
                  </a:cubicBezTo>
                  <a:cubicBezTo>
                    <a:pt x="312" y="217"/>
                    <a:pt x="311" y="219"/>
                    <a:pt x="310" y="222"/>
                  </a:cubicBezTo>
                  <a:cubicBezTo>
                    <a:pt x="309" y="226"/>
                    <a:pt x="309" y="226"/>
                    <a:pt x="309" y="226"/>
                  </a:cubicBezTo>
                  <a:cubicBezTo>
                    <a:pt x="308" y="225"/>
                    <a:pt x="308" y="225"/>
                    <a:pt x="308" y="225"/>
                  </a:cubicBezTo>
                  <a:cubicBezTo>
                    <a:pt x="301" y="223"/>
                    <a:pt x="296" y="221"/>
                    <a:pt x="292" y="221"/>
                  </a:cubicBezTo>
                  <a:cubicBezTo>
                    <a:pt x="291" y="221"/>
                    <a:pt x="291" y="221"/>
                    <a:pt x="291" y="221"/>
                  </a:cubicBezTo>
                  <a:cubicBezTo>
                    <a:pt x="287" y="221"/>
                    <a:pt x="284" y="224"/>
                    <a:pt x="281" y="229"/>
                  </a:cubicBezTo>
                  <a:cubicBezTo>
                    <a:pt x="280" y="230"/>
                    <a:pt x="280" y="230"/>
                    <a:pt x="280" y="230"/>
                  </a:cubicBezTo>
                  <a:cubicBezTo>
                    <a:pt x="280" y="230"/>
                    <a:pt x="278" y="232"/>
                    <a:pt x="263" y="241"/>
                  </a:cubicBezTo>
                  <a:cubicBezTo>
                    <a:pt x="261" y="242"/>
                    <a:pt x="258" y="244"/>
                    <a:pt x="256" y="249"/>
                  </a:cubicBezTo>
                  <a:cubicBezTo>
                    <a:pt x="250" y="254"/>
                    <a:pt x="250" y="254"/>
                    <a:pt x="250" y="2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77" name="Freeform 789"/>
            <p:cNvSpPr>
              <a:spLocks noEditPoints="1"/>
            </p:cNvSpPr>
            <p:nvPr/>
          </p:nvSpPr>
          <p:spPr bwMode="auto">
            <a:xfrm>
              <a:off x="2912196" y="2598023"/>
              <a:ext cx="1861923" cy="1018345"/>
            </a:xfrm>
            <a:custGeom>
              <a:avLst/>
              <a:gdLst>
                <a:gd name="T0" fmla="*/ 293 w 469"/>
                <a:gd name="T1" fmla="*/ 22 h 256"/>
                <a:gd name="T2" fmla="*/ 314 w 469"/>
                <a:gd name="T3" fmla="*/ 36 h 256"/>
                <a:gd name="T4" fmla="*/ 384 w 469"/>
                <a:gd name="T5" fmla="*/ 82 h 256"/>
                <a:gd name="T6" fmla="*/ 435 w 469"/>
                <a:gd name="T7" fmla="*/ 96 h 256"/>
                <a:gd name="T8" fmla="*/ 464 w 469"/>
                <a:gd name="T9" fmla="*/ 122 h 256"/>
                <a:gd name="T10" fmla="*/ 429 w 469"/>
                <a:gd name="T11" fmla="*/ 151 h 256"/>
                <a:gd name="T12" fmla="*/ 388 w 469"/>
                <a:gd name="T13" fmla="*/ 189 h 256"/>
                <a:gd name="T14" fmla="*/ 380 w 469"/>
                <a:gd name="T15" fmla="*/ 228 h 256"/>
                <a:gd name="T16" fmla="*/ 316 w 469"/>
                <a:gd name="T17" fmla="*/ 218 h 256"/>
                <a:gd name="T18" fmla="*/ 251 w 469"/>
                <a:gd name="T19" fmla="*/ 256 h 256"/>
                <a:gd name="T20" fmla="*/ 226 w 469"/>
                <a:gd name="T21" fmla="*/ 225 h 256"/>
                <a:gd name="T22" fmla="*/ 180 w 469"/>
                <a:gd name="T23" fmla="*/ 213 h 256"/>
                <a:gd name="T24" fmla="*/ 73 w 469"/>
                <a:gd name="T25" fmla="*/ 234 h 256"/>
                <a:gd name="T26" fmla="*/ 59 w 469"/>
                <a:gd name="T27" fmla="*/ 183 h 256"/>
                <a:gd name="T28" fmla="*/ 46 w 469"/>
                <a:gd name="T29" fmla="*/ 155 h 256"/>
                <a:gd name="T30" fmla="*/ 11 w 469"/>
                <a:gd name="T31" fmla="*/ 141 h 256"/>
                <a:gd name="T32" fmla="*/ 17 w 469"/>
                <a:gd name="T33" fmla="*/ 96 h 256"/>
                <a:gd name="T34" fmla="*/ 62 w 469"/>
                <a:gd name="T35" fmla="*/ 74 h 256"/>
                <a:gd name="T36" fmla="*/ 95 w 469"/>
                <a:gd name="T37" fmla="*/ 85 h 256"/>
                <a:gd name="T38" fmla="*/ 130 w 469"/>
                <a:gd name="T39" fmla="*/ 84 h 256"/>
                <a:gd name="T40" fmla="*/ 173 w 469"/>
                <a:gd name="T41" fmla="*/ 84 h 256"/>
                <a:gd name="T42" fmla="*/ 171 w 469"/>
                <a:gd name="T43" fmla="*/ 48 h 256"/>
                <a:gd name="T44" fmla="*/ 202 w 469"/>
                <a:gd name="T45" fmla="*/ 22 h 256"/>
                <a:gd name="T46" fmla="*/ 255 w 469"/>
                <a:gd name="T47" fmla="*/ 6 h 256"/>
                <a:gd name="T48" fmla="*/ 217 w 469"/>
                <a:gd name="T49" fmla="*/ 21 h 256"/>
                <a:gd name="T50" fmla="*/ 177 w 469"/>
                <a:gd name="T51" fmla="*/ 29 h 256"/>
                <a:gd name="T52" fmla="*/ 181 w 469"/>
                <a:gd name="T53" fmla="*/ 45 h 256"/>
                <a:gd name="T54" fmla="*/ 164 w 469"/>
                <a:gd name="T55" fmla="*/ 63 h 256"/>
                <a:gd name="T56" fmla="*/ 175 w 469"/>
                <a:gd name="T57" fmla="*/ 85 h 256"/>
                <a:gd name="T58" fmla="*/ 163 w 469"/>
                <a:gd name="T59" fmla="*/ 92 h 256"/>
                <a:gd name="T60" fmla="*/ 144 w 469"/>
                <a:gd name="T61" fmla="*/ 90 h 256"/>
                <a:gd name="T62" fmla="*/ 115 w 469"/>
                <a:gd name="T63" fmla="*/ 88 h 256"/>
                <a:gd name="T64" fmla="*/ 91 w 469"/>
                <a:gd name="T65" fmla="*/ 93 h 256"/>
                <a:gd name="T66" fmla="*/ 67 w 469"/>
                <a:gd name="T67" fmla="*/ 74 h 256"/>
                <a:gd name="T68" fmla="*/ 37 w 469"/>
                <a:gd name="T69" fmla="*/ 85 h 256"/>
                <a:gd name="T70" fmla="*/ 15 w 469"/>
                <a:gd name="T71" fmla="*/ 98 h 256"/>
                <a:gd name="T72" fmla="*/ 2 w 469"/>
                <a:gd name="T73" fmla="*/ 128 h 256"/>
                <a:gd name="T74" fmla="*/ 33 w 469"/>
                <a:gd name="T75" fmla="*/ 158 h 256"/>
                <a:gd name="T76" fmla="*/ 62 w 469"/>
                <a:gd name="T77" fmla="*/ 153 h 256"/>
                <a:gd name="T78" fmla="*/ 74 w 469"/>
                <a:gd name="T79" fmla="*/ 183 h 256"/>
                <a:gd name="T80" fmla="*/ 47 w 469"/>
                <a:gd name="T81" fmla="*/ 198 h 256"/>
                <a:gd name="T82" fmla="*/ 88 w 469"/>
                <a:gd name="T83" fmla="*/ 228 h 256"/>
                <a:gd name="T84" fmla="*/ 141 w 469"/>
                <a:gd name="T85" fmla="*/ 177 h 256"/>
                <a:gd name="T86" fmla="*/ 210 w 469"/>
                <a:gd name="T87" fmla="*/ 210 h 256"/>
                <a:gd name="T88" fmla="*/ 221 w 469"/>
                <a:gd name="T89" fmla="*/ 218 h 256"/>
                <a:gd name="T90" fmla="*/ 234 w 469"/>
                <a:gd name="T91" fmla="*/ 236 h 256"/>
                <a:gd name="T92" fmla="*/ 251 w 469"/>
                <a:gd name="T93" fmla="*/ 254 h 256"/>
                <a:gd name="T94" fmla="*/ 310 w 469"/>
                <a:gd name="T95" fmla="*/ 223 h 256"/>
                <a:gd name="T96" fmla="*/ 365 w 469"/>
                <a:gd name="T97" fmla="*/ 220 h 256"/>
                <a:gd name="T98" fmla="*/ 386 w 469"/>
                <a:gd name="T99" fmla="*/ 226 h 256"/>
                <a:gd name="T100" fmla="*/ 390 w 469"/>
                <a:gd name="T101" fmla="*/ 205 h 256"/>
                <a:gd name="T102" fmla="*/ 415 w 469"/>
                <a:gd name="T103" fmla="*/ 179 h 256"/>
                <a:gd name="T104" fmla="*/ 439 w 469"/>
                <a:gd name="T105" fmla="*/ 153 h 256"/>
                <a:gd name="T106" fmla="*/ 462 w 469"/>
                <a:gd name="T107" fmla="*/ 125 h 256"/>
                <a:gd name="T108" fmla="*/ 448 w 469"/>
                <a:gd name="T109" fmla="*/ 111 h 256"/>
                <a:gd name="T110" fmla="*/ 413 w 469"/>
                <a:gd name="T111" fmla="*/ 90 h 256"/>
                <a:gd name="T112" fmla="*/ 388 w 469"/>
                <a:gd name="T113" fmla="*/ 90 h 256"/>
                <a:gd name="T114" fmla="*/ 317 w 469"/>
                <a:gd name="T115" fmla="*/ 38 h 256"/>
                <a:gd name="T116" fmla="*/ 299 w 469"/>
                <a:gd name="T117" fmla="*/ 30 h 256"/>
                <a:gd name="T118" fmla="*/ 286 w 469"/>
                <a:gd name="T119" fmla="*/ 26 h 256"/>
                <a:gd name="T120" fmla="*/ 270 w 469"/>
                <a:gd name="T121" fmla="*/ 5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69" h="256">
                  <a:moveTo>
                    <a:pt x="263" y="0"/>
                  </a:moveTo>
                  <a:cubicBezTo>
                    <a:pt x="271" y="3"/>
                    <a:pt x="271" y="3"/>
                    <a:pt x="271" y="3"/>
                  </a:cubicBezTo>
                  <a:cubicBezTo>
                    <a:pt x="278" y="4"/>
                    <a:pt x="278" y="4"/>
                    <a:pt x="278" y="4"/>
                  </a:cubicBezTo>
                  <a:cubicBezTo>
                    <a:pt x="279" y="4"/>
                    <a:pt x="279" y="3"/>
                    <a:pt x="279" y="3"/>
                  </a:cubicBezTo>
                  <a:cubicBezTo>
                    <a:pt x="281" y="3"/>
                    <a:pt x="282" y="6"/>
                    <a:pt x="283" y="11"/>
                  </a:cubicBezTo>
                  <a:cubicBezTo>
                    <a:pt x="284" y="22"/>
                    <a:pt x="284" y="22"/>
                    <a:pt x="284" y="22"/>
                  </a:cubicBezTo>
                  <a:cubicBezTo>
                    <a:pt x="284" y="24"/>
                    <a:pt x="284" y="25"/>
                    <a:pt x="286" y="25"/>
                  </a:cubicBezTo>
                  <a:cubicBezTo>
                    <a:pt x="286" y="25"/>
                    <a:pt x="287" y="25"/>
                    <a:pt x="287" y="24"/>
                  </a:cubicBezTo>
                  <a:cubicBezTo>
                    <a:pt x="293" y="22"/>
                    <a:pt x="293" y="22"/>
                    <a:pt x="293" y="22"/>
                  </a:cubicBezTo>
                  <a:cubicBezTo>
                    <a:pt x="294" y="22"/>
                    <a:pt x="295" y="21"/>
                    <a:pt x="296" y="21"/>
                  </a:cubicBezTo>
                  <a:cubicBezTo>
                    <a:pt x="298" y="21"/>
                    <a:pt x="300" y="23"/>
                    <a:pt x="300" y="28"/>
                  </a:cubicBezTo>
                  <a:cubicBezTo>
                    <a:pt x="304" y="27"/>
                    <a:pt x="304" y="27"/>
                    <a:pt x="304" y="27"/>
                  </a:cubicBezTo>
                  <a:cubicBezTo>
                    <a:pt x="305" y="28"/>
                    <a:pt x="306" y="29"/>
                    <a:pt x="307" y="29"/>
                  </a:cubicBezTo>
                  <a:cubicBezTo>
                    <a:pt x="307" y="29"/>
                    <a:pt x="307" y="29"/>
                    <a:pt x="308" y="29"/>
                  </a:cubicBezTo>
                  <a:cubicBezTo>
                    <a:pt x="313" y="28"/>
                    <a:pt x="313" y="28"/>
                    <a:pt x="313" y="28"/>
                  </a:cubicBezTo>
                  <a:cubicBezTo>
                    <a:pt x="314" y="29"/>
                    <a:pt x="314" y="29"/>
                    <a:pt x="314" y="29"/>
                  </a:cubicBezTo>
                  <a:cubicBezTo>
                    <a:pt x="311" y="32"/>
                    <a:pt x="311" y="32"/>
                    <a:pt x="311" y="32"/>
                  </a:cubicBezTo>
                  <a:cubicBezTo>
                    <a:pt x="309" y="35"/>
                    <a:pt x="310" y="36"/>
                    <a:pt x="314" y="36"/>
                  </a:cubicBezTo>
                  <a:cubicBezTo>
                    <a:pt x="315" y="36"/>
                    <a:pt x="316" y="36"/>
                    <a:pt x="316" y="36"/>
                  </a:cubicBezTo>
                  <a:cubicBezTo>
                    <a:pt x="322" y="35"/>
                    <a:pt x="327" y="33"/>
                    <a:pt x="332" y="30"/>
                  </a:cubicBezTo>
                  <a:cubicBezTo>
                    <a:pt x="345" y="20"/>
                    <a:pt x="345" y="20"/>
                    <a:pt x="345" y="20"/>
                  </a:cubicBezTo>
                  <a:cubicBezTo>
                    <a:pt x="348" y="19"/>
                    <a:pt x="348" y="19"/>
                    <a:pt x="348" y="19"/>
                  </a:cubicBezTo>
                  <a:cubicBezTo>
                    <a:pt x="349" y="23"/>
                    <a:pt x="349" y="23"/>
                    <a:pt x="349" y="23"/>
                  </a:cubicBezTo>
                  <a:cubicBezTo>
                    <a:pt x="350" y="29"/>
                    <a:pt x="351" y="32"/>
                    <a:pt x="353" y="34"/>
                  </a:cubicBezTo>
                  <a:cubicBezTo>
                    <a:pt x="360" y="39"/>
                    <a:pt x="365" y="45"/>
                    <a:pt x="370" y="53"/>
                  </a:cubicBezTo>
                  <a:cubicBezTo>
                    <a:pt x="381" y="74"/>
                    <a:pt x="381" y="74"/>
                    <a:pt x="381" y="74"/>
                  </a:cubicBezTo>
                  <a:cubicBezTo>
                    <a:pt x="384" y="82"/>
                    <a:pt x="384" y="82"/>
                    <a:pt x="384" y="82"/>
                  </a:cubicBezTo>
                  <a:cubicBezTo>
                    <a:pt x="385" y="86"/>
                    <a:pt x="387" y="88"/>
                    <a:pt x="388" y="88"/>
                  </a:cubicBezTo>
                  <a:cubicBezTo>
                    <a:pt x="392" y="84"/>
                    <a:pt x="392" y="84"/>
                    <a:pt x="392" y="84"/>
                  </a:cubicBezTo>
                  <a:cubicBezTo>
                    <a:pt x="393" y="81"/>
                    <a:pt x="395" y="81"/>
                    <a:pt x="397" y="81"/>
                  </a:cubicBezTo>
                  <a:cubicBezTo>
                    <a:pt x="399" y="81"/>
                    <a:pt x="400" y="82"/>
                    <a:pt x="404" y="86"/>
                  </a:cubicBezTo>
                  <a:cubicBezTo>
                    <a:pt x="405" y="88"/>
                    <a:pt x="407" y="89"/>
                    <a:pt x="410" y="89"/>
                  </a:cubicBezTo>
                  <a:cubicBezTo>
                    <a:pt x="410" y="89"/>
                    <a:pt x="411" y="89"/>
                    <a:pt x="412" y="89"/>
                  </a:cubicBezTo>
                  <a:cubicBezTo>
                    <a:pt x="426" y="87"/>
                    <a:pt x="426" y="87"/>
                    <a:pt x="426" y="87"/>
                  </a:cubicBezTo>
                  <a:cubicBezTo>
                    <a:pt x="428" y="87"/>
                    <a:pt x="430" y="88"/>
                    <a:pt x="431" y="90"/>
                  </a:cubicBezTo>
                  <a:cubicBezTo>
                    <a:pt x="435" y="96"/>
                    <a:pt x="435" y="96"/>
                    <a:pt x="435" y="96"/>
                  </a:cubicBezTo>
                  <a:cubicBezTo>
                    <a:pt x="436" y="98"/>
                    <a:pt x="439" y="100"/>
                    <a:pt x="442" y="101"/>
                  </a:cubicBezTo>
                  <a:cubicBezTo>
                    <a:pt x="446" y="105"/>
                    <a:pt x="446" y="105"/>
                    <a:pt x="446" y="105"/>
                  </a:cubicBezTo>
                  <a:cubicBezTo>
                    <a:pt x="449" y="109"/>
                    <a:pt x="449" y="109"/>
                    <a:pt x="449" y="109"/>
                  </a:cubicBezTo>
                  <a:cubicBezTo>
                    <a:pt x="459" y="110"/>
                    <a:pt x="459" y="110"/>
                    <a:pt x="459" y="110"/>
                  </a:cubicBezTo>
                  <a:cubicBezTo>
                    <a:pt x="460" y="108"/>
                    <a:pt x="462" y="108"/>
                    <a:pt x="462" y="108"/>
                  </a:cubicBezTo>
                  <a:cubicBezTo>
                    <a:pt x="463" y="108"/>
                    <a:pt x="464" y="108"/>
                    <a:pt x="464" y="109"/>
                  </a:cubicBezTo>
                  <a:cubicBezTo>
                    <a:pt x="468" y="115"/>
                    <a:pt x="468" y="115"/>
                    <a:pt x="468" y="115"/>
                  </a:cubicBezTo>
                  <a:cubicBezTo>
                    <a:pt x="469" y="116"/>
                    <a:pt x="469" y="116"/>
                    <a:pt x="469" y="116"/>
                  </a:cubicBezTo>
                  <a:cubicBezTo>
                    <a:pt x="465" y="117"/>
                    <a:pt x="463" y="119"/>
                    <a:pt x="464" y="122"/>
                  </a:cubicBezTo>
                  <a:cubicBezTo>
                    <a:pt x="464" y="126"/>
                    <a:pt x="464" y="126"/>
                    <a:pt x="464" y="126"/>
                  </a:cubicBezTo>
                  <a:cubicBezTo>
                    <a:pt x="462" y="128"/>
                    <a:pt x="462" y="128"/>
                    <a:pt x="462" y="128"/>
                  </a:cubicBezTo>
                  <a:cubicBezTo>
                    <a:pt x="456" y="129"/>
                    <a:pt x="456" y="129"/>
                    <a:pt x="456" y="129"/>
                  </a:cubicBezTo>
                  <a:cubicBezTo>
                    <a:pt x="453" y="129"/>
                    <a:pt x="452" y="130"/>
                    <a:pt x="452" y="132"/>
                  </a:cubicBezTo>
                  <a:cubicBezTo>
                    <a:pt x="451" y="133"/>
                    <a:pt x="451" y="135"/>
                    <a:pt x="452" y="141"/>
                  </a:cubicBezTo>
                  <a:cubicBezTo>
                    <a:pt x="453" y="144"/>
                    <a:pt x="452" y="148"/>
                    <a:pt x="451" y="149"/>
                  </a:cubicBezTo>
                  <a:cubicBezTo>
                    <a:pt x="446" y="153"/>
                    <a:pt x="446" y="153"/>
                    <a:pt x="446" y="153"/>
                  </a:cubicBezTo>
                  <a:cubicBezTo>
                    <a:pt x="438" y="154"/>
                    <a:pt x="438" y="154"/>
                    <a:pt x="438" y="154"/>
                  </a:cubicBezTo>
                  <a:cubicBezTo>
                    <a:pt x="429" y="151"/>
                    <a:pt x="429" y="151"/>
                    <a:pt x="429" y="151"/>
                  </a:cubicBezTo>
                  <a:cubicBezTo>
                    <a:pt x="423" y="150"/>
                    <a:pt x="423" y="150"/>
                    <a:pt x="423" y="150"/>
                  </a:cubicBezTo>
                  <a:cubicBezTo>
                    <a:pt x="421" y="151"/>
                    <a:pt x="419" y="154"/>
                    <a:pt x="418" y="160"/>
                  </a:cubicBezTo>
                  <a:cubicBezTo>
                    <a:pt x="416" y="166"/>
                    <a:pt x="415" y="169"/>
                    <a:pt x="415" y="172"/>
                  </a:cubicBezTo>
                  <a:cubicBezTo>
                    <a:pt x="415" y="173"/>
                    <a:pt x="415" y="176"/>
                    <a:pt x="417" y="178"/>
                  </a:cubicBezTo>
                  <a:cubicBezTo>
                    <a:pt x="418" y="182"/>
                    <a:pt x="418" y="182"/>
                    <a:pt x="418" y="182"/>
                  </a:cubicBezTo>
                  <a:cubicBezTo>
                    <a:pt x="407" y="183"/>
                    <a:pt x="407" y="183"/>
                    <a:pt x="407" y="183"/>
                  </a:cubicBezTo>
                  <a:cubicBezTo>
                    <a:pt x="396" y="183"/>
                    <a:pt x="396" y="183"/>
                    <a:pt x="396" y="183"/>
                  </a:cubicBezTo>
                  <a:cubicBezTo>
                    <a:pt x="391" y="183"/>
                    <a:pt x="388" y="185"/>
                    <a:pt x="387" y="186"/>
                  </a:cubicBezTo>
                  <a:cubicBezTo>
                    <a:pt x="386" y="187"/>
                    <a:pt x="386" y="188"/>
                    <a:pt x="388" y="189"/>
                  </a:cubicBezTo>
                  <a:cubicBezTo>
                    <a:pt x="390" y="193"/>
                    <a:pt x="390" y="193"/>
                    <a:pt x="390" y="193"/>
                  </a:cubicBezTo>
                  <a:cubicBezTo>
                    <a:pt x="391" y="198"/>
                    <a:pt x="391" y="198"/>
                    <a:pt x="391" y="198"/>
                  </a:cubicBezTo>
                  <a:cubicBezTo>
                    <a:pt x="392" y="205"/>
                    <a:pt x="392" y="205"/>
                    <a:pt x="392" y="205"/>
                  </a:cubicBezTo>
                  <a:cubicBezTo>
                    <a:pt x="394" y="211"/>
                    <a:pt x="394" y="211"/>
                    <a:pt x="394" y="211"/>
                  </a:cubicBezTo>
                  <a:cubicBezTo>
                    <a:pt x="394" y="216"/>
                    <a:pt x="394" y="216"/>
                    <a:pt x="394" y="216"/>
                  </a:cubicBezTo>
                  <a:cubicBezTo>
                    <a:pt x="390" y="220"/>
                    <a:pt x="390" y="220"/>
                    <a:pt x="390" y="220"/>
                  </a:cubicBezTo>
                  <a:cubicBezTo>
                    <a:pt x="389" y="222"/>
                    <a:pt x="388" y="224"/>
                    <a:pt x="388" y="226"/>
                  </a:cubicBezTo>
                  <a:cubicBezTo>
                    <a:pt x="390" y="231"/>
                    <a:pt x="390" y="231"/>
                    <a:pt x="390" y="231"/>
                  </a:cubicBezTo>
                  <a:cubicBezTo>
                    <a:pt x="380" y="228"/>
                    <a:pt x="380" y="228"/>
                    <a:pt x="380" y="228"/>
                  </a:cubicBezTo>
                  <a:cubicBezTo>
                    <a:pt x="378" y="223"/>
                    <a:pt x="378" y="223"/>
                    <a:pt x="378" y="223"/>
                  </a:cubicBezTo>
                  <a:cubicBezTo>
                    <a:pt x="372" y="223"/>
                    <a:pt x="372" y="223"/>
                    <a:pt x="372" y="223"/>
                  </a:cubicBezTo>
                  <a:cubicBezTo>
                    <a:pt x="365" y="222"/>
                    <a:pt x="365" y="222"/>
                    <a:pt x="365" y="222"/>
                  </a:cubicBezTo>
                  <a:cubicBezTo>
                    <a:pt x="346" y="221"/>
                    <a:pt x="346" y="221"/>
                    <a:pt x="346" y="221"/>
                  </a:cubicBezTo>
                  <a:cubicBezTo>
                    <a:pt x="339" y="223"/>
                    <a:pt x="339" y="223"/>
                    <a:pt x="339" y="223"/>
                  </a:cubicBezTo>
                  <a:cubicBezTo>
                    <a:pt x="333" y="223"/>
                    <a:pt x="333" y="223"/>
                    <a:pt x="333" y="223"/>
                  </a:cubicBezTo>
                  <a:cubicBezTo>
                    <a:pt x="325" y="220"/>
                    <a:pt x="325" y="220"/>
                    <a:pt x="325" y="220"/>
                  </a:cubicBezTo>
                  <a:cubicBezTo>
                    <a:pt x="322" y="218"/>
                    <a:pt x="320" y="217"/>
                    <a:pt x="318" y="217"/>
                  </a:cubicBezTo>
                  <a:cubicBezTo>
                    <a:pt x="317" y="217"/>
                    <a:pt x="317" y="217"/>
                    <a:pt x="316" y="218"/>
                  </a:cubicBezTo>
                  <a:cubicBezTo>
                    <a:pt x="314" y="219"/>
                    <a:pt x="313" y="220"/>
                    <a:pt x="312" y="223"/>
                  </a:cubicBezTo>
                  <a:cubicBezTo>
                    <a:pt x="311" y="228"/>
                    <a:pt x="311" y="228"/>
                    <a:pt x="311" y="228"/>
                  </a:cubicBezTo>
                  <a:cubicBezTo>
                    <a:pt x="303" y="225"/>
                    <a:pt x="297" y="223"/>
                    <a:pt x="293" y="223"/>
                  </a:cubicBezTo>
                  <a:cubicBezTo>
                    <a:pt x="292" y="223"/>
                    <a:pt x="292" y="223"/>
                    <a:pt x="292" y="223"/>
                  </a:cubicBezTo>
                  <a:cubicBezTo>
                    <a:pt x="288" y="223"/>
                    <a:pt x="285" y="226"/>
                    <a:pt x="283" y="230"/>
                  </a:cubicBezTo>
                  <a:cubicBezTo>
                    <a:pt x="282" y="231"/>
                    <a:pt x="282" y="231"/>
                    <a:pt x="282" y="231"/>
                  </a:cubicBezTo>
                  <a:cubicBezTo>
                    <a:pt x="281" y="233"/>
                    <a:pt x="275" y="237"/>
                    <a:pt x="265" y="243"/>
                  </a:cubicBezTo>
                  <a:cubicBezTo>
                    <a:pt x="262" y="244"/>
                    <a:pt x="260" y="246"/>
                    <a:pt x="258" y="250"/>
                  </a:cubicBezTo>
                  <a:cubicBezTo>
                    <a:pt x="251" y="256"/>
                    <a:pt x="251" y="256"/>
                    <a:pt x="251" y="256"/>
                  </a:cubicBezTo>
                  <a:cubicBezTo>
                    <a:pt x="250" y="256"/>
                    <a:pt x="249" y="255"/>
                    <a:pt x="248" y="253"/>
                  </a:cubicBezTo>
                  <a:cubicBezTo>
                    <a:pt x="246" y="248"/>
                    <a:pt x="246" y="248"/>
                    <a:pt x="246" y="248"/>
                  </a:cubicBezTo>
                  <a:cubicBezTo>
                    <a:pt x="240" y="248"/>
                    <a:pt x="240" y="248"/>
                    <a:pt x="240" y="248"/>
                  </a:cubicBezTo>
                  <a:cubicBezTo>
                    <a:pt x="234" y="248"/>
                    <a:pt x="234" y="248"/>
                    <a:pt x="234" y="248"/>
                  </a:cubicBezTo>
                  <a:cubicBezTo>
                    <a:pt x="232" y="242"/>
                    <a:pt x="232" y="242"/>
                    <a:pt x="232" y="242"/>
                  </a:cubicBezTo>
                  <a:cubicBezTo>
                    <a:pt x="232" y="237"/>
                    <a:pt x="232" y="237"/>
                    <a:pt x="232" y="237"/>
                  </a:cubicBezTo>
                  <a:cubicBezTo>
                    <a:pt x="229" y="237"/>
                    <a:pt x="229" y="237"/>
                    <a:pt x="229" y="237"/>
                  </a:cubicBezTo>
                  <a:cubicBezTo>
                    <a:pt x="226" y="234"/>
                    <a:pt x="226" y="234"/>
                    <a:pt x="226" y="234"/>
                  </a:cubicBezTo>
                  <a:cubicBezTo>
                    <a:pt x="226" y="225"/>
                    <a:pt x="226" y="225"/>
                    <a:pt x="226" y="225"/>
                  </a:cubicBezTo>
                  <a:cubicBezTo>
                    <a:pt x="227" y="220"/>
                    <a:pt x="227" y="220"/>
                    <a:pt x="227" y="220"/>
                  </a:cubicBezTo>
                  <a:cubicBezTo>
                    <a:pt x="223" y="222"/>
                    <a:pt x="223" y="222"/>
                    <a:pt x="223" y="222"/>
                  </a:cubicBezTo>
                  <a:cubicBezTo>
                    <a:pt x="220" y="219"/>
                    <a:pt x="220" y="219"/>
                    <a:pt x="220" y="219"/>
                  </a:cubicBezTo>
                  <a:cubicBezTo>
                    <a:pt x="217" y="213"/>
                    <a:pt x="217" y="213"/>
                    <a:pt x="217" y="213"/>
                  </a:cubicBezTo>
                  <a:cubicBezTo>
                    <a:pt x="216" y="210"/>
                    <a:pt x="215" y="209"/>
                    <a:pt x="214" y="208"/>
                  </a:cubicBezTo>
                  <a:cubicBezTo>
                    <a:pt x="212" y="210"/>
                    <a:pt x="212" y="210"/>
                    <a:pt x="212" y="210"/>
                  </a:cubicBezTo>
                  <a:cubicBezTo>
                    <a:pt x="212" y="211"/>
                    <a:pt x="211" y="212"/>
                    <a:pt x="210" y="212"/>
                  </a:cubicBezTo>
                  <a:cubicBezTo>
                    <a:pt x="210" y="212"/>
                    <a:pt x="209" y="211"/>
                    <a:pt x="209" y="211"/>
                  </a:cubicBezTo>
                  <a:cubicBezTo>
                    <a:pt x="180" y="213"/>
                    <a:pt x="180" y="213"/>
                    <a:pt x="180" y="213"/>
                  </a:cubicBezTo>
                  <a:cubicBezTo>
                    <a:pt x="168" y="200"/>
                    <a:pt x="168" y="200"/>
                    <a:pt x="168" y="200"/>
                  </a:cubicBezTo>
                  <a:cubicBezTo>
                    <a:pt x="141" y="179"/>
                    <a:pt x="141" y="179"/>
                    <a:pt x="141" y="179"/>
                  </a:cubicBezTo>
                  <a:cubicBezTo>
                    <a:pt x="111" y="187"/>
                    <a:pt x="111" y="187"/>
                    <a:pt x="111" y="187"/>
                  </a:cubicBezTo>
                  <a:cubicBezTo>
                    <a:pt x="110" y="248"/>
                    <a:pt x="110" y="248"/>
                    <a:pt x="110" y="248"/>
                  </a:cubicBezTo>
                  <a:cubicBezTo>
                    <a:pt x="104" y="248"/>
                    <a:pt x="104" y="248"/>
                    <a:pt x="104" y="248"/>
                  </a:cubicBezTo>
                  <a:cubicBezTo>
                    <a:pt x="96" y="239"/>
                    <a:pt x="96" y="239"/>
                    <a:pt x="96" y="239"/>
                  </a:cubicBezTo>
                  <a:cubicBezTo>
                    <a:pt x="87" y="230"/>
                    <a:pt x="87" y="230"/>
                    <a:pt x="87" y="230"/>
                  </a:cubicBezTo>
                  <a:cubicBezTo>
                    <a:pt x="86" y="230"/>
                    <a:pt x="86" y="230"/>
                    <a:pt x="85" y="230"/>
                  </a:cubicBezTo>
                  <a:cubicBezTo>
                    <a:pt x="82" y="230"/>
                    <a:pt x="78" y="231"/>
                    <a:pt x="73" y="234"/>
                  </a:cubicBezTo>
                  <a:cubicBezTo>
                    <a:pt x="73" y="234"/>
                    <a:pt x="73" y="234"/>
                    <a:pt x="73" y="234"/>
                  </a:cubicBezTo>
                  <a:cubicBezTo>
                    <a:pt x="73" y="233"/>
                    <a:pt x="73" y="233"/>
                    <a:pt x="73" y="233"/>
                  </a:cubicBezTo>
                  <a:cubicBezTo>
                    <a:pt x="73" y="229"/>
                    <a:pt x="72" y="226"/>
                    <a:pt x="71" y="225"/>
                  </a:cubicBezTo>
                  <a:cubicBezTo>
                    <a:pt x="61" y="221"/>
                    <a:pt x="55" y="213"/>
                    <a:pt x="52" y="202"/>
                  </a:cubicBezTo>
                  <a:cubicBezTo>
                    <a:pt x="51" y="201"/>
                    <a:pt x="50" y="201"/>
                    <a:pt x="46" y="200"/>
                  </a:cubicBezTo>
                  <a:cubicBezTo>
                    <a:pt x="43" y="198"/>
                    <a:pt x="44" y="196"/>
                    <a:pt x="47" y="194"/>
                  </a:cubicBezTo>
                  <a:cubicBezTo>
                    <a:pt x="54" y="194"/>
                    <a:pt x="54" y="194"/>
                    <a:pt x="54" y="194"/>
                  </a:cubicBezTo>
                  <a:cubicBezTo>
                    <a:pt x="57" y="194"/>
                    <a:pt x="57" y="193"/>
                    <a:pt x="53" y="190"/>
                  </a:cubicBezTo>
                  <a:cubicBezTo>
                    <a:pt x="51" y="187"/>
                    <a:pt x="53" y="185"/>
                    <a:pt x="59" y="183"/>
                  </a:cubicBezTo>
                  <a:cubicBezTo>
                    <a:pt x="73" y="181"/>
                    <a:pt x="73" y="181"/>
                    <a:pt x="73" y="181"/>
                  </a:cubicBezTo>
                  <a:cubicBezTo>
                    <a:pt x="75" y="179"/>
                    <a:pt x="75" y="179"/>
                    <a:pt x="75" y="179"/>
                  </a:cubicBezTo>
                  <a:cubicBezTo>
                    <a:pt x="78" y="172"/>
                    <a:pt x="78" y="172"/>
                    <a:pt x="78" y="172"/>
                  </a:cubicBezTo>
                  <a:cubicBezTo>
                    <a:pt x="80" y="166"/>
                    <a:pt x="79" y="161"/>
                    <a:pt x="76" y="157"/>
                  </a:cubicBezTo>
                  <a:cubicBezTo>
                    <a:pt x="75" y="156"/>
                    <a:pt x="74" y="155"/>
                    <a:pt x="72" y="155"/>
                  </a:cubicBezTo>
                  <a:cubicBezTo>
                    <a:pt x="72" y="155"/>
                    <a:pt x="71" y="156"/>
                    <a:pt x="70" y="156"/>
                  </a:cubicBezTo>
                  <a:cubicBezTo>
                    <a:pt x="62" y="155"/>
                    <a:pt x="62" y="155"/>
                    <a:pt x="62" y="155"/>
                  </a:cubicBezTo>
                  <a:cubicBezTo>
                    <a:pt x="60" y="154"/>
                    <a:pt x="57" y="154"/>
                    <a:pt x="55" y="154"/>
                  </a:cubicBezTo>
                  <a:cubicBezTo>
                    <a:pt x="52" y="154"/>
                    <a:pt x="49" y="154"/>
                    <a:pt x="46" y="155"/>
                  </a:cubicBezTo>
                  <a:cubicBezTo>
                    <a:pt x="40" y="158"/>
                    <a:pt x="37" y="160"/>
                    <a:pt x="35" y="162"/>
                  </a:cubicBezTo>
                  <a:cubicBezTo>
                    <a:pt x="31" y="166"/>
                    <a:pt x="31" y="166"/>
                    <a:pt x="31" y="166"/>
                  </a:cubicBezTo>
                  <a:cubicBezTo>
                    <a:pt x="25" y="161"/>
                    <a:pt x="25" y="161"/>
                    <a:pt x="25" y="161"/>
                  </a:cubicBezTo>
                  <a:cubicBezTo>
                    <a:pt x="23" y="159"/>
                    <a:pt x="23" y="158"/>
                    <a:pt x="26" y="158"/>
                  </a:cubicBezTo>
                  <a:cubicBezTo>
                    <a:pt x="30" y="157"/>
                    <a:pt x="30" y="157"/>
                    <a:pt x="30" y="157"/>
                  </a:cubicBezTo>
                  <a:cubicBezTo>
                    <a:pt x="28" y="152"/>
                    <a:pt x="28" y="152"/>
                    <a:pt x="28" y="152"/>
                  </a:cubicBezTo>
                  <a:cubicBezTo>
                    <a:pt x="22" y="145"/>
                    <a:pt x="18" y="141"/>
                    <a:pt x="14" y="141"/>
                  </a:cubicBezTo>
                  <a:cubicBezTo>
                    <a:pt x="13" y="141"/>
                    <a:pt x="13" y="141"/>
                    <a:pt x="13" y="141"/>
                  </a:cubicBezTo>
                  <a:cubicBezTo>
                    <a:pt x="12" y="141"/>
                    <a:pt x="11" y="141"/>
                    <a:pt x="11" y="141"/>
                  </a:cubicBezTo>
                  <a:cubicBezTo>
                    <a:pt x="9" y="141"/>
                    <a:pt x="8" y="140"/>
                    <a:pt x="8" y="138"/>
                  </a:cubicBezTo>
                  <a:cubicBezTo>
                    <a:pt x="8" y="135"/>
                    <a:pt x="8" y="135"/>
                    <a:pt x="8" y="135"/>
                  </a:cubicBezTo>
                  <a:cubicBezTo>
                    <a:pt x="8" y="134"/>
                    <a:pt x="8" y="133"/>
                    <a:pt x="7" y="133"/>
                  </a:cubicBezTo>
                  <a:cubicBezTo>
                    <a:pt x="2" y="130"/>
                    <a:pt x="0" y="129"/>
                    <a:pt x="1" y="127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7" y="119"/>
                    <a:pt x="7" y="115"/>
                    <a:pt x="5" y="109"/>
                  </a:cubicBezTo>
                  <a:cubicBezTo>
                    <a:pt x="5" y="107"/>
                    <a:pt x="7" y="105"/>
                    <a:pt x="10" y="101"/>
                  </a:cubicBezTo>
                  <a:cubicBezTo>
                    <a:pt x="10" y="97"/>
                    <a:pt x="11" y="95"/>
                    <a:pt x="12" y="94"/>
                  </a:cubicBezTo>
                  <a:cubicBezTo>
                    <a:pt x="13" y="94"/>
                    <a:pt x="14" y="95"/>
                    <a:pt x="17" y="96"/>
                  </a:cubicBezTo>
                  <a:cubicBezTo>
                    <a:pt x="22" y="101"/>
                    <a:pt x="22" y="101"/>
                    <a:pt x="22" y="101"/>
                  </a:cubicBezTo>
                  <a:cubicBezTo>
                    <a:pt x="23" y="103"/>
                    <a:pt x="25" y="104"/>
                    <a:pt x="26" y="104"/>
                  </a:cubicBezTo>
                  <a:cubicBezTo>
                    <a:pt x="28" y="100"/>
                    <a:pt x="28" y="100"/>
                    <a:pt x="28" y="100"/>
                  </a:cubicBezTo>
                  <a:cubicBezTo>
                    <a:pt x="28" y="95"/>
                    <a:pt x="28" y="95"/>
                    <a:pt x="28" y="95"/>
                  </a:cubicBezTo>
                  <a:cubicBezTo>
                    <a:pt x="28" y="92"/>
                    <a:pt x="30" y="88"/>
                    <a:pt x="36" y="83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51" y="73"/>
                    <a:pt x="53" y="72"/>
                    <a:pt x="55" y="72"/>
                  </a:cubicBezTo>
                  <a:cubicBezTo>
                    <a:pt x="55" y="72"/>
                    <a:pt x="55" y="72"/>
                    <a:pt x="56" y="72"/>
                  </a:cubicBezTo>
                  <a:cubicBezTo>
                    <a:pt x="62" y="74"/>
                    <a:pt x="62" y="74"/>
                    <a:pt x="62" y="74"/>
                  </a:cubicBezTo>
                  <a:cubicBezTo>
                    <a:pt x="66" y="72"/>
                    <a:pt x="66" y="72"/>
                    <a:pt x="66" y="72"/>
                  </a:cubicBezTo>
                  <a:cubicBezTo>
                    <a:pt x="70" y="72"/>
                    <a:pt x="70" y="72"/>
                    <a:pt x="70" y="72"/>
                  </a:cubicBezTo>
                  <a:cubicBezTo>
                    <a:pt x="73" y="74"/>
                    <a:pt x="75" y="75"/>
                    <a:pt x="77" y="76"/>
                  </a:cubicBezTo>
                  <a:cubicBezTo>
                    <a:pt x="85" y="78"/>
                    <a:pt x="90" y="81"/>
                    <a:pt x="92" y="85"/>
                  </a:cubicBezTo>
                  <a:cubicBezTo>
                    <a:pt x="93" y="88"/>
                    <a:pt x="93" y="88"/>
                    <a:pt x="93" y="88"/>
                  </a:cubicBezTo>
                  <a:cubicBezTo>
                    <a:pt x="93" y="92"/>
                    <a:pt x="93" y="92"/>
                    <a:pt x="93" y="92"/>
                  </a:cubicBezTo>
                  <a:cubicBezTo>
                    <a:pt x="95" y="92"/>
                    <a:pt x="95" y="92"/>
                    <a:pt x="95" y="92"/>
                  </a:cubicBezTo>
                  <a:cubicBezTo>
                    <a:pt x="96" y="91"/>
                    <a:pt x="96" y="90"/>
                    <a:pt x="96" y="89"/>
                  </a:cubicBezTo>
                  <a:cubicBezTo>
                    <a:pt x="95" y="85"/>
                    <a:pt x="95" y="85"/>
                    <a:pt x="95" y="85"/>
                  </a:cubicBezTo>
                  <a:cubicBezTo>
                    <a:pt x="95" y="83"/>
                    <a:pt x="95" y="83"/>
                    <a:pt x="95" y="83"/>
                  </a:cubicBezTo>
                  <a:cubicBezTo>
                    <a:pt x="98" y="85"/>
                    <a:pt x="98" y="85"/>
                    <a:pt x="98" y="85"/>
                  </a:cubicBezTo>
                  <a:cubicBezTo>
                    <a:pt x="103" y="88"/>
                    <a:pt x="106" y="90"/>
                    <a:pt x="108" y="90"/>
                  </a:cubicBezTo>
                  <a:cubicBezTo>
                    <a:pt x="109" y="90"/>
                    <a:pt x="109" y="90"/>
                    <a:pt x="109" y="90"/>
                  </a:cubicBezTo>
                  <a:cubicBezTo>
                    <a:pt x="113" y="87"/>
                    <a:pt x="113" y="87"/>
                    <a:pt x="113" y="87"/>
                  </a:cubicBezTo>
                  <a:cubicBezTo>
                    <a:pt x="115" y="85"/>
                    <a:pt x="115" y="85"/>
                    <a:pt x="115" y="85"/>
                  </a:cubicBezTo>
                  <a:cubicBezTo>
                    <a:pt x="124" y="85"/>
                    <a:pt x="124" y="85"/>
                    <a:pt x="124" y="85"/>
                  </a:cubicBezTo>
                  <a:cubicBezTo>
                    <a:pt x="125" y="85"/>
                    <a:pt x="126" y="86"/>
                    <a:pt x="127" y="86"/>
                  </a:cubicBezTo>
                  <a:cubicBezTo>
                    <a:pt x="128" y="86"/>
                    <a:pt x="129" y="85"/>
                    <a:pt x="130" y="84"/>
                  </a:cubicBezTo>
                  <a:cubicBezTo>
                    <a:pt x="135" y="82"/>
                    <a:pt x="135" y="82"/>
                    <a:pt x="135" y="82"/>
                  </a:cubicBezTo>
                  <a:cubicBezTo>
                    <a:pt x="136" y="82"/>
                    <a:pt x="138" y="83"/>
                    <a:pt x="140" y="84"/>
                  </a:cubicBezTo>
                  <a:cubicBezTo>
                    <a:pt x="145" y="89"/>
                    <a:pt x="145" y="89"/>
                    <a:pt x="145" y="89"/>
                  </a:cubicBezTo>
                  <a:cubicBezTo>
                    <a:pt x="154" y="89"/>
                    <a:pt x="154" y="89"/>
                    <a:pt x="154" y="89"/>
                  </a:cubicBezTo>
                  <a:cubicBezTo>
                    <a:pt x="155" y="88"/>
                    <a:pt x="155" y="88"/>
                    <a:pt x="156" y="88"/>
                  </a:cubicBezTo>
                  <a:cubicBezTo>
                    <a:pt x="157" y="88"/>
                    <a:pt x="157" y="88"/>
                    <a:pt x="158" y="88"/>
                  </a:cubicBezTo>
                  <a:cubicBezTo>
                    <a:pt x="161" y="90"/>
                    <a:pt x="161" y="91"/>
                    <a:pt x="163" y="91"/>
                  </a:cubicBezTo>
                  <a:cubicBezTo>
                    <a:pt x="164" y="90"/>
                    <a:pt x="166" y="90"/>
                    <a:pt x="168" y="89"/>
                  </a:cubicBezTo>
                  <a:cubicBezTo>
                    <a:pt x="173" y="84"/>
                    <a:pt x="173" y="84"/>
                    <a:pt x="173" y="84"/>
                  </a:cubicBezTo>
                  <a:cubicBezTo>
                    <a:pt x="175" y="81"/>
                    <a:pt x="174" y="77"/>
                    <a:pt x="170" y="76"/>
                  </a:cubicBezTo>
                  <a:cubicBezTo>
                    <a:pt x="164" y="73"/>
                    <a:pt x="164" y="73"/>
                    <a:pt x="164" y="73"/>
                  </a:cubicBezTo>
                  <a:cubicBezTo>
                    <a:pt x="160" y="71"/>
                    <a:pt x="160" y="71"/>
                    <a:pt x="160" y="71"/>
                  </a:cubicBezTo>
                  <a:cubicBezTo>
                    <a:pt x="157" y="66"/>
                    <a:pt x="157" y="66"/>
                    <a:pt x="157" y="66"/>
                  </a:cubicBezTo>
                  <a:cubicBezTo>
                    <a:pt x="159" y="65"/>
                    <a:pt x="159" y="65"/>
                    <a:pt x="159" y="65"/>
                  </a:cubicBezTo>
                  <a:cubicBezTo>
                    <a:pt x="163" y="62"/>
                    <a:pt x="163" y="62"/>
                    <a:pt x="163" y="62"/>
                  </a:cubicBezTo>
                  <a:cubicBezTo>
                    <a:pt x="167" y="58"/>
                    <a:pt x="167" y="58"/>
                    <a:pt x="167" y="58"/>
                  </a:cubicBezTo>
                  <a:cubicBezTo>
                    <a:pt x="165" y="54"/>
                    <a:pt x="165" y="54"/>
                    <a:pt x="165" y="54"/>
                  </a:cubicBezTo>
                  <a:cubicBezTo>
                    <a:pt x="164" y="50"/>
                    <a:pt x="166" y="48"/>
                    <a:pt x="171" y="48"/>
                  </a:cubicBezTo>
                  <a:cubicBezTo>
                    <a:pt x="177" y="47"/>
                    <a:pt x="177" y="47"/>
                    <a:pt x="177" y="47"/>
                  </a:cubicBezTo>
                  <a:cubicBezTo>
                    <a:pt x="179" y="47"/>
                    <a:pt x="180" y="46"/>
                    <a:pt x="180" y="45"/>
                  </a:cubicBezTo>
                  <a:cubicBezTo>
                    <a:pt x="179" y="43"/>
                    <a:pt x="179" y="43"/>
                    <a:pt x="178" y="42"/>
                  </a:cubicBezTo>
                  <a:cubicBezTo>
                    <a:pt x="174" y="42"/>
                    <a:pt x="174" y="42"/>
                    <a:pt x="174" y="42"/>
                  </a:cubicBezTo>
                  <a:cubicBezTo>
                    <a:pt x="171" y="42"/>
                    <a:pt x="170" y="40"/>
                    <a:pt x="171" y="36"/>
                  </a:cubicBezTo>
                  <a:cubicBezTo>
                    <a:pt x="171" y="31"/>
                    <a:pt x="173" y="28"/>
                    <a:pt x="176" y="27"/>
                  </a:cubicBezTo>
                  <a:cubicBezTo>
                    <a:pt x="182" y="27"/>
                    <a:pt x="182" y="27"/>
                    <a:pt x="182" y="27"/>
                  </a:cubicBezTo>
                  <a:cubicBezTo>
                    <a:pt x="184" y="26"/>
                    <a:pt x="186" y="26"/>
                    <a:pt x="189" y="25"/>
                  </a:cubicBezTo>
                  <a:cubicBezTo>
                    <a:pt x="202" y="22"/>
                    <a:pt x="202" y="22"/>
                    <a:pt x="202" y="22"/>
                  </a:cubicBezTo>
                  <a:cubicBezTo>
                    <a:pt x="216" y="20"/>
                    <a:pt x="216" y="20"/>
                    <a:pt x="216" y="20"/>
                  </a:cubicBezTo>
                  <a:cubicBezTo>
                    <a:pt x="220" y="16"/>
                    <a:pt x="225" y="15"/>
                    <a:pt x="232" y="14"/>
                  </a:cubicBezTo>
                  <a:cubicBezTo>
                    <a:pt x="249" y="10"/>
                    <a:pt x="249" y="10"/>
                    <a:pt x="249" y="10"/>
                  </a:cubicBezTo>
                  <a:cubicBezTo>
                    <a:pt x="252" y="8"/>
                    <a:pt x="252" y="8"/>
                    <a:pt x="252" y="8"/>
                  </a:cubicBezTo>
                  <a:cubicBezTo>
                    <a:pt x="254" y="5"/>
                    <a:pt x="254" y="5"/>
                    <a:pt x="254" y="5"/>
                  </a:cubicBezTo>
                  <a:cubicBezTo>
                    <a:pt x="256" y="2"/>
                    <a:pt x="259" y="0"/>
                    <a:pt x="263" y="0"/>
                  </a:cubicBezTo>
                  <a:moveTo>
                    <a:pt x="263" y="2"/>
                  </a:moveTo>
                  <a:cubicBezTo>
                    <a:pt x="259" y="2"/>
                    <a:pt x="257" y="4"/>
                    <a:pt x="255" y="6"/>
                  </a:cubicBezTo>
                  <a:cubicBezTo>
                    <a:pt x="255" y="6"/>
                    <a:pt x="255" y="6"/>
                    <a:pt x="255" y="6"/>
                  </a:cubicBezTo>
                  <a:cubicBezTo>
                    <a:pt x="255" y="6"/>
                    <a:pt x="255" y="6"/>
                    <a:pt x="255" y="6"/>
                  </a:cubicBezTo>
                  <a:cubicBezTo>
                    <a:pt x="253" y="9"/>
                    <a:pt x="253" y="9"/>
                    <a:pt x="253" y="9"/>
                  </a:cubicBezTo>
                  <a:cubicBezTo>
                    <a:pt x="253" y="9"/>
                    <a:pt x="253" y="9"/>
                    <a:pt x="253" y="9"/>
                  </a:cubicBezTo>
                  <a:cubicBezTo>
                    <a:pt x="253" y="10"/>
                    <a:pt x="253" y="10"/>
                    <a:pt x="253" y="10"/>
                  </a:cubicBezTo>
                  <a:cubicBezTo>
                    <a:pt x="250" y="12"/>
                    <a:pt x="250" y="12"/>
                    <a:pt x="250" y="12"/>
                  </a:cubicBezTo>
                  <a:cubicBezTo>
                    <a:pt x="250" y="12"/>
                    <a:pt x="250" y="12"/>
                    <a:pt x="250" y="12"/>
                  </a:cubicBezTo>
                  <a:cubicBezTo>
                    <a:pt x="249" y="12"/>
                    <a:pt x="249" y="12"/>
                    <a:pt x="249" y="12"/>
                  </a:cubicBezTo>
                  <a:cubicBezTo>
                    <a:pt x="232" y="15"/>
                    <a:pt x="232" y="15"/>
                    <a:pt x="232" y="15"/>
                  </a:cubicBezTo>
                  <a:cubicBezTo>
                    <a:pt x="225" y="16"/>
                    <a:pt x="221" y="18"/>
                    <a:pt x="217" y="21"/>
                  </a:cubicBezTo>
                  <a:cubicBezTo>
                    <a:pt x="217" y="22"/>
                    <a:pt x="217" y="22"/>
                    <a:pt x="217" y="22"/>
                  </a:cubicBezTo>
                  <a:cubicBezTo>
                    <a:pt x="216" y="22"/>
                    <a:pt x="216" y="22"/>
                    <a:pt x="216" y="22"/>
                  </a:cubicBezTo>
                  <a:cubicBezTo>
                    <a:pt x="202" y="24"/>
                    <a:pt x="202" y="24"/>
                    <a:pt x="202" y="24"/>
                  </a:cubicBezTo>
                  <a:cubicBezTo>
                    <a:pt x="189" y="27"/>
                    <a:pt x="189" y="27"/>
                    <a:pt x="189" y="27"/>
                  </a:cubicBezTo>
                  <a:cubicBezTo>
                    <a:pt x="188" y="28"/>
                    <a:pt x="186" y="28"/>
                    <a:pt x="184" y="28"/>
                  </a:cubicBezTo>
                  <a:cubicBezTo>
                    <a:pt x="184" y="28"/>
                    <a:pt x="183" y="28"/>
                    <a:pt x="182" y="28"/>
                  </a:cubicBezTo>
                  <a:cubicBezTo>
                    <a:pt x="182" y="28"/>
                    <a:pt x="182" y="28"/>
                    <a:pt x="182" y="28"/>
                  </a:cubicBezTo>
                  <a:cubicBezTo>
                    <a:pt x="182" y="29"/>
                    <a:pt x="182" y="29"/>
                    <a:pt x="182" y="29"/>
                  </a:cubicBezTo>
                  <a:cubicBezTo>
                    <a:pt x="177" y="29"/>
                    <a:pt x="177" y="29"/>
                    <a:pt x="177" y="29"/>
                  </a:cubicBezTo>
                  <a:cubicBezTo>
                    <a:pt x="174" y="29"/>
                    <a:pt x="173" y="32"/>
                    <a:pt x="172" y="36"/>
                  </a:cubicBezTo>
                  <a:cubicBezTo>
                    <a:pt x="172" y="39"/>
                    <a:pt x="172" y="40"/>
                    <a:pt x="173" y="40"/>
                  </a:cubicBezTo>
                  <a:cubicBezTo>
                    <a:pt x="173" y="40"/>
                    <a:pt x="173" y="40"/>
                    <a:pt x="174" y="40"/>
                  </a:cubicBezTo>
                  <a:cubicBezTo>
                    <a:pt x="178" y="40"/>
                    <a:pt x="178" y="40"/>
                    <a:pt x="178" y="40"/>
                  </a:cubicBezTo>
                  <a:cubicBezTo>
                    <a:pt x="178" y="40"/>
                    <a:pt x="178" y="40"/>
                    <a:pt x="178" y="40"/>
                  </a:cubicBezTo>
                  <a:cubicBezTo>
                    <a:pt x="178" y="40"/>
                    <a:pt x="178" y="40"/>
                    <a:pt x="178" y="40"/>
                  </a:cubicBezTo>
                  <a:cubicBezTo>
                    <a:pt x="180" y="41"/>
                    <a:pt x="181" y="43"/>
                    <a:pt x="181" y="44"/>
                  </a:cubicBezTo>
                  <a:cubicBezTo>
                    <a:pt x="181" y="45"/>
                    <a:pt x="181" y="45"/>
                    <a:pt x="181" y="45"/>
                  </a:cubicBezTo>
                  <a:cubicBezTo>
                    <a:pt x="181" y="45"/>
                    <a:pt x="181" y="45"/>
                    <a:pt x="181" y="45"/>
                  </a:cubicBezTo>
                  <a:cubicBezTo>
                    <a:pt x="181" y="45"/>
                    <a:pt x="181" y="45"/>
                    <a:pt x="181" y="45"/>
                  </a:cubicBezTo>
                  <a:cubicBezTo>
                    <a:pt x="181" y="47"/>
                    <a:pt x="180" y="48"/>
                    <a:pt x="177" y="48"/>
                  </a:cubicBezTo>
                  <a:cubicBezTo>
                    <a:pt x="172" y="49"/>
                    <a:pt x="172" y="49"/>
                    <a:pt x="172" y="49"/>
                  </a:cubicBezTo>
                  <a:cubicBezTo>
                    <a:pt x="169" y="50"/>
                    <a:pt x="167" y="50"/>
                    <a:pt x="167" y="51"/>
                  </a:cubicBezTo>
                  <a:cubicBezTo>
                    <a:pt x="167" y="51"/>
                    <a:pt x="166" y="52"/>
                    <a:pt x="167" y="53"/>
                  </a:cubicBezTo>
                  <a:cubicBezTo>
                    <a:pt x="169" y="58"/>
                    <a:pt x="169" y="58"/>
                    <a:pt x="169" y="58"/>
                  </a:cubicBezTo>
                  <a:cubicBezTo>
                    <a:pt x="170" y="59"/>
                    <a:pt x="170" y="59"/>
                    <a:pt x="170" y="59"/>
                  </a:cubicBezTo>
                  <a:cubicBezTo>
                    <a:pt x="168" y="60"/>
                    <a:pt x="168" y="60"/>
                    <a:pt x="168" y="60"/>
                  </a:cubicBezTo>
                  <a:cubicBezTo>
                    <a:pt x="164" y="63"/>
                    <a:pt x="164" y="63"/>
                    <a:pt x="164" y="63"/>
                  </a:cubicBezTo>
                  <a:cubicBezTo>
                    <a:pt x="160" y="66"/>
                    <a:pt x="160" y="66"/>
                    <a:pt x="160" y="66"/>
                  </a:cubicBezTo>
                  <a:cubicBezTo>
                    <a:pt x="160" y="66"/>
                    <a:pt x="160" y="66"/>
                    <a:pt x="160" y="66"/>
                  </a:cubicBezTo>
                  <a:cubicBezTo>
                    <a:pt x="160" y="66"/>
                    <a:pt x="160" y="66"/>
                    <a:pt x="160" y="66"/>
                  </a:cubicBezTo>
                  <a:cubicBezTo>
                    <a:pt x="160" y="67"/>
                    <a:pt x="160" y="67"/>
                    <a:pt x="160" y="67"/>
                  </a:cubicBezTo>
                  <a:cubicBezTo>
                    <a:pt x="161" y="69"/>
                    <a:pt x="161" y="69"/>
                    <a:pt x="161" y="69"/>
                  </a:cubicBezTo>
                  <a:cubicBezTo>
                    <a:pt x="165" y="71"/>
                    <a:pt x="165" y="71"/>
                    <a:pt x="165" y="71"/>
                  </a:cubicBezTo>
                  <a:cubicBezTo>
                    <a:pt x="170" y="74"/>
                    <a:pt x="170" y="74"/>
                    <a:pt x="170" y="74"/>
                  </a:cubicBezTo>
                  <a:cubicBezTo>
                    <a:pt x="173" y="75"/>
                    <a:pt x="175" y="77"/>
                    <a:pt x="175" y="79"/>
                  </a:cubicBezTo>
                  <a:cubicBezTo>
                    <a:pt x="176" y="81"/>
                    <a:pt x="176" y="83"/>
                    <a:pt x="175" y="85"/>
                  </a:cubicBezTo>
                  <a:cubicBezTo>
                    <a:pt x="175" y="85"/>
                    <a:pt x="175" y="85"/>
                    <a:pt x="175" y="85"/>
                  </a:cubicBezTo>
                  <a:cubicBezTo>
                    <a:pt x="174" y="86"/>
                    <a:pt x="174" y="86"/>
                    <a:pt x="174" y="86"/>
                  </a:cubicBezTo>
                  <a:cubicBezTo>
                    <a:pt x="169" y="90"/>
                    <a:pt x="169" y="90"/>
                    <a:pt x="169" y="90"/>
                  </a:cubicBezTo>
                  <a:cubicBezTo>
                    <a:pt x="169" y="90"/>
                    <a:pt x="169" y="90"/>
                    <a:pt x="169" y="90"/>
                  </a:cubicBezTo>
                  <a:cubicBezTo>
                    <a:pt x="169" y="90"/>
                    <a:pt x="169" y="90"/>
                    <a:pt x="169" y="90"/>
                  </a:cubicBezTo>
                  <a:cubicBezTo>
                    <a:pt x="167" y="91"/>
                    <a:pt x="166" y="92"/>
                    <a:pt x="164" y="92"/>
                  </a:cubicBezTo>
                  <a:cubicBezTo>
                    <a:pt x="164" y="92"/>
                    <a:pt x="164" y="92"/>
                    <a:pt x="163" y="92"/>
                  </a:cubicBezTo>
                  <a:cubicBezTo>
                    <a:pt x="163" y="92"/>
                    <a:pt x="163" y="92"/>
                    <a:pt x="163" y="92"/>
                  </a:cubicBezTo>
                  <a:cubicBezTo>
                    <a:pt x="163" y="92"/>
                    <a:pt x="163" y="92"/>
                    <a:pt x="163" y="92"/>
                  </a:cubicBezTo>
                  <a:cubicBezTo>
                    <a:pt x="161" y="92"/>
                    <a:pt x="160" y="92"/>
                    <a:pt x="159" y="91"/>
                  </a:cubicBezTo>
                  <a:cubicBezTo>
                    <a:pt x="158" y="90"/>
                    <a:pt x="158" y="90"/>
                    <a:pt x="157" y="90"/>
                  </a:cubicBezTo>
                  <a:cubicBezTo>
                    <a:pt x="157" y="89"/>
                    <a:pt x="156" y="89"/>
                    <a:pt x="156" y="89"/>
                  </a:cubicBezTo>
                  <a:cubicBezTo>
                    <a:pt x="156" y="89"/>
                    <a:pt x="156" y="89"/>
                    <a:pt x="156" y="90"/>
                  </a:cubicBezTo>
                  <a:cubicBezTo>
                    <a:pt x="155" y="91"/>
                    <a:pt x="155" y="91"/>
                    <a:pt x="155" y="91"/>
                  </a:cubicBezTo>
                  <a:cubicBezTo>
                    <a:pt x="154" y="91"/>
                    <a:pt x="154" y="91"/>
                    <a:pt x="154" y="91"/>
                  </a:cubicBezTo>
                  <a:cubicBezTo>
                    <a:pt x="145" y="91"/>
                    <a:pt x="145" y="91"/>
                    <a:pt x="145" y="91"/>
                  </a:cubicBezTo>
                  <a:cubicBezTo>
                    <a:pt x="144" y="91"/>
                    <a:pt x="144" y="91"/>
                    <a:pt x="144" y="91"/>
                  </a:cubicBezTo>
                  <a:cubicBezTo>
                    <a:pt x="144" y="90"/>
                    <a:pt x="144" y="90"/>
                    <a:pt x="144" y="90"/>
                  </a:cubicBezTo>
                  <a:cubicBezTo>
                    <a:pt x="139" y="86"/>
                    <a:pt x="139" y="86"/>
                    <a:pt x="139" y="86"/>
                  </a:cubicBezTo>
                  <a:cubicBezTo>
                    <a:pt x="137" y="84"/>
                    <a:pt x="136" y="84"/>
                    <a:pt x="135" y="84"/>
                  </a:cubicBezTo>
                  <a:cubicBezTo>
                    <a:pt x="131" y="86"/>
                    <a:pt x="131" y="86"/>
                    <a:pt x="131" y="86"/>
                  </a:cubicBezTo>
                  <a:cubicBezTo>
                    <a:pt x="130" y="87"/>
                    <a:pt x="129" y="87"/>
                    <a:pt x="127" y="87"/>
                  </a:cubicBezTo>
                  <a:cubicBezTo>
                    <a:pt x="126" y="87"/>
                    <a:pt x="125" y="87"/>
                    <a:pt x="124" y="87"/>
                  </a:cubicBezTo>
                  <a:cubicBezTo>
                    <a:pt x="116" y="86"/>
                    <a:pt x="116" y="86"/>
                    <a:pt x="116" y="86"/>
                  </a:cubicBezTo>
                  <a:cubicBezTo>
                    <a:pt x="115" y="88"/>
                    <a:pt x="115" y="88"/>
                    <a:pt x="115" y="88"/>
                  </a:cubicBezTo>
                  <a:cubicBezTo>
                    <a:pt x="115" y="88"/>
                    <a:pt x="115" y="88"/>
                    <a:pt x="115" y="88"/>
                  </a:cubicBezTo>
                  <a:cubicBezTo>
                    <a:pt x="115" y="88"/>
                    <a:pt x="115" y="88"/>
                    <a:pt x="115" y="88"/>
                  </a:cubicBezTo>
                  <a:cubicBezTo>
                    <a:pt x="110" y="92"/>
                    <a:pt x="110" y="92"/>
                    <a:pt x="110" y="92"/>
                  </a:cubicBezTo>
                  <a:cubicBezTo>
                    <a:pt x="109" y="92"/>
                    <a:pt x="109" y="92"/>
                    <a:pt x="108" y="92"/>
                  </a:cubicBezTo>
                  <a:cubicBezTo>
                    <a:pt x="106" y="92"/>
                    <a:pt x="103" y="90"/>
                    <a:pt x="97" y="86"/>
                  </a:cubicBezTo>
                  <a:cubicBezTo>
                    <a:pt x="98" y="88"/>
                    <a:pt x="98" y="88"/>
                    <a:pt x="98" y="88"/>
                  </a:cubicBezTo>
                  <a:cubicBezTo>
                    <a:pt x="98" y="90"/>
                    <a:pt x="98" y="91"/>
                    <a:pt x="96" y="93"/>
                  </a:cubicBezTo>
                  <a:cubicBezTo>
                    <a:pt x="96" y="94"/>
                    <a:pt x="96" y="94"/>
                    <a:pt x="96" y="94"/>
                  </a:cubicBezTo>
                  <a:cubicBezTo>
                    <a:pt x="95" y="94"/>
                    <a:pt x="95" y="94"/>
                    <a:pt x="95" y="94"/>
                  </a:cubicBezTo>
                  <a:cubicBezTo>
                    <a:pt x="92" y="94"/>
                    <a:pt x="92" y="94"/>
                    <a:pt x="92" y="94"/>
                  </a:cubicBezTo>
                  <a:cubicBezTo>
                    <a:pt x="91" y="93"/>
                    <a:pt x="91" y="93"/>
                    <a:pt x="91" y="93"/>
                  </a:cubicBezTo>
                  <a:cubicBezTo>
                    <a:pt x="91" y="92"/>
                    <a:pt x="91" y="92"/>
                    <a:pt x="91" y="92"/>
                  </a:cubicBezTo>
                  <a:cubicBezTo>
                    <a:pt x="91" y="89"/>
                    <a:pt x="91" y="89"/>
                    <a:pt x="91" y="89"/>
                  </a:cubicBezTo>
                  <a:cubicBezTo>
                    <a:pt x="90" y="86"/>
                    <a:pt x="90" y="86"/>
                    <a:pt x="90" y="86"/>
                  </a:cubicBezTo>
                  <a:cubicBezTo>
                    <a:pt x="88" y="83"/>
                    <a:pt x="84" y="80"/>
                    <a:pt x="77" y="78"/>
                  </a:cubicBezTo>
                  <a:cubicBezTo>
                    <a:pt x="77" y="78"/>
                    <a:pt x="77" y="78"/>
                    <a:pt x="77" y="78"/>
                  </a:cubicBezTo>
                  <a:cubicBezTo>
                    <a:pt x="76" y="78"/>
                    <a:pt x="76" y="78"/>
                    <a:pt x="76" y="78"/>
                  </a:cubicBezTo>
                  <a:cubicBezTo>
                    <a:pt x="75" y="77"/>
                    <a:pt x="74" y="76"/>
                    <a:pt x="72" y="75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67" y="74"/>
                    <a:pt x="67" y="74"/>
                    <a:pt x="67" y="74"/>
                  </a:cubicBezTo>
                  <a:cubicBezTo>
                    <a:pt x="63" y="75"/>
                    <a:pt x="63" y="75"/>
                    <a:pt x="63" y="75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2" y="76"/>
                    <a:pt x="62" y="76"/>
                    <a:pt x="62" y="76"/>
                  </a:cubicBezTo>
                  <a:cubicBezTo>
                    <a:pt x="55" y="74"/>
                    <a:pt x="55" y="74"/>
                    <a:pt x="55" y="74"/>
                  </a:cubicBezTo>
                  <a:cubicBezTo>
                    <a:pt x="55" y="74"/>
                    <a:pt x="55" y="74"/>
                    <a:pt x="55" y="74"/>
                  </a:cubicBezTo>
                  <a:cubicBezTo>
                    <a:pt x="53" y="74"/>
                    <a:pt x="52" y="75"/>
                    <a:pt x="49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37" y="85"/>
                    <a:pt x="37" y="85"/>
                    <a:pt x="37" y="85"/>
                  </a:cubicBezTo>
                  <a:cubicBezTo>
                    <a:pt x="31" y="89"/>
                    <a:pt x="29" y="93"/>
                    <a:pt x="29" y="95"/>
                  </a:cubicBezTo>
                  <a:cubicBezTo>
                    <a:pt x="29" y="100"/>
                    <a:pt x="29" y="100"/>
                    <a:pt x="29" y="100"/>
                  </a:cubicBezTo>
                  <a:cubicBezTo>
                    <a:pt x="29" y="100"/>
                    <a:pt x="29" y="100"/>
                    <a:pt x="29" y="100"/>
                  </a:cubicBezTo>
                  <a:cubicBezTo>
                    <a:pt x="29" y="101"/>
                    <a:pt x="29" y="101"/>
                    <a:pt x="29" y="101"/>
                  </a:cubicBezTo>
                  <a:cubicBezTo>
                    <a:pt x="27" y="104"/>
                    <a:pt x="27" y="104"/>
                    <a:pt x="27" y="104"/>
                  </a:cubicBezTo>
                  <a:cubicBezTo>
                    <a:pt x="27" y="105"/>
                    <a:pt x="27" y="105"/>
                    <a:pt x="27" y="105"/>
                  </a:cubicBezTo>
                  <a:cubicBezTo>
                    <a:pt x="26" y="105"/>
                    <a:pt x="26" y="105"/>
                    <a:pt x="26" y="105"/>
                  </a:cubicBezTo>
                  <a:cubicBezTo>
                    <a:pt x="24" y="105"/>
                    <a:pt x="22" y="105"/>
                    <a:pt x="20" y="103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4" y="97"/>
                    <a:pt x="13" y="96"/>
                    <a:pt x="13" y="96"/>
                  </a:cubicBezTo>
                  <a:cubicBezTo>
                    <a:pt x="12" y="97"/>
                    <a:pt x="12" y="99"/>
                    <a:pt x="12" y="101"/>
                  </a:cubicBezTo>
                  <a:cubicBezTo>
                    <a:pt x="12" y="102"/>
                    <a:pt x="12" y="102"/>
                    <a:pt x="12" y="102"/>
                  </a:cubicBezTo>
                  <a:cubicBezTo>
                    <a:pt x="11" y="103"/>
                    <a:pt x="11" y="103"/>
                    <a:pt x="11" y="103"/>
                  </a:cubicBezTo>
                  <a:cubicBezTo>
                    <a:pt x="9" y="105"/>
                    <a:pt x="7" y="107"/>
                    <a:pt x="7" y="109"/>
                  </a:cubicBezTo>
                  <a:cubicBezTo>
                    <a:pt x="8" y="115"/>
                    <a:pt x="9" y="118"/>
                    <a:pt x="9" y="119"/>
                  </a:cubicBezTo>
                  <a:cubicBezTo>
                    <a:pt x="9" y="120"/>
                    <a:pt x="9" y="120"/>
                    <a:pt x="9" y="120"/>
                  </a:cubicBezTo>
                  <a:cubicBezTo>
                    <a:pt x="9" y="120"/>
                    <a:pt x="9" y="120"/>
                    <a:pt x="9" y="120"/>
                  </a:cubicBezTo>
                  <a:cubicBezTo>
                    <a:pt x="2" y="128"/>
                    <a:pt x="2" y="128"/>
                    <a:pt x="2" y="128"/>
                  </a:cubicBezTo>
                  <a:cubicBezTo>
                    <a:pt x="3" y="128"/>
                    <a:pt x="3" y="129"/>
                    <a:pt x="8" y="131"/>
                  </a:cubicBezTo>
                  <a:cubicBezTo>
                    <a:pt x="9" y="132"/>
                    <a:pt x="9" y="134"/>
                    <a:pt x="9" y="135"/>
                  </a:cubicBezTo>
                  <a:cubicBezTo>
                    <a:pt x="9" y="138"/>
                    <a:pt x="9" y="138"/>
                    <a:pt x="9" y="138"/>
                  </a:cubicBezTo>
                  <a:cubicBezTo>
                    <a:pt x="9" y="139"/>
                    <a:pt x="10" y="139"/>
                    <a:pt x="11" y="139"/>
                  </a:cubicBezTo>
                  <a:cubicBezTo>
                    <a:pt x="11" y="139"/>
                    <a:pt x="12" y="139"/>
                    <a:pt x="12" y="139"/>
                  </a:cubicBezTo>
                  <a:cubicBezTo>
                    <a:pt x="13" y="139"/>
                    <a:pt x="13" y="139"/>
                    <a:pt x="14" y="139"/>
                  </a:cubicBezTo>
                  <a:cubicBezTo>
                    <a:pt x="18" y="139"/>
                    <a:pt x="23" y="143"/>
                    <a:pt x="29" y="151"/>
                  </a:cubicBezTo>
                  <a:cubicBezTo>
                    <a:pt x="32" y="156"/>
                    <a:pt x="32" y="156"/>
                    <a:pt x="32" y="156"/>
                  </a:cubicBezTo>
                  <a:cubicBezTo>
                    <a:pt x="33" y="158"/>
                    <a:pt x="33" y="158"/>
                    <a:pt x="33" y="158"/>
                  </a:cubicBezTo>
                  <a:cubicBezTo>
                    <a:pt x="31" y="158"/>
                    <a:pt x="31" y="158"/>
                    <a:pt x="31" y="158"/>
                  </a:cubicBezTo>
                  <a:cubicBezTo>
                    <a:pt x="26" y="159"/>
                    <a:pt x="26" y="159"/>
                    <a:pt x="26" y="159"/>
                  </a:cubicBezTo>
                  <a:cubicBezTo>
                    <a:pt x="26" y="159"/>
                    <a:pt x="26" y="159"/>
                    <a:pt x="26" y="159"/>
                  </a:cubicBezTo>
                  <a:cubicBezTo>
                    <a:pt x="26" y="159"/>
                    <a:pt x="26" y="160"/>
                    <a:pt x="27" y="160"/>
                  </a:cubicBezTo>
                  <a:cubicBezTo>
                    <a:pt x="31" y="163"/>
                    <a:pt x="31" y="163"/>
                    <a:pt x="31" y="163"/>
                  </a:cubicBezTo>
                  <a:cubicBezTo>
                    <a:pt x="33" y="161"/>
                    <a:pt x="33" y="161"/>
                    <a:pt x="33" y="161"/>
                  </a:cubicBezTo>
                  <a:cubicBezTo>
                    <a:pt x="36" y="158"/>
                    <a:pt x="39" y="156"/>
                    <a:pt x="45" y="154"/>
                  </a:cubicBezTo>
                  <a:cubicBezTo>
                    <a:pt x="49" y="152"/>
                    <a:pt x="52" y="152"/>
                    <a:pt x="55" y="152"/>
                  </a:cubicBezTo>
                  <a:cubicBezTo>
                    <a:pt x="57" y="152"/>
                    <a:pt x="60" y="152"/>
                    <a:pt x="62" y="153"/>
                  </a:cubicBezTo>
                  <a:cubicBezTo>
                    <a:pt x="70" y="154"/>
                    <a:pt x="70" y="154"/>
                    <a:pt x="70" y="154"/>
                  </a:cubicBezTo>
                  <a:cubicBezTo>
                    <a:pt x="70" y="154"/>
                    <a:pt x="71" y="154"/>
                    <a:pt x="72" y="154"/>
                  </a:cubicBezTo>
                  <a:cubicBezTo>
                    <a:pt x="74" y="154"/>
                    <a:pt x="76" y="154"/>
                    <a:pt x="77" y="156"/>
                  </a:cubicBezTo>
                  <a:cubicBezTo>
                    <a:pt x="81" y="160"/>
                    <a:pt x="82" y="166"/>
                    <a:pt x="79" y="173"/>
                  </a:cubicBezTo>
                  <a:cubicBezTo>
                    <a:pt x="77" y="180"/>
                    <a:pt x="77" y="180"/>
                    <a:pt x="77" y="180"/>
                  </a:cubicBezTo>
                  <a:cubicBezTo>
                    <a:pt x="77" y="180"/>
                    <a:pt x="77" y="180"/>
                    <a:pt x="77" y="180"/>
                  </a:cubicBezTo>
                  <a:cubicBezTo>
                    <a:pt x="77" y="181"/>
                    <a:pt x="77" y="181"/>
                    <a:pt x="77" y="181"/>
                  </a:cubicBezTo>
                  <a:cubicBezTo>
                    <a:pt x="74" y="183"/>
                    <a:pt x="74" y="183"/>
                    <a:pt x="74" y="183"/>
                  </a:cubicBezTo>
                  <a:cubicBezTo>
                    <a:pt x="74" y="183"/>
                    <a:pt x="74" y="183"/>
                    <a:pt x="74" y="183"/>
                  </a:cubicBezTo>
                  <a:cubicBezTo>
                    <a:pt x="73" y="183"/>
                    <a:pt x="73" y="183"/>
                    <a:pt x="73" y="183"/>
                  </a:cubicBezTo>
                  <a:cubicBezTo>
                    <a:pt x="60" y="185"/>
                    <a:pt x="60" y="185"/>
                    <a:pt x="60" y="185"/>
                  </a:cubicBezTo>
                  <a:cubicBezTo>
                    <a:pt x="55" y="186"/>
                    <a:pt x="54" y="188"/>
                    <a:pt x="54" y="188"/>
                  </a:cubicBezTo>
                  <a:cubicBezTo>
                    <a:pt x="54" y="188"/>
                    <a:pt x="54" y="188"/>
                    <a:pt x="54" y="188"/>
                  </a:cubicBezTo>
                  <a:cubicBezTo>
                    <a:pt x="57" y="190"/>
                    <a:pt x="59" y="192"/>
                    <a:pt x="58" y="194"/>
                  </a:cubicBezTo>
                  <a:cubicBezTo>
                    <a:pt x="57" y="196"/>
                    <a:pt x="55" y="196"/>
                    <a:pt x="54" y="196"/>
                  </a:cubicBezTo>
                  <a:cubicBezTo>
                    <a:pt x="48" y="196"/>
                    <a:pt x="48" y="196"/>
                    <a:pt x="48" y="196"/>
                  </a:cubicBezTo>
                  <a:cubicBezTo>
                    <a:pt x="46" y="197"/>
                    <a:pt x="46" y="197"/>
                    <a:pt x="46" y="197"/>
                  </a:cubicBezTo>
                  <a:cubicBezTo>
                    <a:pt x="46" y="197"/>
                    <a:pt x="46" y="198"/>
                    <a:pt x="47" y="198"/>
                  </a:cubicBezTo>
                  <a:cubicBezTo>
                    <a:pt x="50" y="199"/>
                    <a:pt x="51" y="200"/>
                    <a:pt x="52" y="200"/>
                  </a:cubicBezTo>
                  <a:cubicBezTo>
                    <a:pt x="53" y="200"/>
                    <a:pt x="53" y="200"/>
                    <a:pt x="53" y="200"/>
                  </a:cubicBezTo>
                  <a:cubicBezTo>
                    <a:pt x="53" y="201"/>
                    <a:pt x="53" y="201"/>
                    <a:pt x="53" y="201"/>
                  </a:cubicBezTo>
                  <a:cubicBezTo>
                    <a:pt x="54" y="201"/>
                    <a:pt x="54" y="201"/>
                    <a:pt x="54" y="201"/>
                  </a:cubicBezTo>
                  <a:cubicBezTo>
                    <a:pt x="56" y="212"/>
                    <a:pt x="62" y="219"/>
                    <a:pt x="71" y="224"/>
                  </a:cubicBezTo>
                  <a:cubicBezTo>
                    <a:pt x="73" y="224"/>
                    <a:pt x="75" y="226"/>
                    <a:pt x="75" y="231"/>
                  </a:cubicBezTo>
                  <a:cubicBezTo>
                    <a:pt x="79" y="229"/>
                    <a:pt x="82" y="228"/>
                    <a:pt x="85" y="228"/>
                  </a:cubicBezTo>
                  <a:cubicBezTo>
                    <a:pt x="86" y="228"/>
                    <a:pt x="87" y="228"/>
                    <a:pt x="87" y="228"/>
                  </a:cubicBezTo>
                  <a:cubicBezTo>
                    <a:pt x="88" y="228"/>
                    <a:pt x="88" y="228"/>
                    <a:pt x="88" y="228"/>
                  </a:cubicBezTo>
                  <a:cubicBezTo>
                    <a:pt x="88" y="229"/>
                    <a:pt x="88" y="229"/>
                    <a:pt x="88" y="229"/>
                  </a:cubicBezTo>
                  <a:cubicBezTo>
                    <a:pt x="97" y="238"/>
                    <a:pt x="97" y="238"/>
                    <a:pt x="97" y="238"/>
                  </a:cubicBezTo>
                  <a:cubicBezTo>
                    <a:pt x="105" y="246"/>
                    <a:pt x="105" y="246"/>
                    <a:pt x="105" y="246"/>
                  </a:cubicBezTo>
                  <a:cubicBezTo>
                    <a:pt x="108" y="246"/>
                    <a:pt x="108" y="246"/>
                    <a:pt x="108" y="246"/>
                  </a:cubicBezTo>
                  <a:cubicBezTo>
                    <a:pt x="109" y="187"/>
                    <a:pt x="109" y="187"/>
                    <a:pt x="109" y="187"/>
                  </a:cubicBezTo>
                  <a:cubicBezTo>
                    <a:pt x="109" y="186"/>
                    <a:pt x="109" y="186"/>
                    <a:pt x="109" y="186"/>
                  </a:cubicBezTo>
                  <a:cubicBezTo>
                    <a:pt x="111" y="186"/>
                    <a:pt x="111" y="186"/>
                    <a:pt x="111" y="186"/>
                  </a:cubicBezTo>
                  <a:cubicBezTo>
                    <a:pt x="140" y="177"/>
                    <a:pt x="140" y="177"/>
                    <a:pt x="140" y="177"/>
                  </a:cubicBezTo>
                  <a:cubicBezTo>
                    <a:pt x="141" y="177"/>
                    <a:pt x="141" y="177"/>
                    <a:pt x="141" y="177"/>
                  </a:cubicBezTo>
                  <a:cubicBezTo>
                    <a:pt x="142" y="177"/>
                    <a:pt x="142" y="177"/>
                    <a:pt x="142" y="177"/>
                  </a:cubicBezTo>
                  <a:cubicBezTo>
                    <a:pt x="169" y="199"/>
                    <a:pt x="169" y="199"/>
                    <a:pt x="169" y="199"/>
                  </a:cubicBezTo>
                  <a:cubicBezTo>
                    <a:pt x="169" y="199"/>
                    <a:pt x="169" y="199"/>
                    <a:pt x="169" y="199"/>
                  </a:cubicBezTo>
                  <a:cubicBezTo>
                    <a:pt x="170" y="199"/>
                    <a:pt x="170" y="199"/>
                    <a:pt x="170" y="199"/>
                  </a:cubicBezTo>
                  <a:cubicBezTo>
                    <a:pt x="180" y="211"/>
                    <a:pt x="180" y="211"/>
                    <a:pt x="180" y="211"/>
                  </a:cubicBezTo>
                  <a:cubicBezTo>
                    <a:pt x="208" y="210"/>
                    <a:pt x="208" y="210"/>
                    <a:pt x="208" y="210"/>
                  </a:cubicBezTo>
                  <a:cubicBezTo>
                    <a:pt x="209" y="210"/>
                    <a:pt x="209" y="210"/>
                    <a:pt x="209" y="210"/>
                  </a:cubicBezTo>
                  <a:cubicBezTo>
                    <a:pt x="209" y="210"/>
                    <a:pt x="209" y="210"/>
                    <a:pt x="209" y="210"/>
                  </a:cubicBezTo>
                  <a:cubicBezTo>
                    <a:pt x="209" y="210"/>
                    <a:pt x="210" y="210"/>
                    <a:pt x="210" y="210"/>
                  </a:cubicBezTo>
                  <a:cubicBezTo>
                    <a:pt x="210" y="210"/>
                    <a:pt x="210" y="210"/>
                    <a:pt x="210" y="210"/>
                  </a:cubicBezTo>
                  <a:cubicBezTo>
                    <a:pt x="210" y="210"/>
                    <a:pt x="210" y="210"/>
                    <a:pt x="210" y="209"/>
                  </a:cubicBezTo>
                  <a:cubicBezTo>
                    <a:pt x="210" y="209"/>
                    <a:pt x="210" y="209"/>
                    <a:pt x="210" y="209"/>
                  </a:cubicBezTo>
                  <a:cubicBezTo>
                    <a:pt x="211" y="208"/>
                    <a:pt x="211" y="208"/>
                    <a:pt x="211" y="208"/>
                  </a:cubicBezTo>
                  <a:cubicBezTo>
                    <a:pt x="212" y="207"/>
                    <a:pt x="212" y="207"/>
                    <a:pt x="212" y="207"/>
                  </a:cubicBezTo>
                  <a:cubicBezTo>
                    <a:pt x="213" y="205"/>
                    <a:pt x="213" y="205"/>
                    <a:pt x="213" y="205"/>
                  </a:cubicBezTo>
                  <a:cubicBezTo>
                    <a:pt x="214" y="206"/>
                    <a:pt x="214" y="206"/>
                    <a:pt x="214" y="206"/>
                  </a:cubicBezTo>
                  <a:cubicBezTo>
                    <a:pt x="217" y="207"/>
                    <a:pt x="218" y="209"/>
                    <a:pt x="219" y="213"/>
                  </a:cubicBezTo>
                  <a:cubicBezTo>
                    <a:pt x="221" y="218"/>
                    <a:pt x="221" y="218"/>
                    <a:pt x="221" y="218"/>
                  </a:cubicBezTo>
                  <a:cubicBezTo>
                    <a:pt x="223" y="220"/>
                    <a:pt x="223" y="220"/>
                    <a:pt x="223" y="220"/>
                  </a:cubicBezTo>
                  <a:cubicBezTo>
                    <a:pt x="226" y="219"/>
                    <a:pt x="226" y="219"/>
                    <a:pt x="226" y="219"/>
                  </a:cubicBezTo>
                  <a:cubicBezTo>
                    <a:pt x="229" y="217"/>
                    <a:pt x="229" y="217"/>
                    <a:pt x="229" y="217"/>
                  </a:cubicBezTo>
                  <a:cubicBezTo>
                    <a:pt x="228" y="221"/>
                    <a:pt x="228" y="221"/>
                    <a:pt x="228" y="221"/>
                  </a:cubicBezTo>
                  <a:cubicBezTo>
                    <a:pt x="228" y="226"/>
                    <a:pt x="228" y="226"/>
                    <a:pt x="228" y="226"/>
                  </a:cubicBezTo>
                  <a:cubicBezTo>
                    <a:pt x="228" y="234"/>
                    <a:pt x="228" y="234"/>
                    <a:pt x="228" y="234"/>
                  </a:cubicBezTo>
                  <a:cubicBezTo>
                    <a:pt x="230" y="235"/>
                    <a:pt x="230" y="235"/>
                    <a:pt x="230" y="235"/>
                  </a:cubicBezTo>
                  <a:cubicBezTo>
                    <a:pt x="232" y="235"/>
                    <a:pt x="232" y="235"/>
                    <a:pt x="232" y="235"/>
                  </a:cubicBezTo>
                  <a:cubicBezTo>
                    <a:pt x="234" y="236"/>
                    <a:pt x="234" y="236"/>
                    <a:pt x="234" y="236"/>
                  </a:cubicBezTo>
                  <a:cubicBezTo>
                    <a:pt x="234" y="237"/>
                    <a:pt x="234" y="237"/>
                    <a:pt x="234" y="237"/>
                  </a:cubicBezTo>
                  <a:cubicBezTo>
                    <a:pt x="234" y="242"/>
                    <a:pt x="234" y="242"/>
                    <a:pt x="234" y="242"/>
                  </a:cubicBezTo>
                  <a:cubicBezTo>
                    <a:pt x="235" y="246"/>
                    <a:pt x="235" y="246"/>
                    <a:pt x="235" y="246"/>
                  </a:cubicBezTo>
                  <a:cubicBezTo>
                    <a:pt x="240" y="246"/>
                    <a:pt x="240" y="246"/>
                    <a:pt x="240" y="246"/>
                  </a:cubicBezTo>
                  <a:cubicBezTo>
                    <a:pt x="246" y="246"/>
                    <a:pt x="246" y="246"/>
                    <a:pt x="246" y="246"/>
                  </a:cubicBezTo>
                  <a:cubicBezTo>
                    <a:pt x="247" y="246"/>
                    <a:pt x="247" y="246"/>
                    <a:pt x="247" y="246"/>
                  </a:cubicBezTo>
                  <a:cubicBezTo>
                    <a:pt x="247" y="247"/>
                    <a:pt x="247" y="247"/>
                    <a:pt x="247" y="247"/>
                  </a:cubicBezTo>
                  <a:cubicBezTo>
                    <a:pt x="250" y="252"/>
                    <a:pt x="250" y="252"/>
                    <a:pt x="250" y="252"/>
                  </a:cubicBezTo>
                  <a:cubicBezTo>
                    <a:pt x="250" y="253"/>
                    <a:pt x="250" y="254"/>
                    <a:pt x="251" y="254"/>
                  </a:cubicBezTo>
                  <a:cubicBezTo>
                    <a:pt x="256" y="249"/>
                    <a:pt x="256" y="249"/>
                    <a:pt x="256" y="249"/>
                  </a:cubicBezTo>
                  <a:cubicBezTo>
                    <a:pt x="258" y="245"/>
                    <a:pt x="261" y="242"/>
                    <a:pt x="264" y="241"/>
                  </a:cubicBezTo>
                  <a:cubicBezTo>
                    <a:pt x="278" y="233"/>
                    <a:pt x="280" y="231"/>
                    <a:pt x="281" y="230"/>
                  </a:cubicBezTo>
                  <a:cubicBezTo>
                    <a:pt x="281" y="230"/>
                    <a:pt x="281" y="230"/>
                    <a:pt x="281" y="230"/>
                  </a:cubicBezTo>
                  <a:cubicBezTo>
                    <a:pt x="284" y="224"/>
                    <a:pt x="288" y="221"/>
                    <a:pt x="292" y="221"/>
                  </a:cubicBezTo>
                  <a:cubicBezTo>
                    <a:pt x="292" y="221"/>
                    <a:pt x="292" y="221"/>
                    <a:pt x="293" y="221"/>
                  </a:cubicBezTo>
                  <a:cubicBezTo>
                    <a:pt x="297" y="221"/>
                    <a:pt x="302" y="223"/>
                    <a:pt x="309" y="226"/>
                  </a:cubicBezTo>
                  <a:cubicBezTo>
                    <a:pt x="310" y="226"/>
                    <a:pt x="310" y="226"/>
                    <a:pt x="310" y="226"/>
                  </a:cubicBezTo>
                  <a:cubicBezTo>
                    <a:pt x="310" y="223"/>
                    <a:pt x="310" y="223"/>
                    <a:pt x="310" y="223"/>
                  </a:cubicBezTo>
                  <a:cubicBezTo>
                    <a:pt x="311" y="220"/>
                    <a:pt x="313" y="217"/>
                    <a:pt x="316" y="216"/>
                  </a:cubicBezTo>
                  <a:cubicBezTo>
                    <a:pt x="316" y="216"/>
                    <a:pt x="317" y="216"/>
                    <a:pt x="318" y="216"/>
                  </a:cubicBezTo>
                  <a:cubicBezTo>
                    <a:pt x="320" y="216"/>
                    <a:pt x="322" y="216"/>
                    <a:pt x="326" y="218"/>
                  </a:cubicBezTo>
                  <a:cubicBezTo>
                    <a:pt x="334" y="221"/>
                    <a:pt x="334" y="221"/>
                    <a:pt x="334" y="221"/>
                  </a:cubicBezTo>
                  <a:cubicBezTo>
                    <a:pt x="339" y="221"/>
                    <a:pt x="339" y="221"/>
                    <a:pt x="339" y="221"/>
                  </a:cubicBezTo>
                  <a:cubicBezTo>
                    <a:pt x="345" y="219"/>
                    <a:pt x="345" y="219"/>
                    <a:pt x="345" y="219"/>
                  </a:cubicBezTo>
                  <a:cubicBezTo>
                    <a:pt x="345" y="219"/>
                    <a:pt x="345" y="219"/>
                    <a:pt x="345" y="219"/>
                  </a:cubicBezTo>
                  <a:cubicBezTo>
                    <a:pt x="346" y="219"/>
                    <a:pt x="346" y="219"/>
                    <a:pt x="346" y="219"/>
                  </a:cubicBezTo>
                  <a:cubicBezTo>
                    <a:pt x="365" y="220"/>
                    <a:pt x="365" y="220"/>
                    <a:pt x="365" y="220"/>
                  </a:cubicBezTo>
                  <a:cubicBezTo>
                    <a:pt x="372" y="221"/>
                    <a:pt x="372" y="221"/>
                    <a:pt x="372" y="221"/>
                  </a:cubicBezTo>
                  <a:cubicBezTo>
                    <a:pt x="378" y="221"/>
                    <a:pt x="378" y="221"/>
                    <a:pt x="378" y="221"/>
                  </a:cubicBezTo>
                  <a:cubicBezTo>
                    <a:pt x="379" y="221"/>
                    <a:pt x="379" y="221"/>
                    <a:pt x="379" y="221"/>
                  </a:cubicBezTo>
                  <a:cubicBezTo>
                    <a:pt x="380" y="222"/>
                    <a:pt x="380" y="222"/>
                    <a:pt x="380" y="222"/>
                  </a:cubicBezTo>
                  <a:cubicBezTo>
                    <a:pt x="381" y="226"/>
                    <a:pt x="381" y="226"/>
                    <a:pt x="381" y="226"/>
                  </a:cubicBezTo>
                  <a:cubicBezTo>
                    <a:pt x="387" y="228"/>
                    <a:pt x="387" y="228"/>
                    <a:pt x="387" y="228"/>
                  </a:cubicBezTo>
                  <a:cubicBezTo>
                    <a:pt x="386" y="226"/>
                    <a:pt x="386" y="226"/>
                    <a:pt x="386" y="226"/>
                  </a:cubicBezTo>
                  <a:cubicBezTo>
                    <a:pt x="386" y="226"/>
                    <a:pt x="386" y="226"/>
                    <a:pt x="386" y="226"/>
                  </a:cubicBezTo>
                  <a:cubicBezTo>
                    <a:pt x="386" y="226"/>
                    <a:pt x="386" y="226"/>
                    <a:pt x="386" y="226"/>
                  </a:cubicBezTo>
                  <a:cubicBezTo>
                    <a:pt x="386" y="223"/>
                    <a:pt x="387" y="222"/>
                    <a:pt x="388" y="220"/>
                  </a:cubicBezTo>
                  <a:cubicBezTo>
                    <a:pt x="388" y="220"/>
                    <a:pt x="388" y="220"/>
                    <a:pt x="388" y="220"/>
                  </a:cubicBezTo>
                  <a:cubicBezTo>
                    <a:pt x="389" y="219"/>
                    <a:pt x="389" y="219"/>
                    <a:pt x="389" y="219"/>
                  </a:cubicBezTo>
                  <a:cubicBezTo>
                    <a:pt x="389" y="219"/>
                    <a:pt x="389" y="219"/>
                    <a:pt x="389" y="219"/>
                  </a:cubicBezTo>
                  <a:cubicBezTo>
                    <a:pt x="392" y="216"/>
                    <a:pt x="392" y="216"/>
                    <a:pt x="392" y="216"/>
                  </a:cubicBezTo>
                  <a:cubicBezTo>
                    <a:pt x="392" y="211"/>
                    <a:pt x="392" y="211"/>
                    <a:pt x="392" y="211"/>
                  </a:cubicBezTo>
                  <a:cubicBezTo>
                    <a:pt x="390" y="206"/>
                    <a:pt x="390" y="206"/>
                    <a:pt x="390" y="206"/>
                  </a:cubicBezTo>
                  <a:cubicBezTo>
                    <a:pt x="390" y="205"/>
                    <a:pt x="390" y="205"/>
                    <a:pt x="390" y="205"/>
                  </a:cubicBezTo>
                  <a:cubicBezTo>
                    <a:pt x="390" y="205"/>
                    <a:pt x="390" y="205"/>
                    <a:pt x="390" y="205"/>
                  </a:cubicBezTo>
                  <a:cubicBezTo>
                    <a:pt x="390" y="198"/>
                    <a:pt x="390" y="198"/>
                    <a:pt x="390" y="198"/>
                  </a:cubicBezTo>
                  <a:cubicBezTo>
                    <a:pt x="389" y="194"/>
                    <a:pt x="389" y="194"/>
                    <a:pt x="389" y="194"/>
                  </a:cubicBezTo>
                  <a:cubicBezTo>
                    <a:pt x="386" y="190"/>
                    <a:pt x="386" y="190"/>
                    <a:pt x="386" y="190"/>
                  </a:cubicBezTo>
                  <a:cubicBezTo>
                    <a:pt x="385" y="190"/>
                    <a:pt x="385" y="188"/>
                    <a:pt x="385" y="187"/>
                  </a:cubicBezTo>
                  <a:cubicBezTo>
                    <a:pt x="385" y="186"/>
                    <a:pt x="385" y="185"/>
                    <a:pt x="386" y="185"/>
                  </a:cubicBezTo>
                  <a:cubicBezTo>
                    <a:pt x="388" y="183"/>
                    <a:pt x="391" y="182"/>
                    <a:pt x="396" y="181"/>
                  </a:cubicBezTo>
                  <a:cubicBezTo>
                    <a:pt x="407" y="181"/>
                    <a:pt x="407" y="181"/>
                    <a:pt x="407" y="181"/>
                  </a:cubicBezTo>
                  <a:cubicBezTo>
                    <a:pt x="416" y="180"/>
                    <a:pt x="416" y="180"/>
                    <a:pt x="416" y="180"/>
                  </a:cubicBezTo>
                  <a:cubicBezTo>
                    <a:pt x="415" y="179"/>
                    <a:pt x="415" y="179"/>
                    <a:pt x="415" y="179"/>
                  </a:cubicBezTo>
                  <a:cubicBezTo>
                    <a:pt x="414" y="177"/>
                    <a:pt x="413" y="174"/>
                    <a:pt x="413" y="172"/>
                  </a:cubicBezTo>
                  <a:cubicBezTo>
                    <a:pt x="413" y="169"/>
                    <a:pt x="414" y="166"/>
                    <a:pt x="416" y="159"/>
                  </a:cubicBezTo>
                  <a:cubicBezTo>
                    <a:pt x="418" y="153"/>
                    <a:pt x="420" y="149"/>
                    <a:pt x="422" y="148"/>
                  </a:cubicBezTo>
                  <a:cubicBezTo>
                    <a:pt x="423" y="148"/>
                    <a:pt x="423" y="148"/>
                    <a:pt x="423" y="148"/>
                  </a:cubicBezTo>
                  <a:cubicBezTo>
                    <a:pt x="423" y="148"/>
                    <a:pt x="423" y="148"/>
                    <a:pt x="423" y="148"/>
                  </a:cubicBezTo>
                  <a:cubicBezTo>
                    <a:pt x="429" y="149"/>
                    <a:pt x="429" y="149"/>
                    <a:pt x="429" y="149"/>
                  </a:cubicBezTo>
                  <a:cubicBezTo>
                    <a:pt x="429" y="149"/>
                    <a:pt x="429" y="149"/>
                    <a:pt x="429" y="149"/>
                  </a:cubicBezTo>
                  <a:cubicBezTo>
                    <a:pt x="430" y="149"/>
                    <a:pt x="430" y="149"/>
                    <a:pt x="430" y="149"/>
                  </a:cubicBezTo>
                  <a:cubicBezTo>
                    <a:pt x="439" y="153"/>
                    <a:pt x="439" y="153"/>
                    <a:pt x="439" y="153"/>
                  </a:cubicBezTo>
                  <a:cubicBezTo>
                    <a:pt x="445" y="152"/>
                    <a:pt x="445" y="152"/>
                    <a:pt x="445" y="152"/>
                  </a:cubicBezTo>
                  <a:cubicBezTo>
                    <a:pt x="450" y="148"/>
                    <a:pt x="450" y="148"/>
                    <a:pt x="450" y="148"/>
                  </a:cubicBezTo>
                  <a:cubicBezTo>
                    <a:pt x="451" y="147"/>
                    <a:pt x="451" y="145"/>
                    <a:pt x="451" y="141"/>
                  </a:cubicBezTo>
                  <a:cubicBezTo>
                    <a:pt x="449" y="136"/>
                    <a:pt x="449" y="133"/>
                    <a:pt x="450" y="131"/>
                  </a:cubicBezTo>
                  <a:cubicBezTo>
                    <a:pt x="450" y="129"/>
                    <a:pt x="452" y="127"/>
                    <a:pt x="455" y="127"/>
                  </a:cubicBezTo>
                  <a:cubicBezTo>
                    <a:pt x="455" y="127"/>
                    <a:pt x="455" y="127"/>
                    <a:pt x="455" y="127"/>
                  </a:cubicBezTo>
                  <a:cubicBezTo>
                    <a:pt x="456" y="127"/>
                    <a:pt x="456" y="127"/>
                    <a:pt x="456" y="127"/>
                  </a:cubicBezTo>
                  <a:cubicBezTo>
                    <a:pt x="462" y="126"/>
                    <a:pt x="462" y="126"/>
                    <a:pt x="462" y="126"/>
                  </a:cubicBezTo>
                  <a:cubicBezTo>
                    <a:pt x="462" y="125"/>
                    <a:pt x="462" y="125"/>
                    <a:pt x="462" y="125"/>
                  </a:cubicBezTo>
                  <a:cubicBezTo>
                    <a:pt x="462" y="122"/>
                    <a:pt x="462" y="122"/>
                    <a:pt x="462" y="122"/>
                  </a:cubicBezTo>
                  <a:cubicBezTo>
                    <a:pt x="461" y="119"/>
                    <a:pt x="463" y="117"/>
                    <a:pt x="466" y="115"/>
                  </a:cubicBezTo>
                  <a:cubicBezTo>
                    <a:pt x="463" y="110"/>
                    <a:pt x="463" y="110"/>
                    <a:pt x="463" y="110"/>
                  </a:cubicBezTo>
                  <a:cubicBezTo>
                    <a:pt x="463" y="109"/>
                    <a:pt x="462" y="109"/>
                    <a:pt x="462" y="109"/>
                  </a:cubicBezTo>
                  <a:cubicBezTo>
                    <a:pt x="462" y="109"/>
                    <a:pt x="462" y="109"/>
                    <a:pt x="460" y="111"/>
                  </a:cubicBezTo>
                  <a:cubicBezTo>
                    <a:pt x="459" y="111"/>
                    <a:pt x="459" y="111"/>
                    <a:pt x="459" y="111"/>
                  </a:cubicBezTo>
                  <a:cubicBezTo>
                    <a:pt x="459" y="111"/>
                    <a:pt x="459" y="111"/>
                    <a:pt x="459" y="111"/>
                  </a:cubicBezTo>
                  <a:cubicBezTo>
                    <a:pt x="449" y="111"/>
                    <a:pt x="449" y="111"/>
                    <a:pt x="449" y="111"/>
                  </a:cubicBezTo>
                  <a:cubicBezTo>
                    <a:pt x="448" y="111"/>
                    <a:pt x="448" y="111"/>
                    <a:pt x="448" y="111"/>
                  </a:cubicBezTo>
                  <a:cubicBezTo>
                    <a:pt x="448" y="110"/>
                    <a:pt x="448" y="110"/>
                    <a:pt x="448" y="110"/>
                  </a:cubicBezTo>
                  <a:cubicBezTo>
                    <a:pt x="445" y="106"/>
                    <a:pt x="445" y="106"/>
                    <a:pt x="445" y="106"/>
                  </a:cubicBezTo>
                  <a:cubicBezTo>
                    <a:pt x="441" y="103"/>
                    <a:pt x="441" y="103"/>
                    <a:pt x="441" y="103"/>
                  </a:cubicBezTo>
                  <a:cubicBezTo>
                    <a:pt x="438" y="102"/>
                    <a:pt x="435" y="99"/>
                    <a:pt x="433" y="97"/>
                  </a:cubicBezTo>
                  <a:cubicBezTo>
                    <a:pt x="429" y="91"/>
                    <a:pt x="429" y="91"/>
                    <a:pt x="429" y="91"/>
                  </a:cubicBezTo>
                  <a:cubicBezTo>
                    <a:pt x="429" y="91"/>
                    <a:pt x="429" y="91"/>
                    <a:pt x="429" y="91"/>
                  </a:cubicBezTo>
                  <a:cubicBezTo>
                    <a:pt x="429" y="91"/>
                    <a:pt x="429" y="91"/>
                    <a:pt x="429" y="91"/>
                  </a:cubicBezTo>
                  <a:cubicBezTo>
                    <a:pt x="429" y="90"/>
                    <a:pt x="428" y="89"/>
                    <a:pt x="426" y="89"/>
                  </a:cubicBezTo>
                  <a:cubicBezTo>
                    <a:pt x="413" y="90"/>
                    <a:pt x="413" y="90"/>
                    <a:pt x="413" y="90"/>
                  </a:cubicBezTo>
                  <a:cubicBezTo>
                    <a:pt x="412" y="91"/>
                    <a:pt x="411" y="91"/>
                    <a:pt x="410" y="91"/>
                  </a:cubicBezTo>
                  <a:cubicBezTo>
                    <a:pt x="407" y="91"/>
                    <a:pt x="404" y="89"/>
                    <a:pt x="402" y="87"/>
                  </a:cubicBezTo>
                  <a:cubicBezTo>
                    <a:pt x="400" y="84"/>
                    <a:pt x="398" y="82"/>
                    <a:pt x="397" y="82"/>
                  </a:cubicBezTo>
                  <a:cubicBezTo>
                    <a:pt x="396" y="82"/>
                    <a:pt x="395" y="83"/>
                    <a:pt x="393" y="85"/>
                  </a:cubicBezTo>
                  <a:cubicBezTo>
                    <a:pt x="393" y="85"/>
                    <a:pt x="393" y="85"/>
                    <a:pt x="393" y="85"/>
                  </a:cubicBezTo>
                  <a:cubicBezTo>
                    <a:pt x="393" y="85"/>
                    <a:pt x="393" y="85"/>
                    <a:pt x="393" y="85"/>
                  </a:cubicBezTo>
                  <a:cubicBezTo>
                    <a:pt x="389" y="89"/>
                    <a:pt x="389" y="89"/>
                    <a:pt x="389" y="89"/>
                  </a:cubicBezTo>
                  <a:cubicBezTo>
                    <a:pt x="389" y="90"/>
                    <a:pt x="389" y="90"/>
                    <a:pt x="389" y="90"/>
                  </a:cubicBezTo>
                  <a:cubicBezTo>
                    <a:pt x="388" y="90"/>
                    <a:pt x="388" y="90"/>
                    <a:pt x="388" y="90"/>
                  </a:cubicBezTo>
                  <a:cubicBezTo>
                    <a:pt x="386" y="90"/>
                    <a:pt x="383" y="85"/>
                    <a:pt x="382" y="83"/>
                  </a:cubicBezTo>
                  <a:cubicBezTo>
                    <a:pt x="379" y="75"/>
                    <a:pt x="379" y="75"/>
                    <a:pt x="379" y="75"/>
                  </a:cubicBezTo>
                  <a:cubicBezTo>
                    <a:pt x="368" y="54"/>
                    <a:pt x="368" y="54"/>
                    <a:pt x="368" y="54"/>
                  </a:cubicBezTo>
                  <a:cubicBezTo>
                    <a:pt x="364" y="46"/>
                    <a:pt x="358" y="40"/>
                    <a:pt x="352" y="35"/>
                  </a:cubicBezTo>
                  <a:cubicBezTo>
                    <a:pt x="350" y="33"/>
                    <a:pt x="348" y="29"/>
                    <a:pt x="348" y="23"/>
                  </a:cubicBezTo>
                  <a:cubicBezTo>
                    <a:pt x="347" y="21"/>
                    <a:pt x="347" y="21"/>
                    <a:pt x="347" y="21"/>
                  </a:cubicBezTo>
                  <a:cubicBezTo>
                    <a:pt x="346" y="22"/>
                    <a:pt x="346" y="22"/>
                    <a:pt x="346" y="22"/>
                  </a:cubicBezTo>
                  <a:cubicBezTo>
                    <a:pt x="333" y="31"/>
                    <a:pt x="333" y="31"/>
                    <a:pt x="333" y="31"/>
                  </a:cubicBezTo>
                  <a:cubicBezTo>
                    <a:pt x="327" y="35"/>
                    <a:pt x="322" y="37"/>
                    <a:pt x="317" y="38"/>
                  </a:cubicBezTo>
                  <a:cubicBezTo>
                    <a:pt x="316" y="38"/>
                    <a:pt x="315" y="38"/>
                    <a:pt x="314" y="38"/>
                  </a:cubicBezTo>
                  <a:cubicBezTo>
                    <a:pt x="312" y="38"/>
                    <a:pt x="309" y="38"/>
                    <a:pt x="308" y="36"/>
                  </a:cubicBezTo>
                  <a:cubicBezTo>
                    <a:pt x="308" y="35"/>
                    <a:pt x="308" y="33"/>
                    <a:pt x="309" y="31"/>
                  </a:cubicBezTo>
                  <a:cubicBezTo>
                    <a:pt x="310" y="30"/>
                    <a:pt x="310" y="30"/>
                    <a:pt x="310" y="30"/>
                  </a:cubicBezTo>
                  <a:cubicBezTo>
                    <a:pt x="308" y="30"/>
                    <a:pt x="308" y="30"/>
                    <a:pt x="308" y="30"/>
                  </a:cubicBezTo>
                  <a:cubicBezTo>
                    <a:pt x="308" y="30"/>
                    <a:pt x="307" y="30"/>
                    <a:pt x="307" y="30"/>
                  </a:cubicBezTo>
                  <a:cubicBezTo>
                    <a:pt x="306" y="30"/>
                    <a:pt x="305" y="30"/>
                    <a:pt x="304" y="29"/>
                  </a:cubicBezTo>
                  <a:cubicBezTo>
                    <a:pt x="301" y="29"/>
                    <a:pt x="301" y="29"/>
                    <a:pt x="301" y="29"/>
                  </a:cubicBezTo>
                  <a:cubicBezTo>
                    <a:pt x="299" y="30"/>
                    <a:pt x="299" y="30"/>
                    <a:pt x="299" y="30"/>
                  </a:cubicBezTo>
                  <a:cubicBezTo>
                    <a:pt x="299" y="28"/>
                    <a:pt x="299" y="28"/>
                    <a:pt x="299" y="28"/>
                  </a:cubicBezTo>
                  <a:cubicBezTo>
                    <a:pt x="298" y="26"/>
                    <a:pt x="298" y="23"/>
                    <a:pt x="296" y="23"/>
                  </a:cubicBezTo>
                  <a:cubicBezTo>
                    <a:pt x="296" y="23"/>
                    <a:pt x="295" y="23"/>
                    <a:pt x="294" y="24"/>
                  </a:cubicBezTo>
                  <a:cubicBezTo>
                    <a:pt x="294" y="24"/>
                    <a:pt x="294" y="24"/>
                    <a:pt x="294" y="24"/>
                  </a:cubicBezTo>
                  <a:cubicBezTo>
                    <a:pt x="294" y="24"/>
                    <a:pt x="294" y="24"/>
                    <a:pt x="294" y="24"/>
                  </a:cubicBezTo>
                  <a:cubicBezTo>
                    <a:pt x="288" y="26"/>
                    <a:pt x="288" y="26"/>
                    <a:pt x="288" y="26"/>
                  </a:cubicBezTo>
                  <a:cubicBezTo>
                    <a:pt x="288" y="26"/>
                    <a:pt x="288" y="26"/>
                    <a:pt x="288" y="26"/>
                  </a:cubicBezTo>
                  <a:cubicBezTo>
                    <a:pt x="288" y="26"/>
                    <a:pt x="288" y="26"/>
                    <a:pt x="288" y="26"/>
                  </a:cubicBezTo>
                  <a:cubicBezTo>
                    <a:pt x="287" y="26"/>
                    <a:pt x="287" y="26"/>
                    <a:pt x="286" y="26"/>
                  </a:cubicBezTo>
                  <a:cubicBezTo>
                    <a:pt x="285" y="26"/>
                    <a:pt x="284" y="26"/>
                    <a:pt x="283" y="25"/>
                  </a:cubicBezTo>
                  <a:cubicBezTo>
                    <a:pt x="282" y="25"/>
                    <a:pt x="282" y="24"/>
                    <a:pt x="282" y="22"/>
                  </a:cubicBezTo>
                  <a:cubicBezTo>
                    <a:pt x="281" y="11"/>
                    <a:pt x="281" y="11"/>
                    <a:pt x="281" y="11"/>
                  </a:cubicBezTo>
                  <a:cubicBezTo>
                    <a:pt x="280" y="6"/>
                    <a:pt x="279" y="5"/>
                    <a:pt x="279" y="5"/>
                  </a:cubicBezTo>
                  <a:cubicBezTo>
                    <a:pt x="279" y="5"/>
                    <a:pt x="279" y="5"/>
                    <a:pt x="279" y="5"/>
                  </a:cubicBezTo>
                  <a:cubicBezTo>
                    <a:pt x="279" y="5"/>
                    <a:pt x="279" y="5"/>
                    <a:pt x="279" y="5"/>
                  </a:cubicBezTo>
                  <a:cubicBezTo>
                    <a:pt x="278" y="5"/>
                    <a:pt x="278" y="5"/>
                    <a:pt x="278" y="5"/>
                  </a:cubicBezTo>
                  <a:cubicBezTo>
                    <a:pt x="270" y="5"/>
                    <a:pt x="270" y="5"/>
                    <a:pt x="270" y="5"/>
                  </a:cubicBezTo>
                  <a:cubicBezTo>
                    <a:pt x="270" y="5"/>
                    <a:pt x="270" y="5"/>
                    <a:pt x="270" y="5"/>
                  </a:cubicBezTo>
                  <a:cubicBezTo>
                    <a:pt x="270" y="5"/>
                    <a:pt x="270" y="5"/>
                    <a:pt x="270" y="5"/>
                  </a:cubicBezTo>
                  <a:cubicBezTo>
                    <a:pt x="263" y="2"/>
                    <a:pt x="263" y="2"/>
                    <a:pt x="26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78" name="Freeform 790"/>
            <p:cNvSpPr>
              <a:spLocks/>
            </p:cNvSpPr>
            <p:nvPr/>
          </p:nvSpPr>
          <p:spPr bwMode="auto">
            <a:xfrm>
              <a:off x="2744152" y="4780910"/>
              <a:ext cx="462121" cy="262148"/>
            </a:xfrm>
            <a:custGeom>
              <a:avLst/>
              <a:gdLst>
                <a:gd name="T0" fmla="*/ 34 w 116"/>
                <a:gd name="T1" fmla="*/ 66 h 66"/>
                <a:gd name="T2" fmla="*/ 5 w 116"/>
                <a:gd name="T3" fmla="*/ 65 h 66"/>
                <a:gd name="T4" fmla="*/ 3 w 116"/>
                <a:gd name="T5" fmla="*/ 54 h 66"/>
                <a:gd name="T6" fmla="*/ 0 w 116"/>
                <a:gd name="T7" fmla="*/ 43 h 66"/>
                <a:gd name="T8" fmla="*/ 1 w 116"/>
                <a:gd name="T9" fmla="*/ 35 h 66"/>
                <a:gd name="T10" fmla="*/ 1 w 116"/>
                <a:gd name="T11" fmla="*/ 32 h 66"/>
                <a:gd name="T12" fmla="*/ 5 w 116"/>
                <a:gd name="T13" fmla="*/ 27 h 66"/>
                <a:gd name="T14" fmla="*/ 5 w 116"/>
                <a:gd name="T15" fmla="*/ 27 h 66"/>
                <a:gd name="T16" fmla="*/ 5 w 116"/>
                <a:gd name="T17" fmla="*/ 27 h 66"/>
                <a:gd name="T18" fmla="*/ 5 w 116"/>
                <a:gd name="T19" fmla="*/ 17 h 66"/>
                <a:gd name="T20" fmla="*/ 17 w 116"/>
                <a:gd name="T21" fmla="*/ 18 h 66"/>
                <a:gd name="T22" fmla="*/ 30 w 116"/>
                <a:gd name="T23" fmla="*/ 45 h 66"/>
                <a:gd name="T24" fmla="*/ 31 w 116"/>
                <a:gd name="T25" fmla="*/ 46 h 66"/>
                <a:gd name="T26" fmla="*/ 32 w 116"/>
                <a:gd name="T27" fmla="*/ 45 h 66"/>
                <a:gd name="T28" fmla="*/ 55 w 116"/>
                <a:gd name="T29" fmla="*/ 16 h 66"/>
                <a:gd name="T30" fmla="*/ 102 w 116"/>
                <a:gd name="T31" fmla="*/ 0 h 66"/>
                <a:gd name="T32" fmla="*/ 111 w 116"/>
                <a:gd name="T33" fmla="*/ 17 h 66"/>
                <a:gd name="T34" fmla="*/ 112 w 116"/>
                <a:gd name="T35" fmla="*/ 22 h 66"/>
                <a:gd name="T36" fmla="*/ 112 w 116"/>
                <a:gd name="T37" fmla="*/ 22 h 66"/>
                <a:gd name="T38" fmla="*/ 112 w 116"/>
                <a:gd name="T39" fmla="*/ 22 h 66"/>
                <a:gd name="T40" fmla="*/ 116 w 116"/>
                <a:gd name="T41" fmla="*/ 27 h 66"/>
                <a:gd name="T42" fmla="*/ 80 w 116"/>
                <a:gd name="T43" fmla="*/ 49 h 66"/>
                <a:gd name="T44" fmla="*/ 70 w 116"/>
                <a:gd name="T45" fmla="*/ 55 h 66"/>
                <a:gd name="T46" fmla="*/ 63 w 116"/>
                <a:gd name="T47" fmla="*/ 56 h 66"/>
                <a:gd name="T48" fmla="*/ 57 w 116"/>
                <a:gd name="T49" fmla="*/ 57 h 66"/>
                <a:gd name="T50" fmla="*/ 34 w 116"/>
                <a:gd name="T51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6" h="66">
                  <a:moveTo>
                    <a:pt x="34" y="66"/>
                  </a:moveTo>
                  <a:cubicBezTo>
                    <a:pt x="5" y="65"/>
                    <a:pt x="5" y="65"/>
                    <a:pt x="5" y="65"/>
                  </a:cubicBezTo>
                  <a:cubicBezTo>
                    <a:pt x="5" y="61"/>
                    <a:pt x="5" y="57"/>
                    <a:pt x="3" y="5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1" y="46"/>
                    <a:pt x="31" y="46"/>
                    <a:pt x="31" y="46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2" y="22"/>
                    <a:pt x="112" y="22"/>
                    <a:pt x="112" y="22"/>
                  </a:cubicBezTo>
                  <a:cubicBezTo>
                    <a:pt x="112" y="22"/>
                    <a:pt x="112" y="22"/>
                    <a:pt x="112" y="22"/>
                  </a:cubicBezTo>
                  <a:cubicBezTo>
                    <a:pt x="112" y="22"/>
                    <a:pt x="112" y="22"/>
                    <a:pt x="112" y="22"/>
                  </a:cubicBezTo>
                  <a:cubicBezTo>
                    <a:pt x="116" y="27"/>
                    <a:pt x="116" y="27"/>
                    <a:pt x="116" y="27"/>
                  </a:cubicBezTo>
                  <a:cubicBezTo>
                    <a:pt x="80" y="49"/>
                    <a:pt x="80" y="49"/>
                    <a:pt x="80" y="49"/>
                  </a:cubicBezTo>
                  <a:cubicBezTo>
                    <a:pt x="70" y="55"/>
                    <a:pt x="70" y="55"/>
                    <a:pt x="70" y="55"/>
                  </a:cubicBezTo>
                  <a:cubicBezTo>
                    <a:pt x="63" y="56"/>
                    <a:pt x="63" y="56"/>
                    <a:pt x="63" y="56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34" y="66"/>
                    <a:pt x="34" y="66"/>
                    <a:pt x="34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79" name="Freeform 791"/>
            <p:cNvSpPr>
              <a:spLocks noEditPoints="1"/>
            </p:cNvSpPr>
            <p:nvPr/>
          </p:nvSpPr>
          <p:spPr bwMode="auto">
            <a:xfrm>
              <a:off x="2740792" y="4775869"/>
              <a:ext cx="468842" cy="270551"/>
            </a:xfrm>
            <a:custGeom>
              <a:avLst/>
              <a:gdLst>
                <a:gd name="T0" fmla="*/ 103 w 118"/>
                <a:gd name="T1" fmla="*/ 0 h 68"/>
                <a:gd name="T2" fmla="*/ 113 w 118"/>
                <a:gd name="T3" fmla="*/ 17 h 68"/>
                <a:gd name="T4" fmla="*/ 114 w 118"/>
                <a:gd name="T5" fmla="*/ 23 h 68"/>
                <a:gd name="T6" fmla="*/ 118 w 118"/>
                <a:gd name="T7" fmla="*/ 29 h 68"/>
                <a:gd name="T8" fmla="*/ 82 w 118"/>
                <a:gd name="T9" fmla="*/ 50 h 68"/>
                <a:gd name="T10" fmla="*/ 71 w 118"/>
                <a:gd name="T11" fmla="*/ 57 h 68"/>
                <a:gd name="T12" fmla="*/ 64 w 118"/>
                <a:gd name="T13" fmla="*/ 58 h 68"/>
                <a:gd name="T14" fmla="*/ 58 w 118"/>
                <a:gd name="T15" fmla="*/ 59 h 68"/>
                <a:gd name="T16" fmla="*/ 35 w 118"/>
                <a:gd name="T17" fmla="*/ 68 h 68"/>
                <a:gd name="T18" fmla="*/ 5 w 118"/>
                <a:gd name="T19" fmla="*/ 67 h 68"/>
                <a:gd name="T20" fmla="*/ 4 w 118"/>
                <a:gd name="T21" fmla="*/ 55 h 68"/>
                <a:gd name="T22" fmla="*/ 0 w 118"/>
                <a:gd name="T23" fmla="*/ 44 h 68"/>
                <a:gd name="T24" fmla="*/ 1 w 118"/>
                <a:gd name="T25" fmla="*/ 36 h 68"/>
                <a:gd name="T26" fmla="*/ 1 w 118"/>
                <a:gd name="T27" fmla="*/ 33 h 68"/>
                <a:gd name="T28" fmla="*/ 5 w 118"/>
                <a:gd name="T29" fmla="*/ 28 h 68"/>
                <a:gd name="T30" fmla="*/ 5 w 118"/>
                <a:gd name="T31" fmla="*/ 17 h 68"/>
                <a:gd name="T32" fmla="*/ 19 w 118"/>
                <a:gd name="T33" fmla="*/ 19 h 68"/>
                <a:gd name="T34" fmla="*/ 32 w 118"/>
                <a:gd name="T35" fmla="*/ 45 h 68"/>
                <a:gd name="T36" fmla="*/ 55 w 118"/>
                <a:gd name="T37" fmla="*/ 16 h 68"/>
                <a:gd name="T38" fmla="*/ 103 w 118"/>
                <a:gd name="T39" fmla="*/ 0 h 68"/>
                <a:gd name="T40" fmla="*/ 102 w 118"/>
                <a:gd name="T41" fmla="*/ 2 h 68"/>
                <a:gd name="T42" fmla="*/ 56 w 118"/>
                <a:gd name="T43" fmla="*/ 18 h 68"/>
                <a:gd name="T44" fmla="*/ 33 w 118"/>
                <a:gd name="T45" fmla="*/ 46 h 68"/>
                <a:gd name="T46" fmla="*/ 32 w 118"/>
                <a:gd name="T47" fmla="*/ 49 h 68"/>
                <a:gd name="T48" fmla="*/ 30 w 118"/>
                <a:gd name="T49" fmla="*/ 46 h 68"/>
                <a:gd name="T50" fmla="*/ 18 w 118"/>
                <a:gd name="T51" fmla="*/ 20 h 68"/>
                <a:gd name="T52" fmla="*/ 7 w 118"/>
                <a:gd name="T53" fmla="*/ 19 h 68"/>
                <a:gd name="T54" fmla="*/ 7 w 118"/>
                <a:gd name="T55" fmla="*/ 28 h 68"/>
                <a:gd name="T56" fmla="*/ 7 w 118"/>
                <a:gd name="T57" fmla="*/ 28 h 68"/>
                <a:gd name="T58" fmla="*/ 6 w 118"/>
                <a:gd name="T59" fmla="*/ 29 h 68"/>
                <a:gd name="T60" fmla="*/ 3 w 118"/>
                <a:gd name="T61" fmla="*/ 33 h 68"/>
                <a:gd name="T62" fmla="*/ 3 w 118"/>
                <a:gd name="T63" fmla="*/ 36 h 68"/>
                <a:gd name="T64" fmla="*/ 2 w 118"/>
                <a:gd name="T65" fmla="*/ 44 h 68"/>
                <a:gd name="T66" fmla="*/ 5 w 118"/>
                <a:gd name="T67" fmla="*/ 55 h 68"/>
                <a:gd name="T68" fmla="*/ 7 w 118"/>
                <a:gd name="T69" fmla="*/ 65 h 68"/>
                <a:gd name="T70" fmla="*/ 35 w 118"/>
                <a:gd name="T71" fmla="*/ 66 h 68"/>
                <a:gd name="T72" fmla="*/ 58 w 118"/>
                <a:gd name="T73" fmla="*/ 58 h 68"/>
                <a:gd name="T74" fmla="*/ 58 w 118"/>
                <a:gd name="T75" fmla="*/ 58 h 68"/>
                <a:gd name="T76" fmla="*/ 58 w 118"/>
                <a:gd name="T77" fmla="*/ 58 h 68"/>
                <a:gd name="T78" fmla="*/ 64 w 118"/>
                <a:gd name="T79" fmla="*/ 56 h 68"/>
                <a:gd name="T80" fmla="*/ 70 w 118"/>
                <a:gd name="T81" fmla="*/ 55 h 68"/>
                <a:gd name="T82" fmla="*/ 81 w 118"/>
                <a:gd name="T83" fmla="*/ 49 h 68"/>
                <a:gd name="T84" fmla="*/ 116 w 118"/>
                <a:gd name="T85" fmla="*/ 28 h 68"/>
                <a:gd name="T86" fmla="*/ 112 w 118"/>
                <a:gd name="T87" fmla="*/ 24 h 68"/>
                <a:gd name="T88" fmla="*/ 112 w 118"/>
                <a:gd name="T89" fmla="*/ 23 h 68"/>
                <a:gd name="T90" fmla="*/ 112 w 118"/>
                <a:gd name="T91" fmla="*/ 23 h 68"/>
                <a:gd name="T92" fmla="*/ 111 w 118"/>
                <a:gd name="T93" fmla="*/ 18 h 68"/>
                <a:gd name="T94" fmla="*/ 102 w 118"/>
                <a:gd name="T95" fmla="*/ 2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8" h="68">
                  <a:moveTo>
                    <a:pt x="103" y="0"/>
                  </a:moveTo>
                  <a:cubicBezTo>
                    <a:pt x="113" y="17"/>
                    <a:pt x="113" y="17"/>
                    <a:pt x="113" y="17"/>
                  </a:cubicBezTo>
                  <a:cubicBezTo>
                    <a:pt x="114" y="23"/>
                    <a:pt x="114" y="23"/>
                    <a:pt x="114" y="23"/>
                  </a:cubicBezTo>
                  <a:cubicBezTo>
                    <a:pt x="118" y="29"/>
                    <a:pt x="118" y="29"/>
                    <a:pt x="118" y="29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64" y="58"/>
                    <a:pt x="64" y="58"/>
                    <a:pt x="64" y="58"/>
                  </a:cubicBezTo>
                  <a:cubicBezTo>
                    <a:pt x="58" y="59"/>
                    <a:pt x="58" y="59"/>
                    <a:pt x="58" y="59"/>
                  </a:cubicBezTo>
                  <a:cubicBezTo>
                    <a:pt x="35" y="68"/>
                    <a:pt x="35" y="68"/>
                    <a:pt x="35" y="68"/>
                  </a:cubicBezTo>
                  <a:cubicBezTo>
                    <a:pt x="5" y="67"/>
                    <a:pt x="5" y="67"/>
                    <a:pt x="5" y="67"/>
                  </a:cubicBezTo>
                  <a:cubicBezTo>
                    <a:pt x="5" y="63"/>
                    <a:pt x="5" y="59"/>
                    <a:pt x="4" y="55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" y="36"/>
                    <a:pt x="1" y="36"/>
                    <a:pt x="1" y="36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103" y="0"/>
                    <a:pt x="103" y="0"/>
                    <a:pt x="103" y="0"/>
                  </a:cubicBezTo>
                  <a:moveTo>
                    <a:pt x="102" y="2"/>
                  </a:moveTo>
                  <a:cubicBezTo>
                    <a:pt x="56" y="18"/>
                    <a:pt x="56" y="18"/>
                    <a:pt x="56" y="18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2" y="44"/>
                    <a:pt x="2" y="44"/>
                    <a:pt x="2" y="44"/>
                  </a:cubicBezTo>
                  <a:cubicBezTo>
                    <a:pt x="5" y="55"/>
                    <a:pt x="5" y="55"/>
                    <a:pt x="5" y="55"/>
                  </a:cubicBezTo>
                  <a:cubicBezTo>
                    <a:pt x="6" y="58"/>
                    <a:pt x="7" y="62"/>
                    <a:pt x="7" y="65"/>
                  </a:cubicBezTo>
                  <a:cubicBezTo>
                    <a:pt x="35" y="66"/>
                    <a:pt x="35" y="66"/>
                    <a:pt x="35" y="66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64" y="56"/>
                    <a:pt x="64" y="56"/>
                    <a:pt x="64" y="56"/>
                  </a:cubicBezTo>
                  <a:cubicBezTo>
                    <a:pt x="70" y="55"/>
                    <a:pt x="70" y="55"/>
                    <a:pt x="70" y="55"/>
                  </a:cubicBezTo>
                  <a:cubicBezTo>
                    <a:pt x="81" y="49"/>
                    <a:pt x="81" y="49"/>
                    <a:pt x="81" y="49"/>
                  </a:cubicBezTo>
                  <a:cubicBezTo>
                    <a:pt x="116" y="28"/>
                    <a:pt x="116" y="28"/>
                    <a:pt x="116" y="28"/>
                  </a:cubicBezTo>
                  <a:cubicBezTo>
                    <a:pt x="112" y="24"/>
                    <a:pt x="112" y="24"/>
                    <a:pt x="112" y="24"/>
                  </a:cubicBezTo>
                  <a:cubicBezTo>
                    <a:pt x="112" y="23"/>
                    <a:pt x="112" y="23"/>
                    <a:pt x="112" y="23"/>
                  </a:cubicBezTo>
                  <a:cubicBezTo>
                    <a:pt x="112" y="23"/>
                    <a:pt x="112" y="23"/>
                    <a:pt x="112" y="23"/>
                  </a:cubicBezTo>
                  <a:cubicBezTo>
                    <a:pt x="111" y="18"/>
                    <a:pt x="111" y="18"/>
                    <a:pt x="111" y="18"/>
                  </a:cubicBezTo>
                  <a:cubicBezTo>
                    <a:pt x="102" y="2"/>
                    <a:pt x="102" y="2"/>
                    <a:pt x="10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80" name="Freeform 792"/>
            <p:cNvSpPr>
              <a:spLocks/>
            </p:cNvSpPr>
            <p:nvPr/>
          </p:nvSpPr>
          <p:spPr bwMode="auto">
            <a:xfrm>
              <a:off x="2744152" y="4780910"/>
              <a:ext cx="462121" cy="262148"/>
            </a:xfrm>
            <a:custGeom>
              <a:avLst/>
              <a:gdLst>
                <a:gd name="T0" fmla="*/ 34 w 116"/>
                <a:gd name="T1" fmla="*/ 66 h 66"/>
                <a:gd name="T2" fmla="*/ 5 w 116"/>
                <a:gd name="T3" fmla="*/ 65 h 66"/>
                <a:gd name="T4" fmla="*/ 3 w 116"/>
                <a:gd name="T5" fmla="*/ 54 h 66"/>
                <a:gd name="T6" fmla="*/ 0 w 116"/>
                <a:gd name="T7" fmla="*/ 43 h 66"/>
                <a:gd name="T8" fmla="*/ 1 w 116"/>
                <a:gd name="T9" fmla="*/ 35 h 66"/>
                <a:gd name="T10" fmla="*/ 1 w 116"/>
                <a:gd name="T11" fmla="*/ 32 h 66"/>
                <a:gd name="T12" fmla="*/ 5 w 116"/>
                <a:gd name="T13" fmla="*/ 27 h 66"/>
                <a:gd name="T14" fmla="*/ 5 w 116"/>
                <a:gd name="T15" fmla="*/ 27 h 66"/>
                <a:gd name="T16" fmla="*/ 5 w 116"/>
                <a:gd name="T17" fmla="*/ 27 h 66"/>
                <a:gd name="T18" fmla="*/ 5 w 116"/>
                <a:gd name="T19" fmla="*/ 17 h 66"/>
                <a:gd name="T20" fmla="*/ 17 w 116"/>
                <a:gd name="T21" fmla="*/ 18 h 66"/>
                <a:gd name="T22" fmla="*/ 30 w 116"/>
                <a:gd name="T23" fmla="*/ 45 h 66"/>
                <a:gd name="T24" fmla="*/ 31 w 116"/>
                <a:gd name="T25" fmla="*/ 46 h 66"/>
                <a:gd name="T26" fmla="*/ 32 w 116"/>
                <a:gd name="T27" fmla="*/ 45 h 66"/>
                <a:gd name="T28" fmla="*/ 55 w 116"/>
                <a:gd name="T29" fmla="*/ 16 h 66"/>
                <a:gd name="T30" fmla="*/ 102 w 116"/>
                <a:gd name="T31" fmla="*/ 0 h 66"/>
                <a:gd name="T32" fmla="*/ 111 w 116"/>
                <a:gd name="T33" fmla="*/ 17 h 66"/>
                <a:gd name="T34" fmla="*/ 112 w 116"/>
                <a:gd name="T35" fmla="*/ 22 h 66"/>
                <a:gd name="T36" fmla="*/ 112 w 116"/>
                <a:gd name="T37" fmla="*/ 22 h 66"/>
                <a:gd name="T38" fmla="*/ 112 w 116"/>
                <a:gd name="T39" fmla="*/ 22 h 66"/>
                <a:gd name="T40" fmla="*/ 116 w 116"/>
                <a:gd name="T41" fmla="*/ 27 h 66"/>
                <a:gd name="T42" fmla="*/ 80 w 116"/>
                <a:gd name="T43" fmla="*/ 49 h 66"/>
                <a:gd name="T44" fmla="*/ 70 w 116"/>
                <a:gd name="T45" fmla="*/ 55 h 66"/>
                <a:gd name="T46" fmla="*/ 63 w 116"/>
                <a:gd name="T47" fmla="*/ 56 h 66"/>
                <a:gd name="T48" fmla="*/ 57 w 116"/>
                <a:gd name="T49" fmla="*/ 57 h 66"/>
                <a:gd name="T50" fmla="*/ 34 w 116"/>
                <a:gd name="T51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6" h="66">
                  <a:moveTo>
                    <a:pt x="34" y="66"/>
                  </a:moveTo>
                  <a:cubicBezTo>
                    <a:pt x="5" y="65"/>
                    <a:pt x="5" y="65"/>
                    <a:pt x="5" y="65"/>
                  </a:cubicBezTo>
                  <a:cubicBezTo>
                    <a:pt x="5" y="61"/>
                    <a:pt x="5" y="57"/>
                    <a:pt x="3" y="5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1" y="46"/>
                    <a:pt x="31" y="46"/>
                    <a:pt x="31" y="46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2" y="22"/>
                    <a:pt x="112" y="22"/>
                    <a:pt x="112" y="22"/>
                  </a:cubicBezTo>
                  <a:cubicBezTo>
                    <a:pt x="112" y="22"/>
                    <a:pt x="112" y="22"/>
                    <a:pt x="112" y="22"/>
                  </a:cubicBezTo>
                  <a:cubicBezTo>
                    <a:pt x="112" y="22"/>
                    <a:pt x="112" y="22"/>
                    <a:pt x="112" y="22"/>
                  </a:cubicBezTo>
                  <a:cubicBezTo>
                    <a:pt x="116" y="27"/>
                    <a:pt x="116" y="27"/>
                    <a:pt x="116" y="27"/>
                  </a:cubicBezTo>
                  <a:cubicBezTo>
                    <a:pt x="80" y="49"/>
                    <a:pt x="80" y="49"/>
                    <a:pt x="80" y="49"/>
                  </a:cubicBezTo>
                  <a:cubicBezTo>
                    <a:pt x="70" y="55"/>
                    <a:pt x="70" y="55"/>
                    <a:pt x="70" y="55"/>
                  </a:cubicBezTo>
                  <a:cubicBezTo>
                    <a:pt x="63" y="56"/>
                    <a:pt x="63" y="56"/>
                    <a:pt x="63" y="56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34" y="66"/>
                    <a:pt x="34" y="66"/>
                    <a:pt x="34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81" name="Freeform 793"/>
            <p:cNvSpPr>
              <a:spLocks noEditPoints="1"/>
            </p:cNvSpPr>
            <p:nvPr/>
          </p:nvSpPr>
          <p:spPr bwMode="auto">
            <a:xfrm>
              <a:off x="2740792" y="4775869"/>
              <a:ext cx="468842" cy="270551"/>
            </a:xfrm>
            <a:custGeom>
              <a:avLst/>
              <a:gdLst>
                <a:gd name="T0" fmla="*/ 103 w 118"/>
                <a:gd name="T1" fmla="*/ 0 h 68"/>
                <a:gd name="T2" fmla="*/ 113 w 118"/>
                <a:gd name="T3" fmla="*/ 17 h 68"/>
                <a:gd name="T4" fmla="*/ 114 w 118"/>
                <a:gd name="T5" fmla="*/ 23 h 68"/>
                <a:gd name="T6" fmla="*/ 118 w 118"/>
                <a:gd name="T7" fmla="*/ 29 h 68"/>
                <a:gd name="T8" fmla="*/ 82 w 118"/>
                <a:gd name="T9" fmla="*/ 50 h 68"/>
                <a:gd name="T10" fmla="*/ 71 w 118"/>
                <a:gd name="T11" fmla="*/ 57 h 68"/>
                <a:gd name="T12" fmla="*/ 64 w 118"/>
                <a:gd name="T13" fmla="*/ 58 h 68"/>
                <a:gd name="T14" fmla="*/ 58 w 118"/>
                <a:gd name="T15" fmla="*/ 59 h 68"/>
                <a:gd name="T16" fmla="*/ 35 w 118"/>
                <a:gd name="T17" fmla="*/ 68 h 68"/>
                <a:gd name="T18" fmla="*/ 5 w 118"/>
                <a:gd name="T19" fmla="*/ 67 h 68"/>
                <a:gd name="T20" fmla="*/ 4 w 118"/>
                <a:gd name="T21" fmla="*/ 55 h 68"/>
                <a:gd name="T22" fmla="*/ 0 w 118"/>
                <a:gd name="T23" fmla="*/ 44 h 68"/>
                <a:gd name="T24" fmla="*/ 1 w 118"/>
                <a:gd name="T25" fmla="*/ 36 h 68"/>
                <a:gd name="T26" fmla="*/ 1 w 118"/>
                <a:gd name="T27" fmla="*/ 33 h 68"/>
                <a:gd name="T28" fmla="*/ 5 w 118"/>
                <a:gd name="T29" fmla="*/ 28 h 68"/>
                <a:gd name="T30" fmla="*/ 5 w 118"/>
                <a:gd name="T31" fmla="*/ 17 h 68"/>
                <a:gd name="T32" fmla="*/ 19 w 118"/>
                <a:gd name="T33" fmla="*/ 19 h 68"/>
                <a:gd name="T34" fmla="*/ 32 w 118"/>
                <a:gd name="T35" fmla="*/ 45 h 68"/>
                <a:gd name="T36" fmla="*/ 55 w 118"/>
                <a:gd name="T37" fmla="*/ 16 h 68"/>
                <a:gd name="T38" fmla="*/ 103 w 118"/>
                <a:gd name="T39" fmla="*/ 0 h 68"/>
                <a:gd name="T40" fmla="*/ 102 w 118"/>
                <a:gd name="T41" fmla="*/ 2 h 68"/>
                <a:gd name="T42" fmla="*/ 56 w 118"/>
                <a:gd name="T43" fmla="*/ 18 h 68"/>
                <a:gd name="T44" fmla="*/ 33 w 118"/>
                <a:gd name="T45" fmla="*/ 46 h 68"/>
                <a:gd name="T46" fmla="*/ 32 w 118"/>
                <a:gd name="T47" fmla="*/ 49 h 68"/>
                <a:gd name="T48" fmla="*/ 30 w 118"/>
                <a:gd name="T49" fmla="*/ 46 h 68"/>
                <a:gd name="T50" fmla="*/ 18 w 118"/>
                <a:gd name="T51" fmla="*/ 20 h 68"/>
                <a:gd name="T52" fmla="*/ 7 w 118"/>
                <a:gd name="T53" fmla="*/ 19 h 68"/>
                <a:gd name="T54" fmla="*/ 7 w 118"/>
                <a:gd name="T55" fmla="*/ 28 h 68"/>
                <a:gd name="T56" fmla="*/ 7 w 118"/>
                <a:gd name="T57" fmla="*/ 28 h 68"/>
                <a:gd name="T58" fmla="*/ 6 w 118"/>
                <a:gd name="T59" fmla="*/ 29 h 68"/>
                <a:gd name="T60" fmla="*/ 3 w 118"/>
                <a:gd name="T61" fmla="*/ 33 h 68"/>
                <a:gd name="T62" fmla="*/ 3 w 118"/>
                <a:gd name="T63" fmla="*/ 36 h 68"/>
                <a:gd name="T64" fmla="*/ 2 w 118"/>
                <a:gd name="T65" fmla="*/ 44 h 68"/>
                <a:gd name="T66" fmla="*/ 5 w 118"/>
                <a:gd name="T67" fmla="*/ 55 h 68"/>
                <a:gd name="T68" fmla="*/ 7 w 118"/>
                <a:gd name="T69" fmla="*/ 65 h 68"/>
                <a:gd name="T70" fmla="*/ 35 w 118"/>
                <a:gd name="T71" fmla="*/ 66 h 68"/>
                <a:gd name="T72" fmla="*/ 58 w 118"/>
                <a:gd name="T73" fmla="*/ 58 h 68"/>
                <a:gd name="T74" fmla="*/ 58 w 118"/>
                <a:gd name="T75" fmla="*/ 58 h 68"/>
                <a:gd name="T76" fmla="*/ 58 w 118"/>
                <a:gd name="T77" fmla="*/ 58 h 68"/>
                <a:gd name="T78" fmla="*/ 64 w 118"/>
                <a:gd name="T79" fmla="*/ 56 h 68"/>
                <a:gd name="T80" fmla="*/ 70 w 118"/>
                <a:gd name="T81" fmla="*/ 55 h 68"/>
                <a:gd name="T82" fmla="*/ 81 w 118"/>
                <a:gd name="T83" fmla="*/ 49 h 68"/>
                <a:gd name="T84" fmla="*/ 116 w 118"/>
                <a:gd name="T85" fmla="*/ 28 h 68"/>
                <a:gd name="T86" fmla="*/ 112 w 118"/>
                <a:gd name="T87" fmla="*/ 24 h 68"/>
                <a:gd name="T88" fmla="*/ 112 w 118"/>
                <a:gd name="T89" fmla="*/ 23 h 68"/>
                <a:gd name="T90" fmla="*/ 112 w 118"/>
                <a:gd name="T91" fmla="*/ 23 h 68"/>
                <a:gd name="T92" fmla="*/ 111 w 118"/>
                <a:gd name="T93" fmla="*/ 18 h 68"/>
                <a:gd name="T94" fmla="*/ 102 w 118"/>
                <a:gd name="T95" fmla="*/ 2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8" h="68">
                  <a:moveTo>
                    <a:pt x="103" y="0"/>
                  </a:moveTo>
                  <a:cubicBezTo>
                    <a:pt x="113" y="17"/>
                    <a:pt x="113" y="17"/>
                    <a:pt x="113" y="17"/>
                  </a:cubicBezTo>
                  <a:cubicBezTo>
                    <a:pt x="114" y="23"/>
                    <a:pt x="114" y="23"/>
                    <a:pt x="114" y="23"/>
                  </a:cubicBezTo>
                  <a:cubicBezTo>
                    <a:pt x="118" y="29"/>
                    <a:pt x="118" y="29"/>
                    <a:pt x="118" y="29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64" y="58"/>
                    <a:pt x="64" y="58"/>
                    <a:pt x="64" y="58"/>
                  </a:cubicBezTo>
                  <a:cubicBezTo>
                    <a:pt x="58" y="59"/>
                    <a:pt x="58" y="59"/>
                    <a:pt x="58" y="59"/>
                  </a:cubicBezTo>
                  <a:cubicBezTo>
                    <a:pt x="35" y="68"/>
                    <a:pt x="35" y="68"/>
                    <a:pt x="35" y="68"/>
                  </a:cubicBezTo>
                  <a:cubicBezTo>
                    <a:pt x="5" y="67"/>
                    <a:pt x="5" y="67"/>
                    <a:pt x="5" y="67"/>
                  </a:cubicBezTo>
                  <a:cubicBezTo>
                    <a:pt x="5" y="63"/>
                    <a:pt x="5" y="59"/>
                    <a:pt x="4" y="55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" y="36"/>
                    <a:pt x="1" y="36"/>
                    <a:pt x="1" y="36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103" y="0"/>
                    <a:pt x="103" y="0"/>
                    <a:pt x="103" y="0"/>
                  </a:cubicBezTo>
                  <a:moveTo>
                    <a:pt x="102" y="2"/>
                  </a:moveTo>
                  <a:cubicBezTo>
                    <a:pt x="56" y="18"/>
                    <a:pt x="56" y="18"/>
                    <a:pt x="56" y="18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2" y="44"/>
                    <a:pt x="2" y="44"/>
                    <a:pt x="2" y="44"/>
                  </a:cubicBezTo>
                  <a:cubicBezTo>
                    <a:pt x="5" y="55"/>
                    <a:pt x="5" y="55"/>
                    <a:pt x="5" y="55"/>
                  </a:cubicBezTo>
                  <a:cubicBezTo>
                    <a:pt x="6" y="58"/>
                    <a:pt x="7" y="62"/>
                    <a:pt x="7" y="65"/>
                  </a:cubicBezTo>
                  <a:cubicBezTo>
                    <a:pt x="35" y="66"/>
                    <a:pt x="35" y="66"/>
                    <a:pt x="35" y="66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64" y="56"/>
                    <a:pt x="64" y="56"/>
                    <a:pt x="64" y="56"/>
                  </a:cubicBezTo>
                  <a:cubicBezTo>
                    <a:pt x="70" y="55"/>
                    <a:pt x="70" y="55"/>
                    <a:pt x="70" y="55"/>
                  </a:cubicBezTo>
                  <a:cubicBezTo>
                    <a:pt x="81" y="49"/>
                    <a:pt x="81" y="49"/>
                    <a:pt x="81" y="49"/>
                  </a:cubicBezTo>
                  <a:cubicBezTo>
                    <a:pt x="116" y="28"/>
                    <a:pt x="116" y="28"/>
                    <a:pt x="116" y="28"/>
                  </a:cubicBezTo>
                  <a:cubicBezTo>
                    <a:pt x="112" y="24"/>
                    <a:pt x="112" y="24"/>
                    <a:pt x="112" y="24"/>
                  </a:cubicBezTo>
                  <a:cubicBezTo>
                    <a:pt x="112" y="23"/>
                    <a:pt x="112" y="23"/>
                    <a:pt x="112" y="23"/>
                  </a:cubicBezTo>
                  <a:cubicBezTo>
                    <a:pt x="112" y="23"/>
                    <a:pt x="112" y="23"/>
                    <a:pt x="112" y="23"/>
                  </a:cubicBezTo>
                  <a:cubicBezTo>
                    <a:pt x="111" y="18"/>
                    <a:pt x="111" y="18"/>
                    <a:pt x="111" y="18"/>
                  </a:cubicBezTo>
                  <a:cubicBezTo>
                    <a:pt x="102" y="2"/>
                    <a:pt x="102" y="2"/>
                    <a:pt x="10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82" name="Freeform 794"/>
            <p:cNvSpPr>
              <a:spLocks/>
            </p:cNvSpPr>
            <p:nvPr/>
          </p:nvSpPr>
          <p:spPr bwMode="auto">
            <a:xfrm>
              <a:off x="1083881" y="3218105"/>
              <a:ext cx="536060" cy="556224"/>
            </a:xfrm>
            <a:custGeom>
              <a:avLst/>
              <a:gdLst>
                <a:gd name="T0" fmla="*/ 106 w 135"/>
                <a:gd name="T1" fmla="*/ 140 h 140"/>
                <a:gd name="T2" fmla="*/ 106 w 135"/>
                <a:gd name="T3" fmla="*/ 140 h 140"/>
                <a:gd name="T4" fmla="*/ 108 w 135"/>
                <a:gd name="T5" fmla="*/ 130 h 140"/>
                <a:gd name="T6" fmla="*/ 111 w 135"/>
                <a:gd name="T7" fmla="*/ 128 h 140"/>
                <a:gd name="T8" fmla="*/ 108 w 135"/>
                <a:gd name="T9" fmla="*/ 119 h 140"/>
                <a:gd name="T10" fmla="*/ 72 w 135"/>
                <a:gd name="T11" fmla="*/ 86 h 140"/>
                <a:gd name="T12" fmla="*/ 52 w 135"/>
                <a:gd name="T13" fmla="*/ 68 h 140"/>
                <a:gd name="T14" fmla="*/ 28 w 135"/>
                <a:gd name="T15" fmla="*/ 40 h 140"/>
                <a:gd name="T16" fmla="*/ 15 w 135"/>
                <a:gd name="T17" fmla="*/ 46 h 140"/>
                <a:gd name="T18" fmla="*/ 10 w 135"/>
                <a:gd name="T19" fmla="*/ 47 h 140"/>
                <a:gd name="T20" fmla="*/ 4 w 135"/>
                <a:gd name="T21" fmla="*/ 39 h 140"/>
                <a:gd name="T22" fmla="*/ 0 w 135"/>
                <a:gd name="T23" fmla="*/ 32 h 140"/>
                <a:gd name="T24" fmla="*/ 5 w 135"/>
                <a:gd name="T25" fmla="*/ 28 h 140"/>
                <a:gd name="T26" fmla="*/ 4 w 135"/>
                <a:gd name="T27" fmla="*/ 18 h 140"/>
                <a:gd name="T28" fmla="*/ 11 w 135"/>
                <a:gd name="T29" fmla="*/ 17 h 140"/>
                <a:gd name="T30" fmla="*/ 17 w 135"/>
                <a:gd name="T31" fmla="*/ 14 h 140"/>
                <a:gd name="T32" fmla="*/ 22 w 135"/>
                <a:gd name="T33" fmla="*/ 15 h 140"/>
                <a:gd name="T34" fmla="*/ 27 w 135"/>
                <a:gd name="T35" fmla="*/ 19 h 140"/>
                <a:gd name="T36" fmla="*/ 30 w 135"/>
                <a:gd name="T37" fmla="*/ 14 h 140"/>
                <a:gd name="T38" fmla="*/ 32 w 135"/>
                <a:gd name="T39" fmla="*/ 10 h 140"/>
                <a:gd name="T40" fmla="*/ 38 w 135"/>
                <a:gd name="T41" fmla="*/ 11 h 140"/>
                <a:gd name="T42" fmla="*/ 42 w 135"/>
                <a:gd name="T43" fmla="*/ 10 h 140"/>
                <a:gd name="T44" fmla="*/ 43 w 135"/>
                <a:gd name="T45" fmla="*/ 6 h 140"/>
                <a:gd name="T46" fmla="*/ 50 w 135"/>
                <a:gd name="T47" fmla="*/ 3 h 140"/>
                <a:gd name="T48" fmla="*/ 50 w 135"/>
                <a:gd name="T49" fmla="*/ 3 h 140"/>
                <a:gd name="T50" fmla="*/ 60 w 135"/>
                <a:gd name="T51" fmla="*/ 0 h 140"/>
                <a:gd name="T52" fmla="*/ 67 w 135"/>
                <a:gd name="T53" fmla="*/ 5 h 140"/>
                <a:gd name="T54" fmla="*/ 67 w 135"/>
                <a:gd name="T55" fmla="*/ 5 h 140"/>
                <a:gd name="T56" fmla="*/ 78 w 135"/>
                <a:gd name="T57" fmla="*/ 8 h 140"/>
                <a:gd name="T58" fmla="*/ 79 w 135"/>
                <a:gd name="T59" fmla="*/ 13 h 140"/>
                <a:gd name="T60" fmla="*/ 75 w 135"/>
                <a:gd name="T61" fmla="*/ 22 h 140"/>
                <a:gd name="T62" fmla="*/ 74 w 135"/>
                <a:gd name="T63" fmla="*/ 22 h 140"/>
                <a:gd name="T64" fmla="*/ 66 w 135"/>
                <a:gd name="T65" fmla="*/ 23 h 140"/>
                <a:gd name="T66" fmla="*/ 67 w 135"/>
                <a:gd name="T67" fmla="*/ 33 h 140"/>
                <a:gd name="T68" fmla="*/ 65 w 135"/>
                <a:gd name="T69" fmla="*/ 41 h 140"/>
                <a:gd name="T70" fmla="*/ 81 w 135"/>
                <a:gd name="T71" fmla="*/ 62 h 140"/>
                <a:gd name="T72" fmla="*/ 103 w 135"/>
                <a:gd name="T73" fmla="*/ 82 h 140"/>
                <a:gd name="T74" fmla="*/ 108 w 135"/>
                <a:gd name="T75" fmla="*/ 85 h 140"/>
                <a:gd name="T76" fmla="*/ 128 w 135"/>
                <a:gd name="T77" fmla="*/ 102 h 140"/>
                <a:gd name="T78" fmla="*/ 135 w 135"/>
                <a:gd name="T79" fmla="*/ 110 h 140"/>
                <a:gd name="T80" fmla="*/ 124 w 135"/>
                <a:gd name="T81" fmla="*/ 104 h 140"/>
                <a:gd name="T82" fmla="*/ 123 w 135"/>
                <a:gd name="T83" fmla="*/ 104 h 140"/>
                <a:gd name="T84" fmla="*/ 120 w 135"/>
                <a:gd name="T85" fmla="*/ 104 h 140"/>
                <a:gd name="T86" fmla="*/ 116 w 135"/>
                <a:gd name="T87" fmla="*/ 107 h 140"/>
                <a:gd name="T88" fmla="*/ 116 w 135"/>
                <a:gd name="T89" fmla="*/ 117 h 140"/>
                <a:gd name="T90" fmla="*/ 121 w 135"/>
                <a:gd name="T91" fmla="*/ 123 h 140"/>
                <a:gd name="T92" fmla="*/ 110 w 135"/>
                <a:gd name="T93" fmla="*/ 137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35" h="140">
                  <a:moveTo>
                    <a:pt x="107" y="140"/>
                  </a:moveTo>
                  <a:cubicBezTo>
                    <a:pt x="107" y="140"/>
                    <a:pt x="107" y="140"/>
                    <a:pt x="106" y="140"/>
                  </a:cubicBezTo>
                  <a:cubicBezTo>
                    <a:pt x="106" y="140"/>
                    <a:pt x="106" y="140"/>
                    <a:pt x="106" y="140"/>
                  </a:cubicBezTo>
                  <a:cubicBezTo>
                    <a:pt x="106" y="140"/>
                    <a:pt x="106" y="140"/>
                    <a:pt x="106" y="140"/>
                  </a:cubicBezTo>
                  <a:cubicBezTo>
                    <a:pt x="106" y="140"/>
                    <a:pt x="105" y="138"/>
                    <a:pt x="107" y="130"/>
                  </a:cubicBezTo>
                  <a:cubicBezTo>
                    <a:pt x="107" y="130"/>
                    <a:pt x="107" y="130"/>
                    <a:pt x="108" y="130"/>
                  </a:cubicBezTo>
                  <a:cubicBezTo>
                    <a:pt x="110" y="129"/>
                    <a:pt x="110" y="129"/>
                    <a:pt x="110" y="129"/>
                  </a:cubicBezTo>
                  <a:cubicBezTo>
                    <a:pt x="111" y="128"/>
                    <a:pt x="111" y="128"/>
                    <a:pt x="111" y="128"/>
                  </a:cubicBezTo>
                  <a:cubicBezTo>
                    <a:pt x="111" y="127"/>
                    <a:pt x="111" y="127"/>
                    <a:pt x="111" y="127"/>
                  </a:cubicBezTo>
                  <a:cubicBezTo>
                    <a:pt x="108" y="119"/>
                    <a:pt x="108" y="119"/>
                    <a:pt x="108" y="119"/>
                  </a:cubicBezTo>
                  <a:cubicBezTo>
                    <a:pt x="107" y="112"/>
                    <a:pt x="100" y="104"/>
                    <a:pt x="88" y="96"/>
                  </a:cubicBezTo>
                  <a:cubicBezTo>
                    <a:pt x="72" y="86"/>
                    <a:pt x="72" y="86"/>
                    <a:pt x="72" y="86"/>
                  </a:cubicBezTo>
                  <a:cubicBezTo>
                    <a:pt x="59" y="76"/>
                    <a:pt x="59" y="76"/>
                    <a:pt x="59" y="76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40" y="48"/>
                    <a:pt x="34" y="42"/>
                    <a:pt x="28" y="40"/>
                  </a:cubicBezTo>
                  <a:cubicBezTo>
                    <a:pt x="28" y="40"/>
                    <a:pt x="27" y="40"/>
                    <a:pt x="27" y="40"/>
                  </a:cubicBezTo>
                  <a:cubicBezTo>
                    <a:pt x="24" y="40"/>
                    <a:pt x="20" y="42"/>
                    <a:pt x="15" y="46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4" y="43"/>
                    <a:pt x="3" y="41"/>
                    <a:pt x="4" y="39"/>
                  </a:cubicBezTo>
                  <a:cubicBezTo>
                    <a:pt x="5" y="37"/>
                    <a:pt x="4" y="35"/>
                    <a:pt x="2" y="33"/>
                  </a:cubicBezTo>
                  <a:cubicBezTo>
                    <a:pt x="1" y="32"/>
                    <a:pt x="0" y="32"/>
                    <a:pt x="0" y="32"/>
                  </a:cubicBezTo>
                  <a:cubicBezTo>
                    <a:pt x="0" y="31"/>
                    <a:pt x="1" y="31"/>
                    <a:pt x="1" y="31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7"/>
                    <a:pt x="7" y="24"/>
                    <a:pt x="5" y="22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2" y="17"/>
                    <a:pt x="13" y="17"/>
                  </a:cubicBezTo>
                  <a:cubicBezTo>
                    <a:pt x="15" y="17"/>
                    <a:pt x="16" y="16"/>
                    <a:pt x="17" y="14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3" y="17"/>
                    <a:pt x="25" y="19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9" y="18"/>
                    <a:pt x="30" y="17"/>
                    <a:pt x="30" y="14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1" y="10"/>
                    <a:pt x="31" y="10"/>
                    <a:pt x="32" y="10"/>
                  </a:cubicBezTo>
                  <a:cubicBezTo>
                    <a:pt x="33" y="10"/>
                    <a:pt x="34" y="10"/>
                    <a:pt x="34" y="10"/>
                  </a:cubicBezTo>
                  <a:cubicBezTo>
                    <a:pt x="36" y="11"/>
                    <a:pt x="37" y="11"/>
                    <a:pt x="38" y="11"/>
                  </a:cubicBezTo>
                  <a:cubicBezTo>
                    <a:pt x="39" y="11"/>
                    <a:pt x="40" y="11"/>
                    <a:pt x="41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50" y="3"/>
                    <a:pt x="50" y="3"/>
                    <a:pt x="50" y="3"/>
                  </a:cubicBezTo>
                  <a:cubicBezTo>
                    <a:pt x="50" y="3"/>
                    <a:pt x="50" y="3"/>
                    <a:pt x="50" y="3"/>
                  </a:cubicBezTo>
                  <a:cubicBezTo>
                    <a:pt x="50" y="3"/>
                    <a:pt x="50" y="3"/>
                    <a:pt x="50" y="3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3" y="2"/>
                    <a:pt x="63" y="2"/>
                    <a:pt x="63" y="2"/>
                  </a:cubicBezTo>
                  <a:cubicBezTo>
                    <a:pt x="67" y="5"/>
                    <a:pt x="67" y="5"/>
                    <a:pt x="67" y="5"/>
                  </a:cubicBezTo>
                  <a:cubicBezTo>
                    <a:pt x="67" y="5"/>
                    <a:pt x="67" y="5"/>
                    <a:pt x="67" y="5"/>
                  </a:cubicBezTo>
                  <a:cubicBezTo>
                    <a:pt x="67" y="5"/>
                    <a:pt x="67" y="5"/>
                    <a:pt x="67" y="5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78" y="8"/>
                    <a:pt x="78" y="8"/>
                    <a:pt x="78" y="8"/>
                  </a:cubicBezTo>
                  <a:cubicBezTo>
                    <a:pt x="79" y="8"/>
                    <a:pt x="79" y="8"/>
                    <a:pt x="79" y="8"/>
                  </a:cubicBezTo>
                  <a:cubicBezTo>
                    <a:pt x="79" y="13"/>
                    <a:pt x="79" y="13"/>
                    <a:pt x="79" y="13"/>
                  </a:cubicBezTo>
                  <a:cubicBezTo>
                    <a:pt x="79" y="16"/>
                    <a:pt x="79" y="19"/>
                    <a:pt x="80" y="20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74" y="22"/>
                    <a:pt x="74" y="22"/>
                    <a:pt x="74" y="22"/>
                  </a:cubicBezTo>
                  <a:cubicBezTo>
                    <a:pt x="74" y="22"/>
                    <a:pt x="74" y="22"/>
                    <a:pt x="74" y="22"/>
                  </a:cubicBezTo>
                  <a:cubicBezTo>
                    <a:pt x="74" y="23"/>
                    <a:pt x="73" y="23"/>
                    <a:pt x="69" y="23"/>
                  </a:cubicBezTo>
                  <a:cubicBezTo>
                    <a:pt x="68" y="23"/>
                    <a:pt x="67" y="23"/>
                    <a:pt x="66" y="23"/>
                  </a:cubicBezTo>
                  <a:cubicBezTo>
                    <a:pt x="65" y="23"/>
                    <a:pt x="64" y="24"/>
                    <a:pt x="64" y="24"/>
                  </a:cubicBezTo>
                  <a:cubicBezTo>
                    <a:pt x="63" y="26"/>
                    <a:pt x="64" y="28"/>
                    <a:pt x="67" y="33"/>
                  </a:cubicBezTo>
                  <a:cubicBezTo>
                    <a:pt x="66" y="36"/>
                    <a:pt x="66" y="36"/>
                    <a:pt x="66" y="36"/>
                  </a:cubicBezTo>
                  <a:cubicBezTo>
                    <a:pt x="65" y="41"/>
                    <a:pt x="65" y="41"/>
                    <a:pt x="65" y="41"/>
                  </a:cubicBezTo>
                  <a:cubicBezTo>
                    <a:pt x="65" y="42"/>
                    <a:pt x="65" y="44"/>
                    <a:pt x="75" y="54"/>
                  </a:cubicBezTo>
                  <a:cubicBezTo>
                    <a:pt x="81" y="62"/>
                    <a:pt x="81" y="62"/>
                    <a:pt x="81" y="62"/>
                  </a:cubicBezTo>
                  <a:cubicBezTo>
                    <a:pt x="86" y="70"/>
                    <a:pt x="86" y="70"/>
                    <a:pt x="86" y="70"/>
                  </a:cubicBezTo>
                  <a:cubicBezTo>
                    <a:pt x="91" y="78"/>
                    <a:pt x="96" y="82"/>
                    <a:pt x="103" y="82"/>
                  </a:cubicBezTo>
                  <a:cubicBezTo>
                    <a:pt x="107" y="84"/>
                    <a:pt x="107" y="84"/>
                    <a:pt x="107" y="84"/>
                  </a:cubicBezTo>
                  <a:cubicBezTo>
                    <a:pt x="108" y="85"/>
                    <a:pt x="108" y="85"/>
                    <a:pt x="108" y="85"/>
                  </a:cubicBezTo>
                  <a:cubicBezTo>
                    <a:pt x="108" y="89"/>
                    <a:pt x="112" y="91"/>
                    <a:pt x="115" y="93"/>
                  </a:cubicBezTo>
                  <a:cubicBezTo>
                    <a:pt x="128" y="102"/>
                    <a:pt x="128" y="102"/>
                    <a:pt x="128" y="102"/>
                  </a:cubicBezTo>
                  <a:cubicBezTo>
                    <a:pt x="133" y="106"/>
                    <a:pt x="134" y="108"/>
                    <a:pt x="135" y="109"/>
                  </a:cubicBezTo>
                  <a:cubicBezTo>
                    <a:pt x="135" y="110"/>
                    <a:pt x="135" y="110"/>
                    <a:pt x="135" y="110"/>
                  </a:cubicBezTo>
                  <a:cubicBezTo>
                    <a:pt x="130" y="109"/>
                    <a:pt x="130" y="109"/>
                    <a:pt x="130" y="109"/>
                  </a:cubicBezTo>
                  <a:cubicBezTo>
                    <a:pt x="124" y="104"/>
                    <a:pt x="124" y="104"/>
                    <a:pt x="124" y="104"/>
                  </a:cubicBezTo>
                  <a:cubicBezTo>
                    <a:pt x="124" y="104"/>
                    <a:pt x="124" y="104"/>
                    <a:pt x="124" y="104"/>
                  </a:cubicBezTo>
                  <a:cubicBezTo>
                    <a:pt x="123" y="104"/>
                    <a:pt x="123" y="104"/>
                    <a:pt x="123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0" y="104"/>
                    <a:pt x="120" y="104"/>
                    <a:pt x="120" y="104"/>
                  </a:cubicBezTo>
                  <a:cubicBezTo>
                    <a:pt x="120" y="104"/>
                    <a:pt x="120" y="104"/>
                    <a:pt x="120" y="104"/>
                  </a:cubicBezTo>
                  <a:cubicBezTo>
                    <a:pt x="116" y="107"/>
                    <a:pt x="116" y="107"/>
                    <a:pt x="116" y="107"/>
                  </a:cubicBezTo>
                  <a:cubicBezTo>
                    <a:pt x="114" y="110"/>
                    <a:pt x="113" y="112"/>
                    <a:pt x="113" y="114"/>
                  </a:cubicBezTo>
                  <a:cubicBezTo>
                    <a:pt x="114" y="115"/>
                    <a:pt x="115" y="116"/>
                    <a:pt x="116" y="117"/>
                  </a:cubicBezTo>
                  <a:cubicBezTo>
                    <a:pt x="119" y="119"/>
                    <a:pt x="121" y="120"/>
                    <a:pt x="121" y="121"/>
                  </a:cubicBezTo>
                  <a:cubicBezTo>
                    <a:pt x="121" y="122"/>
                    <a:pt x="121" y="123"/>
                    <a:pt x="121" y="123"/>
                  </a:cubicBezTo>
                  <a:cubicBezTo>
                    <a:pt x="114" y="130"/>
                    <a:pt x="114" y="130"/>
                    <a:pt x="114" y="130"/>
                  </a:cubicBezTo>
                  <a:cubicBezTo>
                    <a:pt x="110" y="137"/>
                    <a:pt x="110" y="137"/>
                    <a:pt x="110" y="137"/>
                  </a:cubicBezTo>
                  <a:cubicBezTo>
                    <a:pt x="109" y="139"/>
                    <a:pt x="108" y="140"/>
                    <a:pt x="107" y="1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83" name="Freeform 795"/>
            <p:cNvSpPr>
              <a:spLocks noEditPoints="1"/>
            </p:cNvSpPr>
            <p:nvPr/>
          </p:nvSpPr>
          <p:spPr bwMode="auto">
            <a:xfrm>
              <a:off x="1080521" y="3214744"/>
              <a:ext cx="547822" cy="564626"/>
            </a:xfrm>
            <a:custGeom>
              <a:avLst/>
              <a:gdLst>
                <a:gd name="T0" fmla="*/ 69 w 138"/>
                <a:gd name="T1" fmla="*/ 5 h 142"/>
                <a:gd name="T2" fmla="*/ 81 w 138"/>
                <a:gd name="T3" fmla="*/ 8 h 142"/>
                <a:gd name="T4" fmla="*/ 76 w 138"/>
                <a:gd name="T5" fmla="*/ 24 h 142"/>
                <a:gd name="T6" fmla="*/ 69 w 138"/>
                <a:gd name="T7" fmla="*/ 34 h 142"/>
                <a:gd name="T8" fmla="*/ 77 w 138"/>
                <a:gd name="T9" fmla="*/ 55 h 142"/>
                <a:gd name="T10" fmla="*/ 104 w 138"/>
                <a:gd name="T11" fmla="*/ 82 h 142"/>
                <a:gd name="T12" fmla="*/ 116 w 138"/>
                <a:gd name="T13" fmla="*/ 93 h 142"/>
                <a:gd name="T14" fmla="*/ 131 w 138"/>
                <a:gd name="T15" fmla="*/ 111 h 142"/>
                <a:gd name="T16" fmla="*/ 117 w 138"/>
                <a:gd name="T17" fmla="*/ 109 h 142"/>
                <a:gd name="T18" fmla="*/ 116 w 138"/>
                <a:gd name="T19" fmla="*/ 132 h 142"/>
                <a:gd name="T20" fmla="*/ 107 w 138"/>
                <a:gd name="T21" fmla="*/ 142 h 142"/>
                <a:gd name="T22" fmla="*/ 111 w 138"/>
                <a:gd name="T23" fmla="*/ 129 h 142"/>
                <a:gd name="T24" fmla="*/ 73 w 138"/>
                <a:gd name="T25" fmla="*/ 88 h 142"/>
                <a:gd name="T26" fmla="*/ 46 w 138"/>
                <a:gd name="T27" fmla="*/ 59 h 142"/>
                <a:gd name="T28" fmla="*/ 16 w 138"/>
                <a:gd name="T29" fmla="*/ 48 h 142"/>
                <a:gd name="T30" fmla="*/ 6 w 138"/>
                <a:gd name="T31" fmla="*/ 46 h 142"/>
                <a:gd name="T32" fmla="*/ 2 w 138"/>
                <a:gd name="T33" fmla="*/ 31 h 142"/>
                <a:gd name="T34" fmla="*/ 4 w 138"/>
                <a:gd name="T35" fmla="*/ 19 h 142"/>
                <a:gd name="T36" fmla="*/ 14 w 138"/>
                <a:gd name="T37" fmla="*/ 18 h 142"/>
                <a:gd name="T38" fmla="*/ 24 w 138"/>
                <a:gd name="T39" fmla="*/ 15 h 142"/>
                <a:gd name="T40" fmla="*/ 31 w 138"/>
                <a:gd name="T41" fmla="*/ 11 h 142"/>
                <a:gd name="T42" fmla="*/ 39 w 138"/>
                <a:gd name="T43" fmla="*/ 11 h 142"/>
                <a:gd name="T44" fmla="*/ 45 w 138"/>
                <a:gd name="T45" fmla="*/ 2 h 142"/>
                <a:gd name="T46" fmla="*/ 55 w 138"/>
                <a:gd name="T47" fmla="*/ 1 h 142"/>
                <a:gd name="T48" fmla="*/ 56 w 138"/>
                <a:gd name="T49" fmla="*/ 2 h 142"/>
                <a:gd name="T50" fmla="*/ 51 w 138"/>
                <a:gd name="T51" fmla="*/ 5 h 142"/>
                <a:gd name="T52" fmla="*/ 43 w 138"/>
                <a:gd name="T53" fmla="*/ 11 h 142"/>
                <a:gd name="T54" fmla="*/ 39 w 138"/>
                <a:gd name="T55" fmla="*/ 13 h 142"/>
                <a:gd name="T56" fmla="*/ 35 w 138"/>
                <a:gd name="T57" fmla="*/ 12 h 142"/>
                <a:gd name="T58" fmla="*/ 29 w 138"/>
                <a:gd name="T59" fmla="*/ 20 h 142"/>
                <a:gd name="T60" fmla="*/ 23 w 138"/>
                <a:gd name="T61" fmla="*/ 16 h 142"/>
                <a:gd name="T62" fmla="*/ 14 w 138"/>
                <a:gd name="T63" fmla="*/ 19 h 142"/>
                <a:gd name="T64" fmla="*/ 6 w 138"/>
                <a:gd name="T65" fmla="*/ 20 h 142"/>
                <a:gd name="T66" fmla="*/ 7 w 138"/>
                <a:gd name="T67" fmla="*/ 29 h 142"/>
                <a:gd name="T68" fmla="*/ 3 w 138"/>
                <a:gd name="T69" fmla="*/ 32 h 142"/>
                <a:gd name="T70" fmla="*/ 3 w 138"/>
                <a:gd name="T71" fmla="*/ 33 h 142"/>
                <a:gd name="T72" fmla="*/ 6 w 138"/>
                <a:gd name="T73" fmla="*/ 40 h 142"/>
                <a:gd name="T74" fmla="*/ 7 w 138"/>
                <a:gd name="T75" fmla="*/ 44 h 142"/>
                <a:gd name="T76" fmla="*/ 15 w 138"/>
                <a:gd name="T77" fmla="*/ 47 h 142"/>
                <a:gd name="T78" fmla="*/ 28 w 138"/>
                <a:gd name="T79" fmla="*/ 40 h 142"/>
                <a:gd name="T80" fmla="*/ 54 w 138"/>
                <a:gd name="T81" fmla="*/ 68 h 142"/>
                <a:gd name="T82" fmla="*/ 89 w 138"/>
                <a:gd name="T83" fmla="*/ 96 h 142"/>
                <a:gd name="T84" fmla="*/ 113 w 138"/>
                <a:gd name="T85" fmla="*/ 130 h 142"/>
                <a:gd name="T86" fmla="*/ 109 w 138"/>
                <a:gd name="T87" fmla="*/ 131 h 142"/>
                <a:gd name="T88" fmla="*/ 108 w 138"/>
                <a:gd name="T89" fmla="*/ 140 h 142"/>
                <a:gd name="T90" fmla="*/ 110 w 138"/>
                <a:gd name="T91" fmla="*/ 138 h 142"/>
                <a:gd name="T92" fmla="*/ 114 w 138"/>
                <a:gd name="T93" fmla="*/ 131 h 142"/>
                <a:gd name="T94" fmla="*/ 121 w 138"/>
                <a:gd name="T95" fmla="*/ 123 h 142"/>
                <a:gd name="T96" fmla="*/ 114 w 138"/>
                <a:gd name="T97" fmla="*/ 115 h 142"/>
                <a:gd name="T98" fmla="*/ 116 w 138"/>
                <a:gd name="T99" fmla="*/ 107 h 142"/>
                <a:gd name="T100" fmla="*/ 122 w 138"/>
                <a:gd name="T101" fmla="*/ 104 h 142"/>
                <a:gd name="T102" fmla="*/ 125 w 138"/>
                <a:gd name="T103" fmla="*/ 105 h 142"/>
                <a:gd name="T104" fmla="*/ 129 w 138"/>
                <a:gd name="T105" fmla="*/ 104 h 142"/>
                <a:gd name="T106" fmla="*/ 108 w 138"/>
                <a:gd name="T107" fmla="*/ 85 h 142"/>
                <a:gd name="T108" fmla="*/ 81 w 138"/>
                <a:gd name="T109" fmla="*/ 64 h 142"/>
                <a:gd name="T110" fmla="*/ 65 w 138"/>
                <a:gd name="T111" fmla="*/ 42 h 142"/>
                <a:gd name="T112" fmla="*/ 67 w 138"/>
                <a:gd name="T113" fmla="*/ 34 h 142"/>
                <a:gd name="T114" fmla="*/ 70 w 138"/>
                <a:gd name="T115" fmla="*/ 24 h 142"/>
                <a:gd name="T116" fmla="*/ 75 w 138"/>
                <a:gd name="T117" fmla="*/ 22 h 142"/>
                <a:gd name="T118" fmla="*/ 79 w 138"/>
                <a:gd name="T119" fmla="*/ 10 h 142"/>
                <a:gd name="T120" fmla="*/ 68 w 138"/>
                <a:gd name="T121" fmla="*/ 7 h 142"/>
                <a:gd name="T122" fmla="*/ 63 w 138"/>
                <a:gd name="T123" fmla="*/ 4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38" h="142">
                  <a:moveTo>
                    <a:pt x="61" y="0"/>
                  </a:moveTo>
                  <a:cubicBezTo>
                    <a:pt x="64" y="3"/>
                    <a:pt x="64" y="3"/>
                    <a:pt x="64" y="3"/>
                  </a:cubicBezTo>
                  <a:cubicBezTo>
                    <a:pt x="69" y="5"/>
                    <a:pt x="69" y="5"/>
                    <a:pt x="69" y="5"/>
                  </a:cubicBezTo>
                  <a:cubicBezTo>
                    <a:pt x="75" y="6"/>
                    <a:pt x="75" y="6"/>
                    <a:pt x="75" y="6"/>
                  </a:cubicBezTo>
                  <a:cubicBezTo>
                    <a:pt x="79" y="8"/>
                    <a:pt x="79" y="8"/>
                    <a:pt x="79" y="8"/>
                  </a:cubicBezTo>
                  <a:cubicBezTo>
                    <a:pt x="81" y="8"/>
                    <a:pt x="81" y="8"/>
                    <a:pt x="81" y="8"/>
                  </a:cubicBezTo>
                  <a:cubicBezTo>
                    <a:pt x="81" y="14"/>
                    <a:pt x="81" y="14"/>
                    <a:pt x="81" y="14"/>
                  </a:cubicBezTo>
                  <a:cubicBezTo>
                    <a:pt x="81" y="17"/>
                    <a:pt x="81" y="21"/>
                    <a:pt x="82" y="22"/>
                  </a:cubicBezTo>
                  <a:cubicBezTo>
                    <a:pt x="76" y="24"/>
                    <a:pt x="76" y="24"/>
                    <a:pt x="76" y="24"/>
                  </a:cubicBezTo>
                  <a:cubicBezTo>
                    <a:pt x="75" y="25"/>
                    <a:pt x="73" y="25"/>
                    <a:pt x="70" y="25"/>
                  </a:cubicBezTo>
                  <a:cubicBezTo>
                    <a:pt x="69" y="25"/>
                    <a:pt x="68" y="25"/>
                    <a:pt x="67" y="25"/>
                  </a:cubicBezTo>
                  <a:cubicBezTo>
                    <a:pt x="64" y="25"/>
                    <a:pt x="65" y="28"/>
                    <a:pt x="69" y="34"/>
                  </a:cubicBezTo>
                  <a:cubicBezTo>
                    <a:pt x="68" y="37"/>
                    <a:pt x="68" y="37"/>
                    <a:pt x="68" y="37"/>
                  </a:cubicBezTo>
                  <a:cubicBezTo>
                    <a:pt x="67" y="42"/>
                    <a:pt x="67" y="42"/>
                    <a:pt x="67" y="42"/>
                  </a:cubicBezTo>
                  <a:cubicBezTo>
                    <a:pt x="67" y="44"/>
                    <a:pt x="70" y="48"/>
                    <a:pt x="77" y="55"/>
                  </a:cubicBezTo>
                  <a:cubicBezTo>
                    <a:pt x="83" y="63"/>
                    <a:pt x="83" y="63"/>
                    <a:pt x="83" y="63"/>
                  </a:cubicBezTo>
                  <a:cubicBezTo>
                    <a:pt x="88" y="71"/>
                    <a:pt x="88" y="71"/>
                    <a:pt x="88" y="71"/>
                  </a:cubicBezTo>
                  <a:cubicBezTo>
                    <a:pt x="92" y="78"/>
                    <a:pt x="97" y="82"/>
                    <a:pt x="104" y="82"/>
                  </a:cubicBezTo>
                  <a:cubicBezTo>
                    <a:pt x="109" y="84"/>
                    <a:pt x="109" y="84"/>
                    <a:pt x="109" y="84"/>
                  </a:cubicBezTo>
                  <a:cubicBezTo>
                    <a:pt x="110" y="86"/>
                    <a:pt x="110" y="86"/>
                    <a:pt x="110" y="86"/>
                  </a:cubicBezTo>
                  <a:cubicBezTo>
                    <a:pt x="110" y="89"/>
                    <a:pt x="112" y="91"/>
                    <a:pt x="116" y="93"/>
                  </a:cubicBezTo>
                  <a:cubicBezTo>
                    <a:pt x="130" y="102"/>
                    <a:pt x="130" y="102"/>
                    <a:pt x="130" y="102"/>
                  </a:cubicBezTo>
                  <a:cubicBezTo>
                    <a:pt x="136" y="107"/>
                    <a:pt x="138" y="110"/>
                    <a:pt x="136" y="112"/>
                  </a:cubicBezTo>
                  <a:cubicBezTo>
                    <a:pt x="131" y="111"/>
                    <a:pt x="131" y="111"/>
                    <a:pt x="131" y="111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1" y="106"/>
                    <a:pt x="121" y="106"/>
                    <a:pt x="121" y="106"/>
                  </a:cubicBezTo>
                  <a:cubicBezTo>
                    <a:pt x="117" y="109"/>
                    <a:pt x="117" y="109"/>
                    <a:pt x="117" y="109"/>
                  </a:cubicBezTo>
                  <a:cubicBezTo>
                    <a:pt x="114" y="113"/>
                    <a:pt x="115" y="116"/>
                    <a:pt x="118" y="117"/>
                  </a:cubicBezTo>
                  <a:cubicBezTo>
                    <a:pt x="122" y="120"/>
                    <a:pt x="124" y="122"/>
                    <a:pt x="122" y="125"/>
                  </a:cubicBezTo>
                  <a:cubicBezTo>
                    <a:pt x="116" y="132"/>
                    <a:pt x="116" y="132"/>
                    <a:pt x="116" y="132"/>
                  </a:cubicBezTo>
                  <a:cubicBezTo>
                    <a:pt x="112" y="138"/>
                    <a:pt x="112" y="138"/>
                    <a:pt x="112" y="138"/>
                  </a:cubicBezTo>
                  <a:cubicBezTo>
                    <a:pt x="110" y="141"/>
                    <a:pt x="109" y="142"/>
                    <a:pt x="108" y="142"/>
                  </a:cubicBezTo>
                  <a:cubicBezTo>
                    <a:pt x="108" y="142"/>
                    <a:pt x="107" y="142"/>
                    <a:pt x="107" y="142"/>
                  </a:cubicBezTo>
                  <a:cubicBezTo>
                    <a:pt x="105" y="142"/>
                    <a:pt x="105" y="138"/>
                    <a:pt x="107" y="131"/>
                  </a:cubicBezTo>
                  <a:cubicBezTo>
                    <a:pt x="107" y="130"/>
                    <a:pt x="108" y="130"/>
                    <a:pt x="109" y="130"/>
                  </a:cubicBezTo>
                  <a:cubicBezTo>
                    <a:pt x="111" y="129"/>
                    <a:pt x="111" y="129"/>
                    <a:pt x="111" y="129"/>
                  </a:cubicBezTo>
                  <a:cubicBezTo>
                    <a:pt x="108" y="121"/>
                    <a:pt x="108" y="121"/>
                    <a:pt x="108" y="121"/>
                  </a:cubicBezTo>
                  <a:cubicBezTo>
                    <a:pt x="107" y="113"/>
                    <a:pt x="101" y="106"/>
                    <a:pt x="88" y="98"/>
                  </a:cubicBezTo>
                  <a:cubicBezTo>
                    <a:pt x="73" y="88"/>
                    <a:pt x="73" y="88"/>
                    <a:pt x="73" y="88"/>
                  </a:cubicBezTo>
                  <a:cubicBezTo>
                    <a:pt x="59" y="78"/>
                    <a:pt x="59" y="78"/>
                    <a:pt x="59" y="78"/>
                  </a:cubicBezTo>
                  <a:cubicBezTo>
                    <a:pt x="52" y="69"/>
                    <a:pt x="52" y="69"/>
                    <a:pt x="52" y="69"/>
                  </a:cubicBezTo>
                  <a:cubicBezTo>
                    <a:pt x="46" y="59"/>
                    <a:pt x="46" y="59"/>
                    <a:pt x="46" y="59"/>
                  </a:cubicBezTo>
                  <a:cubicBezTo>
                    <a:pt x="40" y="50"/>
                    <a:pt x="35" y="44"/>
                    <a:pt x="29" y="42"/>
                  </a:cubicBezTo>
                  <a:cubicBezTo>
                    <a:pt x="29" y="42"/>
                    <a:pt x="28" y="42"/>
                    <a:pt x="28" y="42"/>
                  </a:cubicBezTo>
                  <a:cubicBezTo>
                    <a:pt x="25" y="42"/>
                    <a:pt x="21" y="44"/>
                    <a:pt x="16" y="48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6" y="46"/>
                    <a:pt x="6" y="46"/>
                    <a:pt x="6" y="46"/>
                  </a:cubicBezTo>
                  <a:cubicBezTo>
                    <a:pt x="4" y="44"/>
                    <a:pt x="3" y="41"/>
                    <a:pt x="4" y="39"/>
                  </a:cubicBezTo>
                  <a:cubicBezTo>
                    <a:pt x="5" y="38"/>
                    <a:pt x="4" y="36"/>
                    <a:pt x="2" y="35"/>
                  </a:cubicBezTo>
                  <a:cubicBezTo>
                    <a:pt x="0" y="33"/>
                    <a:pt x="0" y="32"/>
                    <a:pt x="2" y="31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6" y="26"/>
                    <a:pt x="7" y="25"/>
                    <a:pt x="5" y="24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3" y="17"/>
                    <a:pt x="13" y="18"/>
                    <a:pt x="14" y="18"/>
                  </a:cubicBezTo>
                  <a:cubicBezTo>
                    <a:pt x="15" y="18"/>
                    <a:pt x="16" y="16"/>
                    <a:pt x="17" y="14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5" y="17"/>
                    <a:pt x="26" y="19"/>
                    <a:pt x="28" y="19"/>
                  </a:cubicBezTo>
                  <a:cubicBezTo>
                    <a:pt x="29" y="18"/>
                    <a:pt x="30" y="17"/>
                    <a:pt x="30" y="15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2" y="10"/>
                    <a:pt x="32" y="10"/>
                    <a:pt x="33" y="10"/>
                  </a:cubicBezTo>
                  <a:cubicBezTo>
                    <a:pt x="34" y="10"/>
                    <a:pt x="35" y="10"/>
                    <a:pt x="36" y="11"/>
                  </a:cubicBezTo>
                  <a:cubicBezTo>
                    <a:pt x="37" y="11"/>
                    <a:pt x="38" y="11"/>
                    <a:pt x="39" y="11"/>
                  </a:cubicBezTo>
                  <a:cubicBezTo>
                    <a:pt x="40" y="11"/>
                    <a:pt x="41" y="11"/>
                    <a:pt x="42" y="11"/>
                  </a:cubicBezTo>
                  <a:cubicBezTo>
                    <a:pt x="44" y="7"/>
                    <a:pt x="44" y="7"/>
                    <a:pt x="44" y="7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46" y="2"/>
                    <a:pt x="46" y="2"/>
                    <a:pt x="46" y="2"/>
                  </a:cubicBezTo>
                  <a:cubicBezTo>
                    <a:pt x="51" y="3"/>
                    <a:pt x="51" y="3"/>
                    <a:pt x="51" y="3"/>
                  </a:cubicBezTo>
                  <a:cubicBezTo>
                    <a:pt x="55" y="1"/>
                    <a:pt x="55" y="1"/>
                    <a:pt x="55" y="1"/>
                  </a:cubicBezTo>
                  <a:cubicBezTo>
                    <a:pt x="61" y="0"/>
                    <a:pt x="61" y="0"/>
                    <a:pt x="61" y="0"/>
                  </a:cubicBezTo>
                  <a:moveTo>
                    <a:pt x="61" y="2"/>
                  </a:moveTo>
                  <a:cubicBezTo>
                    <a:pt x="56" y="2"/>
                    <a:pt x="56" y="2"/>
                    <a:pt x="56" y="2"/>
                  </a:cubicBezTo>
                  <a:cubicBezTo>
                    <a:pt x="52" y="5"/>
                    <a:pt x="52" y="5"/>
                    <a:pt x="52" y="5"/>
                  </a:cubicBezTo>
                  <a:cubicBezTo>
                    <a:pt x="51" y="5"/>
                    <a:pt x="51" y="5"/>
                    <a:pt x="51" y="5"/>
                  </a:cubicBezTo>
                  <a:cubicBezTo>
                    <a:pt x="51" y="5"/>
                    <a:pt x="51" y="5"/>
                    <a:pt x="51" y="5"/>
                  </a:cubicBezTo>
                  <a:cubicBezTo>
                    <a:pt x="46" y="4"/>
                    <a:pt x="46" y="4"/>
                    <a:pt x="46" y="4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2" y="13"/>
                    <a:pt x="41" y="13"/>
                    <a:pt x="39" y="13"/>
                  </a:cubicBezTo>
                  <a:cubicBezTo>
                    <a:pt x="38" y="13"/>
                    <a:pt x="37" y="13"/>
                    <a:pt x="35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4" y="12"/>
                    <a:pt x="33" y="11"/>
                    <a:pt x="33" y="11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1" y="18"/>
                    <a:pt x="30" y="20"/>
                    <a:pt x="29" y="20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6" y="21"/>
                    <a:pt x="24" y="19"/>
                    <a:pt x="23" y="16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8" y="18"/>
                    <a:pt x="16" y="19"/>
                    <a:pt x="14" y="19"/>
                  </a:cubicBezTo>
                  <a:cubicBezTo>
                    <a:pt x="13" y="19"/>
                    <a:pt x="12" y="19"/>
                    <a:pt x="12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8" y="25"/>
                    <a:pt x="8" y="27"/>
                    <a:pt x="7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5" y="35"/>
                    <a:pt x="7" y="37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1"/>
                    <a:pt x="5" y="42"/>
                    <a:pt x="7" y="44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7"/>
                    <a:pt x="15" y="47"/>
                    <a:pt x="15" y="47"/>
                  </a:cubicBezTo>
                  <a:cubicBezTo>
                    <a:pt x="15" y="46"/>
                    <a:pt x="15" y="46"/>
                    <a:pt x="15" y="46"/>
                  </a:cubicBezTo>
                  <a:cubicBezTo>
                    <a:pt x="15" y="46"/>
                    <a:pt x="15" y="46"/>
                    <a:pt x="15" y="46"/>
                  </a:cubicBezTo>
                  <a:cubicBezTo>
                    <a:pt x="21" y="42"/>
                    <a:pt x="25" y="40"/>
                    <a:pt x="28" y="40"/>
                  </a:cubicBezTo>
                  <a:cubicBezTo>
                    <a:pt x="28" y="40"/>
                    <a:pt x="29" y="40"/>
                    <a:pt x="30" y="41"/>
                  </a:cubicBezTo>
                  <a:cubicBezTo>
                    <a:pt x="36" y="43"/>
                    <a:pt x="42" y="49"/>
                    <a:pt x="47" y="58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60" y="77"/>
                    <a:pt x="60" y="77"/>
                    <a:pt x="60" y="77"/>
                  </a:cubicBezTo>
                  <a:cubicBezTo>
                    <a:pt x="74" y="87"/>
                    <a:pt x="74" y="87"/>
                    <a:pt x="74" y="87"/>
                  </a:cubicBezTo>
                  <a:cubicBezTo>
                    <a:pt x="89" y="96"/>
                    <a:pt x="89" y="96"/>
                    <a:pt x="89" y="96"/>
                  </a:cubicBezTo>
                  <a:cubicBezTo>
                    <a:pt x="102" y="104"/>
                    <a:pt x="109" y="112"/>
                    <a:pt x="110" y="120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2" y="130"/>
                    <a:pt x="112" y="130"/>
                    <a:pt x="112" y="130"/>
                  </a:cubicBezTo>
                  <a:cubicBezTo>
                    <a:pt x="109" y="131"/>
                    <a:pt x="109" y="131"/>
                    <a:pt x="109" y="131"/>
                  </a:cubicBezTo>
                  <a:cubicBezTo>
                    <a:pt x="109" y="131"/>
                    <a:pt x="109" y="131"/>
                    <a:pt x="109" y="131"/>
                  </a:cubicBezTo>
                  <a:cubicBezTo>
                    <a:pt x="109" y="131"/>
                    <a:pt x="109" y="131"/>
                    <a:pt x="109" y="131"/>
                  </a:cubicBezTo>
                  <a:cubicBezTo>
                    <a:pt x="109" y="131"/>
                    <a:pt x="109" y="131"/>
                    <a:pt x="109" y="131"/>
                  </a:cubicBezTo>
                  <a:cubicBezTo>
                    <a:pt x="107" y="137"/>
                    <a:pt x="107" y="140"/>
                    <a:pt x="108" y="140"/>
                  </a:cubicBezTo>
                  <a:cubicBezTo>
                    <a:pt x="108" y="140"/>
                    <a:pt x="108" y="140"/>
                    <a:pt x="108" y="140"/>
                  </a:cubicBezTo>
                  <a:cubicBezTo>
                    <a:pt x="108" y="140"/>
                    <a:pt x="108" y="140"/>
                    <a:pt x="108" y="140"/>
                  </a:cubicBezTo>
                  <a:cubicBezTo>
                    <a:pt x="108" y="140"/>
                    <a:pt x="109" y="140"/>
                    <a:pt x="110" y="138"/>
                  </a:cubicBezTo>
                  <a:cubicBezTo>
                    <a:pt x="110" y="137"/>
                    <a:pt x="110" y="137"/>
                    <a:pt x="110" y="137"/>
                  </a:cubicBezTo>
                  <a:cubicBezTo>
                    <a:pt x="110" y="137"/>
                    <a:pt x="110" y="137"/>
                    <a:pt x="110" y="137"/>
                  </a:cubicBezTo>
                  <a:cubicBezTo>
                    <a:pt x="114" y="131"/>
                    <a:pt x="114" y="131"/>
                    <a:pt x="114" y="131"/>
                  </a:cubicBezTo>
                  <a:cubicBezTo>
                    <a:pt x="114" y="131"/>
                    <a:pt x="114" y="131"/>
                    <a:pt x="114" y="131"/>
                  </a:cubicBezTo>
                  <a:cubicBezTo>
                    <a:pt x="114" y="131"/>
                    <a:pt x="114" y="131"/>
                    <a:pt x="114" y="131"/>
                  </a:cubicBezTo>
                  <a:cubicBezTo>
                    <a:pt x="121" y="123"/>
                    <a:pt x="121" y="123"/>
                    <a:pt x="121" y="123"/>
                  </a:cubicBezTo>
                  <a:cubicBezTo>
                    <a:pt x="121" y="123"/>
                    <a:pt x="121" y="123"/>
                    <a:pt x="121" y="123"/>
                  </a:cubicBezTo>
                  <a:cubicBezTo>
                    <a:pt x="121" y="122"/>
                    <a:pt x="120" y="120"/>
                    <a:pt x="117" y="119"/>
                  </a:cubicBezTo>
                  <a:cubicBezTo>
                    <a:pt x="115" y="118"/>
                    <a:pt x="114" y="117"/>
                    <a:pt x="114" y="115"/>
                  </a:cubicBezTo>
                  <a:cubicBezTo>
                    <a:pt x="113" y="113"/>
                    <a:pt x="114" y="111"/>
                    <a:pt x="116" y="108"/>
                  </a:cubicBezTo>
                  <a:cubicBezTo>
                    <a:pt x="116" y="108"/>
                    <a:pt x="116" y="108"/>
                    <a:pt x="116" y="108"/>
                  </a:cubicBezTo>
                  <a:cubicBezTo>
                    <a:pt x="116" y="107"/>
                    <a:pt x="116" y="107"/>
                    <a:pt x="116" y="107"/>
                  </a:cubicBezTo>
                  <a:cubicBezTo>
                    <a:pt x="120" y="104"/>
                    <a:pt x="120" y="104"/>
                    <a:pt x="120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2" y="104"/>
                    <a:pt x="122" y="104"/>
                    <a:pt x="122" y="104"/>
                  </a:cubicBezTo>
                  <a:cubicBezTo>
                    <a:pt x="124" y="104"/>
                    <a:pt x="124" y="104"/>
                    <a:pt x="124" y="104"/>
                  </a:cubicBezTo>
                  <a:cubicBezTo>
                    <a:pt x="125" y="104"/>
                    <a:pt x="125" y="104"/>
                    <a:pt x="125" y="104"/>
                  </a:cubicBezTo>
                  <a:cubicBezTo>
                    <a:pt x="125" y="105"/>
                    <a:pt x="125" y="105"/>
                    <a:pt x="125" y="105"/>
                  </a:cubicBezTo>
                  <a:cubicBezTo>
                    <a:pt x="132" y="109"/>
                    <a:pt x="132" y="109"/>
                    <a:pt x="132" y="109"/>
                  </a:cubicBezTo>
                  <a:cubicBezTo>
                    <a:pt x="135" y="110"/>
                    <a:pt x="135" y="110"/>
                    <a:pt x="135" y="110"/>
                  </a:cubicBezTo>
                  <a:cubicBezTo>
                    <a:pt x="134" y="109"/>
                    <a:pt x="133" y="107"/>
                    <a:pt x="129" y="104"/>
                  </a:cubicBezTo>
                  <a:cubicBezTo>
                    <a:pt x="115" y="95"/>
                    <a:pt x="115" y="95"/>
                    <a:pt x="115" y="95"/>
                  </a:cubicBezTo>
                  <a:cubicBezTo>
                    <a:pt x="112" y="93"/>
                    <a:pt x="109" y="90"/>
                    <a:pt x="108" y="86"/>
                  </a:cubicBezTo>
                  <a:cubicBezTo>
                    <a:pt x="108" y="85"/>
                    <a:pt x="108" y="85"/>
                    <a:pt x="108" y="85"/>
                  </a:cubicBezTo>
                  <a:cubicBezTo>
                    <a:pt x="103" y="84"/>
                    <a:pt x="103" y="84"/>
                    <a:pt x="103" y="84"/>
                  </a:cubicBezTo>
                  <a:cubicBezTo>
                    <a:pt x="97" y="83"/>
                    <a:pt x="91" y="79"/>
                    <a:pt x="86" y="72"/>
                  </a:cubicBezTo>
                  <a:cubicBezTo>
                    <a:pt x="81" y="64"/>
                    <a:pt x="81" y="64"/>
                    <a:pt x="81" y="64"/>
                  </a:cubicBezTo>
                  <a:cubicBezTo>
                    <a:pt x="76" y="56"/>
                    <a:pt x="76" y="56"/>
                    <a:pt x="76" y="56"/>
                  </a:cubicBezTo>
                  <a:cubicBezTo>
                    <a:pt x="65" y="45"/>
                    <a:pt x="65" y="43"/>
                    <a:pt x="65" y="42"/>
                  </a:cubicBezTo>
                  <a:cubicBezTo>
                    <a:pt x="65" y="42"/>
                    <a:pt x="65" y="42"/>
                    <a:pt x="65" y="42"/>
                  </a:cubicBezTo>
                  <a:cubicBezTo>
                    <a:pt x="65" y="42"/>
                    <a:pt x="65" y="42"/>
                    <a:pt x="65" y="42"/>
                  </a:cubicBezTo>
                  <a:cubicBezTo>
                    <a:pt x="66" y="37"/>
                    <a:pt x="66" y="37"/>
                    <a:pt x="66" y="37"/>
                  </a:cubicBezTo>
                  <a:cubicBezTo>
                    <a:pt x="67" y="34"/>
                    <a:pt x="67" y="34"/>
                    <a:pt x="67" y="34"/>
                  </a:cubicBezTo>
                  <a:cubicBezTo>
                    <a:pt x="64" y="30"/>
                    <a:pt x="63" y="27"/>
                    <a:pt x="64" y="25"/>
                  </a:cubicBezTo>
                  <a:cubicBezTo>
                    <a:pt x="64" y="24"/>
                    <a:pt x="65" y="23"/>
                    <a:pt x="67" y="23"/>
                  </a:cubicBezTo>
                  <a:cubicBezTo>
                    <a:pt x="68" y="23"/>
                    <a:pt x="69" y="24"/>
                    <a:pt x="70" y="24"/>
                  </a:cubicBezTo>
                  <a:cubicBezTo>
                    <a:pt x="74" y="24"/>
                    <a:pt x="74" y="23"/>
                    <a:pt x="74" y="23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80" y="21"/>
                    <a:pt x="80" y="21"/>
                    <a:pt x="80" y="21"/>
                  </a:cubicBezTo>
                  <a:cubicBezTo>
                    <a:pt x="79" y="19"/>
                    <a:pt x="79" y="17"/>
                    <a:pt x="79" y="14"/>
                  </a:cubicBezTo>
                  <a:cubicBezTo>
                    <a:pt x="79" y="10"/>
                    <a:pt x="79" y="10"/>
                    <a:pt x="79" y="10"/>
                  </a:cubicBezTo>
                  <a:cubicBezTo>
                    <a:pt x="79" y="10"/>
                    <a:pt x="79" y="10"/>
                    <a:pt x="79" y="10"/>
                  </a:cubicBezTo>
                  <a:cubicBezTo>
                    <a:pt x="74" y="8"/>
                    <a:pt x="74" y="8"/>
                    <a:pt x="74" y="8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1" y="2"/>
                    <a:pt x="61" y="2"/>
                    <a:pt x="6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84" name="Freeform 796"/>
            <p:cNvSpPr>
              <a:spLocks/>
            </p:cNvSpPr>
            <p:nvPr/>
          </p:nvSpPr>
          <p:spPr bwMode="auto">
            <a:xfrm>
              <a:off x="1159501" y="3596202"/>
              <a:ext cx="63857" cy="119311"/>
            </a:xfrm>
            <a:custGeom>
              <a:avLst/>
              <a:gdLst>
                <a:gd name="T0" fmla="*/ 5 w 16"/>
                <a:gd name="T1" fmla="*/ 30 h 30"/>
                <a:gd name="T2" fmla="*/ 5 w 16"/>
                <a:gd name="T3" fmla="*/ 30 h 30"/>
                <a:gd name="T4" fmla="*/ 2 w 16"/>
                <a:gd name="T5" fmla="*/ 25 h 30"/>
                <a:gd name="T6" fmla="*/ 3 w 16"/>
                <a:gd name="T7" fmla="*/ 15 h 30"/>
                <a:gd name="T8" fmla="*/ 0 w 16"/>
                <a:gd name="T9" fmla="*/ 6 h 30"/>
                <a:gd name="T10" fmla="*/ 0 w 16"/>
                <a:gd name="T11" fmla="*/ 4 h 30"/>
                <a:gd name="T12" fmla="*/ 1 w 16"/>
                <a:gd name="T13" fmla="*/ 4 h 30"/>
                <a:gd name="T14" fmla="*/ 7 w 16"/>
                <a:gd name="T15" fmla="*/ 3 h 30"/>
                <a:gd name="T16" fmla="*/ 7 w 16"/>
                <a:gd name="T17" fmla="*/ 3 h 30"/>
                <a:gd name="T18" fmla="*/ 7 w 16"/>
                <a:gd name="T19" fmla="*/ 3 h 30"/>
                <a:gd name="T20" fmla="*/ 13 w 16"/>
                <a:gd name="T21" fmla="*/ 0 h 30"/>
                <a:gd name="T22" fmla="*/ 14 w 16"/>
                <a:gd name="T23" fmla="*/ 2 h 30"/>
                <a:gd name="T24" fmla="*/ 16 w 16"/>
                <a:gd name="T25" fmla="*/ 6 h 30"/>
                <a:gd name="T26" fmla="*/ 15 w 16"/>
                <a:gd name="T27" fmla="*/ 11 h 30"/>
                <a:gd name="T28" fmla="*/ 15 w 16"/>
                <a:gd name="T29" fmla="*/ 16 h 30"/>
                <a:gd name="T30" fmla="*/ 15 w 16"/>
                <a:gd name="T31" fmla="*/ 23 h 30"/>
                <a:gd name="T32" fmla="*/ 15 w 16"/>
                <a:gd name="T33" fmla="*/ 28 h 30"/>
                <a:gd name="T34" fmla="*/ 15 w 16"/>
                <a:gd name="T35" fmla="*/ 28 h 30"/>
                <a:gd name="T36" fmla="*/ 12 w 16"/>
                <a:gd name="T37" fmla="*/ 26 h 30"/>
                <a:gd name="T38" fmla="*/ 9 w 16"/>
                <a:gd name="T39" fmla="*/ 28 h 30"/>
                <a:gd name="T40" fmla="*/ 5 w 16"/>
                <a:gd name="T41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" h="30">
                  <a:moveTo>
                    <a:pt x="5" y="30"/>
                  </a:moveTo>
                  <a:cubicBezTo>
                    <a:pt x="5" y="30"/>
                    <a:pt x="5" y="30"/>
                    <a:pt x="5" y="30"/>
                  </a:cubicBezTo>
                  <a:cubicBezTo>
                    <a:pt x="3" y="29"/>
                    <a:pt x="2" y="27"/>
                    <a:pt x="2" y="2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1"/>
                    <a:pt x="2" y="8"/>
                    <a:pt x="0" y="6"/>
                  </a:cubicBezTo>
                  <a:cubicBezTo>
                    <a:pt x="0" y="5"/>
                    <a:pt x="0" y="4"/>
                    <a:pt x="0" y="4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1"/>
                    <a:pt x="14" y="2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6"/>
                    <a:pt x="15" y="28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4" y="27"/>
                    <a:pt x="13" y="26"/>
                    <a:pt x="12" y="26"/>
                  </a:cubicBezTo>
                  <a:cubicBezTo>
                    <a:pt x="11" y="26"/>
                    <a:pt x="10" y="27"/>
                    <a:pt x="9" y="28"/>
                  </a:cubicBezTo>
                  <a:cubicBezTo>
                    <a:pt x="7" y="30"/>
                    <a:pt x="6" y="30"/>
                    <a:pt x="5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85" name="Freeform 797"/>
            <p:cNvSpPr>
              <a:spLocks noEditPoints="1"/>
            </p:cNvSpPr>
            <p:nvPr/>
          </p:nvSpPr>
          <p:spPr bwMode="auto">
            <a:xfrm>
              <a:off x="1156141" y="3591162"/>
              <a:ext cx="70578" cy="127713"/>
            </a:xfrm>
            <a:custGeom>
              <a:avLst/>
              <a:gdLst>
                <a:gd name="T0" fmla="*/ 14 w 18"/>
                <a:gd name="T1" fmla="*/ 0 h 32"/>
                <a:gd name="T2" fmla="*/ 16 w 18"/>
                <a:gd name="T3" fmla="*/ 3 h 32"/>
                <a:gd name="T4" fmla="*/ 18 w 18"/>
                <a:gd name="T5" fmla="*/ 7 h 32"/>
                <a:gd name="T6" fmla="*/ 17 w 18"/>
                <a:gd name="T7" fmla="*/ 12 h 32"/>
                <a:gd name="T8" fmla="*/ 17 w 18"/>
                <a:gd name="T9" fmla="*/ 17 h 32"/>
                <a:gd name="T10" fmla="*/ 17 w 18"/>
                <a:gd name="T11" fmla="*/ 24 h 32"/>
                <a:gd name="T12" fmla="*/ 16 w 18"/>
                <a:gd name="T13" fmla="*/ 30 h 32"/>
                <a:gd name="T14" fmla="*/ 15 w 18"/>
                <a:gd name="T15" fmla="*/ 29 h 32"/>
                <a:gd name="T16" fmla="*/ 13 w 18"/>
                <a:gd name="T17" fmla="*/ 28 h 32"/>
                <a:gd name="T18" fmla="*/ 11 w 18"/>
                <a:gd name="T19" fmla="*/ 29 h 32"/>
                <a:gd name="T20" fmla="*/ 6 w 18"/>
                <a:gd name="T21" fmla="*/ 32 h 32"/>
                <a:gd name="T22" fmla="*/ 5 w 18"/>
                <a:gd name="T23" fmla="*/ 32 h 32"/>
                <a:gd name="T24" fmla="*/ 2 w 18"/>
                <a:gd name="T25" fmla="*/ 26 h 32"/>
                <a:gd name="T26" fmla="*/ 3 w 18"/>
                <a:gd name="T27" fmla="*/ 16 h 32"/>
                <a:gd name="T28" fmla="*/ 1 w 18"/>
                <a:gd name="T29" fmla="*/ 7 h 32"/>
                <a:gd name="T30" fmla="*/ 2 w 18"/>
                <a:gd name="T31" fmla="*/ 4 h 32"/>
                <a:gd name="T32" fmla="*/ 8 w 18"/>
                <a:gd name="T33" fmla="*/ 3 h 32"/>
                <a:gd name="T34" fmla="*/ 13 w 18"/>
                <a:gd name="T35" fmla="*/ 0 h 32"/>
                <a:gd name="T36" fmla="*/ 14 w 18"/>
                <a:gd name="T37" fmla="*/ 0 h 32"/>
                <a:gd name="T38" fmla="*/ 13 w 18"/>
                <a:gd name="T39" fmla="*/ 2 h 32"/>
                <a:gd name="T40" fmla="*/ 9 w 18"/>
                <a:gd name="T41" fmla="*/ 5 h 32"/>
                <a:gd name="T42" fmla="*/ 8 w 18"/>
                <a:gd name="T43" fmla="*/ 5 h 32"/>
                <a:gd name="T44" fmla="*/ 8 w 18"/>
                <a:gd name="T45" fmla="*/ 5 h 32"/>
                <a:gd name="T46" fmla="*/ 3 w 18"/>
                <a:gd name="T47" fmla="*/ 6 h 32"/>
                <a:gd name="T48" fmla="*/ 2 w 18"/>
                <a:gd name="T49" fmla="*/ 6 h 32"/>
                <a:gd name="T50" fmla="*/ 2 w 18"/>
                <a:gd name="T51" fmla="*/ 6 h 32"/>
                <a:gd name="T52" fmla="*/ 5 w 18"/>
                <a:gd name="T53" fmla="*/ 16 h 32"/>
                <a:gd name="T54" fmla="*/ 4 w 18"/>
                <a:gd name="T55" fmla="*/ 26 h 32"/>
                <a:gd name="T56" fmla="*/ 4 w 18"/>
                <a:gd name="T57" fmla="*/ 26 h 32"/>
                <a:gd name="T58" fmla="*/ 4 w 18"/>
                <a:gd name="T59" fmla="*/ 26 h 32"/>
                <a:gd name="T60" fmla="*/ 6 w 18"/>
                <a:gd name="T61" fmla="*/ 30 h 32"/>
                <a:gd name="T62" fmla="*/ 9 w 18"/>
                <a:gd name="T63" fmla="*/ 28 h 32"/>
                <a:gd name="T64" fmla="*/ 13 w 18"/>
                <a:gd name="T65" fmla="*/ 26 h 32"/>
                <a:gd name="T66" fmla="*/ 16 w 18"/>
                <a:gd name="T67" fmla="*/ 27 h 32"/>
                <a:gd name="T68" fmla="*/ 16 w 18"/>
                <a:gd name="T69" fmla="*/ 24 h 32"/>
                <a:gd name="T70" fmla="*/ 16 w 18"/>
                <a:gd name="T71" fmla="*/ 17 h 32"/>
                <a:gd name="T72" fmla="*/ 16 w 18"/>
                <a:gd name="T73" fmla="*/ 12 h 32"/>
                <a:gd name="T74" fmla="*/ 16 w 18"/>
                <a:gd name="T75" fmla="*/ 7 h 32"/>
                <a:gd name="T76" fmla="*/ 14 w 18"/>
                <a:gd name="T77" fmla="*/ 3 h 32"/>
                <a:gd name="T78" fmla="*/ 13 w 18"/>
                <a:gd name="T79" fmla="*/ 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" h="32">
                  <a:moveTo>
                    <a:pt x="14" y="0"/>
                  </a:moveTo>
                  <a:cubicBezTo>
                    <a:pt x="14" y="0"/>
                    <a:pt x="15" y="1"/>
                    <a:pt x="16" y="3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28"/>
                    <a:pt x="17" y="30"/>
                    <a:pt x="16" y="30"/>
                  </a:cubicBezTo>
                  <a:cubicBezTo>
                    <a:pt x="16" y="30"/>
                    <a:pt x="16" y="30"/>
                    <a:pt x="15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9" y="31"/>
                    <a:pt x="7" y="32"/>
                    <a:pt x="6" y="32"/>
                  </a:cubicBezTo>
                  <a:cubicBezTo>
                    <a:pt x="6" y="32"/>
                    <a:pt x="6" y="32"/>
                    <a:pt x="5" y="32"/>
                  </a:cubicBezTo>
                  <a:cubicBezTo>
                    <a:pt x="3" y="30"/>
                    <a:pt x="2" y="28"/>
                    <a:pt x="2" y="2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2"/>
                    <a:pt x="2" y="9"/>
                    <a:pt x="1" y="7"/>
                  </a:cubicBezTo>
                  <a:cubicBezTo>
                    <a:pt x="0" y="5"/>
                    <a:pt x="1" y="4"/>
                    <a:pt x="2" y="4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0"/>
                    <a:pt x="14" y="0"/>
                  </a:cubicBezTo>
                  <a:moveTo>
                    <a:pt x="13" y="2"/>
                  </a:moveTo>
                  <a:cubicBezTo>
                    <a:pt x="9" y="5"/>
                    <a:pt x="9" y="5"/>
                    <a:pt x="9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4" y="9"/>
                    <a:pt x="5" y="12"/>
                    <a:pt x="5" y="1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8"/>
                    <a:pt x="5" y="29"/>
                    <a:pt x="6" y="30"/>
                  </a:cubicBezTo>
                  <a:cubicBezTo>
                    <a:pt x="7" y="30"/>
                    <a:pt x="7" y="30"/>
                    <a:pt x="9" y="28"/>
                  </a:cubicBezTo>
                  <a:cubicBezTo>
                    <a:pt x="11" y="27"/>
                    <a:pt x="12" y="26"/>
                    <a:pt x="13" y="26"/>
                  </a:cubicBezTo>
                  <a:cubicBezTo>
                    <a:pt x="14" y="26"/>
                    <a:pt x="15" y="26"/>
                    <a:pt x="16" y="27"/>
                  </a:cubicBezTo>
                  <a:cubicBezTo>
                    <a:pt x="16" y="26"/>
                    <a:pt x="16" y="25"/>
                    <a:pt x="16" y="24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4" y="2"/>
                    <a:pt x="1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86" name="Freeform 798"/>
            <p:cNvSpPr>
              <a:spLocks/>
            </p:cNvSpPr>
            <p:nvPr/>
          </p:nvSpPr>
          <p:spPr bwMode="auto">
            <a:xfrm>
              <a:off x="1354432" y="3767607"/>
              <a:ext cx="127713" cy="78981"/>
            </a:xfrm>
            <a:custGeom>
              <a:avLst/>
              <a:gdLst>
                <a:gd name="T0" fmla="*/ 27 w 32"/>
                <a:gd name="T1" fmla="*/ 20 h 20"/>
                <a:gd name="T2" fmla="*/ 25 w 32"/>
                <a:gd name="T3" fmla="*/ 19 h 20"/>
                <a:gd name="T4" fmla="*/ 18 w 32"/>
                <a:gd name="T5" fmla="*/ 15 h 20"/>
                <a:gd name="T6" fmla="*/ 16 w 32"/>
                <a:gd name="T7" fmla="*/ 14 h 20"/>
                <a:gd name="T8" fmla="*/ 9 w 32"/>
                <a:gd name="T9" fmla="*/ 11 h 20"/>
                <a:gd name="T10" fmla="*/ 3 w 32"/>
                <a:gd name="T11" fmla="*/ 9 h 20"/>
                <a:gd name="T12" fmla="*/ 0 w 32"/>
                <a:gd name="T13" fmla="*/ 5 h 20"/>
                <a:gd name="T14" fmla="*/ 4 w 32"/>
                <a:gd name="T15" fmla="*/ 3 h 20"/>
                <a:gd name="T16" fmla="*/ 8 w 32"/>
                <a:gd name="T17" fmla="*/ 1 h 20"/>
                <a:gd name="T18" fmla="*/ 9 w 32"/>
                <a:gd name="T19" fmla="*/ 1 h 20"/>
                <a:gd name="T20" fmla="*/ 9 w 32"/>
                <a:gd name="T21" fmla="*/ 1 h 20"/>
                <a:gd name="T22" fmla="*/ 10 w 32"/>
                <a:gd name="T23" fmla="*/ 0 h 20"/>
                <a:gd name="T24" fmla="*/ 12 w 32"/>
                <a:gd name="T25" fmla="*/ 2 h 20"/>
                <a:gd name="T26" fmla="*/ 17 w 32"/>
                <a:gd name="T27" fmla="*/ 3 h 20"/>
                <a:gd name="T28" fmla="*/ 25 w 32"/>
                <a:gd name="T29" fmla="*/ 2 h 20"/>
                <a:gd name="T30" fmla="*/ 32 w 32"/>
                <a:gd name="T31" fmla="*/ 1 h 20"/>
                <a:gd name="T32" fmla="*/ 29 w 32"/>
                <a:gd name="T33" fmla="*/ 15 h 20"/>
                <a:gd name="T34" fmla="*/ 29 w 32"/>
                <a:gd name="T35" fmla="*/ 19 h 20"/>
                <a:gd name="T36" fmla="*/ 27 w 32"/>
                <a:gd name="T37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2" h="20">
                  <a:moveTo>
                    <a:pt x="27" y="20"/>
                  </a:moveTo>
                  <a:cubicBezTo>
                    <a:pt x="26" y="20"/>
                    <a:pt x="26" y="20"/>
                    <a:pt x="25" y="19"/>
                  </a:cubicBezTo>
                  <a:cubicBezTo>
                    <a:pt x="23" y="18"/>
                    <a:pt x="21" y="17"/>
                    <a:pt x="18" y="15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1" y="8"/>
                    <a:pt x="0" y="7"/>
                    <a:pt x="0" y="5"/>
                  </a:cubicBezTo>
                  <a:cubicBezTo>
                    <a:pt x="1" y="4"/>
                    <a:pt x="2" y="3"/>
                    <a:pt x="4" y="3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10" y="0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3"/>
                    <a:pt x="15" y="3"/>
                    <a:pt x="17" y="3"/>
                  </a:cubicBezTo>
                  <a:cubicBezTo>
                    <a:pt x="19" y="3"/>
                    <a:pt x="22" y="3"/>
                    <a:pt x="25" y="2"/>
                  </a:cubicBezTo>
                  <a:cubicBezTo>
                    <a:pt x="28" y="2"/>
                    <a:pt x="30" y="1"/>
                    <a:pt x="32" y="1"/>
                  </a:cubicBezTo>
                  <a:cubicBezTo>
                    <a:pt x="30" y="6"/>
                    <a:pt x="29" y="10"/>
                    <a:pt x="29" y="15"/>
                  </a:cubicBezTo>
                  <a:cubicBezTo>
                    <a:pt x="30" y="17"/>
                    <a:pt x="29" y="18"/>
                    <a:pt x="29" y="19"/>
                  </a:cubicBezTo>
                  <a:cubicBezTo>
                    <a:pt x="28" y="19"/>
                    <a:pt x="28" y="20"/>
                    <a:pt x="27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87" name="Freeform 799"/>
            <p:cNvSpPr>
              <a:spLocks noEditPoints="1"/>
            </p:cNvSpPr>
            <p:nvPr/>
          </p:nvSpPr>
          <p:spPr bwMode="auto">
            <a:xfrm>
              <a:off x="1354432" y="3762566"/>
              <a:ext cx="134434" cy="87382"/>
            </a:xfrm>
            <a:custGeom>
              <a:avLst/>
              <a:gdLst>
                <a:gd name="T0" fmla="*/ 10 w 34"/>
                <a:gd name="T1" fmla="*/ 0 h 22"/>
                <a:gd name="T2" fmla="*/ 10 w 34"/>
                <a:gd name="T3" fmla="*/ 0 h 22"/>
                <a:gd name="T4" fmla="*/ 13 w 34"/>
                <a:gd name="T5" fmla="*/ 2 h 22"/>
                <a:gd name="T6" fmla="*/ 17 w 34"/>
                <a:gd name="T7" fmla="*/ 3 h 22"/>
                <a:gd name="T8" fmla="*/ 25 w 34"/>
                <a:gd name="T9" fmla="*/ 2 h 22"/>
                <a:gd name="T10" fmla="*/ 33 w 34"/>
                <a:gd name="T11" fmla="*/ 1 h 22"/>
                <a:gd name="T12" fmla="*/ 33 w 34"/>
                <a:gd name="T13" fmla="*/ 2 h 22"/>
                <a:gd name="T14" fmla="*/ 30 w 34"/>
                <a:gd name="T15" fmla="*/ 16 h 22"/>
                <a:gd name="T16" fmla="*/ 27 w 34"/>
                <a:gd name="T17" fmla="*/ 22 h 22"/>
                <a:gd name="T18" fmla="*/ 25 w 34"/>
                <a:gd name="T19" fmla="*/ 21 h 22"/>
                <a:gd name="T20" fmla="*/ 16 w 34"/>
                <a:gd name="T21" fmla="*/ 16 h 22"/>
                <a:gd name="T22" fmla="*/ 9 w 34"/>
                <a:gd name="T23" fmla="*/ 13 h 22"/>
                <a:gd name="T24" fmla="*/ 3 w 34"/>
                <a:gd name="T25" fmla="*/ 11 h 22"/>
                <a:gd name="T26" fmla="*/ 0 w 34"/>
                <a:gd name="T27" fmla="*/ 6 h 22"/>
                <a:gd name="T28" fmla="*/ 4 w 34"/>
                <a:gd name="T29" fmla="*/ 3 h 22"/>
                <a:gd name="T30" fmla="*/ 8 w 34"/>
                <a:gd name="T31" fmla="*/ 1 h 22"/>
                <a:gd name="T32" fmla="*/ 10 w 34"/>
                <a:gd name="T33" fmla="*/ 0 h 22"/>
                <a:gd name="T34" fmla="*/ 10 w 34"/>
                <a:gd name="T35" fmla="*/ 2 h 22"/>
                <a:gd name="T36" fmla="*/ 10 w 34"/>
                <a:gd name="T37" fmla="*/ 2 h 22"/>
                <a:gd name="T38" fmla="*/ 9 w 34"/>
                <a:gd name="T39" fmla="*/ 3 h 22"/>
                <a:gd name="T40" fmla="*/ 4 w 34"/>
                <a:gd name="T41" fmla="*/ 5 h 22"/>
                <a:gd name="T42" fmla="*/ 4 w 34"/>
                <a:gd name="T43" fmla="*/ 5 h 22"/>
                <a:gd name="T44" fmla="*/ 4 w 34"/>
                <a:gd name="T45" fmla="*/ 5 h 22"/>
                <a:gd name="T46" fmla="*/ 1 w 34"/>
                <a:gd name="T47" fmla="*/ 7 h 22"/>
                <a:gd name="T48" fmla="*/ 4 w 34"/>
                <a:gd name="T49" fmla="*/ 9 h 22"/>
                <a:gd name="T50" fmla="*/ 9 w 34"/>
                <a:gd name="T51" fmla="*/ 11 h 22"/>
                <a:gd name="T52" fmla="*/ 17 w 34"/>
                <a:gd name="T53" fmla="*/ 14 h 22"/>
                <a:gd name="T54" fmla="*/ 17 w 34"/>
                <a:gd name="T55" fmla="*/ 15 h 22"/>
                <a:gd name="T56" fmla="*/ 17 w 34"/>
                <a:gd name="T57" fmla="*/ 15 h 22"/>
                <a:gd name="T58" fmla="*/ 18 w 34"/>
                <a:gd name="T59" fmla="*/ 15 h 22"/>
                <a:gd name="T60" fmla="*/ 25 w 34"/>
                <a:gd name="T61" fmla="*/ 19 h 22"/>
                <a:gd name="T62" fmla="*/ 27 w 34"/>
                <a:gd name="T63" fmla="*/ 20 h 22"/>
                <a:gd name="T64" fmla="*/ 28 w 34"/>
                <a:gd name="T65" fmla="*/ 19 h 22"/>
                <a:gd name="T66" fmla="*/ 29 w 34"/>
                <a:gd name="T67" fmla="*/ 16 h 22"/>
                <a:gd name="T68" fmla="*/ 30 w 34"/>
                <a:gd name="T69" fmla="*/ 3 h 22"/>
                <a:gd name="T70" fmla="*/ 25 w 34"/>
                <a:gd name="T71" fmla="*/ 4 h 22"/>
                <a:gd name="T72" fmla="*/ 17 w 34"/>
                <a:gd name="T73" fmla="*/ 5 h 22"/>
                <a:gd name="T74" fmla="*/ 12 w 34"/>
                <a:gd name="T75" fmla="*/ 4 h 22"/>
                <a:gd name="T76" fmla="*/ 10 w 34"/>
                <a:gd name="T77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4" h="22">
                  <a:moveTo>
                    <a:pt x="10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4" y="3"/>
                    <a:pt x="15" y="3"/>
                    <a:pt x="17" y="3"/>
                  </a:cubicBezTo>
                  <a:cubicBezTo>
                    <a:pt x="19" y="3"/>
                    <a:pt x="22" y="3"/>
                    <a:pt x="25" y="2"/>
                  </a:cubicBezTo>
                  <a:cubicBezTo>
                    <a:pt x="29" y="2"/>
                    <a:pt x="32" y="1"/>
                    <a:pt x="33" y="1"/>
                  </a:cubicBezTo>
                  <a:cubicBezTo>
                    <a:pt x="34" y="1"/>
                    <a:pt x="34" y="2"/>
                    <a:pt x="33" y="2"/>
                  </a:cubicBezTo>
                  <a:cubicBezTo>
                    <a:pt x="31" y="7"/>
                    <a:pt x="30" y="11"/>
                    <a:pt x="30" y="16"/>
                  </a:cubicBezTo>
                  <a:cubicBezTo>
                    <a:pt x="31" y="20"/>
                    <a:pt x="29" y="22"/>
                    <a:pt x="27" y="22"/>
                  </a:cubicBezTo>
                  <a:cubicBezTo>
                    <a:pt x="26" y="22"/>
                    <a:pt x="26" y="21"/>
                    <a:pt x="25" y="21"/>
                  </a:cubicBezTo>
                  <a:cubicBezTo>
                    <a:pt x="22" y="20"/>
                    <a:pt x="19" y="18"/>
                    <a:pt x="16" y="16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0" y="9"/>
                    <a:pt x="0" y="8"/>
                    <a:pt x="0" y="6"/>
                  </a:cubicBezTo>
                  <a:cubicBezTo>
                    <a:pt x="0" y="5"/>
                    <a:pt x="1" y="3"/>
                    <a:pt x="4" y="3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9" y="0"/>
                    <a:pt x="10" y="0"/>
                  </a:cubicBezTo>
                  <a:moveTo>
                    <a:pt x="10" y="2"/>
                  </a:moveTo>
                  <a:cubicBezTo>
                    <a:pt x="10" y="2"/>
                    <a:pt x="10" y="2"/>
                    <a:pt x="10" y="2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3" y="5"/>
                    <a:pt x="2" y="6"/>
                    <a:pt x="1" y="7"/>
                  </a:cubicBezTo>
                  <a:cubicBezTo>
                    <a:pt x="1" y="7"/>
                    <a:pt x="2" y="8"/>
                    <a:pt x="4" y="9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21" y="17"/>
                    <a:pt x="23" y="19"/>
                    <a:pt x="25" y="19"/>
                  </a:cubicBezTo>
                  <a:cubicBezTo>
                    <a:pt x="26" y="20"/>
                    <a:pt x="27" y="20"/>
                    <a:pt x="27" y="20"/>
                  </a:cubicBezTo>
                  <a:cubicBezTo>
                    <a:pt x="28" y="20"/>
                    <a:pt x="28" y="20"/>
                    <a:pt x="28" y="19"/>
                  </a:cubicBezTo>
                  <a:cubicBezTo>
                    <a:pt x="28" y="19"/>
                    <a:pt x="29" y="18"/>
                    <a:pt x="29" y="16"/>
                  </a:cubicBezTo>
                  <a:cubicBezTo>
                    <a:pt x="28" y="12"/>
                    <a:pt x="29" y="8"/>
                    <a:pt x="30" y="3"/>
                  </a:cubicBezTo>
                  <a:cubicBezTo>
                    <a:pt x="29" y="3"/>
                    <a:pt x="27" y="4"/>
                    <a:pt x="25" y="4"/>
                  </a:cubicBezTo>
                  <a:cubicBezTo>
                    <a:pt x="22" y="5"/>
                    <a:pt x="19" y="5"/>
                    <a:pt x="17" y="5"/>
                  </a:cubicBezTo>
                  <a:cubicBezTo>
                    <a:pt x="15" y="5"/>
                    <a:pt x="13" y="4"/>
                    <a:pt x="12" y="4"/>
                  </a:cubicBezTo>
                  <a:cubicBezTo>
                    <a:pt x="10" y="2"/>
                    <a:pt x="10" y="2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88" name="Freeform 800"/>
            <p:cNvSpPr>
              <a:spLocks/>
            </p:cNvSpPr>
            <p:nvPr/>
          </p:nvSpPr>
          <p:spPr bwMode="auto">
            <a:xfrm>
              <a:off x="1083881" y="3218105"/>
              <a:ext cx="536060" cy="556224"/>
            </a:xfrm>
            <a:custGeom>
              <a:avLst/>
              <a:gdLst>
                <a:gd name="T0" fmla="*/ 106 w 135"/>
                <a:gd name="T1" fmla="*/ 140 h 140"/>
                <a:gd name="T2" fmla="*/ 106 w 135"/>
                <a:gd name="T3" fmla="*/ 140 h 140"/>
                <a:gd name="T4" fmla="*/ 108 w 135"/>
                <a:gd name="T5" fmla="*/ 130 h 140"/>
                <a:gd name="T6" fmla="*/ 111 w 135"/>
                <a:gd name="T7" fmla="*/ 128 h 140"/>
                <a:gd name="T8" fmla="*/ 108 w 135"/>
                <a:gd name="T9" fmla="*/ 119 h 140"/>
                <a:gd name="T10" fmla="*/ 72 w 135"/>
                <a:gd name="T11" fmla="*/ 86 h 140"/>
                <a:gd name="T12" fmla="*/ 52 w 135"/>
                <a:gd name="T13" fmla="*/ 68 h 140"/>
                <a:gd name="T14" fmla="*/ 28 w 135"/>
                <a:gd name="T15" fmla="*/ 40 h 140"/>
                <a:gd name="T16" fmla="*/ 15 w 135"/>
                <a:gd name="T17" fmla="*/ 46 h 140"/>
                <a:gd name="T18" fmla="*/ 10 w 135"/>
                <a:gd name="T19" fmla="*/ 47 h 140"/>
                <a:gd name="T20" fmla="*/ 4 w 135"/>
                <a:gd name="T21" fmla="*/ 39 h 140"/>
                <a:gd name="T22" fmla="*/ 0 w 135"/>
                <a:gd name="T23" fmla="*/ 32 h 140"/>
                <a:gd name="T24" fmla="*/ 5 w 135"/>
                <a:gd name="T25" fmla="*/ 28 h 140"/>
                <a:gd name="T26" fmla="*/ 4 w 135"/>
                <a:gd name="T27" fmla="*/ 18 h 140"/>
                <a:gd name="T28" fmla="*/ 11 w 135"/>
                <a:gd name="T29" fmla="*/ 17 h 140"/>
                <a:gd name="T30" fmla="*/ 17 w 135"/>
                <a:gd name="T31" fmla="*/ 14 h 140"/>
                <a:gd name="T32" fmla="*/ 22 w 135"/>
                <a:gd name="T33" fmla="*/ 15 h 140"/>
                <a:gd name="T34" fmla="*/ 27 w 135"/>
                <a:gd name="T35" fmla="*/ 19 h 140"/>
                <a:gd name="T36" fmla="*/ 30 w 135"/>
                <a:gd name="T37" fmla="*/ 14 h 140"/>
                <a:gd name="T38" fmla="*/ 32 w 135"/>
                <a:gd name="T39" fmla="*/ 10 h 140"/>
                <a:gd name="T40" fmla="*/ 38 w 135"/>
                <a:gd name="T41" fmla="*/ 11 h 140"/>
                <a:gd name="T42" fmla="*/ 42 w 135"/>
                <a:gd name="T43" fmla="*/ 10 h 140"/>
                <a:gd name="T44" fmla="*/ 43 w 135"/>
                <a:gd name="T45" fmla="*/ 6 h 140"/>
                <a:gd name="T46" fmla="*/ 50 w 135"/>
                <a:gd name="T47" fmla="*/ 3 h 140"/>
                <a:gd name="T48" fmla="*/ 50 w 135"/>
                <a:gd name="T49" fmla="*/ 3 h 140"/>
                <a:gd name="T50" fmla="*/ 60 w 135"/>
                <a:gd name="T51" fmla="*/ 0 h 140"/>
                <a:gd name="T52" fmla="*/ 67 w 135"/>
                <a:gd name="T53" fmla="*/ 5 h 140"/>
                <a:gd name="T54" fmla="*/ 67 w 135"/>
                <a:gd name="T55" fmla="*/ 5 h 140"/>
                <a:gd name="T56" fmla="*/ 78 w 135"/>
                <a:gd name="T57" fmla="*/ 8 h 140"/>
                <a:gd name="T58" fmla="*/ 79 w 135"/>
                <a:gd name="T59" fmla="*/ 13 h 140"/>
                <a:gd name="T60" fmla="*/ 75 w 135"/>
                <a:gd name="T61" fmla="*/ 22 h 140"/>
                <a:gd name="T62" fmla="*/ 74 w 135"/>
                <a:gd name="T63" fmla="*/ 22 h 140"/>
                <a:gd name="T64" fmla="*/ 66 w 135"/>
                <a:gd name="T65" fmla="*/ 23 h 140"/>
                <a:gd name="T66" fmla="*/ 67 w 135"/>
                <a:gd name="T67" fmla="*/ 33 h 140"/>
                <a:gd name="T68" fmla="*/ 65 w 135"/>
                <a:gd name="T69" fmla="*/ 41 h 140"/>
                <a:gd name="T70" fmla="*/ 81 w 135"/>
                <a:gd name="T71" fmla="*/ 62 h 140"/>
                <a:gd name="T72" fmla="*/ 103 w 135"/>
                <a:gd name="T73" fmla="*/ 82 h 140"/>
                <a:gd name="T74" fmla="*/ 108 w 135"/>
                <a:gd name="T75" fmla="*/ 85 h 140"/>
                <a:gd name="T76" fmla="*/ 128 w 135"/>
                <a:gd name="T77" fmla="*/ 102 h 140"/>
                <a:gd name="T78" fmla="*/ 135 w 135"/>
                <a:gd name="T79" fmla="*/ 110 h 140"/>
                <a:gd name="T80" fmla="*/ 124 w 135"/>
                <a:gd name="T81" fmla="*/ 104 h 140"/>
                <a:gd name="T82" fmla="*/ 123 w 135"/>
                <a:gd name="T83" fmla="*/ 104 h 140"/>
                <a:gd name="T84" fmla="*/ 120 w 135"/>
                <a:gd name="T85" fmla="*/ 104 h 140"/>
                <a:gd name="T86" fmla="*/ 116 w 135"/>
                <a:gd name="T87" fmla="*/ 107 h 140"/>
                <a:gd name="T88" fmla="*/ 116 w 135"/>
                <a:gd name="T89" fmla="*/ 117 h 140"/>
                <a:gd name="T90" fmla="*/ 121 w 135"/>
                <a:gd name="T91" fmla="*/ 123 h 140"/>
                <a:gd name="T92" fmla="*/ 110 w 135"/>
                <a:gd name="T93" fmla="*/ 137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35" h="140">
                  <a:moveTo>
                    <a:pt x="107" y="140"/>
                  </a:moveTo>
                  <a:cubicBezTo>
                    <a:pt x="107" y="140"/>
                    <a:pt x="107" y="140"/>
                    <a:pt x="106" y="140"/>
                  </a:cubicBezTo>
                  <a:cubicBezTo>
                    <a:pt x="106" y="140"/>
                    <a:pt x="106" y="140"/>
                    <a:pt x="106" y="140"/>
                  </a:cubicBezTo>
                  <a:cubicBezTo>
                    <a:pt x="106" y="140"/>
                    <a:pt x="106" y="140"/>
                    <a:pt x="106" y="140"/>
                  </a:cubicBezTo>
                  <a:cubicBezTo>
                    <a:pt x="106" y="140"/>
                    <a:pt x="105" y="138"/>
                    <a:pt x="107" y="130"/>
                  </a:cubicBezTo>
                  <a:cubicBezTo>
                    <a:pt x="107" y="130"/>
                    <a:pt x="107" y="130"/>
                    <a:pt x="108" y="130"/>
                  </a:cubicBezTo>
                  <a:cubicBezTo>
                    <a:pt x="110" y="129"/>
                    <a:pt x="110" y="129"/>
                    <a:pt x="110" y="129"/>
                  </a:cubicBezTo>
                  <a:cubicBezTo>
                    <a:pt x="111" y="128"/>
                    <a:pt x="111" y="128"/>
                    <a:pt x="111" y="128"/>
                  </a:cubicBezTo>
                  <a:cubicBezTo>
                    <a:pt x="111" y="127"/>
                    <a:pt x="111" y="127"/>
                    <a:pt x="111" y="127"/>
                  </a:cubicBezTo>
                  <a:cubicBezTo>
                    <a:pt x="108" y="119"/>
                    <a:pt x="108" y="119"/>
                    <a:pt x="108" y="119"/>
                  </a:cubicBezTo>
                  <a:cubicBezTo>
                    <a:pt x="107" y="112"/>
                    <a:pt x="100" y="104"/>
                    <a:pt x="88" y="96"/>
                  </a:cubicBezTo>
                  <a:cubicBezTo>
                    <a:pt x="72" y="86"/>
                    <a:pt x="72" y="86"/>
                    <a:pt x="72" y="86"/>
                  </a:cubicBezTo>
                  <a:cubicBezTo>
                    <a:pt x="59" y="76"/>
                    <a:pt x="59" y="76"/>
                    <a:pt x="59" y="76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40" y="48"/>
                    <a:pt x="34" y="42"/>
                    <a:pt x="28" y="40"/>
                  </a:cubicBezTo>
                  <a:cubicBezTo>
                    <a:pt x="28" y="40"/>
                    <a:pt x="27" y="40"/>
                    <a:pt x="27" y="40"/>
                  </a:cubicBezTo>
                  <a:cubicBezTo>
                    <a:pt x="24" y="40"/>
                    <a:pt x="20" y="42"/>
                    <a:pt x="15" y="46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4" y="43"/>
                    <a:pt x="3" y="41"/>
                    <a:pt x="4" y="39"/>
                  </a:cubicBezTo>
                  <a:cubicBezTo>
                    <a:pt x="5" y="37"/>
                    <a:pt x="4" y="35"/>
                    <a:pt x="2" y="33"/>
                  </a:cubicBezTo>
                  <a:cubicBezTo>
                    <a:pt x="1" y="32"/>
                    <a:pt x="0" y="32"/>
                    <a:pt x="0" y="32"/>
                  </a:cubicBezTo>
                  <a:cubicBezTo>
                    <a:pt x="0" y="31"/>
                    <a:pt x="1" y="31"/>
                    <a:pt x="1" y="31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7"/>
                    <a:pt x="7" y="24"/>
                    <a:pt x="5" y="22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2" y="17"/>
                    <a:pt x="13" y="17"/>
                  </a:cubicBezTo>
                  <a:cubicBezTo>
                    <a:pt x="15" y="17"/>
                    <a:pt x="16" y="16"/>
                    <a:pt x="17" y="14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3" y="17"/>
                    <a:pt x="25" y="19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9" y="18"/>
                    <a:pt x="30" y="17"/>
                    <a:pt x="30" y="14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1" y="10"/>
                    <a:pt x="31" y="10"/>
                    <a:pt x="32" y="10"/>
                  </a:cubicBezTo>
                  <a:cubicBezTo>
                    <a:pt x="33" y="10"/>
                    <a:pt x="34" y="10"/>
                    <a:pt x="34" y="10"/>
                  </a:cubicBezTo>
                  <a:cubicBezTo>
                    <a:pt x="36" y="11"/>
                    <a:pt x="37" y="11"/>
                    <a:pt x="38" y="11"/>
                  </a:cubicBezTo>
                  <a:cubicBezTo>
                    <a:pt x="39" y="11"/>
                    <a:pt x="40" y="11"/>
                    <a:pt x="41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50" y="3"/>
                    <a:pt x="50" y="3"/>
                    <a:pt x="50" y="3"/>
                  </a:cubicBezTo>
                  <a:cubicBezTo>
                    <a:pt x="50" y="3"/>
                    <a:pt x="50" y="3"/>
                    <a:pt x="50" y="3"/>
                  </a:cubicBezTo>
                  <a:cubicBezTo>
                    <a:pt x="50" y="3"/>
                    <a:pt x="50" y="3"/>
                    <a:pt x="50" y="3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3" y="2"/>
                    <a:pt x="63" y="2"/>
                    <a:pt x="63" y="2"/>
                  </a:cubicBezTo>
                  <a:cubicBezTo>
                    <a:pt x="67" y="5"/>
                    <a:pt x="67" y="5"/>
                    <a:pt x="67" y="5"/>
                  </a:cubicBezTo>
                  <a:cubicBezTo>
                    <a:pt x="67" y="5"/>
                    <a:pt x="67" y="5"/>
                    <a:pt x="67" y="5"/>
                  </a:cubicBezTo>
                  <a:cubicBezTo>
                    <a:pt x="67" y="5"/>
                    <a:pt x="67" y="5"/>
                    <a:pt x="67" y="5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78" y="8"/>
                    <a:pt x="78" y="8"/>
                    <a:pt x="78" y="8"/>
                  </a:cubicBezTo>
                  <a:cubicBezTo>
                    <a:pt x="79" y="8"/>
                    <a:pt x="79" y="8"/>
                    <a:pt x="79" y="8"/>
                  </a:cubicBezTo>
                  <a:cubicBezTo>
                    <a:pt x="79" y="13"/>
                    <a:pt x="79" y="13"/>
                    <a:pt x="79" y="13"/>
                  </a:cubicBezTo>
                  <a:cubicBezTo>
                    <a:pt x="79" y="16"/>
                    <a:pt x="79" y="19"/>
                    <a:pt x="80" y="20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74" y="22"/>
                    <a:pt x="74" y="22"/>
                    <a:pt x="74" y="22"/>
                  </a:cubicBezTo>
                  <a:cubicBezTo>
                    <a:pt x="74" y="22"/>
                    <a:pt x="74" y="22"/>
                    <a:pt x="74" y="22"/>
                  </a:cubicBezTo>
                  <a:cubicBezTo>
                    <a:pt x="74" y="23"/>
                    <a:pt x="73" y="23"/>
                    <a:pt x="69" y="23"/>
                  </a:cubicBezTo>
                  <a:cubicBezTo>
                    <a:pt x="68" y="23"/>
                    <a:pt x="67" y="23"/>
                    <a:pt x="66" y="23"/>
                  </a:cubicBezTo>
                  <a:cubicBezTo>
                    <a:pt x="65" y="23"/>
                    <a:pt x="64" y="24"/>
                    <a:pt x="64" y="24"/>
                  </a:cubicBezTo>
                  <a:cubicBezTo>
                    <a:pt x="63" y="26"/>
                    <a:pt x="64" y="28"/>
                    <a:pt x="67" y="33"/>
                  </a:cubicBezTo>
                  <a:cubicBezTo>
                    <a:pt x="66" y="36"/>
                    <a:pt x="66" y="36"/>
                    <a:pt x="66" y="36"/>
                  </a:cubicBezTo>
                  <a:cubicBezTo>
                    <a:pt x="65" y="41"/>
                    <a:pt x="65" y="41"/>
                    <a:pt x="65" y="41"/>
                  </a:cubicBezTo>
                  <a:cubicBezTo>
                    <a:pt x="65" y="42"/>
                    <a:pt x="65" y="44"/>
                    <a:pt x="75" y="54"/>
                  </a:cubicBezTo>
                  <a:cubicBezTo>
                    <a:pt x="81" y="62"/>
                    <a:pt x="81" y="62"/>
                    <a:pt x="81" y="62"/>
                  </a:cubicBezTo>
                  <a:cubicBezTo>
                    <a:pt x="86" y="70"/>
                    <a:pt x="86" y="70"/>
                    <a:pt x="86" y="70"/>
                  </a:cubicBezTo>
                  <a:cubicBezTo>
                    <a:pt x="91" y="78"/>
                    <a:pt x="96" y="82"/>
                    <a:pt x="103" y="82"/>
                  </a:cubicBezTo>
                  <a:cubicBezTo>
                    <a:pt x="107" y="84"/>
                    <a:pt x="107" y="84"/>
                    <a:pt x="107" y="84"/>
                  </a:cubicBezTo>
                  <a:cubicBezTo>
                    <a:pt x="108" y="85"/>
                    <a:pt x="108" y="85"/>
                    <a:pt x="108" y="85"/>
                  </a:cubicBezTo>
                  <a:cubicBezTo>
                    <a:pt x="108" y="89"/>
                    <a:pt x="112" y="91"/>
                    <a:pt x="115" y="93"/>
                  </a:cubicBezTo>
                  <a:cubicBezTo>
                    <a:pt x="128" y="102"/>
                    <a:pt x="128" y="102"/>
                    <a:pt x="128" y="102"/>
                  </a:cubicBezTo>
                  <a:cubicBezTo>
                    <a:pt x="133" y="106"/>
                    <a:pt x="134" y="108"/>
                    <a:pt x="135" y="109"/>
                  </a:cubicBezTo>
                  <a:cubicBezTo>
                    <a:pt x="135" y="110"/>
                    <a:pt x="135" y="110"/>
                    <a:pt x="135" y="110"/>
                  </a:cubicBezTo>
                  <a:cubicBezTo>
                    <a:pt x="130" y="109"/>
                    <a:pt x="130" y="109"/>
                    <a:pt x="130" y="109"/>
                  </a:cubicBezTo>
                  <a:cubicBezTo>
                    <a:pt x="124" y="104"/>
                    <a:pt x="124" y="104"/>
                    <a:pt x="124" y="104"/>
                  </a:cubicBezTo>
                  <a:cubicBezTo>
                    <a:pt x="124" y="104"/>
                    <a:pt x="124" y="104"/>
                    <a:pt x="124" y="104"/>
                  </a:cubicBezTo>
                  <a:cubicBezTo>
                    <a:pt x="123" y="104"/>
                    <a:pt x="123" y="104"/>
                    <a:pt x="123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0" y="104"/>
                    <a:pt x="120" y="104"/>
                    <a:pt x="120" y="104"/>
                  </a:cubicBezTo>
                  <a:cubicBezTo>
                    <a:pt x="120" y="104"/>
                    <a:pt x="120" y="104"/>
                    <a:pt x="120" y="104"/>
                  </a:cubicBezTo>
                  <a:cubicBezTo>
                    <a:pt x="116" y="107"/>
                    <a:pt x="116" y="107"/>
                    <a:pt x="116" y="107"/>
                  </a:cubicBezTo>
                  <a:cubicBezTo>
                    <a:pt x="114" y="110"/>
                    <a:pt x="113" y="112"/>
                    <a:pt x="113" y="114"/>
                  </a:cubicBezTo>
                  <a:cubicBezTo>
                    <a:pt x="114" y="115"/>
                    <a:pt x="115" y="116"/>
                    <a:pt x="116" y="117"/>
                  </a:cubicBezTo>
                  <a:cubicBezTo>
                    <a:pt x="119" y="119"/>
                    <a:pt x="121" y="120"/>
                    <a:pt x="121" y="121"/>
                  </a:cubicBezTo>
                  <a:cubicBezTo>
                    <a:pt x="121" y="122"/>
                    <a:pt x="121" y="123"/>
                    <a:pt x="121" y="123"/>
                  </a:cubicBezTo>
                  <a:cubicBezTo>
                    <a:pt x="114" y="130"/>
                    <a:pt x="114" y="130"/>
                    <a:pt x="114" y="130"/>
                  </a:cubicBezTo>
                  <a:cubicBezTo>
                    <a:pt x="110" y="137"/>
                    <a:pt x="110" y="137"/>
                    <a:pt x="110" y="137"/>
                  </a:cubicBezTo>
                  <a:cubicBezTo>
                    <a:pt x="109" y="139"/>
                    <a:pt x="108" y="140"/>
                    <a:pt x="107" y="1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89" name="Freeform 801"/>
            <p:cNvSpPr>
              <a:spLocks noEditPoints="1"/>
            </p:cNvSpPr>
            <p:nvPr/>
          </p:nvSpPr>
          <p:spPr bwMode="auto">
            <a:xfrm>
              <a:off x="1080521" y="3214744"/>
              <a:ext cx="547822" cy="564626"/>
            </a:xfrm>
            <a:custGeom>
              <a:avLst/>
              <a:gdLst>
                <a:gd name="T0" fmla="*/ 69 w 138"/>
                <a:gd name="T1" fmla="*/ 5 h 142"/>
                <a:gd name="T2" fmla="*/ 81 w 138"/>
                <a:gd name="T3" fmla="*/ 8 h 142"/>
                <a:gd name="T4" fmla="*/ 76 w 138"/>
                <a:gd name="T5" fmla="*/ 24 h 142"/>
                <a:gd name="T6" fmla="*/ 69 w 138"/>
                <a:gd name="T7" fmla="*/ 34 h 142"/>
                <a:gd name="T8" fmla="*/ 77 w 138"/>
                <a:gd name="T9" fmla="*/ 55 h 142"/>
                <a:gd name="T10" fmla="*/ 104 w 138"/>
                <a:gd name="T11" fmla="*/ 82 h 142"/>
                <a:gd name="T12" fmla="*/ 116 w 138"/>
                <a:gd name="T13" fmla="*/ 93 h 142"/>
                <a:gd name="T14" fmla="*/ 131 w 138"/>
                <a:gd name="T15" fmla="*/ 111 h 142"/>
                <a:gd name="T16" fmla="*/ 117 w 138"/>
                <a:gd name="T17" fmla="*/ 109 h 142"/>
                <a:gd name="T18" fmla="*/ 116 w 138"/>
                <a:gd name="T19" fmla="*/ 132 h 142"/>
                <a:gd name="T20" fmla="*/ 107 w 138"/>
                <a:gd name="T21" fmla="*/ 142 h 142"/>
                <a:gd name="T22" fmla="*/ 111 w 138"/>
                <a:gd name="T23" fmla="*/ 129 h 142"/>
                <a:gd name="T24" fmla="*/ 73 w 138"/>
                <a:gd name="T25" fmla="*/ 88 h 142"/>
                <a:gd name="T26" fmla="*/ 46 w 138"/>
                <a:gd name="T27" fmla="*/ 59 h 142"/>
                <a:gd name="T28" fmla="*/ 16 w 138"/>
                <a:gd name="T29" fmla="*/ 48 h 142"/>
                <a:gd name="T30" fmla="*/ 6 w 138"/>
                <a:gd name="T31" fmla="*/ 46 h 142"/>
                <a:gd name="T32" fmla="*/ 2 w 138"/>
                <a:gd name="T33" fmla="*/ 31 h 142"/>
                <a:gd name="T34" fmla="*/ 4 w 138"/>
                <a:gd name="T35" fmla="*/ 19 h 142"/>
                <a:gd name="T36" fmla="*/ 14 w 138"/>
                <a:gd name="T37" fmla="*/ 18 h 142"/>
                <a:gd name="T38" fmla="*/ 24 w 138"/>
                <a:gd name="T39" fmla="*/ 15 h 142"/>
                <a:gd name="T40" fmla="*/ 31 w 138"/>
                <a:gd name="T41" fmla="*/ 11 h 142"/>
                <a:gd name="T42" fmla="*/ 39 w 138"/>
                <a:gd name="T43" fmla="*/ 11 h 142"/>
                <a:gd name="T44" fmla="*/ 45 w 138"/>
                <a:gd name="T45" fmla="*/ 2 h 142"/>
                <a:gd name="T46" fmla="*/ 55 w 138"/>
                <a:gd name="T47" fmla="*/ 1 h 142"/>
                <a:gd name="T48" fmla="*/ 56 w 138"/>
                <a:gd name="T49" fmla="*/ 2 h 142"/>
                <a:gd name="T50" fmla="*/ 51 w 138"/>
                <a:gd name="T51" fmla="*/ 5 h 142"/>
                <a:gd name="T52" fmla="*/ 43 w 138"/>
                <a:gd name="T53" fmla="*/ 11 h 142"/>
                <a:gd name="T54" fmla="*/ 39 w 138"/>
                <a:gd name="T55" fmla="*/ 13 h 142"/>
                <a:gd name="T56" fmla="*/ 35 w 138"/>
                <a:gd name="T57" fmla="*/ 12 h 142"/>
                <a:gd name="T58" fmla="*/ 29 w 138"/>
                <a:gd name="T59" fmla="*/ 20 h 142"/>
                <a:gd name="T60" fmla="*/ 23 w 138"/>
                <a:gd name="T61" fmla="*/ 16 h 142"/>
                <a:gd name="T62" fmla="*/ 14 w 138"/>
                <a:gd name="T63" fmla="*/ 19 h 142"/>
                <a:gd name="T64" fmla="*/ 6 w 138"/>
                <a:gd name="T65" fmla="*/ 20 h 142"/>
                <a:gd name="T66" fmla="*/ 7 w 138"/>
                <a:gd name="T67" fmla="*/ 29 h 142"/>
                <a:gd name="T68" fmla="*/ 3 w 138"/>
                <a:gd name="T69" fmla="*/ 32 h 142"/>
                <a:gd name="T70" fmla="*/ 3 w 138"/>
                <a:gd name="T71" fmla="*/ 33 h 142"/>
                <a:gd name="T72" fmla="*/ 6 w 138"/>
                <a:gd name="T73" fmla="*/ 40 h 142"/>
                <a:gd name="T74" fmla="*/ 7 w 138"/>
                <a:gd name="T75" fmla="*/ 44 h 142"/>
                <a:gd name="T76" fmla="*/ 15 w 138"/>
                <a:gd name="T77" fmla="*/ 47 h 142"/>
                <a:gd name="T78" fmla="*/ 28 w 138"/>
                <a:gd name="T79" fmla="*/ 40 h 142"/>
                <a:gd name="T80" fmla="*/ 54 w 138"/>
                <a:gd name="T81" fmla="*/ 68 h 142"/>
                <a:gd name="T82" fmla="*/ 89 w 138"/>
                <a:gd name="T83" fmla="*/ 96 h 142"/>
                <a:gd name="T84" fmla="*/ 113 w 138"/>
                <a:gd name="T85" fmla="*/ 130 h 142"/>
                <a:gd name="T86" fmla="*/ 109 w 138"/>
                <a:gd name="T87" fmla="*/ 131 h 142"/>
                <a:gd name="T88" fmla="*/ 108 w 138"/>
                <a:gd name="T89" fmla="*/ 140 h 142"/>
                <a:gd name="T90" fmla="*/ 110 w 138"/>
                <a:gd name="T91" fmla="*/ 138 h 142"/>
                <a:gd name="T92" fmla="*/ 114 w 138"/>
                <a:gd name="T93" fmla="*/ 131 h 142"/>
                <a:gd name="T94" fmla="*/ 121 w 138"/>
                <a:gd name="T95" fmla="*/ 123 h 142"/>
                <a:gd name="T96" fmla="*/ 114 w 138"/>
                <a:gd name="T97" fmla="*/ 115 h 142"/>
                <a:gd name="T98" fmla="*/ 116 w 138"/>
                <a:gd name="T99" fmla="*/ 107 h 142"/>
                <a:gd name="T100" fmla="*/ 122 w 138"/>
                <a:gd name="T101" fmla="*/ 104 h 142"/>
                <a:gd name="T102" fmla="*/ 125 w 138"/>
                <a:gd name="T103" fmla="*/ 105 h 142"/>
                <a:gd name="T104" fmla="*/ 129 w 138"/>
                <a:gd name="T105" fmla="*/ 104 h 142"/>
                <a:gd name="T106" fmla="*/ 108 w 138"/>
                <a:gd name="T107" fmla="*/ 85 h 142"/>
                <a:gd name="T108" fmla="*/ 81 w 138"/>
                <a:gd name="T109" fmla="*/ 64 h 142"/>
                <a:gd name="T110" fmla="*/ 65 w 138"/>
                <a:gd name="T111" fmla="*/ 42 h 142"/>
                <a:gd name="T112" fmla="*/ 67 w 138"/>
                <a:gd name="T113" fmla="*/ 34 h 142"/>
                <a:gd name="T114" fmla="*/ 70 w 138"/>
                <a:gd name="T115" fmla="*/ 24 h 142"/>
                <a:gd name="T116" fmla="*/ 75 w 138"/>
                <a:gd name="T117" fmla="*/ 22 h 142"/>
                <a:gd name="T118" fmla="*/ 79 w 138"/>
                <a:gd name="T119" fmla="*/ 10 h 142"/>
                <a:gd name="T120" fmla="*/ 68 w 138"/>
                <a:gd name="T121" fmla="*/ 7 h 142"/>
                <a:gd name="T122" fmla="*/ 63 w 138"/>
                <a:gd name="T123" fmla="*/ 4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38" h="142">
                  <a:moveTo>
                    <a:pt x="61" y="0"/>
                  </a:moveTo>
                  <a:cubicBezTo>
                    <a:pt x="64" y="3"/>
                    <a:pt x="64" y="3"/>
                    <a:pt x="64" y="3"/>
                  </a:cubicBezTo>
                  <a:cubicBezTo>
                    <a:pt x="69" y="5"/>
                    <a:pt x="69" y="5"/>
                    <a:pt x="69" y="5"/>
                  </a:cubicBezTo>
                  <a:cubicBezTo>
                    <a:pt x="75" y="6"/>
                    <a:pt x="75" y="6"/>
                    <a:pt x="75" y="6"/>
                  </a:cubicBezTo>
                  <a:cubicBezTo>
                    <a:pt x="79" y="8"/>
                    <a:pt x="79" y="8"/>
                    <a:pt x="79" y="8"/>
                  </a:cubicBezTo>
                  <a:cubicBezTo>
                    <a:pt x="81" y="8"/>
                    <a:pt x="81" y="8"/>
                    <a:pt x="81" y="8"/>
                  </a:cubicBezTo>
                  <a:cubicBezTo>
                    <a:pt x="81" y="14"/>
                    <a:pt x="81" y="14"/>
                    <a:pt x="81" y="14"/>
                  </a:cubicBezTo>
                  <a:cubicBezTo>
                    <a:pt x="81" y="17"/>
                    <a:pt x="81" y="21"/>
                    <a:pt x="82" y="22"/>
                  </a:cubicBezTo>
                  <a:cubicBezTo>
                    <a:pt x="76" y="24"/>
                    <a:pt x="76" y="24"/>
                    <a:pt x="76" y="24"/>
                  </a:cubicBezTo>
                  <a:cubicBezTo>
                    <a:pt x="75" y="25"/>
                    <a:pt x="73" y="25"/>
                    <a:pt x="70" y="25"/>
                  </a:cubicBezTo>
                  <a:cubicBezTo>
                    <a:pt x="69" y="25"/>
                    <a:pt x="68" y="25"/>
                    <a:pt x="67" y="25"/>
                  </a:cubicBezTo>
                  <a:cubicBezTo>
                    <a:pt x="64" y="25"/>
                    <a:pt x="65" y="28"/>
                    <a:pt x="69" y="34"/>
                  </a:cubicBezTo>
                  <a:cubicBezTo>
                    <a:pt x="68" y="37"/>
                    <a:pt x="68" y="37"/>
                    <a:pt x="68" y="37"/>
                  </a:cubicBezTo>
                  <a:cubicBezTo>
                    <a:pt x="67" y="42"/>
                    <a:pt x="67" y="42"/>
                    <a:pt x="67" y="42"/>
                  </a:cubicBezTo>
                  <a:cubicBezTo>
                    <a:pt x="67" y="44"/>
                    <a:pt x="70" y="48"/>
                    <a:pt x="77" y="55"/>
                  </a:cubicBezTo>
                  <a:cubicBezTo>
                    <a:pt x="83" y="63"/>
                    <a:pt x="83" y="63"/>
                    <a:pt x="83" y="63"/>
                  </a:cubicBezTo>
                  <a:cubicBezTo>
                    <a:pt x="88" y="71"/>
                    <a:pt x="88" y="71"/>
                    <a:pt x="88" y="71"/>
                  </a:cubicBezTo>
                  <a:cubicBezTo>
                    <a:pt x="92" y="78"/>
                    <a:pt x="97" y="82"/>
                    <a:pt x="104" y="82"/>
                  </a:cubicBezTo>
                  <a:cubicBezTo>
                    <a:pt x="109" y="84"/>
                    <a:pt x="109" y="84"/>
                    <a:pt x="109" y="84"/>
                  </a:cubicBezTo>
                  <a:cubicBezTo>
                    <a:pt x="110" y="86"/>
                    <a:pt x="110" y="86"/>
                    <a:pt x="110" y="86"/>
                  </a:cubicBezTo>
                  <a:cubicBezTo>
                    <a:pt x="110" y="89"/>
                    <a:pt x="112" y="91"/>
                    <a:pt x="116" y="93"/>
                  </a:cubicBezTo>
                  <a:cubicBezTo>
                    <a:pt x="130" y="102"/>
                    <a:pt x="130" y="102"/>
                    <a:pt x="130" y="102"/>
                  </a:cubicBezTo>
                  <a:cubicBezTo>
                    <a:pt x="136" y="107"/>
                    <a:pt x="138" y="110"/>
                    <a:pt x="136" y="112"/>
                  </a:cubicBezTo>
                  <a:cubicBezTo>
                    <a:pt x="131" y="111"/>
                    <a:pt x="131" y="111"/>
                    <a:pt x="131" y="111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1" y="106"/>
                    <a:pt x="121" y="106"/>
                    <a:pt x="121" y="106"/>
                  </a:cubicBezTo>
                  <a:cubicBezTo>
                    <a:pt x="117" y="109"/>
                    <a:pt x="117" y="109"/>
                    <a:pt x="117" y="109"/>
                  </a:cubicBezTo>
                  <a:cubicBezTo>
                    <a:pt x="114" y="113"/>
                    <a:pt x="115" y="116"/>
                    <a:pt x="118" y="117"/>
                  </a:cubicBezTo>
                  <a:cubicBezTo>
                    <a:pt x="122" y="120"/>
                    <a:pt x="124" y="122"/>
                    <a:pt x="122" y="125"/>
                  </a:cubicBezTo>
                  <a:cubicBezTo>
                    <a:pt x="116" y="132"/>
                    <a:pt x="116" y="132"/>
                    <a:pt x="116" y="132"/>
                  </a:cubicBezTo>
                  <a:cubicBezTo>
                    <a:pt x="112" y="138"/>
                    <a:pt x="112" y="138"/>
                    <a:pt x="112" y="138"/>
                  </a:cubicBezTo>
                  <a:cubicBezTo>
                    <a:pt x="110" y="141"/>
                    <a:pt x="109" y="142"/>
                    <a:pt x="108" y="142"/>
                  </a:cubicBezTo>
                  <a:cubicBezTo>
                    <a:pt x="108" y="142"/>
                    <a:pt x="107" y="142"/>
                    <a:pt x="107" y="142"/>
                  </a:cubicBezTo>
                  <a:cubicBezTo>
                    <a:pt x="105" y="142"/>
                    <a:pt x="105" y="138"/>
                    <a:pt x="107" y="131"/>
                  </a:cubicBezTo>
                  <a:cubicBezTo>
                    <a:pt x="107" y="130"/>
                    <a:pt x="108" y="130"/>
                    <a:pt x="109" y="130"/>
                  </a:cubicBezTo>
                  <a:cubicBezTo>
                    <a:pt x="111" y="129"/>
                    <a:pt x="111" y="129"/>
                    <a:pt x="111" y="129"/>
                  </a:cubicBezTo>
                  <a:cubicBezTo>
                    <a:pt x="108" y="121"/>
                    <a:pt x="108" y="121"/>
                    <a:pt x="108" y="121"/>
                  </a:cubicBezTo>
                  <a:cubicBezTo>
                    <a:pt x="107" y="113"/>
                    <a:pt x="101" y="106"/>
                    <a:pt x="88" y="98"/>
                  </a:cubicBezTo>
                  <a:cubicBezTo>
                    <a:pt x="73" y="88"/>
                    <a:pt x="73" y="88"/>
                    <a:pt x="73" y="88"/>
                  </a:cubicBezTo>
                  <a:cubicBezTo>
                    <a:pt x="59" y="78"/>
                    <a:pt x="59" y="78"/>
                    <a:pt x="59" y="78"/>
                  </a:cubicBezTo>
                  <a:cubicBezTo>
                    <a:pt x="52" y="69"/>
                    <a:pt x="52" y="69"/>
                    <a:pt x="52" y="69"/>
                  </a:cubicBezTo>
                  <a:cubicBezTo>
                    <a:pt x="46" y="59"/>
                    <a:pt x="46" y="59"/>
                    <a:pt x="46" y="59"/>
                  </a:cubicBezTo>
                  <a:cubicBezTo>
                    <a:pt x="40" y="50"/>
                    <a:pt x="35" y="44"/>
                    <a:pt x="29" y="42"/>
                  </a:cubicBezTo>
                  <a:cubicBezTo>
                    <a:pt x="29" y="42"/>
                    <a:pt x="28" y="42"/>
                    <a:pt x="28" y="42"/>
                  </a:cubicBezTo>
                  <a:cubicBezTo>
                    <a:pt x="25" y="42"/>
                    <a:pt x="21" y="44"/>
                    <a:pt x="16" y="48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6" y="46"/>
                    <a:pt x="6" y="46"/>
                    <a:pt x="6" y="46"/>
                  </a:cubicBezTo>
                  <a:cubicBezTo>
                    <a:pt x="4" y="44"/>
                    <a:pt x="3" y="41"/>
                    <a:pt x="4" y="39"/>
                  </a:cubicBezTo>
                  <a:cubicBezTo>
                    <a:pt x="5" y="38"/>
                    <a:pt x="4" y="36"/>
                    <a:pt x="2" y="35"/>
                  </a:cubicBezTo>
                  <a:cubicBezTo>
                    <a:pt x="0" y="33"/>
                    <a:pt x="0" y="32"/>
                    <a:pt x="2" y="31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6" y="26"/>
                    <a:pt x="7" y="25"/>
                    <a:pt x="5" y="24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3" y="17"/>
                    <a:pt x="13" y="18"/>
                    <a:pt x="14" y="18"/>
                  </a:cubicBezTo>
                  <a:cubicBezTo>
                    <a:pt x="15" y="18"/>
                    <a:pt x="16" y="16"/>
                    <a:pt x="17" y="14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5" y="17"/>
                    <a:pt x="26" y="19"/>
                    <a:pt x="28" y="19"/>
                  </a:cubicBezTo>
                  <a:cubicBezTo>
                    <a:pt x="29" y="18"/>
                    <a:pt x="30" y="17"/>
                    <a:pt x="30" y="15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2" y="10"/>
                    <a:pt x="32" y="10"/>
                    <a:pt x="33" y="10"/>
                  </a:cubicBezTo>
                  <a:cubicBezTo>
                    <a:pt x="34" y="10"/>
                    <a:pt x="35" y="10"/>
                    <a:pt x="36" y="11"/>
                  </a:cubicBezTo>
                  <a:cubicBezTo>
                    <a:pt x="37" y="11"/>
                    <a:pt x="38" y="11"/>
                    <a:pt x="39" y="11"/>
                  </a:cubicBezTo>
                  <a:cubicBezTo>
                    <a:pt x="40" y="11"/>
                    <a:pt x="41" y="11"/>
                    <a:pt x="42" y="11"/>
                  </a:cubicBezTo>
                  <a:cubicBezTo>
                    <a:pt x="44" y="7"/>
                    <a:pt x="44" y="7"/>
                    <a:pt x="44" y="7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46" y="2"/>
                    <a:pt x="46" y="2"/>
                    <a:pt x="46" y="2"/>
                  </a:cubicBezTo>
                  <a:cubicBezTo>
                    <a:pt x="51" y="3"/>
                    <a:pt x="51" y="3"/>
                    <a:pt x="51" y="3"/>
                  </a:cubicBezTo>
                  <a:cubicBezTo>
                    <a:pt x="55" y="1"/>
                    <a:pt x="55" y="1"/>
                    <a:pt x="55" y="1"/>
                  </a:cubicBezTo>
                  <a:cubicBezTo>
                    <a:pt x="61" y="0"/>
                    <a:pt x="61" y="0"/>
                    <a:pt x="61" y="0"/>
                  </a:cubicBezTo>
                  <a:moveTo>
                    <a:pt x="61" y="2"/>
                  </a:moveTo>
                  <a:cubicBezTo>
                    <a:pt x="56" y="2"/>
                    <a:pt x="56" y="2"/>
                    <a:pt x="56" y="2"/>
                  </a:cubicBezTo>
                  <a:cubicBezTo>
                    <a:pt x="52" y="5"/>
                    <a:pt x="52" y="5"/>
                    <a:pt x="52" y="5"/>
                  </a:cubicBezTo>
                  <a:cubicBezTo>
                    <a:pt x="51" y="5"/>
                    <a:pt x="51" y="5"/>
                    <a:pt x="51" y="5"/>
                  </a:cubicBezTo>
                  <a:cubicBezTo>
                    <a:pt x="51" y="5"/>
                    <a:pt x="51" y="5"/>
                    <a:pt x="51" y="5"/>
                  </a:cubicBezTo>
                  <a:cubicBezTo>
                    <a:pt x="46" y="4"/>
                    <a:pt x="46" y="4"/>
                    <a:pt x="46" y="4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2" y="13"/>
                    <a:pt x="41" y="13"/>
                    <a:pt x="39" y="13"/>
                  </a:cubicBezTo>
                  <a:cubicBezTo>
                    <a:pt x="38" y="13"/>
                    <a:pt x="37" y="13"/>
                    <a:pt x="35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4" y="12"/>
                    <a:pt x="33" y="11"/>
                    <a:pt x="33" y="11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1" y="18"/>
                    <a:pt x="30" y="20"/>
                    <a:pt x="29" y="20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6" y="21"/>
                    <a:pt x="24" y="19"/>
                    <a:pt x="23" y="16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8" y="18"/>
                    <a:pt x="16" y="19"/>
                    <a:pt x="14" y="19"/>
                  </a:cubicBezTo>
                  <a:cubicBezTo>
                    <a:pt x="13" y="19"/>
                    <a:pt x="12" y="19"/>
                    <a:pt x="12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8" y="25"/>
                    <a:pt x="8" y="27"/>
                    <a:pt x="7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5" y="35"/>
                    <a:pt x="7" y="37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1"/>
                    <a:pt x="5" y="42"/>
                    <a:pt x="7" y="44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7"/>
                    <a:pt x="15" y="47"/>
                    <a:pt x="15" y="47"/>
                  </a:cubicBezTo>
                  <a:cubicBezTo>
                    <a:pt x="15" y="46"/>
                    <a:pt x="15" y="46"/>
                    <a:pt x="15" y="46"/>
                  </a:cubicBezTo>
                  <a:cubicBezTo>
                    <a:pt x="15" y="46"/>
                    <a:pt x="15" y="46"/>
                    <a:pt x="15" y="46"/>
                  </a:cubicBezTo>
                  <a:cubicBezTo>
                    <a:pt x="21" y="42"/>
                    <a:pt x="25" y="40"/>
                    <a:pt x="28" y="40"/>
                  </a:cubicBezTo>
                  <a:cubicBezTo>
                    <a:pt x="28" y="40"/>
                    <a:pt x="29" y="40"/>
                    <a:pt x="30" y="41"/>
                  </a:cubicBezTo>
                  <a:cubicBezTo>
                    <a:pt x="36" y="43"/>
                    <a:pt x="42" y="49"/>
                    <a:pt x="47" y="58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60" y="77"/>
                    <a:pt x="60" y="77"/>
                    <a:pt x="60" y="77"/>
                  </a:cubicBezTo>
                  <a:cubicBezTo>
                    <a:pt x="74" y="87"/>
                    <a:pt x="74" y="87"/>
                    <a:pt x="74" y="87"/>
                  </a:cubicBezTo>
                  <a:cubicBezTo>
                    <a:pt x="89" y="96"/>
                    <a:pt x="89" y="96"/>
                    <a:pt x="89" y="96"/>
                  </a:cubicBezTo>
                  <a:cubicBezTo>
                    <a:pt x="102" y="104"/>
                    <a:pt x="109" y="112"/>
                    <a:pt x="110" y="120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2" y="130"/>
                    <a:pt x="112" y="130"/>
                    <a:pt x="112" y="130"/>
                  </a:cubicBezTo>
                  <a:cubicBezTo>
                    <a:pt x="109" y="131"/>
                    <a:pt x="109" y="131"/>
                    <a:pt x="109" y="131"/>
                  </a:cubicBezTo>
                  <a:cubicBezTo>
                    <a:pt x="109" y="131"/>
                    <a:pt x="109" y="131"/>
                    <a:pt x="109" y="131"/>
                  </a:cubicBezTo>
                  <a:cubicBezTo>
                    <a:pt x="109" y="131"/>
                    <a:pt x="109" y="131"/>
                    <a:pt x="109" y="131"/>
                  </a:cubicBezTo>
                  <a:cubicBezTo>
                    <a:pt x="109" y="131"/>
                    <a:pt x="109" y="131"/>
                    <a:pt x="109" y="131"/>
                  </a:cubicBezTo>
                  <a:cubicBezTo>
                    <a:pt x="107" y="137"/>
                    <a:pt x="107" y="140"/>
                    <a:pt x="108" y="140"/>
                  </a:cubicBezTo>
                  <a:cubicBezTo>
                    <a:pt x="108" y="140"/>
                    <a:pt x="108" y="140"/>
                    <a:pt x="108" y="140"/>
                  </a:cubicBezTo>
                  <a:cubicBezTo>
                    <a:pt x="108" y="140"/>
                    <a:pt x="108" y="140"/>
                    <a:pt x="108" y="140"/>
                  </a:cubicBezTo>
                  <a:cubicBezTo>
                    <a:pt x="108" y="140"/>
                    <a:pt x="109" y="140"/>
                    <a:pt x="110" y="138"/>
                  </a:cubicBezTo>
                  <a:cubicBezTo>
                    <a:pt x="110" y="137"/>
                    <a:pt x="110" y="137"/>
                    <a:pt x="110" y="137"/>
                  </a:cubicBezTo>
                  <a:cubicBezTo>
                    <a:pt x="110" y="137"/>
                    <a:pt x="110" y="137"/>
                    <a:pt x="110" y="137"/>
                  </a:cubicBezTo>
                  <a:cubicBezTo>
                    <a:pt x="114" y="131"/>
                    <a:pt x="114" y="131"/>
                    <a:pt x="114" y="131"/>
                  </a:cubicBezTo>
                  <a:cubicBezTo>
                    <a:pt x="114" y="131"/>
                    <a:pt x="114" y="131"/>
                    <a:pt x="114" y="131"/>
                  </a:cubicBezTo>
                  <a:cubicBezTo>
                    <a:pt x="114" y="131"/>
                    <a:pt x="114" y="131"/>
                    <a:pt x="114" y="131"/>
                  </a:cubicBezTo>
                  <a:cubicBezTo>
                    <a:pt x="121" y="123"/>
                    <a:pt x="121" y="123"/>
                    <a:pt x="121" y="123"/>
                  </a:cubicBezTo>
                  <a:cubicBezTo>
                    <a:pt x="121" y="123"/>
                    <a:pt x="121" y="123"/>
                    <a:pt x="121" y="123"/>
                  </a:cubicBezTo>
                  <a:cubicBezTo>
                    <a:pt x="121" y="122"/>
                    <a:pt x="120" y="120"/>
                    <a:pt x="117" y="119"/>
                  </a:cubicBezTo>
                  <a:cubicBezTo>
                    <a:pt x="115" y="118"/>
                    <a:pt x="114" y="117"/>
                    <a:pt x="114" y="115"/>
                  </a:cubicBezTo>
                  <a:cubicBezTo>
                    <a:pt x="113" y="113"/>
                    <a:pt x="114" y="111"/>
                    <a:pt x="116" y="108"/>
                  </a:cubicBezTo>
                  <a:cubicBezTo>
                    <a:pt x="116" y="108"/>
                    <a:pt x="116" y="108"/>
                    <a:pt x="116" y="108"/>
                  </a:cubicBezTo>
                  <a:cubicBezTo>
                    <a:pt x="116" y="107"/>
                    <a:pt x="116" y="107"/>
                    <a:pt x="116" y="107"/>
                  </a:cubicBezTo>
                  <a:cubicBezTo>
                    <a:pt x="120" y="104"/>
                    <a:pt x="120" y="104"/>
                    <a:pt x="120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2" y="104"/>
                    <a:pt x="122" y="104"/>
                    <a:pt x="122" y="104"/>
                  </a:cubicBezTo>
                  <a:cubicBezTo>
                    <a:pt x="124" y="104"/>
                    <a:pt x="124" y="104"/>
                    <a:pt x="124" y="104"/>
                  </a:cubicBezTo>
                  <a:cubicBezTo>
                    <a:pt x="125" y="104"/>
                    <a:pt x="125" y="104"/>
                    <a:pt x="125" y="104"/>
                  </a:cubicBezTo>
                  <a:cubicBezTo>
                    <a:pt x="125" y="105"/>
                    <a:pt x="125" y="105"/>
                    <a:pt x="125" y="105"/>
                  </a:cubicBezTo>
                  <a:cubicBezTo>
                    <a:pt x="132" y="109"/>
                    <a:pt x="132" y="109"/>
                    <a:pt x="132" y="109"/>
                  </a:cubicBezTo>
                  <a:cubicBezTo>
                    <a:pt x="135" y="110"/>
                    <a:pt x="135" y="110"/>
                    <a:pt x="135" y="110"/>
                  </a:cubicBezTo>
                  <a:cubicBezTo>
                    <a:pt x="134" y="109"/>
                    <a:pt x="133" y="107"/>
                    <a:pt x="129" y="104"/>
                  </a:cubicBezTo>
                  <a:cubicBezTo>
                    <a:pt x="115" y="95"/>
                    <a:pt x="115" y="95"/>
                    <a:pt x="115" y="95"/>
                  </a:cubicBezTo>
                  <a:cubicBezTo>
                    <a:pt x="112" y="93"/>
                    <a:pt x="109" y="90"/>
                    <a:pt x="108" y="86"/>
                  </a:cubicBezTo>
                  <a:cubicBezTo>
                    <a:pt x="108" y="85"/>
                    <a:pt x="108" y="85"/>
                    <a:pt x="108" y="85"/>
                  </a:cubicBezTo>
                  <a:cubicBezTo>
                    <a:pt x="103" y="84"/>
                    <a:pt x="103" y="84"/>
                    <a:pt x="103" y="84"/>
                  </a:cubicBezTo>
                  <a:cubicBezTo>
                    <a:pt x="97" y="83"/>
                    <a:pt x="91" y="79"/>
                    <a:pt x="86" y="72"/>
                  </a:cubicBezTo>
                  <a:cubicBezTo>
                    <a:pt x="81" y="64"/>
                    <a:pt x="81" y="64"/>
                    <a:pt x="81" y="64"/>
                  </a:cubicBezTo>
                  <a:cubicBezTo>
                    <a:pt x="76" y="56"/>
                    <a:pt x="76" y="56"/>
                    <a:pt x="76" y="56"/>
                  </a:cubicBezTo>
                  <a:cubicBezTo>
                    <a:pt x="65" y="45"/>
                    <a:pt x="65" y="43"/>
                    <a:pt x="65" y="42"/>
                  </a:cubicBezTo>
                  <a:cubicBezTo>
                    <a:pt x="65" y="42"/>
                    <a:pt x="65" y="42"/>
                    <a:pt x="65" y="42"/>
                  </a:cubicBezTo>
                  <a:cubicBezTo>
                    <a:pt x="65" y="42"/>
                    <a:pt x="65" y="42"/>
                    <a:pt x="65" y="42"/>
                  </a:cubicBezTo>
                  <a:cubicBezTo>
                    <a:pt x="66" y="37"/>
                    <a:pt x="66" y="37"/>
                    <a:pt x="66" y="37"/>
                  </a:cubicBezTo>
                  <a:cubicBezTo>
                    <a:pt x="67" y="34"/>
                    <a:pt x="67" y="34"/>
                    <a:pt x="67" y="34"/>
                  </a:cubicBezTo>
                  <a:cubicBezTo>
                    <a:pt x="64" y="30"/>
                    <a:pt x="63" y="27"/>
                    <a:pt x="64" y="25"/>
                  </a:cubicBezTo>
                  <a:cubicBezTo>
                    <a:pt x="64" y="24"/>
                    <a:pt x="65" y="23"/>
                    <a:pt x="67" y="23"/>
                  </a:cubicBezTo>
                  <a:cubicBezTo>
                    <a:pt x="68" y="23"/>
                    <a:pt x="69" y="24"/>
                    <a:pt x="70" y="24"/>
                  </a:cubicBezTo>
                  <a:cubicBezTo>
                    <a:pt x="74" y="24"/>
                    <a:pt x="74" y="23"/>
                    <a:pt x="74" y="23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80" y="21"/>
                    <a:pt x="80" y="21"/>
                    <a:pt x="80" y="21"/>
                  </a:cubicBezTo>
                  <a:cubicBezTo>
                    <a:pt x="79" y="19"/>
                    <a:pt x="79" y="17"/>
                    <a:pt x="79" y="14"/>
                  </a:cubicBezTo>
                  <a:cubicBezTo>
                    <a:pt x="79" y="10"/>
                    <a:pt x="79" y="10"/>
                    <a:pt x="79" y="10"/>
                  </a:cubicBezTo>
                  <a:cubicBezTo>
                    <a:pt x="79" y="10"/>
                    <a:pt x="79" y="10"/>
                    <a:pt x="79" y="10"/>
                  </a:cubicBezTo>
                  <a:cubicBezTo>
                    <a:pt x="74" y="8"/>
                    <a:pt x="74" y="8"/>
                    <a:pt x="74" y="8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1" y="2"/>
                    <a:pt x="61" y="2"/>
                    <a:pt x="6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90" name="Freeform 802"/>
            <p:cNvSpPr>
              <a:spLocks/>
            </p:cNvSpPr>
            <p:nvPr/>
          </p:nvSpPr>
          <p:spPr bwMode="auto">
            <a:xfrm>
              <a:off x="1159501" y="3596202"/>
              <a:ext cx="63857" cy="119311"/>
            </a:xfrm>
            <a:custGeom>
              <a:avLst/>
              <a:gdLst>
                <a:gd name="T0" fmla="*/ 5 w 16"/>
                <a:gd name="T1" fmla="*/ 30 h 30"/>
                <a:gd name="T2" fmla="*/ 5 w 16"/>
                <a:gd name="T3" fmla="*/ 30 h 30"/>
                <a:gd name="T4" fmla="*/ 2 w 16"/>
                <a:gd name="T5" fmla="*/ 25 h 30"/>
                <a:gd name="T6" fmla="*/ 3 w 16"/>
                <a:gd name="T7" fmla="*/ 15 h 30"/>
                <a:gd name="T8" fmla="*/ 0 w 16"/>
                <a:gd name="T9" fmla="*/ 6 h 30"/>
                <a:gd name="T10" fmla="*/ 0 w 16"/>
                <a:gd name="T11" fmla="*/ 4 h 30"/>
                <a:gd name="T12" fmla="*/ 1 w 16"/>
                <a:gd name="T13" fmla="*/ 4 h 30"/>
                <a:gd name="T14" fmla="*/ 7 w 16"/>
                <a:gd name="T15" fmla="*/ 3 h 30"/>
                <a:gd name="T16" fmla="*/ 7 w 16"/>
                <a:gd name="T17" fmla="*/ 3 h 30"/>
                <a:gd name="T18" fmla="*/ 7 w 16"/>
                <a:gd name="T19" fmla="*/ 3 h 30"/>
                <a:gd name="T20" fmla="*/ 13 w 16"/>
                <a:gd name="T21" fmla="*/ 0 h 30"/>
                <a:gd name="T22" fmla="*/ 14 w 16"/>
                <a:gd name="T23" fmla="*/ 2 h 30"/>
                <a:gd name="T24" fmla="*/ 16 w 16"/>
                <a:gd name="T25" fmla="*/ 6 h 30"/>
                <a:gd name="T26" fmla="*/ 15 w 16"/>
                <a:gd name="T27" fmla="*/ 11 h 30"/>
                <a:gd name="T28" fmla="*/ 15 w 16"/>
                <a:gd name="T29" fmla="*/ 16 h 30"/>
                <a:gd name="T30" fmla="*/ 15 w 16"/>
                <a:gd name="T31" fmla="*/ 23 h 30"/>
                <a:gd name="T32" fmla="*/ 15 w 16"/>
                <a:gd name="T33" fmla="*/ 28 h 30"/>
                <a:gd name="T34" fmla="*/ 15 w 16"/>
                <a:gd name="T35" fmla="*/ 28 h 30"/>
                <a:gd name="T36" fmla="*/ 12 w 16"/>
                <a:gd name="T37" fmla="*/ 26 h 30"/>
                <a:gd name="T38" fmla="*/ 9 w 16"/>
                <a:gd name="T39" fmla="*/ 28 h 30"/>
                <a:gd name="T40" fmla="*/ 5 w 16"/>
                <a:gd name="T41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" h="30">
                  <a:moveTo>
                    <a:pt x="5" y="30"/>
                  </a:moveTo>
                  <a:cubicBezTo>
                    <a:pt x="5" y="30"/>
                    <a:pt x="5" y="30"/>
                    <a:pt x="5" y="30"/>
                  </a:cubicBezTo>
                  <a:cubicBezTo>
                    <a:pt x="3" y="29"/>
                    <a:pt x="2" y="27"/>
                    <a:pt x="2" y="2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1"/>
                    <a:pt x="2" y="8"/>
                    <a:pt x="0" y="6"/>
                  </a:cubicBezTo>
                  <a:cubicBezTo>
                    <a:pt x="0" y="5"/>
                    <a:pt x="0" y="4"/>
                    <a:pt x="0" y="4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1"/>
                    <a:pt x="14" y="2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6"/>
                    <a:pt x="15" y="28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4" y="27"/>
                    <a:pt x="13" y="26"/>
                    <a:pt x="12" y="26"/>
                  </a:cubicBezTo>
                  <a:cubicBezTo>
                    <a:pt x="11" y="26"/>
                    <a:pt x="10" y="27"/>
                    <a:pt x="9" y="28"/>
                  </a:cubicBezTo>
                  <a:cubicBezTo>
                    <a:pt x="7" y="30"/>
                    <a:pt x="6" y="30"/>
                    <a:pt x="5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91" name="Freeform 803"/>
            <p:cNvSpPr>
              <a:spLocks noEditPoints="1"/>
            </p:cNvSpPr>
            <p:nvPr/>
          </p:nvSpPr>
          <p:spPr bwMode="auto">
            <a:xfrm>
              <a:off x="1156141" y="3591162"/>
              <a:ext cx="70578" cy="127713"/>
            </a:xfrm>
            <a:custGeom>
              <a:avLst/>
              <a:gdLst>
                <a:gd name="T0" fmla="*/ 14 w 18"/>
                <a:gd name="T1" fmla="*/ 0 h 32"/>
                <a:gd name="T2" fmla="*/ 16 w 18"/>
                <a:gd name="T3" fmla="*/ 3 h 32"/>
                <a:gd name="T4" fmla="*/ 18 w 18"/>
                <a:gd name="T5" fmla="*/ 7 h 32"/>
                <a:gd name="T6" fmla="*/ 17 w 18"/>
                <a:gd name="T7" fmla="*/ 12 h 32"/>
                <a:gd name="T8" fmla="*/ 17 w 18"/>
                <a:gd name="T9" fmla="*/ 17 h 32"/>
                <a:gd name="T10" fmla="*/ 17 w 18"/>
                <a:gd name="T11" fmla="*/ 24 h 32"/>
                <a:gd name="T12" fmla="*/ 16 w 18"/>
                <a:gd name="T13" fmla="*/ 30 h 32"/>
                <a:gd name="T14" fmla="*/ 15 w 18"/>
                <a:gd name="T15" fmla="*/ 29 h 32"/>
                <a:gd name="T16" fmla="*/ 13 w 18"/>
                <a:gd name="T17" fmla="*/ 28 h 32"/>
                <a:gd name="T18" fmla="*/ 11 w 18"/>
                <a:gd name="T19" fmla="*/ 29 h 32"/>
                <a:gd name="T20" fmla="*/ 6 w 18"/>
                <a:gd name="T21" fmla="*/ 32 h 32"/>
                <a:gd name="T22" fmla="*/ 5 w 18"/>
                <a:gd name="T23" fmla="*/ 32 h 32"/>
                <a:gd name="T24" fmla="*/ 2 w 18"/>
                <a:gd name="T25" fmla="*/ 26 h 32"/>
                <a:gd name="T26" fmla="*/ 3 w 18"/>
                <a:gd name="T27" fmla="*/ 16 h 32"/>
                <a:gd name="T28" fmla="*/ 1 w 18"/>
                <a:gd name="T29" fmla="*/ 7 h 32"/>
                <a:gd name="T30" fmla="*/ 2 w 18"/>
                <a:gd name="T31" fmla="*/ 4 h 32"/>
                <a:gd name="T32" fmla="*/ 8 w 18"/>
                <a:gd name="T33" fmla="*/ 3 h 32"/>
                <a:gd name="T34" fmla="*/ 13 w 18"/>
                <a:gd name="T35" fmla="*/ 0 h 32"/>
                <a:gd name="T36" fmla="*/ 14 w 18"/>
                <a:gd name="T37" fmla="*/ 0 h 32"/>
                <a:gd name="T38" fmla="*/ 13 w 18"/>
                <a:gd name="T39" fmla="*/ 2 h 32"/>
                <a:gd name="T40" fmla="*/ 9 w 18"/>
                <a:gd name="T41" fmla="*/ 5 h 32"/>
                <a:gd name="T42" fmla="*/ 8 w 18"/>
                <a:gd name="T43" fmla="*/ 5 h 32"/>
                <a:gd name="T44" fmla="*/ 8 w 18"/>
                <a:gd name="T45" fmla="*/ 5 h 32"/>
                <a:gd name="T46" fmla="*/ 3 w 18"/>
                <a:gd name="T47" fmla="*/ 6 h 32"/>
                <a:gd name="T48" fmla="*/ 2 w 18"/>
                <a:gd name="T49" fmla="*/ 6 h 32"/>
                <a:gd name="T50" fmla="*/ 2 w 18"/>
                <a:gd name="T51" fmla="*/ 6 h 32"/>
                <a:gd name="T52" fmla="*/ 5 w 18"/>
                <a:gd name="T53" fmla="*/ 16 h 32"/>
                <a:gd name="T54" fmla="*/ 4 w 18"/>
                <a:gd name="T55" fmla="*/ 26 h 32"/>
                <a:gd name="T56" fmla="*/ 4 w 18"/>
                <a:gd name="T57" fmla="*/ 26 h 32"/>
                <a:gd name="T58" fmla="*/ 4 w 18"/>
                <a:gd name="T59" fmla="*/ 26 h 32"/>
                <a:gd name="T60" fmla="*/ 6 w 18"/>
                <a:gd name="T61" fmla="*/ 30 h 32"/>
                <a:gd name="T62" fmla="*/ 9 w 18"/>
                <a:gd name="T63" fmla="*/ 28 h 32"/>
                <a:gd name="T64" fmla="*/ 13 w 18"/>
                <a:gd name="T65" fmla="*/ 26 h 32"/>
                <a:gd name="T66" fmla="*/ 16 w 18"/>
                <a:gd name="T67" fmla="*/ 27 h 32"/>
                <a:gd name="T68" fmla="*/ 16 w 18"/>
                <a:gd name="T69" fmla="*/ 24 h 32"/>
                <a:gd name="T70" fmla="*/ 16 w 18"/>
                <a:gd name="T71" fmla="*/ 17 h 32"/>
                <a:gd name="T72" fmla="*/ 16 w 18"/>
                <a:gd name="T73" fmla="*/ 12 h 32"/>
                <a:gd name="T74" fmla="*/ 16 w 18"/>
                <a:gd name="T75" fmla="*/ 7 h 32"/>
                <a:gd name="T76" fmla="*/ 14 w 18"/>
                <a:gd name="T77" fmla="*/ 3 h 32"/>
                <a:gd name="T78" fmla="*/ 13 w 18"/>
                <a:gd name="T79" fmla="*/ 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" h="32">
                  <a:moveTo>
                    <a:pt x="14" y="0"/>
                  </a:moveTo>
                  <a:cubicBezTo>
                    <a:pt x="14" y="0"/>
                    <a:pt x="15" y="1"/>
                    <a:pt x="16" y="3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28"/>
                    <a:pt x="17" y="30"/>
                    <a:pt x="16" y="30"/>
                  </a:cubicBezTo>
                  <a:cubicBezTo>
                    <a:pt x="16" y="30"/>
                    <a:pt x="16" y="30"/>
                    <a:pt x="15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9" y="31"/>
                    <a:pt x="7" y="32"/>
                    <a:pt x="6" y="32"/>
                  </a:cubicBezTo>
                  <a:cubicBezTo>
                    <a:pt x="6" y="32"/>
                    <a:pt x="6" y="32"/>
                    <a:pt x="5" y="32"/>
                  </a:cubicBezTo>
                  <a:cubicBezTo>
                    <a:pt x="3" y="30"/>
                    <a:pt x="2" y="28"/>
                    <a:pt x="2" y="2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2"/>
                    <a:pt x="2" y="9"/>
                    <a:pt x="1" y="7"/>
                  </a:cubicBezTo>
                  <a:cubicBezTo>
                    <a:pt x="0" y="5"/>
                    <a:pt x="1" y="4"/>
                    <a:pt x="2" y="4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0"/>
                    <a:pt x="14" y="0"/>
                  </a:cubicBezTo>
                  <a:moveTo>
                    <a:pt x="13" y="2"/>
                  </a:moveTo>
                  <a:cubicBezTo>
                    <a:pt x="9" y="5"/>
                    <a:pt x="9" y="5"/>
                    <a:pt x="9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4" y="9"/>
                    <a:pt x="5" y="12"/>
                    <a:pt x="5" y="1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8"/>
                    <a:pt x="5" y="29"/>
                    <a:pt x="6" y="30"/>
                  </a:cubicBezTo>
                  <a:cubicBezTo>
                    <a:pt x="7" y="30"/>
                    <a:pt x="7" y="30"/>
                    <a:pt x="9" y="28"/>
                  </a:cubicBezTo>
                  <a:cubicBezTo>
                    <a:pt x="11" y="27"/>
                    <a:pt x="12" y="26"/>
                    <a:pt x="13" y="26"/>
                  </a:cubicBezTo>
                  <a:cubicBezTo>
                    <a:pt x="14" y="26"/>
                    <a:pt x="15" y="26"/>
                    <a:pt x="16" y="27"/>
                  </a:cubicBezTo>
                  <a:cubicBezTo>
                    <a:pt x="16" y="26"/>
                    <a:pt x="16" y="25"/>
                    <a:pt x="16" y="24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4" y="2"/>
                    <a:pt x="1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92" name="Freeform 804"/>
            <p:cNvSpPr>
              <a:spLocks/>
            </p:cNvSpPr>
            <p:nvPr/>
          </p:nvSpPr>
          <p:spPr bwMode="auto">
            <a:xfrm>
              <a:off x="1354432" y="3767607"/>
              <a:ext cx="127713" cy="78981"/>
            </a:xfrm>
            <a:custGeom>
              <a:avLst/>
              <a:gdLst>
                <a:gd name="T0" fmla="*/ 27 w 32"/>
                <a:gd name="T1" fmla="*/ 20 h 20"/>
                <a:gd name="T2" fmla="*/ 25 w 32"/>
                <a:gd name="T3" fmla="*/ 19 h 20"/>
                <a:gd name="T4" fmla="*/ 18 w 32"/>
                <a:gd name="T5" fmla="*/ 15 h 20"/>
                <a:gd name="T6" fmla="*/ 16 w 32"/>
                <a:gd name="T7" fmla="*/ 14 h 20"/>
                <a:gd name="T8" fmla="*/ 9 w 32"/>
                <a:gd name="T9" fmla="*/ 11 h 20"/>
                <a:gd name="T10" fmla="*/ 3 w 32"/>
                <a:gd name="T11" fmla="*/ 9 h 20"/>
                <a:gd name="T12" fmla="*/ 0 w 32"/>
                <a:gd name="T13" fmla="*/ 5 h 20"/>
                <a:gd name="T14" fmla="*/ 4 w 32"/>
                <a:gd name="T15" fmla="*/ 3 h 20"/>
                <a:gd name="T16" fmla="*/ 8 w 32"/>
                <a:gd name="T17" fmla="*/ 1 h 20"/>
                <a:gd name="T18" fmla="*/ 9 w 32"/>
                <a:gd name="T19" fmla="*/ 1 h 20"/>
                <a:gd name="T20" fmla="*/ 9 w 32"/>
                <a:gd name="T21" fmla="*/ 1 h 20"/>
                <a:gd name="T22" fmla="*/ 10 w 32"/>
                <a:gd name="T23" fmla="*/ 0 h 20"/>
                <a:gd name="T24" fmla="*/ 12 w 32"/>
                <a:gd name="T25" fmla="*/ 2 h 20"/>
                <a:gd name="T26" fmla="*/ 17 w 32"/>
                <a:gd name="T27" fmla="*/ 3 h 20"/>
                <a:gd name="T28" fmla="*/ 25 w 32"/>
                <a:gd name="T29" fmla="*/ 2 h 20"/>
                <a:gd name="T30" fmla="*/ 32 w 32"/>
                <a:gd name="T31" fmla="*/ 1 h 20"/>
                <a:gd name="T32" fmla="*/ 29 w 32"/>
                <a:gd name="T33" fmla="*/ 15 h 20"/>
                <a:gd name="T34" fmla="*/ 29 w 32"/>
                <a:gd name="T35" fmla="*/ 19 h 20"/>
                <a:gd name="T36" fmla="*/ 27 w 32"/>
                <a:gd name="T37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2" h="20">
                  <a:moveTo>
                    <a:pt x="27" y="20"/>
                  </a:moveTo>
                  <a:cubicBezTo>
                    <a:pt x="26" y="20"/>
                    <a:pt x="26" y="20"/>
                    <a:pt x="25" y="19"/>
                  </a:cubicBezTo>
                  <a:cubicBezTo>
                    <a:pt x="23" y="18"/>
                    <a:pt x="21" y="17"/>
                    <a:pt x="18" y="15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1" y="8"/>
                    <a:pt x="0" y="7"/>
                    <a:pt x="0" y="5"/>
                  </a:cubicBezTo>
                  <a:cubicBezTo>
                    <a:pt x="1" y="4"/>
                    <a:pt x="2" y="3"/>
                    <a:pt x="4" y="3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10" y="0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3"/>
                    <a:pt x="15" y="3"/>
                    <a:pt x="17" y="3"/>
                  </a:cubicBezTo>
                  <a:cubicBezTo>
                    <a:pt x="19" y="3"/>
                    <a:pt x="22" y="3"/>
                    <a:pt x="25" y="2"/>
                  </a:cubicBezTo>
                  <a:cubicBezTo>
                    <a:pt x="28" y="2"/>
                    <a:pt x="30" y="1"/>
                    <a:pt x="32" y="1"/>
                  </a:cubicBezTo>
                  <a:cubicBezTo>
                    <a:pt x="30" y="6"/>
                    <a:pt x="29" y="10"/>
                    <a:pt x="29" y="15"/>
                  </a:cubicBezTo>
                  <a:cubicBezTo>
                    <a:pt x="30" y="17"/>
                    <a:pt x="29" y="18"/>
                    <a:pt x="29" y="19"/>
                  </a:cubicBezTo>
                  <a:cubicBezTo>
                    <a:pt x="28" y="19"/>
                    <a:pt x="28" y="20"/>
                    <a:pt x="27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93" name="Freeform 805"/>
            <p:cNvSpPr>
              <a:spLocks noEditPoints="1"/>
            </p:cNvSpPr>
            <p:nvPr/>
          </p:nvSpPr>
          <p:spPr bwMode="auto">
            <a:xfrm>
              <a:off x="1354432" y="3762566"/>
              <a:ext cx="134434" cy="87382"/>
            </a:xfrm>
            <a:custGeom>
              <a:avLst/>
              <a:gdLst>
                <a:gd name="T0" fmla="*/ 10 w 34"/>
                <a:gd name="T1" fmla="*/ 0 h 22"/>
                <a:gd name="T2" fmla="*/ 10 w 34"/>
                <a:gd name="T3" fmla="*/ 0 h 22"/>
                <a:gd name="T4" fmla="*/ 13 w 34"/>
                <a:gd name="T5" fmla="*/ 2 h 22"/>
                <a:gd name="T6" fmla="*/ 17 w 34"/>
                <a:gd name="T7" fmla="*/ 3 h 22"/>
                <a:gd name="T8" fmla="*/ 25 w 34"/>
                <a:gd name="T9" fmla="*/ 2 h 22"/>
                <a:gd name="T10" fmla="*/ 33 w 34"/>
                <a:gd name="T11" fmla="*/ 1 h 22"/>
                <a:gd name="T12" fmla="*/ 33 w 34"/>
                <a:gd name="T13" fmla="*/ 2 h 22"/>
                <a:gd name="T14" fmla="*/ 30 w 34"/>
                <a:gd name="T15" fmla="*/ 16 h 22"/>
                <a:gd name="T16" fmla="*/ 27 w 34"/>
                <a:gd name="T17" fmla="*/ 22 h 22"/>
                <a:gd name="T18" fmla="*/ 25 w 34"/>
                <a:gd name="T19" fmla="*/ 21 h 22"/>
                <a:gd name="T20" fmla="*/ 16 w 34"/>
                <a:gd name="T21" fmla="*/ 16 h 22"/>
                <a:gd name="T22" fmla="*/ 9 w 34"/>
                <a:gd name="T23" fmla="*/ 13 h 22"/>
                <a:gd name="T24" fmla="*/ 3 w 34"/>
                <a:gd name="T25" fmla="*/ 11 h 22"/>
                <a:gd name="T26" fmla="*/ 0 w 34"/>
                <a:gd name="T27" fmla="*/ 6 h 22"/>
                <a:gd name="T28" fmla="*/ 4 w 34"/>
                <a:gd name="T29" fmla="*/ 3 h 22"/>
                <a:gd name="T30" fmla="*/ 8 w 34"/>
                <a:gd name="T31" fmla="*/ 1 h 22"/>
                <a:gd name="T32" fmla="*/ 10 w 34"/>
                <a:gd name="T33" fmla="*/ 0 h 22"/>
                <a:gd name="T34" fmla="*/ 10 w 34"/>
                <a:gd name="T35" fmla="*/ 2 h 22"/>
                <a:gd name="T36" fmla="*/ 10 w 34"/>
                <a:gd name="T37" fmla="*/ 2 h 22"/>
                <a:gd name="T38" fmla="*/ 9 w 34"/>
                <a:gd name="T39" fmla="*/ 3 h 22"/>
                <a:gd name="T40" fmla="*/ 4 w 34"/>
                <a:gd name="T41" fmla="*/ 5 h 22"/>
                <a:gd name="T42" fmla="*/ 4 w 34"/>
                <a:gd name="T43" fmla="*/ 5 h 22"/>
                <a:gd name="T44" fmla="*/ 4 w 34"/>
                <a:gd name="T45" fmla="*/ 5 h 22"/>
                <a:gd name="T46" fmla="*/ 1 w 34"/>
                <a:gd name="T47" fmla="*/ 7 h 22"/>
                <a:gd name="T48" fmla="*/ 4 w 34"/>
                <a:gd name="T49" fmla="*/ 9 h 22"/>
                <a:gd name="T50" fmla="*/ 9 w 34"/>
                <a:gd name="T51" fmla="*/ 11 h 22"/>
                <a:gd name="T52" fmla="*/ 17 w 34"/>
                <a:gd name="T53" fmla="*/ 14 h 22"/>
                <a:gd name="T54" fmla="*/ 17 w 34"/>
                <a:gd name="T55" fmla="*/ 15 h 22"/>
                <a:gd name="T56" fmla="*/ 17 w 34"/>
                <a:gd name="T57" fmla="*/ 15 h 22"/>
                <a:gd name="T58" fmla="*/ 18 w 34"/>
                <a:gd name="T59" fmla="*/ 15 h 22"/>
                <a:gd name="T60" fmla="*/ 25 w 34"/>
                <a:gd name="T61" fmla="*/ 19 h 22"/>
                <a:gd name="T62" fmla="*/ 27 w 34"/>
                <a:gd name="T63" fmla="*/ 20 h 22"/>
                <a:gd name="T64" fmla="*/ 28 w 34"/>
                <a:gd name="T65" fmla="*/ 19 h 22"/>
                <a:gd name="T66" fmla="*/ 29 w 34"/>
                <a:gd name="T67" fmla="*/ 16 h 22"/>
                <a:gd name="T68" fmla="*/ 30 w 34"/>
                <a:gd name="T69" fmla="*/ 3 h 22"/>
                <a:gd name="T70" fmla="*/ 25 w 34"/>
                <a:gd name="T71" fmla="*/ 4 h 22"/>
                <a:gd name="T72" fmla="*/ 17 w 34"/>
                <a:gd name="T73" fmla="*/ 5 h 22"/>
                <a:gd name="T74" fmla="*/ 12 w 34"/>
                <a:gd name="T75" fmla="*/ 4 h 22"/>
                <a:gd name="T76" fmla="*/ 10 w 34"/>
                <a:gd name="T77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4" h="22">
                  <a:moveTo>
                    <a:pt x="10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4" y="3"/>
                    <a:pt x="15" y="3"/>
                    <a:pt x="17" y="3"/>
                  </a:cubicBezTo>
                  <a:cubicBezTo>
                    <a:pt x="19" y="3"/>
                    <a:pt x="22" y="3"/>
                    <a:pt x="25" y="2"/>
                  </a:cubicBezTo>
                  <a:cubicBezTo>
                    <a:pt x="29" y="2"/>
                    <a:pt x="32" y="1"/>
                    <a:pt x="33" y="1"/>
                  </a:cubicBezTo>
                  <a:cubicBezTo>
                    <a:pt x="34" y="1"/>
                    <a:pt x="34" y="2"/>
                    <a:pt x="33" y="2"/>
                  </a:cubicBezTo>
                  <a:cubicBezTo>
                    <a:pt x="31" y="7"/>
                    <a:pt x="30" y="11"/>
                    <a:pt x="30" y="16"/>
                  </a:cubicBezTo>
                  <a:cubicBezTo>
                    <a:pt x="31" y="20"/>
                    <a:pt x="29" y="22"/>
                    <a:pt x="27" y="22"/>
                  </a:cubicBezTo>
                  <a:cubicBezTo>
                    <a:pt x="26" y="22"/>
                    <a:pt x="26" y="21"/>
                    <a:pt x="25" y="21"/>
                  </a:cubicBezTo>
                  <a:cubicBezTo>
                    <a:pt x="22" y="20"/>
                    <a:pt x="19" y="18"/>
                    <a:pt x="16" y="16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0" y="9"/>
                    <a:pt x="0" y="8"/>
                    <a:pt x="0" y="6"/>
                  </a:cubicBezTo>
                  <a:cubicBezTo>
                    <a:pt x="0" y="5"/>
                    <a:pt x="1" y="3"/>
                    <a:pt x="4" y="3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9" y="0"/>
                    <a:pt x="10" y="0"/>
                  </a:cubicBezTo>
                  <a:moveTo>
                    <a:pt x="10" y="2"/>
                  </a:moveTo>
                  <a:cubicBezTo>
                    <a:pt x="10" y="2"/>
                    <a:pt x="10" y="2"/>
                    <a:pt x="10" y="2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3" y="5"/>
                    <a:pt x="2" y="6"/>
                    <a:pt x="1" y="7"/>
                  </a:cubicBezTo>
                  <a:cubicBezTo>
                    <a:pt x="1" y="7"/>
                    <a:pt x="2" y="8"/>
                    <a:pt x="4" y="9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21" y="17"/>
                    <a:pt x="23" y="19"/>
                    <a:pt x="25" y="19"/>
                  </a:cubicBezTo>
                  <a:cubicBezTo>
                    <a:pt x="26" y="20"/>
                    <a:pt x="27" y="20"/>
                    <a:pt x="27" y="20"/>
                  </a:cubicBezTo>
                  <a:cubicBezTo>
                    <a:pt x="28" y="20"/>
                    <a:pt x="28" y="20"/>
                    <a:pt x="28" y="19"/>
                  </a:cubicBezTo>
                  <a:cubicBezTo>
                    <a:pt x="28" y="19"/>
                    <a:pt x="29" y="18"/>
                    <a:pt x="29" y="16"/>
                  </a:cubicBezTo>
                  <a:cubicBezTo>
                    <a:pt x="28" y="12"/>
                    <a:pt x="29" y="8"/>
                    <a:pt x="30" y="3"/>
                  </a:cubicBezTo>
                  <a:cubicBezTo>
                    <a:pt x="29" y="3"/>
                    <a:pt x="27" y="4"/>
                    <a:pt x="25" y="4"/>
                  </a:cubicBezTo>
                  <a:cubicBezTo>
                    <a:pt x="22" y="5"/>
                    <a:pt x="19" y="5"/>
                    <a:pt x="17" y="5"/>
                  </a:cubicBezTo>
                  <a:cubicBezTo>
                    <a:pt x="15" y="5"/>
                    <a:pt x="13" y="4"/>
                    <a:pt x="12" y="4"/>
                  </a:cubicBezTo>
                  <a:cubicBezTo>
                    <a:pt x="10" y="2"/>
                    <a:pt x="10" y="2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94" name="Freeform 806"/>
            <p:cNvSpPr>
              <a:spLocks/>
            </p:cNvSpPr>
            <p:nvPr/>
          </p:nvSpPr>
          <p:spPr bwMode="auto">
            <a:xfrm>
              <a:off x="369697" y="3436562"/>
              <a:ext cx="551184" cy="448677"/>
            </a:xfrm>
            <a:custGeom>
              <a:avLst/>
              <a:gdLst>
                <a:gd name="T0" fmla="*/ 25 w 139"/>
                <a:gd name="T1" fmla="*/ 100 h 113"/>
                <a:gd name="T2" fmla="*/ 24 w 139"/>
                <a:gd name="T3" fmla="*/ 89 h 113"/>
                <a:gd name="T4" fmla="*/ 23 w 139"/>
                <a:gd name="T5" fmla="*/ 82 h 113"/>
                <a:gd name="T6" fmla="*/ 23 w 139"/>
                <a:gd name="T7" fmla="*/ 81 h 113"/>
                <a:gd name="T8" fmla="*/ 23 w 139"/>
                <a:gd name="T9" fmla="*/ 77 h 113"/>
                <a:gd name="T10" fmla="*/ 21 w 139"/>
                <a:gd name="T11" fmla="*/ 65 h 113"/>
                <a:gd name="T12" fmla="*/ 27 w 139"/>
                <a:gd name="T13" fmla="*/ 50 h 113"/>
                <a:gd name="T14" fmla="*/ 34 w 139"/>
                <a:gd name="T15" fmla="*/ 38 h 113"/>
                <a:gd name="T16" fmla="*/ 34 w 139"/>
                <a:gd name="T17" fmla="*/ 37 h 113"/>
                <a:gd name="T18" fmla="*/ 35 w 139"/>
                <a:gd name="T19" fmla="*/ 33 h 113"/>
                <a:gd name="T20" fmla="*/ 32 w 139"/>
                <a:gd name="T21" fmla="*/ 29 h 113"/>
                <a:gd name="T22" fmla="*/ 24 w 139"/>
                <a:gd name="T23" fmla="*/ 26 h 113"/>
                <a:gd name="T24" fmla="*/ 15 w 139"/>
                <a:gd name="T25" fmla="*/ 25 h 113"/>
                <a:gd name="T26" fmla="*/ 10 w 139"/>
                <a:gd name="T27" fmla="*/ 23 h 113"/>
                <a:gd name="T28" fmla="*/ 7 w 139"/>
                <a:gd name="T29" fmla="*/ 25 h 113"/>
                <a:gd name="T30" fmla="*/ 5 w 139"/>
                <a:gd name="T31" fmla="*/ 19 h 113"/>
                <a:gd name="T32" fmla="*/ 0 w 139"/>
                <a:gd name="T33" fmla="*/ 8 h 113"/>
                <a:gd name="T34" fmla="*/ 10 w 139"/>
                <a:gd name="T35" fmla="*/ 5 h 113"/>
                <a:gd name="T36" fmla="*/ 10 w 139"/>
                <a:gd name="T37" fmla="*/ 5 h 113"/>
                <a:gd name="T38" fmla="*/ 16 w 139"/>
                <a:gd name="T39" fmla="*/ 0 h 113"/>
                <a:gd name="T40" fmla="*/ 29 w 139"/>
                <a:gd name="T41" fmla="*/ 3 h 113"/>
                <a:gd name="T42" fmla="*/ 73 w 139"/>
                <a:gd name="T43" fmla="*/ 6 h 113"/>
                <a:gd name="T44" fmla="*/ 96 w 139"/>
                <a:gd name="T45" fmla="*/ 15 h 113"/>
                <a:gd name="T46" fmla="*/ 114 w 139"/>
                <a:gd name="T47" fmla="*/ 17 h 113"/>
                <a:gd name="T48" fmla="*/ 120 w 139"/>
                <a:gd name="T49" fmla="*/ 17 h 113"/>
                <a:gd name="T50" fmla="*/ 126 w 139"/>
                <a:gd name="T51" fmla="*/ 21 h 113"/>
                <a:gd name="T52" fmla="*/ 126 w 139"/>
                <a:gd name="T53" fmla="*/ 21 h 113"/>
                <a:gd name="T54" fmla="*/ 139 w 139"/>
                <a:gd name="T55" fmla="*/ 23 h 113"/>
                <a:gd name="T56" fmla="*/ 136 w 139"/>
                <a:gd name="T57" fmla="*/ 31 h 113"/>
                <a:gd name="T58" fmla="*/ 126 w 139"/>
                <a:gd name="T59" fmla="*/ 35 h 113"/>
                <a:gd name="T60" fmla="*/ 119 w 139"/>
                <a:gd name="T61" fmla="*/ 38 h 113"/>
                <a:gd name="T62" fmla="*/ 115 w 139"/>
                <a:gd name="T63" fmla="*/ 43 h 113"/>
                <a:gd name="T64" fmla="*/ 102 w 139"/>
                <a:gd name="T65" fmla="*/ 60 h 113"/>
                <a:gd name="T66" fmla="*/ 94 w 139"/>
                <a:gd name="T67" fmla="*/ 91 h 113"/>
                <a:gd name="T68" fmla="*/ 56 w 139"/>
                <a:gd name="T69" fmla="*/ 105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9" h="113">
                  <a:moveTo>
                    <a:pt x="39" y="113"/>
                  </a:moveTo>
                  <a:cubicBezTo>
                    <a:pt x="33" y="105"/>
                    <a:pt x="28" y="101"/>
                    <a:pt x="25" y="100"/>
                  </a:cubicBezTo>
                  <a:cubicBezTo>
                    <a:pt x="17" y="99"/>
                    <a:pt x="17" y="99"/>
                    <a:pt x="17" y="99"/>
                  </a:cubicBezTo>
                  <a:cubicBezTo>
                    <a:pt x="24" y="89"/>
                    <a:pt x="24" y="89"/>
                    <a:pt x="24" y="89"/>
                  </a:cubicBezTo>
                  <a:cubicBezTo>
                    <a:pt x="25" y="87"/>
                    <a:pt x="27" y="85"/>
                    <a:pt x="25" y="84"/>
                  </a:cubicBezTo>
                  <a:cubicBezTo>
                    <a:pt x="23" y="82"/>
                    <a:pt x="23" y="82"/>
                    <a:pt x="23" y="82"/>
                  </a:cubicBezTo>
                  <a:cubicBezTo>
                    <a:pt x="23" y="82"/>
                    <a:pt x="23" y="82"/>
                    <a:pt x="23" y="82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2" y="81"/>
                    <a:pt x="22" y="81"/>
                    <a:pt x="22" y="80"/>
                  </a:cubicBezTo>
                  <a:cubicBezTo>
                    <a:pt x="22" y="80"/>
                    <a:pt x="22" y="79"/>
                    <a:pt x="23" y="77"/>
                  </a:cubicBezTo>
                  <a:cubicBezTo>
                    <a:pt x="26" y="73"/>
                    <a:pt x="25" y="71"/>
                    <a:pt x="24" y="69"/>
                  </a:cubicBezTo>
                  <a:cubicBezTo>
                    <a:pt x="21" y="65"/>
                    <a:pt x="21" y="65"/>
                    <a:pt x="21" y="65"/>
                  </a:cubicBezTo>
                  <a:cubicBezTo>
                    <a:pt x="21" y="64"/>
                    <a:pt x="21" y="63"/>
                    <a:pt x="23" y="63"/>
                  </a:cubicBezTo>
                  <a:cubicBezTo>
                    <a:pt x="27" y="61"/>
                    <a:pt x="28" y="57"/>
                    <a:pt x="27" y="50"/>
                  </a:cubicBezTo>
                  <a:cubicBezTo>
                    <a:pt x="26" y="47"/>
                    <a:pt x="27" y="44"/>
                    <a:pt x="27" y="42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5" y="36"/>
                    <a:pt x="36" y="35"/>
                    <a:pt x="35" y="33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29" y="27"/>
                    <a:pt x="27" y="26"/>
                    <a:pt x="24" y="26"/>
                  </a:cubicBezTo>
                  <a:cubicBezTo>
                    <a:pt x="23" y="26"/>
                    <a:pt x="22" y="26"/>
                    <a:pt x="20" y="27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7"/>
                    <a:pt x="1" y="6"/>
                    <a:pt x="4" y="6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1" y="0"/>
                    <a:pt x="12" y="0"/>
                    <a:pt x="14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60" y="5"/>
                    <a:pt x="60" y="5"/>
                    <a:pt x="60" y="5"/>
                  </a:cubicBezTo>
                  <a:cubicBezTo>
                    <a:pt x="65" y="6"/>
                    <a:pt x="69" y="6"/>
                    <a:pt x="73" y="6"/>
                  </a:cubicBezTo>
                  <a:cubicBezTo>
                    <a:pt x="76" y="6"/>
                    <a:pt x="78" y="6"/>
                    <a:pt x="81" y="5"/>
                  </a:cubicBezTo>
                  <a:cubicBezTo>
                    <a:pt x="85" y="9"/>
                    <a:pt x="90" y="12"/>
                    <a:pt x="96" y="15"/>
                  </a:cubicBezTo>
                  <a:cubicBezTo>
                    <a:pt x="100" y="17"/>
                    <a:pt x="105" y="18"/>
                    <a:pt x="108" y="18"/>
                  </a:cubicBezTo>
                  <a:cubicBezTo>
                    <a:pt x="110" y="18"/>
                    <a:pt x="112" y="18"/>
                    <a:pt x="114" y="17"/>
                  </a:cubicBezTo>
                  <a:cubicBezTo>
                    <a:pt x="114" y="17"/>
                    <a:pt x="114" y="17"/>
                    <a:pt x="114" y="17"/>
                  </a:cubicBezTo>
                  <a:cubicBezTo>
                    <a:pt x="120" y="17"/>
                    <a:pt x="120" y="17"/>
                    <a:pt x="120" y="17"/>
                  </a:cubicBezTo>
                  <a:cubicBezTo>
                    <a:pt x="120" y="17"/>
                    <a:pt x="120" y="17"/>
                    <a:pt x="120" y="17"/>
                  </a:cubicBezTo>
                  <a:cubicBezTo>
                    <a:pt x="123" y="19"/>
                    <a:pt x="125" y="20"/>
                    <a:pt x="126" y="21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38" y="19"/>
                    <a:pt x="138" y="19"/>
                    <a:pt x="138" y="19"/>
                  </a:cubicBezTo>
                  <a:cubicBezTo>
                    <a:pt x="139" y="23"/>
                    <a:pt x="139" y="23"/>
                    <a:pt x="139" y="23"/>
                  </a:cubicBezTo>
                  <a:cubicBezTo>
                    <a:pt x="139" y="28"/>
                    <a:pt x="139" y="28"/>
                    <a:pt x="139" y="28"/>
                  </a:cubicBezTo>
                  <a:cubicBezTo>
                    <a:pt x="136" y="31"/>
                    <a:pt x="136" y="31"/>
                    <a:pt x="136" y="31"/>
                  </a:cubicBezTo>
                  <a:cubicBezTo>
                    <a:pt x="131" y="34"/>
                    <a:pt x="131" y="34"/>
                    <a:pt x="131" y="34"/>
                  </a:cubicBezTo>
                  <a:cubicBezTo>
                    <a:pt x="126" y="35"/>
                    <a:pt x="126" y="35"/>
                    <a:pt x="126" y="35"/>
                  </a:cubicBezTo>
                  <a:cubicBezTo>
                    <a:pt x="126" y="35"/>
                    <a:pt x="126" y="35"/>
                    <a:pt x="126" y="35"/>
                  </a:cubicBezTo>
                  <a:cubicBezTo>
                    <a:pt x="123" y="35"/>
                    <a:pt x="121" y="36"/>
                    <a:pt x="119" y="38"/>
                  </a:cubicBezTo>
                  <a:cubicBezTo>
                    <a:pt x="117" y="40"/>
                    <a:pt x="116" y="41"/>
                    <a:pt x="115" y="43"/>
                  </a:cubicBezTo>
                  <a:cubicBezTo>
                    <a:pt x="115" y="43"/>
                    <a:pt x="115" y="43"/>
                    <a:pt x="115" y="43"/>
                  </a:cubicBezTo>
                  <a:cubicBezTo>
                    <a:pt x="113" y="47"/>
                    <a:pt x="113" y="47"/>
                    <a:pt x="113" y="47"/>
                  </a:cubicBezTo>
                  <a:cubicBezTo>
                    <a:pt x="107" y="51"/>
                    <a:pt x="104" y="56"/>
                    <a:pt x="102" y="60"/>
                  </a:cubicBezTo>
                  <a:cubicBezTo>
                    <a:pt x="100" y="66"/>
                    <a:pt x="101" y="70"/>
                    <a:pt x="106" y="74"/>
                  </a:cubicBezTo>
                  <a:cubicBezTo>
                    <a:pt x="100" y="77"/>
                    <a:pt x="96" y="83"/>
                    <a:pt x="94" y="91"/>
                  </a:cubicBezTo>
                  <a:cubicBezTo>
                    <a:pt x="86" y="92"/>
                    <a:pt x="80" y="96"/>
                    <a:pt x="75" y="104"/>
                  </a:cubicBezTo>
                  <a:cubicBezTo>
                    <a:pt x="56" y="105"/>
                    <a:pt x="56" y="105"/>
                    <a:pt x="56" y="105"/>
                  </a:cubicBezTo>
                  <a:cubicBezTo>
                    <a:pt x="49" y="107"/>
                    <a:pt x="44" y="109"/>
                    <a:pt x="39" y="1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95" name="Freeform 807"/>
            <p:cNvSpPr>
              <a:spLocks noEditPoints="1"/>
            </p:cNvSpPr>
            <p:nvPr/>
          </p:nvSpPr>
          <p:spPr bwMode="auto">
            <a:xfrm>
              <a:off x="364655" y="3433200"/>
              <a:ext cx="561266" cy="457079"/>
            </a:xfrm>
            <a:custGeom>
              <a:avLst/>
              <a:gdLst>
                <a:gd name="T0" fmla="*/ 23 w 141"/>
                <a:gd name="T1" fmla="*/ 2 h 115"/>
                <a:gd name="T2" fmla="*/ 74 w 141"/>
                <a:gd name="T3" fmla="*/ 6 h 115"/>
                <a:gd name="T4" fmla="*/ 109 w 141"/>
                <a:gd name="T5" fmla="*/ 19 h 115"/>
                <a:gd name="T6" fmla="*/ 121 w 141"/>
                <a:gd name="T7" fmla="*/ 17 h 115"/>
                <a:gd name="T8" fmla="*/ 139 w 141"/>
                <a:gd name="T9" fmla="*/ 19 h 115"/>
                <a:gd name="T10" fmla="*/ 138 w 141"/>
                <a:gd name="T11" fmla="*/ 33 h 115"/>
                <a:gd name="T12" fmla="*/ 120 w 141"/>
                <a:gd name="T13" fmla="*/ 40 h 115"/>
                <a:gd name="T14" fmla="*/ 104 w 141"/>
                <a:gd name="T15" fmla="*/ 62 h 115"/>
                <a:gd name="T16" fmla="*/ 77 w 141"/>
                <a:gd name="T17" fmla="*/ 106 h 115"/>
                <a:gd name="T18" fmla="*/ 26 w 141"/>
                <a:gd name="T19" fmla="*/ 101 h 115"/>
                <a:gd name="T20" fmla="*/ 26 w 141"/>
                <a:gd name="T21" fmla="*/ 86 h 115"/>
                <a:gd name="T22" fmla="*/ 24 w 141"/>
                <a:gd name="T23" fmla="*/ 71 h 115"/>
                <a:gd name="T24" fmla="*/ 27 w 141"/>
                <a:gd name="T25" fmla="*/ 52 h 115"/>
                <a:gd name="T26" fmla="*/ 35 w 141"/>
                <a:gd name="T27" fmla="*/ 35 h 115"/>
                <a:gd name="T28" fmla="*/ 21 w 141"/>
                <a:gd name="T29" fmla="*/ 29 h 115"/>
                <a:gd name="T30" fmla="*/ 9 w 141"/>
                <a:gd name="T31" fmla="*/ 27 h 115"/>
                <a:gd name="T32" fmla="*/ 2 w 141"/>
                <a:gd name="T33" fmla="*/ 14 h 115"/>
                <a:gd name="T34" fmla="*/ 10 w 141"/>
                <a:gd name="T35" fmla="*/ 5 h 115"/>
                <a:gd name="T36" fmla="*/ 12 w 141"/>
                <a:gd name="T37" fmla="*/ 6 h 115"/>
                <a:gd name="T38" fmla="*/ 5 w 141"/>
                <a:gd name="T39" fmla="*/ 8 h 115"/>
                <a:gd name="T40" fmla="*/ 2 w 141"/>
                <a:gd name="T41" fmla="*/ 9 h 115"/>
                <a:gd name="T42" fmla="*/ 7 w 141"/>
                <a:gd name="T43" fmla="*/ 19 h 115"/>
                <a:gd name="T44" fmla="*/ 10 w 141"/>
                <a:gd name="T45" fmla="*/ 24 h 115"/>
                <a:gd name="T46" fmla="*/ 16 w 141"/>
                <a:gd name="T47" fmla="*/ 25 h 115"/>
                <a:gd name="T48" fmla="*/ 34 w 141"/>
                <a:gd name="T49" fmla="*/ 29 h 115"/>
                <a:gd name="T50" fmla="*/ 36 w 141"/>
                <a:gd name="T51" fmla="*/ 34 h 115"/>
                <a:gd name="T52" fmla="*/ 36 w 141"/>
                <a:gd name="T53" fmla="*/ 39 h 115"/>
                <a:gd name="T54" fmla="*/ 29 w 141"/>
                <a:gd name="T55" fmla="*/ 51 h 115"/>
                <a:gd name="T56" fmla="*/ 25 w 141"/>
                <a:gd name="T57" fmla="*/ 70 h 115"/>
                <a:gd name="T58" fmla="*/ 25 w 141"/>
                <a:gd name="T59" fmla="*/ 79 h 115"/>
                <a:gd name="T60" fmla="*/ 25 w 141"/>
                <a:gd name="T61" fmla="*/ 82 h 115"/>
                <a:gd name="T62" fmla="*/ 26 w 141"/>
                <a:gd name="T63" fmla="*/ 91 h 115"/>
                <a:gd name="T64" fmla="*/ 26 w 141"/>
                <a:gd name="T65" fmla="*/ 100 h 115"/>
                <a:gd name="T66" fmla="*/ 57 w 141"/>
                <a:gd name="T67" fmla="*/ 105 h 115"/>
                <a:gd name="T68" fmla="*/ 75 w 141"/>
                <a:gd name="T69" fmla="*/ 104 h 115"/>
                <a:gd name="T70" fmla="*/ 102 w 141"/>
                <a:gd name="T71" fmla="*/ 61 h 115"/>
                <a:gd name="T72" fmla="*/ 115 w 141"/>
                <a:gd name="T73" fmla="*/ 44 h 115"/>
                <a:gd name="T74" fmla="*/ 119 w 141"/>
                <a:gd name="T75" fmla="*/ 38 h 115"/>
                <a:gd name="T76" fmla="*/ 136 w 141"/>
                <a:gd name="T77" fmla="*/ 32 h 115"/>
                <a:gd name="T78" fmla="*/ 138 w 141"/>
                <a:gd name="T79" fmla="*/ 21 h 115"/>
                <a:gd name="T80" fmla="*/ 126 w 141"/>
                <a:gd name="T81" fmla="*/ 22 h 115"/>
                <a:gd name="T82" fmla="*/ 115 w 141"/>
                <a:gd name="T83" fmla="*/ 19 h 115"/>
                <a:gd name="T84" fmla="*/ 96 w 141"/>
                <a:gd name="T85" fmla="*/ 17 h 115"/>
                <a:gd name="T86" fmla="*/ 61 w 141"/>
                <a:gd name="T87" fmla="*/ 7 h 115"/>
                <a:gd name="T88" fmla="*/ 30 w 141"/>
                <a:gd name="T89" fmla="*/ 5 h 115"/>
                <a:gd name="T90" fmla="*/ 15 w 141"/>
                <a:gd name="T91" fmla="*/ 2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41" h="115">
                  <a:moveTo>
                    <a:pt x="15" y="0"/>
                  </a:moveTo>
                  <a:cubicBezTo>
                    <a:pt x="16" y="0"/>
                    <a:pt x="16" y="0"/>
                    <a:pt x="17" y="0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61" y="5"/>
                    <a:pt x="61" y="5"/>
                    <a:pt x="61" y="5"/>
                  </a:cubicBezTo>
                  <a:cubicBezTo>
                    <a:pt x="66" y="6"/>
                    <a:pt x="70" y="6"/>
                    <a:pt x="74" y="6"/>
                  </a:cubicBezTo>
                  <a:cubicBezTo>
                    <a:pt x="77" y="6"/>
                    <a:pt x="80" y="6"/>
                    <a:pt x="82" y="5"/>
                  </a:cubicBezTo>
                  <a:cubicBezTo>
                    <a:pt x="86" y="9"/>
                    <a:pt x="91" y="12"/>
                    <a:pt x="97" y="15"/>
                  </a:cubicBezTo>
                  <a:cubicBezTo>
                    <a:pt x="102" y="18"/>
                    <a:pt x="106" y="19"/>
                    <a:pt x="109" y="19"/>
                  </a:cubicBezTo>
                  <a:cubicBezTo>
                    <a:pt x="111" y="19"/>
                    <a:pt x="113" y="18"/>
                    <a:pt x="114" y="17"/>
                  </a:cubicBezTo>
                  <a:cubicBezTo>
                    <a:pt x="115" y="17"/>
                    <a:pt x="115" y="17"/>
                    <a:pt x="115" y="17"/>
                  </a:cubicBezTo>
                  <a:cubicBezTo>
                    <a:pt x="121" y="17"/>
                    <a:pt x="121" y="17"/>
                    <a:pt x="121" y="17"/>
                  </a:cubicBezTo>
                  <a:cubicBezTo>
                    <a:pt x="122" y="18"/>
                    <a:pt x="122" y="18"/>
                    <a:pt x="122" y="18"/>
                  </a:cubicBezTo>
                  <a:cubicBezTo>
                    <a:pt x="125" y="19"/>
                    <a:pt x="126" y="20"/>
                    <a:pt x="127" y="21"/>
                  </a:cubicBezTo>
                  <a:cubicBezTo>
                    <a:pt x="139" y="19"/>
                    <a:pt x="139" y="19"/>
                    <a:pt x="139" y="19"/>
                  </a:cubicBezTo>
                  <a:cubicBezTo>
                    <a:pt x="141" y="24"/>
                    <a:pt x="141" y="24"/>
                    <a:pt x="141" y="24"/>
                  </a:cubicBezTo>
                  <a:cubicBezTo>
                    <a:pt x="141" y="29"/>
                    <a:pt x="141" y="29"/>
                    <a:pt x="141" y="29"/>
                  </a:cubicBezTo>
                  <a:cubicBezTo>
                    <a:pt x="138" y="33"/>
                    <a:pt x="138" y="33"/>
                    <a:pt x="138" y="33"/>
                  </a:cubicBezTo>
                  <a:cubicBezTo>
                    <a:pt x="132" y="36"/>
                    <a:pt x="132" y="36"/>
                    <a:pt x="132" y="36"/>
                  </a:cubicBezTo>
                  <a:cubicBezTo>
                    <a:pt x="127" y="37"/>
                    <a:pt x="127" y="37"/>
                    <a:pt x="127" y="37"/>
                  </a:cubicBezTo>
                  <a:cubicBezTo>
                    <a:pt x="125" y="37"/>
                    <a:pt x="122" y="38"/>
                    <a:pt x="120" y="40"/>
                  </a:cubicBezTo>
                  <a:cubicBezTo>
                    <a:pt x="118" y="42"/>
                    <a:pt x="117" y="43"/>
                    <a:pt x="116" y="45"/>
                  </a:cubicBezTo>
                  <a:cubicBezTo>
                    <a:pt x="115" y="49"/>
                    <a:pt x="115" y="49"/>
                    <a:pt x="115" y="49"/>
                  </a:cubicBezTo>
                  <a:cubicBezTo>
                    <a:pt x="110" y="53"/>
                    <a:pt x="106" y="57"/>
                    <a:pt x="104" y="62"/>
                  </a:cubicBezTo>
                  <a:cubicBezTo>
                    <a:pt x="102" y="67"/>
                    <a:pt x="103" y="72"/>
                    <a:pt x="108" y="75"/>
                  </a:cubicBezTo>
                  <a:cubicBezTo>
                    <a:pt x="102" y="78"/>
                    <a:pt x="98" y="84"/>
                    <a:pt x="96" y="93"/>
                  </a:cubicBezTo>
                  <a:cubicBezTo>
                    <a:pt x="88" y="94"/>
                    <a:pt x="82" y="97"/>
                    <a:pt x="77" y="106"/>
                  </a:cubicBezTo>
                  <a:cubicBezTo>
                    <a:pt x="57" y="107"/>
                    <a:pt x="57" y="107"/>
                    <a:pt x="57" y="107"/>
                  </a:cubicBezTo>
                  <a:cubicBezTo>
                    <a:pt x="49" y="109"/>
                    <a:pt x="44" y="112"/>
                    <a:pt x="40" y="115"/>
                  </a:cubicBezTo>
                  <a:cubicBezTo>
                    <a:pt x="34" y="107"/>
                    <a:pt x="29" y="103"/>
                    <a:pt x="26" y="101"/>
                  </a:cubicBezTo>
                  <a:cubicBezTo>
                    <a:pt x="17" y="101"/>
                    <a:pt x="17" y="101"/>
                    <a:pt x="17" y="101"/>
                  </a:cubicBezTo>
                  <a:cubicBezTo>
                    <a:pt x="24" y="90"/>
                    <a:pt x="24" y="90"/>
                    <a:pt x="24" y="90"/>
                  </a:cubicBezTo>
                  <a:cubicBezTo>
                    <a:pt x="26" y="88"/>
                    <a:pt x="27" y="86"/>
                    <a:pt x="26" y="86"/>
                  </a:cubicBezTo>
                  <a:cubicBezTo>
                    <a:pt x="24" y="83"/>
                    <a:pt x="24" y="83"/>
                    <a:pt x="24" y="83"/>
                  </a:cubicBezTo>
                  <a:cubicBezTo>
                    <a:pt x="21" y="82"/>
                    <a:pt x="21" y="80"/>
                    <a:pt x="24" y="78"/>
                  </a:cubicBezTo>
                  <a:cubicBezTo>
                    <a:pt x="25" y="75"/>
                    <a:pt x="25" y="72"/>
                    <a:pt x="24" y="7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21" y="65"/>
                    <a:pt x="21" y="64"/>
                    <a:pt x="23" y="63"/>
                  </a:cubicBezTo>
                  <a:cubicBezTo>
                    <a:pt x="27" y="62"/>
                    <a:pt x="28" y="57"/>
                    <a:pt x="27" y="52"/>
                  </a:cubicBezTo>
                  <a:cubicBezTo>
                    <a:pt x="26" y="48"/>
                    <a:pt x="27" y="44"/>
                    <a:pt x="28" y="43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5" y="37"/>
                    <a:pt x="36" y="36"/>
                    <a:pt x="35" y="35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0" y="29"/>
                    <a:pt x="28" y="28"/>
                    <a:pt x="25" y="28"/>
                  </a:cubicBezTo>
                  <a:cubicBezTo>
                    <a:pt x="24" y="28"/>
                    <a:pt x="23" y="28"/>
                    <a:pt x="21" y="29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8"/>
                    <a:pt x="1" y="6"/>
                    <a:pt x="5" y="6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1" y="2"/>
                    <a:pt x="12" y="0"/>
                    <a:pt x="15" y="0"/>
                  </a:cubicBezTo>
                  <a:moveTo>
                    <a:pt x="15" y="2"/>
                  </a:moveTo>
                  <a:cubicBezTo>
                    <a:pt x="14" y="2"/>
                    <a:pt x="13" y="2"/>
                    <a:pt x="12" y="6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3" y="8"/>
                    <a:pt x="2" y="9"/>
                    <a:pt x="2" y="9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2" y="26"/>
                    <a:pt x="24" y="26"/>
                    <a:pt x="25" y="26"/>
                  </a:cubicBezTo>
                  <a:cubicBezTo>
                    <a:pt x="28" y="26"/>
                    <a:pt x="31" y="27"/>
                    <a:pt x="34" y="29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6" y="34"/>
                    <a:pt x="36" y="34"/>
                    <a:pt x="36" y="34"/>
                  </a:cubicBezTo>
                  <a:cubicBezTo>
                    <a:pt x="38" y="36"/>
                    <a:pt x="37" y="38"/>
                    <a:pt x="36" y="38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28" y="45"/>
                    <a:pt x="28" y="48"/>
                    <a:pt x="29" y="51"/>
                  </a:cubicBezTo>
                  <a:cubicBezTo>
                    <a:pt x="30" y="58"/>
                    <a:pt x="28" y="63"/>
                    <a:pt x="24" y="65"/>
                  </a:cubicBezTo>
                  <a:cubicBezTo>
                    <a:pt x="23" y="65"/>
                    <a:pt x="23" y="65"/>
                    <a:pt x="23" y="66"/>
                  </a:cubicBezTo>
                  <a:cubicBezTo>
                    <a:pt x="25" y="70"/>
                    <a:pt x="25" y="70"/>
                    <a:pt x="25" y="70"/>
                  </a:cubicBezTo>
                  <a:cubicBezTo>
                    <a:pt x="27" y="71"/>
                    <a:pt x="28" y="74"/>
                    <a:pt x="25" y="79"/>
                  </a:cubicBezTo>
                  <a:cubicBezTo>
                    <a:pt x="25" y="79"/>
                    <a:pt x="25" y="79"/>
                    <a:pt x="25" y="79"/>
                  </a:cubicBezTo>
                  <a:cubicBezTo>
                    <a:pt x="25" y="79"/>
                    <a:pt x="25" y="79"/>
                    <a:pt x="25" y="79"/>
                  </a:cubicBezTo>
                  <a:cubicBezTo>
                    <a:pt x="24" y="80"/>
                    <a:pt x="24" y="81"/>
                    <a:pt x="24" y="81"/>
                  </a:cubicBezTo>
                  <a:cubicBezTo>
                    <a:pt x="24" y="81"/>
                    <a:pt x="24" y="82"/>
                    <a:pt x="24" y="82"/>
                  </a:cubicBezTo>
                  <a:cubicBezTo>
                    <a:pt x="25" y="82"/>
                    <a:pt x="25" y="82"/>
                    <a:pt x="25" y="82"/>
                  </a:cubicBezTo>
                  <a:cubicBezTo>
                    <a:pt x="25" y="82"/>
                    <a:pt x="25" y="82"/>
                    <a:pt x="25" y="82"/>
                  </a:cubicBezTo>
                  <a:cubicBezTo>
                    <a:pt x="27" y="84"/>
                    <a:pt x="27" y="84"/>
                    <a:pt x="27" y="84"/>
                  </a:cubicBezTo>
                  <a:cubicBezTo>
                    <a:pt x="29" y="86"/>
                    <a:pt x="27" y="89"/>
                    <a:pt x="26" y="91"/>
                  </a:cubicBezTo>
                  <a:cubicBezTo>
                    <a:pt x="20" y="99"/>
                    <a:pt x="20" y="99"/>
                    <a:pt x="20" y="99"/>
                  </a:cubicBezTo>
                  <a:cubicBezTo>
                    <a:pt x="26" y="100"/>
                    <a:pt x="26" y="100"/>
                    <a:pt x="26" y="100"/>
                  </a:cubicBezTo>
                  <a:cubicBezTo>
                    <a:pt x="26" y="100"/>
                    <a:pt x="26" y="100"/>
                    <a:pt x="26" y="100"/>
                  </a:cubicBezTo>
                  <a:cubicBezTo>
                    <a:pt x="27" y="100"/>
                    <a:pt x="27" y="100"/>
                    <a:pt x="27" y="100"/>
                  </a:cubicBezTo>
                  <a:cubicBezTo>
                    <a:pt x="30" y="101"/>
                    <a:pt x="34" y="105"/>
                    <a:pt x="40" y="113"/>
                  </a:cubicBezTo>
                  <a:cubicBezTo>
                    <a:pt x="45" y="109"/>
                    <a:pt x="50" y="107"/>
                    <a:pt x="57" y="105"/>
                  </a:cubicBezTo>
                  <a:cubicBezTo>
                    <a:pt x="57" y="105"/>
                    <a:pt x="57" y="105"/>
                    <a:pt x="57" y="105"/>
                  </a:cubicBezTo>
                  <a:cubicBezTo>
                    <a:pt x="57" y="105"/>
                    <a:pt x="57" y="105"/>
                    <a:pt x="57" y="105"/>
                  </a:cubicBezTo>
                  <a:cubicBezTo>
                    <a:pt x="75" y="104"/>
                    <a:pt x="75" y="104"/>
                    <a:pt x="75" y="104"/>
                  </a:cubicBezTo>
                  <a:cubicBezTo>
                    <a:pt x="80" y="96"/>
                    <a:pt x="86" y="92"/>
                    <a:pt x="95" y="92"/>
                  </a:cubicBezTo>
                  <a:cubicBezTo>
                    <a:pt x="96" y="84"/>
                    <a:pt x="100" y="78"/>
                    <a:pt x="105" y="75"/>
                  </a:cubicBezTo>
                  <a:cubicBezTo>
                    <a:pt x="101" y="71"/>
                    <a:pt x="100" y="67"/>
                    <a:pt x="102" y="61"/>
                  </a:cubicBezTo>
                  <a:cubicBezTo>
                    <a:pt x="104" y="56"/>
                    <a:pt x="108" y="52"/>
                    <a:pt x="114" y="48"/>
                  </a:cubicBezTo>
                  <a:cubicBezTo>
                    <a:pt x="115" y="44"/>
                    <a:pt x="115" y="44"/>
                    <a:pt x="115" y="44"/>
                  </a:cubicBezTo>
                  <a:cubicBezTo>
                    <a:pt x="115" y="44"/>
                    <a:pt x="115" y="44"/>
                    <a:pt x="115" y="44"/>
                  </a:cubicBezTo>
                  <a:cubicBezTo>
                    <a:pt x="115" y="44"/>
                    <a:pt x="115" y="44"/>
                    <a:pt x="115" y="44"/>
                  </a:cubicBezTo>
                  <a:cubicBezTo>
                    <a:pt x="115" y="44"/>
                    <a:pt x="115" y="43"/>
                    <a:pt x="115" y="43"/>
                  </a:cubicBezTo>
                  <a:cubicBezTo>
                    <a:pt x="116" y="42"/>
                    <a:pt x="117" y="40"/>
                    <a:pt x="119" y="38"/>
                  </a:cubicBezTo>
                  <a:cubicBezTo>
                    <a:pt x="121" y="36"/>
                    <a:pt x="124" y="35"/>
                    <a:pt x="127" y="35"/>
                  </a:cubicBezTo>
                  <a:cubicBezTo>
                    <a:pt x="132" y="35"/>
                    <a:pt x="132" y="35"/>
                    <a:pt x="132" y="35"/>
                  </a:cubicBezTo>
                  <a:cubicBezTo>
                    <a:pt x="136" y="32"/>
                    <a:pt x="136" y="32"/>
                    <a:pt x="136" y="32"/>
                  </a:cubicBezTo>
                  <a:cubicBezTo>
                    <a:pt x="139" y="28"/>
                    <a:pt x="139" y="28"/>
                    <a:pt x="139" y="28"/>
                  </a:cubicBezTo>
                  <a:cubicBezTo>
                    <a:pt x="139" y="24"/>
                    <a:pt x="139" y="24"/>
                    <a:pt x="139" y="24"/>
                  </a:cubicBezTo>
                  <a:cubicBezTo>
                    <a:pt x="138" y="21"/>
                    <a:pt x="138" y="21"/>
                    <a:pt x="138" y="21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6" y="22"/>
                    <a:pt x="126" y="22"/>
                    <a:pt x="126" y="22"/>
                  </a:cubicBezTo>
                  <a:cubicBezTo>
                    <a:pt x="125" y="22"/>
                    <a:pt x="124" y="21"/>
                    <a:pt x="121" y="19"/>
                  </a:cubicBezTo>
                  <a:cubicBezTo>
                    <a:pt x="120" y="19"/>
                    <a:pt x="120" y="19"/>
                    <a:pt x="120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4" y="20"/>
                    <a:pt x="111" y="20"/>
                    <a:pt x="109" y="20"/>
                  </a:cubicBezTo>
                  <a:cubicBezTo>
                    <a:pt x="105" y="20"/>
                    <a:pt x="101" y="19"/>
                    <a:pt x="96" y="17"/>
                  </a:cubicBezTo>
                  <a:cubicBezTo>
                    <a:pt x="90" y="14"/>
                    <a:pt x="85" y="11"/>
                    <a:pt x="81" y="7"/>
                  </a:cubicBezTo>
                  <a:cubicBezTo>
                    <a:pt x="79" y="8"/>
                    <a:pt x="77" y="8"/>
                    <a:pt x="74" y="8"/>
                  </a:cubicBezTo>
                  <a:cubicBezTo>
                    <a:pt x="70" y="8"/>
                    <a:pt x="66" y="7"/>
                    <a:pt x="61" y="7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96" name="Freeform 809"/>
            <p:cNvSpPr>
              <a:spLocks/>
            </p:cNvSpPr>
            <p:nvPr/>
          </p:nvSpPr>
          <p:spPr bwMode="auto">
            <a:xfrm>
              <a:off x="369695" y="3436562"/>
              <a:ext cx="551184" cy="448677"/>
            </a:xfrm>
            <a:custGeom>
              <a:avLst/>
              <a:gdLst>
                <a:gd name="T0" fmla="*/ 25 w 139"/>
                <a:gd name="T1" fmla="*/ 100 h 113"/>
                <a:gd name="T2" fmla="*/ 24 w 139"/>
                <a:gd name="T3" fmla="*/ 89 h 113"/>
                <a:gd name="T4" fmla="*/ 23 w 139"/>
                <a:gd name="T5" fmla="*/ 82 h 113"/>
                <a:gd name="T6" fmla="*/ 23 w 139"/>
                <a:gd name="T7" fmla="*/ 81 h 113"/>
                <a:gd name="T8" fmla="*/ 23 w 139"/>
                <a:gd name="T9" fmla="*/ 77 h 113"/>
                <a:gd name="T10" fmla="*/ 21 w 139"/>
                <a:gd name="T11" fmla="*/ 65 h 113"/>
                <a:gd name="T12" fmla="*/ 27 w 139"/>
                <a:gd name="T13" fmla="*/ 50 h 113"/>
                <a:gd name="T14" fmla="*/ 34 w 139"/>
                <a:gd name="T15" fmla="*/ 38 h 113"/>
                <a:gd name="T16" fmla="*/ 34 w 139"/>
                <a:gd name="T17" fmla="*/ 37 h 113"/>
                <a:gd name="T18" fmla="*/ 35 w 139"/>
                <a:gd name="T19" fmla="*/ 33 h 113"/>
                <a:gd name="T20" fmla="*/ 32 w 139"/>
                <a:gd name="T21" fmla="*/ 29 h 113"/>
                <a:gd name="T22" fmla="*/ 24 w 139"/>
                <a:gd name="T23" fmla="*/ 26 h 113"/>
                <a:gd name="T24" fmla="*/ 15 w 139"/>
                <a:gd name="T25" fmla="*/ 25 h 113"/>
                <a:gd name="T26" fmla="*/ 10 w 139"/>
                <a:gd name="T27" fmla="*/ 23 h 113"/>
                <a:gd name="T28" fmla="*/ 7 w 139"/>
                <a:gd name="T29" fmla="*/ 25 h 113"/>
                <a:gd name="T30" fmla="*/ 5 w 139"/>
                <a:gd name="T31" fmla="*/ 19 h 113"/>
                <a:gd name="T32" fmla="*/ 0 w 139"/>
                <a:gd name="T33" fmla="*/ 8 h 113"/>
                <a:gd name="T34" fmla="*/ 10 w 139"/>
                <a:gd name="T35" fmla="*/ 5 h 113"/>
                <a:gd name="T36" fmla="*/ 10 w 139"/>
                <a:gd name="T37" fmla="*/ 5 h 113"/>
                <a:gd name="T38" fmla="*/ 16 w 139"/>
                <a:gd name="T39" fmla="*/ 0 h 113"/>
                <a:gd name="T40" fmla="*/ 29 w 139"/>
                <a:gd name="T41" fmla="*/ 3 h 113"/>
                <a:gd name="T42" fmla="*/ 73 w 139"/>
                <a:gd name="T43" fmla="*/ 6 h 113"/>
                <a:gd name="T44" fmla="*/ 96 w 139"/>
                <a:gd name="T45" fmla="*/ 15 h 113"/>
                <a:gd name="T46" fmla="*/ 114 w 139"/>
                <a:gd name="T47" fmla="*/ 17 h 113"/>
                <a:gd name="T48" fmla="*/ 120 w 139"/>
                <a:gd name="T49" fmla="*/ 17 h 113"/>
                <a:gd name="T50" fmla="*/ 126 w 139"/>
                <a:gd name="T51" fmla="*/ 21 h 113"/>
                <a:gd name="T52" fmla="*/ 126 w 139"/>
                <a:gd name="T53" fmla="*/ 21 h 113"/>
                <a:gd name="T54" fmla="*/ 139 w 139"/>
                <a:gd name="T55" fmla="*/ 23 h 113"/>
                <a:gd name="T56" fmla="*/ 136 w 139"/>
                <a:gd name="T57" fmla="*/ 31 h 113"/>
                <a:gd name="T58" fmla="*/ 126 w 139"/>
                <a:gd name="T59" fmla="*/ 35 h 113"/>
                <a:gd name="T60" fmla="*/ 119 w 139"/>
                <a:gd name="T61" fmla="*/ 38 h 113"/>
                <a:gd name="T62" fmla="*/ 115 w 139"/>
                <a:gd name="T63" fmla="*/ 43 h 113"/>
                <a:gd name="T64" fmla="*/ 102 w 139"/>
                <a:gd name="T65" fmla="*/ 60 h 113"/>
                <a:gd name="T66" fmla="*/ 94 w 139"/>
                <a:gd name="T67" fmla="*/ 91 h 113"/>
                <a:gd name="T68" fmla="*/ 56 w 139"/>
                <a:gd name="T69" fmla="*/ 105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9" h="113">
                  <a:moveTo>
                    <a:pt x="39" y="113"/>
                  </a:moveTo>
                  <a:cubicBezTo>
                    <a:pt x="33" y="105"/>
                    <a:pt x="28" y="101"/>
                    <a:pt x="25" y="100"/>
                  </a:cubicBezTo>
                  <a:cubicBezTo>
                    <a:pt x="17" y="99"/>
                    <a:pt x="17" y="99"/>
                    <a:pt x="17" y="99"/>
                  </a:cubicBezTo>
                  <a:cubicBezTo>
                    <a:pt x="24" y="89"/>
                    <a:pt x="24" y="89"/>
                    <a:pt x="24" y="89"/>
                  </a:cubicBezTo>
                  <a:cubicBezTo>
                    <a:pt x="25" y="87"/>
                    <a:pt x="27" y="85"/>
                    <a:pt x="25" y="84"/>
                  </a:cubicBezTo>
                  <a:cubicBezTo>
                    <a:pt x="23" y="82"/>
                    <a:pt x="23" y="82"/>
                    <a:pt x="23" y="82"/>
                  </a:cubicBezTo>
                  <a:cubicBezTo>
                    <a:pt x="23" y="82"/>
                    <a:pt x="23" y="82"/>
                    <a:pt x="23" y="82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2" y="81"/>
                    <a:pt x="22" y="81"/>
                    <a:pt x="22" y="80"/>
                  </a:cubicBezTo>
                  <a:cubicBezTo>
                    <a:pt x="22" y="80"/>
                    <a:pt x="22" y="79"/>
                    <a:pt x="23" y="77"/>
                  </a:cubicBezTo>
                  <a:cubicBezTo>
                    <a:pt x="26" y="73"/>
                    <a:pt x="25" y="71"/>
                    <a:pt x="24" y="69"/>
                  </a:cubicBezTo>
                  <a:cubicBezTo>
                    <a:pt x="21" y="65"/>
                    <a:pt x="21" y="65"/>
                    <a:pt x="21" y="65"/>
                  </a:cubicBezTo>
                  <a:cubicBezTo>
                    <a:pt x="21" y="64"/>
                    <a:pt x="21" y="63"/>
                    <a:pt x="23" y="63"/>
                  </a:cubicBezTo>
                  <a:cubicBezTo>
                    <a:pt x="27" y="61"/>
                    <a:pt x="28" y="57"/>
                    <a:pt x="27" y="50"/>
                  </a:cubicBezTo>
                  <a:cubicBezTo>
                    <a:pt x="26" y="47"/>
                    <a:pt x="27" y="44"/>
                    <a:pt x="27" y="42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5" y="36"/>
                    <a:pt x="36" y="35"/>
                    <a:pt x="35" y="33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29" y="27"/>
                    <a:pt x="27" y="26"/>
                    <a:pt x="24" y="26"/>
                  </a:cubicBezTo>
                  <a:cubicBezTo>
                    <a:pt x="23" y="26"/>
                    <a:pt x="22" y="26"/>
                    <a:pt x="20" y="27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7"/>
                    <a:pt x="1" y="6"/>
                    <a:pt x="4" y="6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1" y="0"/>
                    <a:pt x="12" y="0"/>
                    <a:pt x="14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60" y="5"/>
                    <a:pt x="60" y="5"/>
                    <a:pt x="60" y="5"/>
                  </a:cubicBezTo>
                  <a:cubicBezTo>
                    <a:pt x="65" y="6"/>
                    <a:pt x="69" y="6"/>
                    <a:pt x="73" y="6"/>
                  </a:cubicBezTo>
                  <a:cubicBezTo>
                    <a:pt x="76" y="6"/>
                    <a:pt x="78" y="6"/>
                    <a:pt x="81" y="5"/>
                  </a:cubicBezTo>
                  <a:cubicBezTo>
                    <a:pt x="85" y="9"/>
                    <a:pt x="90" y="12"/>
                    <a:pt x="96" y="15"/>
                  </a:cubicBezTo>
                  <a:cubicBezTo>
                    <a:pt x="100" y="17"/>
                    <a:pt x="105" y="18"/>
                    <a:pt x="108" y="18"/>
                  </a:cubicBezTo>
                  <a:cubicBezTo>
                    <a:pt x="110" y="18"/>
                    <a:pt x="112" y="18"/>
                    <a:pt x="114" y="17"/>
                  </a:cubicBezTo>
                  <a:cubicBezTo>
                    <a:pt x="114" y="17"/>
                    <a:pt x="114" y="17"/>
                    <a:pt x="114" y="17"/>
                  </a:cubicBezTo>
                  <a:cubicBezTo>
                    <a:pt x="120" y="17"/>
                    <a:pt x="120" y="17"/>
                    <a:pt x="120" y="17"/>
                  </a:cubicBezTo>
                  <a:cubicBezTo>
                    <a:pt x="120" y="17"/>
                    <a:pt x="120" y="17"/>
                    <a:pt x="120" y="17"/>
                  </a:cubicBezTo>
                  <a:cubicBezTo>
                    <a:pt x="123" y="19"/>
                    <a:pt x="125" y="20"/>
                    <a:pt x="126" y="21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38" y="19"/>
                    <a:pt x="138" y="19"/>
                    <a:pt x="138" y="19"/>
                  </a:cubicBezTo>
                  <a:cubicBezTo>
                    <a:pt x="139" y="23"/>
                    <a:pt x="139" y="23"/>
                    <a:pt x="139" y="23"/>
                  </a:cubicBezTo>
                  <a:cubicBezTo>
                    <a:pt x="139" y="28"/>
                    <a:pt x="139" y="28"/>
                    <a:pt x="139" y="28"/>
                  </a:cubicBezTo>
                  <a:cubicBezTo>
                    <a:pt x="136" y="31"/>
                    <a:pt x="136" y="31"/>
                    <a:pt x="136" y="31"/>
                  </a:cubicBezTo>
                  <a:cubicBezTo>
                    <a:pt x="131" y="34"/>
                    <a:pt x="131" y="34"/>
                    <a:pt x="131" y="34"/>
                  </a:cubicBezTo>
                  <a:cubicBezTo>
                    <a:pt x="126" y="35"/>
                    <a:pt x="126" y="35"/>
                    <a:pt x="126" y="35"/>
                  </a:cubicBezTo>
                  <a:cubicBezTo>
                    <a:pt x="126" y="35"/>
                    <a:pt x="126" y="35"/>
                    <a:pt x="126" y="35"/>
                  </a:cubicBezTo>
                  <a:cubicBezTo>
                    <a:pt x="123" y="35"/>
                    <a:pt x="121" y="36"/>
                    <a:pt x="119" y="38"/>
                  </a:cubicBezTo>
                  <a:cubicBezTo>
                    <a:pt x="117" y="40"/>
                    <a:pt x="116" y="41"/>
                    <a:pt x="115" y="43"/>
                  </a:cubicBezTo>
                  <a:cubicBezTo>
                    <a:pt x="115" y="43"/>
                    <a:pt x="115" y="43"/>
                    <a:pt x="115" y="43"/>
                  </a:cubicBezTo>
                  <a:cubicBezTo>
                    <a:pt x="113" y="47"/>
                    <a:pt x="113" y="47"/>
                    <a:pt x="113" y="47"/>
                  </a:cubicBezTo>
                  <a:cubicBezTo>
                    <a:pt x="107" y="51"/>
                    <a:pt x="104" y="56"/>
                    <a:pt x="102" y="60"/>
                  </a:cubicBezTo>
                  <a:cubicBezTo>
                    <a:pt x="100" y="66"/>
                    <a:pt x="101" y="70"/>
                    <a:pt x="106" y="74"/>
                  </a:cubicBezTo>
                  <a:cubicBezTo>
                    <a:pt x="100" y="77"/>
                    <a:pt x="96" y="83"/>
                    <a:pt x="94" y="91"/>
                  </a:cubicBezTo>
                  <a:cubicBezTo>
                    <a:pt x="86" y="92"/>
                    <a:pt x="80" y="96"/>
                    <a:pt x="75" y="104"/>
                  </a:cubicBezTo>
                  <a:cubicBezTo>
                    <a:pt x="56" y="105"/>
                    <a:pt x="56" y="105"/>
                    <a:pt x="56" y="105"/>
                  </a:cubicBezTo>
                  <a:cubicBezTo>
                    <a:pt x="49" y="107"/>
                    <a:pt x="44" y="109"/>
                    <a:pt x="39" y="1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97" name="Freeform 810"/>
            <p:cNvSpPr>
              <a:spLocks noEditPoints="1"/>
            </p:cNvSpPr>
            <p:nvPr/>
          </p:nvSpPr>
          <p:spPr bwMode="auto">
            <a:xfrm>
              <a:off x="364655" y="3433200"/>
              <a:ext cx="561266" cy="457079"/>
            </a:xfrm>
            <a:custGeom>
              <a:avLst/>
              <a:gdLst>
                <a:gd name="T0" fmla="*/ 23 w 141"/>
                <a:gd name="T1" fmla="*/ 2 h 115"/>
                <a:gd name="T2" fmla="*/ 74 w 141"/>
                <a:gd name="T3" fmla="*/ 6 h 115"/>
                <a:gd name="T4" fmla="*/ 109 w 141"/>
                <a:gd name="T5" fmla="*/ 19 h 115"/>
                <a:gd name="T6" fmla="*/ 121 w 141"/>
                <a:gd name="T7" fmla="*/ 17 h 115"/>
                <a:gd name="T8" fmla="*/ 139 w 141"/>
                <a:gd name="T9" fmla="*/ 19 h 115"/>
                <a:gd name="T10" fmla="*/ 138 w 141"/>
                <a:gd name="T11" fmla="*/ 33 h 115"/>
                <a:gd name="T12" fmla="*/ 120 w 141"/>
                <a:gd name="T13" fmla="*/ 40 h 115"/>
                <a:gd name="T14" fmla="*/ 104 w 141"/>
                <a:gd name="T15" fmla="*/ 62 h 115"/>
                <a:gd name="T16" fmla="*/ 77 w 141"/>
                <a:gd name="T17" fmla="*/ 106 h 115"/>
                <a:gd name="T18" fmla="*/ 26 w 141"/>
                <a:gd name="T19" fmla="*/ 101 h 115"/>
                <a:gd name="T20" fmla="*/ 26 w 141"/>
                <a:gd name="T21" fmla="*/ 86 h 115"/>
                <a:gd name="T22" fmla="*/ 24 w 141"/>
                <a:gd name="T23" fmla="*/ 71 h 115"/>
                <a:gd name="T24" fmla="*/ 27 w 141"/>
                <a:gd name="T25" fmla="*/ 52 h 115"/>
                <a:gd name="T26" fmla="*/ 35 w 141"/>
                <a:gd name="T27" fmla="*/ 35 h 115"/>
                <a:gd name="T28" fmla="*/ 21 w 141"/>
                <a:gd name="T29" fmla="*/ 29 h 115"/>
                <a:gd name="T30" fmla="*/ 9 w 141"/>
                <a:gd name="T31" fmla="*/ 27 h 115"/>
                <a:gd name="T32" fmla="*/ 2 w 141"/>
                <a:gd name="T33" fmla="*/ 14 h 115"/>
                <a:gd name="T34" fmla="*/ 10 w 141"/>
                <a:gd name="T35" fmla="*/ 5 h 115"/>
                <a:gd name="T36" fmla="*/ 12 w 141"/>
                <a:gd name="T37" fmla="*/ 6 h 115"/>
                <a:gd name="T38" fmla="*/ 5 w 141"/>
                <a:gd name="T39" fmla="*/ 8 h 115"/>
                <a:gd name="T40" fmla="*/ 2 w 141"/>
                <a:gd name="T41" fmla="*/ 9 h 115"/>
                <a:gd name="T42" fmla="*/ 7 w 141"/>
                <a:gd name="T43" fmla="*/ 19 h 115"/>
                <a:gd name="T44" fmla="*/ 10 w 141"/>
                <a:gd name="T45" fmla="*/ 24 h 115"/>
                <a:gd name="T46" fmla="*/ 16 w 141"/>
                <a:gd name="T47" fmla="*/ 25 h 115"/>
                <a:gd name="T48" fmla="*/ 34 w 141"/>
                <a:gd name="T49" fmla="*/ 29 h 115"/>
                <a:gd name="T50" fmla="*/ 36 w 141"/>
                <a:gd name="T51" fmla="*/ 34 h 115"/>
                <a:gd name="T52" fmla="*/ 36 w 141"/>
                <a:gd name="T53" fmla="*/ 39 h 115"/>
                <a:gd name="T54" fmla="*/ 29 w 141"/>
                <a:gd name="T55" fmla="*/ 51 h 115"/>
                <a:gd name="T56" fmla="*/ 25 w 141"/>
                <a:gd name="T57" fmla="*/ 70 h 115"/>
                <a:gd name="T58" fmla="*/ 25 w 141"/>
                <a:gd name="T59" fmla="*/ 79 h 115"/>
                <a:gd name="T60" fmla="*/ 25 w 141"/>
                <a:gd name="T61" fmla="*/ 82 h 115"/>
                <a:gd name="T62" fmla="*/ 26 w 141"/>
                <a:gd name="T63" fmla="*/ 91 h 115"/>
                <a:gd name="T64" fmla="*/ 26 w 141"/>
                <a:gd name="T65" fmla="*/ 100 h 115"/>
                <a:gd name="T66" fmla="*/ 57 w 141"/>
                <a:gd name="T67" fmla="*/ 105 h 115"/>
                <a:gd name="T68" fmla="*/ 75 w 141"/>
                <a:gd name="T69" fmla="*/ 104 h 115"/>
                <a:gd name="T70" fmla="*/ 102 w 141"/>
                <a:gd name="T71" fmla="*/ 61 h 115"/>
                <a:gd name="T72" fmla="*/ 115 w 141"/>
                <a:gd name="T73" fmla="*/ 44 h 115"/>
                <a:gd name="T74" fmla="*/ 119 w 141"/>
                <a:gd name="T75" fmla="*/ 38 h 115"/>
                <a:gd name="T76" fmla="*/ 136 w 141"/>
                <a:gd name="T77" fmla="*/ 32 h 115"/>
                <a:gd name="T78" fmla="*/ 138 w 141"/>
                <a:gd name="T79" fmla="*/ 21 h 115"/>
                <a:gd name="T80" fmla="*/ 126 w 141"/>
                <a:gd name="T81" fmla="*/ 22 h 115"/>
                <a:gd name="T82" fmla="*/ 115 w 141"/>
                <a:gd name="T83" fmla="*/ 19 h 115"/>
                <a:gd name="T84" fmla="*/ 96 w 141"/>
                <a:gd name="T85" fmla="*/ 17 h 115"/>
                <a:gd name="T86" fmla="*/ 61 w 141"/>
                <a:gd name="T87" fmla="*/ 7 h 115"/>
                <a:gd name="T88" fmla="*/ 30 w 141"/>
                <a:gd name="T89" fmla="*/ 5 h 115"/>
                <a:gd name="T90" fmla="*/ 15 w 141"/>
                <a:gd name="T91" fmla="*/ 2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41" h="115">
                  <a:moveTo>
                    <a:pt x="15" y="0"/>
                  </a:moveTo>
                  <a:cubicBezTo>
                    <a:pt x="16" y="0"/>
                    <a:pt x="16" y="0"/>
                    <a:pt x="17" y="0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61" y="5"/>
                    <a:pt x="61" y="5"/>
                    <a:pt x="61" y="5"/>
                  </a:cubicBezTo>
                  <a:cubicBezTo>
                    <a:pt x="66" y="6"/>
                    <a:pt x="70" y="6"/>
                    <a:pt x="74" y="6"/>
                  </a:cubicBezTo>
                  <a:cubicBezTo>
                    <a:pt x="77" y="6"/>
                    <a:pt x="80" y="6"/>
                    <a:pt x="82" y="5"/>
                  </a:cubicBezTo>
                  <a:cubicBezTo>
                    <a:pt x="86" y="9"/>
                    <a:pt x="91" y="12"/>
                    <a:pt x="97" y="15"/>
                  </a:cubicBezTo>
                  <a:cubicBezTo>
                    <a:pt x="102" y="18"/>
                    <a:pt x="106" y="19"/>
                    <a:pt x="109" y="19"/>
                  </a:cubicBezTo>
                  <a:cubicBezTo>
                    <a:pt x="111" y="19"/>
                    <a:pt x="113" y="18"/>
                    <a:pt x="114" y="17"/>
                  </a:cubicBezTo>
                  <a:cubicBezTo>
                    <a:pt x="115" y="17"/>
                    <a:pt x="115" y="17"/>
                    <a:pt x="115" y="17"/>
                  </a:cubicBezTo>
                  <a:cubicBezTo>
                    <a:pt x="121" y="17"/>
                    <a:pt x="121" y="17"/>
                    <a:pt x="121" y="17"/>
                  </a:cubicBezTo>
                  <a:cubicBezTo>
                    <a:pt x="122" y="18"/>
                    <a:pt x="122" y="18"/>
                    <a:pt x="122" y="18"/>
                  </a:cubicBezTo>
                  <a:cubicBezTo>
                    <a:pt x="125" y="19"/>
                    <a:pt x="126" y="20"/>
                    <a:pt x="127" y="21"/>
                  </a:cubicBezTo>
                  <a:cubicBezTo>
                    <a:pt x="139" y="19"/>
                    <a:pt x="139" y="19"/>
                    <a:pt x="139" y="19"/>
                  </a:cubicBezTo>
                  <a:cubicBezTo>
                    <a:pt x="141" y="24"/>
                    <a:pt x="141" y="24"/>
                    <a:pt x="141" y="24"/>
                  </a:cubicBezTo>
                  <a:cubicBezTo>
                    <a:pt x="141" y="29"/>
                    <a:pt x="141" y="29"/>
                    <a:pt x="141" y="29"/>
                  </a:cubicBezTo>
                  <a:cubicBezTo>
                    <a:pt x="138" y="33"/>
                    <a:pt x="138" y="33"/>
                    <a:pt x="138" y="33"/>
                  </a:cubicBezTo>
                  <a:cubicBezTo>
                    <a:pt x="132" y="36"/>
                    <a:pt x="132" y="36"/>
                    <a:pt x="132" y="36"/>
                  </a:cubicBezTo>
                  <a:cubicBezTo>
                    <a:pt x="127" y="37"/>
                    <a:pt x="127" y="37"/>
                    <a:pt x="127" y="37"/>
                  </a:cubicBezTo>
                  <a:cubicBezTo>
                    <a:pt x="125" y="37"/>
                    <a:pt x="122" y="38"/>
                    <a:pt x="120" y="40"/>
                  </a:cubicBezTo>
                  <a:cubicBezTo>
                    <a:pt x="118" y="42"/>
                    <a:pt x="117" y="43"/>
                    <a:pt x="116" y="45"/>
                  </a:cubicBezTo>
                  <a:cubicBezTo>
                    <a:pt x="115" y="49"/>
                    <a:pt x="115" y="49"/>
                    <a:pt x="115" y="49"/>
                  </a:cubicBezTo>
                  <a:cubicBezTo>
                    <a:pt x="110" y="53"/>
                    <a:pt x="106" y="57"/>
                    <a:pt x="104" y="62"/>
                  </a:cubicBezTo>
                  <a:cubicBezTo>
                    <a:pt x="102" y="67"/>
                    <a:pt x="103" y="72"/>
                    <a:pt x="108" y="75"/>
                  </a:cubicBezTo>
                  <a:cubicBezTo>
                    <a:pt x="102" y="78"/>
                    <a:pt x="98" y="84"/>
                    <a:pt x="96" y="93"/>
                  </a:cubicBezTo>
                  <a:cubicBezTo>
                    <a:pt x="88" y="94"/>
                    <a:pt x="82" y="97"/>
                    <a:pt x="77" y="106"/>
                  </a:cubicBezTo>
                  <a:cubicBezTo>
                    <a:pt x="57" y="107"/>
                    <a:pt x="57" y="107"/>
                    <a:pt x="57" y="107"/>
                  </a:cubicBezTo>
                  <a:cubicBezTo>
                    <a:pt x="49" y="109"/>
                    <a:pt x="44" y="112"/>
                    <a:pt x="40" y="115"/>
                  </a:cubicBezTo>
                  <a:cubicBezTo>
                    <a:pt x="34" y="107"/>
                    <a:pt x="29" y="103"/>
                    <a:pt x="26" y="101"/>
                  </a:cubicBezTo>
                  <a:cubicBezTo>
                    <a:pt x="17" y="101"/>
                    <a:pt x="17" y="101"/>
                    <a:pt x="17" y="101"/>
                  </a:cubicBezTo>
                  <a:cubicBezTo>
                    <a:pt x="24" y="90"/>
                    <a:pt x="24" y="90"/>
                    <a:pt x="24" y="90"/>
                  </a:cubicBezTo>
                  <a:cubicBezTo>
                    <a:pt x="26" y="88"/>
                    <a:pt x="27" y="86"/>
                    <a:pt x="26" y="86"/>
                  </a:cubicBezTo>
                  <a:cubicBezTo>
                    <a:pt x="24" y="83"/>
                    <a:pt x="24" y="83"/>
                    <a:pt x="24" y="83"/>
                  </a:cubicBezTo>
                  <a:cubicBezTo>
                    <a:pt x="21" y="82"/>
                    <a:pt x="21" y="80"/>
                    <a:pt x="24" y="78"/>
                  </a:cubicBezTo>
                  <a:cubicBezTo>
                    <a:pt x="25" y="75"/>
                    <a:pt x="25" y="72"/>
                    <a:pt x="24" y="7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21" y="65"/>
                    <a:pt x="21" y="64"/>
                    <a:pt x="23" y="63"/>
                  </a:cubicBezTo>
                  <a:cubicBezTo>
                    <a:pt x="27" y="62"/>
                    <a:pt x="28" y="57"/>
                    <a:pt x="27" y="52"/>
                  </a:cubicBezTo>
                  <a:cubicBezTo>
                    <a:pt x="26" y="48"/>
                    <a:pt x="27" y="44"/>
                    <a:pt x="28" y="43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5" y="37"/>
                    <a:pt x="36" y="36"/>
                    <a:pt x="35" y="35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0" y="29"/>
                    <a:pt x="28" y="28"/>
                    <a:pt x="25" y="28"/>
                  </a:cubicBezTo>
                  <a:cubicBezTo>
                    <a:pt x="24" y="28"/>
                    <a:pt x="23" y="28"/>
                    <a:pt x="21" y="29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8"/>
                    <a:pt x="1" y="6"/>
                    <a:pt x="5" y="6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1" y="2"/>
                    <a:pt x="12" y="0"/>
                    <a:pt x="15" y="0"/>
                  </a:cubicBezTo>
                  <a:moveTo>
                    <a:pt x="15" y="2"/>
                  </a:moveTo>
                  <a:cubicBezTo>
                    <a:pt x="14" y="2"/>
                    <a:pt x="13" y="2"/>
                    <a:pt x="12" y="6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3" y="8"/>
                    <a:pt x="2" y="9"/>
                    <a:pt x="2" y="9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2" y="26"/>
                    <a:pt x="24" y="26"/>
                    <a:pt x="25" y="26"/>
                  </a:cubicBezTo>
                  <a:cubicBezTo>
                    <a:pt x="28" y="26"/>
                    <a:pt x="31" y="27"/>
                    <a:pt x="34" y="29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6" y="34"/>
                    <a:pt x="36" y="34"/>
                    <a:pt x="36" y="34"/>
                  </a:cubicBezTo>
                  <a:cubicBezTo>
                    <a:pt x="38" y="36"/>
                    <a:pt x="37" y="38"/>
                    <a:pt x="36" y="38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28" y="45"/>
                    <a:pt x="28" y="48"/>
                    <a:pt x="29" y="51"/>
                  </a:cubicBezTo>
                  <a:cubicBezTo>
                    <a:pt x="30" y="58"/>
                    <a:pt x="28" y="63"/>
                    <a:pt x="24" y="65"/>
                  </a:cubicBezTo>
                  <a:cubicBezTo>
                    <a:pt x="23" y="65"/>
                    <a:pt x="23" y="65"/>
                    <a:pt x="23" y="66"/>
                  </a:cubicBezTo>
                  <a:cubicBezTo>
                    <a:pt x="25" y="70"/>
                    <a:pt x="25" y="70"/>
                    <a:pt x="25" y="70"/>
                  </a:cubicBezTo>
                  <a:cubicBezTo>
                    <a:pt x="27" y="71"/>
                    <a:pt x="28" y="74"/>
                    <a:pt x="25" y="79"/>
                  </a:cubicBezTo>
                  <a:cubicBezTo>
                    <a:pt x="25" y="79"/>
                    <a:pt x="25" y="79"/>
                    <a:pt x="25" y="79"/>
                  </a:cubicBezTo>
                  <a:cubicBezTo>
                    <a:pt x="25" y="79"/>
                    <a:pt x="25" y="79"/>
                    <a:pt x="25" y="79"/>
                  </a:cubicBezTo>
                  <a:cubicBezTo>
                    <a:pt x="24" y="80"/>
                    <a:pt x="24" y="81"/>
                    <a:pt x="24" y="81"/>
                  </a:cubicBezTo>
                  <a:cubicBezTo>
                    <a:pt x="24" y="81"/>
                    <a:pt x="24" y="82"/>
                    <a:pt x="24" y="82"/>
                  </a:cubicBezTo>
                  <a:cubicBezTo>
                    <a:pt x="25" y="82"/>
                    <a:pt x="25" y="82"/>
                    <a:pt x="25" y="82"/>
                  </a:cubicBezTo>
                  <a:cubicBezTo>
                    <a:pt x="25" y="82"/>
                    <a:pt x="25" y="82"/>
                    <a:pt x="25" y="82"/>
                  </a:cubicBezTo>
                  <a:cubicBezTo>
                    <a:pt x="27" y="84"/>
                    <a:pt x="27" y="84"/>
                    <a:pt x="27" y="84"/>
                  </a:cubicBezTo>
                  <a:cubicBezTo>
                    <a:pt x="29" y="86"/>
                    <a:pt x="27" y="89"/>
                    <a:pt x="26" y="91"/>
                  </a:cubicBezTo>
                  <a:cubicBezTo>
                    <a:pt x="20" y="99"/>
                    <a:pt x="20" y="99"/>
                    <a:pt x="20" y="99"/>
                  </a:cubicBezTo>
                  <a:cubicBezTo>
                    <a:pt x="26" y="100"/>
                    <a:pt x="26" y="100"/>
                    <a:pt x="26" y="100"/>
                  </a:cubicBezTo>
                  <a:cubicBezTo>
                    <a:pt x="26" y="100"/>
                    <a:pt x="26" y="100"/>
                    <a:pt x="26" y="100"/>
                  </a:cubicBezTo>
                  <a:cubicBezTo>
                    <a:pt x="27" y="100"/>
                    <a:pt x="27" y="100"/>
                    <a:pt x="27" y="100"/>
                  </a:cubicBezTo>
                  <a:cubicBezTo>
                    <a:pt x="30" y="101"/>
                    <a:pt x="34" y="105"/>
                    <a:pt x="40" y="113"/>
                  </a:cubicBezTo>
                  <a:cubicBezTo>
                    <a:pt x="45" y="109"/>
                    <a:pt x="50" y="107"/>
                    <a:pt x="57" y="105"/>
                  </a:cubicBezTo>
                  <a:cubicBezTo>
                    <a:pt x="57" y="105"/>
                    <a:pt x="57" y="105"/>
                    <a:pt x="57" y="105"/>
                  </a:cubicBezTo>
                  <a:cubicBezTo>
                    <a:pt x="57" y="105"/>
                    <a:pt x="57" y="105"/>
                    <a:pt x="57" y="105"/>
                  </a:cubicBezTo>
                  <a:cubicBezTo>
                    <a:pt x="75" y="104"/>
                    <a:pt x="75" y="104"/>
                    <a:pt x="75" y="104"/>
                  </a:cubicBezTo>
                  <a:cubicBezTo>
                    <a:pt x="80" y="96"/>
                    <a:pt x="86" y="92"/>
                    <a:pt x="95" y="92"/>
                  </a:cubicBezTo>
                  <a:cubicBezTo>
                    <a:pt x="96" y="84"/>
                    <a:pt x="100" y="78"/>
                    <a:pt x="105" y="75"/>
                  </a:cubicBezTo>
                  <a:cubicBezTo>
                    <a:pt x="101" y="71"/>
                    <a:pt x="100" y="67"/>
                    <a:pt x="102" y="61"/>
                  </a:cubicBezTo>
                  <a:cubicBezTo>
                    <a:pt x="104" y="56"/>
                    <a:pt x="108" y="52"/>
                    <a:pt x="114" y="48"/>
                  </a:cubicBezTo>
                  <a:cubicBezTo>
                    <a:pt x="115" y="44"/>
                    <a:pt x="115" y="44"/>
                    <a:pt x="115" y="44"/>
                  </a:cubicBezTo>
                  <a:cubicBezTo>
                    <a:pt x="115" y="44"/>
                    <a:pt x="115" y="44"/>
                    <a:pt x="115" y="44"/>
                  </a:cubicBezTo>
                  <a:cubicBezTo>
                    <a:pt x="115" y="44"/>
                    <a:pt x="115" y="44"/>
                    <a:pt x="115" y="44"/>
                  </a:cubicBezTo>
                  <a:cubicBezTo>
                    <a:pt x="115" y="44"/>
                    <a:pt x="115" y="43"/>
                    <a:pt x="115" y="43"/>
                  </a:cubicBezTo>
                  <a:cubicBezTo>
                    <a:pt x="116" y="42"/>
                    <a:pt x="117" y="40"/>
                    <a:pt x="119" y="38"/>
                  </a:cubicBezTo>
                  <a:cubicBezTo>
                    <a:pt x="121" y="36"/>
                    <a:pt x="124" y="35"/>
                    <a:pt x="127" y="35"/>
                  </a:cubicBezTo>
                  <a:cubicBezTo>
                    <a:pt x="132" y="35"/>
                    <a:pt x="132" y="35"/>
                    <a:pt x="132" y="35"/>
                  </a:cubicBezTo>
                  <a:cubicBezTo>
                    <a:pt x="136" y="32"/>
                    <a:pt x="136" y="32"/>
                    <a:pt x="136" y="32"/>
                  </a:cubicBezTo>
                  <a:cubicBezTo>
                    <a:pt x="139" y="28"/>
                    <a:pt x="139" y="28"/>
                    <a:pt x="139" y="28"/>
                  </a:cubicBezTo>
                  <a:cubicBezTo>
                    <a:pt x="139" y="24"/>
                    <a:pt x="139" y="24"/>
                    <a:pt x="139" y="24"/>
                  </a:cubicBezTo>
                  <a:cubicBezTo>
                    <a:pt x="138" y="21"/>
                    <a:pt x="138" y="21"/>
                    <a:pt x="138" y="21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6" y="22"/>
                    <a:pt x="126" y="22"/>
                    <a:pt x="126" y="22"/>
                  </a:cubicBezTo>
                  <a:cubicBezTo>
                    <a:pt x="125" y="22"/>
                    <a:pt x="124" y="21"/>
                    <a:pt x="121" y="19"/>
                  </a:cubicBezTo>
                  <a:cubicBezTo>
                    <a:pt x="120" y="19"/>
                    <a:pt x="120" y="19"/>
                    <a:pt x="120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4" y="20"/>
                    <a:pt x="111" y="20"/>
                    <a:pt x="109" y="20"/>
                  </a:cubicBezTo>
                  <a:cubicBezTo>
                    <a:pt x="105" y="20"/>
                    <a:pt x="101" y="19"/>
                    <a:pt x="96" y="17"/>
                  </a:cubicBezTo>
                  <a:cubicBezTo>
                    <a:pt x="90" y="14"/>
                    <a:pt x="85" y="11"/>
                    <a:pt x="81" y="7"/>
                  </a:cubicBezTo>
                  <a:cubicBezTo>
                    <a:pt x="79" y="8"/>
                    <a:pt x="77" y="8"/>
                    <a:pt x="74" y="8"/>
                  </a:cubicBezTo>
                  <a:cubicBezTo>
                    <a:pt x="70" y="8"/>
                    <a:pt x="66" y="7"/>
                    <a:pt x="61" y="7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98" name="Freeform 811"/>
            <p:cNvSpPr>
              <a:spLocks/>
            </p:cNvSpPr>
            <p:nvPr/>
          </p:nvSpPr>
          <p:spPr bwMode="auto">
            <a:xfrm>
              <a:off x="2804648" y="3678544"/>
              <a:ext cx="870466" cy="783083"/>
            </a:xfrm>
            <a:custGeom>
              <a:avLst/>
              <a:gdLst>
                <a:gd name="T0" fmla="*/ 147 w 219"/>
                <a:gd name="T1" fmla="*/ 181 h 197"/>
                <a:gd name="T2" fmla="*/ 122 w 219"/>
                <a:gd name="T3" fmla="*/ 179 h 197"/>
                <a:gd name="T4" fmla="*/ 80 w 219"/>
                <a:gd name="T5" fmla="*/ 157 h 197"/>
                <a:gd name="T6" fmla="*/ 62 w 219"/>
                <a:gd name="T7" fmla="*/ 134 h 197"/>
                <a:gd name="T8" fmla="*/ 47 w 219"/>
                <a:gd name="T9" fmla="*/ 131 h 197"/>
                <a:gd name="T10" fmla="*/ 46 w 219"/>
                <a:gd name="T11" fmla="*/ 125 h 197"/>
                <a:gd name="T12" fmla="*/ 41 w 219"/>
                <a:gd name="T13" fmla="*/ 123 h 197"/>
                <a:gd name="T14" fmla="*/ 36 w 219"/>
                <a:gd name="T15" fmla="*/ 104 h 197"/>
                <a:gd name="T16" fmla="*/ 25 w 219"/>
                <a:gd name="T17" fmla="*/ 97 h 197"/>
                <a:gd name="T18" fmla="*/ 23 w 219"/>
                <a:gd name="T19" fmla="*/ 95 h 197"/>
                <a:gd name="T20" fmla="*/ 21 w 219"/>
                <a:gd name="T21" fmla="*/ 90 h 197"/>
                <a:gd name="T22" fmla="*/ 22 w 219"/>
                <a:gd name="T23" fmla="*/ 65 h 197"/>
                <a:gd name="T24" fmla="*/ 22 w 219"/>
                <a:gd name="T25" fmla="*/ 55 h 197"/>
                <a:gd name="T26" fmla="*/ 8 w 219"/>
                <a:gd name="T27" fmla="*/ 37 h 197"/>
                <a:gd name="T28" fmla="*/ 7 w 219"/>
                <a:gd name="T29" fmla="*/ 36 h 197"/>
                <a:gd name="T30" fmla="*/ 3 w 219"/>
                <a:gd name="T31" fmla="*/ 24 h 197"/>
                <a:gd name="T32" fmla="*/ 4 w 219"/>
                <a:gd name="T33" fmla="*/ 18 h 197"/>
                <a:gd name="T34" fmla="*/ 0 w 219"/>
                <a:gd name="T35" fmla="*/ 7 h 197"/>
                <a:gd name="T36" fmla="*/ 9 w 219"/>
                <a:gd name="T37" fmla="*/ 6 h 197"/>
                <a:gd name="T38" fmla="*/ 23 w 219"/>
                <a:gd name="T39" fmla="*/ 13 h 197"/>
                <a:gd name="T40" fmla="*/ 26 w 219"/>
                <a:gd name="T41" fmla="*/ 13 h 197"/>
                <a:gd name="T42" fmla="*/ 42 w 219"/>
                <a:gd name="T43" fmla="*/ 1 h 197"/>
                <a:gd name="T44" fmla="*/ 46 w 219"/>
                <a:gd name="T45" fmla="*/ 5 h 197"/>
                <a:gd name="T46" fmla="*/ 45 w 219"/>
                <a:gd name="T47" fmla="*/ 7 h 197"/>
                <a:gd name="T48" fmla="*/ 47 w 219"/>
                <a:gd name="T49" fmla="*/ 10 h 197"/>
                <a:gd name="T50" fmla="*/ 54 w 219"/>
                <a:gd name="T51" fmla="*/ 31 h 197"/>
                <a:gd name="T52" fmla="*/ 71 w 219"/>
                <a:gd name="T53" fmla="*/ 41 h 197"/>
                <a:gd name="T54" fmla="*/ 111 w 219"/>
                <a:gd name="T55" fmla="*/ 43 h 197"/>
                <a:gd name="T56" fmla="*/ 120 w 219"/>
                <a:gd name="T57" fmla="*/ 34 h 197"/>
                <a:gd name="T58" fmla="*/ 124 w 219"/>
                <a:gd name="T59" fmla="*/ 29 h 197"/>
                <a:gd name="T60" fmla="*/ 138 w 219"/>
                <a:gd name="T61" fmla="*/ 25 h 197"/>
                <a:gd name="T62" fmla="*/ 147 w 219"/>
                <a:gd name="T63" fmla="*/ 21 h 197"/>
                <a:gd name="T64" fmla="*/ 160 w 219"/>
                <a:gd name="T65" fmla="*/ 29 h 197"/>
                <a:gd name="T66" fmla="*/ 186 w 219"/>
                <a:gd name="T67" fmla="*/ 45 h 197"/>
                <a:gd name="T68" fmla="*/ 194 w 219"/>
                <a:gd name="T69" fmla="*/ 46 h 197"/>
                <a:gd name="T70" fmla="*/ 186 w 219"/>
                <a:gd name="T71" fmla="*/ 84 h 197"/>
                <a:gd name="T72" fmla="*/ 187 w 219"/>
                <a:gd name="T73" fmla="*/ 86 h 197"/>
                <a:gd name="T74" fmla="*/ 190 w 219"/>
                <a:gd name="T75" fmla="*/ 89 h 197"/>
                <a:gd name="T76" fmla="*/ 189 w 219"/>
                <a:gd name="T77" fmla="*/ 115 h 197"/>
                <a:gd name="T78" fmla="*/ 200 w 219"/>
                <a:gd name="T79" fmla="*/ 119 h 197"/>
                <a:gd name="T80" fmla="*/ 192 w 219"/>
                <a:gd name="T81" fmla="*/ 138 h 197"/>
                <a:gd name="T82" fmla="*/ 192 w 219"/>
                <a:gd name="T83" fmla="*/ 140 h 197"/>
                <a:gd name="T84" fmla="*/ 209 w 219"/>
                <a:gd name="T85" fmla="*/ 158 h 197"/>
                <a:gd name="T86" fmla="*/ 215 w 219"/>
                <a:gd name="T87" fmla="*/ 171 h 197"/>
                <a:gd name="T88" fmla="*/ 205 w 219"/>
                <a:gd name="T89" fmla="*/ 184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19" h="197">
                  <a:moveTo>
                    <a:pt x="200" y="197"/>
                  </a:moveTo>
                  <a:cubicBezTo>
                    <a:pt x="164" y="195"/>
                    <a:pt x="164" y="195"/>
                    <a:pt x="164" y="195"/>
                  </a:cubicBezTo>
                  <a:cubicBezTo>
                    <a:pt x="153" y="192"/>
                    <a:pt x="148" y="188"/>
                    <a:pt x="147" y="181"/>
                  </a:cubicBezTo>
                  <a:cubicBezTo>
                    <a:pt x="147" y="177"/>
                    <a:pt x="145" y="174"/>
                    <a:pt x="142" y="174"/>
                  </a:cubicBezTo>
                  <a:cubicBezTo>
                    <a:pt x="134" y="176"/>
                    <a:pt x="134" y="176"/>
                    <a:pt x="134" y="176"/>
                  </a:cubicBezTo>
                  <a:cubicBezTo>
                    <a:pt x="122" y="179"/>
                    <a:pt x="122" y="179"/>
                    <a:pt x="122" y="179"/>
                  </a:cubicBezTo>
                  <a:cubicBezTo>
                    <a:pt x="111" y="178"/>
                    <a:pt x="111" y="178"/>
                    <a:pt x="111" y="178"/>
                  </a:cubicBezTo>
                  <a:cubicBezTo>
                    <a:pt x="94" y="168"/>
                    <a:pt x="94" y="168"/>
                    <a:pt x="94" y="168"/>
                  </a:cubicBezTo>
                  <a:cubicBezTo>
                    <a:pt x="80" y="157"/>
                    <a:pt x="80" y="157"/>
                    <a:pt x="80" y="157"/>
                  </a:cubicBezTo>
                  <a:cubicBezTo>
                    <a:pt x="77" y="152"/>
                    <a:pt x="74" y="148"/>
                    <a:pt x="74" y="146"/>
                  </a:cubicBezTo>
                  <a:cubicBezTo>
                    <a:pt x="75" y="145"/>
                    <a:pt x="75" y="143"/>
                    <a:pt x="74" y="141"/>
                  </a:cubicBezTo>
                  <a:cubicBezTo>
                    <a:pt x="72" y="138"/>
                    <a:pt x="68" y="136"/>
                    <a:pt x="62" y="134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47" y="131"/>
                    <a:pt x="47" y="131"/>
                    <a:pt x="47" y="131"/>
                  </a:cubicBezTo>
                  <a:cubicBezTo>
                    <a:pt x="46" y="128"/>
                    <a:pt x="46" y="128"/>
                    <a:pt x="46" y="128"/>
                  </a:cubicBezTo>
                  <a:cubicBezTo>
                    <a:pt x="46" y="125"/>
                    <a:pt x="46" y="125"/>
                    <a:pt x="46" y="125"/>
                  </a:cubicBezTo>
                  <a:cubicBezTo>
                    <a:pt x="46" y="125"/>
                    <a:pt x="46" y="125"/>
                    <a:pt x="46" y="125"/>
                  </a:cubicBezTo>
                  <a:cubicBezTo>
                    <a:pt x="46" y="125"/>
                    <a:pt x="46" y="125"/>
                    <a:pt x="46" y="125"/>
                  </a:cubicBezTo>
                  <a:cubicBezTo>
                    <a:pt x="46" y="124"/>
                    <a:pt x="45" y="123"/>
                    <a:pt x="43" y="123"/>
                  </a:cubicBezTo>
                  <a:cubicBezTo>
                    <a:pt x="41" y="123"/>
                    <a:pt x="41" y="123"/>
                    <a:pt x="41" y="123"/>
                  </a:cubicBezTo>
                  <a:cubicBezTo>
                    <a:pt x="41" y="117"/>
                    <a:pt x="41" y="117"/>
                    <a:pt x="41" y="117"/>
                  </a:cubicBezTo>
                  <a:cubicBezTo>
                    <a:pt x="42" y="112"/>
                    <a:pt x="42" y="112"/>
                    <a:pt x="42" y="112"/>
                  </a:cubicBezTo>
                  <a:cubicBezTo>
                    <a:pt x="42" y="109"/>
                    <a:pt x="40" y="107"/>
                    <a:pt x="36" y="104"/>
                  </a:cubicBezTo>
                  <a:cubicBezTo>
                    <a:pt x="29" y="99"/>
                    <a:pt x="29" y="99"/>
                    <a:pt x="29" y="99"/>
                  </a:cubicBezTo>
                  <a:cubicBezTo>
                    <a:pt x="26" y="97"/>
                    <a:pt x="26" y="97"/>
                    <a:pt x="26" y="97"/>
                  </a:cubicBezTo>
                  <a:cubicBezTo>
                    <a:pt x="25" y="97"/>
                    <a:pt x="25" y="97"/>
                    <a:pt x="25" y="97"/>
                  </a:cubicBezTo>
                  <a:cubicBezTo>
                    <a:pt x="25" y="97"/>
                    <a:pt x="25" y="97"/>
                    <a:pt x="25" y="97"/>
                  </a:cubicBezTo>
                  <a:cubicBezTo>
                    <a:pt x="23" y="97"/>
                    <a:pt x="23" y="97"/>
                    <a:pt x="23" y="97"/>
                  </a:cubicBezTo>
                  <a:cubicBezTo>
                    <a:pt x="23" y="95"/>
                    <a:pt x="23" y="95"/>
                    <a:pt x="23" y="95"/>
                  </a:cubicBezTo>
                  <a:cubicBezTo>
                    <a:pt x="21" y="90"/>
                    <a:pt x="21" y="90"/>
                    <a:pt x="21" y="90"/>
                  </a:cubicBezTo>
                  <a:cubicBezTo>
                    <a:pt x="21" y="90"/>
                    <a:pt x="21" y="90"/>
                    <a:pt x="21" y="90"/>
                  </a:cubicBezTo>
                  <a:cubicBezTo>
                    <a:pt x="21" y="90"/>
                    <a:pt x="21" y="90"/>
                    <a:pt x="21" y="90"/>
                  </a:cubicBezTo>
                  <a:cubicBezTo>
                    <a:pt x="18" y="87"/>
                    <a:pt x="17" y="83"/>
                    <a:pt x="16" y="79"/>
                  </a:cubicBezTo>
                  <a:cubicBezTo>
                    <a:pt x="22" y="69"/>
                    <a:pt x="22" y="69"/>
                    <a:pt x="22" y="69"/>
                  </a:cubicBezTo>
                  <a:cubicBezTo>
                    <a:pt x="23" y="68"/>
                    <a:pt x="23" y="66"/>
                    <a:pt x="22" y="65"/>
                  </a:cubicBezTo>
                  <a:cubicBezTo>
                    <a:pt x="22" y="63"/>
                    <a:pt x="22" y="63"/>
                    <a:pt x="22" y="63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24" y="57"/>
                    <a:pt x="24" y="56"/>
                    <a:pt x="22" y="55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4" y="22"/>
                    <a:pt x="4" y="20"/>
                    <a:pt x="4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2" y="4"/>
                    <a:pt x="3" y="2"/>
                    <a:pt x="4" y="0"/>
                  </a:cubicBezTo>
                  <a:cubicBezTo>
                    <a:pt x="4" y="0"/>
                    <a:pt x="5" y="1"/>
                    <a:pt x="6" y="2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3" y="10"/>
                    <a:pt x="16" y="12"/>
                    <a:pt x="19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6" y="4"/>
                    <a:pt x="46" y="4"/>
                    <a:pt x="46" y="4"/>
                  </a:cubicBezTo>
                  <a:cubicBezTo>
                    <a:pt x="47" y="4"/>
                    <a:pt x="47" y="4"/>
                    <a:pt x="47" y="4"/>
                  </a:cubicBezTo>
                  <a:cubicBezTo>
                    <a:pt x="47" y="4"/>
                    <a:pt x="47" y="4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7" y="9"/>
                    <a:pt x="47" y="10"/>
                    <a:pt x="47" y="10"/>
                  </a:cubicBezTo>
                  <a:cubicBezTo>
                    <a:pt x="46" y="10"/>
                    <a:pt x="44" y="12"/>
                    <a:pt x="45" y="14"/>
                  </a:cubicBezTo>
                  <a:cubicBezTo>
                    <a:pt x="46" y="17"/>
                    <a:pt x="49" y="19"/>
                    <a:pt x="53" y="20"/>
                  </a:cubicBezTo>
                  <a:cubicBezTo>
                    <a:pt x="52" y="26"/>
                    <a:pt x="53" y="30"/>
                    <a:pt x="54" y="31"/>
                  </a:cubicBezTo>
                  <a:cubicBezTo>
                    <a:pt x="59" y="34"/>
                    <a:pt x="59" y="34"/>
                    <a:pt x="59" y="34"/>
                  </a:cubicBezTo>
                  <a:cubicBezTo>
                    <a:pt x="64" y="35"/>
                    <a:pt x="64" y="35"/>
                    <a:pt x="64" y="35"/>
                  </a:cubicBezTo>
                  <a:cubicBezTo>
                    <a:pt x="67" y="35"/>
                    <a:pt x="69" y="37"/>
                    <a:pt x="71" y="41"/>
                  </a:cubicBezTo>
                  <a:cubicBezTo>
                    <a:pt x="73" y="46"/>
                    <a:pt x="79" y="49"/>
                    <a:pt x="88" y="49"/>
                  </a:cubicBezTo>
                  <a:cubicBezTo>
                    <a:pt x="89" y="49"/>
                    <a:pt x="90" y="48"/>
                    <a:pt x="91" y="48"/>
                  </a:cubicBezTo>
                  <a:cubicBezTo>
                    <a:pt x="101" y="48"/>
                    <a:pt x="107" y="47"/>
                    <a:pt x="111" y="43"/>
                  </a:cubicBezTo>
                  <a:cubicBezTo>
                    <a:pt x="112" y="41"/>
                    <a:pt x="113" y="39"/>
                    <a:pt x="113" y="35"/>
                  </a:cubicBezTo>
                  <a:cubicBezTo>
                    <a:pt x="116" y="35"/>
                    <a:pt x="116" y="35"/>
                    <a:pt x="116" y="35"/>
                  </a:cubicBezTo>
                  <a:cubicBezTo>
                    <a:pt x="120" y="34"/>
                    <a:pt x="120" y="34"/>
                    <a:pt x="120" y="34"/>
                  </a:cubicBezTo>
                  <a:cubicBezTo>
                    <a:pt x="121" y="34"/>
                    <a:pt x="121" y="34"/>
                    <a:pt x="121" y="34"/>
                  </a:cubicBezTo>
                  <a:cubicBezTo>
                    <a:pt x="121" y="34"/>
                    <a:pt x="121" y="34"/>
                    <a:pt x="121" y="34"/>
                  </a:cubicBezTo>
                  <a:cubicBezTo>
                    <a:pt x="124" y="29"/>
                    <a:pt x="124" y="29"/>
                    <a:pt x="124" y="29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33" y="26"/>
                    <a:pt x="133" y="26"/>
                    <a:pt x="133" y="26"/>
                  </a:cubicBezTo>
                  <a:cubicBezTo>
                    <a:pt x="138" y="25"/>
                    <a:pt x="138" y="25"/>
                    <a:pt x="138" y="25"/>
                  </a:cubicBezTo>
                  <a:cubicBezTo>
                    <a:pt x="139" y="25"/>
                    <a:pt x="139" y="25"/>
                    <a:pt x="139" y="25"/>
                  </a:cubicBezTo>
                  <a:cubicBezTo>
                    <a:pt x="139" y="25"/>
                    <a:pt x="139" y="25"/>
                    <a:pt x="139" y="25"/>
                  </a:cubicBezTo>
                  <a:cubicBezTo>
                    <a:pt x="142" y="23"/>
                    <a:pt x="145" y="21"/>
                    <a:pt x="147" y="21"/>
                  </a:cubicBezTo>
                  <a:cubicBezTo>
                    <a:pt x="148" y="21"/>
                    <a:pt x="148" y="22"/>
                    <a:pt x="149" y="22"/>
                  </a:cubicBezTo>
                  <a:cubicBezTo>
                    <a:pt x="154" y="26"/>
                    <a:pt x="154" y="26"/>
                    <a:pt x="154" y="26"/>
                  </a:cubicBezTo>
                  <a:cubicBezTo>
                    <a:pt x="160" y="29"/>
                    <a:pt x="160" y="29"/>
                    <a:pt x="160" y="29"/>
                  </a:cubicBezTo>
                  <a:cubicBezTo>
                    <a:pt x="167" y="30"/>
                    <a:pt x="167" y="30"/>
                    <a:pt x="167" y="30"/>
                  </a:cubicBezTo>
                  <a:cubicBezTo>
                    <a:pt x="169" y="30"/>
                    <a:pt x="171" y="31"/>
                    <a:pt x="172" y="32"/>
                  </a:cubicBezTo>
                  <a:cubicBezTo>
                    <a:pt x="186" y="45"/>
                    <a:pt x="186" y="45"/>
                    <a:pt x="186" y="45"/>
                  </a:cubicBezTo>
                  <a:cubicBezTo>
                    <a:pt x="186" y="46"/>
                    <a:pt x="186" y="46"/>
                    <a:pt x="186" y="46"/>
                  </a:cubicBezTo>
                  <a:cubicBezTo>
                    <a:pt x="186" y="46"/>
                    <a:pt x="186" y="46"/>
                    <a:pt x="186" y="46"/>
                  </a:cubicBezTo>
                  <a:cubicBezTo>
                    <a:pt x="194" y="46"/>
                    <a:pt x="194" y="46"/>
                    <a:pt x="194" y="46"/>
                  </a:cubicBezTo>
                  <a:cubicBezTo>
                    <a:pt x="195" y="61"/>
                    <a:pt x="195" y="61"/>
                    <a:pt x="195" y="61"/>
                  </a:cubicBezTo>
                  <a:cubicBezTo>
                    <a:pt x="187" y="79"/>
                    <a:pt x="187" y="79"/>
                    <a:pt x="187" y="79"/>
                  </a:cubicBezTo>
                  <a:cubicBezTo>
                    <a:pt x="185" y="81"/>
                    <a:pt x="185" y="83"/>
                    <a:pt x="186" y="84"/>
                  </a:cubicBezTo>
                  <a:cubicBezTo>
                    <a:pt x="186" y="85"/>
                    <a:pt x="186" y="85"/>
                    <a:pt x="186" y="85"/>
                  </a:cubicBezTo>
                  <a:cubicBezTo>
                    <a:pt x="186" y="85"/>
                    <a:pt x="186" y="85"/>
                    <a:pt x="186" y="85"/>
                  </a:cubicBezTo>
                  <a:cubicBezTo>
                    <a:pt x="187" y="86"/>
                    <a:pt x="187" y="86"/>
                    <a:pt x="187" y="86"/>
                  </a:cubicBezTo>
                  <a:cubicBezTo>
                    <a:pt x="187" y="86"/>
                    <a:pt x="187" y="86"/>
                    <a:pt x="187" y="86"/>
                  </a:cubicBezTo>
                  <a:cubicBezTo>
                    <a:pt x="187" y="86"/>
                    <a:pt x="187" y="86"/>
                    <a:pt x="187" y="86"/>
                  </a:cubicBezTo>
                  <a:cubicBezTo>
                    <a:pt x="189" y="87"/>
                    <a:pt x="190" y="88"/>
                    <a:pt x="190" y="89"/>
                  </a:cubicBezTo>
                  <a:cubicBezTo>
                    <a:pt x="189" y="92"/>
                    <a:pt x="189" y="92"/>
                    <a:pt x="189" y="92"/>
                  </a:cubicBezTo>
                  <a:cubicBezTo>
                    <a:pt x="187" y="94"/>
                    <a:pt x="187" y="96"/>
                    <a:pt x="187" y="98"/>
                  </a:cubicBezTo>
                  <a:cubicBezTo>
                    <a:pt x="189" y="115"/>
                    <a:pt x="189" y="115"/>
                    <a:pt x="189" y="115"/>
                  </a:cubicBezTo>
                  <a:cubicBezTo>
                    <a:pt x="189" y="115"/>
                    <a:pt x="189" y="115"/>
                    <a:pt x="189" y="115"/>
                  </a:cubicBezTo>
                  <a:cubicBezTo>
                    <a:pt x="190" y="115"/>
                    <a:pt x="190" y="115"/>
                    <a:pt x="190" y="115"/>
                  </a:cubicBezTo>
                  <a:cubicBezTo>
                    <a:pt x="195" y="116"/>
                    <a:pt x="198" y="117"/>
                    <a:pt x="200" y="119"/>
                  </a:cubicBezTo>
                  <a:cubicBezTo>
                    <a:pt x="201" y="122"/>
                    <a:pt x="201" y="122"/>
                    <a:pt x="201" y="122"/>
                  </a:cubicBezTo>
                  <a:cubicBezTo>
                    <a:pt x="197" y="128"/>
                    <a:pt x="197" y="128"/>
                    <a:pt x="197" y="128"/>
                  </a:cubicBezTo>
                  <a:cubicBezTo>
                    <a:pt x="193" y="132"/>
                    <a:pt x="191" y="135"/>
                    <a:pt x="192" y="138"/>
                  </a:cubicBezTo>
                  <a:cubicBezTo>
                    <a:pt x="192" y="139"/>
                    <a:pt x="192" y="139"/>
                    <a:pt x="192" y="139"/>
                  </a:cubicBezTo>
                  <a:cubicBezTo>
                    <a:pt x="192" y="140"/>
                    <a:pt x="192" y="140"/>
                    <a:pt x="192" y="140"/>
                  </a:cubicBezTo>
                  <a:cubicBezTo>
                    <a:pt x="192" y="140"/>
                    <a:pt x="192" y="140"/>
                    <a:pt x="192" y="140"/>
                  </a:cubicBezTo>
                  <a:cubicBezTo>
                    <a:pt x="195" y="147"/>
                    <a:pt x="195" y="147"/>
                    <a:pt x="195" y="147"/>
                  </a:cubicBezTo>
                  <a:cubicBezTo>
                    <a:pt x="197" y="151"/>
                    <a:pt x="199" y="154"/>
                    <a:pt x="202" y="156"/>
                  </a:cubicBezTo>
                  <a:cubicBezTo>
                    <a:pt x="209" y="158"/>
                    <a:pt x="209" y="158"/>
                    <a:pt x="209" y="158"/>
                  </a:cubicBezTo>
                  <a:cubicBezTo>
                    <a:pt x="212" y="161"/>
                    <a:pt x="212" y="161"/>
                    <a:pt x="212" y="161"/>
                  </a:cubicBezTo>
                  <a:cubicBezTo>
                    <a:pt x="212" y="166"/>
                    <a:pt x="212" y="166"/>
                    <a:pt x="212" y="166"/>
                  </a:cubicBezTo>
                  <a:cubicBezTo>
                    <a:pt x="215" y="171"/>
                    <a:pt x="215" y="171"/>
                    <a:pt x="215" y="171"/>
                  </a:cubicBezTo>
                  <a:cubicBezTo>
                    <a:pt x="217" y="174"/>
                    <a:pt x="219" y="177"/>
                    <a:pt x="218" y="178"/>
                  </a:cubicBezTo>
                  <a:cubicBezTo>
                    <a:pt x="212" y="181"/>
                    <a:pt x="212" y="181"/>
                    <a:pt x="212" y="181"/>
                  </a:cubicBezTo>
                  <a:cubicBezTo>
                    <a:pt x="208" y="182"/>
                    <a:pt x="206" y="183"/>
                    <a:pt x="205" y="184"/>
                  </a:cubicBezTo>
                  <a:cubicBezTo>
                    <a:pt x="204" y="185"/>
                    <a:pt x="203" y="187"/>
                    <a:pt x="201" y="191"/>
                  </a:cubicBezTo>
                  <a:cubicBezTo>
                    <a:pt x="200" y="197"/>
                    <a:pt x="200" y="197"/>
                    <a:pt x="200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99" name="Freeform 812"/>
            <p:cNvSpPr>
              <a:spLocks noEditPoints="1"/>
            </p:cNvSpPr>
            <p:nvPr/>
          </p:nvSpPr>
          <p:spPr bwMode="auto">
            <a:xfrm>
              <a:off x="2799608" y="3675184"/>
              <a:ext cx="878868" cy="791486"/>
            </a:xfrm>
            <a:custGeom>
              <a:avLst/>
              <a:gdLst>
                <a:gd name="T0" fmla="*/ 23 w 221"/>
                <a:gd name="T1" fmla="*/ 12 h 199"/>
                <a:gd name="T2" fmla="*/ 43 w 221"/>
                <a:gd name="T3" fmla="*/ 1 h 199"/>
                <a:gd name="T4" fmla="*/ 47 w 221"/>
                <a:gd name="T5" fmla="*/ 15 h 199"/>
                <a:gd name="T6" fmla="*/ 73 w 221"/>
                <a:gd name="T7" fmla="*/ 42 h 199"/>
                <a:gd name="T8" fmla="*/ 117 w 221"/>
                <a:gd name="T9" fmla="*/ 35 h 199"/>
                <a:gd name="T10" fmla="*/ 139 w 221"/>
                <a:gd name="T11" fmla="*/ 25 h 199"/>
                <a:gd name="T12" fmla="*/ 168 w 221"/>
                <a:gd name="T13" fmla="*/ 30 h 199"/>
                <a:gd name="T14" fmla="*/ 189 w 221"/>
                <a:gd name="T15" fmla="*/ 81 h 199"/>
                <a:gd name="T16" fmla="*/ 189 w 221"/>
                <a:gd name="T17" fmla="*/ 98 h 199"/>
                <a:gd name="T18" fmla="*/ 194 w 221"/>
                <a:gd name="T19" fmla="*/ 139 h 199"/>
                <a:gd name="T20" fmla="*/ 214 w 221"/>
                <a:gd name="T21" fmla="*/ 161 h 199"/>
                <a:gd name="T22" fmla="*/ 207 w 221"/>
                <a:gd name="T23" fmla="*/ 185 h 199"/>
                <a:gd name="T24" fmla="*/ 143 w 221"/>
                <a:gd name="T25" fmla="*/ 176 h 199"/>
                <a:gd name="T26" fmla="*/ 81 w 221"/>
                <a:gd name="T27" fmla="*/ 159 h 199"/>
                <a:gd name="T28" fmla="*/ 47 w 221"/>
                <a:gd name="T29" fmla="*/ 132 h 199"/>
                <a:gd name="T30" fmla="*/ 41 w 221"/>
                <a:gd name="T31" fmla="*/ 118 h 199"/>
                <a:gd name="T32" fmla="*/ 23 w 221"/>
                <a:gd name="T33" fmla="*/ 99 h 199"/>
                <a:gd name="T34" fmla="*/ 22 w 221"/>
                <a:gd name="T35" fmla="*/ 67 h 199"/>
                <a:gd name="T36" fmla="*/ 11 w 221"/>
                <a:gd name="T37" fmla="*/ 47 h 199"/>
                <a:gd name="T38" fmla="*/ 3 w 221"/>
                <a:gd name="T39" fmla="*/ 25 h 199"/>
                <a:gd name="T40" fmla="*/ 4 w 221"/>
                <a:gd name="T41" fmla="*/ 0 h 199"/>
                <a:gd name="T42" fmla="*/ 3 w 221"/>
                <a:gd name="T43" fmla="*/ 17 h 199"/>
                <a:gd name="T44" fmla="*/ 4 w 221"/>
                <a:gd name="T45" fmla="*/ 27 h 199"/>
                <a:gd name="T46" fmla="*/ 10 w 221"/>
                <a:gd name="T47" fmla="*/ 38 h 199"/>
                <a:gd name="T48" fmla="*/ 24 w 221"/>
                <a:gd name="T49" fmla="*/ 65 h 199"/>
                <a:gd name="T50" fmla="*/ 23 w 221"/>
                <a:gd name="T51" fmla="*/ 91 h 199"/>
                <a:gd name="T52" fmla="*/ 25 w 221"/>
                <a:gd name="T53" fmla="*/ 97 h 199"/>
                <a:gd name="T54" fmla="*/ 38 w 221"/>
                <a:gd name="T55" fmla="*/ 105 h 199"/>
                <a:gd name="T56" fmla="*/ 43 w 221"/>
                <a:gd name="T57" fmla="*/ 123 h 199"/>
                <a:gd name="T58" fmla="*/ 48 w 221"/>
                <a:gd name="T59" fmla="*/ 129 h 199"/>
                <a:gd name="T60" fmla="*/ 63 w 221"/>
                <a:gd name="T61" fmla="*/ 134 h 199"/>
                <a:gd name="T62" fmla="*/ 96 w 221"/>
                <a:gd name="T63" fmla="*/ 169 h 199"/>
                <a:gd name="T64" fmla="*/ 134 w 221"/>
                <a:gd name="T65" fmla="*/ 176 h 199"/>
                <a:gd name="T66" fmla="*/ 165 w 221"/>
                <a:gd name="T67" fmla="*/ 195 h 199"/>
                <a:gd name="T68" fmla="*/ 218 w 221"/>
                <a:gd name="T69" fmla="*/ 179 h 199"/>
                <a:gd name="T70" fmla="*/ 213 w 221"/>
                <a:gd name="T71" fmla="*/ 168 h 199"/>
                <a:gd name="T72" fmla="*/ 202 w 221"/>
                <a:gd name="T73" fmla="*/ 157 h 199"/>
                <a:gd name="T74" fmla="*/ 192 w 221"/>
                <a:gd name="T75" fmla="*/ 140 h 199"/>
                <a:gd name="T76" fmla="*/ 191 w 221"/>
                <a:gd name="T77" fmla="*/ 117 h 199"/>
                <a:gd name="T78" fmla="*/ 190 w 221"/>
                <a:gd name="T79" fmla="*/ 90 h 199"/>
                <a:gd name="T80" fmla="*/ 186 w 221"/>
                <a:gd name="T81" fmla="*/ 86 h 199"/>
                <a:gd name="T82" fmla="*/ 187 w 221"/>
                <a:gd name="T83" fmla="*/ 48 h 199"/>
                <a:gd name="T84" fmla="*/ 168 w 221"/>
                <a:gd name="T85" fmla="*/ 32 h 199"/>
                <a:gd name="T86" fmla="*/ 161 w 221"/>
                <a:gd name="T87" fmla="*/ 31 h 199"/>
                <a:gd name="T88" fmla="*/ 148 w 221"/>
                <a:gd name="T89" fmla="*/ 23 h 199"/>
                <a:gd name="T90" fmla="*/ 134 w 221"/>
                <a:gd name="T91" fmla="*/ 28 h 199"/>
                <a:gd name="T92" fmla="*/ 122 w 221"/>
                <a:gd name="T93" fmla="*/ 36 h 199"/>
                <a:gd name="T94" fmla="*/ 115 w 221"/>
                <a:gd name="T95" fmla="*/ 37 h 199"/>
                <a:gd name="T96" fmla="*/ 89 w 221"/>
                <a:gd name="T97" fmla="*/ 50 h 199"/>
                <a:gd name="T98" fmla="*/ 60 w 221"/>
                <a:gd name="T99" fmla="*/ 36 h 199"/>
                <a:gd name="T100" fmla="*/ 55 w 221"/>
                <a:gd name="T101" fmla="*/ 33 h 199"/>
                <a:gd name="T102" fmla="*/ 45 w 221"/>
                <a:gd name="T103" fmla="*/ 9 h 199"/>
                <a:gd name="T104" fmla="*/ 41 w 221"/>
                <a:gd name="T105" fmla="*/ 5 h 199"/>
                <a:gd name="T106" fmla="*/ 27 w 221"/>
                <a:gd name="T107" fmla="*/ 16 h 199"/>
                <a:gd name="T108" fmla="*/ 23 w 221"/>
                <a:gd name="T109" fmla="*/ 14 h 199"/>
                <a:gd name="T110" fmla="*/ 6 w 221"/>
                <a:gd name="T111" fmla="*/ 3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21" h="199">
                  <a:moveTo>
                    <a:pt x="4" y="0"/>
                  </a:moveTo>
                  <a:cubicBezTo>
                    <a:pt x="5" y="0"/>
                    <a:pt x="6" y="1"/>
                    <a:pt x="8" y="2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5" y="10"/>
                    <a:pt x="17" y="12"/>
                    <a:pt x="20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48" y="4"/>
                    <a:pt x="48" y="4"/>
                    <a:pt x="48" y="4"/>
                  </a:cubicBezTo>
                  <a:cubicBezTo>
                    <a:pt x="49" y="5"/>
                    <a:pt x="49" y="6"/>
                    <a:pt x="48" y="6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9" y="10"/>
                    <a:pt x="49" y="11"/>
                    <a:pt x="49" y="11"/>
                  </a:cubicBezTo>
                  <a:cubicBezTo>
                    <a:pt x="47" y="12"/>
                    <a:pt x="46" y="13"/>
                    <a:pt x="47" y="15"/>
                  </a:cubicBezTo>
                  <a:cubicBezTo>
                    <a:pt x="48" y="18"/>
                    <a:pt x="51" y="20"/>
                    <a:pt x="55" y="20"/>
                  </a:cubicBezTo>
                  <a:cubicBezTo>
                    <a:pt x="54" y="26"/>
                    <a:pt x="54" y="30"/>
                    <a:pt x="56" y="32"/>
                  </a:cubicBezTo>
                  <a:cubicBezTo>
                    <a:pt x="60" y="34"/>
                    <a:pt x="60" y="34"/>
                    <a:pt x="60" y="34"/>
                  </a:cubicBezTo>
                  <a:cubicBezTo>
                    <a:pt x="65" y="35"/>
                    <a:pt x="65" y="35"/>
                    <a:pt x="65" y="35"/>
                  </a:cubicBezTo>
                  <a:cubicBezTo>
                    <a:pt x="68" y="35"/>
                    <a:pt x="71" y="37"/>
                    <a:pt x="73" y="42"/>
                  </a:cubicBezTo>
                  <a:cubicBezTo>
                    <a:pt x="75" y="47"/>
                    <a:pt x="81" y="49"/>
                    <a:pt x="89" y="49"/>
                  </a:cubicBezTo>
                  <a:cubicBezTo>
                    <a:pt x="90" y="49"/>
                    <a:pt x="91" y="49"/>
                    <a:pt x="92" y="49"/>
                  </a:cubicBezTo>
                  <a:cubicBezTo>
                    <a:pt x="101" y="49"/>
                    <a:pt x="108" y="47"/>
                    <a:pt x="112" y="43"/>
                  </a:cubicBezTo>
                  <a:cubicBezTo>
                    <a:pt x="113" y="42"/>
                    <a:pt x="113" y="39"/>
                    <a:pt x="113" y="35"/>
                  </a:cubicBezTo>
                  <a:cubicBezTo>
                    <a:pt x="117" y="35"/>
                    <a:pt x="117" y="35"/>
                    <a:pt x="117" y="35"/>
                  </a:cubicBezTo>
                  <a:cubicBezTo>
                    <a:pt x="121" y="34"/>
                    <a:pt x="121" y="34"/>
                    <a:pt x="121" y="34"/>
                  </a:cubicBezTo>
                  <a:cubicBezTo>
                    <a:pt x="125" y="29"/>
                    <a:pt x="125" y="29"/>
                    <a:pt x="125" y="29"/>
                  </a:cubicBezTo>
                  <a:cubicBezTo>
                    <a:pt x="129" y="25"/>
                    <a:pt x="129" y="25"/>
                    <a:pt x="129" y="25"/>
                  </a:cubicBezTo>
                  <a:cubicBezTo>
                    <a:pt x="134" y="26"/>
                    <a:pt x="134" y="26"/>
                    <a:pt x="134" y="26"/>
                  </a:cubicBezTo>
                  <a:cubicBezTo>
                    <a:pt x="139" y="25"/>
                    <a:pt x="139" y="25"/>
                    <a:pt x="139" y="25"/>
                  </a:cubicBezTo>
                  <a:cubicBezTo>
                    <a:pt x="143" y="23"/>
                    <a:pt x="146" y="21"/>
                    <a:pt x="148" y="21"/>
                  </a:cubicBezTo>
                  <a:cubicBezTo>
                    <a:pt x="149" y="21"/>
                    <a:pt x="150" y="22"/>
                    <a:pt x="151" y="22"/>
                  </a:cubicBezTo>
                  <a:cubicBezTo>
                    <a:pt x="156" y="26"/>
                    <a:pt x="156" y="26"/>
                    <a:pt x="156" y="26"/>
                  </a:cubicBezTo>
                  <a:cubicBezTo>
                    <a:pt x="162" y="30"/>
                    <a:pt x="162" y="30"/>
                    <a:pt x="162" y="30"/>
                  </a:cubicBezTo>
                  <a:cubicBezTo>
                    <a:pt x="168" y="30"/>
                    <a:pt x="168" y="30"/>
                    <a:pt x="168" y="30"/>
                  </a:cubicBezTo>
                  <a:cubicBezTo>
                    <a:pt x="170" y="30"/>
                    <a:pt x="172" y="32"/>
                    <a:pt x="174" y="33"/>
                  </a:cubicBezTo>
                  <a:cubicBezTo>
                    <a:pt x="187" y="46"/>
                    <a:pt x="187" y="46"/>
                    <a:pt x="187" y="46"/>
                  </a:cubicBezTo>
                  <a:cubicBezTo>
                    <a:pt x="195" y="46"/>
                    <a:pt x="195" y="46"/>
                    <a:pt x="195" y="46"/>
                  </a:cubicBezTo>
                  <a:cubicBezTo>
                    <a:pt x="197" y="62"/>
                    <a:pt x="197" y="62"/>
                    <a:pt x="197" y="62"/>
                  </a:cubicBezTo>
                  <a:cubicBezTo>
                    <a:pt x="189" y="81"/>
                    <a:pt x="189" y="81"/>
                    <a:pt x="189" y="81"/>
                  </a:cubicBezTo>
                  <a:cubicBezTo>
                    <a:pt x="187" y="82"/>
                    <a:pt x="187" y="84"/>
                    <a:pt x="188" y="85"/>
                  </a:cubicBezTo>
                  <a:cubicBezTo>
                    <a:pt x="189" y="86"/>
                    <a:pt x="189" y="86"/>
                    <a:pt x="189" y="86"/>
                  </a:cubicBezTo>
                  <a:cubicBezTo>
                    <a:pt x="191" y="87"/>
                    <a:pt x="192" y="88"/>
                    <a:pt x="192" y="90"/>
                  </a:cubicBezTo>
                  <a:cubicBezTo>
                    <a:pt x="190" y="94"/>
                    <a:pt x="190" y="94"/>
                    <a:pt x="190" y="94"/>
                  </a:cubicBezTo>
                  <a:cubicBezTo>
                    <a:pt x="189" y="95"/>
                    <a:pt x="189" y="97"/>
                    <a:pt x="189" y="98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7" y="116"/>
                    <a:pt x="200" y="118"/>
                    <a:pt x="202" y="119"/>
                  </a:cubicBezTo>
                  <a:cubicBezTo>
                    <a:pt x="203" y="123"/>
                    <a:pt x="203" y="123"/>
                    <a:pt x="203" y="123"/>
                  </a:cubicBezTo>
                  <a:cubicBezTo>
                    <a:pt x="199" y="129"/>
                    <a:pt x="199" y="129"/>
                    <a:pt x="199" y="129"/>
                  </a:cubicBezTo>
                  <a:cubicBezTo>
                    <a:pt x="194" y="134"/>
                    <a:pt x="193" y="136"/>
                    <a:pt x="194" y="139"/>
                  </a:cubicBezTo>
                  <a:cubicBezTo>
                    <a:pt x="194" y="140"/>
                    <a:pt x="194" y="140"/>
                    <a:pt x="194" y="140"/>
                  </a:cubicBezTo>
                  <a:cubicBezTo>
                    <a:pt x="197" y="147"/>
                    <a:pt x="197" y="147"/>
                    <a:pt x="197" y="147"/>
                  </a:cubicBezTo>
                  <a:cubicBezTo>
                    <a:pt x="199" y="152"/>
                    <a:pt x="201" y="154"/>
                    <a:pt x="203" y="156"/>
                  </a:cubicBezTo>
                  <a:cubicBezTo>
                    <a:pt x="210" y="158"/>
                    <a:pt x="210" y="158"/>
                    <a:pt x="210" y="158"/>
                  </a:cubicBezTo>
                  <a:cubicBezTo>
                    <a:pt x="214" y="161"/>
                    <a:pt x="214" y="161"/>
                    <a:pt x="214" y="161"/>
                  </a:cubicBezTo>
                  <a:cubicBezTo>
                    <a:pt x="214" y="167"/>
                    <a:pt x="214" y="167"/>
                    <a:pt x="214" y="167"/>
                  </a:cubicBezTo>
                  <a:cubicBezTo>
                    <a:pt x="217" y="172"/>
                    <a:pt x="217" y="172"/>
                    <a:pt x="217" y="172"/>
                  </a:cubicBezTo>
                  <a:cubicBezTo>
                    <a:pt x="219" y="176"/>
                    <a:pt x="221" y="179"/>
                    <a:pt x="219" y="180"/>
                  </a:cubicBezTo>
                  <a:cubicBezTo>
                    <a:pt x="213" y="182"/>
                    <a:pt x="213" y="182"/>
                    <a:pt x="213" y="182"/>
                  </a:cubicBezTo>
                  <a:cubicBezTo>
                    <a:pt x="210" y="183"/>
                    <a:pt x="208" y="184"/>
                    <a:pt x="207" y="185"/>
                  </a:cubicBezTo>
                  <a:cubicBezTo>
                    <a:pt x="205" y="187"/>
                    <a:pt x="204" y="189"/>
                    <a:pt x="203" y="192"/>
                  </a:cubicBezTo>
                  <a:cubicBezTo>
                    <a:pt x="201" y="199"/>
                    <a:pt x="201" y="199"/>
                    <a:pt x="201" y="199"/>
                  </a:cubicBezTo>
                  <a:cubicBezTo>
                    <a:pt x="165" y="197"/>
                    <a:pt x="165" y="197"/>
                    <a:pt x="165" y="197"/>
                  </a:cubicBezTo>
                  <a:cubicBezTo>
                    <a:pt x="154" y="194"/>
                    <a:pt x="148" y="190"/>
                    <a:pt x="147" y="182"/>
                  </a:cubicBezTo>
                  <a:cubicBezTo>
                    <a:pt x="147" y="179"/>
                    <a:pt x="146" y="176"/>
                    <a:pt x="143" y="176"/>
                  </a:cubicBezTo>
                  <a:cubicBezTo>
                    <a:pt x="135" y="178"/>
                    <a:pt x="135" y="178"/>
                    <a:pt x="135" y="178"/>
                  </a:cubicBezTo>
                  <a:cubicBezTo>
                    <a:pt x="123" y="181"/>
                    <a:pt x="123" y="181"/>
                    <a:pt x="123" y="181"/>
                  </a:cubicBezTo>
                  <a:cubicBezTo>
                    <a:pt x="112" y="180"/>
                    <a:pt x="112" y="180"/>
                    <a:pt x="112" y="180"/>
                  </a:cubicBezTo>
                  <a:cubicBezTo>
                    <a:pt x="95" y="170"/>
                    <a:pt x="95" y="170"/>
                    <a:pt x="95" y="170"/>
                  </a:cubicBezTo>
                  <a:cubicBezTo>
                    <a:pt x="81" y="159"/>
                    <a:pt x="81" y="159"/>
                    <a:pt x="81" y="159"/>
                  </a:cubicBezTo>
                  <a:cubicBezTo>
                    <a:pt x="76" y="153"/>
                    <a:pt x="74" y="149"/>
                    <a:pt x="75" y="147"/>
                  </a:cubicBezTo>
                  <a:cubicBezTo>
                    <a:pt x="76" y="142"/>
                    <a:pt x="72" y="138"/>
                    <a:pt x="63" y="136"/>
                  </a:cubicBezTo>
                  <a:cubicBezTo>
                    <a:pt x="52" y="137"/>
                    <a:pt x="52" y="137"/>
                    <a:pt x="52" y="137"/>
                  </a:cubicBezTo>
                  <a:cubicBezTo>
                    <a:pt x="50" y="135"/>
                    <a:pt x="50" y="135"/>
                    <a:pt x="50" y="135"/>
                  </a:cubicBezTo>
                  <a:cubicBezTo>
                    <a:pt x="47" y="132"/>
                    <a:pt x="47" y="132"/>
                    <a:pt x="47" y="132"/>
                  </a:cubicBezTo>
                  <a:cubicBezTo>
                    <a:pt x="46" y="130"/>
                    <a:pt x="46" y="130"/>
                    <a:pt x="46" y="130"/>
                  </a:cubicBezTo>
                  <a:cubicBezTo>
                    <a:pt x="46" y="126"/>
                    <a:pt x="46" y="126"/>
                    <a:pt x="46" y="126"/>
                  </a:cubicBezTo>
                  <a:cubicBezTo>
                    <a:pt x="46" y="125"/>
                    <a:pt x="45" y="125"/>
                    <a:pt x="44" y="125"/>
                  </a:cubicBezTo>
                  <a:cubicBezTo>
                    <a:pt x="41" y="124"/>
                    <a:pt x="41" y="124"/>
                    <a:pt x="41" y="124"/>
                  </a:cubicBezTo>
                  <a:cubicBezTo>
                    <a:pt x="41" y="118"/>
                    <a:pt x="41" y="118"/>
                    <a:pt x="41" y="118"/>
                  </a:cubicBezTo>
                  <a:cubicBezTo>
                    <a:pt x="42" y="113"/>
                    <a:pt x="42" y="113"/>
                    <a:pt x="42" y="113"/>
                  </a:cubicBezTo>
                  <a:cubicBezTo>
                    <a:pt x="42" y="111"/>
                    <a:pt x="40" y="108"/>
                    <a:pt x="37" y="106"/>
                  </a:cubicBezTo>
                  <a:cubicBezTo>
                    <a:pt x="29" y="101"/>
                    <a:pt x="29" y="101"/>
                    <a:pt x="29" y="101"/>
                  </a:cubicBezTo>
                  <a:cubicBezTo>
                    <a:pt x="26" y="99"/>
                    <a:pt x="26" y="99"/>
                    <a:pt x="26" y="99"/>
                  </a:cubicBezTo>
                  <a:cubicBezTo>
                    <a:pt x="23" y="99"/>
                    <a:pt x="23" y="99"/>
                    <a:pt x="23" y="99"/>
                  </a:cubicBezTo>
                  <a:cubicBezTo>
                    <a:pt x="23" y="96"/>
                    <a:pt x="23" y="96"/>
                    <a:pt x="23" y="96"/>
                  </a:cubicBezTo>
                  <a:cubicBezTo>
                    <a:pt x="22" y="92"/>
                    <a:pt x="22" y="92"/>
                    <a:pt x="22" y="92"/>
                  </a:cubicBezTo>
                  <a:cubicBezTo>
                    <a:pt x="18" y="88"/>
                    <a:pt x="17" y="85"/>
                    <a:pt x="17" y="79"/>
                  </a:cubicBezTo>
                  <a:cubicBezTo>
                    <a:pt x="22" y="70"/>
                    <a:pt x="22" y="70"/>
                    <a:pt x="22" y="70"/>
                  </a:cubicBezTo>
                  <a:cubicBezTo>
                    <a:pt x="23" y="69"/>
                    <a:pt x="23" y="68"/>
                    <a:pt x="22" y="67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4" y="58"/>
                    <a:pt x="24" y="58"/>
                    <a:pt x="22" y="57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4" y="23"/>
                    <a:pt x="4" y="21"/>
                    <a:pt x="4" y="20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3" y="4"/>
                    <a:pt x="4" y="2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5" y="2"/>
                  </a:moveTo>
                  <a:cubicBezTo>
                    <a:pt x="5" y="4"/>
                    <a:pt x="4" y="6"/>
                    <a:pt x="2" y="8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1"/>
                    <a:pt x="6" y="23"/>
                    <a:pt x="5" y="25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5" y="56"/>
                    <a:pt x="26" y="58"/>
                    <a:pt x="26" y="60"/>
                  </a:cubicBezTo>
                  <a:cubicBezTo>
                    <a:pt x="24" y="65"/>
                    <a:pt x="24" y="65"/>
                    <a:pt x="24" y="65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25" y="67"/>
                    <a:pt x="25" y="69"/>
                    <a:pt x="23" y="71"/>
                  </a:cubicBezTo>
                  <a:cubicBezTo>
                    <a:pt x="18" y="80"/>
                    <a:pt x="18" y="80"/>
                    <a:pt x="18" y="80"/>
                  </a:cubicBezTo>
                  <a:cubicBezTo>
                    <a:pt x="18" y="84"/>
                    <a:pt x="20" y="87"/>
                    <a:pt x="23" y="90"/>
                  </a:cubicBezTo>
                  <a:cubicBezTo>
                    <a:pt x="23" y="91"/>
                    <a:pt x="23" y="91"/>
                    <a:pt x="23" y="91"/>
                  </a:cubicBezTo>
                  <a:cubicBezTo>
                    <a:pt x="23" y="91"/>
                    <a:pt x="23" y="91"/>
                    <a:pt x="23" y="91"/>
                  </a:cubicBezTo>
                  <a:cubicBezTo>
                    <a:pt x="25" y="96"/>
                    <a:pt x="25" y="96"/>
                    <a:pt x="25" y="96"/>
                  </a:cubicBezTo>
                  <a:cubicBezTo>
                    <a:pt x="25" y="96"/>
                    <a:pt x="25" y="96"/>
                    <a:pt x="25" y="96"/>
                  </a:cubicBezTo>
                  <a:cubicBezTo>
                    <a:pt x="25" y="96"/>
                    <a:pt x="25" y="96"/>
                    <a:pt x="25" y="96"/>
                  </a:cubicBezTo>
                  <a:cubicBezTo>
                    <a:pt x="25" y="97"/>
                    <a:pt x="25" y="97"/>
                    <a:pt x="25" y="97"/>
                  </a:cubicBezTo>
                  <a:cubicBezTo>
                    <a:pt x="26" y="97"/>
                    <a:pt x="26" y="97"/>
                    <a:pt x="26" y="97"/>
                  </a:cubicBezTo>
                  <a:cubicBezTo>
                    <a:pt x="27" y="97"/>
                    <a:pt x="27" y="97"/>
                    <a:pt x="27" y="97"/>
                  </a:cubicBezTo>
                  <a:cubicBezTo>
                    <a:pt x="27" y="97"/>
                    <a:pt x="27" y="97"/>
                    <a:pt x="27" y="97"/>
                  </a:cubicBezTo>
                  <a:cubicBezTo>
                    <a:pt x="30" y="99"/>
                    <a:pt x="30" y="99"/>
                    <a:pt x="30" y="99"/>
                  </a:cubicBezTo>
                  <a:cubicBezTo>
                    <a:pt x="38" y="105"/>
                    <a:pt x="38" y="105"/>
                    <a:pt x="38" y="105"/>
                  </a:cubicBezTo>
                  <a:cubicBezTo>
                    <a:pt x="41" y="107"/>
                    <a:pt x="44" y="109"/>
                    <a:pt x="44" y="113"/>
                  </a:cubicBezTo>
                  <a:cubicBezTo>
                    <a:pt x="44" y="113"/>
                    <a:pt x="44" y="113"/>
                    <a:pt x="44" y="113"/>
                  </a:cubicBezTo>
                  <a:cubicBezTo>
                    <a:pt x="44" y="113"/>
                    <a:pt x="44" y="113"/>
                    <a:pt x="44" y="113"/>
                  </a:cubicBezTo>
                  <a:cubicBezTo>
                    <a:pt x="43" y="119"/>
                    <a:pt x="43" y="119"/>
                    <a:pt x="43" y="119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7" y="123"/>
                    <a:pt x="48" y="125"/>
                    <a:pt x="48" y="126"/>
                  </a:cubicBezTo>
                  <a:cubicBezTo>
                    <a:pt x="48" y="126"/>
                    <a:pt x="48" y="126"/>
                    <a:pt x="48" y="126"/>
                  </a:cubicBezTo>
                  <a:cubicBezTo>
                    <a:pt x="48" y="126"/>
                    <a:pt x="48" y="126"/>
                    <a:pt x="48" y="126"/>
                  </a:cubicBezTo>
                  <a:cubicBezTo>
                    <a:pt x="48" y="129"/>
                    <a:pt x="48" y="129"/>
                    <a:pt x="48" y="129"/>
                  </a:cubicBezTo>
                  <a:cubicBezTo>
                    <a:pt x="49" y="131"/>
                    <a:pt x="49" y="131"/>
                    <a:pt x="49" y="131"/>
                  </a:cubicBezTo>
                  <a:cubicBezTo>
                    <a:pt x="51" y="134"/>
                    <a:pt x="51" y="134"/>
                    <a:pt x="51" y="134"/>
                  </a:cubicBezTo>
                  <a:cubicBezTo>
                    <a:pt x="53" y="135"/>
                    <a:pt x="53" y="135"/>
                    <a:pt x="53" y="135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70" y="136"/>
                    <a:pt x="74" y="138"/>
                    <a:pt x="76" y="142"/>
                  </a:cubicBezTo>
                  <a:cubicBezTo>
                    <a:pt x="77" y="144"/>
                    <a:pt x="77" y="146"/>
                    <a:pt x="76" y="148"/>
                  </a:cubicBezTo>
                  <a:cubicBezTo>
                    <a:pt x="76" y="150"/>
                    <a:pt x="80" y="155"/>
                    <a:pt x="82" y="158"/>
                  </a:cubicBezTo>
                  <a:cubicBezTo>
                    <a:pt x="96" y="169"/>
                    <a:pt x="96" y="169"/>
                    <a:pt x="96" y="169"/>
                  </a:cubicBezTo>
                  <a:cubicBezTo>
                    <a:pt x="113" y="178"/>
                    <a:pt x="113" y="178"/>
                    <a:pt x="113" y="178"/>
                  </a:cubicBezTo>
                  <a:cubicBezTo>
                    <a:pt x="123" y="179"/>
                    <a:pt x="123" y="179"/>
                    <a:pt x="123" y="179"/>
                  </a:cubicBezTo>
                  <a:cubicBezTo>
                    <a:pt x="134" y="176"/>
                    <a:pt x="134" y="176"/>
                    <a:pt x="134" y="176"/>
                  </a:cubicBezTo>
                  <a:cubicBezTo>
                    <a:pt x="134" y="176"/>
                    <a:pt x="134" y="176"/>
                    <a:pt x="134" y="176"/>
                  </a:cubicBezTo>
                  <a:cubicBezTo>
                    <a:pt x="134" y="176"/>
                    <a:pt x="134" y="176"/>
                    <a:pt x="134" y="176"/>
                  </a:cubicBezTo>
                  <a:cubicBezTo>
                    <a:pt x="143" y="174"/>
                    <a:pt x="143" y="174"/>
                    <a:pt x="143" y="174"/>
                  </a:cubicBezTo>
                  <a:cubicBezTo>
                    <a:pt x="143" y="174"/>
                    <a:pt x="143" y="174"/>
                    <a:pt x="143" y="174"/>
                  </a:cubicBezTo>
                  <a:cubicBezTo>
                    <a:pt x="143" y="174"/>
                    <a:pt x="143" y="174"/>
                    <a:pt x="143" y="174"/>
                  </a:cubicBezTo>
                  <a:cubicBezTo>
                    <a:pt x="147" y="174"/>
                    <a:pt x="149" y="178"/>
                    <a:pt x="149" y="182"/>
                  </a:cubicBezTo>
                  <a:cubicBezTo>
                    <a:pt x="150" y="189"/>
                    <a:pt x="155" y="193"/>
                    <a:pt x="165" y="195"/>
                  </a:cubicBezTo>
                  <a:cubicBezTo>
                    <a:pt x="200" y="197"/>
                    <a:pt x="200" y="197"/>
                    <a:pt x="200" y="197"/>
                  </a:cubicBezTo>
                  <a:cubicBezTo>
                    <a:pt x="201" y="192"/>
                    <a:pt x="201" y="192"/>
                    <a:pt x="201" y="192"/>
                  </a:cubicBezTo>
                  <a:cubicBezTo>
                    <a:pt x="203" y="188"/>
                    <a:pt x="204" y="186"/>
                    <a:pt x="205" y="184"/>
                  </a:cubicBezTo>
                  <a:cubicBezTo>
                    <a:pt x="206" y="183"/>
                    <a:pt x="208" y="182"/>
                    <a:pt x="213" y="181"/>
                  </a:cubicBezTo>
                  <a:cubicBezTo>
                    <a:pt x="218" y="179"/>
                    <a:pt x="218" y="179"/>
                    <a:pt x="218" y="179"/>
                  </a:cubicBezTo>
                  <a:cubicBezTo>
                    <a:pt x="218" y="178"/>
                    <a:pt x="218" y="177"/>
                    <a:pt x="215" y="173"/>
                  </a:cubicBezTo>
                  <a:cubicBezTo>
                    <a:pt x="215" y="173"/>
                    <a:pt x="215" y="173"/>
                    <a:pt x="215" y="173"/>
                  </a:cubicBezTo>
                  <a:cubicBezTo>
                    <a:pt x="215" y="173"/>
                    <a:pt x="215" y="173"/>
                    <a:pt x="215" y="173"/>
                  </a:cubicBezTo>
                  <a:cubicBezTo>
                    <a:pt x="213" y="168"/>
                    <a:pt x="213" y="168"/>
                    <a:pt x="213" y="168"/>
                  </a:cubicBezTo>
                  <a:cubicBezTo>
                    <a:pt x="213" y="168"/>
                    <a:pt x="213" y="168"/>
                    <a:pt x="213" y="168"/>
                  </a:cubicBezTo>
                  <a:cubicBezTo>
                    <a:pt x="213" y="167"/>
                    <a:pt x="213" y="167"/>
                    <a:pt x="213" y="167"/>
                  </a:cubicBezTo>
                  <a:cubicBezTo>
                    <a:pt x="212" y="162"/>
                    <a:pt x="212" y="162"/>
                    <a:pt x="212" y="162"/>
                  </a:cubicBezTo>
                  <a:cubicBezTo>
                    <a:pt x="209" y="160"/>
                    <a:pt x="209" y="160"/>
                    <a:pt x="209" y="160"/>
                  </a:cubicBezTo>
                  <a:cubicBezTo>
                    <a:pt x="202" y="157"/>
                    <a:pt x="202" y="157"/>
                    <a:pt x="202" y="157"/>
                  </a:cubicBezTo>
                  <a:cubicBezTo>
                    <a:pt x="202" y="157"/>
                    <a:pt x="202" y="157"/>
                    <a:pt x="202" y="157"/>
                  </a:cubicBezTo>
                  <a:cubicBezTo>
                    <a:pt x="202" y="157"/>
                    <a:pt x="202" y="157"/>
                    <a:pt x="202" y="157"/>
                  </a:cubicBezTo>
                  <a:cubicBezTo>
                    <a:pt x="199" y="156"/>
                    <a:pt x="197" y="152"/>
                    <a:pt x="195" y="148"/>
                  </a:cubicBezTo>
                  <a:cubicBezTo>
                    <a:pt x="192" y="141"/>
                    <a:pt x="192" y="141"/>
                    <a:pt x="192" y="141"/>
                  </a:cubicBezTo>
                  <a:cubicBezTo>
                    <a:pt x="192" y="141"/>
                    <a:pt x="192" y="141"/>
                    <a:pt x="192" y="141"/>
                  </a:cubicBezTo>
                  <a:cubicBezTo>
                    <a:pt x="192" y="140"/>
                    <a:pt x="192" y="140"/>
                    <a:pt x="192" y="140"/>
                  </a:cubicBezTo>
                  <a:cubicBezTo>
                    <a:pt x="192" y="139"/>
                    <a:pt x="192" y="139"/>
                    <a:pt x="192" y="139"/>
                  </a:cubicBezTo>
                  <a:cubicBezTo>
                    <a:pt x="191" y="136"/>
                    <a:pt x="193" y="132"/>
                    <a:pt x="198" y="128"/>
                  </a:cubicBezTo>
                  <a:cubicBezTo>
                    <a:pt x="201" y="123"/>
                    <a:pt x="201" y="123"/>
                    <a:pt x="201" y="123"/>
                  </a:cubicBezTo>
                  <a:cubicBezTo>
                    <a:pt x="200" y="120"/>
                    <a:pt x="200" y="120"/>
                    <a:pt x="200" y="120"/>
                  </a:cubicBezTo>
                  <a:cubicBezTo>
                    <a:pt x="199" y="119"/>
                    <a:pt x="196" y="118"/>
                    <a:pt x="191" y="117"/>
                  </a:cubicBezTo>
                  <a:cubicBezTo>
                    <a:pt x="190" y="117"/>
                    <a:pt x="190" y="117"/>
                    <a:pt x="190" y="117"/>
                  </a:cubicBezTo>
                  <a:cubicBezTo>
                    <a:pt x="190" y="116"/>
                    <a:pt x="190" y="116"/>
                    <a:pt x="190" y="116"/>
                  </a:cubicBezTo>
                  <a:cubicBezTo>
                    <a:pt x="187" y="99"/>
                    <a:pt x="187" y="99"/>
                    <a:pt x="187" y="99"/>
                  </a:cubicBezTo>
                  <a:cubicBezTo>
                    <a:pt x="187" y="97"/>
                    <a:pt x="187" y="94"/>
                    <a:pt x="189" y="93"/>
                  </a:cubicBezTo>
                  <a:cubicBezTo>
                    <a:pt x="190" y="90"/>
                    <a:pt x="190" y="90"/>
                    <a:pt x="190" y="90"/>
                  </a:cubicBezTo>
                  <a:cubicBezTo>
                    <a:pt x="190" y="89"/>
                    <a:pt x="189" y="88"/>
                    <a:pt x="188" y="88"/>
                  </a:cubicBezTo>
                  <a:cubicBezTo>
                    <a:pt x="188" y="88"/>
                    <a:pt x="188" y="88"/>
                    <a:pt x="188" y="88"/>
                  </a:cubicBezTo>
                  <a:cubicBezTo>
                    <a:pt x="187" y="87"/>
                    <a:pt x="187" y="87"/>
                    <a:pt x="187" y="87"/>
                  </a:cubicBezTo>
                  <a:cubicBezTo>
                    <a:pt x="186" y="86"/>
                    <a:pt x="186" y="86"/>
                    <a:pt x="186" y="86"/>
                  </a:cubicBezTo>
                  <a:cubicBezTo>
                    <a:pt x="186" y="86"/>
                    <a:pt x="186" y="86"/>
                    <a:pt x="186" y="86"/>
                  </a:cubicBezTo>
                  <a:cubicBezTo>
                    <a:pt x="186" y="86"/>
                    <a:pt x="186" y="86"/>
                    <a:pt x="186" y="86"/>
                  </a:cubicBezTo>
                  <a:cubicBezTo>
                    <a:pt x="185" y="84"/>
                    <a:pt x="186" y="82"/>
                    <a:pt x="187" y="80"/>
                  </a:cubicBezTo>
                  <a:cubicBezTo>
                    <a:pt x="195" y="62"/>
                    <a:pt x="195" y="62"/>
                    <a:pt x="195" y="62"/>
                  </a:cubicBezTo>
                  <a:cubicBezTo>
                    <a:pt x="194" y="48"/>
                    <a:pt x="194" y="48"/>
                    <a:pt x="194" y="48"/>
                  </a:cubicBezTo>
                  <a:cubicBezTo>
                    <a:pt x="187" y="48"/>
                    <a:pt x="187" y="48"/>
                    <a:pt x="187" y="48"/>
                  </a:cubicBezTo>
                  <a:cubicBezTo>
                    <a:pt x="186" y="48"/>
                    <a:pt x="186" y="48"/>
                    <a:pt x="186" y="48"/>
                  </a:cubicBezTo>
                  <a:cubicBezTo>
                    <a:pt x="186" y="47"/>
                    <a:pt x="186" y="47"/>
                    <a:pt x="186" y="47"/>
                  </a:cubicBezTo>
                  <a:cubicBezTo>
                    <a:pt x="172" y="34"/>
                    <a:pt x="172" y="34"/>
                    <a:pt x="172" y="34"/>
                  </a:cubicBezTo>
                  <a:cubicBezTo>
                    <a:pt x="172" y="34"/>
                    <a:pt x="172" y="34"/>
                    <a:pt x="172" y="34"/>
                  </a:cubicBezTo>
                  <a:cubicBezTo>
                    <a:pt x="171" y="33"/>
                    <a:pt x="170" y="32"/>
                    <a:pt x="168" y="32"/>
                  </a:cubicBezTo>
                  <a:cubicBezTo>
                    <a:pt x="168" y="32"/>
                    <a:pt x="168" y="32"/>
                    <a:pt x="168" y="32"/>
                  </a:cubicBezTo>
                  <a:cubicBezTo>
                    <a:pt x="168" y="32"/>
                    <a:pt x="168" y="32"/>
                    <a:pt x="168" y="32"/>
                  </a:cubicBezTo>
                  <a:cubicBezTo>
                    <a:pt x="162" y="31"/>
                    <a:pt x="162" y="31"/>
                    <a:pt x="162" y="31"/>
                  </a:cubicBezTo>
                  <a:cubicBezTo>
                    <a:pt x="161" y="31"/>
                    <a:pt x="161" y="31"/>
                    <a:pt x="161" y="31"/>
                  </a:cubicBezTo>
                  <a:cubicBezTo>
                    <a:pt x="161" y="31"/>
                    <a:pt x="161" y="31"/>
                    <a:pt x="161" y="31"/>
                  </a:cubicBezTo>
                  <a:cubicBezTo>
                    <a:pt x="155" y="28"/>
                    <a:pt x="155" y="28"/>
                    <a:pt x="155" y="28"/>
                  </a:cubicBezTo>
                  <a:cubicBezTo>
                    <a:pt x="155" y="28"/>
                    <a:pt x="155" y="28"/>
                    <a:pt x="155" y="28"/>
                  </a:cubicBezTo>
                  <a:cubicBezTo>
                    <a:pt x="154" y="28"/>
                    <a:pt x="154" y="28"/>
                    <a:pt x="154" y="28"/>
                  </a:cubicBezTo>
                  <a:cubicBezTo>
                    <a:pt x="149" y="24"/>
                    <a:pt x="149" y="24"/>
                    <a:pt x="149" y="24"/>
                  </a:cubicBezTo>
                  <a:cubicBezTo>
                    <a:pt x="149" y="23"/>
                    <a:pt x="148" y="23"/>
                    <a:pt x="148" y="23"/>
                  </a:cubicBezTo>
                  <a:cubicBezTo>
                    <a:pt x="147" y="23"/>
                    <a:pt x="144" y="24"/>
                    <a:pt x="140" y="27"/>
                  </a:cubicBezTo>
                  <a:cubicBezTo>
                    <a:pt x="140" y="27"/>
                    <a:pt x="140" y="27"/>
                    <a:pt x="140" y="27"/>
                  </a:cubicBezTo>
                  <a:cubicBezTo>
                    <a:pt x="140" y="27"/>
                    <a:pt x="140" y="27"/>
                    <a:pt x="140" y="27"/>
                  </a:cubicBezTo>
                  <a:cubicBezTo>
                    <a:pt x="135" y="28"/>
                    <a:pt x="135" y="28"/>
                    <a:pt x="135" y="28"/>
                  </a:cubicBezTo>
                  <a:cubicBezTo>
                    <a:pt x="134" y="28"/>
                    <a:pt x="134" y="28"/>
                    <a:pt x="134" y="28"/>
                  </a:cubicBezTo>
                  <a:cubicBezTo>
                    <a:pt x="134" y="28"/>
                    <a:pt x="134" y="28"/>
                    <a:pt x="134" y="28"/>
                  </a:cubicBezTo>
                  <a:cubicBezTo>
                    <a:pt x="129" y="27"/>
                    <a:pt x="129" y="27"/>
                    <a:pt x="129" y="27"/>
                  </a:cubicBezTo>
                  <a:cubicBezTo>
                    <a:pt x="126" y="30"/>
                    <a:pt x="126" y="30"/>
                    <a:pt x="126" y="30"/>
                  </a:cubicBezTo>
                  <a:cubicBezTo>
                    <a:pt x="123" y="35"/>
                    <a:pt x="123" y="35"/>
                    <a:pt x="123" y="35"/>
                  </a:cubicBezTo>
                  <a:cubicBezTo>
                    <a:pt x="122" y="36"/>
                    <a:pt x="122" y="36"/>
                    <a:pt x="122" y="36"/>
                  </a:cubicBezTo>
                  <a:cubicBezTo>
                    <a:pt x="122" y="36"/>
                    <a:pt x="122" y="36"/>
                    <a:pt x="122" y="36"/>
                  </a:cubicBezTo>
                  <a:cubicBezTo>
                    <a:pt x="117" y="37"/>
                    <a:pt x="117" y="37"/>
                    <a:pt x="117" y="37"/>
                  </a:cubicBezTo>
                  <a:cubicBezTo>
                    <a:pt x="117" y="37"/>
                    <a:pt x="117" y="37"/>
                    <a:pt x="117" y="37"/>
                  </a:cubicBezTo>
                  <a:cubicBezTo>
                    <a:pt x="117" y="37"/>
                    <a:pt x="117" y="37"/>
                    <a:pt x="117" y="37"/>
                  </a:cubicBezTo>
                  <a:cubicBezTo>
                    <a:pt x="115" y="37"/>
                    <a:pt x="115" y="37"/>
                    <a:pt x="115" y="37"/>
                  </a:cubicBezTo>
                  <a:cubicBezTo>
                    <a:pt x="115" y="41"/>
                    <a:pt x="114" y="43"/>
                    <a:pt x="113" y="44"/>
                  </a:cubicBezTo>
                  <a:cubicBezTo>
                    <a:pt x="113" y="44"/>
                    <a:pt x="113" y="44"/>
                    <a:pt x="113" y="44"/>
                  </a:cubicBezTo>
                  <a:cubicBezTo>
                    <a:pt x="113" y="44"/>
                    <a:pt x="113" y="44"/>
                    <a:pt x="113" y="44"/>
                  </a:cubicBezTo>
                  <a:cubicBezTo>
                    <a:pt x="109" y="48"/>
                    <a:pt x="102" y="50"/>
                    <a:pt x="92" y="50"/>
                  </a:cubicBezTo>
                  <a:cubicBezTo>
                    <a:pt x="91" y="50"/>
                    <a:pt x="90" y="50"/>
                    <a:pt x="89" y="50"/>
                  </a:cubicBezTo>
                  <a:cubicBezTo>
                    <a:pt x="83" y="50"/>
                    <a:pt x="74" y="50"/>
                    <a:pt x="71" y="42"/>
                  </a:cubicBezTo>
                  <a:cubicBezTo>
                    <a:pt x="70" y="39"/>
                    <a:pt x="67" y="37"/>
                    <a:pt x="65" y="37"/>
                  </a:cubicBezTo>
                  <a:cubicBezTo>
                    <a:pt x="65" y="37"/>
                    <a:pt x="65" y="37"/>
                    <a:pt x="65" y="37"/>
                  </a:cubicBezTo>
                  <a:cubicBezTo>
                    <a:pt x="65" y="37"/>
                    <a:pt x="65" y="37"/>
                    <a:pt x="65" y="37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5" y="33"/>
                    <a:pt x="55" y="33"/>
                    <a:pt x="55" y="33"/>
                  </a:cubicBezTo>
                  <a:cubicBezTo>
                    <a:pt x="55" y="33"/>
                    <a:pt x="55" y="33"/>
                    <a:pt x="55" y="33"/>
                  </a:cubicBezTo>
                  <a:cubicBezTo>
                    <a:pt x="55" y="33"/>
                    <a:pt x="55" y="33"/>
                    <a:pt x="55" y="33"/>
                  </a:cubicBezTo>
                  <a:cubicBezTo>
                    <a:pt x="53" y="31"/>
                    <a:pt x="52" y="28"/>
                    <a:pt x="53" y="22"/>
                  </a:cubicBezTo>
                  <a:cubicBezTo>
                    <a:pt x="49" y="21"/>
                    <a:pt x="46" y="19"/>
                    <a:pt x="45" y="16"/>
                  </a:cubicBezTo>
                  <a:cubicBezTo>
                    <a:pt x="44" y="14"/>
                    <a:pt x="45" y="12"/>
                    <a:pt x="47" y="11"/>
                  </a:cubicBezTo>
                  <a:cubicBezTo>
                    <a:pt x="46" y="11"/>
                    <a:pt x="46" y="10"/>
                    <a:pt x="46" y="10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6" y="6"/>
                    <a:pt x="46" y="6"/>
                    <a:pt x="46" y="6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7" y="14"/>
                    <a:pt x="14" y="12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00" name="Freeform 813"/>
            <p:cNvSpPr>
              <a:spLocks/>
            </p:cNvSpPr>
            <p:nvPr/>
          </p:nvSpPr>
          <p:spPr bwMode="auto">
            <a:xfrm>
              <a:off x="2804648" y="3678544"/>
              <a:ext cx="870466" cy="783083"/>
            </a:xfrm>
            <a:custGeom>
              <a:avLst/>
              <a:gdLst>
                <a:gd name="T0" fmla="*/ 147 w 219"/>
                <a:gd name="T1" fmla="*/ 181 h 197"/>
                <a:gd name="T2" fmla="*/ 122 w 219"/>
                <a:gd name="T3" fmla="*/ 179 h 197"/>
                <a:gd name="T4" fmla="*/ 80 w 219"/>
                <a:gd name="T5" fmla="*/ 157 h 197"/>
                <a:gd name="T6" fmla="*/ 62 w 219"/>
                <a:gd name="T7" fmla="*/ 134 h 197"/>
                <a:gd name="T8" fmla="*/ 47 w 219"/>
                <a:gd name="T9" fmla="*/ 131 h 197"/>
                <a:gd name="T10" fmla="*/ 46 w 219"/>
                <a:gd name="T11" fmla="*/ 125 h 197"/>
                <a:gd name="T12" fmla="*/ 41 w 219"/>
                <a:gd name="T13" fmla="*/ 123 h 197"/>
                <a:gd name="T14" fmla="*/ 36 w 219"/>
                <a:gd name="T15" fmla="*/ 104 h 197"/>
                <a:gd name="T16" fmla="*/ 25 w 219"/>
                <a:gd name="T17" fmla="*/ 97 h 197"/>
                <a:gd name="T18" fmla="*/ 23 w 219"/>
                <a:gd name="T19" fmla="*/ 95 h 197"/>
                <a:gd name="T20" fmla="*/ 21 w 219"/>
                <a:gd name="T21" fmla="*/ 90 h 197"/>
                <a:gd name="T22" fmla="*/ 22 w 219"/>
                <a:gd name="T23" fmla="*/ 65 h 197"/>
                <a:gd name="T24" fmla="*/ 22 w 219"/>
                <a:gd name="T25" fmla="*/ 55 h 197"/>
                <a:gd name="T26" fmla="*/ 8 w 219"/>
                <a:gd name="T27" fmla="*/ 37 h 197"/>
                <a:gd name="T28" fmla="*/ 7 w 219"/>
                <a:gd name="T29" fmla="*/ 36 h 197"/>
                <a:gd name="T30" fmla="*/ 3 w 219"/>
                <a:gd name="T31" fmla="*/ 24 h 197"/>
                <a:gd name="T32" fmla="*/ 4 w 219"/>
                <a:gd name="T33" fmla="*/ 18 h 197"/>
                <a:gd name="T34" fmla="*/ 0 w 219"/>
                <a:gd name="T35" fmla="*/ 7 h 197"/>
                <a:gd name="T36" fmla="*/ 9 w 219"/>
                <a:gd name="T37" fmla="*/ 6 h 197"/>
                <a:gd name="T38" fmla="*/ 23 w 219"/>
                <a:gd name="T39" fmla="*/ 13 h 197"/>
                <a:gd name="T40" fmla="*/ 26 w 219"/>
                <a:gd name="T41" fmla="*/ 13 h 197"/>
                <a:gd name="T42" fmla="*/ 42 w 219"/>
                <a:gd name="T43" fmla="*/ 1 h 197"/>
                <a:gd name="T44" fmla="*/ 46 w 219"/>
                <a:gd name="T45" fmla="*/ 5 h 197"/>
                <a:gd name="T46" fmla="*/ 45 w 219"/>
                <a:gd name="T47" fmla="*/ 7 h 197"/>
                <a:gd name="T48" fmla="*/ 47 w 219"/>
                <a:gd name="T49" fmla="*/ 10 h 197"/>
                <a:gd name="T50" fmla="*/ 54 w 219"/>
                <a:gd name="T51" fmla="*/ 31 h 197"/>
                <a:gd name="T52" fmla="*/ 71 w 219"/>
                <a:gd name="T53" fmla="*/ 41 h 197"/>
                <a:gd name="T54" fmla="*/ 111 w 219"/>
                <a:gd name="T55" fmla="*/ 43 h 197"/>
                <a:gd name="T56" fmla="*/ 120 w 219"/>
                <a:gd name="T57" fmla="*/ 34 h 197"/>
                <a:gd name="T58" fmla="*/ 124 w 219"/>
                <a:gd name="T59" fmla="*/ 29 h 197"/>
                <a:gd name="T60" fmla="*/ 138 w 219"/>
                <a:gd name="T61" fmla="*/ 25 h 197"/>
                <a:gd name="T62" fmla="*/ 147 w 219"/>
                <a:gd name="T63" fmla="*/ 21 h 197"/>
                <a:gd name="T64" fmla="*/ 160 w 219"/>
                <a:gd name="T65" fmla="*/ 29 h 197"/>
                <a:gd name="T66" fmla="*/ 186 w 219"/>
                <a:gd name="T67" fmla="*/ 45 h 197"/>
                <a:gd name="T68" fmla="*/ 194 w 219"/>
                <a:gd name="T69" fmla="*/ 46 h 197"/>
                <a:gd name="T70" fmla="*/ 186 w 219"/>
                <a:gd name="T71" fmla="*/ 84 h 197"/>
                <a:gd name="T72" fmla="*/ 187 w 219"/>
                <a:gd name="T73" fmla="*/ 86 h 197"/>
                <a:gd name="T74" fmla="*/ 190 w 219"/>
                <a:gd name="T75" fmla="*/ 89 h 197"/>
                <a:gd name="T76" fmla="*/ 189 w 219"/>
                <a:gd name="T77" fmla="*/ 115 h 197"/>
                <a:gd name="T78" fmla="*/ 200 w 219"/>
                <a:gd name="T79" fmla="*/ 119 h 197"/>
                <a:gd name="T80" fmla="*/ 192 w 219"/>
                <a:gd name="T81" fmla="*/ 138 h 197"/>
                <a:gd name="T82" fmla="*/ 192 w 219"/>
                <a:gd name="T83" fmla="*/ 140 h 197"/>
                <a:gd name="T84" fmla="*/ 209 w 219"/>
                <a:gd name="T85" fmla="*/ 158 h 197"/>
                <a:gd name="T86" fmla="*/ 215 w 219"/>
                <a:gd name="T87" fmla="*/ 171 h 197"/>
                <a:gd name="T88" fmla="*/ 205 w 219"/>
                <a:gd name="T89" fmla="*/ 184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19" h="197">
                  <a:moveTo>
                    <a:pt x="200" y="197"/>
                  </a:moveTo>
                  <a:cubicBezTo>
                    <a:pt x="164" y="195"/>
                    <a:pt x="164" y="195"/>
                    <a:pt x="164" y="195"/>
                  </a:cubicBezTo>
                  <a:cubicBezTo>
                    <a:pt x="153" y="192"/>
                    <a:pt x="148" y="188"/>
                    <a:pt x="147" y="181"/>
                  </a:cubicBezTo>
                  <a:cubicBezTo>
                    <a:pt x="147" y="177"/>
                    <a:pt x="145" y="174"/>
                    <a:pt x="142" y="174"/>
                  </a:cubicBezTo>
                  <a:cubicBezTo>
                    <a:pt x="134" y="176"/>
                    <a:pt x="134" y="176"/>
                    <a:pt x="134" y="176"/>
                  </a:cubicBezTo>
                  <a:cubicBezTo>
                    <a:pt x="122" y="179"/>
                    <a:pt x="122" y="179"/>
                    <a:pt x="122" y="179"/>
                  </a:cubicBezTo>
                  <a:cubicBezTo>
                    <a:pt x="111" y="178"/>
                    <a:pt x="111" y="178"/>
                    <a:pt x="111" y="178"/>
                  </a:cubicBezTo>
                  <a:cubicBezTo>
                    <a:pt x="94" y="168"/>
                    <a:pt x="94" y="168"/>
                    <a:pt x="94" y="168"/>
                  </a:cubicBezTo>
                  <a:cubicBezTo>
                    <a:pt x="80" y="157"/>
                    <a:pt x="80" y="157"/>
                    <a:pt x="80" y="157"/>
                  </a:cubicBezTo>
                  <a:cubicBezTo>
                    <a:pt x="77" y="152"/>
                    <a:pt x="74" y="148"/>
                    <a:pt x="74" y="146"/>
                  </a:cubicBezTo>
                  <a:cubicBezTo>
                    <a:pt x="75" y="145"/>
                    <a:pt x="75" y="143"/>
                    <a:pt x="74" y="141"/>
                  </a:cubicBezTo>
                  <a:cubicBezTo>
                    <a:pt x="72" y="138"/>
                    <a:pt x="68" y="136"/>
                    <a:pt x="62" y="134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47" y="131"/>
                    <a:pt x="47" y="131"/>
                    <a:pt x="47" y="131"/>
                  </a:cubicBezTo>
                  <a:cubicBezTo>
                    <a:pt x="46" y="128"/>
                    <a:pt x="46" y="128"/>
                    <a:pt x="46" y="128"/>
                  </a:cubicBezTo>
                  <a:cubicBezTo>
                    <a:pt x="46" y="125"/>
                    <a:pt x="46" y="125"/>
                    <a:pt x="46" y="125"/>
                  </a:cubicBezTo>
                  <a:cubicBezTo>
                    <a:pt x="46" y="125"/>
                    <a:pt x="46" y="125"/>
                    <a:pt x="46" y="125"/>
                  </a:cubicBezTo>
                  <a:cubicBezTo>
                    <a:pt x="46" y="125"/>
                    <a:pt x="46" y="125"/>
                    <a:pt x="46" y="125"/>
                  </a:cubicBezTo>
                  <a:cubicBezTo>
                    <a:pt x="46" y="124"/>
                    <a:pt x="45" y="123"/>
                    <a:pt x="43" y="123"/>
                  </a:cubicBezTo>
                  <a:cubicBezTo>
                    <a:pt x="41" y="123"/>
                    <a:pt x="41" y="123"/>
                    <a:pt x="41" y="123"/>
                  </a:cubicBezTo>
                  <a:cubicBezTo>
                    <a:pt x="41" y="117"/>
                    <a:pt x="41" y="117"/>
                    <a:pt x="41" y="117"/>
                  </a:cubicBezTo>
                  <a:cubicBezTo>
                    <a:pt x="42" y="112"/>
                    <a:pt x="42" y="112"/>
                    <a:pt x="42" y="112"/>
                  </a:cubicBezTo>
                  <a:cubicBezTo>
                    <a:pt x="42" y="109"/>
                    <a:pt x="40" y="107"/>
                    <a:pt x="36" y="104"/>
                  </a:cubicBezTo>
                  <a:cubicBezTo>
                    <a:pt x="29" y="99"/>
                    <a:pt x="29" y="99"/>
                    <a:pt x="29" y="99"/>
                  </a:cubicBezTo>
                  <a:cubicBezTo>
                    <a:pt x="26" y="97"/>
                    <a:pt x="26" y="97"/>
                    <a:pt x="26" y="97"/>
                  </a:cubicBezTo>
                  <a:cubicBezTo>
                    <a:pt x="25" y="97"/>
                    <a:pt x="25" y="97"/>
                    <a:pt x="25" y="97"/>
                  </a:cubicBezTo>
                  <a:cubicBezTo>
                    <a:pt x="25" y="97"/>
                    <a:pt x="25" y="97"/>
                    <a:pt x="25" y="97"/>
                  </a:cubicBezTo>
                  <a:cubicBezTo>
                    <a:pt x="23" y="97"/>
                    <a:pt x="23" y="97"/>
                    <a:pt x="23" y="97"/>
                  </a:cubicBezTo>
                  <a:cubicBezTo>
                    <a:pt x="23" y="95"/>
                    <a:pt x="23" y="95"/>
                    <a:pt x="23" y="95"/>
                  </a:cubicBezTo>
                  <a:cubicBezTo>
                    <a:pt x="21" y="90"/>
                    <a:pt x="21" y="90"/>
                    <a:pt x="21" y="90"/>
                  </a:cubicBezTo>
                  <a:cubicBezTo>
                    <a:pt x="21" y="90"/>
                    <a:pt x="21" y="90"/>
                    <a:pt x="21" y="90"/>
                  </a:cubicBezTo>
                  <a:cubicBezTo>
                    <a:pt x="21" y="90"/>
                    <a:pt x="21" y="90"/>
                    <a:pt x="21" y="90"/>
                  </a:cubicBezTo>
                  <a:cubicBezTo>
                    <a:pt x="18" y="87"/>
                    <a:pt x="17" y="83"/>
                    <a:pt x="16" y="79"/>
                  </a:cubicBezTo>
                  <a:cubicBezTo>
                    <a:pt x="22" y="69"/>
                    <a:pt x="22" y="69"/>
                    <a:pt x="22" y="69"/>
                  </a:cubicBezTo>
                  <a:cubicBezTo>
                    <a:pt x="23" y="68"/>
                    <a:pt x="23" y="66"/>
                    <a:pt x="22" y="65"/>
                  </a:cubicBezTo>
                  <a:cubicBezTo>
                    <a:pt x="22" y="63"/>
                    <a:pt x="22" y="63"/>
                    <a:pt x="22" y="63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24" y="57"/>
                    <a:pt x="24" y="56"/>
                    <a:pt x="22" y="55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4" y="22"/>
                    <a:pt x="4" y="20"/>
                    <a:pt x="4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2" y="4"/>
                    <a:pt x="3" y="2"/>
                    <a:pt x="4" y="0"/>
                  </a:cubicBezTo>
                  <a:cubicBezTo>
                    <a:pt x="4" y="0"/>
                    <a:pt x="5" y="1"/>
                    <a:pt x="6" y="2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3" y="10"/>
                    <a:pt x="16" y="12"/>
                    <a:pt x="19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6" y="4"/>
                    <a:pt x="46" y="4"/>
                    <a:pt x="46" y="4"/>
                  </a:cubicBezTo>
                  <a:cubicBezTo>
                    <a:pt x="47" y="4"/>
                    <a:pt x="47" y="4"/>
                    <a:pt x="47" y="4"/>
                  </a:cubicBezTo>
                  <a:cubicBezTo>
                    <a:pt x="47" y="4"/>
                    <a:pt x="47" y="4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7" y="9"/>
                    <a:pt x="47" y="10"/>
                    <a:pt x="47" y="10"/>
                  </a:cubicBezTo>
                  <a:cubicBezTo>
                    <a:pt x="46" y="10"/>
                    <a:pt x="44" y="12"/>
                    <a:pt x="45" y="14"/>
                  </a:cubicBezTo>
                  <a:cubicBezTo>
                    <a:pt x="46" y="17"/>
                    <a:pt x="49" y="19"/>
                    <a:pt x="53" y="20"/>
                  </a:cubicBezTo>
                  <a:cubicBezTo>
                    <a:pt x="52" y="26"/>
                    <a:pt x="53" y="30"/>
                    <a:pt x="54" y="31"/>
                  </a:cubicBezTo>
                  <a:cubicBezTo>
                    <a:pt x="59" y="34"/>
                    <a:pt x="59" y="34"/>
                    <a:pt x="59" y="34"/>
                  </a:cubicBezTo>
                  <a:cubicBezTo>
                    <a:pt x="64" y="35"/>
                    <a:pt x="64" y="35"/>
                    <a:pt x="64" y="35"/>
                  </a:cubicBezTo>
                  <a:cubicBezTo>
                    <a:pt x="67" y="35"/>
                    <a:pt x="69" y="37"/>
                    <a:pt x="71" y="41"/>
                  </a:cubicBezTo>
                  <a:cubicBezTo>
                    <a:pt x="73" y="46"/>
                    <a:pt x="79" y="49"/>
                    <a:pt x="88" y="49"/>
                  </a:cubicBezTo>
                  <a:cubicBezTo>
                    <a:pt x="89" y="49"/>
                    <a:pt x="90" y="48"/>
                    <a:pt x="91" y="48"/>
                  </a:cubicBezTo>
                  <a:cubicBezTo>
                    <a:pt x="101" y="48"/>
                    <a:pt x="107" y="47"/>
                    <a:pt x="111" y="43"/>
                  </a:cubicBezTo>
                  <a:cubicBezTo>
                    <a:pt x="112" y="41"/>
                    <a:pt x="113" y="39"/>
                    <a:pt x="113" y="35"/>
                  </a:cubicBezTo>
                  <a:cubicBezTo>
                    <a:pt x="116" y="35"/>
                    <a:pt x="116" y="35"/>
                    <a:pt x="116" y="35"/>
                  </a:cubicBezTo>
                  <a:cubicBezTo>
                    <a:pt x="120" y="34"/>
                    <a:pt x="120" y="34"/>
                    <a:pt x="120" y="34"/>
                  </a:cubicBezTo>
                  <a:cubicBezTo>
                    <a:pt x="121" y="34"/>
                    <a:pt x="121" y="34"/>
                    <a:pt x="121" y="34"/>
                  </a:cubicBezTo>
                  <a:cubicBezTo>
                    <a:pt x="121" y="34"/>
                    <a:pt x="121" y="34"/>
                    <a:pt x="121" y="34"/>
                  </a:cubicBezTo>
                  <a:cubicBezTo>
                    <a:pt x="124" y="29"/>
                    <a:pt x="124" y="29"/>
                    <a:pt x="124" y="29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33" y="26"/>
                    <a:pt x="133" y="26"/>
                    <a:pt x="133" y="26"/>
                  </a:cubicBezTo>
                  <a:cubicBezTo>
                    <a:pt x="138" y="25"/>
                    <a:pt x="138" y="25"/>
                    <a:pt x="138" y="25"/>
                  </a:cubicBezTo>
                  <a:cubicBezTo>
                    <a:pt x="139" y="25"/>
                    <a:pt x="139" y="25"/>
                    <a:pt x="139" y="25"/>
                  </a:cubicBezTo>
                  <a:cubicBezTo>
                    <a:pt x="139" y="25"/>
                    <a:pt x="139" y="25"/>
                    <a:pt x="139" y="25"/>
                  </a:cubicBezTo>
                  <a:cubicBezTo>
                    <a:pt x="142" y="23"/>
                    <a:pt x="145" y="21"/>
                    <a:pt x="147" y="21"/>
                  </a:cubicBezTo>
                  <a:cubicBezTo>
                    <a:pt x="148" y="21"/>
                    <a:pt x="148" y="22"/>
                    <a:pt x="149" y="22"/>
                  </a:cubicBezTo>
                  <a:cubicBezTo>
                    <a:pt x="154" y="26"/>
                    <a:pt x="154" y="26"/>
                    <a:pt x="154" y="26"/>
                  </a:cubicBezTo>
                  <a:cubicBezTo>
                    <a:pt x="160" y="29"/>
                    <a:pt x="160" y="29"/>
                    <a:pt x="160" y="29"/>
                  </a:cubicBezTo>
                  <a:cubicBezTo>
                    <a:pt x="167" y="30"/>
                    <a:pt x="167" y="30"/>
                    <a:pt x="167" y="30"/>
                  </a:cubicBezTo>
                  <a:cubicBezTo>
                    <a:pt x="169" y="30"/>
                    <a:pt x="171" y="31"/>
                    <a:pt x="172" y="32"/>
                  </a:cubicBezTo>
                  <a:cubicBezTo>
                    <a:pt x="186" y="45"/>
                    <a:pt x="186" y="45"/>
                    <a:pt x="186" y="45"/>
                  </a:cubicBezTo>
                  <a:cubicBezTo>
                    <a:pt x="186" y="46"/>
                    <a:pt x="186" y="46"/>
                    <a:pt x="186" y="46"/>
                  </a:cubicBezTo>
                  <a:cubicBezTo>
                    <a:pt x="186" y="46"/>
                    <a:pt x="186" y="46"/>
                    <a:pt x="186" y="46"/>
                  </a:cubicBezTo>
                  <a:cubicBezTo>
                    <a:pt x="194" y="46"/>
                    <a:pt x="194" y="46"/>
                    <a:pt x="194" y="46"/>
                  </a:cubicBezTo>
                  <a:cubicBezTo>
                    <a:pt x="195" y="61"/>
                    <a:pt x="195" y="61"/>
                    <a:pt x="195" y="61"/>
                  </a:cubicBezTo>
                  <a:cubicBezTo>
                    <a:pt x="187" y="79"/>
                    <a:pt x="187" y="79"/>
                    <a:pt x="187" y="79"/>
                  </a:cubicBezTo>
                  <a:cubicBezTo>
                    <a:pt x="185" y="81"/>
                    <a:pt x="185" y="83"/>
                    <a:pt x="186" y="84"/>
                  </a:cubicBezTo>
                  <a:cubicBezTo>
                    <a:pt x="186" y="85"/>
                    <a:pt x="186" y="85"/>
                    <a:pt x="186" y="85"/>
                  </a:cubicBezTo>
                  <a:cubicBezTo>
                    <a:pt x="186" y="85"/>
                    <a:pt x="186" y="85"/>
                    <a:pt x="186" y="85"/>
                  </a:cubicBezTo>
                  <a:cubicBezTo>
                    <a:pt x="187" y="86"/>
                    <a:pt x="187" y="86"/>
                    <a:pt x="187" y="86"/>
                  </a:cubicBezTo>
                  <a:cubicBezTo>
                    <a:pt x="187" y="86"/>
                    <a:pt x="187" y="86"/>
                    <a:pt x="187" y="86"/>
                  </a:cubicBezTo>
                  <a:cubicBezTo>
                    <a:pt x="187" y="86"/>
                    <a:pt x="187" y="86"/>
                    <a:pt x="187" y="86"/>
                  </a:cubicBezTo>
                  <a:cubicBezTo>
                    <a:pt x="189" y="87"/>
                    <a:pt x="190" y="88"/>
                    <a:pt x="190" y="89"/>
                  </a:cubicBezTo>
                  <a:cubicBezTo>
                    <a:pt x="189" y="92"/>
                    <a:pt x="189" y="92"/>
                    <a:pt x="189" y="92"/>
                  </a:cubicBezTo>
                  <a:cubicBezTo>
                    <a:pt x="187" y="94"/>
                    <a:pt x="187" y="96"/>
                    <a:pt x="187" y="98"/>
                  </a:cubicBezTo>
                  <a:cubicBezTo>
                    <a:pt x="189" y="115"/>
                    <a:pt x="189" y="115"/>
                    <a:pt x="189" y="115"/>
                  </a:cubicBezTo>
                  <a:cubicBezTo>
                    <a:pt x="189" y="115"/>
                    <a:pt x="189" y="115"/>
                    <a:pt x="189" y="115"/>
                  </a:cubicBezTo>
                  <a:cubicBezTo>
                    <a:pt x="190" y="115"/>
                    <a:pt x="190" y="115"/>
                    <a:pt x="190" y="115"/>
                  </a:cubicBezTo>
                  <a:cubicBezTo>
                    <a:pt x="195" y="116"/>
                    <a:pt x="198" y="117"/>
                    <a:pt x="200" y="119"/>
                  </a:cubicBezTo>
                  <a:cubicBezTo>
                    <a:pt x="201" y="122"/>
                    <a:pt x="201" y="122"/>
                    <a:pt x="201" y="122"/>
                  </a:cubicBezTo>
                  <a:cubicBezTo>
                    <a:pt x="197" y="128"/>
                    <a:pt x="197" y="128"/>
                    <a:pt x="197" y="128"/>
                  </a:cubicBezTo>
                  <a:cubicBezTo>
                    <a:pt x="193" y="132"/>
                    <a:pt x="191" y="135"/>
                    <a:pt x="192" y="138"/>
                  </a:cubicBezTo>
                  <a:cubicBezTo>
                    <a:pt x="192" y="139"/>
                    <a:pt x="192" y="139"/>
                    <a:pt x="192" y="139"/>
                  </a:cubicBezTo>
                  <a:cubicBezTo>
                    <a:pt x="192" y="140"/>
                    <a:pt x="192" y="140"/>
                    <a:pt x="192" y="140"/>
                  </a:cubicBezTo>
                  <a:cubicBezTo>
                    <a:pt x="192" y="140"/>
                    <a:pt x="192" y="140"/>
                    <a:pt x="192" y="140"/>
                  </a:cubicBezTo>
                  <a:cubicBezTo>
                    <a:pt x="195" y="147"/>
                    <a:pt x="195" y="147"/>
                    <a:pt x="195" y="147"/>
                  </a:cubicBezTo>
                  <a:cubicBezTo>
                    <a:pt x="197" y="151"/>
                    <a:pt x="199" y="154"/>
                    <a:pt x="202" y="156"/>
                  </a:cubicBezTo>
                  <a:cubicBezTo>
                    <a:pt x="209" y="158"/>
                    <a:pt x="209" y="158"/>
                    <a:pt x="209" y="158"/>
                  </a:cubicBezTo>
                  <a:cubicBezTo>
                    <a:pt x="212" y="161"/>
                    <a:pt x="212" y="161"/>
                    <a:pt x="212" y="161"/>
                  </a:cubicBezTo>
                  <a:cubicBezTo>
                    <a:pt x="212" y="166"/>
                    <a:pt x="212" y="166"/>
                    <a:pt x="212" y="166"/>
                  </a:cubicBezTo>
                  <a:cubicBezTo>
                    <a:pt x="215" y="171"/>
                    <a:pt x="215" y="171"/>
                    <a:pt x="215" y="171"/>
                  </a:cubicBezTo>
                  <a:cubicBezTo>
                    <a:pt x="217" y="174"/>
                    <a:pt x="219" y="177"/>
                    <a:pt x="218" y="178"/>
                  </a:cubicBezTo>
                  <a:cubicBezTo>
                    <a:pt x="212" y="181"/>
                    <a:pt x="212" y="181"/>
                    <a:pt x="212" y="181"/>
                  </a:cubicBezTo>
                  <a:cubicBezTo>
                    <a:pt x="208" y="182"/>
                    <a:pt x="206" y="183"/>
                    <a:pt x="205" y="184"/>
                  </a:cubicBezTo>
                  <a:cubicBezTo>
                    <a:pt x="204" y="185"/>
                    <a:pt x="203" y="187"/>
                    <a:pt x="201" y="191"/>
                  </a:cubicBezTo>
                  <a:cubicBezTo>
                    <a:pt x="200" y="197"/>
                    <a:pt x="200" y="197"/>
                    <a:pt x="200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01" name="Freeform 814"/>
            <p:cNvSpPr>
              <a:spLocks noEditPoints="1"/>
            </p:cNvSpPr>
            <p:nvPr/>
          </p:nvSpPr>
          <p:spPr bwMode="auto">
            <a:xfrm>
              <a:off x="2799608" y="3675184"/>
              <a:ext cx="878868" cy="791486"/>
            </a:xfrm>
            <a:custGeom>
              <a:avLst/>
              <a:gdLst>
                <a:gd name="T0" fmla="*/ 23 w 221"/>
                <a:gd name="T1" fmla="*/ 12 h 199"/>
                <a:gd name="T2" fmla="*/ 43 w 221"/>
                <a:gd name="T3" fmla="*/ 1 h 199"/>
                <a:gd name="T4" fmla="*/ 47 w 221"/>
                <a:gd name="T5" fmla="*/ 15 h 199"/>
                <a:gd name="T6" fmla="*/ 73 w 221"/>
                <a:gd name="T7" fmla="*/ 42 h 199"/>
                <a:gd name="T8" fmla="*/ 117 w 221"/>
                <a:gd name="T9" fmla="*/ 35 h 199"/>
                <a:gd name="T10" fmla="*/ 139 w 221"/>
                <a:gd name="T11" fmla="*/ 25 h 199"/>
                <a:gd name="T12" fmla="*/ 168 w 221"/>
                <a:gd name="T13" fmla="*/ 30 h 199"/>
                <a:gd name="T14" fmla="*/ 189 w 221"/>
                <a:gd name="T15" fmla="*/ 81 h 199"/>
                <a:gd name="T16" fmla="*/ 189 w 221"/>
                <a:gd name="T17" fmla="*/ 98 h 199"/>
                <a:gd name="T18" fmla="*/ 194 w 221"/>
                <a:gd name="T19" fmla="*/ 139 h 199"/>
                <a:gd name="T20" fmla="*/ 214 w 221"/>
                <a:gd name="T21" fmla="*/ 161 h 199"/>
                <a:gd name="T22" fmla="*/ 207 w 221"/>
                <a:gd name="T23" fmla="*/ 185 h 199"/>
                <a:gd name="T24" fmla="*/ 143 w 221"/>
                <a:gd name="T25" fmla="*/ 176 h 199"/>
                <a:gd name="T26" fmla="*/ 81 w 221"/>
                <a:gd name="T27" fmla="*/ 159 h 199"/>
                <a:gd name="T28" fmla="*/ 47 w 221"/>
                <a:gd name="T29" fmla="*/ 132 h 199"/>
                <a:gd name="T30" fmla="*/ 41 w 221"/>
                <a:gd name="T31" fmla="*/ 118 h 199"/>
                <a:gd name="T32" fmla="*/ 23 w 221"/>
                <a:gd name="T33" fmla="*/ 99 h 199"/>
                <a:gd name="T34" fmla="*/ 22 w 221"/>
                <a:gd name="T35" fmla="*/ 67 h 199"/>
                <a:gd name="T36" fmla="*/ 11 w 221"/>
                <a:gd name="T37" fmla="*/ 47 h 199"/>
                <a:gd name="T38" fmla="*/ 3 w 221"/>
                <a:gd name="T39" fmla="*/ 25 h 199"/>
                <a:gd name="T40" fmla="*/ 4 w 221"/>
                <a:gd name="T41" fmla="*/ 0 h 199"/>
                <a:gd name="T42" fmla="*/ 3 w 221"/>
                <a:gd name="T43" fmla="*/ 17 h 199"/>
                <a:gd name="T44" fmla="*/ 4 w 221"/>
                <a:gd name="T45" fmla="*/ 27 h 199"/>
                <a:gd name="T46" fmla="*/ 10 w 221"/>
                <a:gd name="T47" fmla="*/ 38 h 199"/>
                <a:gd name="T48" fmla="*/ 24 w 221"/>
                <a:gd name="T49" fmla="*/ 65 h 199"/>
                <a:gd name="T50" fmla="*/ 23 w 221"/>
                <a:gd name="T51" fmla="*/ 91 h 199"/>
                <a:gd name="T52" fmla="*/ 25 w 221"/>
                <a:gd name="T53" fmla="*/ 97 h 199"/>
                <a:gd name="T54" fmla="*/ 38 w 221"/>
                <a:gd name="T55" fmla="*/ 105 h 199"/>
                <a:gd name="T56" fmla="*/ 43 w 221"/>
                <a:gd name="T57" fmla="*/ 123 h 199"/>
                <a:gd name="T58" fmla="*/ 48 w 221"/>
                <a:gd name="T59" fmla="*/ 129 h 199"/>
                <a:gd name="T60" fmla="*/ 63 w 221"/>
                <a:gd name="T61" fmla="*/ 134 h 199"/>
                <a:gd name="T62" fmla="*/ 96 w 221"/>
                <a:gd name="T63" fmla="*/ 169 h 199"/>
                <a:gd name="T64" fmla="*/ 134 w 221"/>
                <a:gd name="T65" fmla="*/ 176 h 199"/>
                <a:gd name="T66" fmla="*/ 165 w 221"/>
                <a:gd name="T67" fmla="*/ 195 h 199"/>
                <a:gd name="T68" fmla="*/ 218 w 221"/>
                <a:gd name="T69" fmla="*/ 179 h 199"/>
                <a:gd name="T70" fmla="*/ 213 w 221"/>
                <a:gd name="T71" fmla="*/ 168 h 199"/>
                <a:gd name="T72" fmla="*/ 202 w 221"/>
                <a:gd name="T73" fmla="*/ 157 h 199"/>
                <a:gd name="T74" fmla="*/ 192 w 221"/>
                <a:gd name="T75" fmla="*/ 140 h 199"/>
                <a:gd name="T76" fmla="*/ 191 w 221"/>
                <a:gd name="T77" fmla="*/ 117 h 199"/>
                <a:gd name="T78" fmla="*/ 190 w 221"/>
                <a:gd name="T79" fmla="*/ 90 h 199"/>
                <a:gd name="T80" fmla="*/ 186 w 221"/>
                <a:gd name="T81" fmla="*/ 86 h 199"/>
                <a:gd name="T82" fmla="*/ 187 w 221"/>
                <a:gd name="T83" fmla="*/ 48 h 199"/>
                <a:gd name="T84" fmla="*/ 168 w 221"/>
                <a:gd name="T85" fmla="*/ 32 h 199"/>
                <a:gd name="T86" fmla="*/ 161 w 221"/>
                <a:gd name="T87" fmla="*/ 31 h 199"/>
                <a:gd name="T88" fmla="*/ 148 w 221"/>
                <a:gd name="T89" fmla="*/ 23 h 199"/>
                <a:gd name="T90" fmla="*/ 134 w 221"/>
                <a:gd name="T91" fmla="*/ 28 h 199"/>
                <a:gd name="T92" fmla="*/ 122 w 221"/>
                <a:gd name="T93" fmla="*/ 36 h 199"/>
                <a:gd name="T94" fmla="*/ 115 w 221"/>
                <a:gd name="T95" fmla="*/ 37 h 199"/>
                <a:gd name="T96" fmla="*/ 89 w 221"/>
                <a:gd name="T97" fmla="*/ 50 h 199"/>
                <a:gd name="T98" fmla="*/ 60 w 221"/>
                <a:gd name="T99" fmla="*/ 36 h 199"/>
                <a:gd name="T100" fmla="*/ 55 w 221"/>
                <a:gd name="T101" fmla="*/ 33 h 199"/>
                <a:gd name="T102" fmla="*/ 45 w 221"/>
                <a:gd name="T103" fmla="*/ 9 h 199"/>
                <a:gd name="T104" fmla="*/ 41 w 221"/>
                <a:gd name="T105" fmla="*/ 5 h 199"/>
                <a:gd name="T106" fmla="*/ 27 w 221"/>
                <a:gd name="T107" fmla="*/ 16 h 199"/>
                <a:gd name="T108" fmla="*/ 23 w 221"/>
                <a:gd name="T109" fmla="*/ 14 h 199"/>
                <a:gd name="T110" fmla="*/ 6 w 221"/>
                <a:gd name="T111" fmla="*/ 3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21" h="199">
                  <a:moveTo>
                    <a:pt x="4" y="0"/>
                  </a:moveTo>
                  <a:cubicBezTo>
                    <a:pt x="5" y="0"/>
                    <a:pt x="6" y="1"/>
                    <a:pt x="8" y="2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5" y="10"/>
                    <a:pt x="17" y="12"/>
                    <a:pt x="20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48" y="4"/>
                    <a:pt x="48" y="4"/>
                    <a:pt x="48" y="4"/>
                  </a:cubicBezTo>
                  <a:cubicBezTo>
                    <a:pt x="49" y="5"/>
                    <a:pt x="49" y="6"/>
                    <a:pt x="48" y="6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9" y="10"/>
                    <a:pt x="49" y="11"/>
                    <a:pt x="49" y="11"/>
                  </a:cubicBezTo>
                  <a:cubicBezTo>
                    <a:pt x="47" y="12"/>
                    <a:pt x="46" y="13"/>
                    <a:pt x="47" y="15"/>
                  </a:cubicBezTo>
                  <a:cubicBezTo>
                    <a:pt x="48" y="18"/>
                    <a:pt x="51" y="20"/>
                    <a:pt x="55" y="20"/>
                  </a:cubicBezTo>
                  <a:cubicBezTo>
                    <a:pt x="54" y="26"/>
                    <a:pt x="54" y="30"/>
                    <a:pt x="56" y="32"/>
                  </a:cubicBezTo>
                  <a:cubicBezTo>
                    <a:pt x="60" y="34"/>
                    <a:pt x="60" y="34"/>
                    <a:pt x="60" y="34"/>
                  </a:cubicBezTo>
                  <a:cubicBezTo>
                    <a:pt x="65" y="35"/>
                    <a:pt x="65" y="35"/>
                    <a:pt x="65" y="35"/>
                  </a:cubicBezTo>
                  <a:cubicBezTo>
                    <a:pt x="68" y="35"/>
                    <a:pt x="71" y="37"/>
                    <a:pt x="73" y="42"/>
                  </a:cubicBezTo>
                  <a:cubicBezTo>
                    <a:pt x="75" y="47"/>
                    <a:pt x="81" y="49"/>
                    <a:pt x="89" y="49"/>
                  </a:cubicBezTo>
                  <a:cubicBezTo>
                    <a:pt x="90" y="49"/>
                    <a:pt x="91" y="49"/>
                    <a:pt x="92" y="49"/>
                  </a:cubicBezTo>
                  <a:cubicBezTo>
                    <a:pt x="101" y="49"/>
                    <a:pt x="108" y="47"/>
                    <a:pt x="112" y="43"/>
                  </a:cubicBezTo>
                  <a:cubicBezTo>
                    <a:pt x="113" y="42"/>
                    <a:pt x="113" y="39"/>
                    <a:pt x="113" y="35"/>
                  </a:cubicBezTo>
                  <a:cubicBezTo>
                    <a:pt x="117" y="35"/>
                    <a:pt x="117" y="35"/>
                    <a:pt x="117" y="35"/>
                  </a:cubicBezTo>
                  <a:cubicBezTo>
                    <a:pt x="121" y="34"/>
                    <a:pt x="121" y="34"/>
                    <a:pt x="121" y="34"/>
                  </a:cubicBezTo>
                  <a:cubicBezTo>
                    <a:pt x="125" y="29"/>
                    <a:pt x="125" y="29"/>
                    <a:pt x="125" y="29"/>
                  </a:cubicBezTo>
                  <a:cubicBezTo>
                    <a:pt x="129" y="25"/>
                    <a:pt x="129" y="25"/>
                    <a:pt x="129" y="25"/>
                  </a:cubicBezTo>
                  <a:cubicBezTo>
                    <a:pt x="134" y="26"/>
                    <a:pt x="134" y="26"/>
                    <a:pt x="134" y="26"/>
                  </a:cubicBezTo>
                  <a:cubicBezTo>
                    <a:pt x="139" y="25"/>
                    <a:pt x="139" y="25"/>
                    <a:pt x="139" y="25"/>
                  </a:cubicBezTo>
                  <a:cubicBezTo>
                    <a:pt x="143" y="23"/>
                    <a:pt x="146" y="21"/>
                    <a:pt x="148" y="21"/>
                  </a:cubicBezTo>
                  <a:cubicBezTo>
                    <a:pt x="149" y="21"/>
                    <a:pt x="150" y="22"/>
                    <a:pt x="151" y="22"/>
                  </a:cubicBezTo>
                  <a:cubicBezTo>
                    <a:pt x="156" y="26"/>
                    <a:pt x="156" y="26"/>
                    <a:pt x="156" y="26"/>
                  </a:cubicBezTo>
                  <a:cubicBezTo>
                    <a:pt x="162" y="30"/>
                    <a:pt x="162" y="30"/>
                    <a:pt x="162" y="30"/>
                  </a:cubicBezTo>
                  <a:cubicBezTo>
                    <a:pt x="168" y="30"/>
                    <a:pt x="168" y="30"/>
                    <a:pt x="168" y="30"/>
                  </a:cubicBezTo>
                  <a:cubicBezTo>
                    <a:pt x="170" y="30"/>
                    <a:pt x="172" y="32"/>
                    <a:pt x="174" y="33"/>
                  </a:cubicBezTo>
                  <a:cubicBezTo>
                    <a:pt x="187" y="46"/>
                    <a:pt x="187" y="46"/>
                    <a:pt x="187" y="46"/>
                  </a:cubicBezTo>
                  <a:cubicBezTo>
                    <a:pt x="195" y="46"/>
                    <a:pt x="195" y="46"/>
                    <a:pt x="195" y="46"/>
                  </a:cubicBezTo>
                  <a:cubicBezTo>
                    <a:pt x="197" y="62"/>
                    <a:pt x="197" y="62"/>
                    <a:pt x="197" y="62"/>
                  </a:cubicBezTo>
                  <a:cubicBezTo>
                    <a:pt x="189" y="81"/>
                    <a:pt x="189" y="81"/>
                    <a:pt x="189" y="81"/>
                  </a:cubicBezTo>
                  <a:cubicBezTo>
                    <a:pt x="187" y="82"/>
                    <a:pt x="187" y="84"/>
                    <a:pt x="188" y="85"/>
                  </a:cubicBezTo>
                  <a:cubicBezTo>
                    <a:pt x="189" y="86"/>
                    <a:pt x="189" y="86"/>
                    <a:pt x="189" y="86"/>
                  </a:cubicBezTo>
                  <a:cubicBezTo>
                    <a:pt x="191" y="87"/>
                    <a:pt x="192" y="88"/>
                    <a:pt x="192" y="90"/>
                  </a:cubicBezTo>
                  <a:cubicBezTo>
                    <a:pt x="190" y="94"/>
                    <a:pt x="190" y="94"/>
                    <a:pt x="190" y="94"/>
                  </a:cubicBezTo>
                  <a:cubicBezTo>
                    <a:pt x="189" y="95"/>
                    <a:pt x="189" y="97"/>
                    <a:pt x="189" y="98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7" y="116"/>
                    <a:pt x="200" y="118"/>
                    <a:pt x="202" y="119"/>
                  </a:cubicBezTo>
                  <a:cubicBezTo>
                    <a:pt x="203" y="123"/>
                    <a:pt x="203" y="123"/>
                    <a:pt x="203" y="123"/>
                  </a:cubicBezTo>
                  <a:cubicBezTo>
                    <a:pt x="199" y="129"/>
                    <a:pt x="199" y="129"/>
                    <a:pt x="199" y="129"/>
                  </a:cubicBezTo>
                  <a:cubicBezTo>
                    <a:pt x="194" y="134"/>
                    <a:pt x="193" y="136"/>
                    <a:pt x="194" y="139"/>
                  </a:cubicBezTo>
                  <a:cubicBezTo>
                    <a:pt x="194" y="140"/>
                    <a:pt x="194" y="140"/>
                    <a:pt x="194" y="140"/>
                  </a:cubicBezTo>
                  <a:cubicBezTo>
                    <a:pt x="197" y="147"/>
                    <a:pt x="197" y="147"/>
                    <a:pt x="197" y="147"/>
                  </a:cubicBezTo>
                  <a:cubicBezTo>
                    <a:pt x="199" y="152"/>
                    <a:pt x="201" y="154"/>
                    <a:pt x="203" y="156"/>
                  </a:cubicBezTo>
                  <a:cubicBezTo>
                    <a:pt x="210" y="158"/>
                    <a:pt x="210" y="158"/>
                    <a:pt x="210" y="158"/>
                  </a:cubicBezTo>
                  <a:cubicBezTo>
                    <a:pt x="214" y="161"/>
                    <a:pt x="214" y="161"/>
                    <a:pt x="214" y="161"/>
                  </a:cubicBezTo>
                  <a:cubicBezTo>
                    <a:pt x="214" y="167"/>
                    <a:pt x="214" y="167"/>
                    <a:pt x="214" y="167"/>
                  </a:cubicBezTo>
                  <a:cubicBezTo>
                    <a:pt x="217" y="172"/>
                    <a:pt x="217" y="172"/>
                    <a:pt x="217" y="172"/>
                  </a:cubicBezTo>
                  <a:cubicBezTo>
                    <a:pt x="219" y="176"/>
                    <a:pt x="221" y="179"/>
                    <a:pt x="219" y="180"/>
                  </a:cubicBezTo>
                  <a:cubicBezTo>
                    <a:pt x="213" y="182"/>
                    <a:pt x="213" y="182"/>
                    <a:pt x="213" y="182"/>
                  </a:cubicBezTo>
                  <a:cubicBezTo>
                    <a:pt x="210" y="183"/>
                    <a:pt x="208" y="184"/>
                    <a:pt x="207" y="185"/>
                  </a:cubicBezTo>
                  <a:cubicBezTo>
                    <a:pt x="205" y="187"/>
                    <a:pt x="204" y="189"/>
                    <a:pt x="203" y="192"/>
                  </a:cubicBezTo>
                  <a:cubicBezTo>
                    <a:pt x="201" y="199"/>
                    <a:pt x="201" y="199"/>
                    <a:pt x="201" y="199"/>
                  </a:cubicBezTo>
                  <a:cubicBezTo>
                    <a:pt x="165" y="197"/>
                    <a:pt x="165" y="197"/>
                    <a:pt x="165" y="197"/>
                  </a:cubicBezTo>
                  <a:cubicBezTo>
                    <a:pt x="154" y="194"/>
                    <a:pt x="148" y="190"/>
                    <a:pt x="147" y="182"/>
                  </a:cubicBezTo>
                  <a:cubicBezTo>
                    <a:pt x="147" y="179"/>
                    <a:pt x="146" y="176"/>
                    <a:pt x="143" y="176"/>
                  </a:cubicBezTo>
                  <a:cubicBezTo>
                    <a:pt x="135" y="178"/>
                    <a:pt x="135" y="178"/>
                    <a:pt x="135" y="178"/>
                  </a:cubicBezTo>
                  <a:cubicBezTo>
                    <a:pt x="123" y="181"/>
                    <a:pt x="123" y="181"/>
                    <a:pt x="123" y="181"/>
                  </a:cubicBezTo>
                  <a:cubicBezTo>
                    <a:pt x="112" y="180"/>
                    <a:pt x="112" y="180"/>
                    <a:pt x="112" y="180"/>
                  </a:cubicBezTo>
                  <a:cubicBezTo>
                    <a:pt x="95" y="170"/>
                    <a:pt x="95" y="170"/>
                    <a:pt x="95" y="170"/>
                  </a:cubicBezTo>
                  <a:cubicBezTo>
                    <a:pt x="81" y="159"/>
                    <a:pt x="81" y="159"/>
                    <a:pt x="81" y="159"/>
                  </a:cubicBezTo>
                  <a:cubicBezTo>
                    <a:pt x="76" y="153"/>
                    <a:pt x="74" y="149"/>
                    <a:pt x="75" y="147"/>
                  </a:cubicBezTo>
                  <a:cubicBezTo>
                    <a:pt x="76" y="142"/>
                    <a:pt x="72" y="138"/>
                    <a:pt x="63" y="136"/>
                  </a:cubicBezTo>
                  <a:cubicBezTo>
                    <a:pt x="52" y="137"/>
                    <a:pt x="52" y="137"/>
                    <a:pt x="52" y="137"/>
                  </a:cubicBezTo>
                  <a:cubicBezTo>
                    <a:pt x="50" y="135"/>
                    <a:pt x="50" y="135"/>
                    <a:pt x="50" y="135"/>
                  </a:cubicBezTo>
                  <a:cubicBezTo>
                    <a:pt x="47" y="132"/>
                    <a:pt x="47" y="132"/>
                    <a:pt x="47" y="132"/>
                  </a:cubicBezTo>
                  <a:cubicBezTo>
                    <a:pt x="46" y="130"/>
                    <a:pt x="46" y="130"/>
                    <a:pt x="46" y="130"/>
                  </a:cubicBezTo>
                  <a:cubicBezTo>
                    <a:pt x="46" y="126"/>
                    <a:pt x="46" y="126"/>
                    <a:pt x="46" y="126"/>
                  </a:cubicBezTo>
                  <a:cubicBezTo>
                    <a:pt x="46" y="125"/>
                    <a:pt x="45" y="125"/>
                    <a:pt x="44" y="125"/>
                  </a:cubicBezTo>
                  <a:cubicBezTo>
                    <a:pt x="41" y="124"/>
                    <a:pt x="41" y="124"/>
                    <a:pt x="41" y="124"/>
                  </a:cubicBezTo>
                  <a:cubicBezTo>
                    <a:pt x="41" y="118"/>
                    <a:pt x="41" y="118"/>
                    <a:pt x="41" y="118"/>
                  </a:cubicBezTo>
                  <a:cubicBezTo>
                    <a:pt x="42" y="113"/>
                    <a:pt x="42" y="113"/>
                    <a:pt x="42" y="113"/>
                  </a:cubicBezTo>
                  <a:cubicBezTo>
                    <a:pt x="42" y="111"/>
                    <a:pt x="40" y="108"/>
                    <a:pt x="37" y="106"/>
                  </a:cubicBezTo>
                  <a:cubicBezTo>
                    <a:pt x="29" y="101"/>
                    <a:pt x="29" y="101"/>
                    <a:pt x="29" y="101"/>
                  </a:cubicBezTo>
                  <a:cubicBezTo>
                    <a:pt x="26" y="99"/>
                    <a:pt x="26" y="99"/>
                    <a:pt x="26" y="99"/>
                  </a:cubicBezTo>
                  <a:cubicBezTo>
                    <a:pt x="23" y="99"/>
                    <a:pt x="23" y="99"/>
                    <a:pt x="23" y="99"/>
                  </a:cubicBezTo>
                  <a:cubicBezTo>
                    <a:pt x="23" y="96"/>
                    <a:pt x="23" y="96"/>
                    <a:pt x="23" y="96"/>
                  </a:cubicBezTo>
                  <a:cubicBezTo>
                    <a:pt x="22" y="92"/>
                    <a:pt x="22" y="92"/>
                    <a:pt x="22" y="92"/>
                  </a:cubicBezTo>
                  <a:cubicBezTo>
                    <a:pt x="18" y="88"/>
                    <a:pt x="17" y="85"/>
                    <a:pt x="17" y="79"/>
                  </a:cubicBezTo>
                  <a:cubicBezTo>
                    <a:pt x="22" y="70"/>
                    <a:pt x="22" y="70"/>
                    <a:pt x="22" y="70"/>
                  </a:cubicBezTo>
                  <a:cubicBezTo>
                    <a:pt x="23" y="69"/>
                    <a:pt x="23" y="68"/>
                    <a:pt x="22" y="67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4" y="58"/>
                    <a:pt x="24" y="58"/>
                    <a:pt x="22" y="57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4" y="23"/>
                    <a:pt x="4" y="21"/>
                    <a:pt x="4" y="20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3" y="4"/>
                    <a:pt x="4" y="2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5" y="2"/>
                  </a:moveTo>
                  <a:cubicBezTo>
                    <a:pt x="5" y="4"/>
                    <a:pt x="4" y="6"/>
                    <a:pt x="2" y="8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1"/>
                    <a:pt x="6" y="23"/>
                    <a:pt x="5" y="25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5" y="56"/>
                    <a:pt x="26" y="58"/>
                    <a:pt x="26" y="60"/>
                  </a:cubicBezTo>
                  <a:cubicBezTo>
                    <a:pt x="24" y="65"/>
                    <a:pt x="24" y="65"/>
                    <a:pt x="24" y="65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25" y="67"/>
                    <a:pt x="25" y="69"/>
                    <a:pt x="23" y="71"/>
                  </a:cubicBezTo>
                  <a:cubicBezTo>
                    <a:pt x="18" y="80"/>
                    <a:pt x="18" y="80"/>
                    <a:pt x="18" y="80"/>
                  </a:cubicBezTo>
                  <a:cubicBezTo>
                    <a:pt x="18" y="84"/>
                    <a:pt x="20" y="87"/>
                    <a:pt x="23" y="90"/>
                  </a:cubicBezTo>
                  <a:cubicBezTo>
                    <a:pt x="23" y="91"/>
                    <a:pt x="23" y="91"/>
                    <a:pt x="23" y="91"/>
                  </a:cubicBezTo>
                  <a:cubicBezTo>
                    <a:pt x="23" y="91"/>
                    <a:pt x="23" y="91"/>
                    <a:pt x="23" y="91"/>
                  </a:cubicBezTo>
                  <a:cubicBezTo>
                    <a:pt x="25" y="96"/>
                    <a:pt x="25" y="96"/>
                    <a:pt x="25" y="96"/>
                  </a:cubicBezTo>
                  <a:cubicBezTo>
                    <a:pt x="25" y="96"/>
                    <a:pt x="25" y="96"/>
                    <a:pt x="25" y="96"/>
                  </a:cubicBezTo>
                  <a:cubicBezTo>
                    <a:pt x="25" y="96"/>
                    <a:pt x="25" y="96"/>
                    <a:pt x="25" y="96"/>
                  </a:cubicBezTo>
                  <a:cubicBezTo>
                    <a:pt x="25" y="97"/>
                    <a:pt x="25" y="97"/>
                    <a:pt x="25" y="97"/>
                  </a:cubicBezTo>
                  <a:cubicBezTo>
                    <a:pt x="26" y="97"/>
                    <a:pt x="26" y="97"/>
                    <a:pt x="26" y="97"/>
                  </a:cubicBezTo>
                  <a:cubicBezTo>
                    <a:pt x="27" y="97"/>
                    <a:pt x="27" y="97"/>
                    <a:pt x="27" y="97"/>
                  </a:cubicBezTo>
                  <a:cubicBezTo>
                    <a:pt x="27" y="97"/>
                    <a:pt x="27" y="97"/>
                    <a:pt x="27" y="97"/>
                  </a:cubicBezTo>
                  <a:cubicBezTo>
                    <a:pt x="30" y="99"/>
                    <a:pt x="30" y="99"/>
                    <a:pt x="30" y="99"/>
                  </a:cubicBezTo>
                  <a:cubicBezTo>
                    <a:pt x="38" y="105"/>
                    <a:pt x="38" y="105"/>
                    <a:pt x="38" y="105"/>
                  </a:cubicBezTo>
                  <a:cubicBezTo>
                    <a:pt x="41" y="107"/>
                    <a:pt x="44" y="109"/>
                    <a:pt x="44" y="113"/>
                  </a:cubicBezTo>
                  <a:cubicBezTo>
                    <a:pt x="44" y="113"/>
                    <a:pt x="44" y="113"/>
                    <a:pt x="44" y="113"/>
                  </a:cubicBezTo>
                  <a:cubicBezTo>
                    <a:pt x="44" y="113"/>
                    <a:pt x="44" y="113"/>
                    <a:pt x="44" y="113"/>
                  </a:cubicBezTo>
                  <a:cubicBezTo>
                    <a:pt x="43" y="119"/>
                    <a:pt x="43" y="119"/>
                    <a:pt x="43" y="119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7" y="123"/>
                    <a:pt x="48" y="125"/>
                    <a:pt x="48" y="126"/>
                  </a:cubicBezTo>
                  <a:cubicBezTo>
                    <a:pt x="48" y="126"/>
                    <a:pt x="48" y="126"/>
                    <a:pt x="48" y="126"/>
                  </a:cubicBezTo>
                  <a:cubicBezTo>
                    <a:pt x="48" y="126"/>
                    <a:pt x="48" y="126"/>
                    <a:pt x="48" y="126"/>
                  </a:cubicBezTo>
                  <a:cubicBezTo>
                    <a:pt x="48" y="129"/>
                    <a:pt x="48" y="129"/>
                    <a:pt x="48" y="129"/>
                  </a:cubicBezTo>
                  <a:cubicBezTo>
                    <a:pt x="49" y="131"/>
                    <a:pt x="49" y="131"/>
                    <a:pt x="49" y="131"/>
                  </a:cubicBezTo>
                  <a:cubicBezTo>
                    <a:pt x="51" y="134"/>
                    <a:pt x="51" y="134"/>
                    <a:pt x="51" y="134"/>
                  </a:cubicBezTo>
                  <a:cubicBezTo>
                    <a:pt x="53" y="135"/>
                    <a:pt x="53" y="135"/>
                    <a:pt x="53" y="135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70" y="136"/>
                    <a:pt x="74" y="138"/>
                    <a:pt x="76" y="142"/>
                  </a:cubicBezTo>
                  <a:cubicBezTo>
                    <a:pt x="77" y="144"/>
                    <a:pt x="77" y="146"/>
                    <a:pt x="76" y="148"/>
                  </a:cubicBezTo>
                  <a:cubicBezTo>
                    <a:pt x="76" y="150"/>
                    <a:pt x="80" y="155"/>
                    <a:pt x="82" y="158"/>
                  </a:cubicBezTo>
                  <a:cubicBezTo>
                    <a:pt x="96" y="169"/>
                    <a:pt x="96" y="169"/>
                    <a:pt x="96" y="169"/>
                  </a:cubicBezTo>
                  <a:cubicBezTo>
                    <a:pt x="113" y="178"/>
                    <a:pt x="113" y="178"/>
                    <a:pt x="113" y="178"/>
                  </a:cubicBezTo>
                  <a:cubicBezTo>
                    <a:pt x="123" y="179"/>
                    <a:pt x="123" y="179"/>
                    <a:pt x="123" y="179"/>
                  </a:cubicBezTo>
                  <a:cubicBezTo>
                    <a:pt x="134" y="176"/>
                    <a:pt x="134" y="176"/>
                    <a:pt x="134" y="176"/>
                  </a:cubicBezTo>
                  <a:cubicBezTo>
                    <a:pt x="134" y="176"/>
                    <a:pt x="134" y="176"/>
                    <a:pt x="134" y="176"/>
                  </a:cubicBezTo>
                  <a:cubicBezTo>
                    <a:pt x="134" y="176"/>
                    <a:pt x="134" y="176"/>
                    <a:pt x="134" y="176"/>
                  </a:cubicBezTo>
                  <a:cubicBezTo>
                    <a:pt x="143" y="174"/>
                    <a:pt x="143" y="174"/>
                    <a:pt x="143" y="174"/>
                  </a:cubicBezTo>
                  <a:cubicBezTo>
                    <a:pt x="143" y="174"/>
                    <a:pt x="143" y="174"/>
                    <a:pt x="143" y="174"/>
                  </a:cubicBezTo>
                  <a:cubicBezTo>
                    <a:pt x="143" y="174"/>
                    <a:pt x="143" y="174"/>
                    <a:pt x="143" y="174"/>
                  </a:cubicBezTo>
                  <a:cubicBezTo>
                    <a:pt x="147" y="174"/>
                    <a:pt x="149" y="178"/>
                    <a:pt x="149" y="182"/>
                  </a:cubicBezTo>
                  <a:cubicBezTo>
                    <a:pt x="150" y="189"/>
                    <a:pt x="155" y="193"/>
                    <a:pt x="165" y="195"/>
                  </a:cubicBezTo>
                  <a:cubicBezTo>
                    <a:pt x="200" y="197"/>
                    <a:pt x="200" y="197"/>
                    <a:pt x="200" y="197"/>
                  </a:cubicBezTo>
                  <a:cubicBezTo>
                    <a:pt x="201" y="192"/>
                    <a:pt x="201" y="192"/>
                    <a:pt x="201" y="192"/>
                  </a:cubicBezTo>
                  <a:cubicBezTo>
                    <a:pt x="203" y="188"/>
                    <a:pt x="204" y="186"/>
                    <a:pt x="205" y="184"/>
                  </a:cubicBezTo>
                  <a:cubicBezTo>
                    <a:pt x="206" y="183"/>
                    <a:pt x="208" y="182"/>
                    <a:pt x="213" y="181"/>
                  </a:cubicBezTo>
                  <a:cubicBezTo>
                    <a:pt x="218" y="179"/>
                    <a:pt x="218" y="179"/>
                    <a:pt x="218" y="179"/>
                  </a:cubicBezTo>
                  <a:cubicBezTo>
                    <a:pt x="218" y="178"/>
                    <a:pt x="218" y="177"/>
                    <a:pt x="215" y="173"/>
                  </a:cubicBezTo>
                  <a:cubicBezTo>
                    <a:pt x="215" y="173"/>
                    <a:pt x="215" y="173"/>
                    <a:pt x="215" y="173"/>
                  </a:cubicBezTo>
                  <a:cubicBezTo>
                    <a:pt x="215" y="173"/>
                    <a:pt x="215" y="173"/>
                    <a:pt x="215" y="173"/>
                  </a:cubicBezTo>
                  <a:cubicBezTo>
                    <a:pt x="213" y="168"/>
                    <a:pt x="213" y="168"/>
                    <a:pt x="213" y="168"/>
                  </a:cubicBezTo>
                  <a:cubicBezTo>
                    <a:pt x="213" y="168"/>
                    <a:pt x="213" y="168"/>
                    <a:pt x="213" y="168"/>
                  </a:cubicBezTo>
                  <a:cubicBezTo>
                    <a:pt x="213" y="167"/>
                    <a:pt x="213" y="167"/>
                    <a:pt x="213" y="167"/>
                  </a:cubicBezTo>
                  <a:cubicBezTo>
                    <a:pt x="212" y="162"/>
                    <a:pt x="212" y="162"/>
                    <a:pt x="212" y="162"/>
                  </a:cubicBezTo>
                  <a:cubicBezTo>
                    <a:pt x="209" y="160"/>
                    <a:pt x="209" y="160"/>
                    <a:pt x="209" y="160"/>
                  </a:cubicBezTo>
                  <a:cubicBezTo>
                    <a:pt x="202" y="157"/>
                    <a:pt x="202" y="157"/>
                    <a:pt x="202" y="157"/>
                  </a:cubicBezTo>
                  <a:cubicBezTo>
                    <a:pt x="202" y="157"/>
                    <a:pt x="202" y="157"/>
                    <a:pt x="202" y="157"/>
                  </a:cubicBezTo>
                  <a:cubicBezTo>
                    <a:pt x="202" y="157"/>
                    <a:pt x="202" y="157"/>
                    <a:pt x="202" y="157"/>
                  </a:cubicBezTo>
                  <a:cubicBezTo>
                    <a:pt x="199" y="156"/>
                    <a:pt x="197" y="152"/>
                    <a:pt x="195" y="148"/>
                  </a:cubicBezTo>
                  <a:cubicBezTo>
                    <a:pt x="192" y="141"/>
                    <a:pt x="192" y="141"/>
                    <a:pt x="192" y="141"/>
                  </a:cubicBezTo>
                  <a:cubicBezTo>
                    <a:pt x="192" y="141"/>
                    <a:pt x="192" y="141"/>
                    <a:pt x="192" y="141"/>
                  </a:cubicBezTo>
                  <a:cubicBezTo>
                    <a:pt x="192" y="140"/>
                    <a:pt x="192" y="140"/>
                    <a:pt x="192" y="140"/>
                  </a:cubicBezTo>
                  <a:cubicBezTo>
                    <a:pt x="192" y="139"/>
                    <a:pt x="192" y="139"/>
                    <a:pt x="192" y="139"/>
                  </a:cubicBezTo>
                  <a:cubicBezTo>
                    <a:pt x="191" y="136"/>
                    <a:pt x="193" y="132"/>
                    <a:pt x="198" y="128"/>
                  </a:cubicBezTo>
                  <a:cubicBezTo>
                    <a:pt x="201" y="123"/>
                    <a:pt x="201" y="123"/>
                    <a:pt x="201" y="123"/>
                  </a:cubicBezTo>
                  <a:cubicBezTo>
                    <a:pt x="200" y="120"/>
                    <a:pt x="200" y="120"/>
                    <a:pt x="200" y="120"/>
                  </a:cubicBezTo>
                  <a:cubicBezTo>
                    <a:pt x="199" y="119"/>
                    <a:pt x="196" y="118"/>
                    <a:pt x="191" y="117"/>
                  </a:cubicBezTo>
                  <a:cubicBezTo>
                    <a:pt x="190" y="117"/>
                    <a:pt x="190" y="117"/>
                    <a:pt x="190" y="117"/>
                  </a:cubicBezTo>
                  <a:cubicBezTo>
                    <a:pt x="190" y="116"/>
                    <a:pt x="190" y="116"/>
                    <a:pt x="190" y="116"/>
                  </a:cubicBezTo>
                  <a:cubicBezTo>
                    <a:pt x="187" y="99"/>
                    <a:pt x="187" y="99"/>
                    <a:pt x="187" y="99"/>
                  </a:cubicBezTo>
                  <a:cubicBezTo>
                    <a:pt x="187" y="97"/>
                    <a:pt x="187" y="94"/>
                    <a:pt x="189" y="93"/>
                  </a:cubicBezTo>
                  <a:cubicBezTo>
                    <a:pt x="190" y="90"/>
                    <a:pt x="190" y="90"/>
                    <a:pt x="190" y="90"/>
                  </a:cubicBezTo>
                  <a:cubicBezTo>
                    <a:pt x="190" y="89"/>
                    <a:pt x="189" y="88"/>
                    <a:pt x="188" y="88"/>
                  </a:cubicBezTo>
                  <a:cubicBezTo>
                    <a:pt x="188" y="88"/>
                    <a:pt x="188" y="88"/>
                    <a:pt x="188" y="88"/>
                  </a:cubicBezTo>
                  <a:cubicBezTo>
                    <a:pt x="187" y="87"/>
                    <a:pt x="187" y="87"/>
                    <a:pt x="187" y="87"/>
                  </a:cubicBezTo>
                  <a:cubicBezTo>
                    <a:pt x="186" y="86"/>
                    <a:pt x="186" y="86"/>
                    <a:pt x="186" y="86"/>
                  </a:cubicBezTo>
                  <a:cubicBezTo>
                    <a:pt x="186" y="86"/>
                    <a:pt x="186" y="86"/>
                    <a:pt x="186" y="86"/>
                  </a:cubicBezTo>
                  <a:cubicBezTo>
                    <a:pt x="186" y="86"/>
                    <a:pt x="186" y="86"/>
                    <a:pt x="186" y="86"/>
                  </a:cubicBezTo>
                  <a:cubicBezTo>
                    <a:pt x="185" y="84"/>
                    <a:pt x="186" y="82"/>
                    <a:pt x="187" y="80"/>
                  </a:cubicBezTo>
                  <a:cubicBezTo>
                    <a:pt x="195" y="62"/>
                    <a:pt x="195" y="62"/>
                    <a:pt x="195" y="62"/>
                  </a:cubicBezTo>
                  <a:cubicBezTo>
                    <a:pt x="194" y="48"/>
                    <a:pt x="194" y="48"/>
                    <a:pt x="194" y="48"/>
                  </a:cubicBezTo>
                  <a:cubicBezTo>
                    <a:pt x="187" y="48"/>
                    <a:pt x="187" y="48"/>
                    <a:pt x="187" y="48"/>
                  </a:cubicBezTo>
                  <a:cubicBezTo>
                    <a:pt x="186" y="48"/>
                    <a:pt x="186" y="48"/>
                    <a:pt x="186" y="48"/>
                  </a:cubicBezTo>
                  <a:cubicBezTo>
                    <a:pt x="186" y="47"/>
                    <a:pt x="186" y="47"/>
                    <a:pt x="186" y="47"/>
                  </a:cubicBezTo>
                  <a:cubicBezTo>
                    <a:pt x="172" y="34"/>
                    <a:pt x="172" y="34"/>
                    <a:pt x="172" y="34"/>
                  </a:cubicBezTo>
                  <a:cubicBezTo>
                    <a:pt x="172" y="34"/>
                    <a:pt x="172" y="34"/>
                    <a:pt x="172" y="34"/>
                  </a:cubicBezTo>
                  <a:cubicBezTo>
                    <a:pt x="171" y="33"/>
                    <a:pt x="170" y="32"/>
                    <a:pt x="168" y="32"/>
                  </a:cubicBezTo>
                  <a:cubicBezTo>
                    <a:pt x="168" y="32"/>
                    <a:pt x="168" y="32"/>
                    <a:pt x="168" y="32"/>
                  </a:cubicBezTo>
                  <a:cubicBezTo>
                    <a:pt x="168" y="32"/>
                    <a:pt x="168" y="32"/>
                    <a:pt x="168" y="32"/>
                  </a:cubicBezTo>
                  <a:cubicBezTo>
                    <a:pt x="162" y="31"/>
                    <a:pt x="162" y="31"/>
                    <a:pt x="162" y="31"/>
                  </a:cubicBezTo>
                  <a:cubicBezTo>
                    <a:pt x="161" y="31"/>
                    <a:pt x="161" y="31"/>
                    <a:pt x="161" y="31"/>
                  </a:cubicBezTo>
                  <a:cubicBezTo>
                    <a:pt x="161" y="31"/>
                    <a:pt x="161" y="31"/>
                    <a:pt x="161" y="31"/>
                  </a:cubicBezTo>
                  <a:cubicBezTo>
                    <a:pt x="155" y="28"/>
                    <a:pt x="155" y="28"/>
                    <a:pt x="155" y="28"/>
                  </a:cubicBezTo>
                  <a:cubicBezTo>
                    <a:pt x="155" y="28"/>
                    <a:pt x="155" y="28"/>
                    <a:pt x="155" y="28"/>
                  </a:cubicBezTo>
                  <a:cubicBezTo>
                    <a:pt x="154" y="28"/>
                    <a:pt x="154" y="28"/>
                    <a:pt x="154" y="28"/>
                  </a:cubicBezTo>
                  <a:cubicBezTo>
                    <a:pt x="149" y="24"/>
                    <a:pt x="149" y="24"/>
                    <a:pt x="149" y="24"/>
                  </a:cubicBezTo>
                  <a:cubicBezTo>
                    <a:pt x="149" y="23"/>
                    <a:pt x="148" y="23"/>
                    <a:pt x="148" y="23"/>
                  </a:cubicBezTo>
                  <a:cubicBezTo>
                    <a:pt x="147" y="23"/>
                    <a:pt x="144" y="24"/>
                    <a:pt x="140" y="27"/>
                  </a:cubicBezTo>
                  <a:cubicBezTo>
                    <a:pt x="140" y="27"/>
                    <a:pt x="140" y="27"/>
                    <a:pt x="140" y="27"/>
                  </a:cubicBezTo>
                  <a:cubicBezTo>
                    <a:pt x="140" y="27"/>
                    <a:pt x="140" y="27"/>
                    <a:pt x="140" y="27"/>
                  </a:cubicBezTo>
                  <a:cubicBezTo>
                    <a:pt x="135" y="28"/>
                    <a:pt x="135" y="28"/>
                    <a:pt x="135" y="28"/>
                  </a:cubicBezTo>
                  <a:cubicBezTo>
                    <a:pt x="134" y="28"/>
                    <a:pt x="134" y="28"/>
                    <a:pt x="134" y="28"/>
                  </a:cubicBezTo>
                  <a:cubicBezTo>
                    <a:pt x="134" y="28"/>
                    <a:pt x="134" y="28"/>
                    <a:pt x="134" y="28"/>
                  </a:cubicBezTo>
                  <a:cubicBezTo>
                    <a:pt x="129" y="27"/>
                    <a:pt x="129" y="27"/>
                    <a:pt x="129" y="27"/>
                  </a:cubicBezTo>
                  <a:cubicBezTo>
                    <a:pt x="126" y="30"/>
                    <a:pt x="126" y="30"/>
                    <a:pt x="126" y="30"/>
                  </a:cubicBezTo>
                  <a:cubicBezTo>
                    <a:pt x="123" y="35"/>
                    <a:pt x="123" y="35"/>
                    <a:pt x="123" y="35"/>
                  </a:cubicBezTo>
                  <a:cubicBezTo>
                    <a:pt x="122" y="36"/>
                    <a:pt x="122" y="36"/>
                    <a:pt x="122" y="36"/>
                  </a:cubicBezTo>
                  <a:cubicBezTo>
                    <a:pt x="122" y="36"/>
                    <a:pt x="122" y="36"/>
                    <a:pt x="122" y="36"/>
                  </a:cubicBezTo>
                  <a:cubicBezTo>
                    <a:pt x="117" y="37"/>
                    <a:pt x="117" y="37"/>
                    <a:pt x="117" y="37"/>
                  </a:cubicBezTo>
                  <a:cubicBezTo>
                    <a:pt x="117" y="37"/>
                    <a:pt x="117" y="37"/>
                    <a:pt x="117" y="37"/>
                  </a:cubicBezTo>
                  <a:cubicBezTo>
                    <a:pt x="117" y="37"/>
                    <a:pt x="117" y="37"/>
                    <a:pt x="117" y="37"/>
                  </a:cubicBezTo>
                  <a:cubicBezTo>
                    <a:pt x="115" y="37"/>
                    <a:pt x="115" y="37"/>
                    <a:pt x="115" y="37"/>
                  </a:cubicBezTo>
                  <a:cubicBezTo>
                    <a:pt x="115" y="41"/>
                    <a:pt x="114" y="43"/>
                    <a:pt x="113" y="44"/>
                  </a:cubicBezTo>
                  <a:cubicBezTo>
                    <a:pt x="113" y="44"/>
                    <a:pt x="113" y="44"/>
                    <a:pt x="113" y="44"/>
                  </a:cubicBezTo>
                  <a:cubicBezTo>
                    <a:pt x="113" y="44"/>
                    <a:pt x="113" y="44"/>
                    <a:pt x="113" y="44"/>
                  </a:cubicBezTo>
                  <a:cubicBezTo>
                    <a:pt x="109" y="48"/>
                    <a:pt x="102" y="50"/>
                    <a:pt x="92" y="50"/>
                  </a:cubicBezTo>
                  <a:cubicBezTo>
                    <a:pt x="91" y="50"/>
                    <a:pt x="90" y="50"/>
                    <a:pt x="89" y="50"/>
                  </a:cubicBezTo>
                  <a:cubicBezTo>
                    <a:pt x="83" y="50"/>
                    <a:pt x="74" y="50"/>
                    <a:pt x="71" y="42"/>
                  </a:cubicBezTo>
                  <a:cubicBezTo>
                    <a:pt x="70" y="39"/>
                    <a:pt x="67" y="37"/>
                    <a:pt x="65" y="37"/>
                  </a:cubicBezTo>
                  <a:cubicBezTo>
                    <a:pt x="65" y="37"/>
                    <a:pt x="65" y="37"/>
                    <a:pt x="65" y="37"/>
                  </a:cubicBezTo>
                  <a:cubicBezTo>
                    <a:pt x="65" y="37"/>
                    <a:pt x="65" y="37"/>
                    <a:pt x="65" y="37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5" y="33"/>
                    <a:pt x="55" y="33"/>
                    <a:pt x="55" y="33"/>
                  </a:cubicBezTo>
                  <a:cubicBezTo>
                    <a:pt x="55" y="33"/>
                    <a:pt x="55" y="33"/>
                    <a:pt x="55" y="33"/>
                  </a:cubicBezTo>
                  <a:cubicBezTo>
                    <a:pt x="55" y="33"/>
                    <a:pt x="55" y="33"/>
                    <a:pt x="55" y="33"/>
                  </a:cubicBezTo>
                  <a:cubicBezTo>
                    <a:pt x="53" y="31"/>
                    <a:pt x="52" y="28"/>
                    <a:pt x="53" y="22"/>
                  </a:cubicBezTo>
                  <a:cubicBezTo>
                    <a:pt x="49" y="21"/>
                    <a:pt x="46" y="19"/>
                    <a:pt x="45" y="16"/>
                  </a:cubicBezTo>
                  <a:cubicBezTo>
                    <a:pt x="44" y="14"/>
                    <a:pt x="45" y="12"/>
                    <a:pt x="47" y="11"/>
                  </a:cubicBezTo>
                  <a:cubicBezTo>
                    <a:pt x="46" y="11"/>
                    <a:pt x="46" y="10"/>
                    <a:pt x="46" y="10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6" y="6"/>
                    <a:pt x="46" y="6"/>
                    <a:pt x="46" y="6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7" y="14"/>
                    <a:pt x="14" y="12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02" name="Freeform 815"/>
            <p:cNvSpPr>
              <a:spLocks/>
            </p:cNvSpPr>
            <p:nvPr/>
          </p:nvSpPr>
          <p:spPr bwMode="auto">
            <a:xfrm>
              <a:off x="2566026" y="3823061"/>
              <a:ext cx="436913" cy="448677"/>
            </a:xfrm>
            <a:custGeom>
              <a:avLst/>
              <a:gdLst>
                <a:gd name="T0" fmla="*/ 77 w 110"/>
                <a:gd name="T1" fmla="*/ 113 h 113"/>
                <a:gd name="T2" fmla="*/ 54 w 110"/>
                <a:gd name="T3" fmla="*/ 106 h 113"/>
                <a:gd name="T4" fmla="*/ 54 w 110"/>
                <a:gd name="T5" fmla="*/ 100 h 113"/>
                <a:gd name="T6" fmla="*/ 53 w 110"/>
                <a:gd name="T7" fmla="*/ 95 h 113"/>
                <a:gd name="T8" fmla="*/ 48 w 110"/>
                <a:gd name="T9" fmla="*/ 94 h 113"/>
                <a:gd name="T10" fmla="*/ 23 w 110"/>
                <a:gd name="T11" fmla="*/ 79 h 113"/>
                <a:gd name="T12" fmla="*/ 5 w 110"/>
                <a:gd name="T13" fmla="*/ 71 h 113"/>
                <a:gd name="T14" fmla="*/ 0 w 110"/>
                <a:gd name="T15" fmla="*/ 56 h 113"/>
                <a:gd name="T16" fmla="*/ 25 w 110"/>
                <a:gd name="T17" fmla="*/ 41 h 113"/>
                <a:gd name="T18" fmla="*/ 29 w 110"/>
                <a:gd name="T19" fmla="*/ 22 h 113"/>
                <a:gd name="T20" fmla="*/ 31 w 110"/>
                <a:gd name="T21" fmla="*/ 11 h 113"/>
                <a:gd name="T22" fmla="*/ 38 w 110"/>
                <a:gd name="T23" fmla="*/ 7 h 113"/>
                <a:gd name="T24" fmla="*/ 43 w 110"/>
                <a:gd name="T25" fmla="*/ 0 h 113"/>
                <a:gd name="T26" fmla="*/ 55 w 110"/>
                <a:gd name="T27" fmla="*/ 0 h 113"/>
                <a:gd name="T28" fmla="*/ 60 w 110"/>
                <a:gd name="T29" fmla="*/ 3 h 113"/>
                <a:gd name="T30" fmla="*/ 60 w 110"/>
                <a:gd name="T31" fmla="*/ 4 h 113"/>
                <a:gd name="T32" fmla="*/ 62 w 110"/>
                <a:gd name="T33" fmla="*/ 5 h 113"/>
                <a:gd name="T34" fmla="*/ 69 w 110"/>
                <a:gd name="T35" fmla="*/ 10 h 113"/>
                <a:gd name="T36" fmla="*/ 73 w 110"/>
                <a:gd name="T37" fmla="*/ 18 h 113"/>
                <a:gd name="T38" fmla="*/ 81 w 110"/>
                <a:gd name="T39" fmla="*/ 20 h 113"/>
                <a:gd name="T40" fmla="*/ 80 w 110"/>
                <a:gd name="T41" fmla="*/ 27 h 113"/>
                <a:gd name="T42" fmla="*/ 80 w 110"/>
                <a:gd name="T43" fmla="*/ 32 h 113"/>
                <a:gd name="T44" fmla="*/ 75 w 110"/>
                <a:gd name="T45" fmla="*/ 42 h 113"/>
                <a:gd name="T46" fmla="*/ 80 w 110"/>
                <a:gd name="T47" fmla="*/ 55 h 113"/>
                <a:gd name="T48" fmla="*/ 81 w 110"/>
                <a:gd name="T49" fmla="*/ 61 h 113"/>
                <a:gd name="T50" fmla="*/ 82 w 110"/>
                <a:gd name="T51" fmla="*/ 62 h 113"/>
                <a:gd name="T52" fmla="*/ 87 w 110"/>
                <a:gd name="T53" fmla="*/ 64 h 113"/>
                <a:gd name="T54" fmla="*/ 88 w 110"/>
                <a:gd name="T55" fmla="*/ 64 h 113"/>
                <a:gd name="T56" fmla="*/ 100 w 110"/>
                <a:gd name="T57" fmla="*/ 76 h 113"/>
                <a:gd name="T58" fmla="*/ 99 w 110"/>
                <a:gd name="T59" fmla="*/ 87 h 113"/>
                <a:gd name="T60" fmla="*/ 100 w 110"/>
                <a:gd name="T61" fmla="*/ 87 h 113"/>
                <a:gd name="T62" fmla="*/ 105 w 110"/>
                <a:gd name="T63" fmla="*/ 90 h 113"/>
                <a:gd name="T64" fmla="*/ 105 w 110"/>
                <a:gd name="T65" fmla="*/ 95 h 113"/>
                <a:gd name="T66" fmla="*/ 105 w 110"/>
                <a:gd name="T67" fmla="*/ 95 h 113"/>
                <a:gd name="T68" fmla="*/ 109 w 110"/>
                <a:gd name="T69" fmla="*/ 99 h 113"/>
                <a:gd name="T70" fmla="*/ 110 w 110"/>
                <a:gd name="T71" fmla="*/ 100 h 113"/>
                <a:gd name="T72" fmla="*/ 107 w 110"/>
                <a:gd name="T73" fmla="*/ 99 h 113"/>
                <a:gd name="T74" fmla="*/ 102 w 110"/>
                <a:gd name="T75" fmla="*/ 101 h 113"/>
                <a:gd name="T76" fmla="*/ 93 w 110"/>
                <a:gd name="T77" fmla="*/ 101 h 113"/>
                <a:gd name="T78" fmla="*/ 89 w 110"/>
                <a:gd name="T79" fmla="*/ 108 h 113"/>
                <a:gd name="T80" fmla="*/ 87 w 110"/>
                <a:gd name="T81" fmla="*/ 113 h 113"/>
                <a:gd name="T82" fmla="*/ 87 w 110"/>
                <a:gd name="T83" fmla="*/ 11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10" h="113">
                  <a:moveTo>
                    <a:pt x="87" y="113"/>
                  </a:moveTo>
                  <a:cubicBezTo>
                    <a:pt x="77" y="113"/>
                    <a:pt x="77" y="113"/>
                    <a:pt x="77" y="113"/>
                  </a:cubicBezTo>
                  <a:cubicBezTo>
                    <a:pt x="66" y="112"/>
                    <a:pt x="66" y="112"/>
                    <a:pt x="66" y="112"/>
                  </a:cubicBezTo>
                  <a:cubicBezTo>
                    <a:pt x="63" y="111"/>
                    <a:pt x="59" y="109"/>
                    <a:pt x="54" y="106"/>
                  </a:cubicBezTo>
                  <a:cubicBezTo>
                    <a:pt x="53" y="105"/>
                    <a:pt x="53" y="104"/>
                    <a:pt x="53" y="103"/>
                  </a:cubicBezTo>
                  <a:cubicBezTo>
                    <a:pt x="54" y="100"/>
                    <a:pt x="54" y="100"/>
                    <a:pt x="54" y="100"/>
                  </a:cubicBezTo>
                  <a:cubicBezTo>
                    <a:pt x="55" y="97"/>
                    <a:pt x="55" y="97"/>
                    <a:pt x="55" y="97"/>
                  </a:cubicBezTo>
                  <a:cubicBezTo>
                    <a:pt x="55" y="96"/>
                    <a:pt x="55" y="95"/>
                    <a:pt x="53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48" y="94"/>
                    <a:pt x="48" y="94"/>
                    <a:pt x="48" y="94"/>
                  </a:cubicBezTo>
                  <a:cubicBezTo>
                    <a:pt x="44" y="91"/>
                    <a:pt x="44" y="91"/>
                    <a:pt x="44" y="91"/>
                  </a:cubicBezTo>
                  <a:cubicBezTo>
                    <a:pt x="41" y="88"/>
                    <a:pt x="34" y="84"/>
                    <a:pt x="23" y="79"/>
                  </a:cubicBezTo>
                  <a:cubicBezTo>
                    <a:pt x="22" y="78"/>
                    <a:pt x="18" y="76"/>
                    <a:pt x="13" y="75"/>
                  </a:cubicBezTo>
                  <a:cubicBezTo>
                    <a:pt x="9" y="73"/>
                    <a:pt x="7" y="72"/>
                    <a:pt x="5" y="71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3" y="68"/>
                    <a:pt x="1" y="63"/>
                    <a:pt x="0" y="56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19" y="45"/>
                    <a:pt x="24" y="42"/>
                    <a:pt x="25" y="41"/>
                  </a:cubicBezTo>
                  <a:cubicBezTo>
                    <a:pt x="27" y="39"/>
                    <a:pt x="28" y="36"/>
                    <a:pt x="28" y="31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3"/>
                    <a:pt x="30" y="12"/>
                    <a:pt x="31" y="11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60" y="3"/>
                    <a:pt x="60" y="3"/>
                    <a:pt x="60" y="3"/>
                  </a:cubicBezTo>
                  <a:cubicBezTo>
                    <a:pt x="60" y="4"/>
                    <a:pt x="60" y="4"/>
                    <a:pt x="60" y="4"/>
                  </a:cubicBezTo>
                  <a:cubicBezTo>
                    <a:pt x="60" y="4"/>
                    <a:pt x="60" y="4"/>
                    <a:pt x="60" y="4"/>
                  </a:cubicBezTo>
                  <a:cubicBezTo>
                    <a:pt x="61" y="5"/>
                    <a:pt x="61" y="5"/>
                    <a:pt x="61" y="5"/>
                  </a:cubicBezTo>
                  <a:cubicBezTo>
                    <a:pt x="61" y="5"/>
                    <a:pt x="62" y="5"/>
                    <a:pt x="62" y="5"/>
                  </a:cubicBezTo>
                  <a:cubicBezTo>
                    <a:pt x="64" y="5"/>
                    <a:pt x="65" y="4"/>
                    <a:pt x="67" y="3"/>
                  </a:cubicBezTo>
                  <a:cubicBezTo>
                    <a:pt x="69" y="10"/>
                    <a:pt x="69" y="10"/>
                    <a:pt x="69" y="10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74" y="18"/>
                    <a:pt x="74" y="18"/>
                    <a:pt x="74" y="18"/>
                  </a:cubicBezTo>
                  <a:cubicBezTo>
                    <a:pt x="81" y="20"/>
                    <a:pt x="81" y="20"/>
                    <a:pt x="81" y="20"/>
                  </a:cubicBezTo>
                  <a:cubicBezTo>
                    <a:pt x="82" y="23"/>
                    <a:pt x="82" y="23"/>
                    <a:pt x="82" y="23"/>
                  </a:cubicBezTo>
                  <a:cubicBezTo>
                    <a:pt x="80" y="27"/>
                    <a:pt x="80" y="27"/>
                    <a:pt x="80" y="27"/>
                  </a:cubicBezTo>
                  <a:cubicBezTo>
                    <a:pt x="80" y="28"/>
                    <a:pt x="80" y="29"/>
                    <a:pt x="81" y="30"/>
                  </a:cubicBezTo>
                  <a:cubicBezTo>
                    <a:pt x="81" y="31"/>
                    <a:pt x="81" y="31"/>
                    <a:pt x="80" y="32"/>
                  </a:cubicBezTo>
                  <a:cubicBezTo>
                    <a:pt x="75" y="42"/>
                    <a:pt x="75" y="42"/>
                    <a:pt x="75" y="42"/>
                  </a:cubicBezTo>
                  <a:cubicBezTo>
                    <a:pt x="75" y="42"/>
                    <a:pt x="75" y="42"/>
                    <a:pt x="75" y="42"/>
                  </a:cubicBezTo>
                  <a:cubicBezTo>
                    <a:pt x="75" y="42"/>
                    <a:pt x="75" y="42"/>
                    <a:pt x="75" y="42"/>
                  </a:cubicBezTo>
                  <a:cubicBezTo>
                    <a:pt x="75" y="47"/>
                    <a:pt x="76" y="51"/>
                    <a:pt x="80" y="55"/>
                  </a:cubicBezTo>
                  <a:cubicBezTo>
                    <a:pt x="81" y="59"/>
                    <a:pt x="81" y="59"/>
                    <a:pt x="81" y="59"/>
                  </a:cubicBezTo>
                  <a:cubicBezTo>
                    <a:pt x="81" y="61"/>
                    <a:pt x="81" y="61"/>
                    <a:pt x="81" y="61"/>
                  </a:cubicBezTo>
                  <a:cubicBezTo>
                    <a:pt x="81" y="62"/>
                    <a:pt x="81" y="62"/>
                    <a:pt x="81" y="62"/>
                  </a:cubicBezTo>
                  <a:cubicBezTo>
                    <a:pt x="82" y="62"/>
                    <a:pt x="82" y="62"/>
                    <a:pt x="82" y="62"/>
                  </a:cubicBezTo>
                  <a:cubicBezTo>
                    <a:pt x="85" y="62"/>
                    <a:pt x="85" y="62"/>
                    <a:pt x="85" y="62"/>
                  </a:cubicBezTo>
                  <a:cubicBezTo>
                    <a:pt x="86" y="62"/>
                    <a:pt x="87" y="63"/>
                    <a:pt x="87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95" y="69"/>
                    <a:pt x="95" y="69"/>
                    <a:pt x="95" y="69"/>
                  </a:cubicBezTo>
                  <a:cubicBezTo>
                    <a:pt x="100" y="76"/>
                    <a:pt x="100" y="76"/>
                    <a:pt x="100" y="76"/>
                  </a:cubicBezTo>
                  <a:cubicBezTo>
                    <a:pt x="100" y="81"/>
                    <a:pt x="100" y="81"/>
                    <a:pt x="100" y="81"/>
                  </a:cubicBezTo>
                  <a:cubicBezTo>
                    <a:pt x="98" y="84"/>
                    <a:pt x="98" y="85"/>
                    <a:pt x="99" y="87"/>
                  </a:cubicBezTo>
                  <a:cubicBezTo>
                    <a:pt x="99" y="87"/>
                    <a:pt x="99" y="87"/>
                    <a:pt x="99" y="87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2" y="89"/>
                    <a:pt x="102" y="89"/>
                    <a:pt x="102" y="89"/>
                  </a:cubicBezTo>
                  <a:cubicBezTo>
                    <a:pt x="105" y="90"/>
                    <a:pt x="105" y="90"/>
                    <a:pt x="105" y="90"/>
                  </a:cubicBezTo>
                  <a:cubicBezTo>
                    <a:pt x="105" y="93"/>
                    <a:pt x="105" y="93"/>
                    <a:pt x="105" y="93"/>
                  </a:cubicBezTo>
                  <a:cubicBezTo>
                    <a:pt x="105" y="95"/>
                    <a:pt x="105" y="95"/>
                    <a:pt x="105" y="95"/>
                  </a:cubicBezTo>
                  <a:cubicBezTo>
                    <a:pt x="105" y="95"/>
                    <a:pt x="105" y="95"/>
                    <a:pt x="105" y="95"/>
                  </a:cubicBezTo>
                  <a:cubicBezTo>
                    <a:pt x="105" y="95"/>
                    <a:pt x="105" y="95"/>
                    <a:pt x="105" y="95"/>
                  </a:cubicBezTo>
                  <a:cubicBezTo>
                    <a:pt x="108" y="99"/>
                    <a:pt x="108" y="99"/>
                    <a:pt x="108" y="99"/>
                  </a:cubicBezTo>
                  <a:cubicBezTo>
                    <a:pt x="109" y="99"/>
                    <a:pt x="109" y="99"/>
                    <a:pt x="109" y="99"/>
                  </a:cubicBezTo>
                  <a:cubicBezTo>
                    <a:pt x="109" y="99"/>
                    <a:pt x="109" y="99"/>
                    <a:pt x="109" y="99"/>
                  </a:cubicBezTo>
                  <a:cubicBezTo>
                    <a:pt x="110" y="100"/>
                    <a:pt x="110" y="100"/>
                    <a:pt x="110" y="100"/>
                  </a:cubicBezTo>
                  <a:cubicBezTo>
                    <a:pt x="109" y="100"/>
                    <a:pt x="109" y="100"/>
                    <a:pt x="109" y="100"/>
                  </a:cubicBezTo>
                  <a:cubicBezTo>
                    <a:pt x="109" y="99"/>
                    <a:pt x="108" y="99"/>
                    <a:pt x="107" y="99"/>
                  </a:cubicBezTo>
                  <a:cubicBezTo>
                    <a:pt x="107" y="99"/>
                    <a:pt x="106" y="99"/>
                    <a:pt x="105" y="100"/>
                  </a:cubicBezTo>
                  <a:cubicBezTo>
                    <a:pt x="102" y="101"/>
                    <a:pt x="102" y="101"/>
                    <a:pt x="102" y="101"/>
                  </a:cubicBezTo>
                  <a:cubicBezTo>
                    <a:pt x="94" y="101"/>
                    <a:pt x="94" y="101"/>
                    <a:pt x="94" y="101"/>
                  </a:cubicBezTo>
                  <a:cubicBezTo>
                    <a:pt x="93" y="101"/>
                    <a:pt x="93" y="101"/>
                    <a:pt x="93" y="101"/>
                  </a:cubicBezTo>
                  <a:cubicBezTo>
                    <a:pt x="93" y="101"/>
                    <a:pt x="93" y="101"/>
                    <a:pt x="93" y="101"/>
                  </a:cubicBezTo>
                  <a:cubicBezTo>
                    <a:pt x="92" y="102"/>
                    <a:pt x="90" y="105"/>
                    <a:pt x="89" y="108"/>
                  </a:cubicBezTo>
                  <a:cubicBezTo>
                    <a:pt x="87" y="113"/>
                    <a:pt x="87" y="113"/>
                    <a:pt x="87" y="113"/>
                  </a:cubicBezTo>
                  <a:cubicBezTo>
                    <a:pt x="87" y="113"/>
                    <a:pt x="87" y="113"/>
                    <a:pt x="87" y="113"/>
                  </a:cubicBezTo>
                  <a:cubicBezTo>
                    <a:pt x="87" y="113"/>
                    <a:pt x="87" y="113"/>
                    <a:pt x="87" y="113"/>
                  </a:cubicBezTo>
                  <a:cubicBezTo>
                    <a:pt x="87" y="113"/>
                    <a:pt x="87" y="113"/>
                    <a:pt x="87" y="1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03" name="Freeform 816"/>
            <p:cNvSpPr>
              <a:spLocks noEditPoints="1"/>
            </p:cNvSpPr>
            <p:nvPr/>
          </p:nvSpPr>
          <p:spPr bwMode="auto">
            <a:xfrm>
              <a:off x="2562665" y="3818020"/>
              <a:ext cx="443635" cy="457079"/>
            </a:xfrm>
            <a:custGeom>
              <a:avLst/>
              <a:gdLst>
                <a:gd name="T0" fmla="*/ 62 w 112"/>
                <a:gd name="T1" fmla="*/ 3 h 115"/>
                <a:gd name="T2" fmla="*/ 68 w 112"/>
                <a:gd name="T3" fmla="*/ 2 h 115"/>
                <a:gd name="T4" fmla="*/ 82 w 112"/>
                <a:gd name="T5" fmla="*/ 21 h 115"/>
                <a:gd name="T6" fmla="*/ 82 w 112"/>
                <a:gd name="T7" fmla="*/ 31 h 115"/>
                <a:gd name="T8" fmla="*/ 82 w 112"/>
                <a:gd name="T9" fmla="*/ 56 h 115"/>
                <a:gd name="T10" fmla="*/ 86 w 112"/>
                <a:gd name="T11" fmla="*/ 62 h 115"/>
                <a:gd name="T12" fmla="*/ 102 w 112"/>
                <a:gd name="T13" fmla="*/ 76 h 115"/>
                <a:gd name="T14" fmla="*/ 104 w 112"/>
                <a:gd name="T15" fmla="*/ 89 h 115"/>
                <a:gd name="T16" fmla="*/ 107 w 112"/>
                <a:gd name="T17" fmla="*/ 96 h 115"/>
                <a:gd name="T18" fmla="*/ 111 w 112"/>
                <a:gd name="T19" fmla="*/ 102 h 115"/>
                <a:gd name="T20" fmla="*/ 106 w 112"/>
                <a:gd name="T21" fmla="*/ 102 h 115"/>
                <a:gd name="T22" fmla="*/ 91 w 112"/>
                <a:gd name="T23" fmla="*/ 109 h 115"/>
                <a:gd name="T24" fmla="*/ 78 w 112"/>
                <a:gd name="T25" fmla="*/ 115 h 115"/>
                <a:gd name="T26" fmla="*/ 53 w 112"/>
                <a:gd name="T27" fmla="*/ 104 h 115"/>
                <a:gd name="T28" fmla="*/ 54 w 112"/>
                <a:gd name="T29" fmla="*/ 97 h 115"/>
                <a:gd name="T30" fmla="*/ 44 w 112"/>
                <a:gd name="T31" fmla="*/ 93 h 115"/>
                <a:gd name="T32" fmla="*/ 6 w 112"/>
                <a:gd name="T33" fmla="*/ 72 h 115"/>
                <a:gd name="T34" fmla="*/ 9 w 112"/>
                <a:gd name="T35" fmla="*/ 52 h 115"/>
                <a:gd name="T36" fmla="*/ 30 w 112"/>
                <a:gd name="T37" fmla="*/ 22 h 115"/>
                <a:gd name="T38" fmla="*/ 38 w 112"/>
                <a:gd name="T39" fmla="*/ 8 h 115"/>
                <a:gd name="T40" fmla="*/ 56 w 112"/>
                <a:gd name="T41" fmla="*/ 0 h 115"/>
                <a:gd name="T42" fmla="*/ 50 w 112"/>
                <a:gd name="T43" fmla="*/ 3 h 115"/>
                <a:gd name="T44" fmla="*/ 40 w 112"/>
                <a:gd name="T45" fmla="*/ 9 h 115"/>
                <a:gd name="T46" fmla="*/ 33 w 112"/>
                <a:gd name="T47" fmla="*/ 13 h 115"/>
                <a:gd name="T48" fmla="*/ 30 w 112"/>
                <a:gd name="T49" fmla="*/ 16 h 115"/>
                <a:gd name="T50" fmla="*/ 31 w 112"/>
                <a:gd name="T51" fmla="*/ 23 h 115"/>
                <a:gd name="T52" fmla="*/ 10 w 112"/>
                <a:gd name="T53" fmla="*/ 53 h 115"/>
                <a:gd name="T54" fmla="*/ 7 w 112"/>
                <a:gd name="T55" fmla="*/ 70 h 115"/>
                <a:gd name="T56" fmla="*/ 15 w 112"/>
                <a:gd name="T57" fmla="*/ 75 h 115"/>
                <a:gd name="T58" fmla="*/ 50 w 112"/>
                <a:gd name="T59" fmla="*/ 95 h 115"/>
                <a:gd name="T60" fmla="*/ 57 w 112"/>
                <a:gd name="T61" fmla="*/ 98 h 115"/>
                <a:gd name="T62" fmla="*/ 56 w 112"/>
                <a:gd name="T63" fmla="*/ 101 h 115"/>
                <a:gd name="T64" fmla="*/ 67 w 112"/>
                <a:gd name="T65" fmla="*/ 112 h 115"/>
                <a:gd name="T66" fmla="*/ 89 w 112"/>
                <a:gd name="T67" fmla="*/ 109 h 115"/>
                <a:gd name="T68" fmla="*/ 95 w 112"/>
                <a:gd name="T69" fmla="*/ 101 h 115"/>
                <a:gd name="T70" fmla="*/ 108 w 112"/>
                <a:gd name="T71" fmla="*/ 99 h 115"/>
                <a:gd name="T72" fmla="*/ 105 w 112"/>
                <a:gd name="T73" fmla="*/ 96 h 115"/>
                <a:gd name="T74" fmla="*/ 105 w 112"/>
                <a:gd name="T75" fmla="*/ 94 h 115"/>
                <a:gd name="T76" fmla="*/ 100 w 112"/>
                <a:gd name="T77" fmla="*/ 89 h 115"/>
                <a:gd name="T78" fmla="*/ 100 w 112"/>
                <a:gd name="T79" fmla="*/ 82 h 115"/>
                <a:gd name="T80" fmla="*/ 88 w 112"/>
                <a:gd name="T81" fmla="*/ 66 h 115"/>
                <a:gd name="T82" fmla="*/ 86 w 112"/>
                <a:gd name="T83" fmla="*/ 64 h 115"/>
                <a:gd name="T84" fmla="*/ 81 w 112"/>
                <a:gd name="T85" fmla="*/ 62 h 115"/>
                <a:gd name="T86" fmla="*/ 75 w 112"/>
                <a:gd name="T87" fmla="*/ 43 h 115"/>
                <a:gd name="T88" fmla="*/ 80 w 112"/>
                <a:gd name="T89" fmla="*/ 33 h 115"/>
                <a:gd name="T90" fmla="*/ 82 w 112"/>
                <a:gd name="T91" fmla="*/ 24 h 115"/>
                <a:gd name="T92" fmla="*/ 74 w 112"/>
                <a:gd name="T93" fmla="*/ 20 h 115"/>
                <a:gd name="T94" fmla="*/ 69 w 112"/>
                <a:gd name="T95" fmla="*/ 11 h 115"/>
                <a:gd name="T96" fmla="*/ 63 w 112"/>
                <a:gd name="T97" fmla="*/ 7 h 115"/>
                <a:gd name="T98" fmla="*/ 60 w 112"/>
                <a:gd name="T99" fmla="*/ 5 h 115"/>
                <a:gd name="T100" fmla="*/ 60 w 112"/>
                <a:gd name="T101" fmla="*/ 4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12" h="115">
                  <a:moveTo>
                    <a:pt x="56" y="0"/>
                  </a:moveTo>
                  <a:cubicBezTo>
                    <a:pt x="61" y="1"/>
                    <a:pt x="61" y="1"/>
                    <a:pt x="61" y="1"/>
                  </a:cubicBezTo>
                  <a:cubicBezTo>
                    <a:pt x="62" y="3"/>
                    <a:pt x="62" y="3"/>
                    <a:pt x="62" y="3"/>
                  </a:cubicBezTo>
                  <a:cubicBezTo>
                    <a:pt x="62" y="5"/>
                    <a:pt x="62" y="5"/>
                    <a:pt x="62" y="5"/>
                  </a:cubicBezTo>
                  <a:cubicBezTo>
                    <a:pt x="62" y="5"/>
                    <a:pt x="63" y="5"/>
                    <a:pt x="63" y="5"/>
                  </a:cubicBezTo>
                  <a:cubicBezTo>
                    <a:pt x="65" y="5"/>
                    <a:pt x="66" y="4"/>
                    <a:pt x="68" y="2"/>
                  </a:cubicBezTo>
                  <a:cubicBezTo>
                    <a:pt x="71" y="10"/>
                    <a:pt x="71" y="10"/>
                    <a:pt x="71" y="10"/>
                  </a:cubicBezTo>
                  <a:cubicBezTo>
                    <a:pt x="75" y="18"/>
                    <a:pt x="75" y="18"/>
                    <a:pt x="75" y="18"/>
                  </a:cubicBezTo>
                  <a:cubicBezTo>
                    <a:pt x="82" y="21"/>
                    <a:pt x="82" y="21"/>
                    <a:pt x="82" y="21"/>
                  </a:cubicBezTo>
                  <a:cubicBezTo>
                    <a:pt x="84" y="24"/>
                    <a:pt x="84" y="24"/>
                    <a:pt x="84" y="24"/>
                  </a:cubicBezTo>
                  <a:cubicBezTo>
                    <a:pt x="82" y="28"/>
                    <a:pt x="82" y="28"/>
                    <a:pt x="82" y="28"/>
                  </a:cubicBezTo>
                  <a:cubicBezTo>
                    <a:pt x="82" y="29"/>
                    <a:pt x="82" y="29"/>
                    <a:pt x="82" y="31"/>
                  </a:cubicBezTo>
                  <a:cubicBezTo>
                    <a:pt x="83" y="32"/>
                    <a:pt x="83" y="32"/>
                    <a:pt x="82" y="34"/>
                  </a:cubicBezTo>
                  <a:cubicBezTo>
                    <a:pt x="77" y="43"/>
                    <a:pt x="77" y="43"/>
                    <a:pt x="77" y="43"/>
                  </a:cubicBezTo>
                  <a:cubicBezTo>
                    <a:pt x="77" y="48"/>
                    <a:pt x="78" y="52"/>
                    <a:pt x="82" y="56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2"/>
                    <a:pt x="83" y="62"/>
                    <a:pt x="83" y="62"/>
                  </a:cubicBezTo>
                  <a:cubicBezTo>
                    <a:pt x="86" y="62"/>
                    <a:pt x="86" y="62"/>
                    <a:pt x="86" y="62"/>
                  </a:cubicBezTo>
                  <a:cubicBezTo>
                    <a:pt x="87" y="62"/>
                    <a:pt x="88" y="63"/>
                    <a:pt x="89" y="65"/>
                  </a:cubicBezTo>
                  <a:cubicBezTo>
                    <a:pt x="97" y="70"/>
                    <a:pt x="97" y="70"/>
                    <a:pt x="97" y="70"/>
                  </a:cubicBezTo>
                  <a:cubicBezTo>
                    <a:pt x="102" y="76"/>
                    <a:pt x="102" y="76"/>
                    <a:pt x="102" y="76"/>
                  </a:cubicBezTo>
                  <a:cubicBezTo>
                    <a:pt x="101" y="82"/>
                    <a:pt x="101" y="82"/>
                    <a:pt x="101" y="82"/>
                  </a:cubicBezTo>
                  <a:cubicBezTo>
                    <a:pt x="100" y="85"/>
                    <a:pt x="100" y="86"/>
                    <a:pt x="101" y="88"/>
                  </a:cubicBezTo>
                  <a:cubicBezTo>
                    <a:pt x="104" y="89"/>
                    <a:pt x="104" y="89"/>
                    <a:pt x="104" y="89"/>
                  </a:cubicBezTo>
                  <a:cubicBezTo>
                    <a:pt x="106" y="90"/>
                    <a:pt x="106" y="90"/>
                    <a:pt x="106" y="90"/>
                  </a:cubicBezTo>
                  <a:cubicBezTo>
                    <a:pt x="106" y="94"/>
                    <a:pt x="106" y="94"/>
                    <a:pt x="106" y="94"/>
                  </a:cubicBezTo>
                  <a:cubicBezTo>
                    <a:pt x="107" y="96"/>
                    <a:pt x="107" y="96"/>
                    <a:pt x="107" y="96"/>
                  </a:cubicBezTo>
                  <a:cubicBezTo>
                    <a:pt x="110" y="99"/>
                    <a:pt x="110" y="99"/>
                    <a:pt x="110" y="99"/>
                  </a:cubicBezTo>
                  <a:cubicBezTo>
                    <a:pt x="112" y="100"/>
                    <a:pt x="112" y="100"/>
                    <a:pt x="112" y="100"/>
                  </a:cubicBezTo>
                  <a:cubicBezTo>
                    <a:pt x="111" y="101"/>
                    <a:pt x="111" y="101"/>
                    <a:pt x="111" y="102"/>
                  </a:cubicBezTo>
                  <a:cubicBezTo>
                    <a:pt x="110" y="102"/>
                    <a:pt x="110" y="102"/>
                    <a:pt x="110" y="102"/>
                  </a:cubicBezTo>
                  <a:cubicBezTo>
                    <a:pt x="110" y="101"/>
                    <a:pt x="109" y="101"/>
                    <a:pt x="108" y="101"/>
                  </a:cubicBezTo>
                  <a:cubicBezTo>
                    <a:pt x="108" y="101"/>
                    <a:pt x="107" y="101"/>
                    <a:pt x="106" y="102"/>
                  </a:cubicBezTo>
                  <a:cubicBezTo>
                    <a:pt x="104" y="103"/>
                    <a:pt x="104" y="103"/>
                    <a:pt x="104" y="103"/>
                  </a:cubicBezTo>
                  <a:cubicBezTo>
                    <a:pt x="95" y="103"/>
                    <a:pt x="95" y="103"/>
                    <a:pt x="95" y="103"/>
                  </a:cubicBezTo>
                  <a:cubicBezTo>
                    <a:pt x="93" y="104"/>
                    <a:pt x="92" y="106"/>
                    <a:pt x="91" y="109"/>
                  </a:cubicBezTo>
                  <a:cubicBezTo>
                    <a:pt x="89" y="114"/>
                    <a:pt x="89" y="114"/>
                    <a:pt x="89" y="114"/>
                  </a:cubicBezTo>
                  <a:cubicBezTo>
                    <a:pt x="89" y="115"/>
                    <a:pt x="89" y="115"/>
                    <a:pt x="89" y="115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67" y="113"/>
                    <a:pt x="67" y="113"/>
                    <a:pt x="67" y="113"/>
                  </a:cubicBezTo>
                  <a:cubicBezTo>
                    <a:pt x="64" y="113"/>
                    <a:pt x="60" y="111"/>
                    <a:pt x="55" y="108"/>
                  </a:cubicBezTo>
                  <a:cubicBezTo>
                    <a:pt x="53" y="107"/>
                    <a:pt x="53" y="105"/>
                    <a:pt x="53" y="104"/>
                  </a:cubicBezTo>
                  <a:cubicBezTo>
                    <a:pt x="54" y="100"/>
                    <a:pt x="54" y="100"/>
                    <a:pt x="54" y="100"/>
                  </a:cubicBezTo>
                  <a:cubicBezTo>
                    <a:pt x="55" y="98"/>
                    <a:pt x="55" y="98"/>
                    <a:pt x="55" y="98"/>
                  </a:cubicBezTo>
                  <a:cubicBezTo>
                    <a:pt x="55" y="97"/>
                    <a:pt x="55" y="97"/>
                    <a:pt x="54" y="97"/>
                  </a:cubicBezTo>
                  <a:cubicBezTo>
                    <a:pt x="54" y="97"/>
                    <a:pt x="53" y="97"/>
                    <a:pt x="53" y="97"/>
                  </a:cubicBezTo>
                  <a:cubicBezTo>
                    <a:pt x="49" y="96"/>
                    <a:pt x="49" y="96"/>
                    <a:pt x="49" y="96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1" y="90"/>
                    <a:pt x="34" y="86"/>
                    <a:pt x="24" y="80"/>
                  </a:cubicBezTo>
                  <a:cubicBezTo>
                    <a:pt x="23" y="80"/>
                    <a:pt x="20" y="79"/>
                    <a:pt x="14" y="77"/>
                  </a:cubicBezTo>
                  <a:cubicBezTo>
                    <a:pt x="10" y="75"/>
                    <a:pt x="7" y="74"/>
                    <a:pt x="6" y="72"/>
                  </a:cubicBezTo>
                  <a:cubicBezTo>
                    <a:pt x="5" y="71"/>
                    <a:pt x="5" y="71"/>
                    <a:pt x="5" y="71"/>
                  </a:cubicBezTo>
                  <a:cubicBezTo>
                    <a:pt x="3" y="69"/>
                    <a:pt x="1" y="64"/>
                    <a:pt x="0" y="57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19" y="46"/>
                    <a:pt x="25" y="43"/>
                    <a:pt x="25" y="41"/>
                  </a:cubicBezTo>
                  <a:cubicBezTo>
                    <a:pt x="27" y="40"/>
                    <a:pt x="28" y="37"/>
                    <a:pt x="29" y="32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8" y="14"/>
                    <a:pt x="30" y="12"/>
                    <a:pt x="32" y="11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0" y="1"/>
                    <a:pt x="50" y="1"/>
                    <a:pt x="50" y="1"/>
                  </a:cubicBezTo>
                  <a:cubicBezTo>
                    <a:pt x="56" y="0"/>
                    <a:pt x="56" y="0"/>
                    <a:pt x="56" y="0"/>
                  </a:cubicBezTo>
                  <a:moveTo>
                    <a:pt x="56" y="2"/>
                  </a:moveTo>
                  <a:cubicBezTo>
                    <a:pt x="50" y="3"/>
                    <a:pt x="50" y="3"/>
                    <a:pt x="50" y="3"/>
                  </a:cubicBezTo>
                  <a:cubicBezTo>
                    <a:pt x="50" y="3"/>
                    <a:pt x="50" y="3"/>
                    <a:pt x="50" y="3"/>
                  </a:cubicBezTo>
                  <a:cubicBezTo>
                    <a:pt x="50" y="3"/>
                    <a:pt x="50" y="3"/>
                    <a:pt x="50" y="3"/>
                  </a:cubicBezTo>
                  <a:cubicBezTo>
                    <a:pt x="44" y="2"/>
                    <a:pt x="44" y="2"/>
                    <a:pt x="44" y="2"/>
                  </a:cubicBezTo>
                  <a:cubicBezTo>
                    <a:pt x="40" y="9"/>
                    <a:pt x="40" y="9"/>
                    <a:pt x="40" y="9"/>
                  </a:cubicBezTo>
                  <a:cubicBezTo>
                    <a:pt x="39" y="9"/>
                    <a:pt x="39" y="9"/>
                    <a:pt x="39" y="9"/>
                  </a:cubicBezTo>
                  <a:cubicBezTo>
                    <a:pt x="39" y="9"/>
                    <a:pt x="39" y="9"/>
                    <a:pt x="39" y="9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1" y="13"/>
                    <a:pt x="30" y="14"/>
                    <a:pt x="30" y="16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29" y="37"/>
                    <a:pt x="28" y="40"/>
                    <a:pt x="27" y="43"/>
                  </a:cubicBezTo>
                  <a:cubicBezTo>
                    <a:pt x="26" y="44"/>
                    <a:pt x="23" y="46"/>
                    <a:pt x="10" y="53"/>
                  </a:cubicBezTo>
                  <a:cubicBezTo>
                    <a:pt x="2" y="58"/>
                    <a:pt x="2" y="58"/>
                    <a:pt x="2" y="58"/>
                  </a:cubicBezTo>
                  <a:cubicBezTo>
                    <a:pt x="3" y="64"/>
                    <a:pt x="5" y="68"/>
                    <a:pt x="6" y="70"/>
                  </a:cubicBezTo>
                  <a:cubicBezTo>
                    <a:pt x="7" y="70"/>
                    <a:pt x="7" y="70"/>
                    <a:pt x="7" y="70"/>
                  </a:cubicBezTo>
                  <a:cubicBezTo>
                    <a:pt x="7" y="71"/>
                    <a:pt x="7" y="71"/>
                    <a:pt x="7" y="71"/>
                  </a:cubicBezTo>
                  <a:cubicBezTo>
                    <a:pt x="7" y="71"/>
                    <a:pt x="7" y="71"/>
                    <a:pt x="7" y="71"/>
                  </a:cubicBezTo>
                  <a:cubicBezTo>
                    <a:pt x="8" y="72"/>
                    <a:pt x="10" y="73"/>
                    <a:pt x="15" y="75"/>
                  </a:cubicBezTo>
                  <a:cubicBezTo>
                    <a:pt x="18" y="76"/>
                    <a:pt x="23" y="78"/>
                    <a:pt x="25" y="79"/>
                  </a:cubicBezTo>
                  <a:cubicBezTo>
                    <a:pt x="35" y="84"/>
                    <a:pt x="42" y="88"/>
                    <a:pt x="45" y="91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3" y="95"/>
                    <a:pt x="53" y="95"/>
                    <a:pt x="54" y="95"/>
                  </a:cubicBezTo>
                  <a:cubicBezTo>
                    <a:pt x="56" y="95"/>
                    <a:pt x="57" y="97"/>
                    <a:pt x="57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6" y="101"/>
                    <a:pt x="56" y="101"/>
                    <a:pt x="56" y="101"/>
                  </a:cubicBezTo>
                  <a:cubicBezTo>
                    <a:pt x="55" y="105"/>
                    <a:pt x="55" y="105"/>
                    <a:pt x="55" y="105"/>
                  </a:cubicBezTo>
                  <a:cubicBezTo>
                    <a:pt x="55" y="105"/>
                    <a:pt x="54" y="105"/>
                    <a:pt x="56" y="106"/>
                  </a:cubicBezTo>
                  <a:cubicBezTo>
                    <a:pt x="60" y="109"/>
                    <a:pt x="64" y="111"/>
                    <a:pt x="67" y="112"/>
                  </a:cubicBezTo>
                  <a:cubicBezTo>
                    <a:pt x="79" y="113"/>
                    <a:pt x="79" y="113"/>
                    <a:pt x="79" y="113"/>
                  </a:cubicBezTo>
                  <a:cubicBezTo>
                    <a:pt x="87" y="113"/>
                    <a:pt x="87" y="113"/>
                    <a:pt x="87" y="113"/>
                  </a:cubicBezTo>
                  <a:cubicBezTo>
                    <a:pt x="89" y="109"/>
                    <a:pt x="89" y="109"/>
                    <a:pt x="89" y="109"/>
                  </a:cubicBezTo>
                  <a:cubicBezTo>
                    <a:pt x="90" y="105"/>
                    <a:pt x="92" y="103"/>
                    <a:pt x="94" y="102"/>
                  </a:cubicBezTo>
                  <a:cubicBezTo>
                    <a:pt x="94" y="101"/>
                    <a:pt x="94" y="101"/>
                    <a:pt x="94" y="101"/>
                  </a:cubicBezTo>
                  <a:cubicBezTo>
                    <a:pt x="95" y="101"/>
                    <a:pt x="95" y="101"/>
                    <a:pt x="95" y="101"/>
                  </a:cubicBezTo>
                  <a:cubicBezTo>
                    <a:pt x="103" y="101"/>
                    <a:pt x="103" y="101"/>
                    <a:pt x="103" y="101"/>
                  </a:cubicBezTo>
                  <a:cubicBezTo>
                    <a:pt x="106" y="100"/>
                    <a:pt x="106" y="100"/>
                    <a:pt x="106" y="100"/>
                  </a:cubicBezTo>
                  <a:cubicBezTo>
                    <a:pt x="106" y="100"/>
                    <a:pt x="107" y="99"/>
                    <a:pt x="108" y="99"/>
                  </a:cubicBezTo>
                  <a:cubicBezTo>
                    <a:pt x="106" y="97"/>
                    <a:pt x="106" y="97"/>
                    <a:pt x="106" y="97"/>
                  </a:cubicBezTo>
                  <a:cubicBezTo>
                    <a:pt x="105" y="97"/>
                    <a:pt x="105" y="97"/>
                    <a:pt x="105" y="97"/>
                  </a:cubicBezTo>
                  <a:cubicBezTo>
                    <a:pt x="105" y="96"/>
                    <a:pt x="105" y="96"/>
                    <a:pt x="105" y="96"/>
                  </a:cubicBezTo>
                  <a:cubicBezTo>
                    <a:pt x="105" y="94"/>
                    <a:pt x="105" y="94"/>
                    <a:pt x="105" y="94"/>
                  </a:cubicBezTo>
                  <a:cubicBezTo>
                    <a:pt x="105" y="94"/>
                    <a:pt x="105" y="94"/>
                    <a:pt x="105" y="94"/>
                  </a:cubicBezTo>
                  <a:cubicBezTo>
                    <a:pt x="105" y="94"/>
                    <a:pt x="105" y="94"/>
                    <a:pt x="105" y="94"/>
                  </a:cubicBezTo>
                  <a:cubicBezTo>
                    <a:pt x="105" y="91"/>
                    <a:pt x="105" y="91"/>
                    <a:pt x="105" y="91"/>
                  </a:cubicBezTo>
                  <a:cubicBezTo>
                    <a:pt x="103" y="91"/>
                    <a:pt x="103" y="91"/>
                    <a:pt x="103" y="91"/>
                  </a:cubicBezTo>
                  <a:cubicBezTo>
                    <a:pt x="100" y="89"/>
                    <a:pt x="100" y="89"/>
                    <a:pt x="100" y="89"/>
                  </a:cubicBezTo>
                  <a:cubicBezTo>
                    <a:pt x="100" y="89"/>
                    <a:pt x="100" y="89"/>
                    <a:pt x="100" y="89"/>
                  </a:cubicBezTo>
                  <a:cubicBezTo>
                    <a:pt x="100" y="89"/>
                    <a:pt x="100" y="89"/>
                    <a:pt x="100" y="89"/>
                  </a:cubicBezTo>
                  <a:cubicBezTo>
                    <a:pt x="98" y="86"/>
                    <a:pt x="99" y="84"/>
                    <a:pt x="100" y="82"/>
                  </a:cubicBezTo>
                  <a:cubicBezTo>
                    <a:pt x="100" y="77"/>
                    <a:pt x="100" y="77"/>
                    <a:pt x="100" y="77"/>
                  </a:cubicBezTo>
                  <a:cubicBezTo>
                    <a:pt x="96" y="71"/>
                    <a:pt x="96" y="71"/>
                    <a:pt x="96" y="71"/>
                  </a:cubicBezTo>
                  <a:cubicBezTo>
                    <a:pt x="88" y="66"/>
                    <a:pt x="88" y="66"/>
                    <a:pt x="88" y="66"/>
                  </a:cubicBezTo>
                  <a:cubicBezTo>
                    <a:pt x="88" y="66"/>
                    <a:pt x="88" y="66"/>
                    <a:pt x="88" y="66"/>
                  </a:cubicBezTo>
                  <a:cubicBezTo>
                    <a:pt x="88" y="66"/>
                    <a:pt x="88" y="66"/>
                    <a:pt x="88" y="66"/>
                  </a:cubicBezTo>
                  <a:cubicBezTo>
                    <a:pt x="87" y="65"/>
                    <a:pt x="86" y="64"/>
                    <a:pt x="86" y="64"/>
                  </a:cubicBezTo>
                  <a:cubicBezTo>
                    <a:pt x="83" y="64"/>
                    <a:pt x="83" y="64"/>
                    <a:pt x="83" y="64"/>
                  </a:cubicBezTo>
                  <a:cubicBezTo>
                    <a:pt x="81" y="64"/>
                    <a:pt x="81" y="64"/>
                    <a:pt x="81" y="64"/>
                  </a:cubicBezTo>
                  <a:cubicBezTo>
                    <a:pt x="81" y="62"/>
                    <a:pt x="81" y="62"/>
                    <a:pt x="81" y="62"/>
                  </a:cubicBezTo>
                  <a:cubicBezTo>
                    <a:pt x="81" y="60"/>
                    <a:pt x="81" y="60"/>
                    <a:pt x="81" y="60"/>
                  </a:cubicBezTo>
                  <a:cubicBezTo>
                    <a:pt x="80" y="56"/>
                    <a:pt x="80" y="56"/>
                    <a:pt x="80" y="56"/>
                  </a:cubicBezTo>
                  <a:cubicBezTo>
                    <a:pt x="76" y="52"/>
                    <a:pt x="75" y="48"/>
                    <a:pt x="75" y="43"/>
                  </a:cubicBezTo>
                  <a:cubicBezTo>
                    <a:pt x="75" y="43"/>
                    <a:pt x="75" y="43"/>
                    <a:pt x="75" y="43"/>
                  </a:cubicBezTo>
                  <a:cubicBezTo>
                    <a:pt x="75" y="42"/>
                    <a:pt x="75" y="42"/>
                    <a:pt x="75" y="42"/>
                  </a:cubicBezTo>
                  <a:cubicBezTo>
                    <a:pt x="80" y="33"/>
                    <a:pt x="80" y="33"/>
                    <a:pt x="80" y="33"/>
                  </a:cubicBezTo>
                  <a:cubicBezTo>
                    <a:pt x="81" y="32"/>
                    <a:pt x="81" y="32"/>
                    <a:pt x="81" y="32"/>
                  </a:cubicBezTo>
                  <a:cubicBezTo>
                    <a:pt x="80" y="30"/>
                    <a:pt x="80" y="29"/>
                    <a:pt x="80" y="27"/>
                  </a:cubicBezTo>
                  <a:cubicBezTo>
                    <a:pt x="82" y="24"/>
                    <a:pt x="82" y="24"/>
                    <a:pt x="82" y="24"/>
                  </a:cubicBezTo>
                  <a:cubicBezTo>
                    <a:pt x="81" y="22"/>
                    <a:pt x="81" y="22"/>
                    <a:pt x="81" y="22"/>
                  </a:cubicBezTo>
                  <a:cubicBezTo>
                    <a:pt x="74" y="20"/>
                    <a:pt x="74" y="20"/>
                    <a:pt x="74" y="20"/>
                  </a:cubicBezTo>
                  <a:cubicBezTo>
                    <a:pt x="74" y="20"/>
                    <a:pt x="74" y="20"/>
                    <a:pt x="74" y="20"/>
                  </a:cubicBezTo>
                  <a:cubicBezTo>
                    <a:pt x="73" y="19"/>
                    <a:pt x="73" y="19"/>
                    <a:pt x="73" y="19"/>
                  </a:cubicBezTo>
                  <a:cubicBezTo>
                    <a:pt x="69" y="11"/>
                    <a:pt x="69" y="11"/>
                    <a:pt x="69" y="11"/>
                  </a:cubicBezTo>
                  <a:cubicBezTo>
                    <a:pt x="69" y="11"/>
                    <a:pt x="69" y="11"/>
                    <a:pt x="69" y="11"/>
                  </a:cubicBezTo>
                  <a:cubicBezTo>
                    <a:pt x="69" y="11"/>
                    <a:pt x="69" y="11"/>
                    <a:pt x="69" y="11"/>
                  </a:cubicBezTo>
                  <a:cubicBezTo>
                    <a:pt x="67" y="5"/>
                    <a:pt x="67" y="5"/>
                    <a:pt x="67" y="5"/>
                  </a:cubicBezTo>
                  <a:cubicBezTo>
                    <a:pt x="66" y="6"/>
                    <a:pt x="65" y="7"/>
                    <a:pt x="63" y="7"/>
                  </a:cubicBezTo>
                  <a:cubicBezTo>
                    <a:pt x="63" y="7"/>
                    <a:pt x="62" y="7"/>
                    <a:pt x="61" y="6"/>
                  </a:cubicBezTo>
                  <a:cubicBezTo>
                    <a:pt x="61" y="6"/>
                    <a:pt x="61" y="6"/>
                    <a:pt x="61" y="6"/>
                  </a:cubicBezTo>
                  <a:cubicBezTo>
                    <a:pt x="60" y="5"/>
                    <a:pt x="60" y="5"/>
                    <a:pt x="60" y="5"/>
                  </a:cubicBezTo>
                  <a:cubicBezTo>
                    <a:pt x="60" y="4"/>
                    <a:pt x="60" y="4"/>
                    <a:pt x="60" y="4"/>
                  </a:cubicBezTo>
                  <a:cubicBezTo>
                    <a:pt x="60" y="4"/>
                    <a:pt x="60" y="4"/>
                    <a:pt x="60" y="4"/>
                  </a:cubicBezTo>
                  <a:cubicBezTo>
                    <a:pt x="60" y="4"/>
                    <a:pt x="60" y="4"/>
                    <a:pt x="60" y="4"/>
                  </a:cubicBezTo>
                  <a:cubicBezTo>
                    <a:pt x="60" y="3"/>
                    <a:pt x="60" y="3"/>
                    <a:pt x="60" y="3"/>
                  </a:cubicBezTo>
                  <a:cubicBezTo>
                    <a:pt x="56" y="2"/>
                    <a:pt x="56" y="2"/>
                    <a:pt x="5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04" name="Freeform 817"/>
            <p:cNvSpPr>
              <a:spLocks/>
            </p:cNvSpPr>
            <p:nvPr/>
          </p:nvSpPr>
          <p:spPr bwMode="auto">
            <a:xfrm>
              <a:off x="2566026" y="3823061"/>
              <a:ext cx="436913" cy="448677"/>
            </a:xfrm>
            <a:custGeom>
              <a:avLst/>
              <a:gdLst>
                <a:gd name="T0" fmla="*/ 77 w 110"/>
                <a:gd name="T1" fmla="*/ 113 h 113"/>
                <a:gd name="T2" fmla="*/ 54 w 110"/>
                <a:gd name="T3" fmla="*/ 106 h 113"/>
                <a:gd name="T4" fmla="*/ 54 w 110"/>
                <a:gd name="T5" fmla="*/ 100 h 113"/>
                <a:gd name="T6" fmla="*/ 53 w 110"/>
                <a:gd name="T7" fmla="*/ 95 h 113"/>
                <a:gd name="T8" fmla="*/ 48 w 110"/>
                <a:gd name="T9" fmla="*/ 94 h 113"/>
                <a:gd name="T10" fmla="*/ 23 w 110"/>
                <a:gd name="T11" fmla="*/ 79 h 113"/>
                <a:gd name="T12" fmla="*/ 5 w 110"/>
                <a:gd name="T13" fmla="*/ 71 h 113"/>
                <a:gd name="T14" fmla="*/ 0 w 110"/>
                <a:gd name="T15" fmla="*/ 56 h 113"/>
                <a:gd name="T16" fmla="*/ 25 w 110"/>
                <a:gd name="T17" fmla="*/ 41 h 113"/>
                <a:gd name="T18" fmla="*/ 29 w 110"/>
                <a:gd name="T19" fmla="*/ 22 h 113"/>
                <a:gd name="T20" fmla="*/ 31 w 110"/>
                <a:gd name="T21" fmla="*/ 11 h 113"/>
                <a:gd name="T22" fmla="*/ 38 w 110"/>
                <a:gd name="T23" fmla="*/ 7 h 113"/>
                <a:gd name="T24" fmla="*/ 43 w 110"/>
                <a:gd name="T25" fmla="*/ 0 h 113"/>
                <a:gd name="T26" fmla="*/ 55 w 110"/>
                <a:gd name="T27" fmla="*/ 0 h 113"/>
                <a:gd name="T28" fmla="*/ 60 w 110"/>
                <a:gd name="T29" fmla="*/ 3 h 113"/>
                <a:gd name="T30" fmla="*/ 60 w 110"/>
                <a:gd name="T31" fmla="*/ 4 h 113"/>
                <a:gd name="T32" fmla="*/ 62 w 110"/>
                <a:gd name="T33" fmla="*/ 5 h 113"/>
                <a:gd name="T34" fmla="*/ 69 w 110"/>
                <a:gd name="T35" fmla="*/ 10 h 113"/>
                <a:gd name="T36" fmla="*/ 73 w 110"/>
                <a:gd name="T37" fmla="*/ 18 h 113"/>
                <a:gd name="T38" fmla="*/ 81 w 110"/>
                <a:gd name="T39" fmla="*/ 20 h 113"/>
                <a:gd name="T40" fmla="*/ 80 w 110"/>
                <a:gd name="T41" fmla="*/ 27 h 113"/>
                <a:gd name="T42" fmla="*/ 80 w 110"/>
                <a:gd name="T43" fmla="*/ 32 h 113"/>
                <a:gd name="T44" fmla="*/ 75 w 110"/>
                <a:gd name="T45" fmla="*/ 42 h 113"/>
                <a:gd name="T46" fmla="*/ 80 w 110"/>
                <a:gd name="T47" fmla="*/ 55 h 113"/>
                <a:gd name="T48" fmla="*/ 81 w 110"/>
                <a:gd name="T49" fmla="*/ 61 h 113"/>
                <a:gd name="T50" fmla="*/ 82 w 110"/>
                <a:gd name="T51" fmla="*/ 62 h 113"/>
                <a:gd name="T52" fmla="*/ 87 w 110"/>
                <a:gd name="T53" fmla="*/ 64 h 113"/>
                <a:gd name="T54" fmla="*/ 88 w 110"/>
                <a:gd name="T55" fmla="*/ 64 h 113"/>
                <a:gd name="T56" fmla="*/ 100 w 110"/>
                <a:gd name="T57" fmla="*/ 76 h 113"/>
                <a:gd name="T58" fmla="*/ 99 w 110"/>
                <a:gd name="T59" fmla="*/ 87 h 113"/>
                <a:gd name="T60" fmla="*/ 100 w 110"/>
                <a:gd name="T61" fmla="*/ 87 h 113"/>
                <a:gd name="T62" fmla="*/ 105 w 110"/>
                <a:gd name="T63" fmla="*/ 90 h 113"/>
                <a:gd name="T64" fmla="*/ 105 w 110"/>
                <a:gd name="T65" fmla="*/ 95 h 113"/>
                <a:gd name="T66" fmla="*/ 105 w 110"/>
                <a:gd name="T67" fmla="*/ 95 h 113"/>
                <a:gd name="T68" fmla="*/ 109 w 110"/>
                <a:gd name="T69" fmla="*/ 99 h 113"/>
                <a:gd name="T70" fmla="*/ 110 w 110"/>
                <a:gd name="T71" fmla="*/ 100 h 113"/>
                <a:gd name="T72" fmla="*/ 107 w 110"/>
                <a:gd name="T73" fmla="*/ 99 h 113"/>
                <a:gd name="T74" fmla="*/ 102 w 110"/>
                <a:gd name="T75" fmla="*/ 101 h 113"/>
                <a:gd name="T76" fmla="*/ 93 w 110"/>
                <a:gd name="T77" fmla="*/ 101 h 113"/>
                <a:gd name="T78" fmla="*/ 89 w 110"/>
                <a:gd name="T79" fmla="*/ 108 h 113"/>
                <a:gd name="T80" fmla="*/ 87 w 110"/>
                <a:gd name="T81" fmla="*/ 113 h 113"/>
                <a:gd name="T82" fmla="*/ 87 w 110"/>
                <a:gd name="T83" fmla="*/ 11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10" h="113">
                  <a:moveTo>
                    <a:pt x="87" y="113"/>
                  </a:moveTo>
                  <a:cubicBezTo>
                    <a:pt x="77" y="113"/>
                    <a:pt x="77" y="113"/>
                    <a:pt x="77" y="113"/>
                  </a:cubicBezTo>
                  <a:cubicBezTo>
                    <a:pt x="66" y="112"/>
                    <a:pt x="66" y="112"/>
                    <a:pt x="66" y="112"/>
                  </a:cubicBezTo>
                  <a:cubicBezTo>
                    <a:pt x="63" y="111"/>
                    <a:pt x="59" y="109"/>
                    <a:pt x="54" y="106"/>
                  </a:cubicBezTo>
                  <a:cubicBezTo>
                    <a:pt x="53" y="105"/>
                    <a:pt x="53" y="104"/>
                    <a:pt x="53" y="103"/>
                  </a:cubicBezTo>
                  <a:cubicBezTo>
                    <a:pt x="54" y="100"/>
                    <a:pt x="54" y="100"/>
                    <a:pt x="54" y="100"/>
                  </a:cubicBezTo>
                  <a:cubicBezTo>
                    <a:pt x="55" y="97"/>
                    <a:pt x="55" y="97"/>
                    <a:pt x="55" y="97"/>
                  </a:cubicBezTo>
                  <a:cubicBezTo>
                    <a:pt x="55" y="96"/>
                    <a:pt x="55" y="95"/>
                    <a:pt x="53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48" y="94"/>
                    <a:pt x="48" y="94"/>
                    <a:pt x="48" y="94"/>
                  </a:cubicBezTo>
                  <a:cubicBezTo>
                    <a:pt x="44" y="91"/>
                    <a:pt x="44" y="91"/>
                    <a:pt x="44" y="91"/>
                  </a:cubicBezTo>
                  <a:cubicBezTo>
                    <a:pt x="41" y="88"/>
                    <a:pt x="34" y="84"/>
                    <a:pt x="23" y="79"/>
                  </a:cubicBezTo>
                  <a:cubicBezTo>
                    <a:pt x="22" y="78"/>
                    <a:pt x="18" y="76"/>
                    <a:pt x="13" y="75"/>
                  </a:cubicBezTo>
                  <a:cubicBezTo>
                    <a:pt x="9" y="73"/>
                    <a:pt x="7" y="72"/>
                    <a:pt x="5" y="71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3" y="68"/>
                    <a:pt x="1" y="63"/>
                    <a:pt x="0" y="56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19" y="45"/>
                    <a:pt x="24" y="42"/>
                    <a:pt x="25" y="41"/>
                  </a:cubicBezTo>
                  <a:cubicBezTo>
                    <a:pt x="27" y="39"/>
                    <a:pt x="28" y="36"/>
                    <a:pt x="28" y="31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3"/>
                    <a:pt x="30" y="12"/>
                    <a:pt x="31" y="11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60" y="3"/>
                    <a:pt x="60" y="3"/>
                    <a:pt x="60" y="3"/>
                  </a:cubicBezTo>
                  <a:cubicBezTo>
                    <a:pt x="60" y="4"/>
                    <a:pt x="60" y="4"/>
                    <a:pt x="60" y="4"/>
                  </a:cubicBezTo>
                  <a:cubicBezTo>
                    <a:pt x="60" y="4"/>
                    <a:pt x="60" y="4"/>
                    <a:pt x="60" y="4"/>
                  </a:cubicBezTo>
                  <a:cubicBezTo>
                    <a:pt x="61" y="5"/>
                    <a:pt x="61" y="5"/>
                    <a:pt x="61" y="5"/>
                  </a:cubicBezTo>
                  <a:cubicBezTo>
                    <a:pt x="61" y="5"/>
                    <a:pt x="62" y="5"/>
                    <a:pt x="62" y="5"/>
                  </a:cubicBezTo>
                  <a:cubicBezTo>
                    <a:pt x="64" y="5"/>
                    <a:pt x="65" y="4"/>
                    <a:pt x="67" y="3"/>
                  </a:cubicBezTo>
                  <a:cubicBezTo>
                    <a:pt x="69" y="10"/>
                    <a:pt x="69" y="10"/>
                    <a:pt x="69" y="10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74" y="18"/>
                    <a:pt x="74" y="18"/>
                    <a:pt x="74" y="18"/>
                  </a:cubicBezTo>
                  <a:cubicBezTo>
                    <a:pt x="81" y="20"/>
                    <a:pt x="81" y="20"/>
                    <a:pt x="81" y="20"/>
                  </a:cubicBezTo>
                  <a:cubicBezTo>
                    <a:pt x="82" y="23"/>
                    <a:pt x="82" y="23"/>
                    <a:pt x="82" y="23"/>
                  </a:cubicBezTo>
                  <a:cubicBezTo>
                    <a:pt x="80" y="27"/>
                    <a:pt x="80" y="27"/>
                    <a:pt x="80" y="27"/>
                  </a:cubicBezTo>
                  <a:cubicBezTo>
                    <a:pt x="80" y="28"/>
                    <a:pt x="80" y="29"/>
                    <a:pt x="81" y="30"/>
                  </a:cubicBezTo>
                  <a:cubicBezTo>
                    <a:pt x="81" y="31"/>
                    <a:pt x="81" y="31"/>
                    <a:pt x="80" y="32"/>
                  </a:cubicBezTo>
                  <a:cubicBezTo>
                    <a:pt x="75" y="42"/>
                    <a:pt x="75" y="42"/>
                    <a:pt x="75" y="42"/>
                  </a:cubicBezTo>
                  <a:cubicBezTo>
                    <a:pt x="75" y="42"/>
                    <a:pt x="75" y="42"/>
                    <a:pt x="75" y="42"/>
                  </a:cubicBezTo>
                  <a:cubicBezTo>
                    <a:pt x="75" y="42"/>
                    <a:pt x="75" y="42"/>
                    <a:pt x="75" y="42"/>
                  </a:cubicBezTo>
                  <a:cubicBezTo>
                    <a:pt x="75" y="47"/>
                    <a:pt x="76" y="51"/>
                    <a:pt x="80" y="55"/>
                  </a:cubicBezTo>
                  <a:cubicBezTo>
                    <a:pt x="81" y="59"/>
                    <a:pt x="81" y="59"/>
                    <a:pt x="81" y="59"/>
                  </a:cubicBezTo>
                  <a:cubicBezTo>
                    <a:pt x="81" y="61"/>
                    <a:pt x="81" y="61"/>
                    <a:pt x="81" y="61"/>
                  </a:cubicBezTo>
                  <a:cubicBezTo>
                    <a:pt x="81" y="62"/>
                    <a:pt x="81" y="62"/>
                    <a:pt x="81" y="62"/>
                  </a:cubicBezTo>
                  <a:cubicBezTo>
                    <a:pt x="82" y="62"/>
                    <a:pt x="82" y="62"/>
                    <a:pt x="82" y="62"/>
                  </a:cubicBezTo>
                  <a:cubicBezTo>
                    <a:pt x="85" y="62"/>
                    <a:pt x="85" y="62"/>
                    <a:pt x="85" y="62"/>
                  </a:cubicBezTo>
                  <a:cubicBezTo>
                    <a:pt x="86" y="62"/>
                    <a:pt x="87" y="63"/>
                    <a:pt x="87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95" y="69"/>
                    <a:pt x="95" y="69"/>
                    <a:pt x="95" y="69"/>
                  </a:cubicBezTo>
                  <a:cubicBezTo>
                    <a:pt x="100" y="76"/>
                    <a:pt x="100" y="76"/>
                    <a:pt x="100" y="76"/>
                  </a:cubicBezTo>
                  <a:cubicBezTo>
                    <a:pt x="100" y="81"/>
                    <a:pt x="100" y="81"/>
                    <a:pt x="100" y="81"/>
                  </a:cubicBezTo>
                  <a:cubicBezTo>
                    <a:pt x="98" y="84"/>
                    <a:pt x="98" y="85"/>
                    <a:pt x="99" y="87"/>
                  </a:cubicBezTo>
                  <a:cubicBezTo>
                    <a:pt x="99" y="87"/>
                    <a:pt x="99" y="87"/>
                    <a:pt x="99" y="87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2" y="89"/>
                    <a:pt x="102" y="89"/>
                    <a:pt x="102" y="89"/>
                  </a:cubicBezTo>
                  <a:cubicBezTo>
                    <a:pt x="105" y="90"/>
                    <a:pt x="105" y="90"/>
                    <a:pt x="105" y="90"/>
                  </a:cubicBezTo>
                  <a:cubicBezTo>
                    <a:pt x="105" y="93"/>
                    <a:pt x="105" y="93"/>
                    <a:pt x="105" y="93"/>
                  </a:cubicBezTo>
                  <a:cubicBezTo>
                    <a:pt x="105" y="95"/>
                    <a:pt x="105" y="95"/>
                    <a:pt x="105" y="95"/>
                  </a:cubicBezTo>
                  <a:cubicBezTo>
                    <a:pt x="105" y="95"/>
                    <a:pt x="105" y="95"/>
                    <a:pt x="105" y="95"/>
                  </a:cubicBezTo>
                  <a:cubicBezTo>
                    <a:pt x="105" y="95"/>
                    <a:pt x="105" y="95"/>
                    <a:pt x="105" y="95"/>
                  </a:cubicBezTo>
                  <a:cubicBezTo>
                    <a:pt x="108" y="99"/>
                    <a:pt x="108" y="99"/>
                    <a:pt x="108" y="99"/>
                  </a:cubicBezTo>
                  <a:cubicBezTo>
                    <a:pt x="109" y="99"/>
                    <a:pt x="109" y="99"/>
                    <a:pt x="109" y="99"/>
                  </a:cubicBezTo>
                  <a:cubicBezTo>
                    <a:pt x="109" y="99"/>
                    <a:pt x="109" y="99"/>
                    <a:pt x="109" y="99"/>
                  </a:cubicBezTo>
                  <a:cubicBezTo>
                    <a:pt x="110" y="100"/>
                    <a:pt x="110" y="100"/>
                    <a:pt x="110" y="100"/>
                  </a:cubicBezTo>
                  <a:cubicBezTo>
                    <a:pt x="109" y="100"/>
                    <a:pt x="109" y="100"/>
                    <a:pt x="109" y="100"/>
                  </a:cubicBezTo>
                  <a:cubicBezTo>
                    <a:pt x="109" y="99"/>
                    <a:pt x="108" y="99"/>
                    <a:pt x="107" y="99"/>
                  </a:cubicBezTo>
                  <a:cubicBezTo>
                    <a:pt x="107" y="99"/>
                    <a:pt x="106" y="99"/>
                    <a:pt x="105" y="100"/>
                  </a:cubicBezTo>
                  <a:cubicBezTo>
                    <a:pt x="102" y="101"/>
                    <a:pt x="102" y="101"/>
                    <a:pt x="102" y="101"/>
                  </a:cubicBezTo>
                  <a:cubicBezTo>
                    <a:pt x="94" y="101"/>
                    <a:pt x="94" y="101"/>
                    <a:pt x="94" y="101"/>
                  </a:cubicBezTo>
                  <a:cubicBezTo>
                    <a:pt x="93" y="101"/>
                    <a:pt x="93" y="101"/>
                    <a:pt x="93" y="101"/>
                  </a:cubicBezTo>
                  <a:cubicBezTo>
                    <a:pt x="93" y="101"/>
                    <a:pt x="93" y="101"/>
                    <a:pt x="93" y="101"/>
                  </a:cubicBezTo>
                  <a:cubicBezTo>
                    <a:pt x="92" y="102"/>
                    <a:pt x="90" y="105"/>
                    <a:pt x="89" y="108"/>
                  </a:cubicBezTo>
                  <a:cubicBezTo>
                    <a:pt x="87" y="113"/>
                    <a:pt x="87" y="113"/>
                    <a:pt x="87" y="113"/>
                  </a:cubicBezTo>
                  <a:cubicBezTo>
                    <a:pt x="87" y="113"/>
                    <a:pt x="87" y="113"/>
                    <a:pt x="87" y="113"/>
                  </a:cubicBezTo>
                  <a:cubicBezTo>
                    <a:pt x="87" y="113"/>
                    <a:pt x="87" y="113"/>
                    <a:pt x="87" y="113"/>
                  </a:cubicBezTo>
                  <a:cubicBezTo>
                    <a:pt x="87" y="113"/>
                    <a:pt x="87" y="113"/>
                    <a:pt x="87" y="1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05" name="Freeform 818"/>
            <p:cNvSpPr>
              <a:spLocks noEditPoints="1"/>
            </p:cNvSpPr>
            <p:nvPr/>
          </p:nvSpPr>
          <p:spPr bwMode="auto">
            <a:xfrm>
              <a:off x="2562665" y="3818020"/>
              <a:ext cx="443635" cy="457079"/>
            </a:xfrm>
            <a:custGeom>
              <a:avLst/>
              <a:gdLst>
                <a:gd name="T0" fmla="*/ 62 w 112"/>
                <a:gd name="T1" fmla="*/ 3 h 115"/>
                <a:gd name="T2" fmla="*/ 68 w 112"/>
                <a:gd name="T3" fmla="*/ 2 h 115"/>
                <a:gd name="T4" fmla="*/ 82 w 112"/>
                <a:gd name="T5" fmla="*/ 21 h 115"/>
                <a:gd name="T6" fmla="*/ 82 w 112"/>
                <a:gd name="T7" fmla="*/ 31 h 115"/>
                <a:gd name="T8" fmla="*/ 82 w 112"/>
                <a:gd name="T9" fmla="*/ 56 h 115"/>
                <a:gd name="T10" fmla="*/ 86 w 112"/>
                <a:gd name="T11" fmla="*/ 62 h 115"/>
                <a:gd name="T12" fmla="*/ 102 w 112"/>
                <a:gd name="T13" fmla="*/ 76 h 115"/>
                <a:gd name="T14" fmla="*/ 104 w 112"/>
                <a:gd name="T15" fmla="*/ 89 h 115"/>
                <a:gd name="T16" fmla="*/ 107 w 112"/>
                <a:gd name="T17" fmla="*/ 96 h 115"/>
                <a:gd name="T18" fmla="*/ 111 w 112"/>
                <a:gd name="T19" fmla="*/ 102 h 115"/>
                <a:gd name="T20" fmla="*/ 106 w 112"/>
                <a:gd name="T21" fmla="*/ 102 h 115"/>
                <a:gd name="T22" fmla="*/ 91 w 112"/>
                <a:gd name="T23" fmla="*/ 109 h 115"/>
                <a:gd name="T24" fmla="*/ 78 w 112"/>
                <a:gd name="T25" fmla="*/ 115 h 115"/>
                <a:gd name="T26" fmla="*/ 53 w 112"/>
                <a:gd name="T27" fmla="*/ 104 h 115"/>
                <a:gd name="T28" fmla="*/ 54 w 112"/>
                <a:gd name="T29" fmla="*/ 97 h 115"/>
                <a:gd name="T30" fmla="*/ 44 w 112"/>
                <a:gd name="T31" fmla="*/ 93 h 115"/>
                <a:gd name="T32" fmla="*/ 6 w 112"/>
                <a:gd name="T33" fmla="*/ 72 h 115"/>
                <a:gd name="T34" fmla="*/ 9 w 112"/>
                <a:gd name="T35" fmla="*/ 52 h 115"/>
                <a:gd name="T36" fmla="*/ 30 w 112"/>
                <a:gd name="T37" fmla="*/ 22 h 115"/>
                <a:gd name="T38" fmla="*/ 38 w 112"/>
                <a:gd name="T39" fmla="*/ 8 h 115"/>
                <a:gd name="T40" fmla="*/ 56 w 112"/>
                <a:gd name="T41" fmla="*/ 0 h 115"/>
                <a:gd name="T42" fmla="*/ 50 w 112"/>
                <a:gd name="T43" fmla="*/ 3 h 115"/>
                <a:gd name="T44" fmla="*/ 40 w 112"/>
                <a:gd name="T45" fmla="*/ 9 h 115"/>
                <a:gd name="T46" fmla="*/ 33 w 112"/>
                <a:gd name="T47" fmla="*/ 13 h 115"/>
                <a:gd name="T48" fmla="*/ 30 w 112"/>
                <a:gd name="T49" fmla="*/ 16 h 115"/>
                <a:gd name="T50" fmla="*/ 31 w 112"/>
                <a:gd name="T51" fmla="*/ 23 h 115"/>
                <a:gd name="T52" fmla="*/ 10 w 112"/>
                <a:gd name="T53" fmla="*/ 53 h 115"/>
                <a:gd name="T54" fmla="*/ 7 w 112"/>
                <a:gd name="T55" fmla="*/ 70 h 115"/>
                <a:gd name="T56" fmla="*/ 15 w 112"/>
                <a:gd name="T57" fmla="*/ 75 h 115"/>
                <a:gd name="T58" fmla="*/ 50 w 112"/>
                <a:gd name="T59" fmla="*/ 95 h 115"/>
                <a:gd name="T60" fmla="*/ 57 w 112"/>
                <a:gd name="T61" fmla="*/ 98 h 115"/>
                <a:gd name="T62" fmla="*/ 56 w 112"/>
                <a:gd name="T63" fmla="*/ 101 h 115"/>
                <a:gd name="T64" fmla="*/ 67 w 112"/>
                <a:gd name="T65" fmla="*/ 112 h 115"/>
                <a:gd name="T66" fmla="*/ 89 w 112"/>
                <a:gd name="T67" fmla="*/ 109 h 115"/>
                <a:gd name="T68" fmla="*/ 95 w 112"/>
                <a:gd name="T69" fmla="*/ 101 h 115"/>
                <a:gd name="T70" fmla="*/ 108 w 112"/>
                <a:gd name="T71" fmla="*/ 99 h 115"/>
                <a:gd name="T72" fmla="*/ 105 w 112"/>
                <a:gd name="T73" fmla="*/ 96 h 115"/>
                <a:gd name="T74" fmla="*/ 105 w 112"/>
                <a:gd name="T75" fmla="*/ 94 h 115"/>
                <a:gd name="T76" fmla="*/ 100 w 112"/>
                <a:gd name="T77" fmla="*/ 89 h 115"/>
                <a:gd name="T78" fmla="*/ 100 w 112"/>
                <a:gd name="T79" fmla="*/ 82 h 115"/>
                <a:gd name="T80" fmla="*/ 88 w 112"/>
                <a:gd name="T81" fmla="*/ 66 h 115"/>
                <a:gd name="T82" fmla="*/ 86 w 112"/>
                <a:gd name="T83" fmla="*/ 64 h 115"/>
                <a:gd name="T84" fmla="*/ 81 w 112"/>
                <a:gd name="T85" fmla="*/ 62 h 115"/>
                <a:gd name="T86" fmla="*/ 75 w 112"/>
                <a:gd name="T87" fmla="*/ 43 h 115"/>
                <a:gd name="T88" fmla="*/ 80 w 112"/>
                <a:gd name="T89" fmla="*/ 33 h 115"/>
                <a:gd name="T90" fmla="*/ 82 w 112"/>
                <a:gd name="T91" fmla="*/ 24 h 115"/>
                <a:gd name="T92" fmla="*/ 74 w 112"/>
                <a:gd name="T93" fmla="*/ 20 h 115"/>
                <a:gd name="T94" fmla="*/ 69 w 112"/>
                <a:gd name="T95" fmla="*/ 11 h 115"/>
                <a:gd name="T96" fmla="*/ 63 w 112"/>
                <a:gd name="T97" fmla="*/ 7 h 115"/>
                <a:gd name="T98" fmla="*/ 60 w 112"/>
                <a:gd name="T99" fmla="*/ 5 h 115"/>
                <a:gd name="T100" fmla="*/ 60 w 112"/>
                <a:gd name="T101" fmla="*/ 4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12" h="115">
                  <a:moveTo>
                    <a:pt x="56" y="0"/>
                  </a:moveTo>
                  <a:cubicBezTo>
                    <a:pt x="61" y="1"/>
                    <a:pt x="61" y="1"/>
                    <a:pt x="61" y="1"/>
                  </a:cubicBezTo>
                  <a:cubicBezTo>
                    <a:pt x="62" y="3"/>
                    <a:pt x="62" y="3"/>
                    <a:pt x="62" y="3"/>
                  </a:cubicBezTo>
                  <a:cubicBezTo>
                    <a:pt x="62" y="5"/>
                    <a:pt x="62" y="5"/>
                    <a:pt x="62" y="5"/>
                  </a:cubicBezTo>
                  <a:cubicBezTo>
                    <a:pt x="62" y="5"/>
                    <a:pt x="63" y="5"/>
                    <a:pt x="63" y="5"/>
                  </a:cubicBezTo>
                  <a:cubicBezTo>
                    <a:pt x="65" y="5"/>
                    <a:pt x="66" y="4"/>
                    <a:pt x="68" y="2"/>
                  </a:cubicBezTo>
                  <a:cubicBezTo>
                    <a:pt x="71" y="10"/>
                    <a:pt x="71" y="10"/>
                    <a:pt x="71" y="10"/>
                  </a:cubicBezTo>
                  <a:cubicBezTo>
                    <a:pt x="75" y="18"/>
                    <a:pt x="75" y="18"/>
                    <a:pt x="75" y="18"/>
                  </a:cubicBezTo>
                  <a:cubicBezTo>
                    <a:pt x="82" y="21"/>
                    <a:pt x="82" y="21"/>
                    <a:pt x="82" y="21"/>
                  </a:cubicBezTo>
                  <a:cubicBezTo>
                    <a:pt x="84" y="24"/>
                    <a:pt x="84" y="24"/>
                    <a:pt x="84" y="24"/>
                  </a:cubicBezTo>
                  <a:cubicBezTo>
                    <a:pt x="82" y="28"/>
                    <a:pt x="82" y="28"/>
                    <a:pt x="82" y="28"/>
                  </a:cubicBezTo>
                  <a:cubicBezTo>
                    <a:pt x="82" y="29"/>
                    <a:pt x="82" y="29"/>
                    <a:pt x="82" y="31"/>
                  </a:cubicBezTo>
                  <a:cubicBezTo>
                    <a:pt x="83" y="32"/>
                    <a:pt x="83" y="32"/>
                    <a:pt x="82" y="34"/>
                  </a:cubicBezTo>
                  <a:cubicBezTo>
                    <a:pt x="77" y="43"/>
                    <a:pt x="77" y="43"/>
                    <a:pt x="77" y="43"/>
                  </a:cubicBezTo>
                  <a:cubicBezTo>
                    <a:pt x="77" y="48"/>
                    <a:pt x="78" y="52"/>
                    <a:pt x="82" y="56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2"/>
                    <a:pt x="83" y="62"/>
                    <a:pt x="83" y="62"/>
                  </a:cubicBezTo>
                  <a:cubicBezTo>
                    <a:pt x="86" y="62"/>
                    <a:pt x="86" y="62"/>
                    <a:pt x="86" y="62"/>
                  </a:cubicBezTo>
                  <a:cubicBezTo>
                    <a:pt x="87" y="62"/>
                    <a:pt x="88" y="63"/>
                    <a:pt x="89" y="65"/>
                  </a:cubicBezTo>
                  <a:cubicBezTo>
                    <a:pt x="97" y="70"/>
                    <a:pt x="97" y="70"/>
                    <a:pt x="97" y="70"/>
                  </a:cubicBezTo>
                  <a:cubicBezTo>
                    <a:pt x="102" y="76"/>
                    <a:pt x="102" y="76"/>
                    <a:pt x="102" y="76"/>
                  </a:cubicBezTo>
                  <a:cubicBezTo>
                    <a:pt x="101" y="82"/>
                    <a:pt x="101" y="82"/>
                    <a:pt x="101" y="82"/>
                  </a:cubicBezTo>
                  <a:cubicBezTo>
                    <a:pt x="100" y="85"/>
                    <a:pt x="100" y="86"/>
                    <a:pt x="101" y="88"/>
                  </a:cubicBezTo>
                  <a:cubicBezTo>
                    <a:pt x="104" y="89"/>
                    <a:pt x="104" y="89"/>
                    <a:pt x="104" y="89"/>
                  </a:cubicBezTo>
                  <a:cubicBezTo>
                    <a:pt x="106" y="90"/>
                    <a:pt x="106" y="90"/>
                    <a:pt x="106" y="90"/>
                  </a:cubicBezTo>
                  <a:cubicBezTo>
                    <a:pt x="106" y="94"/>
                    <a:pt x="106" y="94"/>
                    <a:pt x="106" y="94"/>
                  </a:cubicBezTo>
                  <a:cubicBezTo>
                    <a:pt x="107" y="96"/>
                    <a:pt x="107" y="96"/>
                    <a:pt x="107" y="96"/>
                  </a:cubicBezTo>
                  <a:cubicBezTo>
                    <a:pt x="110" y="99"/>
                    <a:pt x="110" y="99"/>
                    <a:pt x="110" y="99"/>
                  </a:cubicBezTo>
                  <a:cubicBezTo>
                    <a:pt x="112" y="100"/>
                    <a:pt x="112" y="100"/>
                    <a:pt x="112" y="100"/>
                  </a:cubicBezTo>
                  <a:cubicBezTo>
                    <a:pt x="111" y="101"/>
                    <a:pt x="111" y="101"/>
                    <a:pt x="111" y="102"/>
                  </a:cubicBezTo>
                  <a:cubicBezTo>
                    <a:pt x="110" y="102"/>
                    <a:pt x="110" y="102"/>
                    <a:pt x="110" y="102"/>
                  </a:cubicBezTo>
                  <a:cubicBezTo>
                    <a:pt x="110" y="101"/>
                    <a:pt x="109" y="101"/>
                    <a:pt x="108" y="101"/>
                  </a:cubicBezTo>
                  <a:cubicBezTo>
                    <a:pt x="108" y="101"/>
                    <a:pt x="107" y="101"/>
                    <a:pt x="106" y="102"/>
                  </a:cubicBezTo>
                  <a:cubicBezTo>
                    <a:pt x="104" y="103"/>
                    <a:pt x="104" y="103"/>
                    <a:pt x="104" y="103"/>
                  </a:cubicBezTo>
                  <a:cubicBezTo>
                    <a:pt x="95" y="103"/>
                    <a:pt x="95" y="103"/>
                    <a:pt x="95" y="103"/>
                  </a:cubicBezTo>
                  <a:cubicBezTo>
                    <a:pt x="93" y="104"/>
                    <a:pt x="92" y="106"/>
                    <a:pt x="91" y="109"/>
                  </a:cubicBezTo>
                  <a:cubicBezTo>
                    <a:pt x="89" y="114"/>
                    <a:pt x="89" y="114"/>
                    <a:pt x="89" y="114"/>
                  </a:cubicBezTo>
                  <a:cubicBezTo>
                    <a:pt x="89" y="115"/>
                    <a:pt x="89" y="115"/>
                    <a:pt x="89" y="115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67" y="113"/>
                    <a:pt x="67" y="113"/>
                    <a:pt x="67" y="113"/>
                  </a:cubicBezTo>
                  <a:cubicBezTo>
                    <a:pt x="64" y="113"/>
                    <a:pt x="60" y="111"/>
                    <a:pt x="55" y="108"/>
                  </a:cubicBezTo>
                  <a:cubicBezTo>
                    <a:pt x="53" y="107"/>
                    <a:pt x="53" y="105"/>
                    <a:pt x="53" y="104"/>
                  </a:cubicBezTo>
                  <a:cubicBezTo>
                    <a:pt x="54" y="100"/>
                    <a:pt x="54" y="100"/>
                    <a:pt x="54" y="100"/>
                  </a:cubicBezTo>
                  <a:cubicBezTo>
                    <a:pt x="55" y="98"/>
                    <a:pt x="55" y="98"/>
                    <a:pt x="55" y="98"/>
                  </a:cubicBezTo>
                  <a:cubicBezTo>
                    <a:pt x="55" y="97"/>
                    <a:pt x="55" y="97"/>
                    <a:pt x="54" y="97"/>
                  </a:cubicBezTo>
                  <a:cubicBezTo>
                    <a:pt x="54" y="97"/>
                    <a:pt x="53" y="97"/>
                    <a:pt x="53" y="97"/>
                  </a:cubicBezTo>
                  <a:cubicBezTo>
                    <a:pt x="49" y="96"/>
                    <a:pt x="49" y="96"/>
                    <a:pt x="49" y="96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1" y="90"/>
                    <a:pt x="34" y="86"/>
                    <a:pt x="24" y="80"/>
                  </a:cubicBezTo>
                  <a:cubicBezTo>
                    <a:pt x="23" y="80"/>
                    <a:pt x="20" y="79"/>
                    <a:pt x="14" y="77"/>
                  </a:cubicBezTo>
                  <a:cubicBezTo>
                    <a:pt x="10" y="75"/>
                    <a:pt x="7" y="74"/>
                    <a:pt x="6" y="72"/>
                  </a:cubicBezTo>
                  <a:cubicBezTo>
                    <a:pt x="5" y="71"/>
                    <a:pt x="5" y="71"/>
                    <a:pt x="5" y="71"/>
                  </a:cubicBezTo>
                  <a:cubicBezTo>
                    <a:pt x="3" y="69"/>
                    <a:pt x="1" y="64"/>
                    <a:pt x="0" y="57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19" y="46"/>
                    <a:pt x="25" y="43"/>
                    <a:pt x="25" y="41"/>
                  </a:cubicBezTo>
                  <a:cubicBezTo>
                    <a:pt x="27" y="40"/>
                    <a:pt x="28" y="37"/>
                    <a:pt x="29" y="32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8" y="14"/>
                    <a:pt x="30" y="12"/>
                    <a:pt x="32" y="11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0" y="1"/>
                    <a:pt x="50" y="1"/>
                    <a:pt x="50" y="1"/>
                  </a:cubicBezTo>
                  <a:cubicBezTo>
                    <a:pt x="56" y="0"/>
                    <a:pt x="56" y="0"/>
                    <a:pt x="56" y="0"/>
                  </a:cubicBezTo>
                  <a:moveTo>
                    <a:pt x="56" y="2"/>
                  </a:moveTo>
                  <a:cubicBezTo>
                    <a:pt x="50" y="3"/>
                    <a:pt x="50" y="3"/>
                    <a:pt x="50" y="3"/>
                  </a:cubicBezTo>
                  <a:cubicBezTo>
                    <a:pt x="50" y="3"/>
                    <a:pt x="50" y="3"/>
                    <a:pt x="50" y="3"/>
                  </a:cubicBezTo>
                  <a:cubicBezTo>
                    <a:pt x="50" y="3"/>
                    <a:pt x="50" y="3"/>
                    <a:pt x="50" y="3"/>
                  </a:cubicBezTo>
                  <a:cubicBezTo>
                    <a:pt x="44" y="2"/>
                    <a:pt x="44" y="2"/>
                    <a:pt x="44" y="2"/>
                  </a:cubicBezTo>
                  <a:cubicBezTo>
                    <a:pt x="40" y="9"/>
                    <a:pt x="40" y="9"/>
                    <a:pt x="40" y="9"/>
                  </a:cubicBezTo>
                  <a:cubicBezTo>
                    <a:pt x="39" y="9"/>
                    <a:pt x="39" y="9"/>
                    <a:pt x="39" y="9"/>
                  </a:cubicBezTo>
                  <a:cubicBezTo>
                    <a:pt x="39" y="9"/>
                    <a:pt x="39" y="9"/>
                    <a:pt x="39" y="9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1" y="13"/>
                    <a:pt x="30" y="14"/>
                    <a:pt x="30" y="16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29" y="37"/>
                    <a:pt x="28" y="40"/>
                    <a:pt x="27" y="43"/>
                  </a:cubicBezTo>
                  <a:cubicBezTo>
                    <a:pt x="26" y="44"/>
                    <a:pt x="23" y="46"/>
                    <a:pt x="10" y="53"/>
                  </a:cubicBezTo>
                  <a:cubicBezTo>
                    <a:pt x="2" y="58"/>
                    <a:pt x="2" y="58"/>
                    <a:pt x="2" y="58"/>
                  </a:cubicBezTo>
                  <a:cubicBezTo>
                    <a:pt x="3" y="64"/>
                    <a:pt x="5" y="68"/>
                    <a:pt x="6" y="70"/>
                  </a:cubicBezTo>
                  <a:cubicBezTo>
                    <a:pt x="7" y="70"/>
                    <a:pt x="7" y="70"/>
                    <a:pt x="7" y="70"/>
                  </a:cubicBezTo>
                  <a:cubicBezTo>
                    <a:pt x="7" y="71"/>
                    <a:pt x="7" y="71"/>
                    <a:pt x="7" y="71"/>
                  </a:cubicBezTo>
                  <a:cubicBezTo>
                    <a:pt x="7" y="71"/>
                    <a:pt x="7" y="71"/>
                    <a:pt x="7" y="71"/>
                  </a:cubicBezTo>
                  <a:cubicBezTo>
                    <a:pt x="8" y="72"/>
                    <a:pt x="10" y="73"/>
                    <a:pt x="15" y="75"/>
                  </a:cubicBezTo>
                  <a:cubicBezTo>
                    <a:pt x="18" y="76"/>
                    <a:pt x="23" y="78"/>
                    <a:pt x="25" y="79"/>
                  </a:cubicBezTo>
                  <a:cubicBezTo>
                    <a:pt x="35" y="84"/>
                    <a:pt x="42" y="88"/>
                    <a:pt x="45" y="91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3" y="95"/>
                    <a:pt x="53" y="95"/>
                    <a:pt x="54" y="95"/>
                  </a:cubicBezTo>
                  <a:cubicBezTo>
                    <a:pt x="56" y="95"/>
                    <a:pt x="57" y="97"/>
                    <a:pt x="57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6" y="101"/>
                    <a:pt x="56" y="101"/>
                    <a:pt x="56" y="101"/>
                  </a:cubicBezTo>
                  <a:cubicBezTo>
                    <a:pt x="55" y="105"/>
                    <a:pt x="55" y="105"/>
                    <a:pt x="55" y="105"/>
                  </a:cubicBezTo>
                  <a:cubicBezTo>
                    <a:pt x="55" y="105"/>
                    <a:pt x="54" y="105"/>
                    <a:pt x="56" y="106"/>
                  </a:cubicBezTo>
                  <a:cubicBezTo>
                    <a:pt x="60" y="109"/>
                    <a:pt x="64" y="111"/>
                    <a:pt x="67" y="112"/>
                  </a:cubicBezTo>
                  <a:cubicBezTo>
                    <a:pt x="79" y="113"/>
                    <a:pt x="79" y="113"/>
                    <a:pt x="79" y="113"/>
                  </a:cubicBezTo>
                  <a:cubicBezTo>
                    <a:pt x="87" y="113"/>
                    <a:pt x="87" y="113"/>
                    <a:pt x="87" y="113"/>
                  </a:cubicBezTo>
                  <a:cubicBezTo>
                    <a:pt x="89" y="109"/>
                    <a:pt x="89" y="109"/>
                    <a:pt x="89" y="109"/>
                  </a:cubicBezTo>
                  <a:cubicBezTo>
                    <a:pt x="90" y="105"/>
                    <a:pt x="92" y="103"/>
                    <a:pt x="94" y="102"/>
                  </a:cubicBezTo>
                  <a:cubicBezTo>
                    <a:pt x="94" y="101"/>
                    <a:pt x="94" y="101"/>
                    <a:pt x="94" y="101"/>
                  </a:cubicBezTo>
                  <a:cubicBezTo>
                    <a:pt x="95" y="101"/>
                    <a:pt x="95" y="101"/>
                    <a:pt x="95" y="101"/>
                  </a:cubicBezTo>
                  <a:cubicBezTo>
                    <a:pt x="103" y="101"/>
                    <a:pt x="103" y="101"/>
                    <a:pt x="103" y="101"/>
                  </a:cubicBezTo>
                  <a:cubicBezTo>
                    <a:pt x="106" y="100"/>
                    <a:pt x="106" y="100"/>
                    <a:pt x="106" y="100"/>
                  </a:cubicBezTo>
                  <a:cubicBezTo>
                    <a:pt x="106" y="100"/>
                    <a:pt x="107" y="99"/>
                    <a:pt x="108" y="99"/>
                  </a:cubicBezTo>
                  <a:cubicBezTo>
                    <a:pt x="106" y="97"/>
                    <a:pt x="106" y="97"/>
                    <a:pt x="106" y="97"/>
                  </a:cubicBezTo>
                  <a:cubicBezTo>
                    <a:pt x="105" y="97"/>
                    <a:pt x="105" y="97"/>
                    <a:pt x="105" y="97"/>
                  </a:cubicBezTo>
                  <a:cubicBezTo>
                    <a:pt x="105" y="96"/>
                    <a:pt x="105" y="96"/>
                    <a:pt x="105" y="96"/>
                  </a:cubicBezTo>
                  <a:cubicBezTo>
                    <a:pt x="105" y="94"/>
                    <a:pt x="105" y="94"/>
                    <a:pt x="105" y="94"/>
                  </a:cubicBezTo>
                  <a:cubicBezTo>
                    <a:pt x="105" y="94"/>
                    <a:pt x="105" y="94"/>
                    <a:pt x="105" y="94"/>
                  </a:cubicBezTo>
                  <a:cubicBezTo>
                    <a:pt x="105" y="94"/>
                    <a:pt x="105" y="94"/>
                    <a:pt x="105" y="94"/>
                  </a:cubicBezTo>
                  <a:cubicBezTo>
                    <a:pt x="105" y="91"/>
                    <a:pt x="105" y="91"/>
                    <a:pt x="105" y="91"/>
                  </a:cubicBezTo>
                  <a:cubicBezTo>
                    <a:pt x="103" y="91"/>
                    <a:pt x="103" y="91"/>
                    <a:pt x="103" y="91"/>
                  </a:cubicBezTo>
                  <a:cubicBezTo>
                    <a:pt x="100" y="89"/>
                    <a:pt x="100" y="89"/>
                    <a:pt x="100" y="89"/>
                  </a:cubicBezTo>
                  <a:cubicBezTo>
                    <a:pt x="100" y="89"/>
                    <a:pt x="100" y="89"/>
                    <a:pt x="100" y="89"/>
                  </a:cubicBezTo>
                  <a:cubicBezTo>
                    <a:pt x="100" y="89"/>
                    <a:pt x="100" y="89"/>
                    <a:pt x="100" y="89"/>
                  </a:cubicBezTo>
                  <a:cubicBezTo>
                    <a:pt x="98" y="86"/>
                    <a:pt x="99" y="84"/>
                    <a:pt x="100" y="82"/>
                  </a:cubicBezTo>
                  <a:cubicBezTo>
                    <a:pt x="100" y="77"/>
                    <a:pt x="100" y="77"/>
                    <a:pt x="100" y="77"/>
                  </a:cubicBezTo>
                  <a:cubicBezTo>
                    <a:pt x="96" y="71"/>
                    <a:pt x="96" y="71"/>
                    <a:pt x="96" y="71"/>
                  </a:cubicBezTo>
                  <a:cubicBezTo>
                    <a:pt x="88" y="66"/>
                    <a:pt x="88" y="66"/>
                    <a:pt x="88" y="66"/>
                  </a:cubicBezTo>
                  <a:cubicBezTo>
                    <a:pt x="88" y="66"/>
                    <a:pt x="88" y="66"/>
                    <a:pt x="88" y="66"/>
                  </a:cubicBezTo>
                  <a:cubicBezTo>
                    <a:pt x="88" y="66"/>
                    <a:pt x="88" y="66"/>
                    <a:pt x="88" y="66"/>
                  </a:cubicBezTo>
                  <a:cubicBezTo>
                    <a:pt x="87" y="65"/>
                    <a:pt x="86" y="64"/>
                    <a:pt x="86" y="64"/>
                  </a:cubicBezTo>
                  <a:cubicBezTo>
                    <a:pt x="83" y="64"/>
                    <a:pt x="83" y="64"/>
                    <a:pt x="83" y="64"/>
                  </a:cubicBezTo>
                  <a:cubicBezTo>
                    <a:pt x="81" y="64"/>
                    <a:pt x="81" y="64"/>
                    <a:pt x="81" y="64"/>
                  </a:cubicBezTo>
                  <a:cubicBezTo>
                    <a:pt x="81" y="62"/>
                    <a:pt x="81" y="62"/>
                    <a:pt x="81" y="62"/>
                  </a:cubicBezTo>
                  <a:cubicBezTo>
                    <a:pt x="81" y="60"/>
                    <a:pt x="81" y="60"/>
                    <a:pt x="81" y="60"/>
                  </a:cubicBezTo>
                  <a:cubicBezTo>
                    <a:pt x="80" y="56"/>
                    <a:pt x="80" y="56"/>
                    <a:pt x="80" y="56"/>
                  </a:cubicBezTo>
                  <a:cubicBezTo>
                    <a:pt x="76" y="52"/>
                    <a:pt x="75" y="48"/>
                    <a:pt x="75" y="43"/>
                  </a:cubicBezTo>
                  <a:cubicBezTo>
                    <a:pt x="75" y="43"/>
                    <a:pt x="75" y="43"/>
                    <a:pt x="75" y="43"/>
                  </a:cubicBezTo>
                  <a:cubicBezTo>
                    <a:pt x="75" y="42"/>
                    <a:pt x="75" y="42"/>
                    <a:pt x="75" y="42"/>
                  </a:cubicBezTo>
                  <a:cubicBezTo>
                    <a:pt x="80" y="33"/>
                    <a:pt x="80" y="33"/>
                    <a:pt x="80" y="33"/>
                  </a:cubicBezTo>
                  <a:cubicBezTo>
                    <a:pt x="81" y="32"/>
                    <a:pt x="81" y="32"/>
                    <a:pt x="81" y="32"/>
                  </a:cubicBezTo>
                  <a:cubicBezTo>
                    <a:pt x="80" y="30"/>
                    <a:pt x="80" y="29"/>
                    <a:pt x="80" y="27"/>
                  </a:cubicBezTo>
                  <a:cubicBezTo>
                    <a:pt x="82" y="24"/>
                    <a:pt x="82" y="24"/>
                    <a:pt x="82" y="24"/>
                  </a:cubicBezTo>
                  <a:cubicBezTo>
                    <a:pt x="81" y="22"/>
                    <a:pt x="81" y="22"/>
                    <a:pt x="81" y="22"/>
                  </a:cubicBezTo>
                  <a:cubicBezTo>
                    <a:pt x="74" y="20"/>
                    <a:pt x="74" y="20"/>
                    <a:pt x="74" y="20"/>
                  </a:cubicBezTo>
                  <a:cubicBezTo>
                    <a:pt x="74" y="20"/>
                    <a:pt x="74" y="20"/>
                    <a:pt x="74" y="20"/>
                  </a:cubicBezTo>
                  <a:cubicBezTo>
                    <a:pt x="73" y="19"/>
                    <a:pt x="73" y="19"/>
                    <a:pt x="73" y="19"/>
                  </a:cubicBezTo>
                  <a:cubicBezTo>
                    <a:pt x="69" y="11"/>
                    <a:pt x="69" y="11"/>
                    <a:pt x="69" y="11"/>
                  </a:cubicBezTo>
                  <a:cubicBezTo>
                    <a:pt x="69" y="11"/>
                    <a:pt x="69" y="11"/>
                    <a:pt x="69" y="11"/>
                  </a:cubicBezTo>
                  <a:cubicBezTo>
                    <a:pt x="69" y="11"/>
                    <a:pt x="69" y="11"/>
                    <a:pt x="69" y="11"/>
                  </a:cubicBezTo>
                  <a:cubicBezTo>
                    <a:pt x="67" y="5"/>
                    <a:pt x="67" y="5"/>
                    <a:pt x="67" y="5"/>
                  </a:cubicBezTo>
                  <a:cubicBezTo>
                    <a:pt x="66" y="6"/>
                    <a:pt x="65" y="7"/>
                    <a:pt x="63" y="7"/>
                  </a:cubicBezTo>
                  <a:cubicBezTo>
                    <a:pt x="63" y="7"/>
                    <a:pt x="62" y="7"/>
                    <a:pt x="61" y="6"/>
                  </a:cubicBezTo>
                  <a:cubicBezTo>
                    <a:pt x="61" y="6"/>
                    <a:pt x="61" y="6"/>
                    <a:pt x="61" y="6"/>
                  </a:cubicBezTo>
                  <a:cubicBezTo>
                    <a:pt x="60" y="5"/>
                    <a:pt x="60" y="5"/>
                    <a:pt x="60" y="5"/>
                  </a:cubicBezTo>
                  <a:cubicBezTo>
                    <a:pt x="60" y="4"/>
                    <a:pt x="60" y="4"/>
                    <a:pt x="60" y="4"/>
                  </a:cubicBezTo>
                  <a:cubicBezTo>
                    <a:pt x="60" y="4"/>
                    <a:pt x="60" y="4"/>
                    <a:pt x="60" y="4"/>
                  </a:cubicBezTo>
                  <a:cubicBezTo>
                    <a:pt x="60" y="4"/>
                    <a:pt x="60" y="4"/>
                    <a:pt x="60" y="4"/>
                  </a:cubicBezTo>
                  <a:cubicBezTo>
                    <a:pt x="60" y="3"/>
                    <a:pt x="60" y="3"/>
                    <a:pt x="60" y="3"/>
                  </a:cubicBezTo>
                  <a:cubicBezTo>
                    <a:pt x="56" y="2"/>
                    <a:pt x="56" y="2"/>
                    <a:pt x="5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06" name="Freeform 819"/>
            <p:cNvSpPr>
              <a:spLocks/>
            </p:cNvSpPr>
            <p:nvPr/>
          </p:nvSpPr>
          <p:spPr bwMode="auto">
            <a:xfrm>
              <a:off x="2391261" y="4048241"/>
              <a:ext cx="186529" cy="215095"/>
            </a:xfrm>
            <a:custGeom>
              <a:avLst/>
              <a:gdLst>
                <a:gd name="T0" fmla="*/ 11 w 47"/>
                <a:gd name="T1" fmla="*/ 54 h 54"/>
                <a:gd name="T2" fmla="*/ 5 w 47"/>
                <a:gd name="T3" fmla="*/ 54 h 54"/>
                <a:gd name="T4" fmla="*/ 1 w 47"/>
                <a:gd name="T5" fmla="*/ 53 h 54"/>
                <a:gd name="T6" fmla="*/ 1 w 47"/>
                <a:gd name="T7" fmla="*/ 51 h 54"/>
                <a:gd name="T8" fmla="*/ 1 w 47"/>
                <a:gd name="T9" fmla="*/ 36 h 54"/>
                <a:gd name="T10" fmla="*/ 6 w 47"/>
                <a:gd name="T11" fmla="*/ 19 h 54"/>
                <a:gd name="T12" fmla="*/ 8 w 47"/>
                <a:gd name="T13" fmla="*/ 19 h 54"/>
                <a:gd name="T14" fmla="*/ 8 w 47"/>
                <a:gd name="T15" fmla="*/ 19 h 54"/>
                <a:gd name="T16" fmla="*/ 8 w 47"/>
                <a:gd name="T17" fmla="*/ 18 h 54"/>
                <a:gd name="T18" fmla="*/ 10 w 47"/>
                <a:gd name="T19" fmla="*/ 15 h 54"/>
                <a:gd name="T20" fmla="*/ 10 w 47"/>
                <a:gd name="T21" fmla="*/ 14 h 54"/>
                <a:gd name="T22" fmla="*/ 10 w 47"/>
                <a:gd name="T23" fmla="*/ 14 h 54"/>
                <a:gd name="T24" fmla="*/ 8 w 47"/>
                <a:gd name="T25" fmla="*/ 10 h 54"/>
                <a:gd name="T26" fmla="*/ 7 w 47"/>
                <a:gd name="T27" fmla="*/ 9 h 54"/>
                <a:gd name="T28" fmla="*/ 7 w 47"/>
                <a:gd name="T29" fmla="*/ 8 h 54"/>
                <a:gd name="T30" fmla="*/ 10 w 47"/>
                <a:gd name="T31" fmla="*/ 10 h 54"/>
                <a:gd name="T32" fmla="*/ 18 w 47"/>
                <a:gd name="T33" fmla="*/ 14 h 54"/>
                <a:gd name="T34" fmla="*/ 19 w 47"/>
                <a:gd name="T35" fmla="*/ 14 h 54"/>
                <a:gd name="T36" fmla="*/ 24 w 47"/>
                <a:gd name="T37" fmla="*/ 12 h 54"/>
                <a:gd name="T38" fmla="*/ 32 w 47"/>
                <a:gd name="T39" fmla="*/ 6 h 54"/>
                <a:gd name="T40" fmla="*/ 42 w 47"/>
                <a:gd name="T41" fmla="*/ 0 h 54"/>
                <a:gd name="T42" fmla="*/ 47 w 47"/>
                <a:gd name="T43" fmla="*/ 14 h 54"/>
                <a:gd name="T44" fmla="*/ 47 w 47"/>
                <a:gd name="T45" fmla="*/ 14 h 54"/>
                <a:gd name="T46" fmla="*/ 37 w 47"/>
                <a:gd name="T47" fmla="*/ 19 h 54"/>
                <a:gd name="T48" fmla="*/ 26 w 47"/>
                <a:gd name="T49" fmla="*/ 21 h 54"/>
                <a:gd name="T50" fmla="*/ 23 w 47"/>
                <a:gd name="T51" fmla="*/ 23 h 54"/>
                <a:gd name="T52" fmla="*/ 23 w 47"/>
                <a:gd name="T53" fmla="*/ 27 h 54"/>
                <a:gd name="T54" fmla="*/ 23 w 47"/>
                <a:gd name="T55" fmla="*/ 27 h 54"/>
                <a:gd name="T56" fmla="*/ 23 w 47"/>
                <a:gd name="T57" fmla="*/ 27 h 54"/>
                <a:gd name="T58" fmla="*/ 28 w 47"/>
                <a:gd name="T59" fmla="*/ 32 h 54"/>
                <a:gd name="T60" fmla="*/ 32 w 47"/>
                <a:gd name="T61" fmla="*/ 37 h 54"/>
                <a:gd name="T62" fmla="*/ 26 w 47"/>
                <a:gd name="T63" fmla="*/ 43 h 54"/>
                <a:gd name="T64" fmla="*/ 23 w 47"/>
                <a:gd name="T65" fmla="*/ 44 h 54"/>
                <a:gd name="T66" fmla="*/ 19 w 47"/>
                <a:gd name="T67" fmla="*/ 46 h 54"/>
                <a:gd name="T68" fmla="*/ 19 w 47"/>
                <a:gd name="T69" fmla="*/ 46 h 54"/>
                <a:gd name="T70" fmla="*/ 19 w 47"/>
                <a:gd name="T71" fmla="*/ 46 h 54"/>
                <a:gd name="T72" fmla="*/ 15 w 47"/>
                <a:gd name="T73" fmla="*/ 50 h 54"/>
                <a:gd name="T74" fmla="*/ 11 w 47"/>
                <a:gd name="T7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7" h="54">
                  <a:moveTo>
                    <a:pt x="11" y="54"/>
                  </a:moveTo>
                  <a:cubicBezTo>
                    <a:pt x="5" y="54"/>
                    <a:pt x="5" y="54"/>
                    <a:pt x="5" y="54"/>
                  </a:cubicBezTo>
                  <a:cubicBezTo>
                    <a:pt x="1" y="53"/>
                    <a:pt x="1" y="53"/>
                    <a:pt x="1" y="53"/>
                  </a:cubicBezTo>
                  <a:cubicBezTo>
                    <a:pt x="1" y="51"/>
                    <a:pt x="1" y="51"/>
                    <a:pt x="1" y="51"/>
                  </a:cubicBezTo>
                  <a:cubicBezTo>
                    <a:pt x="0" y="44"/>
                    <a:pt x="0" y="40"/>
                    <a:pt x="1" y="36"/>
                  </a:cubicBezTo>
                  <a:cubicBezTo>
                    <a:pt x="4" y="30"/>
                    <a:pt x="6" y="24"/>
                    <a:pt x="6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9" y="17"/>
                    <a:pt x="10" y="16"/>
                    <a:pt x="10" y="15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4" y="13"/>
                    <a:pt x="16" y="14"/>
                    <a:pt x="18" y="14"/>
                  </a:cubicBezTo>
                  <a:cubicBezTo>
                    <a:pt x="18" y="14"/>
                    <a:pt x="19" y="14"/>
                    <a:pt x="19" y="14"/>
                  </a:cubicBezTo>
                  <a:cubicBezTo>
                    <a:pt x="21" y="14"/>
                    <a:pt x="22" y="14"/>
                    <a:pt x="24" y="12"/>
                  </a:cubicBezTo>
                  <a:cubicBezTo>
                    <a:pt x="27" y="9"/>
                    <a:pt x="30" y="7"/>
                    <a:pt x="32" y="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3" y="7"/>
                    <a:pt x="45" y="12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5" y="16"/>
                    <a:pt x="42" y="18"/>
                    <a:pt x="37" y="19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4" y="22"/>
                    <a:pt x="23" y="22"/>
                    <a:pt x="23" y="23"/>
                  </a:cubicBezTo>
                  <a:cubicBezTo>
                    <a:pt x="22" y="25"/>
                    <a:pt x="22" y="26"/>
                    <a:pt x="23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31" y="34"/>
                    <a:pt x="32" y="36"/>
                    <a:pt x="32" y="37"/>
                  </a:cubicBezTo>
                  <a:cubicBezTo>
                    <a:pt x="31" y="39"/>
                    <a:pt x="30" y="41"/>
                    <a:pt x="26" y="43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1" y="54"/>
                    <a:pt x="11" y="54"/>
                    <a:pt x="11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07" name="Freeform 820"/>
            <p:cNvSpPr>
              <a:spLocks noEditPoints="1"/>
            </p:cNvSpPr>
            <p:nvPr/>
          </p:nvSpPr>
          <p:spPr bwMode="auto">
            <a:xfrm>
              <a:off x="2387899" y="4044879"/>
              <a:ext cx="198291" cy="223499"/>
            </a:xfrm>
            <a:custGeom>
              <a:avLst/>
              <a:gdLst>
                <a:gd name="T0" fmla="*/ 49 w 50"/>
                <a:gd name="T1" fmla="*/ 14 h 56"/>
                <a:gd name="T2" fmla="*/ 38 w 50"/>
                <a:gd name="T3" fmla="*/ 21 h 56"/>
                <a:gd name="T4" fmla="*/ 25 w 50"/>
                <a:gd name="T5" fmla="*/ 27 h 56"/>
                <a:gd name="T6" fmla="*/ 34 w 50"/>
                <a:gd name="T7" fmla="*/ 38 h 56"/>
                <a:gd name="T8" fmla="*/ 24 w 50"/>
                <a:gd name="T9" fmla="*/ 46 h 56"/>
                <a:gd name="T10" fmla="*/ 17 w 50"/>
                <a:gd name="T11" fmla="*/ 52 h 56"/>
                <a:gd name="T12" fmla="*/ 6 w 50"/>
                <a:gd name="T13" fmla="*/ 56 h 56"/>
                <a:gd name="T14" fmla="*/ 1 w 50"/>
                <a:gd name="T15" fmla="*/ 52 h 56"/>
                <a:gd name="T16" fmla="*/ 6 w 50"/>
                <a:gd name="T17" fmla="*/ 20 h 56"/>
                <a:gd name="T18" fmla="*/ 10 w 50"/>
                <a:gd name="T19" fmla="*/ 15 h 56"/>
                <a:gd name="T20" fmla="*/ 7 w 50"/>
                <a:gd name="T21" fmla="*/ 11 h 56"/>
                <a:gd name="T22" fmla="*/ 12 w 50"/>
                <a:gd name="T23" fmla="*/ 11 h 56"/>
                <a:gd name="T24" fmla="*/ 20 w 50"/>
                <a:gd name="T25" fmla="*/ 15 h 56"/>
                <a:gd name="T26" fmla="*/ 33 w 50"/>
                <a:gd name="T27" fmla="*/ 6 h 56"/>
                <a:gd name="T28" fmla="*/ 43 w 50"/>
                <a:gd name="T29" fmla="*/ 3 h 56"/>
                <a:gd name="T30" fmla="*/ 33 w 50"/>
                <a:gd name="T31" fmla="*/ 8 h 56"/>
                <a:gd name="T32" fmla="*/ 26 w 50"/>
                <a:gd name="T33" fmla="*/ 13 h 56"/>
                <a:gd name="T34" fmla="*/ 19 w 50"/>
                <a:gd name="T35" fmla="*/ 16 h 56"/>
                <a:gd name="T36" fmla="*/ 12 w 50"/>
                <a:gd name="T37" fmla="*/ 14 h 56"/>
                <a:gd name="T38" fmla="*/ 12 w 50"/>
                <a:gd name="T39" fmla="*/ 16 h 56"/>
                <a:gd name="T40" fmla="*/ 10 w 50"/>
                <a:gd name="T41" fmla="*/ 20 h 56"/>
                <a:gd name="T42" fmla="*/ 8 w 50"/>
                <a:gd name="T43" fmla="*/ 21 h 56"/>
                <a:gd name="T44" fmla="*/ 3 w 50"/>
                <a:gd name="T45" fmla="*/ 52 h 56"/>
                <a:gd name="T46" fmla="*/ 3 w 50"/>
                <a:gd name="T47" fmla="*/ 52 h 56"/>
                <a:gd name="T48" fmla="*/ 6 w 50"/>
                <a:gd name="T49" fmla="*/ 54 h 56"/>
                <a:gd name="T50" fmla="*/ 16 w 50"/>
                <a:gd name="T51" fmla="*/ 51 h 56"/>
                <a:gd name="T52" fmla="*/ 19 w 50"/>
                <a:gd name="T53" fmla="*/ 46 h 56"/>
                <a:gd name="T54" fmla="*/ 24 w 50"/>
                <a:gd name="T55" fmla="*/ 44 h 56"/>
                <a:gd name="T56" fmla="*/ 24 w 50"/>
                <a:gd name="T57" fmla="*/ 44 h 56"/>
                <a:gd name="T58" fmla="*/ 32 w 50"/>
                <a:gd name="T59" fmla="*/ 38 h 56"/>
                <a:gd name="T60" fmla="*/ 23 w 50"/>
                <a:gd name="T61" fmla="*/ 29 h 56"/>
                <a:gd name="T62" fmla="*/ 23 w 50"/>
                <a:gd name="T63" fmla="*/ 28 h 56"/>
                <a:gd name="T64" fmla="*/ 26 w 50"/>
                <a:gd name="T65" fmla="*/ 21 h 56"/>
                <a:gd name="T66" fmla="*/ 27 w 50"/>
                <a:gd name="T67" fmla="*/ 21 h 56"/>
                <a:gd name="T68" fmla="*/ 47 w 50"/>
                <a:gd name="T69" fmla="*/ 1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0" h="56">
                  <a:moveTo>
                    <a:pt x="44" y="0"/>
                  </a:moveTo>
                  <a:cubicBezTo>
                    <a:pt x="45" y="7"/>
                    <a:pt x="47" y="12"/>
                    <a:pt x="49" y="14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47" y="18"/>
                    <a:pt x="44" y="20"/>
                    <a:pt x="38" y="21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24" y="24"/>
                    <a:pt x="24" y="25"/>
                    <a:pt x="25" y="27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3" y="35"/>
                    <a:pt x="34" y="37"/>
                    <a:pt x="34" y="38"/>
                  </a:cubicBezTo>
                  <a:cubicBezTo>
                    <a:pt x="33" y="41"/>
                    <a:pt x="31" y="43"/>
                    <a:pt x="28" y="45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6" y="56"/>
                    <a:pt x="6" y="56"/>
                    <a:pt x="6" y="56"/>
                  </a:cubicBezTo>
                  <a:cubicBezTo>
                    <a:pt x="1" y="54"/>
                    <a:pt x="1" y="54"/>
                    <a:pt x="1" y="54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0" y="46"/>
                    <a:pt x="0" y="41"/>
                    <a:pt x="2" y="37"/>
                  </a:cubicBezTo>
                  <a:cubicBezTo>
                    <a:pt x="5" y="30"/>
                    <a:pt x="6" y="24"/>
                    <a:pt x="6" y="2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9" y="18"/>
                    <a:pt x="10" y="17"/>
                    <a:pt x="10" y="15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5" y="13"/>
                    <a:pt x="17" y="14"/>
                    <a:pt x="19" y="14"/>
                  </a:cubicBezTo>
                  <a:cubicBezTo>
                    <a:pt x="20" y="14"/>
                    <a:pt x="20" y="15"/>
                    <a:pt x="20" y="15"/>
                  </a:cubicBezTo>
                  <a:cubicBezTo>
                    <a:pt x="22" y="15"/>
                    <a:pt x="23" y="14"/>
                    <a:pt x="25" y="12"/>
                  </a:cubicBezTo>
                  <a:cubicBezTo>
                    <a:pt x="28" y="9"/>
                    <a:pt x="31" y="7"/>
                    <a:pt x="33" y="6"/>
                  </a:cubicBezTo>
                  <a:cubicBezTo>
                    <a:pt x="44" y="0"/>
                    <a:pt x="44" y="0"/>
                    <a:pt x="44" y="0"/>
                  </a:cubicBezTo>
                  <a:moveTo>
                    <a:pt x="43" y="3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1" y="8"/>
                    <a:pt x="28" y="11"/>
                    <a:pt x="26" y="13"/>
                  </a:cubicBezTo>
                  <a:cubicBezTo>
                    <a:pt x="24" y="15"/>
                    <a:pt x="22" y="16"/>
                    <a:pt x="20" y="16"/>
                  </a:cubicBezTo>
                  <a:cubicBezTo>
                    <a:pt x="20" y="16"/>
                    <a:pt x="19" y="16"/>
                    <a:pt x="19" y="16"/>
                  </a:cubicBezTo>
                  <a:cubicBezTo>
                    <a:pt x="17" y="16"/>
                    <a:pt x="14" y="15"/>
                    <a:pt x="11" y="12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1" y="17"/>
                    <a:pt x="11" y="18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6"/>
                    <a:pt x="6" y="32"/>
                    <a:pt x="3" y="38"/>
                  </a:cubicBezTo>
                  <a:cubicBezTo>
                    <a:pt x="2" y="41"/>
                    <a:pt x="2" y="45"/>
                    <a:pt x="3" y="52"/>
                  </a:cubicBezTo>
                  <a:cubicBezTo>
                    <a:pt x="3" y="52"/>
                    <a:pt x="3" y="52"/>
                    <a:pt x="3" y="52"/>
                  </a:cubicBezTo>
                  <a:cubicBezTo>
                    <a:pt x="3" y="52"/>
                    <a:pt x="3" y="52"/>
                    <a:pt x="3" y="52"/>
                  </a:cubicBezTo>
                  <a:cubicBezTo>
                    <a:pt x="3" y="53"/>
                    <a:pt x="3" y="53"/>
                    <a:pt x="3" y="53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6" y="51"/>
                    <a:pt x="16" y="51"/>
                    <a:pt x="16" y="51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27" y="43"/>
                    <a:pt x="27" y="43"/>
                    <a:pt x="27" y="43"/>
                  </a:cubicBezTo>
                  <a:cubicBezTo>
                    <a:pt x="30" y="41"/>
                    <a:pt x="31" y="40"/>
                    <a:pt x="32" y="38"/>
                  </a:cubicBezTo>
                  <a:cubicBezTo>
                    <a:pt x="32" y="37"/>
                    <a:pt x="31" y="36"/>
                    <a:pt x="29" y="34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7"/>
                    <a:pt x="22" y="26"/>
                    <a:pt x="23" y="24"/>
                  </a:cubicBezTo>
                  <a:cubicBezTo>
                    <a:pt x="23" y="23"/>
                    <a:pt x="25" y="22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37" y="19"/>
                    <a:pt x="37" y="19"/>
                    <a:pt x="37" y="19"/>
                  </a:cubicBezTo>
                  <a:cubicBezTo>
                    <a:pt x="42" y="18"/>
                    <a:pt x="45" y="17"/>
                    <a:pt x="47" y="15"/>
                  </a:cubicBezTo>
                  <a:cubicBezTo>
                    <a:pt x="45" y="12"/>
                    <a:pt x="43" y="7"/>
                    <a:pt x="4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08" name="Freeform 821"/>
            <p:cNvSpPr>
              <a:spLocks/>
            </p:cNvSpPr>
            <p:nvPr/>
          </p:nvSpPr>
          <p:spPr bwMode="auto">
            <a:xfrm>
              <a:off x="2391261" y="4048241"/>
              <a:ext cx="186529" cy="215095"/>
            </a:xfrm>
            <a:custGeom>
              <a:avLst/>
              <a:gdLst>
                <a:gd name="T0" fmla="*/ 11 w 47"/>
                <a:gd name="T1" fmla="*/ 54 h 54"/>
                <a:gd name="T2" fmla="*/ 5 w 47"/>
                <a:gd name="T3" fmla="*/ 54 h 54"/>
                <a:gd name="T4" fmla="*/ 1 w 47"/>
                <a:gd name="T5" fmla="*/ 53 h 54"/>
                <a:gd name="T6" fmla="*/ 1 w 47"/>
                <a:gd name="T7" fmla="*/ 51 h 54"/>
                <a:gd name="T8" fmla="*/ 1 w 47"/>
                <a:gd name="T9" fmla="*/ 36 h 54"/>
                <a:gd name="T10" fmla="*/ 6 w 47"/>
                <a:gd name="T11" fmla="*/ 19 h 54"/>
                <a:gd name="T12" fmla="*/ 8 w 47"/>
                <a:gd name="T13" fmla="*/ 19 h 54"/>
                <a:gd name="T14" fmla="*/ 8 w 47"/>
                <a:gd name="T15" fmla="*/ 19 h 54"/>
                <a:gd name="T16" fmla="*/ 8 w 47"/>
                <a:gd name="T17" fmla="*/ 18 h 54"/>
                <a:gd name="T18" fmla="*/ 10 w 47"/>
                <a:gd name="T19" fmla="*/ 15 h 54"/>
                <a:gd name="T20" fmla="*/ 10 w 47"/>
                <a:gd name="T21" fmla="*/ 14 h 54"/>
                <a:gd name="T22" fmla="*/ 10 w 47"/>
                <a:gd name="T23" fmla="*/ 14 h 54"/>
                <a:gd name="T24" fmla="*/ 8 w 47"/>
                <a:gd name="T25" fmla="*/ 10 h 54"/>
                <a:gd name="T26" fmla="*/ 7 w 47"/>
                <a:gd name="T27" fmla="*/ 9 h 54"/>
                <a:gd name="T28" fmla="*/ 7 w 47"/>
                <a:gd name="T29" fmla="*/ 8 h 54"/>
                <a:gd name="T30" fmla="*/ 10 w 47"/>
                <a:gd name="T31" fmla="*/ 10 h 54"/>
                <a:gd name="T32" fmla="*/ 18 w 47"/>
                <a:gd name="T33" fmla="*/ 14 h 54"/>
                <a:gd name="T34" fmla="*/ 19 w 47"/>
                <a:gd name="T35" fmla="*/ 14 h 54"/>
                <a:gd name="T36" fmla="*/ 24 w 47"/>
                <a:gd name="T37" fmla="*/ 12 h 54"/>
                <a:gd name="T38" fmla="*/ 32 w 47"/>
                <a:gd name="T39" fmla="*/ 6 h 54"/>
                <a:gd name="T40" fmla="*/ 42 w 47"/>
                <a:gd name="T41" fmla="*/ 0 h 54"/>
                <a:gd name="T42" fmla="*/ 47 w 47"/>
                <a:gd name="T43" fmla="*/ 14 h 54"/>
                <a:gd name="T44" fmla="*/ 47 w 47"/>
                <a:gd name="T45" fmla="*/ 14 h 54"/>
                <a:gd name="T46" fmla="*/ 37 w 47"/>
                <a:gd name="T47" fmla="*/ 19 h 54"/>
                <a:gd name="T48" fmla="*/ 26 w 47"/>
                <a:gd name="T49" fmla="*/ 21 h 54"/>
                <a:gd name="T50" fmla="*/ 23 w 47"/>
                <a:gd name="T51" fmla="*/ 23 h 54"/>
                <a:gd name="T52" fmla="*/ 23 w 47"/>
                <a:gd name="T53" fmla="*/ 27 h 54"/>
                <a:gd name="T54" fmla="*/ 23 w 47"/>
                <a:gd name="T55" fmla="*/ 27 h 54"/>
                <a:gd name="T56" fmla="*/ 23 w 47"/>
                <a:gd name="T57" fmla="*/ 27 h 54"/>
                <a:gd name="T58" fmla="*/ 28 w 47"/>
                <a:gd name="T59" fmla="*/ 32 h 54"/>
                <a:gd name="T60" fmla="*/ 32 w 47"/>
                <a:gd name="T61" fmla="*/ 37 h 54"/>
                <a:gd name="T62" fmla="*/ 26 w 47"/>
                <a:gd name="T63" fmla="*/ 43 h 54"/>
                <a:gd name="T64" fmla="*/ 23 w 47"/>
                <a:gd name="T65" fmla="*/ 44 h 54"/>
                <a:gd name="T66" fmla="*/ 19 w 47"/>
                <a:gd name="T67" fmla="*/ 46 h 54"/>
                <a:gd name="T68" fmla="*/ 19 w 47"/>
                <a:gd name="T69" fmla="*/ 46 h 54"/>
                <a:gd name="T70" fmla="*/ 19 w 47"/>
                <a:gd name="T71" fmla="*/ 46 h 54"/>
                <a:gd name="T72" fmla="*/ 15 w 47"/>
                <a:gd name="T73" fmla="*/ 50 h 54"/>
                <a:gd name="T74" fmla="*/ 11 w 47"/>
                <a:gd name="T7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7" h="54">
                  <a:moveTo>
                    <a:pt x="11" y="54"/>
                  </a:moveTo>
                  <a:cubicBezTo>
                    <a:pt x="5" y="54"/>
                    <a:pt x="5" y="54"/>
                    <a:pt x="5" y="54"/>
                  </a:cubicBezTo>
                  <a:cubicBezTo>
                    <a:pt x="1" y="53"/>
                    <a:pt x="1" y="53"/>
                    <a:pt x="1" y="53"/>
                  </a:cubicBezTo>
                  <a:cubicBezTo>
                    <a:pt x="1" y="51"/>
                    <a:pt x="1" y="51"/>
                    <a:pt x="1" y="51"/>
                  </a:cubicBezTo>
                  <a:cubicBezTo>
                    <a:pt x="0" y="44"/>
                    <a:pt x="0" y="40"/>
                    <a:pt x="1" y="36"/>
                  </a:cubicBezTo>
                  <a:cubicBezTo>
                    <a:pt x="4" y="30"/>
                    <a:pt x="6" y="24"/>
                    <a:pt x="6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9" y="17"/>
                    <a:pt x="10" y="16"/>
                    <a:pt x="10" y="15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4" y="13"/>
                    <a:pt x="16" y="14"/>
                    <a:pt x="18" y="14"/>
                  </a:cubicBezTo>
                  <a:cubicBezTo>
                    <a:pt x="18" y="14"/>
                    <a:pt x="19" y="14"/>
                    <a:pt x="19" y="14"/>
                  </a:cubicBezTo>
                  <a:cubicBezTo>
                    <a:pt x="21" y="14"/>
                    <a:pt x="22" y="14"/>
                    <a:pt x="24" y="12"/>
                  </a:cubicBezTo>
                  <a:cubicBezTo>
                    <a:pt x="27" y="9"/>
                    <a:pt x="30" y="7"/>
                    <a:pt x="32" y="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3" y="7"/>
                    <a:pt x="45" y="12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5" y="16"/>
                    <a:pt x="42" y="18"/>
                    <a:pt x="37" y="19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4" y="22"/>
                    <a:pt x="23" y="22"/>
                    <a:pt x="23" y="23"/>
                  </a:cubicBezTo>
                  <a:cubicBezTo>
                    <a:pt x="22" y="25"/>
                    <a:pt x="22" y="26"/>
                    <a:pt x="23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31" y="34"/>
                    <a:pt x="32" y="36"/>
                    <a:pt x="32" y="37"/>
                  </a:cubicBezTo>
                  <a:cubicBezTo>
                    <a:pt x="31" y="39"/>
                    <a:pt x="30" y="41"/>
                    <a:pt x="26" y="43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1" y="54"/>
                    <a:pt x="11" y="54"/>
                    <a:pt x="11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09" name="Freeform 822"/>
            <p:cNvSpPr>
              <a:spLocks noEditPoints="1"/>
            </p:cNvSpPr>
            <p:nvPr/>
          </p:nvSpPr>
          <p:spPr bwMode="auto">
            <a:xfrm>
              <a:off x="2387899" y="4044879"/>
              <a:ext cx="198291" cy="223499"/>
            </a:xfrm>
            <a:custGeom>
              <a:avLst/>
              <a:gdLst>
                <a:gd name="T0" fmla="*/ 49 w 50"/>
                <a:gd name="T1" fmla="*/ 14 h 56"/>
                <a:gd name="T2" fmla="*/ 38 w 50"/>
                <a:gd name="T3" fmla="*/ 21 h 56"/>
                <a:gd name="T4" fmla="*/ 25 w 50"/>
                <a:gd name="T5" fmla="*/ 27 h 56"/>
                <a:gd name="T6" fmla="*/ 34 w 50"/>
                <a:gd name="T7" fmla="*/ 38 h 56"/>
                <a:gd name="T8" fmla="*/ 24 w 50"/>
                <a:gd name="T9" fmla="*/ 46 h 56"/>
                <a:gd name="T10" fmla="*/ 17 w 50"/>
                <a:gd name="T11" fmla="*/ 52 h 56"/>
                <a:gd name="T12" fmla="*/ 6 w 50"/>
                <a:gd name="T13" fmla="*/ 56 h 56"/>
                <a:gd name="T14" fmla="*/ 1 w 50"/>
                <a:gd name="T15" fmla="*/ 52 h 56"/>
                <a:gd name="T16" fmla="*/ 6 w 50"/>
                <a:gd name="T17" fmla="*/ 20 h 56"/>
                <a:gd name="T18" fmla="*/ 10 w 50"/>
                <a:gd name="T19" fmla="*/ 15 h 56"/>
                <a:gd name="T20" fmla="*/ 7 w 50"/>
                <a:gd name="T21" fmla="*/ 11 h 56"/>
                <a:gd name="T22" fmla="*/ 12 w 50"/>
                <a:gd name="T23" fmla="*/ 11 h 56"/>
                <a:gd name="T24" fmla="*/ 20 w 50"/>
                <a:gd name="T25" fmla="*/ 15 h 56"/>
                <a:gd name="T26" fmla="*/ 33 w 50"/>
                <a:gd name="T27" fmla="*/ 6 h 56"/>
                <a:gd name="T28" fmla="*/ 43 w 50"/>
                <a:gd name="T29" fmla="*/ 3 h 56"/>
                <a:gd name="T30" fmla="*/ 33 w 50"/>
                <a:gd name="T31" fmla="*/ 8 h 56"/>
                <a:gd name="T32" fmla="*/ 26 w 50"/>
                <a:gd name="T33" fmla="*/ 13 h 56"/>
                <a:gd name="T34" fmla="*/ 19 w 50"/>
                <a:gd name="T35" fmla="*/ 16 h 56"/>
                <a:gd name="T36" fmla="*/ 12 w 50"/>
                <a:gd name="T37" fmla="*/ 14 h 56"/>
                <a:gd name="T38" fmla="*/ 12 w 50"/>
                <a:gd name="T39" fmla="*/ 16 h 56"/>
                <a:gd name="T40" fmla="*/ 10 w 50"/>
                <a:gd name="T41" fmla="*/ 20 h 56"/>
                <a:gd name="T42" fmla="*/ 8 w 50"/>
                <a:gd name="T43" fmla="*/ 21 h 56"/>
                <a:gd name="T44" fmla="*/ 3 w 50"/>
                <a:gd name="T45" fmla="*/ 52 h 56"/>
                <a:gd name="T46" fmla="*/ 3 w 50"/>
                <a:gd name="T47" fmla="*/ 52 h 56"/>
                <a:gd name="T48" fmla="*/ 6 w 50"/>
                <a:gd name="T49" fmla="*/ 54 h 56"/>
                <a:gd name="T50" fmla="*/ 16 w 50"/>
                <a:gd name="T51" fmla="*/ 51 h 56"/>
                <a:gd name="T52" fmla="*/ 19 w 50"/>
                <a:gd name="T53" fmla="*/ 46 h 56"/>
                <a:gd name="T54" fmla="*/ 24 w 50"/>
                <a:gd name="T55" fmla="*/ 44 h 56"/>
                <a:gd name="T56" fmla="*/ 24 w 50"/>
                <a:gd name="T57" fmla="*/ 44 h 56"/>
                <a:gd name="T58" fmla="*/ 32 w 50"/>
                <a:gd name="T59" fmla="*/ 38 h 56"/>
                <a:gd name="T60" fmla="*/ 23 w 50"/>
                <a:gd name="T61" fmla="*/ 29 h 56"/>
                <a:gd name="T62" fmla="*/ 23 w 50"/>
                <a:gd name="T63" fmla="*/ 28 h 56"/>
                <a:gd name="T64" fmla="*/ 26 w 50"/>
                <a:gd name="T65" fmla="*/ 21 h 56"/>
                <a:gd name="T66" fmla="*/ 27 w 50"/>
                <a:gd name="T67" fmla="*/ 21 h 56"/>
                <a:gd name="T68" fmla="*/ 47 w 50"/>
                <a:gd name="T69" fmla="*/ 1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0" h="56">
                  <a:moveTo>
                    <a:pt x="44" y="0"/>
                  </a:moveTo>
                  <a:cubicBezTo>
                    <a:pt x="45" y="7"/>
                    <a:pt x="47" y="12"/>
                    <a:pt x="49" y="14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47" y="18"/>
                    <a:pt x="44" y="20"/>
                    <a:pt x="38" y="21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24" y="24"/>
                    <a:pt x="24" y="25"/>
                    <a:pt x="25" y="27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3" y="35"/>
                    <a:pt x="34" y="37"/>
                    <a:pt x="34" y="38"/>
                  </a:cubicBezTo>
                  <a:cubicBezTo>
                    <a:pt x="33" y="41"/>
                    <a:pt x="31" y="43"/>
                    <a:pt x="28" y="45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6" y="56"/>
                    <a:pt x="6" y="56"/>
                    <a:pt x="6" y="56"/>
                  </a:cubicBezTo>
                  <a:cubicBezTo>
                    <a:pt x="1" y="54"/>
                    <a:pt x="1" y="54"/>
                    <a:pt x="1" y="54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0" y="46"/>
                    <a:pt x="0" y="41"/>
                    <a:pt x="2" y="37"/>
                  </a:cubicBezTo>
                  <a:cubicBezTo>
                    <a:pt x="5" y="30"/>
                    <a:pt x="6" y="24"/>
                    <a:pt x="6" y="2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9" y="18"/>
                    <a:pt x="10" y="17"/>
                    <a:pt x="10" y="15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5" y="13"/>
                    <a:pt x="17" y="14"/>
                    <a:pt x="19" y="14"/>
                  </a:cubicBezTo>
                  <a:cubicBezTo>
                    <a:pt x="20" y="14"/>
                    <a:pt x="20" y="15"/>
                    <a:pt x="20" y="15"/>
                  </a:cubicBezTo>
                  <a:cubicBezTo>
                    <a:pt x="22" y="15"/>
                    <a:pt x="23" y="14"/>
                    <a:pt x="25" y="12"/>
                  </a:cubicBezTo>
                  <a:cubicBezTo>
                    <a:pt x="28" y="9"/>
                    <a:pt x="31" y="7"/>
                    <a:pt x="33" y="6"/>
                  </a:cubicBezTo>
                  <a:cubicBezTo>
                    <a:pt x="44" y="0"/>
                    <a:pt x="44" y="0"/>
                    <a:pt x="44" y="0"/>
                  </a:cubicBezTo>
                  <a:moveTo>
                    <a:pt x="43" y="3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1" y="8"/>
                    <a:pt x="28" y="11"/>
                    <a:pt x="26" y="13"/>
                  </a:cubicBezTo>
                  <a:cubicBezTo>
                    <a:pt x="24" y="15"/>
                    <a:pt x="22" y="16"/>
                    <a:pt x="20" y="16"/>
                  </a:cubicBezTo>
                  <a:cubicBezTo>
                    <a:pt x="20" y="16"/>
                    <a:pt x="19" y="16"/>
                    <a:pt x="19" y="16"/>
                  </a:cubicBezTo>
                  <a:cubicBezTo>
                    <a:pt x="17" y="16"/>
                    <a:pt x="14" y="15"/>
                    <a:pt x="11" y="12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1" y="17"/>
                    <a:pt x="11" y="18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6"/>
                    <a:pt x="6" y="32"/>
                    <a:pt x="3" y="38"/>
                  </a:cubicBezTo>
                  <a:cubicBezTo>
                    <a:pt x="2" y="41"/>
                    <a:pt x="2" y="45"/>
                    <a:pt x="3" y="52"/>
                  </a:cubicBezTo>
                  <a:cubicBezTo>
                    <a:pt x="3" y="52"/>
                    <a:pt x="3" y="52"/>
                    <a:pt x="3" y="52"/>
                  </a:cubicBezTo>
                  <a:cubicBezTo>
                    <a:pt x="3" y="52"/>
                    <a:pt x="3" y="52"/>
                    <a:pt x="3" y="52"/>
                  </a:cubicBezTo>
                  <a:cubicBezTo>
                    <a:pt x="3" y="53"/>
                    <a:pt x="3" y="53"/>
                    <a:pt x="3" y="53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6" y="51"/>
                    <a:pt x="16" y="51"/>
                    <a:pt x="16" y="51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27" y="43"/>
                    <a:pt x="27" y="43"/>
                    <a:pt x="27" y="43"/>
                  </a:cubicBezTo>
                  <a:cubicBezTo>
                    <a:pt x="30" y="41"/>
                    <a:pt x="31" y="40"/>
                    <a:pt x="32" y="38"/>
                  </a:cubicBezTo>
                  <a:cubicBezTo>
                    <a:pt x="32" y="37"/>
                    <a:pt x="31" y="36"/>
                    <a:pt x="29" y="34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7"/>
                    <a:pt x="22" y="26"/>
                    <a:pt x="23" y="24"/>
                  </a:cubicBezTo>
                  <a:cubicBezTo>
                    <a:pt x="23" y="23"/>
                    <a:pt x="25" y="22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37" y="19"/>
                    <a:pt x="37" y="19"/>
                    <a:pt x="37" y="19"/>
                  </a:cubicBezTo>
                  <a:cubicBezTo>
                    <a:pt x="42" y="18"/>
                    <a:pt x="45" y="17"/>
                    <a:pt x="47" y="15"/>
                  </a:cubicBezTo>
                  <a:cubicBezTo>
                    <a:pt x="45" y="12"/>
                    <a:pt x="43" y="7"/>
                    <a:pt x="4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10" name="Freeform 823"/>
            <p:cNvSpPr>
              <a:spLocks/>
            </p:cNvSpPr>
            <p:nvPr/>
          </p:nvSpPr>
          <p:spPr bwMode="auto">
            <a:xfrm>
              <a:off x="6209212" y="5582477"/>
              <a:ext cx="289035" cy="337768"/>
            </a:xfrm>
            <a:custGeom>
              <a:avLst/>
              <a:gdLst>
                <a:gd name="T0" fmla="*/ 9 w 73"/>
                <a:gd name="T1" fmla="*/ 85 h 85"/>
                <a:gd name="T2" fmla="*/ 10 w 73"/>
                <a:gd name="T3" fmla="*/ 75 h 85"/>
                <a:gd name="T4" fmla="*/ 4 w 73"/>
                <a:gd name="T5" fmla="*/ 61 h 85"/>
                <a:gd name="T6" fmla="*/ 1 w 73"/>
                <a:gd name="T7" fmla="*/ 59 h 85"/>
                <a:gd name="T8" fmla="*/ 7 w 73"/>
                <a:gd name="T9" fmla="*/ 40 h 85"/>
                <a:gd name="T10" fmla="*/ 7 w 73"/>
                <a:gd name="T11" fmla="*/ 33 h 85"/>
                <a:gd name="T12" fmla="*/ 12 w 73"/>
                <a:gd name="T13" fmla="*/ 18 h 85"/>
                <a:gd name="T14" fmla="*/ 17 w 73"/>
                <a:gd name="T15" fmla="*/ 12 h 85"/>
                <a:gd name="T16" fmla="*/ 20 w 73"/>
                <a:gd name="T17" fmla="*/ 12 h 85"/>
                <a:gd name="T18" fmla="*/ 24 w 73"/>
                <a:gd name="T19" fmla="*/ 9 h 85"/>
                <a:gd name="T20" fmla="*/ 35 w 73"/>
                <a:gd name="T21" fmla="*/ 9 h 85"/>
                <a:gd name="T22" fmla="*/ 47 w 73"/>
                <a:gd name="T23" fmla="*/ 12 h 85"/>
                <a:gd name="T24" fmla="*/ 62 w 73"/>
                <a:gd name="T25" fmla="*/ 9 h 85"/>
                <a:gd name="T26" fmla="*/ 68 w 73"/>
                <a:gd name="T27" fmla="*/ 11 h 85"/>
                <a:gd name="T28" fmla="*/ 49 w 73"/>
                <a:gd name="T29" fmla="*/ 14 h 85"/>
                <a:gd name="T30" fmla="*/ 24 w 73"/>
                <a:gd name="T31" fmla="*/ 13 h 85"/>
                <a:gd name="T32" fmla="*/ 17 w 73"/>
                <a:gd name="T33" fmla="*/ 16 h 85"/>
                <a:gd name="T34" fmla="*/ 16 w 73"/>
                <a:gd name="T35" fmla="*/ 33 h 85"/>
                <a:gd name="T36" fmla="*/ 28 w 73"/>
                <a:gd name="T37" fmla="*/ 37 h 85"/>
                <a:gd name="T38" fmla="*/ 30 w 73"/>
                <a:gd name="T39" fmla="*/ 35 h 85"/>
                <a:gd name="T40" fmla="*/ 36 w 73"/>
                <a:gd name="T41" fmla="*/ 33 h 85"/>
                <a:gd name="T42" fmla="*/ 39 w 73"/>
                <a:gd name="T43" fmla="*/ 33 h 85"/>
                <a:gd name="T44" fmla="*/ 47 w 73"/>
                <a:gd name="T45" fmla="*/ 28 h 85"/>
                <a:gd name="T46" fmla="*/ 51 w 73"/>
                <a:gd name="T47" fmla="*/ 28 h 85"/>
                <a:gd name="T48" fmla="*/ 50 w 73"/>
                <a:gd name="T49" fmla="*/ 32 h 85"/>
                <a:gd name="T50" fmla="*/ 32 w 73"/>
                <a:gd name="T51" fmla="*/ 42 h 85"/>
                <a:gd name="T52" fmla="*/ 33 w 73"/>
                <a:gd name="T53" fmla="*/ 48 h 85"/>
                <a:gd name="T54" fmla="*/ 38 w 73"/>
                <a:gd name="T55" fmla="*/ 59 h 85"/>
                <a:gd name="T56" fmla="*/ 38 w 73"/>
                <a:gd name="T57" fmla="*/ 60 h 85"/>
                <a:gd name="T58" fmla="*/ 39 w 73"/>
                <a:gd name="T59" fmla="*/ 65 h 85"/>
                <a:gd name="T60" fmla="*/ 45 w 73"/>
                <a:gd name="T61" fmla="*/ 68 h 85"/>
                <a:gd name="T62" fmla="*/ 37 w 73"/>
                <a:gd name="T63" fmla="*/ 73 h 85"/>
                <a:gd name="T64" fmla="*/ 31 w 73"/>
                <a:gd name="T65" fmla="*/ 68 h 85"/>
                <a:gd name="T66" fmla="*/ 25 w 73"/>
                <a:gd name="T67" fmla="*/ 62 h 85"/>
                <a:gd name="T68" fmla="*/ 25 w 73"/>
                <a:gd name="T69" fmla="*/ 51 h 85"/>
                <a:gd name="T70" fmla="*/ 17 w 73"/>
                <a:gd name="T71" fmla="*/ 52 h 85"/>
                <a:gd name="T72" fmla="*/ 16 w 73"/>
                <a:gd name="T73" fmla="*/ 61 h 85"/>
                <a:gd name="T74" fmla="*/ 12 w 73"/>
                <a:gd name="T75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3" h="85">
                  <a:moveTo>
                    <a:pt x="11" y="85"/>
                  </a:moveTo>
                  <a:cubicBezTo>
                    <a:pt x="9" y="85"/>
                    <a:pt x="9" y="85"/>
                    <a:pt x="9" y="85"/>
                  </a:cubicBezTo>
                  <a:cubicBezTo>
                    <a:pt x="9" y="84"/>
                    <a:pt x="8" y="83"/>
                    <a:pt x="9" y="81"/>
                  </a:cubicBezTo>
                  <a:cubicBezTo>
                    <a:pt x="10" y="75"/>
                    <a:pt x="10" y="75"/>
                    <a:pt x="10" y="75"/>
                  </a:cubicBezTo>
                  <a:cubicBezTo>
                    <a:pt x="10" y="70"/>
                    <a:pt x="10" y="70"/>
                    <a:pt x="10" y="70"/>
                  </a:cubicBezTo>
                  <a:cubicBezTo>
                    <a:pt x="9" y="64"/>
                    <a:pt x="7" y="61"/>
                    <a:pt x="4" y="61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1" y="59"/>
                    <a:pt x="1" y="59"/>
                    <a:pt x="1" y="59"/>
                  </a:cubicBezTo>
                  <a:cubicBezTo>
                    <a:pt x="0" y="57"/>
                    <a:pt x="1" y="53"/>
                    <a:pt x="4" y="49"/>
                  </a:cubicBezTo>
                  <a:cubicBezTo>
                    <a:pt x="6" y="46"/>
                    <a:pt x="8" y="42"/>
                    <a:pt x="7" y="40"/>
                  </a:cubicBezTo>
                  <a:cubicBezTo>
                    <a:pt x="6" y="39"/>
                    <a:pt x="7" y="37"/>
                    <a:pt x="7" y="34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5"/>
                    <a:pt x="13" y="14"/>
                    <a:pt x="14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5" y="7"/>
                    <a:pt x="26" y="7"/>
                    <a:pt x="27" y="7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62" y="9"/>
                    <a:pt x="62" y="9"/>
                    <a:pt x="62" y="9"/>
                  </a:cubicBezTo>
                  <a:cubicBezTo>
                    <a:pt x="66" y="8"/>
                    <a:pt x="69" y="4"/>
                    <a:pt x="73" y="0"/>
                  </a:cubicBezTo>
                  <a:cubicBezTo>
                    <a:pt x="72" y="4"/>
                    <a:pt x="71" y="8"/>
                    <a:pt x="68" y="11"/>
                  </a:cubicBezTo>
                  <a:cubicBezTo>
                    <a:pt x="65" y="14"/>
                    <a:pt x="61" y="16"/>
                    <a:pt x="57" y="16"/>
                  </a:cubicBezTo>
                  <a:cubicBezTo>
                    <a:pt x="54" y="16"/>
                    <a:pt x="52" y="15"/>
                    <a:pt x="49" y="14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3"/>
                    <a:pt x="23" y="13"/>
                    <a:pt x="22" y="13"/>
                  </a:cubicBezTo>
                  <a:cubicBezTo>
                    <a:pt x="20" y="13"/>
                    <a:pt x="18" y="14"/>
                    <a:pt x="17" y="16"/>
                  </a:cubicBezTo>
                  <a:cubicBezTo>
                    <a:pt x="15" y="17"/>
                    <a:pt x="14" y="20"/>
                    <a:pt x="14" y="24"/>
                  </a:cubicBezTo>
                  <a:cubicBezTo>
                    <a:pt x="14" y="27"/>
                    <a:pt x="14" y="30"/>
                    <a:pt x="16" y="33"/>
                  </a:cubicBezTo>
                  <a:cubicBezTo>
                    <a:pt x="19" y="36"/>
                    <a:pt x="23" y="37"/>
                    <a:pt x="28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47" y="28"/>
                    <a:pt x="47" y="28"/>
                    <a:pt x="47" y="28"/>
                  </a:cubicBezTo>
                  <a:cubicBezTo>
                    <a:pt x="48" y="28"/>
                    <a:pt x="49" y="28"/>
                    <a:pt x="50" y="28"/>
                  </a:cubicBezTo>
                  <a:cubicBezTo>
                    <a:pt x="50" y="28"/>
                    <a:pt x="51" y="28"/>
                    <a:pt x="51" y="28"/>
                  </a:cubicBezTo>
                  <a:cubicBezTo>
                    <a:pt x="52" y="29"/>
                    <a:pt x="52" y="29"/>
                    <a:pt x="52" y="30"/>
                  </a:cubicBezTo>
                  <a:cubicBezTo>
                    <a:pt x="52" y="30"/>
                    <a:pt x="51" y="31"/>
                    <a:pt x="50" y="32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1" y="42"/>
                    <a:pt x="30" y="43"/>
                    <a:pt x="30" y="45"/>
                  </a:cubicBezTo>
                  <a:cubicBezTo>
                    <a:pt x="30" y="46"/>
                    <a:pt x="31" y="47"/>
                    <a:pt x="33" y="48"/>
                  </a:cubicBezTo>
                  <a:cubicBezTo>
                    <a:pt x="37" y="50"/>
                    <a:pt x="39" y="52"/>
                    <a:pt x="38" y="55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60"/>
                    <a:pt x="38" y="60"/>
                    <a:pt x="38" y="60"/>
                  </a:cubicBezTo>
                  <a:cubicBezTo>
                    <a:pt x="38" y="60"/>
                    <a:pt x="38" y="60"/>
                    <a:pt x="38" y="60"/>
                  </a:cubicBezTo>
                  <a:cubicBezTo>
                    <a:pt x="39" y="64"/>
                    <a:pt x="39" y="64"/>
                    <a:pt x="39" y="64"/>
                  </a:cubicBezTo>
                  <a:cubicBezTo>
                    <a:pt x="39" y="65"/>
                    <a:pt x="39" y="65"/>
                    <a:pt x="39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5" y="68"/>
                    <a:pt x="45" y="68"/>
                    <a:pt x="45" y="68"/>
                  </a:cubicBezTo>
                  <a:cubicBezTo>
                    <a:pt x="45" y="69"/>
                    <a:pt x="44" y="69"/>
                    <a:pt x="43" y="70"/>
                  </a:cubicBezTo>
                  <a:cubicBezTo>
                    <a:pt x="41" y="71"/>
                    <a:pt x="39" y="72"/>
                    <a:pt x="37" y="73"/>
                  </a:cubicBezTo>
                  <a:cubicBezTo>
                    <a:pt x="34" y="76"/>
                    <a:pt x="34" y="76"/>
                    <a:pt x="34" y="76"/>
                  </a:cubicBezTo>
                  <a:cubicBezTo>
                    <a:pt x="33" y="76"/>
                    <a:pt x="32" y="74"/>
                    <a:pt x="31" y="68"/>
                  </a:cubicBezTo>
                  <a:cubicBezTo>
                    <a:pt x="31" y="65"/>
                    <a:pt x="29" y="64"/>
                    <a:pt x="27" y="63"/>
                  </a:cubicBezTo>
                  <a:cubicBezTo>
                    <a:pt x="25" y="63"/>
                    <a:pt x="25" y="62"/>
                    <a:pt x="25" y="62"/>
                  </a:cubicBezTo>
                  <a:cubicBezTo>
                    <a:pt x="25" y="62"/>
                    <a:pt x="25" y="61"/>
                    <a:pt x="26" y="60"/>
                  </a:cubicBezTo>
                  <a:cubicBezTo>
                    <a:pt x="28" y="57"/>
                    <a:pt x="28" y="54"/>
                    <a:pt x="25" y="51"/>
                  </a:cubicBezTo>
                  <a:cubicBezTo>
                    <a:pt x="23" y="50"/>
                    <a:pt x="22" y="49"/>
                    <a:pt x="21" y="49"/>
                  </a:cubicBezTo>
                  <a:cubicBezTo>
                    <a:pt x="19" y="49"/>
                    <a:pt x="18" y="50"/>
                    <a:pt x="17" y="52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6" y="55"/>
                    <a:pt x="15" y="57"/>
                    <a:pt x="16" y="6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7" y="79"/>
                    <a:pt x="15" y="84"/>
                    <a:pt x="12" y="85"/>
                  </a:cubicBezTo>
                  <a:cubicBezTo>
                    <a:pt x="12" y="85"/>
                    <a:pt x="11" y="85"/>
                    <a:pt x="11" y="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11" name="Freeform 824"/>
            <p:cNvSpPr>
              <a:spLocks noEditPoints="1"/>
            </p:cNvSpPr>
            <p:nvPr/>
          </p:nvSpPr>
          <p:spPr bwMode="auto">
            <a:xfrm>
              <a:off x="6204171" y="5575756"/>
              <a:ext cx="299117" cy="349531"/>
            </a:xfrm>
            <a:custGeom>
              <a:avLst/>
              <a:gdLst>
                <a:gd name="T0" fmla="*/ 58 w 75"/>
                <a:gd name="T1" fmla="*/ 19 h 88"/>
                <a:gd name="T2" fmla="*/ 25 w 75"/>
                <a:gd name="T3" fmla="*/ 16 h 88"/>
                <a:gd name="T4" fmla="*/ 15 w 75"/>
                <a:gd name="T5" fmla="*/ 26 h 88"/>
                <a:gd name="T6" fmla="*/ 31 w 75"/>
                <a:gd name="T7" fmla="*/ 36 h 88"/>
                <a:gd name="T8" fmla="*/ 40 w 75"/>
                <a:gd name="T9" fmla="*/ 34 h 88"/>
                <a:gd name="T10" fmla="*/ 53 w 75"/>
                <a:gd name="T11" fmla="*/ 29 h 88"/>
                <a:gd name="T12" fmla="*/ 33 w 75"/>
                <a:gd name="T13" fmla="*/ 44 h 88"/>
                <a:gd name="T14" fmla="*/ 40 w 75"/>
                <a:gd name="T15" fmla="*/ 62 h 88"/>
                <a:gd name="T16" fmla="*/ 44 w 75"/>
                <a:gd name="T17" fmla="*/ 73 h 88"/>
                <a:gd name="T18" fmla="*/ 35 w 75"/>
                <a:gd name="T19" fmla="*/ 79 h 88"/>
                <a:gd name="T20" fmla="*/ 26 w 75"/>
                <a:gd name="T21" fmla="*/ 61 h 88"/>
                <a:gd name="T22" fmla="*/ 19 w 75"/>
                <a:gd name="T23" fmla="*/ 54 h 88"/>
                <a:gd name="T24" fmla="*/ 14 w 75"/>
                <a:gd name="T25" fmla="*/ 88 h 88"/>
                <a:gd name="T26" fmla="*/ 10 w 75"/>
                <a:gd name="T27" fmla="*/ 77 h 88"/>
                <a:gd name="T28" fmla="*/ 2 w 75"/>
                <a:gd name="T29" fmla="*/ 63 h 88"/>
                <a:gd name="T30" fmla="*/ 7 w 75"/>
                <a:gd name="T31" fmla="*/ 43 h 88"/>
                <a:gd name="T32" fmla="*/ 12 w 75"/>
                <a:gd name="T33" fmla="*/ 19 h 88"/>
                <a:gd name="T34" fmla="*/ 21 w 75"/>
                <a:gd name="T35" fmla="*/ 13 h 88"/>
                <a:gd name="T36" fmla="*/ 36 w 75"/>
                <a:gd name="T37" fmla="*/ 10 h 88"/>
                <a:gd name="T38" fmla="*/ 75 w 75"/>
                <a:gd name="T39" fmla="*/ 0 h 88"/>
                <a:gd name="T40" fmla="*/ 63 w 75"/>
                <a:gd name="T41" fmla="*/ 12 h 88"/>
                <a:gd name="T42" fmla="*/ 48 w 75"/>
                <a:gd name="T43" fmla="*/ 15 h 88"/>
                <a:gd name="T44" fmla="*/ 27 w 75"/>
                <a:gd name="T45" fmla="*/ 10 h 88"/>
                <a:gd name="T46" fmla="*/ 26 w 75"/>
                <a:gd name="T47" fmla="*/ 11 h 88"/>
                <a:gd name="T48" fmla="*/ 26 w 75"/>
                <a:gd name="T49" fmla="*/ 14 h 88"/>
                <a:gd name="T50" fmla="*/ 50 w 75"/>
                <a:gd name="T51" fmla="*/ 15 h 88"/>
                <a:gd name="T52" fmla="*/ 68 w 75"/>
                <a:gd name="T53" fmla="*/ 12 h 88"/>
                <a:gd name="T54" fmla="*/ 18 w 75"/>
                <a:gd name="T55" fmla="*/ 15 h 88"/>
                <a:gd name="T56" fmla="*/ 13 w 75"/>
                <a:gd name="T57" fmla="*/ 27 h 88"/>
                <a:gd name="T58" fmla="*/ 9 w 75"/>
                <a:gd name="T59" fmla="*/ 36 h 88"/>
                <a:gd name="T60" fmla="*/ 6 w 75"/>
                <a:gd name="T61" fmla="*/ 52 h 88"/>
                <a:gd name="T62" fmla="*/ 6 w 75"/>
                <a:gd name="T63" fmla="*/ 62 h 88"/>
                <a:gd name="T64" fmla="*/ 12 w 75"/>
                <a:gd name="T65" fmla="*/ 72 h 88"/>
                <a:gd name="T66" fmla="*/ 12 w 75"/>
                <a:gd name="T67" fmla="*/ 77 h 88"/>
                <a:gd name="T68" fmla="*/ 12 w 75"/>
                <a:gd name="T69" fmla="*/ 86 h 88"/>
                <a:gd name="T70" fmla="*/ 16 w 75"/>
                <a:gd name="T71" fmla="*/ 63 h 88"/>
                <a:gd name="T72" fmla="*/ 17 w 75"/>
                <a:gd name="T73" fmla="*/ 54 h 88"/>
                <a:gd name="T74" fmla="*/ 26 w 75"/>
                <a:gd name="T75" fmla="*/ 52 h 88"/>
                <a:gd name="T76" fmla="*/ 27 w 75"/>
                <a:gd name="T77" fmla="*/ 64 h 88"/>
                <a:gd name="T78" fmla="*/ 33 w 75"/>
                <a:gd name="T79" fmla="*/ 69 h 88"/>
                <a:gd name="T80" fmla="*/ 35 w 75"/>
                <a:gd name="T81" fmla="*/ 77 h 88"/>
                <a:gd name="T82" fmla="*/ 43 w 75"/>
                <a:gd name="T83" fmla="*/ 71 h 88"/>
                <a:gd name="T84" fmla="*/ 40 w 75"/>
                <a:gd name="T85" fmla="*/ 68 h 88"/>
                <a:gd name="T86" fmla="*/ 38 w 75"/>
                <a:gd name="T87" fmla="*/ 62 h 88"/>
                <a:gd name="T88" fmla="*/ 39 w 75"/>
                <a:gd name="T89" fmla="*/ 57 h 88"/>
                <a:gd name="T90" fmla="*/ 32 w 75"/>
                <a:gd name="T91" fmla="*/ 43 h 88"/>
                <a:gd name="T92" fmla="*/ 41 w 75"/>
                <a:gd name="T93" fmla="*/ 38 h 88"/>
                <a:gd name="T94" fmla="*/ 52 w 75"/>
                <a:gd name="T95" fmla="*/ 31 h 88"/>
                <a:gd name="T96" fmla="*/ 41 w 75"/>
                <a:gd name="T97" fmla="*/ 36 h 88"/>
                <a:gd name="T98" fmla="*/ 37 w 75"/>
                <a:gd name="T99" fmla="*/ 36 h 88"/>
                <a:gd name="T100" fmla="*/ 34 w 75"/>
                <a:gd name="T101" fmla="*/ 35 h 88"/>
                <a:gd name="T102" fmla="*/ 29 w 75"/>
                <a:gd name="T103" fmla="*/ 40 h 88"/>
                <a:gd name="T104" fmla="*/ 14 w 75"/>
                <a:gd name="T105" fmla="*/ 26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5" h="88">
                  <a:moveTo>
                    <a:pt x="75" y="0"/>
                  </a:moveTo>
                  <a:cubicBezTo>
                    <a:pt x="75" y="5"/>
                    <a:pt x="73" y="10"/>
                    <a:pt x="70" y="14"/>
                  </a:cubicBezTo>
                  <a:cubicBezTo>
                    <a:pt x="67" y="17"/>
                    <a:pt x="63" y="19"/>
                    <a:pt x="58" y="19"/>
                  </a:cubicBezTo>
                  <a:cubicBezTo>
                    <a:pt x="55" y="19"/>
                    <a:pt x="52" y="18"/>
                    <a:pt x="49" y="17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6"/>
                    <a:pt x="24" y="15"/>
                    <a:pt x="23" y="15"/>
                  </a:cubicBezTo>
                  <a:cubicBezTo>
                    <a:pt x="21" y="15"/>
                    <a:pt x="20" y="16"/>
                    <a:pt x="19" y="18"/>
                  </a:cubicBezTo>
                  <a:cubicBezTo>
                    <a:pt x="16" y="20"/>
                    <a:pt x="15" y="23"/>
                    <a:pt x="15" y="26"/>
                  </a:cubicBezTo>
                  <a:cubicBezTo>
                    <a:pt x="15" y="29"/>
                    <a:pt x="16" y="32"/>
                    <a:pt x="18" y="34"/>
                  </a:cubicBezTo>
                  <a:cubicBezTo>
                    <a:pt x="20" y="37"/>
                    <a:pt x="24" y="38"/>
                    <a:pt x="29" y="38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9" y="29"/>
                    <a:pt x="50" y="29"/>
                    <a:pt x="51" y="29"/>
                  </a:cubicBezTo>
                  <a:cubicBezTo>
                    <a:pt x="51" y="29"/>
                    <a:pt x="52" y="29"/>
                    <a:pt x="53" y="29"/>
                  </a:cubicBezTo>
                  <a:cubicBezTo>
                    <a:pt x="54" y="31"/>
                    <a:pt x="54" y="33"/>
                    <a:pt x="51" y="34"/>
                  </a:cubicBezTo>
                  <a:cubicBezTo>
                    <a:pt x="42" y="40"/>
                    <a:pt x="42" y="40"/>
                    <a:pt x="42" y="40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31" y="46"/>
                    <a:pt x="31" y="48"/>
                    <a:pt x="34" y="49"/>
                  </a:cubicBezTo>
                  <a:cubicBezTo>
                    <a:pt x="38" y="51"/>
                    <a:pt x="41" y="54"/>
                    <a:pt x="40" y="57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6" y="70"/>
                    <a:pt x="46" y="70"/>
                    <a:pt x="46" y="70"/>
                  </a:cubicBezTo>
                  <a:cubicBezTo>
                    <a:pt x="48" y="71"/>
                    <a:pt x="47" y="72"/>
                    <a:pt x="44" y="73"/>
                  </a:cubicBezTo>
                  <a:cubicBezTo>
                    <a:pt x="42" y="74"/>
                    <a:pt x="41" y="75"/>
                    <a:pt x="39" y="76"/>
                  </a:cubicBezTo>
                  <a:cubicBezTo>
                    <a:pt x="35" y="79"/>
                    <a:pt x="35" y="79"/>
                    <a:pt x="35" y="79"/>
                  </a:cubicBezTo>
                  <a:cubicBezTo>
                    <a:pt x="35" y="79"/>
                    <a:pt x="35" y="79"/>
                    <a:pt x="35" y="79"/>
                  </a:cubicBezTo>
                  <a:cubicBezTo>
                    <a:pt x="33" y="79"/>
                    <a:pt x="32" y="76"/>
                    <a:pt x="31" y="70"/>
                  </a:cubicBezTo>
                  <a:cubicBezTo>
                    <a:pt x="31" y="68"/>
                    <a:pt x="29" y="67"/>
                    <a:pt x="27" y="66"/>
                  </a:cubicBezTo>
                  <a:cubicBezTo>
                    <a:pt x="24" y="65"/>
                    <a:pt x="24" y="64"/>
                    <a:pt x="26" y="61"/>
                  </a:cubicBezTo>
                  <a:cubicBezTo>
                    <a:pt x="28" y="58"/>
                    <a:pt x="28" y="56"/>
                    <a:pt x="25" y="54"/>
                  </a:cubicBezTo>
                  <a:cubicBezTo>
                    <a:pt x="24" y="53"/>
                    <a:pt x="23" y="52"/>
                    <a:pt x="22" y="52"/>
                  </a:cubicBezTo>
                  <a:cubicBezTo>
                    <a:pt x="21" y="52"/>
                    <a:pt x="20" y="53"/>
                    <a:pt x="19" y="54"/>
                  </a:cubicBezTo>
                  <a:cubicBezTo>
                    <a:pt x="18" y="56"/>
                    <a:pt x="17" y="59"/>
                    <a:pt x="18" y="62"/>
                  </a:cubicBezTo>
                  <a:cubicBezTo>
                    <a:pt x="19" y="72"/>
                    <a:pt x="19" y="72"/>
                    <a:pt x="19" y="72"/>
                  </a:cubicBezTo>
                  <a:cubicBezTo>
                    <a:pt x="19" y="81"/>
                    <a:pt x="17" y="86"/>
                    <a:pt x="14" y="88"/>
                  </a:cubicBezTo>
                  <a:cubicBezTo>
                    <a:pt x="13" y="88"/>
                    <a:pt x="12" y="88"/>
                    <a:pt x="12" y="88"/>
                  </a:cubicBezTo>
                  <a:cubicBezTo>
                    <a:pt x="9" y="88"/>
                    <a:pt x="8" y="86"/>
                    <a:pt x="9" y="83"/>
                  </a:cubicBezTo>
                  <a:cubicBezTo>
                    <a:pt x="10" y="77"/>
                    <a:pt x="10" y="77"/>
                    <a:pt x="10" y="77"/>
                  </a:cubicBezTo>
                  <a:cubicBezTo>
                    <a:pt x="10" y="72"/>
                    <a:pt x="10" y="72"/>
                    <a:pt x="10" y="72"/>
                  </a:cubicBezTo>
                  <a:cubicBezTo>
                    <a:pt x="10" y="67"/>
                    <a:pt x="8" y="64"/>
                    <a:pt x="5" y="64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1" y="61"/>
                    <a:pt x="1" y="61"/>
                    <a:pt x="1" y="61"/>
                  </a:cubicBezTo>
                  <a:cubicBezTo>
                    <a:pt x="0" y="59"/>
                    <a:pt x="1" y="55"/>
                    <a:pt x="4" y="51"/>
                  </a:cubicBezTo>
                  <a:cubicBezTo>
                    <a:pt x="7" y="47"/>
                    <a:pt x="8" y="43"/>
                    <a:pt x="7" y="43"/>
                  </a:cubicBezTo>
                  <a:cubicBezTo>
                    <a:pt x="6" y="41"/>
                    <a:pt x="7" y="38"/>
                    <a:pt x="7" y="35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6"/>
                    <a:pt x="13" y="15"/>
                    <a:pt x="14" y="14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5" y="9"/>
                    <a:pt x="27" y="8"/>
                    <a:pt x="28" y="8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7" y="9"/>
                    <a:pt x="71" y="5"/>
                    <a:pt x="75" y="0"/>
                  </a:cubicBezTo>
                  <a:moveTo>
                    <a:pt x="72" y="5"/>
                  </a:moveTo>
                  <a:cubicBezTo>
                    <a:pt x="69" y="8"/>
                    <a:pt x="67" y="11"/>
                    <a:pt x="63" y="12"/>
                  </a:cubicBezTo>
                  <a:cubicBezTo>
                    <a:pt x="63" y="12"/>
                    <a:pt x="63" y="12"/>
                    <a:pt x="63" y="12"/>
                  </a:cubicBezTo>
                  <a:cubicBezTo>
                    <a:pt x="63" y="12"/>
                    <a:pt x="63" y="12"/>
                    <a:pt x="63" y="12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6" y="10"/>
                    <a:pt x="26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4" y="14"/>
                    <a:pt x="25" y="14"/>
                    <a:pt x="26" y="14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53" y="16"/>
                    <a:pt x="55" y="17"/>
                    <a:pt x="58" y="17"/>
                  </a:cubicBezTo>
                  <a:cubicBezTo>
                    <a:pt x="62" y="17"/>
                    <a:pt x="66" y="15"/>
                    <a:pt x="68" y="12"/>
                  </a:cubicBezTo>
                  <a:cubicBezTo>
                    <a:pt x="70" y="10"/>
                    <a:pt x="71" y="8"/>
                    <a:pt x="72" y="5"/>
                  </a:cubicBezTo>
                  <a:close/>
                  <a:moveTo>
                    <a:pt x="19" y="15"/>
                  </a:moveTo>
                  <a:cubicBezTo>
                    <a:pt x="18" y="15"/>
                    <a:pt x="18" y="15"/>
                    <a:pt x="18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6"/>
                    <a:pt x="14" y="17"/>
                    <a:pt x="14" y="20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9" y="39"/>
                    <a:pt x="8" y="41"/>
                    <a:pt x="9" y="42"/>
                  </a:cubicBezTo>
                  <a:cubicBezTo>
                    <a:pt x="10" y="45"/>
                    <a:pt x="6" y="51"/>
                    <a:pt x="6" y="52"/>
                  </a:cubicBezTo>
                  <a:cubicBezTo>
                    <a:pt x="3" y="55"/>
                    <a:pt x="2" y="59"/>
                    <a:pt x="3" y="60"/>
                  </a:cubicBezTo>
                  <a:cubicBezTo>
                    <a:pt x="3" y="61"/>
                    <a:pt x="3" y="61"/>
                    <a:pt x="3" y="61"/>
                  </a:cubicBezTo>
                  <a:cubicBezTo>
                    <a:pt x="6" y="62"/>
                    <a:pt x="6" y="62"/>
                    <a:pt x="6" y="62"/>
                  </a:cubicBezTo>
                  <a:cubicBezTo>
                    <a:pt x="9" y="62"/>
                    <a:pt x="11" y="66"/>
                    <a:pt x="12" y="72"/>
                  </a:cubicBezTo>
                  <a:cubicBezTo>
                    <a:pt x="12" y="72"/>
                    <a:pt x="12" y="72"/>
                    <a:pt x="12" y="72"/>
                  </a:cubicBezTo>
                  <a:cubicBezTo>
                    <a:pt x="12" y="72"/>
                    <a:pt x="12" y="72"/>
                    <a:pt x="12" y="72"/>
                  </a:cubicBezTo>
                  <a:cubicBezTo>
                    <a:pt x="12" y="77"/>
                    <a:pt x="12" y="77"/>
                    <a:pt x="12" y="77"/>
                  </a:cubicBezTo>
                  <a:cubicBezTo>
                    <a:pt x="12" y="77"/>
                    <a:pt x="12" y="77"/>
                    <a:pt x="12" y="77"/>
                  </a:cubicBezTo>
                  <a:cubicBezTo>
                    <a:pt x="12" y="77"/>
                    <a:pt x="12" y="77"/>
                    <a:pt x="12" y="77"/>
                  </a:cubicBezTo>
                  <a:cubicBezTo>
                    <a:pt x="11" y="83"/>
                    <a:pt x="11" y="83"/>
                    <a:pt x="11" y="83"/>
                  </a:cubicBezTo>
                  <a:cubicBezTo>
                    <a:pt x="10" y="86"/>
                    <a:pt x="11" y="86"/>
                    <a:pt x="11" y="86"/>
                  </a:cubicBezTo>
                  <a:cubicBezTo>
                    <a:pt x="11" y="86"/>
                    <a:pt x="11" y="86"/>
                    <a:pt x="12" y="86"/>
                  </a:cubicBezTo>
                  <a:cubicBezTo>
                    <a:pt x="12" y="86"/>
                    <a:pt x="12" y="86"/>
                    <a:pt x="13" y="86"/>
                  </a:cubicBezTo>
                  <a:cubicBezTo>
                    <a:pt x="16" y="85"/>
                    <a:pt x="17" y="81"/>
                    <a:pt x="17" y="72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5" y="59"/>
                    <a:pt x="16" y="56"/>
                    <a:pt x="17" y="55"/>
                  </a:cubicBezTo>
                  <a:cubicBezTo>
                    <a:pt x="17" y="54"/>
                    <a:pt x="17" y="54"/>
                    <a:pt x="17" y="54"/>
                  </a:cubicBezTo>
                  <a:cubicBezTo>
                    <a:pt x="17" y="54"/>
                    <a:pt x="17" y="54"/>
                    <a:pt x="17" y="54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9" y="51"/>
                    <a:pt x="20" y="50"/>
                    <a:pt x="22" y="50"/>
                  </a:cubicBezTo>
                  <a:cubicBezTo>
                    <a:pt x="23" y="50"/>
                    <a:pt x="25" y="51"/>
                    <a:pt x="26" y="52"/>
                  </a:cubicBezTo>
                  <a:cubicBezTo>
                    <a:pt x="30" y="56"/>
                    <a:pt x="30" y="59"/>
                    <a:pt x="28" y="62"/>
                  </a:cubicBezTo>
                  <a:cubicBezTo>
                    <a:pt x="27" y="63"/>
                    <a:pt x="27" y="63"/>
                    <a:pt x="27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8" y="64"/>
                    <a:pt x="28" y="64"/>
                    <a:pt x="28" y="64"/>
                  </a:cubicBezTo>
                  <a:cubicBezTo>
                    <a:pt x="28" y="64"/>
                    <a:pt x="28" y="64"/>
                    <a:pt x="28" y="64"/>
                  </a:cubicBezTo>
                  <a:cubicBezTo>
                    <a:pt x="30" y="65"/>
                    <a:pt x="32" y="67"/>
                    <a:pt x="33" y="69"/>
                  </a:cubicBezTo>
                  <a:cubicBezTo>
                    <a:pt x="33" y="69"/>
                    <a:pt x="33" y="69"/>
                    <a:pt x="33" y="69"/>
                  </a:cubicBezTo>
                  <a:cubicBezTo>
                    <a:pt x="33" y="70"/>
                    <a:pt x="33" y="70"/>
                    <a:pt x="33" y="70"/>
                  </a:cubicBezTo>
                  <a:cubicBezTo>
                    <a:pt x="33" y="74"/>
                    <a:pt x="34" y="76"/>
                    <a:pt x="35" y="77"/>
                  </a:cubicBezTo>
                  <a:cubicBezTo>
                    <a:pt x="38" y="75"/>
                    <a:pt x="38" y="75"/>
                    <a:pt x="38" y="75"/>
                  </a:cubicBezTo>
                  <a:cubicBezTo>
                    <a:pt x="40" y="73"/>
                    <a:pt x="41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4" y="71"/>
                    <a:pt x="44" y="71"/>
                    <a:pt x="44" y="71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38" y="62"/>
                    <a:pt x="38" y="62"/>
                    <a:pt x="38" y="62"/>
                  </a:cubicBezTo>
                  <a:cubicBezTo>
                    <a:pt x="38" y="62"/>
                    <a:pt x="38" y="62"/>
                    <a:pt x="38" y="62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9" y="55"/>
                    <a:pt x="38" y="53"/>
                    <a:pt x="33" y="50"/>
                  </a:cubicBezTo>
                  <a:cubicBezTo>
                    <a:pt x="32" y="50"/>
                    <a:pt x="30" y="49"/>
                    <a:pt x="30" y="47"/>
                  </a:cubicBezTo>
                  <a:cubicBezTo>
                    <a:pt x="30" y="45"/>
                    <a:pt x="32" y="43"/>
                    <a:pt x="32" y="43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50" y="33"/>
                    <a:pt x="50" y="33"/>
                    <a:pt x="50" y="33"/>
                  </a:cubicBezTo>
                  <a:cubicBezTo>
                    <a:pt x="52" y="32"/>
                    <a:pt x="52" y="32"/>
                    <a:pt x="52" y="31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51" y="31"/>
                    <a:pt x="51" y="31"/>
                    <a:pt x="51" y="31"/>
                  </a:cubicBezTo>
                  <a:cubicBezTo>
                    <a:pt x="50" y="31"/>
                    <a:pt x="49" y="31"/>
                    <a:pt x="48" y="31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4" y="40"/>
                    <a:pt x="19" y="38"/>
                    <a:pt x="17" y="35"/>
                  </a:cubicBezTo>
                  <a:cubicBezTo>
                    <a:pt x="14" y="32"/>
                    <a:pt x="14" y="29"/>
                    <a:pt x="14" y="26"/>
                  </a:cubicBezTo>
                  <a:cubicBezTo>
                    <a:pt x="14" y="22"/>
                    <a:pt x="15" y="19"/>
                    <a:pt x="17" y="17"/>
                  </a:cubicBezTo>
                  <a:cubicBezTo>
                    <a:pt x="18" y="16"/>
                    <a:pt x="18" y="15"/>
                    <a:pt x="19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12" name="Freeform 825"/>
            <p:cNvSpPr>
              <a:spLocks/>
            </p:cNvSpPr>
            <p:nvPr/>
          </p:nvSpPr>
          <p:spPr bwMode="auto">
            <a:xfrm>
              <a:off x="5767258" y="5459806"/>
              <a:ext cx="425151" cy="386501"/>
            </a:xfrm>
            <a:custGeom>
              <a:avLst/>
              <a:gdLst>
                <a:gd name="T0" fmla="*/ 64 w 107"/>
                <a:gd name="T1" fmla="*/ 97 h 97"/>
                <a:gd name="T2" fmla="*/ 62 w 107"/>
                <a:gd name="T3" fmla="*/ 95 h 97"/>
                <a:gd name="T4" fmla="*/ 51 w 107"/>
                <a:gd name="T5" fmla="*/ 87 h 97"/>
                <a:gd name="T6" fmla="*/ 41 w 107"/>
                <a:gd name="T7" fmla="*/ 86 h 97"/>
                <a:gd name="T8" fmla="*/ 41 w 107"/>
                <a:gd name="T9" fmla="*/ 86 h 97"/>
                <a:gd name="T10" fmla="*/ 41 w 107"/>
                <a:gd name="T11" fmla="*/ 86 h 97"/>
                <a:gd name="T12" fmla="*/ 37 w 107"/>
                <a:gd name="T13" fmla="*/ 91 h 97"/>
                <a:gd name="T14" fmla="*/ 33 w 107"/>
                <a:gd name="T15" fmla="*/ 88 h 97"/>
                <a:gd name="T16" fmla="*/ 28 w 107"/>
                <a:gd name="T17" fmla="*/ 84 h 97"/>
                <a:gd name="T18" fmla="*/ 23 w 107"/>
                <a:gd name="T19" fmla="*/ 82 h 97"/>
                <a:gd name="T20" fmla="*/ 22 w 107"/>
                <a:gd name="T21" fmla="*/ 82 h 97"/>
                <a:gd name="T22" fmla="*/ 15 w 107"/>
                <a:gd name="T23" fmla="*/ 84 h 97"/>
                <a:gd name="T24" fmla="*/ 12 w 107"/>
                <a:gd name="T25" fmla="*/ 79 h 97"/>
                <a:gd name="T26" fmla="*/ 6 w 107"/>
                <a:gd name="T27" fmla="*/ 62 h 97"/>
                <a:gd name="T28" fmla="*/ 2 w 107"/>
                <a:gd name="T29" fmla="*/ 58 h 97"/>
                <a:gd name="T30" fmla="*/ 0 w 107"/>
                <a:gd name="T31" fmla="*/ 51 h 97"/>
                <a:gd name="T32" fmla="*/ 1 w 107"/>
                <a:gd name="T33" fmla="*/ 36 h 97"/>
                <a:gd name="T34" fmla="*/ 3 w 107"/>
                <a:gd name="T35" fmla="*/ 33 h 97"/>
                <a:gd name="T36" fmla="*/ 6 w 107"/>
                <a:gd name="T37" fmla="*/ 33 h 97"/>
                <a:gd name="T38" fmla="*/ 11 w 107"/>
                <a:gd name="T39" fmla="*/ 39 h 97"/>
                <a:gd name="T40" fmla="*/ 16 w 107"/>
                <a:gd name="T41" fmla="*/ 42 h 97"/>
                <a:gd name="T42" fmla="*/ 18 w 107"/>
                <a:gd name="T43" fmla="*/ 42 h 97"/>
                <a:gd name="T44" fmla="*/ 23 w 107"/>
                <a:gd name="T45" fmla="*/ 40 h 97"/>
                <a:gd name="T46" fmla="*/ 27 w 107"/>
                <a:gd name="T47" fmla="*/ 42 h 97"/>
                <a:gd name="T48" fmla="*/ 30 w 107"/>
                <a:gd name="T49" fmla="*/ 42 h 97"/>
                <a:gd name="T50" fmla="*/ 33 w 107"/>
                <a:gd name="T51" fmla="*/ 40 h 97"/>
                <a:gd name="T52" fmla="*/ 37 w 107"/>
                <a:gd name="T53" fmla="*/ 37 h 97"/>
                <a:gd name="T54" fmla="*/ 47 w 107"/>
                <a:gd name="T55" fmla="*/ 36 h 97"/>
                <a:gd name="T56" fmla="*/ 58 w 107"/>
                <a:gd name="T57" fmla="*/ 36 h 97"/>
                <a:gd name="T58" fmla="*/ 58 w 107"/>
                <a:gd name="T59" fmla="*/ 36 h 97"/>
                <a:gd name="T60" fmla="*/ 58 w 107"/>
                <a:gd name="T61" fmla="*/ 36 h 97"/>
                <a:gd name="T62" fmla="*/ 70 w 107"/>
                <a:gd name="T63" fmla="*/ 23 h 97"/>
                <a:gd name="T64" fmla="*/ 76 w 107"/>
                <a:gd name="T65" fmla="*/ 6 h 97"/>
                <a:gd name="T66" fmla="*/ 79 w 107"/>
                <a:gd name="T67" fmla="*/ 0 h 97"/>
                <a:gd name="T68" fmla="*/ 86 w 107"/>
                <a:gd name="T69" fmla="*/ 2 h 97"/>
                <a:gd name="T70" fmla="*/ 91 w 107"/>
                <a:gd name="T71" fmla="*/ 2 h 97"/>
                <a:gd name="T72" fmla="*/ 94 w 107"/>
                <a:gd name="T73" fmla="*/ 2 h 97"/>
                <a:gd name="T74" fmla="*/ 98 w 107"/>
                <a:gd name="T75" fmla="*/ 4 h 97"/>
                <a:gd name="T76" fmla="*/ 96 w 107"/>
                <a:gd name="T77" fmla="*/ 5 h 97"/>
                <a:gd name="T78" fmla="*/ 95 w 107"/>
                <a:gd name="T79" fmla="*/ 13 h 97"/>
                <a:gd name="T80" fmla="*/ 98 w 107"/>
                <a:gd name="T81" fmla="*/ 25 h 97"/>
                <a:gd name="T82" fmla="*/ 105 w 107"/>
                <a:gd name="T83" fmla="*/ 36 h 97"/>
                <a:gd name="T84" fmla="*/ 107 w 107"/>
                <a:gd name="T85" fmla="*/ 38 h 97"/>
                <a:gd name="T86" fmla="*/ 103 w 107"/>
                <a:gd name="T87" fmla="*/ 39 h 97"/>
                <a:gd name="T88" fmla="*/ 95 w 107"/>
                <a:gd name="T89" fmla="*/ 44 h 97"/>
                <a:gd name="T90" fmla="*/ 96 w 107"/>
                <a:gd name="T91" fmla="*/ 57 h 97"/>
                <a:gd name="T92" fmla="*/ 94 w 107"/>
                <a:gd name="T93" fmla="*/ 60 h 97"/>
                <a:gd name="T94" fmla="*/ 87 w 107"/>
                <a:gd name="T95" fmla="*/ 64 h 97"/>
                <a:gd name="T96" fmla="*/ 87 w 107"/>
                <a:gd name="T97" fmla="*/ 64 h 97"/>
                <a:gd name="T98" fmla="*/ 87 w 107"/>
                <a:gd name="T99" fmla="*/ 64 h 97"/>
                <a:gd name="T100" fmla="*/ 82 w 107"/>
                <a:gd name="T101" fmla="*/ 73 h 97"/>
                <a:gd name="T102" fmla="*/ 81 w 107"/>
                <a:gd name="T103" fmla="*/ 73 h 97"/>
                <a:gd name="T104" fmla="*/ 81 w 107"/>
                <a:gd name="T105" fmla="*/ 73 h 97"/>
                <a:gd name="T106" fmla="*/ 81 w 107"/>
                <a:gd name="T107" fmla="*/ 83 h 97"/>
                <a:gd name="T108" fmla="*/ 72 w 107"/>
                <a:gd name="T109" fmla="*/ 93 h 97"/>
                <a:gd name="T110" fmla="*/ 64 w 107"/>
                <a:gd name="T111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7" h="97">
                  <a:moveTo>
                    <a:pt x="64" y="97"/>
                  </a:moveTo>
                  <a:cubicBezTo>
                    <a:pt x="63" y="97"/>
                    <a:pt x="63" y="96"/>
                    <a:pt x="62" y="95"/>
                  </a:cubicBezTo>
                  <a:cubicBezTo>
                    <a:pt x="61" y="92"/>
                    <a:pt x="57" y="89"/>
                    <a:pt x="51" y="87"/>
                  </a:cubicBezTo>
                  <a:cubicBezTo>
                    <a:pt x="41" y="86"/>
                    <a:pt x="41" y="86"/>
                    <a:pt x="41" y="86"/>
                  </a:cubicBezTo>
                  <a:cubicBezTo>
                    <a:pt x="41" y="86"/>
                    <a:pt x="41" y="86"/>
                    <a:pt x="41" y="86"/>
                  </a:cubicBezTo>
                  <a:cubicBezTo>
                    <a:pt x="41" y="86"/>
                    <a:pt x="41" y="86"/>
                    <a:pt x="41" y="86"/>
                  </a:cubicBezTo>
                  <a:cubicBezTo>
                    <a:pt x="37" y="91"/>
                    <a:pt x="37" y="91"/>
                    <a:pt x="37" y="91"/>
                  </a:cubicBezTo>
                  <a:cubicBezTo>
                    <a:pt x="33" y="88"/>
                    <a:pt x="33" y="88"/>
                    <a:pt x="33" y="88"/>
                  </a:cubicBezTo>
                  <a:cubicBezTo>
                    <a:pt x="28" y="84"/>
                    <a:pt x="28" y="84"/>
                    <a:pt x="28" y="84"/>
                  </a:cubicBezTo>
                  <a:cubicBezTo>
                    <a:pt x="27" y="83"/>
                    <a:pt x="25" y="82"/>
                    <a:pt x="23" y="82"/>
                  </a:cubicBezTo>
                  <a:cubicBezTo>
                    <a:pt x="23" y="82"/>
                    <a:pt x="22" y="82"/>
                    <a:pt x="22" y="82"/>
                  </a:cubicBezTo>
                  <a:cubicBezTo>
                    <a:pt x="15" y="84"/>
                    <a:pt x="15" y="84"/>
                    <a:pt x="15" y="84"/>
                  </a:cubicBezTo>
                  <a:cubicBezTo>
                    <a:pt x="13" y="84"/>
                    <a:pt x="12" y="83"/>
                    <a:pt x="12" y="79"/>
                  </a:cubicBezTo>
                  <a:cubicBezTo>
                    <a:pt x="12" y="72"/>
                    <a:pt x="10" y="66"/>
                    <a:pt x="6" y="62"/>
                  </a:cubicBezTo>
                  <a:cubicBezTo>
                    <a:pt x="2" y="58"/>
                    <a:pt x="2" y="58"/>
                    <a:pt x="2" y="58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1" y="36"/>
                    <a:pt x="1" y="36"/>
                    <a:pt x="1" y="36"/>
                  </a:cubicBezTo>
                  <a:cubicBezTo>
                    <a:pt x="2" y="33"/>
                    <a:pt x="2" y="33"/>
                    <a:pt x="3" y="33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3" y="41"/>
                    <a:pt x="15" y="42"/>
                    <a:pt x="16" y="42"/>
                  </a:cubicBezTo>
                  <a:cubicBezTo>
                    <a:pt x="17" y="42"/>
                    <a:pt x="18" y="42"/>
                    <a:pt x="18" y="42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8" y="42"/>
                    <a:pt x="29" y="42"/>
                    <a:pt x="30" y="42"/>
                  </a:cubicBezTo>
                  <a:cubicBezTo>
                    <a:pt x="32" y="42"/>
                    <a:pt x="33" y="41"/>
                    <a:pt x="33" y="40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58" y="36"/>
                    <a:pt x="58" y="36"/>
                    <a:pt x="58" y="36"/>
                  </a:cubicBezTo>
                  <a:cubicBezTo>
                    <a:pt x="58" y="36"/>
                    <a:pt x="58" y="36"/>
                    <a:pt x="58" y="36"/>
                  </a:cubicBezTo>
                  <a:cubicBezTo>
                    <a:pt x="58" y="36"/>
                    <a:pt x="58" y="36"/>
                    <a:pt x="58" y="36"/>
                  </a:cubicBezTo>
                  <a:cubicBezTo>
                    <a:pt x="63" y="33"/>
                    <a:pt x="66" y="29"/>
                    <a:pt x="70" y="23"/>
                  </a:cubicBezTo>
                  <a:cubicBezTo>
                    <a:pt x="74" y="17"/>
                    <a:pt x="75" y="12"/>
                    <a:pt x="76" y="6"/>
                  </a:cubicBezTo>
                  <a:cubicBezTo>
                    <a:pt x="76" y="3"/>
                    <a:pt x="77" y="1"/>
                    <a:pt x="79" y="0"/>
                  </a:cubicBezTo>
                  <a:cubicBezTo>
                    <a:pt x="86" y="2"/>
                    <a:pt x="86" y="2"/>
                    <a:pt x="86" y="2"/>
                  </a:cubicBezTo>
                  <a:cubicBezTo>
                    <a:pt x="91" y="2"/>
                    <a:pt x="91" y="2"/>
                    <a:pt x="91" y="2"/>
                  </a:cubicBezTo>
                  <a:cubicBezTo>
                    <a:pt x="94" y="2"/>
                    <a:pt x="94" y="2"/>
                    <a:pt x="94" y="2"/>
                  </a:cubicBezTo>
                  <a:cubicBezTo>
                    <a:pt x="98" y="4"/>
                    <a:pt x="98" y="4"/>
                    <a:pt x="98" y="4"/>
                  </a:cubicBezTo>
                  <a:cubicBezTo>
                    <a:pt x="96" y="5"/>
                    <a:pt x="96" y="5"/>
                    <a:pt x="96" y="5"/>
                  </a:cubicBezTo>
                  <a:cubicBezTo>
                    <a:pt x="94" y="8"/>
                    <a:pt x="93" y="11"/>
                    <a:pt x="95" y="13"/>
                  </a:cubicBezTo>
                  <a:cubicBezTo>
                    <a:pt x="98" y="25"/>
                    <a:pt x="98" y="25"/>
                    <a:pt x="98" y="25"/>
                  </a:cubicBezTo>
                  <a:cubicBezTo>
                    <a:pt x="100" y="30"/>
                    <a:pt x="102" y="33"/>
                    <a:pt x="105" y="36"/>
                  </a:cubicBezTo>
                  <a:cubicBezTo>
                    <a:pt x="107" y="38"/>
                    <a:pt x="107" y="38"/>
                    <a:pt x="107" y="38"/>
                  </a:cubicBezTo>
                  <a:cubicBezTo>
                    <a:pt x="103" y="39"/>
                    <a:pt x="103" y="39"/>
                    <a:pt x="103" y="39"/>
                  </a:cubicBezTo>
                  <a:cubicBezTo>
                    <a:pt x="99" y="40"/>
                    <a:pt x="96" y="42"/>
                    <a:pt x="95" y="44"/>
                  </a:cubicBezTo>
                  <a:cubicBezTo>
                    <a:pt x="93" y="47"/>
                    <a:pt x="94" y="51"/>
                    <a:pt x="96" y="57"/>
                  </a:cubicBezTo>
                  <a:cubicBezTo>
                    <a:pt x="96" y="59"/>
                    <a:pt x="95" y="60"/>
                    <a:pt x="94" y="60"/>
                  </a:cubicBezTo>
                  <a:cubicBezTo>
                    <a:pt x="87" y="64"/>
                    <a:pt x="87" y="64"/>
                    <a:pt x="87" y="64"/>
                  </a:cubicBezTo>
                  <a:cubicBezTo>
                    <a:pt x="87" y="64"/>
                    <a:pt x="87" y="64"/>
                    <a:pt x="87" y="64"/>
                  </a:cubicBezTo>
                  <a:cubicBezTo>
                    <a:pt x="87" y="64"/>
                    <a:pt x="87" y="64"/>
                    <a:pt x="87" y="64"/>
                  </a:cubicBezTo>
                  <a:cubicBezTo>
                    <a:pt x="82" y="73"/>
                    <a:pt x="82" y="73"/>
                    <a:pt x="82" y="73"/>
                  </a:cubicBezTo>
                  <a:cubicBezTo>
                    <a:pt x="81" y="73"/>
                    <a:pt x="81" y="73"/>
                    <a:pt x="81" y="73"/>
                  </a:cubicBezTo>
                  <a:cubicBezTo>
                    <a:pt x="81" y="73"/>
                    <a:pt x="81" y="73"/>
                    <a:pt x="81" y="73"/>
                  </a:cubicBezTo>
                  <a:cubicBezTo>
                    <a:pt x="81" y="83"/>
                    <a:pt x="81" y="83"/>
                    <a:pt x="81" y="83"/>
                  </a:cubicBezTo>
                  <a:cubicBezTo>
                    <a:pt x="81" y="86"/>
                    <a:pt x="76" y="90"/>
                    <a:pt x="72" y="93"/>
                  </a:cubicBezTo>
                  <a:cubicBezTo>
                    <a:pt x="68" y="96"/>
                    <a:pt x="65" y="97"/>
                    <a:pt x="64" y="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13" name="Freeform 826"/>
            <p:cNvSpPr>
              <a:spLocks noEditPoints="1"/>
            </p:cNvSpPr>
            <p:nvPr/>
          </p:nvSpPr>
          <p:spPr bwMode="auto">
            <a:xfrm>
              <a:off x="5763896" y="5459806"/>
              <a:ext cx="440275" cy="386501"/>
            </a:xfrm>
            <a:custGeom>
              <a:avLst/>
              <a:gdLst>
                <a:gd name="T0" fmla="*/ 87 w 111"/>
                <a:gd name="T1" fmla="*/ 1 h 97"/>
                <a:gd name="T2" fmla="*/ 96 w 111"/>
                <a:gd name="T3" fmla="*/ 1 h 97"/>
                <a:gd name="T4" fmla="*/ 98 w 111"/>
                <a:gd name="T5" fmla="*/ 6 h 97"/>
                <a:gd name="T6" fmla="*/ 100 w 111"/>
                <a:gd name="T7" fmla="*/ 24 h 97"/>
                <a:gd name="T8" fmla="*/ 111 w 111"/>
                <a:gd name="T9" fmla="*/ 39 h 97"/>
                <a:gd name="T10" fmla="*/ 97 w 111"/>
                <a:gd name="T11" fmla="*/ 56 h 97"/>
                <a:gd name="T12" fmla="*/ 88 w 111"/>
                <a:gd name="T13" fmla="*/ 64 h 97"/>
                <a:gd name="T14" fmla="*/ 83 w 111"/>
                <a:gd name="T15" fmla="*/ 83 h 97"/>
                <a:gd name="T16" fmla="*/ 65 w 111"/>
                <a:gd name="T17" fmla="*/ 97 h 97"/>
                <a:gd name="T18" fmla="*/ 51 w 111"/>
                <a:gd name="T19" fmla="*/ 88 h 97"/>
                <a:gd name="T20" fmla="*/ 38 w 111"/>
                <a:gd name="T21" fmla="*/ 92 h 97"/>
                <a:gd name="T22" fmla="*/ 29 w 111"/>
                <a:gd name="T23" fmla="*/ 85 h 97"/>
                <a:gd name="T24" fmla="*/ 23 w 111"/>
                <a:gd name="T25" fmla="*/ 83 h 97"/>
                <a:gd name="T26" fmla="*/ 12 w 111"/>
                <a:gd name="T27" fmla="*/ 79 h 97"/>
                <a:gd name="T28" fmla="*/ 2 w 111"/>
                <a:gd name="T29" fmla="*/ 58 h 97"/>
                <a:gd name="T30" fmla="*/ 1 w 111"/>
                <a:gd name="T31" fmla="*/ 36 h 97"/>
                <a:gd name="T32" fmla="*/ 7 w 111"/>
                <a:gd name="T33" fmla="*/ 33 h 97"/>
                <a:gd name="T34" fmla="*/ 17 w 111"/>
                <a:gd name="T35" fmla="*/ 41 h 97"/>
                <a:gd name="T36" fmla="*/ 24 w 111"/>
                <a:gd name="T37" fmla="*/ 39 h 97"/>
                <a:gd name="T38" fmla="*/ 31 w 111"/>
                <a:gd name="T39" fmla="*/ 42 h 97"/>
                <a:gd name="T40" fmla="*/ 38 w 111"/>
                <a:gd name="T41" fmla="*/ 36 h 97"/>
                <a:gd name="T42" fmla="*/ 59 w 111"/>
                <a:gd name="T43" fmla="*/ 35 h 97"/>
                <a:gd name="T44" fmla="*/ 76 w 111"/>
                <a:gd name="T45" fmla="*/ 6 h 97"/>
                <a:gd name="T46" fmla="*/ 80 w 111"/>
                <a:gd name="T47" fmla="*/ 1 h 97"/>
                <a:gd name="T48" fmla="*/ 72 w 111"/>
                <a:gd name="T49" fmla="*/ 24 h 97"/>
                <a:gd name="T50" fmla="*/ 59 w 111"/>
                <a:gd name="T51" fmla="*/ 37 h 97"/>
                <a:gd name="T52" fmla="*/ 48 w 111"/>
                <a:gd name="T53" fmla="*/ 37 h 97"/>
                <a:gd name="T54" fmla="*/ 35 w 111"/>
                <a:gd name="T55" fmla="*/ 41 h 97"/>
                <a:gd name="T56" fmla="*/ 28 w 111"/>
                <a:gd name="T57" fmla="*/ 42 h 97"/>
                <a:gd name="T58" fmla="*/ 19 w 111"/>
                <a:gd name="T59" fmla="*/ 42 h 97"/>
                <a:gd name="T60" fmla="*/ 11 w 111"/>
                <a:gd name="T61" fmla="*/ 40 h 97"/>
                <a:gd name="T62" fmla="*/ 4 w 111"/>
                <a:gd name="T63" fmla="*/ 34 h 97"/>
                <a:gd name="T64" fmla="*/ 2 w 111"/>
                <a:gd name="T65" fmla="*/ 51 h 97"/>
                <a:gd name="T66" fmla="*/ 8 w 111"/>
                <a:gd name="T67" fmla="*/ 61 h 97"/>
                <a:gd name="T68" fmla="*/ 16 w 111"/>
                <a:gd name="T69" fmla="*/ 83 h 97"/>
                <a:gd name="T70" fmla="*/ 24 w 111"/>
                <a:gd name="T71" fmla="*/ 81 h 97"/>
                <a:gd name="T72" fmla="*/ 35 w 111"/>
                <a:gd name="T73" fmla="*/ 88 h 97"/>
                <a:gd name="T74" fmla="*/ 41 w 111"/>
                <a:gd name="T75" fmla="*/ 86 h 97"/>
                <a:gd name="T76" fmla="*/ 42 w 111"/>
                <a:gd name="T77" fmla="*/ 85 h 97"/>
                <a:gd name="T78" fmla="*/ 52 w 111"/>
                <a:gd name="T79" fmla="*/ 86 h 97"/>
                <a:gd name="T80" fmla="*/ 64 w 111"/>
                <a:gd name="T81" fmla="*/ 95 h 97"/>
                <a:gd name="T82" fmla="*/ 64 w 111"/>
                <a:gd name="T83" fmla="*/ 95 h 97"/>
                <a:gd name="T84" fmla="*/ 73 w 111"/>
                <a:gd name="T85" fmla="*/ 92 h 97"/>
                <a:gd name="T86" fmla="*/ 82 w 111"/>
                <a:gd name="T87" fmla="*/ 73 h 97"/>
                <a:gd name="T88" fmla="*/ 82 w 111"/>
                <a:gd name="T89" fmla="*/ 73 h 97"/>
                <a:gd name="T90" fmla="*/ 87 w 111"/>
                <a:gd name="T91" fmla="*/ 63 h 97"/>
                <a:gd name="T92" fmla="*/ 94 w 111"/>
                <a:gd name="T93" fmla="*/ 60 h 97"/>
                <a:gd name="T94" fmla="*/ 94 w 111"/>
                <a:gd name="T95" fmla="*/ 59 h 97"/>
                <a:gd name="T96" fmla="*/ 95 w 111"/>
                <a:gd name="T97" fmla="*/ 44 h 97"/>
                <a:gd name="T98" fmla="*/ 106 w 111"/>
                <a:gd name="T99" fmla="*/ 38 h 97"/>
                <a:gd name="T100" fmla="*/ 105 w 111"/>
                <a:gd name="T101" fmla="*/ 37 h 97"/>
                <a:gd name="T102" fmla="*/ 98 w 111"/>
                <a:gd name="T103" fmla="*/ 25 h 97"/>
                <a:gd name="T104" fmla="*/ 97 w 111"/>
                <a:gd name="T105" fmla="*/ 5 h 97"/>
                <a:gd name="T106" fmla="*/ 95 w 111"/>
                <a:gd name="T107" fmla="*/ 3 h 97"/>
                <a:gd name="T108" fmla="*/ 87 w 111"/>
                <a:gd name="T109" fmla="*/ 3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11" h="97">
                  <a:moveTo>
                    <a:pt x="80" y="0"/>
                  </a:moveTo>
                  <a:cubicBezTo>
                    <a:pt x="87" y="1"/>
                    <a:pt x="87" y="1"/>
                    <a:pt x="87" y="1"/>
                  </a:cubicBezTo>
                  <a:cubicBezTo>
                    <a:pt x="92" y="1"/>
                    <a:pt x="92" y="1"/>
                    <a:pt x="92" y="1"/>
                  </a:cubicBezTo>
                  <a:cubicBezTo>
                    <a:pt x="96" y="1"/>
                    <a:pt x="96" y="1"/>
                    <a:pt x="96" y="1"/>
                  </a:cubicBezTo>
                  <a:cubicBezTo>
                    <a:pt x="100" y="4"/>
                    <a:pt x="100" y="4"/>
                    <a:pt x="100" y="4"/>
                  </a:cubicBezTo>
                  <a:cubicBezTo>
                    <a:pt x="98" y="6"/>
                    <a:pt x="98" y="6"/>
                    <a:pt x="98" y="6"/>
                  </a:cubicBezTo>
                  <a:cubicBezTo>
                    <a:pt x="96" y="8"/>
                    <a:pt x="95" y="10"/>
                    <a:pt x="97" y="12"/>
                  </a:cubicBezTo>
                  <a:cubicBezTo>
                    <a:pt x="100" y="24"/>
                    <a:pt x="100" y="24"/>
                    <a:pt x="100" y="24"/>
                  </a:cubicBezTo>
                  <a:cubicBezTo>
                    <a:pt x="102" y="30"/>
                    <a:pt x="104" y="33"/>
                    <a:pt x="106" y="35"/>
                  </a:cubicBezTo>
                  <a:cubicBezTo>
                    <a:pt x="111" y="39"/>
                    <a:pt x="111" y="39"/>
                    <a:pt x="111" y="39"/>
                  </a:cubicBezTo>
                  <a:cubicBezTo>
                    <a:pt x="104" y="40"/>
                    <a:pt x="104" y="40"/>
                    <a:pt x="104" y="40"/>
                  </a:cubicBezTo>
                  <a:cubicBezTo>
                    <a:pt x="96" y="42"/>
                    <a:pt x="94" y="47"/>
                    <a:pt x="97" y="56"/>
                  </a:cubicBezTo>
                  <a:cubicBezTo>
                    <a:pt x="98" y="59"/>
                    <a:pt x="97" y="61"/>
                    <a:pt x="95" y="61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3" y="73"/>
                    <a:pt x="83" y="73"/>
                    <a:pt x="83" y="73"/>
                  </a:cubicBezTo>
                  <a:cubicBezTo>
                    <a:pt x="83" y="83"/>
                    <a:pt x="83" y="83"/>
                    <a:pt x="83" y="83"/>
                  </a:cubicBezTo>
                  <a:cubicBezTo>
                    <a:pt x="83" y="86"/>
                    <a:pt x="80" y="89"/>
                    <a:pt x="74" y="94"/>
                  </a:cubicBezTo>
                  <a:cubicBezTo>
                    <a:pt x="70" y="96"/>
                    <a:pt x="67" y="97"/>
                    <a:pt x="65" y="97"/>
                  </a:cubicBezTo>
                  <a:cubicBezTo>
                    <a:pt x="64" y="97"/>
                    <a:pt x="63" y="97"/>
                    <a:pt x="63" y="96"/>
                  </a:cubicBezTo>
                  <a:cubicBezTo>
                    <a:pt x="61" y="92"/>
                    <a:pt x="57" y="90"/>
                    <a:pt x="51" y="88"/>
                  </a:cubicBezTo>
                  <a:cubicBezTo>
                    <a:pt x="42" y="87"/>
                    <a:pt x="42" y="87"/>
                    <a:pt x="42" y="87"/>
                  </a:cubicBezTo>
                  <a:cubicBezTo>
                    <a:pt x="38" y="92"/>
                    <a:pt x="38" y="92"/>
                    <a:pt x="38" y="92"/>
                  </a:cubicBezTo>
                  <a:cubicBezTo>
                    <a:pt x="34" y="89"/>
                    <a:pt x="34" y="89"/>
                    <a:pt x="34" y="89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27" y="83"/>
                    <a:pt x="26" y="83"/>
                    <a:pt x="24" y="83"/>
                  </a:cubicBezTo>
                  <a:cubicBezTo>
                    <a:pt x="24" y="83"/>
                    <a:pt x="24" y="83"/>
                    <a:pt x="23" y="83"/>
                  </a:cubicBezTo>
                  <a:cubicBezTo>
                    <a:pt x="16" y="85"/>
                    <a:pt x="16" y="85"/>
                    <a:pt x="16" y="85"/>
                  </a:cubicBezTo>
                  <a:cubicBezTo>
                    <a:pt x="13" y="85"/>
                    <a:pt x="12" y="83"/>
                    <a:pt x="12" y="79"/>
                  </a:cubicBezTo>
                  <a:cubicBezTo>
                    <a:pt x="12" y="72"/>
                    <a:pt x="11" y="67"/>
                    <a:pt x="6" y="63"/>
                  </a:cubicBezTo>
                  <a:cubicBezTo>
                    <a:pt x="2" y="58"/>
                    <a:pt x="2" y="58"/>
                    <a:pt x="2" y="58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1" y="36"/>
                    <a:pt x="1" y="36"/>
                    <a:pt x="1" y="36"/>
                  </a:cubicBezTo>
                  <a:cubicBezTo>
                    <a:pt x="2" y="33"/>
                    <a:pt x="2" y="32"/>
                    <a:pt x="4" y="32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4" y="40"/>
                    <a:pt x="16" y="41"/>
                    <a:pt x="17" y="41"/>
                  </a:cubicBezTo>
                  <a:cubicBezTo>
                    <a:pt x="18" y="41"/>
                    <a:pt x="18" y="41"/>
                    <a:pt x="19" y="41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0" y="41"/>
                    <a:pt x="30" y="42"/>
                    <a:pt x="31" y="42"/>
                  </a:cubicBezTo>
                  <a:cubicBezTo>
                    <a:pt x="32" y="42"/>
                    <a:pt x="33" y="41"/>
                    <a:pt x="34" y="40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59" y="35"/>
                    <a:pt x="59" y="35"/>
                    <a:pt x="59" y="35"/>
                  </a:cubicBezTo>
                  <a:cubicBezTo>
                    <a:pt x="63" y="33"/>
                    <a:pt x="66" y="29"/>
                    <a:pt x="70" y="23"/>
                  </a:cubicBezTo>
                  <a:cubicBezTo>
                    <a:pt x="74" y="16"/>
                    <a:pt x="76" y="10"/>
                    <a:pt x="76" y="6"/>
                  </a:cubicBezTo>
                  <a:cubicBezTo>
                    <a:pt x="76" y="2"/>
                    <a:pt x="78" y="0"/>
                    <a:pt x="80" y="0"/>
                  </a:cubicBezTo>
                  <a:moveTo>
                    <a:pt x="80" y="1"/>
                  </a:moveTo>
                  <a:cubicBezTo>
                    <a:pt x="78" y="2"/>
                    <a:pt x="78" y="5"/>
                    <a:pt x="78" y="6"/>
                  </a:cubicBezTo>
                  <a:cubicBezTo>
                    <a:pt x="77" y="12"/>
                    <a:pt x="75" y="18"/>
                    <a:pt x="72" y="24"/>
                  </a:cubicBezTo>
                  <a:cubicBezTo>
                    <a:pt x="68" y="30"/>
                    <a:pt x="64" y="34"/>
                    <a:pt x="60" y="37"/>
                  </a:cubicBezTo>
                  <a:cubicBezTo>
                    <a:pt x="59" y="37"/>
                    <a:pt x="59" y="37"/>
                    <a:pt x="59" y="37"/>
                  </a:cubicBezTo>
                  <a:cubicBezTo>
                    <a:pt x="59" y="37"/>
                    <a:pt x="59" y="37"/>
                    <a:pt x="59" y="37"/>
                  </a:cubicBezTo>
                  <a:cubicBezTo>
                    <a:pt x="48" y="37"/>
                    <a:pt x="48" y="37"/>
                    <a:pt x="48" y="37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4" y="42"/>
                    <a:pt x="33" y="43"/>
                    <a:pt x="31" y="43"/>
                  </a:cubicBezTo>
                  <a:cubicBezTo>
                    <a:pt x="30" y="43"/>
                    <a:pt x="29" y="43"/>
                    <a:pt x="28" y="42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19" y="42"/>
                    <a:pt x="19" y="42"/>
                    <a:pt x="19" y="42"/>
                  </a:cubicBezTo>
                  <a:cubicBezTo>
                    <a:pt x="19" y="43"/>
                    <a:pt x="18" y="43"/>
                    <a:pt x="17" y="43"/>
                  </a:cubicBezTo>
                  <a:cubicBezTo>
                    <a:pt x="15" y="43"/>
                    <a:pt x="13" y="42"/>
                    <a:pt x="11" y="40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4" y="34"/>
                    <a:pt x="4" y="34"/>
                    <a:pt x="3" y="36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4" y="57"/>
                    <a:pt x="4" y="57"/>
                    <a:pt x="4" y="57"/>
                  </a:cubicBezTo>
                  <a:cubicBezTo>
                    <a:pt x="8" y="61"/>
                    <a:pt x="8" y="61"/>
                    <a:pt x="8" y="61"/>
                  </a:cubicBezTo>
                  <a:cubicBezTo>
                    <a:pt x="12" y="66"/>
                    <a:pt x="14" y="72"/>
                    <a:pt x="14" y="79"/>
                  </a:cubicBezTo>
                  <a:cubicBezTo>
                    <a:pt x="14" y="82"/>
                    <a:pt x="15" y="83"/>
                    <a:pt x="16" y="83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3" y="81"/>
                    <a:pt x="24" y="81"/>
                    <a:pt x="24" y="81"/>
                  </a:cubicBezTo>
                  <a:cubicBezTo>
                    <a:pt x="26" y="81"/>
                    <a:pt x="28" y="82"/>
                    <a:pt x="30" y="83"/>
                  </a:cubicBezTo>
                  <a:cubicBezTo>
                    <a:pt x="35" y="88"/>
                    <a:pt x="35" y="88"/>
                    <a:pt x="35" y="88"/>
                  </a:cubicBezTo>
                  <a:cubicBezTo>
                    <a:pt x="38" y="90"/>
                    <a:pt x="38" y="90"/>
                    <a:pt x="38" y="90"/>
                  </a:cubicBezTo>
                  <a:cubicBezTo>
                    <a:pt x="41" y="86"/>
                    <a:pt x="41" y="86"/>
                    <a:pt x="41" y="86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2" y="85"/>
                    <a:pt x="42" y="85"/>
                    <a:pt x="42" y="85"/>
                  </a:cubicBezTo>
                  <a:cubicBezTo>
                    <a:pt x="51" y="86"/>
                    <a:pt x="51" y="86"/>
                    <a:pt x="51" y="86"/>
                  </a:cubicBezTo>
                  <a:cubicBezTo>
                    <a:pt x="52" y="86"/>
                    <a:pt x="52" y="86"/>
                    <a:pt x="52" y="86"/>
                  </a:cubicBezTo>
                  <a:cubicBezTo>
                    <a:pt x="52" y="86"/>
                    <a:pt x="52" y="86"/>
                    <a:pt x="52" y="86"/>
                  </a:cubicBezTo>
                  <a:cubicBezTo>
                    <a:pt x="58" y="88"/>
                    <a:pt x="63" y="91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5"/>
                    <a:pt x="65" y="96"/>
                    <a:pt x="65" y="96"/>
                  </a:cubicBezTo>
                  <a:cubicBezTo>
                    <a:pt x="66" y="96"/>
                    <a:pt x="68" y="95"/>
                    <a:pt x="73" y="92"/>
                  </a:cubicBezTo>
                  <a:cubicBezTo>
                    <a:pt x="79" y="88"/>
                    <a:pt x="82" y="85"/>
                    <a:pt x="82" y="83"/>
                  </a:cubicBezTo>
                  <a:cubicBezTo>
                    <a:pt x="82" y="73"/>
                    <a:pt x="82" y="73"/>
                    <a:pt x="82" y="73"/>
                  </a:cubicBezTo>
                  <a:cubicBezTo>
                    <a:pt x="82" y="73"/>
                    <a:pt x="82" y="73"/>
                    <a:pt x="82" y="73"/>
                  </a:cubicBezTo>
                  <a:cubicBezTo>
                    <a:pt x="82" y="73"/>
                    <a:pt x="82" y="73"/>
                    <a:pt x="82" y="73"/>
                  </a:cubicBezTo>
                  <a:cubicBezTo>
                    <a:pt x="87" y="63"/>
                    <a:pt x="87" y="63"/>
                    <a:pt x="87" y="63"/>
                  </a:cubicBezTo>
                  <a:cubicBezTo>
                    <a:pt x="87" y="63"/>
                    <a:pt x="87" y="63"/>
                    <a:pt x="87" y="63"/>
                  </a:cubicBezTo>
                  <a:cubicBezTo>
                    <a:pt x="88" y="63"/>
                    <a:pt x="88" y="63"/>
                    <a:pt x="88" y="63"/>
                  </a:cubicBezTo>
                  <a:cubicBezTo>
                    <a:pt x="94" y="60"/>
                    <a:pt x="94" y="60"/>
                    <a:pt x="94" y="60"/>
                  </a:cubicBezTo>
                  <a:cubicBezTo>
                    <a:pt x="94" y="59"/>
                    <a:pt x="94" y="59"/>
                    <a:pt x="94" y="59"/>
                  </a:cubicBezTo>
                  <a:cubicBezTo>
                    <a:pt x="94" y="59"/>
                    <a:pt x="94" y="59"/>
                    <a:pt x="94" y="59"/>
                  </a:cubicBezTo>
                  <a:cubicBezTo>
                    <a:pt x="95" y="59"/>
                    <a:pt x="96" y="59"/>
                    <a:pt x="96" y="57"/>
                  </a:cubicBezTo>
                  <a:cubicBezTo>
                    <a:pt x="94" y="51"/>
                    <a:pt x="93" y="47"/>
                    <a:pt x="95" y="44"/>
                  </a:cubicBezTo>
                  <a:cubicBezTo>
                    <a:pt x="97" y="41"/>
                    <a:pt x="100" y="39"/>
                    <a:pt x="104" y="38"/>
                  </a:cubicBezTo>
                  <a:cubicBezTo>
                    <a:pt x="106" y="38"/>
                    <a:pt x="106" y="38"/>
                    <a:pt x="106" y="38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4"/>
                    <a:pt x="100" y="30"/>
                    <a:pt x="98" y="25"/>
                  </a:cubicBezTo>
                  <a:cubicBezTo>
                    <a:pt x="95" y="13"/>
                    <a:pt x="95" y="13"/>
                    <a:pt x="95" y="13"/>
                  </a:cubicBezTo>
                  <a:cubicBezTo>
                    <a:pt x="93" y="11"/>
                    <a:pt x="94" y="7"/>
                    <a:pt x="97" y="5"/>
                  </a:cubicBezTo>
                  <a:cubicBezTo>
                    <a:pt x="97" y="4"/>
                    <a:pt x="97" y="4"/>
                    <a:pt x="97" y="4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2" y="3"/>
                    <a:pt x="92" y="3"/>
                    <a:pt x="92" y="3"/>
                  </a:cubicBezTo>
                  <a:cubicBezTo>
                    <a:pt x="87" y="3"/>
                    <a:pt x="87" y="3"/>
                    <a:pt x="87" y="3"/>
                  </a:cubicBezTo>
                  <a:cubicBezTo>
                    <a:pt x="80" y="1"/>
                    <a:pt x="80" y="1"/>
                    <a:pt x="8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14" name="Freeform 827"/>
            <p:cNvSpPr>
              <a:spLocks/>
            </p:cNvSpPr>
            <p:nvPr/>
          </p:nvSpPr>
          <p:spPr bwMode="auto">
            <a:xfrm>
              <a:off x="6614197" y="5575756"/>
              <a:ext cx="50412" cy="114269"/>
            </a:xfrm>
            <a:custGeom>
              <a:avLst/>
              <a:gdLst>
                <a:gd name="T0" fmla="*/ 7 w 13"/>
                <a:gd name="T1" fmla="*/ 29 h 29"/>
                <a:gd name="T2" fmla="*/ 7 w 13"/>
                <a:gd name="T3" fmla="*/ 29 h 29"/>
                <a:gd name="T4" fmla="*/ 3 w 13"/>
                <a:gd name="T5" fmla="*/ 26 h 29"/>
                <a:gd name="T6" fmla="*/ 1 w 13"/>
                <a:gd name="T7" fmla="*/ 20 h 29"/>
                <a:gd name="T8" fmla="*/ 1 w 13"/>
                <a:gd name="T9" fmla="*/ 13 h 29"/>
                <a:gd name="T10" fmla="*/ 1 w 13"/>
                <a:gd name="T11" fmla="*/ 5 h 29"/>
                <a:gd name="T12" fmla="*/ 4 w 13"/>
                <a:gd name="T13" fmla="*/ 0 h 29"/>
                <a:gd name="T14" fmla="*/ 5 w 13"/>
                <a:gd name="T15" fmla="*/ 1 h 29"/>
                <a:gd name="T16" fmla="*/ 3 w 13"/>
                <a:gd name="T17" fmla="*/ 5 h 29"/>
                <a:gd name="T18" fmla="*/ 2 w 13"/>
                <a:gd name="T19" fmla="*/ 10 h 29"/>
                <a:gd name="T20" fmla="*/ 3 w 13"/>
                <a:gd name="T21" fmla="*/ 12 h 29"/>
                <a:gd name="T22" fmla="*/ 6 w 13"/>
                <a:gd name="T23" fmla="*/ 10 h 29"/>
                <a:gd name="T24" fmla="*/ 10 w 13"/>
                <a:gd name="T25" fmla="*/ 5 h 29"/>
                <a:gd name="T26" fmla="*/ 11 w 13"/>
                <a:gd name="T27" fmla="*/ 5 h 29"/>
                <a:gd name="T28" fmla="*/ 12 w 13"/>
                <a:gd name="T29" fmla="*/ 6 h 29"/>
                <a:gd name="T30" fmla="*/ 12 w 13"/>
                <a:gd name="T31" fmla="*/ 8 h 29"/>
                <a:gd name="T32" fmla="*/ 8 w 13"/>
                <a:gd name="T33" fmla="*/ 11 h 29"/>
                <a:gd name="T34" fmla="*/ 7 w 13"/>
                <a:gd name="T35" fmla="*/ 12 h 29"/>
                <a:gd name="T36" fmla="*/ 8 w 13"/>
                <a:gd name="T37" fmla="*/ 12 h 29"/>
                <a:gd name="T38" fmla="*/ 11 w 13"/>
                <a:gd name="T39" fmla="*/ 16 h 29"/>
                <a:gd name="T40" fmla="*/ 13 w 13"/>
                <a:gd name="T41" fmla="*/ 19 h 29"/>
                <a:gd name="T42" fmla="*/ 13 w 13"/>
                <a:gd name="T43" fmla="*/ 19 h 29"/>
                <a:gd name="T44" fmla="*/ 7 w 13"/>
                <a:gd name="T45" fmla="*/ 17 h 29"/>
                <a:gd name="T46" fmla="*/ 7 w 13"/>
                <a:gd name="T47" fmla="*/ 17 h 29"/>
                <a:gd name="T48" fmla="*/ 3 w 13"/>
                <a:gd name="T49" fmla="*/ 18 h 29"/>
                <a:gd name="T50" fmla="*/ 3 w 13"/>
                <a:gd name="T51" fmla="*/ 20 h 29"/>
                <a:gd name="T52" fmla="*/ 5 w 13"/>
                <a:gd name="T53" fmla="*/ 24 h 29"/>
                <a:gd name="T54" fmla="*/ 7 w 13"/>
                <a:gd name="T5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3" h="29">
                  <a:moveTo>
                    <a:pt x="7" y="29"/>
                  </a:moveTo>
                  <a:cubicBezTo>
                    <a:pt x="7" y="29"/>
                    <a:pt x="7" y="29"/>
                    <a:pt x="7" y="29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2" y="24"/>
                    <a:pt x="2" y="22"/>
                    <a:pt x="1" y="20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0"/>
                    <a:pt x="0" y="7"/>
                    <a:pt x="1" y="5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6"/>
                    <a:pt x="1" y="9"/>
                    <a:pt x="2" y="10"/>
                  </a:cubicBezTo>
                  <a:cubicBezTo>
                    <a:pt x="2" y="12"/>
                    <a:pt x="3" y="12"/>
                    <a:pt x="3" y="12"/>
                  </a:cubicBezTo>
                  <a:cubicBezTo>
                    <a:pt x="4" y="12"/>
                    <a:pt x="5" y="11"/>
                    <a:pt x="6" y="10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2" y="5"/>
                    <a:pt x="12" y="5"/>
                    <a:pt x="12" y="6"/>
                  </a:cubicBezTo>
                  <a:cubicBezTo>
                    <a:pt x="13" y="7"/>
                    <a:pt x="13" y="7"/>
                    <a:pt x="12" y="8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5" y="17"/>
                    <a:pt x="4" y="17"/>
                    <a:pt x="3" y="18"/>
                  </a:cubicBezTo>
                  <a:cubicBezTo>
                    <a:pt x="3" y="18"/>
                    <a:pt x="3" y="19"/>
                    <a:pt x="3" y="20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7" y="29"/>
                    <a:pt x="7" y="29"/>
                    <a:pt x="7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15" name="Freeform 828"/>
            <p:cNvSpPr>
              <a:spLocks noEditPoints="1"/>
            </p:cNvSpPr>
            <p:nvPr/>
          </p:nvSpPr>
          <p:spPr bwMode="auto">
            <a:xfrm>
              <a:off x="6609155" y="5567354"/>
              <a:ext cx="60495" cy="134435"/>
            </a:xfrm>
            <a:custGeom>
              <a:avLst/>
              <a:gdLst>
                <a:gd name="T0" fmla="*/ 4 w 15"/>
                <a:gd name="T1" fmla="*/ 0 h 34"/>
                <a:gd name="T2" fmla="*/ 7 w 15"/>
                <a:gd name="T3" fmla="*/ 3 h 34"/>
                <a:gd name="T4" fmla="*/ 5 w 15"/>
                <a:gd name="T5" fmla="*/ 7 h 34"/>
                <a:gd name="T6" fmla="*/ 4 w 15"/>
                <a:gd name="T7" fmla="*/ 12 h 34"/>
                <a:gd name="T8" fmla="*/ 4 w 15"/>
                <a:gd name="T9" fmla="*/ 13 h 34"/>
                <a:gd name="T10" fmla="*/ 7 w 15"/>
                <a:gd name="T11" fmla="*/ 11 h 34"/>
                <a:gd name="T12" fmla="*/ 11 w 15"/>
                <a:gd name="T13" fmla="*/ 6 h 34"/>
                <a:gd name="T14" fmla="*/ 12 w 15"/>
                <a:gd name="T15" fmla="*/ 6 h 34"/>
                <a:gd name="T16" fmla="*/ 14 w 15"/>
                <a:gd name="T17" fmla="*/ 7 h 34"/>
                <a:gd name="T18" fmla="*/ 13 w 15"/>
                <a:gd name="T19" fmla="*/ 11 h 34"/>
                <a:gd name="T20" fmla="*/ 9 w 15"/>
                <a:gd name="T21" fmla="*/ 14 h 34"/>
                <a:gd name="T22" fmla="*/ 13 w 15"/>
                <a:gd name="T23" fmla="*/ 17 h 34"/>
                <a:gd name="T24" fmla="*/ 15 w 15"/>
                <a:gd name="T25" fmla="*/ 21 h 34"/>
                <a:gd name="T26" fmla="*/ 14 w 15"/>
                <a:gd name="T27" fmla="*/ 22 h 34"/>
                <a:gd name="T28" fmla="*/ 13 w 15"/>
                <a:gd name="T29" fmla="*/ 22 h 34"/>
                <a:gd name="T30" fmla="*/ 8 w 15"/>
                <a:gd name="T31" fmla="*/ 20 h 34"/>
                <a:gd name="T32" fmla="*/ 5 w 15"/>
                <a:gd name="T33" fmla="*/ 21 h 34"/>
                <a:gd name="T34" fmla="*/ 7 w 15"/>
                <a:gd name="T35" fmla="*/ 26 h 34"/>
                <a:gd name="T36" fmla="*/ 11 w 15"/>
                <a:gd name="T37" fmla="*/ 34 h 34"/>
                <a:gd name="T38" fmla="*/ 8 w 15"/>
                <a:gd name="T39" fmla="*/ 31 h 34"/>
                <a:gd name="T40" fmla="*/ 4 w 15"/>
                <a:gd name="T41" fmla="*/ 28 h 34"/>
                <a:gd name="T42" fmla="*/ 1 w 15"/>
                <a:gd name="T43" fmla="*/ 22 h 34"/>
                <a:gd name="T44" fmla="*/ 1 w 15"/>
                <a:gd name="T45" fmla="*/ 15 h 34"/>
                <a:gd name="T46" fmla="*/ 2 w 15"/>
                <a:gd name="T47" fmla="*/ 7 h 34"/>
                <a:gd name="T48" fmla="*/ 4 w 15"/>
                <a:gd name="T49" fmla="*/ 0 h 34"/>
                <a:gd name="T50" fmla="*/ 12 w 15"/>
                <a:gd name="T51" fmla="*/ 8 h 34"/>
                <a:gd name="T52" fmla="*/ 12 w 15"/>
                <a:gd name="T53" fmla="*/ 8 h 34"/>
                <a:gd name="T54" fmla="*/ 8 w 15"/>
                <a:gd name="T55" fmla="*/ 12 h 34"/>
                <a:gd name="T56" fmla="*/ 7 w 15"/>
                <a:gd name="T57" fmla="*/ 13 h 34"/>
                <a:gd name="T58" fmla="*/ 8 w 15"/>
                <a:gd name="T59" fmla="*/ 12 h 34"/>
                <a:gd name="T60" fmla="*/ 12 w 15"/>
                <a:gd name="T61" fmla="*/ 9 h 34"/>
                <a:gd name="T62" fmla="*/ 13 w 15"/>
                <a:gd name="T63" fmla="*/ 9 h 34"/>
                <a:gd name="T64" fmla="*/ 12 w 15"/>
                <a:gd name="T65" fmla="*/ 8 h 34"/>
                <a:gd name="T66" fmla="*/ 12 w 15"/>
                <a:gd name="T67" fmla="*/ 8 h 34"/>
                <a:gd name="T68" fmla="*/ 12 w 15"/>
                <a:gd name="T69" fmla="*/ 8 h 34"/>
                <a:gd name="T70" fmla="*/ 12 w 15"/>
                <a:gd name="T71" fmla="*/ 8 h 34"/>
                <a:gd name="T72" fmla="*/ 7 w 15"/>
                <a:gd name="T73" fmla="*/ 14 h 34"/>
                <a:gd name="T74" fmla="*/ 4 w 15"/>
                <a:gd name="T75" fmla="*/ 15 h 34"/>
                <a:gd name="T76" fmla="*/ 3 w 15"/>
                <a:gd name="T77" fmla="*/ 14 h 34"/>
                <a:gd name="T78" fmla="*/ 3 w 15"/>
                <a:gd name="T79" fmla="*/ 15 h 34"/>
                <a:gd name="T80" fmla="*/ 3 w 15"/>
                <a:gd name="T81" fmla="*/ 15 h 34"/>
                <a:gd name="T82" fmla="*/ 3 w 15"/>
                <a:gd name="T83" fmla="*/ 15 h 34"/>
                <a:gd name="T84" fmla="*/ 3 w 15"/>
                <a:gd name="T85" fmla="*/ 21 h 34"/>
                <a:gd name="T86" fmla="*/ 3 w 15"/>
                <a:gd name="T87" fmla="*/ 19 h 34"/>
                <a:gd name="T88" fmla="*/ 8 w 15"/>
                <a:gd name="T89" fmla="*/ 18 h 34"/>
                <a:gd name="T90" fmla="*/ 8 w 15"/>
                <a:gd name="T91" fmla="*/ 18 h 34"/>
                <a:gd name="T92" fmla="*/ 9 w 15"/>
                <a:gd name="T93" fmla="*/ 18 h 34"/>
                <a:gd name="T94" fmla="*/ 12 w 15"/>
                <a:gd name="T95" fmla="*/ 19 h 34"/>
                <a:gd name="T96" fmla="*/ 12 w 15"/>
                <a:gd name="T97" fmla="*/ 18 h 34"/>
                <a:gd name="T98" fmla="*/ 8 w 15"/>
                <a:gd name="T99" fmla="*/ 15 h 34"/>
                <a:gd name="T100" fmla="*/ 7 w 15"/>
                <a:gd name="T101" fmla="*/ 14 h 34"/>
                <a:gd name="T102" fmla="*/ 3 w 15"/>
                <a:gd name="T103" fmla="*/ 21 h 34"/>
                <a:gd name="T104" fmla="*/ 3 w 15"/>
                <a:gd name="T105" fmla="*/ 22 h 34"/>
                <a:gd name="T106" fmla="*/ 5 w 15"/>
                <a:gd name="T107" fmla="*/ 27 h 34"/>
                <a:gd name="T108" fmla="*/ 5 w 15"/>
                <a:gd name="T109" fmla="*/ 27 h 34"/>
                <a:gd name="T110" fmla="*/ 5 w 15"/>
                <a:gd name="T111" fmla="*/ 27 h 34"/>
                <a:gd name="T112" fmla="*/ 5 w 15"/>
                <a:gd name="T113" fmla="*/ 27 h 34"/>
                <a:gd name="T114" fmla="*/ 3 w 15"/>
                <a:gd name="T115" fmla="*/ 22 h 34"/>
                <a:gd name="T116" fmla="*/ 3 w 15"/>
                <a:gd name="T117" fmla="*/ 2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" h="34">
                  <a:moveTo>
                    <a:pt x="4" y="0"/>
                  </a:moveTo>
                  <a:cubicBezTo>
                    <a:pt x="7" y="3"/>
                    <a:pt x="7" y="3"/>
                    <a:pt x="7" y="3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9"/>
                    <a:pt x="3" y="11"/>
                    <a:pt x="4" y="12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5" y="13"/>
                    <a:pt x="6" y="12"/>
                    <a:pt x="7" y="11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12" y="6"/>
                    <a:pt x="12" y="6"/>
                  </a:cubicBezTo>
                  <a:cubicBezTo>
                    <a:pt x="13" y="6"/>
                    <a:pt x="14" y="6"/>
                    <a:pt x="14" y="7"/>
                  </a:cubicBezTo>
                  <a:cubicBezTo>
                    <a:pt x="15" y="9"/>
                    <a:pt x="14" y="10"/>
                    <a:pt x="13" y="11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2"/>
                    <a:pt x="15" y="22"/>
                    <a:pt x="14" y="22"/>
                  </a:cubicBezTo>
                  <a:cubicBezTo>
                    <a:pt x="14" y="22"/>
                    <a:pt x="14" y="22"/>
                    <a:pt x="13" y="22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6" y="20"/>
                    <a:pt x="4" y="20"/>
                    <a:pt x="5" y="21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2" y="26"/>
                    <a:pt x="2" y="24"/>
                    <a:pt x="1" y="22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2"/>
                    <a:pt x="0" y="9"/>
                    <a:pt x="2" y="7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12" y="8"/>
                  </a:moveTo>
                  <a:cubicBezTo>
                    <a:pt x="12" y="8"/>
                    <a:pt x="12" y="8"/>
                    <a:pt x="12" y="8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3"/>
                    <a:pt x="7" y="13"/>
                    <a:pt x="7" y="13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9"/>
                    <a:pt x="13" y="9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lose/>
                  <a:moveTo>
                    <a:pt x="7" y="14"/>
                  </a:moveTo>
                  <a:cubicBezTo>
                    <a:pt x="6" y="14"/>
                    <a:pt x="5" y="15"/>
                    <a:pt x="4" y="15"/>
                  </a:cubicBezTo>
                  <a:cubicBezTo>
                    <a:pt x="4" y="15"/>
                    <a:pt x="3" y="15"/>
                    <a:pt x="3" y="14"/>
                  </a:cubicBezTo>
                  <a:cubicBezTo>
                    <a:pt x="3" y="14"/>
                    <a:pt x="3" y="14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0"/>
                    <a:pt x="3" y="20"/>
                    <a:pt x="3" y="19"/>
                  </a:cubicBezTo>
                  <a:cubicBezTo>
                    <a:pt x="4" y="18"/>
                    <a:pt x="6" y="18"/>
                    <a:pt x="8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7" y="14"/>
                    <a:pt x="7" y="14"/>
                    <a:pt x="7" y="14"/>
                  </a:cubicBezTo>
                  <a:close/>
                  <a:moveTo>
                    <a:pt x="3" y="21"/>
                  </a:moveTo>
                  <a:cubicBezTo>
                    <a:pt x="3" y="22"/>
                    <a:pt x="3" y="22"/>
                    <a:pt x="3" y="22"/>
                  </a:cubicBezTo>
                  <a:cubicBezTo>
                    <a:pt x="3" y="24"/>
                    <a:pt x="4" y="26"/>
                    <a:pt x="5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16" name="Freeform 829"/>
            <p:cNvSpPr>
              <a:spLocks/>
            </p:cNvSpPr>
            <p:nvPr/>
          </p:nvSpPr>
          <p:spPr bwMode="auto">
            <a:xfrm>
              <a:off x="6780559" y="5698429"/>
              <a:ext cx="440275" cy="369697"/>
            </a:xfrm>
            <a:custGeom>
              <a:avLst/>
              <a:gdLst>
                <a:gd name="T0" fmla="*/ 104 w 111"/>
                <a:gd name="T1" fmla="*/ 88 h 93"/>
                <a:gd name="T2" fmla="*/ 94 w 111"/>
                <a:gd name="T3" fmla="*/ 84 h 93"/>
                <a:gd name="T4" fmla="*/ 91 w 111"/>
                <a:gd name="T5" fmla="*/ 81 h 93"/>
                <a:gd name="T6" fmla="*/ 89 w 111"/>
                <a:gd name="T7" fmla="*/ 74 h 93"/>
                <a:gd name="T8" fmla="*/ 87 w 111"/>
                <a:gd name="T9" fmla="*/ 72 h 93"/>
                <a:gd name="T10" fmla="*/ 87 w 111"/>
                <a:gd name="T11" fmla="*/ 67 h 93"/>
                <a:gd name="T12" fmla="*/ 63 w 111"/>
                <a:gd name="T13" fmla="*/ 45 h 93"/>
                <a:gd name="T14" fmla="*/ 42 w 111"/>
                <a:gd name="T15" fmla="*/ 36 h 93"/>
                <a:gd name="T16" fmla="*/ 37 w 111"/>
                <a:gd name="T17" fmla="*/ 36 h 93"/>
                <a:gd name="T18" fmla="*/ 30 w 111"/>
                <a:gd name="T19" fmla="*/ 30 h 93"/>
                <a:gd name="T20" fmla="*/ 27 w 111"/>
                <a:gd name="T21" fmla="*/ 26 h 93"/>
                <a:gd name="T22" fmla="*/ 25 w 111"/>
                <a:gd name="T23" fmla="*/ 33 h 93"/>
                <a:gd name="T24" fmla="*/ 21 w 111"/>
                <a:gd name="T25" fmla="*/ 37 h 93"/>
                <a:gd name="T26" fmla="*/ 20 w 111"/>
                <a:gd name="T27" fmla="*/ 37 h 93"/>
                <a:gd name="T28" fmla="*/ 20 w 111"/>
                <a:gd name="T29" fmla="*/ 31 h 93"/>
                <a:gd name="T30" fmla="*/ 14 w 111"/>
                <a:gd name="T31" fmla="*/ 27 h 93"/>
                <a:gd name="T32" fmla="*/ 10 w 111"/>
                <a:gd name="T33" fmla="*/ 24 h 93"/>
                <a:gd name="T34" fmla="*/ 30 w 111"/>
                <a:gd name="T35" fmla="*/ 21 h 93"/>
                <a:gd name="T36" fmla="*/ 31 w 111"/>
                <a:gd name="T37" fmla="*/ 20 h 93"/>
                <a:gd name="T38" fmla="*/ 32 w 111"/>
                <a:gd name="T39" fmla="*/ 16 h 93"/>
                <a:gd name="T40" fmla="*/ 29 w 111"/>
                <a:gd name="T41" fmla="*/ 15 h 93"/>
                <a:gd name="T42" fmla="*/ 9 w 111"/>
                <a:gd name="T43" fmla="*/ 11 h 93"/>
                <a:gd name="T44" fmla="*/ 8 w 111"/>
                <a:gd name="T45" fmla="*/ 11 h 93"/>
                <a:gd name="T46" fmla="*/ 0 w 111"/>
                <a:gd name="T47" fmla="*/ 6 h 93"/>
                <a:gd name="T48" fmla="*/ 11 w 111"/>
                <a:gd name="T49" fmla="*/ 0 h 93"/>
                <a:gd name="T50" fmla="*/ 33 w 111"/>
                <a:gd name="T51" fmla="*/ 7 h 93"/>
                <a:gd name="T52" fmla="*/ 33 w 111"/>
                <a:gd name="T53" fmla="*/ 17 h 93"/>
                <a:gd name="T54" fmla="*/ 36 w 111"/>
                <a:gd name="T55" fmla="*/ 26 h 93"/>
                <a:gd name="T56" fmla="*/ 37 w 111"/>
                <a:gd name="T57" fmla="*/ 26 h 93"/>
                <a:gd name="T58" fmla="*/ 40 w 111"/>
                <a:gd name="T59" fmla="*/ 23 h 93"/>
                <a:gd name="T60" fmla="*/ 42 w 111"/>
                <a:gd name="T61" fmla="*/ 29 h 93"/>
                <a:gd name="T62" fmla="*/ 43 w 111"/>
                <a:gd name="T63" fmla="*/ 30 h 93"/>
                <a:gd name="T64" fmla="*/ 53 w 111"/>
                <a:gd name="T65" fmla="*/ 28 h 93"/>
                <a:gd name="T66" fmla="*/ 61 w 111"/>
                <a:gd name="T67" fmla="*/ 19 h 93"/>
                <a:gd name="T68" fmla="*/ 62 w 111"/>
                <a:gd name="T69" fmla="*/ 19 h 93"/>
                <a:gd name="T70" fmla="*/ 66 w 111"/>
                <a:gd name="T71" fmla="*/ 18 h 93"/>
                <a:gd name="T72" fmla="*/ 66 w 111"/>
                <a:gd name="T73" fmla="*/ 18 h 93"/>
                <a:gd name="T74" fmla="*/ 70 w 111"/>
                <a:gd name="T75" fmla="*/ 12 h 93"/>
                <a:gd name="T76" fmla="*/ 110 w 111"/>
                <a:gd name="T77" fmla="*/ 2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1" h="93">
                  <a:moveTo>
                    <a:pt x="111" y="93"/>
                  </a:moveTo>
                  <a:cubicBezTo>
                    <a:pt x="104" y="88"/>
                    <a:pt x="104" y="88"/>
                    <a:pt x="104" y="88"/>
                  </a:cubicBezTo>
                  <a:cubicBezTo>
                    <a:pt x="102" y="84"/>
                    <a:pt x="98" y="83"/>
                    <a:pt x="96" y="83"/>
                  </a:cubicBezTo>
                  <a:cubicBezTo>
                    <a:pt x="95" y="83"/>
                    <a:pt x="95" y="83"/>
                    <a:pt x="94" y="84"/>
                  </a:cubicBezTo>
                  <a:cubicBezTo>
                    <a:pt x="92" y="84"/>
                    <a:pt x="92" y="84"/>
                    <a:pt x="92" y="84"/>
                  </a:cubicBezTo>
                  <a:cubicBezTo>
                    <a:pt x="92" y="83"/>
                    <a:pt x="91" y="82"/>
                    <a:pt x="91" y="81"/>
                  </a:cubicBezTo>
                  <a:cubicBezTo>
                    <a:pt x="89" y="75"/>
                    <a:pt x="89" y="75"/>
                    <a:pt x="89" y="75"/>
                  </a:cubicBezTo>
                  <a:cubicBezTo>
                    <a:pt x="89" y="74"/>
                    <a:pt x="89" y="74"/>
                    <a:pt x="89" y="74"/>
                  </a:cubicBezTo>
                  <a:cubicBezTo>
                    <a:pt x="89" y="74"/>
                    <a:pt x="89" y="74"/>
                    <a:pt x="89" y="74"/>
                  </a:cubicBezTo>
                  <a:cubicBezTo>
                    <a:pt x="88" y="73"/>
                    <a:pt x="87" y="73"/>
                    <a:pt x="87" y="72"/>
                  </a:cubicBezTo>
                  <a:cubicBezTo>
                    <a:pt x="88" y="72"/>
                    <a:pt x="88" y="72"/>
                    <a:pt x="88" y="71"/>
                  </a:cubicBezTo>
                  <a:cubicBezTo>
                    <a:pt x="88" y="70"/>
                    <a:pt x="88" y="69"/>
                    <a:pt x="87" y="67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76" y="51"/>
                    <a:pt x="70" y="46"/>
                    <a:pt x="63" y="45"/>
                  </a:cubicBezTo>
                  <a:cubicBezTo>
                    <a:pt x="60" y="45"/>
                    <a:pt x="54" y="43"/>
                    <a:pt x="42" y="3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6" y="30"/>
                    <a:pt x="25" y="33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37"/>
                    <a:pt x="21" y="37"/>
                    <a:pt x="21" y="37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0"/>
                    <a:pt x="19" y="29"/>
                    <a:pt x="16" y="28"/>
                  </a:cubicBezTo>
                  <a:cubicBezTo>
                    <a:pt x="16" y="28"/>
                    <a:pt x="15" y="27"/>
                    <a:pt x="14" y="27"/>
                  </a:cubicBezTo>
                  <a:cubicBezTo>
                    <a:pt x="12" y="26"/>
                    <a:pt x="11" y="25"/>
                    <a:pt x="10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2" y="15"/>
                    <a:pt x="10" y="14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8"/>
                    <a:pt x="0" y="7"/>
                    <a:pt x="0" y="6"/>
                  </a:cubicBezTo>
                  <a:cubicBezTo>
                    <a:pt x="0" y="5"/>
                    <a:pt x="0" y="4"/>
                    <a:pt x="0" y="4"/>
                  </a:cubicBezTo>
                  <a:cubicBezTo>
                    <a:pt x="1" y="2"/>
                    <a:pt x="5" y="1"/>
                    <a:pt x="11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30" y="1"/>
                    <a:pt x="33" y="3"/>
                    <a:pt x="33" y="7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5" y="25"/>
                    <a:pt x="35" y="26"/>
                    <a:pt x="36" y="2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5" y="31"/>
                    <a:pt x="46" y="31"/>
                  </a:cubicBezTo>
                  <a:cubicBezTo>
                    <a:pt x="49" y="31"/>
                    <a:pt x="51" y="30"/>
                    <a:pt x="53" y="28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60" y="19"/>
                    <a:pt x="60" y="19"/>
                    <a:pt x="61" y="19"/>
                  </a:cubicBezTo>
                  <a:cubicBezTo>
                    <a:pt x="61" y="19"/>
                    <a:pt x="61" y="19"/>
                    <a:pt x="62" y="19"/>
                  </a:cubicBezTo>
                  <a:cubicBezTo>
                    <a:pt x="62" y="19"/>
                    <a:pt x="62" y="19"/>
                    <a:pt x="62" y="19"/>
                  </a:cubicBezTo>
                  <a:cubicBezTo>
                    <a:pt x="62" y="19"/>
                    <a:pt x="62" y="19"/>
                    <a:pt x="62" y="19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8" y="15"/>
                    <a:pt x="68" y="15"/>
                    <a:pt x="68" y="15"/>
                  </a:cubicBezTo>
                  <a:cubicBezTo>
                    <a:pt x="70" y="12"/>
                    <a:pt x="70" y="12"/>
                    <a:pt x="70" y="12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79" y="11"/>
                    <a:pt x="90" y="14"/>
                    <a:pt x="110" y="22"/>
                  </a:cubicBezTo>
                  <a:cubicBezTo>
                    <a:pt x="111" y="93"/>
                    <a:pt x="111" y="93"/>
                    <a:pt x="111" y="9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17" name="Freeform 830"/>
            <p:cNvSpPr>
              <a:spLocks noEditPoints="1"/>
            </p:cNvSpPr>
            <p:nvPr/>
          </p:nvSpPr>
          <p:spPr bwMode="auto">
            <a:xfrm>
              <a:off x="6772159" y="5695067"/>
              <a:ext cx="453717" cy="381460"/>
            </a:xfrm>
            <a:custGeom>
              <a:avLst/>
              <a:gdLst>
                <a:gd name="T0" fmla="*/ 36 w 114"/>
                <a:gd name="T1" fmla="*/ 8 h 96"/>
                <a:gd name="T2" fmla="*/ 37 w 114"/>
                <a:gd name="T3" fmla="*/ 23 h 96"/>
                <a:gd name="T4" fmla="*/ 42 w 114"/>
                <a:gd name="T5" fmla="*/ 23 h 96"/>
                <a:gd name="T6" fmla="*/ 48 w 114"/>
                <a:gd name="T7" fmla="*/ 31 h 96"/>
                <a:gd name="T8" fmla="*/ 63 w 114"/>
                <a:gd name="T9" fmla="*/ 19 h 96"/>
                <a:gd name="T10" fmla="*/ 69 w 114"/>
                <a:gd name="T11" fmla="*/ 15 h 96"/>
                <a:gd name="T12" fmla="*/ 113 w 114"/>
                <a:gd name="T13" fmla="*/ 23 h 96"/>
                <a:gd name="T14" fmla="*/ 98 w 114"/>
                <a:gd name="T15" fmla="*/ 85 h 96"/>
                <a:gd name="T16" fmla="*/ 92 w 114"/>
                <a:gd name="T17" fmla="*/ 82 h 96"/>
                <a:gd name="T18" fmla="*/ 89 w 114"/>
                <a:gd name="T19" fmla="*/ 72 h 96"/>
                <a:gd name="T20" fmla="*/ 65 w 114"/>
                <a:gd name="T21" fmla="*/ 47 h 96"/>
                <a:gd name="T22" fmla="*/ 35 w 114"/>
                <a:gd name="T23" fmla="*/ 37 h 96"/>
                <a:gd name="T24" fmla="*/ 28 w 114"/>
                <a:gd name="T25" fmla="*/ 34 h 96"/>
                <a:gd name="T26" fmla="*/ 21 w 114"/>
                <a:gd name="T27" fmla="*/ 37 h 96"/>
                <a:gd name="T28" fmla="*/ 12 w 114"/>
                <a:gd name="T29" fmla="*/ 24 h 96"/>
                <a:gd name="T30" fmla="*/ 33 w 114"/>
                <a:gd name="T31" fmla="*/ 18 h 96"/>
                <a:gd name="T32" fmla="*/ 10 w 114"/>
                <a:gd name="T33" fmla="*/ 13 h 96"/>
                <a:gd name="T34" fmla="*/ 13 w 114"/>
                <a:gd name="T35" fmla="*/ 0 h 96"/>
                <a:gd name="T36" fmla="*/ 3 w 114"/>
                <a:gd name="T37" fmla="*/ 7 h 96"/>
                <a:gd name="T38" fmla="*/ 6 w 114"/>
                <a:gd name="T39" fmla="*/ 9 h 96"/>
                <a:gd name="T40" fmla="*/ 12 w 114"/>
                <a:gd name="T41" fmla="*/ 12 h 96"/>
                <a:gd name="T42" fmla="*/ 31 w 114"/>
                <a:gd name="T43" fmla="*/ 15 h 96"/>
                <a:gd name="T44" fmla="*/ 34 w 114"/>
                <a:gd name="T45" fmla="*/ 16 h 96"/>
                <a:gd name="T46" fmla="*/ 34 w 114"/>
                <a:gd name="T47" fmla="*/ 12 h 96"/>
                <a:gd name="T48" fmla="*/ 13 w 114"/>
                <a:gd name="T49" fmla="*/ 2 h 96"/>
                <a:gd name="T50" fmla="*/ 71 w 114"/>
                <a:gd name="T51" fmla="*/ 16 h 96"/>
                <a:gd name="T52" fmla="*/ 68 w 114"/>
                <a:gd name="T53" fmla="*/ 20 h 96"/>
                <a:gd name="T54" fmla="*/ 63 w 114"/>
                <a:gd name="T55" fmla="*/ 21 h 96"/>
                <a:gd name="T56" fmla="*/ 55 w 114"/>
                <a:gd name="T57" fmla="*/ 29 h 96"/>
                <a:gd name="T58" fmla="*/ 48 w 114"/>
                <a:gd name="T59" fmla="*/ 32 h 96"/>
                <a:gd name="T60" fmla="*/ 43 w 114"/>
                <a:gd name="T61" fmla="*/ 31 h 96"/>
                <a:gd name="T62" fmla="*/ 42 w 114"/>
                <a:gd name="T63" fmla="*/ 26 h 96"/>
                <a:gd name="T64" fmla="*/ 38 w 114"/>
                <a:gd name="T65" fmla="*/ 28 h 96"/>
                <a:gd name="T66" fmla="*/ 33 w 114"/>
                <a:gd name="T67" fmla="*/ 22 h 96"/>
                <a:gd name="T68" fmla="*/ 25 w 114"/>
                <a:gd name="T69" fmla="*/ 23 h 96"/>
                <a:gd name="T70" fmla="*/ 19 w 114"/>
                <a:gd name="T71" fmla="*/ 28 h 96"/>
                <a:gd name="T72" fmla="*/ 23 w 114"/>
                <a:gd name="T73" fmla="*/ 38 h 96"/>
                <a:gd name="T74" fmla="*/ 26 w 114"/>
                <a:gd name="T75" fmla="*/ 33 h 96"/>
                <a:gd name="T76" fmla="*/ 31 w 114"/>
                <a:gd name="T77" fmla="*/ 28 h 96"/>
                <a:gd name="T78" fmla="*/ 40 w 114"/>
                <a:gd name="T79" fmla="*/ 36 h 96"/>
                <a:gd name="T80" fmla="*/ 45 w 114"/>
                <a:gd name="T81" fmla="*/ 36 h 96"/>
                <a:gd name="T82" fmla="*/ 89 w 114"/>
                <a:gd name="T83" fmla="*/ 68 h 96"/>
                <a:gd name="T84" fmla="*/ 91 w 114"/>
                <a:gd name="T85" fmla="*/ 75 h 96"/>
                <a:gd name="T86" fmla="*/ 94 w 114"/>
                <a:gd name="T87" fmla="*/ 81 h 96"/>
                <a:gd name="T88" fmla="*/ 94 w 114"/>
                <a:gd name="T89" fmla="*/ 84 h 96"/>
                <a:gd name="T90" fmla="*/ 107 w 114"/>
                <a:gd name="T91" fmla="*/ 89 h 96"/>
                <a:gd name="T92" fmla="*/ 79 w 114"/>
                <a:gd name="T93" fmla="*/ 13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4" h="96">
                  <a:moveTo>
                    <a:pt x="13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34" y="2"/>
                    <a:pt x="36" y="4"/>
                    <a:pt x="36" y="8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38" y="25"/>
                    <a:pt x="38" y="26"/>
                    <a:pt x="38" y="26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6" y="30"/>
                    <a:pt x="47" y="31"/>
                    <a:pt x="48" y="31"/>
                  </a:cubicBezTo>
                  <a:cubicBezTo>
                    <a:pt x="51" y="31"/>
                    <a:pt x="52" y="30"/>
                    <a:pt x="54" y="28"/>
                  </a:cubicBezTo>
                  <a:cubicBezTo>
                    <a:pt x="60" y="21"/>
                    <a:pt x="60" y="21"/>
                    <a:pt x="60" y="21"/>
                  </a:cubicBezTo>
                  <a:cubicBezTo>
                    <a:pt x="61" y="20"/>
                    <a:pt x="62" y="19"/>
                    <a:pt x="63" y="19"/>
                  </a:cubicBezTo>
                  <a:cubicBezTo>
                    <a:pt x="63" y="19"/>
                    <a:pt x="64" y="19"/>
                    <a:pt x="64" y="19"/>
                  </a:cubicBezTo>
                  <a:cubicBezTo>
                    <a:pt x="67" y="18"/>
                    <a:pt x="67" y="18"/>
                    <a:pt x="67" y="18"/>
                  </a:cubicBezTo>
                  <a:cubicBezTo>
                    <a:pt x="69" y="15"/>
                    <a:pt x="69" y="15"/>
                    <a:pt x="69" y="15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8" y="11"/>
                    <a:pt x="78" y="11"/>
                    <a:pt x="78" y="11"/>
                  </a:cubicBezTo>
                  <a:cubicBezTo>
                    <a:pt x="81" y="11"/>
                    <a:pt x="94" y="14"/>
                    <a:pt x="113" y="23"/>
                  </a:cubicBezTo>
                  <a:cubicBezTo>
                    <a:pt x="114" y="96"/>
                    <a:pt x="114" y="96"/>
                    <a:pt x="114" y="96"/>
                  </a:cubicBezTo>
                  <a:cubicBezTo>
                    <a:pt x="106" y="90"/>
                    <a:pt x="106" y="90"/>
                    <a:pt x="106" y="90"/>
                  </a:cubicBezTo>
                  <a:cubicBezTo>
                    <a:pt x="104" y="86"/>
                    <a:pt x="101" y="85"/>
                    <a:pt x="98" y="85"/>
                  </a:cubicBezTo>
                  <a:cubicBezTo>
                    <a:pt x="97" y="85"/>
                    <a:pt x="97" y="85"/>
                    <a:pt x="96" y="85"/>
                  </a:cubicBezTo>
                  <a:cubicBezTo>
                    <a:pt x="94" y="85"/>
                    <a:pt x="94" y="85"/>
                    <a:pt x="94" y="85"/>
                  </a:cubicBezTo>
                  <a:cubicBezTo>
                    <a:pt x="93" y="85"/>
                    <a:pt x="92" y="84"/>
                    <a:pt x="92" y="82"/>
                  </a:cubicBezTo>
                  <a:cubicBezTo>
                    <a:pt x="90" y="76"/>
                    <a:pt x="90" y="76"/>
                    <a:pt x="90" y="76"/>
                  </a:cubicBezTo>
                  <a:cubicBezTo>
                    <a:pt x="88" y="74"/>
                    <a:pt x="88" y="72"/>
                    <a:pt x="88" y="72"/>
                  </a:cubicBezTo>
                  <a:cubicBezTo>
                    <a:pt x="89" y="72"/>
                    <a:pt x="89" y="72"/>
                    <a:pt x="89" y="72"/>
                  </a:cubicBezTo>
                  <a:cubicBezTo>
                    <a:pt x="90" y="72"/>
                    <a:pt x="89" y="71"/>
                    <a:pt x="88" y="69"/>
                  </a:cubicBezTo>
                  <a:cubicBezTo>
                    <a:pt x="83" y="61"/>
                    <a:pt x="83" y="61"/>
                    <a:pt x="83" y="61"/>
                  </a:cubicBezTo>
                  <a:cubicBezTo>
                    <a:pt x="77" y="52"/>
                    <a:pt x="72" y="48"/>
                    <a:pt x="65" y="47"/>
                  </a:cubicBezTo>
                  <a:cubicBezTo>
                    <a:pt x="61" y="46"/>
                    <a:pt x="53" y="44"/>
                    <a:pt x="44" y="38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29"/>
                    <a:pt x="29" y="29"/>
                    <a:pt x="29" y="29"/>
                  </a:cubicBezTo>
                  <a:cubicBezTo>
                    <a:pt x="29" y="29"/>
                    <a:pt x="29" y="31"/>
                    <a:pt x="28" y="34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3" y="39"/>
                  </a:cubicBezTo>
                  <a:cubicBezTo>
                    <a:pt x="21" y="39"/>
                    <a:pt x="21" y="39"/>
                    <a:pt x="21" y="37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31"/>
                    <a:pt x="19" y="30"/>
                    <a:pt x="15" y="28"/>
                  </a:cubicBezTo>
                  <a:cubicBezTo>
                    <a:pt x="12" y="27"/>
                    <a:pt x="11" y="26"/>
                    <a:pt x="12" y="24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3" y="17"/>
                    <a:pt x="11" y="15"/>
                    <a:pt x="10" y="13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3" y="10"/>
                    <a:pt x="1" y="8"/>
                    <a:pt x="1" y="7"/>
                  </a:cubicBezTo>
                  <a:cubicBezTo>
                    <a:pt x="0" y="4"/>
                    <a:pt x="4" y="1"/>
                    <a:pt x="13" y="0"/>
                  </a:cubicBezTo>
                  <a:moveTo>
                    <a:pt x="13" y="2"/>
                  </a:moveTo>
                  <a:cubicBezTo>
                    <a:pt x="6" y="3"/>
                    <a:pt x="4" y="4"/>
                    <a:pt x="3" y="5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3" y="7"/>
                    <a:pt x="4" y="8"/>
                    <a:pt x="5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3"/>
                    <a:pt x="13" y="15"/>
                    <a:pt x="18" y="16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34" y="5"/>
                    <a:pt x="32" y="3"/>
                    <a:pt x="29" y="2"/>
                  </a:cubicBezTo>
                  <a:cubicBezTo>
                    <a:pt x="13" y="2"/>
                    <a:pt x="13" y="2"/>
                    <a:pt x="13" y="2"/>
                  </a:cubicBezTo>
                  <a:close/>
                  <a:moveTo>
                    <a:pt x="79" y="13"/>
                  </a:moveTo>
                  <a:cubicBezTo>
                    <a:pt x="72" y="14"/>
                    <a:pt x="72" y="14"/>
                    <a:pt x="72" y="14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69" y="19"/>
                    <a:pt x="69" y="19"/>
                    <a:pt x="69" y="19"/>
                  </a:cubicBezTo>
                  <a:cubicBezTo>
                    <a:pt x="69" y="20"/>
                    <a:pt x="69" y="20"/>
                    <a:pt x="69" y="20"/>
                  </a:cubicBezTo>
                  <a:cubicBezTo>
                    <a:pt x="68" y="20"/>
                    <a:pt x="68" y="20"/>
                    <a:pt x="68" y="20"/>
                  </a:cubicBezTo>
                  <a:cubicBezTo>
                    <a:pt x="64" y="21"/>
                    <a:pt x="64" y="21"/>
                    <a:pt x="64" y="21"/>
                  </a:cubicBezTo>
                  <a:cubicBezTo>
                    <a:pt x="64" y="21"/>
                    <a:pt x="64" y="21"/>
                    <a:pt x="64" y="21"/>
                  </a:cubicBezTo>
                  <a:cubicBezTo>
                    <a:pt x="63" y="21"/>
                    <a:pt x="63" y="21"/>
                    <a:pt x="63" y="21"/>
                  </a:cubicBezTo>
                  <a:cubicBezTo>
                    <a:pt x="63" y="21"/>
                    <a:pt x="63" y="21"/>
                    <a:pt x="63" y="21"/>
                  </a:cubicBezTo>
                  <a:cubicBezTo>
                    <a:pt x="63" y="21"/>
                    <a:pt x="62" y="21"/>
                    <a:pt x="61" y="22"/>
                  </a:cubicBezTo>
                  <a:cubicBezTo>
                    <a:pt x="55" y="29"/>
                    <a:pt x="55" y="29"/>
                    <a:pt x="55" y="29"/>
                  </a:cubicBezTo>
                  <a:cubicBezTo>
                    <a:pt x="55" y="30"/>
                    <a:pt x="55" y="30"/>
                    <a:pt x="55" y="30"/>
                  </a:cubicBezTo>
                  <a:cubicBezTo>
                    <a:pt x="55" y="30"/>
                    <a:pt x="55" y="30"/>
                    <a:pt x="55" y="30"/>
                  </a:cubicBezTo>
                  <a:cubicBezTo>
                    <a:pt x="53" y="32"/>
                    <a:pt x="51" y="32"/>
                    <a:pt x="48" y="32"/>
                  </a:cubicBezTo>
                  <a:cubicBezTo>
                    <a:pt x="47" y="32"/>
                    <a:pt x="46" y="32"/>
                    <a:pt x="44" y="32"/>
                  </a:cubicBezTo>
                  <a:cubicBezTo>
                    <a:pt x="43" y="32"/>
                    <a:pt x="43" y="32"/>
                    <a:pt x="43" y="32"/>
                  </a:cubicBezTo>
                  <a:cubicBezTo>
                    <a:pt x="43" y="31"/>
                    <a:pt x="43" y="31"/>
                    <a:pt x="43" y="31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6"/>
                    <a:pt x="42" y="26"/>
                    <a:pt x="42" y="26"/>
                  </a:cubicBezTo>
                  <a:cubicBezTo>
                    <a:pt x="42" y="26"/>
                    <a:pt x="42" y="26"/>
                    <a:pt x="42" y="26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7" y="28"/>
                    <a:pt x="36" y="26"/>
                    <a:pt x="35" y="23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6"/>
                    <a:pt x="15" y="26"/>
                    <a:pt x="16" y="27"/>
                  </a:cubicBezTo>
                  <a:cubicBezTo>
                    <a:pt x="17" y="27"/>
                    <a:pt x="18" y="28"/>
                    <a:pt x="19" y="28"/>
                  </a:cubicBezTo>
                  <a:cubicBezTo>
                    <a:pt x="22" y="30"/>
                    <a:pt x="23" y="30"/>
                    <a:pt x="23" y="32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38"/>
                    <a:pt x="23" y="38"/>
                    <a:pt x="23" y="38"/>
                  </a:cubicBezTo>
                  <a:cubicBezTo>
                    <a:pt x="23" y="38"/>
                    <a:pt x="23" y="38"/>
                    <a:pt x="23" y="38"/>
                  </a:cubicBezTo>
                  <a:cubicBezTo>
                    <a:pt x="23" y="38"/>
                    <a:pt x="23" y="38"/>
                    <a:pt x="23" y="38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7" y="31"/>
                    <a:pt x="28" y="29"/>
                    <a:pt x="28" y="29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4" y="36"/>
                    <a:pt x="44" y="36"/>
                    <a:pt x="44" y="36"/>
                  </a:cubicBezTo>
                  <a:cubicBezTo>
                    <a:pt x="44" y="36"/>
                    <a:pt x="44" y="36"/>
                    <a:pt x="44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53" y="41"/>
                    <a:pt x="61" y="45"/>
                    <a:pt x="65" y="45"/>
                  </a:cubicBezTo>
                  <a:cubicBezTo>
                    <a:pt x="73" y="46"/>
                    <a:pt x="79" y="51"/>
                    <a:pt x="85" y="60"/>
                  </a:cubicBezTo>
                  <a:cubicBezTo>
                    <a:pt x="89" y="68"/>
                    <a:pt x="89" y="68"/>
                    <a:pt x="89" y="68"/>
                  </a:cubicBezTo>
                  <a:cubicBezTo>
                    <a:pt x="90" y="70"/>
                    <a:pt x="91" y="71"/>
                    <a:pt x="91" y="72"/>
                  </a:cubicBezTo>
                  <a:cubicBezTo>
                    <a:pt x="91" y="73"/>
                    <a:pt x="91" y="73"/>
                    <a:pt x="90" y="73"/>
                  </a:cubicBezTo>
                  <a:cubicBezTo>
                    <a:pt x="91" y="74"/>
                    <a:pt x="91" y="74"/>
                    <a:pt x="91" y="75"/>
                  </a:cubicBezTo>
                  <a:cubicBezTo>
                    <a:pt x="92" y="75"/>
                    <a:pt x="92" y="75"/>
                    <a:pt x="92" y="75"/>
                  </a:cubicBezTo>
                  <a:cubicBezTo>
                    <a:pt x="92" y="75"/>
                    <a:pt x="92" y="75"/>
                    <a:pt x="92" y="75"/>
                  </a:cubicBezTo>
                  <a:cubicBezTo>
                    <a:pt x="94" y="81"/>
                    <a:pt x="94" y="81"/>
                    <a:pt x="94" y="81"/>
                  </a:cubicBezTo>
                  <a:cubicBezTo>
                    <a:pt x="94" y="81"/>
                    <a:pt x="94" y="81"/>
                    <a:pt x="94" y="81"/>
                  </a:cubicBezTo>
                  <a:cubicBezTo>
                    <a:pt x="94" y="82"/>
                    <a:pt x="94" y="82"/>
                    <a:pt x="94" y="82"/>
                  </a:cubicBezTo>
                  <a:cubicBezTo>
                    <a:pt x="94" y="83"/>
                    <a:pt x="94" y="83"/>
                    <a:pt x="94" y="84"/>
                  </a:cubicBezTo>
                  <a:cubicBezTo>
                    <a:pt x="96" y="84"/>
                    <a:pt x="96" y="84"/>
                    <a:pt x="96" y="84"/>
                  </a:cubicBezTo>
                  <a:cubicBezTo>
                    <a:pt x="97" y="84"/>
                    <a:pt x="97" y="84"/>
                    <a:pt x="98" y="84"/>
                  </a:cubicBezTo>
                  <a:cubicBezTo>
                    <a:pt x="101" y="84"/>
                    <a:pt x="104" y="84"/>
                    <a:pt x="107" y="89"/>
                  </a:cubicBezTo>
                  <a:cubicBezTo>
                    <a:pt x="112" y="92"/>
                    <a:pt x="112" y="92"/>
                    <a:pt x="112" y="92"/>
                  </a:cubicBezTo>
                  <a:cubicBezTo>
                    <a:pt x="111" y="24"/>
                    <a:pt x="111" y="24"/>
                    <a:pt x="111" y="24"/>
                  </a:cubicBezTo>
                  <a:cubicBezTo>
                    <a:pt x="92" y="16"/>
                    <a:pt x="81" y="13"/>
                    <a:pt x="79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18" name="Freeform 831"/>
            <p:cNvSpPr>
              <a:spLocks/>
            </p:cNvSpPr>
            <p:nvPr/>
          </p:nvSpPr>
          <p:spPr bwMode="auto">
            <a:xfrm>
              <a:off x="7083038" y="6009309"/>
              <a:ext cx="43691" cy="38650"/>
            </a:xfrm>
            <a:custGeom>
              <a:avLst/>
              <a:gdLst>
                <a:gd name="T0" fmla="*/ 3 w 11"/>
                <a:gd name="T1" fmla="*/ 10 h 10"/>
                <a:gd name="T2" fmla="*/ 1 w 11"/>
                <a:gd name="T3" fmla="*/ 8 h 10"/>
                <a:gd name="T4" fmla="*/ 1 w 11"/>
                <a:gd name="T5" fmla="*/ 8 h 10"/>
                <a:gd name="T6" fmla="*/ 0 w 11"/>
                <a:gd name="T7" fmla="*/ 7 h 10"/>
                <a:gd name="T8" fmla="*/ 0 w 11"/>
                <a:gd name="T9" fmla="*/ 7 h 10"/>
                <a:gd name="T10" fmla="*/ 3 w 11"/>
                <a:gd name="T11" fmla="*/ 3 h 10"/>
                <a:gd name="T12" fmla="*/ 8 w 11"/>
                <a:gd name="T13" fmla="*/ 0 h 10"/>
                <a:gd name="T14" fmla="*/ 9 w 11"/>
                <a:gd name="T15" fmla="*/ 0 h 10"/>
                <a:gd name="T16" fmla="*/ 10 w 11"/>
                <a:gd name="T17" fmla="*/ 0 h 10"/>
                <a:gd name="T18" fmla="*/ 11 w 11"/>
                <a:gd name="T19" fmla="*/ 2 h 10"/>
                <a:gd name="T20" fmla="*/ 6 w 11"/>
                <a:gd name="T21" fmla="*/ 9 h 10"/>
                <a:gd name="T22" fmla="*/ 3 w 11"/>
                <a:gd name="T2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" h="10">
                  <a:moveTo>
                    <a:pt x="3" y="10"/>
                  </a:moveTo>
                  <a:cubicBezTo>
                    <a:pt x="3" y="10"/>
                    <a:pt x="2" y="10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6"/>
                    <a:pt x="3" y="3"/>
                  </a:cubicBezTo>
                  <a:cubicBezTo>
                    <a:pt x="5" y="1"/>
                    <a:pt x="7" y="0"/>
                    <a:pt x="8" y="0"/>
                  </a:cubicBezTo>
                  <a:cubicBezTo>
                    <a:pt x="8" y="0"/>
                    <a:pt x="8" y="0"/>
                    <a:pt x="9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4"/>
                    <a:pt x="9" y="6"/>
                    <a:pt x="6" y="9"/>
                  </a:cubicBezTo>
                  <a:cubicBezTo>
                    <a:pt x="5" y="10"/>
                    <a:pt x="4" y="10"/>
                    <a:pt x="3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19" name="Freeform 832"/>
            <p:cNvSpPr>
              <a:spLocks noEditPoints="1"/>
            </p:cNvSpPr>
            <p:nvPr/>
          </p:nvSpPr>
          <p:spPr bwMode="auto">
            <a:xfrm>
              <a:off x="7077997" y="6004269"/>
              <a:ext cx="52095" cy="48733"/>
            </a:xfrm>
            <a:custGeom>
              <a:avLst/>
              <a:gdLst>
                <a:gd name="T0" fmla="*/ 9 w 13"/>
                <a:gd name="T1" fmla="*/ 0 h 12"/>
                <a:gd name="T2" fmla="*/ 10 w 13"/>
                <a:gd name="T3" fmla="*/ 0 h 12"/>
                <a:gd name="T4" fmla="*/ 12 w 13"/>
                <a:gd name="T5" fmla="*/ 1 h 12"/>
                <a:gd name="T6" fmla="*/ 13 w 13"/>
                <a:gd name="T7" fmla="*/ 3 h 12"/>
                <a:gd name="T8" fmla="*/ 8 w 13"/>
                <a:gd name="T9" fmla="*/ 11 h 12"/>
                <a:gd name="T10" fmla="*/ 4 w 13"/>
                <a:gd name="T11" fmla="*/ 12 h 12"/>
                <a:gd name="T12" fmla="*/ 1 w 13"/>
                <a:gd name="T13" fmla="*/ 9 h 12"/>
                <a:gd name="T14" fmla="*/ 4 w 13"/>
                <a:gd name="T15" fmla="*/ 3 h 12"/>
                <a:gd name="T16" fmla="*/ 9 w 13"/>
                <a:gd name="T17" fmla="*/ 0 h 12"/>
                <a:gd name="T18" fmla="*/ 9 w 13"/>
                <a:gd name="T19" fmla="*/ 1 h 12"/>
                <a:gd name="T20" fmla="*/ 5 w 13"/>
                <a:gd name="T21" fmla="*/ 4 h 12"/>
                <a:gd name="T22" fmla="*/ 2 w 13"/>
                <a:gd name="T23" fmla="*/ 8 h 12"/>
                <a:gd name="T24" fmla="*/ 3 w 13"/>
                <a:gd name="T25" fmla="*/ 9 h 12"/>
                <a:gd name="T26" fmla="*/ 4 w 13"/>
                <a:gd name="T27" fmla="*/ 10 h 12"/>
                <a:gd name="T28" fmla="*/ 7 w 13"/>
                <a:gd name="T29" fmla="*/ 9 h 12"/>
                <a:gd name="T30" fmla="*/ 11 w 13"/>
                <a:gd name="T31" fmla="*/ 3 h 12"/>
                <a:gd name="T32" fmla="*/ 10 w 13"/>
                <a:gd name="T33" fmla="*/ 2 h 12"/>
                <a:gd name="T34" fmla="*/ 9 w 13"/>
                <a:gd name="T35" fmla="*/ 1 h 12"/>
                <a:gd name="T36" fmla="*/ 9 w 13"/>
                <a:gd name="T37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" h="12">
                  <a:moveTo>
                    <a:pt x="9" y="0"/>
                  </a:moveTo>
                  <a:cubicBezTo>
                    <a:pt x="9" y="0"/>
                    <a:pt x="10" y="0"/>
                    <a:pt x="10" y="0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6"/>
                    <a:pt x="11" y="8"/>
                    <a:pt x="8" y="11"/>
                  </a:cubicBezTo>
                  <a:cubicBezTo>
                    <a:pt x="7" y="12"/>
                    <a:pt x="5" y="12"/>
                    <a:pt x="4" y="12"/>
                  </a:cubicBezTo>
                  <a:cubicBezTo>
                    <a:pt x="3" y="12"/>
                    <a:pt x="2" y="11"/>
                    <a:pt x="1" y="9"/>
                  </a:cubicBezTo>
                  <a:cubicBezTo>
                    <a:pt x="0" y="9"/>
                    <a:pt x="1" y="7"/>
                    <a:pt x="4" y="3"/>
                  </a:cubicBezTo>
                  <a:cubicBezTo>
                    <a:pt x="5" y="1"/>
                    <a:pt x="7" y="0"/>
                    <a:pt x="9" y="0"/>
                  </a:cubicBezTo>
                  <a:moveTo>
                    <a:pt x="9" y="1"/>
                  </a:moveTo>
                  <a:cubicBezTo>
                    <a:pt x="8" y="1"/>
                    <a:pt x="6" y="3"/>
                    <a:pt x="5" y="4"/>
                  </a:cubicBezTo>
                  <a:cubicBezTo>
                    <a:pt x="3" y="6"/>
                    <a:pt x="3" y="8"/>
                    <a:pt x="2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10"/>
                    <a:pt x="4" y="10"/>
                    <a:pt x="4" y="10"/>
                  </a:cubicBezTo>
                  <a:cubicBezTo>
                    <a:pt x="5" y="10"/>
                    <a:pt x="6" y="10"/>
                    <a:pt x="7" y="9"/>
                  </a:cubicBezTo>
                  <a:cubicBezTo>
                    <a:pt x="9" y="7"/>
                    <a:pt x="11" y="5"/>
                    <a:pt x="11" y="3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20" name="Freeform 833"/>
            <p:cNvSpPr>
              <a:spLocks/>
            </p:cNvSpPr>
            <p:nvPr/>
          </p:nvSpPr>
          <p:spPr bwMode="auto">
            <a:xfrm>
              <a:off x="6641084" y="5797574"/>
              <a:ext cx="119311" cy="35290"/>
            </a:xfrm>
            <a:custGeom>
              <a:avLst/>
              <a:gdLst>
                <a:gd name="T0" fmla="*/ 29 w 30"/>
                <a:gd name="T1" fmla="*/ 9 h 9"/>
                <a:gd name="T2" fmla="*/ 28 w 30"/>
                <a:gd name="T3" fmla="*/ 9 h 9"/>
                <a:gd name="T4" fmla="*/ 24 w 30"/>
                <a:gd name="T5" fmla="*/ 4 h 9"/>
                <a:gd name="T6" fmla="*/ 20 w 30"/>
                <a:gd name="T7" fmla="*/ 3 h 9"/>
                <a:gd name="T8" fmla="*/ 17 w 30"/>
                <a:gd name="T9" fmla="*/ 5 h 9"/>
                <a:gd name="T10" fmla="*/ 16 w 30"/>
                <a:gd name="T11" fmla="*/ 6 h 9"/>
                <a:gd name="T12" fmla="*/ 15 w 30"/>
                <a:gd name="T13" fmla="*/ 6 h 9"/>
                <a:gd name="T14" fmla="*/ 12 w 30"/>
                <a:gd name="T15" fmla="*/ 3 h 9"/>
                <a:gd name="T16" fmla="*/ 8 w 30"/>
                <a:gd name="T17" fmla="*/ 2 h 9"/>
                <a:gd name="T18" fmla="*/ 7 w 30"/>
                <a:gd name="T19" fmla="*/ 2 h 9"/>
                <a:gd name="T20" fmla="*/ 7 w 30"/>
                <a:gd name="T21" fmla="*/ 3 h 9"/>
                <a:gd name="T22" fmla="*/ 5 w 30"/>
                <a:gd name="T23" fmla="*/ 4 h 9"/>
                <a:gd name="T24" fmla="*/ 5 w 30"/>
                <a:gd name="T25" fmla="*/ 4 h 9"/>
                <a:gd name="T26" fmla="*/ 4 w 30"/>
                <a:gd name="T27" fmla="*/ 4 h 9"/>
                <a:gd name="T28" fmla="*/ 1 w 30"/>
                <a:gd name="T29" fmla="*/ 3 h 9"/>
                <a:gd name="T30" fmla="*/ 0 w 30"/>
                <a:gd name="T31" fmla="*/ 1 h 9"/>
                <a:gd name="T32" fmla="*/ 10 w 30"/>
                <a:gd name="T33" fmla="*/ 1 h 9"/>
                <a:gd name="T34" fmla="*/ 12 w 30"/>
                <a:gd name="T35" fmla="*/ 3 h 9"/>
                <a:gd name="T36" fmla="*/ 15 w 30"/>
                <a:gd name="T37" fmla="*/ 2 h 9"/>
                <a:gd name="T38" fmla="*/ 19 w 30"/>
                <a:gd name="T39" fmla="*/ 0 h 9"/>
                <a:gd name="T40" fmla="*/ 21 w 30"/>
                <a:gd name="T41" fmla="*/ 1 h 9"/>
                <a:gd name="T42" fmla="*/ 27 w 30"/>
                <a:gd name="T43" fmla="*/ 3 h 9"/>
                <a:gd name="T44" fmla="*/ 30 w 30"/>
                <a:gd name="T45" fmla="*/ 7 h 9"/>
                <a:gd name="T46" fmla="*/ 30 w 30"/>
                <a:gd name="T47" fmla="*/ 9 h 9"/>
                <a:gd name="T48" fmla="*/ 29 w 30"/>
                <a:gd name="T4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0" h="9">
                  <a:moveTo>
                    <a:pt x="29" y="9"/>
                  </a:moveTo>
                  <a:cubicBezTo>
                    <a:pt x="29" y="9"/>
                    <a:pt x="29" y="9"/>
                    <a:pt x="28" y="9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2" y="4"/>
                    <a:pt x="21" y="3"/>
                    <a:pt x="20" y="3"/>
                  </a:cubicBezTo>
                  <a:cubicBezTo>
                    <a:pt x="19" y="3"/>
                    <a:pt x="18" y="4"/>
                    <a:pt x="17" y="5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4" y="4"/>
                  </a:cubicBezTo>
                  <a:cubicBezTo>
                    <a:pt x="4" y="4"/>
                    <a:pt x="3" y="4"/>
                    <a:pt x="1" y="3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1" y="2"/>
                    <a:pt x="11" y="3"/>
                    <a:pt x="12" y="3"/>
                  </a:cubicBezTo>
                  <a:cubicBezTo>
                    <a:pt x="13" y="3"/>
                    <a:pt x="14" y="2"/>
                    <a:pt x="15" y="2"/>
                  </a:cubicBezTo>
                  <a:cubicBezTo>
                    <a:pt x="16" y="1"/>
                    <a:pt x="18" y="0"/>
                    <a:pt x="19" y="0"/>
                  </a:cubicBezTo>
                  <a:cubicBezTo>
                    <a:pt x="20" y="0"/>
                    <a:pt x="21" y="0"/>
                    <a:pt x="21" y="1"/>
                  </a:cubicBezTo>
                  <a:cubicBezTo>
                    <a:pt x="23" y="1"/>
                    <a:pt x="25" y="1"/>
                    <a:pt x="27" y="3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30" y="8"/>
                    <a:pt x="30" y="8"/>
                    <a:pt x="30" y="9"/>
                  </a:cubicBezTo>
                  <a:cubicBezTo>
                    <a:pt x="30" y="9"/>
                    <a:pt x="30" y="9"/>
                    <a:pt x="2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21" name="Freeform 834"/>
            <p:cNvSpPr>
              <a:spLocks noEditPoints="1"/>
            </p:cNvSpPr>
            <p:nvPr/>
          </p:nvSpPr>
          <p:spPr bwMode="auto">
            <a:xfrm>
              <a:off x="6637724" y="5794213"/>
              <a:ext cx="131075" cy="43691"/>
            </a:xfrm>
            <a:custGeom>
              <a:avLst/>
              <a:gdLst>
                <a:gd name="T0" fmla="*/ 20 w 33"/>
                <a:gd name="T1" fmla="*/ 0 h 11"/>
                <a:gd name="T2" fmla="*/ 23 w 33"/>
                <a:gd name="T3" fmla="*/ 1 h 11"/>
                <a:gd name="T4" fmla="*/ 29 w 33"/>
                <a:gd name="T5" fmla="*/ 3 h 11"/>
                <a:gd name="T6" fmla="*/ 32 w 33"/>
                <a:gd name="T7" fmla="*/ 8 h 11"/>
                <a:gd name="T8" fmla="*/ 30 w 33"/>
                <a:gd name="T9" fmla="*/ 11 h 11"/>
                <a:gd name="T10" fmla="*/ 29 w 33"/>
                <a:gd name="T11" fmla="*/ 11 h 11"/>
                <a:gd name="T12" fmla="*/ 24 w 33"/>
                <a:gd name="T13" fmla="*/ 6 h 11"/>
                <a:gd name="T14" fmla="*/ 21 w 33"/>
                <a:gd name="T15" fmla="*/ 5 h 11"/>
                <a:gd name="T16" fmla="*/ 19 w 33"/>
                <a:gd name="T17" fmla="*/ 6 h 11"/>
                <a:gd name="T18" fmla="*/ 17 w 33"/>
                <a:gd name="T19" fmla="*/ 8 h 11"/>
                <a:gd name="T20" fmla="*/ 15 w 33"/>
                <a:gd name="T21" fmla="*/ 7 h 11"/>
                <a:gd name="T22" fmla="*/ 12 w 33"/>
                <a:gd name="T23" fmla="*/ 5 h 11"/>
                <a:gd name="T24" fmla="*/ 9 w 33"/>
                <a:gd name="T25" fmla="*/ 4 h 11"/>
                <a:gd name="T26" fmla="*/ 6 w 33"/>
                <a:gd name="T27" fmla="*/ 6 h 11"/>
                <a:gd name="T28" fmla="*/ 5 w 33"/>
                <a:gd name="T29" fmla="*/ 6 h 11"/>
                <a:gd name="T30" fmla="*/ 2 w 33"/>
                <a:gd name="T31" fmla="*/ 5 h 11"/>
                <a:gd name="T32" fmla="*/ 0 w 33"/>
                <a:gd name="T33" fmla="*/ 1 h 11"/>
                <a:gd name="T34" fmla="*/ 11 w 33"/>
                <a:gd name="T35" fmla="*/ 1 h 11"/>
                <a:gd name="T36" fmla="*/ 13 w 33"/>
                <a:gd name="T37" fmla="*/ 3 h 11"/>
                <a:gd name="T38" fmla="*/ 15 w 33"/>
                <a:gd name="T39" fmla="*/ 2 h 11"/>
                <a:gd name="T40" fmla="*/ 20 w 33"/>
                <a:gd name="T41" fmla="*/ 0 h 11"/>
                <a:gd name="T42" fmla="*/ 20 w 33"/>
                <a:gd name="T43" fmla="*/ 2 h 11"/>
                <a:gd name="T44" fmla="*/ 17 w 33"/>
                <a:gd name="T45" fmla="*/ 3 h 11"/>
                <a:gd name="T46" fmla="*/ 15 w 33"/>
                <a:gd name="T47" fmla="*/ 5 h 11"/>
                <a:gd name="T48" fmla="*/ 16 w 33"/>
                <a:gd name="T49" fmla="*/ 6 h 11"/>
                <a:gd name="T50" fmla="*/ 17 w 33"/>
                <a:gd name="T51" fmla="*/ 6 h 11"/>
                <a:gd name="T52" fmla="*/ 18 w 33"/>
                <a:gd name="T53" fmla="*/ 5 h 11"/>
                <a:gd name="T54" fmla="*/ 21 w 33"/>
                <a:gd name="T55" fmla="*/ 3 h 11"/>
                <a:gd name="T56" fmla="*/ 25 w 33"/>
                <a:gd name="T57" fmla="*/ 5 h 11"/>
                <a:gd name="T58" fmla="*/ 25 w 33"/>
                <a:gd name="T59" fmla="*/ 5 h 11"/>
                <a:gd name="T60" fmla="*/ 25 w 33"/>
                <a:gd name="T61" fmla="*/ 5 h 11"/>
                <a:gd name="T62" fmla="*/ 30 w 33"/>
                <a:gd name="T63" fmla="*/ 9 h 11"/>
                <a:gd name="T64" fmla="*/ 30 w 33"/>
                <a:gd name="T65" fmla="*/ 9 h 11"/>
                <a:gd name="T66" fmla="*/ 30 w 33"/>
                <a:gd name="T67" fmla="*/ 9 h 11"/>
                <a:gd name="T68" fmla="*/ 30 w 33"/>
                <a:gd name="T69" fmla="*/ 9 h 11"/>
                <a:gd name="T70" fmla="*/ 27 w 33"/>
                <a:gd name="T71" fmla="*/ 5 h 11"/>
                <a:gd name="T72" fmla="*/ 23 w 33"/>
                <a:gd name="T73" fmla="*/ 2 h 11"/>
                <a:gd name="T74" fmla="*/ 22 w 33"/>
                <a:gd name="T75" fmla="*/ 2 h 11"/>
                <a:gd name="T76" fmla="*/ 22 w 33"/>
                <a:gd name="T77" fmla="*/ 2 h 11"/>
                <a:gd name="T78" fmla="*/ 20 w 33"/>
                <a:gd name="T79" fmla="*/ 2 h 11"/>
                <a:gd name="T80" fmla="*/ 2 w 33"/>
                <a:gd name="T81" fmla="*/ 3 h 11"/>
                <a:gd name="T82" fmla="*/ 3 w 33"/>
                <a:gd name="T83" fmla="*/ 4 h 11"/>
                <a:gd name="T84" fmla="*/ 5 w 33"/>
                <a:gd name="T85" fmla="*/ 5 h 11"/>
                <a:gd name="T86" fmla="*/ 5 w 33"/>
                <a:gd name="T87" fmla="*/ 5 h 11"/>
                <a:gd name="T88" fmla="*/ 8 w 33"/>
                <a:gd name="T89" fmla="*/ 3 h 11"/>
                <a:gd name="T90" fmla="*/ 8 w 33"/>
                <a:gd name="T91" fmla="*/ 3 h 11"/>
                <a:gd name="T92" fmla="*/ 2 w 33"/>
                <a:gd name="T93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3" h="11">
                  <a:moveTo>
                    <a:pt x="20" y="0"/>
                  </a:moveTo>
                  <a:cubicBezTo>
                    <a:pt x="21" y="0"/>
                    <a:pt x="22" y="0"/>
                    <a:pt x="23" y="1"/>
                  </a:cubicBezTo>
                  <a:cubicBezTo>
                    <a:pt x="25" y="1"/>
                    <a:pt x="26" y="1"/>
                    <a:pt x="29" y="3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3" y="10"/>
                    <a:pt x="32" y="11"/>
                    <a:pt x="30" y="11"/>
                  </a:cubicBezTo>
                  <a:cubicBezTo>
                    <a:pt x="30" y="11"/>
                    <a:pt x="29" y="11"/>
                    <a:pt x="29" y="11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3" y="5"/>
                    <a:pt x="22" y="5"/>
                    <a:pt x="21" y="5"/>
                  </a:cubicBezTo>
                  <a:cubicBezTo>
                    <a:pt x="20" y="5"/>
                    <a:pt x="20" y="5"/>
                    <a:pt x="19" y="6"/>
                  </a:cubicBezTo>
                  <a:cubicBezTo>
                    <a:pt x="18" y="7"/>
                    <a:pt x="17" y="8"/>
                    <a:pt x="17" y="8"/>
                  </a:cubicBezTo>
                  <a:cubicBezTo>
                    <a:pt x="16" y="8"/>
                    <a:pt x="16" y="8"/>
                    <a:pt x="15" y="7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3" y="6"/>
                    <a:pt x="2" y="5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2"/>
                    <a:pt x="13" y="3"/>
                    <a:pt x="13" y="3"/>
                  </a:cubicBezTo>
                  <a:cubicBezTo>
                    <a:pt x="14" y="3"/>
                    <a:pt x="15" y="3"/>
                    <a:pt x="15" y="2"/>
                  </a:cubicBezTo>
                  <a:cubicBezTo>
                    <a:pt x="17" y="1"/>
                    <a:pt x="19" y="0"/>
                    <a:pt x="20" y="0"/>
                  </a:cubicBezTo>
                  <a:moveTo>
                    <a:pt x="20" y="2"/>
                  </a:moveTo>
                  <a:cubicBezTo>
                    <a:pt x="19" y="2"/>
                    <a:pt x="18" y="3"/>
                    <a:pt x="17" y="3"/>
                  </a:cubicBezTo>
                  <a:cubicBezTo>
                    <a:pt x="16" y="4"/>
                    <a:pt x="15" y="4"/>
                    <a:pt x="15" y="5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7" y="6"/>
                    <a:pt x="17" y="6"/>
                  </a:cubicBezTo>
                  <a:cubicBezTo>
                    <a:pt x="17" y="6"/>
                    <a:pt x="17" y="6"/>
                    <a:pt x="18" y="5"/>
                  </a:cubicBezTo>
                  <a:cubicBezTo>
                    <a:pt x="18" y="4"/>
                    <a:pt x="20" y="3"/>
                    <a:pt x="21" y="3"/>
                  </a:cubicBezTo>
                  <a:cubicBezTo>
                    <a:pt x="22" y="3"/>
                    <a:pt x="24" y="4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5" y="3"/>
                    <a:pt x="24" y="2"/>
                    <a:pt x="23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1" y="2"/>
                    <a:pt x="20" y="2"/>
                  </a:cubicBezTo>
                  <a:close/>
                  <a:moveTo>
                    <a:pt x="2" y="3"/>
                  </a:moveTo>
                  <a:cubicBezTo>
                    <a:pt x="2" y="3"/>
                    <a:pt x="3" y="3"/>
                    <a:pt x="3" y="4"/>
                  </a:cubicBezTo>
                  <a:cubicBezTo>
                    <a:pt x="4" y="4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2" y="3"/>
                    <a:pt x="2" y="3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22" name="Freeform 835"/>
            <p:cNvSpPr>
              <a:spLocks/>
            </p:cNvSpPr>
            <p:nvPr/>
          </p:nvSpPr>
          <p:spPr bwMode="auto">
            <a:xfrm>
              <a:off x="6550341" y="5809338"/>
              <a:ext cx="47052" cy="23525"/>
            </a:xfrm>
            <a:custGeom>
              <a:avLst/>
              <a:gdLst>
                <a:gd name="T0" fmla="*/ 10 w 12"/>
                <a:gd name="T1" fmla="*/ 6 h 6"/>
                <a:gd name="T2" fmla="*/ 4 w 12"/>
                <a:gd name="T3" fmla="*/ 5 h 6"/>
                <a:gd name="T4" fmla="*/ 1 w 12"/>
                <a:gd name="T5" fmla="*/ 2 h 6"/>
                <a:gd name="T6" fmla="*/ 0 w 12"/>
                <a:gd name="T7" fmla="*/ 1 h 6"/>
                <a:gd name="T8" fmla="*/ 1 w 12"/>
                <a:gd name="T9" fmla="*/ 1 h 6"/>
                <a:gd name="T10" fmla="*/ 4 w 12"/>
                <a:gd name="T11" fmla="*/ 0 h 6"/>
                <a:gd name="T12" fmla="*/ 7 w 12"/>
                <a:gd name="T13" fmla="*/ 1 h 6"/>
                <a:gd name="T14" fmla="*/ 11 w 12"/>
                <a:gd name="T15" fmla="*/ 4 h 6"/>
                <a:gd name="T16" fmla="*/ 12 w 12"/>
                <a:gd name="T17" fmla="*/ 5 h 6"/>
                <a:gd name="T18" fmla="*/ 10 w 12"/>
                <a:gd name="T1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6">
                  <a:moveTo>
                    <a:pt x="10" y="6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2" y="1"/>
                    <a:pt x="3" y="0"/>
                    <a:pt x="4" y="0"/>
                  </a:cubicBezTo>
                  <a:cubicBezTo>
                    <a:pt x="5" y="0"/>
                    <a:pt x="6" y="1"/>
                    <a:pt x="7" y="1"/>
                  </a:cubicBezTo>
                  <a:cubicBezTo>
                    <a:pt x="9" y="1"/>
                    <a:pt x="10" y="2"/>
                    <a:pt x="11" y="4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1" y="5"/>
                    <a:pt x="1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23" name="Freeform 836"/>
            <p:cNvSpPr>
              <a:spLocks noEditPoints="1"/>
            </p:cNvSpPr>
            <p:nvPr/>
          </p:nvSpPr>
          <p:spPr bwMode="auto">
            <a:xfrm>
              <a:off x="6546979" y="5809338"/>
              <a:ext cx="55454" cy="28568"/>
            </a:xfrm>
            <a:custGeom>
              <a:avLst/>
              <a:gdLst>
                <a:gd name="T0" fmla="*/ 5 w 14"/>
                <a:gd name="T1" fmla="*/ 0 h 7"/>
                <a:gd name="T2" fmla="*/ 9 w 14"/>
                <a:gd name="T3" fmla="*/ 0 h 7"/>
                <a:gd name="T4" fmla="*/ 13 w 14"/>
                <a:gd name="T5" fmla="*/ 4 h 7"/>
                <a:gd name="T6" fmla="*/ 11 w 14"/>
                <a:gd name="T7" fmla="*/ 7 h 7"/>
                <a:gd name="T8" fmla="*/ 5 w 14"/>
                <a:gd name="T9" fmla="*/ 6 h 7"/>
                <a:gd name="T10" fmla="*/ 1 w 14"/>
                <a:gd name="T11" fmla="*/ 3 h 7"/>
                <a:gd name="T12" fmla="*/ 2 w 14"/>
                <a:gd name="T13" fmla="*/ 0 h 7"/>
                <a:gd name="T14" fmla="*/ 5 w 14"/>
                <a:gd name="T15" fmla="*/ 0 h 7"/>
                <a:gd name="T16" fmla="*/ 5 w 14"/>
                <a:gd name="T17" fmla="*/ 1 h 7"/>
                <a:gd name="T18" fmla="*/ 2 w 14"/>
                <a:gd name="T19" fmla="*/ 2 h 7"/>
                <a:gd name="T20" fmla="*/ 3 w 14"/>
                <a:gd name="T21" fmla="*/ 2 h 7"/>
                <a:gd name="T22" fmla="*/ 6 w 14"/>
                <a:gd name="T23" fmla="*/ 4 h 7"/>
                <a:gd name="T24" fmla="*/ 11 w 14"/>
                <a:gd name="T25" fmla="*/ 5 h 7"/>
                <a:gd name="T26" fmla="*/ 11 w 14"/>
                <a:gd name="T27" fmla="*/ 5 h 7"/>
                <a:gd name="T28" fmla="*/ 8 w 14"/>
                <a:gd name="T29" fmla="*/ 2 h 7"/>
                <a:gd name="T30" fmla="*/ 5 w 14"/>
                <a:gd name="T31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" h="7">
                  <a:moveTo>
                    <a:pt x="5" y="0"/>
                  </a:moveTo>
                  <a:cubicBezTo>
                    <a:pt x="6" y="0"/>
                    <a:pt x="7" y="0"/>
                    <a:pt x="9" y="0"/>
                  </a:cubicBezTo>
                  <a:cubicBezTo>
                    <a:pt x="10" y="0"/>
                    <a:pt x="12" y="2"/>
                    <a:pt x="13" y="4"/>
                  </a:cubicBezTo>
                  <a:cubicBezTo>
                    <a:pt x="14" y="6"/>
                    <a:pt x="13" y="6"/>
                    <a:pt x="11" y="7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0" y="0"/>
                    <a:pt x="2" y="0"/>
                  </a:cubicBezTo>
                  <a:cubicBezTo>
                    <a:pt x="3" y="0"/>
                    <a:pt x="4" y="0"/>
                    <a:pt x="5" y="0"/>
                  </a:cubicBezTo>
                  <a:moveTo>
                    <a:pt x="5" y="1"/>
                  </a:moveTo>
                  <a:cubicBezTo>
                    <a:pt x="4" y="1"/>
                    <a:pt x="3" y="1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3"/>
                    <a:pt x="9" y="2"/>
                    <a:pt x="8" y="2"/>
                  </a:cubicBezTo>
                  <a:cubicBezTo>
                    <a:pt x="7" y="1"/>
                    <a:pt x="6" y="1"/>
                    <a:pt x="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24" name="Freeform 837"/>
            <p:cNvSpPr>
              <a:spLocks/>
            </p:cNvSpPr>
            <p:nvPr/>
          </p:nvSpPr>
          <p:spPr bwMode="auto">
            <a:xfrm>
              <a:off x="6434390" y="6056360"/>
              <a:ext cx="142838" cy="70578"/>
            </a:xfrm>
            <a:custGeom>
              <a:avLst/>
              <a:gdLst>
                <a:gd name="T0" fmla="*/ 3 w 36"/>
                <a:gd name="T1" fmla="*/ 18 h 18"/>
                <a:gd name="T2" fmla="*/ 0 w 36"/>
                <a:gd name="T3" fmla="*/ 18 h 18"/>
                <a:gd name="T4" fmla="*/ 0 w 36"/>
                <a:gd name="T5" fmla="*/ 16 h 18"/>
                <a:gd name="T6" fmla="*/ 4 w 36"/>
                <a:gd name="T7" fmla="*/ 13 h 18"/>
                <a:gd name="T8" fmla="*/ 13 w 36"/>
                <a:gd name="T9" fmla="*/ 6 h 18"/>
                <a:gd name="T10" fmla="*/ 21 w 36"/>
                <a:gd name="T11" fmla="*/ 2 h 18"/>
                <a:gd name="T12" fmla="*/ 36 w 36"/>
                <a:gd name="T13" fmla="*/ 0 h 18"/>
                <a:gd name="T14" fmla="*/ 29 w 36"/>
                <a:gd name="T15" fmla="*/ 4 h 18"/>
                <a:gd name="T16" fmla="*/ 16 w 36"/>
                <a:gd name="T17" fmla="*/ 9 h 18"/>
                <a:gd name="T18" fmla="*/ 10 w 36"/>
                <a:gd name="T19" fmla="*/ 15 h 18"/>
                <a:gd name="T20" fmla="*/ 3 w 36"/>
                <a:gd name="T21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" h="18">
                  <a:moveTo>
                    <a:pt x="3" y="18"/>
                  </a:moveTo>
                  <a:cubicBezTo>
                    <a:pt x="1" y="18"/>
                    <a:pt x="0" y="18"/>
                    <a:pt x="0" y="18"/>
                  </a:cubicBezTo>
                  <a:cubicBezTo>
                    <a:pt x="0" y="17"/>
                    <a:pt x="0" y="17"/>
                    <a:pt x="0" y="16"/>
                  </a:cubicBezTo>
                  <a:cubicBezTo>
                    <a:pt x="1" y="15"/>
                    <a:pt x="3" y="14"/>
                    <a:pt x="4" y="13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6" y="3"/>
                    <a:pt x="19" y="2"/>
                    <a:pt x="21" y="2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2" y="6"/>
                    <a:pt x="18" y="8"/>
                    <a:pt x="16" y="9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8" y="16"/>
                    <a:pt x="5" y="18"/>
                    <a:pt x="3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25" name="Freeform 838"/>
            <p:cNvSpPr>
              <a:spLocks noEditPoints="1"/>
            </p:cNvSpPr>
            <p:nvPr/>
          </p:nvSpPr>
          <p:spPr bwMode="auto">
            <a:xfrm>
              <a:off x="6431030" y="6053000"/>
              <a:ext cx="163004" cy="78981"/>
            </a:xfrm>
            <a:custGeom>
              <a:avLst/>
              <a:gdLst>
                <a:gd name="T0" fmla="*/ 41 w 41"/>
                <a:gd name="T1" fmla="*/ 0 h 20"/>
                <a:gd name="T2" fmla="*/ 30 w 41"/>
                <a:gd name="T3" fmla="*/ 6 h 20"/>
                <a:gd name="T4" fmla="*/ 18 w 41"/>
                <a:gd name="T5" fmla="*/ 11 h 20"/>
                <a:gd name="T6" fmla="*/ 11 w 41"/>
                <a:gd name="T7" fmla="*/ 16 h 20"/>
                <a:gd name="T8" fmla="*/ 4 w 41"/>
                <a:gd name="T9" fmla="*/ 20 h 20"/>
                <a:gd name="T10" fmla="*/ 0 w 41"/>
                <a:gd name="T11" fmla="*/ 17 h 20"/>
                <a:gd name="T12" fmla="*/ 5 w 41"/>
                <a:gd name="T13" fmla="*/ 13 h 20"/>
                <a:gd name="T14" fmla="*/ 13 w 41"/>
                <a:gd name="T15" fmla="*/ 6 h 20"/>
                <a:gd name="T16" fmla="*/ 22 w 41"/>
                <a:gd name="T17" fmla="*/ 2 h 20"/>
                <a:gd name="T18" fmla="*/ 41 w 41"/>
                <a:gd name="T19" fmla="*/ 0 h 20"/>
                <a:gd name="T20" fmla="*/ 33 w 41"/>
                <a:gd name="T21" fmla="*/ 2 h 20"/>
                <a:gd name="T22" fmla="*/ 22 w 41"/>
                <a:gd name="T23" fmla="*/ 4 h 20"/>
                <a:gd name="T24" fmla="*/ 22 w 41"/>
                <a:gd name="T25" fmla="*/ 4 h 20"/>
                <a:gd name="T26" fmla="*/ 22 w 41"/>
                <a:gd name="T27" fmla="*/ 4 h 20"/>
                <a:gd name="T28" fmla="*/ 14 w 41"/>
                <a:gd name="T29" fmla="*/ 8 h 20"/>
                <a:gd name="T30" fmla="*/ 6 w 41"/>
                <a:gd name="T31" fmla="*/ 14 h 20"/>
                <a:gd name="T32" fmla="*/ 2 w 41"/>
                <a:gd name="T33" fmla="*/ 18 h 20"/>
                <a:gd name="T34" fmla="*/ 4 w 41"/>
                <a:gd name="T35" fmla="*/ 18 h 20"/>
                <a:gd name="T36" fmla="*/ 10 w 41"/>
                <a:gd name="T37" fmla="*/ 15 h 20"/>
                <a:gd name="T38" fmla="*/ 17 w 41"/>
                <a:gd name="T39" fmla="*/ 9 h 20"/>
                <a:gd name="T40" fmla="*/ 30 w 41"/>
                <a:gd name="T41" fmla="*/ 4 h 20"/>
                <a:gd name="T42" fmla="*/ 33 w 41"/>
                <a:gd name="T43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1" h="20">
                  <a:moveTo>
                    <a:pt x="41" y="0"/>
                  </a:moveTo>
                  <a:cubicBezTo>
                    <a:pt x="30" y="6"/>
                    <a:pt x="30" y="6"/>
                    <a:pt x="30" y="6"/>
                  </a:cubicBezTo>
                  <a:cubicBezTo>
                    <a:pt x="24" y="8"/>
                    <a:pt x="19" y="9"/>
                    <a:pt x="18" y="11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9" y="18"/>
                    <a:pt x="6" y="19"/>
                    <a:pt x="4" y="20"/>
                  </a:cubicBezTo>
                  <a:cubicBezTo>
                    <a:pt x="1" y="20"/>
                    <a:pt x="0" y="19"/>
                    <a:pt x="0" y="17"/>
                  </a:cubicBezTo>
                  <a:cubicBezTo>
                    <a:pt x="2" y="15"/>
                    <a:pt x="3" y="14"/>
                    <a:pt x="5" y="13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7" y="3"/>
                    <a:pt x="19" y="2"/>
                    <a:pt x="22" y="2"/>
                  </a:cubicBezTo>
                  <a:cubicBezTo>
                    <a:pt x="41" y="0"/>
                    <a:pt x="41" y="0"/>
                    <a:pt x="41" y="0"/>
                  </a:cubicBezTo>
                  <a:moveTo>
                    <a:pt x="33" y="2"/>
                  </a:move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0" y="4"/>
                    <a:pt x="18" y="5"/>
                    <a:pt x="14" y="8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4" y="15"/>
                    <a:pt x="3" y="16"/>
                    <a:pt x="2" y="18"/>
                  </a:cubicBezTo>
                  <a:cubicBezTo>
                    <a:pt x="2" y="18"/>
                    <a:pt x="3" y="18"/>
                    <a:pt x="4" y="18"/>
                  </a:cubicBezTo>
                  <a:cubicBezTo>
                    <a:pt x="6" y="18"/>
                    <a:pt x="8" y="16"/>
                    <a:pt x="10" y="15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9" y="8"/>
                    <a:pt x="23" y="6"/>
                    <a:pt x="30" y="4"/>
                  </a:cubicBezTo>
                  <a:cubicBezTo>
                    <a:pt x="33" y="2"/>
                    <a:pt x="33" y="2"/>
                    <a:pt x="3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26" name="Freeform 839"/>
            <p:cNvSpPr>
              <a:spLocks/>
            </p:cNvSpPr>
            <p:nvPr/>
          </p:nvSpPr>
          <p:spPr bwMode="auto">
            <a:xfrm>
              <a:off x="6160480" y="6036196"/>
              <a:ext cx="60495" cy="28568"/>
            </a:xfrm>
            <a:custGeom>
              <a:avLst/>
              <a:gdLst>
                <a:gd name="T0" fmla="*/ 24 w 36"/>
                <a:gd name="T1" fmla="*/ 17 h 17"/>
                <a:gd name="T2" fmla="*/ 12 w 36"/>
                <a:gd name="T3" fmla="*/ 12 h 17"/>
                <a:gd name="T4" fmla="*/ 5 w 36"/>
                <a:gd name="T5" fmla="*/ 7 h 17"/>
                <a:gd name="T6" fmla="*/ 0 w 36"/>
                <a:gd name="T7" fmla="*/ 2 h 17"/>
                <a:gd name="T8" fmla="*/ 3 w 36"/>
                <a:gd name="T9" fmla="*/ 0 h 17"/>
                <a:gd name="T10" fmla="*/ 10 w 36"/>
                <a:gd name="T11" fmla="*/ 2 h 17"/>
                <a:gd name="T12" fmla="*/ 22 w 36"/>
                <a:gd name="T13" fmla="*/ 5 h 17"/>
                <a:gd name="T14" fmla="*/ 31 w 36"/>
                <a:gd name="T15" fmla="*/ 5 h 17"/>
                <a:gd name="T16" fmla="*/ 36 w 36"/>
                <a:gd name="T17" fmla="*/ 10 h 17"/>
                <a:gd name="T18" fmla="*/ 33 w 36"/>
                <a:gd name="T19" fmla="*/ 14 h 17"/>
                <a:gd name="T20" fmla="*/ 24 w 36"/>
                <a:gd name="T21" fmla="*/ 17 h 17"/>
                <a:gd name="T22" fmla="*/ 24 w 36"/>
                <a:gd name="T23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17">
                  <a:moveTo>
                    <a:pt x="24" y="17"/>
                  </a:moveTo>
                  <a:lnTo>
                    <a:pt x="12" y="12"/>
                  </a:lnTo>
                  <a:lnTo>
                    <a:pt x="5" y="7"/>
                  </a:lnTo>
                  <a:lnTo>
                    <a:pt x="0" y="2"/>
                  </a:lnTo>
                  <a:lnTo>
                    <a:pt x="3" y="0"/>
                  </a:lnTo>
                  <a:lnTo>
                    <a:pt x="10" y="2"/>
                  </a:lnTo>
                  <a:lnTo>
                    <a:pt x="22" y="5"/>
                  </a:lnTo>
                  <a:lnTo>
                    <a:pt x="31" y="5"/>
                  </a:lnTo>
                  <a:lnTo>
                    <a:pt x="36" y="10"/>
                  </a:lnTo>
                  <a:lnTo>
                    <a:pt x="33" y="14"/>
                  </a:lnTo>
                  <a:lnTo>
                    <a:pt x="24" y="17"/>
                  </a:lnTo>
                  <a:lnTo>
                    <a:pt x="24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27" name="Freeform 840"/>
            <p:cNvSpPr>
              <a:spLocks noEditPoints="1"/>
            </p:cNvSpPr>
            <p:nvPr/>
          </p:nvSpPr>
          <p:spPr bwMode="auto">
            <a:xfrm>
              <a:off x="6157119" y="6032835"/>
              <a:ext cx="67218" cy="35290"/>
            </a:xfrm>
            <a:custGeom>
              <a:avLst/>
              <a:gdLst>
                <a:gd name="T0" fmla="*/ 5 w 40"/>
                <a:gd name="T1" fmla="*/ 0 h 21"/>
                <a:gd name="T2" fmla="*/ 12 w 40"/>
                <a:gd name="T3" fmla="*/ 2 h 21"/>
                <a:gd name="T4" fmla="*/ 24 w 40"/>
                <a:gd name="T5" fmla="*/ 4 h 21"/>
                <a:gd name="T6" fmla="*/ 33 w 40"/>
                <a:gd name="T7" fmla="*/ 4 h 21"/>
                <a:gd name="T8" fmla="*/ 40 w 40"/>
                <a:gd name="T9" fmla="*/ 12 h 21"/>
                <a:gd name="T10" fmla="*/ 38 w 40"/>
                <a:gd name="T11" fmla="*/ 19 h 21"/>
                <a:gd name="T12" fmla="*/ 26 w 40"/>
                <a:gd name="T13" fmla="*/ 21 h 21"/>
                <a:gd name="T14" fmla="*/ 14 w 40"/>
                <a:gd name="T15" fmla="*/ 16 h 21"/>
                <a:gd name="T16" fmla="*/ 7 w 40"/>
                <a:gd name="T17" fmla="*/ 12 h 21"/>
                <a:gd name="T18" fmla="*/ 0 w 40"/>
                <a:gd name="T19" fmla="*/ 4 h 21"/>
                <a:gd name="T20" fmla="*/ 5 w 40"/>
                <a:gd name="T21" fmla="*/ 0 h 21"/>
                <a:gd name="T22" fmla="*/ 7 w 40"/>
                <a:gd name="T23" fmla="*/ 4 h 21"/>
                <a:gd name="T24" fmla="*/ 9 w 40"/>
                <a:gd name="T25" fmla="*/ 7 h 21"/>
                <a:gd name="T26" fmla="*/ 16 w 40"/>
                <a:gd name="T27" fmla="*/ 12 h 21"/>
                <a:gd name="T28" fmla="*/ 26 w 40"/>
                <a:gd name="T29" fmla="*/ 16 h 21"/>
                <a:gd name="T30" fmla="*/ 33 w 40"/>
                <a:gd name="T31" fmla="*/ 16 h 21"/>
                <a:gd name="T32" fmla="*/ 35 w 40"/>
                <a:gd name="T33" fmla="*/ 12 h 21"/>
                <a:gd name="T34" fmla="*/ 33 w 40"/>
                <a:gd name="T35" fmla="*/ 9 h 21"/>
                <a:gd name="T36" fmla="*/ 24 w 40"/>
                <a:gd name="T37" fmla="*/ 9 h 21"/>
                <a:gd name="T38" fmla="*/ 24 w 40"/>
                <a:gd name="T39" fmla="*/ 9 h 21"/>
                <a:gd name="T40" fmla="*/ 24 w 40"/>
                <a:gd name="T41" fmla="*/ 9 h 21"/>
                <a:gd name="T42" fmla="*/ 12 w 40"/>
                <a:gd name="T43" fmla="*/ 7 h 21"/>
                <a:gd name="T44" fmla="*/ 7 w 40"/>
                <a:gd name="T45" fmla="*/ 4 h 21"/>
                <a:gd name="T46" fmla="*/ 7 w 40"/>
                <a:gd name="T47" fmla="*/ 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0" h="21">
                  <a:moveTo>
                    <a:pt x="5" y="0"/>
                  </a:moveTo>
                  <a:lnTo>
                    <a:pt x="12" y="2"/>
                  </a:lnTo>
                  <a:lnTo>
                    <a:pt x="24" y="4"/>
                  </a:lnTo>
                  <a:lnTo>
                    <a:pt x="33" y="4"/>
                  </a:lnTo>
                  <a:lnTo>
                    <a:pt x="40" y="12"/>
                  </a:lnTo>
                  <a:lnTo>
                    <a:pt x="38" y="19"/>
                  </a:lnTo>
                  <a:lnTo>
                    <a:pt x="26" y="21"/>
                  </a:lnTo>
                  <a:lnTo>
                    <a:pt x="14" y="16"/>
                  </a:lnTo>
                  <a:lnTo>
                    <a:pt x="7" y="12"/>
                  </a:lnTo>
                  <a:lnTo>
                    <a:pt x="0" y="4"/>
                  </a:lnTo>
                  <a:lnTo>
                    <a:pt x="5" y="0"/>
                  </a:lnTo>
                  <a:close/>
                  <a:moveTo>
                    <a:pt x="7" y="4"/>
                  </a:moveTo>
                  <a:lnTo>
                    <a:pt x="9" y="7"/>
                  </a:lnTo>
                  <a:lnTo>
                    <a:pt x="16" y="12"/>
                  </a:lnTo>
                  <a:lnTo>
                    <a:pt x="26" y="16"/>
                  </a:lnTo>
                  <a:lnTo>
                    <a:pt x="33" y="16"/>
                  </a:lnTo>
                  <a:lnTo>
                    <a:pt x="35" y="12"/>
                  </a:lnTo>
                  <a:lnTo>
                    <a:pt x="33" y="9"/>
                  </a:lnTo>
                  <a:lnTo>
                    <a:pt x="24" y="9"/>
                  </a:lnTo>
                  <a:lnTo>
                    <a:pt x="24" y="9"/>
                  </a:lnTo>
                  <a:lnTo>
                    <a:pt x="24" y="9"/>
                  </a:lnTo>
                  <a:lnTo>
                    <a:pt x="12" y="7"/>
                  </a:lnTo>
                  <a:lnTo>
                    <a:pt x="7" y="4"/>
                  </a:lnTo>
                  <a:lnTo>
                    <a:pt x="7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28" name="Freeform 841"/>
            <p:cNvSpPr>
              <a:spLocks noEditPoints="1"/>
            </p:cNvSpPr>
            <p:nvPr/>
          </p:nvSpPr>
          <p:spPr bwMode="auto">
            <a:xfrm>
              <a:off x="6157119" y="6032835"/>
              <a:ext cx="67218" cy="35290"/>
            </a:xfrm>
            <a:custGeom>
              <a:avLst/>
              <a:gdLst>
                <a:gd name="T0" fmla="*/ 5 w 40"/>
                <a:gd name="T1" fmla="*/ 0 h 21"/>
                <a:gd name="T2" fmla="*/ 12 w 40"/>
                <a:gd name="T3" fmla="*/ 2 h 21"/>
                <a:gd name="T4" fmla="*/ 24 w 40"/>
                <a:gd name="T5" fmla="*/ 4 h 21"/>
                <a:gd name="T6" fmla="*/ 33 w 40"/>
                <a:gd name="T7" fmla="*/ 4 h 21"/>
                <a:gd name="T8" fmla="*/ 40 w 40"/>
                <a:gd name="T9" fmla="*/ 12 h 21"/>
                <a:gd name="T10" fmla="*/ 38 w 40"/>
                <a:gd name="T11" fmla="*/ 19 h 21"/>
                <a:gd name="T12" fmla="*/ 26 w 40"/>
                <a:gd name="T13" fmla="*/ 21 h 21"/>
                <a:gd name="T14" fmla="*/ 14 w 40"/>
                <a:gd name="T15" fmla="*/ 16 h 21"/>
                <a:gd name="T16" fmla="*/ 7 w 40"/>
                <a:gd name="T17" fmla="*/ 12 h 21"/>
                <a:gd name="T18" fmla="*/ 0 w 40"/>
                <a:gd name="T19" fmla="*/ 4 h 21"/>
                <a:gd name="T20" fmla="*/ 5 w 40"/>
                <a:gd name="T21" fmla="*/ 0 h 21"/>
                <a:gd name="T22" fmla="*/ 7 w 40"/>
                <a:gd name="T23" fmla="*/ 4 h 21"/>
                <a:gd name="T24" fmla="*/ 9 w 40"/>
                <a:gd name="T25" fmla="*/ 7 h 21"/>
                <a:gd name="T26" fmla="*/ 16 w 40"/>
                <a:gd name="T27" fmla="*/ 12 h 21"/>
                <a:gd name="T28" fmla="*/ 26 w 40"/>
                <a:gd name="T29" fmla="*/ 16 h 21"/>
                <a:gd name="T30" fmla="*/ 33 w 40"/>
                <a:gd name="T31" fmla="*/ 16 h 21"/>
                <a:gd name="T32" fmla="*/ 35 w 40"/>
                <a:gd name="T33" fmla="*/ 12 h 21"/>
                <a:gd name="T34" fmla="*/ 33 w 40"/>
                <a:gd name="T35" fmla="*/ 9 h 21"/>
                <a:gd name="T36" fmla="*/ 24 w 40"/>
                <a:gd name="T37" fmla="*/ 9 h 21"/>
                <a:gd name="T38" fmla="*/ 24 w 40"/>
                <a:gd name="T39" fmla="*/ 9 h 21"/>
                <a:gd name="T40" fmla="*/ 24 w 40"/>
                <a:gd name="T41" fmla="*/ 9 h 21"/>
                <a:gd name="T42" fmla="*/ 12 w 40"/>
                <a:gd name="T43" fmla="*/ 7 h 21"/>
                <a:gd name="T44" fmla="*/ 7 w 40"/>
                <a:gd name="T45" fmla="*/ 4 h 21"/>
                <a:gd name="T46" fmla="*/ 7 w 40"/>
                <a:gd name="T47" fmla="*/ 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0" h="21">
                  <a:moveTo>
                    <a:pt x="5" y="0"/>
                  </a:moveTo>
                  <a:lnTo>
                    <a:pt x="12" y="2"/>
                  </a:lnTo>
                  <a:lnTo>
                    <a:pt x="24" y="4"/>
                  </a:lnTo>
                  <a:lnTo>
                    <a:pt x="33" y="4"/>
                  </a:lnTo>
                  <a:lnTo>
                    <a:pt x="40" y="12"/>
                  </a:lnTo>
                  <a:lnTo>
                    <a:pt x="38" y="19"/>
                  </a:lnTo>
                  <a:lnTo>
                    <a:pt x="26" y="21"/>
                  </a:lnTo>
                  <a:lnTo>
                    <a:pt x="14" y="16"/>
                  </a:lnTo>
                  <a:lnTo>
                    <a:pt x="7" y="12"/>
                  </a:lnTo>
                  <a:lnTo>
                    <a:pt x="0" y="4"/>
                  </a:lnTo>
                  <a:lnTo>
                    <a:pt x="5" y="0"/>
                  </a:lnTo>
                  <a:moveTo>
                    <a:pt x="7" y="4"/>
                  </a:moveTo>
                  <a:lnTo>
                    <a:pt x="9" y="7"/>
                  </a:lnTo>
                  <a:lnTo>
                    <a:pt x="16" y="12"/>
                  </a:lnTo>
                  <a:lnTo>
                    <a:pt x="26" y="16"/>
                  </a:lnTo>
                  <a:lnTo>
                    <a:pt x="33" y="16"/>
                  </a:lnTo>
                  <a:lnTo>
                    <a:pt x="35" y="12"/>
                  </a:lnTo>
                  <a:lnTo>
                    <a:pt x="33" y="9"/>
                  </a:lnTo>
                  <a:lnTo>
                    <a:pt x="24" y="9"/>
                  </a:lnTo>
                  <a:lnTo>
                    <a:pt x="24" y="9"/>
                  </a:lnTo>
                  <a:lnTo>
                    <a:pt x="24" y="9"/>
                  </a:lnTo>
                  <a:lnTo>
                    <a:pt x="12" y="7"/>
                  </a:lnTo>
                  <a:lnTo>
                    <a:pt x="7" y="4"/>
                  </a:lnTo>
                  <a:lnTo>
                    <a:pt x="7" y="4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29" name="Freeform 842"/>
            <p:cNvSpPr>
              <a:spLocks/>
            </p:cNvSpPr>
            <p:nvPr/>
          </p:nvSpPr>
          <p:spPr bwMode="auto">
            <a:xfrm>
              <a:off x="6264666" y="6036196"/>
              <a:ext cx="142838" cy="35290"/>
            </a:xfrm>
            <a:custGeom>
              <a:avLst/>
              <a:gdLst>
                <a:gd name="T0" fmla="*/ 10 w 36"/>
                <a:gd name="T1" fmla="*/ 9 h 9"/>
                <a:gd name="T2" fmla="*/ 2 w 36"/>
                <a:gd name="T3" fmla="*/ 8 h 9"/>
                <a:gd name="T4" fmla="*/ 0 w 36"/>
                <a:gd name="T5" fmla="*/ 7 h 9"/>
                <a:gd name="T6" fmla="*/ 1 w 36"/>
                <a:gd name="T7" fmla="*/ 5 h 9"/>
                <a:gd name="T8" fmla="*/ 5 w 36"/>
                <a:gd name="T9" fmla="*/ 3 h 9"/>
                <a:gd name="T10" fmla="*/ 7 w 36"/>
                <a:gd name="T11" fmla="*/ 4 h 9"/>
                <a:gd name="T12" fmla="*/ 10 w 36"/>
                <a:gd name="T13" fmla="*/ 6 h 9"/>
                <a:gd name="T14" fmla="*/ 10 w 36"/>
                <a:gd name="T15" fmla="*/ 6 h 9"/>
                <a:gd name="T16" fmla="*/ 11 w 36"/>
                <a:gd name="T17" fmla="*/ 6 h 9"/>
                <a:gd name="T18" fmla="*/ 15 w 36"/>
                <a:gd name="T19" fmla="*/ 7 h 9"/>
                <a:gd name="T20" fmla="*/ 15 w 36"/>
                <a:gd name="T21" fmla="*/ 7 h 9"/>
                <a:gd name="T22" fmla="*/ 15 w 36"/>
                <a:gd name="T23" fmla="*/ 7 h 9"/>
                <a:gd name="T24" fmla="*/ 22 w 36"/>
                <a:gd name="T25" fmla="*/ 4 h 9"/>
                <a:gd name="T26" fmla="*/ 26 w 36"/>
                <a:gd name="T27" fmla="*/ 4 h 9"/>
                <a:gd name="T28" fmla="*/ 29 w 36"/>
                <a:gd name="T29" fmla="*/ 4 h 9"/>
                <a:gd name="T30" fmla="*/ 30 w 36"/>
                <a:gd name="T31" fmla="*/ 4 h 9"/>
                <a:gd name="T32" fmla="*/ 30 w 36"/>
                <a:gd name="T33" fmla="*/ 4 h 9"/>
                <a:gd name="T34" fmla="*/ 32 w 36"/>
                <a:gd name="T35" fmla="*/ 2 h 9"/>
                <a:gd name="T36" fmla="*/ 36 w 36"/>
                <a:gd name="T37" fmla="*/ 0 h 9"/>
                <a:gd name="T38" fmla="*/ 26 w 36"/>
                <a:gd name="T39" fmla="*/ 7 h 9"/>
                <a:gd name="T40" fmla="*/ 21 w 36"/>
                <a:gd name="T41" fmla="*/ 7 h 9"/>
                <a:gd name="T42" fmla="*/ 15 w 36"/>
                <a:gd name="T43" fmla="*/ 8 h 9"/>
                <a:gd name="T44" fmla="*/ 10 w 36"/>
                <a:gd name="T4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" h="9">
                  <a:moveTo>
                    <a:pt x="10" y="9"/>
                  </a:moveTo>
                  <a:cubicBezTo>
                    <a:pt x="7" y="9"/>
                    <a:pt x="5" y="8"/>
                    <a:pt x="2" y="8"/>
                  </a:cubicBezTo>
                  <a:cubicBezTo>
                    <a:pt x="1" y="7"/>
                    <a:pt x="0" y="7"/>
                    <a:pt x="0" y="7"/>
                  </a:cubicBezTo>
                  <a:cubicBezTo>
                    <a:pt x="0" y="6"/>
                    <a:pt x="0" y="6"/>
                    <a:pt x="1" y="5"/>
                  </a:cubicBezTo>
                  <a:cubicBezTo>
                    <a:pt x="2" y="4"/>
                    <a:pt x="4" y="3"/>
                    <a:pt x="5" y="3"/>
                  </a:cubicBezTo>
                  <a:cubicBezTo>
                    <a:pt x="6" y="3"/>
                    <a:pt x="6" y="3"/>
                    <a:pt x="7" y="4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33" y="1"/>
                    <a:pt x="34" y="0"/>
                    <a:pt x="36" y="0"/>
                  </a:cubicBezTo>
                  <a:cubicBezTo>
                    <a:pt x="35" y="3"/>
                    <a:pt x="32" y="5"/>
                    <a:pt x="26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3" y="8"/>
                    <a:pt x="12" y="9"/>
                    <a:pt x="1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30" name="Freeform 843"/>
            <p:cNvSpPr>
              <a:spLocks noEditPoints="1"/>
            </p:cNvSpPr>
            <p:nvPr/>
          </p:nvSpPr>
          <p:spPr bwMode="auto">
            <a:xfrm>
              <a:off x="6259626" y="6032835"/>
              <a:ext cx="156281" cy="38650"/>
            </a:xfrm>
            <a:custGeom>
              <a:avLst/>
              <a:gdLst>
                <a:gd name="T0" fmla="*/ 39 w 39"/>
                <a:gd name="T1" fmla="*/ 0 h 10"/>
                <a:gd name="T2" fmla="*/ 27 w 39"/>
                <a:gd name="T3" fmla="*/ 9 h 10"/>
                <a:gd name="T4" fmla="*/ 22 w 39"/>
                <a:gd name="T5" fmla="*/ 9 h 10"/>
                <a:gd name="T6" fmla="*/ 16 w 39"/>
                <a:gd name="T7" fmla="*/ 9 h 10"/>
                <a:gd name="T8" fmla="*/ 10 w 39"/>
                <a:gd name="T9" fmla="*/ 10 h 10"/>
                <a:gd name="T10" fmla="*/ 3 w 39"/>
                <a:gd name="T11" fmla="*/ 9 h 10"/>
                <a:gd name="T12" fmla="*/ 2 w 39"/>
                <a:gd name="T13" fmla="*/ 5 h 10"/>
                <a:gd name="T14" fmla="*/ 6 w 39"/>
                <a:gd name="T15" fmla="*/ 3 h 10"/>
                <a:gd name="T16" fmla="*/ 8 w 39"/>
                <a:gd name="T17" fmla="*/ 4 h 10"/>
                <a:gd name="T18" fmla="*/ 12 w 39"/>
                <a:gd name="T19" fmla="*/ 6 h 10"/>
                <a:gd name="T20" fmla="*/ 16 w 39"/>
                <a:gd name="T21" fmla="*/ 7 h 10"/>
                <a:gd name="T22" fmla="*/ 22 w 39"/>
                <a:gd name="T23" fmla="*/ 5 h 10"/>
                <a:gd name="T24" fmla="*/ 27 w 39"/>
                <a:gd name="T25" fmla="*/ 5 h 10"/>
                <a:gd name="T26" fmla="*/ 30 w 39"/>
                <a:gd name="T27" fmla="*/ 5 h 10"/>
                <a:gd name="T28" fmla="*/ 32 w 39"/>
                <a:gd name="T29" fmla="*/ 2 h 10"/>
                <a:gd name="T30" fmla="*/ 39 w 39"/>
                <a:gd name="T31" fmla="*/ 0 h 10"/>
                <a:gd name="T32" fmla="*/ 35 w 39"/>
                <a:gd name="T33" fmla="*/ 2 h 10"/>
                <a:gd name="T34" fmla="*/ 33 w 39"/>
                <a:gd name="T35" fmla="*/ 3 h 10"/>
                <a:gd name="T36" fmla="*/ 33 w 39"/>
                <a:gd name="T37" fmla="*/ 4 h 10"/>
                <a:gd name="T38" fmla="*/ 35 w 39"/>
                <a:gd name="T39" fmla="*/ 2 h 10"/>
                <a:gd name="T40" fmla="*/ 6 w 39"/>
                <a:gd name="T41" fmla="*/ 5 h 10"/>
                <a:gd name="T42" fmla="*/ 3 w 39"/>
                <a:gd name="T43" fmla="*/ 7 h 10"/>
                <a:gd name="T44" fmla="*/ 3 w 39"/>
                <a:gd name="T45" fmla="*/ 7 h 10"/>
                <a:gd name="T46" fmla="*/ 3 w 39"/>
                <a:gd name="T47" fmla="*/ 7 h 10"/>
                <a:gd name="T48" fmla="*/ 2 w 39"/>
                <a:gd name="T49" fmla="*/ 7 h 10"/>
                <a:gd name="T50" fmla="*/ 3 w 39"/>
                <a:gd name="T51" fmla="*/ 8 h 10"/>
                <a:gd name="T52" fmla="*/ 10 w 39"/>
                <a:gd name="T53" fmla="*/ 9 h 10"/>
                <a:gd name="T54" fmla="*/ 14 w 39"/>
                <a:gd name="T55" fmla="*/ 8 h 10"/>
                <a:gd name="T56" fmla="*/ 12 w 39"/>
                <a:gd name="T57" fmla="*/ 8 h 10"/>
                <a:gd name="T58" fmla="*/ 11 w 39"/>
                <a:gd name="T59" fmla="*/ 8 h 10"/>
                <a:gd name="T60" fmla="*/ 11 w 39"/>
                <a:gd name="T61" fmla="*/ 8 h 10"/>
                <a:gd name="T62" fmla="*/ 7 w 39"/>
                <a:gd name="T63" fmla="*/ 6 h 10"/>
                <a:gd name="T64" fmla="*/ 6 w 39"/>
                <a:gd name="T65" fmla="*/ 5 h 10"/>
                <a:gd name="T66" fmla="*/ 28 w 39"/>
                <a:gd name="T67" fmla="*/ 6 h 10"/>
                <a:gd name="T68" fmla="*/ 27 w 39"/>
                <a:gd name="T69" fmla="*/ 6 h 10"/>
                <a:gd name="T70" fmla="*/ 23 w 39"/>
                <a:gd name="T71" fmla="*/ 6 h 10"/>
                <a:gd name="T72" fmla="*/ 19 w 39"/>
                <a:gd name="T73" fmla="*/ 7 h 10"/>
                <a:gd name="T74" fmla="*/ 22 w 39"/>
                <a:gd name="T75" fmla="*/ 7 h 10"/>
                <a:gd name="T76" fmla="*/ 27 w 39"/>
                <a:gd name="T77" fmla="*/ 7 h 10"/>
                <a:gd name="T78" fmla="*/ 28 w 39"/>
                <a:gd name="T79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9" h="10">
                  <a:moveTo>
                    <a:pt x="39" y="0"/>
                  </a:moveTo>
                  <a:cubicBezTo>
                    <a:pt x="38" y="4"/>
                    <a:pt x="34" y="6"/>
                    <a:pt x="27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5" y="10"/>
                    <a:pt x="13" y="10"/>
                    <a:pt x="10" y="10"/>
                  </a:cubicBezTo>
                  <a:cubicBezTo>
                    <a:pt x="8" y="10"/>
                    <a:pt x="6" y="10"/>
                    <a:pt x="3" y="9"/>
                  </a:cubicBezTo>
                  <a:cubicBezTo>
                    <a:pt x="0" y="9"/>
                    <a:pt x="0" y="7"/>
                    <a:pt x="2" y="5"/>
                  </a:cubicBezTo>
                  <a:cubicBezTo>
                    <a:pt x="3" y="4"/>
                    <a:pt x="4" y="3"/>
                    <a:pt x="6" y="3"/>
                  </a:cubicBezTo>
                  <a:cubicBezTo>
                    <a:pt x="7" y="3"/>
                    <a:pt x="7" y="4"/>
                    <a:pt x="8" y="4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34" y="1"/>
                    <a:pt x="36" y="0"/>
                    <a:pt x="39" y="0"/>
                  </a:cubicBezTo>
                  <a:moveTo>
                    <a:pt x="35" y="2"/>
                  </a:moveTo>
                  <a:cubicBezTo>
                    <a:pt x="34" y="3"/>
                    <a:pt x="34" y="3"/>
                    <a:pt x="33" y="3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4" y="4"/>
                    <a:pt x="34" y="3"/>
                    <a:pt x="35" y="2"/>
                  </a:cubicBezTo>
                  <a:close/>
                  <a:moveTo>
                    <a:pt x="6" y="5"/>
                  </a:moveTo>
                  <a:cubicBezTo>
                    <a:pt x="5" y="5"/>
                    <a:pt x="4" y="6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2" y="7"/>
                    <a:pt x="2" y="7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6" y="8"/>
                    <a:pt x="8" y="9"/>
                    <a:pt x="10" y="9"/>
                  </a:cubicBezTo>
                  <a:cubicBezTo>
                    <a:pt x="12" y="9"/>
                    <a:pt x="13" y="9"/>
                    <a:pt x="14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5"/>
                    <a:pt x="6" y="5"/>
                    <a:pt x="6" y="5"/>
                  </a:cubicBezTo>
                  <a:close/>
                  <a:moveTo>
                    <a:pt x="28" y="6"/>
                  </a:moveTo>
                  <a:cubicBezTo>
                    <a:pt x="27" y="6"/>
                    <a:pt x="27" y="6"/>
                    <a:pt x="27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7"/>
                    <a:pt x="28" y="6"/>
                    <a:pt x="28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31" name="Freeform 844"/>
            <p:cNvSpPr>
              <a:spLocks/>
            </p:cNvSpPr>
            <p:nvPr/>
          </p:nvSpPr>
          <p:spPr bwMode="auto">
            <a:xfrm>
              <a:off x="6224337" y="6100053"/>
              <a:ext cx="67218" cy="26887"/>
            </a:xfrm>
            <a:custGeom>
              <a:avLst/>
              <a:gdLst>
                <a:gd name="T0" fmla="*/ 16 w 17"/>
                <a:gd name="T1" fmla="*/ 7 h 7"/>
                <a:gd name="T2" fmla="*/ 10 w 17"/>
                <a:gd name="T3" fmla="*/ 7 h 7"/>
                <a:gd name="T4" fmla="*/ 2 w 17"/>
                <a:gd name="T5" fmla="*/ 2 h 7"/>
                <a:gd name="T6" fmla="*/ 0 w 17"/>
                <a:gd name="T7" fmla="*/ 0 h 7"/>
                <a:gd name="T8" fmla="*/ 0 w 17"/>
                <a:gd name="T9" fmla="*/ 0 h 7"/>
                <a:gd name="T10" fmla="*/ 0 w 17"/>
                <a:gd name="T11" fmla="*/ 0 h 7"/>
                <a:gd name="T12" fmla="*/ 2 w 17"/>
                <a:gd name="T13" fmla="*/ 0 h 7"/>
                <a:gd name="T14" fmla="*/ 5 w 17"/>
                <a:gd name="T15" fmla="*/ 0 h 7"/>
                <a:gd name="T16" fmla="*/ 11 w 17"/>
                <a:gd name="T17" fmla="*/ 2 h 7"/>
                <a:gd name="T18" fmla="*/ 17 w 17"/>
                <a:gd name="T19" fmla="*/ 6 h 7"/>
                <a:gd name="T20" fmla="*/ 17 w 17"/>
                <a:gd name="T21" fmla="*/ 6 h 7"/>
                <a:gd name="T22" fmla="*/ 17 w 17"/>
                <a:gd name="T23" fmla="*/ 6 h 7"/>
                <a:gd name="T24" fmla="*/ 16 w 17"/>
                <a:gd name="T2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7">
                  <a:moveTo>
                    <a:pt x="16" y="7"/>
                  </a:moveTo>
                  <a:cubicBezTo>
                    <a:pt x="10" y="7"/>
                    <a:pt x="10" y="7"/>
                    <a:pt x="10" y="7"/>
                  </a:cubicBezTo>
                  <a:cubicBezTo>
                    <a:pt x="7" y="4"/>
                    <a:pt x="4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3" y="0"/>
                    <a:pt x="4" y="0"/>
                    <a:pt x="5" y="0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7"/>
                    <a:pt x="16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32" name="Freeform 845"/>
            <p:cNvSpPr>
              <a:spLocks noEditPoints="1"/>
            </p:cNvSpPr>
            <p:nvPr/>
          </p:nvSpPr>
          <p:spPr bwMode="auto">
            <a:xfrm>
              <a:off x="6215933" y="6096691"/>
              <a:ext cx="84022" cy="35290"/>
            </a:xfrm>
            <a:custGeom>
              <a:avLst/>
              <a:gdLst>
                <a:gd name="T0" fmla="*/ 4 w 21"/>
                <a:gd name="T1" fmla="*/ 0 h 9"/>
                <a:gd name="T2" fmla="*/ 7 w 21"/>
                <a:gd name="T3" fmla="*/ 0 h 9"/>
                <a:gd name="T4" fmla="*/ 13 w 21"/>
                <a:gd name="T5" fmla="*/ 2 h 9"/>
                <a:gd name="T6" fmla="*/ 19 w 21"/>
                <a:gd name="T7" fmla="*/ 6 h 9"/>
                <a:gd name="T8" fmla="*/ 18 w 21"/>
                <a:gd name="T9" fmla="*/ 9 h 9"/>
                <a:gd name="T10" fmla="*/ 12 w 21"/>
                <a:gd name="T11" fmla="*/ 8 h 9"/>
                <a:gd name="T12" fmla="*/ 3 w 21"/>
                <a:gd name="T13" fmla="*/ 4 h 9"/>
                <a:gd name="T14" fmla="*/ 1 w 21"/>
                <a:gd name="T15" fmla="*/ 2 h 9"/>
                <a:gd name="T16" fmla="*/ 2 w 21"/>
                <a:gd name="T17" fmla="*/ 0 h 9"/>
                <a:gd name="T18" fmla="*/ 4 w 21"/>
                <a:gd name="T19" fmla="*/ 0 h 9"/>
                <a:gd name="T20" fmla="*/ 4 w 21"/>
                <a:gd name="T21" fmla="*/ 2 h 9"/>
                <a:gd name="T22" fmla="*/ 4 w 21"/>
                <a:gd name="T23" fmla="*/ 2 h 9"/>
                <a:gd name="T24" fmla="*/ 4 w 21"/>
                <a:gd name="T25" fmla="*/ 2 h 9"/>
                <a:gd name="T26" fmla="*/ 13 w 21"/>
                <a:gd name="T27" fmla="*/ 7 h 9"/>
                <a:gd name="T28" fmla="*/ 17 w 21"/>
                <a:gd name="T29" fmla="*/ 7 h 9"/>
                <a:gd name="T30" fmla="*/ 13 w 21"/>
                <a:gd name="T31" fmla="*/ 4 h 9"/>
                <a:gd name="T32" fmla="*/ 7 w 21"/>
                <a:gd name="T33" fmla="*/ 2 h 9"/>
                <a:gd name="T34" fmla="*/ 4 w 21"/>
                <a:gd name="T35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1" h="9">
                  <a:moveTo>
                    <a:pt x="4" y="0"/>
                  </a:moveTo>
                  <a:cubicBezTo>
                    <a:pt x="5" y="0"/>
                    <a:pt x="6" y="0"/>
                    <a:pt x="7" y="0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21" y="7"/>
                    <a:pt x="21" y="8"/>
                    <a:pt x="18" y="9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8" y="5"/>
                    <a:pt x="6" y="4"/>
                    <a:pt x="3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2" y="0"/>
                    <a:pt x="3" y="0"/>
                    <a:pt x="4" y="0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7" y="2"/>
                    <a:pt x="9" y="4"/>
                    <a:pt x="13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2"/>
                    <a:pt x="5" y="2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33" name="Freeform 846"/>
            <p:cNvSpPr>
              <a:spLocks/>
            </p:cNvSpPr>
            <p:nvPr/>
          </p:nvSpPr>
          <p:spPr bwMode="auto">
            <a:xfrm>
              <a:off x="5135414" y="5404352"/>
              <a:ext cx="480604" cy="520935"/>
            </a:xfrm>
            <a:custGeom>
              <a:avLst/>
              <a:gdLst>
                <a:gd name="T0" fmla="*/ 107 w 121"/>
                <a:gd name="T1" fmla="*/ 131 h 131"/>
                <a:gd name="T2" fmla="*/ 106 w 121"/>
                <a:gd name="T3" fmla="*/ 131 h 131"/>
                <a:gd name="T4" fmla="*/ 105 w 121"/>
                <a:gd name="T5" fmla="*/ 129 h 131"/>
                <a:gd name="T6" fmla="*/ 89 w 121"/>
                <a:gd name="T7" fmla="*/ 114 h 131"/>
                <a:gd name="T8" fmla="*/ 72 w 121"/>
                <a:gd name="T9" fmla="*/ 99 h 131"/>
                <a:gd name="T10" fmla="*/ 59 w 121"/>
                <a:gd name="T11" fmla="*/ 78 h 131"/>
                <a:gd name="T12" fmla="*/ 46 w 121"/>
                <a:gd name="T13" fmla="*/ 56 h 131"/>
                <a:gd name="T14" fmla="*/ 14 w 121"/>
                <a:gd name="T15" fmla="*/ 20 h 131"/>
                <a:gd name="T16" fmla="*/ 2 w 121"/>
                <a:gd name="T17" fmla="*/ 0 h 131"/>
                <a:gd name="T18" fmla="*/ 8 w 121"/>
                <a:gd name="T19" fmla="*/ 2 h 131"/>
                <a:gd name="T20" fmla="*/ 19 w 121"/>
                <a:gd name="T21" fmla="*/ 4 h 131"/>
                <a:gd name="T22" fmla="*/ 29 w 121"/>
                <a:gd name="T23" fmla="*/ 10 h 131"/>
                <a:gd name="T24" fmla="*/ 32 w 121"/>
                <a:gd name="T25" fmla="*/ 15 h 131"/>
                <a:gd name="T26" fmla="*/ 36 w 121"/>
                <a:gd name="T27" fmla="*/ 20 h 131"/>
                <a:gd name="T28" fmla="*/ 75 w 121"/>
                <a:gd name="T29" fmla="*/ 49 h 131"/>
                <a:gd name="T30" fmla="*/ 87 w 121"/>
                <a:gd name="T31" fmla="*/ 57 h 131"/>
                <a:gd name="T32" fmla="*/ 94 w 121"/>
                <a:gd name="T33" fmla="*/ 65 h 131"/>
                <a:gd name="T34" fmla="*/ 92 w 121"/>
                <a:gd name="T35" fmla="*/ 72 h 131"/>
                <a:gd name="T36" fmla="*/ 92 w 121"/>
                <a:gd name="T37" fmla="*/ 73 h 131"/>
                <a:gd name="T38" fmla="*/ 92 w 121"/>
                <a:gd name="T39" fmla="*/ 73 h 131"/>
                <a:gd name="T40" fmla="*/ 101 w 121"/>
                <a:gd name="T41" fmla="*/ 77 h 131"/>
                <a:gd name="T42" fmla="*/ 105 w 121"/>
                <a:gd name="T43" fmla="*/ 85 h 131"/>
                <a:gd name="T44" fmla="*/ 107 w 121"/>
                <a:gd name="T45" fmla="*/ 92 h 131"/>
                <a:gd name="T46" fmla="*/ 107 w 121"/>
                <a:gd name="T47" fmla="*/ 94 h 131"/>
                <a:gd name="T48" fmla="*/ 109 w 121"/>
                <a:gd name="T49" fmla="*/ 94 h 131"/>
                <a:gd name="T50" fmla="*/ 111 w 121"/>
                <a:gd name="T51" fmla="*/ 94 h 131"/>
                <a:gd name="T52" fmla="*/ 115 w 121"/>
                <a:gd name="T53" fmla="*/ 94 h 131"/>
                <a:gd name="T54" fmla="*/ 119 w 121"/>
                <a:gd name="T55" fmla="*/ 97 h 131"/>
                <a:gd name="T56" fmla="*/ 121 w 121"/>
                <a:gd name="T57" fmla="*/ 101 h 131"/>
                <a:gd name="T58" fmla="*/ 121 w 121"/>
                <a:gd name="T59" fmla="*/ 126 h 131"/>
                <a:gd name="T60" fmla="*/ 120 w 121"/>
                <a:gd name="T61" fmla="*/ 130 h 131"/>
                <a:gd name="T62" fmla="*/ 116 w 121"/>
                <a:gd name="T63" fmla="*/ 130 h 131"/>
                <a:gd name="T64" fmla="*/ 111 w 121"/>
                <a:gd name="T65" fmla="*/ 129 h 131"/>
                <a:gd name="T66" fmla="*/ 111 w 121"/>
                <a:gd name="T67" fmla="*/ 129 h 131"/>
                <a:gd name="T68" fmla="*/ 107 w 121"/>
                <a:gd name="T69" fmla="*/ 13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1" h="131">
                  <a:moveTo>
                    <a:pt x="107" y="131"/>
                  </a:moveTo>
                  <a:cubicBezTo>
                    <a:pt x="106" y="131"/>
                    <a:pt x="106" y="131"/>
                    <a:pt x="106" y="131"/>
                  </a:cubicBezTo>
                  <a:cubicBezTo>
                    <a:pt x="105" y="129"/>
                    <a:pt x="105" y="129"/>
                    <a:pt x="105" y="129"/>
                  </a:cubicBezTo>
                  <a:cubicBezTo>
                    <a:pt x="104" y="126"/>
                    <a:pt x="99" y="122"/>
                    <a:pt x="89" y="114"/>
                  </a:cubicBezTo>
                  <a:cubicBezTo>
                    <a:pt x="72" y="99"/>
                    <a:pt x="72" y="99"/>
                    <a:pt x="72" y="99"/>
                  </a:cubicBezTo>
                  <a:cubicBezTo>
                    <a:pt x="59" y="78"/>
                    <a:pt x="59" y="78"/>
                    <a:pt x="59" y="78"/>
                  </a:cubicBezTo>
                  <a:cubicBezTo>
                    <a:pt x="46" y="56"/>
                    <a:pt x="46" y="56"/>
                    <a:pt x="46" y="56"/>
                  </a:cubicBezTo>
                  <a:cubicBezTo>
                    <a:pt x="34" y="38"/>
                    <a:pt x="24" y="27"/>
                    <a:pt x="14" y="20"/>
                  </a:cubicBezTo>
                  <a:cubicBezTo>
                    <a:pt x="4" y="13"/>
                    <a:pt x="0" y="6"/>
                    <a:pt x="2" y="0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3" y="4"/>
                    <a:pt x="27" y="6"/>
                    <a:pt x="29" y="10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75" y="49"/>
                    <a:pt x="75" y="49"/>
                    <a:pt x="75" y="49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95" y="63"/>
                    <a:pt x="95" y="65"/>
                    <a:pt x="94" y="65"/>
                  </a:cubicBezTo>
                  <a:cubicBezTo>
                    <a:pt x="92" y="72"/>
                    <a:pt x="92" y="72"/>
                    <a:pt x="92" y="72"/>
                  </a:cubicBezTo>
                  <a:cubicBezTo>
                    <a:pt x="92" y="73"/>
                    <a:pt x="92" y="73"/>
                    <a:pt x="92" y="73"/>
                  </a:cubicBezTo>
                  <a:cubicBezTo>
                    <a:pt x="92" y="73"/>
                    <a:pt x="92" y="73"/>
                    <a:pt x="92" y="73"/>
                  </a:cubicBezTo>
                  <a:cubicBezTo>
                    <a:pt x="93" y="75"/>
                    <a:pt x="96" y="76"/>
                    <a:pt x="101" y="77"/>
                  </a:cubicBezTo>
                  <a:cubicBezTo>
                    <a:pt x="102" y="78"/>
                    <a:pt x="103" y="81"/>
                    <a:pt x="105" y="85"/>
                  </a:cubicBezTo>
                  <a:cubicBezTo>
                    <a:pt x="107" y="89"/>
                    <a:pt x="107" y="91"/>
                    <a:pt x="107" y="92"/>
                  </a:cubicBezTo>
                  <a:cubicBezTo>
                    <a:pt x="107" y="93"/>
                    <a:pt x="107" y="93"/>
                    <a:pt x="107" y="94"/>
                  </a:cubicBezTo>
                  <a:cubicBezTo>
                    <a:pt x="108" y="94"/>
                    <a:pt x="108" y="94"/>
                    <a:pt x="109" y="94"/>
                  </a:cubicBezTo>
                  <a:cubicBezTo>
                    <a:pt x="110" y="94"/>
                    <a:pt x="110" y="94"/>
                    <a:pt x="111" y="94"/>
                  </a:cubicBezTo>
                  <a:cubicBezTo>
                    <a:pt x="115" y="94"/>
                    <a:pt x="115" y="94"/>
                    <a:pt x="115" y="94"/>
                  </a:cubicBezTo>
                  <a:cubicBezTo>
                    <a:pt x="119" y="97"/>
                    <a:pt x="119" y="97"/>
                    <a:pt x="119" y="97"/>
                  </a:cubicBezTo>
                  <a:cubicBezTo>
                    <a:pt x="121" y="101"/>
                    <a:pt x="121" y="101"/>
                    <a:pt x="121" y="101"/>
                  </a:cubicBezTo>
                  <a:cubicBezTo>
                    <a:pt x="121" y="126"/>
                    <a:pt x="121" y="126"/>
                    <a:pt x="121" y="126"/>
                  </a:cubicBezTo>
                  <a:cubicBezTo>
                    <a:pt x="121" y="129"/>
                    <a:pt x="121" y="129"/>
                    <a:pt x="120" y="130"/>
                  </a:cubicBezTo>
                  <a:cubicBezTo>
                    <a:pt x="116" y="130"/>
                    <a:pt x="116" y="130"/>
                    <a:pt x="116" y="130"/>
                  </a:cubicBezTo>
                  <a:cubicBezTo>
                    <a:pt x="111" y="129"/>
                    <a:pt x="111" y="129"/>
                    <a:pt x="111" y="129"/>
                  </a:cubicBezTo>
                  <a:cubicBezTo>
                    <a:pt x="111" y="129"/>
                    <a:pt x="111" y="129"/>
                    <a:pt x="111" y="129"/>
                  </a:cubicBezTo>
                  <a:cubicBezTo>
                    <a:pt x="109" y="129"/>
                    <a:pt x="108" y="130"/>
                    <a:pt x="107" y="1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34" name="Freeform 847"/>
            <p:cNvSpPr>
              <a:spLocks noEditPoints="1"/>
            </p:cNvSpPr>
            <p:nvPr/>
          </p:nvSpPr>
          <p:spPr bwMode="auto">
            <a:xfrm>
              <a:off x="5128692" y="5400990"/>
              <a:ext cx="492368" cy="527657"/>
            </a:xfrm>
            <a:custGeom>
              <a:avLst/>
              <a:gdLst>
                <a:gd name="T0" fmla="*/ 10 w 124"/>
                <a:gd name="T1" fmla="*/ 2 h 133"/>
                <a:gd name="T2" fmla="*/ 32 w 124"/>
                <a:gd name="T3" fmla="*/ 10 h 133"/>
                <a:gd name="T4" fmla="*/ 39 w 124"/>
                <a:gd name="T5" fmla="*/ 21 h 133"/>
                <a:gd name="T6" fmla="*/ 90 w 124"/>
                <a:gd name="T7" fmla="*/ 57 h 133"/>
                <a:gd name="T8" fmla="*/ 95 w 124"/>
                <a:gd name="T9" fmla="*/ 73 h 133"/>
                <a:gd name="T10" fmla="*/ 108 w 124"/>
                <a:gd name="T11" fmla="*/ 85 h 133"/>
                <a:gd name="T12" fmla="*/ 111 w 124"/>
                <a:gd name="T13" fmla="*/ 94 h 133"/>
                <a:gd name="T14" fmla="*/ 118 w 124"/>
                <a:gd name="T15" fmla="*/ 94 h 133"/>
                <a:gd name="T16" fmla="*/ 124 w 124"/>
                <a:gd name="T17" fmla="*/ 102 h 133"/>
                <a:gd name="T18" fmla="*/ 122 w 124"/>
                <a:gd name="T19" fmla="*/ 132 h 133"/>
                <a:gd name="T20" fmla="*/ 113 w 124"/>
                <a:gd name="T21" fmla="*/ 131 h 133"/>
                <a:gd name="T22" fmla="*/ 107 w 124"/>
                <a:gd name="T23" fmla="*/ 133 h 133"/>
                <a:gd name="T24" fmla="*/ 91 w 124"/>
                <a:gd name="T25" fmla="*/ 116 h 133"/>
                <a:gd name="T26" fmla="*/ 61 w 124"/>
                <a:gd name="T27" fmla="*/ 79 h 133"/>
                <a:gd name="T28" fmla="*/ 15 w 124"/>
                <a:gd name="T29" fmla="*/ 21 h 133"/>
                <a:gd name="T30" fmla="*/ 4 w 124"/>
                <a:gd name="T31" fmla="*/ 2 h 133"/>
                <a:gd name="T32" fmla="*/ 48 w 124"/>
                <a:gd name="T33" fmla="*/ 56 h 133"/>
                <a:gd name="T34" fmla="*/ 75 w 124"/>
                <a:gd name="T35" fmla="*/ 100 h 133"/>
                <a:gd name="T36" fmla="*/ 107 w 124"/>
                <a:gd name="T37" fmla="*/ 129 h 133"/>
                <a:gd name="T38" fmla="*/ 109 w 124"/>
                <a:gd name="T39" fmla="*/ 131 h 133"/>
                <a:gd name="T40" fmla="*/ 113 w 124"/>
                <a:gd name="T41" fmla="*/ 129 h 133"/>
                <a:gd name="T42" fmla="*/ 119 w 124"/>
                <a:gd name="T43" fmla="*/ 130 h 133"/>
                <a:gd name="T44" fmla="*/ 122 w 124"/>
                <a:gd name="T45" fmla="*/ 127 h 133"/>
                <a:gd name="T46" fmla="*/ 120 w 124"/>
                <a:gd name="T47" fmla="*/ 99 h 133"/>
                <a:gd name="T48" fmla="*/ 113 w 124"/>
                <a:gd name="T49" fmla="*/ 96 h 133"/>
                <a:gd name="T50" fmla="*/ 109 w 124"/>
                <a:gd name="T51" fmla="*/ 95 h 133"/>
                <a:gd name="T52" fmla="*/ 106 w 124"/>
                <a:gd name="T53" fmla="*/ 86 h 133"/>
                <a:gd name="T54" fmla="*/ 93 w 124"/>
                <a:gd name="T55" fmla="*/ 74 h 133"/>
                <a:gd name="T56" fmla="*/ 93 w 124"/>
                <a:gd name="T57" fmla="*/ 73 h 133"/>
                <a:gd name="T58" fmla="*/ 96 w 124"/>
                <a:gd name="T59" fmla="*/ 66 h 133"/>
                <a:gd name="T60" fmla="*/ 88 w 124"/>
                <a:gd name="T61" fmla="*/ 59 h 133"/>
                <a:gd name="T62" fmla="*/ 38 w 124"/>
                <a:gd name="T63" fmla="*/ 22 h 133"/>
                <a:gd name="T64" fmla="*/ 37 w 124"/>
                <a:gd name="T65" fmla="*/ 22 h 133"/>
                <a:gd name="T66" fmla="*/ 33 w 124"/>
                <a:gd name="T67" fmla="*/ 17 h 133"/>
                <a:gd name="T68" fmla="*/ 30 w 124"/>
                <a:gd name="T69" fmla="*/ 11 h 133"/>
                <a:gd name="T70" fmla="*/ 21 w 124"/>
                <a:gd name="T71" fmla="*/ 6 h 133"/>
                <a:gd name="T72" fmla="*/ 10 w 124"/>
                <a:gd name="T73" fmla="*/ 4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133">
                  <a:moveTo>
                    <a:pt x="3" y="0"/>
                  </a:moveTo>
                  <a:cubicBezTo>
                    <a:pt x="10" y="2"/>
                    <a:pt x="10" y="2"/>
                    <a:pt x="10" y="2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6" y="4"/>
                    <a:pt x="30" y="6"/>
                    <a:pt x="32" y="10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78" y="49"/>
                    <a:pt x="78" y="49"/>
                    <a:pt x="78" y="49"/>
                  </a:cubicBezTo>
                  <a:cubicBezTo>
                    <a:pt x="90" y="57"/>
                    <a:pt x="90" y="57"/>
                    <a:pt x="90" y="57"/>
                  </a:cubicBezTo>
                  <a:cubicBezTo>
                    <a:pt x="96" y="62"/>
                    <a:pt x="98" y="65"/>
                    <a:pt x="97" y="67"/>
                  </a:cubicBezTo>
                  <a:cubicBezTo>
                    <a:pt x="95" y="73"/>
                    <a:pt x="95" y="73"/>
                    <a:pt x="95" y="73"/>
                  </a:cubicBezTo>
                  <a:cubicBezTo>
                    <a:pt x="96" y="75"/>
                    <a:pt x="98" y="76"/>
                    <a:pt x="104" y="78"/>
                  </a:cubicBezTo>
                  <a:cubicBezTo>
                    <a:pt x="104" y="78"/>
                    <a:pt x="106" y="81"/>
                    <a:pt x="108" y="85"/>
                  </a:cubicBezTo>
                  <a:cubicBezTo>
                    <a:pt x="110" y="90"/>
                    <a:pt x="110" y="92"/>
                    <a:pt x="110" y="93"/>
                  </a:cubicBezTo>
                  <a:cubicBezTo>
                    <a:pt x="110" y="94"/>
                    <a:pt x="110" y="94"/>
                    <a:pt x="111" y="94"/>
                  </a:cubicBezTo>
                  <a:cubicBezTo>
                    <a:pt x="112" y="94"/>
                    <a:pt x="112" y="94"/>
                    <a:pt x="113" y="94"/>
                  </a:cubicBezTo>
                  <a:cubicBezTo>
                    <a:pt x="118" y="94"/>
                    <a:pt x="118" y="94"/>
                    <a:pt x="118" y="94"/>
                  </a:cubicBezTo>
                  <a:cubicBezTo>
                    <a:pt x="122" y="97"/>
                    <a:pt x="122" y="97"/>
                    <a:pt x="122" y="97"/>
                  </a:cubicBezTo>
                  <a:cubicBezTo>
                    <a:pt x="124" y="102"/>
                    <a:pt x="124" y="102"/>
                    <a:pt x="124" y="102"/>
                  </a:cubicBezTo>
                  <a:cubicBezTo>
                    <a:pt x="124" y="127"/>
                    <a:pt x="124" y="127"/>
                    <a:pt x="124" y="127"/>
                  </a:cubicBezTo>
                  <a:cubicBezTo>
                    <a:pt x="124" y="130"/>
                    <a:pt x="124" y="131"/>
                    <a:pt x="122" y="132"/>
                  </a:cubicBezTo>
                  <a:cubicBezTo>
                    <a:pt x="118" y="132"/>
                    <a:pt x="118" y="132"/>
                    <a:pt x="118" y="132"/>
                  </a:cubicBezTo>
                  <a:cubicBezTo>
                    <a:pt x="113" y="131"/>
                    <a:pt x="113" y="131"/>
                    <a:pt x="113" y="131"/>
                  </a:cubicBezTo>
                  <a:cubicBezTo>
                    <a:pt x="111" y="131"/>
                    <a:pt x="110" y="132"/>
                    <a:pt x="109" y="133"/>
                  </a:cubicBezTo>
                  <a:cubicBezTo>
                    <a:pt x="107" y="133"/>
                    <a:pt x="107" y="133"/>
                    <a:pt x="107" y="133"/>
                  </a:cubicBezTo>
                  <a:cubicBezTo>
                    <a:pt x="106" y="130"/>
                    <a:pt x="106" y="130"/>
                    <a:pt x="106" y="130"/>
                  </a:cubicBezTo>
                  <a:cubicBezTo>
                    <a:pt x="105" y="127"/>
                    <a:pt x="100" y="123"/>
                    <a:pt x="91" y="116"/>
                  </a:cubicBezTo>
                  <a:cubicBezTo>
                    <a:pt x="73" y="101"/>
                    <a:pt x="73" y="101"/>
                    <a:pt x="73" y="101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36" y="41"/>
                    <a:pt x="26" y="29"/>
                    <a:pt x="15" y="21"/>
                  </a:cubicBezTo>
                  <a:cubicBezTo>
                    <a:pt x="4" y="14"/>
                    <a:pt x="0" y="7"/>
                    <a:pt x="3" y="0"/>
                  </a:cubicBezTo>
                  <a:moveTo>
                    <a:pt x="4" y="2"/>
                  </a:moveTo>
                  <a:cubicBezTo>
                    <a:pt x="3" y="8"/>
                    <a:pt x="7" y="14"/>
                    <a:pt x="16" y="20"/>
                  </a:cubicBezTo>
                  <a:cubicBezTo>
                    <a:pt x="26" y="27"/>
                    <a:pt x="37" y="39"/>
                    <a:pt x="48" y="56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75" y="100"/>
                    <a:pt x="75" y="100"/>
                    <a:pt x="75" y="100"/>
                  </a:cubicBezTo>
                  <a:cubicBezTo>
                    <a:pt x="92" y="115"/>
                    <a:pt x="92" y="115"/>
                    <a:pt x="92" y="115"/>
                  </a:cubicBezTo>
                  <a:cubicBezTo>
                    <a:pt x="102" y="122"/>
                    <a:pt x="106" y="126"/>
                    <a:pt x="107" y="129"/>
                  </a:cubicBezTo>
                  <a:cubicBezTo>
                    <a:pt x="108" y="131"/>
                    <a:pt x="108" y="131"/>
                    <a:pt x="108" y="131"/>
                  </a:cubicBezTo>
                  <a:cubicBezTo>
                    <a:pt x="109" y="131"/>
                    <a:pt x="109" y="131"/>
                    <a:pt x="109" y="131"/>
                  </a:cubicBezTo>
                  <a:cubicBezTo>
                    <a:pt x="109" y="130"/>
                    <a:pt x="111" y="129"/>
                    <a:pt x="113" y="129"/>
                  </a:cubicBezTo>
                  <a:cubicBezTo>
                    <a:pt x="113" y="129"/>
                    <a:pt x="113" y="129"/>
                    <a:pt x="113" y="129"/>
                  </a:cubicBezTo>
                  <a:cubicBezTo>
                    <a:pt x="113" y="129"/>
                    <a:pt x="113" y="129"/>
                    <a:pt x="113" y="129"/>
                  </a:cubicBezTo>
                  <a:cubicBezTo>
                    <a:pt x="119" y="130"/>
                    <a:pt x="119" y="130"/>
                    <a:pt x="119" y="130"/>
                  </a:cubicBezTo>
                  <a:cubicBezTo>
                    <a:pt x="122" y="130"/>
                    <a:pt x="122" y="130"/>
                    <a:pt x="122" y="130"/>
                  </a:cubicBezTo>
                  <a:cubicBezTo>
                    <a:pt x="122" y="130"/>
                    <a:pt x="122" y="129"/>
                    <a:pt x="122" y="127"/>
                  </a:cubicBezTo>
                  <a:cubicBezTo>
                    <a:pt x="122" y="102"/>
                    <a:pt x="122" y="102"/>
                    <a:pt x="122" y="102"/>
                  </a:cubicBezTo>
                  <a:cubicBezTo>
                    <a:pt x="120" y="99"/>
                    <a:pt x="120" y="99"/>
                    <a:pt x="120" y="99"/>
                  </a:cubicBezTo>
                  <a:cubicBezTo>
                    <a:pt x="117" y="96"/>
                    <a:pt x="117" y="96"/>
                    <a:pt x="117" y="96"/>
                  </a:cubicBezTo>
                  <a:cubicBezTo>
                    <a:pt x="113" y="96"/>
                    <a:pt x="113" y="96"/>
                    <a:pt x="113" y="96"/>
                  </a:cubicBezTo>
                  <a:cubicBezTo>
                    <a:pt x="112" y="96"/>
                    <a:pt x="112" y="96"/>
                    <a:pt x="111" y="96"/>
                  </a:cubicBezTo>
                  <a:cubicBezTo>
                    <a:pt x="110" y="96"/>
                    <a:pt x="109" y="96"/>
                    <a:pt x="109" y="95"/>
                  </a:cubicBezTo>
                  <a:cubicBezTo>
                    <a:pt x="108" y="95"/>
                    <a:pt x="108" y="94"/>
                    <a:pt x="109" y="93"/>
                  </a:cubicBezTo>
                  <a:cubicBezTo>
                    <a:pt x="108" y="92"/>
                    <a:pt x="108" y="90"/>
                    <a:pt x="106" y="86"/>
                  </a:cubicBezTo>
                  <a:cubicBezTo>
                    <a:pt x="105" y="82"/>
                    <a:pt x="103" y="80"/>
                    <a:pt x="103" y="79"/>
                  </a:cubicBezTo>
                  <a:cubicBezTo>
                    <a:pt x="98" y="78"/>
                    <a:pt x="95" y="76"/>
                    <a:pt x="93" y="74"/>
                  </a:cubicBezTo>
                  <a:cubicBezTo>
                    <a:pt x="93" y="74"/>
                    <a:pt x="93" y="74"/>
                    <a:pt x="93" y="74"/>
                  </a:cubicBezTo>
                  <a:cubicBezTo>
                    <a:pt x="93" y="73"/>
                    <a:pt x="93" y="73"/>
                    <a:pt x="93" y="73"/>
                  </a:cubicBezTo>
                  <a:cubicBezTo>
                    <a:pt x="96" y="66"/>
                    <a:pt x="96" y="66"/>
                    <a:pt x="96" y="66"/>
                  </a:cubicBezTo>
                  <a:cubicBezTo>
                    <a:pt x="96" y="66"/>
                    <a:pt x="96" y="66"/>
                    <a:pt x="96" y="66"/>
                  </a:cubicBezTo>
                  <a:cubicBezTo>
                    <a:pt x="96" y="66"/>
                    <a:pt x="96" y="66"/>
                    <a:pt x="96" y="66"/>
                  </a:cubicBezTo>
                  <a:cubicBezTo>
                    <a:pt x="96" y="66"/>
                    <a:pt x="96" y="64"/>
                    <a:pt x="88" y="59"/>
                  </a:cubicBezTo>
                  <a:cubicBezTo>
                    <a:pt x="77" y="50"/>
                    <a:pt x="77" y="50"/>
                    <a:pt x="77" y="50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29" y="7"/>
                    <a:pt x="25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4" y="2"/>
                    <a:pt x="4" y="2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35" name="Freeform 848"/>
            <p:cNvSpPr>
              <a:spLocks/>
            </p:cNvSpPr>
            <p:nvPr/>
          </p:nvSpPr>
          <p:spPr bwMode="auto">
            <a:xfrm>
              <a:off x="5592492" y="5738760"/>
              <a:ext cx="60495" cy="55455"/>
            </a:xfrm>
            <a:custGeom>
              <a:avLst/>
              <a:gdLst>
                <a:gd name="T0" fmla="*/ 13 w 15"/>
                <a:gd name="T1" fmla="*/ 14 h 14"/>
                <a:gd name="T2" fmla="*/ 10 w 15"/>
                <a:gd name="T3" fmla="*/ 12 h 14"/>
                <a:gd name="T4" fmla="*/ 8 w 15"/>
                <a:gd name="T5" fmla="*/ 7 h 14"/>
                <a:gd name="T6" fmla="*/ 8 w 15"/>
                <a:gd name="T7" fmla="*/ 6 h 14"/>
                <a:gd name="T8" fmla="*/ 7 w 15"/>
                <a:gd name="T9" fmla="*/ 6 h 14"/>
                <a:gd name="T10" fmla="*/ 3 w 15"/>
                <a:gd name="T11" fmla="*/ 4 h 14"/>
                <a:gd name="T12" fmla="*/ 2 w 15"/>
                <a:gd name="T13" fmla="*/ 4 h 14"/>
                <a:gd name="T14" fmla="*/ 0 w 15"/>
                <a:gd name="T15" fmla="*/ 3 h 14"/>
                <a:gd name="T16" fmla="*/ 3 w 15"/>
                <a:gd name="T17" fmla="*/ 0 h 14"/>
                <a:gd name="T18" fmla="*/ 3 w 15"/>
                <a:gd name="T19" fmla="*/ 1 h 14"/>
                <a:gd name="T20" fmla="*/ 3 w 15"/>
                <a:gd name="T21" fmla="*/ 2 h 14"/>
                <a:gd name="T22" fmla="*/ 5 w 15"/>
                <a:gd name="T23" fmla="*/ 3 h 14"/>
                <a:gd name="T24" fmla="*/ 5 w 15"/>
                <a:gd name="T25" fmla="*/ 2 h 14"/>
                <a:gd name="T26" fmla="*/ 7 w 15"/>
                <a:gd name="T27" fmla="*/ 1 h 14"/>
                <a:gd name="T28" fmla="*/ 8 w 15"/>
                <a:gd name="T29" fmla="*/ 3 h 14"/>
                <a:gd name="T30" fmla="*/ 9 w 15"/>
                <a:gd name="T31" fmla="*/ 7 h 14"/>
                <a:gd name="T32" fmla="*/ 9 w 15"/>
                <a:gd name="T33" fmla="*/ 7 h 14"/>
                <a:gd name="T34" fmla="*/ 9 w 15"/>
                <a:gd name="T35" fmla="*/ 7 h 14"/>
                <a:gd name="T36" fmla="*/ 15 w 15"/>
                <a:gd name="T37" fmla="*/ 11 h 14"/>
                <a:gd name="T38" fmla="*/ 15 w 15"/>
                <a:gd name="T39" fmla="*/ 12 h 14"/>
                <a:gd name="T40" fmla="*/ 15 w 15"/>
                <a:gd name="T41" fmla="*/ 12 h 14"/>
                <a:gd name="T42" fmla="*/ 13 w 15"/>
                <a:gd name="T43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" h="14">
                  <a:moveTo>
                    <a:pt x="13" y="14"/>
                  </a:moveTo>
                  <a:cubicBezTo>
                    <a:pt x="10" y="12"/>
                    <a:pt x="10" y="12"/>
                    <a:pt x="10" y="12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6" y="5"/>
                    <a:pt x="4" y="4"/>
                    <a:pt x="3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4"/>
                    <a:pt x="0" y="3"/>
                  </a:cubicBezTo>
                  <a:cubicBezTo>
                    <a:pt x="0" y="2"/>
                    <a:pt x="1" y="1"/>
                    <a:pt x="3" y="0"/>
                  </a:cubicBezTo>
                  <a:cubicBezTo>
                    <a:pt x="3" y="0"/>
                    <a:pt x="3" y="1"/>
                    <a:pt x="3" y="1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8" y="1"/>
                    <a:pt x="8" y="1"/>
                    <a:pt x="8" y="3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3" y="14"/>
                    <a:pt x="13" y="14"/>
                    <a:pt x="13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36" name="Freeform 849"/>
            <p:cNvSpPr>
              <a:spLocks noEditPoints="1"/>
            </p:cNvSpPr>
            <p:nvPr/>
          </p:nvSpPr>
          <p:spPr bwMode="auto">
            <a:xfrm>
              <a:off x="5585771" y="5733718"/>
              <a:ext cx="70578" cy="63857"/>
            </a:xfrm>
            <a:custGeom>
              <a:avLst/>
              <a:gdLst>
                <a:gd name="T0" fmla="*/ 5 w 18"/>
                <a:gd name="T1" fmla="*/ 0 h 16"/>
                <a:gd name="T2" fmla="*/ 6 w 18"/>
                <a:gd name="T3" fmla="*/ 2 h 16"/>
                <a:gd name="T4" fmla="*/ 6 w 18"/>
                <a:gd name="T5" fmla="*/ 3 h 16"/>
                <a:gd name="T6" fmla="*/ 7 w 18"/>
                <a:gd name="T7" fmla="*/ 3 h 16"/>
                <a:gd name="T8" fmla="*/ 9 w 18"/>
                <a:gd name="T9" fmla="*/ 1 h 16"/>
                <a:gd name="T10" fmla="*/ 11 w 18"/>
                <a:gd name="T11" fmla="*/ 3 h 16"/>
                <a:gd name="T12" fmla="*/ 12 w 18"/>
                <a:gd name="T13" fmla="*/ 8 h 16"/>
                <a:gd name="T14" fmla="*/ 18 w 18"/>
                <a:gd name="T15" fmla="*/ 12 h 16"/>
                <a:gd name="T16" fmla="*/ 18 w 18"/>
                <a:gd name="T17" fmla="*/ 14 h 16"/>
                <a:gd name="T18" fmla="*/ 15 w 18"/>
                <a:gd name="T19" fmla="*/ 16 h 16"/>
                <a:gd name="T20" fmla="*/ 11 w 18"/>
                <a:gd name="T21" fmla="*/ 13 h 16"/>
                <a:gd name="T22" fmla="*/ 9 w 18"/>
                <a:gd name="T23" fmla="*/ 8 h 16"/>
                <a:gd name="T24" fmla="*/ 5 w 18"/>
                <a:gd name="T25" fmla="*/ 6 h 16"/>
                <a:gd name="T26" fmla="*/ 3 w 18"/>
                <a:gd name="T27" fmla="*/ 6 h 16"/>
                <a:gd name="T28" fmla="*/ 4 w 18"/>
                <a:gd name="T29" fmla="*/ 0 h 16"/>
                <a:gd name="T30" fmla="*/ 5 w 18"/>
                <a:gd name="T31" fmla="*/ 0 h 16"/>
                <a:gd name="T32" fmla="*/ 4 w 18"/>
                <a:gd name="T33" fmla="*/ 3 h 16"/>
                <a:gd name="T34" fmla="*/ 3 w 18"/>
                <a:gd name="T35" fmla="*/ 4 h 16"/>
                <a:gd name="T36" fmla="*/ 3 w 18"/>
                <a:gd name="T37" fmla="*/ 4 h 16"/>
                <a:gd name="T38" fmla="*/ 4 w 18"/>
                <a:gd name="T39" fmla="*/ 4 h 16"/>
                <a:gd name="T40" fmla="*/ 5 w 18"/>
                <a:gd name="T41" fmla="*/ 4 h 16"/>
                <a:gd name="T42" fmla="*/ 10 w 18"/>
                <a:gd name="T43" fmla="*/ 6 h 16"/>
                <a:gd name="T44" fmla="*/ 9 w 18"/>
                <a:gd name="T45" fmla="*/ 4 h 16"/>
                <a:gd name="T46" fmla="*/ 9 w 18"/>
                <a:gd name="T47" fmla="*/ 3 h 16"/>
                <a:gd name="T48" fmla="*/ 8 w 18"/>
                <a:gd name="T49" fmla="*/ 4 h 16"/>
                <a:gd name="T50" fmla="*/ 8 w 18"/>
                <a:gd name="T51" fmla="*/ 4 h 16"/>
                <a:gd name="T52" fmla="*/ 4 w 18"/>
                <a:gd name="T53" fmla="*/ 3 h 16"/>
                <a:gd name="T54" fmla="*/ 4 w 18"/>
                <a:gd name="T55" fmla="*/ 3 h 16"/>
                <a:gd name="T56" fmla="*/ 12 w 18"/>
                <a:gd name="T57" fmla="*/ 10 h 16"/>
                <a:gd name="T58" fmla="*/ 13 w 18"/>
                <a:gd name="T59" fmla="*/ 12 h 16"/>
                <a:gd name="T60" fmla="*/ 15 w 18"/>
                <a:gd name="T61" fmla="*/ 14 h 16"/>
                <a:gd name="T62" fmla="*/ 16 w 18"/>
                <a:gd name="T63" fmla="*/ 13 h 16"/>
                <a:gd name="T64" fmla="*/ 12 w 18"/>
                <a:gd name="T65" fmla="*/ 1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8" h="16">
                  <a:moveTo>
                    <a:pt x="5" y="0"/>
                  </a:moveTo>
                  <a:cubicBezTo>
                    <a:pt x="5" y="0"/>
                    <a:pt x="6" y="1"/>
                    <a:pt x="6" y="2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0" y="1"/>
                    <a:pt x="11" y="2"/>
                    <a:pt x="11" y="3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3"/>
                    <a:pt x="18" y="14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7" y="7"/>
                    <a:pt x="6" y="6"/>
                    <a:pt x="5" y="6"/>
                  </a:cubicBezTo>
                  <a:cubicBezTo>
                    <a:pt x="4" y="6"/>
                    <a:pt x="4" y="6"/>
                    <a:pt x="3" y="6"/>
                  </a:cubicBezTo>
                  <a:cubicBezTo>
                    <a:pt x="0" y="5"/>
                    <a:pt x="1" y="3"/>
                    <a:pt x="4" y="0"/>
                  </a:cubicBezTo>
                  <a:cubicBezTo>
                    <a:pt x="4" y="0"/>
                    <a:pt x="4" y="0"/>
                    <a:pt x="5" y="0"/>
                  </a:cubicBezTo>
                  <a:moveTo>
                    <a:pt x="4" y="3"/>
                  </a:moveTo>
                  <a:cubicBezTo>
                    <a:pt x="4" y="3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4" y="4"/>
                  </a:cubicBezTo>
                  <a:cubicBezTo>
                    <a:pt x="4" y="4"/>
                    <a:pt x="4" y="4"/>
                    <a:pt x="5" y="4"/>
                  </a:cubicBezTo>
                  <a:cubicBezTo>
                    <a:pt x="7" y="4"/>
                    <a:pt x="8" y="5"/>
                    <a:pt x="10" y="6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lose/>
                  <a:moveTo>
                    <a:pt x="12" y="10"/>
                  </a:moveTo>
                  <a:cubicBezTo>
                    <a:pt x="13" y="12"/>
                    <a:pt x="13" y="12"/>
                    <a:pt x="13" y="12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2" y="10"/>
                    <a:pt x="12" y="10"/>
                    <a:pt x="12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37" name="Freeform 850"/>
            <p:cNvSpPr>
              <a:spLocks/>
            </p:cNvSpPr>
            <p:nvPr/>
          </p:nvSpPr>
          <p:spPr bwMode="auto">
            <a:xfrm>
              <a:off x="5612658" y="5937051"/>
              <a:ext cx="389861" cy="119311"/>
            </a:xfrm>
            <a:custGeom>
              <a:avLst/>
              <a:gdLst>
                <a:gd name="T0" fmla="*/ 98 w 98"/>
                <a:gd name="T1" fmla="*/ 30 h 30"/>
                <a:gd name="T2" fmla="*/ 95 w 98"/>
                <a:gd name="T3" fmla="*/ 29 h 30"/>
                <a:gd name="T4" fmla="*/ 85 w 98"/>
                <a:gd name="T5" fmla="*/ 27 h 30"/>
                <a:gd name="T6" fmla="*/ 59 w 98"/>
                <a:gd name="T7" fmla="*/ 25 h 30"/>
                <a:gd name="T8" fmla="*/ 52 w 98"/>
                <a:gd name="T9" fmla="*/ 23 h 30"/>
                <a:gd name="T10" fmla="*/ 47 w 98"/>
                <a:gd name="T11" fmla="*/ 20 h 30"/>
                <a:gd name="T12" fmla="*/ 31 w 98"/>
                <a:gd name="T13" fmla="*/ 19 h 30"/>
                <a:gd name="T14" fmla="*/ 18 w 98"/>
                <a:gd name="T15" fmla="*/ 17 h 30"/>
                <a:gd name="T16" fmla="*/ 9 w 98"/>
                <a:gd name="T17" fmla="*/ 13 h 30"/>
                <a:gd name="T18" fmla="*/ 3 w 98"/>
                <a:gd name="T19" fmla="*/ 9 h 30"/>
                <a:gd name="T20" fmla="*/ 0 w 98"/>
                <a:gd name="T21" fmla="*/ 9 h 30"/>
                <a:gd name="T22" fmla="*/ 0 w 98"/>
                <a:gd name="T23" fmla="*/ 9 h 30"/>
                <a:gd name="T24" fmla="*/ 3 w 98"/>
                <a:gd name="T25" fmla="*/ 6 h 30"/>
                <a:gd name="T26" fmla="*/ 3 w 98"/>
                <a:gd name="T27" fmla="*/ 6 h 30"/>
                <a:gd name="T28" fmla="*/ 3 w 98"/>
                <a:gd name="T29" fmla="*/ 6 h 30"/>
                <a:gd name="T30" fmla="*/ 5 w 98"/>
                <a:gd name="T31" fmla="*/ 0 h 30"/>
                <a:gd name="T32" fmla="*/ 8 w 98"/>
                <a:gd name="T33" fmla="*/ 1 h 30"/>
                <a:gd name="T34" fmla="*/ 11 w 98"/>
                <a:gd name="T35" fmla="*/ 3 h 30"/>
                <a:gd name="T36" fmla="*/ 11 w 98"/>
                <a:gd name="T37" fmla="*/ 3 h 30"/>
                <a:gd name="T38" fmla="*/ 11 w 98"/>
                <a:gd name="T39" fmla="*/ 3 h 30"/>
                <a:gd name="T40" fmla="*/ 14 w 98"/>
                <a:gd name="T41" fmla="*/ 2 h 30"/>
                <a:gd name="T42" fmla="*/ 20 w 98"/>
                <a:gd name="T43" fmla="*/ 2 h 30"/>
                <a:gd name="T44" fmla="*/ 24 w 98"/>
                <a:gd name="T45" fmla="*/ 5 h 30"/>
                <a:gd name="T46" fmla="*/ 30 w 98"/>
                <a:gd name="T47" fmla="*/ 6 h 30"/>
                <a:gd name="T48" fmla="*/ 37 w 98"/>
                <a:gd name="T49" fmla="*/ 10 h 30"/>
                <a:gd name="T50" fmla="*/ 46 w 98"/>
                <a:gd name="T51" fmla="*/ 13 h 30"/>
                <a:gd name="T52" fmla="*/ 53 w 98"/>
                <a:gd name="T53" fmla="*/ 9 h 30"/>
                <a:gd name="T54" fmla="*/ 58 w 98"/>
                <a:gd name="T55" fmla="*/ 7 h 30"/>
                <a:gd name="T56" fmla="*/ 74 w 98"/>
                <a:gd name="T57" fmla="*/ 12 h 30"/>
                <a:gd name="T58" fmla="*/ 77 w 98"/>
                <a:gd name="T59" fmla="*/ 15 h 30"/>
                <a:gd name="T60" fmla="*/ 81 w 98"/>
                <a:gd name="T61" fmla="*/ 20 h 30"/>
                <a:gd name="T62" fmla="*/ 82 w 98"/>
                <a:gd name="T63" fmla="*/ 20 h 30"/>
                <a:gd name="T64" fmla="*/ 82 w 98"/>
                <a:gd name="T65" fmla="*/ 20 h 30"/>
                <a:gd name="T66" fmla="*/ 89 w 98"/>
                <a:gd name="T67" fmla="*/ 22 h 30"/>
                <a:gd name="T68" fmla="*/ 96 w 98"/>
                <a:gd name="T69" fmla="*/ 21 h 30"/>
                <a:gd name="T70" fmla="*/ 97 w 98"/>
                <a:gd name="T71" fmla="*/ 21 h 30"/>
                <a:gd name="T72" fmla="*/ 97 w 98"/>
                <a:gd name="T73" fmla="*/ 23 h 30"/>
                <a:gd name="T74" fmla="*/ 98 w 98"/>
                <a:gd name="T7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8" h="30">
                  <a:moveTo>
                    <a:pt x="98" y="30"/>
                  </a:moveTo>
                  <a:cubicBezTo>
                    <a:pt x="97" y="30"/>
                    <a:pt x="96" y="30"/>
                    <a:pt x="95" y="29"/>
                  </a:cubicBezTo>
                  <a:cubicBezTo>
                    <a:pt x="85" y="27"/>
                    <a:pt x="85" y="27"/>
                    <a:pt x="85" y="27"/>
                  </a:cubicBezTo>
                  <a:cubicBezTo>
                    <a:pt x="59" y="25"/>
                    <a:pt x="59" y="25"/>
                    <a:pt x="59" y="25"/>
                  </a:cubicBezTo>
                  <a:cubicBezTo>
                    <a:pt x="52" y="23"/>
                    <a:pt x="52" y="23"/>
                    <a:pt x="52" y="23"/>
                  </a:cubicBezTo>
                  <a:cubicBezTo>
                    <a:pt x="47" y="20"/>
                    <a:pt x="47" y="20"/>
                    <a:pt x="47" y="20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0" y="15"/>
                    <a:pt x="9" y="14"/>
                    <a:pt x="9" y="13"/>
                  </a:cubicBezTo>
                  <a:cubicBezTo>
                    <a:pt x="9" y="9"/>
                    <a:pt x="5" y="9"/>
                    <a:pt x="3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6" y="0"/>
                    <a:pt x="8" y="1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1" y="3"/>
                    <a:pt x="23" y="5"/>
                    <a:pt x="24" y="5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41" y="12"/>
                    <a:pt x="44" y="13"/>
                    <a:pt x="46" y="13"/>
                  </a:cubicBezTo>
                  <a:cubicBezTo>
                    <a:pt x="49" y="13"/>
                    <a:pt x="52" y="12"/>
                    <a:pt x="53" y="9"/>
                  </a:cubicBezTo>
                  <a:cubicBezTo>
                    <a:pt x="54" y="8"/>
                    <a:pt x="56" y="7"/>
                    <a:pt x="58" y="7"/>
                  </a:cubicBezTo>
                  <a:cubicBezTo>
                    <a:pt x="62" y="7"/>
                    <a:pt x="67" y="8"/>
                    <a:pt x="74" y="12"/>
                  </a:cubicBezTo>
                  <a:cubicBezTo>
                    <a:pt x="77" y="15"/>
                    <a:pt x="77" y="15"/>
                    <a:pt x="77" y="15"/>
                  </a:cubicBezTo>
                  <a:cubicBezTo>
                    <a:pt x="81" y="20"/>
                    <a:pt x="81" y="20"/>
                    <a:pt x="81" y="20"/>
                  </a:cubicBezTo>
                  <a:cubicBezTo>
                    <a:pt x="82" y="20"/>
                    <a:pt x="82" y="20"/>
                    <a:pt x="82" y="20"/>
                  </a:cubicBezTo>
                  <a:cubicBezTo>
                    <a:pt x="82" y="20"/>
                    <a:pt x="82" y="20"/>
                    <a:pt x="82" y="20"/>
                  </a:cubicBezTo>
                  <a:cubicBezTo>
                    <a:pt x="89" y="22"/>
                    <a:pt x="89" y="22"/>
                    <a:pt x="89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1"/>
                    <a:pt x="97" y="21"/>
                    <a:pt x="97" y="21"/>
                  </a:cubicBezTo>
                  <a:cubicBezTo>
                    <a:pt x="98" y="21"/>
                    <a:pt x="98" y="22"/>
                    <a:pt x="97" y="23"/>
                  </a:cubicBezTo>
                  <a:cubicBezTo>
                    <a:pt x="96" y="26"/>
                    <a:pt x="97" y="29"/>
                    <a:pt x="98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38" name="Freeform 851"/>
            <p:cNvSpPr>
              <a:spLocks noEditPoints="1"/>
            </p:cNvSpPr>
            <p:nvPr/>
          </p:nvSpPr>
          <p:spPr bwMode="auto">
            <a:xfrm>
              <a:off x="5600894" y="5933689"/>
              <a:ext cx="408347" cy="126034"/>
            </a:xfrm>
            <a:custGeom>
              <a:avLst/>
              <a:gdLst>
                <a:gd name="T0" fmla="*/ 12 w 103"/>
                <a:gd name="T1" fmla="*/ 1 h 32"/>
                <a:gd name="T2" fmla="*/ 17 w 103"/>
                <a:gd name="T3" fmla="*/ 2 h 32"/>
                <a:gd name="T4" fmla="*/ 27 w 103"/>
                <a:gd name="T5" fmla="*/ 5 h 32"/>
                <a:gd name="T6" fmla="*/ 33 w 103"/>
                <a:gd name="T7" fmla="*/ 6 h 32"/>
                <a:gd name="T8" fmla="*/ 49 w 103"/>
                <a:gd name="T9" fmla="*/ 13 h 32"/>
                <a:gd name="T10" fmla="*/ 61 w 103"/>
                <a:gd name="T11" fmla="*/ 7 h 32"/>
                <a:gd name="T12" fmla="*/ 81 w 103"/>
                <a:gd name="T13" fmla="*/ 16 h 32"/>
                <a:gd name="T14" fmla="*/ 92 w 103"/>
                <a:gd name="T15" fmla="*/ 22 h 32"/>
                <a:gd name="T16" fmla="*/ 101 w 103"/>
                <a:gd name="T17" fmla="*/ 25 h 32"/>
                <a:gd name="T18" fmla="*/ 101 w 103"/>
                <a:gd name="T19" fmla="*/ 32 h 32"/>
                <a:gd name="T20" fmla="*/ 88 w 103"/>
                <a:gd name="T21" fmla="*/ 29 h 32"/>
                <a:gd name="T22" fmla="*/ 55 w 103"/>
                <a:gd name="T23" fmla="*/ 25 h 32"/>
                <a:gd name="T24" fmla="*/ 34 w 103"/>
                <a:gd name="T25" fmla="*/ 21 h 32"/>
                <a:gd name="T26" fmla="*/ 11 w 103"/>
                <a:gd name="T27" fmla="*/ 14 h 32"/>
                <a:gd name="T28" fmla="*/ 0 w 103"/>
                <a:gd name="T29" fmla="*/ 10 h 32"/>
                <a:gd name="T30" fmla="*/ 5 w 103"/>
                <a:gd name="T31" fmla="*/ 6 h 32"/>
                <a:gd name="T32" fmla="*/ 7 w 103"/>
                <a:gd name="T33" fmla="*/ 0 h 32"/>
                <a:gd name="T34" fmla="*/ 7 w 103"/>
                <a:gd name="T35" fmla="*/ 7 h 32"/>
                <a:gd name="T36" fmla="*/ 6 w 103"/>
                <a:gd name="T37" fmla="*/ 8 h 32"/>
                <a:gd name="T38" fmla="*/ 6 w 103"/>
                <a:gd name="T39" fmla="*/ 10 h 32"/>
                <a:gd name="T40" fmla="*/ 22 w 103"/>
                <a:gd name="T41" fmla="*/ 17 h 32"/>
                <a:gd name="T42" fmla="*/ 49 w 103"/>
                <a:gd name="T43" fmla="*/ 20 h 32"/>
                <a:gd name="T44" fmla="*/ 50 w 103"/>
                <a:gd name="T45" fmla="*/ 21 h 32"/>
                <a:gd name="T46" fmla="*/ 62 w 103"/>
                <a:gd name="T47" fmla="*/ 25 h 32"/>
                <a:gd name="T48" fmla="*/ 89 w 103"/>
                <a:gd name="T49" fmla="*/ 27 h 32"/>
                <a:gd name="T50" fmla="*/ 98 w 103"/>
                <a:gd name="T51" fmla="*/ 30 h 32"/>
                <a:gd name="T52" fmla="*/ 100 w 103"/>
                <a:gd name="T53" fmla="*/ 24 h 32"/>
                <a:gd name="T54" fmla="*/ 100 w 103"/>
                <a:gd name="T55" fmla="*/ 23 h 32"/>
                <a:gd name="T56" fmla="*/ 92 w 103"/>
                <a:gd name="T57" fmla="*/ 24 h 32"/>
                <a:gd name="T58" fmla="*/ 92 w 103"/>
                <a:gd name="T59" fmla="*/ 24 h 32"/>
                <a:gd name="T60" fmla="*/ 84 w 103"/>
                <a:gd name="T61" fmla="*/ 22 h 32"/>
                <a:gd name="T62" fmla="*/ 80 w 103"/>
                <a:gd name="T63" fmla="*/ 17 h 32"/>
                <a:gd name="T64" fmla="*/ 61 w 103"/>
                <a:gd name="T65" fmla="*/ 9 h 32"/>
                <a:gd name="T66" fmla="*/ 49 w 103"/>
                <a:gd name="T67" fmla="*/ 15 h 32"/>
                <a:gd name="T68" fmla="*/ 33 w 103"/>
                <a:gd name="T69" fmla="*/ 8 h 32"/>
                <a:gd name="T70" fmla="*/ 27 w 103"/>
                <a:gd name="T71" fmla="*/ 7 h 32"/>
                <a:gd name="T72" fmla="*/ 17 w 103"/>
                <a:gd name="T73" fmla="*/ 4 h 32"/>
                <a:gd name="T74" fmla="*/ 14 w 103"/>
                <a:gd name="T75" fmla="*/ 5 h 32"/>
                <a:gd name="T76" fmla="*/ 11 w 103"/>
                <a:gd name="T77" fmla="*/ 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3" h="32">
                  <a:moveTo>
                    <a:pt x="7" y="0"/>
                  </a:moveTo>
                  <a:cubicBezTo>
                    <a:pt x="8" y="0"/>
                    <a:pt x="10" y="1"/>
                    <a:pt x="12" y="1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5" y="4"/>
                    <a:pt x="26" y="5"/>
                    <a:pt x="27" y="5"/>
                  </a:cubicBezTo>
                  <a:cubicBezTo>
                    <a:pt x="27" y="5"/>
                    <a:pt x="27" y="5"/>
                    <a:pt x="28" y="5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4" y="12"/>
                    <a:pt x="47" y="13"/>
                    <a:pt x="49" y="13"/>
                  </a:cubicBezTo>
                  <a:cubicBezTo>
                    <a:pt x="52" y="13"/>
                    <a:pt x="54" y="12"/>
                    <a:pt x="56" y="10"/>
                  </a:cubicBezTo>
                  <a:cubicBezTo>
                    <a:pt x="57" y="8"/>
                    <a:pt x="59" y="7"/>
                    <a:pt x="61" y="7"/>
                  </a:cubicBezTo>
                  <a:cubicBezTo>
                    <a:pt x="65" y="7"/>
                    <a:pt x="71" y="9"/>
                    <a:pt x="78" y="12"/>
                  </a:cubicBezTo>
                  <a:cubicBezTo>
                    <a:pt x="81" y="16"/>
                    <a:pt x="81" y="16"/>
                    <a:pt x="81" y="16"/>
                  </a:cubicBezTo>
                  <a:cubicBezTo>
                    <a:pt x="85" y="20"/>
                    <a:pt x="85" y="20"/>
                    <a:pt x="85" y="20"/>
                  </a:cubicBezTo>
                  <a:cubicBezTo>
                    <a:pt x="92" y="22"/>
                    <a:pt x="92" y="22"/>
                    <a:pt x="92" y="22"/>
                  </a:cubicBezTo>
                  <a:cubicBezTo>
                    <a:pt x="99" y="21"/>
                    <a:pt x="99" y="21"/>
                    <a:pt x="99" y="21"/>
                  </a:cubicBezTo>
                  <a:cubicBezTo>
                    <a:pt x="101" y="21"/>
                    <a:pt x="102" y="22"/>
                    <a:pt x="101" y="25"/>
                  </a:cubicBezTo>
                  <a:cubicBezTo>
                    <a:pt x="100" y="27"/>
                    <a:pt x="100" y="30"/>
                    <a:pt x="102" y="30"/>
                  </a:cubicBezTo>
                  <a:cubicBezTo>
                    <a:pt x="103" y="31"/>
                    <a:pt x="102" y="32"/>
                    <a:pt x="101" y="32"/>
                  </a:cubicBezTo>
                  <a:cubicBezTo>
                    <a:pt x="101" y="32"/>
                    <a:pt x="99" y="32"/>
                    <a:pt x="98" y="31"/>
                  </a:cubicBezTo>
                  <a:cubicBezTo>
                    <a:pt x="88" y="29"/>
                    <a:pt x="88" y="29"/>
                    <a:pt x="88" y="29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55" y="25"/>
                    <a:pt x="55" y="25"/>
                    <a:pt x="55" y="25"/>
                  </a:cubicBezTo>
                  <a:cubicBezTo>
                    <a:pt x="49" y="22"/>
                    <a:pt x="49" y="22"/>
                    <a:pt x="49" y="22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14" y="17"/>
                    <a:pt x="11" y="15"/>
                    <a:pt x="11" y="14"/>
                  </a:cubicBezTo>
                  <a:cubicBezTo>
                    <a:pt x="11" y="12"/>
                    <a:pt x="9" y="11"/>
                    <a:pt x="6" y="11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0"/>
                    <a:pt x="7" y="0"/>
                    <a:pt x="7" y="0"/>
                  </a:cubicBezTo>
                  <a:moveTo>
                    <a:pt x="8" y="2"/>
                  </a:moveTo>
                  <a:cubicBezTo>
                    <a:pt x="7" y="7"/>
                    <a:pt x="7" y="7"/>
                    <a:pt x="7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8" y="10"/>
                    <a:pt x="13" y="10"/>
                    <a:pt x="13" y="14"/>
                  </a:cubicBezTo>
                  <a:cubicBezTo>
                    <a:pt x="13" y="14"/>
                    <a:pt x="15" y="15"/>
                    <a:pt x="22" y="17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49" y="20"/>
                    <a:pt x="49" y="20"/>
                    <a:pt x="49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0" y="21"/>
                    <a:pt x="50" y="21"/>
                    <a:pt x="50" y="21"/>
                  </a:cubicBezTo>
                  <a:cubicBezTo>
                    <a:pt x="55" y="23"/>
                    <a:pt x="55" y="23"/>
                    <a:pt x="55" y="23"/>
                  </a:cubicBezTo>
                  <a:cubicBezTo>
                    <a:pt x="62" y="25"/>
                    <a:pt x="62" y="25"/>
                    <a:pt x="62" y="25"/>
                  </a:cubicBezTo>
                  <a:cubicBezTo>
                    <a:pt x="88" y="27"/>
                    <a:pt x="88" y="27"/>
                    <a:pt x="88" y="27"/>
                  </a:cubicBezTo>
                  <a:cubicBezTo>
                    <a:pt x="89" y="27"/>
                    <a:pt x="89" y="27"/>
                    <a:pt x="89" y="27"/>
                  </a:cubicBezTo>
                  <a:cubicBezTo>
                    <a:pt x="89" y="27"/>
                    <a:pt x="89" y="27"/>
                    <a:pt x="89" y="27"/>
                  </a:cubicBezTo>
                  <a:cubicBezTo>
                    <a:pt x="98" y="30"/>
                    <a:pt x="98" y="30"/>
                    <a:pt x="98" y="30"/>
                  </a:cubicBezTo>
                  <a:cubicBezTo>
                    <a:pt x="98" y="30"/>
                    <a:pt x="99" y="30"/>
                    <a:pt x="99" y="30"/>
                  </a:cubicBezTo>
                  <a:cubicBezTo>
                    <a:pt x="99" y="29"/>
                    <a:pt x="99" y="27"/>
                    <a:pt x="100" y="24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100" y="23"/>
                    <a:pt x="99" y="23"/>
                    <a:pt x="99" y="23"/>
                  </a:cubicBezTo>
                  <a:cubicBezTo>
                    <a:pt x="92" y="24"/>
                    <a:pt x="92" y="24"/>
                    <a:pt x="92" y="24"/>
                  </a:cubicBezTo>
                  <a:cubicBezTo>
                    <a:pt x="92" y="24"/>
                    <a:pt x="92" y="24"/>
                    <a:pt x="92" y="24"/>
                  </a:cubicBezTo>
                  <a:cubicBezTo>
                    <a:pt x="92" y="24"/>
                    <a:pt x="92" y="24"/>
                    <a:pt x="92" y="24"/>
                  </a:cubicBezTo>
                  <a:cubicBezTo>
                    <a:pt x="85" y="22"/>
                    <a:pt x="85" y="22"/>
                    <a:pt x="85" y="22"/>
                  </a:cubicBezTo>
                  <a:cubicBezTo>
                    <a:pt x="84" y="22"/>
                    <a:pt x="84" y="22"/>
                    <a:pt x="84" y="22"/>
                  </a:cubicBezTo>
                  <a:cubicBezTo>
                    <a:pt x="84" y="22"/>
                    <a:pt x="84" y="22"/>
                    <a:pt x="84" y="22"/>
                  </a:cubicBezTo>
                  <a:cubicBezTo>
                    <a:pt x="80" y="17"/>
                    <a:pt x="80" y="17"/>
                    <a:pt x="80" y="17"/>
                  </a:cubicBezTo>
                  <a:cubicBezTo>
                    <a:pt x="77" y="13"/>
                    <a:pt x="77" y="13"/>
                    <a:pt x="77" y="13"/>
                  </a:cubicBezTo>
                  <a:cubicBezTo>
                    <a:pt x="70" y="10"/>
                    <a:pt x="65" y="9"/>
                    <a:pt x="61" y="9"/>
                  </a:cubicBezTo>
                  <a:cubicBezTo>
                    <a:pt x="58" y="9"/>
                    <a:pt x="57" y="10"/>
                    <a:pt x="57" y="11"/>
                  </a:cubicBezTo>
                  <a:cubicBezTo>
                    <a:pt x="55" y="13"/>
                    <a:pt x="53" y="15"/>
                    <a:pt x="49" y="15"/>
                  </a:cubicBezTo>
                  <a:cubicBezTo>
                    <a:pt x="47" y="15"/>
                    <a:pt x="43" y="14"/>
                    <a:pt x="40" y="12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7"/>
                    <a:pt x="27" y="7"/>
                    <a:pt x="27" y="7"/>
                  </a:cubicBezTo>
                  <a:cubicBezTo>
                    <a:pt x="26" y="7"/>
                    <a:pt x="24" y="5"/>
                    <a:pt x="22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0" y="2"/>
                    <a:pt x="9" y="2"/>
                    <a:pt x="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39" name="Freeform 852"/>
            <p:cNvSpPr>
              <a:spLocks/>
            </p:cNvSpPr>
            <p:nvPr/>
          </p:nvSpPr>
          <p:spPr bwMode="auto">
            <a:xfrm>
              <a:off x="6022684" y="6039556"/>
              <a:ext cx="35290" cy="13444"/>
            </a:xfrm>
            <a:custGeom>
              <a:avLst/>
              <a:gdLst>
                <a:gd name="T0" fmla="*/ 5 w 9"/>
                <a:gd name="T1" fmla="*/ 3 h 3"/>
                <a:gd name="T2" fmla="*/ 3 w 9"/>
                <a:gd name="T3" fmla="*/ 3 h 3"/>
                <a:gd name="T4" fmla="*/ 2 w 9"/>
                <a:gd name="T5" fmla="*/ 2 h 3"/>
                <a:gd name="T6" fmla="*/ 0 w 9"/>
                <a:gd name="T7" fmla="*/ 1 h 3"/>
                <a:gd name="T8" fmla="*/ 0 w 9"/>
                <a:gd name="T9" fmla="*/ 1 h 3"/>
                <a:gd name="T10" fmla="*/ 7 w 9"/>
                <a:gd name="T11" fmla="*/ 0 h 3"/>
                <a:gd name="T12" fmla="*/ 8 w 9"/>
                <a:gd name="T13" fmla="*/ 0 h 3"/>
                <a:gd name="T14" fmla="*/ 9 w 9"/>
                <a:gd name="T15" fmla="*/ 1 h 3"/>
                <a:gd name="T16" fmla="*/ 5 w 9"/>
                <a:gd name="T1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3">
                  <a:moveTo>
                    <a:pt x="5" y="3"/>
                  </a:moveTo>
                  <a:cubicBezTo>
                    <a:pt x="5" y="3"/>
                    <a:pt x="4" y="3"/>
                    <a:pt x="3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3"/>
                    <a:pt x="7" y="3"/>
                    <a:pt x="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40" name="Freeform 853"/>
            <p:cNvSpPr>
              <a:spLocks noEditPoints="1"/>
            </p:cNvSpPr>
            <p:nvPr/>
          </p:nvSpPr>
          <p:spPr bwMode="auto">
            <a:xfrm>
              <a:off x="6014281" y="6036196"/>
              <a:ext cx="47052" cy="20166"/>
            </a:xfrm>
            <a:custGeom>
              <a:avLst/>
              <a:gdLst>
                <a:gd name="T0" fmla="*/ 9 w 12"/>
                <a:gd name="T1" fmla="*/ 0 h 5"/>
                <a:gd name="T2" fmla="*/ 11 w 12"/>
                <a:gd name="T3" fmla="*/ 1 h 5"/>
                <a:gd name="T4" fmla="*/ 12 w 12"/>
                <a:gd name="T5" fmla="*/ 3 h 5"/>
                <a:gd name="T6" fmla="*/ 7 w 12"/>
                <a:gd name="T7" fmla="*/ 5 h 5"/>
                <a:gd name="T8" fmla="*/ 5 w 12"/>
                <a:gd name="T9" fmla="*/ 4 h 5"/>
                <a:gd name="T10" fmla="*/ 4 w 12"/>
                <a:gd name="T11" fmla="*/ 4 h 5"/>
                <a:gd name="T12" fmla="*/ 2 w 12"/>
                <a:gd name="T13" fmla="*/ 1 h 5"/>
                <a:gd name="T14" fmla="*/ 9 w 12"/>
                <a:gd name="T15" fmla="*/ 0 h 5"/>
                <a:gd name="T16" fmla="*/ 8 w 12"/>
                <a:gd name="T17" fmla="*/ 2 h 5"/>
                <a:gd name="T18" fmla="*/ 5 w 12"/>
                <a:gd name="T19" fmla="*/ 2 h 5"/>
                <a:gd name="T20" fmla="*/ 6 w 12"/>
                <a:gd name="T21" fmla="*/ 3 h 5"/>
                <a:gd name="T22" fmla="*/ 7 w 12"/>
                <a:gd name="T23" fmla="*/ 3 h 5"/>
                <a:gd name="T24" fmla="*/ 10 w 12"/>
                <a:gd name="T25" fmla="*/ 2 h 5"/>
                <a:gd name="T26" fmla="*/ 10 w 12"/>
                <a:gd name="T27" fmla="*/ 2 h 5"/>
                <a:gd name="T28" fmla="*/ 8 w 12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" h="5">
                  <a:moveTo>
                    <a:pt x="9" y="0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0" y="4"/>
                    <a:pt x="9" y="5"/>
                    <a:pt x="7" y="5"/>
                  </a:cubicBezTo>
                  <a:cubicBezTo>
                    <a:pt x="7" y="5"/>
                    <a:pt x="6" y="5"/>
                    <a:pt x="5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0" y="2"/>
                    <a:pt x="0" y="1"/>
                    <a:pt x="2" y="1"/>
                  </a:cubicBezTo>
                  <a:cubicBezTo>
                    <a:pt x="9" y="0"/>
                    <a:pt x="9" y="0"/>
                    <a:pt x="9" y="0"/>
                  </a:cubicBezTo>
                  <a:moveTo>
                    <a:pt x="8" y="2"/>
                  </a:moveTo>
                  <a:cubicBezTo>
                    <a:pt x="5" y="2"/>
                    <a:pt x="5" y="2"/>
                    <a:pt x="5" y="2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7" y="3"/>
                    <a:pt x="7" y="3"/>
                  </a:cubicBezTo>
                  <a:cubicBezTo>
                    <a:pt x="8" y="3"/>
                    <a:pt x="9" y="3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8" y="2"/>
                    <a:pt x="8" y="2"/>
                    <a:pt x="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41" name="Freeform 854"/>
            <p:cNvSpPr>
              <a:spLocks/>
            </p:cNvSpPr>
            <p:nvPr/>
          </p:nvSpPr>
          <p:spPr bwMode="auto">
            <a:xfrm>
              <a:off x="6113428" y="6053000"/>
              <a:ext cx="55454" cy="23525"/>
            </a:xfrm>
            <a:custGeom>
              <a:avLst/>
              <a:gdLst>
                <a:gd name="T0" fmla="*/ 4 w 14"/>
                <a:gd name="T1" fmla="*/ 6 h 6"/>
                <a:gd name="T2" fmla="*/ 0 w 14"/>
                <a:gd name="T3" fmla="*/ 4 h 6"/>
                <a:gd name="T4" fmla="*/ 1 w 14"/>
                <a:gd name="T5" fmla="*/ 2 h 6"/>
                <a:gd name="T6" fmla="*/ 1 w 14"/>
                <a:gd name="T7" fmla="*/ 2 h 6"/>
                <a:gd name="T8" fmla="*/ 1 w 14"/>
                <a:gd name="T9" fmla="*/ 2 h 6"/>
                <a:gd name="T10" fmla="*/ 3 w 14"/>
                <a:gd name="T11" fmla="*/ 0 h 6"/>
                <a:gd name="T12" fmla="*/ 6 w 14"/>
                <a:gd name="T13" fmla="*/ 1 h 6"/>
                <a:gd name="T14" fmla="*/ 10 w 14"/>
                <a:gd name="T15" fmla="*/ 2 h 6"/>
                <a:gd name="T16" fmla="*/ 12 w 14"/>
                <a:gd name="T17" fmla="*/ 3 h 6"/>
                <a:gd name="T18" fmla="*/ 14 w 14"/>
                <a:gd name="T19" fmla="*/ 3 h 6"/>
                <a:gd name="T20" fmla="*/ 14 w 14"/>
                <a:gd name="T21" fmla="*/ 3 h 6"/>
                <a:gd name="T22" fmla="*/ 10 w 14"/>
                <a:gd name="T23" fmla="*/ 5 h 6"/>
                <a:gd name="T24" fmla="*/ 4 w 14"/>
                <a:gd name="T2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" h="6">
                  <a:moveTo>
                    <a:pt x="4" y="6"/>
                  </a:moveTo>
                  <a:cubicBezTo>
                    <a:pt x="2" y="6"/>
                    <a:pt x="1" y="5"/>
                    <a:pt x="0" y="4"/>
                  </a:cubicBezTo>
                  <a:cubicBezTo>
                    <a:pt x="0" y="4"/>
                    <a:pt x="0" y="3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2" y="0"/>
                    <a:pt x="3" y="0"/>
                  </a:cubicBezTo>
                  <a:cubicBezTo>
                    <a:pt x="4" y="0"/>
                    <a:pt x="5" y="1"/>
                    <a:pt x="6" y="1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4" y="6"/>
                    <a:pt x="4" y="6"/>
                    <a:pt x="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42" name="Freeform 855"/>
            <p:cNvSpPr>
              <a:spLocks noEditPoints="1"/>
            </p:cNvSpPr>
            <p:nvPr/>
          </p:nvSpPr>
          <p:spPr bwMode="auto">
            <a:xfrm>
              <a:off x="6105024" y="6053000"/>
              <a:ext cx="72259" cy="26887"/>
            </a:xfrm>
            <a:custGeom>
              <a:avLst/>
              <a:gdLst>
                <a:gd name="T0" fmla="*/ 5 w 18"/>
                <a:gd name="T1" fmla="*/ 0 h 7"/>
                <a:gd name="T2" fmla="*/ 8 w 18"/>
                <a:gd name="T3" fmla="*/ 0 h 7"/>
                <a:gd name="T4" fmla="*/ 12 w 18"/>
                <a:gd name="T5" fmla="*/ 1 h 7"/>
                <a:gd name="T6" fmla="*/ 14 w 18"/>
                <a:gd name="T7" fmla="*/ 2 h 7"/>
                <a:gd name="T8" fmla="*/ 16 w 18"/>
                <a:gd name="T9" fmla="*/ 2 h 7"/>
                <a:gd name="T10" fmla="*/ 18 w 18"/>
                <a:gd name="T11" fmla="*/ 4 h 7"/>
                <a:gd name="T12" fmla="*/ 17 w 18"/>
                <a:gd name="T13" fmla="*/ 4 h 7"/>
                <a:gd name="T14" fmla="*/ 12 w 18"/>
                <a:gd name="T15" fmla="*/ 6 h 7"/>
                <a:gd name="T16" fmla="*/ 6 w 18"/>
                <a:gd name="T17" fmla="*/ 7 h 7"/>
                <a:gd name="T18" fmla="*/ 2 w 18"/>
                <a:gd name="T19" fmla="*/ 2 h 7"/>
                <a:gd name="T20" fmla="*/ 5 w 18"/>
                <a:gd name="T21" fmla="*/ 0 h 7"/>
                <a:gd name="T22" fmla="*/ 5 w 18"/>
                <a:gd name="T23" fmla="*/ 1 h 7"/>
                <a:gd name="T24" fmla="*/ 4 w 18"/>
                <a:gd name="T25" fmla="*/ 2 h 7"/>
                <a:gd name="T26" fmla="*/ 4 w 18"/>
                <a:gd name="T27" fmla="*/ 3 h 7"/>
                <a:gd name="T28" fmla="*/ 4 w 18"/>
                <a:gd name="T29" fmla="*/ 3 h 7"/>
                <a:gd name="T30" fmla="*/ 3 w 18"/>
                <a:gd name="T31" fmla="*/ 4 h 7"/>
                <a:gd name="T32" fmla="*/ 6 w 18"/>
                <a:gd name="T33" fmla="*/ 5 h 7"/>
                <a:gd name="T34" fmla="*/ 12 w 18"/>
                <a:gd name="T35" fmla="*/ 5 h 7"/>
                <a:gd name="T36" fmla="*/ 14 w 18"/>
                <a:gd name="T37" fmla="*/ 4 h 7"/>
                <a:gd name="T38" fmla="*/ 14 w 18"/>
                <a:gd name="T39" fmla="*/ 4 h 7"/>
                <a:gd name="T40" fmla="*/ 14 w 18"/>
                <a:gd name="T41" fmla="*/ 3 h 7"/>
                <a:gd name="T42" fmla="*/ 13 w 18"/>
                <a:gd name="T43" fmla="*/ 3 h 7"/>
                <a:gd name="T44" fmla="*/ 11 w 18"/>
                <a:gd name="T45" fmla="*/ 3 h 7"/>
                <a:gd name="T46" fmla="*/ 7 w 18"/>
                <a:gd name="T47" fmla="*/ 2 h 7"/>
                <a:gd name="T48" fmla="*/ 7 w 18"/>
                <a:gd name="T49" fmla="*/ 2 h 7"/>
                <a:gd name="T50" fmla="*/ 7 w 18"/>
                <a:gd name="T51" fmla="*/ 2 h 7"/>
                <a:gd name="T52" fmla="*/ 5 w 18"/>
                <a:gd name="T53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8" h="7">
                  <a:moveTo>
                    <a:pt x="5" y="0"/>
                  </a:moveTo>
                  <a:cubicBezTo>
                    <a:pt x="6" y="0"/>
                    <a:pt x="7" y="0"/>
                    <a:pt x="8" y="0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2" y="6"/>
                    <a:pt x="0" y="4"/>
                    <a:pt x="2" y="2"/>
                  </a:cubicBezTo>
                  <a:cubicBezTo>
                    <a:pt x="3" y="0"/>
                    <a:pt x="4" y="0"/>
                    <a:pt x="5" y="0"/>
                  </a:cubicBezTo>
                  <a:moveTo>
                    <a:pt x="5" y="1"/>
                  </a:moveTo>
                  <a:cubicBezTo>
                    <a:pt x="4" y="1"/>
                    <a:pt x="4" y="2"/>
                    <a:pt x="4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4" y="5"/>
                    <a:pt x="6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"/>
                    <a:pt x="6" y="1"/>
                    <a:pt x="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43" name="Freeform 856"/>
            <p:cNvSpPr>
              <a:spLocks/>
            </p:cNvSpPr>
            <p:nvPr/>
          </p:nvSpPr>
          <p:spPr bwMode="auto">
            <a:xfrm>
              <a:off x="6209212" y="5582477"/>
              <a:ext cx="289035" cy="337768"/>
            </a:xfrm>
            <a:custGeom>
              <a:avLst/>
              <a:gdLst>
                <a:gd name="T0" fmla="*/ 9 w 73"/>
                <a:gd name="T1" fmla="*/ 85 h 85"/>
                <a:gd name="T2" fmla="*/ 10 w 73"/>
                <a:gd name="T3" fmla="*/ 75 h 85"/>
                <a:gd name="T4" fmla="*/ 4 w 73"/>
                <a:gd name="T5" fmla="*/ 61 h 85"/>
                <a:gd name="T6" fmla="*/ 1 w 73"/>
                <a:gd name="T7" fmla="*/ 59 h 85"/>
                <a:gd name="T8" fmla="*/ 7 w 73"/>
                <a:gd name="T9" fmla="*/ 40 h 85"/>
                <a:gd name="T10" fmla="*/ 7 w 73"/>
                <a:gd name="T11" fmla="*/ 33 h 85"/>
                <a:gd name="T12" fmla="*/ 12 w 73"/>
                <a:gd name="T13" fmla="*/ 18 h 85"/>
                <a:gd name="T14" fmla="*/ 17 w 73"/>
                <a:gd name="T15" fmla="*/ 12 h 85"/>
                <a:gd name="T16" fmla="*/ 20 w 73"/>
                <a:gd name="T17" fmla="*/ 12 h 85"/>
                <a:gd name="T18" fmla="*/ 24 w 73"/>
                <a:gd name="T19" fmla="*/ 9 h 85"/>
                <a:gd name="T20" fmla="*/ 35 w 73"/>
                <a:gd name="T21" fmla="*/ 9 h 85"/>
                <a:gd name="T22" fmla="*/ 47 w 73"/>
                <a:gd name="T23" fmla="*/ 12 h 85"/>
                <a:gd name="T24" fmla="*/ 62 w 73"/>
                <a:gd name="T25" fmla="*/ 9 h 85"/>
                <a:gd name="T26" fmla="*/ 68 w 73"/>
                <a:gd name="T27" fmla="*/ 11 h 85"/>
                <a:gd name="T28" fmla="*/ 49 w 73"/>
                <a:gd name="T29" fmla="*/ 14 h 85"/>
                <a:gd name="T30" fmla="*/ 24 w 73"/>
                <a:gd name="T31" fmla="*/ 13 h 85"/>
                <a:gd name="T32" fmla="*/ 17 w 73"/>
                <a:gd name="T33" fmla="*/ 16 h 85"/>
                <a:gd name="T34" fmla="*/ 16 w 73"/>
                <a:gd name="T35" fmla="*/ 33 h 85"/>
                <a:gd name="T36" fmla="*/ 28 w 73"/>
                <a:gd name="T37" fmla="*/ 37 h 85"/>
                <a:gd name="T38" fmla="*/ 30 w 73"/>
                <a:gd name="T39" fmla="*/ 35 h 85"/>
                <a:gd name="T40" fmla="*/ 36 w 73"/>
                <a:gd name="T41" fmla="*/ 33 h 85"/>
                <a:gd name="T42" fmla="*/ 39 w 73"/>
                <a:gd name="T43" fmla="*/ 33 h 85"/>
                <a:gd name="T44" fmla="*/ 47 w 73"/>
                <a:gd name="T45" fmla="*/ 28 h 85"/>
                <a:gd name="T46" fmla="*/ 51 w 73"/>
                <a:gd name="T47" fmla="*/ 28 h 85"/>
                <a:gd name="T48" fmla="*/ 50 w 73"/>
                <a:gd name="T49" fmla="*/ 32 h 85"/>
                <a:gd name="T50" fmla="*/ 32 w 73"/>
                <a:gd name="T51" fmla="*/ 42 h 85"/>
                <a:gd name="T52" fmla="*/ 33 w 73"/>
                <a:gd name="T53" fmla="*/ 48 h 85"/>
                <a:gd name="T54" fmla="*/ 38 w 73"/>
                <a:gd name="T55" fmla="*/ 59 h 85"/>
                <a:gd name="T56" fmla="*/ 38 w 73"/>
                <a:gd name="T57" fmla="*/ 60 h 85"/>
                <a:gd name="T58" fmla="*/ 39 w 73"/>
                <a:gd name="T59" fmla="*/ 65 h 85"/>
                <a:gd name="T60" fmla="*/ 45 w 73"/>
                <a:gd name="T61" fmla="*/ 68 h 85"/>
                <a:gd name="T62" fmla="*/ 37 w 73"/>
                <a:gd name="T63" fmla="*/ 73 h 85"/>
                <a:gd name="T64" fmla="*/ 31 w 73"/>
                <a:gd name="T65" fmla="*/ 68 h 85"/>
                <a:gd name="T66" fmla="*/ 25 w 73"/>
                <a:gd name="T67" fmla="*/ 62 h 85"/>
                <a:gd name="T68" fmla="*/ 25 w 73"/>
                <a:gd name="T69" fmla="*/ 51 h 85"/>
                <a:gd name="T70" fmla="*/ 17 w 73"/>
                <a:gd name="T71" fmla="*/ 52 h 85"/>
                <a:gd name="T72" fmla="*/ 16 w 73"/>
                <a:gd name="T73" fmla="*/ 61 h 85"/>
                <a:gd name="T74" fmla="*/ 12 w 73"/>
                <a:gd name="T75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3" h="85">
                  <a:moveTo>
                    <a:pt x="11" y="85"/>
                  </a:moveTo>
                  <a:cubicBezTo>
                    <a:pt x="9" y="85"/>
                    <a:pt x="9" y="85"/>
                    <a:pt x="9" y="85"/>
                  </a:cubicBezTo>
                  <a:cubicBezTo>
                    <a:pt x="9" y="84"/>
                    <a:pt x="8" y="83"/>
                    <a:pt x="9" y="81"/>
                  </a:cubicBezTo>
                  <a:cubicBezTo>
                    <a:pt x="10" y="75"/>
                    <a:pt x="10" y="75"/>
                    <a:pt x="10" y="75"/>
                  </a:cubicBezTo>
                  <a:cubicBezTo>
                    <a:pt x="10" y="70"/>
                    <a:pt x="10" y="70"/>
                    <a:pt x="10" y="70"/>
                  </a:cubicBezTo>
                  <a:cubicBezTo>
                    <a:pt x="9" y="64"/>
                    <a:pt x="7" y="61"/>
                    <a:pt x="4" y="61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1" y="59"/>
                    <a:pt x="1" y="59"/>
                    <a:pt x="1" y="59"/>
                  </a:cubicBezTo>
                  <a:cubicBezTo>
                    <a:pt x="0" y="57"/>
                    <a:pt x="1" y="53"/>
                    <a:pt x="4" y="49"/>
                  </a:cubicBezTo>
                  <a:cubicBezTo>
                    <a:pt x="6" y="46"/>
                    <a:pt x="8" y="42"/>
                    <a:pt x="7" y="40"/>
                  </a:cubicBezTo>
                  <a:cubicBezTo>
                    <a:pt x="6" y="39"/>
                    <a:pt x="7" y="37"/>
                    <a:pt x="7" y="34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5"/>
                    <a:pt x="13" y="14"/>
                    <a:pt x="14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5" y="7"/>
                    <a:pt x="26" y="7"/>
                    <a:pt x="27" y="7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62" y="9"/>
                    <a:pt x="62" y="9"/>
                    <a:pt x="62" y="9"/>
                  </a:cubicBezTo>
                  <a:cubicBezTo>
                    <a:pt x="66" y="8"/>
                    <a:pt x="69" y="4"/>
                    <a:pt x="73" y="0"/>
                  </a:cubicBezTo>
                  <a:cubicBezTo>
                    <a:pt x="72" y="4"/>
                    <a:pt x="71" y="8"/>
                    <a:pt x="68" y="11"/>
                  </a:cubicBezTo>
                  <a:cubicBezTo>
                    <a:pt x="65" y="14"/>
                    <a:pt x="61" y="16"/>
                    <a:pt x="57" y="16"/>
                  </a:cubicBezTo>
                  <a:cubicBezTo>
                    <a:pt x="54" y="16"/>
                    <a:pt x="52" y="15"/>
                    <a:pt x="49" y="14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3"/>
                    <a:pt x="23" y="13"/>
                    <a:pt x="22" y="13"/>
                  </a:cubicBezTo>
                  <a:cubicBezTo>
                    <a:pt x="20" y="13"/>
                    <a:pt x="18" y="14"/>
                    <a:pt x="17" y="16"/>
                  </a:cubicBezTo>
                  <a:cubicBezTo>
                    <a:pt x="15" y="17"/>
                    <a:pt x="14" y="20"/>
                    <a:pt x="14" y="24"/>
                  </a:cubicBezTo>
                  <a:cubicBezTo>
                    <a:pt x="14" y="27"/>
                    <a:pt x="14" y="30"/>
                    <a:pt x="16" y="33"/>
                  </a:cubicBezTo>
                  <a:cubicBezTo>
                    <a:pt x="19" y="36"/>
                    <a:pt x="23" y="37"/>
                    <a:pt x="28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47" y="28"/>
                    <a:pt x="47" y="28"/>
                    <a:pt x="47" y="28"/>
                  </a:cubicBezTo>
                  <a:cubicBezTo>
                    <a:pt x="48" y="28"/>
                    <a:pt x="49" y="28"/>
                    <a:pt x="50" y="28"/>
                  </a:cubicBezTo>
                  <a:cubicBezTo>
                    <a:pt x="50" y="28"/>
                    <a:pt x="51" y="28"/>
                    <a:pt x="51" y="28"/>
                  </a:cubicBezTo>
                  <a:cubicBezTo>
                    <a:pt x="52" y="29"/>
                    <a:pt x="52" y="29"/>
                    <a:pt x="52" y="30"/>
                  </a:cubicBezTo>
                  <a:cubicBezTo>
                    <a:pt x="52" y="30"/>
                    <a:pt x="51" y="31"/>
                    <a:pt x="50" y="32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1" y="42"/>
                    <a:pt x="30" y="43"/>
                    <a:pt x="30" y="45"/>
                  </a:cubicBezTo>
                  <a:cubicBezTo>
                    <a:pt x="30" y="46"/>
                    <a:pt x="31" y="47"/>
                    <a:pt x="33" y="48"/>
                  </a:cubicBezTo>
                  <a:cubicBezTo>
                    <a:pt x="37" y="50"/>
                    <a:pt x="39" y="52"/>
                    <a:pt x="38" y="55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60"/>
                    <a:pt x="38" y="60"/>
                    <a:pt x="38" y="60"/>
                  </a:cubicBezTo>
                  <a:cubicBezTo>
                    <a:pt x="38" y="60"/>
                    <a:pt x="38" y="60"/>
                    <a:pt x="38" y="60"/>
                  </a:cubicBezTo>
                  <a:cubicBezTo>
                    <a:pt x="39" y="64"/>
                    <a:pt x="39" y="64"/>
                    <a:pt x="39" y="64"/>
                  </a:cubicBezTo>
                  <a:cubicBezTo>
                    <a:pt x="39" y="65"/>
                    <a:pt x="39" y="65"/>
                    <a:pt x="39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5" y="68"/>
                    <a:pt x="45" y="68"/>
                    <a:pt x="45" y="68"/>
                  </a:cubicBezTo>
                  <a:cubicBezTo>
                    <a:pt x="45" y="69"/>
                    <a:pt x="44" y="69"/>
                    <a:pt x="43" y="70"/>
                  </a:cubicBezTo>
                  <a:cubicBezTo>
                    <a:pt x="41" y="71"/>
                    <a:pt x="39" y="72"/>
                    <a:pt x="37" y="73"/>
                  </a:cubicBezTo>
                  <a:cubicBezTo>
                    <a:pt x="34" y="76"/>
                    <a:pt x="34" y="76"/>
                    <a:pt x="34" y="76"/>
                  </a:cubicBezTo>
                  <a:cubicBezTo>
                    <a:pt x="33" y="76"/>
                    <a:pt x="32" y="74"/>
                    <a:pt x="31" y="68"/>
                  </a:cubicBezTo>
                  <a:cubicBezTo>
                    <a:pt x="31" y="65"/>
                    <a:pt x="29" y="64"/>
                    <a:pt x="27" y="63"/>
                  </a:cubicBezTo>
                  <a:cubicBezTo>
                    <a:pt x="25" y="63"/>
                    <a:pt x="25" y="62"/>
                    <a:pt x="25" y="62"/>
                  </a:cubicBezTo>
                  <a:cubicBezTo>
                    <a:pt x="25" y="62"/>
                    <a:pt x="25" y="61"/>
                    <a:pt x="26" y="60"/>
                  </a:cubicBezTo>
                  <a:cubicBezTo>
                    <a:pt x="28" y="57"/>
                    <a:pt x="28" y="54"/>
                    <a:pt x="25" y="51"/>
                  </a:cubicBezTo>
                  <a:cubicBezTo>
                    <a:pt x="23" y="50"/>
                    <a:pt x="22" y="49"/>
                    <a:pt x="21" y="49"/>
                  </a:cubicBezTo>
                  <a:cubicBezTo>
                    <a:pt x="19" y="49"/>
                    <a:pt x="18" y="50"/>
                    <a:pt x="17" y="52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6" y="55"/>
                    <a:pt x="15" y="57"/>
                    <a:pt x="16" y="6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7" y="79"/>
                    <a:pt x="15" y="84"/>
                    <a:pt x="12" y="85"/>
                  </a:cubicBezTo>
                  <a:cubicBezTo>
                    <a:pt x="12" y="85"/>
                    <a:pt x="11" y="85"/>
                    <a:pt x="11" y="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44" name="Freeform 857"/>
            <p:cNvSpPr>
              <a:spLocks noEditPoints="1"/>
            </p:cNvSpPr>
            <p:nvPr/>
          </p:nvSpPr>
          <p:spPr bwMode="auto">
            <a:xfrm>
              <a:off x="6204171" y="5575756"/>
              <a:ext cx="299117" cy="349531"/>
            </a:xfrm>
            <a:custGeom>
              <a:avLst/>
              <a:gdLst>
                <a:gd name="T0" fmla="*/ 58 w 75"/>
                <a:gd name="T1" fmla="*/ 19 h 88"/>
                <a:gd name="T2" fmla="*/ 25 w 75"/>
                <a:gd name="T3" fmla="*/ 16 h 88"/>
                <a:gd name="T4" fmla="*/ 15 w 75"/>
                <a:gd name="T5" fmla="*/ 26 h 88"/>
                <a:gd name="T6" fmla="*/ 31 w 75"/>
                <a:gd name="T7" fmla="*/ 36 h 88"/>
                <a:gd name="T8" fmla="*/ 40 w 75"/>
                <a:gd name="T9" fmla="*/ 34 h 88"/>
                <a:gd name="T10" fmla="*/ 53 w 75"/>
                <a:gd name="T11" fmla="*/ 29 h 88"/>
                <a:gd name="T12" fmla="*/ 33 w 75"/>
                <a:gd name="T13" fmla="*/ 44 h 88"/>
                <a:gd name="T14" fmla="*/ 40 w 75"/>
                <a:gd name="T15" fmla="*/ 62 h 88"/>
                <a:gd name="T16" fmla="*/ 44 w 75"/>
                <a:gd name="T17" fmla="*/ 73 h 88"/>
                <a:gd name="T18" fmla="*/ 35 w 75"/>
                <a:gd name="T19" fmla="*/ 79 h 88"/>
                <a:gd name="T20" fmla="*/ 26 w 75"/>
                <a:gd name="T21" fmla="*/ 61 h 88"/>
                <a:gd name="T22" fmla="*/ 19 w 75"/>
                <a:gd name="T23" fmla="*/ 54 h 88"/>
                <a:gd name="T24" fmla="*/ 14 w 75"/>
                <a:gd name="T25" fmla="*/ 88 h 88"/>
                <a:gd name="T26" fmla="*/ 10 w 75"/>
                <a:gd name="T27" fmla="*/ 77 h 88"/>
                <a:gd name="T28" fmla="*/ 2 w 75"/>
                <a:gd name="T29" fmla="*/ 63 h 88"/>
                <a:gd name="T30" fmla="*/ 7 w 75"/>
                <a:gd name="T31" fmla="*/ 43 h 88"/>
                <a:gd name="T32" fmla="*/ 12 w 75"/>
                <a:gd name="T33" fmla="*/ 19 h 88"/>
                <a:gd name="T34" fmla="*/ 21 w 75"/>
                <a:gd name="T35" fmla="*/ 13 h 88"/>
                <a:gd name="T36" fmla="*/ 36 w 75"/>
                <a:gd name="T37" fmla="*/ 10 h 88"/>
                <a:gd name="T38" fmla="*/ 75 w 75"/>
                <a:gd name="T39" fmla="*/ 0 h 88"/>
                <a:gd name="T40" fmla="*/ 63 w 75"/>
                <a:gd name="T41" fmla="*/ 12 h 88"/>
                <a:gd name="T42" fmla="*/ 48 w 75"/>
                <a:gd name="T43" fmla="*/ 15 h 88"/>
                <a:gd name="T44" fmla="*/ 27 w 75"/>
                <a:gd name="T45" fmla="*/ 10 h 88"/>
                <a:gd name="T46" fmla="*/ 26 w 75"/>
                <a:gd name="T47" fmla="*/ 11 h 88"/>
                <a:gd name="T48" fmla="*/ 26 w 75"/>
                <a:gd name="T49" fmla="*/ 14 h 88"/>
                <a:gd name="T50" fmla="*/ 50 w 75"/>
                <a:gd name="T51" fmla="*/ 15 h 88"/>
                <a:gd name="T52" fmla="*/ 68 w 75"/>
                <a:gd name="T53" fmla="*/ 12 h 88"/>
                <a:gd name="T54" fmla="*/ 18 w 75"/>
                <a:gd name="T55" fmla="*/ 15 h 88"/>
                <a:gd name="T56" fmla="*/ 13 w 75"/>
                <a:gd name="T57" fmla="*/ 27 h 88"/>
                <a:gd name="T58" fmla="*/ 9 w 75"/>
                <a:gd name="T59" fmla="*/ 36 h 88"/>
                <a:gd name="T60" fmla="*/ 6 w 75"/>
                <a:gd name="T61" fmla="*/ 52 h 88"/>
                <a:gd name="T62" fmla="*/ 6 w 75"/>
                <a:gd name="T63" fmla="*/ 62 h 88"/>
                <a:gd name="T64" fmla="*/ 12 w 75"/>
                <a:gd name="T65" fmla="*/ 72 h 88"/>
                <a:gd name="T66" fmla="*/ 12 w 75"/>
                <a:gd name="T67" fmla="*/ 77 h 88"/>
                <a:gd name="T68" fmla="*/ 12 w 75"/>
                <a:gd name="T69" fmla="*/ 86 h 88"/>
                <a:gd name="T70" fmla="*/ 16 w 75"/>
                <a:gd name="T71" fmla="*/ 63 h 88"/>
                <a:gd name="T72" fmla="*/ 17 w 75"/>
                <a:gd name="T73" fmla="*/ 54 h 88"/>
                <a:gd name="T74" fmla="*/ 26 w 75"/>
                <a:gd name="T75" fmla="*/ 52 h 88"/>
                <a:gd name="T76" fmla="*/ 27 w 75"/>
                <a:gd name="T77" fmla="*/ 64 h 88"/>
                <a:gd name="T78" fmla="*/ 33 w 75"/>
                <a:gd name="T79" fmla="*/ 69 h 88"/>
                <a:gd name="T80" fmla="*/ 35 w 75"/>
                <a:gd name="T81" fmla="*/ 77 h 88"/>
                <a:gd name="T82" fmla="*/ 43 w 75"/>
                <a:gd name="T83" fmla="*/ 71 h 88"/>
                <a:gd name="T84" fmla="*/ 40 w 75"/>
                <a:gd name="T85" fmla="*/ 68 h 88"/>
                <a:gd name="T86" fmla="*/ 38 w 75"/>
                <a:gd name="T87" fmla="*/ 62 h 88"/>
                <a:gd name="T88" fmla="*/ 39 w 75"/>
                <a:gd name="T89" fmla="*/ 57 h 88"/>
                <a:gd name="T90" fmla="*/ 32 w 75"/>
                <a:gd name="T91" fmla="*/ 43 h 88"/>
                <a:gd name="T92" fmla="*/ 41 w 75"/>
                <a:gd name="T93" fmla="*/ 38 h 88"/>
                <a:gd name="T94" fmla="*/ 52 w 75"/>
                <a:gd name="T95" fmla="*/ 31 h 88"/>
                <a:gd name="T96" fmla="*/ 41 w 75"/>
                <a:gd name="T97" fmla="*/ 36 h 88"/>
                <a:gd name="T98" fmla="*/ 37 w 75"/>
                <a:gd name="T99" fmla="*/ 36 h 88"/>
                <a:gd name="T100" fmla="*/ 34 w 75"/>
                <a:gd name="T101" fmla="*/ 35 h 88"/>
                <a:gd name="T102" fmla="*/ 29 w 75"/>
                <a:gd name="T103" fmla="*/ 40 h 88"/>
                <a:gd name="T104" fmla="*/ 14 w 75"/>
                <a:gd name="T105" fmla="*/ 26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5" h="88">
                  <a:moveTo>
                    <a:pt x="75" y="0"/>
                  </a:moveTo>
                  <a:cubicBezTo>
                    <a:pt x="75" y="5"/>
                    <a:pt x="73" y="10"/>
                    <a:pt x="70" y="14"/>
                  </a:cubicBezTo>
                  <a:cubicBezTo>
                    <a:pt x="67" y="17"/>
                    <a:pt x="63" y="19"/>
                    <a:pt x="58" y="19"/>
                  </a:cubicBezTo>
                  <a:cubicBezTo>
                    <a:pt x="55" y="19"/>
                    <a:pt x="52" y="18"/>
                    <a:pt x="49" y="17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6"/>
                    <a:pt x="24" y="15"/>
                    <a:pt x="23" y="15"/>
                  </a:cubicBezTo>
                  <a:cubicBezTo>
                    <a:pt x="21" y="15"/>
                    <a:pt x="20" y="16"/>
                    <a:pt x="19" y="18"/>
                  </a:cubicBezTo>
                  <a:cubicBezTo>
                    <a:pt x="16" y="20"/>
                    <a:pt x="15" y="23"/>
                    <a:pt x="15" y="26"/>
                  </a:cubicBezTo>
                  <a:cubicBezTo>
                    <a:pt x="15" y="29"/>
                    <a:pt x="16" y="32"/>
                    <a:pt x="18" y="34"/>
                  </a:cubicBezTo>
                  <a:cubicBezTo>
                    <a:pt x="20" y="37"/>
                    <a:pt x="24" y="38"/>
                    <a:pt x="29" y="38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9" y="29"/>
                    <a:pt x="50" y="29"/>
                    <a:pt x="51" y="29"/>
                  </a:cubicBezTo>
                  <a:cubicBezTo>
                    <a:pt x="51" y="29"/>
                    <a:pt x="52" y="29"/>
                    <a:pt x="53" y="29"/>
                  </a:cubicBezTo>
                  <a:cubicBezTo>
                    <a:pt x="54" y="31"/>
                    <a:pt x="54" y="33"/>
                    <a:pt x="51" y="34"/>
                  </a:cubicBezTo>
                  <a:cubicBezTo>
                    <a:pt x="42" y="40"/>
                    <a:pt x="42" y="40"/>
                    <a:pt x="42" y="40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31" y="46"/>
                    <a:pt x="31" y="48"/>
                    <a:pt x="34" y="49"/>
                  </a:cubicBezTo>
                  <a:cubicBezTo>
                    <a:pt x="38" y="51"/>
                    <a:pt x="41" y="54"/>
                    <a:pt x="40" y="57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6" y="70"/>
                    <a:pt x="46" y="70"/>
                    <a:pt x="46" y="70"/>
                  </a:cubicBezTo>
                  <a:cubicBezTo>
                    <a:pt x="48" y="71"/>
                    <a:pt x="47" y="72"/>
                    <a:pt x="44" y="73"/>
                  </a:cubicBezTo>
                  <a:cubicBezTo>
                    <a:pt x="42" y="74"/>
                    <a:pt x="41" y="75"/>
                    <a:pt x="39" y="76"/>
                  </a:cubicBezTo>
                  <a:cubicBezTo>
                    <a:pt x="35" y="79"/>
                    <a:pt x="35" y="79"/>
                    <a:pt x="35" y="79"/>
                  </a:cubicBezTo>
                  <a:cubicBezTo>
                    <a:pt x="35" y="79"/>
                    <a:pt x="35" y="79"/>
                    <a:pt x="35" y="79"/>
                  </a:cubicBezTo>
                  <a:cubicBezTo>
                    <a:pt x="33" y="79"/>
                    <a:pt x="32" y="76"/>
                    <a:pt x="31" y="70"/>
                  </a:cubicBezTo>
                  <a:cubicBezTo>
                    <a:pt x="31" y="68"/>
                    <a:pt x="29" y="67"/>
                    <a:pt x="27" y="66"/>
                  </a:cubicBezTo>
                  <a:cubicBezTo>
                    <a:pt x="24" y="65"/>
                    <a:pt x="24" y="64"/>
                    <a:pt x="26" y="61"/>
                  </a:cubicBezTo>
                  <a:cubicBezTo>
                    <a:pt x="28" y="58"/>
                    <a:pt x="28" y="56"/>
                    <a:pt x="25" y="54"/>
                  </a:cubicBezTo>
                  <a:cubicBezTo>
                    <a:pt x="24" y="53"/>
                    <a:pt x="23" y="52"/>
                    <a:pt x="22" y="52"/>
                  </a:cubicBezTo>
                  <a:cubicBezTo>
                    <a:pt x="21" y="52"/>
                    <a:pt x="20" y="53"/>
                    <a:pt x="19" y="54"/>
                  </a:cubicBezTo>
                  <a:cubicBezTo>
                    <a:pt x="18" y="56"/>
                    <a:pt x="17" y="59"/>
                    <a:pt x="18" y="62"/>
                  </a:cubicBezTo>
                  <a:cubicBezTo>
                    <a:pt x="19" y="72"/>
                    <a:pt x="19" y="72"/>
                    <a:pt x="19" y="72"/>
                  </a:cubicBezTo>
                  <a:cubicBezTo>
                    <a:pt x="19" y="81"/>
                    <a:pt x="17" y="86"/>
                    <a:pt x="14" y="88"/>
                  </a:cubicBezTo>
                  <a:cubicBezTo>
                    <a:pt x="13" y="88"/>
                    <a:pt x="12" y="88"/>
                    <a:pt x="12" y="88"/>
                  </a:cubicBezTo>
                  <a:cubicBezTo>
                    <a:pt x="9" y="88"/>
                    <a:pt x="8" y="86"/>
                    <a:pt x="9" y="83"/>
                  </a:cubicBezTo>
                  <a:cubicBezTo>
                    <a:pt x="10" y="77"/>
                    <a:pt x="10" y="77"/>
                    <a:pt x="10" y="77"/>
                  </a:cubicBezTo>
                  <a:cubicBezTo>
                    <a:pt x="10" y="72"/>
                    <a:pt x="10" y="72"/>
                    <a:pt x="10" y="72"/>
                  </a:cubicBezTo>
                  <a:cubicBezTo>
                    <a:pt x="10" y="67"/>
                    <a:pt x="8" y="64"/>
                    <a:pt x="5" y="64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1" y="61"/>
                    <a:pt x="1" y="61"/>
                    <a:pt x="1" y="61"/>
                  </a:cubicBezTo>
                  <a:cubicBezTo>
                    <a:pt x="0" y="59"/>
                    <a:pt x="1" y="55"/>
                    <a:pt x="4" y="51"/>
                  </a:cubicBezTo>
                  <a:cubicBezTo>
                    <a:pt x="7" y="47"/>
                    <a:pt x="8" y="43"/>
                    <a:pt x="7" y="43"/>
                  </a:cubicBezTo>
                  <a:cubicBezTo>
                    <a:pt x="6" y="41"/>
                    <a:pt x="7" y="38"/>
                    <a:pt x="7" y="35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6"/>
                    <a:pt x="13" y="15"/>
                    <a:pt x="14" y="14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5" y="9"/>
                    <a:pt x="27" y="8"/>
                    <a:pt x="28" y="8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7" y="9"/>
                    <a:pt x="71" y="5"/>
                    <a:pt x="75" y="0"/>
                  </a:cubicBezTo>
                  <a:moveTo>
                    <a:pt x="72" y="5"/>
                  </a:moveTo>
                  <a:cubicBezTo>
                    <a:pt x="69" y="8"/>
                    <a:pt x="67" y="11"/>
                    <a:pt x="63" y="12"/>
                  </a:cubicBezTo>
                  <a:cubicBezTo>
                    <a:pt x="63" y="12"/>
                    <a:pt x="63" y="12"/>
                    <a:pt x="63" y="12"/>
                  </a:cubicBezTo>
                  <a:cubicBezTo>
                    <a:pt x="63" y="12"/>
                    <a:pt x="63" y="12"/>
                    <a:pt x="63" y="12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6" y="10"/>
                    <a:pt x="26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4" y="14"/>
                    <a:pt x="25" y="14"/>
                    <a:pt x="26" y="14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53" y="16"/>
                    <a:pt x="55" y="17"/>
                    <a:pt x="58" y="17"/>
                  </a:cubicBezTo>
                  <a:cubicBezTo>
                    <a:pt x="62" y="17"/>
                    <a:pt x="66" y="15"/>
                    <a:pt x="68" y="12"/>
                  </a:cubicBezTo>
                  <a:cubicBezTo>
                    <a:pt x="70" y="10"/>
                    <a:pt x="71" y="8"/>
                    <a:pt x="72" y="5"/>
                  </a:cubicBezTo>
                  <a:close/>
                  <a:moveTo>
                    <a:pt x="19" y="15"/>
                  </a:moveTo>
                  <a:cubicBezTo>
                    <a:pt x="18" y="15"/>
                    <a:pt x="18" y="15"/>
                    <a:pt x="18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6"/>
                    <a:pt x="14" y="17"/>
                    <a:pt x="14" y="20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9" y="39"/>
                    <a:pt x="8" y="41"/>
                    <a:pt x="9" y="42"/>
                  </a:cubicBezTo>
                  <a:cubicBezTo>
                    <a:pt x="10" y="45"/>
                    <a:pt x="6" y="51"/>
                    <a:pt x="6" y="52"/>
                  </a:cubicBezTo>
                  <a:cubicBezTo>
                    <a:pt x="3" y="55"/>
                    <a:pt x="2" y="59"/>
                    <a:pt x="3" y="60"/>
                  </a:cubicBezTo>
                  <a:cubicBezTo>
                    <a:pt x="3" y="61"/>
                    <a:pt x="3" y="61"/>
                    <a:pt x="3" y="61"/>
                  </a:cubicBezTo>
                  <a:cubicBezTo>
                    <a:pt x="6" y="62"/>
                    <a:pt x="6" y="62"/>
                    <a:pt x="6" y="62"/>
                  </a:cubicBezTo>
                  <a:cubicBezTo>
                    <a:pt x="9" y="62"/>
                    <a:pt x="11" y="66"/>
                    <a:pt x="12" y="72"/>
                  </a:cubicBezTo>
                  <a:cubicBezTo>
                    <a:pt x="12" y="72"/>
                    <a:pt x="12" y="72"/>
                    <a:pt x="12" y="72"/>
                  </a:cubicBezTo>
                  <a:cubicBezTo>
                    <a:pt x="12" y="72"/>
                    <a:pt x="12" y="72"/>
                    <a:pt x="12" y="72"/>
                  </a:cubicBezTo>
                  <a:cubicBezTo>
                    <a:pt x="12" y="77"/>
                    <a:pt x="12" y="77"/>
                    <a:pt x="12" y="77"/>
                  </a:cubicBezTo>
                  <a:cubicBezTo>
                    <a:pt x="12" y="77"/>
                    <a:pt x="12" y="77"/>
                    <a:pt x="12" y="77"/>
                  </a:cubicBezTo>
                  <a:cubicBezTo>
                    <a:pt x="12" y="77"/>
                    <a:pt x="12" y="77"/>
                    <a:pt x="12" y="77"/>
                  </a:cubicBezTo>
                  <a:cubicBezTo>
                    <a:pt x="11" y="83"/>
                    <a:pt x="11" y="83"/>
                    <a:pt x="11" y="83"/>
                  </a:cubicBezTo>
                  <a:cubicBezTo>
                    <a:pt x="10" y="86"/>
                    <a:pt x="11" y="86"/>
                    <a:pt x="11" y="86"/>
                  </a:cubicBezTo>
                  <a:cubicBezTo>
                    <a:pt x="11" y="86"/>
                    <a:pt x="11" y="86"/>
                    <a:pt x="12" y="86"/>
                  </a:cubicBezTo>
                  <a:cubicBezTo>
                    <a:pt x="12" y="86"/>
                    <a:pt x="12" y="86"/>
                    <a:pt x="13" y="86"/>
                  </a:cubicBezTo>
                  <a:cubicBezTo>
                    <a:pt x="16" y="85"/>
                    <a:pt x="17" y="81"/>
                    <a:pt x="17" y="72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5" y="59"/>
                    <a:pt x="16" y="56"/>
                    <a:pt x="17" y="55"/>
                  </a:cubicBezTo>
                  <a:cubicBezTo>
                    <a:pt x="17" y="54"/>
                    <a:pt x="17" y="54"/>
                    <a:pt x="17" y="54"/>
                  </a:cubicBezTo>
                  <a:cubicBezTo>
                    <a:pt x="17" y="54"/>
                    <a:pt x="17" y="54"/>
                    <a:pt x="17" y="54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9" y="51"/>
                    <a:pt x="20" y="50"/>
                    <a:pt x="22" y="50"/>
                  </a:cubicBezTo>
                  <a:cubicBezTo>
                    <a:pt x="23" y="50"/>
                    <a:pt x="25" y="51"/>
                    <a:pt x="26" y="52"/>
                  </a:cubicBezTo>
                  <a:cubicBezTo>
                    <a:pt x="30" y="56"/>
                    <a:pt x="30" y="59"/>
                    <a:pt x="28" y="62"/>
                  </a:cubicBezTo>
                  <a:cubicBezTo>
                    <a:pt x="27" y="63"/>
                    <a:pt x="27" y="63"/>
                    <a:pt x="27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8" y="64"/>
                    <a:pt x="28" y="64"/>
                    <a:pt x="28" y="64"/>
                  </a:cubicBezTo>
                  <a:cubicBezTo>
                    <a:pt x="28" y="64"/>
                    <a:pt x="28" y="64"/>
                    <a:pt x="28" y="64"/>
                  </a:cubicBezTo>
                  <a:cubicBezTo>
                    <a:pt x="30" y="65"/>
                    <a:pt x="32" y="67"/>
                    <a:pt x="33" y="69"/>
                  </a:cubicBezTo>
                  <a:cubicBezTo>
                    <a:pt x="33" y="69"/>
                    <a:pt x="33" y="69"/>
                    <a:pt x="33" y="69"/>
                  </a:cubicBezTo>
                  <a:cubicBezTo>
                    <a:pt x="33" y="70"/>
                    <a:pt x="33" y="70"/>
                    <a:pt x="33" y="70"/>
                  </a:cubicBezTo>
                  <a:cubicBezTo>
                    <a:pt x="33" y="74"/>
                    <a:pt x="34" y="76"/>
                    <a:pt x="35" y="77"/>
                  </a:cubicBezTo>
                  <a:cubicBezTo>
                    <a:pt x="38" y="75"/>
                    <a:pt x="38" y="75"/>
                    <a:pt x="38" y="75"/>
                  </a:cubicBezTo>
                  <a:cubicBezTo>
                    <a:pt x="40" y="73"/>
                    <a:pt x="41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4" y="71"/>
                    <a:pt x="44" y="71"/>
                    <a:pt x="44" y="71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38" y="62"/>
                    <a:pt x="38" y="62"/>
                    <a:pt x="38" y="62"/>
                  </a:cubicBezTo>
                  <a:cubicBezTo>
                    <a:pt x="38" y="62"/>
                    <a:pt x="38" y="62"/>
                    <a:pt x="38" y="62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9" y="55"/>
                    <a:pt x="38" y="53"/>
                    <a:pt x="33" y="50"/>
                  </a:cubicBezTo>
                  <a:cubicBezTo>
                    <a:pt x="32" y="50"/>
                    <a:pt x="30" y="49"/>
                    <a:pt x="30" y="47"/>
                  </a:cubicBezTo>
                  <a:cubicBezTo>
                    <a:pt x="30" y="45"/>
                    <a:pt x="32" y="43"/>
                    <a:pt x="32" y="43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50" y="33"/>
                    <a:pt x="50" y="33"/>
                    <a:pt x="50" y="33"/>
                  </a:cubicBezTo>
                  <a:cubicBezTo>
                    <a:pt x="52" y="32"/>
                    <a:pt x="52" y="32"/>
                    <a:pt x="52" y="31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51" y="31"/>
                    <a:pt x="51" y="31"/>
                    <a:pt x="51" y="31"/>
                  </a:cubicBezTo>
                  <a:cubicBezTo>
                    <a:pt x="50" y="31"/>
                    <a:pt x="49" y="31"/>
                    <a:pt x="48" y="31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4" y="40"/>
                    <a:pt x="19" y="38"/>
                    <a:pt x="17" y="35"/>
                  </a:cubicBezTo>
                  <a:cubicBezTo>
                    <a:pt x="14" y="32"/>
                    <a:pt x="14" y="29"/>
                    <a:pt x="14" y="26"/>
                  </a:cubicBezTo>
                  <a:cubicBezTo>
                    <a:pt x="14" y="22"/>
                    <a:pt x="15" y="19"/>
                    <a:pt x="17" y="17"/>
                  </a:cubicBezTo>
                  <a:cubicBezTo>
                    <a:pt x="18" y="16"/>
                    <a:pt x="18" y="15"/>
                    <a:pt x="19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45" name="Freeform 858"/>
            <p:cNvSpPr>
              <a:spLocks/>
            </p:cNvSpPr>
            <p:nvPr/>
          </p:nvSpPr>
          <p:spPr bwMode="auto">
            <a:xfrm>
              <a:off x="5767258" y="5459806"/>
              <a:ext cx="425151" cy="386501"/>
            </a:xfrm>
            <a:custGeom>
              <a:avLst/>
              <a:gdLst>
                <a:gd name="T0" fmla="*/ 64 w 107"/>
                <a:gd name="T1" fmla="*/ 97 h 97"/>
                <a:gd name="T2" fmla="*/ 62 w 107"/>
                <a:gd name="T3" fmla="*/ 95 h 97"/>
                <a:gd name="T4" fmla="*/ 51 w 107"/>
                <a:gd name="T5" fmla="*/ 87 h 97"/>
                <a:gd name="T6" fmla="*/ 41 w 107"/>
                <a:gd name="T7" fmla="*/ 86 h 97"/>
                <a:gd name="T8" fmla="*/ 41 w 107"/>
                <a:gd name="T9" fmla="*/ 86 h 97"/>
                <a:gd name="T10" fmla="*/ 41 w 107"/>
                <a:gd name="T11" fmla="*/ 86 h 97"/>
                <a:gd name="T12" fmla="*/ 37 w 107"/>
                <a:gd name="T13" fmla="*/ 91 h 97"/>
                <a:gd name="T14" fmla="*/ 33 w 107"/>
                <a:gd name="T15" fmla="*/ 88 h 97"/>
                <a:gd name="T16" fmla="*/ 28 w 107"/>
                <a:gd name="T17" fmla="*/ 84 h 97"/>
                <a:gd name="T18" fmla="*/ 23 w 107"/>
                <a:gd name="T19" fmla="*/ 82 h 97"/>
                <a:gd name="T20" fmla="*/ 22 w 107"/>
                <a:gd name="T21" fmla="*/ 82 h 97"/>
                <a:gd name="T22" fmla="*/ 15 w 107"/>
                <a:gd name="T23" fmla="*/ 84 h 97"/>
                <a:gd name="T24" fmla="*/ 12 w 107"/>
                <a:gd name="T25" fmla="*/ 79 h 97"/>
                <a:gd name="T26" fmla="*/ 6 w 107"/>
                <a:gd name="T27" fmla="*/ 62 h 97"/>
                <a:gd name="T28" fmla="*/ 2 w 107"/>
                <a:gd name="T29" fmla="*/ 58 h 97"/>
                <a:gd name="T30" fmla="*/ 0 w 107"/>
                <a:gd name="T31" fmla="*/ 51 h 97"/>
                <a:gd name="T32" fmla="*/ 1 w 107"/>
                <a:gd name="T33" fmla="*/ 36 h 97"/>
                <a:gd name="T34" fmla="*/ 3 w 107"/>
                <a:gd name="T35" fmla="*/ 33 h 97"/>
                <a:gd name="T36" fmla="*/ 6 w 107"/>
                <a:gd name="T37" fmla="*/ 33 h 97"/>
                <a:gd name="T38" fmla="*/ 11 w 107"/>
                <a:gd name="T39" fmla="*/ 39 h 97"/>
                <a:gd name="T40" fmla="*/ 16 w 107"/>
                <a:gd name="T41" fmla="*/ 42 h 97"/>
                <a:gd name="T42" fmla="*/ 18 w 107"/>
                <a:gd name="T43" fmla="*/ 42 h 97"/>
                <a:gd name="T44" fmla="*/ 23 w 107"/>
                <a:gd name="T45" fmla="*/ 40 h 97"/>
                <a:gd name="T46" fmla="*/ 27 w 107"/>
                <a:gd name="T47" fmla="*/ 42 h 97"/>
                <a:gd name="T48" fmla="*/ 30 w 107"/>
                <a:gd name="T49" fmla="*/ 42 h 97"/>
                <a:gd name="T50" fmla="*/ 33 w 107"/>
                <a:gd name="T51" fmla="*/ 40 h 97"/>
                <a:gd name="T52" fmla="*/ 37 w 107"/>
                <a:gd name="T53" fmla="*/ 37 h 97"/>
                <a:gd name="T54" fmla="*/ 47 w 107"/>
                <a:gd name="T55" fmla="*/ 36 h 97"/>
                <a:gd name="T56" fmla="*/ 58 w 107"/>
                <a:gd name="T57" fmla="*/ 36 h 97"/>
                <a:gd name="T58" fmla="*/ 58 w 107"/>
                <a:gd name="T59" fmla="*/ 36 h 97"/>
                <a:gd name="T60" fmla="*/ 58 w 107"/>
                <a:gd name="T61" fmla="*/ 36 h 97"/>
                <a:gd name="T62" fmla="*/ 70 w 107"/>
                <a:gd name="T63" fmla="*/ 23 h 97"/>
                <a:gd name="T64" fmla="*/ 76 w 107"/>
                <a:gd name="T65" fmla="*/ 6 h 97"/>
                <a:gd name="T66" fmla="*/ 79 w 107"/>
                <a:gd name="T67" fmla="*/ 0 h 97"/>
                <a:gd name="T68" fmla="*/ 86 w 107"/>
                <a:gd name="T69" fmla="*/ 2 h 97"/>
                <a:gd name="T70" fmla="*/ 91 w 107"/>
                <a:gd name="T71" fmla="*/ 2 h 97"/>
                <a:gd name="T72" fmla="*/ 94 w 107"/>
                <a:gd name="T73" fmla="*/ 2 h 97"/>
                <a:gd name="T74" fmla="*/ 98 w 107"/>
                <a:gd name="T75" fmla="*/ 4 h 97"/>
                <a:gd name="T76" fmla="*/ 96 w 107"/>
                <a:gd name="T77" fmla="*/ 5 h 97"/>
                <a:gd name="T78" fmla="*/ 95 w 107"/>
                <a:gd name="T79" fmla="*/ 13 h 97"/>
                <a:gd name="T80" fmla="*/ 98 w 107"/>
                <a:gd name="T81" fmla="*/ 25 h 97"/>
                <a:gd name="T82" fmla="*/ 105 w 107"/>
                <a:gd name="T83" fmla="*/ 36 h 97"/>
                <a:gd name="T84" fmla="*/ 107 w 107"/>
                <a:gd name="T85" fmla="*/ 38 h 97"/>
                <a:gd name="T86" fmla="*/ 103 w 107"/>
                <a:gd name="T87" fmla="*/ 39 h 97"/>
                <a:gd name="T88" fmla="*/ 95 w 107"/>
                <a:gd name="T89" fmla="*/ 44 h 97"/>
                <a:gd name="T90" fmla="*/ 96 w 107"/>
                <a:gd name="T91" fmla="*/ 57 h 97"/>
                <a:gd name="T92" fmla="*/ 94 w 107"/>
                <a:gd name="T93" fmla="*/ 60 h 97"/>
                <a:gd name="T94" fmla="*/ 87 w 107"/>
                <a:gd name="T95" fmla="*/ 64 h 97"/>
                <a:gd name="T96" fmla="*/ 87 w 107"/>
                <a:gd name="T97" fmla="*/ 64 h 97"/>
                <a:gd name="T98" fmla="*/ 87 w 107"/>
                <a:gd name="T99" fmla="*/ 64 h 97"/>
                <a:gd name="T100" fmla="*/ 82 w 107"/>
                <a:gd name="T101" fmla="*/ 73 h 97"/>
                <a:gd name="T102" fmla="*/ 81 w 107"/>
                <a:gd name="T103" fmla="*/ 73 h 97"/>
                <a:gd name="T104" fmla="*/ 81 w 107"/>
                <a:gd name="T105" fmla="*/ 73 h 97"/>
                <a:gd name="T106" fmla="*/ 81 w 107"/>
                <a:gd name="T107" fmla="*/ 83 h 97"/>
                <a:gd name="T108" fmla="*/ 72 w 107"/>
                <a:gd name="T109" fmla="*/ 93 h 97"/>
                <a:gd name="T110" fmla="*/ 64 w 107"/>
                <a:gd name="T111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7" h="97">
                  <a:moveTo>
                    <a:pt x="64" y="97"/>
                  </a:moveTo>
                  <a:cubicBezTo>
                    <a:pt x="63" y="97"/>
                    <a:pt x="63" y="96"/>
                    <a:pt x="62" y="95"/>
                  </a:cubicBezTo>
                  <a:cubicBezTo>
                    <a:pt x="61" y="92"/>
                    <a:pt x="57" y="89"/>
                    <a:pt x="51" y="87"/>
                  </a:cubicBezTo>
                  <a:cubicBezTo>
                    <a:pt x="41" y="86"/>
                    <a:pt x="41" y="86"/>
                    <a:pt x="41" y="86"/>
                  </a:cubicBezTo>
                  <a:cubicBezTo>
                    <a:pt x="41" y="86"/>
                    <a:pt x="41" y="86"/>
                    <a:pt x="41" y="86"/>
                  </a:cubicBezTo>
                  <a:cubicBezTo>
                    <a:pt x="41" y="86"/>
                    <a:pt x="41" y="86"/>
                    <a:pt x="41" y="86"/>
                  </a:cubicBezTo>
                  <a:cubicBezTo>
                    <a:pt x="37" y="91"/>
                    <a:pt x="37" y="91"/>
                    <a:pt x="37" y="91"/>
                  </a:cubicBezTo>
                  <a:cubicBezTo>
                    <a:pt x="33" y="88"/>
                    <a:pt x="33" y="88"/>
                    <a:pt x="33" y="88"/>
                  </a:cubicBezTo>
                  <a:cubicBezTo>
                    <a:pt x="28" y="84"/>
                    <a:pt x="28" y="84"/>
                    <a:pt x="28" y="84"/>
                  </a:cubicBezTo>
                  <a:cubicBezTo>
                    <a:pt x="27" y="83"/>
                    <a:pt x="25" y="82"/>
                    <a:pt x="23" y="82"/>
                  </a:cubicBezTo>
                  <a:cubicBezTo>
                    <a:pt x="23" y="82"/>
                    <a:pt x="22" y="82"/>
                    <a:pt x="22" y="82"/>
                  </a:cubicBezTo>
                  <a:cubicBezTo>
                    <a:pt x="15" y="84"/>
                    <a:pt x="15" y="84"/>
                    <a:pt x="15" y="84"/>
                  </a:cubicBezTo>
                  <a:cubicBezTo>
                    <a:pt x="13" y="84"/>
                    <a:pt x="12" y="83"/>
                    <a:pt x="12" y="79"/>
                  </a:cubicBezTo>
                  <a:cubicBezTo>
                    <a:pt x="12" y="72"/>
                    <a:pt x="10" y="66"/>
                    <a:pt x="6" y="62"/>
                  </a:cubicBezTo>
                  <a:cubicBezTo>
                    <a:pt x="2" y="58"/>
                    <a:pt x="2" y="58"/>
                    <a:pt x="2" y="58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1" y="36"/>
                    <a:pt x="1" y="36"/>
                    <a:pt x="1" y="36"/>
                  </a:cubicBezTo>
                  <a:cubicBezTo>
                    <a:pt x="2" y="33"/>
                    <a:pt x="2" y="33"/>
                    <a:pt x="3" y="33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3" y="41"/>
                    <a:pt x="15" y="42"/>
                    <a:pt x="16" y="42"/>
                  </a:cubicBezTo>
                  <a:cubicBezTo>
                    <a:pt x="17" y="42"/>
                    <a:pt x="18" y="42"/>
                    <a:pt x="18" y="42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8" y="42"/>
                    <a:pt x="29" y="42"/>
                    <a:pt x="30" y="42"/>
                  </a:cubicBezTo>
                  <a:cubicBezTo>
                    <a:pt x="32" y="42"/>
                    <a:pt x="33" y="41"/>
                    <a:pt x="33" y="40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58" y="36"/>
                    <a:pt x="58" y="36"/>
                    <a:pt x="58" y="36"/>
                  </a:cubicBezTo>
                  <a:cubicBezTo>
                    <a:pt x="58" y="36"/>
                    <a:pt x="58" y="36"/>
                    <a:pt x="58" y="36"/>
                  </a:cubicBezTo>
                  <a:cubicBezTo>
                    <a:pt x="58" y="36"/>
                    <a:pt x="58" y="36"/>
                    <a:pt x="58" y="36"/>
                  </a:cubicBezTo>
                  <a:cubicBezTo>
                    <a:pt x="63" y="33"/>
                    <a:pt x="66" y="29"/>
                    <a:pt x="70" y="23"/>
                  </a:cubicBezTo>
                  <a:cubicBezTo>
                    <a:pt x="74" y="17"/>
                    <a:pt x="75" y="12"/>
                    <a:pt x="76" y="6"/>
                  </a:cubicBezTo>
                  <a:cubicBezTo>
                    <a:pt x="76" y="3"/>
                    <a:pt x="77" y="1"/>
                    <a:pt x="79" y="0"/>
                  </a:cubicBezTo>
                  <a:cubicBezTo>
                    <a:pt x="86" y="2"/>
                    <a:pt x="86" y="2"/>
                    <a:pt x="86" y="2"/>
                  </a:cubicBezTo>
                  <a:cubicBezTo>
                    <a:pt x="91" y="2"/>
                    <a:pt x="91" y="2"/>
                    <a:pt x="91" y="2"/>
                  </a:cubicBezTo>
                  <a:cubicBezTo>
                    <a:pt x="94" y="2"/>
                    <a:pt x="94" y="2"/>
                    <a:pt x="94" y="2"/>
                  </a:cubicBezTo>
                  <a:cubicBezTo>
                    <a:pt x="98" y="4"/>
                    <a:pt x="98" y="4"/>
                    <a:pt x="98" y="4"/>
                  </a:cubicBezTo>
                  <a:cubicBezTo>
                    <a:pt x="96" y="5"/>
                    <a:pt x="96" y="5"/>
                    <a:pt x="96" y="5"/>
                  </a:cubicBezTo>
                  <a:cubicBezTo>
                    <a:pt x="94" y="8"/>
                    <a:pt x="93" y="11"/>
                    <a:pt x="95" y="13"/>
                  </a:cubicBezTo>
                  <a:cubicBezTo>
                    <a:pt x="98" y="25"/>
                    <a:pt x="98" y="25"/>
                    <a:pt x="98" y="25"/>
                  </a:cubicBezTo>
                  <a:cubicBezTo>
                    <a:pt x="100" y="30"/>
                    <a:pt x="102" y="33"/>
                    <a:pt x="105" y="36"/>
                  </a:cubicBezTo>
                  <a:cubicBezTo>
                    <a:pt x="107" y="38"/>
                    <a:pt x="107" y="38"/>
                    <a:pt x="107" y="38"/>
                  </a:cubicBezTo>
                  <a:cubicBezTo>
                    <a:pt x="103" y="39"/>
                    <a:pt x="103" y="39"/>
                    <a:pt x="103" y="39"/>
                  </a:cubicBezTo>
                  <a:cubicBezTo>
                    <a:pt x="99" y="40"/>
                    <a:pt x="96" y="42"/>
                    <a:pt x="95" y="44"/>
                  </a:cubicBezTo>
                  <a:cubicBezTo>
                    <a:pt x="93" y="47"/>
                    <a:pt x="94" y="51"/>
                    <a:pt x="96" y="57"/>
                  </a:cubicBezTo>
                  <a:cubicBezTo>
                    <a:pt x="96" y="59"/>
                    <a:pt x="95" y="60"/>
                    <a:pt x="94" y="60"/>
                  </a:cubicBezTo>
                  <a:cubicBezTo>
                    <a:pt x="87" y="64"/>
                    <a:pt x="87" y="64"/>
                    <a:pt x="87" y="64"/>
                  </a:cubicBezTo>
                  <a:cubicBezTo>
                    <a:pt x="87" y="64"/>
                    <a:pt x="87" y="64"/>
                    <a:pt x="87" y="64"/>
                  </a:cubicBezTo>
                  <a:cubicBezTo>
                    <a:pt x="87" y="64"/>
                    <a:pt x="87" y="64"/>
                    <a:pt x="87" y="64"/>
                  </a:cubicBezTo>
                  <a:cubicBezTo>
                    <a:pt x="82" y="73"/>
                    <a:pt x="82" y="73"/>
                    <a:pt x="82" y="73"/>
                  </a:cubicBezTo>
                  <a:cubicBezTo>
                    <a:pt x="81" y="73"/>
                    <a:pt x="81" y="73"/>
                    <a:pt x="81" y="73"/>
                  </a:cubicBezTo>
                  <a:cubicBezTo>
                    <a:pt x="81" y="73"/>
                    <a:pt x="81" y="73"/>
                    <a:pt x="81" y="73"/>
                  </a:cubicBezTo>
                  <a:cubicBezTo>
                    <a:pt x="81" y="83"/>
                    <a:pt x="81" y="83"/>
                    <a:pt x="81" y="83"/>
                  </a:cubicBezTo>
                  <a:cubicBezTo>
                    <a:pt x="81" y="86"/>
                    <a:pt x="76" y="90"/>
                    <a:pt x="72" y="93"/>
                  </a:cubicBezTo>
                  <a:cubicBezTo>
                    <a:pt x="68" y="96"/>
                    <a:pt x="65" y="97"/>
                    <a:pt x="64" y="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46" name="Freeform 859"/>
            <p:cNvSpPr>
              <a:spLocks noEditPoints="1"/>
            </p:cNvSpPr>
            <p:nvPr/>
          </p:nvSpPr>
          <p:spPr bwMode="auto">
            <a:xfrm>
              <a:off x="5763896" y="5459806"/>
              <a:ext cx="440275" cy="386501"/>
            </a:xfrm>
            <a:custGeom>
              <a:avLst/>
              <a:gdLst>
                <a:gd name="T0" fmla="*/ 87 w 111"/>
                <a:gd name="T1" fmla="*/ 1 h 97"/>
                <a:gd name="T2" fmla="*/ 96 w 111"/>
                <a:gd name="T3" fmla="*/ 1 h 97"/>
                <a:gd name="T4" fmla="*/ 98 w 111"/>
                <a:gd name="T5" fmla="*/ 6 h 97"/>
                <a:gd name="T6" fmla="*/ 100 w 111"/>
                <a:gd name="T7" fmla="*/ 24 h 97"/>
                <a:gd name="T8" fmla="*/ 111 w 111"/>
                <a:gd name="T9" fmla="*/ 39 h 97"/>
                <a:gd name="T10" fmla="*/ 97 w 111"/>
                <a:gd name="T11" fmla="*/ 56 h 97"/>
                <a:gd name="T12" fmla="*/ 88 w 111"/>
                <a:gd name="T13" fmla="*/ 64 h 97"/>
                <a:gd name="T14" fmla="*/ 83 w 111"/>
                <a:gd name="T15" fmla="*/ 83 h 97"/>
                <a:gd name="T16" fmla="*/ 65 w 111"/>
                <a:gd name="T17" fmla="*/ 97 h 97"/>
                <a:gd name="T18" fmla="*/ 51 w 111"/>
                <a:gd name="T19" fmla="*/ 88 h 97"/>
                <a:gd name="T20" fmla="*/ 38 w 111"/>
                <a:gd name="T21" fmla="*/ 92 h 97"/>
                <a:gd name="T22" fmla="*/ 29 w 111"/>
                <a:gd name="T23" fmla="*/ 85 h 97"/>
                <a:gd name="T24" fmla="*/ 23 w 111"/>
                <a:gd name="T25" fmla="*/ 83 h 97"/>
                <a:gd name="T26" fmla="*/ 12 w 111"/>
                <a:gd name="T27" fmla="*/ 79 h 97"/>
                <a:gd name="T28" fmla="*/ 2 w 111"/>
                <a:gd name="T29" fmla="*/ 58 h 97"/>
                <a:gd name="T30" fmla="*/ 1 w 111"/>
                <a:gd name="T31" fmla="*/ 36 h 97"/>
                <a:gd name="T32" fmla="*/ 7 w 111"/>
                <a:gd name="T33" fmla="*/ 33 h 97"/>
                <a:gd name="T34" fmla="*/ 17 w 111"/>
                <a:gd name="T35" fmla="*/ 41 h 97"/>
                <a:gd name="T36" fmla="*/ 24 w 111"/>
                <a:gd name="T37" fmla="*/ 39 h 97"/>
                <a:gd name="T38" fmla="*/ 31 w 111"/>
                <a:gd name="T39" fmla="*/ 42 h 97"/>
                <a:gd name="T40" fmla="*/ 38 w 111"/>
                <a:gd name="T41" fmla="*/ 36 h 97"/>
                <a:gd name="T42" fmla="*/ 59 w 111"/>
                <a:gd name="T43" fmla="*/ 35 h 97"/>
                <a:gd name="T44" fmla="*/ 76 w 111"/>
                <a:gd name="T45" fmla="*/ 6 h 97"/>
                <a:gd name="T46" fmla="*/ 80 w 111"/>
                <a:gd name="T47" fmla="*/ 1 h 97"/>
                <a:gd name="T48" fmla="*/ 72 w 111"/>
                <a:gd name="T49" fmla="*/ 24 h 97"/>
                <a:gd name="T50" fmla="*/ 59 w 111"/>
                <a:gd name="T51" fmla="*/ 37 h 97"/>
                <a:gd name="T52" fmla="*/ 48 w 111"/>
                <a:gd name="T53" fmla="*/ 37 h 97"/>
                <a:gd name="T54" fmla="*/ 35 w 111"/>
                <a:gd name="T55" fmla="*/ 41 h 97"/>
                <a:gd name="T56" fmla="*/ 28 w 111"/>
                <a:gd name="T57" fmla="*/ 42 h 97"/>
                <a:gd name="T58" fmla="*/ 19 w 111"/>
                <a:gd name="T59" fmla="*/ 42 h 97"/>
                <a:gd name="T60" fmla="*/ 11 w 111"/>
                <a:gd name="T61" fmla="*/ 40 h 97"/>
                <a:gd name="T62" fmla="*/ 4 w 111"/>
                <a:gd name="T63" fmla="*/ 34 h 97"/>
                <a:gd name="T64" fmla="*/ 2 w 111"/>
                <a:gd name="T65" fmla="*/ 51 h 97"/>
                <a:gd name="T66" fmla="*/ 8 w 111"/>
                <a:gd name="T67" fmla="*/ 61 h 97"/>
                <a:gd name="T68" fmla="*/ 16 w 111"/>
                <a:gd name="T69" fmla="*/ 83 h 97"/>
                <a:gd name="T70" fmla="*/ 24 w 111"/>
                <a:gd name="T71" fmla="*/ 81 h 97"/>
                <a:gd name="T72" fmla="*/ 35 w 111"/>
                <a:gd name="T73" fmla="*/ 88 h 97"/>
                <a:gd name="T74" fmla="*/ 41 w 111"/>
                <a:gd name="T75" fmla="*/ 86 h 97"/>
                <a:gd name="T76" fmla="*/ 42 w 111"/>
                <a:gd name="T77" fmla="*/ 85 h 97"/>
                <a:gd name="T78" fmla="*/ 52 w 111"/>
                <a:gd name="T79" fmla="*/ 86 h 97"/>
                <a:gd name="T80" fmla="*/ 64 w 111"/>
                <a:gd name="T81" fmla="*/ 95 h 97"/>
                <a:gd name="T82" fmla="*/ 64 w 111"/>
                <a:gd name="T83" fmla="*/ 95 h 97"/>
                <a:gd name="T84" fmla="*/ 73 w 111"/>
                <a:gd name="T85" fmla="*/ 92 h 97"/>
                <a:gd name="T86" fmla="*/ 82 w 111"/>
                <a:gd name="T87" fmla="*/ 73 h 97"/>
                <a:gd name="T88" fmla="*/ 82 w 111"/>
                <a:gd name="T89" fmla="*/ 73 h 97"/>
                <a:gd name="T90" fmla="*/ 87 w 111"/>
                <a:gd name="T91" fmla="*/ 63 h 97"/>
                <a:gd name="T92" fmla="*/ 94 w 111"/>
                <a:gd name="T93" fmla="*/ 60 h 97"/>
                <a:gd name="T94" fmla="*/ 94 w 111"/>
                <a:gd name="T95" fmla="*/ 59 h 97"/>
                <a:gd name="T96" fmla="*/ 95 w 111"/>
                <a:gd name="T97" fmla="*/ 44 h 97"/>
                <a:gd name="T98" fmla="*/ 106 w 111"/>
                <a:gd name="T99" fmla="*/ 38 h 97"/>
                <a:gd name="T100" fmla="*/ 105 w 111"/>
                <a:gd name="T101" fmla="*/ 37 h 97"/>
                <a:gd name="T102" fmla="*/ 98 w 111"/>
                <a:gd name="T103" fmla="*/ 25 h 97"/>
                <a:gd name="T104" fmla="*/ 97 w 111"/>
                <a:gd name="T105" fmla="*/ 5 h 97"/>
                <a:gd name="T106" fmla="*/ 95 w 111"/>
                <a:gd name="T107" fmla="*/ 3 h 97"/>
                <a:gd name="T108" fmla="*/ 87 w 111"/>
                <a:gd name="T109" fmla="*/ 3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11" h="97">
                  <a:moveTo>
                    <a:pt x="80" y="0"/>
                  </a:moveTo>
                  <a:cubicBezTo>
                    <a:pt x="87" y="1"/>
                    <a:pt x="87" y="1"/>
                    <a:pt x="87" y="1"/>
                  </a:cubicBezTo>
                  <a:cubicBezTo>
                    <a:pt x="92" y="1"/>
                    <a:pt x="92" y="1"/>
                    <a:pt x="92" y="1"/>
                  </a:cubicBezTo>
                  <a:cubicBezTo>
                    <a:pt x="96" y="1"/>
                    <a:pt x="96" y="1"/>
                    <a:pt x="96" y="1"/>
                  </a:cubicBezTo>
                  <a:cubicBezTo>
                    <a:pt x="100" y="4"/>
                    <a:pt x="100" y="4"/>
                    <a:pt x="100" y="4"/>
                  </a:cubicBezTo>
                  <a:cubicBezTo>
                    <a:pt x="98" y="6"/>
                    <a:pt x="98" y="6"/>
                    <a:pt x="98" y="6"/>
                  </a:cubicBezTo>
                  <a:cubicBezTo>
                    <a:pt x="96" y="8"/>
                    <a:pt x="95" y="10"/>
                    <a:pt x="97" y="12"/>
                  </a:cubicBezTo>
                  <a:cubicBezTo>
                    <a:pt x="100" y="24"/>
                    <a:pt x="100" y="24"/>
                    <a:pt x="100" y="24"/>
                  </a:cubicBezTo>
                  <a:cubicBezTo>
                    <a:pt x="102" y="30"/>
                    <a:pt x="104" y="33"/>
                    <a:pt x="106" y="35"/>
                  </a:cubicBezTo>
                  <a:cubicBezTo>
                    <a:pt x="111" y="39"/>
                    <a:pt x="111" y="39"/>
                    <a:pt x="111" y="39"/>
                  </a:cubicBezTo>
                  <a:cubicBezTo>
                    <a:pt x="104" y="40"/>
                    <a:pt x="104" y="40"/>
                    <a:pt x="104" y="40"/>
                  </a:cubicBezTo>
                  <a:cubicBezTo>
                    <a:pt x="96" y="42"/>
                    <a:pt x="94" y="47"/>
                    <a:pt x="97" y="56"/>
                  </a:cubicBezTo>
                  <a:cubicBezTo>
                    <a:pt x="98" y="59"/>
                    <a:pt x="97" y="61"/>
                    <a:pt x="95" y="61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3" y="73"/>
                    <a:pt x="83" y="73"/>
                    <a:pt x="83" y="73"/>
                  </a:cubicBezTo>
                  <a:cubicBezTo>
                    <a:pt x="83" y="83"/>
                    <a:pt x="83" y="83"/>
                    <a:pt x="83" y="83"/>
                  </a:cubicBezTo>
                  <a:cubicBezTo>
                    <a:pt x="83" y="86"/>
                    <a:pt x="80" y="89"/>
                    <a:pt x="74" y="94"/>
                  </a:cubicBezTo>
                  <a:cubicBezTo>
                    <a:pt x="70" y="96"/>
                    <a:pt x="67" y="97"/>
                    <a:pt x="65" y="97"/>
                  </a:cubicBezTo>
                  <a:cubicBezTo>
                    <a:pt x="64" y="97"/>
                    <a:pt x="63" y="97"/>
                    <a:pt x="63" y="96"/>
                  </a:cubicBezTo>
                  <a:cubicBezTo>
                    <a:pt x="61" y="92"/>
                    <a:pt x="57" y="90"/>
                    <a:pt x="51" y="88"/>
                  </a:cubicBezTo>
                  <a:cubicBezTo>
                    <a:pt x="42" y="87"/>
                    <a:pt x="42" y="87"/>
                    <a:pt x="42" y="87"/>
                  </a:cubicBezTo>
                  <a:cubicBezTo>
                    <a:pt x="38" y="92"/>
                    <a:pt x="38" y="92"/>
                    <a:pt x="38" y="92"/>
                  </a:cubicBezTo>
                  <a:cubicBezTo>
                    <a:pt x="34" y="89"/>
                    <a:pt x="34" y="89"/>
                    <a:pt x="34" y="89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27" y="83"/>
                    <a:pt x="26" y="83"/>
                    <a:pt x="24" y="83"/>
                  </a:cubicBezTo>
                  <a:cubicBezTo>
                    <a:pt x="24" y="83"/>
                    <a:pt x="24" y="83"/>
                    <a:pt x="23" y="83"/>
                  </a:cubicBezTo>
                  <a:cubicBezTo>
                    <a:pt x="16" y="85"/>
                    <a:pt x="16" y="85"/>
                    <a:pt x="16" y="85"/>
                  </a:cubicBezTo>
                  <a:cubicBezTo>
                    <a:pt x="13" y="85"/>
                    <a:pt x="12" y="83"/>
                    <a:pt x="12" y="79"/>
                  </a:cubicBezTo>
                  <a:cubicBezTo>
                    <a:pt x="12" y="72"/>
                    <a:pt x="11" y="67"/>
                    <a:pt x="6" y="63"/>
                  </a:cubicBezTo>
                  <a:cubicBezTo>
                    <a:pt x="2" y="58"/>
                    <a:pt x="2" y="58"/>
                    <a:pt x="2" y="58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1" y="36"/>
                    <a:pt x="1" y="36"/>
                    <a:pt x="1" y="36"/>
                  </a:cubicBezTo>
                  <a:cubicBezTo>
                    <a:pt x="2" y="33"/>
                    <a:pt x="2" y="32"/>
                    <a:pt x="4" y="32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4" y="40"/>
                    <a:pt x="16" y="41"/>
                    <a:pt x="17" y="41"/>
                  </a:cubicBezTo>
                  <a:cubicBezTo>
                    <a:pt x="18" y="41"/>
                    <a:pt x="18" y="41"/>
                    <a:pt x="19" y="41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0" y="41"/>
                    <a:pt x="30" y="42"/>
                    <a:pt x="31" y="42"/>
                  </a:cubicBezTo>
                  <a:cubicBezTo>
                    <a:pt x="32" y="42"/>
                    <a:pt x="33" y="41"/>
                    <a:pt x="34" y="40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59" y="35"/>
                    <a:pt x="59" y="35"/>
                    <a:pt x="59" y="35"/>
                  </a:cubicBezTo>
                  <a:cubicBezTo>
                    <a:pt x="63" y="33"/>
                    <a:pt x="66" y="29"/>
                    <a:pt x="70" y="23"/>
                  </a:cubicBezTo>
                  <a:cubicBezTo>
                    <a:pt x="74" y="16"/>
                    <a:pt x="76" y="10"/>
                    <a:pt x="76" y="6"/>
                  </a:cubicBezTo>
                  <a:cubicBezTo>
                    <a:pt x="76" y="2"/>
                    <a:pt x="78" y="0"/>
                    <a:pt x="80" y="0"/>
                  </a:cubicBezTo>
                  <a:moveTo>
                    <a:pt x="80" y="1"/>
                  </a:moveTo>
                  <a:cubicBezTo>
                    <a:pt x="78" y="2"/>
                    <a:pt x="78" y="5"/>
                    <a:pt x="78" y="6"/>
                  </a:cubicBezTo>
                  <a:cubicBezTo>
                    <a:pt x="77" y="12"/>
                    <a:pt x="75" y="18"/>
                    <a:pt x="72" y="24"/>
                  </a:cubicBezTo>
                  <a:cubicBezTo>
                    <a:pt x="68" y="30"/>
                    <a:pt x="64" y="34"/>
                    <a:pt x="60" y="37"/>
                  </a:cubicBezTo>
                  <a:cubicBezTo>
                    <a:pt x="59" y="37"/>
                    <a:pt x="59" y="37"/>
                    <a:pt x="59" y="37"/>
                  </a:cubicBezTo>
                  <a:cubicBezTo>
                    <a:pt x="59" y="37"/>
                    <a:pt x="59" y="37"/>
                    <a:pt x="59" y="37"/>
                  </a:cubicBezTo>
                  <a:cubicBezTo>
                    <a:pt x="48" y="37"/>
                    <a:pt x="48" y="37"/>
                    <a:pt x="48" y="37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4" y="42"/>
                    <a:pt x="33" y="43"/>
                    <a:pt x="31" y="43"/>
                  </a:cubicBezTo>
                  <a:cubicBezTo>
                    <a:pt x="30" y="43"/>
                    <a:pt x="29" y="43"/>
                    <a:pt x="28" y="42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19" y="42"/>
                    <a:pt x="19" y="42"/>
                    <a:pt x="19" y="42"/>
                  </a:cubicBezTo>
                  <a:cubicBezTo>
                    <a:pt x="19" y="43"/>
                    <a:pt x="18" y="43"/>
                    <a:pt x="17" y="43"/>
                  </a:cubicBezTo>
                  <a:cubicBezTo>
                    <a:pt x="15" y="43"/>
                    <a:pt x="13" y="42"/>
                    <a:pt x="11" y="40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4" y="34"/>
                    <a:pt x="4" y="34"/>
                    <a:pt x="3" y="36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4" y="57"/>
                    <a:pt x="4" y="57"/>
                    <a:pt x="4" y="57"/>
                  </a:cubicBezTo>
                  <a:cubicBezTo>
                    <a:pt x="8" y="61"/>
                    <a:pt x="8" y="61"/>
                    <a:pt x="8" y="61"/>
                  </a:cubicBezTo>
                  <a:cubicBezTo>
                    <a:pt x="12" y="66"/>
                    <a:pt x="14" y="72"/>
                    <a:pt x="14" y="79"/>
                  </a:cubicBezTo>
                  <a:cubicBezTo>
                    <a:pt x="14" y="82"/>
                    <a:pt x="15" y="83"/>
                    <a:pt x="16" y="83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3" y="81"/>
                    <a:pt x="24" y="81"/>
                    <a:pt x="24" y="81"/>
                  </a:cubicBezTo>
                  <a:cubicBezTo>
                    <a:pt x="26" y="81"/>
                    <a:pt x="28" y="82"/>
                    <a:pt x="30" y="83"/>
                  </a:cubicBezTo>
                  <a:cubicBezTo>
                    <a:pt x="35" y="88"/>
                    <a:pt x="35" y="88"/>
                    <a:pt x="35" y="88"/>
                  </a:cubicBezTo>
                  <a:cubicBezTo>
                    <a:pt x="38" y="90"/>
                    <a:pt x="38" y="90"/>
                    <a:pt x="38" y="90"/>
                  </a:cubicBezTo>
                  <a:cubicBezTo>
                    <a:pt x="41" y="86"/>
                    <a:pt x="41" y="86"/>
                    <a:pt x="41" y="86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2" y="85"/>
                    <a:pt x="42" y="85"/>
                    <a:pt x="42" y="85"/>
                  </a:cubicBezTo>
                  <a:cubicBezTo>
                    <a:pt x="51" y="86"/>
                    <a:pt x="51" y="86"/>
                    <a:pt x="51" y="86"/>
                  </a:cubicBezTo>
                  <a:cubicBezTo>
                    <a:pt x="52" y="86"/>
                    <a:pt x="52" y="86"/>
                    <a:pt x="52" y="86"/>
                  </a:cubicBezTo>
                  <a:cubicBezTo>
                    <a:pt x="52" y="86"/>
                    <a:pt x="52" y="86"/>
                    <a:pt x="52" y="86"/>
                  </a:cubicBezTo>
                  <a:cubicBezTo>
                    <a:pt x="58" y="88"/>
                    <a:pt x="63" y="91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5"/>
                    <a:pt x="65" y="96"/>
                    <a:pt x="65" y="96"/>
                  </a:cubicBezTo>
                  <a:cubicBezTo>
                    <a:pt x="66" y="96"/>
                    <a:pt x="68" y="95"/>
                    <a:pt x="73" y="92"/>
                  </a:cubicBezTo>
                  <a:cubicBezTo>
                    <a:pt x="79" y="88"/>
                    <a:pt x="82" y="85"/>
                    <a:pt x="82" y="83"/>
                  </a:cubicBezTo>
                  <a:cubicBezTo>
                    <a:pt x="82" y="73"/>
                    <a:pt x="82" y="73"/>
                    <a:pt x="82" y="73"/>
                  </a:cubicBezTo>
                  <a:cubicBezTo>
                    <a:pt x="82" y="73"/>
                    <a:pt x="82" y="73"/>
                    <a:pt x="82" y="73"/>
                  </a:cubicBezTo>
                  <a:cubicBezTo>
                    <a:pt x="82" y="73"/>
                    <a:pt x="82" y="73"/>
                    <a:pt x="82" y="73"/>
                  </a:cubicBezTo>
                  <a:cubicBezTo>
                    <a:pt x="87" y="63"/>
                    <a:pt x="87" y="63"/>
                    <a:pt x="87" y="63"/>
                  </a:cubicBezTo>
                  <a:cubicBezTo>
                    <a:pt x="87" y="63"/>
                    <a:pt x="87" y="63"/>
                    <a:pt x="87" y="63"/>
                  </a:cubicBezTo>
                  <a:cubicBezTo>
                    <a:pt x="88" y="63"/>
                    <a:pt x="88" y="63"/>
                    <a:pt x="88" y="63"/>
                  </a:cubicBezTo>
                  <a:cubicBezTo>
                    <a:pt x="94" y="60"/>
                    <a:pt x="94" y="60"/>
                    <a:pt x="94" y="60"/>
                  </a:cubicBezTo>
                  <a:cubicBezTo>
                    <a:pt x="94" y="59"/>
                    <a:pt x="94" y="59"/>
                    <a:pt x="94" y="59"/>
                  </a:cubicBezTo>
                  <a:cubicBezTo>
                    <a:pt x="94" y="59"/>
                    <a:pt x="94" y="59"/>
                    <a:pt x="94" y="59"/>
                  </a:cubicBezTo>
                  <a:cubicBezTo>
                    <a:pt x="95" y="59"/>
                    <a:pt x="96" y="59"/>
                    <a:pt x="96" y="57"/>
                  </a:cubicBezTo>
                  <a:cubicBezTo>
                    <a:pt x="94" y="51"/>
                    <a:pt x="93" y="47"/>
                    <a:pt x="95" y="44"/>
                  </a:cubicBezTo>
                  <a:cubicBezTo>
                    <a:pt x="97" y="41"/>
                    <a:pt x="100" y="39"/>
                    <a:pt x="104" y="38"/>
                  </a:cubicBezTo>
                  <a:cubicBezTo>
                    <a:pt x="106" y="38"/>
                    <a:pt x="106" y="38"/>
                    <a:pt x="106" y="38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4"/>
                    <a:pt x="100" y="30"/>
                    <a:pt x="98" y="25"/>
                  </a:cubicBezTo>
                  <a:cubicBezTo>
                    <a:pt x="95" y="13"/>
                    <a:pt x="95" y="13"/>
                    <a:pt x="95" y="13"/>
                  </a:cubicBezTo>
                  <a:cubicBezTo>
                    <a:pt x="93" y="11"/>
                    <a:pt x="94" y="7"/>
                    <a:pt x="97" y="5"/>
                  </a:cubicBezTo>
                  <a:cubicBezTo>
                    <a:pt x="97" y="4"/>
                    <a:pt x="97" y="4"/>
                    <a:pt x="97" y="4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2" y="3"/>
                    <a:pt x="92" y="3"/>
                    <a:pt x="92" y="3"/>
                  </a:cubicBezTo>
                  <a:cubicBezTo>
                    <a:pt x="87" y="3"/>
                    <a:pt x="87" y="3"/>
                    <a:pt x="87" y="3"/>
                  </a:cubicBezTo>
                  <a:cubicBezTo>
                    <a:pt x="80" y="1"/>
                    <a:pt x="80" y="1"/>
                    <a:pt x="8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47" name="Freeform 860"/>
            <p:cNvSpPr>
              <a:spLocks/>
            </p:cNvSpPr>
            <p:nvPr/>
          </p:nvSpPr>
          <p:spPr bwMode="auto">
            <a:xfrm>
              <a:off x="6614197" y="5575756"/>
              <a:ext cx="50412" cy="114269"/>
            </a:xfrm>
            <a:custGeom>
              <a:avLst/>
              <a:gdLst>
                <a:gd name="T0" fmla="*/ 7 w 13"/>
                <a:gd name="T1" fmla="*/ 29 h 29"/>
                <a:gd name="T2" fmla="*/ 7 w 13"/>
                <a:gd name="T3" fmla="*/ 29 h 29"/>
                <a:gd name="T4" fmla="*/ 3 w 13"/>
                <a:gd name="T5" fmla="*/ 26 h 29"/>
                <a:gd name="T6" fmla="*/ 1 w 13"/>
                <a:gd name="T7" fmla="*/ 20 h 29"/>
                <a:gd name="T8" fmla="*/ 1 w 13"/>
                <a:gd name="T9" fmla="*/ 13 h 29"/>
                <a:gd name="T10" fmla="*/ 1 w 13"/>
                <a:gd name="T11" fmla="*/ 5 h 29"/>
                <a:gd name="T12" fmla="*/ 4 w 13"/>
                <a:gd name="T13" fmla="*/ 0 h 29"/>
                <a:gd name="T14" fmla="*/ 5 w 13"/>
                <a:gd name="T15" fmla="*/ 1 h 29"/>
                <a:gd name="T16" fmla="*/ 3 w 13"/>
                <a:gd name="T17" fmla="*/ 5 h 29"/>
                <a:gd name="T18" fmla="*/ 2 w 13"/>
                <a:gd name="T19" fmla="*/ 10 h 29"/>
                <a:gd name="T20" fmla="*/ 3 w 13"/>
                <a:gd name="T21" fmla="*/ 12 h 29"/>
                <a:gd name="T22" fmla="*/ 6 w 13"/>
                <a:gd name="T23" fmla="*/ 10 h 29"/>
                <a:gd name="T24" fmla="*/ 10 w 13"/>
                <a:gd name="T25" fmla="*/ 5 h 29"/>
                <a:gd name="T26" fmla="*/ 11 w 13"/>
                <a:gd name="T27" fmla="*/ 5 h 29"/>
                <a:gd name="T28" fmla="*/ 12 w 13"/>
                <a:gd name="T29" fmla="*/ 6 h 29"/>
                <a:gd name="T30" fmla="*/ 12 w 13"/>
                <a:gd name="T31" fmla="*/ 8 h 29"/>
                <a:gd name="T32" fmla="*/ 8 w 13"/>
                <a:gd name="T33" fmla="*/ 11 h 29"/>
                <a:gd name="T34" fmla="*/ 7 w 13"/>
                <a:gd name="T35" fmla="*/ 12 h 29"/>
                <a:gd name="T36" fmla="*/ 8 w 13"/>
                <a:gd name="T37" fmla="*/ 12 h 29"/>
                <a:gd name="T38" fmla="*/ 11 w 13"/>
                <a:gd name="T39" fmla="*/ 16 h 29"/>
                <a:gd name="T40" fmla="*/ 13 w 13"/>
                <a:gd name="T41" fmla="*/ 19 h 29"/>
                <a:gd name="T42" fmla="*/ 13 w 13"/>
                <a:gd name="T43" fmla="*/ 19 h 29"/>
                <a:gd name="T44" fmla="*/ 7 w 13"/>
                <a:gd name="T45" fmla="*/ 17 h 29"/>
                <a:gd name="T46" fmla="*/ 7 w 13"/>
                <a:gd name="T47" fmla="*/ 17 h 29"/>
                <a:gd name="T48" fmla="*/ 3 w 13"/>
                <a:gd name="T49" fmla="*/ 18 h 29"/>
                <a:gd name="T50" fmla="*/ 3 w 13"/>
                <a:gd name="T51" fmla="*/ 20 h 29"/>
                <a:gd name="T52" fmla="*/ 5 w 13"/>
                <a:gd name="T53" fmla="*/ 24 h 29"/>
                <a:gd name="T54" fmla="*/ 7 w 13"/>
                <a:gd name="T5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3" h="29">
                  <a:moveTo>
                    <a:pt x="7" y="29"/>
                  </a:moveTo>
                  <a:cubicBezTo>
                    <a:pt x="7" y="29"/>
                    <a:pt x="7" y="29"/>
                    <a:pt x="7" y="29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2" y="24"/>
                    <a:pt x="2" y="22"/>
                    <a:pt x="1" y="20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0"/>
                    <a:pt x="0" y="7"/>
                    <a:pt x="1" y="5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6"/>
                    <a:pt x="1" y="9"/>
                    <a:pt x="2" y="10"/>
                  </a:cubicBezTo>
                  <a:cubicBezTo>
                    <a:pt x="2" y="12"/>
                    <a:pt x="3" y="12"/>
                    <a:pt x="3" y="12"/>
                  </a:cubicBezTo>
                  <a:cubicBezTo>
                    <a:pt x="4" y="12"/>
                    <a:pt x="5" y="11"/>
                    <a:pt x="6" y="10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2" y="5"/>
                    <a:pt x="12" y="5"/>
                    <a:pt x="12" y="6"/>
                  </a:cubicBezTo>
                  <a:cubicBezTo>
                    <a:pt x="13" y="7"/>
                    <a:pt x="13" y="7"/>
                    <a:pt x="12" y="8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5" y="17"/>
                    <a:pt x="4" y="17"/>
                    <a:pt x="3" y="18"/>
                  </a:cubicBezTo>
                  <a:cubicBezTo>
                    <a:pt x="3" y="18"/>
                    <a:pt x="3" y="19"/>
                    <a:pt x="3" y="20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7" y="29"/>
                    <a:pt x="7" y="29"/>
                    <a:pt x="7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48" name="Freeform 861"/>
            <p:cNvSpPr>
              <a:spLocks noEditPoints="1"/>
            </p:cNvSpPr>
            <p:nvPr/>
          </p:nvSpPr>
          <p:spPr bwMode="auto">
            <a:xfrm>
              <a:off x="6609155" y="5567354"/>
              <a:ext cx="60495" cy="134435"/>
            </a:xfrm>
            <a:custGeom>
              <a:avLst/>
              <a:gdLst>
                <a:gd name="T0" fmla="*/ 4 w 15"/>
                <a:gd name="T1" fmla="*/ 0 h 34"/>
                <a:gd name="T2" fmla="*/ 7 w 15"/>
                <a:gd name="T3" fmla="*/ 3 h 34"/>
                <a:gd name="T4" fmla="*/ 5 w 15"/>
                <a:gd name="T5" fmla="*/ 7 h 34"/>
                <a:gd name="T6" fmla="*/ 4 w 15"/>
                <a:gd name="T7" fmla="*/ 12 h 34"/>
                <a:gd name="T8" fmla="*/ 4 w 15"/>
                <a:gd name="T9" fmla="*/ 13 h 34"/>
                <a:gd name="T10" fmla="*/ 7 w 15"/>
                <a:gd name="T11" fmla="*/ 11 h 34"/>
                <a:gd name="T12" fmla="*/ 11 w 15"/>
                <a:gd name="T13" fmla="*/ 6 h 34"/>
                <a:gd name="T14" fmla="*/ 12 w 15"/>
                <a:gd name="T15" fmla="*/ 6 h 34"/>
                <a:gd name="T16" fmla="*/ 14 w 15"/>
                <a:gd name="T17" fmla="*/ 7 h 34"/>
                <a:gd name="T18" fmla="*/ 13 w 15"/>
                <a:gd name="T19" fmla="*/ 11 h 34"/>
                <a:gd name="T20" fmla="*/ 9 w 15"/>
                <a:gd name="T21" fmla="*/ 14 h 34"/>
                <a:gd name="T22" fmla="*/ 13 w 15"/>
                <a:gd name="T23" fmla="*/ 17 h 34"/>
                <a:gd name="T24" fmla="*/ 15 w 15"/>
                <a:gd name="T25" fmla="*/ 21 h 34"/>
                <a:gd name="T26" fmla="*/ 14 w 15"/>
                <a:gd name="T27" fmla="*/ 22 h 34"/>
                <a:gd name="T28" fmla="*/ 13 w 15"/>
                <a:gd name="T29" fmla="*/ 22 h 34"/>
                <a:gd name="T30" fmla="*/ 8 w 15"/>
                <a:gd name="T31" fmla="*/ 20 h 34"/>
                <a:gd name="T32" fmla="*/ 5 w 15"/>
                <a:gd name="T33" fmla="*/ 21 h 34"/>
                <a:gd name="T34" fmla="*/ 7 w 15"/>
                <a:gd name="T35" fmla="*/ 26 h 34"/>
                <a:gd name="T36" fmla="*/ 11 w 15"/>
                <a:gd name="T37" fmla="*/ 34 h 34"/>
                <a:gd name="T38" fmla="*/ 8 w 15"/>
                <a:gd name="T39" fmla="*/ 31 h 34"/>
                <a:gd name="T40" fmla="*/ 4 w 15"/>
                <a:gd name="T41" fmla="*/ 28 h 34"/>
                <a:gd name="T42" fmla="*/ 1 w 15"/>
                <a:gd name="T43" fmla="*/ 22 h 34"/>
                <a:gd name="T44" fmla="*/ 1 w 15"/>
                <a:gd name="T45" fmla="*/ 15 h 34"/>
                <a:gd name="T46" fmla="*/ 2 w 15"/>
                <a:gd name="T47" fmla="*/ 7 h 34"/>
                <a:gd name="T48" fmla="*/ 4 w 15"/>
                <a:gd name="T49" fmla="*/ 0 h 34"/>
                <a:gd name="T50" fmla="*/ 12 w 15"/>
                <a:gd name="T51" fmla="*/ 8 h 34"/>
                <a:gd name="T52" fmla="*/ 12 w 15"/>
                <a:gd name="T53" fmla="*/ 8 h 34"/>
                <a:gd name="T54" fmla="*/ 8 w 15"/>
                <a:gd name="T55" fmla="*/ 12 h 34"/>
                <a:gd name="T56" fmla="*/ 7 w 15"/>
                <a:gd name="T57" fmla="*/ 13 h 34"/>
                <a:gd name="T58" fmla="*/ 8 w 15"/>
                <a:gd name="T59" fmla="*/ 12 h 34"/>
                <a:gd name="T60" fmla="*/ 12 w 15"/>
                <a:gd name="T61" fmla="*/ 9 h 34"/>
                <a:gd name="T62" fmla="*/ 13 w 15"/>
                <a:gd name="T63" fmla="*/ 9 h 34"/>
                <a:gd name="T64" fmla="*/ 12 w 15"/>
                <a:gd name="T65" fmla="*/ 8 h 34"/>
                <a:gd name="T66" fmla="*/ 12 w 15"/>
                <a:gd name="T67" fmla="*/ 8 h 34"/>
                <a:gd name="T68" fmla="*/ 12 w 15"/>
                <a:gd name="T69" fmla="*/ 8 h 34"/>
                <a:gd name="T70" fmla="*/ 12 w 15"/>
                <a:gd name="T71" fmla="*/ 8 h 34"/>
                <a:gd name="T72" fmla="*/ 7 w 15"/>
                <a:gd name="T73" fmla="*/ 14 h 34"/>
                <a:gd name="T74" fmla="*/ 4 w 15"/>
                <a:gd name="T75" fmla="*/ 15 h 34"/>
                <a:gd name="T76" fmla="*/ 3 w 15"/>
                <a:gd name="T77" fmla="*/ 14 h 34"/>
                <a:gd name="T78" fmla="*/ 3 w 15"/>
                <a:gd name="T79" fmla="*/ 15 h 34"/>
                <a:gd name="T80" fmla="*/ 3 w 15"/>
                <a:gd name="T81" fmla="*/ 15 h 34"/>
                <a:gd name="T82" fmla="*/ 3 w 15"/>
                <a:gd name="T83" fmla="*/ 15 h 34"/>
                <a:gd name="T84" fmla="*/ 3 w 15"/>
                <a:gd name="T85" fmla="*/ 21 h 34"/>
                <a:gd name="T86" fmla="*/ 3 w 15"/>
                <a:gd name="T87" fmla="*/ 19 h 34"/>
                <a:gd name="T88" fmla="*/ 8 w 15"/>
                <a:gd name="T89" fmla="*/ 18 h 34"/>
                <a:gd name="T90" fmla="*/ 8 w 15"/>
                <a:gd name="T91" fmla="*/ 18 h 34"/>
                <a:gd name="T92" fmla="*/ 9 w 15"/>
                <a:gd name="T93" fmla="*/ 18 h 34"/>
                <a:gd name="T94" fmla="*/ 12 w 15"/>
                <a:gd name="T95" fmla="*/ 19 h 34"/>
                <a:gd name="T96" fmla="*/ 12 w 15"/>
                <a:gd name="T97" fmla="*/ 18 h 34"/>
                <a:gd name="T98" fmla="*/ 8 w 15"/>
                <a:gd name="T99" fmla="*/ 15 h 34"/>
                <a:gd name="T100" fmla="*/ 7 w 15"/>
                <a:gd name="T101" fmla="*/ 14 h 34"/>
                <a:gd name="T102" fmla="*/ 3 w 15"/>
                <a:gd name="T103" fmla="*/ 21 h 34"/>
                <a:gd name="T104" fmla="*/ 3 w 15"/>
                <a:gd name="T105" fmla="*/ 22 h 34"/>
                <a:gd name="T106" fmla="*/ 5 w 15"/>
                <a:gd name="T107" fmla="*/ 27 h 34"/>
                <a:gd name="T108" fmla="*/ 5 w 15"/>
                <a:gd name="T109" fmla="*/ 27 h 34"/>
                <a:gd name="T110" fmla="*/ 5 w 15"/>
                <a:gd name="T111" fmla="*/ 27 h 34"/>
                <a:gd name="T112" fmla="*/ 5 w 15"/>
                <a:gd name="T113" fmla="*/ 27 h 34"/>
                <a:gd name="T114" fmla="*/ 3 w 15"/>
                <a:gd name="T115" fmla="*/ 22 h 34"/>
                <a:gd name="T116" fmla="*/ 3 w 15"/>
                <a:gd name="T117" fmla="*/ 2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" h="34">
                  <a:moveTo>
                    <a:pt x="4" y="0"/>
                  </a:moveTo>
                  <a:cubicBezTo>
                    <a:pt x="7" y="3"/>
                    <a:pt x="7" y="3"/>
                    <a:pt x="7" y="3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9"/>
                    <a:pt x="3" y="11"/>
                    <a:pt x="4" y="12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5" y="13"/>
                    <a:pt x="6" y="12"/>
                    <a:pt x="7" y="11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12" y="6"/>
                    <a:pt x="12" y="6"/>
                  </a:cubicBezTo>
                  <a:cubicBezTo>
                    <a:pt x="13" y="6"/>
                    <a:pt x="14" y="6"/>
                    <a:pt x="14" y="7"/>
                  </a:cubicBezTo>
                  <a:cubicBezTo>
                    <a:pt x="15" y="9"/>
                    <a:pt x="14" y="10"/>
                    <a:pt x="13" y="11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2"/>
                    <a:pt x="15" y="22"/>
                    <a:pt x="14" y="22"/>
                  </a:cubicBezTo>
                  <a:cubicBezTo>
                    <a:pt x="14" y="22"/>
                    <a:pt x="14" y="22"/>
                    <a:pt x="13" y="22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6" y="20"/>
                    <a:pt x="4" y="20"/>
                    <a:pt x="5" y="21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2" y="26"/>
                    <a:pt x="2" y="24"/>
                    <a:pt x="1" y="22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2"/>
                    <a:pt x="0" y="9"/>
                    <a:pt x="2" y="7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12" y="8"/>
                  </a:moveTo>
                  <a:cubicBezTo>
                    <a:pt x="12" y="8"/>
                    <a:pt x="12" y="8"/>
                    <a:pt x="12" y="8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3"/>
                    <a:pt x="7" y="13"/>
                    <a:pt x="7" y="13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9"/>
                    <a:pt x="13" y="9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lose/>
                  <a:moveTo>
                    <a:pt x="7" y="14"/>
                  </a:moveTo>
                  <a:cubicBezTo>
                    <a:pt x="6" y="14"/>
                    <a:pt x="5" y="15"/>
                    <a:pt x="4" y="15"/>
                  </a:cubicBezTo>
                  <a:cubicBezTo>
                    <a:pt x="4" y="15"/>
                    <a:pt x="3" y="15"/>
                    <a:pt x="3" y="14"/>
                  </a:cubicBezTo>
                  <a:cubicBezTo>
                    <a:pt x="3" y="14"/>
                    <a:pt x="3" y="14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0"/>
                    <a:pt x="3" y="20"/>
                    <a:pt x="3" y="19"/>
                  </a:cubicBezTo>
                  <a:cubicBezTo>
                    <a:pt x="4" y="18"/>
                    <a:pt x="6" y="18"/>
                    <a:pt x="8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7" y="14"/>
                    <a:pt x="7" y="14"/>
                    <a:pt x="7" y="14"/>
                  </a:cubicBezTo>
                  <a:close/>
                  <a:moveTo>
                    <a:pt x="3" y="21"/>
                  </a:moveTo>
                  <a:cubicBezTo>
                    <a:pt x="3" y="22"/>
                    <a:pt x="3" y="22"/>
                    <a:pt x="3" y="22"/>
                  </a:cubicBezTo>
                  <a:cubicBezTo>
                    <a:pt x="3" y="24"/>
                    <a:pt x="4" y="26"/>
                    <a:pt x="5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49" name="Freeform 862"/>
            <p:cNvSpPr>
              <a:spLocks/>
            </p:cNvSpPr>
            <p:nvPr/>
          </p:nvSpPr>
          <p:spPr bwMode="auto">
            <a:xfrm>
              <a:off x="6780559" y="5698429"/>
              <a:ext cx="440275" cy="369697"/>
            </a:xfrm>
            <a:custGeom>
              <a:avLst/>
              <a:gdLst>
                <a:gd name="T0" fmla="*/ 104 w 111"/>
                <a:gd name="T1" fmla="*/ 88 h 93"/>
                <a:gd name="T2" fmla="*/ 94 w 111"/>
                <a:gd name="T3" fmla="*/ 84 h 93"/>
                <a:gd name="T4" fmla="*/ 91 w 111"/>
                <a:gd name="T5" fmla="*/ 81 h 93"/>
                <a:gd name="T6" fmla="*/ 89 w 111"/>
                <a:gd name="T7" fmla="*/ 74 h 93"/>
                <a:gd name="T8" fmla="*/ 87 w 111"/>
                <a:gd name="T9" fmla="*/ 72 h 93"/>
                <a:gd name="T10" fmla="*/ 87 w 111"/>
                <a:gd name="T11" fmla="*/ 67 h 93"/>
                <a:gd name="T12" fmla="*/ 63 w 111"/>
                <a:gd name="T13" fmla="*/ 45 h 93"/>
                <a:gd name="T14" fmla="*/ 42 w 111"/>
                <a:gd name="T15" fmla="*/ 36 h 93"/>
                <a:gd name="T16" fmla="*/ 37 w 111"/>
                <a:gd name="T17" fmla="*/ 36 h 93"/>
                <a:gd name="T18" fmla="*/ 30 w 111"/>
                <a:gd name="T19" fmla="*/ 30 h 93"/>
                <a:gd name="T20" fmla="*/ 27 w 111"/>
                <a:gd name="T21" fmla="*/ 26 h 93"/>
                <a:gd name="T22" fmla="*/ 25 w 111"/>
                <a:gd name="T23" fmla="*/ 33 h 93"/>
                <a:gd name="T24" fmla="*/ 21 w 111"/>
                <a:gd name="T25" fmla="*/ 37 h 93"/>
                <a:gd name="T26" fmla="*/ 20 w 111"/>
                <a:gd name="T27" fmla="*/ 37 h 93"/>
                <a:gd name="T28" fmla="*/ 20 w 111"/>
                <a:gd name="T29" fmla="*/ 31 h 93"/>
                <a:gd name="T30" fmla="*/ 14 w 111"/>
                <a:gd name="T31" fmla="*/ 27 h 93"/>
                <a:gd name="T32" fmla="*/ 10 w 111"/>
                <a:gd name="T33" fmla="*/ 24 h 93"/>
                <a:gd name="T34" fmla="*/ 30 w 111"/>
                <a:gd name="T35" fmla="*/ 21 h 93"/>
                <a:gd name="T36" fmla="*/ 31 w 111"/>
                <a:gd name="T37" fmla="*/ 20 h 93"/>
                <a:gd name="T38" fmla="*/ 32 w 111"/>
                <a:gd name="T39" fmla="*/ 16 h 93"/>
                <a:gd name="T40" fmla="*/ 29 w 111"/>
                <a:gd name="T41" fmla="*/ 15 h 93"/>
                <a:gd name="T42" fmla="*/ 9 w 111"/>
                <a:gd name="T43" fmla="*/ 11 h 93"/>
                <a:gd name="T44" fmla="*/ 8 w 111"/>
                <a:gd name="T45" fmla="*/ 11 h 93"/>
                <a:gd name="T46" fmla="*/ 0 w 111"/>
                <a:gd name="T47" fmla="*/ 6 h 93"/>
                <a:gd name="T48" fmla="*/ 11 w 111"/>
                <a:gd name="T49" fmla="*/ 0 h 93"/>
                <a:gd name="T50" fmla="*/ 33 w 111"/>
                <a:gd name="T51" fmla="*/ 7 h 93"/>
                <a:gd name="T52" fmla="*/ 33 w 111"/>
                <a:gd name="T53" fmla="*/ 17 h 93"/>
                <a:gd name="T54" fmla="*/ 36 w 111"/>
                <a:gd name="T55" fmla="*/ 26 h 93"/>
                <a:gd name="T56" fmla="*/ 37 w 111"/>
                <a:gd name="T57" fmla="*/ 26 h 93"/>
                <a:gd name="T58" fmla="*/ 40 w 111"/>
                <a:gd name="T59" fmla="*/ 23 h 93"/>
                <a:gd name="T60" fmla="*/ 42 w 111"/>
                <a:gd name="T61" fmla="*/ 29 h 93"/>
                <a:gd name="T62" fmla="*/ 43 w 111"/>
                <a:gd name="T63" fmla="*/ 30 h 93"/>
                <a:gd name="T64" fmla="*/ 53 w 111"/>
                <a:gd name="T65" fmla="*/ 28 h 93"/>
                <a:gd name="T66" fmla="*/ 61 w 111"/>
                <a:gd name="T67" fmla="*/ 19 h 93"/>
                <a:gd name="T68" fmla="*/ 62 w 111"/>
                <a:gd name="T69" fmla="*/ 19 h 93"/>
                <a:gd name="T70" fmla="*/ 66 w 111"/>
                <a:gd name="T71" fmla="*/ 18 h 93"/>
                <a:gd name="T72" fmla="*/ 66 w 111"/>
                <a:gd name="T73" fmla="*/ 18 h 93"/>
                <a:gd name="T74" fmla="*/ 70 w 111"/>
                <a:gd name="T75" fmla="*/ 12 h 93"/>
                <a:gd name="T76" fmla="*/ 110 w 111"/>
                <a:gd name="T77" fmla="*/ 2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1" h="93">
                  <a:moveTo>
                    <a:pt x="111" y="93"/>
                  </a:moveTo>
                  <a:cubicBezTo>
                    <a:pt x="104" y="88"/>
                    <a:pt x="104" y="88"/>
                    <a:pt x="104" y="88"/>
                  </a:cubicBezTo>
                  <a:cubicBezTo>
                    <a:pt x="102" y="84"/>
                    <a:pt x="98" y="83"/>
                    <a:pt x="96" y="83"/>
                  </a:cubicBezTo>
                  <a:cubicBezTo>
                    <a:pt x="95" y="83"/>
                    <a:pt x="95" y="83"/>
                    <a:pt x="94" y="84"/>
                  </a:cubicBezTo>
                  <a:cubicBezTo>
                    <a:pt x="92" y="84"/>
                    <a:pt x="92" y="84"/>
                    <a:pt x="92" y="84"/>
                  </a:cubicBezTo>
                  <a:cubicBezTo>
                    <a:pt x="92" y="83"/>
                    <a:pt x="91" y="82"/>
                    <a:pt x="91" y="81"/>
                  </a:cubicBezTo>
                  <a:cubicBezTo>
                    <a:pt x="89" y="75"/>
                    <a:pt x="89" y="75"/>
                    <a:pt x="89" y="75"/>
                  </a:cubicBezTo>
                  <a:cubicBezTo>
                    <a:pt x="89" y="74"/>
                    <a:pt x="89" y="74"/>
                    <a:pt x="89" y="74"/>
                  </a:cubicBezTo>
                  <a:cubicBezTo>
                    <a:pt x="89" y="74"/>
                    <a:pt x="89" y="74"/>
                    <a:pt x="89" y="74"/>
                  </a:cubicBezTo>
                  <a:cubicBezTo>
                    <a:pt x="88" y="73"/>
                    <a:pt x="87" y="73"/>
                    <a:pt x="87" y="72"/>
                  </a:cubicBezTo>
                  <a:cubicBezTo>
                    <a:pt x="88" y="72"/>
                    <a:pt x="88" y="72"/>
                    <a:pt x="88" y="71"/>
                  </a:cubicBezTo>
                  <a:cubicBezTo>
                    <a:pt x="88" y="70"/>
                    <a:pt x="88" y="69"/>
                    <a:pt x="87" y="67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76" y="51"/>
                    <a:pt x="70" y="46"/>
                    <a:pt x="63" y="45"/>
                  </a:cubicBezTo>
                  <a:cubicBezTo>
                    <a:pt x="60" y="45"/>
                    <a:pt x="54" y="43"/>
                    <a:pt x="42" y="3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6" y="30"/>
                    <a:pt x="25" y="33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37"/>
                    <a:pt x="21" y="37"/>
                    <a:pt x="21" y="37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0"/>
                    <a:pt x="19" y="29"/>
                    <a:pt x="16" y="28"/>
                  </a:cubicBezTo>
                  <a:cubicBezTo>
                    <a:pt x="16" y="28"/>
                    <a:pt x="15" y="27"/>
                    <a:pt x="14" y="27"/>
                  </a:cubicBezTo>
                  <a:cubicBezTo>
                    <a:pt x="12" y="26"/>
                    <a:pt x="11" y="25"/>
                    <a:pt x="10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2" y="15"/>
                    <a:pt x="10" y="14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8"/>
                    <a:pt x="0" y="7"/>
                    <a:pt x="0" y="6"/>
                  </a:cubicBezTo>
                  <a:cubicBezTo>
                    <a:pt x="0" y="5"/>
                    <a:pt x="0" y="4"/>
                    <a:pt x="0" y="4"/>
                  </a:cubicBezTo>
                  <a:cubicBezTo>
                    <a:pt x="1" y="2"/>
                    <a:pt x="5" y="1"/>
                    <a:pt x="11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30" y="1"/>
                    <a:pt x="33" y="3"/>
                    <a:pt x="33" y="7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5" y="25"/>
                    <a:pt x="35" y="26"/>
                    <a:pt x="36" y="2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5" y="31"/>
                    <a:pt x="46" y="31"/>
                  </a:cubicBezTo>
                  <a:cubicBezTo>
                    <a:pt x="49" y="31"/>
                    <a:pt x="51" y="30"/>
                    <a:pt x="53" y="28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60" y="19"/>
                    <a:pt x="60" y="19"/>
                    <a:pt x="61" y="19"/>
                  </a:cubicBezTo>
                  <a:cubicBezTo>
                    <a:pt x="61" y="19"/>
                    <a:pt x="61" y="19"/>
                    <a:pt x="62" y="19"/>
                  </a:cubicBezTo>
                  <a:cubicBezTo>
                    <a:pt x="62" y="19"/>
                    <a:pt x="62" y="19"/>
                    <a:pt x="62" y="19"/>
                  </a:cubicBezTo>
                  <a:cubicBezTo>
                    <a:pt x="62" y="19"/>
                    <a:pt x="62" y="19"/>
                    <a:pt x="62" y="19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8" y="15"/>
                    <a:pt x="68" y="15"/>
                    <a:pt x="68" y="15"/>
                  </a:cubicBezTo>
                  <a:cubicBezTo>
                    <a:pt x="70" y="12"/>
                    <a:pt x="70" y="12"/>
                    <a:pt x="70" y="12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79" y="11"/>
                    <a:pt x="90" y="14"/>
                    <a:pt x="110" y="22"/>
                  </a:cubicBezTo>
                  <a:cubicBezTo>
                    <a:pt x="111" y="93"/>
                    <a:pt x="111" y="93"/>
                    <a:pt x="111" y="9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50" name="Freeform 863"/>
            <p:cNvSpPr>
              <a:spLocks noEditPoints="1"/>
            </p:cNvSpPr>
            <p:nvPr/>
          </p:nvSpPr>
          <p:spPr bwMode="auto">
            <a:xfrm>
              <a:off x="6772159" y="5695067"/>
              <a:ext cx="453717" cy="381460"/>
            </a:xfrm>
            <a:custGeom>
              <a:avLst/>
              <a:gdLst>
                <a:gd name="T0" fmla="*/ 36 w 114"/>
                <a:gd name="T1" fmla="*/ 8 h 96"/>
                <a:gd name="T2" fmla="*/ 37 w 114"/>
                <a:gd name="T3" fmla="*/ 23 h 96"/>
                <a:gd name="T4" fmla="*/ 42 w 114"/>
                <a:gd name="T5" fmla="*/ 23 h 96"/>
                <a:gd name="T6" fmla="*/ 48 w 114"/>
                <a:gd name="T7" fmla="*/ 31 h 96"/>
                <a:gd name="T8" fmla="*/ 63 w 114"/>
                <a:gd name="T9" fmla="*/ 19 h 96"/>
                <a:gd name="T10" fmla="*/ 69 w 114"/>
                <a:gd name="T11" fmla="*/ 15 h 96"/>
                <a:gd name="T12" fmla="*/ 113 w 114"/>
                <a:gd name="T13" fmla="*/ 23 h 96"/>
                <a:gd name="T14" fmla="*/ 98 w 114"/>
                <a:gd name="T15" fmla="*/ 85 h 96"/>
                <a:gd name="T16" fmla="*/ 92 w 114"/>
                <a:gd name="T17" fmla="*/ 82 h 96"/>
                <a:gd name="T18" fmla="*/ 89 w 114"/>
                <a:gd name="T19" fmla="*/ 72 h 96"/>
                <a:gd name="T20" fmla="*/ 65 w 114"/>
                <a:gd name="T21" fmla="*/ 47 h 96"/>
                <a:gd name="T22" fmla="*/ 35 w 114"/>
                <a:gd name="T23" fmla="*/ 37 h 96"/>
                <a:gd name="T24" fmla="*/ 28 w 114"/>
                <a:gd name="T25" fmla="*/ 34 h 96"/>
                <a:gd name="T26" fmla="*/ 21 w 114"/>
                <a:gd name="T27" fmla="*/ 37 h 96"/>
                <a:gd name="T28" fmla="*/ 12 w 114"/>
                <a:gd name="T29" fmla="*/ 24 h 96"/>
                <a:gd name="T30" fmla="*/ 33 w 114"/>
                <a:gd name="T31" fmla="*/ 18 h 96"/>
                <a:gd name="T32" fmla="*/ 10 w 114"/>
                <a:gd name="T33" fmla="*/ 13 h 96"/>
                <a:gd name="T34" fmla="*/ 13 w 114"/>
                <a:gd name="T35" fmla="*/ 0 h 96"/>
                <a:gd name="T36" fmla="*/ 3 w 114"/>
                <a:gd name="T37" fmla="*/ 7 h 96"/>
                <a:gd name="T38" fmla="*/ 6 w 114"/>
                <a:gd name="T39" fmla="*/ 9 h 96"/>
                <a:gd name="T40" fmla="*/ 12 w 114"/>
                <a:gd name="T41" fmla="*/ 12 h 96"/>
                <a:gd name="T42" fmla="*/ 31 w 114"/>
                <a:gd name="T43" fmla="*/ 15 h 96"/>
                <a:gd name="T44" fmla="*/ 34 w 114"/>
                <a:gd name="T45" fmla="*/ 16 h 96"/>
                <a:gd name="T46" fmla="*/ 34 w 114"/>
                <a:gd name="T47" fmla="*/ 12 h 96"/>
                <a:gd name="T48" fmla="*/ 13 w 114"/>
                <a:gd name="T49" fmla="*/ 2 h 96"/>
                <a:gd name="T50" fmla="*/ 71 w 114"/>
                <a:gd name="T51" fmla="*/ 16 h 96"/>
                <a:gd name="T52" fmla="*/ 68 w 114"/>
                <a:gd name="T53" fmla="*/ 20 h 96"/>
                <a:gd name="T54" fmla="*/ 63 w 114"/>
                <a:gd name="T55" fmla="*/ 21 h 96"/>
                <a:gd name="T56" fmla="*/ 55 w 114"/>
                <a:gd name="T57" fmla="*/ 29 h 96"/>
                <a:gd name="T58" fmla="*/ 48 w 114"/>
                <a:gd name="T59" fmla="*/ 32 h 96"/>
                <a:gd name="T60" fmla="*/ 43 w 114"/>
                <a:gd name="T61" fmla="*/ 31 h 96"/>
                <a:gd name="T62" fmla="*/ 42 w 114"/>
                <a:gd name="T63" fmla="*/ 26 h 96"/>
                <a:gd name="T64" fmla="*/ 38 w 114"/>
                <a:gd name="T65" fmla="*/ 28 h 96"/>
                <a:gd name="T66" fmla="*/ 33 w 114"/>
                <a:gd name="T67" fmla="*/ 22 h 96"/>
                <a:gd name="T68" fmla="*/ 25 w 114"/>
                <a:gd name="T69" fmla="*/ 23 h 96"/>
                <a:gd name="T70" fmla="*/ 19 w 114"/>
                <a:gd name="T71" fmla="*/ 28 h 96"/>
                <a:gd name="T72" fmla="*/ 23 w 114"/>
                <a:gd name="T73" fmla="*/ 38 h 96"/>
                <a:gd name="T74" fmla="*/ 26 w 114"/>
                <a:gd name="T75" fmla="*/ 33 h 96"/>
                <a:gd name="T76" fmla="*/ 31 w 114"/>
                <a:gd name="T77" fmla="*/ 28 h 96"/>
                <a:gd name="T78" fmla="*/ 40 w 114"/>
                <a:gd name="T79" fmla="*/ 36 h 96"/>
                <a:gd name="T80" fmla="*/ 45 w 114"/>
                <a:gd name="T81" fmla="*/ 36 h 96"/>
                <a:gd name="T82" fmla="*/ 89 w 114"/>
                <a:gd name="T83" fmla="*/ 68 h 96"/>
                <a:gd name="T84" fmla="*/ 91 w 114"/>
                <a:gd name="T85" fmla="*/ 75 h 96"/>
                <a:gd name="T86" fmla="*/ 94 w 114"/>
                <a:gd name="T87" fmla="*/ 81 h 96"/>
                <a:gd name="T88" fmla="*/ 94 w 114"/>
                <a:gd name="T89" fmla="*/ 84 h 96"/>
                <a:gd name="T90" fmla="*/ 107 w 114"/>
                <a:gd name="T91" fmla="*/ 89 h 96"/>
                <a:gd name="T92" fmla="*/ 79 w 114"/>
                <a:gd name="T93" fmla="*/ 13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4" h="96">
                  <a:moveTo>
                    <a:pt x="13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34" y="2"/>
                    <a:pt x="36" y="4"/>
                    <a:pt x="36" y="8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38" y="25"/>
                    <a:pt x="38" y="26"/>
                    <a:pt x="38" y="26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6" y="30"/>
                    <a:pt x="47" y="31"/>
                    <a:pt x="48" y="31"/>
                  </a:cubicBezTo>
                  <a:cubicBezTo>
                    <a:pt x="51" y="31"/>
                    <a:pt x="52" y="30"/>
                    <a:pt x="54" y="28"/>
                  </a:cubicBezTo>
                  <a:cubicBezTo>
                    <a:pt x="60" y="21"/>
                    <a:pt x="60" y="21"/>
                    <a:pt x="60" y="21"/>
                  </a:cubicBezTo>
                  <a:cubicBezTo>
                    <a:pt x="61" y="20"/>
                    <a:pt x="62" y="19"/>
                    <a:pt x="63" y="19"/>
                  </a:cubicBezTo>
                  <a:cubicBezTo>
                    <a:pt x="63" y="19"/>
                    <a:pt x="64" y="19"/>
                    <a:pt x="64" y="19"/>
                  </a:cubicBezTo>
                  <a:cubicBezTo>
                    <a:pt x="67" y="18"/>
                    <a:pt x="67" y="18"/>
                    <a:pt x="67" y="18"/>
                  </a:cubicBezTo>
                  <a:cubicBezTo>
                    <a:pt x="69" y="15"/>
                    <a:pt x="69" y="15"/>
                    <a:pt x="69" y="15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8" y="11"/>
                    <a:pt x="78" y="11"/>
                    <a:pt x="78" y="11"/>
                  </a:cubicBezTo>
                  <a:cubicBezTo>
                    <a:pt x="81" y="11"/>
                    <a:pt x="94" y="14"/>
                    <a:pt x="113" y="23"/>
                  </a:cubicBezTo>
                  <a:cubicBezTo>
                    <a:pt x="114" y="96"/>
                    <a:pt x="114" y="96"/>
                    <a:pt x="114" y="96"/>
                  </a:cubicBezTo>
                  <a:cubicBezTo>
                    <a:pt x="106" y="90"/>
                    <a:pt x="106" y="90"/>
                    <a:pt x="106" y="90"/>
                  </a:cubicBezTo>
                  <a:cubicBezTo>
                    <a:pt x="104" y="86"/>
                    <a:pt x="101" y="85"/>
                    <a:pt x="98" y="85"/>
                  </a:cubicBezTo>
                  <a:cubicBezTo>
                    <a:pt x="97" y="85"/>
                    <a:pt x="97" y="85"/>
                    <a:pt x="96" y="85"/>
                  </a:cubicBezTo>
                  <a:cubicBezTo>
                    <a:pt x="94" y="85"/>
                    <a:pt x="94" y="85"/>
                    <a:pt x="94" y="85"/>
                  </a:cubicBezTo>
                  <a:cubicBezTo>
                    <a:pt x="93" y="85"/>
                    <a:pt x="92" y="84"/>
                    <a:pt x="92" y="82"/>
                  </a:cubicBezTo>
                  <a:cubicBezTo>
                    <a:pt x="90" y="76"/>
                    <a:pt x="90" y="76"/>
                    <a:pt x="90" y="76"/>
                  </a:cubicBezTo>
                  <a:cubicBezTo>
                    <a:pt x="88" y="74"/>
                    <a:pt x="88" y="72"/>
                    <a:pt x="88" y="72"/>
                  </a:cubicBezTo>
                  <a:cubicBezTo>
                    <a:pt x="89" y="72"/>
                    <a:pt x="89" y="72"/>
                    <a:pt x="89" y="72"/>
                  </a:cubicBezTo>
                  <a:cubicBezTo>
                    <a:pt x="90" y="72"/>
                    <a:pt x="89" y="71"/>
                    <a:pt x="88" y="69"/>
                  </a:cubicBezTo>
                  <a:cubicBezTo>
                    <a:pt x="83" y="61"/>
                    <a:pt x="83" y="61"/>
                    <a:pt x="83" y="61"/>
                  </a:cubicBezTo>
                  <a:cubicBezTo>
                    <a:pt x="77" y="52"/>
                    <a:pt x="72" y="48"/>
                    <a:pt x="65" y="47"/>
                  </a:cubicBezTo>
                  <a:cubicBezTo>
                    <a:pt x="61" y="46"/>
                    <a:pt x="53" y="44"/>
                    <a:pt x="44" y="38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29"/>
                    <a:pt x="29" y="29"/>
                    <a:pt x="29" y="29"/>
                  </a:cubicBezTo>
                  <a:cubicBezTo>
                    <a:pt x="29" y="29"/>
                    <a:pt x="29" y="31"/>
                    <a:pt x="28" y="34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3" y="39"/>
                  </a:cubicBezTo>
                  <a:cubicBezTo>
                    <a:pt x="21" y="39"/>
                    <a:pt x="21" y="39"/>
                    <a:pt x="21" y="37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31"/>
                    <a:pt x="19" y="30"/>
                    <a:pt x="15" y="28"/>
                  </a:cubicBezTo>
                  <a:cubicBezTo>
                    <a:pt x="12" y="27"/>
                    <a:pt x="11" y="26"/>
                    <a:pt x="12" y="24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3" y="17"/>
                    <a:pt x="11" y="15"/>
                    <a:pt x="10" y="13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3" y="10"/>
                    <a:pt x="1" y="8"/>
                    <a:pt x="1" y="7"/>
                  </a:cubicBezTo>
                  <a:cubicBezTo>
                    <a:pt x="0" y="4"/>
                    <a:pt x="4" y="1"/>
                    <a:pt x="13" y="0"/>
                  </a:cubicBezTo>
                  <a:moveTo>
                    <a:pt x="13" y="2"/>
                  </a:moveTo>
                  <a:cubicBezTo>
                    <a:pt x="6" y="3"/>
                    <a:pt x="4" y="4"/>
                    <a:pt x="3" y="5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3" y="7"/>
                    <a:pt x="4" y="8"/>
                    <a:pt x="5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3"/>
                    <a:pt x="13" y="15"/>
                    <a:pt x="18" y="16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34" y="5"/>
                    <a:pt x="32" y="3"/>
                    <a:pt x="29" y="2"/>
                  </a:cubicBezTo>
                  <a:cubicBezTo>
                    <a:pt x="13" y="2"/>
                    <a:pt x="13" y="2"/>
                    <a:pt x="13" y="2"/>
                  </a:cubicBezTo>
                  <a:close/>
                  <a:moveTo>
                    <a:pt x="79" y="13"/>
                  </a:moveTo>
                  <a:cubicBezTo>
                    <a:pt x="72" y="14"/>
                    <a:pt x="72" y="14"/>
                    <a:pt x="72" y="14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69" y="19"/>
                    <a:pt x="69" y="19"/>
                    <a:pt x="69" y="19"/>
                  </a:cubicBezTo>
                  <a:cubicBezTo>
                    <a:pt x="69" y="20"/>
                    <a:pt x="69" y="20"/>
                    <a:pt x="69" y="20"/>
                  </a:cubicBezTo>
                  <a:cubicBezTo>
                    <a:pt x="68" y="20"/>
                    <a:pt x="68" y="20"/>
                    <a:pt x="68" y="20"/>
                  </a:cubicBezTo>
                  <a:cubicBezTo>
                    <a:pt x="64" y="21"/>
                    <a:pt x="64" y="21"/>
                    <a:pt x="64" y="21"/>
                  </a:cubicBezTo>
                  <a:cubicBezTo>
                    <a:pt x="64" y="21"/>
                    <a:pt x="64" y="21"/>
                    <a:pt x="64" y="21"/>
                  </a:cubicBezTo>
                  <a:cubicBezTo>
                    <a:pt x="63" y="21"/>
                    <a:pt x="63" y="21"/>
                    <a:pt x="63" y="21"/>
                  </a:cubicBezTo>
                  <a:cubicBezTo>
                    <a:pt x="63" y="21"/>
                    <a:pt x="63" y="21"/>
                    <a:pt x="63" y="21"/>
                  </a:cubicBezTo>
                  <a:cubicBezTo>
                    <a:pt x="63" y="21"/>
                    <a:pt x="62" y="21"/>
                    <a:pt x="61" y="22"/>
                  </a:cubicBezTo>
                  <a:cubicBezTo>
                    <a:pt x="55" y="29"/>
                    <a:pt x="55" y="29"/>
                    <a:pt x="55" y="29"/>
                  </a:cubicBezTo>
                  <a:cubicBezTo>
                    <a:pt x="55" y="30"/>
                    <a:pt x="55" y="30"/>
                    <a:pt x="55" y="30"/>
                  </a:cubicBezTo>
                  <a:cubicBezTo>
                    <a:pt x="55" y="30"/>
                    <a:pt x="55" y="30"/>
                    <a:pt x="55" y="30"/>
                  </a:cubicBezTo>
                  <a:cubicBezTo>
                    <a:pt x="53" y="32"/>
                    <a:pt x="51" y="32"/>
                    <a:pt x="48" y="32"/>
                  </a:cubicBezTo>
                  <a:cubicBezTo>
                    <a:pt x="47" y="32"/>
                    <a:pt x="46" y="32"/>
                    <a:pt x="44" y="32"/>
                  </a:cubicBezTo>
                  <a:cubicBezTo>
                    <a:pt x="43" y="32"/>
                    <a:pt x="43" y="32"/>
                    <a:pt x="43" y="32"/>
                  </a:cubicBezTo>
                  <a:cubicBezTo>
                    <a:pt x="43" y="31"/>
                    <a:pt x="43" y="31"/>
                    <a:pt x="43" y="31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6"/>
                    <a:pt x="42" y="26"/>
                    <a:pt x="42" y="26"/>
                  </a:cubicBezTo>
                  <a:cubicBezTo>
                    <a:pt x="42" y="26"/>
                    <a:pt x="42" y="26"/>
                    <a:pt x="42" y="26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7" y="28"/>
                    <a:pt x="36" y="26"/>
                    <a:pt x="35" y="23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6"/>
                    <a:pt x="15" y="26"/>
                    <a:pt x="16" y="27"/>
                  </a:cubicBezTo>
                  <a:cubicBezTo>
                    <a:pt x="17" y="27"/>
                    <a:pt x="18" y="28"/>
                    <a:pt x="19" y="28"/>
                  </a:cubicBezTo>
                  <a:cubicBezTo>
                    <a:pt x="22" y="30"/>
                    <a:pt x="23" y="30"/>
                    <a:pt x="23" y="32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38"/>
                    <a:pt x="23" y="38"/>
                    <a:pt x="23" y="38"/>
                  </a:cubicBezTo>
                  <a:cubicBezTo>
                    <a:pt x="23" y="38"/>
                    <a:pt x="23" y="38"/>
                    <a:pt x="23" y="38"/>
                  </a:cubicBezTo>
                  <a:cubicBezTo>
                    <a:pt x="23" y="38"/>
                    <a:pt x="23" y="38"/>
                    <a:pt x="23" y="38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7" y="31"/>
                    <a:pt x="28" y="29"/>
                    <a:pt x="28" y="29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4" y="36"/>
                    <a:pt x="44" y="36"/>
                    <a:pt x="44" y="36"/>
                  </a:cubicBezTo>
                  <a:cubicBezTo>
                    <a:pt x="44" y="36"/>
                    <a:pt x="44" y="36"/>
                    <a:pt x="44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53" y="41"/>
                    <a:pt x="61" y="45"/>
                    <a:pt x="65" y="45"/>
                  </a:cubicBezTo>
                  <a:cubicBezTo>
                    <a:pt x="73" y="46"/>
                    <a:pt x="79" y="51"/>
                    <a:pt x="85" y="60"/>
                  </a:cubicBezTo>
                  <a:cubicBezTo>
                    <a:pt x="89" y="68"/>
                    <a:pt x="89" y="68"/>
                    <a:pt x="89" y="68"/>
                  </a:cubicBezTo>
                  <a:cubicBezTo>
                    <a:pt x="90" y="70"/>
                    <a:pt x="91" y="71"/>
                    <a:pt x="91" y="72"/>
                  </a:cubicBezTo>
                  <a:cubicBezTo>
                    <a:pt x="91" y="73"/>
                    <a:pt x="91" y="73"/>
                    <a:pt x="90" y="73"/>
                  </a:cubicBezTo>
                  <a:cubicBezTo>
                    <a:pt x="91" y="74"/>
                    <a:pt x="91" y="74"/>
                    <a:pt x="91" y="75"/>
                  </a:cubicBezTo>
                  <a:cubicBezTo>
                    <a:pt x="92" y="75"/>
                    <a:pt x="92" y="75"/>
                    <a:pt x="92" y="75"/>
                  </a:cubicBezTo>
                  <a:cubicBezTo>
                    <a:pt x="92" y="75"/>
                    <a:pt x="92" y="75"/>
                    <a:pt x="92" y="75"/>
                  </a:cubicBezTo>
                  <a:cubicBezTo>
                    <a:pt x="94" y="81"/>
                    <a:pt x="94" y="81"/>
                    <a:pt x="94" y="81"/>
                  </a:cubicBezTo>
                  <a:cubicBezTo>
                    <a:pt x="94" y="81"/>
                    <a:pt x="94" y="81"/>
                    <a:pt x="94" y="81"/>
                  </a:cubicBezTo>
                  <a:cubicBezTo>
                    <a:pt x="94" y="82"/>
                    <a:pt x="94" y="82"/>
                    <a:pt x="94" y="82"/>
                  </a:cubicBezTo>
                  <a:cubicBezTo>
                    <a:pt x="94" y="83"/>
                    <a:pt x="94" y="83"/>
                    <a:pt x="94" y="84"/>
                  </a:cubicBezTo>
                  <a:cubicBezTo>
                    <a:pt x="96" y="84"/>
                    <a:pt x="96" y="84"/>
                    <a:pt x="96" y="84"/>
                  </a:cubicBezTo>
                  <a:cubicBezTo>
                    <a:pt x="97" y="84"/>
                    <a:pt x="97" y="84"/>
                    <a:pt x="98" y="84"/>
                  </a:cubicBezTo>
                  <a:cubicBezTo>
                    <a:pt x="101" y="84"/>
                    <a:pt x="104" y="84"/>
                    <a:pt x="107" y="89"/>
                  </a:cubicBezTo>
                  <a:cubicBezTo>
                    <a:pt x="112" y="92"/>
                    <a:pt x="112" y="92"/>
                    <a:pt x="112" y="92"/>
                  </a:cubicBezTo>
                  <a:cubicBezTo>
                    <a:pt x="111" y="24"/>
                    <a:pt x="111" y="24"/>
                    <a:pt x="111" y="24"/>
                  </a:cubicBezTo>
                  <a:cubicBezTo>
                    <a:pt x="92" y="16"/>
                    <a:pt x="81" y="13"/>
                    <a:pt x="79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51" name="Freeform 864"/>
            <p:cNvSpPr>
              <a:spLocks/>
            </p:cNvSpPr>
            <p:nvPr/>
          </p:nvSpPr>
          <p:spPr bwMode="auto">
            <a:xfrm>
              <a:off x="7083038" y="6009309"/>
              <a:ext cx="43691" cy="38650"/>
            </a:xfrm>
            <a:custGeom>
              <a:avLst/>
              <a:gdLst>
                <a:gd name="T0" fmla="*/ 3 w 11"/>
                <a:gd name="T1" fmla="*/ 10 h 10"/>
                <a:gd name="T2" fmla="*/ 1 w 11"/>
                <a:gd name="T3" fmla="*/ 8 h 10"/>
                <a:gd name="T4" fmla="*/ 1 w 11"/>
                <a:gd name="T5" fmla="*/ 8 h 10"/>
                <a:gd name="T6" fmla="*/ 0 w 11"/>
                <a:gd name="T7" fmla="*/ 7 h 10"/>
                <a:gd name="T8" fmla="*/ 0 w 11"/>
                <a:gd name="T9" fmla="*/ 7 h 10"/>
                <a:gd name="T10" fmla="*/ 3 w 11"/>
                <a:gd name="T11" fmla="*/ 3 h 10"/>
                <a:gd name="T12" fmla="*/ 8 w 11"/>
                <a:gd name="T13" fmla="*/ 0 h 10"/>
                <a:gd name="T14" fmla="*/ 9 w 11"/>
                <a:gd name="T15" fmla="*/ 0 h 10"/>
                <a:gd name="T16" fmla="*/ 10 w 11"/>
                <a:gd name="T17" fmla="*/ 0 h 10"/>
                <a:gd name="T18" fmla="*/ 11 w 11"/>
                <a:gd name="T19" fmla="*/ 2 h 10"/>
                <a:gd name="T20" fmla="*/ 6 w 11"/>
                <a:gd name="T21" fmla="*/ 9 h 10"/>
                <a:gd name="T22" fmla="*/ 3 w 11"/>
                <a:gd name="T2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" h="10">
                  <a:moveTo>
                    <a:pt x="3" y="10"/>
                  </a:moveTo>
                  <a:cubicBezTo>
                    <a:pt x="3" y="10"/>
                    <a:pt x="2" y="10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6"/>
                    <a:pt x="3" y="3"/>
                  </a:cubicBezTo>
                  <a:cubicBezTo>
                    <a:pt x="5" y="1"/>
                    <a:pt x="7" y="0"/>
                    <a:pt x="8" y="0"/>
                  </a:cubicBezTo>
                  <a:cubicBezTo>
                    <a:pt x="8" y="0"/>
                    <a:pt x="8" y="0"/>
                    <a:pt x="9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4"/>
                    <a:pt x="9" y="6"/>
                    <a:pt x="6" y="9"/>
                  </a:cubicBezTo>
                  <a:cubicBezTo>
                    <a:pt x="5" y="10"/>
                    <a:pt x="4" y="10"/>
                    <a:pt x="3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52" name="Freeform 865"/>
            <p:cNvSpPr>
              <a:spLocks noEditPoints="1"/>
            </p:cNvSpPr>
            <p:nvPr/>
          </p:nvSpPr>
          <p:spPr bwMode="auto">
            <a:xfrm>
              <a:off x="7077997" y="6004269"/>
              <a:ext cx="52095" cy="48733"/>
            </a:xfrm>
            <a:custGeom>
              <a:avLst/>
              <a:gdLst>
                <a:gd name="T0" fmla="*/ 9 w 13"/>
                <a:gd name="T1" fmla="*/ 0 h 12"/>
                <a:gd name="T2" fmla="*/ 10 w 13"/>
                <a:gd name="T3" fmla="*/ 0 h 12"/>
                <a:gd name="T4" fmla="*/ 12 w 13"/>
                <a:gd name="T5" fmla="*/ 1 h 12"/>
                <a:gd name="T6" fmla="*/ 13 w 13"/>
                <a:gd name="T7" fmla="*/ 3 h 12"/>
                <a:gd name="T8" fmla="*/ 8 w 13"/>
                <a:gd name="T9" fmla="*/ 11 h 12"/>
                <a:gd name="T10" fmla="*/ 4 w 13"/>
                <a:gd name="T11" fmla="*/ 12 h 12"/>
                <a:gd name="T12" fmla="*/ 1 w 13"/>
                <a:gd name="T13" fmla="*/ 9 h 12"/>
                <a:gd name="T14" fmla="*/ 4 w 13"/>
                <a:gd name="T15" fmla="*/ 3 h 12"/>
                <a:gd name="T16" fmla="*/ 9 w 13"/>
                <a:gd name="T17" fmla="*/ 0 h 12"/>
                <a:gd name="T18" fmla="*/ 9 w 13"/>
                <a:gd name="T19" fmla="*/ 1 h 12"/>
                <a:gd name="T20" fmla="*/ 5 w 13"/>
                <a:gd name="T21" fmla="*/ 4 h 12"/>
                <a:gd name="T22" fmla="*/ 2 w 13"/>
                <a:gd name="T23" fmla="*/ 8 h 12"/>
                <a:gd name="T24" fmla="*/ 3 w 13"/>
                <a:gd name="T25" fmla="*/ 9 h 12"/>
                <a:gd name="T26" fmla="*/ 4 w 13"/>
                <a:gd name="T27" fmla="*/ 10 h 12"/>
                <a:gd name="T28" fmla="*/ 7 w 13"/>
                <a:gd name="T29" fmla="*/ 9 h 12"/>
                <a:gd name="T30" fmla="*/ 11 w 13"/>
                <a:gd name="T31" fmla="*/ 3 h 12"/>
                <a:gd name="T32" fmla="*/ 10 w 13"/>
                <a:gd name="T33" fmla="*/ 2 h 12"/>
                <a:gd name="T34" fmla="*/ 9 w 13"/>
                <a:gd name="T35" fmla="*/ 1 h 12"/>
                <a:gd name="T36" fmla="*/ 9 w 13"/>
                <a:gd name="T37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" h="12">
                  <a:moveTo>
                    <a:pt x="9" y="0"/>
                  </a:moveTo>
                  <a:cubicBezTo>
                    <a:pt x="9" y="0"/>
                    <a:pt x="10" y="0"/>
                    <a:pt x="10" y="0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6"/>
                    <a:pt x="11" y="8"/>
                    <a:pt x="8" y="11"/>
                  </a:cubicBezTo>
                  <a:cubicBezTo>
                    <a:pt x="7" y="12"/>
                    <a:pt x="5" y="12"/>
                    <a:pt x="4" y="12"/>
                  </a:cubicBezTo>
                  <a:cubicBezTo>
                    <a:pt x="3" y="12"/>
                    <a:pt x="2" y="11"/>
                    <a:pt x="1" y="9"/>
                  </a:cubicBezTo>
                  <a:cubicBezTo>
                    <a:pt x="0" y="9"/>
                    <a:pt x="1" y="7"/>
                    <a:pt x="4" y="3"/>
                  </a:cubicBezTo>
                  <a:cubicBezTo>
                    <a:pt x="5" y="1"/>
                    <a:pt x="7" y="0"/>
                    <a:pt x="9" y="0"/>
                  </a:cubicBezTo>
                  <a:moveTo>
                    <a:pt x="9" y="1"/>
                  </a:moveTo>
                  <a:cubicBezTo>
                    <a:pt x="8" y="1"/>
                    <a:pt x="6" y="3"/>
                    <a:pt x="5" y="4"/>
                  </a:cubicBezTo>
                  <a:cubicBezTo>
                    <a:pt x="3" y="6"/>
                    <a:pt x="3" y="8"/>
                    <a:pt x="2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10"/>
                    <a:pt x="4" y="10"/>
                    <a:pt x="4" y="10"/>
                  </a:cubicBezTo>
                  <a:cubicBezTo>
                    <a:pt x="5" y="10"/>
                    <a:pt x="6" y="10"/>
                    <a:pt x="7" y="9"/>
                  </a:cubicBezTo>
                  <a:cubicBezTo>
                    <a:pt x="9" y="7"/>
                    <a:pt x="11" y="5"/>
                    <a:pt x="11" y="3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53" name="Freeform 866"/>
            <p:cNvSpPr>
              <a:spLocks/>
            </p:cNvSpPr>
            <p:nvPr/>
          </p:nvSpPr>
          <p:spPr bwMode="auto">
            <a:xfrm>
              <a:off x="6641084" y="5797574"/>
              <a:ext cx="119311" cy="35290"/>
            </a:xfrm>
            <a:custGeom>
              <a:avLst/>
              <a:gdLst>
                <a:gd name="T0" fmla="*/ 29 w 30"/>
                <a:gd name="T1" fmla="*/ 9 h 9"/>
                <a:gd name="T2" fmla="*/ 28 w 30"/>
                <a:gd name="T3" fmla="*/ 9 h 9"/>
                <a:gd name="T4" fmla="*/ 24 w 30"/>
                <a:gd name="T5" fmla="*/ 4 h 9"/>
                <a:gd name="T6" fmla="*/ 20 w 30"/>
                <a:gd name="T7" fmla="*/ 3 h 9"/>
                <a:gd name="T8" fmla="*/ 17 w 30"/>
                <a:gd name="T9" fmla="*/ 5 h 9"/>
                <a:gd name="T10" fmla="*/ 16 w 30"/>
                <a:gd name="T11" fmla="*/ 6 h 9"/>
                <a:gd name="T12" fmla="*/ 15 w 30"/>
                <a:gd name="T13" fmla="*/ 6 h 9"/>
                <a:gd name="T14" fmla="*/ 12 w 30"/>
                <a:gd name="T15" fmla="*/ 3 h 9"/>
                <a:gd name="T16" fmla="*/ 8 w 30"/>
                <a:gd name="T17" fmla="*/ 2 h 9"/>
                <a:gd name="T18" fmla="*/ 7 w 30"/>
                <a:gd name="T19" fmla="*/ 2 h 9"/>
                <a:gd name="T20" fmla="*/ 7 w 30"/>
                <a:gd name="T21" fmla="*/ 3 h 9"/>
                <a:gd name="T22" fmla="*/ 5 w 30"/>
                <a:gd name="T23" fmla="*/ 4 h 9"/>
                <a:gd name="T24" fmla="*/ 5 w 30"/>
                <a:gd name="T25" fmla="*/ 4 h 9"/>
                <a:gd name="T26" fmla="*/ 4 w 30"/>
                <a:gd name="T27" fmla="*/ 4 h 9"/>
                <a:gd name="T28" fmla="*/ 1 w 30"/>
                <a:gd name="T29" fmla="*/ 3 h 9"/>
                <a:gd name="T30" fmla="*/ 0 w 30"/>
                <a:gd name="T31" fmla="*/ 1 h 9"/>
                <a:gd name="T32" fmla="*/ 10 w 30"/>
                <a:gd name="T33" fmla="*/ 1 h 9"/>
                <a:gd name="T34" fmla="*/ 12 w 30"/>
                <a:gd name="T35" fmla="*/ 3 h 9"/>
                <a:gd name="T36" fmla="*/ 15 w 30"/>
                <a:gd name="T37" fmla="*/ 2 h 9"/>
                <a:gd name="T38" fmla="*/ 19 w 30"/>
                <a:gd name="T39" fmla="*/ 0 h 9"/>
                <a:gd name="T40" fmla="*/ 21 w 30"/>
                <a:gd name="T41" fmla="*/ 1 h 9"/>
                <a:gd name="T42" fmla="*/ 27 w 30"/>
                <a:gd name="T43" fmla="*/ 3 h 9"/>
                <a:gd name="T44" fmla="*/ 30 w 30"/>
                <a:gd name="T45" fmla="*/ 7 h 9"/>
                <a:gd name="T46" fmla="*/ 30 w 30"/>
                <a:gd name="T47" fmla="*/ 9 h 9"/>
                <a:gd name="T48" fmla="*/ 29 w 30"/>
                <a:gd name="T4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0" h="9">
                  <a:moveTo>
                    <a:pt x="29" y="9"/>
                  </a:moveTo>
                  <a:cubicBezTo>
                    <a:pt x="29" y="9"/>
                    <a:pt x="29" y="9"/>
                    <a:pt x="28" y="9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2" y="4"/>
                    <a:pt x="21" y="3"/>
                    <a:pt x="20" y="3"/>
                  </a:cubicBezTo>
                  <a:cubicBezTo>
                    <a:pt x="19" y="3"/>
                    <a:pt x="18" y="4"/>
                    <a:pt x="17" y="5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4" y="4"/>
                  </a:cubicBezTo>
                  <a:cubicBezTo>
                    <a:pt x="4" y="4"/>
                    <a:pt x="3" y="4"/>
                    <a:pt x="1" y="3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1" y="2"/>
                    <a:pt x="11" y="3"/>
                    <a:pt x="12" y="3"/>
                  </a:cubicBezTo>
                  <a:cubicBezTo>
                    <a:pt x="13" y="3"/>
                    <a:pt x="14" y="2"/>
                    <a:pt x="15" y="2"/>
                  </a:cubicBezTo>
                  <a:cubicBezTo>
                    <a:pt x="16" y="1"/>
                    <a:pt x="18" y="0"/>
                    <a:pt x="19" y="0"/>
                  </a:cubicBezTo>
                  <a:cubicBezTo>
                    <a:pt x="20" y="0"/>
                    <a:pt x="21" y="0"/>
                    <a:pt x="21" y="1"/>
                  </a:cubicBezTo>
                  <a:cubicBezTo>
                    <a:pt x="23" y="1"/>
                    <a:pt x="25" y="1"/>
                    <a:pt x="27" y="3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30" y="8"/>
                    <a:pt x="30" y="8"/>
                    <a:pt x="30" y="9"/>
                  </a:cubicBezTo>
                  <a:cubicBezTo>
                    <a:pt x="30" y="9"/>
                    <a:pt x="30" y="9"/>
                    <a:pt x="2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54" name="Freeform 867"/>
            <p:cNvSpPr>
              <a:spLocks noEditPoints="1"/>
            </p:cNvSpPr>
            <p:nvPr/>
          </p:nvSpPr>
          <p:spPr bwMode="auto">
            <a:xfrm>
              <a:off x="6637724" y="5794213"/>
              <a:ext cx="131075" cy="43691"/>
            </a:xfrm>
            <a:custGeom>
              <a:avLst/>
              <a:gdLst>
                <a:gd name="T0" fmla="*/ 20 w 33"/>
                <a:gd name="T1" fmla="*/ 0 h 11"/>
                <a:gd name="T2" fmla="*/ 23 w 33"/>
                <a:gd name="T3" fmla="*/ 1 h 11"/>
                <a:gd name="T4" fmla="*/ 29 w 33"/>
                <a:gd name="T5" fmla="*/ 3 h 11"/>
                <a:gd name="T6" fmla="*/ 32 w 33"/>
                <a:gd name="T7" fmla="*/ 8 h 11"/>
                <a:gd name="T8" fmla="*/ 30 w 33"/>
                <a:gd name="T9" fmla="*/ 11 h 11"/>
                <a:gd name="T10" fmla="*/ 29 w 33"/>
                <a:gd name="T11" fmla="*/ 11 h 11"/>
                <a:gd name="T12" fmla="*/ 24 w 33"/>
                <a:gd name="T13" fmla="*/ 6 h 11"/>
                <a:gd name="T14" fmla="*/ 21 w 33"/>
                <a:gd name="T15" fmla="*/ 5 h 11"/>
                <a:gd name="T16" fmla="*/ 19 w 33"/>
                <a:gd name="T17" fmla="*/ 6 h 11"/>
                <a:gd name="T18" fmla="*/ 17 w 33"/>
                <a:gd name="T19" fmla="*/ 8 h 11"/>
                <a:gd name="T20" fmla="*/ 15 w 33"/>
                <a:gd name="T21" fmla="*/ 7 h 11"/>
                <a:gd name="T22" fmla="*/ 12 w 33"/>
                <a:gd name="T23" fmla="*/ 5 h 11"/>
                <a:gd name="T24" fmla="*/ 9 w 33"/>
                <a:gd name="T25" fmla="*/ 4 h 11"/>
                <a:gd name="T26" fmla="*/ 6 w 33"/>
                <a:gd name="T27" fmla="*/ 6 h 11"/>
                <a:gd name="T28" fmla="*/ 5 w 33"/>
                <a:gd name="T29" fmla="*/ 6 h 11"/>
                <a:gd name="T30" fmla="*/ 2 w 33"/>
                <a:gd name="T31" fmla="*/ 5 h 11"/>
                <a:gd name="T32" fmla="*/ 0 w 33"/>
                <a:gd name="T33" fmla="*/ 1 h 11"/>
                <a:gd name="T34" fmla="*/ 11 w 33"/>
                <a:gd name="T35" fmla="*/ 1 h 11"/>
                <a:gd name="T36" fmla="*/ 13 w 33"/>
                <a:gd name="T37" fmla="*/ 3 h 11"/>
                <a:gd name="T38" fmla="*/ 15 w 33"/>
                <a:gd name="T39" fmla="*/ 2 h 11"/>
                <a:gd name="T40" fmla="*/ 20 w 33"/>
                <a:gd name="T41" fmla="*/ 0 h 11"/>
                <a:gd name="T42" fmla="*/ 20 w 33"/>
                <a:gd name="T43" fmla="*/ 2 h 11"/>
                <a:gd name="T44" fmla="*/ 17 w 33"/>
                <a:gd name="T45" fmla="*/ 3 h 11"/>
                <a:gd name="T46" fmla="*/ 15 w 33"/>
                <a:gd name="T47" fmla="*/ 5 h 11"/>
                <a:gd name="T48" fmla="*/ 16 w 33"/>
                <a:gd name="T49" fmla="*/ 6 h 11"/>
                <a:gd name="T50" fmla="*/ 17 w 33"/>
                <a:gd name="T51" fmla="*/ 6 h 11"/>
                <a:gd name="T52" fmla="*/ 18 w 33"/>
                <a:gd name="T53" fmla="*/ 5 h 11"/>
                <a:gd name="T54" fmla="*/ 21 w 33"/>
                <a:gd name="T55" fmla="*/ 3 h 11"/>
                <a:gd name="T56" fmla="*/ 25 w 33"/>
                <a:gd name="T57" fmla="*/ 5 h 11"/>
                <a:gd name="T58" fmla="*/ 25 w 33"/>
                <a:gd name="T59" fmla="*/ 5 h 11"/>
                <a:gd name="T60" fmla="*/ 25 w 33"/>
                <a:gd name="T61" fmla="*/ 5 h 11"/>
                <a:gd name="T62" fmla="*/ 30 w 33"/>
                <a:gd name="T63" fmla="*/ 9 h 11"/>
                <a:gd name="T64" fmla="*/ 30 w 33"/>
                <a:gd name="T65" fmla="*/ 9 h 11"/>
                <a:gd name="T66" fmla="*/ 30 w 33"/>
                <a:gd name="T67" fmla="*/ 9 h 11"/>
                <a:gd name="T68" fmla="*/ 30 w 33"/>
                <a:gd name="T69" fmla="*/ 9 h 11"/>
                <a:gd name="T70" fmla="*/ 27 w 33"/>
                <a:gd name="T71" fmla="*/ 5 h 11"/>
                <a:gd name="T72" fmla="*/ 23 w 33"/>
                <a:gd name="T73" fmla="*/ 2 h 11"/>
                <a:gd name="T74" fmla="*/ 22 w 33"/>
                <a:gd name="T75" fmla="*/ 2 h 11"/>
                <a:gd name="T76" fmla="*/ 22 w 33"/>
                <a:gd name="T77" fmla="*/ 2 h 11"/>
                <a:gd name="T78" fmla="*/ 20 w 33"/>
                <a:gd name="T79" fmla="*/ 2 h 11"/>
                <a:gd name="T80" fmla="*/ 2 w 33"/>
                <a:gd name="T81" fmla="*/ 3 h 11"/>
                <a:gd name="T82" fmla="*/ 3 w 33"/>
                <a:gd name="T83" fmla="*/ 4 h 11"/>
                <a:gd name="T84" fmla="*/ 5 w 33"/>
                <a:gd name="T85" fmla="*/ 5 h 11"/>
                <a:gd name="T86" fmla="*/ 5 w 33"/>
                <a:gd name="T87" fmla="*/ 5 h 11"/>
                <a:gd name="T88" fmla="*/ 8 w 33"/>
                <a:gd name="T89" fmla="*/ 3 h 11"/>
                <a:gd name="T90" fmla="*/ 8 w 33"/>
                <a:gd name="T91" fmla="*/ 3 h 11"/>
                <a:gd name="T92" fmla="*/ 2 w 33"/>
                <a:gd name="T93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3" h="11">
                  <a:moveTo>
                    <a:pt x="20" y="0"/>
                  </a:moveTo>
                  <a:cubicBezTo>
                    <a:pt x="21" y="0"/>
                    <a:pt x="22" y="0"/>
                    <a:pt x="23" y="1"/>
                  </a:cubicBezTo>
                  <a:cubicBezTo>
                    <a:pt x="25" y="1"/>
                    <a:pt x="26" y="1"/>
                    <a:pt x="29" y="3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3" y="10"/>
                    <a:pt x="32" y="11"/>
                    <a:pt x="30" y="11"/>
                  </a:cubicBezTo>
                  <a:cubicBezTo>
                    <a:pt x="30" y="11"/>
                    <a:pt x="29" y="11"/>
                    <a:pt x="29" y="11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3" y="5"/>
                    <a:pt x="22" y="5"/>
                    <a:pt x="21" y="5"/>
                  </a:cubicBezTo>
                  <a:cubicBezTo>
                    <a:pt x="20" y="5"/>
                    <a:pt x="20" y="5"/>
                    <a:pt x="19" y="6"/>
                  </a:cubicBezTo>
                  <a:cubicBezTo>
                    <a:pt x="18" y="7"/>
                    <a:pt x="17" y="8"/>
                    <a:pt x="17" y="8"/>
                  </a:cubicBezTo>
                  <a:cubicBezTo>
                    <a:pt x="16" y="8"/>
                    <a:pt x="16" y="8"/>
                    <a:pt x="15" y="7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3" y="6"/>
                    <a:pt x="2" y="5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2"/>
                    <a:pt x="13" y="3"/>
                    <a:pt x="13" y="3"/>
                  </a:cubicBezTo>
                  <a:cubicBezTo>
                    <a:pt x="14" y="3"/>
                    <a:pt x="15" y="3"/>
                    <a:pt x="15" y="2"/>
                  </a:cubicBezTo>
                  <a:cubicBezTo>
                    <a:pt x="17" y="1"/>
                    <a:pt x="19" y="0"/>
                    <a:pt x="20" y="0"/>
                  </a:cubicBezTo>
                  <a:moveTo>
                    <a:pt x="20" y="2"/>
                  </a:moveTo>
                  <a:cubicBezTo>
                    <a:pt x="19" y="2"/>
                    <a:pt x="18" y="3"/>
                    <a:pt x="17" y="3"/>
                  </a:cubicBezTo>
                  <a:cubicBezTo>
                    <a:pt x="16" y="4"/>
                    <a:pt x="15" y="4"/>
                    <a:pt x="15" y="5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7" y="6"/>
                    <a:pt x="17" y="6"/>
                  </a:cubicBezTo>
                  <a:cubicBezTo>
                    <a:pt x="17" y="6"/>
                    <a:pt x="17" y="6"/>
                    <a:pt x="18" y="5"/>
                  </a:cubicBezTo>
                  <a:cubicBezTo>
                    <a:pt x="18" y="4"/>
                    <a:pt x="20" y="3"/>
                    <a:pt x="21" y="3"/>
                  </a:cubicBezTo>
                  <a:cubicBezTo>
                    <a:pt x="22" y="3"/>
                    <a:pt x="24" y="4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5" y="3"/>
                    <a:pt x="24" y="2"/>
                    <a:pt x="23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1" y="2"/>
                    <a:pt x="20" y="2"/>
                  </a:cubicBezTo>
                  <a:close/>
                  <a:moveTo>
                    <a:pt x="2" y="3"/>
                  </a:moveTo>
                  <a:cubicBezTo>
                    <a:pt x="2" y="3"/>
                    <a:pt x="3" y="3"/>
                    <a:pt x="3" y="4"/>
                  </a:cubicBezTo>
                  <a:cubicBezTo>
                    <a:pt x="4" y="4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2" y="3"/>
                    <a:pt x="2" y="3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55" name="Freeform 868"/>
            <p:cNvSpPr>
              <a:spLocks/>
            </p:cNvSpPr>
            <p:nvPr/>
          </p:nvSpPr>
          <p:spPr bwMode="auto">
            <a:xfrm>
              <a:off x="6550341" y="5809338"/>
              <a:ext cx="47052" cy="23525"/>
            </a:xfrm>
            <a:custGeom>
              <a:avLst/>
              <a:gdLst>
                <a:gd name="T0" fmla="*/ 10 w 12"/>
                <a:gd name="T1" fmla="*/ 6 h 6"/>
                <a:gd name="T2" fmla="*/ 4 w 12"/>
                <a:gd name="T3" fmla="*/ 5 h 6"/>
                <a:gd name="T4" fmla="*/ 1 w 12"/>
                <a:gd name="T5" fmla="*/ 2 h 6"/>
                <a:gd name="T6" fmla="*/ 0 w 12"/>
                <a:gd name="T7" fmla="*/ 1 h 6"/>
                <a:gd name="T8" fmla="*/ 1 w 12"/>
                <a:gd name="T9" fmla="*/ 1 h 6"/>
                <a:gd name="T10" fmla="*/ 4 w 12"/>
                <a:gd name="T11" fmla="*/ 0 h 6"/>
                <a:gd name="T12" fmla="*/ 7 w 12"/>
                <a:gd name="T13" fmla="*/ 1 h 6"/>
                <a:gd name="T14" fmla="*/ 11 w 12"/>
                <a:gd name="T15" fmla="*/ 4 h 6"/>
                <a:gd name="T16" fmla="*/ 12 w 12"/>
                <a:gd name="T17" fmla="*/ 5 h 6"/>
                <a:gd name="T18" fmla="*/ 10 w 12"/>
                <a:gd name="T1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6">
                  <a:moveTo>
                    <a:pt x="10" y="6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2" y="1"/>
                    <a:pt x="3" y="0"/>
                    <a:pt x="4" y="0"/>
                  </a:cubicBezTo>
                  <a:cubicBezTo>
                    <a:pt x="5" y="0"/>
                    <a:pt x="6" y="1"/>
                    <a:pt x="7" y="1"/>
                  </a:cubicBezTo>
                  <a:cubicBezTo>
                    <a:pt x="9" y="1"/>
                    <a:pt x="10" y="2"/>
                    <a:pt x="11" y="4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1" y="5"/>
                    <a:pt x="1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56" name="Freeform 869"/>
            <p:cNvSpPr>
              <a:spLocks noEditPoints="1"/>
            </p:cNvSpPr>
            <p:nvPr/>
          </p:nvSpPr>
          <p:spPr bwMode="auto">
            <a:xfrm>
              <a:off x="6546979" y="5809338"/>
              <a:ext cx="55454" cy="28568"/>
            </a:xfrm>
            <a:custGeom>
              <a:avLst/>
              <a:gdLst>
                <a:gd name="T0" fmla="*/ 5 w 14"/>
                <a:gd name="T1" fmla="*/ 0 h 7"/>
                <a:gd name="T2" fmla="*/ 9 w 14"/>
                <a:gd name="T3" fmla="*/ 0 h 7"/>
                <a:gd name="T4" fmla="*/ 13 w 14"/>
                <a:gd name="T5" fmla="*/ 4 h 7"/>
                <a:gd name="T6" fmla="*/ 11 w 14"/>
                <a:gd name="T7" fmla="*/ 7 h 7"/>
                <a:gd name="T8" fmla="*/ 5 w 14"/>
                <a:gd name="T9" fmla="*/ 6 h 7"/>
                <a:gd name="T10" fmla="*/ 1 w 14"/>
                <a:gd name="T11" fmla="*/ 3 h 7"/>
                <a:gd name="T12" fmla="*/ 2 w 14"/>
                <a:gd name="T13" fmla="*/ 0 h 7"/>
                <a:gd name="T14" fmla="*/ 5 w 14"/>
                <a:gd name="T15" fmla="*/ 0 h 7"/>
                <a:gd name="T16" fmla="*/ 5 w 14"/>
                <a:gd name="T17" fmla="*/ 1 h 7"/>
                <a:gd name="T18" fmla="*/ 2 w 14"/>
                <a:gd name="T19" fmla="*/ 2 h 7"/>
                <a:gd name="T20" fmla="*/ 3 w 14"/>
                <a:gd name="T21" fmla="*/ 2 h 7"/>
                <a:gd name="T22" fmla="*/ 6 w 14"/>
                <a:gd name="T23" fmla="*/ 4 h 7"/>
                <a:gd name="T24" fmla="*/ 11 w 14"/>
                <a:gd name="T25" fmla="*/ 5 h 7"/>
                <a:gd name="T26" fmla="*/ 11 w 14"/>
                <a:gd name="T27" fmla="*/ 5 h 7"/>
                <a:gd name="T28" fmla="*/ 8 w 14"/>
                <a:gd name="T29" fmla="*/ 2 h 7"/>
                <a:gd name="T30" fmla="*/ 5 w 14"/>
                <a:gd name="T31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" h="7">
                  <a:moveTo>
                    <a:pt x="5" y="0"/>
                  </a:moveTo>
                  <a:cubicBezTo>
                    <a:pt x="6" y="0"/>
                    <a:pt x="7" y="0"/>
                    <a:pt x="9" y="0"/>
                  </a:cubicBezTo>
                  <a:cubicBezTo>
                    <a:pt x="10" y="0"/>
                    <a:pt x="12" y="2"/>
                    <a:pt x="13" y="4"/>
                  </a:cubicBezTo>
                  <a:cubicBezTo>
                    <a:pt x="14" y="6"/>
                    <a:pt x="13" y="6"/>
                    <a:pt x="11" y="7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0" y="0"/>
                    <a:pt x="2" y="0"/>
                  </a:cubicBezTo>
                  <a:cubicBezTo>
                    <a:pt x="3" y="0"/>
                    <a:pt x="4" y="0"/>
                    <a:pt x="5" y="0"/>
                  </a:cubicBezTo>
                  <a:moveTo>
                    <a:pt x="5" y="1"/>
                  </a:moveTo>
                  <a:cubicBezTo>
                    <a:pt x="4" y="1"/>
                    <a:pt x="3" y="1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3"/>
                    <a:pt x="9" y="2"/>
                    <a:pt x="8" y="2"/>
                  </a:cubicBezTo>
                  <a:cubicBezTo>
                    <a:pt x="7" y="1"/>
                    <a:pt x="6" y="1"/>
                    <a:pt x="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57" name="Freeform 870"/>
            <p:cNvSpPr>
              <a:spLocks/>
            </p:cNvSpPr>
            <p:nvPr/>
          </p:nvSpPr>
          <p:spPr bwMode="auto">
            <a:xfrm>
              <a:off x="6434390" y="6056360"/>
              <a:ext cx="142838" cy="70578"/>
            </a:xfrm>
            <a:custGeom>
              <a:avLst/>
              <a:gdLst>
                <a:gd name="T0" fmla="*/ 3 w 36"/>
                <a:gd name="T1" fmla="*/ 18 h 18"/>
                <a:gd name="T2" fmla="*/ 0 w 36"/>
                <a:gd name="T3" fmla="*/ 18 h 18"/>
                <a:gd name="T4" fmla="*/ 0 w 36"/>
                <a:gd name="T5" fmla="*/ 16 h 18"/>
                <a:gd name="T6" fmla="*/ 4 w 36"/>
                <a:gd name="T7" fmla="*/ 13 h 18"/>
                <a:gd name="T8" fmla="*/ 13 w 36"/>
                <a:gd name="T9" fmla="*/ 6 h 18"/>
                <a:gd name="T10" fmla="*/ 21 w 36"/>
                <a:gd name="T11" fmla="*/ 2 h 18"/>
                <a:gd name="T12" fmla="*/ 36 w 36"/>
                <a:gd name="T13" fmla="*/ 0 h 18"/>
                <a:gd name="T14" fmla="*/ 29 w 36"/>
                <a:gd name="T15" fmla="*/ 4 h 18"/>
                <a:gd name="T16" fmla="*/ 16 w 36"/>
                <a:gd name="T17" fmla="*/ 9 h 18"/>
                <a:gd name="T18" fmla="*/ 10 w 36"/>
                <a:gd name="T19" fmla="*/ 15 h 18"/>
                <a:gd name="T20" fmla="*/ 3 w 36"/>
                <a:gd name="T21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" h="18">
                  <a:moveTo>
                    <a:pt x="3" y="18"/>
                  </a:moveTo>
                  <a:cubicBezTo>
                    <a:pt x="1" y="18"/>
                    <a:pt x="0" y="18"/>
                    <a:pt x="0" y="18"/>
                  </a:cubicBezTo>
                  <a:cubicBezTo>
                    <a:pt x="0" y="17"/>
                    <a:pt x="0" y="17"/>
                    <a:pt x="0" y="16"/>
                  </a:cubicBezTo>
                  <a:cubicBezTo>
                    <a:pt x="1" y="15"/>
                    <a:pt x="3" y="14"/>
                    <a:pt x="4" y="13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6" y="3"/>
                    <a:pt x="19" y="2"/>
                    <a:pt x="21" y="2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2" y="6"/>
                    <a:pt x="18" y="8"/>
                    <a:pt x="16" y="9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8" y="16"/>
                    <a:pt x="5" y="18"/>
                    <a:pt x="3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58" name="Freeform 871"/>
            <p:cNvSpPr>
              <a:spLocks noEditPoints="1"/>
            </p:cNvSpPr>
            <p:nvPr/>
          </p:nvSpPr>
          <p:spPr bwMode="auto">
            <a:xfrm>
              <a:off x="6431030" y="6053000"/>
              <a:ext cx="163004" cy="78981"/>
            </a:xfrm>
            <a:custGeom>
              <a:avLst/>
              <a:gdLst>
                <a:gd name="T0" fmla="*/ 41 w 41"/>
                <a:gd name="T1" fmla="*/ 0 h 20"/>
                <a:gd name="T2" fmla="*/ 30 w 41"/>
                <a:gd name="T3" fmla="*/ 6 h 20"/>
                <a:gd name="T4" fmla="*/ 18 w 41"/>
                <a:gd name="T5" fmla="*/ 11 h 20"/>
                <a:gd name="T6" fmla="*/ 11 w 41"/>
                <a:gd name="T7" fmla="*/ 16 h 20"/>
                <a:gd name="T8" fmla="*/ 4 w 41"/>
                <a:gd name="T9" fmla="*/ 20 h 20"/>
                <a:gd name="T10" fmla="*/ 0 w 41"/>
                <a:gd name="T11" fmla="*/ 17 h 20"/>
                <a:gd name="T12" fmla="*/ 5 w 41"/>
                <a:gd name="T13" fmla="*/ 13 h 20"/>
                <a:gd name="T14" fmla="*/ 13 w 41"/>
                <a:gd name="T15" fmla="*/ 6 h 20"/>
                <a:gd name="T16" fmla="*/ 22 w 41"/>
                <a:gd name="T17" fmla="*/ 2 h 20"/>
                <a:gd name="T18" fmla="*/ 41 w 41"/>
                <a:gd name="T19" fmla="*/ 0 h 20"/>
                <a:gd name="T20" fmla="*/ 33 w 41"/>
                <a:gd name="T21" fmla="*/ 2 h 20"/>
                <a:gd name="T22" fmla="*/ 22 w 41"/>
                <a:gd name="T23" fmla="*/ 4 h 20"/>
                <a:gd name="T24" fmla="*/ 22 w 41"/>
                <a:gd name="T25" fmla="*/ 4 h 20"/>
                <a:gd name="T26" fmla="*/ 22 w 41"/>
                <a:gd name="T27" fmla="*/ 4 h 20"/>
                <a:gd name="T28" fmla="*/ 14 w 41"/>
                <a:gd name="T29" fmla="*/ 8 h 20"/>
                <a:gd name="T30" fmla="*/ 6 w 41"/>
                <a:gd name="T31" fmla="*/ 14 h 20"/>
                <a:gd name="T32" fmla="*/ 2 w 41"/>
                <a:gd name="T33" fmla="*/ 18 h 20"/>
                <a:gd name="T34" fmla="*/ 4 w 41"/>
                <a:gd name="T35" fmla="*/ 18 h 20"/>
                <a:gd name="T36" fmla="*/ 10 w 41"/>
                <a:gd name="T37" fmla="*/ 15 h 20"/>
                <a:gd name="T38" fmla="*/ 17 w 41"/>
                <a:gd name="T39" fmla="*/ 9 h 20"/>
                <a:gd name="T40" fmla="*/ 30 w 41"/>
                <a:gd name="T41" fmla="*/ 4 h 20"/>
                <a:gd name="T42" fmla="*/ 33 w 41"/>
                <a:gd name="T43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1" h="20">
                  <a:moveTo>
                    <a:pt x="41" y="0"/>
                  </a:moveTo>
                  <a:cubicBezTo>
                    <a:pt x="30" y="6"/>
                    <a:pt x="30" y="6"/>
                    <a:pt x="30" y="6"/>
                  </a:cubicBezTo>
                  <a:cubicBezTo>
                    <a:pt x="24" y="8"/>
                    <a:pt x="19" y="9"/>
                    <a:pt x="18" y="11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9" y="18"/>
                    <a:pt x="6" y="19"/>
                    <a:pt x="4" y="20"/>
                  </a:cubicBezTo>
                  <a:cubicBezTo>
                    <a:pt x="1" y="20"/>
                    <a:pt x="0" y="19"/>
                    <a:pt x="0" y="17"/>
                  </a:cubicBezTo>
                  <a:cubicBezTo>
                    <a:pt x="2" y="15"/>
                    <a:pt x="3" y="14"/>
                    <a:pt x="5" y="13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7" y="3"/>
                    <a:pt x="19" y="2"/>
                    <a:pt x="22" y="2"/>
                  </a:cubicBezTo>
                  <a:cubicBezTo>
                    <a:pt x="41" y="0"/>
                    <a:pt x="41" y="0"/>
                    <a:pt x="41" y="0"/>
                  </a:cubicBezTo>
                  <a:moveTo>
                    <a:pt x="33" y="2"/>
                  </a:move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0" y="4"/>
                    <a:pt x="18" y="5"/>
                    <a:pt x="14" y="8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4" y="15"/>
                    <a:pt x="3" y="16"/>
                    <a:pt x="2" y="18"/>
                  </a:cubicBezTo>
                  <a:cubicBezTo>
                    <a:pt x="2" y="18"/>
                    <a:pt x="3" y="18"/>
                    <a:pt x="4" y="18"/>
                  </a:cubicBezTo>
                  <a:cubicBezTo>
                    <a:pt x="6" y="18"/>
                    <a:pt x="8" y="16"/>
                    <a:pt x="10" y="15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9" y="8"/>
                    <a:pt x="23" y="6"/>
                    <a:pt x="30" y="4"/>
                  </a:cubicBezTo>
                  <a:cubicBezTo>
                    <a:pt x="33" y="2"/>
                    <a:pt x="33" y="2"/>
                    <a:pt x="3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59" name="Freeform 872"/>
            <p:cNvSpPr>
              <a:spLocks/>
            </p:cNvSpPr>
            <p:nvPr/>
          </p:nvSpPr>
          <p:spPr bwMode="auto">
            <a:xfrm>
              <a:off x="6160480" y="6036196"/>
              <a:ext cx="60495" cy="28568"/>
            </a:xfrm>
            <a:custGeom>
              <a:avLst/>
              <a:gdLst>
                <a:gd name="T0" fmla="*/ 24 w 36"/>
                <a:gd name="T1" fmla="*/ 17 h 17"/>
                <a:gd name="T2" fmla="*/ 12 w 36"/>
                <a:gd name="T3" fmla="*/ 12 h 17"/>
                <a:gd name="T4" fmla="*/ 5 w 36"/>
                <a:gd name="T5" fmla="*/ 7 h 17"/>
                <a:gd name="T6" fmla="*/ 0 w 36"/>
                <a:gd name="T7" fmla="*/ 2 h 17"/>
                <a:gd name="T8" fmla="*/ 3 w 36"/>
                <a:gd name="T9" fmla="*/ 0 h 17"/>
                <a:gd name="T10" fmla="*/ 10 w 36"/>
                <a:gd name="T11" fmla="*/ 2 h 17"/>
                <a:gd name="T12" fmla="*/ 22 w 36"/>
                <a:gd name="T13" fmla="*/ 5 h 17"/>
                <a:gd name="T14" fmla="*/ 31 w 36"/>
                <a:gd name="T15" fmla="*/ 5 h 17"/>
                <a:gd name="T16" fmla="*/ 36 w 36"/>
                <a:gd name="T17" fmla="*/ 10 h 17"/>
                <a:gd name="T18" fmla="*/ 33 w 36"/>
                <a:gd name="T19" fmla="*/ 14 h 17"/>
                <a:gd name="T20" fmla="*/ 24 w 36"/>
                <a:gd name="T21" fmla="*/ 17 h 17"/>
                <a:gd name="T22" fmla="*/ 24 w 36"/>
                <a:gd name="T23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17">
                  <a:moveTo>
                    <a:pt x="24" y="17"/>
                  </a:moveTo>
                  <a:lnTo>
                    <a:pt x="12" y="12"/>
                  </a:lnTo>
                  <a:lnTo>
                    <a:pt x="5" y="7"/>
                  </a:lnTo>
                  <a:lnTo>
                    <a:pt x="0" y="2"/>
                  </a:lnTo>
                  <a:lnTo>
                    <a:pt x="3" y="0"/>
                  </a:lnTo>
                  <a:lnTo>
                    <a:pt x="10" y="2"/>
                  </a:lnTo>
                  <a:lnTo>
                    <a:pt x="22" y="5"/>
                  </a:lnTo>
                  <a:lnTo>
                    <a:pt x="31" y="5"/>
                  </a:lnTo>
                  <a:lnTo>
                    <a:pt x="36" y="10"/>
                  </a:lnTo>
                  <a:lnTo>
                    <a:pt x="33" y="14"/>
                  </a:lnTo>
                  <a:lnTo>
                    <a:pt x="24" y="17"/>
                  </a:lnTo>
                  <a:lnTo>
                    <a:pt x="24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60" name="Freeform 873"/>
            <p:cNvSpPr>
              <a:spLocks noEditPoints="1"/>
            </p:cNvSpPr>
            <p:nvPr/>
          </p:nvSpPr>
          <p:spPr bwMode="auto">
            <a:xfrm>
              <a:off x="6157119" y="6032835"/>
              <a:ext cx="67218" cy="35290"/>
            </a:xfrm>
            <a:custGeom>
              <a:avLst/>
              <a:gdLst>
                <a:gd name="T0" fmla="*/ 5 w 40"/>
                <a:gd name="T1" fmla="*/ 0 h 21"/>
                <a:gd name="T2" fmla="*/ 12 w 40"/>
                <a:gd name="T3" fmla="*/ 2 h 21"/>
                <a:gd name="T4" fmla="*/ 24 w 40"/>
                <a:gd name="T5" fmla="*/ 4 h 21"/>
                <a:gd name="T6" fmla="*/ 33 w 40"/>
                <a:gd name="T7" fmla="*/ 4 h 21"/>
                <a:gd name="T8" fmla="*/ 40 w 40"/>
                <a:gd name="T9" fmla="*/ 12 h 21"/>
                <a:gd name="T10" fmla="*/ 38 w 40"/>
                <a:gd name="T11" fmla="*/ 19 h 21"/>
                <a:gd name="T12" fmla="*/ 26 w 40"/>
                <a:gd name="T13" fmla="*/ 21 h 21"/>
                <a:gd name="T14" fmla="*/ 14 w 40"/>
                <a:gd name="T15" fmla="*/ 16 h 21"/>
                <a:gd name="T16" fmla="*/ 7 w 40"/>
                <a:gd name="T17" fmla="*/ 12 h 21"/>
                <a:gd name="T18" fmla="*/ 0 w 40"/>
                <a:gd name="T19" fmla="*/ 4 h 21"/>
                <a:gd name="T20" fmla="*/ 5 w 40"/>
                <a:gd name="T21" fmla="*/ 0 h 21"/>
                <a:gd name="T22" fmla="*/ 7 w 40"/>
                <a:gd name="T23" fmla="*/ 4 h 21"/>
                <a:gd name="T24" fmla="*/ 9 w 40"/>
                <a:gd name="T25" fmla="*/ 7 h 21"/>
                <a:gd name="T26" fmla="*/ 16 w 40"/>
                <a:gd name="T27" fmla="*/ 12 h 21"/>
                <a:gd name="T28" fmla="*/ 26 w 40"/>
                <a:gd name="T29" fmla="*/ 16 h 21"/>
                <a:gd name="T30" fmla="*/ 33 w 40"/>
                <a:gd name="T31" fmla="*/ 16 h 21"/>
                <a:gd name="T32" fmla="*/ 35 w 40"/>
                <a:gd name="T33" fmla="*/ 12 h 21"/>
                <a:gd name="T34" fmla="*/ 33 w 40"/>
                <a:gd name="T35" fmla="*/ 9 h 21"/>
                <a:gd name="T36" fmla="*/ 24 w 40"/>
                <a:gd name="T37" fmla="*/ 9 h 21"/>
                <a:gd name="T38" fmla="*/ 24 w 40"/>
                <a:gd name="T39" fmla="*/ 9 h 21"/>
                <a:gd name="T40" fmla="*/ 24 w 40"/>
                <a:gd name="T41" fmla="*/ 9 h 21"/>
                <a:gd name="T42" fmla="*/ 12 w 40"/>
                <a:gd name="T43" fmla="*/ 7 h 21"/>
                <a:gd name="T44" fmla="*/ 7 w 40"/>
                <a:gd name="T45" fmla="*/ 4 h 21"/>
                <a:gd name="T46" fmla="*/ 7 w 40"/>
                <a:gd name="T47" fmla="*/ 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0" h="21">
                  <a:moveTo>
                    <a:pt x="5" y="0"/>
                  </a:moveTo>
                  <a:lnTo>
                    <a:pt x="12" y="2"/>
                  </a:lnTo>
                  <a:lnTo>
                    <a:pt x="24" y="4"/>
                  </a:lnTo>
                  <a:lnTo>
                    <a:pt x="33" y="4"/>
                  </a:lnTo>
                  <a:lnTo>
                    <a:pt x="40" y="12"/>
                  </a:lnTo>
                  <a:lnTo>
                    <a:pt x="38" y="19"/>
                  </a:lnTo>
                  <a:lnTo>
                    <a:pt x="26" y="21"/>
                  </a:lnTo>
                  <a:lnTo>
                    <a:pt x="14" y="16"/>
                  </a:lnTo>
                  <a:lnTo>
                    <a:pt x="7" y="12"/>
                  </a:lnTo>
                  <a:lnTo>
                    <a:pt x="0" y="4"/>
                  </a:lnTo>
                  <a:lnTo>
                    <a:pt x="5" y="0"/>
                  </a:lnTo>
                  <a:close/>
                  <a:moveTo>
                    <a:pt x="7" y="4"/>
                  </a:moveTo>
                  <a:lnTo>
                    <a:pt x="9" y="7"/>
                  </a:lnTo>
                  <a:lnTo>
                    <a:pt x="16" y="12"/>
                  </a:lnTo>
                  <a:lnTo>
                    <a:pt x="26" y="16"/>
                  </a:lnTo>
                  <a:lnTo>
                    <a:pt x="33" y="16"/>
                  </a:lnTo>
                  <a:lnTo>
                    <a:pt x="35" y="12"/>
                  </a:lnTo>
                  <a:lnTo>
                    <a:pt x="33" y="9"/>
                  </a:lnTo>
                  <a:lnTo>
                    <a:pt x="24" y="9"/>
                  </a:lnTo>
                  <a:lnTo>
                    <a:pt x="24" y="9"/>
                  </a:lnTo>
                  <a:lnTo>
                    <a:pt x="24" y="9"/>
                  </a:lnTo>
                  <a:lnTo>
                    <a:pt x="12" y="7"/>
                  </a:lnTo>
                  <a:lnTo>
                    <a:pt x="7" y="4"/>
                  </a:lnTo>
                  <a:lnTo>
                    <a:pt x="7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61" name="Freeform 874"/>
            <p:cNvSpPr>
              <a:spLocks noEditPoints="1"/>
            </p:cNvSpPr>
            <p:nvPr/>
          </p:nvSpPr>
          <p:spPr bwMode="auto">
            <a:xfrm>
              <a:off x="6157119" y="6032835"/>
              <a:ext cx="67218" cy="35290"/>
            </a:xfrm>
            <a:custGeom>
              <a:avLst/>
              <a:gdLst>
                <a:gd name="T0" fmla="*/ 5 w 40"/>
                <a:gd name="T1" fmla="*/ 0 h 21"/>
                <a:gd name="T2" fmla="*/ 12 w 40"/>
                <a:gd name="T3" fmla="*/ 2 h 21"/>
                <a:gd name="T4" fmla="*/ 24 w 40"/>
                <a:gd name="T5" fmla="*/ 4 h 21"/>
                <a:gd name="T6" fmla="*/ 33 w 40"/>
                <a:gd name="T7" fmla="*/ 4 h 21"/>
                <a:gd name="T8" fmla="*/ 40 w 40"/>
                <a:gd name="T9" fmla="*/ 12 h 21"/>
                <a:gd name="T10" fmla="*/ 38 w 40"/>
                <a:gd name="T11" fmla="*/ 19 h 21"/>
                <a:gd name="T12" fmla="*/ 26 w 40"/>
                <a:gd name="T13" fmla="*/ 21 h 21"/>
                <a:gd name="T14" fmla="*/ 14 w 40"/>
                <a:gd name="T15" fmla="*/ 16 h 21"/>
                <a:gd name="T16" fmla="*/ 7 w 40"/>
                <a:gd name="T17" fmla="*/ 12 h 21"/>
                <a:gd name="T18" fmla="*/ 0 w 40"/>
                <a:gd name="T19" fmla="*/ 4 h 21"/>
                <a:gd name="T20" fmla="*/ 5 w 40"/>
                <a:gd name="T21" fmla="*/ 0 h 21"/>
                <a:gd name="T22" fmla="*/ 7 w 40"/>
                <a:gd name="T23" fmla="*/ 4 h 21"/>
                <a:gd name="T24" fmla="*/ 9 w 40"/>
                <a:gd name="T25" fmla="*/ 7 h 21"/>
                <a:gd name="T26" fmla="*/ 16 w 40"/>
                <a:gd name="T27" fmla="*/ 12 h 21"/>
                <a:gd name="T28" fmla="*/ 26 w 40"/>
                <a:gd name="T29" fmla="*/ 16 h 21"/>
                <a:gd name="T30" fmla="*/ 33 w 40"/>
                <a:gd name="T31" fmla="*/ 16 h 21"/>
                <a:gd name="T32" fmla="*/ 35 w 40"/>
                <a:gd name="T33" fmla="*/ 12 h 21"/>
                <a:gd name="T34" fmla="*/ 33 w 40"/>
                <a:gd name="T35" fmla="*/ 9 h 21"/>
                <a:gd name="T36" fmla="*/ 24 w 40"/>
                <a:gd name="T37" fmla="*/ 9 h 21"/>
                <a:gd name="T38" fmla="*/ 24 w 40"/>
                <a:gd name="T39" fmla="*/ 9 h 21"/>
                <a:gd name="T40" fmla="*/ 24 w 40"/>
                <a:gd name="T41" fmla="*/ 9 h 21"/>
                <a:gd name="T42" fmla="*/ 12 w 40"/>
                <a:gd name="T43" fmla="*/ 7 h 21"/>
                <a:gd name="T44" fmla="*/ 7 w 40"/>
                <a:gd name="T45" fmla="*/ 4 h 21"/>
                <a:gd name="T46" fmla="*/ 7 w 40"/>
                <a:gd name="T47" fmla="*/ 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0" h="21">
                  <a:moveTo>
                    <a:pt x="5" y="0"/>
                  </a:moveTo>
                  <a:lnTo>
                    <a:pt x="12" y="2"/>
                  </a:lnTo>
                  <a:lnTo>
                    <a:pt x="24" y="4"/>
                  </a:lnTo>
                  <a:lnTo>
                    <a:pt x="33" y="4"/>
                  </a:lnTo>
                  <a:lnTo>
                    <a:pt x="40" y="12"/>
                  </a:lnTo>
                  <a:lnTo>
                    <a:pt x="38" y="19"/>
                  </a:lnTo>
                  <a:lnTo>
                    <a:pt x="26" y="21"/>
                  </a:lnTo>
                  <a:lnTo>
                    <a:pt x="14" y="16"/>
                  </a:lnTo>
                  <a:lnTo>
                    <a:pt x="7" y="12"/>
                  </a:lnTo>
                  <a:lnTo>
                    <a:pt x="0" y="4"/>
                  </a:lnTo>
                  <a:lnTo>
                    <a:pt x="5" y="0"/>
                  </a:lnTo>
                  <a:moveTo>
                    <a:pt x="7" y="4"/>
                  </a:moveTo>
                  <a:lnTo>
                    <a:pt x="9" y="7"/>
                  </a:lnTo>
                  <a:lnTo>
                    <a:pt x="16" y="12"/>
                  </a:lnTo>
                  <a:lnTo>
                    <a:pt x="26" y="16"/>
                  </a:lnTo>
                  <a:lnTo>
                    <a:pt x="33" y="16"/>
                  </a:lnTo>
                  <a:lnTo>
                    <a:pt x="35" y="12"/>
                  </a:lnTo>
                  <a:lnTo>
                    <a:pt x="33" y="9"/>
                  </a:lnTo>
                  <a:lnTo>
                    <a:pt x="24" y="9"/>
                  </a:lnTo>
                  <a:lnTo>
                    <a:pt x="24" y="9"/>
                  </a:lnTo>
                  <a:lnTo>
                    <a:pt x="24" y="9"/>
                  </a:lnTo>
                  <a:lnTo>
                    <a:pt x="12" y="7"/>
                  </a:lnTo>
                  <a:lnTo>
                    <a:pt x="7" y="4"/>
                  </a:lnTo>
                  <a:lnTo>
                    <a:pt x="7" y="4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62" name="Freeform 875"/>
            <p:cNvSpPr>
              <a:spLocks/>
            </p:cNvSpPr>
            <p:nvPr/>
          </p:nvSpPr>
          <p:spPr bwMode="auto">
            <a:xfrm>
              <a:off x="6264666" y="6036196"/>
              <a:ext cx="142838" cy="35290"/>
            </a:xfrm>
            <a:custGeom>
              <a:avLst/>
              <a:gdLst>
                <a:gd name="T0" fmla="*/ 10 w 36"/>
                <a:gd name="T1" fmla="*/ 9 h 9"/>
                <a:gd name="T2" fmla="*/ 2 w 36"/>
                <a:gd name="T3" fmla="*/ 8 h 9"/>
                <a:gd name="T4" fmla="*/ 0 w 36"/>
                <a:gd name="T5" fmla="*/ 7 h 9"/>
                <a:gd name="T6" fmla="*/ 1 w 36"/>
                <a:gd name="T7" fmla="*/ 5 h 9"/>
                <a:gd name="T8" fmla="*/ 5 w 36"/>
                <a:gd name="T9" fmla="*/ 3 h 9"/>
                <a:gd name="T10" fmla="*/ 7 w 36"/>
                <a:gd name="T11" fmla="*/ 4 h 9"/>
                <a:gd name="T12" fmla="*/ 10 w 36"/>
                <a:gd name="T13" fmla="*/ 6 h 9"/>
                <a:gd name="T14" fmla="*/ 10 w 36"/>
                <a:gd name="T15" fmla="*/ 6 h 9"/>
                <a:gd name="T16" fmla="*/ 11 w 36"/>
                <a:gd name="T17" fmla="*/ 6 h 9"/>
                <a:gd name="T18" fmla="*/ 15 w 36"/>
                <a:gd name="T19" fmla="*/ 7 h 9"/>
                <a:gd name="T20" fmla="*/ 15 w 36"/>
                <a:gd name="T21" fmla="*/ 7 h 9"/>
                <a:gd name="T22" fmla="*/ 15 w 36"/>
                <a:gd name="T23" fmla="*/ 7 h 9"/>
                <a:gd name="T24" fmla="*/ 22 w 36"/>
                <a:gd name="T25" fmla="*/ 4 h 9"/>
                <a:gd name="T26" fmla="*/ 26 w 36"/>
                <a:gd name="T27" fmla="*/ 4 h 9"/>
                <a:gd name="T28" fmla="*/ 29 w 36"/>
                <a:gd name="T29" fmla="*/ 4 h 9"/>
                <a:gd name="T30" fmla="*/ 30 w 36"/>
                <a:gd name="T31" fmla="*/ 4 h 9"/>
                <a:gd name="T32" fmla="*/ 30 w 36"/>
                <a:gd name="T33" fmla="*/ 4 h 9"/>
                <a:gd name="T34" fmla="*/ 32 w 36"/>
                <a:gd name="T35" fmla="*/ 2 h 9"/>
                <a:gd name="T36" fmla="*/ 36 w 36"/>
                <a:gd name="T37" fmla="*/ 0 h 9"/>
                <a:gd name="T38" fmla="*/ 26 w 36"/>
                <a:gd name="T39" fmla="*/ 7 h 9"/>
                <a:gd name="T40" fmla="*/ 21 w 36"/>
                <a:gd name="T41" fmla="*/ 7 h 9"/>
                <a:gd name="T42" fmla="*/ 15 w 36"/>
                <a:gd name="T43" fmla="*/ 8 h 9"/>
                <a:gd name="T44" fmla="*/ 10 w 36"/>
                <a:gd name="T4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" h="9">
                  <a:moveTo>
                    <a:pt x="10" y="9"/>
                  </a:moveTo>
                  <a:cubicBezTo>
                    <a:pt x="7" y="9"/>
                    <a:pt x="5" y="8"/>
                    <a:pt x="2" y="8"/>
                  </a:cubicBezTo>
                  <a:cubicBezTo>
                    <a:pt x="1" y="7"/>
                    <a:pt x="0" y="7"/>
                    <a:pt x="0" y="7"/>
                  </a:cubicBezTo>
                  <a:cubicBezTo>
                    <a:pt x="0" y="6"/>
                    <a:pt x="0" y="6"/>
                    <a:pt x="1" y="5"/>
                  </a:cubicBezTo>
                  <a:cubicBezTo>
                    <a:pt x="2" y="4"/>
                    <a:pt x="4" y="3"/>
                    <a:pt x="5" y="3"/>
                  </a:cubicBezTo>
                  <a:cubicBezTo>
                    <a:pt x="6" y="3"/>
                    <a:pt x="6" y="3"/>
                    <a:pt x="7" y="4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33" y="1"/>
                    <a:pt x="34" y="0"/>
                    <a:pt x="36" y="0"/>
                  </a:cubicBezTo>
                  <a:cubicBezTo>
                    <a:pt x="35" y="3"/>
                    <a:pt x="32" y="5"/>
                    <a:pt x="26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3" y="8"/>
                    <a:pt x="12" y="9"/>
                    <a:pt x="1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63" name="Freeform 876"/>
            <p:cNvSpPr>
              <a:spLocks noEditPoints="1"/>
            </p:cNvSpPr>
            <p:nvPr/>
          </p:nvSpPr>
          <p:spPr bwMode="auto">
            <a:xfrm>
              <a:off x="6259626" y="6032835"/>
              <a:ext cx="156281" cy="38650"/>
            </a:xfrm>
            <a:custGeom>
              <a:avLst/>
              <a:gdLst>
                <a:gd name="T0" fmla="*/ 39 w 39"/>
                <a:gd name="T1" fmla="*/ 0 h 10"/>
                <a:gd name="T2" fmla="*/ 27 w 39"/>
                <a:gd name="T3" fmla="*/ 9 h 10"/>
                <a:gd name="T4" fmla="*/ 22 w 39"/>
                <a:gd name="T5" fmla="*/ 9 h 10"/>
                <a:gd name="T6" fmla="*/ 16 w 39"/>
                <a:gd name="T7" fmla="*/ 9 h 10"/>
                <a:gd name="T8" fmla="*/ 10 w 39"/>
                <a:gd name="T9" fmla="*/ 10 h 10"/>
                <a:gd name="T10" fmla="*/ 3 w 39"/>
                <a:gd name="T11" fmla="*/ 9 h 10"/>
                <a:gd name="T12" fmla="*/ 2 w 39"/>
                <a:gd name="T13" fmla="*/ 5 h 10"/>
                <a:gd name="T14" fmla="*/ 6 w 39"/>
                <a:gd name="T15" fmla="*/ 3 h 10"/>
                <a:gd name="T16" fmla="*/ 8 w 39"/>
                <a:gd name="T17" fmla="*/ 4 h 10"/>
                <a:gd name="T18" fmla="*/ 12 w 39"/>
                <a:gd name="T19" fmla="*/ 6 h 10"/>
                <a:gd name="T20" fmla="*/ 16 w 39"/>
                <a:gd name="T21" fmla="*/ 7 h 10"/>
                <a:gd name="T22" fmla="*/ 22 w 39"/>
                <a:gd name="T23" fmla="*/ 5 h 10"/>
                <a:gd name="T24" fmla="*/ 27 w 39"/>
                <a:gd name="T25" fmla="*/ 5 h 10"/>
                <a:gd name="T26" fmla="*/ 30 w 39"/>
                <a:gd name="T27" fmla="*/ 5 h 10"/>
                <a:gd name="T28" fmla="*/ 32 w 39"/>
                <a:gd name="T29" fmla="*/ 2 h 10"/>
                <a:gd name="T30" fmla="*/ 39 w 39"/>
                <a:gd name="T31" fmla="*/ 0 h 10"/>
                <a:gd name="T32" fmla="*/ 35 w 39"/>
                <a:gd name="T33" fmla="*/ 2 h 10"/>
                <a:gd name="T34" fmla="*/ 33 w 39"/>
                <a:gd name="T35" fmla="*/ 3 h 10"/>
                <a:gd name="T36" fmla="*/ 33 w 39"/>
                <a:gd name="T37" fmla="*/ 4 h 10"/>
                <a:gd name="T38" fmla="*/ 35 w 39"/>
                <a:gd name="T39" fmla="*/ 2 h 10"/>
                <a:gd name="T40" fmla="*/ 6 w 39"/>
                <a:gd name="T41" fmla="*/ 5 h 10"/>
                <a:gd name="T42" fmla="*/ 3 w 39"/>
                <a:gd name="T43" fmla="*/ 7 h 10"/>
                <a:gd name="T44" fmla="*/ 3 w 39"/>
                <a:gd name="T45" fmla="*/ 7 h 10"/>
                <a:gd name="T46" fmla="*/ 3 w 39"/>
                <a:gd name="T47" fmla="*/ 7 h 10"/>
                <a:gd name="T48" fmla="*/ 2 w 39"/>
                <a:gd name="T49" fmla="*/ 7 h 10"/>
                <a:gd name="T50" fmla="*/ 3 w 39"/>
                <a:gd name="T51" fmla="*/ 8 h 10"/>
                <a:gd name="T52" fmla="*/ 10 w 39"/>
                <a:gd name="T53" fmla="*/ 9 h 10"/>
                <a:gd name="T54" fmla="*/ 14 w 39"/>
                <a:gd name="T55" fmla="*/ 8 h 10"/>
                <a:gd name="T56" fmla="*/ 12 w 39"/>
                <a:gd name="T57" fmla="*/ 8 h 10"/>
                <a:gd name="T58" fmla="*/ 11 w 39"/>
                <a:gd name="T59" fmla="*/ 8 h 10"/>
                <a:gd name="T60" fmla="*/ 11 w 39"/>
                <a:gd name="T61" fmla="*/ 8 h 10"/>
                <a:gd name="T62" fmla="*/ 7 w 39"/>
                <a:gd name="T63" fmla="*/ 6 h 10"/>
                <a:gd name="T64" fmla="*/ 6 w 39"/>
                <a:gd name="T65" fmla="*/ 5 h 10"/>
                <a:gd name="T66" fmla="*/ 28 w 39"/>
                <a:gd name="T67" fmla="*/ 6 h 10"/>
                <a:gd name="T68" fmla="*/ 27 w 39"/>
                <a:gd name="T69" fmla="*/ 6 h 10"/>
                <a:gd name="T70" fmla="*/ 23 w 39"/>
                <a:gd name="T71" fmla="*/ 6 h 10"/>
                <a:gd name="T72" fmla="*/ 19 w 39"/>
                <a:gd name="T73" fmla="*/ 7 h 10"/>
                <a:gd name="T74" fmla="*/ 22 w 39"/>
                <a:gd name="T75" fmla="*/ 7 h 10"/>
                <a:gd name="T76" fmla="*/ 27 w 39"/>
                <a:gd name="T77" fmla="*/ 7 h 10"/>
                <a:gd name="T78" fmla="*/ 28 w 39"/>
                <a:gd name="T79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9" h="10">
                  <a:moveTo>
                    <a:pt x="39" y="0"/>
                  </a:moveTo>
                  <a:cubicBezTo>
                    <a:pt x="38" y="4"/>
                    <a:pt x="34" y="6"/>
                    <a:pt x="27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5" y="10"/>
                    <a:pt x="13" y="10"/>
                    <a:pt x="10" y="10"/>
                  </a:cubicBezTo>
                  <a:cubicBezTo>
                    <a:pt x="8" y="10"/>
                    <a:pt x="6" y="10"/>
                    <a:pt x="3" y="9"/>
                  </a:cubicBezTo>
                  <a:cubicBezTo>
                    <a:pt x="0" y="9"/>
                    <a:pt x="0" y="7"/>
                    <a:pt x="2" y="5"/>
                  </a:cubicBezTo>
                  <a:cubicBezTo>
                    <a:pt x="3" y="4"/>
                    <a:pt x="4" y="3"/>
                    <a:pt x="6" y="3"/>
                  </a:cubicBezTo>
                  <a:cubicBezTo>
                    <a:pt x="7" y="3"/>
                    <a:pt x="7" y="4"/>
                    <a:pt x="8" y="4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34" y="1"/>
                    <a:pt x="36" y="0"/>
                    <a:pt x="39" y="0"/>
                  </a:cubicBezTo>
                  <a:moveTo>
                    <a:pt x="35" y="2"/>
                  </a:moveTo>
                  <a:cubicBezTo>
                    <a:pt x="34" y="3"/>
                    <a:pt x="34" y="3"/>
                    <a:pt x="33" y="3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4" y="4"/>
                    <a:pt x="34" y="3"/>
                    <a:pt x="35" y="2"/>
                  </a:cubicBezTo>
                  <a:close/>
                  <a:moveTo>
                    <a:pt x="6" y="5"/>
                  </a:moveTo>
                  <a:cubicBezTo>
                    <a:pt x="5" y="5"/>
                    <a:pt x="4" y="6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2" y="7"/>
                    <a:pt x="2" y="7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6" y="8"/>
                    <a:pt x="8" y="9"/>
                    <a:pt x="10" y="9"/>
                  </a:cubicBezTo>
                  <a:cubicBezTo>
                    <a:pt x="12" y="9"/>
                    <a:pt x="13" y="9"/>
                    <a:pt x="14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5"/>
                    <a:pt x="6" y="5"/>
                    <a:pt x="6" y="5"/>
                  </a:cubicBezTo>
                  <a:close/>
                  <a:moveTo>
                    <a:pt x="28" y="6"/>
                  </a:moveTo>
                  <a:cubicBezTo>
                    <a:pt x="27" y="6"/>
                    <a:pt x="27" y="6"/>
                    <a:pt x="27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7"/>
                    <a:pt x="28" y="6"/>
                    <a:pt x="28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64" name="Freeform 877"/>
            <p:cNvSpPr>
              <a:spLocks/>
            </p:cNvSpPr>
            <p:nvPr/>
          </p:nvSpPr>
          <p:spPr bwMode="auto">
            <a:xfrm>
              <a:off x="6224337" y="6100053"/>
              <a:ext cx="67218" cy="26887"/>
            </a:xfrm>
            <a:custGeom>
              <a:avLst/>
              <a:gdLst>
                <a:gd name="T0" fmla="*/ 16 w 17"/>
                <a:gd name="T1" fmla="*/ 7 h 7"/>
                <a:gd name="T2" fmla="*/ 10 w 17"/>
                <a:gd name="T3" fmla="*/ 7 h 7"/>
                <a:gd name="T4" fmla="*/ 2 w 17"/>
                <a:gd name="T5" fmla="*/ 2 h 7"/>
                <a:gd name="T6" fmla="*/ 0 w 17"/>
                <a:gd name="T7" fmla="*/ 0 h 7"/>
                <a:gd name="T8" fmla="*/ 0 w 17"/>
                <a:gd name="T9" fmla="*/ 0 h 7"/>
                <a:gd name="T10" fmla="*/ 0 w 17"/>
                <a:gd name="T11" fmla="*/ 0 h 7"/>
                <a:gd name="T12" fmla="*/ 2 w 17"/>
                <a:gd name="T13" fmla="*/ 0 h 7"/>
                <a:gd name="T14" fmla="*/ 5 w 17"/>
                <a:gd name="T15" fmla="*/ 0 h 7"/>
                <a:gd name="T16" fmla="*/ 11 w 17"/>
                <a:gd name="T17" fmla="*/ 2 h 7"/>
                <a:gd name="T18" fmla="*/ 17 w 17"/>
                <a:gd name="T19" fmla="*/ 6 h 7"/>
                <a:gd name="T20" fmla="*/ 17 w 17"/>
                <a:gd name="T21" fmla="*/ 6 h 7"/>
                <a:gd name="T22" fmla="*/ 17 w 17"/>
                <a:gd name="T23" fmla="*/ 6 h 7"/>
                <a:gd name="T24" fmla="*/ 16 w 17"/>
                <a:gd name="T2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7">
                  <a:moveTo>
                    <a:pt x="16" y="7"/>
                  </a:moveTo>
                  <a:cubicBezTo>
                    <a:pt x="10" y="7"/>
                    <a:pt x="10" y="7"/>
                    <a:pt x="10" y="7"/>
                  </a:cubicBezTo>
                  <a:cubicBezTo>
                    <a:pt x="7" y="4"/>
                    <a:pt x="4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3" y="0"/>
                    <a:pt x="4" y="0"/>
                    <a:pt x="5" y="0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7"/>
                    <a:pt x="16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65" name="Freeform 878"/>
            <p:cNvSpPr>
              <a:spLocks noEditPoints="1"/>
            </p:cNvSpPr>
            <p:nvPr/>
          </p:nvSpPr>
          <p:spPr bwMode="auto">
            <a:xfrm>
              <a:off x="6215933" y="6096691"/>
              <a:ext cx="84022" cy="35290"/>
            </a:xfrm>
            <a:custGeom>
              <a:avLst/>
              <a:gdLst>
                <a:gd name="T0" fmla="*/ 4 w 21"/>
                <a:gd name="T1" fmla="*/ 0 h 9"/>
                <a:gd name="T2" fmla="*/ 7 w 21"/>
                <a:gd name="T3" fmla="*/ 0 h 9"/>
                <a:gd name="T4" fmla="*/ 13 w 21"/>
                <a:gd name="T5" fmla="*/ 2 h 9"/>
                <a:gd name="T6" fmla="*/ 19 w 21"/>
                <a:gd name="T7" fmla="*/ 6 h 9"/>
                <a:gd name="T8" fmla="*/ 18 w 21"/>
                <a:gd name="T9" fmla="*/ 9 h 9"/>
                <a:gd name="T10" fmla="*/ 12 w 21"/>
                <a:gd name="T11" fmla="*/ 8 h 9"/>
                <a:gd name="T12" fmla="*/ 3 w 21"/>
                <a:gd name="T13" fmla="*/ 4 h 9"/>
                <a:gd name="T14" fmla="*/ 1 w 21"/>
                <a:gd name="T15" fmla="*/ 2 h 9"/>
                <a:gd name="T16" fmla="*/ 2 w 21"/>
                <a:gd name="T17" fmla="*/ 0 h 9"/>
                <a:gd name="T18" fmla="*/ 4 w 21"/>
                <a:gd name="T19" fmla="*/ 0 h 9"/>
                <a:gd name="T20" fmla="*/ 4 w 21"/>
                <a:gd name="T21" fmla="*/ 2 h 9"/>
                <a:gd name="T22" fmla="*/ 4 w 21"/>
                <a:gd name="T23" fmla="*/ 2 h 9"/>
                <a:gd name="T24" fmla="*/ 4 w 21"/>
                <a:gd name="T25" fmla="*/ 2 h 9"/>
                <a:gd name="T26" fmla="*/ 13 w 21"/>
                <a:gd name="T27" fmla="*/ 7 h 9"/>
                <a:gd name="T28" fmla="*/ 17 w 21"/>
                <a:gd name="T29" fmla="*/ 7 h 9"/>
                <a:gd name="T30" fmla="*/ 13 w 21"/>
                <a:gd name="T31" fmla="*/ 4 h 9"/>
                <a:gd name="T32" fmla="*/ 7 w 21"/>
                <a:gd name="T33" fmla="*/ 2 h 9"/>
                <a:gd name="T34" fmla="*/ 4 w 21"/>
                <a:gd name="T35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1" h="9">
                  <a:moveTo>
                    <a:pt x="4" y="0"/>
                  </a:moveTo>
                  <a:cubicBezTo>
                    <a:pt x="5" y="0"/>
                    <a:pt x="6" y="0"/>
                    <a:pt x="7" y="0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21" y="7"/>
                    <a:pt x="21" y="8"/>
                    <a:pt x="18" y="9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8" y="5"/>
                    <a:pt x="6" y="4"/>
                    <a:pt x="3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2" y="0"/>
                    <a:pt x="3" y="0"/>
                    <a:pt x="4" y="0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7" y="2"/>
                    <a:pt x="9" y="4"/>
                    <a:pt x="13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2"/>
                    <a:pt x="5" y="2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66" name="Freeform 879"/>
            <p:cNvSpPr>
              <a:spLocks/>
            </p:cNvSpPr>
            <p:nvPr/>
          </p:nvSpPr>
          <p:spPr bwMode="auto">
            <a:xfrm>
              <a:off x="5135414" y="5404352"/>
              <a:ext cx="480604" cy="520935"/>
            </a:xfrm>
            <a:custGeom>
              <a:avLst/>
              <a:gdLst>
                <a:gd name="T0" fmla="*/ 107 w 121"/>
                <a:gd name="T1" fmla="*/ 131 h 131"/>
                <a:gd name="T2" fmla="*/ 106 w 121"/>
                <a:gd name="T3" fmla="*/ 131 h 131"/>
                <a:gd name="T4" fmla="*/ 105 w 121"/>
                <a:gd name="T5" fmla="*/ 129 h 131"/>
                <a:gd name="T6" fmla="*/ 89 w 121"/>
                <a:gd name="T7" fmla="*/ 114 h 131"/>
                <a:gd name="T8" fmla="*/ 72 w 121"/>
                <a:gd name="T9" fmla="*/ 99 h 131"/>
                <a:gd name="T10" fmla="*/ 59 w 121"/>
                <a:gd name="T11" fmla="*/ 78 h 131"/>
                <a:gd name="T12" fmla="*/ 46 w 121"/>
                <a:gd name="T13" fmla="*/ 56 h 131"/>
                <a:gd name="T14" fmla="*/ 14 w 121"/>
                <a:gd name="T15" fmla="*/ 20 h 131"/>
                <a:gd name="T16" fmla="*/ 2 w 121"/>
                <a:gd name="T17" fmla="*/ 0 h 131"/>
                <a:gd name="T18" fmla="*/ 8 w 121"/>
                <a:gd name="T19" fmla="*/ 2 h 131"/>
                <a:gd name="T20" fmla="*/ 19 w 121"/>
                <a:gd name="T21" fmla="*/ 4 h 131"/>
                <a:gd name="T22" fmla="*/ 29 w 121"/>
                <a:gd name="T23" fmla="*/ 10 h 131"/>
                <a:gd name="T24" fmla="*/ 32 w 121"/>
                <a:gd name="T25" fmla="*/ 15 h 131"/>
                <a:gd name="T26" fmla="*/ 36 w 121"/>
                <a:gd name="T27" fmla="*/ 20 h 131"/>
                <a:gd name="T28" fmla="*/ 75 w 121"/>
                <a:gd name="T29" fmla="*/ 49 h 131"/>
                <a:gd name="T30" fmla="*/ 87 w 121"/>
                <a:gd name="T31" fmla="*/ 57 h 131"/>
                <a:gd name="T32" fmla="*/ 94 w 121"/>
                <a:gd name="T33" fmla="*/ 65 h 131"/>
                <a:gd name="T34" fmla="*/ 92 w 121"/>
                <a:gd name="T35" fmla="*/ 72 h 131"/>
                <a:gd name="T36" fmla="*/ 92 w 121"/>
                <a:gd name="T37" fmla="*/ 73 h 131"/>
                <a:gd name="T38" fmla="*/ 92 w 121"/>
                <a:gd name="T39" fmla="*/ 73 h 131"/>
                <a:gd name="T40" fmla="*/ 101 w 121"/>
                <a:gd name="T41" fmla="*/ 77 h 131"/>
                <a:gd name="T42" fmla="*/ 105 w 121"/>
                <a:gd name="T43" fmla="*/ 85 h 131"/>
                <a:gd name="T44" fmla="*/ 107 w 121"/>
                <a:gd name="T45" fmla="*/ 92 h 131"/>
                <a:gd name="T46" fmla="*/ 107 w 121"/>
                <a:gd name="T47" fmla="*/ 94 h 131"/>
                <a:gd name="T48" fmla="*/ 109 w 121"/>
                <a:gd name="T49" fmla="*/ 94 h 131"/>
                <a:gd name="T50" fmla="*/ 111 w 121"/>
                <a:gd name="T51" fmla="*/ 94 h 131"/>
                <a:gd name="T52" fmla="*/ 115 w 121"/>
                <a:gd name="T53" fmla="*/ 94 h 131"/>
                <a:gd name="T54" fmla="*/ 119 w 121"/>
                <a:gd name="T55" fmla="*/ 97 h 131"/>
                <a:gd name="T56" fmla="*/ 121 w 121"/>
                <a:gd name="T57" fmla="*/ 101 h 131"/>
                <a:gd name="T58" fmla="*/ 121 w 121"/>
                <a:gd name="T59" fmla="*/ 126 h 131"/>
                <a:gd name="T60" fmla="*/ 120 w 121"/>
                <a:gd name="T61" fmla="*/ 130 h 131"/>
                <a:gd name="T62" fmla="*/ 116 w 121"/>
                <a:gd name="T63" fmla="*/ 130 h 131"/>
                <a:gd name="T64" fmla="*/ 111 w 121"/>
                <a:gd name="T65" fmla="*/ 129 h 131"/>
                <a:gd name="T66" fmla="*/ 111 w 121"/>
                <a:gd name="T67" fmla="*/ 129 h 131"/>
                <a:gd name="T68" fmla="*/ 107 w 121"/>
                <a:gd name="T69" fmla="*/ 13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1" h="131">
                  <a:moveTo>
                    <a:pt x="107" y="131"/>
                  </a:moveTo>
                  <a:cubicBezTo>
                    <a:pt x="106" y="131"/>
                    <a:pt x="106" y="131"/>
                    <a:pt x="106" y="131"/>
                  </a:cubicBezTo>
                  <a:cubicBezTo>
                    <a:pt x="105" y="129"/>
                    <a:pt x="105" y="129"/>
                    <a:pt x="105" y="129"/>
                  </a:cubicBezTo>
                  <a:cubicBezTo>
                    <a:pt x="104" y="126"/>
                    <a:pt x="99" y="122"/>
                    <a:pt x="89" y="114"/>
                  </a:cubicBezTo>
                  <a:cubicBezTo>
                    <a:pt x="72" y="99"/>
                    <a:pt x="72" y="99"/>
                    <a:pt x="72" y="99"/>
                  </a:cubicBezTo>
                  <a:cubicBezTo>
                    <a:pt x="59" y="78"/>
                    <a:pt x="59" y="78"/>
                    <a:pt x="59" y="78"/>
                  </a:cubicBezTo>
                  <a:cubicBezTo>
                    <a:pt x="46" y="56"/>
                    <a:pt x="46" y="56"/>
                    <a:pt x="46" y="56"/>
                  </a:cubicBezTo>
                  <a:cubicBezTo>
                    <a:pt x="34" y="38"/>
                    <a:pt x="24" y="27"/>
                    <a:pt x="14" y="20"/>
                  </a:cubicBezTo>
                  <a:cubicBezTo>
                    <a:pt x="4" y="13"/>
                    <a:pt x="0" y="6"/>
                    <a:pt x="2" y="0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3" y="4"/>
                    <a:pt x="27" y="6"/>
                    <a:pt x="29" y="10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75" y="49"/>
                    <a:pt x="75" y="49"/>
                    <a:pt x="75" y="49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95" y="63"/>
                    <a:pt x="95" y="65"/>
                    <a:pt x="94" y="65"/>
                  </a:cubicBezTo>
                  <a:cubicBezTo>
                    <a:pt x="92" y="72"/>
                    <a:pt x="92" y="72"/>
                    <a:pt x="92" y="72"/>
                  </a:cubicBezTo>
                  <a:cubicBezTo>
                    <a:pt x="92" y="73"/>
                    <a:pt x="92" y="73"/>
                    <a:pt x="92" y="73"/>
                  </a:cubicBezTo>
                  <a:cubicBezTo>
                    <a:pt x="92" y="73"/>
                    <a:pt x="92" y="73"/>
                    <a:pt x="92" y="73"/>
                  </a:cubicBezTo>
                  <a:cubicBezTo>
                    <a:pt x="93" y="75"/>
                    <a:pt x="96" y="76"/>
                    <a:pt x="101" y="77"/>
                  </a:cubicBezTo>
                  <a:cubicBezTo>
                    <a:pt x="102" y="78"/>
                    <a:pt x="103" y="81"/>
                    <a:pt x="105" y="85"/>
                  </a:cubicBezTo>
                  <a:cubicBezTo>
                    <a:pt x="107" y="89"/>
                    <a:pt x="107" y="91"/>
                    <a:pt x="107" y="92"/>
                  </a:cubicBezTo>
                  <a:cubicBezTo>
                    <a:pt x="107" y="93"/>
                    <a:pt x="107" y="93"/>
                    <a:pt x="107" y="94"/>
                  </a:cubicBezTo>
                  <a:cubicBezTo>
                    <a:pt x="108" y="94"/>
                    <a:pt x="108" y="94"/>
                    <a:pt x="109" y="94"/>
                  </a:cubicBezTo>
                  <a:cubicBezTo>
                    <a:pt x="110" y="94"/>
                    <a:pt x="110" y="94"/>
                    <a:pt x="111" y="94"/>
                  </a:cubicBezTo>
                  <a:cubicBezTo>
                    <a:pt x="115" y="94"/>
                    <a:pt x="115" y="94"/>
                    <a:pt x="115" y="94"/>
                  </a:cubicBezTo>
                  <a:cubicBezTo>
                    <a:pt x="119" y="97"/>
                    <a:pt x="119" y="97"/>
                    <a:pt x="119" y="97"/>
                  </a:cubicBezTo>
                  <a:cubicBezTo>
                    <a:pt x="121" y="101"/>
                    <a:pt x="121" y="101"/>
                    <a:pt x="121" y="101"/>
                  </a:cubicBezTo>
                  <a:cubicBezTo>
                    <a:pt x="121" y="126"/>
                    <a:pt x="121" y="126"/>
                    <a:pt x="121" y="126"/>
                  </a:cubicBezTo>
                  <a:cubicBezTo>
                    <a:pt x="121" y="129"/>
                    <a:pt x="121" y="129"/>
                    <a:pt x="120" y="130"/>
                  </a:cubicBezTo>
                  <a:cubicBezTo>
                    <a:pt x="116" y="130"/>
                    <a:pt x="116" y="130"/>
                    <a:pt x="116" y="130"/>
                  </a:cubicBezTo>
                  <a:cubicBezTo>
                    <a:pt x="111" y="129"/>
                    <a:pt x="111" y="129"/>
                    <a:pt x="111" y="129"/>
                  </a:cubicBezTo>
                  <a:cubicBezTo>
                    <a:pt x="111" y="129"/>
                    <a:pt x="111" y="129"/>
                    <a:pt x="111" y="129"/>
                  </a:cubicBezTo>
                  <a:cubicBezTo>
                    <a:pt x="109" y="129"/>
                    <a:pt x="108" y="130"/>
                    <a:pt x="107" y="1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67" name="Freeform 880"/>
            <p:cNvSpPr>
              <a:spLocks noEditPoints="1"/>
            </p:cNvSpPr>
            <p:nvPr/>
          </p:nvSpPr>
          <p:spPr bwMode="auto">
            <a:xfrm>
              <a:off x="5128692" y="5400990"/>
              <a:ext cx="492368" cy="527657"/>
            </a:xfrm>
            <a:custGeom>
              <a:avLst/>
              <a:gdLst>
                <a:gd name="T0" fmla="*/ 10 w 124"/>
                <a:gd name="T1" fmla="*/ 2 h 133"/>
                <a:gd name="T2" fmla="*/ 32 w 124"/>
                <a:gd name="T3" fmla="*/ 10 h 133"/>
                <a:gd name="T4" fmla="*/ 39 w 124"/>
                <a:gd name="T5" fmla="*/ 21 h 133"/>
                <a:gd name="T6" fmla="*/ 90 w 124"/>
                <a:gd name="T7" fmla="*/ 57 h 133"/>
                <a:gd name="T8" fmla="*/ 95 w 124"/>
                <a:gd name="T9" fmla="*/ 73 h 133"/>
                <a:gd name="T10" fmla="*/ 108 w 124"/>
                <a:gd name="T11" fmla="*/ 85 h 133"/>
                <a:gd name="T12" fmla="*/ 111 w 124"/>
                <a:gd name="T13" fmla="*/ 94 h 133"/>
                <a:gd name="T14" fmla="*/ 118 w 124"/>
                <a:gd name="T15" fmla="*/ 94 h 133"/>
                <a:gd name="T16" fmla="*/ 124 w 124"/>
                <a:gd name="T17" fmla="*/ 102 h 133"/>
                <a:gd name="T18" fmla="*/ 122 w 124"/>
                <a:gd name="T19" fmla="*/ 132 h 133"/>
                <a:gd name="T20" fmla="*/ 113 w 124"/>
                <a:gd name="T21" fmla="*/ 131 h 133"/>
                <a:gd name="T22" fmla="*/ 107 w 124"/>
                <a:gd name="T23" fmla="*/ 133 h 133"/>
                <a:gd name="T24" fmla="*/ 91 w 124"/>
                <a:gd name="T25" fmla="*/ 116 h 133"/>
                <a:gd name="T26" fmla="*/ 61 w 124"/>
                <a:gd name="T27" fmla="*/ 79 h 133"/>
                <a:gd name="T28" fmla="*/ 15 w 124"/>
                <a:gd name="T29" fmla="*/ 21 h 133"/>
                <a:gd name="T30" fmla="*/ 4 w 124"/>
                <a:gd name="T31" fmla="*/ 2 h 133"/>
                <a:gd name="T32" fmla="*/ 48 w 124"/>
                <a:gd name="T33" fmla="*/ 56 h 133"/>
                <a:gd name="T34" fmla="*/ 75 w 124"/>
                <a:gd name="T35" fmla="*/ 100 h 133"/>
                <a:gd name="T36" fmla="*/ 107 w 124"/>
                <a:gd name="T37" fmla="*/ 129 h 133"/>
                <a:gd name="T38" fmla="*/ 109 w 124"/>
                <a:gd name="T39" fmla="*/ 131 h 133"/>
                <a:gd name="T40" fmla="*/ 113 w 124"/>
                <a:gd name="T41" fmla="*/ 129 h 133"/>
                <a:gd name="T42" fmla="*/ 119 w 124"/>
                <a:gd name="T43" fmla="*/ 130 h 133"/>
                <a:gd name="T44" fmla="*/ 122 w 124"/>
                <a:gd name="T45" fmla="*/ 127 h 133"/>
                <a:gd name="T46" fmla="*/ 120 w 124"/>
                <a:gd name="T47" fmla="*/ 99 h 133"/>
                <a:gd name="T48" fmla="*/ 113 w 124"/>
                <a:gd name="T49" fmla="*/ 96 h 133"/>
                <a:gd name="T50" fmla="*/ 109 w 124"/>
                <a:gd name="T51" fmla="*/ 95 h 133"/>
                <a:gd name="T52" fmla="*/ 106 w 124"/>
                <a:gd name="T53" fmla="*/ 86 h 133"/>
                <a:gd name="T54" fmla="*/ 93 w 124"/>
                <a:gd name="T55" fmla="*/ 74 h 133"/>
                <a:gd name="T56" fmla="*/ 93 w 124"/>
                <a:gd name="T57" fmla="*/ 73 h 133"/>
                <a:gd name="T58" fmla="*/ 96 w 124"/>
                <a:gd name="T59" fmla="*/ 66 h 133"/>
                <a:gd name="T60" fmla="*/ 88 w 124"/>
                <a:gd name="T61" fmla="*/ 59 h 133"/>
                <a:gd name="T62" fmla="*/ 38 w 124"/>
                <a:gd name="T63" fmla="*/ 22 h 133"/>
                <a:gd name="T64" fmla="*/ 37 w 124"/>
                <a:gd name="T65" fmla="*/ 22 h 133"/>
                <a:gd name="T66" fmla="*/ 33 w 124"/>
                <a:gd name="T67" fmla="*/ 17 h 133"/>
                <a:gd name="T68" fmla="*/ 30 w 124"/>
                <a:gd name="T69" fmla="*/ 11 h 133"/>
                <a:gd name="T70" fmla="*/ 21 w 124"/>
                <a:gd name="T71" fmla="*/ 6 h 133"/>
                <a:gd name="T72" fmla="*/ 10 w 124"/>
                <a:gd name="T73" fmla="*/ 4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133">
                  <a:moveTo>
                    <a:pt x="3" y="0"/>
                  </a:moveTo>
                  <a:cubicBezTo>
                    <a:pt x="10" y="2"/>
                    <a:pt x="10" y="2"/>
                    <a:pt x="10" y="2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6" y="4"/>
                    <a:pt x="30" y="6"/>
                    <a:pt x="32" y="10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78" y="49"/>
                    <a:pt x="78" y="49"/>
                    <a:pt x="78" y="49"/>
                  </a:cubicBezTo>
                  <a:cubicBezTo>
                    <a:pt x="90" y="57"/>
                    <a:pt x="90" y="57"/>
                    <a:pt x="90" y="57"/>
                  </a:cubicBezTo>
                  <a:cubicBezTo>
                    <a:pt x="96" y="62"/>
                    <a:pt x="98" y="65"/>
                    <a:pt x="97" y="67"/>
                  </a:cubicBezTo>
                  <a:cubicBezTo>
                    <a:pt x="95" y="73"/>
                    <a:pt x="95" y="73"/>
                    <a:pt x="95" y="73"/>
                  </a:cubicBezTo>
                  <a:cubicBezTo>
                    <a:pt x="96" y="75"/>
                    <a:pt x="98" y="76"/>
                    <a:pt x="104" y="78"/>
                  </a:cubicBezTo>
                  <a:cubicBezTo>
                    <a:pt x="104" y="78"/>
                    <a:pt x="106" y="81"/>
                    <a:pt x="108" y="85"/>
                  </a:cubicBezTo>
                  <a:cubicBezTo>
                    <a:pt x="110" y="90"/>
                    <a:pt x="110" y="92"/>
                    <a:pt x="110" y="93"/>
                  </a:cubicBezTo>
                  <a:cubicBezTo>
                    <a:pt x="110" y="94"/>
                    <a:pt x="110" y="94"/>
                    <a:pt x="111" y="94"/>
                  </a:cubicBezTo>
                  <a:cubicBezTo>
                    <a:pt x="112" y="94"/>
                    <a:pt x="112" y="94"/>
                    <a:pt x="113" y="94"/>
                  </a:cubicBezTo>
                  <a:cubicBezTo>
                    <a:pt x="118" y="94"/>
                    <a:pt x="118" y="94"/>
                    <a:pt x="118" y="94"/>
                  </a:cubicBezTo>
                  <a:cubicBezTo>
                    <a:pt x="122" y="97"/>
                    <a:pt x="122" y="97"/>
                    <a:pt x="122" y="97"/>
                  </a:cubicBezTo>
                  <a:cubicBezTo>
                    <a:pt x="124" y="102"/>
                    <a:pt x="124" y="102"/>
                    <a:pt x="124" y="102"/>
                  </a:cubicBezTo>
                  <a:cubicBezTo>
                    <a:pt x="124" y="127"/>
                    <a:pt x="124" y="127"/>
                    <a:pt x="124" y="127"/>
                  </a:cubicBezTo>
                  <a:cubicBezTo>
                    <a:pt x="124" y="130"/>
                    <a:pt x="124" y="131"/>
                    <a:pt x="122" y="132"/>
                  </a:cubicBezTo>
                  <a:cubicBezTo>
                    <a:pt x="118" y="132"/>
                    <a:pt x="118" y="132"/>
                    <a:pt x="118" y="132"/>
                  </a:cubicBezTo>
                  <a:cubicBezTo>
                    <a:pt x="113" y="131"/>
                    <a:pt x="113" y="131"/>
                    <a:pt x="113" y="131"/>
                  </a:cubicBezTo>
                  <a:cubicBezTo>
                    <a:pt x="111" y="131"/>
                    <a:pt x="110" y="132"/>
                    <a:pt x="109" y="133"/>
                  </a:cubicBezTo>
                  <a:cubicBezTo>
                    <a:pt x="107" y="133"/>
                    <a:pt x="107" y="133"/>
                    <a:pt x="107" y="133"/>
                  </a:cubicBezTo>
                  <a:cubicBezTo>
                    <a:pt x="106" y="130"/>
                    <a:pt x="106" y="130"/>
                    <a:pt x="106" y="130"/>
                  </a:cubicBezTo>
                  <a:cubicBezTo>
                    <a:pt x="105" y="127"/>
                    <a:pt x="100" y="123"/>
                    <a:pt x="91" y="116"/>
                  </a:cubicBezTo>
                  <a:cubicBezTo>
                    <a:pt x="73" y="101"/>
                    <a:pt x="73" y="101"/>
                    <a:pt x="73" y="101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36" y="41"/>
                    <a:pt x="26" y="29"/>
                    <a:pt x="15" y="21"/>
                  </a:cubicBezTo>
                  <a:cubicBezTo>
                    <a:pt x="4" y="14"/>
                    <a:pt x="0" y="7"/>
                    <a:pt x="3" y="0"/>
                  </a:cubicBezTo>
                  <a:moveTo>
                    <a:pt x="4" y="2"/>
                  </a:moveTo>
                  <a:cubicBezTo>
                    <a:pt x="3" y="8"/>
                    <a:pt x="7" y="14"/>
                    <a:pt x="16" y="20"/>
                  </a:cubicBezTo>
                  <a:cubicBezTo>
                    <a:pt x="26" y="27"/>
                    <a:pt x="37" y="39"/>
                    <a:pt x="48" y="56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75" y="100"/>
                    <a:pt x="75" y="100"/>
                    <a:pt x="75" y="100"/>
                  </a:cubicBezTo>
                  <a:cubicBezTo>
                    <a:pt x="92" y="115"/>
                    <a:pt x="92" y="115"/>
                    <a:pt x="92" y="115"/>
                  </a:cubicBezTo>
                  <a:cubicBezTo>
                    <a:pt x="102" y="122"/>
                    <a:pt x="106" y="126"/>
                    <a:pt x="107" y="129"/>
                  </a:cubicBezTo>
                  <a:cubicBezTo>
                    <a:pt x="108" y="131"/>
                    <a:pt x="108" y="131"/>
                    <a:pt x="108" y="131"/>
                  </a:cubicBezTo>
                  <a:cubicBezTo>
                    <a:pt x="109" y="131"/>
                    <a:pt x="109" y="131"/>
                    <a:pt x="109" y="131"/>
                  </a:cubicBezTo>
                  <a:cubicBezTo>
                    <a:pt x="109" y="130"/>
                    <a:pt x="111" y="129"/>
                    <a:pt x="113" y="129"/>
                  </a:cubicBezTo>
                  <a:cubicBezTo>
                    <a:pt x="113" y="129"/>
                    <a:pt x="113" y="129"/>
                    <a:pt x="113" y="129"/>
                  </a:cubicBezTo>
                  <a:cubicBezTo>
                    <a:pt x="113" y="129"/>
                    <a:pt x="113" y="129"/>
                    <a:pt x="113" y="129"/>
                  </a:cubicBezTo>
                  <a:cubicBezTo>
                    <a:pt x="119" y="130"/>
                    <a:pt x="119" y="130"/>
                    <a:pt x="119" y="130"/>
                  </a:cubicBezTo>
                  <a:cubicBezTo>
                    <a:pt x="122" y="130"/>
                    <a:pt x="122" y="130"/>
                    <a:pt x="122" y="130"/>
                  </a:cubicBezTo>
                  <a:cubicBezTo>
                    <a:pt x="122" y="130"/>
                    <a:pt x="122" y="129"/>
                    <a:pt x="122" y="127"/>
                  </a:cubicBezTo>
                  <a:cubicBezTo>
                    <a:pt x="122" y="102"/>
                    <a:pt x="122" y="102"/>
                    <a:pt x="122" y="102"/>
                  </a:cubicBezTo>
                  <a:cubicBezTo>
                    <a:pt x="120" y="99"/>
                    <a:pt x="120" y="99"/>
                    <a:pt x="120" y="99"/>
                  </a:cubicBezTo>
                  <a:cubicBezTo>
                    <a:pt x="117" y="96"/>
                    <a:pt x="117" y="96"/>
                    <a:pt x="117" y="96"/>
                  </a:cubicBezTo>
                  <a:cubicBezTo>
                    <a:pt x="113" y="96"/>
                    <a:pt x="113" y="96"/>
                    <a:pt x="113" y="96"/>
                  </a:cubicBezTo>
                  <a:cubicBezTo>
                    <a:pt x="112" y="96"/>
                    <a:pt x="112" y="96"/>
                    <a:pt x="111" y="96"/>
                  </a:cubicBezTo>
                  <a:cubicBezTo>
                    <a:pt x="110" y="96"/>
                    <a:pt x="109" y="96"/>
                    <a:pt x="109" y="95"/>
                  </a:cubicBezTo>
                  <a:cubicBezTo>
                    <a:pt x="108" y="95"/>
                    <a:pt x="108" y="94"/>
                    <a:pt x="109" y="93"/>
                  </a:cubicBezTo>
                  <a:cubicBezTo>
                    <a:pt x="108" y="92"/>
                    <a:pt x="108" y="90"/>
                    <a:pt x="106" y="86"/>
                  </a:cubicBezTo>
                  <a:cubicBezTo>
                    <a:pt x="105" y="82"/>
                    <a:pt x="103" y="80"/>
                    <a:pt x="103" y="79"/>
                  </a:cubicBezTo>
                  <a:cubicBezTo>
                    <a:pt x="98" y="78"/>
                    <a:pt x="95" y="76"/>
                    <a:pt x="93" y="74"/>
                  </a:cubicBezTo>
                  <a:cubicBezTo>
                    <a:pt x="93" y="74"/>
                    <a:pt x="93" y="74"/>
                    <a:pt x="93" y="74"/>
                  </a:cubicBezTo>
                  <a:cubicBezTo>
                    <a:pt x="93" y="73"/>
                    <a:pt x="93" y="73"/>
                    <a:pt x="93" y="73"/>
                  </a:cubicBezTo>
                  <a:cubicBezTo>
                    <a:pt x="96" y="66"/>
                    <a:pt x="96" y="66"/>
                    <a:pt x="96" y="66"/>
                  </a:cubicBezTo>
                  <a:cubicBezTo>
                    <a:pt x="96" y="66"/>
                    <a:pt x="96" y="66"/>
                    <a:pt x="96" y="66"/>
                  </a:cubicBezTo>
                  <a:cubicBezTo>
                    <a:pt x="96" y="66"/>
                    <a:pt x="96" y="66"/>
                    <a:pt x="96" y="66"/>
                  </a:cubicBezTo>
                  <a:cubicBezTo>
                    <a:pt x="96" y="66"/>
                    <a:pt x="96" y="64"/>
                    <a:pt x="88" y="59"/>
                  </a:cubicBezTo>
                  <a:cubicBezTo>
                    <a:pt x="77" y="50"/>
                    <a:pt x="77" y="50"/>
                    <a:pt x="77" y="50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29" y="7"/>
                    <a:pt x="25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4" y="2"/>
                    <a:pt x="4" y="2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68" name="Freeform 881"/>
            <p:cNvSpPr>
              <a:spLocks/>
            </p:cNvSpPr>
            <p:nvPr/>
          </p:nvSpPr>
          <p:spPr bwMode="auto">
            <a:xfrm>
              <a:off x="5592492" y="5738760"/>
              <a:ext cx="60495" cy="55455"/>
            </a:xfrm>
            <a:custGeom>
              <a:avLst/>
              <a:gdLst>
                <a:gd name="T0" fmla="*/ 13 w 15"/>
                <a:gd name="T1" fmla="*/ 14 h 14"/>
                <a:gd name="T2" fmla="*/ 10 w 15"/>
                <a:gd name="T3" fmla="*/ 12 h 14"/>
                <a:gd name="T4" fmla="*/ 8 w 15"/>
                <a:gd name="T5" fmla="*/ 7 h 14"/>
                <a:gd name="T6" fmla="*/ 8 w 15"/>
                <a:gd name="T7" fmla="*/ 6 h 14"/>
                <a:gd name="T8" fmla="*/ 7 w 15"/>
                <a:gd name="T9" fmla="*/ 6 h 14"/>
                <a:gd name="T10" fmla="*/ 3 w 15"/>
                <a:gd name="T11" fmla="*/ 4 h 14"/>
                <a:gd name="T12" fmla="*/ 2 w 15"/>
                <a:gd name="T13" fmla="*/ 4 h 14"/>
                <a:gd name="T14" fmla="*/ 0 w 15"/>
                <a:gd name="T15" fmla="*/ 3 h 14"/>
                <a:gd name="T16" fmla="*/ 3 w 15"/>
                <a:gd name="T17" fmla="*/ 0 h 14"/>
                <a:gd name="T18" fmla="*/ 3 w 15"/>
                <a:gd name="T19" fmla="*/ 1 h 14"/>
                <a:gd name="T20" fmla="*/ 3 w 15"/>
                <a:gd name="T21" fmla="*/ 2 h 14"/>
                <a:gd name="T22" fmla="*/ 5 w 15"/>
                <a:gd name="T23" fmla="*/ 3 h 14"/>
                <a:gd name="T24" fmla="*/ 5 w 15"/>
                <a:gd name="T25" fmla="*/ 2 h 14"/>
                <a:gd name="T26" fmla="*/ 7 w 15"/>
                <a:gd name="T27" fmla="*/ 1 h 14"/>
                <a:gd name="T28" fmla="*/ 8 w 15"/>
                <a:gd name="T29" fmla="*/ 3 h 14"/>
                <a:gd name="T30" fmla="*/ 9 w 15"/>
                <a:gd name="T31" fmla="*/ 7 h 14"/>
                <a:gd name="T32" fmla="*/ 9 w 15"/>
                <a:gd name="T33" fmla="*/ 7 h 14"/>
                <a:gd name="T34" fmla="*/ 9 w 15"/>
                <a:gd name="T35" fmla="*/ 7 h 14"/>
                <a:gd name="T36" fmla="*/ 15 w 15"/>
                <a:gd name="T37" fmla="*/ 11 h 14"/>
                <a:gd name="T38" fmla="*/ 15 w 15"/>
                <a:gd name="T39" fmla="*/ 12 h 14"/>
                <a:gd name="T40" fmla="*/ 15 w 15"/>
                <a:gd name="T41" fmla="*/ 12 h 14"/>
                <a:gd name="T42" fmla="*/ 13 w 15"/>
                <a:gd name="T43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" h="14">
                  <a:moveTo>
                    <a:pt x="13" y="14"/>
                  </a:moveTo>
                  <a:cubicBezTo>
                    <a:pt x="10" y="12"/>
                    <a:pt x="10" y="12"/>
                    <a:pt x="10" y="12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6" y="5"/>
                    <a:pt x="4" y="4"/>
                    <a:pt x="3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4"/>
                    <a:pt x="0" y="3"/>
                  </a:cubicBezTo>
                  <a:cubicBezTo>
                    <a:pt x="0" y="2"/>
                    <a:pt x="1" y="1"/>
                    <a:pt x="3" y="0"/>
                  </a:cubicBezTo>
                  <a:cubicBezTo>
                    <a:pt x="3" y="0"/>
                    <a:pt x="3" y="1"/>
                    <a:pt x="3" y="1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8" y="1"/>
                    <a:pt x="8" y="1"/>
                    <a:pt x="8" y="3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3" y="14"/>
                    <a:pt x="13" y="14"/>
                    <a:pt x="13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69" name="Freeform 882"/>
            <p:cNvSpPr>
              <a:spLocks noEditPoints="1"/>
            </p:cNvSpPr>
            <p:nvPr/>
          </p:nvSpPr>
          <p:spPr bwMode="auto">
            <a:xfrm>
              <a:off x="5585771" y="5733718"/>
              <a:ext cx="70578" cy="63857"/>
            </a:xfrm>
            <a:custGeom>
              <a:avLst/>
              <a:gdLst>
                <a:gd name="T0" fmla="*/ 5 w 18"/>
                <a:gd name="T1" fmla="*/ 0 h 16"/>
                <a:gd name="T2" fmla="*/ 6 w 18"/>
                <a:gd name="T3" fmla="*/ 2 h 16"/>
                <a:gd name="T4" fmla="*/ 6 w 18"/>
                <a:gd name="T5" fmla="*/ 3 h 16"/>
                <a:gd name="T6" fmla="*/ 7 w 18"/>
                <a:gd name="T7" fmla="*/ 3 h 16"/>
                <a:gd name="T8" fmla="*/ 9 w 18"/>
                <a:gd name="T9" fmla="*/ 1 h 16"/>
                <a:gd name="T10" fmla="*/ 11 w 18"/>
                <a:gd name="T11" fmla="*/ 3 h 16"/>
                <a:gd name="T12" fmla="*/ 12 w 18"/>
                <a:gd name="T13" fmla="*/ 8 h 16"/>
                <a:gd name="T14" fmla="*/ 18 w 18"/>
                <a:gd name="T15" fmla="*/ 12 h 16"/>
                <a:gd name="T16" fmla="*/ 18 w 18"/>
                <a:gd name="T17" fmla="*/ 14 h 16"/>
                <a:gd name="T18" fmla="*/ 15 w 18"/>
                <a:gd name="T19" fmla="*/ 16 h 16"/>
                <a:gd name="T20" fmla="*/ 11 w 18"/>
                <a:gd name="T21" fmla="*/ 13 h 16"/>
                <a:gd name="T22" fmla="*/ 9 w 18"/>
                <a:gd name="T23" fmla="*/ 8 h 16"/>
                <a:gd name="T24" fmla="*/ 5 w 18"/>
                <a:gd name="T25" fmla="*/ 6 h 16"/>
                <a:gd name="T26" fmla="*/ 3 w 18"/>
                <a:gd name="T27" fmla="*/ 6 h 16"/>
                <a:gd name="T28" fmla="*/ 4 w 18"/>
                <a:gd name="T29" fmla="*/ 0 h 16"/>
                <a:gd name="T30" fmla="*/ 5 w 18"/>
                <a:gd name="T31" fmla="*/ 0 h 16"/>
                <a:gd name="T32" fmla="*/ 4 w 18"/>
                <a:gd name="T33" fmla="*/ 3 h 16"/>
                <a:gd name="T34" fmla="*/ 3 w 18"/>
                <a:gd name="T35" fmla="*/ 4 h 16"/>
                <a:gd name="T36" fmla="*/ 3 w 18"/>
                <a:gd name="T37" fmla="*/ 4 h 16"/>
                <a:gd name="T38" fmla="*/ 4 w 18"/>
                <a:gd name="T39" fmla="*/ 4 h 16"/>
                <a:gd name="T40" fmla="*/ 5 w 18"/>
                <a:gd name="T41" fmla="*/ 4 h 16"/>
                <a:gd name="T42" fmla="*/ 10 w 18"/>
                <a:gd name="T43" fmla="*/ 6 h 16"/>
                <a:gd name="T44" fmla="*/ 9 w 18"/>
                <a:gd name="T45" fmla="*/ 4 h 16"/>
                <a:gd name="T46" fmla="*/ 9 w 18"/>
                <a:gd name="T47" fmla="*/ 3 h 16"/>
                <a:gd name="T48" fmla="*/ 8 w 18"/>
                <a:gd name="T49" fmla="*/ 4 h 16"/>
                <a:gd name="T50" fmla="*/ 8 w 18"/>
                <a:gd name="T51" fmla="*/ 4 h 16"/>
                <a:gd name="T52" fmla="*/ 4 w 18"/>
                <a:gd name="T53" fmla="*/ 3 h 16"/>
                <a:gd name="T54" fmla="*/ 4 w 18"/>
                <a:gd name="T55" fmla="*/ 3 h 16"/>
                <a:gd name="T56" fmla="*/ 12 w 18"/>
                <a:gd name="T57" fmla="*/ 10 h 16"/>
                <a:gd name="T58" fmla="*/ 13 w 18"/>
                <a:gd name="T59" fmla="*/ 12 h 16"/>
                <a:gd name="T60" fmla="*/ 15 w 18"/>
                <a:gd name="T61" fmla="*/ 14 h 16"/>
                <a:gd name="T62" fmla="*/ 16 w 18"/>
                <a:gd name="T63" fmla="*/ 13 h 16"/>
                <a:gd name="T64" fmla="*/ 12 w 18"/>
                <a:gd name="T65" fmla="*/ 1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8" h="16">
                  <a:moveTo>
                    <a:pt x="5" y="0"/>
                  </a:moveTo>
                  <a:cubicBezTo>
                    <a:pt x="5" y="0"/>
                    <a:pt x="6" y="1"/>
                    <a:pt x="6" y="2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0" y="1"/>
                    <a:pt x="11" y="2"/>
                    <a:pt x="11" y="3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3"/>
                    <a:pt x="18" y="14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7" y="7"/>
                    <a:pt x="6" y="6"/>
                    <a:pt x="5" y="6"/>
                  </a:cubicBezTo>
                  <a:cubicBezTo>
                    <a:pt x="4" y="6"/>
                    <a:pt x="4" y="6"/>
                    <a:pt x="3" y="6"/>
                  </a:cubicBezTo>
                  <a:cubicBezTo>
                    <a:pt x="0" y="5"/>
                    <a:pt x="1" y="3"/>
                    <a:pt x="4" y="0"/>
                  </a:cubicBezTo>
                  <a:cubicBezTo>
                    <a:pt x="4" y="0"/>
                    <a:pt x="4" y="0"/>
                    <a:pt x="5" y="0"/>
                  </a:cubicBezTo>
                  <a:moveTo>
                    <a:pt x="4" y="3"/>
                  </a:moveTo>
                  <a:cubicBezTo>
                    <a:pt x="4" y="3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4" y="4"/>
                  </a:cubicBezTo>
                  <a:cubicBezTo>
                    <a:pt x="4" y="4"/>
                    <a:pt x="4" y="4"/>
                    <a:pt x="5" y="4"/>
                  </a:cubicBezTo>
                  <a:cubicBezTo>
                    <a:pt x="7" y="4"/>
                    <a:pt x="8" y="5"/>
                    <a:pt x="10" y="6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lose/>
                  <a:moveTo>
                    <a:pt x="12" y="10"/>
                  </a:moveTo>
                  <a:cubicBezTo>
                    <a:pt x="13" y="12"/>
                    <a:pt x="13" y="12"/>
                    <a:pt x="13" y="12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2" y="10"/>
                    <a:pt x="12" y="10"/>
                    <a:pt x="12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70" name="Freeform 883"/>
            <p:cNvSpPr>
              <a:spLocks/>
            </p:cNvSpPr>
            <p:nvPr/>
          </p:nvSpPr>
          <p:spPr bwMode="auto">
            <a:xfrm>
              <a:off x="5612658" y="5937051"/>
              <a:ext cx="389861" cy="119311"/>
            </a:xfrm>
            <a:custGeom>
              <a:avLst/>
              <a:gdLst>
                <a:gd name="T0" fmla="*/ 98 w 98"/>
                <a:gd name="T1" fmla="*/ 30 h 30"/>
                <a:gd name="T2" fmla="*/ 95 w 98"/>
                <a:gd name="T3" fmla="*/ 29 h 30"/>
                <a:gd name="T4" fmla="*/ 85 w 98"/>
                <a:gd name="T5" fmla="*/ 27 h 30"/>
                <a:gd name="T6" fmla="*/ 59 w 98"/>
                <a:gd name="T7" fmla="*/ 25 h 30"/>
                <a:gd name="T8" fmla="*/ 52 w 98"/>
                <a:gd name="T9" fmla="*/ 23 h 30"/>
                <a:gd name="T10" fmla="*/ 47 w 98"/>
                <a:gd name="T11" fmla="*/ 20 h 30"/>
                <a:gd name="T12" fmla="*/ 31 w 98"/>
                <a:gd name="T13" fmla="*/ 19 h 30"/>
                <a:gd name="T14" fmla="*/ 18 w 98"/>
                <a:gd name="T15" fmla="*/ 17 h 30"/>
                <a:gd name="T16" fmla="*/ 9 w 98"/>
                <a:gd name="T17" fmla="*/ 13 h 30"/>
                <a:gd name="T18" fmla="*/ 3 w 98"/>
                <a:gd name="T19" fmla="*/ 9 h 30"/>
                <a:gd name="T20" fmla="*/ 0 w 98"/>
                <a:gd name="T21" fmla="*/ 9 h 30"/>
                <a:gd name="T22" fmla="*/ 0 w 98"/>
                <a:gd name="T23" fmla="*/ 9 h 30"/>
                <a:gd name="T24" fmla="*/ 3 w 98"/>
                <a:gd name="T25" fmla="*/ 6 h 30"/>
                <a:gd name="T26" fmla="*/ 3 w 98"/>
                <a:gd name="T27" fmla="*/ 6 h 30"/>
                <a:gd name="T28" fmla="*/ 3 w 98"/>
                <a:gd name="T29" fmla="*/ 6 h 30"/>
                <a:gd name="T30" fmla="*/ 5 w 98"/>
                <a:gd name="T31" fmla="*/ 0 h 30"/>
                <a:gd name="T32" fmla="*/ 8 w 98"/>
                <a:gd name="T33" fmla="*/ 1 h 30"/>
                <a:gd name="T34" fmla="*/ 11 w 98"/>
                <a:gd name="T35" fmla="*/ 3 h 30"/>
                <a:gd name="T36" fmla="*/ 11 w 98"/>
                <a:gd name="T37" fmla="*/ 3 h 30"/>
                <a:gd name="T38" fmla="*/ 11 w 98"/>
                <a:gd name="T39" fmla="*/ 3 h 30"/>
                <a:gd name="T40" fmla="*/ 14 w 98"/>
                <a:gd name="T41" fmla="*/ 2 h 30"/>
                <a:gd name="T42" fmla="*/ 20 w 98"/>
                <a:gd name="T43" fmla="*/ 2 h 30"/>
                <a:gd name="T44" fmla="*/ 24 w 98"/>
                <a:gd name="T45" fmla="*/ 5 h 30"/>
                <a:gd name="T46" fmla="*/ 30 w 98"/>
                <a:gd name="T47" fmla="*/ 6 h 30"/>
                <a:gd name="T48" fmla="*/ 37 w 98"/>
                <a:gd name="T49" fmla="*/ 10 h 30"/>
                <a:gd name="T50" fmla="*/ 46 w 98"/>
                <a:gd name="T51" fmla="*/ 13 h 30"/>
                <a:gd name="T52" fmla="*/ 53 w 98"/>
                <a:gd name="T53" fmla="*/ 9 h 30"/>
                <a:gd name="T54" fmla="*/ 58 w 98"/>
                <a:gd name="T55" fmla="*/ 7 h 30"/>
                <a:gd name="T56" fmla="*/ 74 w 98"/>
                <a:gd name="T57" fmla="*/ 12 h 30"/>
                <a:gd name="T58" fmla="*/ 77 w 98"/>
                <a:gd name="T59" fmla="*/ 15 h 30"/>
                <a:gd name="T60" fmla="*/ 81 w 98"/>
                <a:gd name="T61" fmla="*/ 20 h 30"/>
                <a:gd name="T62" fmla="*/ 82 w 98"/>
                <a:gd name="T63" fmla="*/ 20 h 30"/>
                <a:gd name="T64" fmla="*/ 82 w 98"/>
                <a:gd name="T65" fmla="*/ 20 h 30"/>
                <a:gd name="T66" fmla="*/ 89 w 98"/>
                <a:gd name="T67" fmla="*/ 22 h 30"/>
                <a:gd name="T68" fmla="*/ 96 w 98"/>
                <a:gd name="T69" fmla="*/ 21 h 30"/>
                <a:gd name="T70" fmla="*/ 97 w 98"/>
                <a:gd name="T71" fmla="*/ 21 h 30"/>
                <a:gd name="T72" fmla="*/ 97 w 98"/>
                <a:gd name="T73" fmla="*/ 23 h 30"/>
                <a:gd name="T74" fmla="*/ 98 w 98"/>
                <a:gd name="T7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8" h="30">
                  <a:moveTo>
                    <a:pt x="98" y="30"/>
                  </a:moveTo>
                  <a:cubicBezTo>
                    <a:pt x="97" y="30"/>
                    <a:pt x="96" y="30"/>
                    <a:pt x="95" y="29"/>
                  </a:cubicBezTo>
                  <a:cubicBezTo>
                    <a:pt x="85" y="27"/>
                    <a:pt x="85" y="27"/>
                    <a:pt x="85" y="27"/>
                  </a:cubicBezTo>
                  <a:cubicBezTo>
                    <a:pt x="59" y="25"/>
                    <a:pt x="59" y="25"/>
                    <a:pt x="59" y="25"/>
                  </a:cubicBezTo>
                  <a:cubicBezTo>
                    <a:pt x="52" y="23"/>
                    <a:pt x="52" y="23"/>
                    <a:pt x="52" y="23"/>
                  </a:cubicBezTo>
                  <a:cubicBezTo>
                    <a:pt x="47" y="20"/>
                    <a:pt x="47" y="20"/>
                    <a:pt x="47" y="20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0" y="15"/>
                    <a:pt x="9" y="14"/>
                    <a:pt x="9" y="13"/>
                  </a:cubicBezTo>
                  <a:cubicBezTo>
                    <a:pt x="9" y="9"/>
                    <a:pt x="5" y="9"/>
                    <a:pt x="3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6" y="0"/>
                    <a:pt x="8" y="1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1" y="3"/>
                    <a:pt x="23" y="5"/>
                    <a:pt x="24" y="5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41" y="12"/>
                    <a:pt x="44" y="13"/>
                    <a:pt x="46" y="13"/>
                  </a:cubicBezTo>
                  <a:cubicBezTo>
                    <a:pt x="49" y="13"/>
                    <a:pt x="52" y="12"/>
                    <a:pt x="53" y="9"/>
                  </a:cubicBezTo>
                  <a:cubicBezTo>
                    <a:pt x="54" y="8"/>
                    <a:pt x="56" y="7"/>
                    <a:pt x="58" y="7"/>
                  </a:cubicBezTo>
                  <a:cubicBezTo>
                    <a:pt x="62" y="7"/>
                    <a:pt x="67" y="8"/>
                    <a:pt x="74" y="12"/>
                  </a:cubicBezTo>
                  <a:cubicBezTo>
                    <a:pt x="77" y="15"/>
                    <a:pt x="77" y="15"/>
                    <a:pt x="77" y="15"/>
                  </a:cubicBezTo>
                  <a:cubicBezTo>
                    <a:pt x="81" y="20"/>
                    <a:pt x="81" y="20"/>
                    <a:pt x="81" y="20"/>
                  </a:cubicBezTo>
                  <a:cubicBezTo>
                    <a:pt x="82" y="20"/>
                    <a:pt x="82" y="20"/>
                    <a:pt x="82" y="20"/>
                  </a:cubicBezTo>
                  <a:cubicBezTo>
                    <a:pt x="82" y="20"/>
                    <a:pt x="82" y="20"/>
                    <a:pt x="82" y="20"/>
                  </a:cubicBezTo>
                  <a:cubicBezTo>
                    <a:pt x="89" y="22"/>
                    <a:pt x="89" y="22"/>
                    <a:pt x="89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1"/>
                    <a:pt x="97" y="21"/>
                    <a:pt x="97" y="21"/>
                  </a:cubicBezTo>
                  <a:cubicBezTo>
                    <a:pt x="98" y="21"/>
                    <a:pt x="98" y="22"/>
                    <a:pt x="97" y="23"/>
                  </a:cubicBezTo>
                  <a:cubicBezTo>
                    <a:pt x="96" y="26"/>
                    <a:pt x="97" y="29"/>
                    <a:pt x="98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71" name="Freeform 884"/>
            <p:cNvSpPr>
              <a:spLocks noEditPoints="1"/>
            </p:cNvSpPr>
            <p:nvPr/>
          </p:nvSpPr>
          <p:spPr bwMode="auto">
            <a:xfrm>
              <a:off x="5600894" y="5933689"/>
              <a:ext cx="408347" cy="126034"/>
            </a:xfrm>
            <a:custGeom>
              <a:avLst/>
              <a:gdLst>
                <a:gd name="T0" fmla="*/ 12 w 103"/>
                <a:gd name="T1" fmla="*/ 1 h 32"/>
                <a:gd name="T2" fmla="*/ 17 w 103"/>
                <a:gd name="T3" fmla="*/ 2 h 32"/>
                <a:gd name="T4" fmla="*/ 27 w 103"/>
                <a:gd name="T5" fmla="*/ 5 h 32"/>
                <a:gd name="T6" fmla="*/ 33 w 103"/>
                <a:gd name="T7" fmla="*/ 6 h 32"/>
                <a:gd name="T8" fmla="*/ 49 w 103"/>
                <a:gd name="T9" fmla="*/ 13 h 32"/>
                <a:gd name="T10" fmla="*/ 61 w 103"/>
                <a:gd name="T11" fmla="*/ 7 h 32"/>
                <a:gd name="T12" fmla="*/ 81 w 103"/>
                <a:gd name="T13" fmla="*/ 16 h 32"/>
                <a:gd name="T14" fmla="*/ 92 w 103"/>
                <a:gd name="T15" fmla="*/ 22 h 32"/>
                <a:gd name="T16" fmla="*/ 101 w 103"/>
                <a:gd name="T17" fmla="*/ 25 h 32"/>
                <a:gd name="T18" fmla="*/ 101 w 103"/>
                <a:gd name="T19" fmla="*/ 32 h 32"/>
                <a:gd name="T20" fmla="*/ 88 w 103"/>
                <a:gd name="T21" fmla="*/ 29 h 32"/>
                <a:gd name="T22" fmla="*/ 55 w 103"/>
                <a:gd name="T23" fmla="*/ 25 h 32"/>
                <a:gd name="T24" fmla="*/ 34 w 103"/>
                <a:gd name="T25" fmla="*/ 21 h 32"/>
                <a:gd name="T26" fmla="*/ 11 w 103"/>
                <a:gd name="T27" fmla="*/ 14 h 32"/>
                <a:gd name="T28" fmla="*/ 0 w 103"/>
                <a:gd name="T29" fmla="*/ 10 h 32"/>
                <a:gd name="T30" fmla="*/ 5 w 103"/>
                <a:gd name="T31" fmla="*/ 6 h 32"/>
                <a:gd name="T32" fmla="*/ 7 w 103"/>
                <a:gd name="T33" fmla="*/ 0 h 32"/>
                <a:gd name="T34" fmla="*/ 7 w 103"/>
                <a:gd name="T35" fmla="*/ 7 h 32"/>
                <a:gd name="T36" fmla="*/ 6 w 103"/>
                <a:gd name="T37" fmla="*/ 8 h 32"/>
                <a:gd name="T38" fmla="*/ 6 w 103"/>
                <a:gd name="T39" fmla="*/ 10 h 32"/>
                <a:gd name="T40" fmla="*/ 22 w 103"/>
                <a:gd name="T41" fmla="*/ 17 h 32"/>
                <a:gd name="T42" fmla="*/ 49 w 103"/>
                <a:gd name="T43" fmla="*/ 20 h 32"/>
                <a:gd name="T44" fmla="*/ 50 w 103"/>
                <a:gd name="T45" fmla="*/ 21 h 32"/>
                <a:gd name="T46" fmla="*/ 62 w 103"/>
                <a:gd name="T47" fmla="*/ 25 h 32"/>
                <a:gd name="T48" fmla="*/ 89 w 103"/>
                <a:gd name="T49" fmla="*/ 27 h 32"/>
                <a:gd name="T50" fmla="*/ 98 w 103"/>
                <a:gd name="T51" fmla="*/ 30 h 32"/>
                <a:gd name="T52" fmla="*/ 100 w 103"/>
                <a:gd name="T53" fmla="*/ 24 h 32"/>
                <a:gd name="T54" fmla="*/ 100 w 103"/>
                <a:gd name="T55" fmla="*/ 23 h 32"/>
                <a:gd name="T56" fmla="*/ 92 w 103"/>
                <a:gd name="T57" fmla="*/ 24 h 32"/>
                <a:gd name="T58" fmla="*/ 92 w 103"/>
                <a:gd name="T59" fmla="*/ 24 h 32"/>
                <a:gd name="T60" fmla="*/ 84 w 103"/>
                <a:gd name="T61" fmla="*/ 22 h 32"/>
                <a:gd name="T62" fmla="*/ 80 w 103"/>
                <a:gd name="T63" fmla="*/ 17 h 32"/>
                <a:gd name="T64" fmla="*/ 61 w 103"/>
                <a:gd name="T65" fmla="*/ 9 h 32"/>
                <a:gd name="T66" fmla="*/ 49 w 103"/>
                <a:gd name="T67" fmla="*/ 15 h 32"/>
                <a:gd name="T68" fmla="*/ 33 w 103"/>
                <a:gd name="T69" fmla="*/ 8 h 32"/>
                <a:gd name="T70" fmla="*/ 27 w 103"/>
                <a:gd name="T71" fmla="*/ 7 h 32"/>
                <a:gd name="T72" fmla="*/ 17 w 103"/>
                <a:gd name="T73" fmla="*/ 4 h 32"/>
                <a:gd name="T74" fmla="*/ 14 w 103"/>
                <a:gd name="T75" fmla="*/ 5 h 32"/>
                <a:gd name="T76" fmla="*/ 11 w 103"/>
                <a:gd name="T77" fmla="*/ 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3" h="32">
                  <a:moveTo>
                    <a:pt x="7" y="0"/>
                  </a:moveTo>
                  <a:cubicBezTo>
                    <a:pt x="8" y="0"/>
                    <a:pt x="10" y="1"/>
                    <a:pt x="12" y="1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5" y="4"/>
                    <a:pt x="26" y="5"/>
                    <a:pt x="27" y="5"/>
                  </a:cubicBezTo>
                  <a:cubicBezTo>
                    <a:pt x="27" y="5"/>
                    <a:pt x="27" y="5"/>
                    <a:pt x="28" y="5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4" y="12"/>
                    <a:pt x="47" y="13"/>
                    <a:pt x="49" y="13"/>
                  </a:cubicBezTo>
                  <a:cubicBezTo>
                    <a:pt x="52" y="13"/>
                    <a:pt x="54" y="12"/>
                    <a:pt x="56" y="10"/>
                  </a:cubicBezTo>
                  <a:cubicBezTo>
                    <a:pt x="57" y="8"/>
                    <a:pt x="59" y="7"/>
                    <a:pt x="61" y="7"/>
                  </a:cubicBezTo>
                  <a:cubicBezTo>
                    <a:pt x="65" y="7"/>
                    <a:pt x="71" y="9"/>
                    <a:pt x="78" y="12"/>
                  </a:cubicBezTo>
                  <a:cubicBezTo>
                    <a:pt x="81" y="16"/>
                    <a:pt x="81" y="16"/>
                    <a:pt x="81" y="16"/>
                  </a:cubicBezTo>
                  <a:cubicBezTo>
                    <a:pt x="85" y="20"/>
                    <a:pt x="85" y="20"/>
                    <a:pt x="85" y="20"/>
                  </a:cubicBezTo>
                  <a:cubicBezTo>
                    <a:pt x="92" y="22"/>
                    <a:pt x="92" y="22"/>
                    <a:pt x="92" y="22"/>
                  </a:cubicBezTo>
                  <a:cubicBezTo>
                    <a:pt x="99" y="21"/>
                    <a:pt x="99" y="21"/>
                    <a:pt x="99" y="21"/>
                  </a:cubicBezTo>
                  <a:cubicBezTo>
                    <a:pt x="101" y="21"/>
                    <a:pt x="102" y="22"/>
                    <a:pt x="101" y="25"/>
                  </a:cubicBezTo>
                  <a:cubicBezTo>
                    <a:pt x="100" y="27"/>
                    <a:pt x="100" y="30"/>
                    <a:pt x="102" y="30"/>
                  </a:cubicBezTo>
                  <a:cubicBezTo>
                    <a:pt x="103" y="31"/>
                    <a:pt x="102" y="32"/>
                    <a:pt x="101" y="32"/>
                  </a:cubicBezTo>
                  <a:cubicBezTo>
                    <a:pt x="101" y="32"/>
                    <a:pt x="99" y="32"/>
                    <a:pt x="98" y="31"/>
                  </a:cubicBezTo>
                  <a:cubicBezTo>
                    <a:pt x="88" y="29"/>
                    <a:pt x="88" y="29"/>
                    <a:pt x="88" y="29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55" y="25"/>
                    <a:pt x="55" y="25"/>
                    <a:pt x="55" y="25"/>
                  </a:cubicBezTo>
                  <a:cubicBezTo>
                    <a:pt x="49" y="22"/>
                    <a:pt x="49" y="22"/>
                    <a:pt x="49" y="22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14" y="17"/>
                    <a:pt x="11" y="15"/>
                    <a:pt x="11" y="14"/>
                  </a:cubicBezTo>
                  <a:cubicBezTo>
                    <a:pt x="11" y="12"/>
                    <a:pt x="9" y="11"/>
                    <a:pt x="6" y="11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0"/>
                    <a:pt x="7" y="0"/>
                    <a:pt x="7" y="0"/>
                  </a:cubicBezTo>
                  <a:moveTo>
                    <a:pt x="8" y="2"/>
                  </a:moveTo>
                  <a:cubicBezTo>
                    <a:pt x="7" y="7"/>
                    <a:pt x="7" y="7"/>
                    <a:pt x="7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8" y="10"/>
                    <a:pt x="13" y="10"/>
                    <a:pt x="13" y="14"/>
                  </a:cubicBezTo>
                  <a:cubicBezTo>
                    <a:pt x="13" y="14"/>
                    <a:pt x="15" y="15"/>
                    <a:pt x="22" y="17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49" y="20"/>
                    <a:pt x="49" y="20"/>
                    <a:pt x="49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0" y="21"/>
                    <a:pt x="50" y="21"/>
                    <a:pt x="50" y="21"/>
                  </a:cubicBezTo>
                  <a:cubicBezTo>
                    <a:pt x="55" y="23"/>
                    <a:pt x="55" y="23"/>
                    <a:pt x="55" y="23"/>
                  </a:cubicBezTo>
                  <a:cubicBezTo>
                    <a:pt x="62" y="25"/>
                    <a:pt x="62" y="25"/>
                    <a:pt x="62" y="25"/>
                  </a:cubicBezTo>
                  <a:cubicBezTo>
                    <a:pt x="88" y="27"/>
                    <a:pt x="88" y="27"/>
                    <a:pt x="88" y="27"/>
                  </a:cubicBezTo>
                  <a:cubicBezTo>
                    <a:pt x="89" y="27"/>
                    <a:pt x="89" y="27"/>
                    <a:pt x="89" y="27"/>
                  </a:cubicBezTo>
                  <a:cubicBezTo>
                    <a:pt x="89" y="27"/>
                    <a:pt x="89" y="27"/>
                    <a:pt x="89" y="27"/>
                  </a:cubicBezTo>
                  <a:cubicBezTo>
                    <a:pt x="98" y="30"/>
                    <a:pt x="98" y="30"/>
                    <a:pt x="98" y="30"/>
                  </a:cubicBezTo>
                  <a:cubicBezTo>
                    <a:pt x="98" y="30"/>
                    <a:pt x="99" y="30"/>
                    <a:pt x="99" y="30"/>
                  </a:cubicBezTo>
                  <a:cubicBezTo>
                    <a:pt x="99" y="29"/>
                    <a:pt x="99" y="27"/>
                    <a:pt x="100" y="24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100" y="23"/>
                    <a:pt x="99" y="23"/>
                    <a:pt x="99" y="23"/>
                  </a:cubicBezTo>
                  <a:cubicBezTo>
                    <a:pt x="92" y="24"/>
                    <a:pt x="92" y="24"/>
                    <a:pt x="92" y="24"/>
                  </a:cubicBezTo>
                  <a:cubicBezTo>
                    <a:pt x="92" y="24"/>
                    <a:pt x="92" y="24"/>
                    <a:pt x="92" y="24"/>
                  </a:cubicBezTo>
                  <a:cubicBezTo>
                    <a:pt x="92" y="24"/>
                    <a:pt x="92" y="24"/>
                    <a:pt x="92" y="24"/>
                  </a:cubicBezTo>
                  <a:cubicBezTo>
                    <a:pt x="85" y="22"/>
                    <a:pt x="85" y="22"/>
                    <a:pt x="85" y="22"/>
                  </a:cubicBezTo>
                  <a:cubicBezTo>
                    <a:pt x="84" y="22"/>
                    <a:pt x="84" y="22"/>
                    <a:pt x="84" y="22"/>
                  </a:cubicBezTo>
                  <a:cubicBezTo>
                    <a:pt x="84" y="22"/>
                    <a:pt x="84" y="22"/>
                    <a:pt x="84" y="22"/>
                  </a:cubicBezTo>
                  <a:cubicBezTo>
                    <a:pt x="80" y="17"/>
                    <a:pt x="80" y="17"/>
                    <a:pt x="80" y="17"/>
                  </a:cubicBezTo>
                  <a:cubicBezTo>
                    <a:pt x="77" y="13"/>
                    <a:pt x="77" y="13"/>
                    <a:pt x="77" y="13"/>
                  </a:cubicBezTo>
                  <a:cubicBezTo>
                    <a:pt x="70" y="10"/>
                    <a:pt x="65" y="9"/>
                    <a:pt x="61" y="9"/>
                  </a:cubicBezTo>
                  <a:cubicBezTo>
                    <a:pt x="58" y="9"/>
                    <a:pt x="57" y="10"/>
                    <a:pt x="57" y="11"/>
                  </a:cubicBezTo>
                  <a:cubicBezTo>
                    <a:pt x="55" y="13"/>
                    <a:pt x="53" y="15"/>
                    <a:pt x="49" y="15"/>
                  </a:cubicBezTo>
                  <a:cubicBezTo>
                    <a:pt x="47" y="15"/>
                    <a:pt x="43" y="14"/>
                    <a:pt x="40" y="12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7"/>
                    <a:pt x="27" y="7"/>
                    <a:pt x="27" y="7"/>
                  </a:cubicBezTo>
                  <a:cubicBezTo>
                    <a:pt x="26" y="7"/>
                    <a:pt x="24" y="5"/>
                    <a:pt x="22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0" y="2"/>
                    <a:pt x="9" y="2"/>
                    <a:pt x="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72" name="Freeform 885"/>
            <p:cNvSpPr>
              <a:spLocks/>
            </p:cNvSpPr>
            <p:nvPr/>
          </p:nvSpPr>
          <p:spPr bwMode="auto">
            <a:xfrm>
              <a:off x="6022684" y="6039556"/>
              <a:ext cx="35290" cy="13444"/>
            </a:xfrm>
            <a:custGeom>
              <a:avLst/>
              <a:gdLst>
                <a:gd name="T0" fmla="*/ 5 w 9"/>
                <a:gd name="T1" fmla="*/ 3 h 3"/>
                <a:gd name="T2" fmla="*/ 3 w 9"/>
                <a:gd name="T3" fmla="*/ 3 h 3"/>
                <a:gd name="T4" fmla="*/ 2 w 9"/>
                <a:gd name="T5" fmla="*/ 2 h 3"/>
                <a:gd name="T6" fmla="*/ 0 w 9"/>
                <a:gd name="T7" fmla="*/ 1 h 3"/>
                <a:gd name="T8" fmla="*/ 0 w 9"/>
                <a:gd name="T9" fmla="*/ 1 h 3"/>
                <a:gd name="T10" fmla="*/ 7 w 9"/>
                <a:gd name="T11" fmla="*/ 0 h 3"/>
                <a:gd name="T12" fmla="*/ 8 w 9"/>
                <a:gd name="T13" fmla="*/ 0 h 3"/>
                <a:gd name="T14" fmla="*/ 9 w 9"/>
                <a:gd name="T15" fmla="*/ 1 h 3"/>
                <a:gd name="T16" fmla="*/ 5 w 9"/>
                <a:gd name="T1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3">
                  <a:moveTo>
                    <a:pt x="5" y="3"/>
                  </a:moveTo>
                  <a:cubicBezTo>
                    <a:pt x="5" y="3"/>
                    <a:pt x="4" y="3"/>
                    <a:pt x="3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3"/>
                    <a:pt x="7" y="3"/>
                    <a:pt x="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73" name="Freeform 886"/>
            <p:cNvSpPr>
              <a:spLocks noEditPoints="1"/>
            </p:cNvSpPr>
            <p:nvPr/>
          </p:nvSpPr>
          <p:spPr bwMode="auto">
            <a:xfrm>
              <a:off x="6014281" y="6036196"/>
              <a:ext cx="47052" cy="20166"/>
            </a:xfrm>
            <a:custGeom>
              <a:avLst/>
              <a:gdLst>
                <a:gd name="T0" fmla="*/ 9 w 12"/>
                <a:gd name="T1" fmla="*/ 0 h 5"/>
                <a:gd name="T2" fmla="*/ 11 w 12"/>
                <a:gd name="T3" fmla="*/ 1 h 5"/>
                <a:gd name="T4" fmla="*/ 12 w 12"/>
                <a:gd name="T5" fmla="*/ 3 h 5"/>
                <a:gd name="T6" fmla="*/ 7 w 12"/>
                <a:gd name="T7" fmla="*/ 5 h 5"/>
                <a:gd name="T8" fmla="*/ 5 w 12"/>
                <a:gd name="T9" fmla="*/ 4 h 5"/>
                <a:gd name="T10" fmla="*/ 4 w 12"/>
                <a:gd name="T11" fmla="*/ 4 h 5"/>
                <a:gd name="T12" fmla="*/ 2 w 12"/>
                <a:gd name="T13" fmla="*/ 1 h 5"/>
                <a:gd name="T14" fmla="*/ 9 w 12"/>
                <a:gd name="T15" fmla="*/ 0 h 5"/>
                <a:gd name="T16" fmla="*/ 8 w 12"/>
                <a:gd name="T17" fmla="*/ 2 h 5"/>
                <a:gd name="T18" fmla="*/ 5 w 12"/>
                <a:gd name="T19" fmla="*/ 2 h 5"/>
                <a:gd name="T20" fmla="*/ 6 w 12"/>
                <a:gd name="T21" fmla="*/ 3 h 5"/>
                <a:gd name="T22" fmla="*/ 7 w 12"/>
                <a:gd name="T23" fmla="*/ 3 h 5"/>
                <a:gd name="T24" fmla="*/ 10 w 12"/>
                <a:gd name="T25" fmla="*/ 2 h 5"/>
                <a:gd name="T26" fmla="*/ 10 w 12"/>
                <a:gd name="T27" fmla="*/ 2 h 5"/>
                <a:gd name="T28" fmla="*/ 8 w 12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" h="5">
                  <a:moveTo>
                    <a:pt x="9" y="0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0" y="4"/>
                    <a:pt x="9" y="5"/>
                    <a:pt x="7" y="5"/>
                  </a:cubicBezTo>
                  <a:cubicBezTo>
                    <a:pt x="7" y="5"/>
                    <a:pt x="6" y="5"/>
                    <a:pt x="5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0" y="2"/>
                    <a:pt x="0" y="1"/>
                    <a:pt x="2" y="1"/>
                  </a:cubicBezTo>
                  <a:cubicBezTo>
                    <a:pt x="9" y="0"/>
                    <a:pt x="9" y="0"/>
                    <a:pt x="9" y="0"/>
                  </a:cubicBezTo>
                  <a:moveTo>
                    <a:pt x="8" y="2"/>
                  </a:moveTo>
                  <a:cubicBezTo>
                    <a:pt x="5" y="2"/>
                    <a:pt x="5" y="2"/>
                    <a:pt x="5" y="2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7" y="3"/>
                    <a:pt x="7" y="3"/>
                  </a:cubicBezTo>
                  <a:cubicBezTo>
                    <a:pt x="8" y="3"/>
                    <a:pt x="9" y="3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8" y="2"/>
                    <a:pt x="8" y="2"/>
                    <a:pt x="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74" name="Freeform 887"/>
            <p:cNvSpPr>
              <a:spLocks/>
            </p:cNvSpPr>
            <p:nvPr/>
          </p:nvSpPr>
          <p:spPr bwMode="auto">
            <a:xfrm>
              <a:off x="6113428" y="6053000"/>
              <a:ext cx="55454" cy="23525"/>
            </a:xfrm>
            <a:custGeom>
              <a:avLst/>
              <a:gdLst>
                <a:gd name="T0" fmla="*/ 4 w 14"/>
                <a:gd name="T1" fmla="*/ 6 h 6"/>
                <a:gd name="T2" fmla="*/ 0 w 14"/>
                <a:gd name="T3" fmla="*/ 4 h 6"/>
                <a:gd name="T4" fmla="*/ 1 w 14"/>
                <a:gd name="T5" fmla="*/ 2 h 6"/>
                <a:gd name="T6" fmla="*/ 1 w 14"/>
                <a:gd name="T7" fmla="*/ 2 h 6"/>
                <a:gd name="T8" fmla="*/ 1 w 14"/>
                <a:gd name="T9" fmla="*/ 2 h 6"/>
                <a:gd name="T10" fmla="*/ 3 w 14"/>
                <a:gd name="T11" fmla="*/ 0 h 6"/>
                <a:gd name="T12" fmla="*/ 6 w 14"/>
                <a:gd name="T13" fmla="*/ 1 h 6"/>
                <a:gd name="T14" fmla="*/ 10 w 14"/>
                <a:gd name="T15" fmla="*/ 2 h 6"/>
                <a:gd name="T16" fmla="*/ 12 w 14"/>
                <a:gd name="T17" fmla="*/ 3 h 6"/>
                <a:gd name="T18" fmla="*/ 14 w 14"/>
                <a:gd name="T19" fmla="*/ 3 h 6"/>
                <a:gd name="T20" fmla="*/ 14 w 14"/>
                <a:gd name="T21" fmla="*/ 3 h 6"/>
                <a:gd name="T22" fmla="*/ 10 w 14"/>
                <a:gd name="T23" fmla="*/ 5 h 6"/>
                <a:gd name="T24" fmla="*/ 4 w 14"/>
                <a:gd name="T2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" h="6">
                  <a:moveTo>
                    <a:pt x="4" y="6"/>
                  </a:moveTo>
                  <a:cubicBezTo>
                    <a:pt x="2" y="6"/>
                    <a:pt x="1" y="5"/>
                    <a:pt x="0" y="4"/>
                  </a:cubicBezTo>
                  <a:cubicBezTo>
                    <a:pt x="0" y="4"/>
                    <a:pt x="0" y="3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2" y="0"/>
                    <a:pt x="3" y="0"/>
                  </a:cubicBezTo>
                  <a:cubicBezTo>
                    <a:pt x="4" y="0"/>
                    <a:pt x="5" y="1"/>
                    <a:pt x="6" y="1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4" y="6"/>
                    <a:pt x="4" y="6"/>
                    <a:pt x="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75" name="Freeform 888"/>
            <p:cNvSpPr>
              <a:spLocks noEditPoints="1"/>
            </p:cNvSpPr>
            <p:nvPr/>
          </p:nvSpPr>
          <p:spPr bwMode="auto">
            <a:xfrm>
              <a:off x="6105024" y="6053000"/>
              <a:ext cx="72259" cy="26887"/>
            </a:xfrm>
            <a:custGeom>
              <a:avLst/>
              <a:gdLst>
                <a:gd name="T0" fmla="*/ 5 w 18"/>
                <a:gd name="T1" fmla="*/ 0 h 7"/>
                <a:gd name="T2" fmla="*/ 8 w 18"/>
                <a:gd name="T3" fmla="*/ 0 h 7"/>
                <a:gd name="T4" fmla="*/ 12 w 18"/>
                <a:gd name="T5" fmla="*/ 1 h 7"/>
                <a:gd name="T6" fmla="*/ 14 w 18"/>
                <a:gd name="T7" fmla="*/ 2 h 7"/>
                <a:gd name="T8" fmla="*/ 16 w 18"/>
                <a:gd name="T9" fmla="*/ 2 h 7"/>
                <a:gd name="T10" fmla="*/ 18 w 18"/>
                <a:gd name="T11" fmla="*/ 4 h 7"/>
                <a:gd name="T12" fmla="*/ 17 w 18"/>
                <a:gd name="T13" fmla="*/ 4 h 7"/>
                <a:gd name="T14" fmla="*/ 12 w 18"/>
                <a:gd name="T15" fmla="*/ 6 h 7"/>
                <a:gd name="T16" fmla="*/ 6 w 18"/>
                <a:gd name="T17" fmla="*/ 7 h 7"/>
                <a:gd name="T18" fmla="*/ 2 w 18"/>
                <a:gd name="T19" fmla="*/ 2 h 7"/>
                <a:gd name="T20" fmla="*/ 5 w 18"/>
                <a:gd name="T21" fmla="*/ 0 h 7"/>
                <a:gd name="T22" fmla="*/ 5 w 18"/>
                <a:gd name="T23" fmla="*/ 1 h 7"/>
                <a:gd name="T24" fmla="*/ 4 w 18"/>
                <a:gd name="T25" fmla="*/ 2 h 7"/>
                <a:gd name="T26" fmla="*/ 4 w 18"/>
                <a:gd name="T27" fmla="*/ 3 h 7"/>
                <a:gd name="T28" fmla="*/ 4 w 18"/>
                <a:gd name="T29" fmla="*/ 3 h 7"/>
                <a:gd name="T30" fmla="*/ 3 w 18"/>
                <a:gd name="T31" fmla="*/ 4 h 7"/>
                <a:gd name="T32" fmla="*/ 6 w 18"/>
                <a:gd name="T33" fmla="*/ 5 h 7"/>
                <a:gd name="T34" fmla="*/ 12 w 18"/>
                <a:gd name="T35" fmla="*/ 5 h 7"/>
                <a:gd name="T36" fmla="*/ 14 w 18"/>
                <a:gd name="T37" fmla="*/ 4 h 7"/>
                <a:gd name="T38" fmla="*/ 14 w 18"/>
                <a:gd name="T39" fmla="*/ 4 h 7"/>
                <a:gd name="T40" fmla="*/ 14 w 18"/>
                <a:gd name="T41" fmla="*/ 3 h 7"/>
                <a:gd name="T42" fmla="*/ 13 w 18"/>
                <a:gd name="T43" fmla="*/ 3 h 7"/>
                <a:gd name="T44" fmla="*/ 11 w 18"/>
                <a:gd name="T45" fmla="*/ 3 h 7"/>
                <a:gd name="T46" fmla="*/ 7 w 18"/>
                <a:gd name="T47" fmla="*/ 2 h 7"/>
                <a:gd name="T48" fmla="*/ 7 w 18"/>
                <a:gd name="T49" fmla="*/ 2 h 7"/>
                <a:gd name="T50" fmla="*/ 7 w 18"/>
                <a:gd name="T51" fmla="*/ 2 h 7"/>
                <a:gd name="T52" fmla="*/ 5 w 18"/>
                <a:gd name="T53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8" h="7">
                  <a:moveTo>
                    <a:pt x="5" y="0"/>
                  </a:moveTo>
                  <a:cubicBezTo>
                    <a:pt x="6" y="0"/>
                    <a:pt x="7" y="0"/>
                    <a:pt x="8" y="0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2" y="6"/>
                    <a:pt x="0" y="4"/>
                    <a:pt x="2" y="2"/>
                  </a:cubicBezTo>
                  <a:cubicBezTo>
                    <a:pt x="3" y="0"/>
                    <a:pt x="4" y="0"/>
                    <a:pt x="5" y="0"/>
                  </a:cubicBezTo>
                  <a:moveTo>
                    <a:pt x="5" y="1"/>
                  </a:moveTo>
                  <a:cubicBezTo>
                    <a:pt x="4" y="1"/>
                    <a:pt x="4" y="2"/>
                    <a:pt x="4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4" y="5"/>
                    <a:pt x="6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"/>
                    <a:pt x="6" y="1"/>
                    <a:pt x="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76" name="Freeform 889"/>
            <p:cNvSpPr>
              <a:spLocks/>
            </p:cNvSpPr>
            <p:nvPr/>
          </p:nvSpPr>
          <p:spPr bwMode="auto">
            <a:xfrm>
              <a:off x="3900293" y="3928928"/>
              <a:ext cx="1330905" cy="1344349"/>
            </a:xfrm>
            <a:custGeom>
              <a:avLst/>
              <a:gdLst>
                <a:gd name="T0" fmla="*/ 83 w 335"/>
                <a:gd name="T1" fmla="*/ 294 h 338"/>
                <a:gd name="T2" fmla="*/ 70 w 335"/>
                <a:gd name="T3" fmla="*/ 260 h 338"/>
                <a:gd name="T4" fmla="*/ 55 w 335"/>
                <a:gd name="T5" fmla="*/ 198 h 338"/>
                <a:gd name="T6" fmla="*/ 58 w 335"/>
                <a:gd name="T7" fmla="*/ 191 h 338"/>
                <a:gd name="T8" fmla="*/ 48 w 335"/>
                <a:gd name="T9" fmla="*/ 172 h 338"/>
                <a:gd name="T10" fmla="*/ 29 w 335"/>
                <a:gd name="T11" fmla="*/ 189 h 338"/>
                <a:gd name="T12" fmla="*/ 16 w 335"/>
                <a:gd name="T13" fmla="*/ 170 h 338"/>
                <a:gd name="T14" fmla="*/ 0 w 335"/>
                <a:gd name="T15" fmla="*/ 156 h 338"/>
                <a:gd name="T16" fmla="*/ 31 w 335"/>
                <a:gd name="T17" fmla="*/ 146 h 338"/>
                <a:gd name="T18" fmla="*/ 28 w 335"/>
                <a:gd name="T19" fmla="*/ 133 h 338"/>
                <a:gd name="T20" fmla="*/ 40 w 335"/>
                <a:gd name="T21" fmla="*/ 100 h 338"/>
                <a:gd name="T22" fmla="*/ 79 w 335"/>
                <a:gd name="T23" fmla="*/ 46 h 338"/>
                <a:gd name="T24" fmla="*/ 71 w 335"/>
                <a:gd name="T25" fmla="*/ 35 h 338"/>
                <a:gd name="T26" fmla="*/ 65 w 335"/>
                <a:gd name="T27" fmla="*/ 13 h 338"/>
                <a:gd name="T28" fmla="*/ 99 w 335"/>
                <a:gd name="T29" fmla="*/ 9 h 338"/>
                <a:gd name="T30" fmla="*/ 113 w 335"/>
                <a:gd name="T31" fmla="*/ 7 h 338"/>
                <a:gd name="T32" fmla="*/ 121 w 335"/>
                <a:gd name="T33" fmla="*/ 15 h 338"/>
                <a:gd name="T34" fmla="*/ 125 w 335"/>
                <a:gd name="T35" fmla="*/ 28 h 338"/>
                <a:gd name="T36" fmla="*/ 128 w 335"/>
                <a:gd name="T37" fmla="*/ 37 h 338"/>
                <a:gd name="T38" fmla="*/ 123 w 335"/>
                <a:gd name="T39" fmla="*/ 35 h 338"/>
                <a:gd name="T40" fmla="*/ 122 w 335"/>
                <a:gd name="T41" fmla="*/ 54 h 338"/>
                <a:gd name="T42" fmla="*/ 129 w 335"/>
                <a:gd name="T43" fmla="*/ 57 h 338"/>
                <a:gd name="T44" fmla="*/ 146 w 335"/>
                <a:gd name="T45" fmla="*/ 69 h 338"/>
                <a:gd name="T46" fmla="*/ 140 w 335"/>
                <a:gd name="T47" fmla="*/ 82 h 338"/>
                <a:gd name="T48" fmla="*/ 154 w 335"/>
                <a:gd name="T49" fmla="*/ 98 h 338"/>
                <a:gd name="T50" fmla="*/ 181 w 335"/>
                <a:gd name="T51" fmla="*/ 107 h 338"/>
                <a:gd name="T52" fmla="*/ 223 w 335"/>
                <a:gd name="T53" fmla="*/ 121 h 338"/>
                <a:gd name="T54" fmla="*/ 230 w 335"/>
                <a:gd name="T55" fmla="*/ 119 h 338"/>
                <a:gd name="T56" fmla="*/ 235 w 335"/>
                <a:gd name="T57" fmla="*/ 101 h 338"/>
                <a:gd name="T58" fmla="*/ 258 w 335"/>
                <a:gd name="T59" fmla="*/ 118 h 338"/>
                <a:gd name="T60" fmla="*/ 293 w 335"/>
                <a:gd name="T61" fmla="*/ 91 h 338"/>
                <a:gd name="T62" fmla="*/ 312 w 335"/>
                <a:gd name="T63" fmla="*/ 87 h 338"/>
                <a:gd name="T64" fmla="*/ 315 w 335"/>
                <a:gd name="T65" fmla="*/ 86 h 338"/>
                <a:gd name="T66" fmla="*/ 321 w 335"/>
                <a:gd name="T67" fmla="*/ 89 h 338"/>
                <a:gd name="T68" fmla="*/ 335 w 335"/>
                <a:gd name="T69" fmla="*/ 96 h 338"/>
                <a:gd name="T70" fmla="*/ 329 w 335"/>
                <a:gd name="T71" fmla="*/ 107 h 338"/>
                <a:gd name="T72" fmla="*/ 303 w 335"/>
                <a:gd name="T73" fmla="*/ 139 h 338"/>
                <a:gd name="T74" fmla="*/ 294 w 335"/>
                <a:gd name="T75" fmla="*/ 149 h 338"/>
                <a:gd name="T76" fmla="*/ 288 w 335"/>
                <a:gd name="T77" fmla="*/ 150 h 338"/>
                <a:gd name="T78" fmla="*/ 286 w 335"/>
                <a:gd name="T79" fmla="*/ 164 h 338"/>
                <a:gd name="T80" fmla="*/ 282 w 335"/>
                <a:gd name="T81" fmla="*/ 172 h 338"/>
                <a:gd name="T82" fmla="*/ 276 w 335"/>
                <a:gd name="T83" fmla="*/ 152 h 338"/>
                <a:gd name="T84" fmla="*/ 267 w 335"/>
                <a:gd name="T85" fmla="*/ 160 h 338"/>
                <a:gd name="T86" fmla="*/ 277 w 335"/>
                <a:gd name="T87" fmla="*/ 136 h 338"/>
                <a:gd name="T88" fmla="*/ 250 w 335"/>
                <a:gd name="T89" fmla="*/ 133 h 338"/>
                <a:gd name="T90" fmla="*/ 246 w 335"/>
                <a:gd name="T91" fmla="*/ 123 h 338"/>
                <a:gd name="T92" fmla="*/ 231 w 335"/>
                <a:gd name="T93" fmla="*/ 124 h 338"/>
                <a:gd name="T94" fmla="*/ 232 w 335"/>
                <a:gd name="T95" fmla="*/ 130 h 338"/>
                <a:gd name="T96" fmla="*/ 229 w 335"/>
                <a:gd name="T97" fmla="*/ 139 h 338"/>
                <a:gd name="T98" fmla="*/ 234 w 335"/>
                <a:gd name="T99" fmla="*/ 147 h 338"/>
                <a:gd name="T100" fmla="*/ 239 w 335"/>
                <a:gd name="T101" fmla="*/ 176 h 338"/>
                <a:gd name="T102" fmla="*/ 238 w 335"/>
                <a:gd name="T103" fmla="*/ 180 h 338"/>
                <a:gd name="T104" fmla="*/ 231 w 335"/>
                <a:gd name="T105" fmla="*/ 176 h 338"/>
                <a:gd name="T106" fmla="*/ 217 w 335"/>
                <a:gd name="T107" fmla="*/ 183 h 338"/>
                <a:gd name="T108" fmla="*/ 195 w 335"/>
                <a:gd name="T109" fmla="*/ 207 h 338"/>
                <a:gd name="T110" fmla="*/ 176 w 335"/>
                <a:gd name="T111" fmla="*/ 224 h 338"/>
                <a:gd name="T112" fmla="*/ 136 w 335"/>
                <a:gd name="T113" fmla="*/ 259 h 338"/>
                <a:gd name="T114" fmla="*/ 136 w 335"/>
                <a:gd name="T115" fmla="*/ 288 h 338"/>
                <a:gd name="T116" fmla="*/ 130 w 335"/>
                <a:gd name="T117" fmla="*/ 315 h 338"/>
                <a:gd name="T118" fmla="*/ 124 w 335"/>
                <a:gd name="T119" fmla="*/ 324 h 338"/>
                <a:gd name="T120" fmla="*/ 106 w 335"/>
                <a:gd name="T121" fmla="*/ 338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35" h="338">
                  <a:moveTo>
                    <a:pt x="106" y="338"/>
                  </a:moveTo>
                  <a:cubicBezTo>
                    <a:pt x="105" y="338"/>
                    <a:pt x="103" y="337"/>
                    <a:pt x="101" y="334"/>
                  </a:cubicBezTo>
                  <a:cubicBezTo>
                    <a:pt x="93" y="310"/>
                    <a:pt x="93" y="310"/>
                    <a:pt x="93" y="310"/>
                  </a:cubicBezTo>
                  <a:cubicBezTo>
                    <a:pt x="83" y="294"/>
                    <a:pt x="83" y="294"/>
                    <a:pt x="83" y="294"/>
                  </a:cubicBezTo>
                  <a:cubicBezTo>
                    <a:pt x="79" y="287"/>
                    <a:pt x="77" y="282"/>
                    <a:pt x="79" y="279"/>
                  </a:cubicBezTo>
                  <a:cubicBezTo>
                    <a:pt x="79" y="278"/>
                    <a:pt x="79" y="278"/>
                    <a:pt x="79" y="278"/>
                  </a:cubicBezTo>
                  <a:cubicBezTo>
                    <a:pt x="79" y="278"/>
                    <a:pt x="79" y="278"/>
                    <a:pt x="79" y="278"/>
                  </a:cubicBezTo>
                  <a:cubicBezTo>
                    <a:pt x="78" y="274"/>
                    <a:pt x="75" y="267"/>
                    <a:pt x="70" y="260"/>
                  </a:cubicBezTo>
                  <a:cubicBezTo>
                    <a:pt x="65" y="252"/>
                    <a:pt x="62" y="246"/>
                    <a:pt x="61" y="241"/>
                  </a:cubicBezTo>
                  <a:cubicBezTo>
                    <a:pt x="61" y="238"/>
                    <a:pt x="59" y="232"/>
                    <a:pt x="56" y="222"/>
                  </a:cubicBezTo>
                  <a:cubicBezTo>
                    <a:pt x="55" y="219"/>
                    <a:pt x="55" y="219"/>
                    <a:pt x="55" y="219"/>
                  </a:cubicBezTo>
                  <a:cubicBezTo>
                    <a:pt x="53" y="209"/>
                    <a:pt x="53" y="202"/>
                    <a:pt x="55" y="198"/>
                  </a:cubicBezTo>
                  <a:cubicBezTo>
                    <a:pt x="58" y="195"/>
                    <a:pt x="58" y="195"/>
                    <a:pt x="58" y="195"/>
                  </a:cubicBezTo>
                  <a:cubicBezTo>
                    <a:pt x="59" y="192"/>
                    <a:pt x="59" y="192"/>
                    <a:pt x="59" y="192"/>
                  </a:cubicBezTo>
                  <a:cubicBezTo>
                    <a:pt x="59" y="192"/>
                    <a:pt x="59" y="192"/>
                    <a:pt x="59" y="192"/>
                  </a:cubicBezTo>
                  <a:cubicBezTo>
                    <a:pt x="58" y="191"/>
                    <a:pt x="58" y="191"/>
                    <a:pt x="58" y="191"/>
                  </a:cubicBezTo>
                  <a:cubicBezTo>
                    <a:pt x="55" y="188"/>
                    <a:pt x="55" y="188"/>
                    <a:pt x="55" y="188"/>
                  </a:cubicBezTo>
                  <a:cubicBezTo>
                    <a:pt x="53" y="185"/>
                    <a:pt x="53" y="185"/>
                    <a:pt x="53" y="185"/>
                  </a:cubicBezTo>
                  <a:cubicBezTo>
                    <a:pt x="53" y="178"/>
                    <a:pt x="52" y="174"/>
                    <a:pt x="49" y="172"/>
                  </a:cubicBezTo>
                  <a:cubicBezTo>
                    <a:pt x="49" y="172"/>
                    <a:pt x="48" y="172"/>
                    <a:pt x="48" y="172"/>
                  </a:cubicBezTo>
                  <a:cubicBezTo>
                    <a:pt x="46" y="172"/>
                    <a:pt x="45" y="174"/>
                    <a:pt x="45" y="181"/>
                  </a:cubicBezTo>
                  <a:cubicBezTo>
                    <a:pt x="45" y="182"/>
                    <a:pt x="44" y="184"/>
                    <a:pt x="41" y="186"/>
                  </a:cubicBezTo>
                  <a:cubicBezTo>
                    <a:pt x="34" y="189"/>
                    <a:pt x="34" y="189"/>
                    <a:pt x="34" y="189"/>
                  </a:cubicBezTo>
                  <a:cubicBezTo>
                    <a:pt x="29" y="189"/>
                    <a:pt x="29" y="189"/>
                    <a:pt x="29" y="189"/>
                  </a:cubicBezTo>
                  <a:cubicBezTo>
                    <a:pt x="26" y="189"/>
                    <a:pt x="24" y="187"/>
                    <a:pt x="24" y="187"/>
                  </a:cubicBezTo>
                  <a:cubicBezTo>
                    <a:pt x="15" y="178"/>
                    <a:pt x="15" y="178"/>
                    <a:pt x="15" y="178"/>
                  </a:cubicBezTo>
                  <a:cubicBezTo>
                    <a:pt x="13" y="176"/>
                    <a:pt x="12" y="175"/>
                    <a:pt x="12" y="174"/>
                  </a:cubicBezTo>
                  <a:cubicBezTo>
                    <a:pt x="12" y="172"/>
                    <a:pt x="14" y="171"/>
                    <a:pt x="16" y="170"/>
                  </a:cubicBezTo>
                  <a:cubicBezTo>
                    <a:pt x="24" y="166"/>
                    <a:pt x="24" y="166"/>
                    <a:pt x="24" y="166"/>
                  </a:cubicBezTo>
                  <a:cubicBezTo>
                    <a:pt x="27" y="164"/>
                    <a:pt x="27" y="164"/>
                    <a:pt x="27" y="164"/>
                  </a:cubicBezTo>
                  <a:cubicBezTo>
                    <a:pt x="23" y="164"/>
                    <a:pt x="23" y="164"/>
                    <a:pt x="23" y="164"/>
                  </a:cubicBezTo>
                  <a:cubicBezTo>
                    <a:pt x="14" y="164"/>
                    <a:pt x="7" y="161"/>
                    <a:pt x="0" y="156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9" y="149"/>
                    <a:pt x="12" y="147"/>
                    <a:pt x="15" y="147"/>
                  </a:cubicBezTo>
                  <a:cubicBezTo>
                    <a:pt x="26" y="148"/>
                    <a:pt x="26" y="148"/>
                    <a:pt x="26" y="148"/>
                  </a:cubicBezTo>
                  <a:cubicBezTo>
                    <a:pt x="28" y="148"/>
                    <a:pt x="30" y="147"/>
                    <a:pt x="31" y="146"/>
                  </a:cubicBezTo>
                  <a:cubicBezTo>
                    <a:pt x="32" y="145"/>
                    <a:pt x="33" y="143"/>
                    <a:pt x="32" y="141"/>
                  </a:cubicBezTo>
                  <a:cubicBezTo>
                    <a:pt x="32" y="140"/>
                    <a:pt x="32" y="140"/>
                    <a:pt x="32" y="140"/>
                  </a:cubicBezTo>
                  <a:cubicBezTo>
                    <a:pt x="32" y="140"/>
                    <a:pt x="32" y="140"/>
                    <a:pt x="32" y="140"/>
                  </a:cubicBezTo>
                  <a:cubicBezTo>
                    <a:pt x="28" y="133"/>
                    <a:pt x="28" y="133"/>
                    <a:pt x="28" y="133"/>
                  </a:cubicBezTo>
                  <a:cubicBezTo>
                    <a:pt x="20" y="119"/>
                    <a:pt x="20" y="119"/>
                    <a:pt x="20" y="119"/>
                  </a:cubicBezTo>
                  <a:cubicBezTo>
                    <a:pt x="17" y="113"/>
                    <a:pt x="16" y="108"/>
                    <a:pt x="18" y="106"/>
                  </a:cubicBezTo>
                  <a:cubicBezTo>
                    <a:pt x="19" y="104"/>
                    <a:pt x="22" y="103"/>
                    <a:pt x="26" y="103"/>
                  </a:cubicBezTo>
                  <a:cubicBezTo>
                    <a:pt x="33" y="103"/>
                    <a:pt x="38" y="102"/>
                    <a:pt x="40" y="100"/>
                  </a:cubicBezTo>
                  <a:cubicBezTo>
                    <a:pt x="51" y="89"/>
                    <a:pt x="51" y="89"/>
                    <a:pt x="51" y="89"/>
                  </a:cubicBezTo>
                  <a:cubicBezTo>
                    <a:pt x="64" y="74"/>
                    <a:pt x="64" y="74"/>
                    <a:pt x="64" y="74"/>
                  </a:cubicBezTo>
                  <a:cubicBezTo>
                    <a:pt x="69" y="66"/>
                    <a:pt x="73" y="60"/>
                    <a:pt x="74" y="56"/>
                  </a:cubicBezTo>
                  <a:cubicBezTo>
                    <a:pt x="79" y="46"/>
                    <a:pt x="79" y="46"/>
                    <a:pt x="79" y="46"/>
                  </a:cubicBezTo>
                  <a:cubicBezTo>
                    <a:pt x="82" y="40"/>
                    <a:pt x="82" y="40"/>
                    <a:pt x="82" y="40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2" y="39"/>
                    <a:pt x="82" y="39"/>
                    <a:pt x="82" y="39"/>
                  </a:cubicBezTo>
                  <a:cubicBezTo>
                    <a:pt x="76" y="37"/>
                    <a:pt x="73" y="36"/>
                    <a:pt x="71" y="35"/>
                  </a:cubicBezTo>
                  <a:cubicBezTo>
                    <a:pt x="70" y="34"/>
                    <a:pt x="70" y="33"/>
                    <a:pt x="70" y="31"/>
                  </a:cubicBezTo>
                  <a:cubicBezTo>
                    <a:pt x="71" y="27"/>
                    <a:pt x="71" y="27"/>
                    <a:pt x="71" y="27"/>
                  </a:cubicBezTo>
                  <a:cubicBezTo>
                    <a:pt x="71" y="24"/>
                    <a:pt x="70" y="22"/>
                    <a:pt x="68" y="20"/>
                  </a:cubicBezTo>
                  <a:cubicBezTo>
                    <a:pt x="65" y="15"/>
                    <a:pt x="65" y="13"/>
                    <a:pt x="65" y="13"/>
                  </a:cubicBezTo>
                  <a:cubicBezTo>
                    <a:pt x="65" y="12"/>
                    <a:pt x="66" y="11"/>
                    <a:pt x="68" y="11"/>
                  </a:cubicBezTo>
                  <a:cubicBezTo>
                    <a:pt x="83" y="13"/>
                    <a:pt x="83" y="13"/>
                    <a:pt x="83" y="13"/>
                  </a:cubicBezTo>
                  <a:cubicBezTo>
                    <a:pt x="84" y="14"/>
                    <a:pt x="86" y="14"/>
                    <a:pt x="87" y="14"/>
                  </a:cubicBezTo>
                  <a:cubicBezTo>
                    <a:pt x="91" y="14"/>
                    <a:pt x="95" y="12"/>
                    <a:pt x="99" y="9"/>
                  </a:cubicBezTo>
                  <a:cubicBezTo>
                    <a:pt x="105" y="3"/>
                    <a:pt x="105" y="3"/>
                    <a:pt x="105" y="3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4" y="11"/>
                    <a:pt x="114" y="11"/>
                    <a:pt x="114" y="11"/>
                  </a:cubicBezTo>
                  <a:cubicBezTo>
                    <a:pt x="115" y="12"/>
                    <a:pt x="115" y="12"/>
                    <a:pt x="115" y="12"/>
                  </a:cubicBezTo>
                  <a:cubicBezTo>
                    <a:pt x="115" y="12"/>
                    <a:pt x="115" y="12"/>
                    <a:pt x="115" y="12"/>
                  </a:cubicBezTo>
                  <a:cubicBezTo>
                    <a:pt x="118" y="12"/>
                    <a:pt x="120" y="13"/>
                    <a:pt x="121" y="15"/>
                  </a:cubicBezTo>
                  <a:cubicBezTo>
                    <a:pt x="121" y="16"/>
                    <a:pt x="121" y="18"/>
                    <a:pt x="119" y="21"/>
                  </a:cubicBezTo>
                  <a:cubicBezTo>
                    <a:pt x="119" y="22"/>
                    <a:pt x="118" y="23"/>
                    <a:pt x="118" y="24"/>
                  </a:cubicBezTo>
                  <a:cubicBezTo>
                    <a:pt x="118" y="25"/>
                    <a:pt x="119" y="25"/>
                    <a:pt x="120" y="26"/>
                  </a:cubicBezTo>
                  <a:cubicBezTo>
                    <a:pt x="121" y="27"/>
                    <a:pt x="122" y="27"/>
                    <a:pt x="125" y="28"/>
                  </a:cubicBezTo>
                  <a:cubicBezTo>
                    <a:pt x="126" y="28"/>
                    <a:pt x="126" y="28"/>
                    <a:pt x="126" y="28"/>
                  </a:cubicBezTo>
                  <a:cubicBezTo>
                    <a:pt x="126" y="29"/>
                    <a:pt x="126" y="29"/>
                    <a:pt x="126" y="29"/>
                  </a:cubicBezTo>
                  <a:cubicBezTo>
                    <a:pt x="128" y="29"/>
                    <a:pt x="129" y="30"/>
                    <a:pt x="129" y="31"/>
                  </a:cubicBezTo>
                  <a:cubicBezTo>
                    <a:pt x="129" y="32"/>
                    <a:pt x="129" y="35"/>
                    <a:pt x="128" y="37"/>
                  </a:cubicBezTo>
                  <a:cubicBezTo>
                    <a:pt x="127" y="39"/>
                    <a:pt x="126" y="40"/>
                    <a:pt x="125" y="40"/>
                  </a:cubicBezTo>
                  <a:cubicBezTo>
                    <a:pt x="123" y="38"/>
                    <a:pt x="123" y="38"/>
                    <a:pt x="123" y="38"/>
                  </a:cubicBezTo>
                  <a:cubicBezTo>
                    <a:pt x="123" y="36"/>
                    <a:pt x="123" y="36"/>
                    <a:pt x="123" y="36"/>
                  </a:cubicBezTo>
                  <a:cubicBezTo>
                    <a:pt x="123" y="35"/>
                    <a:pt x="123" y="35"/>
                    <a:pt x="123" y="35"/>
                  </a:cubicBezTo>
                  <a:cubicBezTo>
                    <a:pt x="122" y="35"/>
                    <a:pt x="122" y="35"/>
                    <a:pt x="122" y="35"/>
                  </a:cubicBezTo>
                  <a:cubicBezTo>
                    <a:pt x="119" y="36"/>
                    <a:pt x="118" y="38"/>
                    <a:pt x="118" y="39"/>
                  </a:cubicBezTo>
                  <a:cubicBezTo>
                    <a:pt x="117" y="40"/>
                    <a:pt x="118" y="41"/>
                    <a:pt x="118" y="42"/>
                  </a:cubicBezTo>
                  <a:cubicBezTo>
                    <a:pt x="120" y="46"/>
                    <a:pt x="122" y="50"/>
                    <a:pt x="122" y="54"/>
                  </a:cubicBezTo>
                  <a:cubicBezTo>
                    <a:pt x="122" y="54"/>
                    <a:pt x="122" y="55"/>
                    <a:pt x="122" y="55"/>
                  </a:cubicBezTo>
                  <a:cubicBezTo>
                    <a:pt x="122" y="56"/>
                    <a:pt x="123" y="56"/>
                    <a:pt x="124" y="56"/>
                  </a:cubicBezTo>
                  <a:cubicBezTo>
                    <a:pt x="124" y="56"/>
                    <a:pt x="124" y="56"/>
                    <a:pt x="125" y="56"/>
                  </a:cubicBezTo>
                  <a:cubicBezTo>
                    <a:pt x="129" y="57"/>
                    <a:pt x="129" y="57"/>
                    <a:pt x="129" y="57"/>
                  </a:cubicBezTo>
                  <a:cubicBezTo>
                    <a:pt x="134" y="59"/>
                    <a:pt x="134" y="59"/>
                    <a:pt x="134" y="59"/>
                  </a:cubicBezTo>
                  <a:cubicBezTo>
                    <a:pt x="136" y="60"/>
                    <a:pt x="138" y="61"/>
                    <a:pt x="138" y="62"/>
                  </a:cubicBezTo>
                  <a:cubicBezTo>
                    <a:pt x="138" y="63"/>
                    <a:pt x="139" y="66"/>
                    <a:pt x="143" y="67"/>
                  </a:cubicBezTo>
                  <a:cubicBezTo>
                    <a:pt x="146" y="69"/>
                    <a:pt x="146" y="69"/>
                    <a:pt x="146" y="69"/>
                  </a:cubicBezTo>
                  <a:cubicBezTo>
                    <a:pt x="142" y="74"/>
                    <a:pt x="142" y="74"/>
                    <a:pt x="142" y="74"/>
                  </a:cubicBezTo>
                  <a:cubicBezTo>
                    <a:pt x="142" y="75"/>
                    <a:pt x="142" y="75"/>
                    <a:pt x="142" y="75"/>
                  </a:cubicBezTo>
                  <a:cubicBezTo>
                    <a:pt x="141" y="75"/>
                    <a:pt x="141" y="75"/>
                    <a:pt x="141" y="75"/>
                  </a:cubicBezTo>
                  <a:cubicBezTo>
                    <a:pt x="140" y="82"/>
                    <a:pt x="140" y="82"/>
                    <a:pt x="140" y="82"/>
                  </a:cubicBezTo>
                  <a:cubicBezTo>
                    <a:pt x="137" y="87"/>
                    <a:pt x="137" y="87"/>
                    <a:pt x="137" y="87"/>
                  </a:cubicBezTo>
                  <a:cubicBezTo>
                    <a:pt x="137" y="88"/>
                    <a:pt x="137" y="88"/>
                    <a:pt x="137" y="89"/>
                  </a:cubicBezTo>
                  <a:cubicBezTo>
                    <a:pt x="138" y="90"/>
                    <a:pt x="139" y="91"/>
                    <a:pt x="142" y="91"/>
                  </a:cubicBezTo>
                  <a:cubicBezTo>
                    <a:pt x="143" y="91"/>
                    <a:pt x="146" y="92"/>
                    <a:pt x="154" y="98"/>
                  </a:cubicBezTo>
                  <a:cubicBezTo>
                    <a:pt x="167" y="106"/>
                    <a:pt x="167" y="106"/>
                    <a:pt x="167" y="106"/>
                  </a:cubicBezTo>
                  <a:cubicBezTo>
                    <a:pt x="167" y="106"/>
                    <a:pt x="167" y="106"/>
                    <a:pt x="167" y="106"/>
                  </a:cubicBezTo>
                  <a:cubicBezTo>
                    <a:pt x="167" y="106"/>
                    <a:pt x="167" y="106"/>
                    <a:pt x="167" y="106"/>
                  </a:cubicBezTo>
                  <a:cubicBezTo>
                    <a:pt x="181" y="107"/>
                    <a:pt x="181" y="107"/>
                    <a:pt x="181" y="107"/>
                  </a:cubicBezTo>
                  <a:cubicBezTo>
                    <a:pt x="188" y="107"/>
                    <a:pt x="190" y="109"/>
                    <a:pt x="191" y="110"/>
                  </a:cubicBezTo>
                  <a:cubicBezTo>
                    <a:pt x="192" y="113"/>
                    <a:pt x="197" y="116"/>
                    <a:pt x="205" y="118"/>
                  </a:cubicBezTo>
                  <a:cubicBezTo>
                    <a:pt x="223" y="121"/>
                    <a:pt x="223" y="121"/>
                    <a:pt x="223" y="121"/>
                  </a:cubicBezTo>
                  <a:cubicBezTo>
                    <a:pt x="223" y="121"/>
                    <a:pt x="223" y="121"/>
                    <a:pt x="223" y="121"/>
                  </a:cubicBezTo>
                  <a:cubicBezTo>
                    <a:pt x="223" y="121"/>
                    <a:pt x="223" y="121"/>
                    <a:pt x="223" y="121"/>
                  </a:cubicBezTo>
                  <a:cubicBezTo>
                    <a:pt x="229" y="120"/>
                    <a:pt x="229" y="120"/>
                    <a:pt x="229" y="120"/>
                  </a:cubicBezTo>
                  <a:cubicBezTo>
                    <a:pt x="229" y="120"/>
                    <a:pt x="229" y="120"/>
                    <a:pt x="229" y="120"/>
                  </a:cubicBezTo>
                  <a:cubicBezTo>
                    <a:pt x="230" y="119"/>
                    <a:pt x="230" y="119"/>
                    <a:pt x="230" y="119"/>
                  </a:cubicBezTo>
                  <a:cubicBezTo>
                    <a:pt x="232" y="113"/>
                    <a:pt x="232" y="113"/>
                    <a:pt x="232" y="113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34" y="102"/>
                    <a:pt x="234" y="102"/>
                    <a:pt x="234" y="102"/>
                  </a:cubicBezTo>
                  <a:cubicBezTo>
                    <a:pt x="235" y="101"/>
                    <a:pt x="235" y="101"/>
                    <a:pt x="235" y="101"/>
                  </a:cubicBezTo>
                  <a:cubicBezTo>
                    <a:pt x="235" y="104"/>
                    <a:pt x="235" y="106"/>
                    <a:pt x="237" y="109"/>
                  </a:cubicBezTo>
                  <a:cubicBezTo>
                    <a:pt x="240" y="113"/>
                    <a:pt x="240" y="113"/>
                    <a:pt x="240" y="113"/>
                  </a:cubicBezTo>
                  <a:cubicBezTo>
                    <a:pt x="244" y="116"/>
                    <a:pt x="249" y="118"/>
                    <a:pt x="255" y="118"/>
                  </a:cubicBezTo>
                  <a:cubicBezTo>
                    <a:pt x="256" y="118"/>
                    <a:pt x="257" y="118"/>
                    <a:pt x="258" y="118"/>
                  </a:cubicBezTo>
                  <a:cubicBezTo>
                    <a:pt x="262" y="118"/>
                    <a:pt x="266" y="117"/>
                    <a:pt x="269" y="116"/>
                  </a:cubicBezTo>
                  <a:cubicBezTo>
                    <a:pt x="273" y="113"/>
                    <a:pt x="273" y="109"/>
                    <a:pt x="271" y="105"/>
                  </a:cubicBezTo>
                  <a:cubicBezTo>
                    <a:pt x="272" y="104"/>
                    <a:pt x="272" y="104"/>
                    <a:pt x="272" y="104"/>
                  </a:cubicBezTo>
                  <a:cubicBezTo>
                    <a:pt x="277" y="102"/>
                    <a:pt x="285" y="97"/>
                    <a:pt x="293" y="91"/>
                  </a:cubicBezTo>
                  <a:cubicBezTo>
                    <a:pt x="299" y="86"/>
                    <a:pt x="304" y="84"/>
                    <a:pt x="306" y="84"/>
                  </a:cubicBezTo>
                  <a:cubicBezTo>
                    <a:pt x="306" y="84"/>
                    <a:pt x="306" y="84"/>
                    <a:pt x="307" y="84"/>
                  </a:cubicBezTo>
                  <a:cubicBezTo>
                    <a:pt x="312" y="87"/>
                    <a:pt x="312" y="87"/>
                    <a:pt x="312" y="87"/>
                  </a:cubicBezTo>
                  <a:cubicBezTo>
                    <a:pt x="312" y="87"/>
                    <a:pt x="312" y="87"/>
                    <a:pt x="312" y="87"/>
                  </a:cubicBezTo>
                  <a:cubicBezTo>
                    <a:pt x="312" y="87"/>
                    <a:pt x="312" y="87"/>
                    <a:pt x="312" y="87"/>
                  </a:cubicBezTo>
                  <a:cubicBezTo>
                    <a:pt x="315" y="86"/>
                    <a:pt x="315" y="86"/>
                    <a:pt x="315" y="86"/>
                  </a:cubicBezTo>
                  <a:cubicBezTo>
                    <a:pt x="315" y="86"/>
                    <a:pt x="315" y="86"/>
                    <a:pt x="315" y="86"/>
                  </a:cubicBezTo>
                  <a:cubicBezTo>
                    <a:pt x="315" y="86"/>
                    <a:pt x="315" y="86"/>
                    <a:pt x="315" y="86"/>
                  </a:cubicBezTo>
                  <a:cubicBezTo>
                    <a:pt x="318" y="84"/>
                    <a:pt x="318" y="84"/>
                    <a:pt x="318" y="84"/>
                  </a:cubicBezTo>
                  <a:cubicBezTo>
                    <a:pt x="319" y="83"/>
                    <a:pt x="320" y="83"/>
                    <a:pt x="320" y="83"/>
                  </a:cubicBezTo>
                  <a:cubicBezTo>
                    <a:pt x="321" y="83"/>
                    <a:pt x="322" y="83"/>
                    <a:pt x="323" y="85"/>
                  </a:cubicBezTo>
                  <a:cubicBezTo>
                    <a:pt x="323" y="86"/>
                    <a:pt x="323" y="87"/>
                    <a:pt x="321" y="89"/>
                  </a:cubicBezTo>
                  <a:cubicBezTo>
                    <a:pt x="321" y="90"/>
                    <a:pt x="320" y="91"/>
                    <a:pt x="321" y="92"/>
                  </a:cubicBezTo>
                  <a:cubicBezTo>
                    <a:pt x="321" y="93"/>
                    <a:pt x="322" y="93"/>
                    <a:pt x="324" y="94"/>
                  </a:cubicBezTo>
                  <a:cubicBezTo>
                    <a:pt x="331" y="95"/>
                    <a:pt x="331" y="95"/>
                    <a:pt x="331" y="95"/>
                  </a:cubicBezTo>
                  <a:cubicBezTo>
                    <a:pt x="335" y="96"/>
                    <a:pt x="335" y="96"/>
                    <a:pt x="335" y="96"/>
                  </a:cubicBezTo>
                  <a:cubicBezTo>
                    <a:pt x="333" y="100"/>
                    <a:pt x="333" y="100"/>
                    <a:pt x="333" y="100"/>
                  </a:cubicBezTo>
                  <a:cubicBezTo>
                    <a:pt x="331" y="103"/>
                    <a:pt x="331" y="103"/>
                    <a:pt x="331" y="103"/>
                  </a:cubicBezTo>
                  <a:cubicBezTo>
                    <a:pt x="329" y="106"/>
                    <a:pt x="329" y="106"/>
                    <a:pt x="329" y="106"/>
                  </a:cubicBezTo>
                  <a:cubicBezTo>
                    <a:pt x="329" y="107"/>
                    <a:pt x="329" y="107"/>
                    <a:pt x="329" y="107"/>
                  </a:cubicBezTo>
                  <a:cubicBezTo>
                    <a:pt x="324" y="108"/>
                    <a:pt x="324" y="108"/>
                    <a:pt x="324" y="108"/>
                  </a:cubicBezTo>
                  <a:cubicBezTo>
                    <a:pt x="319" y="109"/>
                    <a:pt x="316" y="112"/>
                    <a:pt x="312" y="117"/>
                  </a:cubicBezTo>
                  <a:cubicBezTo>
                    <a:pt x="304" y="129"/>
                    <a:pt x="304" y="129"/>
                    <a:pt x="304" y="129"/>
                  </a:cubicBezTo>
                  <a:cubicBezTo>
                    <a:pt x="303" y="132"/>
                    <a:pt x="303" y="136"/>
                    <a:pt x="303" y="139"/>
                  </a:cubicBezTo>
                  <a:cubicBezTo>
                    <a:pt x="303" y="142"/>
                    <a:pt x="303" y="146"/>
                    <a:pt x="301" y="149"/>
                  </a:cubicBezTo>
                  <a:cubicBezTo>
                    <a:pt x="299" y="151"/>
                    <a:pt x="298" y="151"/>
                    <a:pt x="297" y="151"/>
                  </a:cubicBezTo>
                  <a:cubicBezTo>
                    <a:pt x="296" y="151"/>
                    <a:pt x="296" y="151"/>
                    <a:pt x="296" y="151"/>
                  </a:cubicBezTo>
                  <a:cubicBezTo>
                    <a:pt x="294" y="149"/>
                    <a:pt x="294" y="149"/>
                    <a:pt x="294" y="149"/>
                  </a:cubicBezTo>
                  <a:cubicBezTo>
                    <a:pt x="291" y="148"/>
                    <a:pt x="291" y="148"/>
                    <a:pt x="291" y="148"/>
                  </a:cubicBezTo>
                  <a:cubicBezTo>
                    <a:pt x="291" y="148"/>
                    <a:pt x="291" y="148"/>
                    <a:pt x="291" y="148"/>
                  </a:cubicBezTo>
                  <a:cubicBezTo>
                    <a:pt x="291" y="148"/>
                    <a:pt x="291" y="148"/>
                    <a:pt x="291" y="148"/>
                  </a:cubicBezTo>
                  <a:cubicBezTo>
                    <a:pt x="290" y="148"/>
                    <a:pt x="289" y="149"/>
                    <a:pt x="288" y="150"/>
                  </a:cubicBezTo>
                  <a:cubicBezTo>
                    <a:pt x="287" y="151"/>
                    <a:pt x="288" y="153"/>
                    <a:pt x="289" y="157"/>
                  </a:cubicBezTo>
                  <a:cubicBezTo>
                    <a:pt x="288" y="160"/>
                    <a:pt x="288" y="160"/>
                    <a:pt x="288" y="160"/>
                  </a:cubicBezTo>
                  <a:cubicBezTo>
                    <a:pt x="288" y="160"/>
                    <a:pt x="288" y="160"/>
                    <a:pt x="288" y="160"/>
                  </a:cubicBezTo>
                  <a:cubicBezTo>
                    <a:pt x="287" y="162"/>
                    <a:pt x="286" y="163"/>
                    <a:pt x="286" y="164"/>
                  </a:cubicBezTo>
                  <a:cubicBezTo>
                    <a:pt x="285" y="172"/>
                    <a:pt x="285" y="172"/>
                    <a:pt x="285" y="172"/>
                  </a:cubicBezTo>
                  <a:cubicBezTo>
                    <a:pt x="284" y="173"/>
                    <a:pt x="284" y="173"/>
                    <a:pt x="283" y="173"/>
                  </a:cubicBezTo>
                  <a:cubicBezTo>
                    <a:pt x="283" y="173"/>
                    <a:pt x="283" y="173"/>
                    <a:pt x="283" y="173"/>
                  </a:cubicBezTo>
                  <a:cubicBezTo>
                    <a:pt x="282" y="172"/>
                    <a:pt x="282" y="172"/>
                    <a:pt x="282" y="172"/>
                  </a:cubicBezTo>
                  <a:cubicBezTo>
                    <a:pt x="279" y="161"/>
                    <a:pt x="279" y="161"/>
                    <a:pt x="279" y="161"/>
                  </a:cubicBezTo>
                  <a:cubicBezTo>
                    <a:pt x="277" y="153"/>
                    <a:pt x="277" y="153"/>
                    <a:pt x="277" y="153"/>
                  </a:cubicBezTo>
                  <a:cubicBezTo>
                    <a:pt x="277" y="152"/>
                    <a:pt x="277" y="152"/>
                    <a:pt x="277" y="152"/>
                  </a:cubicBezTo>
                  <a:cubicBezTo>
                    <a:pt x="276" y="152"/>
                    <a:pt x="276" y="152"/>
                    <a:pt x="276" y="152"/>
                  </a:cubicBezTo>
                  <a:cubicBezTo>
                    <a:pt x="273" y="152"/>
                    <a:pt x="272" y="153"/>
                    <a:pt x="271" y="156"/>
                  </a:cubicBezTo>
                  <a:cubicBezTo>
                    <a:pt x="270" y="161"/>
                    <a:pt x="270" y="161"/>
                    <a:pt x="270" y="161"/>
                  </a:cubicBezTo>
                  <a:cubicBezTo>
                    <a:pt x="269" y="162"/>
                    <a:pt x="269" y="162"/>
                    <a:pt x="269" y="162"/>
                  </a:cubicBezTo>
                  <a:cubicBezTo>
                    <a:pt x="268" y="162"/>
                    <a:pt x="267" y="161"/>
                    <a:pt x="267" y="160"/>
                  </a:cubicBezTo>
                  <a:cubicBezTo>
                    <a:pt x="266" y="157"/>
                    <a:pt x="266" y="155"/>
                    <a:pt x="267" y="154"/>
                  </a:cubicBezTo>
                  <a:cubicBezTo>
                    <a:pt x="274" y="146"/>
                    <a:pt x="274" y="146"/>
                    <a:pt x="274" y="146"/>
                  </a:cubicBezTo>
                  <a:cubicBezTo>
                    <a:pt x="277" y="143"/>
                    <a:pt x="278" y="141"/>
                    <a:pt x="278" y="139"/>
                  </a:cubicBezTo>
                  <a:cubicBezTo>
                    <a:pt x="278" y="138"/>
                    <a:pt x="278" y="137"/>
                    <a:pt x="277" y="136"/>
                  </a:cubicBezTo>
                  <a:cubicBezTo>
                    <a:pt x="276" y="134"/>
                    <a:pt x="274" y="134"/>
                    <a:pt x="270" y="134"/>
                  </a:cubicBezTo>
                  <a:cubicBezTo>
                    <a:pt x="261" y="134"/>
                    <a:pt x="261" y="134"/>
                    <a:pt x="261" y="134"/>
                  </a:cubicBezTo>
                  <a:cubicBezTo>
                    <a:pt x="252" y="134"/>
                    <a:pt x="252" y="134"/>
                    <a:pt x="252" y="134"/>
                  </a:cubicBezTo>
                  <a:cubicBezTo>
                    <a:pt x="251" y="134"/>
                    <a:pt x="250" y="134"/>
                    <a:pt x="250" y="133"/>
                  </a:cubicBezTo>
                  <a:cubicBezTo>
                    <a:pt x="249" y="133"/>
                    <a:pt x="249" y="132"/>
                    <a:pt x="250" y="131"/>
                  </a:cubicBezTo>
                  <a:cubicBezTo>
                    <a:pt x="250" y="128"/>
                    <a:pt x="249" y="126"/>
                    <a:pt x="247" y="124"/>
                  </a:cubicBezTo>
                  <a:cubicBezTo>
                    <a:pt x="246" y="124"/>
                    <a:pt x="246" y="124"/>
                    <a:pt x="246" y="124"/>
                  </a:cubicBezTo>
                  <a:cubicBezTo>
                    <a:pt x="246" y="123"/>
                    <a:pt x="246" y="123"/>
                    <a:pt x="246" y="123"/>
                  </a:cubicBezTo>
                  <a:cubicBezTo>
                    <a:pt x="238" y="122"/>
                    <a:pt x="238" y="122"/>
                    <a:pt x="238" y="122"/>
                  </a:cubicBezTo>
                  <a:cubicBezTo>
                    <a:pt x="238" y="122"/>
                    <a:pt x="238" y="122"/>
                    <a:pt x="238" y="122"/>
                  </a:cubicBezTo>
                  <a:cubicBezTo>
                    <a:pt x="238" y="122"/>
                    <a:pt x="238" y="122"/>
                    <a:pt x="238" y="122"/>
                  </a:cubicBezTo>
                  <a:cubicBezTo>
                    <a:pt x="231" y="124"/>
                    <a:pt x="231" y="124"/>
                    <a:pt x="231" y="124"/>
                  </a:cubicBezTo>
                  <a:cubicBezTo>
                    <a:pt x="231" y="124"/>
                    <a:pt x="231" y="124"/>
                    <a:pt x="231" y="124"/>
                  </a:cubicBezTo>
                  <a:cubicBezTo>
                    <a:pt x="230" y="124"/>
                    <a:pt x="230" y="124"/>
                    <a:pt x="230" y="124"/>
                  </a:cubicBezTo>
                  <a:cubicBezTo>
                    <a:pt x="229" y="125"/>
                    <a:pt x="229" y="126"/>
                    <a:pt x="229" y="127"/>
                  </a:cubicBezTo>
                  <a:cubicBezTo>
                    <a:pt x="229" y="128"/>
                    <a:pt x="230" y="129"/>
                    <a:pt x="232" y="130"/>
                  </a:cubicBezTo>
                  <a:cubicBezTo>
                    <a:pt x="236" y="133"/>
                    <a:pt x="236" y="134"/>
                    <a:pt x="236" y="134"/>
                  </a:cubicBezTo>
                  <a:cubicBezTo>
                    <a:pt x="236" y="134"/>
                    <a:pt x="236" y="134"/>
                    <a:pt x="236" y="134"/>
                  </a:cubicBezTo>
                  <a:cubicBezTo>
                    <a:pt x="236" y="134"/>
                    <a:pt x="236" y="134"/>
                    <a:pt x="236" y="134"/>
                  </a:cubicBezTo>
                  <a:cubicBezTo>
                    <a:pt x="229" y="139"/>
                    <a:pt x="229" y="139"/>
                    <a:pt x="229" y="139"/>
                  </a:cubicBezTo>
                  <a:cubicBezTo>
                    <a:pt x="229" y="139"/>
                    <a:pt x="229" y="139"/>
                    <a:pt x="229" y="139"/>
                  </a:cubicBezTo>
                  <a:cubicBezTo>
                    <a:pt x="228" y="139"/>
                    <a:pt x="228" y="139"/>
                    <a:pt x="228" y="139"/>
                  </a:cubicBezTo>
                  <a:cubicBezTo>
                    <a:pt x="227" y="141"/>
                    <a:pt x="227" y="143"/>
                    <a:pt x="229" y="144"/>
                  </a:cubicBezTo>
                  <a:cubicBezTo>
                    <a:pt x="234" y="147"/>
                    <a:pt x="234" y="147"/>
                    <a:pt x="234" y="147"/>
                  </a:cubicBezTo>
                  <a:cubicBezTo>
                    <a:pt x="235" y="148"/>
                    <a:pt x="235" y="148"/>
                    <a:pt x="236" y="148"/>
                  </a:cubicBezTo>
                  <a:cubicBezTo>
                    <a:pt x="233" y="151"/>
                    <a:pt x="233" y="151"/>
                    <a:pt x="233" y="151"/>
                  </a:cubicBezTo>
                  <a:cubicBezTo>
                    <a:pt x="232" y="154"/>
                    <a:pt x="233" y="158"/>
                    <a:pt x="235" y="163"/>
                  </a:cubicBezTo>
                  <a:cubicBezTo>
                    <a:pt x="239" y="176"/>
                    <a:pt x="239" y="176"/>
                    <a:pt x="239" y="176"/>
                  </a:cubicBezTo>
                  <a:cubicBezTo>
                    <a:pt x="238" y="176"/>
                    <a:pt x="238" y="176"/>
                    <a:pt x="238" y="176"/>
                  </a:cubicBezTo>
                  <a:cubicBezTo>
                    <a:pt x="238" y="177"/>
                    <a:pt x="238" y="177"/>
                    <a:pt x="238" y="177"/>
                  </a:cubicBezTo>
                  <a:cubicBezTo>
                    <a:pt x="238" y="177"/>
                    <a:pt x="238" y="177"/>
                    <a:pt x="238" y="177"/>
                  </a:cubicBezTo>
                  <a:cubicBezTo>
                    <a:pt x="238" y="180"/>
                    <a:pt x="238" y="180"/>
                    <a:pt x="238" y="180"/>
                  </a:cubicBezTo>
                  <a:cubicBezTo>
                    <a:pt x="234" y="177"/>
                    <a:pt x="234" y="177"/>
                    <a:pt x="234" y="177"/>
                  </a:cubicBezTo>
                  <a:cubicBezTo>
                    <a:pt x="233" y="176"/>
                    <a:pt x="233" y="176"/>
                    <a:pt x="233" y="176"/>
                  </a:cubicBezTo>
                  <a:cubicBezTo>
                    <a:pt x="233" y="178"/>
                    <a:pt x="233" y="178"/>
                    <a:pt x="233" y="178"/>
                  </a:cubicBezTo>
                  <a:cubicBezTo>
                    <a:pt x="232" y="177"/>
                    <a:pt x="231" y="177"/>
                    <a:pt x="231" y="176"/>
                  </a:cubicBezTo>
                  <a:cubicBezTo>
                    <a:pt x="230" y="175"/>
                    <a:pt x="230" y="175"/>
                    <a:pt x="230" y="175"/>
                  </a:cubicBezTo>
                  <a:cubicBezTo>
                    <a:pt x="229" y="175"/>
                    <a:pt x="229" y="175"/>
                    <a:pt x="229" y="175"/>
                  </a:cubicBezTo>
                  <a:cubicBezTo>
                    <a:pt x="229" y="175"/>
                    <a:pt x="229" y="175"/>
                    <a:pt x="229" y="175"/>
                  </a:cubicBezTo>
                  <a:cubicBezTo>
                    <a:pt x="217" y="183"/>
                    <a:pt x="217" y="183"/>
                    <a:pt x="217" y="183"/>
                  </a:cubicBezTo>
                  <a:cubicBezTo>
                    <a:pt x="215" y="184"/>
                    <a:pt x="214" y="186"/>
                    <a:pt x="213" y="187"/>
                  </a:cubicBezTo>
                  <a:cubicBezTo>
                    <a:pt x="212" y="189"/>
                    <a:pt x="213" y="191"/>
                    <a:pt x="214" y="193"/>
                  </a:cubicBezTo>
                  <a:cubicBezTo>
                    <a:pt x="215" y="195"/>
                    <a:pt x="212" y="198"/>
                    <a:pt x="204" y="202"/>
                  </a:cubicBezTo>
                  <a:cubicBezTo>
                    <a:pt x="195" y="207"/>
                    <a:pt x="195" y="207"/>
                    <a:pt x="195" y="207"/>
                  </a:cubicBezTo>
                  <a:cubicBezTo>
                    <a:pt x="189" y="211"/>
                    <a:pt x="189" y="211"/>
                    <a:pt x="189" y="211"/>
                  </a:cubicBezTo>
                  <a:cubicBezTo>
                    <a:pt x="189" y="212"/>
                    <a:pt x="189" y="212"/>
                    <a:pt x="189" y="212"/>
                  </a:cubicBezTo>
                  <a:cubicBezTo>
                    <a:pt x="189" y="212"/>
                    <a:pt x="189" y="212"/>
                    <a:pt x="189" y="212"/>
                  </a:cubicBezTo>
                  <a:cubicBezTo>
                    <a:pt x="187" y="216"/>
                    <a:pt x="183" y="219"/>
                    <a:pt x="176" y="224"/>
                  </a:cubicBezTo>
                  <a:cubicBezTo>
                    <a:pt x="168" y="228"/>
                    <a:pt x="165" y="231"/>
                    <a:pt x="164" y="233"/>
                  </a:cubicBezTo>
                  <a:cubicBezTo>
                    <a:pt x="162" y="237"/>
                    <a:pt x="157" y="241"/>
                    <a:pt x="150" y="245"/>
                  </a:cubicBezTo>
                  <a:cubicBezTo>
                    <a:pt x="142" y="250"/>
                    <a:pt x="138" y="254"/>
                    <a:pt x="136" y="259"/>
                  </a:cubicBezTo>
                  <a:cubicBezTo>
                    <a:pt x="136" y="259"/>
                    <a:pt x="136" y="259"/>
                    <a:pt x="136" y="259"/>
                  </a:cubicBezTo>
                  <a:cubicBezTo>
                    <a:pt x="136" y="259"/>
                    <a:pt x="136" y="259"/>
                    <a:pt x="136" y="259"/>
                  </a:cubicBezTo>
                  <a:cubicBezTo>
                    <a:pt x="136" y="270"/>
                    <a:pt x="136" y="270"/>
                    <a:pt x="136" y="270"/>
                  </a:cubicBezTo>
                  <a:cubicBezTo>
                    <a:pt x="138" y="280"/>
                    <a:pt x="138" y="280"/>
                    <a:pt x="138" y="280"/>
                  </a:cubicBezTo>
                  <a:cubicBezTo>
                    <a:pt x="136" y="288"/>
                    <a:pt x="136" y="288"/>
                    <a:pt x="136" y="288"/>
                  </a:cubicBezTo>
                  <a:cubicBezTo>
                    <a:pt x="133" y="297"/>
                    <a:pt x="133" y="297"/>
                    <a:pt x="133" y="297"/>
                  </a:cubicBezTo>
                  <a:cubicBezTo>
                    <a:pt x="132" y="306"/>
                    <a:pt x="132" y="306"/>
                    <a:pt x="132" y="306"/>
                  </a:cubicBezTo>
                  <a:cubicBezTo>
                    <a:pt x="132" y="313"/>
                    <a:pt x="132" y="313"/>
                    <a:pt x="132" y="313"/>
                  </a:cubicBezTo>
                  <a:cubicBezTo>
                    <a:pt x="130" y="315"/>
                    <a:pt x="130" y="315"/>
                    <a:pt x="130" y="315"/>
                  </a:cubicBezTo>
                  <a:cubicBezTo>
                    <a:pt x="126" y="318"/>
                    <a:pt x="126" y="318"/>
                    <a:pt x="126" y="318"/>
                  </a:cubicBezTo>
                  <a:cubicBezTo>
                    <a:pt x="125" y="318"/>
                    <a:pt x="125" y="318"/>
                    <a:pt x="125" y="318"/>
                  </a:cubicBezTo>
                  <a:cubicBezTo>
                    <a:pt x="125" y="319"/>
                    <a:pt x="125" y="319"/>
                    <a:pt x="125" y="319"/>
                  </a:cubicBezTo>
                  <a:cubicBezTo>
                    <a:pt x="124" y="324"/>
                    <a:pt x="124" y="324"/>
                    <a:pt x="124" y="324"/>
                  </a:cubicBezTo>
                  <a:cubicBezTo>
                    <a:pt x="124" y="328"/>
                    <a:pt x="124" y="328"/>
                    <a:pt x="124" y="328"/>
                  </a:cubicBezTo>
                  <a:cubicBezTo>
                    <a:pt x="124" y="329"/>
                    <a:pt x="122" y="329"/>
                    <a:pt x="120" y="329"/>
                  </a:cubicBezTo>
                  <a:cubicBezTo>
                    <a:pt x="117" y="329"/>
                    <a:pt x="115" y="329"/>
                    <a:pt x="114" y="331"/>
                  </a:cubicBezTo>
                  <a:cubicBezTo>
                    <a:pt x="111" y="336"/>
                    <a:pt x="109" y="338"/>
                    <a:pt x="106" y="3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77" name="Freeform 890"/>
            <p:cNvSpPr>
              <a:spLocks noEditPoints="1"/>
            </p:cNvSpPr>
            <p:nvPr/>
          </p:nvSpPr>
          <p:spPr bwMode="auto">
            <a:xfrm>
              <a:off x="3896931" y="3925568"/>
              <a:ext cx="1339309" cy="1351071"/>
            </a:xfrm>
            <a:custGeom>
              <a:avLst/>
              <a:gdLst>
                <a:gd name="T0" fmla="*/ 127 w 337"/>
                <a:gd name="T1" fmla="*/ 29 h 340"/>
                <a:gd name="T2" fmla="*/ 125 w 337"/>
                <a:gd name="T3" fmla="*/ 56 h 340"/>
                <a:gd name="T4" fmla="*/ 142 w 337"/>
                <a:gd name="T5" fmla="*/ 83 h 340"/>
                <a:gd name="T6" fmla="*/ 224 w 337"/>
                <a:gd name="T7" fmla="*/ 121 h 340"/>
                <a:gd name="T8" fmla="*/ 256 w 337"/>
                <a:gd name="T9" fmla="*/ 118 h 340"/>
                <a:gd name="T10" fmla="*/ 313 w 337"/>
                <a:gd name="T11" fmla="*/ 87 h 340"/>
                <a:gd name="T12" fmla="*/ 337 w 337"/>
                <a:gd name="T13" fmla="*/ 97 h 340"/>
                <a:gd name="T14" fmla="*/ 305 w 337"/>
                <a:gd name="T15" fmla="*/ 139 h 340"/>
                <a:gd name="T16" fmla="*/ 288 w 337"/>
                <a:gd name="T17" fmla="*/ 165 h 340"/>
                <a:gd name="T18" fmla="*/ 271 w 337"/>
                <a:gd name="T19" fmla="*/ 163 h 340"/>
                <a:gd name="T20" fmla="*/ 253 w 337"/>
                <a:gd name="T21" fmla="*/ 136 h 340"/>
                <a:gd name="T22" fmla="*/ 231 w 337"/>
                <a:gd name="T23" fmla="*/ 145 h 340"/>
                <a:gd name="T24" fmla="*/ 239 w 337"/>
                <a:gd name="T25" fmla="*/ 182 h 340"/>
                <a:gd name="T26" fmla="*/ 216 w 337"/>
                <a:gd name="T27" fmla="*/ 193 h 340"/>
                <a:gd name="T28" fmla="*/ 138 w 337"/>
                <a:gd name="T29" fmla="*/ 271 h 340"/>
                <a:gd name="T30" fmla="*/ 126 w 337"/>
                <a:gd name="T31" fmla="*/ 325 h 340"/>
                <a:gd name="T32" fmla="*/ 79 w 337"/>
                <a:gd name="T33" fmla="*/ 279 h 340"/>
                <a:gd name="T34" fmla="*/ 53 w 337"/>
                <a:gd name="T35" fmla="*/ 186 h 340"/>
                <a:gd name="T36" fmla="*/ 15 w 337"/>
                <a:gd name="T37" fmla="*/ 179 h 340"/>
                <a:gd name="T38" fmla="*/ 28 w 337"/>
                <a:gd name="T39" fmla="*/ 134 h 340"/>
                <a:gd name="T40" fmla="*/ 82 w 337"/>
                <a:gd name="T41" fmla="*/ 41 h 340"/>
                <a:gd name="T42" fmla="*/ 99 w 337"/>
                <a:gd name="T43" fmla="*/ 9 h 340"/>
                <a:gd name="T44" fmla="*/ 69 w 337"/>
                <a:gd name="T45" fmla="*/ 13 h 340"/>
                <a:gd name="T46" fmla="*/ 73 w 337"/>
                <a:gd name="T47" fmla="*/ 35 h 340"/>
                <a:gd name="T48" fmla="*/ 66 w 337"/>
                <a:gd name="T49" fmla="*/ 75 h 340"/>
                <a:gd name="T50" fmla="*/ 22 w 337"/>
                <a:gd name="T51" fmla="*/ 120 h 340"/>
                <a:gd name="T52" fmla="*/ 7 w 337"/>
                <a:gd name="T53" fmla="*/ 153 h 340"/>
                <a:gd name="T54" fmla="*/ 16 w 337"/>
                <a:gd name="T55" fmla="*/ 178 h 340"/>
                <a:gd name="T56" fmla="*/ 51 w 337"/>
                <a:gd name="T57" fmla="*/ 173 h 340"/>
                <a:gd name="T58" fmla="*/ 59 w 337"/>
                <a:gd name="T59" fmla="*/ 197 h 340"/>
                <a:gd name="T60" fmla="*/ 80 w 337"/>
                <a:gd name="T61" fmla="*/ 280 h 340"/>
                <a:gd name="T62" fmla="*/ 121 w 337"/>
                <a:gd name="T63" fmla="*/ 329 h 340"/>
                <a:gd name="T64" fmla="*/ 133 w 337"/>
                <a:gd name="T65" fmla="*/ 307 h 340"/>
                <a:gd name="T66" fmla="*/ 137 w 337"/>
                <a:gd name="T67" fmla="*/ 271 h 340"/>
                <a:gd name="T68" fmla="*/ 189 w 337"/>
                <a:gd name="T69" fmla="*/ 212 h 340"/>
                <a:gd name="T70" fmla="*/ 218 w 337"/>
                <a:gd name="T71" fmla="*/ 183 h 340"/>
                <a:gd name="T72" fmla="*/ 238 w 337"/>
                <a:gd name="T73" fmla="*/ 179 h 340"/>
                <a:gd name="T74" fmla="*/ 235 w 337"/>
                <a:gd name="T75" fmla="*/ 149 h 340"/>
                <a:gd name="T76" fmla="*/ 229 w 337"/>
                <a:gd name="T77" fmla="*/ 140 h 340"/>
                <a:gd name="T78" fmla="*/ 238 w 337"/>
                <a:gd name="T79" fmla="*/ 122 h 340"/>
                <a:gd name="T80" fmla="*/ 253 w 337"/>
                <a:gd name="T81" fmla="*/ 134 h 340"/>
                <a:gd name="T82" fmla="*/ 269 w 337"/>
                <a:gd name="T83" fmla="*/ 160 h 340"/>
                <a:gd name="T84" fmla="*/ 284 w 337"/>
                <a:gd name="T85" fmla="*/ 172 h 340"/>
                <a:gd name="T86" fmla="*/ 292 w 337"/>
                <a:gd name="T87" fmla="*/ 148 h 340"/>
                <a:gd name="T88" fmla="*/ 301 w 337"/>
                <a:gd name="T89" fmla="*/ 149 h 340"/>
                <a:gd name="T90" fmla="*/ 325 w 337"/>
                <a:gd name="T91" fmla="*/ 108 h 340"/>
                <a:gd name="T92" fmla="*/ 333 w 337"/>
                <a:gd name="T93" fmla="*/ 100 h 340"/>
                <a:gd name="T94" fmla="*/ 323 w 337"/>
                <a:gd name="T95" fmla="*/ 86 h 340"/>
                <a:gd name="T96" fmla="*/ 312 w 337"/>
                <a:gd name="T97" fmla="*/ 89 h 340"/>
                <a:gd name="T98" fmla="*/ 271 w 337"/>
                <a:gd name="T99" fmla="*/ 117 h 340"/>
                <a:gd name="T100" fmla="*/ 237 w 337"/>
                <a:gd name="T101" fmla="*/ 111 h 340"/>
                <a:gd name="T102" fmla="*/ 231 w 337"/>
                <a:gd name="T103" fmla="*/ 121 h 340"/>
                <a:gd name="T104" fmla="*/ 182 w 337"/>
                <a:gd name="T105" fmla="*/ 109 h 340"/>
                <a:gd name="T106" fmla="*/ 140 w 337"/>
                <a:gd name="T107" fmla="*/ 82 h 340"/>
                <a:gd name="T108" fmla="*/ 135 w 337"/>
                <a:gd name="T109" fmla="*/ 61 h 340"/>
                <a:gd name="T110" fmla="*/ 122 w 337"/>
                <a:gd name="T111" fmla="*/ 35 h 340"/>
                <a:gd name="T112" fmla="*/ 126 w 337"/>
                <a:gd name="T113" fmla="*/ 30 h 340"/>
                <a:gd name="T114" fmla="*/ 115 w 337"/>
                <a:gd name="T115" fmla="*/ 12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37" h="340">
                  <a:moveTo>
                    <a:pt x="110" y="0"/>
                  </a:moveTo>
                  <a:cubicBezTo>
                    <a:pt x="113" y="1"/>
                    <a:pt x="113" y="1"/>
                    <a:pt x="113" y="1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6" y="12"/>
                    <a:pt x="116" y="12"/>
                    <a:pt x="116" y="12"/>
                  </a:cubicBezTo>
                  <a:cubicBezTo>
                    <a:pt x="120" y="12"/>
                    <a:pt x="122" y="13"/>
                    <a:pt x="123" y="16"/>
                  </a:cubicBezTo>
                  <a:cubicBezTo>
                    <a:pt x="123" y="17"/>
                    <a:pt x="123" y="19"/>
                    <a:pt x="121" y="22"/>
                  </a:cubicBezTo>
                  <a:cubicBezTo>
                    <a:pt x="120" y="24"/>
                    <a:pt x="120" y="25"/>
                    <a:pt x="121" y="26"/>
                  </a:cubicBezTo>
                  <a:cubicBezTo>
                    <a:pt x="122" y="27"/>
                    <a:pt x="124" y="28"/>
                    <a:pt x="127" y="29"/>
                  </a:cubicBezTo>
                  <a:cubicBezTo>
                    <a:pt x="129" y="29"/>
                    <a:pt x="131" y="30"/>
                    <a:pt x="131" y="32"/>
                  </a:cubicBezTo>
                  <a:cubicBezTo>
                    <a:pt x="131" y="34"/>
                    <a:pt x="131" y="36"/>
                    <a:pt x="130" y="38"/>
                  </a:cubicBezTo>
                  <a:cubicBezTo>
                    <a:pt x="128" y="41"/>
                    <a:pt x="128" y="42"/>
                    <a:pt x="126" y="42"/>
                  </a:cubicBezTo>
                  <a:cubicBezTo>
                    <a:pt x="123" y="39"/>
                    <a:pt x="123" y="39"/>
                    <a:pt x="123" y="39"/>
                  </a:cubicBezTo>
                  <a:cubicBezTo>
                    <a:pt x="123" y="37"/>
                    <a:pt x="123" y="37"/>
                    <a:pt x="123" y="37"/>
                  </a:cubicBezTo>
                  <a:cubicBezTo>
                    <a:pt x="120" y="38"/>
                    <a:pt x="119" y="41"/>
                    <a:pt x="120" y="43"/>
                  </a:cubicBezTo>
                  <a:cubicBezTo>
                    <a:pt x="122" y="47"/>
                    <a:pt x="123" y="51"/>
                    <a:pt x="123" y="55"/>
                  </a:cubicBezTo>
                  <a:cubicBezTo>
                    <a:pt x="123" y="56"/>
                    <a:pt x="124" y="56"/>
                    <a:pt x="125" y="56"/>
                  </a:cubicBezTo>
                  <a:cubicBezTo>
                    <a:pt x="125" y="56"/>
                    <a:pt x="125" y="56"/>
                    <a:pt x="126" y="56"/>
                  </a:cubicBezTo>
                  <a:cubicBezTo>
                    <a:pt x="130" y="57"/>
                    <a:pt x="130" y="57"/>
                    <a:pt x="130" y="57"/>
                  </a:cubicBezTo>
                  <a:cubicBezTo>
                    <a:pt x="135" y="59"/>
                    <a:pt x="135" y="59"/>
                    <a:pt x="135" y="59"/>
                  </a:cubicBezTo>
                  <a:cubicBezTo>
                    <a:pt x="137" y="60"/>
                    <a:pt x="139" y="61"/>
                    <a:pt x="140" y="62"/>
                  </a:cubicBezTo>
                  <a:cubicBezTo>
                    <a:pt x="140" y="64"/>
                    <a:pt x="141" y="66"/>
                    <a:pt x="144" y="67"/>
                  </a:cubicBezTo>
                  <a:cubicBezTo>
                    <a:pt x="148" y="70"/>
                    <a:pt x="148" y="70"/>
                    <a:pt x="148" y="70"/>
                  </a:cubicBezTo>
                  <a:cubicBezTo>
                    <a:pt x="143" y="76"/>
                    <a:pt x="143" y="76"/>
                    <a:pt x="143" y="76"/>
                  </a:cubicBezTo>
                  <a:cubicBezTo>
                    <a:pt x="142" y="83"/>
                    <a:pt x="142" y="83"/>
                    <a:pt x="142" y="83"/>
                  </a:cubicBezTo>
                  <a:cubicBezTo>
                    <a:pt x="139" y="89"/>
                    <a:pt x="139" y="89"/>
                    <a:pt x="139" y="89"/>
                  </a:cubicBezTo>
                  <a:cubicBezTo>
                    <a:pt x="138" y="90"/>
                    <a:pt x="140" y="91"/>
                    <a:pt x="143" y="91"/>
                  </a:cubicBezTo>
                  <a:cubicBezTo>
                    <a:pt x="144" y="91"/>
                    <a:pt x="148" y="93"/>
                    <a:pt x="155" y="98"/>
                  </a:cubicBezTo>
                  <a:cubicBezTo>
                    <a:pt x="168" y="106"/>
                    <a:pt x="168" y="106"/>
                    <a:pt x="168" y="106"/>
                  </a:cubicBezTo>
                  <a:cubicBezTo>
                    <a:pt x="182" y="107"/>
                    <a:pt x="182" y="107"/>
                    <a:pt x="182" y="107"/>
                  </a:cubicBezTo>
                  <a:cubicBezTo>
                    <a:pt x="187" y="107"/>
                    <a:pt x="191" y="108"/>
                    <a:pt x="192" y="110"/>
                  </a:cubicBezTo>
                  <a:cubicBezTo>
                    <a:pt x="194" y="113"/>
                    <a:pt x="199" y="116"/>
                    <a:pt x="207" y="118"/>
                  </a:cubicBezTo>
                  <a:cubicBezTo>
                    <a:pt x="224" y="121"/>
                    <a:pt x="224" y="121"/>
                    <a:pt x="224" y="121"/>
                  </a:cubicBezTo>
                  <a:cubicBezTo>
                    <a:pt x="230" y="120"/>
                    <a:pt x="230" y="120"/>
                    <a:pt x="230" y="120"/>
                  </a:cubicBezTo>
                  <a:cubicBezTo>
                    <a:pt x="232" y="114"/>
                    <a:pt x="232" y="114"/>
                    <a:pt x="232" y="114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35" y="102"/>
                    <a:pt x="235" y="102"/>
                    <a:pt x="235" y="102"/>
                  </a:cubicBezTo>
                  <a:cubicBezTo>
                    <a:pt x="238" y="100"/>
                    <a:pt x="238" y="100"/>
                    <a:pt x="238" y="100"/>
                  </a:cubicBezTo>
                  <a:cubicBezTo>
                    <a:pt x="237" y="104"/>
                    <a:pt x="237" y="107"/>
                    <a:pt x="238" y="110"/>
                  </a:cubicBezTo>
                  <a:cubicBezTo>
                    <a:pt x="242" y="113"/>
                    <a:pt x="242" y="113"/>
                    <a:pt x="242" y="113"/>
                  </a:cubicBezTo>
                  <a:cubicBezTo>
                    <a:pt x="245" y="116"/>
                    <a:pt x="250" y="118"/>
                    <a:pt x="256" y="118"/>
                  </a:cubicBezTo>
                  <a:cubicBezTo>
                    <a:pt x="257" y="118"/>
                    <a:pt x="258" y="118"/>
                    <a:pt x="259" y="118"/>
                  </a:cubicBezTo>
                  <a:cubicBezTo>
                    <a:pt x="263" y="118"/>
                    <a:pt x="267" y="117"/>
                    <a:pt x="270" y="116"/>
                  </a:cubicBezTo>
                  <a:cubicBezTo>
                    <a:pt x="273" y="113"/>
                    <a:pt x="273" y="110"/>
                    <a:pt x="270" y="105"/>
                  </a:cubicBezTo>
                  <a:cubicBezTo>
                    <a:pt x="272" y="105"/>
                    <a:pt x="272" y="105"/>
                    <a:pt x="272" y="105"/>
                  </a:cubicBezTo>
                  <a:cubicBezTo>
                    <a:pt x="278" y="102"/>
                    <a:pt x="285" y="97"/>
                    <a:pt x="293" y="91"/>
                  </a:cubicBezTo>
                  <a:cubicBezTo>
                    <a:pt x="299" y="87"/>
                    <a:pt x="304" y="84"/>
                    <a:pt x="307" y="84"/>
                  </a:cubicBezTo>
                  <a:cubicBezTo>
                    <a:pt x="307" y="84"/>
                    <a:pt x="307" y="84"/>
                    <a:pt x="308" y="84"/>
                  </a:cubicBezTo>
                  <a:cubicBezTo>
                    <a:pt x="313" y="87"/>
                    <a:pt x="313" y="87"/>
                    <a:pt x="313" y="87"/>
                  </a:cubicBezTo>
                  <a:cubicBezTo>
                    <a:pt x="315" y="86"/>
                    <a:pt x="315" y="86"/>
                    <a:pt x="315" y="86"/>
                  </a:cubicBezTo>
                  <a:cubicBezTo>
                    <a:pt x="318" y="84"/>
                    <a:pt x="318" y="84"/>
                    <a:pt x="318" y="84"/>
                  </a:cubicBezTo>
                  <a:cubicBezTo>
                    <a:pt x="319" y="83"/>
                    <a:pt x="320" y="83"/>
                    <a:pt x="321" y="83"/>
                  </a:cubicBezTo>
                  <a:cubicBezTo>
                    <a:pt x="323" y="83"/>
                    <a:pt x="324" y="84"/>
                    <a:pt x="325" y="85"/>
                  </a:cubicBezTo>
                  <a:cubicBezTo>
                    <a:pt x="325" y="86"/>
                    <a:pt x="325" y="88"/>
                    <a:pt x="323" y="91"/>
                  </a:cubicBezTo>
                  <a:cubicBezTo>
                    <a:pt x="322" y="93"/>
                    <a:pt x="323" y="93"/>
                    <a:pt x="326" y="94"/>
                  </a:cubicBezTo>
                  <a:cubicBezTo>
                    <a:pt x="332" y="96"/>
                    <a:pt x="332" y="96"/>
                    <a:pt x="332" y="96"/>
                  </a:cubicBezTo>
                  <a:cubicBezTo>
                    <a:pt x="337" y="97"/>
                    <a:pt x="337" y="97"/>
                    <a:pt x="337" y="97"/>
                  </a:cubicBezTo>
                  <a:cubicBezTo>
                    <a:pt x="335" y="101"/>
                    <a:pt x="335" y="101"/>
                    <a:pt x="335" y="101"/>
                  </a:cubicBezTo>
                  <a:cubicBezTo>
                    <a:pt x="333" y="104"/>
                    <a:pt x="333" y="104"/>
                    <a:pt x="333" y="104"/>
                  </a:cubicBezTo>
                  <a:cubicBezTo>
                    <a:pt x="331" y="108"/>
                    <a:pt x="331" y="108"/>
                    <a:pt x="331" y="108"/>
                  </a:cubicBezTo>
                  <a:cubicBezTo>
                    <a:pt x="330" y="109"/>
                    <a:pt x="330" y="109"/>
                    <a:pt x="330" y="109"/>
                  </a:cubicBezTo>
                  <a:cubicBezTo>
                    <a:pt x="325" y="110"/>
                    <a:pt x="325" y="110"/>
                    <a:pt x="325" y="110"/>
                  </a:cubicBezTo>
                  <a:cubicBezTo>
                    <a:pt x="321" y="110"/>
                    <a:pt x="318" y="114"/>
                    <a:pt x="314" y="118"/>
                  </a:cubicBezTo>
                  <a:cubicBezTo>
                    <a:pt x="305" y="131"/>
                    <a:pt x="305" y="131"/>
                    <a:pt x="305" y="131"/>
                  </a:cubicBezTo>
                  <a:cubicBezTo>
                    <a:pt x="305" y="132"/>
                    <a:pt x="305" y="135"/>
                    <a:pt x="305" y="139"/>
                  </a:cubicBezTo>
                  <a:cubicBezTo>
                    <a:pt x="305" y="143"/>
                    <a:pt x="305" y="148"/>
                    <a:pt x="303" y="150"/>
                  </a:cubicBezTo>
                  <a:cubicBezTo>
                    <a:pt x="301" y="152"/>
                    <a:pt x="299" y="153"/>
                    <a:pt x="298" y="153"/>
                  </a:cubicBezTo>
                  <a:cubicBezTo>
                    <a:pt x="297" y="153"/>
                    <a:pt x="297" y="153"/>
                    <a:pt x="296" y="153"/>
                  </a:cubicBezTo>
                  <a:cubicBezTo>
                    <a:pt x="294" y="151"/>
                    <a:pt x="294" y="151"/>
                    <a:pt x="294" y="151"/>
                  </a:cubicBezTo>
                  <a:cubicBezTo>
                    <a:pt x="292" y="150"/>
                    <a:pt x="292" y="150"/>
                    <a:pt x="292" y="150"/>
                  </a:cubicBezTo>
                  <a:cubicBezTo>
                    <a:pt x="289" y="150"/>
                    <a:pt x="289" y="153"/>
                    <a:pt x="291" y="158"/>
                  </a:cubicBezTo>
                  <a:cubicBezTo>
                    <a:pt x="290" y="161"/>
                    <a:pt x="290" y="161"/>
                    <a:pt x="290" y="161"/>
                  </a:cubicBezTo>
                  <a:cubicBezTo>
                    <a:pt x="289" y="163"/>
                    <a:pt x="288" y="164"/>
                    <a:pt x="288" y="165"/>
                  </a:cubicBezTo>
                  <a:cubicBezTo>
                    <a:pt x="287" y="173"/>
                    <a:pt x="287" y="173"/>
                    <a:pt x="287" y="173"/>
                  </a:cubicBezTo>
                  <a:cubicBezTo>
                    <a:pt x="286" y="174"/>
                    <a:pt x="285" y="175"/>
                    <a:pt x="284" y="175"/>
                  </a:cubicBezTo>
                  <a:cubicBezTo>
                    <a:pt x="283" y="175"/>
                    <a:pt x="283" y="175"/>
                    <a:pt x="283" y="175"/>
                  </a:cubicBezTo>
                  <a:cubicBezTo>
                    <a:pt x="282" y="173"/>
                    <a:pt x="282" y="173"/>
                    <a:pt x="282" y="173"/>
                  </a:cubicBezTo>
                  <a:cubicBezTo>
                    <a:pt x="280" y="162"/>
                    <a:pt x="280" y="162"/>
                    <a:pt x="280" y="162"/>
                  </a:cubicBezTo>
                  <a:cubicBezTo>
                    <a:pt x="277" y="154"/>
                    <a:pt x="277" y="154"/>
                    <a:pt x="277" y="154"/>
                  </a:cubicBezTo>
                  <a:cubicBezTo>
                    <a:pt x="275" y="154"/>
                    <a:pt x="274" y="155"/>
                    <a:pt x="273" y="158"/>
                  </a:cubicBezTo>
                  <a:cubicBezTo>
                    <a:pt x="271" y="163"/>
                    <a:pt x="271" y="163"/>
                    <a:pt x="271" y="163"/>
                  </a:cubicBezTo>
                  <a:cubicBezTo>
                    <a:pt x="271" y="163"/>
                    <a:pt x="270" y="164"/>
                    <a:pt x="270" y="164"/>
                  </a:cubicBezTo>
                  <a:cubicBezTo>
                    <a:pt x="269" y="164"/>
                    <a:pt x="268" y="163"/>
                    <a:pt x="267" y="161"/>
                  </a:cubicBezTo>
                  <a:cubicBezTo>
                    <a:pt x="266" y="158"/>
                    <a:pt x="266" y="156"/>
                    <a:pt x="267" y="154"/>
                  </a:cubicBezTo>
                  <a:cubicBezTo>
                    <a:pt x="275" y="147"/>
                    <a:pt x="275" y="147"/>
                    <a:pt x="275" y="147"/>
                  </a:cubicBezTo>
                  <a:cubicBezTo>
                    <a:pt x="278" y="143"/>
                    <a:pt x="280" y="140"/>
                    <a:pt x="278" y="138"/>
                  </a:cubicBezTo>
                  <a:cubicBezTo>
                    <a:pt x="277" y="136"/>
                    <a:pt x="275" y="136"/>
                    <a:pt x="271" y="136"/>
                  </a:cubicBezTo>
                  <a:cubicBezTo>
                    <a:pt x="262" y="136"/>
                    <a:pt x="262" y="136"/>
                    <a:pt x="262" y="136"/>
                  </a:cubicBezTo>
                  <a:cubicBezTo>
                    <a:pt x="253" y="136"/>
                    <a:pt x="253" y="136"/>
                    <a:pt x="253" y="136"/>
                  </a:cubicBezTo>
                  <a:cubicBezTo>
                    <a:pt x="250" y="136"/>
                    <a:pt x="249" y="134"/>
                    <a:pt x="250" y="132"/>
                  </a:cubicBezTo>
                  <a:cubicBezTo>
                    <a:pt x="250" y="129"/>
                    <a:pt x="249" y="127"/>
                    <a:pt x="247" y="125"/>
                  </a:cubicBezTo>
                  <a:cubicBezTo>
                    <a:pt x="239" y="124"/>
                    <a:pt x="239" y="124"/>
                    <a:pt x="239" y="124"/>
                  </a:cubicBezTo>
                  <a:cubicBezTo>
                    <a:pt x="232" y="125"/>
                    <a:pt x="232" y="125"/>
                    <a:pt x="232" y="125"/>
                  </a:cubicBezTo>
                  <a:cubicBezTo>
                    <a:pt x="230" y="127"/>
                    <a:pt x="231" y="129"/>
                    <a:pt x="233" y="130"/>
                  </a:cubicBezTo>
                  <a:cubicBezTo>
                    <a:pt x="238" y="134"/>
                    <a:pt x="239" y="136"/>
                    <a:pt x="237" y="136"/>
                  </a:cubicBezTo>
                  <a:cubicBezTo>
                    <a:pt x="230" y="141"/>
                    <a:pt x="230" y="141"/>
                    <a:pt x="230" y="141"/>
                  </a:cubicBezTo>
                  <a:cubicBezTo>
                    <a:pt x="229" y="143"/>
                    <a:pt x="229" y="143"/>
                    <a:pt x="231" y="145"/>
                  </a:cubicBezTo>
                  <a:cubicBezTo>
                    <a:pt x="235" y="148"/>
                    <a:pt x="235" y="148"/>
                    <a:pt x="235" y="148"/>
                  </a:cubicBezTo>
                  <a:cubicBezTo>
                    <a:pt x="237" y="148"/>
                    <a:pt x="238" y="149"/>
                    <a:pt x="237" y="150"/>
                  </a:cubicBezTo>
                  <a:cubicBezTo>
                    <a:pt x="235" y="153"/>
                    <a:pt x="235" y="153"/>
                    <a:pt x="235" y="153"/>
                  </a:cubicBezTo>
                  <a:cubicBezTo>
                    <a:pt x="234" y="155"/>
                    <a:pt x="235" y="158"/>
                    <a:pt x="237" y="164"/>
                  </a:cubicBezTo>
                  <a:cubicBezTo>
                    <a:pt x="241" y="178"/>
                    <a:pt x="241" y="178"/>
                    <a:pt x="241" y="178"/>
                  </a:cubicBezTo>
                  <a:cubicBezTo>
                    <a:pt x="240" y="178"/>
                    <a:pt x="240" y="178"/>
                    <a:pt x="240" y="178"/>
                  </a:cubicBezTo>
                  <a:cubicBezTo>
                    <a:pt x="239" y="181"/>
                    <a:pt x="239" y="181"/>
                    <a:pt x="239" y="181"/>
                  </a:cubicBezTo>
                  <a:cubicBezTo>
                    <a:pt x="239" y="182"/>
                    <a:pt x="239" y="182"/>
                    <a:pt x="239" y="182"/>
                  </a:cubicBezTo>
                  <a:cubicBezTo>
                    <a:pt x="239" y="182"/>
                    <a:pt x="238" y="182"/>
                    <a:pt x="238" y="181"/>
                  </a:cubicBezTo>
                  <a:cubicBezTo>
                    <a:pt x="235" y="179"/>
                    <a:pt x="235" y="179"/>
                    <a:pt x="235" y="179"/>
                  </a:cubicBezTo>
                  <a:cubicBezTo>
                    <a:pt x="235" y="180"/>
                    <a:pt x="235" y="180"/>
                    <a:pt x="235" y="180"/>
                  </a:cubicBezTo>
                  <a:cubicBezTo>
                    <a:pt x="235" y="180"/>
                    <a:pt x="235" y="180"/>
                    <a:pt x="234" y="180"/>
                  </a:cubicBezTo>
                  <a:cubicBezTo>
                    <a:pt x="234" y="180"/>
                    <a:pt x="233" y="179"/>
                    <a:pt x="230" y="177"/>
                  </a:cubicBezTo>
                  <a:cubicBezTo>
                    <a:pt x="219" y="185"/>
                    <a:pt x="219" y="185"/>
                    <a:pt x="219" y="185"/>
                  </a:cubicBezTo>
                  <a:cubicBezTo>
                    <a:pt x="216" y="186"/>
                    <a:pt x="215" y="187"/>
                    <a:pt x="215" y="189"/>
                  </a:cubicBezTo>
                  <a:cubicBezTo>
                    <a:pt x="214" y="190"/>
                    <a:pt x="214" y="191"/>
                    <a:pt x="216" y="193"/>
                  </a:cubicBezTo>
                  <a:cubicBezTo>
                    <a:pt x="217" y="196"/>
                    <a:pt x="214" y="200"/>
                    <a:pt x="205" y="204"/>
                  </a:cubicBezTo>
                  <a:cubicBezTo>
                    <a:pt x="196" y="209"/>
                    <a:pt x="196" y="209"/>
                    <a:pt x="196" y="209"/>
                  </a:cubicBezTo>
                  <a:cubicBezTo>
                    <a:pt x="190" y="213"/>
                    <a:pt x="190" y="213"/>
                    <a:pt x="190" y="213"/>
                  </a:cubicBezTo>
                  <a:cubicBezTo>
                    <a:pt x="188" y="217"/>
                    <a:pt x="184" y="221"/>
                    <a:pt x="177" y="225"/>
                  </a:cubicBezTo>
                  <a:cubicBezTo>
                    <a:pt x="171" y="229"/>
                    <a:pt x="167" y="232"/>
                    <a:pt x="166" y="234"/>
                  </a:cubicBezTo>
                  <a:cubicBezTo>
                    <a:pt x="164" y="238"/>
                    <a:pt x="159" y="243"/>
                    <a:pt x="152" y="247"/>
                  </a:cubicBezTo>
                  <a:cubicBezTo>
                    <a:pt x="144" y="252"/>
                    <a:pt x="140" y="256"/>
                    <a:pt x="138" y="260"/>
                  </a:cubicBezTo>
                  <a:cubicBezTo>
                    <a:pt x="138" y="271"/>
                    <a:pt x="138" y="271"/>
                    <a:pt x="138" y="271"/>
                  </a:cubicBezTo>
                  <a:cubicBezTo>
                    <a:pt x="140" y="282"/>
                    <a:pt x="140" y="282"/>
                    <a:pt x="140" y="282"/>
                  </a:cubicBezTo>
                  <a:cubicBezTo>
                    <a:pt x="137" y="290"/>
                    <a:pt x="137" y="290"/>
                    <a:pt x="137" y="290"/>
                  </a:cubicBezTo>
                  <a:cubicBezTo>
                    <a:pt x="135" y="298"/>
                    <a:pt x="135" y="298"/>
                    <a:pt x="135" y="298"/>
                  </a:cubicBezTo>
                  <a:cubicBezTo>
                    <a:pt x="134" y="307"/>
                    <a:pt x="134" y="307"/>
                    <a:pt x="134" y="307"/>
                  </a:cubicBezTo>
                  <a:cubicBezTo>
                    <a:pt x="134" y="315"/>
                    <a:pt x="134" y="315"/>
                    <a:pt x="134" y="315"/>
                  </a:cubicBezTo>
                  <a:cubicBezTo>
                    <a:pt x="131" y="317"/>
                    <a:pt x="131" y="317"/>
                    <a:pt x="131" y="317"/>
                  </a:cubicBezTo>
                  <a:cubicBezTo>
                    <a:pt x="127" y="320"/>
                    <a:pt x="127" y="320"/>
                    <a:pt x="127" y="320"/>
                  </a:cubicBezTo>
                  <a:cubicBezTo>
                    <a:pt x="126" y="325"/>
                    <a:pt x="126" y="325"/>
                    <a:pt x="126" y="325"/>
                  </a:cubicBezTo>
                  <a:cubicBezTo>
                    <a:pt x="126" y="329"/>
                    <a:pt x="126" y="329"/>
                    <a:pt x="126" y="329"/>
                  </a:cubicBezTo>
                  <a:cubicBezTo>
                    <a:pt x="126" y="331"/>
                    <a:pt x="124" y="331"/>
                    <a:pt x="121" y="331"/>
                  </a:cubicBezTo>
                  <a:cubicBezTo>
                    <a:pt x="118" y="331"/>
                    <a:pt x="117" y="331"/>
                    <a:pt x="116" y="333"/>
                  </a:cubicBezTo>
                  <a:cubicBezTo>
                    <a:pt x="113" y="338"/>
                    <a:pt x="110" y="340"/>
                    <a:pt x="107" y="340"/>
                  </a:cubicBezTo>
                  <a:cubicBezTo>
                    <a:pt x="105" y="340"/>
                    <a:pt x="103" y="339"/>
                    <a:pt x="101" y="335"/>
                  </a:cubicBezTo>
                  <a:cubicBezTo>
                    <a:pt x="93" y="311"/>
                    <a:pt x="93" y="311"/>
                    <a:pt x="93" y="311"/>
                  </a:cubicBezTo>
                  <a:cubicBezTo>
                    <a:pt x="83" y="296"/>
                    <a:pt x="83" y="296"/>
                    <a:pt x="83" y="296"/>
                  </a:cubicBezTo>
                  <a:cubicBezTo>
                    <a:pt x="79" y="289"/>
                    <a:pt x="77" y="283"/>
                    <a:pt x="79" y="279"/>
                  </a:cubicBezTo>
                  <a:cubicBezTo>
                    <a:pt x="78" y="275"/>
                    <a:pt x="75" y="269"/>
                    <a:pt x="70" y="261"/>
                  </a:cubicBezTo>
                  <a:cubicBezTo>
                    <a:pt x="65" y="253"/>
                    <a:pt x="62" y="247"/>
                    <a:pt x="61" y="243"/>
                  </a:cubicBezTo>
                  <a:cubicBezTo>
                    <a:pt x="61" y="239"/>
                    <a:pt x="59" y="231"/>
                    <a:pt x="56" y="220"/>
                  </a:cubicBezTo>
                  <a:cubicBezTo>
                    <a:pt x="53" y="210"/>
                    <a:pt x="53" y="203"/>
                    <a:pt x="56" y="198"/>
                  </a:cubicBezTo>
                  <a:cubicBezTo>
                    <a:pt x="58" y="196"/>
                    <a:pt x="58" y="196"/>
                    <a:pt x="58" y="196"/>
                  </a:cubicBezTo>
                  <a:cubicBezTo>
                    <a:pt x="59" y="193"/>
                    <a:pt x="59" y="193"/>
                    <a:pt x="59" y="193"/>
                  </a:cubicBezTo>
                  <a:cubicBezTo>
                    <a:pt x="55" y="189"/>
                    <a:pt x="55" y="189"/>
                    <a:pt x="55" y="189"/>
                  </a:cubicBezTo>
                  <a:cubicBezTo>
                    <a:pt x="53" y="186"/>
                    <a:pt x="53" y="186"/>
                    <a:pt x="53" y="186"/>
                  </a:cubicBezTo>
                  <a:cubicBezTo>
                    <a:pt x="53" y="180"/>
                    <a:pt x="52" y="176"/>
                    <a:pt x="50" y="174"/>
                  </a:cubicBezTo>
                  <a:cubicBezTo>
                    <a:pt x="49" y="174"/>
                    <a:pt x="49" y="174"/>
                    <a:pt x="49" y="174"/>
                  </a:cubicBezTo>
                  <a:cubicBezTo>
                    <a:pt x="48" y="174"/>
                    <a:pt x="47" y="176"/>
                    <a:pt x="47" y="182"/>
                  </a:cubicBezTo>
                  <a:cubicBezTo>
                    <a:pt x="47" y="184"/>
                    <a:pt x="45" y="186"/>
                    <a:pt x="42" y="187"/>
                  </a:cubicBezTo>
                  <a:cubicBezTo>
                    <a:pt x="36" y="191"/>
                    <a:pt x="36" y="191"/>
                    <a:pt x="36" y="191"/>
                  </a:cubicBezTo>
                  <a:cubicBezTo>
                    <a:pt x="30" y="191"/>
                    <a:pt x="30" y="191"/>
                    <a:pt x="30" y="191"/>
                  </a:cubicBezTo>
                  <a:cubicBezTo>
                    <a:pt x="27" y="191"/>
                    <a:pt x="25" y="189"/>
                    <a:pt x="24" y="188"/>
                  </a:cubicBezTo>
                  <a:cubicBezTo>
                    <a:pt x="15" y="179"/>
                    <a:pt x="15" y="179"/>
                    <a:pt x="15" y="179"/>
                  </a:cubicBezTo>
                  <a:cubicBezTo>
                    <a:pt x="11" y="176"/>
                    <a:pt x="12" y="173"/>
                    <a:pt x="16" y="170"/>
                  </a:cubicBezTo>
                  <a:cubicBezTo>
                    <a:pt x="24" y="166"/>
                    <a:pt x="24" y="166"/>
                    <a:pt x="24" y="166"/>
                  </a:cubicBezTo>
                  <a:cubicBezTo>
                    <a:pt x="15" y="166"/>
                    <a:pt x="7" y="163"/>
                    <a:pt x="0" y="157"/>
                  </a:cubicBezTo>
                  <a:cubicBezTo>
                    <a:pt x="6" y="152"/>
                    <a:pt x="6" y="152"/>
                    <a:pt x="6" y="152"/>
                  </a:cubicBezTo>
                  <a:cubicBezTo>
                    <a:pt x="10" y="148"/>
                    <a:pt x="13" y="148"/>
                    <a:pt x="16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31" y="148"/>
                    <a:pt x="33" y="146"/>
                    <a:pt x="32" y="142"/>
                  </a:cubicBezTo>
                  <a:cubicBezTo>
                    <a:pt x="28" y="134"/>
                    <a:pt x="28" y="134"/>
                    <a:pt x="28" y="134"/>
                  </a:cubicBezTo>
                  <a:cubicBezTo>
                    <a:pt x="20" y="120"/>
                    <a:pt x="20" y="120"/>
                    <a:pt x="20" y="120"/>
                  </a:cubicBezTo>
                  <a:cubicBezTo>
                    <a:pt x="15" y="109"/>
                    <a:pt x="17" y="103"/>
                    <a:pt x="27" y="103"/>
                  </a:cubicBezTo>
                  <a:cubicBezTo>
                    <a:pt x="33" y="103"/>
                    <a:pt x="38" y="102"/>
                    <a:pt x="40" y="10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64" y="74"/>
                    <a:pt x="64" y="74"/>
                    <a:pt x="64" y="74"/>
                  </a:cubicBezTo>
                  <a:cubicBezTo>
                    <a:pt x="70" y="66"/>
                    <a:pt x="73" y="60"/>
                    <a:pt x="74" y="57"/>
                  </a:cubicBezTo>
                  <a:cubicBezTo>
                    <a:pt x="79" y="47"/>
                    <a:pt x="79" y="47"/>
                    <a:pt x="79" y="47"/>
                  </a:cubicBezTo>
                  <a:cubicBezTo>
                    <a:pt x="82" y="41"/>
                    <a:pt x="82" y="41"/>
                    <a:pt x="82" y="41"/>
                  </a:cubicBezTo>
                  <a:cubicBezTo>
                    <a:pt x="77" y="39"/>
                    <a:pt x="74" y="38"/>
                    <a:pt x="72" y="36"/>
                  </a:cubicBezTo>
                  <a:cubicBezTo>
                    <a:pt x="70" y="35"/>
                    <a:pt x="70" y="34"/>
                    <a:pt x="70" y="32"/>
                  </a:cubicBezTo>
                  <a:cubicBezTo>
                    <a:pt x="71" y="28"/>
                    <a:pt x="71" y="28"/>
                    <a:pt x="71" y="28"/>
                  </a:cubicBezTo>
                  <a:cubicBezTo>
                    <a:pt x="71" y="25"/>
                    <a:pt x="70" y="23"/>
                    <a:pt x="69" y="22"/>
                  </a:cubicBezTo>
                  <a:cubicBezTo>
                    <a:pt x="64" y="15"/>
                    <a:pt x="64" y="12"/>
                    <a:pt x="69" y="11"/>
                  </a:cubicBezTo>
                  <a:cubicBezTo>
                    <a:pt x="84" y="13"/>
                    <a:pt x="84" y="13"/>
                    <a:pt x="84" y="13"/>
                  </a:cubicBezTo>
                  <a:cubicBezTo>
                    <a:pt x="86" y="14"/>
                    <a:pt x="87" y="14"/>
                    <a:pt x="88" y="14"/>
                  </a:cubicBezTo>
                  <a:cubicBezTo>
                    <a:pt x="92" y="14"/>
                    <a:pt x="95" y="12"/>
                    <a:pt x="99" y="9"/>
                  </a:cubicBezTo>
                  <a:cubicBezTo>
                    <a:pt x="105" y="4"/>
                    <a:pt x="105" y="4"/>
                    <a:pt x="105" y="4"/>
                  </a:cubicBezTo>
                  <a:cubicBezTo>
                    <a:pt x="110" y="0"/>
                    <a:pt x="110" y="0"/>
                    <a:pt x="110" y="0"/>
                  </a:cubicBezTo>
                  <a:moveTo>
                    <a:pt x="110" y="2"/>
                  </a:moveTo>
                  <a:cubicBezTo>
                    <a:pt x="106" y="5"/>
                    <a:pt x="106" y="5"/>
                    <a:pt x="106" y="5"/>
                  </a:cubicBezTo>
                  <a:cubicBezTo>
                    <a:pt x="100" y="10"/>
                    <a:pt x="100" y="10"/>
                    <a:pt x="100" y="10"/>
                  </a:cubicBezTo>
                  <a:cubicBezTo>
                    <a:pt x="96" y="14"/>
                    <a:pt x="92" y="16"/>
                    <a:pt x="88" y="16"/>
                  </a:cubicBezTo>
                  <a:cubicBezTo>
                    <a:pt x="87" y="16"/>
                    <a:pt x="85" y="15"/>
                    <a:pt x="84" y="15"/>
                  </a:cubicBezTo>
                  <a:cubicBezTo>
                    <a:pt x="69" y="13"/>
                    <a:pt x="69" y="13"/>
                    <a:pt x="69" y="13"/>
                  </a:cubicBezTo>
                  <a:cubicBezTo>
                    <a:pt x="68" y="13"/>
                    <a:pt x="67" y="14"/>
                    <a:pt x="67" y="14"/>
                  </a:cubicBezTo>
                  <a:cubicBezTo>
                    <a:pt x="67" y="14"/>
                    <a:pt x="66" y="16"/>
                    <a:pt x="70" y="21"/>
                  </a:cubicBezTo>
                  <a:cubicBezTo>
                    <a:pt x="72" y="22"/>
                    <a:pt x="73" y="25"/>
                    <a:pt x="73" y="28"/>
                  </a:cubicBezTo>
                  <a:cubicBezTo>
                    <a:pt x="73" y="28"/>
                    <a:pt x="73" y="28"/>
                    <a:pt x="73" y="28"/>
                  </a:cubicBezTo>
                  <a:cubicBezTo>
                    <a:pt x="73" y="28"/>
                    <a:pt x="73" y="28"/>
                    <a:pt x="73" y="28"/>
                  </a:cubicBezTo>
                  <a:cubicBezTo>
                    <a:pt x="72" y="32"/>
                    <a:pt x="72" y="32"/>
                    <a:pt x="72" y="32"/>
                  </a:cubicBezTo>
                  <a:cubicBezTo>
                    <a:pt x="72" y="34"/>
                    <a:pt x="72" y="34"/>
                    <a:pt x="73" y="35"/>
                  </a:cubicBezTo>
                  <a:cubicBezTo>
                    <a:pt x="73" y="35"/>
                    <a:pt x="73" y="35"/>
                    <a:pt x="73" y="35"/>
                  </a:cubicBezTo>
                  <a:cubicBezTo>
                    <a:pt x="73" y="35"/>
                    <a:pt x="73" y="35"/>
                    <a:pt x="73" y="35"/>
                  </a:cubicBezTo>
                  <a:cubicBezTo>
                    <a:pt x="75" y="36"/>
                    <a:pt x="77" y="37"/>
                    <a:pt x="83" y="39"/>
                  </a:cubicBezTo>
                  <a:cubicBezTo>
                    <a:pt x="85" y="40"/>
                    <a:pt x="85" y="40"/>
                    <a:pt x="85" y="40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1" y="47"/>
                    <a:pt x="81" y="47"/>
                    <a:pt x="81" y="47"/>
                  </a:cubicBezTo>
                  <a:cubicBezTo>
                    <a:pt x="75" y="58"/>
                    <a:pt x="75" y="58"/>
                    <a:pt x="75" y="58"/>
                  </a:cubicBezTo>
                  <a:cubicBezTo>
                    <a:pt x="74" y="61"/>
                    <a:pt x="71" y="67"/>
                    <a:pt x="66" y="75"/>
                  </a:cubicBezTo>
                  <a:cubicBezTo>
                    <a:pt x="66" y="75"/>
                    <a:pt x="66" y="75"/>
                    <a:pt x="66" y="75"/>
                  </a:cubicBezTo>
                  <a:cubicBezTo>
                    <a:pt x="66" y="75"/>
                    <a:pt x="66" y="75"/>
                    <a:pt x="66" y="75"/>
                  </a:cubicBezTo>
                  <a:cubicBezTo>
                    <a:pt x="52" y="91"/>
                    <a:pt x="52" y="91"/>
                    <a:pt x="52" y="91"/>
                  </a:cubicBezTo>
                  <a:cubicBezTo>
                    <a:pt x="41" y="102"/>
                    <a:pt x="41" y="102"/>
                    <a:pt x="41" y="102"/>
                  </a:cubicBezTo>
                  <a:cubicBezTo>
                    <a:pt x="41" y="102"/>
                    <a:pt x="41" y="102"/>
                    <a:pt x="41" y="102"/>
                  </a:cubicBezTo>
                  <a:cubicBezTo>
                    <a:pt x="41" y="102"/>
                    <a:pt x="41" y="102"/>
                    <a:pt x="41" y="102"/>
                  </a:cubicBezTo>
                  <a:cubicBezTo>
                    <a:pt x="39" y="104"/>
                    <a:pt x="35" y="105"/>
                    <a:pt x="27" y="105"/>
                  </a:cubicBezTo>
                  <a:cubicBezTo>
                    <a:pt x="23" y="105"/>
                    <a:pt x="21" y="105"/>
                    <a:pt x="20" y="107"/>
                  </a:cubicBezTo>
                  <a:cubicBezTo>
                    <a:pt x="18" y="109"/>
                    <a:pt x="19" y="114"/>
                    <a:pt x="22" y="120"/>
                  </a:cubicBezTo>
                  <a:cubicBezTo>
                    <a:pt x="30" y="133"/>
                    <a:pt x="30" y="133"/>
                    <a:pt x="30" y="133"/>
                  </a:cubicBezTo>
                  <a:cubicBezTo>
                    <a:pt x="34" y="141"/>
                    <a:pt x="34" y="141"/>
                    <a:pt x="34" y="141"/>
                  </a:cubicBezTo>
                  <a:cubicBezTo>
                    <a:pt x="34" y="141"/>
                    <a:pt x="34" y="141"/>
                    <a:pt x="34" y="141"/>
                  </a:cubicBezTo>
                  <a:cubicBezTo>
                    <a:pt x="34" y="141"/>
                    <a:pt x="34" y="141"/>
                    <a:pt x="34" y="141"/>
                  </a:cubicBezTo>
                  <a:cubicBezTo>
                    <a:pt x="35" y="145"/>
                    <a:pt x="34" y="147"/>
                    <a:pt x="33" y="148"/>
                  </a:cubicBezTo>
                  <a:cubicBezTo>
                    <a:pt x="31" y="149"/>
                    <a:pt x="29" y="150"/>
                    <a:pt x="27" y="150"/>
                  </a:cubicBezTo>
                  <a:cubicBezTo>
                    <a:pt x="16" y="149"/>
                    <a:pt x="16" y="149"/>
                    <a:pt x="16" y="149"/>
                  </a:cubicBezTo>
                  <a:cubicBezTo>
                    <a:pt x="13" y="149"/>
                    <a:pt x="10" y="151"/>
                    <a:pt x="7" y="153"/>
                  </a:cubicBezTo>
                  <a:cubicBezTo>
                    <a:pt x="3" y="157"/>
                    <a:pt x="3" y="157"/>
                    <a:pt x="3" y="157"/>
                  </a:cubicBezTo>
                  <a:cubicBezTo>
                    <a:pt x="9" y="161"/>
                    <a:pt x="16" y="164"/>
                    <a:pt x="24" y="164"/>
                  </a:cubicBezTo>
                  <a:cubicBezTo>
                    <a:pt x="31" y="165"/>
                    <a:pt x="31" y="165"/>
                    <a:pt x="31" y="165"/>
                  </a:cubicBezTo>
                  <a:cubicBezTo>
                    <a:pt x="25" y="168"/>
                    <a:pt x="25" y="168"/>
                    <a:pt x="25" y="168"/>
                  </a:cubicBezTo>
                  <a:cubicBezTo>
                    <a:pt x="17" y="172"/>
                    <a:pt x="17" y="172"/>
                    <a:pt x="17" y="172"/>
                  </a:cubicBezTo>
                  <a:cubicBezTo>
                    <a:pt x="15" y="173"/>
                    <a:pt x="14" y="174"/>
                    <a:pt x="14" y="175"/>
                  </a:cubicBezTo>
                  <a:cubicBezTo>
                    <a:pt x="14" y="176"/>
                    <a:pt x="15" y="177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7" y="178"/>
                    <a:pt x="17" y="178"/>
                    <a:pt x="17" y="178"/>
                  </a:cubicBezTo>
                  <a:cubicBezTo>
                    <a:pt x="26" y="187"/>
                    <a:pt x="26" y="187"/>
                    <a:pt x="26" y="187"/>
                  </a:cubicBezTo>
                  <a:cubicBezTo>
                    <a:pt x="26" y="187"/>
                    <a:pt x="27" y="189"/>
                    <a:pt x="30" y="189"/>
                  </a:cubicBezTo>
                  <a:cubicBezTo>
                    <a:pt x="35" y="189"/>
                    <a:pt x="35" y="189"/>
                    <a:pt x="35" y="189"/>
                  </a:cubicBezTo>
                  <a:cubicBezTo>
                    <a:pt x="42" y="186"/>
                    <a:pt x="42" y="186"/>
                    <a:pt x="42" y="186"/>
                  </a:cubicBezTo>
                  <a:cubicBezTo>
                    <a:pt x="45" y="184"/>
                    <a:pt x="45" y="182"/>
                    <a:pt x="45" y="182"/>
                  </a:cubicBezTo>
                  <a:cubicBezTo>
                    <a:pt x="45" y="176"/>
                    <a:pt x="46" y="172"/>
                    <a:pt x="49" y="172"/>
                  </a:cubicBezTo>
                  <a:cubicBezTo>
                    <a:pt x="49" y="172"/>
                    <a:pt x="50" y="172"/>
                    <a:pt x="51" y="173"/>
                  </a:cubicBezTo>
                  <a:cubicBezTo>
                    <a:pt x="54" y="175"/>
                    <a:pt x="55" y="179"/>
                    <a:pt x="55" y="186"/>
                  </a:cubicBezTo>
                  <a:cubicBezTo>
                    <a:pt x="57" y="188"/>
                    <a:pt x="57" y="188"/>
                    <a:pt x="57" y="188"/>
                  </a:cubicBezTo>
                  <a:cubicBezTo>
                    <a:pt x="60" y="192"/>
                    <a:pt x="60" y="192"/>
                    <a:pt x="60" y="192"/>
                  </a:cubicBezTo>
                  <a:cubicBezTo>
                    <a:pt x="61" y="192"/>
                    <a:pt x="61" y="192"/>
                    <a:pt x="61" y="192"/>
                  </a:cubicBezTo>
                  <a:cubicBezTo>
                    <a:pt x="60" y="193"/>
                    <a:pt x="60" y="193"/>
                    <a:pt x="60" y="193"/>
                  </a:cubicBezTo>
                  <a:cubicBezTo>
                    <a:pt x="60" y="196"/>
                    <a:pt x="60" y="196"/>
                    <a:pt x="60" y="196"/>
                  </a:cubicBezTo>
                  <a:cubicBezTo>
                    <a:pt x="59" y="196"/>
                    <a:pt x="59" y="196"/>
                    <a:pt x="59" y="196"/>
                  </a:cubicBezTo>
                  <a:cubicBezTo>
                    <a:pt x="59" y="197"/>
                    <a:pt x="59" y="197"/>
                    <a:pt x="59" y="197"/>
                  </a:cubicBezTo>
                  <a:cubicBezTo>
                    <a:pt x="57" y="199"/>
                    <a:pt x="57" y="199"/>
                    <a:pt x="57" y="199"/>
                  </a:cubicBezTo>
                  <a:cubicBezTo>
                    <a:pt x="55" y="203"/>
                    <a:pt x="55" y="210"/>
                    <a:pt x="57" y="220"/>
                  </a:cubicBezTo>
                  <a:cubicBezTo>
                    <a:pt x="58" y="223"/>
                    <a:pt x="58" y="223"/>
                    <a:pt x="58" y="223"/>
                  </a:cubicBezTo>
                  <a:cubicBezTo>
                    <a:pt x="61" y="232"/>
                    <a:pt x="63" y="238"/>
                    <a:pt x="63" y="242"/>
                  </a:cubicBezTo>
                  <a:cubicBezTo>
                    <a:pt x="64" y="246"/>
                    <a:pt x="67" y="252"/>
                    <a:pt x="72" y="260"/>
                  </a:cubicBezTo>
                  <a:cubicBezTo>
                    <a:pt x="77" y="268"/>
                    <a:pt x="80" y="274"/>
                    <a:pt x="80" y="279"/>
                  </a:cubicBezTo>
                  <a:cubicBezTo>
                    <a:pt x="80" y="279"/>
                    <a:pt x="80" y="279"/>
                    <a:pt x="80" y="279"/>
                  </a:cubicBezTo>
                  <a:cubicBezTo>
                    <a:pt x="80" y="280"/>
                    <a:pt x="80" y="280"/>
                    <a:pt x="80" y="280"/>
                  </a:cubicBezTo>
                  <a:cubicBezTo>
                    <a:pt x="79" y="283"/>
                    <a:pt x="81" y="288"/>
                    <a:pt x="85" y="295"/>
                  </a:cubicBezTo>
                  <a:cubicBezTo>
                    <a:pt x="95" y="310"/>
                    <a:pt x="95" y="310"/>
                    <a:pt x="95" y="310"/>
                  </a:cubicBezTo>
                  <a:cubicBezTo>
                    <a:pt x="95" y="310"/>
                    <a:pt x="95" y="310"/>
                    <a:pt x="95" y="310"/>
                  </a:cubicBezTo>
                  <a:cubicBezTo>
                    <a:pt x="95" y="310"/>
                    <a:pt x="95" y="310"/>
                    <a:pt x="95" y="310"/>
                  </a:cubicBezTo>
                  <a:cubicBezTo>
                    <a:pt x="103" y="335"/>
                    <a:pt x="103" y="335"/>
                    <a:pt x="103" y="335"/>
                  </a:cubicBezTo>
                  <a:cubicBezTo>
                    <a:pt x="104" y="336"/>
                    <a:pt x="106" y="339"/>
                    <a:pt x="107" y="339"/>
                  </a:cubicBezTo>
                  <a:cubicBezTo>
                    <a:pt x="109" y="339"/>
                    <a:pt x="112" y="336"/>
                    <a:pt x="114" y="332"/>
                  </a:cubicBezTo>
                  <a:cubicBezTo>
                    <a:pt x="116" y="329"/>
                    <a:pt x="118" y="329"/>
                    <a:pt x="121" y="329"/>
                  </a:cubicBezTo>
                  <a:cubicBezTo>
                    <a:pt x="122" y="329"/>
                    <a:pt x="123" y="329"/>
                    <a:pt x="124" y="329"/>
                  </a:cubicBezTo>
                  <a:cubicBezTo>
                    <a:pt x="124" y="325"/>
                    <a:pt x="124" y="325"/>
                    <a:pt x="124" y="325"/>
                  </a:cubicBezTo>
                  <a:cubicBezTo>
                    <a:pt x="125" y="320"/>
                    <a:pt x="125" y="320"/>
                    <a:pt x="125" y="320"/>
                  </a:cubicBezTo>
                  <a:cubicBezTo>
                    <a:pt x="125" y="319"/>
                    <a:pt x="125" y="319"/>
                    <a:pt x="125" y="319"/>
                  </a:cubicBezTo>
                  <a:cubicBezTo>
                    <a:pt x="126" y="319"/>
                    <a:pt x="126" y="319"/>
                    <a:pt x="126" y="319"/>
                  </a:cubicBezTo>
                  <a:cubicBezTo>
                    <a:pt x="130" y="315"/>
                    <a:pt x="130" y="315"/>
                    <a:pt x="130" y="315"/>
                  </a:cubicBezTo>
                  <a:cubicBezTo>
                    <a:pt x="133" y="314"/>
                    <a:pt x="133" y="314"/>
                    <a:pt x="133" y="314"/>
                  </a:cubicBezTo>
                  <a:cubicBezTo>
                    <a:pt x="133" y="307"/>
                    <a:pt x="133" y="307"/>
                    <a:pt x="133" y="307"/>
                  </a:cubicBezTo>
                  <a:cubicBezTo>
                    <a:pt x="133" y="298"/>
                    <a:pt x="133" y="298"/>
                    <a:pt x="133" y="298"/>
                  </a:cubicBezTo>
                  <a:cubicBezTo>
                    <a:pt x="133" y="297"/>
                    <a:pt x="133" y="297"/>
                    <a:pt x="133" y="297"/>
                  </a:cubicBezTo>
                  <a:cubicBezTo>
                    <a:pt x="133" y="297"/>
                    <a:pt x="133" y="297"/>
                    <a:pt x="133" y="297"/>
                  </a:cubicBezTo>
                  <a:cubicBezTo>
                    <a:pt x="136" y="289"/>
                    <a:pt x="136" y="289"/>
                    <a:pt x="136" y="289"/>
                  </a:cubicBezTo>
                  <a:cubicBezTo>
                    <a:pt x="138" y="281"/>
                    <a:pt x="138" y="281"/>
                    <a:pt x="138" y="281"/>
                  </a:cubicBezTo>
                  <a:cubicBezTo>
                    <a:pt x="137" y="271"/>
                    <a:pt x="137" y="271"/>
                    <a:pt x="137" y="271"/>
                  </a:cubicBezTo>
                  <a:cubicBezTo>
                    <a:pt x="137" y="271"/>
                    <a:pt x="137" y="271"/>
                    <a:pt x="137" y="271"/>
                  </a:cubicBezTo>
                  <a:cubicBezTo>
                    <a:pt x="137" y="271"/>
                    <a:pt x="137" y="271"/>
                    <a:pt x="137" y="271"/>
                  </a:cubicBezTo>
                  <a:cubicBezTo>
                    <a:pt x="136" y="260"/>
                    <a:pt x="136" y="260"/>
                    <a:pt x="136" y="260"/>
                  </a:cubicBezTo>
                  <a:cubicBezTo>
                    <a:pt x="136" y="260"/>
                    <a:pt x="136" y="260"/>
                    <a:pt x="136" y="260"/>
                  </a:cubicBezTo>
                  <a:cubicBezTo>
                    <a:pt x="136" y="260"/>
                    <a:pt x="136" y="260"/>
                    <a:pt x="136" y="260"/>
                  </a:cubicBezTo>
                  <a:cubicBezTo>
                    <a:pt x="138" y="255"/>
                    <a:pt x="143" y="251"/>
                    <a:pt x="151" y="246"/>
                  </a:cubicBezTo>
                  <a:cubicBezTo>
                    <a:pt x="159" y="241"/>
                    <a:pt x="163" y="236"/>
                    <a:pt x="164" y="234"/>
                  </a:cubicBezTo>
                  <a:cubicBezTo>
                    <a:pt x="166" y="231"/>
                    <a:pt x="169" y="228"/>
                    <a:pt x="176" y="224"/>
                  </a:cubicBezTo>
                  <a:cubicBezTo>
                    <a:pt x="183" y="219"/>
                    <a:pt x="187" y="216"/>
                    <a:pt x="189" y="212"/>
                  </a:cubicBezTo>
                  <a:cubicBezTo>
                    <a:pt x="189" y="212"/>
                    <a:pt x="189" y="212"/>
                    <a:pt x="189" y="212"/>
                  </a:cubicBezTo>
                  <a:cubicBezTo>
                    <a:pt x="189" y="212"/>
                    <a:pt x="189" y="212"/>
                    <a:pt x="189" y="212"/>
                  </a:cubicBezTo>
                  <a:cubicBezTo>
                    <a:pt x="195" y="207"/>
                    <a:pt x="195" y="207"/>
                    <a:pt x="195" y="207"/>
                  </a:cubicBezTo>
                  <a:cubicBezTo>
                    <a:pt x="195" y="207"/>
                    <a:pt x="195" y="207"/>
                    <a:pt x="195" y="207"/>
                  </a:cubicBezTo>
                  <a:cubicBezTo>
                    <a:pt x="196" y="207"/>
                    <a:pt x="196" y="207"/>
                    <a:pt x="196" y="207"/>
                  </a:cubicBezTo>
                  <a:cubicBezTo>
                    <a:pt x="205" y="203"/>
                    <a:pt x="205" y="203"/>
                    <a:pt x="205" y="203"/>
                  </a:cubicBezTo>
                  <a:cubicBezTo>
                    <a:pt x="211" y="199"/>
                    <a:pt x="214" y="196"/>
                    <a:pt x="214" y="194"/>
                  </a:cubicBezTo>
                  <a:cubicBezTo>
                    <a:pt x="213" y="192"/>
                    <a:pt x="212" y="190"/>
                    <a:pt x="213" y="188"/>
                  </a:cubicBezTo>
                  <a:cubicBezTo>
                    <a:pt x="214" y="186"/>
                    <a:pt x="215" y="184"/>
                    <a:pt x="218" y="183"/>
                  </a:cubicBezTo>
                  <a:cubicBezTo>
                    <a:pt x="229" y="175"/>
                    <a:pt x="229" y="175"/>
                    <a:pt x="229" y="175"/>
                  </a:cubicBezTo>
                  <a:cubicBezTo>
                    <a:pt x="230" y="175"/>
                    <a:pt x="230" y="175"/>
                    <a:pt x="230" y="175"/>
                  </a:cubicBezTo>
                  <a:cubicBezTo>
                    <a:pt x="231" y="176"/>
                    <a:pt x="231" y="176"/>
                    <a:pt x="231" y="176"/>
                  </a:cubicBezTo>
                  <a:cubicBezTo>
                    <a:pt x="232" y="176"/>
                    <a:pt x="232" y="176"/>
                    <a:pt x="232" y="176"/>
                  </a:cubicBezTo>
                  <a:cubicBezTo>
                    <a:pt x="232" y="177"/>
                    <a:pt x="233" y="177"/>
                    <a:pt x="233" y="177"/>
                  </a:cubicBezTo>
                  <a:cubicBezTo>
                    <a:pt x="233" y="176"/>
                    <a:pt x="233" y="176"/>
                    <a:pt x="233" y="176"/>
                  </a:cubicBezTo>
                  <a:cubicBezTo>
                    <a:pt x="236" y="178"/>
                    <a:pt x="236" y="178"/>
                    <a:pt x="236" y="178"/>
                  </a:cubicBezTo>
                  <a:cubicBezTo>
                    <a:pt x="238" y="179"/>
                    <a:pt x="238" y="179"/>
                    <a:pt x="238" y="179"/>
                  </a:cubicBezTo>
                  <a:cubicBezTo>
                    <a:pt x="238" y="178"/>
                    <a:pt x="238" y="178"/>
                    <a:pt x="238" y="178"/>
                  </a:cubicBezTo>
                  <a:cubicBezTo>
                    <a:pt x="238" y="177"/>
                    <a:pt x="238" y="177"/>
                    <a:pt x="238" y="177"/>
                  </a:cubicBezTo>
                  <a:cubicBezTo>
                    <a:pt x="239" y="177"/>
                    <a:pt x="239" y="177"/>
                    <a:pt x="239" y="177"/>
                  </a:cubicBezTo>
                  <a:cubicBezTo>
                    <a:pt x="235" y="164"/>
                    <a:pt x="235" y="164"/>
                    <a:pt x="235" y="164"/>
                  </a:cubicBezTo>
                  <a:cubicBezTo>
                    <a:pt x="233" y="159"/>
                    <a:pt x="232" y="155"/>
                    <a:pt x="233" y="153"/>
                  </a:cubicBezTo>
                  <a:cubicBezTo>
                    <a:pt x="233" y="152"/>
                    <a:pt x="233" y="152"/>
                    <a:pt x="233" y="152"/>
                  </a:cubicBezTo>
                  <a:cubicBezTo>
                    <a:pt x="233" y="152"/>
                    <a:pt x="233" y="152"/>
                    <a:pt x="233" y="152"/>
                  </a:cubicBezTo>
                  <a:cubicBezTo>
                    <a:pt x="235" y="149"/>
                    <a:pt x="235" y="149"/>
                    <a:pt x="235" y="149"/>
                  </a:cubicBezTo>
                  <a:cubicBezTo>
                    <a:pt x="235" y="149"/>
                    <a:pt x="235" y="149"/>
                    <a:pt x="235" y="149"/>
                  </a:cubicBezTo>
                  <a:cubicBezTo>
                    <a:pt x="235" y="149"/>
                    <a:pt x="235" y="149"/>
                    <a:pt x="235" y="149"/>
                  </a:cubicBezTo>
                  <a:cubicBezTo>
                    <a:pt x="234" y="149"/>
                    <a:pt x="234" y="149"/>
                    <a:pt x="234" y="149"/>
                  </a:cubicBezTo>
                  <a:cubicBezTo>
                    <a:pt x="230" y="146"/>
                    <a:pt x="230" y="146"/>
                    <a:pt x="230" y="146"/>
                  </a:cubicBezTo>
                  <a:cubicBezTo>
                    <a:pt x="230" y="146"/>
                    <a:pt x="230" y="146"/>
                    <a:pt x="230" y="146"/>
                  </a:cubicBezTo>
                  <a:cubicBezTo>
                    <a:pt x="229" y="146"/>
                    <a:pt x="229" y="146"/>
                    <a:pt x="229" y="146"/>
                  </a:cubicBezTo>
                  <a:cubicBezTo>
                    <a:pt x="227" y="144"/>
                    <a:pt x="228" y="142"/>
                    <a:pt x="229" y="140"/>
                  </a:cubicBezTo>
                  <a:cubicBezTo>
                    <a:pt x="229" y="140"/>
                    <a:pt x="229" y="140"/>
                    <a:pt x="229" y="140"/>
                  </a:cubicBezTo>
                  <a:cubicBezTo>
                    <a:pt x="229" y="139"/>
                    <a:pt x="229" y="139"/>
                    <a:pt x="229" y="139"/>
                  </a:cubicBezTo>
                  <a:cubicBezTo>
                    <a:pt x="236" y="135"/>
                    <a:pt x="236" y="135"/>
                    <a:pt x="236" y="135"/>
                  </a:cubicBezTo>
                  <a:cubicBezTo>
                    <a:pt x="235" y="134"/>
                    <a:pt x="234" y="133"/>
                    <a:pt x="232" y="131"/>
                  </a:cubicBezTo>
                  <a:cubicBezTo>
                    <a:pt x="231" y="131"/>
                    <a:pt x="229" y="130"/>
                    <a:pt x="229" y="128"/>
                  </a:cubicBezTo>
                  <a:cubicBezTo>
                    <a:pt x="229" y="127"/>
                    <a:pt x="230" y="125"/>
                    <a:pt x="231" y="124"/>
                  </a:cubicBezTo>
                  <a:cubicBezTo>
                    <a:pt x="231" y="124"/>
                    <a:pt x="231" y="124"/>
                    <a:pt x="231" y="124"/>
                  </a:cubicBezTo>
                  <a:cubicBezTo>
                    <a:pt x="232" y="124"/>
                    <a:pt x="232" y="124"/>
                    <a:pt x="232" y="124"/>
                  </a:cubicBezTo>
                  <a:cubicBezTo>
                    <a:pt x="238" y="122"/>
                    <a:pt x="238" y="122"/>
                    <a:pt x="238" y="122"/>
                  </a:cubicBezTo>
                  <a:cubicBezTo>
                    <a:pt x="239" y="122"/>
                    <a:pt x="239" y="122"/>
                    <a:pt x="239" y="122"/>
                  </a:cubicBezTo>
                  <a:cubicBezTo>
                    <a:pt x="239" y="122"/>
                    <a:pt x="239" y="122"/>
                    <a:pt x="239" y="122"/>
                  </a:cubicBezTo>
                  <a:cubicBezTo>
                    <a:pt x="247" y="124"/>
                    <a:pt x="247" y="124"/>
                    <a:pt x="247" y="124"/>
                  </a:cubicBezTo>
                  <a:cubicBezTo>
                    <a:pt x="248" y="124"/>
                    <a:pt x="248" y="124"/>
                    <a:pt x="248" y="124"/>
                  </a:cubicBezTo>
                  <a:cubicBezTo>
                    <a:pt x="248" y="124"/>
                    <a:pt x="248" y="124"/>
                    <a:pt x="248" y="124"/>
                  </a:cubicBezTo>
                  <a:cubicBezTo>
                    <a:pt x="251" y="126"/>
                    <a:pt x="252" y="129"/>
                    <a:pt x="251" y="132"/>
                  </a:cubicBezTo>
                  <a:cubicBezTo>
                    <a:pt x="251" y="133"/>
                    <a:pt x="251" y="133"/>
                    <a:pt x="252" y="134"/>
                  </a:cubicBezTo>
                  <a:cubicBezTo>
                    <a:pt x="252" y="134"/>
                    <a:pt x="252" y="134"/>
                    <a:pt x="253" y="134"/>
                  </a:cubicBezTo>
                  <a:cubicBezTo>
                    <a:pt x="262" y="134"/>
                    <a:pt x="262" y="134"/>
                    <a:pt x="262" y="134"/>
                  </a:cubicBezTo>
                  <a:cubicBezTo>
                    <a:pt x="271" y="134"/>
                    <a:pt x="271" y="134"/>
                    <a:pt x="271" y="134"/>
                  </a:cubicBezTo>
                  <a:cubicBezTo>
                    <a:pt x="271" y="134"/>
                    <a:pt x="271" y="134"/>
                    <a:pt x="271" y="134"/>
                  </a:cubicBezTo>
                  <a:cubicBezTo>
                    <a:pt x="275" y="134"/>
                    <a:pt x="278" y="134"/>
                    <a:pt x="279" y="137"/>
                  </a:cubicBezTo>
                  <a:cubicBezTo>
                    <a:pt x="280" y="138"/>
                    <a:pt x="281" y="140"/>
                    <a:pt x="280" y="142"/>
                  </a:cubicBezTo>
                  <a:cubicBezTo>
                    <a:pt x="279" y="144"/>
                    <a:pt x="278" y="146"/>
                    <a:pt x="276" y="148"/>
                  </a:cubicBezTo>
                  <a:cubicBezTo>
                    <a:pt x="268" y="155"/>
                    <a:pt x="268" y="155"/>
                    <a:pt x="268" y="155"/>
                  </a:cubicBezTo>
                  <a:cubicBezTo>
                    <a:pt x="268" y="157"/>
                    <a:pt x="268" y="158"/>
                    <a:pt x="269" y="160"/>
                  </a:cubicBezTo>
                  <a:cubicBezTo>
                    <a:pt x="269" y="162"/>
                    <a:pt x="270" y="162"/>
                    <a:pt x="270" y="162"/>
                  </a:cubicBezTo>
                  <a:cubicBezTo>
                    <a:pt x="270" y="162"/>
                    <a:pt x="270" y="162"/>
                    <a:pt x="270" y="162"/>
                  </a:cubicBezTo>
                  <a:cubicBezTo>
                    <a:pt x="272" y="157"/>
                    <a:pt x="272" y="157"/>
                    <a:pt x="272" y="157"/>
                  </a:cubicBezTo>
                  <a:cubicBezTo>
                    <a:pt x="272" y="153"/>
                    <a:pt x="275" y="152"/>
                    <a:pt x="277" y="152"/>
                  </a:cubicBezTo>
                  <a:cubicBezTo>
                    <a:pt x="278" y="152"/>
                    <a:pt x="278" y="152"/>
                    <a:pt x="278" y="152"/>
                  </a:cubicBezTo>
                  <a:cubicBezTo>
                    <a:pt x="279" y="153"/>
                    <a:pt x="279" y="153"/>
                    <a:pt x="279" y="153"/>
                  </a:cubicBezTo>
                  <a:cubicBezTo>
                    <a:pt x="281" y="161"/>
                    <a:pt x="281" y="161"/>
                    <a:pt x="281" y="161"/>
                  </a:cubicBezTo>
                  <a:cubicBezTo>
                    <a:pt x="284" y="172"/>
                    <a:pt x="284" y="172"/>
                    <a:pt x="284" y="172"/>
                  </a:cubicBezTo>
                  <a:cubicBezTo>
                    <a:pt x="284" y="173"/>
                    <a:pt x="284" y="173"/>
                    <a:pt x="284" y="173"/>
                  </a:cubicBezTo>
                  <a:cubicBezTo>
                    <a:pt x="285" y="173"/>
                    <a:pt x="285" y="173"/>
                    <a:pt x="285" y="173"/>
                  </a:cubicBezTo>
                  <a:cubicBezTo>
                    <a:pt x="286" y="165"/>
                    <a:pt x="286" y="165"/>
                    <a:pt x="286" y="165"/>
                  </a:cubicBezTo>
                  <a:cubicBezTo>
                    <a:pt x="286" y="163"/>
                    <a:pt x="287" y="162"/>
                    <a:pt x="288" y="161"/>
                  </a:cubicBezTo>
                  <a:cubicBezTo>
                    <a:pt x="288" y="160"/>
                    <a:pt x="288" y="160"/>
                    <a:pt x="288" y="160"/>
                  </a:cubicBezTo>
                  <a:cubicBezTo>
                    <a:pt x="289" y="158"/>
                    <a:pt x="289" y="158"/>
                    <a:pt x="289" y="158"/>
                  </a:cubicBezTo>
                  <a:cubicBezTo>
                    <a:pt x="288" y="154"/>
                    <a:pt x="288" y="152"/>
                    <a:pt x="288" y="150"/>
                  </a:cubicBezTo>
                  <a:cubicBezTo>
                    <a:pt x="289" y="149"/>
                    <a:pt x="290" y="148"/>
                    <a:pt x="292" y="148"/>
                  </a:cubicBezTo>
                  <a:cubicBezTo>
                    <a:pt x="292" y="148"/>
                    <a:pt x="292" y="148"/>
                    <a:pt x="292" y="148"/>
                  </a:cubicBezTo>
                  <a:cubicBezTo>
                    <a:pt x="293" y="148"/>
                    <a:pt x="293" y="148"/>
                    <a:pt x="293" y="148"/>
                  </a:cubicBezTo>
                  <a:cubicBezTo>
                    <a:pt x="295" y="150"/>
                    <a:pt x="295" y="150"/>
                    <a:pt x="295" y="150"/>
                  </a:cubicBezTo>
                  <a:cubicBezTo>
                    <a:pt x="295" y="150"/>
                    <a:pt x="295" y="150"/>
                    <a:pt x="295" y="150"/>
                  </a:cubicBezTo>
                  <a:cubicBezTo>
                    <a:pt x="295" y="150"/>
                    <a:pt x="295" y="150"/>
                    <a:pt x="295" y="150"/>
                  </a:cubicBezTo>
                  <a:cubicBezTo>
                    <a:pt x="297" y="151"/>
                    <a:pt x="297" y="151"/>
                    <a:pt x="297" y="151"/>
                  </a:cubicBezTo>
                  <a:cubicBezTo>
                    <a:pt x="297" y="152"/>
                    <a:pt x="298" y="152"/>
                    <a:pt x="298" y="152"/>
                  </a:cubicBezTo>
                  <a:cubicBezTo>
                    <a:pt x="298" y="152"/>
                    <a:pt x="300" y="151"/>
                    <a:pt x="301" y="149"/>
                  </a:cubicBezTo>
                  <a:cubicBezTo>
                    <a:pt x="303" y="147"/>
                    <a:pt x="304" y="143"/>
                    <a:pt x="304" y="140"/>
                  </a:cubicBezTo>
                  <a:cubicBezTo>
                    <a:pt x="303" y="137"/>
                    <a:pt x="303" y="132"/>
                    <a:pt x="304" y="130"/>
                  </a:cubicBezTo>
                  <a:cubicBezTo>
                    <a:pt x="304" y="130"/>
                    <a:pt x="304" y="130"/>
                    <a:pt x="304" y="130"/>
                  </a:cubicBezTo>
                  <a:cubicBezTo>
                    <a:pt x="304" y="130"/>
                    <a:pt x="304" y="130"/>
                    <a:pt x="304" y="130"/>
                  </a:cubicBezTo>
                  <a:cubicBezTo>
                    <a:pt x="313" y="117"/>
                    <a:pt x="313" y="117"/>
                    <a:pt x="313" y="117"/>
                  </a:cubicBezTo>
                  <a:cubicBezTo>
                    <a:pt x="317" y="112"/>
                    <a:pt x="320" y="109"/>
                    <a:pt x="325" y="108"/>
                  </a:cubicBezTo>
                  <a:cubicBezTo>
                    <a:pt x="325" y="108"/>
                    <a:pt x="325" y="108"/>
                    <a:pt x="325" y="108"/>
                  </a:cubicBezTo>
                  <a:cubicBezTo>
                    <a:pt x="325" y="108"/>
                    <a:pt x="325" y="108"/>
                    <a:pt x="325" y="108"/>
                  </a:cubicBezTo>
                  <a:cubicBezTo>
                    <a:pt x="329" y="107"/>
                    <a:pt x="329" y="107"/>
                    <a:pt x="329" y="107"/>
                  </a:cubicBezTo>
                  <a:cubicBezTo>
                    <a:pt x="329" y="107"/>
                    <a:pt x="329" y="107"/>
                    <a:pt x="329" y="107"/>
                  </a:cubicBezTo>
                  <a:cubicBezTo>
                    <a:pt x="329" y="107"/>
                    <a:pt x="329" y="107"/>
                    <a:pt x="329" y="107"/>
                  </a:cubicBezTo>
                  <a:cubicBezTo>
                    <a:pt x="329" y="107"/>
                    <a:pt x="329" y="107"/>
                    <a:pt x="329" y="107"/>
                  </a:cubicBezTo>
                  <a:cubicBezTo>
                    <a:pt x="331" y="103"/>
                    <a:pt x="331" y="103"/>
                    <a:pt x="331" y="103"/>
                  </a:cubicBezTo>
                  <a:cubicBezTo>
                    <a:pt x="331" y="103"/>
                    <a:pt x="331" y="103"/>
                    <a:pt x="331" y="103"/>
                  </a:cubicBezTo>
                  <a:cubicBezTo>
                    <a:pt x="331" y="103"/>
                    <a:pt x="331" y="103"/>
                    <a:pt x="331" y="103"/>
                  </a:cubicBezTo>
                  <a:cubicBezTo>
                    <a:pt x="333" y="100"/>
                    <a:pt x="333" y="100"/>
                    <a:pt x="333" y="100"/>
                  </a:cubicBezTo>
                  <a:cubicBezTo>
                    <a:pt x="334" y="98"/>
                    <a:pt x="334" y="98"/>
                    <a:pt x="334" y="98"/>
                  </a:cubicBezTo>
                  <a:cubicBezTo>
                    <a:pt x="332" y="97"/>
                    <a:pt x="332" y="97"/>
                    <a:pt x="332" y="97"/>
                  </a:cubicBezTo>
                  <a:cubicBezTo>
                    <a:pt x="325" y="96"/>
                    <a:pt x="325" y="96"/>
                    <a:pt x="325" y="96"/>
                  </a:cubicBezTo>
                  <a:cubicBezTo>
                    <a:pt x="325" y="96"/>
                    <a:pt x="325" y="96"/>
                    <a:pt x="325" y="96"/>
                  </a:cubicBezTo>
                  <a:cubicBezTo>
                    <a:pt x="325" y="96"/>
                    <a:pt x="325" y="96"/>
                    <a:pt x="325" y="96"/>
                  </a:cubicBezTo>
                  <a:cubicBezTo>
                    <a:pt x="323" y="95"/>
                    <a:pt x="321" y="95"/>
                    <a:pt x="321" y="93"/>
                  </a:cubicBezTo>
                  <a:cubicBezTo>
                    <a:pt x="320" y="92"/>
                    <a:pt x="321" y="90"/>
                    <a:pt x="322" y="90"/>
                  </a:cubicBezTo>
                  <a:cubicBezTo>
                    <a:pt x="323" y="88"/>
                    <a:pt x="323" y="87"/>
                    <a:pt x="323" y="86"/>
                  </a:cubicBezTo>
                  <a:cubicBezTo>
                    <a:pt x="323" y="85"/>
                    <a:pt x="322" y="85"/>
                    <a:pt x="321" y="85"/>
                  </a:cubicBezTo>
                  <a:cubicBezTo>
                    <a:pt x="321" y="85"/>
                    <a:pt x="320" y="85"/>
                    <a:pt x="319" y="86"/>
                  </a:cubicBezTo>
                  <a:cubicBezTo>
                    <a:pt x="316" y="88"/>
                    <a:pt x="316" y="88"/>
                    <a:pt x="316" y="88"/>
                  </a:cubicBezTo>
                  <a:cubicBezTo>
                    <a:pt x="316" y="88"/>
                    <a:pt x="316" y="88"/>
                    <a:pt x="316" y="88"/>
                  </a:cubicBezTo>
                  <a:cubicBezTo>
                    <a:pt x="316" y="88"/>
                    <a:pt x="316" y="88"/>
                    <a:pt x="316" y="88"/>
                  </a:cubicBezTo>
                  <a:cubicBezTo>
                    <a:pt x="313" y="89"/>
                    <a:pt x="313" y="89"/>
                    <a:pt x="313" y="89"/>
                  </a:cubicBezTo>
                  <a:cubicBezTo>
                    <a:pt x="313" y="89"/>
                    <a:pt x="313" y="89"/>
                    <a:pt x="313" y="89"/>
                  </a:cubicBezTo>
                  <a:cubicBezTo>
                    <a:pt x="312" y="89"/>
                    <a:pt x="312" y="89"/>
                    <a:pt x="312" y="89"/>
                  </a:cubicBezTo>
                  <a:cubicBezTo>
                    <a:pt x="307" y="86"/>
                    <a:pt x="307" y="86"/>
                    <a:pt x="307" y="86"/>
                  </a:cubicBezTo>
                  <a:cubicBezTo>
                    <a:pt x="307" y="86"/>
                    <a:pt x="307" y="86"/>
                    <a:pt x="307" y="86"/>
                  </a:cubicBezTo>
                  <a:cubicBezTo>
                    <a:pt x="306" y="86"/>
                    <a:pt x="302" y="87"/>
                    <a:pt x="294" y="93"/>
                  </a:cubicBezTo>
                  <a:cubicBezTo>
                    <a:pt x="286" y="99"/>
                    <a:pt x="279" y="103"/>
                    <a:pt x="273" y="106"/>
                  </a:cubicBezTo>
                  <a:cubicBezTo>
                    <a:pt x="273" y="106"/>
                    <a:pt x="273" y="106"/>
                    <a:pt x="273" y="106"/>
                  </a:cubicBezTo>
                  <a:cubicBezTo>
                    <a:pt x="276" y="112"/>
                    <a:pt x="273" y="115"/>
                    <a:pt x="271" y="117"/>
                  </a:cubicBezTo>
                  <a:cubicBezTo>
                    <a:pt x="271" y="117"/>
                    <a:pt x="271" y="117"/>
                    <a:pt x="271" y="117"/>
                  </a:cubicBezTo>
                  <a:cubicBezTo>
                    <a:pt x="271" y="117"/>
                    <a:pt x="271" y="117"/>
                    <a:pt x="271" y="117"/>
                  </a:cubicBezTo>
                  <a:cubicBezTo>
                    <a:pt x="267" y="119"/>
                    <a:pt x="264" y="120"/>
                    <a:pt x="259" y="120"/>
                  </a:cubicBezTo>
                  <a:cubicBezTo>
                    <a:pt x="258" y="120"/>
                    <a:pt x="257" y="120"/>
                    <a:pt x="255" y="120"/>
                  </a:cubicBezTo>
                  <a:cubicBezTo>
                    <a:pt x="255" y="120"/>
                    <a:pt x="255" y="120"/>
                    <a:pt x="255" y="120"/>
                  </a:cubicBezTo>
                  <a:cubicBezTo>
                    <a:pt x="250" y="120"/>
                    <a:pt x="244" y="118"/>
                    <a:pt x="240" y="115"/>
                  </a:cubicBezTo>
                  <a:cubicBezTo>
                    <a:pt x="240" y="114"/>
                    <a:pt x="240" y="114"/>
                    <a:pt x="240" y="114"/>
                  </a:cubicBezTo>
                  <a:cubicBezTo>
                    <a:pt x="240" y="114"/>
                    <a:pt x="240" y="114"/>
                    <a:pt x="240" y="114"/>
                  </a:cubicBezTo>
                  <a:cubicBezTo>
                    <a:pt x="237" y="111"/>
                    <a:pt x="237" y="111"/>
                    <a:pt x="237" y="111"/>
                  </a:cubicBezTo>
                  <a:cubicBezTo>
                    <a:pt x="237" y="111"/>
                    <a:pt x="237" y="111"/>
                    <a:pt x="237" y="111"/>
                  </a:cubicBezTo>
                  <a:cubicBezTo>
                    <a:pt x="237" y="111"/>
                    <a:pt x="237" y="111"/>
                    <a:pt x="237" y="111"/>
                  </a:cubicBezTo>
                  <a:cubicBezTo>
                    <a:pt x="235" y="108"/>
                    <a:pt x="235" y="106"/>
                    <a:pt x="235" y="104"/>
                  </a:cubicBezTo>
                  <a:cubicBezTo>
                    <a:pt x="235" y="104"/>
                    <a:pt x="235" y="104"/>
                    <a:pt x="235" y="104"/>
                  </a:cubicBezTo>
                  <a:cubicBezTo>
                    <a:pt x="234" y="104"/>
                    <a:pt x="234" y="104"/>
                    <a:pt x="234" y="104"/>
                  </a:cubicBezTo>
                  <a:cubicBezTo>
                    <a:pt x="234" y="114"/>
                    <a:pt x="234" y="114"/>
                    <a:pt x="234" y="114"/>
                  </a:cubicBezTo>
                  <a:cubicBezTo>
                    <a:pt x="234" y="114"/>
                    <a:pt x="234" y="114"/>
                    <a:pt x="234" y="114"/>
                  </a:cubicBezTo>
                  <a:cubicBezTo>
                    <a:pt x="234" y="114"/>
                    <a:pt x="234" y="114"/>
                    <a:pt x="234" y="114"/>
                  </a:cubicBezTo>
                  <a:cubicBezTo>
                    <a:pt x="231" y="121"/>
                    <a:pt x="231" y="121"/>
                    <a:pt x="231" y="121"/>
                  </a:cubicBezTo>
                  <a:cubicBezTo>
                    <a:pt x="231" y="121"/>
                    <a:pt x="231" y="121"/>
                    <a:pt x="231" y="121"/>
                  </a:cubicBezTo>
                  <a:cubicBezTo>
                    <a:pt x="230" y="122"/>
                    <a:pt x="230" y="122"/>
                    <a:pt x="230" y="122"/>
                  </a:cubicBezTo>
                  <a:cubicBezTo>
                    <a:pt x="224" y="123"/>
                    <a:pt x="224" y="123"/>
                    <a:pt x="224" y="123"/>
                  </a:cubicBezTo>
                  <a:cubicBezTo>
                    <a:pt x="224" y="123"/>
                    <a:pt x="224" y="123"/>
                    <a:pt x="224" y="123"/>
                  </a:cubicBezTo>
                  <a:cubicBezTo>
                    <a:pt x="224" y="123"/>
                    <a:pt x="224" y="123"/>
                    <a:pt x="224" y="123"/>
                  </a:cubicBezTo>
                  <a:cubicBezTo>
                    <a:pt x="206" y="120"/>
                    <a:pt x="206" y="120"/>
                    <a:pt x="206" y="120"/>
                  </a:cubicBezTo>
                  <a:cubicBezTo>
                    <a:pt x="198" y="118"/>
                    <a:pt x="193" y="115"/>
                    <a:pt x="191" y="111"/>
                  </a:cubicBezTo>
                  <a:cubicBezTo>
                    <a:pt x="190" y="110"/>
                    <a:pt x="188" y="109"/>
                    <a:pt x="182" y="109"/>
                  </a:cubicBezTo>
                  <a:cubicBezTo>
                    <a:pt x="168" y="108"/>
                    <a:pt x="168" y="108"/>
                    <a:pt x="168" y="108"/>
                  </a:cubicBezTo>
                  <a:cubicBezTo>
                    <a:pt x="168" y="108"/>
                    <a:pt x="168" y="108"/>
                    <a:pt x="168" y="108"/>
                  </a:cubicBezTo>
                  <a:cubicBezTo>
                    <a:pt x="167" y="108"/>
                    <a:pt x="167" y="108"/>
                    <a:pt x="167" y="108"/>
                  </a:cubicBezTo>
                  <a:cubicBezTo>
                    <a:pt x="154" y="99"/>
                    <a:pt x="154" y="99"/>
                    <a:pt x="154" y="99"/>
                  </a:cubicBezTo>
                  <a:cubicBezTo>
                    <a:pt x="147" y="94"/>
                    <a:pt x="144" y="93"/>
                    <a:pt x="143" y="93"/>
                  </a:cubicBezTo>
                  <a:cubicBezTo>
                    <a:pt x="140" y="92"/>
                    <a:pt x="138" y="92"/>
                    <a:pt x="137" y="90"/>
                  </a:cubicBezTo>
                  <a:cubicBezTo>
                    <a:pt x="137" y="90"/>
                    <a:pt x="137" y="89"/>
                    <a:pt x="137" y="88"/>
                  </a:cubicBezTo>
                  <a:cubicBezTo>
                    <a:pt x="140" y="82"/>
                    <a:pt x="140" y="82"/>
                    <a:pt x="140" y="82"/>
                  </a:cubicBezTo>
                  <a:cubicBezTo>
                    <a:pt x="142" y="76"/>
                    <a:pt x="142" y="76"/>
                    <a:pt x="142" y="76"/>
                  </a:cubicBezTo>
                  <a:cubicBezTo>
                    <a:pt x="142" y="75"/>
                    <a:pt x="142" y="75"/>
                    <a:pt x="142" y="75"/>
                  </a:cubicBezTo>
                  <a:cubicBezTo>
                    <a:pt x="142" y="75"/>
                    <a:pt x="142" y="75"/>
                    <a:pt x="142" y="75"/>
                  </a:cubicBezTo>
                  <a:cubicBezTo>
                    <a:pt x="146" y="71"/>
                    <a:pt x="146" y="71"/>
                    <a:pt x="146" y="71"/>
                  </a:cubicBezTo>
                  <a:cubicBezTo>
                    <a:pt x="143" y="69"/>
                    <a:pt x="143" y="69"/>
                    <a:pt x="143" y="69"/>
                  </a:cubicBezTo>
                  <a:cubicBezTo>
                    <a:pt x="140" y="67"/>
                    <a:pt x="138" y="65"/>
                    <a:pt x="138" y="63"/>
                  </a:cubicBezTo>
                  <a:cubicBezTo>
                    <a:pt x="138" y="62"/>
                    <a:pt x="136" y="61"/>
                    <a:pt x="135" y="61"/>
                  </a:cubicBezTo>
                  <a:cubicBezTo>
                    <a:pt x="135" y="61"/>
                    <a:pt x="135" y="61"/>
                    <a:pt x="135" y="61"/>
                  </a:cubicBezTo>
                  <a:cubicBezTo>
                    <a:pt x="135" y="61"/>
                    <a:pt x="135" y="61"/>
                    <a:pt x="135" y="61"/>
                  </a:cubicBezTo>
                  <a:cubicBezTo>
                    <a:pt x="129" y="59"/>
                    <a:pt x="129" y="59"/>
                    <a:pt x="129" y="59"/>
                  </a:cubicBezTo>
                  <a:cubicBezTo>
                    <a:pt x="126" y="58"/>
                    <a:pt x="126" y="58"/>
                    <a:pt x="126" y="58"/>
                  </a:cubicBezTo>
                  <a:cubicBezTo>
                    <a:pt x="125" y="58"/>
                    <a:pt x="125" y="58"/>
                    <a:pt x="125" y="58"/>
                  </a:cubicBezTo>
                  <a:cubicBezTo>
                    <a:pt x="123" y="58"/>
                    <a:pt x="122" y="57"/>
                    <a:pt x="122" y="55"/>
                  </a:cubicBezTo>
                  <a:cubicBezTo>
                    <a:pt x="122" y="51"/>
                    <a:pt x="121" y="48"/>
                    <a:pt x="118" y="43"/>
                  </a:cubicBezTo>
                  <a:cubicBezTo>
                    <a:pt x="118" y="42"/>
                    <a:pt x="118" y="41"/>
                    <a:pt x="118" y="39"/>
                  </a:cubicBezTo>
                  <a:cubicBezTo>
                    <a:pt x="118" y="38"/>
                    <a:pt x="120" y="37"/>
                    <a:pt x="122" y="35"/>
                  </a:cubicBezTo>
                  <a:cubicBezTo>
                    <a:pt x="124" y="35"/>
                    <a:pt x="124" y="35"/>
                    <a:pt x="124" y="35"/>
                  </a:cubicBezTo>
                  <a:cubicBezTo>
                    <a:pt x="125" y="37"/>
                    <a:pt x="125" y="37"/>
                    <a:pt x="125" y="37"/>
                  </a:cubicBezTo>
                  <a:cubicBezTo>
                    <a:pt x="125" y="39"/>
                    <a:pt x="125" y="39"/>
                    <a:pt x="125" y="39"/>
                  </a:cubicBezTo>
                  <a:cubicBezTo>
                    <a:pt x="127" y="40"/>
                    <a:pt x="127" y="40"/>
                    <a:pt x="127" y="40"/>
                  </a:cubicBezTo>
                  <a:cubicBezTo>
                    <a:pt x="127" y="40"/>
                    <a:pt x="127" y="39"/>
                    <a:pt x="128" y="37"/>
                  </a:cubicBezTo>
                  <a:cubicBezTo>
                    <a:pt x="129" y="36"/>
                    <a:pt x="129" y="34"/>
                    <a:pt x="129" y="32"/>
                  </a:cubicBezTo>
                  <a:cubicBezTo>
                    <a:pt x="129" y="31"/>
                    <a:pt x="129" y="31"/>
                    <a:pt x="127" y="30"/>
                  </a:cubicBezTo>
                  <a:cubicBezTo>
                    <a:pt x="126" y="30"/>
                    <a:pt x="126" y="30"/>
                    <a:pt x="126" y="30"/>
                  </a:cubicBezTo>
                  <a:cubicBezTo>
                    <a:pt x="126" y="30"/>
                    <a:pt x="126" y="30"/>
                    <a:pt x="126" y="30"/>
                  </a:cubicBezTo>
                  <a:cubicBezTo>
                    <a:pt x="123" y="29"/>
                    <a:pt x="121" y="29"/>
                    <a:pt x="120" y="28"/>
                  </a:cubicBezTo>
                  <a:cubicBezTo>
                    <a:pt x="119" y="27"/>
                    <a:pt x="119" y="26"/>
                    <a:pt x="118" y="25"/>
                  </a:cubicBezTo>
                  <a:cubicBezTo>
                    <a:pt x="118" y="24"/>
                    <a:pt x="119" y="23"/>
                    <a:pt x="120" y="21"/>
                  </a:cubicBezTo>
                  <a:cubicBezTo>
                    <a:pt x="121" y="19"/>
                    <a:pt x="121" y="17"/>
                    <a:pt x="121" y="16"/>
                  </a:cubicBezTo>
                  <a:cubicBezTo>
                    <a:pt x="121" y="15"/>
                    <a:pt x="120" y="14"/>
                    <a:pt x="116" y="14"/>
                  </a:cubicBezTo>
                  <a:cubicBezTo>
                    <a:pt x="115" y="14"/>
                    <a:pt x="115" y="14"/>
                    <a:pt x="115" y="14"/>
                  </a:cubicBezTo>
                  <a:cubicBezTo>
                    <a:pt x="115" y="12"/>
                    <a:pt x="115" y="12"/>
                    <a:pt x="115" y="12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1" y="3"/>
                    <a:pt x="111" y="3"/>
                    <a:pt x="111" y="3"/>
                  </a:cubicBezTo>
                  <a:cubicBezTo>
                    <a:pt x="110" y="2"/>
                    <a:pt x="110" y="2"/>
                    <a:pt x="1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78" name="Freeform 891"/>
            <p:cNvSpPr>
              <a:spLocks/>
            </p:cNvSpPr>
            <p:nvPr/>
          </p:nvSpPr>
          <p:spPr bwMode="auto">
            <a:xfrm>
              <a:off x="3900293" y="3928928"/>
              <a:ext cx="1330905" cy="1344349"/>
            </a:xfrm>
            <a:custGeom>
              <a:avLst/>
              <a:gdLst>
                <a:gd name="T0" fmla="*/ 83 w 335"/>
                <a:gd name="T1" fmla="*/ 294 h 338"/>
                <a:gd name="T2" fmla="*/ 70 w 335"/>
                <a:gd name="T3" fmla="*/ 260 h 338"/>
                <a:gd name="T4" fmla="*/ 55 w 335"/>
                <a:gd name="T5" fmla="*/ 198 h 338"/>
                <a:gd name="T6" fmla="*/ 58 w 335"/>
                <a:gd name="T7" fmla="*/ 191 h 338"/>
                <a:gd name="T8" fmla="*/ 48 w 335"/>
                <a:gd name="T9" fmla="*/ 172 h 338"/>
                <a:gd name="T10" fmla="*/ 29 w 335"/>
                <a:gd name="T11" fmla="*/ 189 h 338"/>
                <a:gd name="T12" fmla="*/ 16 w 335"/>
                <a:gd name="T13" fmla="*/ 170 h 338"/>
                <a:gd name="T14" fmla="*/ 0 w 335"/>
                <a:gd name="T15" fmla="*/ 156 h 338"/>
                <a:gd name="T16" fmla="*/ 31 w 335"/>
                <a:gd name="T17" fmla="*/ 146 h 338"/>
                <a:gd name="T18" fmla="*/ 28 w 335"/>
                <a:gd name="T19" fmla="*/ 133 h 338"/>
                <a:gd name="T20" fmla="*/ 40 w 335"/>
                <a:gd name="T21" fmla="*/ 100 h 338"/>
                <a:gd name="T22" fmla="*/ 79 w 335"/>
                <a:gd name="T23" fmla="*/ 46 h 338"/>
                <a:gd name="T24" fmla="*/ 71 w 335"/>
                <a:gd name="T25" fmla="*/ 35 h 338"/>
                <a:gd name="T26" fmla="*/ 65 w 335"/>
                <a:gd name="T27" fmla="*/ 13 h 338"/>
                <a:gd name="T28" fmla="*/ 99 w 335"/>
                <a:gd name="T29" fmla="*/ 9 h 338"/>
                <a:gd name="T30" fmla="*/ 113 w 335"/>
                <a:gd name="T31" fmla="*/ 7 h 338"/>
                <a:gd name="T32" fmla="*/ 121 w 335"/>
                <a:gd name="T33" fmla="*/ 15 h 338"/>
                <a:gd name="T34" fmla="*/ 125 w 335"/>
                <a:gd name="T35" fmla="*/ 28 h 338"/>
                <a:gd name="T36" fmla="*/ 128 w 335"/>
                <a:gd name="T37" fmla="*/ 37 h 338"/>
                <a:gd name="T38" fmla="*/ 123 w 335"/>
                <a:gd name="T39" fmla="*/ 35 h 338"/>
                <a:gd name="T40" fmla="*/ 122 w 335"/>
                <a:gd name="T41" fmla="*/ 54 h 338"/>
                <a:gd name="T42" fmla="*/ 129 w 335"/>
                <a:gd name="T43" fmla="*/ 57 h 338"/>
                <a:gd name="T44" fmla="*/ 146 w 335"/>
                <a:gd name="T45" fmla="*/ 69 h 338"/>
                <a:gd name="T46" fmla="*/ 140 w 335"/>
                <a:gd name="T47" fmla="*/ 82 h 338"/>
                <a:gd name="T48" fmla="*/ 154 w 335"/>
                <a:gd name="T49" fmla="*/ 98 h 338"/>
                <a:gd name="T50" fmla="*/ 181 w 335"/>
                <a:gd name="T51" fmla="*/ 107 h 338"/>
                <a:gd name="T52" fmla="*/ 223 w 335"/>
                <a:gd name="T53" fmla="*/ 121 h 338"/>
                <a:gd name="T54" fmla="*/ 230 w 335"/>
                <a:gd name="T55" fmla="*/ 119 h 338"/>
                <a:gd name="T56" fmla="*/ 235 w 335"/>
                <a:gd name="T57" fmla="*/ 101 h 338"/>
                <a:gd name="T58" fmla="*/ 258 w 335"/>
                <a:gd name="T59" fmla="*/ 118 h 338"/>
                <a:gd name="T60" fmla="*/ 293 w 335"/>
                <a:gd name="T61" fmla="*/ 91 h 338"/>
                <a:gd name="T62" fmla="*/ 312 w 335"/>
                <a:gd name="T63" fmla="*/ 87 h 338"/>
                <a:gd name="T64" fmla="*/ 315 w 335"/>
                <a:gd name="T65" fmla="*/ 86 h 338"/>
                <a:gd name="T66" fmla="*/ 321 w 335"/>
                <a:gd name="T67" fmla="*/ 89 h 338"/>
                <a:gd name="T68" fmla="*/ 335 w 335"/>
                <a:gd name="T69" fmla="*/ 96 h 338"/>
                <a:gd name="T70" fmla="*/ 329 w 335"/>
                <a:gd name="T71" fmla="*/ 107 h 338"/>
                <a:gd name="T72" fmla="*/ 303 w 335"/>
                <a:gd name="T73" fmla="*/ 139 h 338"/>
                <a:gd name="T74" fmla="*/ 294 w 335"/>
                <a:gd name="T75" fmla="*/ 149 h 338"/>
                <a:gd name="T76" fmla="*/ 288 w 335"/>
                <a:gd name="T77" fmla="*/ 150 h 338"/>
                <a:gd name="T78" fmla="*/ 286 w 335"/>
                <a:gd name="T79" fmla="*/ 164 h 338"/>
                <a:gd name="T80" fmla="*/ 282 w 335"/>
                <a:gd name="T81" fmla="*/ 172 h 338"/>
                <a:gd name="T82" fmla="*/ 276 w 335"/>
                <a:gd name="T83" fmla="*/ 152 h 338"/>
                <a:gd name="T84" fmla="*/ 267 w 335"/>
                <a:gd name="T85" fmla="*/ 160 h 338"/>
                <a:gd name="T86" fmla="*/ 277 w 335"/>
                <a:gd name="T87" fmla="*/ 136 h 338"/>
                <a:gd name="T88" fmla="*/ 250 w 335"/>
                <a:gd name="T89" fmla="*/ 133 h 338"/>
                <a:gd name="T90" fmla="*/ 246 w 335"/>
                <a:gd name="T91" fmla="*/ 123 h 338"/>
                <a:gd name="T92" fmla="*/ 231 w 335"/>
                <a:gd name="T93" fmla="*/ 124 h 338"/>
                <a:gd name="T94" fmla="*/ 232 w 335"/>
                <a:gd name="T95" fmla="*/ 130 h 338"/>
                <a:gd name="T96" fmla="*/ 229 w 335"/>
                <a:gd name="T97" fmla="*/ 139 h 338"/>
                <a:gd name="T98" fmla="*/ 234 w 335"/>
                <a:gd name="T99" fmla="*/ 147 h 338"/>
                <a:gd name="T100" fmla="*/ 239 w 335"/>
                <a:gd name="T101" fmla="*/ 176 h 338"/>
                <a:gd name="T102" fmla="*/ 238 w 335"/>
                <a:gd name="T103" fmla="*/ 180 h 338"/>
                <a:gd name="T104" fmla="*/ 231 w 335"/>
                <a:gd name="T105" fmla="*/ 176 h 338"/>
                <a:gd name="T106" fmla="*/ 217 w 335"/>
                <a:gd name="T107" fmla="*/ 183 h 338"/>
                <a:gd name="T108" fmla="*/ 195 w 335"/>
                <a:gd name="T109" fmla="*/ 207 h 338"/>
                <a:gd name="T110" fmla="*/ 176 w 335"/>
                <a:gd name="T111" fmla="*/ 224 h 338"/>
                <a:gd name="T112" fmla="*/ 136 w 335"/>
                <a:gd name="T113" fmla="*/ 259 h 338"/>
                <a:gd name="T114" fmla="*/ 136 w 335"/>
                <a:gd name="T115" fmla="*/ 288 h 338"/>
                <a:gd name="T116" fmla="*/ 130 w 335"/>
                <a:gd name="T117" fmla="*/ 315 h 338"/>
                <a:gd name="T118" fmla="*/ 124 w 335"/>
                <a:gd name="T119" fmla="*/ 324 h 338"/>
                <a:gd name="T120" fmla="*/ 106 w 335"/>
                <a:gd name="T121" fmla="*/ 338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35" h="338">
                  <a:moveTo>
                    <a:pt x="106" y="338"/>
                  </a:moveTo>
                  <a:cubicBezTo>
                    <a:pt x="105" y="338"/>
                    <a:pt x="103" y="337"/>
                    <a:pt x="101" y="334"/>
                  </a:cubicBezTo>
                  <a:cubicBezTo>
                    <a:pt x="93" y="310"/>
                    <a:pt x="93" y="310"/>
                    <a:pt x="93" y="310"/>
                  </a:cubicBezTo>
                  <a:cubicBezTo>
                    <a:pt x="83" y="294"/>
                    <a:pt x="83" y="294"/>
                    <a:pt x="83" y="294"/>
                  </a:cubicBezTo>
                  <a:cubicBezTo>
                    <a:pt x="79" y="287"/>
                    <a:pt x="77" y="282"/>
                    <a:pt x="79" y="279"/>
                  </a:cubicBezTo>
                  <a:cubicBezTo>
                    <a:pt x="79" y="278"/>
                    <a:pt x="79" y="278"/>
                    <a:pt x="79" y="278"/>
                  </a:cubicBezTo>
                  <a:cubicBezTo>
                    <a:pt x="79" y="278"/>
                    <a:pt x="79" y="278"/>
                    <a:pt x="79" y="278"/>
                  </a:cubicBezTo>
                  <a:cubicBezTo>
                    <a:pt x="78" y="274"/>
                    <a:pt x="75" y="267"/>
                    <a:pt x="70" y="260"/>
                  </a:cubicBezTo>
                  <a:cubicBezTo>
                    <a:pt x="65" y="252"/>
                    <a:pt x="62" y="246"/>
                    <a:pt x="61" y="241"/>
                  </a:cubicBezTo>
                  <a:cubicBezTo>
                    <a:pt x="61" y="238"/>
                    <a:pt x="59" y="232"/>
                    <a:pt x="56" y="222"/>
                  </a:cubicBezTo>
                  <a:cubicBezTo>
                    <a:pt x="55" y="219"/>
                    <a:pt x="55" y="219"/>
                    <a:pt x="55" y="219"/>
                  </a:cubicBezTo>
                  <a:cubicBezTo>
                    <a:pt x="53" y="209"/>
                    <a:pt x="53" y="202"/>
                    <a:pt x="55" y="198"/>
                  </a:cubicBezTo>
                  <a:cubicBezTo>
                    <a:pt x="58" y="195"/>
                    <a:pt x="58" y="195"/>
                    <a:pt x="58" y="195"/>
                  </a:cubicBezTo>
                  <a:cubicBezTo>
                    <a:pt x="59" y="192"/>
                    <a:pt x="59" y="192"/>
                    <a:pt x="59" y="192"/>
                  </a:cubicBezTo>
                  <a:cubicBezTo>
                    <a:pt x="59" y="192"/>
                    <a:pt x="59" y="192"/>
                    <a:pt x="59" y="192"/>
                  </a:cubicBezTo>
                  <a:cubicBezTo>
                    <a:pt x="58" y="191"/>
                    <a:pt x="58" y="191"/>
                    <a:pt x="58" y="191"/>
                  </a:cubicBezTo>
                  <a:cubicBezTo>
                    <a:pt x="55" y="188"/>
                    <a:pt x="55" y="188"/>
                    <a:pt x="55" y="188"/>
                  </a:cubicBezTo>
                  <a:cubicBezTo>
                    <a:pt x="53" y="185"/>
                    <a:pt x="53" y="185"/>
                    <a:pt x="53" y="185"/>
                  </a:cubicBezTo>
                  <a:cubicBezTo>
                    <a:pt x="53" y="178"/>
                    <a:pt x="52" y="174"/>
                    <a:pt x="49" y="172"/>
                  </a:cubicBezTo>
                  <a:cubicBezTo>
                    <a:pt x="49" y="172"/>
                    <a:pt x="48" y="172"/>
                    <a:pt x="48" y="172"/>
                  </a:cubicBezTo>
                  <a:cubicBezTo>
                    <a:pt x="46" y="172"/>
                    <a:pt x="45" y="174"/>
                    <a:pt x="45" y="181"/>
                  </a:cubicBezTo>
                  <a:cubicBezTo>
                    <a:pt x="45" y="182"/>
                    <a:pt x="44" y="184"/>
                    <a:pt x="41" y="186"/>
                  </a:cubicBezTo>
                  <a:cubicBezTo>
                    <a:pt x="34" y="189"/>
                    <a:pt x="34" y="189"/>
                    <a:pt x="34" y="189"/>
                  </a:cubicBezTo>
                  <a:cubicBezTo>
                    <a:pt x="29" y="189"/>
                    <a:pt x="29" y="189"/>
                    <a:pt x="29" y="189"/>
                  </a:cubicBezTo>
                  <a:cubicBezTo>
                    <a:pt x="26" y="189"/>
                    <a:pt x="24" y="187"/>
                    <a:pt x="24" y="187"/>
                  </a:cubicBezTo>
                  <a:cubicBezTo>
                    <a:pt x="15" y="178"/>
                    <a:pt x="15" y="178"/>
                    <a:pt x="15" y="178"/>
                  </a:cubicBezTo>
                  <a:cubicBezTo>
                    <a:pt x="13" y="176"/>
                    <a:pt x="12" y="175"/>
                    <a:pt x="12" y="174"/>
                  </a:cubicBezTo>
                  <a:cubicBezTo>
                    <a:pt x="12" y="172"/>
                    <a:pt x="14" y="171"/>
                    <a:pt x="16" y="170"/>
                  </a:cubicBezTo>
                  <a:cubicBezTo>
                    <a:pt x="24" y="166"/>
                    <a:pt x="24" y="166"/>
                    <a:pt x="24" y="166"/>
                  </a:cubicBezTo>
                  <a:cubicBezTo>
                    <a:pt x="27" y="164"/>
                    <a:pt x="27" y="164"/>
                    <a:pt x="27" y="164"/>
                  </a:cubicBezTo>
                  <a:cubicBezTo>
                    <a:pt x="23" y="164"/>
                    <a:pt x="23" y="164"/>
                    <a:pt x="23" y="164"/>
                  </a:cubicBezTo>
                  <a:cubicBezTo>
                    <a:pt x="14" y="164"/>
                    <a:pt x="7" y="161"/>
                    <a:pt x="0" y="156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9" y="149"/>
                    <a:pt x="12" y="147"/>
                    <a:pt x="15" y="147"/>
                  </a:cubicBezTo>
                  <a:cubicBezTo>
                    <a:pt x="26" y="148"/>
                    <a:pt x="26" y="148"/>
                    <a:pt x="26" y="148"/>
                  </a:cubicBezTo>
                  <a:cubicBezTo>
                    <a:pt x="28" y="148"/>
                    <a:pt x="30" y="147"/>
                    <a:pt x="31" y="146"/>
                  </a:cubicBezTo>
                  <a:cubicBezTo>
                    <a:pt x="32" y="145"/>
                    <a:pt x="33" y="143"/>
                    <a:pt x="32" y="141"/>
                  </a:cubicBezTo>
                  <a:cubicBezTo>
                    <a:pt x="32" y="140"/>
                    <a:pt x="32" y="140"/>
                    <a:pt x="32" y="140"/>
                  </a:cubicBezTo>
                  <a:cubicBezTo>
                    <a:pt x="32" y="140"/>
                    <a:pt x="32" y="140"/>
                    <a:pt x="32" y="140"/>
                  </a:cubicBezTo>
                  <a:cubicBezTo>
                    <a:pt x="28" y="133"/>
                    <a:pt x="28" y="133"/>
                    <a:pt x="28" y="133"/>
                  </a:cubicBezTo>
                  <a:cubicBezTo>
                    <a:pt x="20" y="119"/>
                    <a:pt x="20" y="119"/>
                    <a:pt x="20" y="119"/>
                  </a:cubicBezTo>
                  <a:cubicBezTo>
                    <a:pt x="17" y="113"/>
                    <a:pt x="16" y="108"/>
                    <a:pt x="18" y="106"/>
                  </a:cubicBezTo>
                  <a:cubicBezTo>
                    <a:pt x="19" y="104"/>
                    <a:pt x="22" y="103"/>
                    <a:pt x="26" y="103"/>
                  </a:cubicBezTo>
                  <a:cubicBezTo>
                    <a:pt x="33" y="103"/>
                    <a:pt x="38" y="102"/>
                    <a:pt x="40" y="100"/>
                  </a:cubicBezTo>
                  <a:cubicBezTo>
                    <a:pt x="51" y="89"/>
                    <a:pt x="51" y="89"/>
                    <a:pt x="51" y="89"/>
                  </a:cubicBezTo>
                  <a:cubicBezTo>
                    <a:pt x="64" y="74"/>
                    <a:pt x="64" y="74"/>
                    <a:pt x="64" y="74"/>
                  </a:cubicBezTo>
                  <a:cubicBezTo>
                    <a:pt x="69" y="66"/>
                    <a:pt x="73" y="60"/>
                    <a:pt x="74" y="56"/>
                  </a:cubicBezTo>
                  <a:cubicBezTo>
                    <a:pt x="79" y="46"/>
                    <a:pt x="79" y="46"/>
                    <a:pt x="79" y="46"/>
                  </a:cubicBezTo>
                  <a:cubicBezTo>
                    <a:pt x="82" y="40"/>
                    <a:pt x="82" y="40"/>
                    <a:pt x="82" y="40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2" y="39"/>
                    <a:pt x="82" y="39"/>
                    <a:pt x="82" y="39"/>
                  </a:cubicBezTo>
                  <a:cubicBezTo>
                    <a:pt x="76" y="37"/>
                    <a:pt x="73" y="36"/>
                    <a:pt x="71" y="35"/>
                  </a:cubicBezTo>
                  <a:cubicBezTo>
                    <a:pt x="70" y="34"/>
                    <a:pt x="70" y="33"/>
                    <a:pt x="70" y="31"/>
                  </a:cubicBezTo>
                  <a:cubicBezTo>
                    <a:pt x="71" y="27"/>
                    <a:pt x="71" y="27"/>
                    <a:pt x="71" y="27"/>
                  </a:cubicBezTo>
                  <a:cubicBezTo>
                    <a:pt x="71" y="24"/>
                    <a:pt x="70" y="22"/>
                    <a:pt x="68" y="20"/>
                  </a:cubicBezTo>
                  <a:cubicBezTo>
                    <a:pt x="65" y="15"/>
                    <a:pt x="65" y="13"/>
                    <a:pt x="65" y="13"/>
                  </a:cubicBezTo>
                  <a:cubicBezTo>
                    <a:pt x="65" y="12"/>
                    <a:pt x="66" y="11"/>
                    <a:pt x="68" y="11"/>
                  </a:cubicBezTo>
                  <a:cubicBezTo>
                    <a:pt x="83" y="13"/>
                    <a:pt x="83" y="13"/>
                    <a:pt x="83" y="13"/>
                  </a:cubicBezTo>
                  <a:cubicBezTo>
                    <a:pt x="84" y="14"/>
                    <a:pt x="86" y="14"/>
                    <a:pt x="87" y="14"/>
                  </a:cubicBezTo>
                  <a:cubicBezTo>
                    <a:pt x="91" y="14"/>
                    <a:pt x="95" y="12"/>
                    <a:pt x="99" y="9"/>
                  </a:cubicBezTo>
                  <a:cubicBezTo>
                    <a:pt x="105" y="3"/>
                    <a:pt x="105" y="3"/>
                    <a:pt x="105" y="3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4" y="11"/>
                    <a:pt x="114" y="11"/>
                    <a:pt x="114" y="11"/>
                  </a:cubicBezTo>
                  <a:cubicBezTo>
                    <a:pt x="115" y="12"/>
                    <a:pt x="115" y="12"/>
                    <a:pt x="115" y="12"/>
                  </a:cubicBezTo>
                  <a:cubicBezTo>
                    <a:pt x="115" y="12"/>
                    <a:pt x="115" y="12"/>
                    <a:pt x="115" y="12"/>
                  </a:cubicBezTo>
                  <a:cubicBezTo>
                    <a:pt x="118" y="12"/>
                    <a:pt x="120" y="13"/>
                    <a:pt x="121" y="15"/>
                  </a:cubicBezTo>
                  <a:cubicBezTo>
                    <a:pt x="121" y="16"/>
                    <a:pt x="121" y="18"/>
                    <a:pt x="119" y="21"/>
                  </a:cubicBezTo>
                  <a:cubicBezTo>
                    <a:pt x="119" y="22"/>
                    <a:pt x="118" y="23"/>
                    <a:pt x="118" y="24"/>
                  </a:cubicBezTo>
                  <a:cubicBezTo>
                    <a:pt x="118" y="25"/>
                    <a:pt x="119" y="25"/>
                    <a:pt x="120" y="26"/>
                  </a:cubicBezTo>
                  <a:cubicBezTo>
                    <a:pt x="121" y="27"/>
                    <a:pt x="122" y="27"/>
                    <a:pt x="125" y="28"/>
                  </a:cubicBezTo>
                  <a:cubicBezTo>
                    <a:pt x="126" y="28"/>
                    <a:pt x="126" y="28"/>
                    <a:pt x="126" y="28"/>
                  </a:cubicBezTo>
                  <a:cubicBezTo>
                    <a:pt x="126" y="29"/>
                    <a:pt x="126" y="29"/>
                    <a:pt x="126" y="29"/>
                  </a:cubicBezTo>
                  <a:cubicBezTo>
                    <a:pt x="128" y="29"/>
                    <a:pt x="129" y="30"/>
                    <a:pt x="129" y="31"/>
                  </a:cubicBezTo>
                  <a:cubicBezTo>
                    <a:pt x="129" y="32"/>
                    <a:pt x="129" y="35"/>
                    <a:pt x="128" y="37"/>
                  </a:cubicBezTo>
                  <a:cubicBezTo>
                    <a:pt x="127" y="39"/>
                    <a:pt x="126" y="40"/>
                    <a:pt x="125" y="40"/>
                  </a:cubicBezTo>
                  <a:cubicBezTo>
                    <a:pt x="123" y="38"/>
                    <a:pt x="123" y="38"/>
                    <a:pt x="123" y="38"/>
                  </a:cubicBezTo>
                  <a:cubicBezTo>
                    <a:pt x="123" y="36"/>
                    <a:pt x="123" y="36"/>
                    <a:pt x="123" y="36"/>
                  </a:cubicBezTo>
                  <a:cubicBezTo>
                    <a:pt x="123" y="35"/>
                    <a:pt x="123" y="35"/>
                    <a:pt x="123" y="35"/>
                  </a:cubicBezTo>
                  <a:cubicBezTo>
                    <a:pt x="122" y="35"/>
                    <a:pt x="122" y="35"/>
                    <a:pt x="122" y="35"/>
                  </a:cubicBezTo>
                  <a:cubicBezTo>
                    <a:pt x="119" y="36"/>
                    <a:pt x="118" y="38"/>
                    <a:pt x="118" y="39"/>
                  </a:cubicBezTo>
                  <a:cubicBezTo>
                    <a:pt x="117" y="40"/>
                    <a:pt x="118" y="41"/>
                    <a:pt x="118" y="42"/>
                  </a:cubicBezTo>
                  <a:cubicBezTo>
                    <a:pt x="120" y="46"/>
                    <a:pt x="122" y="50"/>
                    <a:pt x="122" y="54"/>
                  </a:cubicBezTo>
                  <a:cubicBezTo>
                    <a:pt x="122" y="54"/>
                    <a:pt x="122" y="55"/>
                    <a:pt x="122" y="55"/>
                  </a:cubicBezTo>
                  <a:cubicBezTo>
                    <a:pt x="122" y="56"/>
                    <a:pt x="123" y="56"/>
                    <a:pt x="124" y="56"/>
                  </a:cubicBezTo>
                  <a:cubicBezTo>
                    <a:pt x="124" y="56"/>
                    <a:pt x="124" y="56"/>
                    <a:pt x="125" y="56"/>
                  </a:cubicBezTo>
                  <a:cubicBezTo>
                    <a:pt x="129" y="57"/>
                    <a:pt x="129" y="57"/>
                    <a:pt x="129" y="57"/>
                  </a:cubicBezTo>
                  <a:cubicBezTo>
                    <a:pt x="134" y="59"/>
                    <a:pt x="134" y="59"/>
                    <a:pt x="134" y="59"/>
                  </a:cubicBezTo>
                  <a:cubicBezTo>
                    <a:pt x="136" y="60"/>
                    <a:pt x="138" y="61"/>
                    <a:pt x="138" y="62"/>
                  </a:cubicBezTo>
                  <a:cubicBezTo>
                    <a:pt x="138" y="63"/>
                    <a:pt x="139" y="66"/>
                    <a:pt x="143" y="67"/>
                  </a:cubicBezTo>
                  <a:cubicBezTo>
                    <a:pt x="146" y="69"/>
                    <a:pt x="146" y="69"/>
                    <a:pt x="146" y="69"/>
                  </a:cubicBezTo>
                  <a:cubicBezTo>
                    <a:pt x="142" y="74"/>
                    <a:pt x="142" y="74"/>
                    <a:pt x="142" y="74"/>
                  </a:cubicBezTo>
                  <a:cubicBezTo>
                    <a:pt x="142" y="75"/>
                    <a:pt x="142" y="75"/>
                    <a:pt x="142" y="75"/>
                  </a:cubicBezTo>
                  <a:cubicBezTo>
                    <a:pt x="141" y="75"/>
                    <a:pt x="141" y="75"/>
                    <a:pt x="141" y="75"/>
                  </a:cubicBezTo>
                  <a:cubicBezTo>
                    <a:pt x="140" y="82"/>
                    <a:pt x="140" y="82"/>
                    <a:pt x="140" y="82"/>
                  </a:cubicBezTo>
                  <a:cubicBezTo>
                    <a:pt x="137" y="87"/>
                    <a:pt x="137" y="87"/>
                    <a:pt x="137" y="87"/>
                  </a:cubicBezTo>
                  <a:cubicBezTo>
                    <a:pt x="137" y="88"/>
                    <a:pt x="137" y="88"/>
                    <a:pt x="137" y="89"/>
                  </a:cubicBezTo>
                  <a:cubicBezTo>
                    <a:pt x="138" y="90"/>
                    <a:pt x="139" y="91"/>
                    <a:pt x="142" y="91"/>
                  </a:cubicBezTo>
                  <a:cubicBezTo>
                    <a:pt x="143" y="91"/>
                    <a:pt x="146" y="92"/>
                    <a:pt x="154" y="98"/>
                  </a:cubicBezTo>
                  <a:cubicBezTo>
                    <a:pt x="167" y="106"/>
                    <a:pt x="167" y="106"/>
                    <a:pt x="167" y="106"/>
                  </a:cubicBezTo>
                  <a:cubicBezTo>
                    <a:pt x="167" y="106"/>
                    <a:pt x="167" y="106"/>
                    <a:pt x="167" y="106"/>
                  </a:cubicBezTo>
                  <a:cubicBezTo>
                    <a:pt x="167" y="106"/>
                    <a:pt x="167" y="106"/>
                    <a:pt x="167" y="106"/>
                  </a:cubicBezTo>
                  <a:cubicBezTo>
                    <a:pt x="181" y="107"/>
                    <a:pt x="181" y="107"/>
                    <a:pt x="181" y="107"/>
                  </a:cubicBezTo>
                  <a:cubicBezTo>
                    <a:pt x="188" y="107"/>
                    <a:pt x="190" y="109"/>
                    <a:pt x="191" y="110"/>
                  </a:cubicBezTo>
                  <a:cubicBezTo>
                    <a:pt x="192" y="113"/>
                    <a:pt x="197" y="116"/>
                    <a:pt x="205" y="118"/>
                  </a:cubicBezTo>
                  <a:cubicBezTo>
                    <a:pt x="223" y="121"/>
                    <a:pt x="223" y="121"/>
                    <a:pt x="223" y="121"/>
                  </a:cubicBezTo>
                  <a:cubicBezTo>
                    <a:pt x="223" y="121"/>
                    <a:pt x="223" y="121"/>
                    <a:pt x="223" y="121"/>
                  </a:cubicBezTo>
                  <a:cubicBezTo>
                    <a:pt x="223" y="121"/>
                    <a:pt x="223" y="121"/>
                    <a:pt x="223" y="121"/>
                  </a:cubicBezTo>
                  <a:cubicBezTo>
                    <a:pt x="229" y="120"/>
                    <a:pt x="229" y="120"/>
                    <a:pt x="229" y="120"/>
                  </a:cubicBezTo>
                  <a:cubicBezTo>
                    <a:pt x="229" y="120"/>
                    <a:pt x="229" y="120"/>
                    <a:pt x="229" y="120"/>
                  </a:cubicBezTo>
                  <a:cubicBezTo>
                    <a:pt x="230" y="119"/>
                    <a:pt x="230" y="119"/>
                    <a:pt x="230" y="119"/>
                  </a:cubicBezTo>
                  <a:cubicBezTo>
                    <a:pt x="232" y="113"/>
                    <a:pt x="232" y="113"/>
                    <a:pt x="232" y="113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34" y="102"/>
                    <a:pt x="234" y="102"/>
                    <a:pt x="234" y="102"/>
                  </a:cubicBezTo>
                  <a:cubicBezTo>
                    <a:pt x="235" y="101"/>
                    <a:pt x="235" y="101"/>
                    <a:pt x="235" y="101"/>
                  </a:cubicBezTo>
                  <a:cubicBezTo>
                    <a:pt x="235" y="104"/>
                    <a:pt x="235" y="106"/>
                    <a:pt x="237" y="109"/>
                  </a:cubicBezTo>
                  <a:cubicBezTo>
                    <a:pt x="240" y="113"/>
                    <a:pt x="240" y="113"/>
                    <a:pt x="240" y="113"/>
                  </a:cubicBezTo>
                  <a:cubicBezTo>
                    <a:pt x="244" y="116"/>
                    <a:pt x="249" y="118"/>
                    <a:pt x="255" y="118"/>
                  </a:cubicBezTo>
                  <a:cubicBezTo>
                    <a:pt x="256" y="118"/>
                    <a:pt x="257" y="118"/>
                    <a:pt x="258" y="118"/>
                  </a:cubicBezTo>
                  <a:cubicBezTo>
                    <a:pt x="262" y="118"/>
                    <a:pt x="266" y="117"/>
                    <a:pt x="269" y="116"/>
                  </a:cubicBezTo>
                  <a:cubicBezTo>
                    <a:pt x="273" y="113"/>
                    <a:pt x="273" y="109"/>
                    <a:pt x="271" y="105"/>
                  </a:cubicBezTo>
                  <a:cubicBezTo>
                    <a:pt x="272" y="104"/>
                    <a:pt x="272" y="104"/>
                    <a:pt x="272" y="104"/>
                  </a:cubicBezTo>
                  <a:cubicBezTo>
                    <a:pt x="277" y="102"/>
                    <a:pt x="285" y="97"/>
                    <a:pt x="293" y="91"/>
                  </a:cubicBezTo>
                  <a:cubicBezTo>
                    <a:pt x="299" y="86"/>
                    <a:pt x="304" y="84"/>
                    <a:pt x="306" y="84"/>
                  </a:cubicBezTo>
                  <a:cubicBezTo>
                    <a:pt x="306" y="84"/>
                    <a:pt x="306" y="84"/>
                    <a:pt x="307" y="84"/>
                  </a:cubicBezTo>
                  <a:cubicBezTo>
                    <a:pt x="312" y="87"/>
                    <a:pt x="312" y="87"/>
                    <a:pt x="312" y="87"/>
                  </a:cubicBezTo>
                  <a:cubicBezTo>
                    <a:pt x="312" y="87"/>
                    <a:pt x="312" y="87"/>
                    <a:pt x="312" y="87"/>
                  </a:cubicBezTo>
                  <a:cubicBezTo>
                    <a:pt x="312" y="87"/>
                    <a:pt x="312" y="87"/>
                    <a:pt x="312" y="87"/>
                  </a:cubicBezTo>
                  <a:cubicBezTo>
                    <a:pt x="315" y="86"/>
                    <a:pt x="315" y="86"/>
                    <a:pt x="315" y="86"/>
                  </a:cubicBezTo>
                  <a:cubicBezTo>
                    <a:pt x="315" y="86"/>
                    <a:pt x="315" y="86"/>
                    <a:pt x="315" y="86"/>
                  </a:cubicBezTo>
                  <a:cubicBezTo>
                    <a:pt x="315" y="86"/>
                    <a:pt x="315" y="86"/>
                    <a:pt x="315" y="86"/>
                  </a:cubicBezTo>
                  <a:cubicBezTo>
                    <a:pt x="318" y="84"/>
                    <a:pt x="318" y="84"/>
                    <a:pt x="318" y="84"/>
                  </a:cubicBezTo>
                  <a:cubicBezTo>
                    <a:pt x="319" y="83"/>
                    <a:pt x="320" y="83"/>
                    <a:pt x="320" y="83"/>
                  </a:cubicBezTo>
                  <a:cubicBezTo>
                    <a:pt x="321" y="83"/>
                    <a:pt x="322" y="83"/>
                    <a:pt x="323" y="85"/>
                  </a:cubicBezTo>
                  <a:cubicBezTo>
                    <a:pt x="323" y="86"/>
                    <a:pt x="323" y="87"/>
                    <a:pt x="321" y="89"/>
                  </a:cubicBezTo>
                  <a:cubicBezTo>
                    <a:pt x="321" y="90"/>
                    <a:pt x="320" y="91"/>
                    <a:pt x="321" y="92"/>
                  </a:cubicBezTo>
                  <a:cubicBezTo>
                    <a:pt x="321" y="93"/>
                    <a:pt x="322" y="93"/>
                    <a:pt x="324" y="94"/>
                  </a:cubicBezTo>
                  <a:cubicBezTo>
                    <a:pt x="331" y="95"/>
                    <a:pt x="331" y="95"/>
                    <a:pt x="331" y="95"/>
                  </a:cubicBezTo>
                  <a:cubicBezTo>
                    <a:pt x="335" y="96"/>
                    <a:pt x="335" y="96"/>
                    <a:pt x="335" y="96"/>
                  </a:cubicBezTo>
                  <a:cubicBezTo>
                    <a:pt x="333" y="100"/>
                    <a:pt x="333" y="100"/>
                    <a:pt x="333" y="100"/>
                  </a:cubicBezTo>
                  <a:cubicBezTo>
                    <a:pt x="331" y="103"/>
                    <a:pt x="331" y="103"/>
                    <a:pt x="331" y="103"/>
                  </a:cubicBezTo>
                  <a:cubicBezTo>
                    <a:pt x="329" y="106"/>
                    <a:pt x="329" y="106"/>
                    <a:pt x="329" y="106"/>
                  </a:cubicBezTo>
                  <a:cubicBezTo>
                    <a:pt x="329" y="107"/>
                    <a:pt x="329" y="107"/>
                    <a:pt x="329" y="107"/>
                  </a:cubicBezTo>
                  <a:cubicBezTo>
                    <a:pt x="324" y="108"/>
                    <a:pt x="324" y="108"/>
                    <a:pt x="324" y="108"/>
                  </a:cubicBezTo>
                  <a:cubicBezTo>
                    <a:pt x="319" y="109"/>
                    <a:pt x="316" y="112"/>
                    <a:pt x="312" y="117"/>
                  </a:cubicBezTo>
                  <a:cubicBezTo>
                    <a:pt x="304" y="129"/>
                    <a:pt x="304" y="129"/>
                    <a:pt x="304" y="129"/>
                  </a:cubicBezTo>
                  <a:cubicBezTo>
                    <a:pt x="303" y="132"/>
                    <a:pt x="303" y="136"/>
                    <a:pt x="303" y="139"/>
                  </a:cubicBezTo>
                  <a:cubicBezTo>
                    <a:pt x="303" y="142"/>
                    <a:pt x="303" y="146"/>
                    <a:pt x="301" y="149"/>
                  </a:cubicBezTo>
                  <a:cubicBezTo>
                    <a:pt x="299" y="151"/>
                    <a:pt x="298" y="151"/>
                    <a:pt x="297" y="151"/>
                  </a:cubicBezTo>
                  <a:cubicBezTo>
                    <a:pt x="296" y="151"/>
                    <a:pt x="296" y="151"/>
                    <a:pt x="296" y="151"/>
                  </a:cubicBezTo>
                  <a:cubicBezTo>
                    <a:pt x="294" y="149"/>
                    <a:pt x="294" y="149"/>
                    <a:pt x="294" y="149"/>
                  </a:cubicBezTo>
                  <a:cubicBezTo>
                    <a:pt x="291" y="148"/>
                    <a:pt x="291" y="148"/>
                    <a:pt x="291" y="148"/>
                  </a:cubicBezTo>
                  <a:cubicBezTo>
                    <a:pt x="291" y="148"/>
                    <a:pt x="291" y="148"/>
                    <a:pt x="291" y="148"/>
                  </a:cubicBezTo>
                  <a:cubicBezTo>
                    <a:pt x="291" y="148"/>
                    <a:pt x="291" y="148"/>
                    <a:pt x="291" y="148"/>
                  </a:cubicBezTo>
                  <a:cubicBezTo>
                    <a:pt x="290" y="148"/>
                    <a:pt x="289" y="149"/>
                    <a:pt x="288" y="150"/>
                  </a:cubicBezTo>
                  <a:cubicBezTo>
                    <a:pt x="287" y="151"/>
                    <a:pt x="288" y="153"/>
                    <a:pt x="289" y="157"/>
                  </a:cubicBezTo>
                  <a:cubicBezTo>
                    <a:pt x="288" y="160"/>
                    <a:pt x="288" y="160"/>
                    <a:pt x="288" y="160"/>
                  </a:cubicBezTo>
                  <a:cubicBezTo>
                    <a:pt x="288" y="160"/>
                    <a:pt x="288" y="160"/>
                    <a:pt x="288" y="160"/>
                  </a:cubicBezTo>
                  <a:cubicBezTo>
                    <a:pt x="287" y="162"/>
                    <a:pt x="286" y="163"/>
                    <a:pt x="286" y="164"/>
                  </a:cubicBezTo>
                  <a:cubicBezTo>
                    <a:pt x="285" y="172"/>
                    <a:pt x="285" y="172"/>
                    <a:pt x="285" y="172"/>
                  </a:cubicBezTo>
                  <a:cubicBezTo>
                    <a:pt x="284" y="173"/>
                    <a:pt x="284" y="173"/>
                    <a:pt x="283" y="173"/>
                  </a:cubicBezTo>
                  <a:cubicBezTo>
                    <a:pt x="283" y="173"/>
                    <a:pt x="283" y="173"/>
                    <a:pt x="283" y="173"/>
                  </a:cubicBezTo>
                  <a:cubicBezTo>
                    <a:pt x="282" y="172"/>
                    <a:pt x="282" y="172"/>
                    <a:pt x="282" y="172"/>
                  </a:cubicBezTo>
                  <a:cubicBezTo>
                    <a:pt x="279" y="161"/>
                    <a:pt x="279" y="161"/>
                    <a:pt x="279" y="161"/>
                  </a:cubicBezTo>
                  <a:cubicBezTo>
                    <a:pt x="277" y="153"/>
                    <a:pt x="277" y="153"/>
                    <a:pt x="277" y="153"/>
                  </a:cubicBezTo>
                  <a:cubicBezTo>
                    <a:pt x="277" y="152"/>
                    <a:pt x="277" y="152"/>
                    <a:pt x="277" y="152"/>
                  </a:cubicBezTo>
                  <a:cubicBezTo>
                    <a:pt x="276" y="152"/>
                    <a:pt x="276" y="152"/>
                    <a:pt x="276" y="152"/>
                  </a:cubicBezTo>
                  <a:cubicBezTo>
                    <a:pt x="273" y="152"/>
                    <a:pt x="272" y="153"/>
                    <a:pt x="271" y="156"/>
                  </a:cubicBezTo>
                  <a:cubicBezTo>
                    <a:pt x="270" y="161"/>
                    <a:pt x="270" y="161"/>
                    <a:pt x="270" y="161"/>
                  </a:cubicBezTo>
                  <a:cubicBezTo>
                    <a:pt x="269" y="162"/>
                    <a:pt x="269" y="162"/>
                    <a:pt x="269" y="162"/>
                  </a:cubicBezTo>
                  <a:cubicBezTo>
                    <a:pt x="268" y="162"/>
                    <a:pt x="267" y="161"/>
                    <a:pt x="267" y="160"/>
                  </a:cubicBezTo>
                  <a:cubicBezTo>
                    <a:pt x="266" y="157"/>
                    <a:pt x="266" y="155"/>
                    <a:pt x="267" y="154"/>
                  </a:cubicBezTo>
                  <a:cubicBezTo>
                    <a:pt x="274" y="146"/>
                    <a:pt x="274" y="146"/>
                    <a:pt x="274" y="146"/>
                  </a:cubicBezTo>
                  <a:cubicBezTo>
                    <a:pt x="277" y="143"/>
                    <a:pt x="278" y="141"/>
                    <a:pt x="278" y="139"/>
                  </a:cubicBezTo>
                  <a:cubicBezTo>
                    <a:pt x="278" y="138"/>
                    <a:pt x="278" y="137"/>
                    <a:pt x="277" y="136"/>
                  </a:cubicBezTo>
                  <a:cubicBezTo>
                    <a:pt x="276" y="134"/>
                    <a:pt x="274" y="134"/>
                    <a:pt x="270" y="134"/>
                  </a:cubicBezTo>
                  <a:cubicBezTo>
                    <a:pt x="261" y="134"/>
                    <a:pt x="261" y="134"/>
                    <a:pt x="261" y="134"/>
                  </a:cubicBezTo>
                  <a:cubicBezTo>
                    <a:pt x="252" y="134"/>
                    <a:pt x="252" y="134"/>
                    <a:pt x="252" y="134"/>
                  </a:cubicBezTo>
                  <a:cubicBezTo>
                    <a:pt x="251" y="134"/>
                    <a:pt x="250" y="134"/>
                    <a:pt x="250" y="133"/>
                  </a:cubicBezTo>
                  <a:cubicBezTo>
                    <a:pt x="249" y="133"/>
                    <a:pt x="249" y="132"/>
                    <a:pt x="250" y="131"/>
                  </a:cubicBezTo>
                  <a:cubicBezTo>
                    <a:pt x="250" y="128"/>
                    <a:pt x="249" y="126"/>
                    <a:pt x="247" y="124"/>
                  </a:cubicBezTo>
                  <a:cubicBezTo>
                    <a:pt x="246" y="124"/>
                    <a:pt x="246" y="124"/>
                    <a:pt x="246" y="124"/>
                  </a:cubicBezTo>
                  <a:cubicBezTo>
                    <a:pt x="246" y="123"/>
                    <a:pt x="246" y="123"/>
                    <a:pt x="246" y="123"/>
                  </a:cubicBezTo>
                  <a:cubicBezTo>
                    <a:pt x="238" y="122"/>
                    <a:pt x="238" y="122"/>
                    <a:pt x="238" y="122"/>
                  </a:cubicBezTo>
                  <a:cubicBezTo>
                    <a:pt x="238" y="122"/>
                    <a:pt x="238" y="122"/>
                    <a:pt x="238" y="122"/>
                  </a:cubicBezTo>
                  <a:cubicBezTo>
                    <a:pt x="238" y="122"/>
                    <a:pt x="238" y="122"/>
                    <a:pt x="238" y="122"/>
                  </a:cubicBezTo>
                  <a:cubicBezTo>
                    <a:pt x="231" y="124"/>
                    <a:pt x="231" y="124"/>
                    <a:pt x="231" y="124"/>
                  </a:cubicBezTo>
                  <a:cubicBezTo>
                    <a:pt x="231" y="124"/>
                    <a:pt x="231" y="124"/>
                    <a:pt x="231" y="124"/>
                  </a:cubicBezTo>
                  <a:cubicBezTo>
                    <a:pt x="230" y="124"/>
                    <a:pt x="230" y="124"/>
                    <a:pt x="230" y="124"/>
                  </a:cubicBezTo>
                  <a:cubicBezTo>
                    <a:pt x="229" y="125"/>
                    <a:pt x="229" y="126"/>
                    <a:pt x="229" y="127"/>
                  </a:cubicBezTo>
                  <a:cubicBezTo>
                    <a:pt x="229" y="128"/>
                    <a:pt x="230" y="129"/>
                    <a:pt x="232" y="130"/>
                  </a:cubicBezTo>
                  <a:cubicBezTo>
                    <a:pt x="236" y="133"/>
                    <a:pt x="236" y="134"/>
                    <a:pt x="236" y="134"/>
                  </a:cubicBezTo>
                  <a:cubicBezTo>
                    <a:pt x="236" y="134"/>
                    <a:pt x="236" y="134"/>
                    <a:pt x="236" y="134"/>
                  </a:cubicBezTo>
                  <a:cubicBezTo>
                    <a:pt x="236" y="134"/>
                    <a:pt x="236" y="134"/>
                    <a:pt x="236" y="134"/>
                  </a:cubicBezTo>
                  <a:cubicBezTo>
                    <a:pt x="229" y="139"/>
                    <a:pt x="229" y="139"/>
                    <a:pt x="229" y="139"/>
                  </a:cubicBezTo>
                  <a:cubicBezTo>
                    <a:pt x="229" y="139"/>
                    <a:pt x="229" y="139"/>
                    <a:pt x="229" y="139"/>
                  </a:cubicBezTo>
                  <a:cubicBezTo>
                    <a:pt x="228" y="139"/>
                    <a:pt x="228" y="139"/>
                    <a:pt x="228" y="139"/>
                  </a:cubicBezTo>
                  <a:cubicBezTo>
                    <a:pt x="227" y="141"/>
                    <a:pt x="227" y="143"/>
                    <a:pt x="229" y="144"/>
                  </a:cubicBezTo>
                  <a:cubicBezTo>
                    <a:pt x="234" y="147"/>
                    <a:pt x="234" y="147"/>
                    <a:pt x="234" y="147"/>
                  </a:cubicBezTo>
                  <a:cubicBezTo>
                    <a:pt x="235" y="148"/>
                    <a:pt x="235" y="148"/>
                    <a:pt x="236" y="148"/>
                  </a:cubicBezTo>
                  <a:cubicBezTo>
                    <a:pt x="233" y="151"/>
                    <a:pt x="233" y="151"/>
                    <a:pt x="233" y="151"/>
                  </a:cubicBezTo>
                  <a:cubicBezTo>
                    <a:pt x="232" y="154"/>
                    <a:pt x="233" y="158"/>
                    <a:pt x="235" y="163"/>
                  </a:cubicBezTo>
                  <a:cubicBezTo>
                    <a:pt x="239" y="176"/>
                    <a:pt x="239" y="176"/>
                    <a:pt x="239" y="176"/>
                  </a:cubicBezTo>
                  <a:cubicBezTo>
                    <a:pt x="238" y="176"/>
                    <a:pt x="238" y="176"/>
                    <a:pt x="238" y="176"/>
                  </a:cubicBezTo>
                  <a:cubicBezTo>
                    <a:pt x="238" y="177"/>
                    <a:pt x="238" y="177"/>
                    <a:pt x="238" y="177"/>
                  </a:cubicBezTo>
                  <a:cubicBezTo>
                    <a:pt x="238" y="177"/>
                    <a:pt x="238" y="177"/>
                    <a:pt x="238" y="177"/>
                  </a:cubicBezTo>
                  <a:cubicBezTo>
                    <a:pt x="238" y="180"/>
                    <a:pt x="238" y="180"/>
                    <a:pt x="238" y="180"/>
                  </a:cubicBezTo>
                  <a:cubicBezTo>
                    <a:pt x="234" y="177"/>
                    <a:pt x="234" y="177"/>
                    <a:pt x="234" y="177"/>
                  </a:cubicBezTo>
                  <a:cubicBezTo>
                    <a:pt x="233" y="176"/>
                    <a:pt x="233" y="176"/>
                    <a:pt x="233" y="176"/>
                  </a:cubicBezTo>
                  <a:cubicBezTo>
                    <a:pt x="233" y="178"/>
                    <a:pt x="233" y="178"/>
                    <a:pt x="233" y="178"/>
                  </a:cubicBezTo>
                  <a:cubicBezTo>
                    <a:pt x="232" y="177"/>
                    <a:pt x="231" y="177"/>
                    <a:pt x="231" y="176"/>
                  </a:cubicBezTo>
                  <a:cubicBezTo>
                    <a:pt x="230" y="175"/>
                    <a:pt x="230" y="175"/>
                    <a:pt x="230" y="175"/>
                  </a:cubicBezTo>
                  <a:cubicBezTo>
                    <a:pt x="229" y="175"/>
                    <a:pt x="229" y="175"/>
                    <a:pt x="229" y="175"/>
                  </a:cubicBezTo>
                  <a:cubicBezTo>
                    <a:pt x="229" y="175"/>
                    <a:pt x="229" y="175"/>
                    <a:pt x="229" y="175"/>
                  </a:cubicBezTo>
                  <a:cubicBezTo>
                    <a:pt x="217" y="183"/>
                    <a:pt x="217" y="183"/>
                    <a:pt x="217" y="183"/>
                  </a:cubicBezTo>
                  <a:cubicBezTo>
                    <a:pt x="215" y="184"/>
                    <a:pt x="214" y="186"/>
                    <a:pt x="213" y="187"/>
                  </a:cubicBezTo>
                  <a:cubicBezTo>
                    <a:pt x="212" y="189"/>
                    <a:pt x="213" y="191"/>
                    <a:pt x="214" y="193"/>
                  </a:cubicBezTo>
                  <a:cubicBezTo>
                    <a:pt x="215" y="195"/>
                    <a:pt x="212" y="198"/>
                    <a:pt x="204" y="202"/>
                  </a:cubicBezTo>
                  <a:cubicBezTo>
                    <a:pt x="195" y="207"/>
                    <a:pt x="195" y="207"/>
                    <a:pt x="195" y="207"/>
                  </a:cubicBezTo>
                  <a:cubicBezTo>
                    <a:pt x="189" y="211"/>
                    <a:pt x="189" y="211"/>
                    <a:pt x="189" y="211"/>
                  </a:cubicBezTo>
                  <a:cubicBezTo>
                    <a:pt x="189" y="212"/>
                    <a:pt x="189" y="212"/>
                    <a:pt x="189" y="212"/>
                  </a:cubicBezTo>
                  <a:cubicBezTo>
                    <a:pt x="189" y="212"/>
                    <a:pt x="189" y="212"/>
                    <a:pt x="189" y="212"/>
                  </a:cubicBezTo>
                  <a:cubicBezTo>
                    <a:pt x="187" y="216"/>
                    <a:pt x="183" y="219"/>
                    <a:pt x="176" y="224"/>
                  </a:cubicBezTo>
                  <a:cubicBezTo>
                    <a:pt x="168" y="228"/>
                    <a:pt x="165" y="231"/>
                    <a:pt x="164" y="233"/>
                  </a:cubicBezTo>
                  <a:cubicBezTo>
                    <a:pt x="162" y="237"/>
                    <a:pt x="157" y="241"/>
                    <a:pt x="150" y="245"/>
                  </a:cubicBezTo>
                  <a:cubicBezTo>
                    <a:pt x="142" y="250"/>
                    <a:pt x="138" y="254"/>
                    <a:pt x="136" y="259"/>
                  </a:cubicBezTo>
                  <a:cubicBezTo>
                    <a:pt x="136" y="259"/>
                    <a:pt x="136" y="259"/>
                    <a:pt x="136" y="259"/>
                  </a:cubicBezTo>
                  <a:cubicBezTo>
                    <a:pt x="136" y="259"/>
                    <a:pt x="136" y="259"/>
                    <a:pt x="136" y="259"/>
                  </a:cubicBezTo>
                  <a:cubicBezTo>
                    <a:pt x="136" y="270"/>
                    <a:pt x="136" y="270"/>
                    <a:pt x="136" y="270"/>
                  </a:cubicBezTo>
                  <a:cubicBezTo>
                    <a:pt x="138" y="280"/>
                    <a:pt x="138" y="280"/>
                    <a:pt x="138" y="280"/>
                  </a:cubicBezTo>
                  <a:cubicBezTo>
                    <a:pt x="136" y="288"/>
                    <a:pt x="136" y="288"/>
                    <a:pt x="136" y="288"/>
                  </a:cubicBezTo>
                  <a:cubicBezTo>
                    <a:pt x="133" y="297"/>
                    <a:pt x="133" y="297"/>
                    <a:pt x="133" y="297"/>
                  </a:cubicBezTo>
                  <a:cubicBezTo>
                    <a:pt x="132" y="306"/>
                    <a:pt x="132" y="306"/>
                    <a:pt x="132" y="306"/>
                  </a:cubicBezTo>
                  <a:cubicBezTo>
                    <a:pt x="132" y="313"/>
                    <a:pt x="132" y="313"/>
                    <a:pt x="132" y="313"/>
                  </a:cubicBezTo>
                  <a:cubicBezTo>
                    <a:pt x="130" y="315"/>
                    <a:pt x="130" y="315"/>
                    <a:pt x="130" y="315"/>
                  </a:cubicBezTo>
                  <a:cubicBezTo>
                    <a:pt x="126" y="318"/>
                    <a:pt x="126" y="318"/>
                    <a:pt x="126" y="318"/>
                  </a:cubicBezTo>
                  <a:cubicBezTo>
                    <a:pt x="125" y="318"/>
                    <a:pt x="125" y="318"/>
                    <a:pt x="125" y="318"/>
                  </a:cubicBezTo>
                  <a:cubicBezTo>
                    <a:pt x="125" y="319"/>
                    <a:pt x="125" y="319"/>
                    <a:pt x="125" y="319"/>
                  </a:cubicBezTo>
                  <a:cubicBezTo>
                    <a:pt x="124" y="324"/>
                    <a:pt x="124" y="324"/>
                    <a:pt x="124" y="324"/>
                  </a:cubicBezTo>
                  <a:cubicBezTo>
                    <a:pt x="124" y="328"/>
                    <a:pt x="124" y="328"/>
                    <a:pt x="124" y="328"/>
                  </a:cubicBezTo>
                  <a:cubicBezTo>
                    <a:pt x="124" y="329"/>
                    <a:pt x="122" y="329"/>
                    <a:pt x="120" y="329"/>
                  </a:cubicBezTo>
                  <a:cubicBezTo>
                    <a:pt x="117" y="329"/>
                    <a:pt x="115" y="329"/>
                    <a:pt x="114" y="331"/>
                  </a:cubicBezTo>
                  <a:cubicBezTo>
                    <a:pt x="111" y="336"/>
                    <a:pt x="109" y="338"/>
                    <a:pt x="106" y="3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79" name="Freeform 892"/>
            <p:cNvSpPr>
              <a:spLocks noEditPoints="1"/>
            </p:cNvSpPr>
            <p:nvPr/>
          </p:nvSpPr>
          <p:spPr bwMode="auto">
            <a:xfrm>
              <a:off x="3896931" y="3925568"/>
              <a:ext cx="1339309" cy="1351071"/>
            </a:xfrm>
            <a:custGeom>
              <a:avLst/>
              <a:gdLst>
                <a:gd name="T0" fmla="*/ 127 w 337"/>
                <a:gd name="T1" fmla="*/ 29 h 340"/>
                <a:gd name="T2" fmla="*/ 125 w 337"/>
                <a:gd name="T3" fmla="*/ 56 h 340"/>
                <a:gd name="T4" fmla="*/ 142 w 337"/>
                <a:gd name="T5" fmla="*/ 83 h 340"/>
                <a:gd name="T6" fmla="*/ 224 w 337"/>
                <a:gd name="T7" fmla="*/ 121 h 340"/>
                <a:gd name="T8" fmla="*/ 256 w 337"/>
                <a:gd name="T9" fmla="*/ 118 h 340"/>
                <a:gd name="T10" fmla="*/ 313 w 337"/>
                <a:gd name="T11" fmla="*/ 87 h 340"/>
                <a:gd name="T12" fmla="*/ 337 w 337"/>
                <a:gd name="T13" fmla="*/ 97 h 340"/>
                <a:gd name="T14" fmla="*/ 305 w 337"/>
                <a:gd name="T15" fmla="*/ 139 h 340"/>
                <a:gd name="T16" fmla="*/ 288 w 337"/>
                <a:gd name="T17" fmla="*/ 165 h 340"/>
                <a:gd name="T18" fmla="*/ 271 w 337"/>
                <a:gd name="T19" fmla="*/ 163 h 340"/>
                <a:gd name="T20" fmla="*/ 253 w 337"/>
                <a:gd name="T21" fmla="*/ 136 h 340"/>
                <a:gd name="T22" fmla="*/ 231 w 337"/>
                <a:gd name="T23" fmla="*/ 145 h 340"/>
                <a:gd name="T24" fmla="*/ 239 w 337"/>
                <a:gd name="T25" fmla="*/ 182 h 340"/>
                <a:gd name="T26" fmla="*/ 216 w 337"/>
                <a:gd name="T27" fmla="*/ 193 h 340"/>
                <a:gd name="T28" fmla="*/ 138 w 337"/>
                <a:gd name="T29" fmla="*/ 271 h 340"/>
                <a:gd name="T30" fmla="*/ 126 w 337"/>
                <a:gd name="T31" fmla="*/ 325 h 340"/>
                <a:gd name="T32" fmla="*/ 79 w 337"/>
                <a:gd name="T33" fmla="*/ 279 h 340"/>
                <a:gd name="T34" fmla="*/ 53 w 337"/>
                <a:gd name="T35" fmla="*/ 186 h 340"/>
                <a:gd name="T36" fmla="*/ 15 w 337"/>
                <a:gd name="T37" fmla="*/ 179 h 340"/>
                <a:gd name="T38" fmla="*/ 28 w 337"/>
                <a:gd name="T39" fmla="*/ 134 h 340"/>
                <a:gd name="T40" fmla="*/ 82 w 337"/>
                <a:gd name="T41" fmla="*/ 41 h 340"/>
                <a:gd name="T42" fmla="*/ 99 w 337"/>
                <a:gd name="T43" fmla="*/ 9 h 340"/>
                <a:gd name="T44" fmla="*/ 69 w 337"/>
                <a:gd name="T45" fmla="*/ 13 h 340"/>
                <a:gd name="T46" fmla="*/ 73 w 337"/>
                <a:gd name="T47" fmla="*/ 35 h 340"/>
                <a:gd name="T48" fmla="*/ 66 w 337"/>
                <a:gd name="T49" fmla="*/ 75 h 340"/>
                <a:gd name="T50" fmla="*/ 22 w 337"/>
                <a:gd name="T51" fmla="*/ 120 h 340"/>
                <a:gd name="T52" fmla="*/ 7 w 337"/>
                <a:gd name="T53" fmla="*/ 153 h 340"/>
                <a:gd name="T54" fmla="*/ 16 w 337"/>
                <a:gd name="T55" fmla="*/ 178 h 340"/>
                <a:gd name="T56" fmla="*/ 51 w 337"/>
                <a:gd name="T57" fmla="*/ 173 h 340"/>
                <a:gd name="T58" fmla="*/ 59 w 337"/>
                <a:gd name="T59" fmla="*/ 197 h 340"/>
                <a:gd name="T60" fmla="*/ 80 w 337"/>
                <a:gd name="T61" fmla="*/ 280 h 340"/>
                <a:gd name="T62" fmla="*/ 121 w 337"/>
                <a:gd name="T63" fmla="*/ 329 h 340"/>
                <a:gd name="T64" fmla="*/ 133 w 337"/>
                <a:gd name="T65" fmla="*/ 307 h 340"/>
                <a:gd name="T66" fmla="*/ 137 w 337"/>
                <a:gd name="T67" fmla="*/ 271 h 340"/>
                <a:gd name="T68" fmla="*/ 189 w 337"/>
                <a:gd name="T69" fmla="*/ 212 h 340"/>
                <a:gd name="T70" fmla="*/ 218 w 337"/>
                <a:gd name="T71" fmla="*/ 183 h 340"/>
                <a:gd name="T72" fmla="*/ 238 w 337"/>
                <a:gd name="T73" fmla="*/ 179 h 340"/>
                <a:gd name="T74" fmla="*/ 235 w 337"/>
                <a:gd name="T75" fmla="*/ 149 h 340"/>
                <a:gd name="T76" fmla="*/ 229 w 337"/>
                <a:gd name="T77" fmla="*/ 140 h 340"/>
                <a:gd name="T78" fmla="*/ 238 w 337"/>
                <a:gd name="T79" fmla="*/ 122 h 340"/>
                <a:gd name="T80" fmla="*/ 253 w 337"/>
                <a:gd name="T81" fmla="*/ 134 h 340"/>
                <a:gd name="T82" fmla="*/ 269 w 337"/>
                <a:gd name="T83" fmla="*/ 160 h 340"/>
                <a:gd name="T84" fmla="*/ 284 w 337"/>
                <a:gd name="T85" fmla="*/ 172 h 340"/>
                <a:gd name="T86" fmla="*/ 292 w 337"/>
                <a:gd name="T87" fmla="*/ 148 h 340"/>
                <a:gd name="T88" fmla="*/ 301 w 337"/>
                <a:gd name="T89" fmla="*/ 149 h 340"/>
                <a:gd name="T90" fmla="*/ 325 w 337"/>
                <a:gd name="T91" fmla="*/ 108 h 340"/>
                <a:gd name="T92" fmla="*/ 333 w 337"/>
                <a:gd name="T93" fmla="*/ 100 h 340"/>
                <a:gd name="T94" fmla="*/ 323 w 337"/>
                <a:gd name="T95" fmla="*/ 86 h 340"/>
                <a:gd name="T96" fmla="*/ 312 w 337"/>
                <a:gd name="T97" fmla="*/ 89 h 340"/>
                <a:gd name="T98" fmla="*/ 271 w 337"/>
                <a:gd name="T99" fmla="*/ 117 h 340"/>
                <a:gd name="T100" fmla="*/ 237 w 337"/>
                <a:gd name="T101" fmla="*/ 111 h 340"/>
                <a:gd name="T102" fmla="*/ 231 w 337"/>
                <a:gd name="T103" fmla="*/ 121 h 340"/>
                <a:gd name="T104" fmla="*/ 182 w 337"/>
                <a:gd name="T105" fmla="*/ 109 h 340"/>
                <a:gd name="T106" fmla="*/ 140 w 337"/>
                <a:gd name="T107" fmla="*/ 82 h 340"/>
                <a:gd name="T108" fmla="*/ 135 w 337"/>
                <a:gd name="T109" fmla="*/ 61 h 340"/>
                <a:gd name="T110" fmla="*/ 122 w 337"/>
                <a:gd name="T111" fmla="*/ 35 h 340"/>
                <a:gd name="T112" fmla="*/ 126 w 337"/>
                <a:gd name="T113" fmla="*/ 30 h 340"/>
                <a:gd name="T114" fmla="*/ 115 w 337"/>
                <a:gd name="T115" fmla="*/ 12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37" h="340">
                  <a:moveTo>
                    <a:pt x="110" y="0"/>
                  </a:moveTo>
                  <a:cubicBezTo>
                    <a:pt x="113" y="1"/>
                    <a:pt x="113" y="1"/>
                    <a:pt x="113" y="1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6" y="12"/>
                    <a:pt x="116" y="12"/>
                    <a:pt x="116" y="12"/>
                  </a:cubicBezTo>
                  <a:cubicBezTo>
                    <a:pt x="120" y="12"/>
                    <a:pt x="122" y="13"/>
                    <a:pt x="123" y="16"/>
                  </a:cubicBezTo>
                  <a:cubicBezTo>
                    <a:pt x="123" y="17"/>
                    <a:pt x="123" y="19"/>
                    <a:pt x="121" y="22"/>
                  </a:cubicBezTo>
                  <a:cubicBezTo>
                    <a:pt x="120" y="24"/>
                    <a:pt x="120" y="25"/>
                    <a:pt x="121" y="26"/>
                  </a:cubicBezTo>
                  <a:cubicBezTo>
                    <a:pt x="122" y="27"/>
                    <a:pt x="124" y="28"/>
                    <a:pt x="127" y="29"/>
                  </a:cubicBezTo>
                  <a:cubicBezTo>
                    <a:pt x="129" y="29"/>
                    <a:pt x="131" y="30"/>
                    <a:pt x="131" y="32"/>
                  </a:cubicBezTo>
                  <a:cubicBezTo>
                    <a:pt x="131" y="34"/>
                    <a:pt x="131" y="36"/>
                    <a:pt x="130" y="38"/>
                  </a:cubicBezTo>
                  <a:cubicBezTo>
                    <a:pt x="128" y="41"/>
                    <a:pt x="128" y="42"/>
                    <a:pt x="126" y="42"/>
                  </a:cubicBezTo>
                  <a:cubicBezTo>
                    <a:pt x="123" y="39"/>
                    <a:pt x="123" y="39"/>
                    <a:pt x="123" y="39"/>
                  </a:cubicBezTo>
                  <a:cubicBezTo>
                    <a:pt x="123" y="37"/>
                    <a:pt x="123" y="37"/>
                    <a:pt x="123" y="37"/>
                  </a:cubicBezTo>
                  <a:cubicBezTo>
                    <a:pt x="120" y="38"/>
                    <a:pt x="119" y="41"/>
                    <a:pt x="120" y="43"/>
                  </a:cubicBezTo>
                  <a:cubicBezTo>
                    <a:pt x="122" y="47"/>
                    <a:pt x="123" y="51"/>
                    <a:pt x="123" y="55"/>
                  </a:cubicBezTo>
                  <a:cubicBezTo>
                    <a:pt x="123" y="56"/>
                    <a:pt x="124" y="56"/>
                    <a:pt x="125" y="56"/>
                  </a:cubicBezTo>
                  <a:cubicBezTo>
                    <a:pt x="125" y="56"/>
                    <a:pt x="125" y="56"/>
                    <a:pt x="126" y="56"/>
                  </a:cubicBezTo>
                  <a:cubicBezTo>
                    <a:pt x="130" y="57"/>
                    <a:pt x="130" y="57"/>
                    <a:pt x="130" y="57"/>
                  </a:cubicBezTo>
                  <a:cubicBezTo>
                    <a:pt x="135" y="59"/>
                    <a:pt x="135" y="59"/>
                    <a:pt x="135" y="59"/>
                  </a:cubicBezTo>
                  <a:cubicBezTo>
                    <a:pt x="137" y="60"/>
                    <a:pt x="139" y="61"/>
                    <a:pt x="140" y="62"/>
                  </a:cubicBezTo>
                  <a:cubicBezTo>
                    <a:pt x="140" y="64"/>
                    <a:pt x="141" y="66"/>
                    <a:pt x="144" y="67"/>
                  </a:cubicBezTo>
                  <a:cubicBezTo>
                    <a:pt x="148" y="70"/>
                    <a:pt x="148" y="70"/>
                    <a:pt x="148" y="70"/>
                  </a:cubicBezTo>
                  <a:cubicBezTo>
                    <a:pt x="143" y="76"/>
                    <a:pt x="143" y="76"/>
                    <a:pt x="143" y="76"/>
                  </a:cubicBezTo>
                  <a:cubicBezTo>
                    <a:pt x="142" y="83"/>
                    <a:pt x="142" y="83"/>
                    <a:pt x="142" y="83"/>
                  </a:cubicBezTo>
                  <a:cubicBezTo>
                    <a:pt x="139" y="89"/>
                    <a:pt x="139" y="89"/>
                    <a:pt x="139" y="89"/>
                  </a:cubicBezTo>
                  <a:cubicBezTo>
                    <a:pt x="138" y="90"/>
                    <a:pt x="140" y="91"/>
                    <a:pt x="143" y="91"/>
                  </a:cubicBezTo>
                  <a:cubicBezTo>
                    <a:pt x="144" y="91"/>
                    <a:pt x="148" y="93"/>
                    <a:pt x="155" y="98"/>
                  </a:cubicBezTo>
                  <a:cubicBezTo>
                    <a:pt x="168" y="106"/>
                    <a:pt x="168" y="106"/>
                    <a:pt x="168" y="106"/>
                  </a:cubicBezTo>
                  <a:cubicBezTo>
                    <a:pt x="182" y="107"/>
                    <a:pt x="182" y="107"/>
                    <a:pt x="182" y="107"/>
                  </a:cubicBezTo>
                  <a:cubicBezTo>
                    <a:pt x="187" y="107"/>
                    <a:pt x="191" y="108"/>
                    <a:pt x="192" y="110"/>
                  </a:cubicBezTo>
                  <a:cubicBezTo>
                    <a:pt x="194" y="113"/>
                    <a:pt x="199" y="116"/>
                    <a:pt x="207" y="118"/>
                  </a:cubicBezTo>
                  <a:cubicBezTo>
                    <a:pt x="224" y="121"/>
                    <a:pt x="224" y="121"/>
                    <a:pt x="224" y="121"/>
                  </a:cubicBezTo>
                  <a:cubicBezTo>
                    <a:pt x="230" y="120"/>
                    <a:pt x="230" y="120"/>
                    <a:pt x="230" y="120"/>
                  </a:cubicBezTo>
                  <a:cubicBezTo>
                    <a:pt x="232" y="114"/>
                    <a:pt x="232" y="114"/>
                    <a:pt x="232" y="114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35" y="102"/>
                    <a:pt x="235" y="102"/>
                    <a:pt x="235" y="102"/>
                  </a:cubicBezTo>
                  <a:cubicBezTo>
                    <a:pt x="238" y="100"/>
                    <a:pt x="238" y="100"/>
                    <a:pt x="238" y="100"/>
                  </a:cubicBezTo>
                  <a:cubicBezTo>
                    <a:pt x="237" y="104"/>
                    <a:pt x="237" y="107"/>
                    <a:pt x="238" y="110"/>
                  </a:cubicBezTo>
                  <a:cubicBezTo>
                    <a:pt x="242" y="113"/>
                    <a:pt x="242" y="113"/>
                    <a:pt x="242" y="113"/>
                  </a:cubicBezTo>
                  <a:cubicBezTo>
                    <a:pt x="245" y="116"/>
                    <a:pt x="250" y="118"/>
                    <a:pt x="256" y="118"/>
                  </a:cubicBezTo>
                  <a:cubicBezTo>
                    <a:pt x="257" y="118"/>
                    <a:pt x="258" y="118"/>
                    <a:pt x="259" y="118"/>
                  </a:cubicBezTo>
                  <a:cubicBezTo>
                    <a:pt x="263" y="118"/>
                    <a:pt x="267" y="117"/>
                    <a:pt x="270" y="116"/>
                  </a:cubicBezTo>
                  <a:cubicBezTo>
                    <a:pt x="273" y="113"/>
                    <a:pt x="273" y="110"/>
                    <a:pt x="270" y="105"/>
                  </a:cubicBezTo>
                  <a:cubicBezTo>
                    <a:pt x="272" y="105"/>
                    <a:pt x="272" y="105"/>
                    <a:pt x="272" y="105"/>
                  </a:cubicBezTo>
                  <a:cubicBezTo>
                    <a:pt x="278" y="102"/>
                    <a:pt x="285" y="97"/>
                    <a:pt x="293" y="91"/>
                  </a:cubicBezTo>
                  <a:cubicBezTo>
                    <a:pt x="299" y="87"/>
                    <a:pt x="304" y="84"/>
                    <a:pt x="307" y="84"/>
                  </a:cubicBezTo>
                  <a:cubicBezTo>
                    <a:pt x="307" y="84"/>
                    <a:pt x="307" y="84"/>
                    <a:pt x="308" y="84"/>
                  </a:cubicBezTo>
                  <a:cubicBezTo>
                    <a:pt x="313" y="87"/>
                    <a:pt x="313" y="87"/>
                    <a:pt x="313" y="87"/>
                  </a:cubicBezTo>
                  <a:cubicBezTo>
                    <a:pt x="315" y="86"/>
                    <a:pt x="315" y="86"/>
                    <a:pt x="315" y="86"/>
                  </a:cubicBezTo>
                  <a:cubicBezTo>
                    <a:pt x="318" y="84"/>
                    <a:pt x="318" y="84"/>
                    <a:pt x="318" y="84"/>
                  </a:cubicBezTo>
                  <a:cubicBezTo>
                    <a:pt x="319" y="83"/>
                    <a:pt x="320" y="83"/>
                    <a:pt x="321" y="83"/>
                  </a:cubicBezTo>
                  <a:cubicBezTo>
                    <a:pt x="323" y="83"/>
                    <a:pt x="324" y="84"/>
                    <a:pt x="325" y="85"/>
                  </a:cubicBezTo>
                  <a:cubicBezTo>
                    <a:pt x="325" y="86"/>
                    <a:pt x="325" y="88"/>
                    <a:pt x="323" y="91"/>
                  </a:cubicBezTo>
                  <a:cubicBezTo>
                    <a:pt x="322" y="93"/>
                    <a:pt x="323" y="93"/>
                    <a:pt x="326" y="94"/>
                  </a:cubicBezTo>
                  <a:cubicBezTo>
                    <a:pt x="332" y="96"/>
                    <a:pt x="332" y="96"/>
                    <a:pt x="332" y="96"/>
                  </a:cubicBezTo>
                  <a:cubicBezTo>
                    <a:pt x="337" y="97"/>
                    <a:pt x="337" y="97"/>
                    <a:pt x="337" y="97"/>
                  </a:cubicBezTo>
                  <a:cubicBezTo>
                    <a:pt x="335" y="101"/>
                    <a:pt x="335" y="101"/>
                    <a:pt x="335" y="101"/>
                  </a:cubicBezTo>
                  <a:cubicBezTo>
                    <a:pt x="333" y="104"/>
                    <a:pt x="333" y="104"/>
                    <a:pt x="333" y="104"/>
                  </a:cubicBezTo>
                  <a:cubicBezTo>
                    <a:pt x="331" y="108"/>
                    <a:pt x="331" y="108"/>
                    <a:pt x="331" y="108"/>
                  </a:cubicBezTo>
                  <a:cubicBezTo>
                    <a:pt x="330" y="109"/>
                    <a:pt x="330" y="109"/>
                    <a:pt x="330" y="109"/>
                  </a:cubicBezTo>
                  <a:cubicBezTo>
                    <a:pt x="325" y="110"/>
                    <a:pt x="325" y="110"/>
                    <a:pt x="325" y="110"/>
                  </a:cubicBezTo>
                  <a:cubicBezTo>
                    <a:pt x="321" y="110"/>
                    <a:pt x="318" y="114"/>
                    <a:pt x="314" y="118"/>
                  </a:cubicBezTo>
                  <a:cubicBezTo>
                    <a:pt x="305" y="131"/>
                    <a:pt x="305" y="131"/>
                    <a:pt x="305" y="131"/>
                  </a:cubicBezTo>
                  <a:cubicBezTo>
                    <a:pt x="305" y="132"/>
                    <a:pt x="305" y="135"/>
                    <a:pt x="305" y="139"/>
                  </a:cubicBezTo>
                  <a:cubicBezTo>
                    <a:pt x="305" y="143"/>
                    <a:pt x="305" y="148"/>
                    <a:pt x="303" y="150"/>
                  </a:cubicBezTo>
                  <a:cubicBezTo>
                    <a:pt x="301" y="152"/>
                    <a:pt x="299" y="153"/>
                    <a:pt x="298" y="153"/>
                  </a:cubicBezTo>
                  <a:cubicBezTo>
                    <a:pt x="297" y="153"/>
                    <a:pt x="297" y="153"/>
                    <a:pt x="296" y="153"/>
                  </a:cubicBezTo>
                  <a:cubicBezTo>
                    <a:pt x="294" y="151"/>
                    <a:pt x="294" y="151"/>
                    <a:pt x="294" y="151"/>
                  </a:cubicBezTo>
                  <a:cubicBezTo>
                    <a:pt x="292" y="150"/>
                    <a:pt x="292" y="150"/>
                    <a:pt x="292" y="150"/>
                  </a:cubicBezTo>
                  <a:cubicBezTo>
                    <a:pt x="289" y="150"/>
                    <a:pt x="289" y="153"/>
                    <a:pt x="291" y="158"/>
                  </a:cubicBezTo>
                  <a:cubicBezTo>
                    <a:pt x="290" y="161"/>
                    <a:pt x="290" y="161"/>
                    <a:pt x="290" y="161"/>
                  </a:cubicBezTo>
                  <a:cubicBezTo>
                    <a:pt x="289" y="163"/>
                    <a:pt x="288" y="164"/>
                    <a:pt x="288" y="165"/>
                  </a:cubicBezTo>
                  <a:cubicBezTo>
                    <a:pt x="287" y="173"/>
                    <a:pt x="287" y="173"/>
                    <a:pt x="287" y="173"/>
                  </a:cubicBezTo>
                  <a:cubicBezTo>
                    <a:pt x="286" y="174"/>
                    <a:pt x="285" y="175"/>
                    <a:pt x="284" y="175"/>
                  </a:cubicBezTo>
                  <a:cubicBezTo>
                    <a:pt x="283" y="175"/>
                    <a:pt x="283" y="175"/>
                    <a:pt x="283" y="175"/>
                  </a:cubicBezTo>
                  <a:cubicBezTo>
                    <a:pt x="282" y="173"/>
                    <a:pt x="282" y="173"/>
                    <a:pt x="282" y="173"/>
                  </a:cubicBezTo>
                  <a:cubicBezTo>
                    <a:pt x="280" y="162"/>
                    <a:pt x="280" y="162"/>
                    <a:pt x="280" y="162"/>
                  </a:cubicBezTo>
                  <a:cubicBezTo>
                    <a:pt x="277" y="154"/>
                    <a:pt x="277" y="154"/>
                    <a:pt x="277" y="154"/>
                  </a:cubicBezTo>
                  <a:cubicBezTo>
                    <a:pt x="275" y="154"/>
                    <a:pt x="274" y="155"/>
                    <a:pt x="273" y="158"/>
                  </a:cubicBezTo>
                  <a:cubicBezTo>
                    <a:pt x="271" y="163"/>
                    <a:pt x="271" y="163"/>
                    <a:pt x="271" y="163"/>
                  </a:cubicBezTo>
                  <a:cubicBezTo>
                    <a:pt x="271" y="163"/>
                    <a:pt x="270" y="164"/>
                    <a:pt x="270" y="164"/>
                  </a:cubicBezTo>
                  <a:cubicBezTo>
                    <a:pt x="269" y="164"/>
                    <a:pt x="268" y="163"/>
                    <a:pt x="267" y="161"/>
                  </a:cubicBezTo>
                  <a:cubicBezTo>
                    <a:pt x="266" y="158"/>
                    <a:pt x="266" y="156"/>
                    <a:pt x="267" y="154"/>
                  </a:cubicBezTo>
                  <a:cubicBezTo>
                    <a:pt x="275" y="147"/>
                    <a:pt x="275" y="147"/>
                    <a:pt x="275" y="147"/>
                  </a:cubicBezTo>
                  <a:cubicBezTo>
                    <a:pt x="278" y="143"/>
                    <a:pt x="280" y="140"/>
                    <a:pt x="278" y="138"/>
                  </a:cubicBezTo>
                  <a:cubicBezTo>
                    <a:pt x="277" y="136"/>
                    <a:pt x="275" y="136"/>
                    <a:pt x="271" y="136"/>
                  </a:cubicBezTo>
                  <a:cubicBezTo>
                    <a:pt x="262" y="136"/>
                    <a:pt x="262" y="136"/>
                    <a:pt x="262" y="136"/>
                  </a:cubicBezTo>
                  <a:cubicBezTo>
                    <a:pt x="253" y="136"/>
                    <a:pt x="253" y="136"/>
                    <a:pt x="253" y="136"/>
                  </a:cubicBezTo>
                  <a:cubicBezTo>
                    <a:pt x="250" y="136"/>
                    <a:pt x="249" y="134"/>
                    <a:pt x="250" y="132"/>
                  </a:cubicBezTo>
                  <a:cubicBezTo>
                    <a:pt x="250" y="129"/>
                    <a:pt x="249" y="127"/>
                    <a:pt x="247" y="125"/>
                  </a:cubicBezTo>
                  <a:cubicBezTo>
                    <a:pt x="239" y="124"/>
                    <a:pt x="239" y="124"/>
                    <a:pt x="239" y="124"/>
                  </a:cubicBezTo>
                  <a:cubicBezTo>
                    <a:pt x="232" y="125"/>
                    <a:pt x="232" y="125"/>
                    <a:pt x="232" y="125"/>
                  </a:cubicBezTo>
                  <a:cubicBezTo>
                    <a:pt x="230" y="127"/>
                    <a:pt x="231" y="129"/>
                    <a:pt x="233" y="130"/>
                  </a:cubicBezTo>
                  <a:cubicBezTo>
                    <a:pt x="238" y="134"/>
                    <a:pt x="239" y="136"/>
                    <a:pt x="237" y="136"/>
                  </a:cubicBezTo>
                  <a:cubicBezTo>
                    <a:pt x="230" y="141"/>
                    <a:pt x="230" y="141"/>
                    <a:pt x="230" y="141"/>
                  </a:cubicBezTo>
                  <a:cubicBezTo>
                    <a:pt x="229" y="143"/>
                    <a:pt x="229" y="143"/>
                    <a:pt x="231" y="145"/>
                  </a:cubicBezTo>
                  <a:cubicBezTo>
                    <a:pt x="235" y="148"/>
                    <a:pt x="235" y="148"/>
                    <a:pt x="235" y="148"/>
                  </a:cubicBezTo>
                  <a:cubicBezTo>
                    <a:pt x="237" y="148"/>
                    <a:pt x="238" y="149"/>
                    <a:pt x="237" y="150"/>
                  </a:cubicBezTo>
                  <a:cubicBezTo>
                    <a:pt x="235" y="153"/>
                    <a:pt x="235" y="153"/>
                    <a:pt x="235" y="153"/>
                  </a:cubicBezTo>
                  <a:cubicBezTo>
                    <a:pt x="234" y="155"/>
                    <a:pt x="235" y="158"/>
                    <a:pt x="237" y="164"/>
                  </a:cubicBezTo>
                  <a:cubicBezTo>
                    <a:pt x="241" y="178"/>
                    <a:pt x="241" y="178"/>
                    <a:pt x="241" y="178"/>
                  </a:cubicBezTo>
                  <a:cubicBezTo>
                    <a:pt x="240" y="178"/>
                    <a:pt x="240" y="178"/>
                    <a:pt x="240" y="178"/>
                  </a:cubicBezTo>
                  <a:cubicBezTo>
                    <a:pt x="239" y="181"/>
                    <a:pt x="239" y="181"/>
                    <a:pt x="239" y="181"/>
                  </a:cubicBezTo>
                  <a:cubicBezTo>
                    <a:pt x="239" y="182"/>
                    <a:pt x="239" y="182"/>
                    <a:pt x="239" y="182"/>
                  </a:cubicBezTo>
                  <a:cubicBezTo>
                    <a:pt x="239" y="182"/>
                    <a:pt x="238" y="182"/>
                    <a:pt x="238" y="181"/>
                  </a:cubicBezTo>
                  <a:cubicBezTo>
                    <a:pt x="235" y="179"/>
                    <a:pt x="235" y="179"/>
                    <a:pt x="235" y="179"/>
                  </a:cubicBezTo>
                  <a:cubicBezTo>
                    <a:pt x="235" y="180"/>
                    <a:pt x="235" y="180"/>
                    <a:pt x="235" y="180"/>
                  </a:cubicBezTo>
                  <a:cubicBezTo>
                    <a:pt x="235" y="180"/>
                    <a:pt x="235" y="180"/>
                    <a:pt x="234" y="180"/>
                  </a:cubicBezTo>
                  <a:cubicBezTo>
                    <a:pt x="234" y="180"/>
                    <a:pt x="233" y="179"/>
                    <a:pt x="230" y="177"/>
                  </a:cubicBezTo>
                  <a:cubicBezTo>
                    <a:pt x="219" y="185"/>
                    <a:pt x="219" y="185"/>
                    <a:pt x="219" y="185"/>
                  </a:cubicBezTo>
                  <a:cubicBezTo>
                    <a:pt x="216" y="186"/>
                    <a:pt x="215" y="187"/>
                    <a:pt x="215" y="189"/>
                  </a:cubicBezTo>
                  <a:cubicBezTo>
                    <a:pt x="214" y="190"/>
                    <a:pt x="214" y="191"/>
                    <a:pt x="216" y="193"/>
                  </a:cubicBezTo>
                  <a:cubicBezTo>
                    <a:pt x="217" y="196"/>
                    <a:pt x="214" y="200"/>
                    <a:pt x="205" y="204"/>
                  </a:cubicBezTo>
                  <a:cubicBezTo>
                    <a:pt x="196" y="209"/>
                    <a:pt x="196" y="209"/>
                    <a:pt x="196" y="209"/>
                  </a:cubicBezTo>
                  <a:cubicBezTo>
                    <a:pt x="190" y="213"/>
                    <a:pt x="190" y="213"/>
                    <a:pt x="190" y="213"/>
                  </a:cubicBezTo>
                  <a:cubicBezTo>
                    <a:pt x="188" y="217"/>
                    <a:pt x="184" y="221"/>
                    <a:pt x="177" y="225"/>
                  </a:cubicBezTo>
                  <a:cubicBezTo>
                    <a:pt x="171" y="229"/>
                    <a:pt x="167" y="232"/>
                    <a:pt x="166" y="234"/>
                  </a:cubicBezTo>
                  <a:cubicBezTo>
                    <a:pt x="164" y="238"/>
                    <a:pt x="159" y="243"/>
                    <a:pt x="152" y="247"/>
                  </a:cubicBezTo>
                  <a:cubicBezTo>
                    <a:pt x="144" y="252"/>
                    <a:pt x="140" y="256"/>
                    <a:pt x="138" y="260"/>
                  </a:cubicBezTo>
                  <a:cubicBezTo>
                    <a:pt x="138" y="271"/>
                    <a:pt x="138" y="271"/>
                    <a:pt x="138" y="271"/>
                  </a:cubicBezTo>
                  <a:cubicBezTo>
                    <a:pt x="140" y="282"/>
                    <a:pt x="140" y="282"/>
                    <a:pt x="140" y="282"/>
                  </a:cubicBezTo>
                  <a:cubicBezTo>
                    <a:pt x="137" y="290"/>
                    <a:pt x="137" y="290"/>
                    <a:pt x="137" y="290"/>
                  </a:cubicBezTo>
                  <a:cubicBezTo>
                    <a:pt x="135" y="298"/>
                    <a:pt x="135" y="298"/>
                    <a:pt x="135" y="298"/>
                  </a:cubicBezTo>
                  <a:cubicBezTo>
                    <a:pt x="134" y="307"/>
                    <a:pt x="134" y="307"/>
                    <a:pt x="134" y="307"/>
                  </a:cubicBezTo>
                  <a:cubicBezTo>
                    <a:pt x="134" y="315"/>
                    <a:pt x="134" y="315"/>
                    <a:pt x="134" y="315"/>
                  </a:cubicBezTo>
                  <a:cubicBezTo>
                    <a:pt x="131" y="317"/>
                    <a:pt x="131" y="317"/>
                    <a:pt x="131" y="317"/>
                  </a:cubicBezTo>
                  <a:cubicBezTo>
                    <a:pt x="127" y="320"/>
                    <a:pt x="127" y="320"/>
                    <a:pt x="127" y="320"/>
                  </a:cubicBezTo>
                  <a:cubicBezTo>
                    <a:pt x="126" y="325"/>
                    <a:pt x="126" y="325"/>
                    <a:pt x="126" y="325"/>
                  </a:cubicBezTo>
                  <a:cubicBezTo>
                    <a:pt x="126" y="329"/>
                    <a:pt x="126" y="329"/>
                    <a:pt x="126" y="329"/>
                  </a:cubicBezTo>
                  <a:cubicBezTo>
                    <a:pt x="126" y="331"/>
                    <a:pt x="124" y="331"/>
                    <a:pt x="121" y="331"/>
                  </a:cubicBezTo>
                  <a:cubicBezTo>
                    <a:pt x="118" y="331"/>
                    <a:pt x="117" y="331"/>
                    <a:pt x="116" y="333"/>
                  </a:cubicBezTo>
                  <a:cubicBezTo>
                    <a:pt x="113" y="338"/>
                    <a:pt x="110" y="340"/>
                    <a:pt x="107" y="340"/>
                  </a:cubicBezTo>
                  <a:cubicBezTo>
                    <a:pt x="105" y="340"/>
                    <a:pt x="103" y="339"/>
                    <a:pt x="101" y="335"/>
                  </a:cubicBezTo>
                  <a:cubicBezTo>
                    <a:pt x="93" y="311"/>
                    <a:pt x="93" y="311"/>
                    <a:pt x="93" y="311"/>
                  </a:cubicBezTo>
                  <a:cubicBezTo>
                    <a:pt x="83" y="296"/>
                    <a:pt x="83" y="296"/>
                    <a:pt x="83" y="296"/>
                  </a:cubicBezTo>
                  <a:cubicBezTo>
                    <a:pt x="79" y="289"/>
                    <a:pt x="77" y="283"/>
                    <a:pt x="79" y="279"/>
                  </a:cubicBezTo>
                  <a:cubicBezTo>
                    <a:pt x="78" y="275"/>
                    <a:pt x="75" y="269"/>
                    <a:pt x="70" y="261"/>
                  </a:cubicBezTo>
                  <a:cubicBezTo>
                    <a:pt x="65" y="253"/>
                    <a:pt x="62" y="247"/>
                    <a:pt x="61" y="243"/>
                  </a:cubicBezTo>
                  <a:cubicBezTo>
                    <a:pt x="61" y="239"/>
                    <a:pt x="59" y="231"/>
                    <a:pt x="56" y="220"/>
                  </a:cubicBezTo>
                  <a:cubicBezTo>
                    <a:pt x="53" y="210"/>
                    <a:pt x="53" y="203"/>
                    <a:pt x="56" y="198"/>
                  </a:cubicBezTo>
                  <a:cubicBezTo>
                    <a:pt x="58" y="196"/>
                    <a:pt x="58" y="196"/>
                    <a:pt x="58" y="196"/>
                  </a:cubicBezTo>
                  <a:cubicBezTo>
                    <a:pt x="59" y="193"/>
                    <a:pt x="59" y="193"/>
                    <a:pt x="59" y="193"/>
                  </a:cubicBezTo>
                  <a:cubicBezTo>
                    <a:pt x="55" y="189"/>
                    <a:pt x="55" y="189"/>
                    <a:pt x="55" y="189"/>
                  </a:cubicBezTo>
                  <a:cubicBezTo>
                    <a:pt x="53" y="186"/>
                    <a:pt x="53" y="186"/>
                    <a:pt x="53" y="186"/>
                  </a:cubicBezTo>
                  <a:cubicBezTo>
                    <a:pt x="53" y="180"/>
                    <a:pt x="52" y="176"/>
                    <a:pt x="50" y="174"/>
                  </a:cubicBezTo>
                  <a:cubicBezTo>
                    <a:pt x="49" y="174"/>
                    <a:pt x="49" y="174"/>
                    <a:pt x="49" y="174"/>
                  </a:cubicBezTo>
                  <a:cubicBezTo>
                    <a:pt x="48" y="174"/>
                    <a:pt x="47" y="176"/>
                    <a:pt x="47" y="182"/>
                  </a:cubicBezTo>
                  <a:cubicBezTo>
                    <a:pt x="47" y="184"/>
                    <a:pt x="45" y="186"/>
                    <a:pt x="42" y="187"/>
                  </a:cubicBezTo>
                  <a:cubicBezTo>
                    <a:pt x="36" y="191"/>
                    <a:pt x="36" y="191"/>
                    <a:pt x="36" y="191"/>
                  </a:cubicBezTo>
                  <a:cubicBezTo>
                    <a:pt x="30" y="191"/>
                    <a:pt x="30" y="191"/>
                    <a:pt x="30" y="191"/>
                  </a:cubicBezTo>
                  <a:cubicBezTo>
                    <a:pt x="27" y="191"/>
                    <a:pt x="25" y="189"/>
                    <a:pt x="24" y="188"/>
                  </a:cubicBezTo>
                  <a:cubicBezTo>
                    <a:pt x="15" y="179"/>
                    <a:pt x="15" y="179"/>
                    <a:pt x="15" y="179"/>
                  </a:cubicBezTo>
                  <a:cubicBezTo>
                    <a:pt x="11" y="176"/>
                    <a:pt x="12" y="173"/>
                    <a:pt x="16" y="170"/>
                  </a:cubicBezTo>
                  <a:cubicBezTo>
                    <a:pt x="24" y="166"/>
                    <a:pt x="24" y="166"/>
                    <a:pt x="24" y="166"/>
                  </a:cubicBezTo>
                  <a:cubicBezTo>
                    <a:pt x="15" y="166"/>
                    <a:pt x="7" y="163"/>
                    <a:pt x="0" y="157"/>
                  </a:cubicBezTo>
                  <a:cubicBezTo>
                    <a:pt x="6" y="152"/>
                    <a:pt x="6" y="152"/>
                    <a:pt x="6" y="152"/>
                  </a:cubicBezTo>
                  <a:cubicBezTo>
                    <a:pt x="10" y="148"/>
                    <a:pt x="13" y="148"/>
                    <a:pt x="16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31" y="148"/>
                    <a:pt x="33" y="146"/>
                    <a:pt x="32" y="142"/>
                  </a:cubicBezTo>
                  <a:cubicBezTo>
                    <a:pt x="28" y="134"/>
                    <a:pt x="28" y="134"/>
                    <a:pt x="28" y="134"/>
                  </a:cubicBezTo>
                  <a:cubicBezTo>
                    <a:pt x="20" y="120"/>
                    <a:pt x="20" y="120"/>
                    <a:pt x="20" y="120"/>
                  </a:cubicBezTo>
                  <a:cubicBezTo>
                    <a:pt x="15" y="109"/>
                    <a:pt x="17" y="103"/>
                    <a:pt x="27" y="103"/>
                  </a:cubicBezTo>
                  <a:cubicBezTo>
                    <a:pt x="33" y="103"/>
                    <a:pt x="38" y="102"/>
                    <a:pt x="40" y="10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64" y="74"/>
                    <a:pt x="64" y="74"/>
                    <a:pt x="64" y="74"/>
                  </a:cubicBezTo>
                  <a:cubicBezTo>
                    <a:pt x="70" y="66"/>
                    <a:pt x="73" y="60"/>
                    <a:pt x="74" y="57"/>
                  </a:cubicBezTo>
                  <a:cubicBezTo>
                    <a:pt x="79" y="47"/>
                    <a:pt x="79" y="47"/>
                    <a:pt x="79" y="47"/>
                  </a:cubicBezTo>
                  <a:cubicBezTo>
                    <a:pt x="82" y="41"/>
                    <a:pt x="82" y="41"/>
                    <a:pt x="82" y="41"/>
                  </a:cubicBezTo>
                  <a:cubicBezTo>
                    <a:pt x="77" y="39"/>
                    <a:pt x="74" y="38"/>
                    <a:pt x="72" y="36"/>
                  </a:cubicBezTo>
                  <a:cubicBezTo>
                    <a:pt x="70" y="35"/>
                    <a:pt x="70" y="34"/>
                    <a:pt x="70" y="32"/>
                  </a:cubicBezTo>
                  <a:cubicBezTo>
                    <a:pt x="71" y="28"/>
                    <a:pt x="71" y="28"/>
                    <a:pt x="71" y="28"/>
                  </a:cubicBezTo>
                  <a:cubicBezTo>
                    <a:pt x="71" y="25"/>
                    <a:pt x="70" y="23"/>
                    <a:pt x="69" y="22"/>
                  </a:cubicBezTo>
                  <a:cubicBezTo>
                    <a:pt x="64" y="15"/>
                    <a:pt x="64" y="12"/>
                    <a:pt x="69" y="11"/>
                  </a:cubicBezTo>
                  <a:cubicBezTo>
                    <a:pt x="84" y="13"/>
                    <a:pt x="84" y="13"/>
                    <a:pt x="84" y="13"/>
                  </a:cubicBezTo>
                  <a:cubicBezTo>
                    <a:pt x="86" y="14"/>
                    <a:pt x="87" y="14"/>
                    <a:pt x="88" y="14"/>
                  </a:cubicBezTo>
                  <a:cubicBezTo>
                    <a:pt x="92" y="14"/>
                    <a:pt x="95" y="12"/>
                    <a:pt x="99" y="9"/>
                  </a:cubicBezTo>
                  <a:cubicBezTo>
                    <a:pt x="105" y="4"/>
                    <a:pt x="105" y="4"/>
                    <a:pt x="105" y="4"/>
                  </a:cubicBezTo>
                  <a:cubicBezTo>
                    <a:pt x="110" y="0"/>
                    <a:pt x="110" y="0"/>
                    <a:pt x="110" y="0"/>
                  </a:cubicBezTo>
                  <a:moveTo>
                    <a:pt x="110" y="2"/>
                  </a:moveTo>
                  <a:cubicBezTo>
                    <a:pt x="106" y="5"/>
                    <a:pt x="106" y="5"/>
                    <a:pt x="106" y="5"/>
                  </a:cubicBezTo>
                  <a:cubicBezTo>
                    <a:pt x="100" y="10"/>
                    <a:pt x="100" y="10"/>
                    <a:pt x="100" y="10"/>
                  </a:cubicBezTo>
                  <a:cubicBezTo>
                    <a:pt x="96" y="14"/>
                    <a:pt x="92" y="16"/>
                    <a:pt x="88" y="16"/>
                  </a:cubicBezTo>
                  <a:cubicBezTo>
                    <a:pt x="87" y="16"/>
                    <a:pt x="85" y="15"/>
                    <a:pt x="84" y="15"/>
                  </a:cubicBezTo>
                  <a:cubicBezTo>
                    <a:pt x="69" y="13"/>
                    <a:pt x="69" y="13"/>
                    <a:pt x="69" y="13"/>
                  </a:cubicBezTo>
                  <a:cubicBezTo>
                    <a:pt x="68" y="13"/>
                    <a:pt x="67" y="14"/>
                    <a:pt x="67" y="14"/>
                  </a:cubicBezTo>
                  <a:cubicBezTo>
                    <a:pt x="67" y="14"/>
                    <a:pt x="66" y="16"/>
                    <a:pt x="70" y="21"/>
                  </a:cubicBezTo>
                  <a:cubicBezTo>
                    <a:pt x="72" y="22"/>
                    <a:pt x="73" y="25"/>
                    <a:pt x="73" y="28"/>
                  </a:cubicBezTo>
                  <a:cubicBezTo>
                    <a:pt x="73" y="28"/>
                    <a:pt x="73" y="28"/>
                    <a:pt x="73" y="28"/>
                  </a:cubicBezTo>
                  <a:cubicBezTo>
                    <a:pt x="73" y="28"/>
                    <a:pt x="73" y="28"/>
                    <a:pt x="73" y="28"/>
                  </a:cubicBezTo>
                  <a:cubicBezTo>
                    <a:pt x="72" y="32"/>
                    <a:pt x="72" y="32"/>
                    <a:pt x="72" y="32"/>
                  </a:cubicBezTo>
                  <a:cubicBezTo>
                    <a:pt x="72" y="34"/>
                    <a:pt x="72" y="34"/>
                    <a:pt x="73" y="35"/>
                  </a:cubicBezTo>
                  <a:cubicBezTo>
                    <a:pt x="73" y="35"/>
                    <a:pt x="73" y="35"/>
                    <a:pt x="73" y="35"/>
                  </a:cubicBezTo>
                  <a:cubicBezTo>
                    <a:pt x="73" y="35"/>
                    <a:pt x="73" y="35"/>
                    <a:pt x="73" y="35"/>
                  </a:cubicBezTo>
                  <a:cubicBezTo>
                    <a:pt x="75" y="36"/>
                    <a:pt x="77" y="37"/>
                    <a:pt x="83" y="39"/>
                  </a:cubicBezTo>
                  <a:cubicBezTo>
                    <a:pt x="85" y="40"/>
                    <a:pt x="85" y="40"/>
                    <a:pt x="85" y="40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1" y="47"/>
                    <a:pt x="81" y="47"/>
                    <a:pt x="81" y="47"/>
                  </a:cubicBezTo>
                  <a:cubicBezTo>
                    <a:pt x="75" y="58"/>
                    <a:pt x="75" y="58"/>
                    <a:pt x="75" y="58"/>
                  </a:cubicBezTo>
                  <a:cubicBezTo>
                    <a:pt x="74" y="61"/>
                    <a:pt x="71" y="67"/>
                    <a:pt x="66" y="75"/>
                  </a:cubicBezTo>
                  <a:cubicBezTo>
                    <a:pt x="66" y="75"/>
                    <a:pt x="66" y="75"/>
                    <a:pt x="66" y="75"/>
                  </a:cubicBezTo>
                  <a:cubicBezTo>
                    <a:pt x="66" y="75"/>
                    <a:pt x="66" y="75"/>
                    <a:pt x="66" y="75"/>
                  </a:cubicBezTo>
                  <a:cubicBezTo>
                    <a:pt x="52" y="91"/>
                    <a:pt x="52" y="91"/>
                    <a:pt x="52" y="91"/>
                  </a:cubicBezTo>
                  <a:cubicBezTo>
                    <a:pt x="41" y="102"/>
                    <a:pt x="41" y="102"/>
                    <a:pt x="41" y="102"/>
                  </a:cubicBezTo>
                  <a:cubicBezTo>
                    <a:pt x="41" y="102"/>
                    <a:pt x="41" y="102"/>
                    <a:pt x="41" y="102"/>
                  </a:cubicBezTo>
                  <a:cubicBezTo>
                    <a:pt x="41" y="102"/>
                    <a:pt x="41" y="102"/>
                    <a:pt x="41" y="102"/>
                  </a:cubicBezTo>
                  <a:cubicBezTo>
                    <a:pt x="39" y="104"/>
                    <a:pt x="35" y="105"/>
                    <a:pt x="27" y="105"/>
                  </a:cubicBezTo>
                  <a:cubicBezTo>
                    <a:pt x="23" y="105"/>
                    <a:pt x="21" y="105"/>
                    <a:pt x="20" y="107"/>
                  </a:cubicBezTo>
                  <a:cubicBezTo>
                    <a:pt x="18" y="109"/>
                    <a:pt x="19" y="114"/>
                    <a:pt x="22" y="120"/>
                  </a:cubicBezTo>
                  <a:cubicBezTo>
                    <a:pt x="30" y="133"/>
                    <a:pt x="30" y="133"/>
                    <a:pt x="30" y="133"/>
                  </a:cubicBezTo>
                  <a:cubicBezTo>
                    <a:pt x="34" y="141"/>
                    <a:pt x="34" y="141"/>
                    <a:pt x="34" y="141"/>
                  </a:cubicBezTo>
                  <a:cubicBezTo>
                    <a:pt x="34" y="141"/>
                    <a:pt x="34" y="141"/>
                    <a:pt x="34" y="141"/>
                  </a:cubicBezTo>
                  <a:cubicBezTo>
                    <a:pt x="34" y="141"/>
                    <a:pt x="34" y="141"/>
                    <a:pt x="34" y="141"/>
                  </a:cubicBezTo>
                  <a:cubicBezTo>
                    <a:pt x="35" y="145"/>
                    <a:pt x="34" y="147"/>
                    <a:pt x="33" y="148"/>
                  </a:cubicBezTo>
                  <a:cubicBezTo>
                    <a:pt x="31" y="149"/>
                    <a:pt x="29" y="150"/>
                    <a:pt x="27" y="150"/>
                  </a:cubicBezTo>
                  <a:cubicBezTo>
                    <a:pt x="16" y="149"/>
                    <a:pt x="16" y="149"/>
                    <a:pt x="16" y="149"/>
                  </a:cubicBezTo>
                  <a:cubicBezTo>
                    <a:pt x="13" y="149"/>
                    <a:pt x="10" y="151"/>
                    <a:pt x="7" y="153"/>
                  </a:cubicBezTo>
                  <a:cubicBezTo>
                    <a:pt x="3" y="157"/>
                    <a:pt x="3" y="157"/>
                    <a:pt x="3" y="157"/>
                  </a:cubicBezTo>
                  <a:cubicBezTo>
                    <a:pt x="9" y="161"/>
                    <a:pt x="16" y="164"/>
                    <a:pt x="24" y="164"/>
                  </a:cubicBezTo>
                  <a:cubicBezTo>
                    <a:pt x="31" y="165"/>
                    <a:pt x="31" y="165"/>
                    <a:pt x="31" y="165"/>
                  </a:cubicBezTo>
                  <a:cubicBezTo>
                    <a:pt x="25" y="168"/>
                    <a:pt x="25" y="168"/>
                    <a:pt x="25" y="168"/>
                  </a:cubicBezTo>
                  <a:cubicBezTo>
                    <a:pt x="17" y="172"/>
                    <a:pt x="17" y="172"/>
                    <a:pt x="17" y="172"/>
                  </a:cubicBezTo>
                  <a:cubicBezTo>
                    <a:pt x="15" y="173"/>
                    <a:pt x="14" y="174"/>
                    <a:pt x="14" y="175"/>
                  </a:cubicBezTo>
                  <a:cubicBezTo>
                    <a:pt x="14" y="176"/>
                    <a:pt x="15" y="177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7" y="178"/>
                    <a:pt x="17" y="178"/>
                    <a:pt x="17" y="178"/>
                  </a:cubicBezTo>
                  <a:cubicBezTo>
                    <a:pt x="26" y="187"/>
                    <a:pt x="26" y="187"/>
                    <a:pt x="26" y="187"/>
                  </a:cubicBezTo>
                  <a:cubicBezTo>
                    <a:pt x="26" y="187"/>
                    <a:pt x="27" y="189"/>
                    <a:pt x="30" y="189"/>
                  </a:cubicBezTo>
                  <a:cubicBezTo>
                    <a:pt x="35" y="189"/>
                    <a:pt x="35" y="189"/>
                    <a:pt x="35" y="189"/>
                  </a:cubicBezTo>
                  <a:cubicBezTo>
                    <a:pt x="42" y="186"/>
                    <a:pt x="42" y="186"/>
                    <a:pt x="42" y="186"/>
                  </a:cubicBezTo>
                  <a:cubicBezTo>
                    <a:pt x="45" y="184"/>
                    <a:pt x="45" y="182"/>
                    <a:pt x="45" y="182"/>
                  </a:cubicBezTo>
                  <a:cubicBezTo>
                    <a:pt x="45" y="176"/>
                    <a:pt x="46" y="172"/>
                    <a:pt x="49" y="172"/>
                  </a:cubicBezTo>
                  <a:cubicBezTo>
                    <a:pt x="49" y="172"/>
                    <a:pt x="50" y="172"/>
                    <a:pt x="51" y="173"/>
                  </a:cubicBezTo>
                  <a:cubicBezTo>
                    <a:pt x="54" y="175"/>
                    <a:pt x="55" y="179"/>
                    <a:pt x="55" y="186"/>
                  </a:cubicBezTo>
                  <a:cubicBezTo>
                    <a:pt x="57" y="188"/>
                    <a:pt x="57" y="188"/>
                    <a:pt x="57" y="188"/>
                  </a:cubicBezTo>
                  <a:cubicBezTo>
                    <a:pt x="60" y="192"/>
                    <a:pt x="60" y="192"/>
                    <a:pt x="60" y="192"/>
                  </a:cubicBezTo>
                  <a:cubicBezTo>
                    <a:pt x="61" y="192"/>
                    <a:pt x="61" y="192"/>
                    <a:pt x="61" y="192"/>
                  </a:cubicBezTo>
                  <a:cubicBezTo>
                    <a:pt x="60" y="193"/>
                    <a:pt x="60" y="193"/>
                    <a:pt x="60" y="193"/>
                  </a:cubicBezTo>
                  <a:cubicBezTo>
                    <a:pt x="60" y="196"/>
                    <a:pt x="60" y="196"/>
                    <a:pt x="60" y="196"/>
                  </a:cubicBezTo>
                  <a:cubicBezTo>
                    <a:pt x="59" y="196"/>
                    <a:pt x="59" y="196"/>
                    <a:pt x="59" y="196"/>
                  </a:cubicBezTo>
                  <a:cubicBezTo>
                    <a:pt x="59" y="197"/>
                    <a:pt x="59" y="197"/>
                    <a:pt x="59" y="197"/>
                  </a:cubicBezTo>
                  <a:cubicBezTo>
                    <a:pt x="57" y="199"/>
                    <a:pt x="57" y="199"/>
                    <a:pt x="57" y="199"/>
                  </a:cubicBezTo>
                  <a:cubicBezTo>
                    <a:pt x="55" y="203"/>
                    <a:pt x="55" y="210"/>
                    <a:pt x="57" y="220"/>
                  </a:cubicBezTo>
                  <a:cubicBezTo>
                    <a:pt x="58" y="223"/>
                    <a:pt x="58" y="223"/>
                    <a:pt x="58" y="223"/>
                  </a:cubicBezTo>
                  <a:cubicBezTo>
                    <a:pt x="61" y="232"/>
                    <a:pt x="63" y="238"/>
                    <a:pt x="63" y="242"/>
                  </a:cubicBezTo>
                  <a:cubicBezTo>
                    <a:pt x="64" y="246"/>
                    <a:pt x="67" y="252"/>
                    <a:pt x="72" y="260"/>
                  </a:cubicBezTo>
                  <a:cubicBezTo>
                    <a:pt x="77" y="268"/>
                    <a:pt x="80" y="274"/>
                    <a:pt x="80" y="279"/>
                  </a:cubicBezTo>
                  <a:cubicBezTo>
                    <a:pt x="80" y="279"/>
                    <a:pt x="80" y="279"/>
                    <a:pt x="80" y="279"/>
                  </a:cubicBezTo>
                  <a:cubicBezTo>
                    <a:pt x="80" y="280"/>
                    <a:pt x="80" y="280"/>
                    <a:pt x="80" y="280"/>
                  </a:cubicBezTo>
                  <a:cubicBezTo>
                    <a:pt x="79" y="283"/>
                    <a:pt x="81" y="288"/>
                    <a:pt x="85" y="295"/>
                  </a:cubicBezTo>
                  <a:cubicBezTo>
                    <a:pt x="95" y="310"/>
                    <a:pt x="95" y="310"/>
                    <a:pt x="95" y="310"/>
                  </a:cubicBezTo>
                  <a:cubicBezTo>
                    <a:pt x="95" y="310"/>
                    <a:pt x="95" y="310"/>
                    <a:pt x="95" y="310"/>
                  </a:cubicBezTo>
                  <a:cubicBezTo>
                    <a:pt x="95" y="310"/>
                    <a:pt x="95" y="310"/>
                    <a:pt x="95" y="310"/>
                  </a:cubicBezTo>
                  <a:cubicBezTo>
                    <a:pt x="103" y="335"/>
                    <a:pt x="103" y="335"/>
                    <a:pt x="103" y="335"/>
                  </a:cubicBezTo>
                  <a:cubicBezTo>
                    <a:pt x="104" y="336"/>
                    <a:pt x="106" y="339"/>
                    <a:pt x="107" y="339"/>
                  </a:cubicBezTo>
                  <a:cubicBezTo>
                    <a:pt x="109" y="339"/>
                    <a:pt x="112" y="336"/>
                    <a:pt x="114" y="332"/>
                  </a:cubicBezTo>
                  <a:cubicBezTo>
                    <a:pt x="116" y="329"/>
                    <a:pt x="118" y="329"/>
                    <a:pt x="121" y="329"/>
                  </a:cubicBezTo>
                  <a:cubicBezTo>
                    <a:pt x="122" y="329"/>
                    <a:pt x="123" y="329"/>
                    <a:pt x="124" y="329"/>
                  </a:cubicBezTo>
                  <a:cubicBezTo>
                    <a:pt x="124" y="325"/>
                    <a:pt x="124" y="325"/>
                    <a:pt x="124" y="325"/>
                  </a:cubicBezTo>
                  <a:cubicBezTo>
                    <a:pt x="125" y="320"/>
                    <a:pt x="125" y="320"/>
                    <a:pt x="125" y="320"/>
                  </a:cubicBezTo>
                  <a:cubicBezTo>
                    <a:pt x="125" y="319"/>
                    <a:pt x="125" y="319"/>
                    <a:pt x="125" y="319"/>
                  </a:cubicBezTo>
                  <a:cubicBezTo>
                    <a:pt x="126" y="319"/>
                    <a:pt x="126" y="319"/>
                    <a:pt x="126" y="319"/>
                  </a:cubicBezTo>
                  <a:cubicBezTo>
                    <a:pt x="130" y="315"/>
                    <a:pt x="130" y="315"/>
                    <a:pt x="130" y="315"/>
                  </a:cubicBezTo>
                  <a:cubicBezTo>
                    <a:pt x="133" y="314"/>
                    <a:pt x="133" y="314"/>
                    <a:pt x="133" y="314"/>
                  </a:cubicBezTo>
                  <a:cubicBezTo>
                    <a:pt x="133" y="307"/>
                    <a:pt x="133" y="307"/>
                    <a:pt x="133" y="307"/>
                  </a:cubicBezTo>
                  <a:cubicBezTo>
                    <a:pt x="133" y="298"/>
                    <a:pt x="133" y="298"/>
                    <a:pt x="133" y="298"/>
                  </a:cubicBezTo>
                  <a:cubicBezTo>
                    <a:pt x="133" y="297"/>
                    <a:pt x="133" y="297"/>
                    <a:pt x="133" y="297"/>
                  </a:cubicBezTo>
                  <a:cubicBezTo>
                    <a:pt x="133" y="297"/>
                    <a:pt x="133" y="297"/>
                    <a:pt x="133" y="297"/>
                  </a:cubicBezTo>
                  <a:cubicBezTo>
                    <a:pt x="136" y="289"/>
                    <a:pt x="136" y="289"/>
                    <a:pt x="136" y="289"/>
                  </a:cubicBezTo>
                  <a:cubicBezTo>
                    <a:pt x="138" y="281"/>
                    <a:pt x="138" y="281"/>
                    <a:pt x="138" y="281"/>
                  </a:cubicBezTo>
                  <a:cubicBezTo>
                    <a:pt x="137" y="271"/>
                    <a:pt x="137" y="271"/>
                    <a:pt x="137" y="271"/>
                  </a:cubicBezTo>
                  <a:cubicBezTo>
                    <a:pt x="137" y="271"/>
                    <a:pt x="137" y="271"/>
                    <a:pt x="137" y="271"/>
                  </a:cubicBezTo>
                  <a:cubicBezTo>
                    <a:pt x="137" y="271"/>
                    <a:pt x="137" y="271"/>
                    <a:pt x="137" y="271"/>
                  </a:cubicBezTo>
                  <a:cubicBezTo>
                    <a:pt x="136" y="260"/>
                    <a:pt x="136" y="260"/>
                    <a:pt x="136" y="260"/>
                  </a:cubicBezTo>
                  <a:cubicBezTo>
                    <a:pt x="136" y="260"/>
                    <a:pt x="136" y="260"/>
                    <a:pt x="136" y="260"/>
                  </a:cubicBezTo>
                  <a:cubicBezTo>
                    <a:pt x="136" y="260"/>
                    <a:pt x="136" y="260"/>
                    <a:pt x="136" y="260"/>
                  </a:cubicBezTo>
                  <a:cubicBezTo>
                    <a:pt x="138" y="255"/>
                    <a:pt x="143" y="251"/>
                    <a:pt x="151" y="246"/>
                  </a:cubicBezTo>
                  <a:cubicBezTo>
                    <a:pt x="159" y="241"/>
                    <a:pt x="163" y="236"/>
                    <a:pt x="164" y="234"/>
                  </a:cubicBezTo>
                  <a:cubicBezTo>
                    <a:pt x="166" y="231"/>
                    <a:pt x="169" y="228"/>
                    <a:pt x="176" y="224"/>
                  </a:cubicBezTo>
                  <a:cubicBezTo>
                    <a:pt x="183" y="219"/>
                    <a:pt x="187" y="216"/>
                    <a:pt x="189" y="212"/>
                  </a:cubicBezTo>
                  <a:cubicBezTo>
                    <a:pt x="189" y="212"/>
                    <a:pt x="189" y="212"/>
                    <a:pt x="189" y="212"/>
                  </a:cubicBezTo>
                  <a:cubicBezTo>
                    <a:pt x="189" y="212"/>
                    <a:pt x="189" y="212"/>
                    <a:pt x="189" y="212"/>
                  </a:cubicBezTo>
                  <a:cubicBezTo>
                    <a:pt x="195" y="207"/>
                    <a:pt x="195" y="207"/>
                    <a:pt x="195" y="207"/>
                  </a:cubicBezTo>
                  <a:cubicBezTo>
                    <a:pt x="195" y="207"/>
                    <a:pt x="195" y="207"/>
                    <a:pt x="195" y="207"/>
                  </a:cubicBezTo>
                  <a:cubicBezTo>
                    <a:pt x="196" y="207"/>
                    <a:pt x="196" y="207"/>
                    <a:pt x="196" y="207"/>
                  </a:cubicBezTo>
                  <a:cubicBezTo>
                    <a:pt x="205" y="203"/>
                    <a:pt x="205" y="203"/>
                    <a:pt x="205" y="203"/>
                  </a:cubicBezTo>
                  <a:cubicBezTo>
                    <a:pt x="211" y="199"/>
                    <a:pt x="214" y="196"/>
                    <a:pt x="214" y="194"/>
                  </a:cubicBezTo>
                  <a:cubicBezTo>
                    <a:pt x="213" y="192"/>
                    <a:pt x="212" y="190"/>
                    <a:pt x="213" y="188"/>
                  </a:cubicBezTo>
                  <a:cubicBezTo>
                    <a:pt x="214" y="186"/>
                    <a:pt x="215" y="184"/>
                    <a:pt x="218" y="183"/>
                  </a:cubicBezTo>
                  <a:cubicBezTo>
                    <a:pt x="229" y="175"/>
                    <a:pt x="229" y="175"/>
                    <a:pt x="229" y="175"/>
                  </a:cubicBezTo>
                  <a:cubicBezTo>
                    <a:pt x="230" y="175"/>
                    <a:pt x="230" y="175"/>
                    <a:pt x="230" y="175"/>
                  </a:cubicBezTo>
                  <a:cubicBezTo>
                    <a:pt x="231" y="176"/>
                    <a:pt x="231" y="176"/>
                    <a:pt x="231" y="176"/>
                  </a:cubicBezTo>
                  <a:cubicBezTo>
                    <a:pt x="232" y="176"/>
                    <a:pt x="232" y="176"/>
                    <a:pt x="232" y="176"/>
                  </a:cubicBezTo>
                  <a:cubicBezTo>
                    <a:pt x="232" y="177"/>
                    <a:pt x="233" y="177"/>
                    <a:pt x="233" y="177"/>
                  </a:cubicBezTo>
                  <a:cubicBezTo>
                    <a:pt x="233" y="176"/>
                    <a:pt x="233" y="176"/>
                    <a:pt x="233" y="176"/>
                  </a:cubicBezTo>
                  <a:cubicBezTo>
                    <a:pt x="236" y="178"/>
                    <a:pt x="236" y="178"/>
                    <a:pt x="236" y="178"/>
                  </a:cubicBezTo>
                  <a:cubicBezTo>
                    <a:pt x="238" y="179"/>
                    <a:pt x="238" y="179"/>
                    <a:pt x="238" y="179"/>
                  </a:cubicBezTo>
                  <a:cubicBezTo>
                    <a:pt x="238" y="178"/>
                    <a:pt x="238" y="178"/>
                    <a:pt x="238" y="178"/>
                  </a:cubicBezTo>
                  <a:cubicBezTo>
                    <a:pt x="238" y="177"/>
                    <a:pt x="238" y="177"/>
                    <a:pt x="238" y="177"/>
                  </a:cubicBezTo>
                  <a:cubicBezTo>
                    <a:pt x="239" y="177"/>
                    <a:pt x="239" y="177"/>
                    <a:pt x="239" y="177"/>
                  </a:cubicBezTo>
                  <a:cubicBezTo>
                    <a:pt x="235" y="164"/>
                    <a:pt x="235" y="164"/>
                    <a:pt x="235" y="164"/>
                  </a:cubicBezTo>
                  <a:cubicBezTo>
                    <a:pt x="233" y="159"/>
                    <a:pt x="232" y="155"/>
                    <a:pt x="233" y="153"/>
                  </a:cubicBezTo>
                  <a:cubicBezTo>
                    <a:pt x="233" y="152"/>
                    <a:pt x="233" y="152"/>
                    <a:pt x="233" y="152"/>
                  </a:cubicBezTo>
                  <a:cubicBezTo>
                    <a:pt x="233" y="152"/>
                    <a:pt x="233" y="152"/>
                    <a:pt x="233" y="152"/>
                  </a:cubicBezTo>
                  <a:cubicBezTo>
                    <a:pt x="235" y="149"/>
                    <a:pt x="235" y="149"/>
                    <a:pt x="235" y="149"/>
                  </a:cubicBezTo>
                  <a:cubicBezTo>
                    <a:pt x="235" y="149"/>
                    <a:pt x="235" y="149"/>
                    <a:pt x="235" y="149"/>
                  </a:cubicBezTo>
                  <a:cubicBezTo>
                    <a:pt x="235" y="149"/>
                    <a:pt x="235" y="149"/>
                    <a:pt x="235" y="149"/>
                  </a:cubicBezTo>
                  <a:cubicBezTo>
                    <a:pt x="234" y="149"/>
                    <a:pt x="234" y="149"/>
                    <a:pt x="234" y="149"/>
                  </a:cubicBezTo>
                  <a:cubicBezTo>
                    <a:pt x="230" y="146"/>
                    <a:pt x="230" y="146"/>
                    <a:pt x="230" y="146"/>
                  </a:cubicBezTo>
                  <a:cubicBezTo>
                    <a:pt x="230" y="146"/>
                    <a:pt x="230" y="146"/>
                    <a:pt x="230" y="146"/>
                  </a:cubicBezTo>
                  <a:cubicBezTo>
                    <a:pt x="229" y="146"/>
                    <a:pt x="229" y="146"/>
                    <a:pt x="229" y="146"/>
                  </a:cubicBezTo>
                  <a:cubicBezTo>
                    <a:pt x="227" y="144"/>
                    <a:pt x="228" y="142"/>
                    <a:pt x="229" y="140"/>
                  </a:cubicBezTo>
                  <a:cubicBezTo>
                    <a:pt x="229" y="140"/>
                    <a:pt x="229" y="140"/>
                    <a:pt x="229" y="140"/>
                  </a:cubicBezTo>
                  <a:cubicBezTo>
                    <a:pt x="229" y="139"/>
                    <a:pt x="229" y="139"/>
                    <a:pt x="229" y="139"/>
                  </a:cubicBezTo>
                  <a:cubicBezTo>
                    <a:pt x="236" y="135"/>
                    <a:pt x="236" y="135"/>
                    <a:pt x="236" y="135"/>
                  </a:cubicBezTo>
                  <a:cubicBezTo>
                    <a:pt x="235" y="134"/>
                    <a:pt x="234" y="133"/>
                    <a:pt x="232" y="131"/>
                  </a:cubicBezTo>
                  <a:cubicBezTo>
                    <a:pt x="231" y="131"/>
                    <a:pt x="229" y="130"/>
                    <a:pt x="229" y="128"/>
                  </a:cubicBezTo>
                  <a:cubicBezTo>
                    <a:pt x="229" y="127"/>
                    <a:pt x="230" y="125"/>
                    <a:pt x="231" y="124"/>
                  </a:cubicBezTo>
                  <a:cubicBezTo>
                    <a:pt x="231" y="124"/>
                    <a:pt x="231" y="124"/>
                    <a:pt x="231" y="124"/>
                  </a:cubicBezTo>
                  <a:cubicBezTo>
                    <a:pt x="232" y="124"/>
                    <a:pt x="232" y="124"/>
                    <a:pt x="232" y="124"/>
                  </a:cubicBezTo>
                  <a:cubicBezTo>
                    <a:pt x="238" y="122"/>
                    <a:pt x="238" y="122"/>
                    <a:pt x="238" y="122"/>
                  </a:cubicBezTo>
                  <a:cubicBezTo>
                    <a:pt x="239" y="122"/>
                    <a:pt x="239" y="122"/>
                    <a:pt x="239" y="122"/>
                  </a:cubicBezTo>
                  <a:cubicBezTo>
                    <a:pt x="239" y="122"/>
                    <a:pt x="239" y="122"/>
                    <a:pt x="239" y="122"/>
                  </a:cubicBezTo>
                  <a:cubicBezTo>
                    <a:pt x="247" y="124"/>
                    <a:pt x="247" y="124"/>
                    <a:pt x="247" y="124"/>
                  </a:cubicBezTo>
                  <a:cubicBezTo>
                    <a:pt x="248" y="124"/>
                    <a:pt x="248" y="124"/>
                    <a:pt x="248" y="124"/>
                  </a:cubicBezTo>
                  <a:cubicBezTo>
                    <a:pt x="248" y="124"/>
                    <a:pt x="248" y="124"/>
                    <a:pt x="248" y="124"/>
                  </a:cubicBezTo>
                  <a:cubicBezTo>
                    <a:pt x="251" y="126"/>
                    <a:pt x="252" y="129"/>
                    <a:pt x="251" y="132"/>
                  </a:cubicBezTo>
                  <a:cubicBezTo>
                    <a:pt x="251" y="133"/>
                    <a:pt x="251" y="133"/>
                    <a:pt x="252" y="134"/>
                  </a:cubicBezTo>
                  <a:cubicBezTo>
                    <a:pt x="252" y="134"/>
                    <a:pt x="252" y="134"/>
                    <a:pt x="253" y="134"/>
                  </a:cubicBezTo>
                  <a:cubicBezTo>
                    <a:pt x="262" y="134"/>
                    <a:pt x="262" y="134"/>
                    <a:pt x="262" y="134"/>
                  </a:cubicBezTo>
                  <a:cubicBezTo>
                    <a:pt x="271" y="134"/>
                    <a:pt x="271" y="134"/>
                    <a:pt x="271" y="134"/>
                  </a:cubicBezTo>
                  <a:cubicBezTo>
                    <a:pt x="271" y="134"/>
                    <a:pt x="271" y="134"/>
                    <a:pt x="271" y="134"/>
                  </a:cubicBezTo>
                  <a:cubicBezTo>
                    <a:pt x="275" y="134"/>
                    <a:pt x="278" y="134"/>
                    <a:pt x="279" y="137"/>
                  </a:cubicBezTo>
                  <a:cubicBezTo>
                    <a:pt x="280" y="138"/>
                    <a:pt x="281" y="140"/>
                    <a:pt x="280" y="142"/>
                  </a:cubicBezTo>
                  <a:cubicBezTo>
                    <a:pt x="279" y="144"/>
                    <a:pt x="278" y="146"/>
                    <a:pt x="276" y="148"/>
                  </a:cubicBezTo>
                  <a:cubicBezTo>
                    <a:pt x="268" y="155"/>
                    <a:pt x="268" y="155"/>
                    <a:pt x="268" y="155"/>
                  </a:cubicBezTo>
                  <a:cubicBezTo>
                    <a:pt x="268" y="157"/>
                    <a:pt x="268" y="158"/>
                    <a:pt x="269" y="160"/>
                  </a:cubicBezTo>
                  <a:cubicBezTo>
                    <a:pt x="269" y="162"/>
                    <a:pt x="270" y="162"/>
                    <a:pt x="270" y="162"/>
                  </a:cubicBezTo>
                  <a:cubicBezTo>
                    <a:pt x="270" y="162"/>
                    <a:pt x="270" y="162"/>
                    <a:pt x="270" y="162"/>
                  </a:cubicBezTo>
                  <a:cubicBezTo>
                    <a:pt x="272" y="157"/>
                    <a:pt x="272" y="157"/>
                    <a:pt x="272" y="157"/>
                  </a:cubicBezTo>
                  <a:cubicBezTo>
                    <a:pt x="272" y="153"/>
                    <a:pt x="275" y="152"/>
                    <a:pt x="277" y="152"/>
                  </a:cubicBezTo>
                  <a:cubicBezTo>
                    <a:pt x="278" y="152"/>
                    <a:pt x="278" y="152"/>
                    <a:pt x="278" y="152"/>
                  </a:cubicBezTo>
                  <a:cubicBezTo>
                    <a:pt x="279" y="153"/>
                    <a:pt x="279" y="153"/>
                    <a:pt x="279" y="153"/>
                  </a:cubicBezTo>
                  <a:cubicBezTo>
                    <a:pt x="281" y="161"/>
                    <a:pt x="281" y="161"/>
                    <a:pt x="281" y="161"/>
                  </a:cubicBezTo>
                  <a:cubicBezTo>
                    <a:pt x="284" y="172"/>
                    <a:pt x="284" y="172"/>
                    <a:pt x="284" y="172"/>
                  </a:cubicBezTo>
                  <a:cubicBezTo>
                    <a:pt x="284" y="173"/>
                    <a:pt x="284" y="173"/>
                    <a:pt x="284" y="173"/>
                  </a:cubicBezTo>
                  <a:cubicBezTo>
                    <a:pt x="285" y="173"/>
                    <a:pt x="285" y="173"/>
                    <a:pt x="285" y="173"/>
                  </a:cubicBezTo>
                  <a:cubicBezTo>
                    <a:pt x="286" y="165"/>
                    <a:pt x="286" y="165"/>
                    <a:pt x="286" y="165"/>
                  </a:cubicBezTo>
                  <a:cubicBezTo>
                    <a:pt x="286" y="163"/>
                    <a:pt x="287" y="162"/>
                    <a:pt x="288" y="161"/>
                  </a:cubicBezTo>
                  <a:cubicBezTo>
                    <a:pt x="288" y="160"/>
                    <a:pt x="288" y="160"/>
                    <a:pt x="288" y="160"/>
                  </a:cubicBezTo>
                  <a:cubicBezTo>
                    <a:pt x="289" y="158"/>
                    <a:pt x="289" y="158"/>
                    <a:pt x="289" y="158"/>
                  </a:cubicBezTo>
                  <a:cubicBezTo>
                    <a:pt x="288" y="154"/>
                    <a:pt x="288" y="152"/>
                    <a:pt x="288" y="150"/>
                  </a:cubicBezTo>
                  <a:cubicBezTo>
                    <a:pt x="289" y="149"/>
                    <a:pt x="290" y="148"/>
                    <a:pt x="292" y="148"/>
                  </a:cubicBezTo>
                  <a:cubicBezTo>
                    <a:pt x="292" y="148"/>
                    <a:pt x="292" y="148"/>
                    <a:pt x="292" y="148"/>
                  </a:cubicBezTo>
                  <a:cubicBezTo>
                    <a:pt x="293" y="148"/>
                    <a:pt x="293" y="148"/>
                    <a:pt x="293" y="148"/>
                  </a:cubicBezTo>
                  <a:cubicBezTo>
                    <a:pt x="295" y="150"/>
                    <a:pt x="295" y="150"/>
                    <a:pt x="295" y="150"/>
                  </a:cubicBezTo>
                  <a:cubicBezTo>
                    <a:pt x="295" y="150"/>
                    <a:pt x="295" y="150"/>
                    <a:pt x="295" y="150"/>
                  </a:cubicBezTo>
                  <a:cubicBezTo>
                    <a:pt x="295" y="150"/>
                    <a:pt x="295" y="150"/>
                    <a:pt x="295" y="150"/>
                  </a:cubicBezTo>
                  <a:cubicBezTo>
                    <a:pt x="297" y="151"/>
                    <a:pt x="297" y="151"/>
                    <a:pt x="297" y="151"/>
                  </a:cubicBezTo>
                  <a:cubicBezTo>
                    <a:pt x="297" y="152"/>
                    <a:pt x="298" y="152"/>
                    <a:pt x="298" y="152"/>
                  </a:cubicBezTo>
                  <a:cubicBezTo>
                    <a:pt x="298" y="152"/>
                    <a:pt x="300" y="151"/>
                    <a:pt x="301" y="149"/>
                  </a:cubicBezTo>
                  <a:cubicBezTo>
                    <a:pt x="303" y="147"/>
                    <a:pt x="304" y="143"/>
                    <a:pt x="304" y="140"/>
                  </a:cubicBezTo>
                  <a:cubicBezTo>
                    <a:pt x="303" y="137"/>
                    <a:pt x="303" y="132"/>
                    <a:pt x="304" y="130"/>
                  </a:cubicBezTo>
                  <a:cubicBezTo>
                    <a:pt x="304" y="130"/>
                    <a:pt x="304" y="130"/>
                    <a:pt x="304" y="130"/>
                  </a:cubicBezTo>
                  <a:cubicBezTo>
                    <a:pt x="304" y="130"/>
                    <a:pt x="304" y="130"/>
                    <a:pt x="304" y="130"/>
                  </a:cubicBezTo>
                  <a:cubicBezTo>
                    <a:pt x="313" y="117"/>
                    <a:pt x="313" y="117"/>
                    <a:pt x="313" y="117"/>
                  </a:cubicBezTo>
                  <a:cubicBezTo>
                    <a:pt x="317" y="112"/>
                    <a:pt x="320" y="109"/>
                    <a:pt x="325" y="108"/>
                  </a:cubicBezTo>
                  <a:cubicBezTo>
                    <a:pt x="325" y="108"/>
                    <a:pt x="325" y="108"/>
                    <a:pt x="325" y="108"/>
                  </a:cubicBezTo>
                  <a:cubicBezTo>
                    <a:pt x="325" y="108"/>
                    <a:pt x="325" y="108"/>
                    <a:pt x="325" y="108"/>
                  </a:cubicBezTo>
                  <a:cubicBezTo>
                    <a:pt x="329" y="107"/>
                    <a:pt x="329" y="107"/>
                    <a:pt x="329" y="107"/>
                  </a:cubicBezTo>
                  <a:cubicBezTo>
                    <a:pt x="329" y="107"/>
                    <a:pt x="329" y="107"/>
                    <a:pt x="329" y="107"/>
                  </a:cubicBezTo>
                  <a:cubicBezTo>
                    <a:pt x="329" y="107"/>
                    <a:pt x="329" y="107"/>
                    <a:pt x="329" y="107"/>
                  </a:cubicBezTo>
                  <a:cubicBezTo>
                    <a:pt x="329" y="107"/>
                    <a:pt x="329" y="107"/>
                    <a:pt x="329" y="107"/>
                  </a:cubicBezTo>
                  <a:cubicBezTo>
                    <a:pt x="331" y="103"/>
                    <a:pt x="331" y="103"/>
                    <a:pt x="331" y="103"/>
                  </a:cubicBezTo>
                  <a:cubicBezTo>
                    <a:pt x="331" y="103"/>
                    <a:pt x="331" y="103"/>
                    <a:pt x="331" y="103"/>
                  </a:cubicBezTo>
                  <a:cubicBezTo>
                    <a:pt x="331" y="103"/>
                    <a:pt x="331" y="103"/>
                    <a:pt x="331" y="103"/>
                  </a:cubicBezTo>
                  <a:cubicBezTo>
                    <a:pt x="333" y="100"/>
                    <a:pt x="333" y="100"/>
                    <a:pt x="333" y="100"/>
                  </a:cubicBezTo>
                  <a:cubicBezTo>
                    <a:pt x="334" y="98"/>
                    <a:pt x="334" y="98"/>
                    <a:pt x="334" y="98"/>
                  </a:cubicBezTo>
                  <a:cubicBezTo>
                    <a:pt x="332" y="97"/>
                    <a:pt x="332" y="97"/>
                    <a:pt x="332" y="97"/>
                  </a:cubicBezTo>
                  <a:cubicBezTo>
                    <a:pt x="325" y="96"/>
                    <a:pt x="325" y="96"/>
                    <a:pt x="325" y="96"/>
                  </a:cubicBezTo>
                  <a:cubicBezTo>
                    <a:pt x="325" y="96"/>
                    <a:pt x="325" y="96"/>
                    <a:pt x="325" y="96"/>
                  </a:cubicBezTo>
                  <a:cubicBezTo>
                    <a:pt x="325" y="96"/>
                    <a:pt x="325" y="96"/>
                    <a:pt x="325" y="96"/>
                  </a:cubicBezTo>
                  <a:cubicBezTo>
                    <a:pt x="323" y="95"/>
                    <a:pt x="321" y="95"/>
                    <a:pt x="321" y="93"/>
                  </a:cubicBezTo>
                  <a:cubicBezTo>
                    <a:pt x="320" y="92"/>
                    <a:pt x="321" y="90"/>
                    <a:pt x="322" y="90"/>
                  </a:cubicBezTo>
                  <a:cubicBezTo>
                    <a:pt x="323" y="88"/>
                    <a:pt x="323" y="87"/>
                    <a:pt x="323" y="86"/>
                  </a:cubicBezTo>
                  <a:cubicBezTo>
                    <a:pt x="323" y="85"/>
                    <a:pt x="322" y="85"/>
                    <a:pt x="321" y="85"/>
                  </a:cubicBezTo>
                  <a:cubicBezTo>
                    <a:pt x="321" y="85"/>
                    <a:pt x="320" y="85"/>
                    <a:pt x="319" y="86"/>
                  </a:cubicBezTo>
                  <a:cubicBezTo>
                    <a:pt x="316" y="88"/>
                    <a:pt x="316" y="88"/>
                    <a:pt x="316" y="88"/>
                  </a:cubicBezTo>
                  <a:cubicBezTo>
                    <a:pt x="316" y="88"/>
                    <a:pt x="316" y="88"/>
                    <a:pt x="316" y="88"/>
                  </a:cubicBezTo>
                  <a:cubicBezTo>
                    <a:pt x="316" y="88"/>
                    <a:pt x="316" y="88"/>
                    <a:pt x="316" y="88"/>
                  </a:cubicBezTo>
                  <a:cubicBezTo>
                    <a:pt x="313" y="89"/>
                    <a:pt x="313" y="89"/>
                    <a:pt x="313" y="89"/>
                  </a:cubicBezTo>
                  <a:cubicBezTo>
                    <a:pt x="313" y="89"/>
                    <a:pt x="313" y="89"/>
                    <a:pt x="313" y="89"/>
                  </a:cubicBezTo>
                  <a:cubicBezTo>
                    <a:pt x="312" y="89"/>
                    <a:pt x="312" y="89"/>
                    <a:pt x="312" y="89"/>
                  </a:cubicBezTo>
                  <a:cubicBezTo>
                    <a:pt x="307" y="86"/>
                    <a:pt x="307" y="86"/>
                    <a:pt x="307" y="86"/>
                  </a:cubicBezTo>
                  <a:cubicBezTo>
                    <a:pt x="307" y="86"/>
                    <a:pt x="307" y="86"/>
                    <a:pt x="307" y="86"/>
                  </a:cubicBezTo>
                  <a:cubicBezTo>
                    <a:pt x="306" y="86"/>
                    <a:pt x="302" y="87"/>
                    <a:pt x="294" y="93"/>
                  </a:cubicBezTo>
                  <a:cubicBezTo>
                    <a:pt x="286" y="99"/>
                    <a:pt x="279" y="103"/>
                    <a:pt x="273" y="106"/>
                  </a:cubicBezTo>
                  <a:cubicBezTo>
                    <a:pt x="273" y="106"/>
                    <a:pt x="273" y="106"/>
                    <a:pt x="273" y="106"/>
                  </a:cubicBezTo>
                  <a:cubicBezTo>
                    <a:pt x="276" y="112"/>
                    <a:pt x="273" y="115"/>
                    <a:pt x="271" y="117"/>
                  </a:cubicBezTo>
                  <a:cubicBezTo>
                    <a:pt x="271" y="117"/>
                    <a:pt x="271" y="117"/>
                    <a:pt x="271" y="117"/>
                  </a:cubicBezTo>
                  <a:cubicBezTo>
                    <a:pt x="271" y="117"/>
                    <a:pt x="271" y="117"/>
                    <a:pt x="271" y="117"/>
                  </a:cubicBezTo>
                  <a:cubicBezTo>
                    <a:pt x="267" y="119"/>
                    <a:pt x="264" y="120"/>
                    <a:pt x="259" y="120"/>
                  </a:cubicBezTo>
                  <a:cubicBezTo>
                    <a:pt x="258" y="120"/>
                    <a:pt x="257" y="120"/>
                    <a:pt x="255" y="120"/>
                  </a:cubicBezTo>
                  <a:cubicBezTo>
                    <a:pt x="255" y="120"/>
                    <a:pt x="255" y="120"/>
                    <a:pt x="255" y="120"/>
                  </a:cubicBezTo>
                  <a:cubicBezTo>
                    <a:pt x="250" y="120"/>
                    <a:pt x="244" y="118"/>
                    <a:pt x="240" y="115"/>
                  </a:cubicBezTo>
                  <a:cubicBezTo>
                    <a:pt x="240" y="114"/>
                    <a:pt x="240" y="114"/>
                    <a:pt x="240" y="114"/>
                  </a:cubicBezTo>
                  <a:cubicBezTo>
                    <a:pt x="240" y="114"/>
                    <a:pt x="240" y="114"/>
                    <a:pt x="240" y="114"/>
                  </a:cubicBezTo>
                  <a:cubicBezTo>
                    <a:pt x="237" y="111"/>
                    <a:pt x="237" y="111"/>
                    <a:pt x="237" y="111"/>
                  </a:cubicBezTo>
                  <a:cubicBezTo>
                    <a:pt x="237" y="111"/>
                    <a:pt x="237" y="111"/>
                    <a:pt x="237" y="111"/>
                  </a:cubicBezTo>
                  <a:cubicBezTo>
                    <a:pt x="237" y="111"/>
                    <a:pt x="237" y="111"/>
                    <a:pt x="237" y="111"/>
                  </a:cubicBezTo>
                  <a:cubicBezTo>
                    <a:pt x="235" y="108"/>
                    <a:pt x="235" y="106"/>
                    <a:pt x="235" y="104"/>
                  </a:cubicBezTo>
                  <a:cubicBezTo>
                    <a:pt x="235" y="104"/>
                    <a:pt x="235" y="104"/>
                    <a:pt x="235" y="104"/>
                  </a:cubicBezTo>
                  <a:cubicBezTo>
                    <a:pt x="234" y="104"/>
                    <a:pt x="234" y="104"/>
                    <a:pt x="234" y="104"/>
                  </a:cubicBezTo>
                  <a:cubicBezTo>
                    <a:pt x="234" y="114"/>
                    <a:pt x="234" y="114"/>
                    <a:pt x="234" y="114"/>
                  </a:cubicBezTo>
                  <a:cubicBezTo>
                    <a:pt x="234" y="114"/>
                    <a:pt x="234" y="114"/>
                    <a:pt x="234" y="114"/>
                  </a:cubicBezTo>
                  <a:cubicBezTo>
                    <a:pt x="234" y="114"/>
                    <a:pt x="234" y="114"/>
                    <a:pt x="234" y="114"/>
                  </a:cubicBezTo>
                  <a:cubicBezTo>
                    <a:pt x="231" y="121"/>
                    <a:pt x="231" y="121"/>
                    <a:pt x="231" y="121"/>
                  </a:cubicBezTo>
                  <a:cubicBezTo>
                    <a:pt x="231" y="121"/>
                    <a:pt x="231" y="121"/>
                    <a:pt x="231" y="121"/>
                  </a:cubicBezTo>
                  <a:cubicBezTo>
                    <a:pt x="230" y="122"/>
                    <a:pt x="230" y="122"/>
                    <a:pt x="230" y="122"/>
                  </a:cubicBezTo>
                  <a:cubicBezTo>
                    <a:pt x="224" y="123"/>
                    <a:pt x="224" y="123"/>
                    <a:pt x="224" y="123"/>
                  </a:cubicBezTo>
                  <a:cubicBezTo>
                    <a:pt x="224" y="123"/>
                    <a:pt x="224" y="123"/>
                    <a:pt x="224" y="123"/>
                  </a:cubicBezTo>
                  <a:cubicBezTo>
                    <a:pt x="224" y="123"/>
                    <a:pt x="224" y="123"/>
                    <a:pt x="224" y="123"/>
                  </a:cubicBezTo>
                  <a:cubicBezTo>
                    <a:pt x="206" y="120"/>
                    <a:pt x="206" y="120"/>
                    <a:pt x="206" y="120"/>
                  </a:cubicBezTo>
                  <a:cubicBezTo>
                    <a:pt x="198" y="118"/>
                    <a:pt x="193" y="115"/>
                    <a:pt x="191" y="111"/>
                  </a:cubicBezTo>
                  <a:cubicBezTo>
                    <a:pt x="190" y="110"/>
                    <a:pt x="188" y="109"/>
                    <a:pt x="182" y="109"/>
                  </a:cubicBezTo>
                  <a:cubicBezTo>
                    <a:pt x="168" y="108"/>
                    <a:pt x="168" y="108"/>
                    <a:pt x="168" y="108"/>
                  </a:cubicBezTo>
                  <a:cubicBezTo>
                    <a:pt x="168" y="108"/>
                    <a:pt x="168" y="108"/>
                    <a:pt x="168" y="108"/>
                  </a:cubicBezTo>
                  <a:cubicBezTo>
                    <a:pt x="167" y="108"/>
                    <a:pt x="167" y="108"/>
                    <a:pt x="167" y="108"/>
                  </a:cubicBezTo>
                  <a:cubicBezTo>
                    <a:pt x="154" y="99"/>
                    <a:pt x="154" y="99"/>
                    <a:pt x="154" y="99"/>
                  </a:cubicBezTo>
                  <a:cubicBezTo>
                    <a:pt x="147" y="94"/>
                    <a:pt x="144" y="93"/>
                    <a:pt x="143" y="93"/>
                  </a:cubicBezTo>
                  <a:cubicBezTo>
                    <a:pt x="140" y="92"/>
                    <a:pt x="138" y="92"/>
                    <a:pt x="137" y="90"/>
                  </a:cubicBezTo>
                  <a:cubicBezTo>
                    <a:pt x="137" y="90"/>
                    <a:pt x="137" y="89"/>
                    <a:pt x="137" y="88"/>
                  </a:cubicBezTo>
                  <a:cubicBezTo>
                    <a:pt x="140" y="82"/>
                    <a:pt x="140" y="82"/>
                    <a:pt x="140" y="82"/>
                  </a:cubicBezTo>
                  <a:cubicBezTo>
                    <a:pt x="142" y="76"/>
                    <a:pt x="142" y="76"/>
                    <a:pt x="142" y="76"/>
                  </a:cubicBezTo>
                  <a:cubicBezTo>
                    <a:pt x="142" y="75"/>
                    <a:pt x="142" y="75"/>
                    <a:pt x="142" y="75"/>
                  </a:cubicBezTo>
                  <a:cubicBezTo>
                    <a:pt x="142" y="75"/>
                    <a:pt x="142" y="75"/>
                    <a:pt x="142" y="75"/>
                  </a:cubicBezTo>
                  <a:cubicBezTo>
                    <a:pt x="146" y="71"/>
                    <a:pt x="146" y="71"/>
                    <a:pt x="146" y="71"/>
                  </a:cubicBezTo>
                  <a:cubicBezTo>
                    <a:pt x="143" y="69"/>
                    <a:pt x="143" y="69"/>
                    <a:pt x="143" y="69"/>
                  </a:cubicBezTo>
                  <a:cubicBezTo>
                    <a:pt x="140" y="67"/>
                    <a:pt x="138" y="65"/>
                    <a:pt x="138" y="63"/>
                  </a:cubicBezTo>
                  <a:cubicBezTo>
                    <a:pt x="138" y="62"/>
                    <a:pt x="136" y="61"/>
                    <a:pt x="135" y="61"/>
                  </a:cubicBezTo>
                  <a:cubicBezTo>
                    <a:pt x="135" y="61"/>
                    <a:pt x="135" y="61"/>
                    <a:pt x="135" y="61"/>
                  </a:cubicBezTo>
                  <a:cubicBezTo>
                    <a:pt x="135" y="61"/>
                    <a:pt x="135" y="61"/>
                    <a:pt x="135" y="61"/>
                  </a:cubicBezTo>
                  <a:cubicBezTo>
                    <a:pt x="129" y="59"/>
                    <a:pt x="129" y="59"/>
                    <a:pt x="129" y="59"/>
                  </a:cubicBezTo>
                  <a:cubicBezTo>
                    <a:pt x="126" y="58"/>
                    <a:pt x="126" y="58"/>
                    <a:pt x="126" y="58"/>
                  </a:cubicBezTo>
                  <a:cubicBezTo>
                    <a:pt x="125" y="58"/>
                    <a:pt x="125" y="58"/>
                    <a:pt x="125" y="58"/>
                  </a:cubicBezTo>
                  <a:cubicBezTo>
                    <a:pt x="123" y="58"/>
                    <a:pt x="122" y="57"/>
                    <a:pt x="122" y="55"/>
                  </a:cubicBezTo>
                  <a:cubicBezTo>
                    <a:pt x="122" y="51"/>
                    <a:pt x="121" y="48"/>
                    <a:pt x="118" y="43"/>
                  </a:cubicBezTo>
                  <a:cubicBezTo>
                    <a:pt x="118" y="42"/>
                    <a:pt x="118" y="41"/>
                    <a:pt x="118" y="39"/>
                  </a:cubicBezTo>
                  <a:cubicBezTo>
                    <a:pt x="118" y="38"/>
                    <a:pt x="120" y="37"/>
                    <a:pt x="122" y="35"/>
                  </a:cubicBezTo>
                  <a:cubicBezTo>
                    <a:pt x="124" y="35"/>
                    <a:pt x="124" y="35"/>
                    <a:pt x="124" y="35"/>
                  </a:cubicBezTo>
                  <a:cubicBezTo>
                    <a:pt x="125" y="37"/>
                    <a:pt x="125" y="37"/>
                    <a:pt x="125" y="37"/>
                  </a:cubicBezTo>
                  <a:cubicBezTo>
                    <a:pt x="125" y="39"/>
                    <a:pt x="125" y="39"/>
                    <a:pt x="125" y="39"/>
                  </a:cubicBezTo>
                  <a:cubicBezTo>
                    <a:pt x="127" y="40"/>
                    <a:pt x="127" y="40"/>
                    <a:pt x="127" y="40"/>
                  </a:cubicBezTo>
                  <a:cubicBezTo>
                    <a:pt x="127" y="40"/>
                    <a:pt x="127" y="39"/>
                    <a:pt x="128" y="37"/>
                  </a:cubicBezTo>
                  <a:cubicBezTo>
                    <a:pt x="129" y="36"/>
                    <a:pt x="129" y="34"/>
                    <a:pt x="129" y="32"/>
                  </a:cubicBezTo>
                  <a:cubicBezTo>
                    <a:pt x="129" y="31"/>
                    <a:pt x="129" y="31"/>
                    <a:pt x="127" y="30"/>
                  </a:cubicBezTo>
                  <a:cubicBezTo>
                    <a:pt x="126" y="30"/>
                    <a:pt x="126" y="30"/>
                    <a:pt x="126" y="30"/>
                  </a:cubicBezTo>
                  <a:cubicBezTo>
                    <a:pt x="126" y="30"/>
                    <a:pt x="126" y="30"/>
                    <a:pt x="126" y="30"/>
                  </a:cubicBezTo>
                  <a:cubicBezTo>
                    <a:pt x="123" y="29"/>
                    <a:pt x="121" y="29"/>
                    <a:pt x="120" y="28"/>
                  </a:cubicBezTo>
                  <a:cubicBezTo>
                    <a:pt x="119" y="27"/>
                    <a:pt x="119" y="26"/>
                    <a:pt x="118" y="25"/>
                  </a:cubicBezTo>
                  <a:cubicBezTo>
                    <a:pt x="118" y="24"/>
                    <a:pt x="119" y="23"/>
                    <a:pt x="120" y="21"/>
                  </a:cubicBezTo>
                  <a:cubicBezTo>
                    <a:pt x="121" y="19"/>
                    <a:pt x="121" y="17"/>
                    <a:pt x="121" y="16"/>
                  </a:cubicBezTo>
                  <a:cubicBezTo>
                    <a:pt x="121" y="15"/>
                    <a:pt x="120" y="14"/>
                    <a:pt x="116" y="14"/>
                  </a:cubicBezTo>
                  <a:cubicBezTo>
                    <a:pt x="115" y="14"/>
                    <a:pt x="115" y="14"/>
                    <a:pt x="115" y="14"/>
                  </a:cubicBezTo>
                  <a:cubicBezTo>
                    <a:pt x="115" y="12"/>
                    <a:pt x="115" y="12"/>
                    <a:pt x="115" y="12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1" y="3"/>
                    <a:pt x="111" y="3"/>
                    <a:pt x="111" y="3"/>
                  </a:cubicBezTo>
                  <a:cubicBezTo>
                    <a:pt x="110" y="2"/>
                    <a:pt x="110" y="2"/>
                    <a:pt x="1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80" name="Freeform 893"/>
            <p:cNvSpPr>
              <a:spLocks/>
            </p:cNvSpPr>
            <p:nvPr/>
          </p:nvSpPr>
          <p:spPr bwMode="auto">
            <a:xfrm>
              <a:off x="2344208" y="4061683"/>
              <a:ext cx="70578" cy="181487"/>
            </a:xfrm>
            <a:custGeom>
              <a:avLst/>
              <a:gdLst>
                <a:gd name="T0" fmla="*/ 10 w 18"/>
                <a:gd name="T1" fmla="*/ 46 h 46"/>
                <a:gd name="T2" fmla="*/ 0 w 18"/>
                <a:gd name="T3" fmla="*/ 22 h 46"/>
                <a:gd name="T4" fmla="*/ 10 w 18"/>
                <a:gd name="T5" fmla="*/ 4 h 46"/>
                <a:gd name="T6" fmla="*/ 11 w 18"/>
                <a:gd name="T7" fmla="*/ 2 h 46"/>
                <a:gd name="T8" fmla="*/ 12 w 18"/>
                <a:gd name="T9" fmla="*/ 2 h 46"/>
                <a:gd name="T10" fmla="*/ 16 w 18"/>
                <a:gd name="T11" fmla="*/ 0 h 46"/>
                <a:gd name="T12" fmla="*/ 17 w 18"/>
                <a:gd name="T13" fmla="*/ 0 h 46"/>
                <a:gd name="T14" fmla="*/ 18 w 18"/>
                <a:gd name="T15" fmla="*/ 4 h 46"/>
                <a:gd name="T16" fmla="*/ 18 w 18"/>
                <a:gd name="T17" fmla="*/ 6 h 46"/>
                <a:gd name="T18" fmla="*/ 16 w 18"/>
                <a:gd name="T19" fmla="*/ 5 h 46"/>
                <a:gd name="T20" fmla="*/ 16 w 18"/>
                <a:gd name="T21" fmla="*/ 5 h 46"/>
                <a:gd name="T22" fmla="*/ 15 w 18"/>
                <a:gd name="T23" fmla="*/ 5 h 46"/>
                <a:gd name="T24" fmla="*/ 12 w 18"/>
                <a:gd name="T25" fmla="*/ 6 h 46"/>
                <a:gd name="T26" fmla="*/ 11 w 18"/>
                <a:gd name="T27" fmla="*/ 6 h 46"/>
                <a:gd name="T28" fmla="*/ 11 w 18"/>
                <a:gd name="T29" fmla="*/ 7 h 46"/>
                <a:gd name="T30" fmla="*/ 9 w 18"/>
                <a:gd name="T31" fmla="*/ 11 h 46"/>
                <a:gd name="T32" fmla="*/ 9 w 18"/>
                <a:gd name="T33" fmla="*/ 11 h 46"/>
                <a:gd name="T34" fmla="*/ 10 w 18"/>
                <a:gd name="T35" fmla="*/ 12 h 46"/>
                <a:gd name="T36" fmla="*/ 11 w 18"/>
                <a:gd name="T37" fmla="*/ 15 h 46"/>
                <a:gd name="T38" fmla="*/ 16 w 18"/>
                <a:gd name="T39" fmla="*/ 17 h 46"/>
                <a:gd name="T40" fmla="*/ 16 w 18"/>
                <a:gd name="T41" fmla="*/ 17 h 46"/>
                <a:gd name="T42" fmla="*/ 12 w 18"/>
                <a:gd name="T43" fmla="*/ 33 h 46"/>
                <a:gd name="T44" fmla="*/ 11 w 18"/>
                <a:gd name="T45" fmla="*/ 46 h 46"/>
                <a:gd name="T46" fmla="*/ 10 w 18"/>
                <a:gd name="T47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8" h="46">
                  <a:moveTo>
                    <a:pt x="10" y="46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3" y="19"/>
                    <a:pt x="7" y="13"/>
                    <a:pt x="10" y="4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3" y="17"/>
                    <a:pt x="14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21"/>
                    <a:pt x="15" y="26"/>
                    <a:pt x="12" y="33"/>
                  </a:cubicBezTo>
                  <a:cubicBezTo>
                    <a:pt x="10" y="36"/>
                    <a:pt x="10" y="40"/>
                    <a:pt x="11" y="46"/>
                  </a:cubicBezTo>
                  <a:cubicBezTo>
                    <a:pt x="11" y="46"/>
                    <a:pt x="11" y="46"/>
                    <a:pt x="10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81" name="Freeform 894"/>
            <p:cNvSpPr>
              <a:spLocks noEditPoints="1"/>
            </p:cNvSpPr>
            <p:nvPr/>
          </p:nvSpPr>
          <p:spPr bwMode="auto">
            <a:xfrm>
              <a:off x="2339167" y="4053281"/>
              <a:ext cx="75620" cy="198291"/>
            </a:xfrm>
            <a:custGeom>
              <a:avLst/>
              <a:gdLst>
                <a:gd name="T0" fmla="*/ 18 w 19"/>
                <a:gd name="T1" fmla="*/ 0 h 50"/>
                <a:gd name="T2" fmla="*/ 19 w 19"/>
                <a:gd name="T3" fmla="*/ 6 h 50"/>
                <a:gd name="T4" fmla="*/ 19 w 19"/>
                <a:gd name="T5" fmla="*/ 9 h 50"/>
                <a:gd name="T6" fmla="*/ 17 w 19"/>
                <a:gd name="T7" fmla="*/ 8 h 50"/>
                <a:gd name="T8" fmla="*/ 13 w 19"/>
                <a:gd name="T9" fmla="*/ 9 h 50"/>
                <a:gd name="T10" fmla="*/ 11 w 19"/>
                <a:gd name="T11" fmla="*/ 13 h 50"/>
                <a:gd name="T12" fmla="*/ 13 w 19"/>
                <a:gd name="T13" fmla="*/ 16 h 50"/>
                <a:gd name="T14" fmla="*/ 17 w 19"/>
                <a:gd name="T15" fmla="*/ 18 h 50"/>
                <a:gd name="T16" fmla="*/ 18 w 19"/>
                <a:gd name="T17" fmla="*/ 18 h 50"/>
                <a:gd name="T18" fmla="*/ 14 w 19"/>
                <a:gd name="T19" fmla="*/ 35 h 50"/>
                <a:gd name="T20" fmla="*/ 13 w 19"/>
                <a:gd name="T21" fmla="*/ 50 h 50"/>
                <a:gd name="T22" fmla="*/ 12 w 19"/>
                <a:gd name="T23" fmla="*/ 49 h 50"/>
                <a:gd name="T24" fmla="*/ 12 w 19"/>
                <a:gd name="T25" fmla="*/ 48 h 50"/>
                <a:gd name="T26" fmla="*/ 11 w 19"/>
                <a:gd name="T27" fmla="*/ 49 h 50"/>
                <a:gd name="T28" fmla="*/ 0 w 19"/>
                <a:gd name="T29" fmla="*/ 24 h 50"/>
                <a:gd name="T30" fmla="*/ 10 w 19"/>
                <a:gd name="T31" fmla="*/ 6 h 50"/>
                <a:gd name="T32" fmla="*/ 12 w 19"/>
                <a:gd name="T33" fmla="*/ 3 h 50"/>
                <a:gd name="T34" fmla="*/ 13 w 19"/>
                <a:gd name="T35" fmla="*/ 3 h 50"/>
                <a:gd name="T36" fmla="*/ 17 w 19"/>
                <a:gd name="T37" fmla="*/ 1 h 50"/>
                <a:gd name="T38" fmla="*/ 18 w 19"/>
                <a:gd name="T39" fmla="*/ 0 h 50"/>
                <a:gd name="T40" fmla="*/ 17 w 19"/>
                <a:gd name="T41" fmla="*/ 3 h 50"/>
                <a:gd name="T42" fmla="*/ 14 w 19"/>
                <a:gd name="T43" fmla="*/ 4 h 50"/>
                <a:gd name="T44" fmla="*/ 14 w 19"/>
                <a:gd name="T45" fmla="*/ 5 h 50"/>
                <a:gd name="T46" fmla="*/ 14 w 19"/>
                <a:gd name="T47" fmla="*/ 5 h 50"/>
                <a:gd name="T48" fmla="*/ 13 w 19"/>
                <a:gd name="T49" fmla="*/ 5 h 50"/>
                <a:gd name="T50" fmla="*/ 12 w 19"/>
                <a:gd name="T51" fmla="*/ 7 h 50"/>
                <a:gd name="T52" fmla="*/ 2 w 19"/>
                <a:gd name="T53" fmla="*/ 24 h 50"/>
                <a:gd name="T54" fmla="*/ 10 w 19"/>
                <a:gd name="T55" fmla="*/ 43 h 50"/>
                <a:gd name="T56" fmla="*/ 12 w 19"/>
                <a:gd name="T57" fmla="*/ 34 h 50"/>
                <a:gd name="T58" fmla="*/ 16 w 19"/>
                <a:gd name="T59" fmla="*/ 20 h 50"/>
                <a:gd name="T60" fmla="*/ 12 w 19"/>
                <a:gd name="T61" fmla="*/ 17 h 50"/>
                <a:gd name="T62" fmla="*/ 10 w 19"/>
                <a:gd name="T63" fmla="*/ 14 h 50"/>
                <a:gd name="T64" fmla="*/ 9 w 19"/>
                <a:gd name="T65" fmla="*/ 13 h 50"/>
                <a:gd name="T66" fmla="*/ 10 w 19"/>
                <a:gd name="T67" fmla="*/ 13 h 50"/>
                <a:gd name="T68" fmla="*/ 11 w 19"/>
                <a:gd name="T69" fmla="*/ 8 h 50"/>
                <a:gd name="T70" fmla="*/ 12 w 19"/>
                <a:gd name="T71" fmla="*/ 8 h 50"/>
                <a:gd name="T72" fmla="*/ 12 w 19"/>
                <a:gd name="T73" fmla="*/ 8 h 50"/>
                <a:gd name="T74" fmla="*/ 16 w 19"/>
                <a:gd name="T75" fmla="*/ 6 h 50"/>
                <a:gd name="T76" fmla="*/ 17 w 19"/>
                <a:gd name="T77" fmla="*/ 6 h 50"/>
                <a:gd name="T78" fmla="*/ 17 w 19"/>
                <a:gd name="T79" fmla="*/ 6 h 50"/>
                <a:gd name="T80" fmla="*/ 18 w 19"/>
                <a:gd name="T81" fmla="*/ 6 h 50"/>
                <a:gd name="T82" fmla="*/ 18 w 19"/>
                <a:gd name="T83" fmla="*/ 6 h 50"/>
                <a:gd name="T84" fmla="*/ 17 w 19"/>
                <a:gd name="T85" fmla="*/ 3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9" h="50">
                  <a:moveTo>
                    <a:pt x="18" y="0"/>
                  </a:moveTo>
                  <a:cubicBezTo>
                    <a:pt x="19" y="6"/>
                    <a:pt x="19" y="6"/>
                    <a:pt x="19" y="6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4" y="18"/>
                    <a:pt x="15" y="18"/>
                    <a:pt x="17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8" y="22"/>
                    <a:pt x="17" y="28"/>
                    <a:pt x="14" y="35"/>
                  </a:cubicBezTo>
                  <a:cubicBezTo>
                    <a:pt x="12" y="39"/>
                    <a:pt x="12" y="44"/>
                    <a:pt x="13" y="50"/>
                  </a:cubicBezTo>
                  <a:cubicBezTo>
                    <a:pt x="12" y="49"/>
                    <a:pt x="12" y="49"/>
                    <a:pt x="12" y="49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48"/>
                    <a:pt x="11" y="49"/>
                    <a:pt x="11" y="49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3" y="21"/>
                    <a:pt x="7" y="15"/>
                    <a:pt x="10" y="6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8" y="0"/>
                    <a:pt x="18" y="0"/>
                    <a:pt x="18" y="0"/>
                  </a:cubicBezTo>
                  <a:moveTo>
                    <a:pt x="17" y="3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8" y="15"/>
                    <a:pt x="5" y="21"/>
                    <a:pt x="2" y="24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39"/>
                    <a:pt x="11" y="37"/>
                    <a:pt x="12" y="34"/>
                  </a:cubicBezTo>
                  <a:cubicBezTo>
                    <a:pt x="15" y="29"/>
                    <a:pt x="16" y="24"/>
                    <a:pt x="16" y="20"/>
                  </a:cubicBezTo>
                  <a:cubicBezTo>
                    <a:pt x="14" y="20"/>
                    <a:pt x="13" y="19"/>
                    <a:pt x="12" y="17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7" y="3"/>
                    <a:pt x="17" y="3"/>
                    <a:pt x="1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82" name="Freeform 895"/>
            <p:cNvSpPr>
              <a:spLocks/>
            </p:cNvSpPr>
            <p:nvPr/>
          </p:nvSpPr>
          <p:spPr bwMode="auto">
            <a:xfrm>
              <a:off x="2344208" y="4061683"/>
              <a:ext cx="70578" cy="181487"/>
            </a:xfrm>
            <a:custGeom>
              <a:avLst/>
              <a:gdLst>
                <a:gd name="T0" fmla="*/ 10 w 18"/>
                <a:gd name="T1" fmla="*/ 46 h 46"/>
                <a:gd name="T2" fmla="*/ 0 w 18"/>
                <a:gd name="T3" fmla="*/ 22 h 46"/>
                <a:gd name="T4" fmla="*/ 10 w 18"/>
                <a:gd name="T5" fmla="*/ 4 h 46"/>
                <a:gd name="T6" fmla="*/ 11 w 18"/>
                <a:gd name="T7" fmla="*/ 2 h 46"/>
                <a:gd name="T8" fmla="*/ 12 w 18"/>
                <a:gd name="T9" fmla="*/ 2 h 46"/>
                <a:gd name="T10" fmla="*/ 16 w 18"/>
                <a:gd name="T11" fmla="*/ 0 h 46"/>
                <a:gd name="T12" fmla="*/ 17 w 18"/>
                <a:gd name="T13" fmla="*/ 0 h 46"/>
                <a:gd name="T14" fmla="*/ 18 w 18"/>
                <a:gd name="T15" fmla="*/ 4 h 46"/>
                <a:gd name="T16" fmla="*/ 18 w 18"/>
                <a:gd name="T17" fmla="*/ 6 h 46"/>
                <a:gd name="T18" fmla="*/ 16 w 18"/>
                <a:gd name="T19" fmla="*/ 5 h 46"/>
                <a:gd name="T20" fmla="*/ 16 w 18"/>
                <a:gd name="T21" fmla="*/ 5 h 46"/>
                <a:gd name="T22" fmla="*/ 15 w 18"/>
                <a:gd name="T23" fmla="*/ 5 h 46"/>
                <a:gd name="T24" fmla="*/ 12 w 18"/>
                <a:gd name="T25" fmla="*/ 6 h 46"/>
                <a:gd name="T26" fmla="*/ 11 w 18"/>
                <a:gd name="T27" fmla="*/ 6 h 46"/>
                <a:gd name="T28" fmla="*/ 11 w 18"/>
                <a:gd name="T29" fmla="*/ 7 h 46"/>
                <a:gd name="T30" fmla="*/ 9 w 18"/>
                <a:gd name="T31" fmla="*/ 11 h 46"/>
                <a:gd name="T32" fmla="*/ 9 w 18"/>
                <a:gd name="T33" fmla="*/ 11 h 46"/>
                <a:gd name="T34" fmla="*/ 10 w 18"/>
                <a:gd name="T35" fmla="*/ 12 h 46"/>
                <a:gd name="T36" fmla="*/ 11 w 18"/>
                <a:gd name="T37" fmla="*/ 15 h 46"/>
                <a:gd name="T38" fmla="*/ 16 w 18"/>
                <a:gd name="T39" fmla="*/ 17 h 46"/>
                <a:gd name="T40" fmla="*/ 16 w 18"/>
                <a:gd name="T41" fmla="*/ 17 h 46"/>
                <a:gd name="T42" fmla="*/ 12 w 18"/>
                <a:gd name="T43" fmla="*/ 33 h 46"/>
                <a:gd name="T44" fmla="*/ 11 w 18"/>
                <a:gd name="T45" fmla="*/ 46 h 46"/>
                <a:gd name="T46" fmla="*/ 10 w 18"/>
                <a:gd name="T47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8" h="46">
                  <a:moveTo>
                    <a:pt x="10" y="46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3" y="19"/>
                    <a:pt x="7" y="13"/>
                    <a:pt x="10" y="4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3" y="17"/>
                    <a:pt x="14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21"/>
                    <a:pt x="15" y="26"/>
                    <a:pt x="12" y="33"/>
                  </a:cubicBezTo>
                  <a:cubicBezTo>
                    <a:pt x="10" y="36"/>
                    <a:pt x="10" y="40"/>
                    <a:pt x="11" y="46"/>
                  </a:cubicBezTo>
                  <a:cubicBezTo>
                    <a:pt x="11" y="46"/>
                    <a:pt x="11" y="46"/>
                    <a:pt x="10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83" name="Freeform 896"/>
            <p:cNvSpPr>
              <a:spLocks noEditPoints="1"/>
            </p:cNvSpPr>
            <p:nvPr/>
          </p:nvSpPr>
          <p:spPr bwMode="auto">
            <a:xfrm>
              <a:off x="2339167" y="4053281"/>
              <a:ext cx="75620" cy="198291"/>
            </a:xfrm>
            <a:custGeom>
              <a:avLst/>
              <a:gdLst>
                <a:gd name="T0" fmla="*/ 18 w 19"/>
                <a:gd name="T1" fmla="*/ 0 h 50"/>
                <a:gd name="T2" fmla="*/ 19 w 19"/>
                <a:gd name="T3" fmla="*/ 6 h 50"/>
                <a:gd name="T4" fmla="*/ 19 w 19"/>
                <a:gd name="T5" fmla="*/ 9 h 50"/>
                <a:gd name="T6" fmla="*/ 17 w 19"/>
                <a:gd name="T7" fmla="*/ 8 h 50"/>
                <a:gd name="T8" fmla="*/ 13 w 19"/>
                <a:gd name="T9" fmla="*/ 9 h 50"/>
                <a:gd name="T10" fmla="*/ 11 w 19"/>
                <a:gd name="T11" fmla="*/ 13 h 50"/>
                <a:gd name="T12" fmla="*/ 13 w 19"/>
                <a:gd name="T13" fmla="*/ 16 h 50"/>
                <a:gd name="T14" fmla="*/ 17 w 19"/>
                <a:gd name="T15" fmla="*/ 18 h 50"/>
                <a:gd name="T16" fmla="*/ 18 w 19"/>
                <a:gd name="T17" fmla="*/ 18 h 50"/>
                <a:gd name="T18" fmla="*/ 14 w 19"/>
                <a:gd name="T19" fmla="*/ 35 h 50"/>
                <a:gd name="T20" fmla="*/ 13 w 19"/>
                <a:gd name="T21" fmla="*/ 50 h 50"/>
                <a:gd name="T22" fmla="*/ 12 w 19"/>
                <a:gd name="T23" fmla="*/ 49 h 50"/>
                <a:gd name="T24" fmla="*/ 12 w 19"/>
                <a:gd name="T25" fmla="*/ 48 h 50"/>
                <a:gd name="T26" fmla="*/ 11 w 19"/>
                <a:gd name="T27" fmla="*/ 49 h 50"/>
                <a:gd name="T28" fmla="*/ 0 w 19"/>
                <a:gd name="T29" fmla="*/ 24 h 50"/>
                <a:gd name="T30" fmla="*/ 10 w 19"/>
                <a:gd name="T31" fmla="*/ 6 h 50"/>
                <a:gd name="T32" fmla="*/ 12 w 19"/>
                <a:gd name="T33" fmla="*/ 3 h 50"/>
                <a:gd name="T34" fmla="*/ 13 w 19"/>
                <a:gd name="T35" fmla="*/ 3 h 50"/>
                <a:gd name="T36" fmla="*/ 17 w 19"/>
                <a:gd name="T37" fmla="*/ 1 h 50"/>
                <a:gd name="T38" fmla="*/ 18 w 19"/>
                <a:gd name="T39" fmla="*/ 0 h 50"/>
                <a:gd name="T40" fmla="*/ 17 w 19"/>
                <a:gd name="T41" fmla="*/ 3 h 50"/>
                <a:gd name="T42" fmla="*/ 14 w 19"/>
                <a:gd name="T43" fmla="*/ 4 h 50"/>
                <a:gd name="T44" fmla="*/ 14 w 19"/>
                <a:gd name="T45" fmla="*/ 5 h 50"/>
                <a:gd name="T46" fmla="*/ 14 w 19"/>
                <a:gd name="T47" fmla="*/ 5 h 50"/>
                <a:gd name="T48" fmla="*/ 13 w 19"/>
                <a:gd name="T49" fmla="*/ 5 h 50"/>
                <a:gd name="T50" fmla="*/ 12 w 19"/>
                <a:gd name="T51" fmla="*/ 7 h 50"/>
                <a:gd name="T52" fmla="*/ 2 w 19"/>
                <a:gd name="T53" fmla="*/ 24 h 50"/>
                <a:gd name="T54" fmla="*/ 10 w 19"/>
                <a:gd name="T55" fmla="*/ 43 h 50"/>
                <a:gd name="T56" fmla="*/ 12 w 19"/>
                <a:gd name="T57" fmla="*/ 34 h 50"/>
                <a:gd name="T58" fmla="*/ 16 w 19"/>
                <a:gd name="T59" fmla="*/ 20 h 50"/>
                <a:gd name="T60" fmla="*/ 12 w 19"/>
                <a:gd name="T61" fmla="*/ 17 h 50"/>
                <a:gd name="T62" fmla="*/ 10 w 19"/>
                <a:gd name="T63" fmla="*/ 14 h 50"/>
                <a:gd name="T64" fmla="*/ 9 w 19"/>
                <a:gd name="T65" fmla="*/ 13 h 50"/>
                <a:gd name="T66" fmla="*/ 10 w 19"/>
                <a:gd name="T67" fmla="*/ 13 h 50"/>
                <a:gd name="T68" fmla="*/ 11 w 19"/>
                <a:gd name="T69" fmla="*/ 8 h 50"/>
                <a:gd name="T70" fmla="*/ 12 w 19"/>
                <a:gd name="T71" fmla="*/ 8 h 50"/>
                <a:gd name="T72" fmla="*/ 12 w 19"/>
                <a:gd name="T73" fmla="*/ 8 h 50"/>
                <a:gd name="T74" fmla="*/ 16 w 19"/>
                <a:gd name="T75" fmla="*/ 6 h 50"/>
                <a:gd name="T76" fmla="*/ 17 w 19"/>
                <a:gd name="T77" fmla="*/ 6 h 50"/>
                <a:gd name="T78" fmla="*/ 17 w 19"/>
                <a:gd name="T79" fmla="*/ 6 h 50"/>
                <a:gd name="T80" fmla="*/ 18 w 19"/>
                <a:gd name="T81" fmla="*/ 6 h 50"/>
                <a:gd name="T82" fmla="*/ 18 w 19"/>
                <a:gd name="T83" fmla="*/ 6 h 50"/>
                <a:gd name="T84" fmla="*/ 17 w 19"/>
                <a:gd name="T85" fmla="*/ 3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9" h="50">
                  <a:moveTo>
                    <a:pt x="18" y="0"/>
                  </a:moveTo>
                  <a:cubicBezTo>
                    <a:pt x="19" y="6"/>
                    <a:pt x="19" y="6"/>
                    <a:pt x="19" y="6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4" y="18"/>
                    <a:pt x="15" y="18"/>
                    <a:pt x="17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8" y="22"/>
                    <a:pt x="17" y="28"/>
                    <a:pt x="14" y="35"/>
                  </a:cubicBezTo>
                  <a:cubicBezTo>
                    <a:pt x="12" y="39"/>
                    <a:pt x="12" y="44"/>
                    <a:pt x="13" y="50"/>
                  </a:cubicBezTo>
                  <a:cubicBezTo>
                    <a:pt x="12" y="49"/>
                    <a:pt x="12" y="49"/>
                    <a:pt x="12" y="49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48"/>
                    <a:pt x="11" y="49"/>
                    <a:pt x="11" y="49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3" y="21"/>
                    <a:pt x="7" y="15"/>
                    <a:pt x="10" y="6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8" y="0"/>
                    <a:pt x="18" y="0"/>
                    <a:pt x="18" y="0"/>
                  </a:cubicBezTo>
                  <a:moveTo>
                    <a:pt x="17" y="3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8" y="15"/>
                    <a:pt x="5" y="21"/>
                    <a:pt x="2" y="24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39"/>
                    <a:pt x="11" y="37"/>
                    <a:pt x="12" y="34"/>
                  </a:cubicBezTo>
                  <a:cubicBezTo>
                    <a:pt x="15" y="29"/>
                    <a:pt x="16" y="24"/>
                    <a:pt x="16" y="20"/>
                  </a:cubicBezTo>
                  <a:cubicBezTo>
                    <a:pt x="14" y="20"/>
                    <a:pt x="13" y="19"/>
                    <a:pt x="12" y="17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7" y="3"/>
                    <a:pt x="17" y="3"/>
                    <a:pt x="1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84" name="Freeform 897"/>
            <p:cNvSpPr>
              <a:spLocks/>
            </p:cNvSpPr>
            <p:nvPr/>
          </p:nvSpPr>
          <p:spPr bwMode="auto">
            <a:xfrm>
              <a:off x="1164542" y="2403092"/>
              <a:ext cx="99147" cy="92424"/>
            </a:xfrm>
            <a:custGeom>
              <a:avLst/>
              <a:gdLst>
                <a:gd name="T0" fmla="*/ 1 w 25"/>
                <a:gd name="T1" fmla="*/ 23 h 23"/>
                <a:gd name="T2" fmla="*/ 0 w 25"/>
                <a:gd name="T3" fmla="*/ 22 h 23"/>
                <a:gd name="T4" fmla="*/ 1 w 25"/>
                <a:gd name="T5" fmla="*/ 18 h 23"/>
                <a:gd name="T6" fmla="*/ 3 w 25"/>
                <a:gd name="T7" fmla="*/ 14 h 23"/>
                <a:gd name="T8" fmla="*/ 10 w 25"/>
                <a:gd name="T9" fmla="*/ 13 h 23"/>
                <a:gd name="T10" fmla="*/ 16 w 25"/>
                <a:gd name="T11" fmla="*/ 9 h 23"/>
                <a:gd name="T12" fmla="*/ 20 w 25"/>
                <a:gd name="T13" fmla="*/ 5 h 23"/>
                <a:gd name="T14" fmla="*/ 24 w 25"/>
                <a:gd name="T15" fmla="*/ 1 h 23"/>
                <a:gd name="T16" fmla="*/ 25 w 25"/>
                <a:gd name="T17" fmla="*/ 0 h 23"/>
                <a:gd name="T18" fmla="*/ 24 w 25"/>
                <a:gd name="T19" fmla="*/ 5 h 23"/>
                <a:gd name="T20" fmla="*/ 23 w 25"/>
                <a:gd name="T21" fmla="*/ 11 h 23"/>
                <a:gd name="T22" fmla="*/ 22 w 25"/>
                <a:gd name="T23" fmla="*/ 15 h 23"/>
                <a:gd name="T24" fmla="*/ 15 w 25"/>
                <a:gd name="T25" fmla="*/ 15 h 23"/>
                <a:gd name="T26" fmla="*/ 7 w 25"/>
                <a:gd name="T27" fmla="*/ 17 h 23"/>
                <a:gd name="T28" fmla="*/ 1 w 25"/>
                <a:gd name="T2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" h="23">
                  <a:moveTo>
                    <a:pt x="1" y="23"/>
                  </a:moveTo>
                  <a:cubicBezTo>
                    <a:pt x="1" y="23"/>
                    <a:pt x="1" y="23"/>
                    <a:pt x="0" y="22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3" y="12"/>
                    <a:pt x="14" y="11"/>
                    <a:pt x="16" y="9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5" y="1"/>
                    <a:pt x="25" y="0"/>
                  </a:cubicBezTo>
                  <a:cubicBezTo>
                    <a:pt x="24" y="2"/>
                    <a:pt x="24" y="3"/>
                    <a:pt x="24" y="5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1" y="15"/>
                    <a:pt x="8" y="15"/>
                    <a:pt x="7" y="17"/>
                  </a:cubicBezTo>
                  <a:cubicBezTo>
                    <a:pt x="4" y="22"/>
                    <a:pt x="2" y="23"/>
                    <a:pt x="1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85" name="Freeform 898"/>
            <p:cNvSpPr>
              <a:spLocks noEditPoints="1"/>
            </p:cNvSpPr>
            <p:nvPr/>
          </p:nvSpPr>
          <p:spPr bwMode="auto">
            <a:xfrm>
              <a:off x="1159501" y="2399732"/>
              <a:ext cx="110909" cy="99147"/>
            </a:xfrm>
            <a:custGeom>
              <a:avLst/>
              <a:gdLst>
                <a:gd name="T0" fmla="*/ 28 w 28"/>
                <a:gd name="T1" fmla="*/ 0 h 25"/>
                <a:gd name="T2" fmla="*/ 28 w 28"/>
                <a:gd name="T3" fmla="*/ 0 h 25"/>
                <a:gd name="T4" fmla="*/ 26 w 28"/>
                <a:gd name="T5" fmla="*/ 6 h 25"/>
                <a:gd name="T6" fmla="*/ 25 w 28"/>
                <a:gd name="T7" fmla="*/ 12 h 25"/>
                <a:gd name="T8" fmla="*/ 24 w 28"/>
                <a:gd name="T9" fmla="*/ 17 h 25"/>
                <a:gd name="T10" fmla="*/ 16 w 28"/>
                <a:gd name="T11" fmla="*/ 17 h 25"/>
                <a:gd name="T12" fmla="*/ 9 w 28"/>
                <a:gd name="T13" fmla="*/ 19 h 25"/>
                <a:gd name="T14" fmla="*/ 2 w 28"/>
                <a:gd name="T15" fmla="*/ 25 h 25"/>
                <a:gd name="T16" fmla="*/ 0 w 28"/>
                <a:gd name="T17" fmla="*/ 23 h 25"/>
                <a:gd name="T18" fmla="*/ 1 w 28"/>
                <a:gd name="T19" fmla="*/ 18 h 25"/>
                <a:gd name="T20" fmla="*/ 4 w 28"/>
                <a:gd name="T21" fmla="*/ 14 h 25"/>
                <a:gd name="T22" fmla="*/ 11 w 28"/>
                <a:gd name="T23" fmla="*/ 13 h 25"/>
                <a:gd name="T24" fmla="*/ 16 w 28"/>
                <a:gd name="T25" fmla="*/ 10 h 25"/>
                <a:gd name="T26" fmla="*/ 20 w 28"/>
                <a:gd name="T27" fmla="*/ 5 h 25"/>
                <a:gd name="T28" fmla="*/ 25 w 28"/>
                <a:gd name="T29" fmla="*/ 2 h 25"/>
                <a:gd name="T30" fmla="*/ 28 w 28"/>
                <a:gd name="T31" fmla="*/ 0 h 25"/>
                <a:gd name="T32" fmla="*/ 24 w 28"/>
                <a:gd name="T33" fmla="*/ 4 h 25"/>
                <a:gd name="T34" fmla="*/ 21 w 28"/>
                <a:gd name="T35" fmla="*/ 7 h 25"/>
                <a:gd name="T36" fmla="*/ 17 w 28"/>
                <a:gd name="T37" fmla="*/ 11 h 25"/>
                <a:gd name="T38" fmla="*/ 12 w 28"/>
                <a:gd name="T39" fmla="*/ 15 h 25"/>
                <a:gd name="T40" fmla="*/ 11 w 28"/>
                <a:gd name="T41" fmla="*/ 15 h 25"/>
                <a:gd name="T42" fmla="*/ 11 w 28"/>
                <a:gd name="T43" fmla="*/ 15 h 25"/>
                <a:gd name="T44" fmla="*/ 5 w 28"/>
                <a:gd name="T45" fmla="*/ 16 h 25"/>
                <a:gd name="T46" fmla="*/ 3 w 28"/>
                <a:gd name="T47" fmla="*/ 19 h 25"/>
                <a:gd name="T48" fmla="*/ 2 w 28"/>
                <a:gd name="T49" fmla="*/ 23 h 25"/>
                <a:gd name="T50" fmla="*/ 2 w 28"/>
                <a:gd name="T51" fmla="*/ 23 h 25"/>
                <a:gd name="T52" fmla="*/ 7 w 28"/>
                <a:gd name="T53" fmla="*/ 18 h 25"/>
                <a:gd name="T54" fmla="*/ 16 w 28"/>
                <a:gd name="T55" fmla="*/ 15 h 25"/>
                <a:gd name="T56" fmla="*/ 22 w 28"/>
                <a:gd name="T57" fmla="*/ 15 h 25"/>
                <a:gd name="T58" fmla="*/ 23 w 28"/>
                <a:gd name="T59" fmla="*/ 12 h 25"/>
                <a:gd name="T60" fmla="*/ 24 w 28"/>
                <a:gd name="T61" fmla="*/ 6 h 25"/>
                <a:gd name="T62" fmla="*/ 24 w 28"/>
                <a:gd name="T63" fmla="*/ 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8" h="25"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7" y="2"/>
                    <a:pt x="26" y="3"/>
                    <a:pt x="26" y="6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2" y="17"/>
                    <a:pt x="10" y="17"/>
                    <a:pt x="9" y="19"/>
                  </a:cubicBezTo>
                  <a:cubicBezTo>
                    <a:pt x="6" y="23"/>
                    <a:pt x="4" y="25"/>
                    <a:pt x="2" y="25"/>
                  </a:cubicBezTo>
                  <a:cubicBezTo>
                    <a:pt x="1" y="25"/>
                    <a:pt x="1" y="24"/>
                    <a:pt x="0" y="23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3" y="12"/>
                    <a:pt x="15" y="11"/>
                    <a:pt x="16" y="10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6" y="0"/>
                    <a:pt x="27" y="0"/>
                    <a:pt x="28" y="0"/>
                  </a:cubicBezTo>
                  <a:moveTo>
                    <a:pt x="24" y="4"/>
                  </a:moveTo>
                  <a:cubicBezTo>
                    <a:pt x="21" y="7"/>
                    <a:pt x="21" y="7"/>
                    <a:pt x="21" y="7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6" y="13"/>
                    <a:pt x="14" y="14"/>
                    <a:pt x="12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4" y="23"/>
                    <a:pt x="7" y="18"/>
                  </a:cubicBezTo>
                  <a:cubicBezTo>
                    <a:pt x="9" y="15"/>
                    <a:pt x="13" y="15"/>
                    <a:pt x="16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5"/>
                    <a:pt x="24" y="5"/>
                    <a:pt x="24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86" name="Freeform 899"/>
            <p:cNvSpPr>
              <a:spLocks/>
            </p:cNvSpPr>
            <p:nvPr/>
          </p:nvSpPr>
          <p:spPr bwMode="auto">
            <a:xfrm>
              <a:off x="1156140" y="2475352"/>
              <a:ext cx="122672" cy="163004"/>
            </a:xfrm>
            <a:custGeom>
              <a:avLst/>
              <a:gdLst>
                <a:gd name="T0" fmla="*/ 6 w 31"/>
                <a:gd name="T1" fmla="*/ 41 h 41"/>
                <a:gd name="T2" fmla="*/ 6 w 31"/>
                <a:gd name="T3" fmla="*/ 36 h 41"/>
                <a:gd name="T4" fmla="*/ 5 w 31"/>
                <a:gd name="T5" fmla="*/ 32 h 41"/>
                <a:gd name="T6" fmla="*/ 5 w 31"/>
                <a:gd name="T7" fmla="*/ 32 h 41"/>
                <a:gd name="T8" fmla="*/ 4 w 31"/>
                <a:gd name="T9" fmla="*/ 32 h 41"/>
                <a:gd name="T10" fmla="*/ 1 w 31"/>
                <a:gd name="T11" fmla="*/ 29 h 41"/>
                <a:gd name="T12" fmla="*/ 0 w 31"/>
                <a:gd name="T13" fmla="*/ 28 h 41"/>
                <a:gd name="T14" fmla="*/ 2 w 31"/>
                <a:gd name="T15" fmla="*/ 21 h 41"/>
                <a:gd name="T16" fmla="*/ 1 w 31"/>
                <a:gd name="T17" fmla="*/ 14 h 41"/>
                <a:gd name="T18" fmla="*/ 2 w 31"/>
                <a:gd name="T19" fmla="*/ 10 h 41"/>
                <a:gd name="T20" fmla="*/ 4 w 31"/>
                <a:gd name="T21" fmla="*/ 11 h 41"/>
                <a:gd name="T22" fmla="*/ 5 w 31"/>
                <a:gd name="T23" fmla="*/ 13 h 41"/>
                <a:gd name="T24" fmla="*/ 6 w 31"/>
                <a:gd name="T25" fmla="*/ 14 h 41"/>
                <a:gd name="T26" fmla="*/ 7 w 31"/>
                <a:gd name="T27" fmla="*/ 13 h 41"/>
                <a:gd name="T28" fmla="*/ 8 w 31"/>
                <a:gd name="T29" fmla="*/ 11 h 41"/>
                <a:gd name="T30" fmla="*/ 9 w 31"/>
                <a:gd name="T31" fmla="*/ 7 h 41"/>
                <a:gd name="T32" fmla="*/ 9 w 31"/>
                <a:gd name="T33" fmla="*/ 7 h 41"/>
                <a:gd name="T34" fmla="*/ 10 w 31"/>
                <a:gd name="T35" fmla="*/ 7 h 41"/>
                <a:gd name="T36" fmla="*/ 13 w 31"/>
                <a:gd name="T37" fmla="*/ 9 h 41"/>
                <a:gd name="T38" fmla="*/ 15 w 31"/>
                <a:gd name="T39" fmla="*/ 8 h 41"/>
                <a:gd name="T40" fmla="*/ 16 w 31"/>
                <a:gd name="T41" fmla="*/ 8 h 41"/>
                <a:gd name="T42" fmla="*/ 16 w 31"/>
                <a:gd name="T43" fmla="*/ 8 h 41"/>
                <a:gd name="T44" fmla="*/ 20 w 31"/>
                <a:gd name="T45" fmla="*/ 1 h 41"/>
                <a:gd name="T46" fmla="*/ 20 w 31"/>
                <a:gd name="T47" fmla="*/ 0 h 41"/>
                <a:gd name="T48" fmla="*/ 21 w 31"/>
                <a:gd name="T49" fmla="*/ 6 h 41"/>
                <a:gd name="T50" fmla="*/ 31 w 31"/>
                <a:gd name="T51" fmla="*/ 11 h 41"/>
                <a:gd name="T52" fmla="*/ 31 w 31"/>
                <a:gd name="T53" fmla="*/ 14 h 41"/>
                <a:gd name="T54" fmla="*/ 29 w 31"/>
                <a:gd name="T55" fmla="*/ 16 h 41"/>
                <a:gd name="T56" fmla="*/ 24 w 31"/>
                <a:gd name="T57" fmla="*/ 17 h 41"/>
                <a:gd name="T58" fmla="*/ 23 w 31"/>
                <a:gd name="T59" fmla="*/ 17 h 41"/>
                <a:gd name="T60" fmla="*/ 23 w 31"/>
                <a:gd name="T61" fmla="*/ 17 h 41"/>
                <a:gd name="T62" fmla="*/ 23 w 31"/>
                <a:gd name="T63" fmla="*/ 23 h 41"/>
                <a:gd name="T64" fmla="*/ 19 w 31"/>
                <a:gd name="T65" fmla="*/ 29 h 41"/>
                <a:gd name="T66" fmla="*/ 15 w 31"/>
                <a:gd name="T67" fmla="*/ 36 h 41"/>
                <a:gd name="T68" fmla="*/ 15 w 31"/>
                <a:gd name="T69" fmla="*/ 37 h 41"/>
                <a:gd name="T70" fmla="*/ 15 w 31"/>
                <a:gd name="T71" fmla="*/ 37 h 41"/>
                <a:gd name="T72" fmla="*/ 15 w 31"/>
                <a:gd name="T73" fmla="*/ 39 h 41"/>
                <a:gd name="T74" fmla="*/ 13 w 31"/>
                <a:gd name="T75" fmla="*/ 39 h 41"/>
                <a:gd name="T76" fmla="*/ 9 w 31"/>
                <a:gd name="T77" fmla="*/ 41 h 41"/>
                <a:gd name="T78" fmla="*/ 6 w 31"/>
                <a:gd name="T7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1" h="41">
                  <a:moveTo>
                    <a:pt x="6" y="41"/>
                  </a:moveTo>
                  <a:cubicBezTo>
                    <a:pt x="6" y="36"/>
                    <a:pt x="6" y="36"/>
                    <a:pt x="6" y="36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" y="26"/>
                    <a:pt x="3" y="24"/>
                    <a:pt x="2" y="21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1" y="11"/>
                    <a:pt x="1" y="10"/>
                    <a:pt x="2" y="10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1" y="9"/>
                    <a:pt x="12" y="9"/>
                    <a:pt x="13" y="9"/>
                  </a:cubicBezTo>
                  <a:cubicBezTo>
                    <a:pt x="14" y="9"/>
                    <a:pt x="15" y="9"/>
                    <a:pt x="15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4"/>
                    <a:pt x="18" y="1"/>
                    <a:pt x="20" y="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1" y="0"/>
                    <a:pt x="21" y="6"/>
                  </a:cubicBezTo>
                  <a:cubicBezTo>
                    <a:pt x="21" y="10"/>
                    <a:pt x="27" y="11"/>
                    <a:pt x="31" y="11"/>
                  </a:cubicBezTo>
                  <a:cubicBezTo>
                    <a:pt x="31" y="11"/>
                    <a:pt x="31" y="12"/>
                    <a:pt x="31" y="14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6" y="41"/>
                    <a:pt x="6" y="41"/>
                    <a:pt x="6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87" name="Freeform 900"/>
            <p:cNvSpPr>
              <a:spLocks noEditPoints="1"/>
            </p:cNvSpPr>
            <p:nvPr/>
          </p:nvSpPr>
          <p:spPr bwMode="auto">
            <a:xfrm>
              <a:off x="1152778" y="2470310"/>
              <a:ext cx="131075" cy="171404"/>
            </a:xfrm>
            <a:custGeom>
              <a:avLst/>
              <a:gdLst>
                <a:gd name="T0" fmla="*/ 23 w 33"/>
                <a:gd name="T1" fmla="*/ 7 h 43"/>
                <a:gd name="T2" fmla="*/ 32 w 33"/>
                <a:gd name="T3" fmla="*/ 15 h 43"/>
                <a:gd name="T4" fmla="*/ 25 w 33"/>
                <a:gd name="T5" fmla="*/ 18 h 43"/>
                <a:gd name="T6" fmla="*/ 21 w 33"/>
                <a:gd name="T7" fmla="*/ 30 h 43"/>
                <a:gd name="T8" fmla="*/ 17 w 33"/>
                <a:gd name="T9" fmla="*/ 40 h 43"/>
                <a:gd name="T10" fmla="*/ 10 w 33"/>
                <a:gd name="T11" fmla="*/ 42 h 43"/>
                <a:gd name="T12" fmla="*/ 7 w 33"/>
                <a:gd name="T13" fmla="*/ 42 h 43"/>
                <a:gd name="T14" fmla="*/ 5 w 33"/>
                <a:gd name="T15" fmla="*/ 33 h 43"/>
                <a:gd name="T16" fmla="*/ 0 w 33"/>
                <a:gd name="T17" fmla="*/ 28 h 43"/>
                <a:gd name="T18" fmla="*/ 1 w 33"/>
                <a:gd name="T19" fmla="*/ 15 h 43"/>
                <a:gd name="T20" fmla="*/ 5 w 33"/>
                <a:gd name="T21" fmla="*/ 11 h 43"/>
                <a:gd name="T22" fmla="*/ 8 w 33"/>
                <a:gd name="T23" fmla="*/ 11 h 43"/>
                <a:gd name="T24" fmla="*/ 10 w 33"/>
                <a:gd name="T25" fmla="*/ 6 h 43"/>
                <a:gd name="T26" fmla="*/ 14 w 33"/>
                <a:gd name="T27" fmla="*/ 9 h 43"/>
                <a:gd name="T28" fmla="*/ 20 w 33"/>
                <a:gd name="T29" fmla="*/ 1 h 43"/>
                <a:gd name="T30" fmla="*/ 21 w 33"/>
                <a:gd name="T31" fmla="*/ 2 h 43"/>
                <a:gd name="T32" fmla="*/ 17 w 33"/>
                <a:gd name="T33" fmla="*/ 9 h 43"/>
                <a:gd name="T34" fmla="*/ 14 w 33"/>
                <a:gd name="T35" fmla="*/ 11 h 43"/>
                <a:gd name="T36" fmla="*/ 10 w 33"/>
                <a:gd name="T37" fmla="*/ 11 h 43"/>
                <a:gd name="T38" fmla="*/ 10 w 33"/>
                <a:gd name="T39" fmla="*/ 12 h 43"/>
                <a:gd name="T40" fmla="*/ 7 w 33"/>
                <a:gd name="T41" fmla="*/ 17 h 43"/>
                <a:gd name="T42" fmla="*/ 4 w 33"/>
                <a:gd name="T43" fmla="*/ 13 h 43"/>
                <a:gd name="T44" fmla="*/ 3 w 33"/>
                <a:gd name="T45" fmla="*/ 15 h 43"/>
                <a:gd name="T46" fmla="*/ 2 w 33"/>
                <a:gd name="T47" fmla="*/ 29 h 43"/>
                <a:gd name="T48" fmla="*/ 6 w 33"/>
                <a:gd name="T49" fmla="*/ 32 h 43"/>
                <a:gd name="T50" fmla="*/ 7 w 33"/>
                <a:gd name="T51" fmla="*/ 33 h 43"/>
                <a:gd name="T52" fmla="*/ 8 w 33"/>
                <a:gd name="T53" fmla="*/ 41 h 43"/>
                <a:gd name="T54" fmla="*/ 13 w 33"/>
                <a:gd name="T55" fmla="*/ 39 h 43"/>
                <a:gd name="T56" fmla="*/ 15 w 33"/>
                <a:gd name="T57" fmla="*/ 38 h 43"/>
                <a:gd name="T58" fmla="*/ 15 w 33"/>
                <a:gd name="T59" fmla="*/ 37 h 43"/>
                <a:gd name="T60" fmla="*/ 19 w 33"/>
                <a:gd name="T61" fmla="*/ 29 h 43"/>
                <a:gd name="T62" fmla="*/ 23 w 33"/>
                <a:gd name="T63" fmla="*/ 24 h 43"/>
                <a:gd name="T64" fmla="*/ 23 w 33"/>
                <a:gd name="T65" fmla="*/ 17 h 43"/>
                <a:gd name="T66" fmla="*/ 29 w 33"/>
                <a:gd name="T67" fmla="*/ 16 h 43"/>
                <a:gd name="T68" fmla="*/ 31 w 33"/>
                <a:gd name="T69" fmla="*/ 13 h 43"/>
                <a:gd name="T70" fmla="*/ 21 w 33"/>
                <a:gd name="T71" fmla="*/ 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3" h="43">
                  <a:moveTo>
                    <a:pt x="21" y="0"/>
                  </a:moveTo>
                  <a:cubicBezTo>
                    <a:pt x="23" y="0"/>
                    <a:pt x="23" y="3"/>
                    <a:pt x="23" y="7"/>
                  </a:cubicBezTo>
                  <a:cubicBezTo>
                    <a:pt x="23" y="9"/>
                    <a:pt x="26" y="11"/>
                    <a:pt x="32" y="11"/>
                  </a:cubicBezTo>
                  <a:cubicBezTo>
                    <a:pt x="32" y="11"/>
                    <a:pt x="33" y="12"/>
                    <a:pt x="32" y="15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0" y="42"/>
                    <a:pt x="10" y="42"/>
                    <a:pt x="10" y="42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6" y="37"/>
                    <a:pt x="6" y="37"/>
                    <a:pt x="6" y="37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0" y="30"/>
                    <a:pt x="0" y="29"/>
                    <a:pt x="0" y="28"/>
                  </a:cubicBezTo>
                  <a:cubicBezTo>
                    <a:pt x="2" y="26"/>
                    <a:pt x="3" y="24"/>
                    <a:pt x="2" y="23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1" y="12"/>
                    <a:pt x="2" y="10"/>
                    <a:pt x="3" y="10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3" y="9"/>
                    <a:pt x="13" y="9"/>
                    <a:pt x="14" y="9"/>
                  </a:cubicBezTo>
                  <a:cubicBezTo>
                    <a:pt x="15" y="9"/>
                    <a:pt x="15" y="9"/>
                    <a:pt x="16" y="8"/>
                  </a:cubicBezTo>
                  <a:cubicBezTo>
                    <a:pt x="16" y="4"/>
                    <a:pt x="18" y="2"/>
                    <a:pt x="20" y="1"/>
                  </a:cubicBezTo>
                  <a:cubicBezTo>
                    <a:pt x="21" y="1"/>
                    <a:pt x="21" y="0"/>
                    <a:pt x="21" y="0"/>
                  </a:cubicBezTo>
                  <a:moveTo>
                    <a:pt x="21" y="2"/>
                  </a:moveTo>
                  <a:cubicBezTo>
                    <a:pt x="20" y="3"/>
                    <a:pt x="18" y="5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6" y="11"/>
                    <a:pt x="15" y="11"/>
                    <a:pt x="14" y="11"/>
                  </a:cubicBezTo>
                  <a:cubicBezTo>
                    <a:pt x="13" y="11"/>
                    <a:pt x="12" y="11"/>
                    <a:pt x="11" y="9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3"/>
                    <a:pt x="3" y="15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5"/>
                    <a:pt x="3" y="27"/>
                    <a:pt x="2" y="29"/>
                  </a:cubicBezTo>
                  <a:cubicBezTo>
                    <a:pt x="2" y="29"/>
                    <a:pt x="2" y="29"/>
                    <a:pt x="3" y="30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28" y="13"/>
                    <a:pt x="22" y="12"/>
                    <a:pt x="22" y="7"/>
                  </a:cubicBezTo>
                  <a:cubicBezTo>
                    <a:pt x="22" y="4"/>
                    <a:pt x="21" y="3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88" name="Freeform 901"/>
            <p:cNvSpPr>
              <a:spLocks/>
            </p:cNvSpPr>
            <p:nvPr/>
          </p:nvSpPr>
          <p:spPr bwMode="auto">
            <a:xfrm>
              <a:off x="1290575" y="2557692"/>
              <a:ext cx="63857" cy="68899"/>
            </a:xfrm>
            <a:custGeom>
              <a:avLst/>
              <a:gdLst>
                <a:gd name="T0" fmla="*/ 11 w 16"/>
                <a:gd name="T1" fmla="*/ 17 h 17"/>
                <a:gd name="T2" fmla="*/ 11 w 16"/>
                <a:gd name="T3" fmla="*/ 17 h 17"/>
                <a:gd name="T4" fmla="*/ 11 w 16"/>
                <a:gd name="T5" fmla="*/ 16 h 17"/>
                <a:gd name="T6" fmla="*/ 11 w 16"/>
                <a:gd name="T7" fmla="*/ 16 h 17"/>
                <a:gd name="T8" fmla="*/ 8 w 16"/>
                <a:gd name="T9" fmla="*/ 14 h 17"/>
                <a:gd name="T10" fmla="*/ 8 w 16"/>
                <a:gd name="T11" fmla="*/ 14 h 17"/>
                <a:gd name="T12" fmla="*/ 8 w 16"/>
                <a:gd name="T13" fmla="*/ 14 h 17"/>
                <a:gd name="T14" fmla="*/ 5 w 16"/>
                <a:gd name="T15" fmla="*/ 14 h 17"/>
                <a:gd name="T16" fmla="*/ 4 w 16"/>
                <a:gd name="T17" fmla="*/ 13 h 17"/>
                <a:gd name="T18" fmla="*/ 3 w 16"/>
                <a:gd name="T19" fmla="*/ 11 h 17"/>
                <a:gd name="T20" fmla="*/ 1 w 16"/>
                <a:gd name="T21" fmla="*/ 8 h 17"/>
                <a:gd name="T22" fmla="*/ 0 w 16"/>
                <a:gd name="T23" fmla="*/ 7 h 17"/>
                <a:gd name="T24" fmla="*/ 1 w 16"/>
                <a:gd name="T25" fmla="*/ 6 h 17"/>
                <a:gd name="T26" fmla="*/ 1 w 16"/>
                <a:gd name="T27" fmla="*/ 6 h 17"/>
                <a:gd name="T28" fmla="*/ 2 w 16"/>
                <a:gd name="T29" fmla="*/ 6 h 17"/>
                <a:gd name="T30" fmla="*/ 4 w 16"/>
                <a:gd name="T31" fmla="*/ 4 h 17"/>
                <a:gd name="T32" fmla="*/ 5 w 16"/>
                <a:gd name="T33" fmla="*/ 4 h 17"/>
                <a:gd name="T34" fmla="*/ 5 w 16"/>
                <a:gd name="T35" fmla="*/ 4 h 17"/>
                <a:gd name="T36" fmla="*/ 5 w 16"/>
                <a:gd name="T37" fmla="*/ 1 h 17"/>
                <a:gd name="T38" fmla="*/ 6 w 16"/>
                <a:gd name="T39" fmla="*/ 2 h 17"/>
                <a:gd name="T40" fmla="*/ 7 w 16"/>
                <a:gd name="T41" fmla="*/ 4 h 17"/>
                <a:gd name="T42" fmla="*/ 7 w 16"/>
                <a:gd name="T43" fmla="*/ 4 h 17"/>
                <a:gd name="T44" fmla="*/ 7 w 16"/>
                <a:gd name="T45" fmla="*/ 4 h 17"/>
                <a:gd name="T46" fmla="*/ 10 w 16"/>
                <a:gd name="T47" fmla="*/ 6 h 17"/>
                <a:gd name="T48" fmla="*/ 10 w 16"/>
                <a:gd name="T49" fmla="*/ 6 h 17"/>
                <a:gd name="T50" fmla="*/ 10 w 16"/>
                <a:gd name="T51" fmla="*/ 6 h 17"/>
                <a:gd name="T52" fmla="*/ 12 w 16"/>
                <a:gd name="T53" fmla="*/ 3 h 17"/>
                <a:gd name="T54" fmla="*/ 12 w 16"/>
                <a:gd name="T55" fmla="*/ 0 h 17"/>
                <a:gd name="T56" fmla="*/ 15 w 16"/>
                <a:gd name="T57" fmla="*/ 0 h 17"/>
                <a:gd name="T58" fmla="*/ 14 w 16"/>
                <a:gd name="T59" fmla="*/ 8 h 17"/>
                <a:gd name="T60" fmla="*/ 13 w 16"/>
                <a:gd name="T61" fmla="*/ 12 h 17"/>
                <a:gd name="T62" fmla="*/ 13 w 16"/>
                <a:gd name="T63" fmla="*/ 15 h 17"/>
                <a:gd name="T64" fmla="*/ 11 w 16"/>
                <a:gd name="T6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" h="17">
                  <a:moveTo>
                    <a:pt x="11" y="17"/>
                  </a:moveTo>
                  <a:cubicBezTo>
                    <a:pt x="11" y="17"/>
                    <a:pt x="11" y="17"/>
                    <a:pt x="11" y="17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1" y="7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6" y="1"/>
                    <a:pt x="6" y="2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2" y="5"/>
                    <a:pt x="12" y="3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6" y="3"/>
                    <a:pt x="15" y="6"/>
                    <a:pt x="14" y="8"/>
                  </a:cubicBezTo>
                  <a:cubicBezTo>
                    <a:pt x="12" y="9"/>
                    <a:pt x="12" y="10"/>
                    <a:pt x="13" y="12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2" y="17"/>
                    <a:pt x="11" y="17"/>
                    <a:pt x="11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89" name="Freeform 902"/>
            <p:cNvSpPr>
              <a:spLocks noEditPoints="1"/>
            </p:cNvSpPr>
            <p:nvPr/>
          </p:nvSpPr>
          <p:spPr bwMode="auto">
            <a:xfrm>
              <a:off x="1287214" y="2554332"/>
              <a:ext cx="70578" cy="75620"/>
            </a:xfrm>
            <a:custGeom>
              <a:avLst/>
              <a:gdLst>
                <a:gd name="T0" fmla="*/ 17 w 18"/>
                <a:gd name="T1" fmla="*/ 0 h 19"/>
                <a:gd name="T2" fmla="*/ 15 w 18"/>
                <a:gd name="T3" fmla="*/ 9 h 19"/>
                <a:gd name="T4" fmla="*/ 15 w 18"/>
                <a:gd name="T5" fmla="*/ 13 h 19"/>
                <a:gd name="T6" fmla="*/ 15 w 18"/>
                <a:gd name="T7" fmla="*/ 16 h 19"/>
                <a:gd name="T8" fmla="*/ 12 w 18"/>
                <a:gd name="T9" fmla="*/ 19 h 19"/>
                <a:gd name="T10" fmla="*/ 11 w 18"/>
                <a:gd name="T11" fmla="*/ 18 h 19"/>
                <a:gd name="T12" fmla="*/ 9 w 18"/>
                <a:gd name="T13" fmla="*/ 16 h 19"/>
                <a:gd name="T14" fmla="*/ 5 w 18"/>
                <a:gd name="T15" fmla="*/ 16 h 19"/>
                <a:gd name="T16" fmla="*/ 4 w 18"/>
                <a:gd name="T17" fmla="*/ 15 h 19"/>
                <a:gd name="T18" fmla="*/ 3 w 18"/>
                <a:gd name="T19" fmla="*/ 12 h 19"/>
                <a:gd name="T20" fmla="*/ 1 w 18"/>
                <a:gd name="T21" fmla="*/ 9 h 19"/>
                <a:gd name="T22" fmla="*/ 2 w 18"/>
                <a:gd name="T23" fmla="*/ 6 h 19"/>
                <a:gd name="T24" fmla="*/ 5 w 18"/>
                <a:gd name="T25" fmla="*/ 4 h 19"/>
                <a:gd name="T26" fmla="*/ 6 w 18"/>
                <a:gd name="T27" fmla="*/ 2 h 19"/>
                <a:gd name="T28" fmla="*/ 6 w 18"/>
                <a:gd name="T29" fmla="*/ 1 h 19"/>
                <a:gd name="T30" fmla="*/ 7 w 18"/>
                <a:gd name="T31" fmla="*/ 2 h 19"/>
                <a:gd name="T32" fmla="*/ 9 w 18"/>
                <a:gd name="T33" fmla="*/ 5 h 19"/>
                <a:gd name="T34" fmla="*/ 11 w 18"/>
                <a:gd name="T35" fmla="*/ 6 h 19"/>
                <a:gd name="T36" fmla="*/ 12 w 18"/>
                <a:gd name="T37" fmla="*/ 4 h 19"/>
                <a:gd name="T38" fmla="*/ 12 w 18"/>
                <a:gd name="T39" fmla="*/ 0 h 19"/>
                <a:gd name="T40" fmla="*/ 17 w 18"/>
                <a:gd name="T41" fmla="*/ 0 h 19"/>
                <a:gd name="T42" fmla="*/ 15 w 18"/>
                <a:gd name="T43" fmla="*/ 2 h 19"/>
                <a:gd name="T44" fmla="*/ 14 w 18"/>
                <a:gd name="T45" fmla="*/ 2 h 19"/>
                <a:gd name="T46" fmla="*/ 14 w 18"/>
                <a:gd name="T47" fmla="*/ 4 h 19"/>
                <a:gd name="T48" fmla="*/ 11 w 18"/>
                <a:gd name="T49" fmla="*/ 8 h 19"/>
                <a:gd name="T50" fmla="*/ 11 w 18"/>
                <a:gd name="T51" fmla="*/ 8 h 19"/>
                <a:gd name="T52" fmla="*/ 10 w 18"/>
                <a:gd name="T53" fmla="*/ 8 h 19"/>
                <a:gd name="T54" fmla="*/ 8 w 18"/>
                <a:gd name="T55" fmla="*/ 6 h 19"/>
                <a:gd name="T56" fmla="*/ 8 w 18"/>
                <a:gd name="T57" fmla="*/ 6 h 19"/>
                <a:gd name="T58" fmla="*/ 7 w 18"/>
                <a:gd name="T59" fmla="*/ 6 h 19"/>
                <a:gd name="T60" fmla="*/ 7 w 18"/>
                <a:gd name="T61" fmla="*/ 4 h 19"/>
                <a:gd name="T62" fmla="*/ 6 w 18"/>
                <a:gd name="T63" fmla="*/ 5 h 19"/>
                <a:gd name="T64" fmla="*/ 6 w 18"/>
                <a:gd name="T65" fmla="*/ 5 h 19"/>
                <a:gd name="T66" fmla="*/ 6 w 18"/>
                <a:gd name="T67" fmla="*/ 6 h 19"/>
                <a:gd name="T68" fmla="*/ 3 w 18"/>
                <a:gd name="T69" fmla="*/ 8 h 19"/>
                <a:gd name="T70" fmla="*/ 3 w 18"/>
                <a:gd name="T71" fmla="*/ 8 h 19"/>
                <a:gd name="T72" fmla="*/ 3 w 18"/>
                <a:gd name="T73" fmla="*/ 8 h 19"/>
                <a:gd name="T74" fmla="*/ 3 w 18"/>
                <a:gd name="T75" fmla="*/ 8 h 19"/>
                <a:gd name="T76" fmla="*/ 5 w 18"/>
                <a:gd name="T77" fmla="*/ 11 h 19"/>
                <a:gd name="T78" fmla="*/ 5 w 18"/>
                <a:gd name="T79" fmla="*/ 12 h 19"/>
                <a:gd name="T80" fmla="*/ 5 w 18"/>
                <a:gd name="T81" fmla="*/ 12 h 19"/>
                <a:gd name="T82" fmla="*/ 6 w 18"/>
                <a:gd name="T83" fmla="*/ 14 h 19"/>
                <a:gd name="T84" fmla="*/ 6 w 18"/>
                <a:gd name="T85" fmla="*/ 14 h 19"/>
                <a:gd name="T86" fmla="*/ 9 w 18"/>
                <a:gd name="T87" fmla="*/ 14 h 19"/>
                <a:gd name="T88" fmla="*/ 9 w 18"/>
                <a:gd name="T89" fmla="*/ 14 h 19"/>
                <a:gd name="T90" fmla="*/ 10 w 18"/>
                <a:gd name="T91" fmla="*/ 15 h 19"/>
                <a:gd name="T92" fmla="*/ 12 w 18"/>
                <a:gd name="T93" fmla="*/ 16 h 19"/>
                <a:gd name="T94" fmla="*/ 13 w 18"/>
                <a:gd name="T95" fmla="*/ 17 h 19"/>
                <a:gd name="T96" fmla="*/ 13 w 18"/>
                <a:gd name="T97" fmla="*/ 16 h 19"/>
                <a:gd name="T98" fmla="*/ 13 w 18"/>
                <a:gd name="T99" fmla="*/ 13 h 19"/>
                <a:gd name="T100" fmla="*/ 14 w 18"/>
                <a:gd name="T101" fmla="*/ 8 h 19"/>
                <a:gd name="T102" fmla="*/ 14 w 18"/>
                <a:gd name="T103" fmla="*/ 8 h 19"/>
                <a:gd name="T104" fmla="*/ 14 w 18"/>
                <a:gd name="T105" fmla="*/ 8 h 19"/>
                <a:gd name="T106" fmla="*/ 15 w 18"/>
                <a:gd name="T107" fmla="*/ 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8" h="19">
                  <a:moveTo>
                    <a:pt x="17" y="0"/>
                  </a:moveTo>
                  <a:cubicBezTo>
                    <a:pt x="18" y="4"/>
                    <a:pt x="17" y="7"/>
                    <a:pt x="15" y="9"/>
                  </a:cubicBezTo>
                  <a:cubicBezTo>
                    <a:pt x="14" y="10"/>
                    <a:pt x="14" y="11"/>
                    <a:pt x="15" y="13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8"/>
                    <a:pt x="13" y="19"/>
                    <a:pt x="12" y="19"/>
                  </a:cubicBezTo>
                  <a:cubicBezTo>
                    <a:pt x="12" y="19"/>
                    <a:pt x="11" y="19"/>
                    <a:pt x="11" y="18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8"/>
                    <a:pt x="0" y="7"/>
                    <a:pt x="2" y="6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1"/>
                    <a:pt x="7" y="2"/>
                    <a:pt x="7" y="2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2" y="6"/>
                    <a:pt x="12" y="6"/>
                    <a:pt x="12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7" y="0"/>
                    <a:pt x="17" y="0"/>
                    <a:pt x="17" y="0"/>
                  </a:cubicBezTo>
                  <a:moveTo>
                    <a:pt x="15" y="2"/>
                  </a:moveTo>
                  <a:cubicBezTo>
                    <a:pt x="14" y="2"/>
                    <a:pt x="14" y="2"/>
                    <a:pt x="14" y="2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7"/>
                    <a:pt x="12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2" y="11"/>
                    <a:pt x="13" y="9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5" y="7"/>
                    <a:pt x="16" y="5"/>
                    <a:pt x="1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90" name="Freeform 903"/>
            <p:cNvSpPr>
              <a:spLocks/>
            </p:cNvSpPr>
            <p:nvPr/>
          </p:nvSpPr>
          <p:spPr bwMode="auto">
            <a:xfrm>
              <a:off x="1164542" y="2403092"/>
              <a:ext cx="99147" cy="92424"/>
            </a:xfrm>
            <a:custGeom>
              <a:avLst/>
              <a:gdLst>
                <a:gd name="T0" fmla="*/ 1 w 25"/>
                <a:gd name="T1" fmla="*/ 23 h 23"/>
                <a:gd name="T2" fmla="*/ 0 w 25"/>
                <a:gd name="T3" fmla="*/ 22 h 23"/>
                <a:gd name="T4" fmla="*/ 1 w 25"/>
                <a:gd name="T5" fmla="*/ 18 h 23"/>
                <a:gd name="T6" fmla="*/ 3 w 25"/>
                <a:gd name="T7" fmla="*/ 14 h 23"/>
                <a:gd name="T8" fmla="*/ 10 w 25"/>
                <a:gd name="T9" fmla="*/ 13 h 23"/>
                <a:gd name="T10" fmla="*/ 16 w 25"/>
                <a:gd name="T11" fmla="*/ 9 h 23"/>
                <a:gd name="T12" fmla="*/ 20 w 25"/>
                <a:gd name="T13" fmla="*/ 5 h 23"/>
                <a:gd name="T14" fmla="*/ 24 w 25"/>
                <a:gd name="T15" fmla="*/ 1 h 23"/>
                <a:gd name="T16" fmla="*/ 25 w 25"/>
                <a:gd name="T17" fmla="*/ 0 h 23"/>
                <a:gd name="T18" fmla="*/ 24 w 25"/>
                <a:gd name="T19" fmla="*/ 5 h 23"/>
                <a:gd name="T20" fmla="*/ 23 w 25"/>
                <a:gd name="T21" fmla="*/ 11 h 23"/>
                <a:gd name="T22" fmla="*/ 22 w 25"/>
                <a:gd name="T23" fmla="*/ 15 h 23"/>
                <a:gd name="T24" fmla="*/ 15 w 25"/>
                <a:gd name="T25" fmla="*/ 15 h 23"/>
                <a:gd name="T26" fmla="*/ 7 w 25"/>
                <a:gd name="T27" fmla="*/ 17 h 23"/>
                <a:gd name="T28" fmla="*/ 1 w 25"/>
                <a:gd name="T2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" h="23">
                  <a:moveTo>
                    <a:pt x="1" y="23"/>
                  </a:moveTo>
                  <a:cubicBezTo>
                    <a:pt x="1" y="23"/>
                    <a:pt x="1" y="23"/>
                    <a:pt x="0" y="22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3" y="12"/>
                    <a:pt x="14" y="11"/>
                    <a:pt x="16" y="9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5" y="1"/>
                    <a:pt x="25" y="0"/>
                  </a:cubicBezTo>
                  <a:cubicBezTo>
                    <a:pt x="24" y="2"/>
                    <a:pt x="24" y="3"/>
                    <a:pt x="24" y="5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1" y="15"/>
                    <a:pt x="8" y="15"/>
                    <a:pt x="7" y="17"/>
                  </a:cubicBezTo>
                  <a:cubicBezTo>
                    <a:pt x="4" y="22"/>
                    <a:pt x="2" y="23"/>
                    <a:pt x="1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91" name="Freeform 904"/>
            <p:cNvSpPr>
              <a:spLocks noEditPoints="1"/>
            </p:cNvSpPr>
            <p:nvPr/>
          </p:nvSpPr>
          <p:spPr bwMode="auto">
            <a:xfrm>
              <a:off x="1159501" y="2399732"/>
              <a:ext cx="110909" cy="99147"/>
            </a:xfrm>
            <a:custGeom>
              <a:avLst/>
              <a:gdLst>
                <a:gd name="T0" fmla="*/ 28 w 28"/>
                <a:gd name="T1" fmla="*/ 0 h 25"/>
                <a:gd name="T2" fmla="*/ 28 w 28"/>
                <a:gd name="T3" fmla="*/ 0 h 25"/>
                <a:gd name="T4" fmla="*/ 26 w 28"/>
                <a:gd name="T5" fmla="*/ 6 h 25"/>
                <a:gd name="T6" fmla="*/ 25 w 28"/>
                <a:gd name="T7" fmla="*/ 12 h 25"/>
                <a:gd name="T8" fmla="*/ 24 w 28"/>
                <a:gd name="T9" fmla="*/ 17 h 25"/>
                <a:gd name="T10" fmla="*/ 16 w 28"/>
                <a:gd name="T11" fmla="*/ 17 h 25"/>
                <a:gd name="T12" fmla="*/ 9 w 28"/>
                <a:gd name="T13" fmla="*/ 19 h 25"/>
                <a:gd name="T14" fmla="*/ 2 w 28"/>
                <a:gd name="T15" fmla="*/ 25 h 25"/>
                <a:gd name="T16" fmla="*/ 0 w 28"/>
                <a:gd name="T17" fmla="*/ 23 h 25"/>
                <a:gd name="T18" fmla="*/ 1 w 28"/>
                <a:gd name="T19" fmla="*/ 18 h 25"/>
                <a:gd name="T20" fmla="*/ 4 w 28"/>
                <a:gd name="T21" fmla="*/ 14 h 25"/>
                <a:gd name="T22" fmla="*/ 11 w 28"/>
                <a:gd name="T23" fmla="*/ 13 h 25"/>
                <a:gd name="T24" fmla="*/ 16 w 28"/>
                <a:gd name="T25" fmla="*/ 10 h 25"/>
                <a:gd name="T26" fmla="*/ 20 w 28"/>
                <a:gd name="T27" fmla="*/ 5 h 25"/>
                <a:gd name="T28" fmla="*/ 25 w 28"/>
                <a:gd name="T29" fmla="*/ 2 h 25"/>
                <a:gd name="T30" fmla="*/ 28 w 28"/>
                <a:gd name="T31" fmla="*/ 0 h 25"/>
                <a:gd name="T32" fmla="*/ 24 w 28"/>
                <a:gd name="T33" fmla="*/ 4 h 25"/>
                <a:gd name="T34" fmla="*/ 21 w 28"/>
                <a:gd name="T35" fmla="*/ 7 h 25"/>
                <a:gd name="T36" fmla="*/ 17 w 28"/>
                <a:gd name="T37" fmla="*/ 11 h 25"/>
                <a:gd name="T38" fmla="*/ 12 w 28"/>
                <a:gd name="T39" fmla="*/ 15 h 25"/>
                <a:gd name="T40" fmla="*/ 11 w 28"/>
                <a:gd name="T41" fmla="*/ 15 h 25"/>
                <a:gd name="T42" fmla="*/ 11 w 28"/>
                <a:gd name="T43" fmla="*/ 15 h 25"/>
                <a:gd name="T44" fmla="*/ 5 w 28"/>
                <a:gd name="T45" fmla="*/ 16 h 25"/>
                <a:gd name="T46" fmla="*/ 3 w 28"/>
                <a:gd name="T47" fmla="*/ 19 h 25"/>
                <a:gd name="T48" fmla="*/ 2 w 28"/>
                <a:gd name="T49" fmla="*/ 23 h 25"/>
                <a:gd name="T50" fmla="*/ 2 w 28"/>
                <a:gd name="T51" fmla="*/ 23 h 25"/>
                <a:gd name="T52" fmla="*/ 7 w 28"/>
                <a:gd name="T53" fmla="*/ 18 h 25"/>
                <a:gd name="T54" fmla="*/ 16 w 28"/>
                <a:gd name="T55" fmla="*/ 15 h 25"/>
                <a:gd name="T56" fmla="*/ 22 w 28"/>
                <a:gd name="T57" fmla="*/ 15 h 25"/>
                <a:gd name="T58" fmla="*/ 23 w 28"/>
                <a:gd name="T59" fmla="*/ 12 h 25"/>
                <a:gd name="T60" fmla="*/ 24 w 28"/>
                <a:gd name="T61" fmla="*/ 6 h 25"/>
                <a:gd name="T62" fmla="*/ 24 w 28"/>
                <a:gd name="T63" fmla="*/ 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8" h="25"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7" y="2"/>
                    <a:pt x="26" y="3"/>
                    <a:pt x="26" y="6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2" y="17"/>
                    <a:pt x="10" y="17"/>
                    <a:pt x="9" y="19"/>
                  </a:cubicBezTo>
                  <a:cubicBezTo>
                    <a:pt x="6" y="23"/>
                    <a:pt x="4" y="25"/>
                    <a:pt x="2" y="25"/>
                  </a:cubicBezTo>
                  <a:cubicBezTo>
                    <a:pt x="1" y="25"/>
                    <a:pt x="1" y="24"/>
                    <a:pt x="0" y="23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3" y="12"/>
                    <a:pt x="15" y="11"/>
                    <a:pt x="16" y="10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6" y="0"/>
                    <a:pt x="27" y="0"/>
                    <a:pt x="28" y="0"/>
                  </a:cubicBezTo>
                  <a:moveTo>
                    <a:pt x="24" y="4"/>
                  </a:moveTo>
                  <a:cubicBezTo>
                    <a:pt x="21" y="7"/>
                    <a:pt x="21" y="7"/>
                    <a:pt x="21" y="7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6" y="13"/>
                    <a:pt x="14" y="14"/>
                    <a:pt x="12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4" y="23"/>
                    <a:pt x="7" y="18"/>
                  </a:cubicBezTo>
                  <a:cubicBezTo>
                    <a:pt x="9" y="15"/>
                    <a:pt x="13" y="15"/>
                    <a:pt x="16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5"/>
                    <a:pt x="24" y="5"/>
                    <a:pt x="24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92" name="Freeform 905"/>
            <p:cNvSpPr>
              <a:spLocks/>
            </p:cNvSpPr>
            <p:nvPr/>
          </p:nvSpPr>
          <p:spPr bwMode="auto">
            <a:xfrm>
              <a:off x="1156140" y="2475352"/>
              <a:ext cx="122672" cy="163004"/>
            </a:xfrm>
            <a:custGeom>
              <a:avLst/>
              <a:gdLst>
                <a:gd name="T0" fmla="*/ 6 w 31"/>
                <a:gd name="T1" fmla="*/ 41 h 41"/>
                <a:gd name="T2" fmla="*/ 6 w 31"/>
                <a:gd name="T3" fmla="*/ 36 h 41"/>
                <a:gd name="T4" fmla="*/ 5 w 31"/>
                <a:gd name="T5" fmla="*/ 32 h 41"/>
                <a:gd name="T6" fmla="*/ 5 w 31"/>
                <a:gd name="T7" fmla="*/ 32 h 41"/>
                <a:gd name="T8" fmla="*/ 4 w 31"/>
                <a:gd name="T9" fmla="*/ 32 h 41"/>
                <a:gd name="T10" fmla="*/ 1 w 31"/>
                <a:gd name="T11" fmla="*/ 29 h 41"/>
                <a:gd name="T12" fmla="*/ 0 w 31"/>
                <a:gd name="T13" fmla="*/ 28 h 41"/>
                <a:gd name="T14" fmla="*/ 2 w 31"/>
                <a:gd name="T15" fmla="*/ 21 h 41"/>
                <a:gd name="T16" fmla="*/ 1 w 31"/>
                <a:gd name="T17" fmla="*/ 14 h 41"/>
                <a:gd name="T18" fmla="*/ 2 w 31"/>
                <a:gd name="T19" fmla="*/ 10 h 41"/>
                <a:gd name="T20" fmla="*/ 4 w 31"/>
                <a:gd name="T21" fmla="*/ 11 h 41"/>
                <a:gd name="T22" fmla="*/ 5 w 31"/>
                <a:gd name="T23" fmla="*/ 13 h 41"/>
                <a:gd name="T24" fmla="*/ 6 w 31"/>
                <a:gd name="T25" fmla="*/ 14 h 41"/>
                <a:gd name="T26" fmla="*/ 7 w 31"/>
                <a:gd name="T27" fmla="*/ 13 h 41"/>
                <a:gd name="T28" fmla="*/ 8 w 31"/>
                <a:gd name="T29" fmla="*/ 11 h 41"/>
                <a:gd name="T30" fmla="*/ 9 w 31"/>
                <a:gd name="T31" fmla="*/ 7 h 41"/>
                <a:gd name="T32" fmla="*/ 9 w 31"/>
                <a:gd name="T33" fmla="*/ 7 h 41"/>
                <a:gd name="T34" fmla="*/ 10 w 31"/>
                <a:gd name="T35" fmla="*/ 7 h 41"/>
                <a:gd name="T36" fmla="*/ 13 w 31"/>
                <a:gd name="T37" fmla="*/ 9 h 41"/>
                <a:gd name="T38" fmla="*/ 15 w 31"/>
                <a:gd name="T39" fmla="*/ 8 h 41"/>
                <a:gd name="T40" fmla="*/ 16 w 31"/>
                <a:gd name="T41" fmla="*/ 8 h 41"/>
                <a:gd name="T42" fmla="*/ 16 w 31"/>
                <a:gd name="T43" fmla="*/ 8 h 41"/>
                <a:gd name="T44" fmla="*/ 20 w 31"/>
                <a:gd name="T45" fmla="*/ 1 h 41"/>
                <a:gd name="T46" fmla="*/ 20 w 31"/>
                <a:gd name="T47" fmla="*/ 0 h 41"/>
                <a:gd name="T48" fmla="*/ 21 w 31"/>
                <a:gd name="T49" fmla="*/ 6 h 41"/>
                <a:gd name="T50" fmla="*/ 31 w 31"/>
                <a:gd name="T51" fmla="*/ 11 h 41"/>
                <a:gd name="T52" fmla="*/ 31 w 31"/>
                <a:gd name="T53" fmla="*/ 14 h 41"/>
                <a:gd name="T54" fmla="*/ 29 w 31"/>
                <a:gd name="T55" fmla="*/ 16 h 41"/>
                <a:gd name="T56" fmla="*/ 24 w 31"/>
                <a:gd name="T57" fmla="*/ 17 h 41"/>
                <a:gd name="T58" fmla="*/ 23 w 31"/>
                <a:gd name="T59" fmla="*/ 17 h 41"/>
                <a:gd name="T60" fmla="*/ 23 w 31"/>
                <a:gd name="T61" fmla="*/ 17 h 41"/>
                <a:gd name="T62" fmla="*/ 23 w 31"/>
                <a:gd name="T63" fmla="*/ 23 h 41"/>
                <a:gd name="T64" fmla="*/ 19 w 31"/>
                <a:gd name="T65" fmla="*/ 29 h 41"/>
                <a:gd name="T66" fmla="*/ 15 w 31"/>
                <a:gd name="T67" fmla="*/ 36 h 41"/>
                <a:gd name="T68" fmla="*/ 15 w 31"/>
                <a:gd name="T69" fmla="*/ 37 h 41"/>
                <a:gd name="T70" fmla="*/ 15 w 31"/>
                <a:gd name="T71" fmla="*/ 37 h 41"/>
                <a:gd name="T72" fmla="*/ 15 w 31"/>
                <a:gd name="T73" fmla="*/ 39 h 41"/>
                <a:gd name="T74" fmla="*/ 13 w 31"/>
                <a:gd name="T75" fmla="*/ 39 h 41"/>
                <a:gd name="T76" fmla="*/ 9 w 31"/>
                <a:gd name="T77" fmla="*/ 41 h 41"/>
                <a:gd name="T78" fmla="*/ 6 w 31"/>
                <a:gd name="T7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1" h="41">
                  <a:moveTo>
                    <a:pt x="6" y="41"/>
                  </a:moveTo>
                  <a:cubicBezTo>
                    <a:pt x="6" y="36"/>
                    <a:pt x="6" y="36"/>
                    <a:pt x="6" y="36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" y="26"/>
                    <a:pt x="3" y="24"/>
                    <a:pt x="2" y="21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1" y="11"/>
                    <a:pt x="1" y="10"/>
                    <a:pt x="2" y="10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1" y="9"/>
                    <a:pt x="12" y="9"/>
                    <a:pt x="13" y="9"/>
                  </a:cubicBezTo>
                  <a:cubicBezTo>
                    <a:pt x="14" y="9"/>
                    <a:pt x="15" y="9"/>
                    <a:pt x="15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4"/>
                    <a:pt x="18" y="1"/>
                    <a:pt x="20" y="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1" y="0"/>
                    <a:pt x="21" y="6"/>
                  </a:cubicBezTo>
                  <a:cubicBezTo>
                    <a:pt x="21" y="10"/>
                    <a:pt x="27" y="11"/>
                    <a:pt x="31" y="11"/>
                  </a:cubicBezTo>
                  <a:cubicBezTo>
                    <a:pt x="31" y="11"/>
                    <a:pt x="31" y="12"/>
                    <a:pt x="31" y="14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6" y="41"/>
                    <a:pt x="6" y="41"/>
                    <a:pt x="6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93" name="Freeform 906"/>
            <p:cNvSpPr>
              <a:spLocks noEditPoints="1"/>
            </p:cNvSpPr>
            <p:nvPr/>
          </p:nvSpPr>
          <p:spPr bwMode="auto">
            <a:xfrm>
              <a:off x="1152778" y="2470310"/>
              <a:ext cx="131075" cy="171404"/>
            </a:xfrm>
            <a:custGeom>
              <a:avLst/>
              <a:gdLst>
                <a:gd name="T0" fmla="*/ 23 w 33"/>
                <a:gd name="T1" fmla="*/ 7 h 43"/>
                <a:gd name="T2" fmla="*/ 32 w 33"/>
                <a:gd name="T3" fmla="*/ 15 h 43"/>
                <a:gd name="T4" fmla="*/ 25 w 33"/>
                <a:gd name="T5" fmla="*/ 18 h 43"/>
                <a:gd name="T6" fmla="*/ 21 w 33"/>
                <a:gd name="T7" fmla="*/ 30 h 43"/>
                <a:gd name="T8" fmla="*/ 17 w 33"/>
                <a:gd name="T9" fmla="*/ 40 h 43"/>
                <a:gd name="T10" fmla="*/ 10 w 33"/>
                <a:gd name="T11" fmla="*/ 42 h 43"/>
                <a:gd name="T12" fmla="*/ 7 w 33"/>
                <a:gd name="T13" fmla="*/ 42 h 43"/>
                <a:gd name="T14" fmla="*/ 5 w 33"/>
                <a:gd name="T15" fmla="*/ 33 h 43"/>
                <a:gd name="T16" fmla="*/ 0 w 33"/>
                <a:gd name="T17" fmla="*/ 28 h 43"/>
                <a:gd name="T18" fmla="*/ 1 w 33"/>
                <a:gd name="T19" fmla="*/ 15 h 43"/>
                <a:gd name="T20" fmla="*/ 5 w 33"/>
                <a:gd name="T21" fmla="*/ 11 h 43"/>
                <a:gd name="T22" fmla="*/ 8 w 33"/>
                <a:gd name="T23" fmla="*/ 11 h 43"/>
                <a:gd name="T24" fmla="*/ 10 w 33"/>
                <a:gd name="T25" fmla="*/ 6 h 43"/>
                <a:gd name="T26" fmla="*/ 14 w 33"/>
                <a:gd name="T27" fmla="*/ 9 h 43"/>
                <a:gd name="T28" fmla="*/ 20 w 33"/>
                <a:gd name="T29" fmla="*/ 1 h 43"/>
                <a:gd name="T30" fmla="*/ 21 w 33"/>
                <a:gd name="T31" fmla="*/ 2 h 43"/>
                <a:gd name="T32" fmla="*/ 17 w 33"/>
                <a:gd name="T33" fmla="*/ 9 h 43"/>
                <a:gd name="T34" fmla="*/ 14 w 33"/>
                <a:gd name="T35" fmla="*/ 11 h 43"/>
                <a:gd name="T36" fmla="*/ 10 w 33"/>
                <a:gd name="T37" fmla="*/ 11 h 43"/>
                <a:gd name="T38" fmla="*/ 10 w 33"/>
                <a:gd name="T39" fmla="*/ 12 h 43"/>
                <a:gd name="T40" fmla="*/ 7 w 33"/>
                <a:gd name="T41" fmla="*/ 17 h 43"/>
                <a:gd name="T42" fmla="*/ 4 w 33"/>
                <a:gd name="T43" fmla="*/ 13 h 43"/>
                <a:gd name="T44" fmla="*/ 3 w 33"/>
                <a:gd name="T45" fmla="*/ 15 h 43"/>
                <a:gd name="T46" fmla="*/ 2 w 33"/>
                <a:gd name="T47" fmla="*/ 29 h 43"/>
                <a:gd name="T48" fmla="*/ 6 w 33"/>
                <a:gd name="T49" fmla="*/ 32 h 43"/>
                <a:gd name="T50" fmla="*/ 7 w 33"/>
                <a:gd name="T51" fmla="*/ 33 h 43"/>
                <a:gd name="T52" fmla="*/ 8 w 33"/>
                <a:gd name="T53" fmla="*/ 41 h 43"/>
                <a:gd name="T54" fmla="*/ 13 w 33"/>
                <a:gd name="T55" fmla="*/ 39 h 43"/>
                <a:gd name="T56" fmla="*/ 15 w 33"/>
                <a:gd name="T57" fmla="*/ 38 h 43"/>
                <a:gd name="T58" fmla="*/ 15 w 33"/>
                <a:gd name="T59" fmla="*/ 37 h 43"/>
                <a:gd name="T60" fmla="*/ 19 w 33"/>
                <a:gd name="T61" fmla="*/ 29 h 43"/>
                <a:gd name="T62" fmla="*/ 23 w 33"/>
                <a:gd name="T63" fmla="*/ 24 h 43"/>
                <a:gd name="T64" fmla="*/ 23 w 33"/>
                <a:gd name="T65" fmla="*/ 17 h 43"/>
                <a:gd name="T66" fmla="*/ 29 w 33"/>
                <a:gd name="T67" fmla="*/ 16 h 43"/>
                <a:gd name="T68" fmla="*/ 31 w 33"/>
                <a:gd name="T69" fmla="*/ 13 h 43"/>
                <a:gd name="T70" fmla="*/ 21 w 33"/>
                <a:gd name="T71" fmla="*/ 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3" h="43">
                  <a:moveTo>
                    <a:pt x="21" y="0"/>
                  </a:moveTo>
                  <a:cubicBezTo>
                    <a:pt x="23" y="0"/>
                    <a:pt x="23" y="3"/>
                    <a:pt x="23" y="7"/>
                  </a:cubicBezTo>
                  <a:cubicBezTo>
                    <a:pt x="23" y="9"/>
                    <a:pt x="26" y="11"/>
                    <a:pt x="32" y="11"/>
                  </a:cubicBezTo>
                  <a:cubicBezTo>
                    <a:pt x="32" y="11"/>
                    <a:pt x="33" y="12"/>
                    <a:pt x="32" y="15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0" y="42"/>
                    <a:pt x="10" y="42"/>
                    <a:pt x="10" y="42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6" y="37"/>
                    <a:pt x="6" y="37"/>
                    <a:pt x="6" y="37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0" y="30"/>
                    <a:pt x="0" y="29"/>
                    <a:pt x="0" y="28"/>
                  </a:cubicBezTo>
                  <a:cubicBezTo>
                    <a:pt x="2" y="26"/>
                    <a:pt x="3" y="24"/>
                    <a:pt x="2" y="23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1" y="12"/>
                    <a:pt x="2" y="10"/>
                    <a:pt x="3" y="10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3" y="9"/>
                    <a:pt x="13" y="9"/>
                    <a:pt x="14" y="9"/>
                  </a:cubicBezTo>
                  <a:cubicBezTo>
                    <a:pt x="15" y="9"/>
                    <a:pt x="15" y="9"/>
                    <a:pt x="16" y="8"/>
                  </a:cubicBezTo>
                  <a:cubicBezTo>
                    <a:pt x="16" y="4"/>
                    <a:pt x="18" y="2"/>
                    <a:pt x="20" y="1"/>
                  </a:cubicBezTo>
                  <a:cubicBezTo>
                    <a:pt x="21" y="1"/>
                    <a:pt x="21" y="0"/>
                    <a:pt x="21" y="0"/>
                  </a:cubicBezTo>
                  <a:moveTo>
                    <a:pt x="21" y="2"/>
                  </a:moveTo>
                  <a:cubicBezTo>
                    <a:pt x="20" y="3"/>
                    <a:pt x="18" y="5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6" y="11"/>
                    <a:pt x="15" y="11"/>
                    <a:pt x="14" y="11"/>
                  </a:cubicBezTo>
                  <a:cubicBezTo>
                    <a:pt x="13" y="11"/>
                    <a:pt x="12" y="11"/>
                    <a:pt x="11" y="9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3"/>
                    <a:pt x="3" y="15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5"/>
                    <a:pt x="3" y="27"/>
                    <a:pt x="2" y="29"/>
                  </a:cubicBezTo>
                  <a:cubicBezTo>
                    <a:pt x="2" y="29"/>
                    <a:pt x="2" y="29"/>
                    <a:pt x="3" y="30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28" y="13"/>
                    <a:pt x="22" y="12"/>
                    <a:pt x="22" y="7"/>
                  </a:cubicBezTo>
                  <a:cubicBezTo>
                    <a:pt x="22" y="4"/>
                    <a:pt x="21" y="3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94" name="Freeform 907"/>
            <p:cNvSpPr>
              <a:spLocks/>
            </p:cNvSpPr>
            <p:nvPr/>
          </p:nvSpPr>
          <p:spPr bwMode="auto">
            <a:xfrm>
              <a:off x="1290575" y="2557692"/>
              <a:ext cx="63857" cy="68899"/>
            </a:xfrm>
            <a:custGeom>
              <a:avLst/>
              <a:gdLst>
                <a:gd name="T0" fmla="*/ 11 w 16"/>
                <a:gd name="T1" fmla="*/ 17 h 17"/>
                <a:gd name="T2" fmla="*/ 11 w 16"/>
                <a:gd name="T3" fmla="*/ 17 h 17"/>
                <a:gd name="T4" fmla="*/ 11 w 16"/>
                <a:gd name="T5" fmla="*/ 16 h 17"/>
                <a:gd name="T6" fmla="*/ 11 w 16"/>
                <a:gd name="T7" fmla="*/ 16 h 17"/>
                <a:gd name="T8" fmla="*/ 8 w 16"/>
                <a:gd name="T9" fmla="*/ 14 h 17"/>
                <a:gd name="T10" fmla="*/ 8 w 16"/>
                <a:gd name="T11" fmla="*/ 14 h 17"/>
                <a:gd name="T12" fmla="*/ 8 w 16"/>
                <a:gd name="T13" fmla="*/ 14 h 17"/>
                <a:gd name="T14" fmla="*/ 5 w 16"/>
                <a:gd name="T15" fmla="*/ 14 h 17"/>
                <a:gd name="T16" fmla="*/ 4 w 16"/>
                <a:gd name="T17" fmla="*/ 13 h 17"/>
                <a:gd name="T18" fmla="*/ 3 w 16"/>
                <a:gd name="T19" fmla="*/ 11 h 17"/>
                <a:gd name="T20" fmla="*/ 1 w 16"/>
                <a:gd name="T21" fmla="*/ 8 h 17"/>
                <a:gd name="T22" fmla="*/ 0 w 16"/>
                <a:gd name="T23" fmla="*/ 7 h 17"/>
                <a:gd name="T24" fmla="*/ 1 w 16"/>
                <a:gd name="T25" fmla="*/ 6 h 17"/>
                <a:gd name="T26" fmla="*/ 1 w 16"/>
                <a:gd name="T27" fmla="*/ 6 h 17"/>
                <a:gd name="T28" fmla="*/ 2 w 16"/>
                <a:gd name="T29" fmla="*/ 6 h 17"/>
                <a:gd name="T30" fmla="*/ 4 w 16"/>
                <a:gd name="T31" fmla="*/ 4 h 17"/>
                <a:gd name="T32" fmla="*/ 5 w 16"/>
                <a:gd name="T33" fmla="*/ 4 h 17"/>
                <a:gd name="T34" fmla="*/ 5 w 16"/>
                <a:gd name="T35" fmla="*/ 4 h 17"/>
                <a:gd name="T36" fmla="*/ 5 w 16"/>
                <a:gd name="T37" fmla="*/ 1 h 17"/>
                <a:gd name="T38" fmla="*/ 6 w 16"/>
                <a:gd name="T39" fmla="*/ 2 h 17"/>
                <a:gd name="T40" fmla="*/ 7 w 16"/>
                <a:gd name="T41" fmla="*/ 4 h 17"/>
                <a:gd name="T42" fmla="*/ 7 w 16"/>
                <a:gd name="T43" fmla="*/ 4 h 17"/>
                <a:gd name="T44" fmla="*/ 7 w 16"/>
                <a:gd name="T45" fmla="*/ 4 h 17"/>
                <a:gd name="T46" fmla="*/ 10 w 16"/>
                <a:gd name="T47" fmla="*/ 6 h 17"/>
                <a:gd name="T48" fmla="*/ 10 w 16"/>
                <a:gd name="T49" fmla="*/ 6 h 17"/>
                <a:gd name="T50" fmla="*/ 10 w 16"/>
                <a:gd name="T51" fmla="*/ 6 h 17"/>
                <a:gd name="T52" fmla="*/ 12 w 16"/>
                <a:gd name="T53" fmla="*/ 3 h 17"/>
                <a:gd name="T54" fmla="*/ 12 w 16"/>
                <a:gd name="T55" fmla="*/ 0 h 17"/>
                <a:gd name="T56" fmla="*/ 15 w 16"/>
                <a:gd name="T57" fmla="*/ 0 h 17"/>
                <a:gd name="T58" fmla="*/ 14 w 16"/>
                <a:gd name="T59" fmla="*/ 8 h 17"/>
                <a:gd name="T60" fmla="*/ 13 w 16"/>
                <a:gd name="T61" fmla="*/ 12 h 17"/>
                <a:gd name="T62" fmla="*/ 13 w 16"/>
                <a:gd name="T63" fmla="*/ 15 h 17"/>
                <a:gd name="T64" fmla="*/ 11 w 16"/>
                <a:gd name="T6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" h="17">
                  <a:moveTo>
                    <a:pt x="11" y="17"/>
                  </a:moveTo>
                  <a:cubicBezTo>
                    <a:pt x="11" y="17"/>
                    <a:pt x="11" y="17"/>
                    <a:pt x="11" y="17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1" y="7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6" y="1"/>
                    <a:pt x="6" y="2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2" y="5"/>
                    <a:pt x="12" y="3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6" y="3"/>
                    <a:pt x="15" y="6"/>
                    <a:pt x="14" y="8"/>
                  </a:cubicBezTo>
                  <a:cubicBezTo>
                    <a:pt x="12" y="9"/>
                    <a:pt x="12" y="10"/>
                    <a:pt x="13" y="12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2" y="17"/>
                    <a:pt x="11" y="17"/>
                    <a:pt x="11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95" name="Freeform 908"/>
            <p:cNvSpPr>
              <a:spLocks noEditPoints="1"/>
            </p:cNvSpPr>
            <p:nvPr/>
          </p:nvSpPr>
          <p:spPr bwMode="auto">
            <a:xfrm>
              <a:off x="1287214" y="2554332"/>
              <a:ext cx="70578" cy="75620"/>
            </a:xfrm>
            <a:custGeom>
              <a:avLst/>
              <a:gdLst>
                <a:gd name="T0" fmla="*/ 17 w 18"/>
                <a:gd name="T1" fmla="*/ 0 h 19"/>
                <a:gd name="T2" fmla="*/ 15 w 18"/>
                <a:gd name="T3" fmla="*/ 9 h 19"/>
                <a:gd name="T4" fmla="*/ 15 w 18"/>
                <a:gd name="T5" fmla="*/ 13 h 19"/>
                <a:gd name="T6" fmla="*/ 15 w 18"/>
                <a:gd name="T7" fmla="*/ 16 h 19"/>
                <a:gd name="T8" fmla="*/ 12 w 18"/>
                <a:gd name="T9" fmla="*/ 19 h 19"/>
                <a:gd name="T10" fmla="*/ 11 w 18"/>
                <a:gd name="T11" fmla="*/ 18 h 19"/>
                <a:gd name="T12" fmla="*/ 9 w 18"/>
                <a:gd name="T13" fmla="*/ 16 h 19"/>
                <a:gd name="T14" fmla="*/ 5 w 18"/>
                <a:gd name="T15" fmla="*/ 16 h 19"/>
                <a:gd name="T16" fmla="*/ 4 w 18"/>
                <a:gd name="T17" fmla="*/ 15 h 19"/>
                <a:gd name="T18" fmla="*/ 3 w 18"/>
                <a:gd name="T19" fmla="*/ 12 h 19"/>
                <a:gd name="T20" fmla="*/ 1 w 18"/>
                <a:gd name="T21" fmla="*/ 9 h 19"/>
                <a:gd name="T22" fmla="*/ 2 w 18"/>
                <a:gd name="T23" fmla="*/ 6 h 19"/>
                <a:gd name="T24" fmla="*/ 5 w 18"/>
                <a:gd name="T25" fmla="*/ 4 h 19"/>
                <a:gd name="T26" fmla="*/ 6 w 18"/>
                <a:gd name="T27" fmla="*/ 2 h 19"/>
                <a:gd name="T28" fmla="*/ 6 w 18"/>
                <a:gd name="T29" fmla="*/ 1 h 19"/>
                <a:gd name="T30" fmla="*/ 7 w 18"/>
                <a:gd name="T31" fmla="*/ 2 h 19"/>
                <a:gd name="T32" fmla="*/ 9 w 18"/>
                <a:gd name="T33" fmla="*/ 5 h 19"/>
                <a:gd name="T34" fmla="*/ 11 w 18"/>
                <a:gd name="T35" fmla="*/ 6 h 19"/>
                <a:gd name="T36" fmla="*/ 12 w 18"/>
                <a:gd name="T37" fmla="*/ 4 h 19"/>
                <a:gd name="T38" fmla="*/ 12 w 18"/>
                <a:gd name="T39" fmla="*/ 0 h 19"/>
                <a:gd name="T40" fmla="*/ 17 w 18"/>
                <a:gd name="T41" fmla="*/ 0 h 19"/>
                <a:gd name="T42" fmla="*/ 15 w 18"/>
                <a:gd name="T43" fmla="*/ 2 h 19"/>
                <a:gd name="T44" fmla="*/ 14 w 18"/>
                <a:gd name="T45" fmla="*/ 2 h 19"/>
                <a:gd name="T46" fmla="*/ 14 w 18"/>
                <a:gd name="T47" fmla="*/ 4 h 19"/>
                <a:gd name="T48" fmla="*/ 11 w 18"/>
                <a:gd name="T49" fmla="*/ 8 h 19"/>
                <a:gd name="T50" fmla="*/ 11 w 18"/>
                <a:gd name="T51" fmla="*/ 8 h 19"/>
                <a:gd name="T52" fmla="*/ 10 w 18"/>
                <a:gd name="T53" fmla="*/ 8 h 19"/>
                <a:gd name="T54" fmla="*/ 8 w 18"/>
                <a:gd name="T55" fmla="*/ 6 h 19"/>
                <a:gd name="T56" fmla="*/ 8 w 18"/>
                <a:gd name="T57" fmla="*/ 6 h 19"/>
                <a:gd name="T58" fmla="*/ 7 w 18"/>
                <a:gd name="T59" fmla="*/ 6 h 19"/>
                <a:gd name="T60" fmla="*/ 7 w 18"/>
                <a:gd name="T61" fmla="*/ 4 h 19"/>
                <a:gd name="T62" fmla="*/ 6 w 18"/>
                <a:gd name="T63" fmla="*/ 5 h 19"/>
                <a:gd name="T64" fmla="*/ 6 w 18"/>
                <a:gd name="T65" fmla="*/ 5 h 19"/>
                <a:gd name="T66" fmla="*/ 6 w 18"/>
                <a:gd name="T67" fmla="*/ 6 h 19"/>
                <a:gd name="T68" fmla="*/ 3 w 18"/>
                <a:gd name="T69" fmla="*/ 8 h 19"/>
                <a:gd name="T70" fmla="*/ 3 w 18"/>
                <a:gd name="T71" fmla="*/ 8 h 19"/>
                <a:gd name="T72" fmla="*/ 3 w 18"/>
                <a:gd name="T73" fmla="*/ 8 h 19"/>
                <a:gd name="T74" fmla="*/ 3 w 18"/>
                <a:gd name="T75" fmla="*/ 8 h 19"/>
                <a:gd name="T76" fmla="*/ 5 w 18"/>
                <a:gd name="T77" fmla="*/ 11 h 19"/>
                <a:gd name="T78" fmla="*/ 5 w 18"/>
                <a:gd name="T79" fmla="*/ 12 h 19"/>
                <a:gd name="T80" fmla="*/ 5 w 18"/>
                <a:gd name="T81" fmla="*/ 12 h 19"/>
                <a:gd name="T82" fmla="*/ 6 w 18"/>
                <a:gd name="T83" fmla="*/ 14 h 19"/>
                <a:gd name="T84" fmla="*/ 6 w 18"/>
                <a:gd name="T85" fmla="*/ 14 h 19"/>
                <a:gd name="T86" fmla="*/ 9 w 18"/>
                <a:gd name="T87" fmla="*/ 14 h 19"/>
                <a:gd name="T88" fmla="*/ 9 w 18"/>
                <a:gd name="T89" fmla="*/ 14 h 19"/>
                <a:gd name="T90" fmla="*/ 10 w 18"/>
                <a:gd name="T91" fmla="*/ 15 h 19"/>
                <a:gd name="T92" fmla="*/ 12 w 18"/>
                <a:gd name="T93" fmla="*/ 16 h 19"/>
                <a:gd name="T94" fmla="*/ 13 w 18"/>
                <a:gd name="T95" fmla="*/ 17 h 19"/>
                <a:gd name="T96" fmla="*/ 13 w 18"/>
                <a:gd name="T97" fmla="*/ 16 h 19"/>
                <a:gd name="T98" fmla="*/ 13 w 18"/>
                <a:gd name="T99" fmla="*/ 13 h 19"/>
                <a:gd name="T100" fmla="*/ 14 w 18"/>
                <a:gd name="T101" fmla="*/ 8 h 19"/>
                <a:gd name="T102" fmla="*/ 14 w 18"/>
                <a:gd name="T103" fmla="*/ 8 h 19"/>
                <a:gd name="T104" fmla="*/ 14 w 18"/>
                <a:gd name="T105" fmla="*/ 8 h 19"/>
                <a:gd name="T106" fmla="*/ 15 w 18"/>
                <a:gd name="T107" fmla="*/ 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8" h="19">
                  <a:moveTo>
                    <a:pt x="17" y="0"/>
                  </a:moveTo>
                  <a:cubicBezTo>
                    <a:pt x="18" y="4"/>
                    <a:pt x="17" y="7"/>
                    <a:pt x="15" y="9"/>
                  </a:cubicBezTo>
                  <a:cubicBezTo>
                    <a:pt x="14" y="10"/>
                    <a:pt x="14" y="11"/>
                    <a:pt x="15" y="13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8"/>
                    <a:pt x="13" y="19"/>
                    <a:pt x="12" y="19"/>
                  </a:cubicBezTo>
                  <a:cubicBezTo>
                    <a:pt x="12" y="19"/>
                    <a:pt x="11" y="19"/>
                    <a:pt x="11" y="18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8"/>
                    <a:pt x="0" y="7"/>
                    <a:pt x="2" y="6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1"/>
                    <a:pt x="7" y="2"/>
                    <a:pt x="7" y="2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2" y="6"/>
                    <a:pt x="12" y="6"/>
                    <a:pt x="12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7" y="0"/>
                    <a:pt x="17" y="0"/>
                    <a:pt x="17" y="0"/>
                  </a:cubicBezTo>
                  <a:moveTo>
                    <a:pt x="15" y="2"/>
                  </a:moveTo>
                  <a:cubicBezTo>
                    <a:pt x="14" y="2"/>
                    <a:pt x="14" y="2"/>
                    <a:pt x="14" y="2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7"/>
                    <a:pt x="12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2" y="11"/>
                    <a:pt x="13" y="9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5" y="7"/>
                    <a:pt x="16" y="5"/>
                    <a:pt x="1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96" name="Freeform 909"/>
            <p:cNvSpPr>
              <a:spLocks/>
            </p:cNvSpPr>
            <p:nvPr/>
          </p:nvSpPr>
          <p:spPr bwMode="auto">
            <a:xfrm>
              <a:off x="2609717" y="3436562"/>
              <a:ext cx="309200" cy="191570"/>
            </a:xfrm>
            <a:custGeom>
              <a:avLst/>
              <a:gdLst>
                <a:gd name="T0" fmla="*/ 43 w 78"/>
                <a:gd name="T1" fmla="*/ 48 h 48"/>
                <a:gd name="T2" fmla="*/ 41 w 78"/>
                <a:gd name="T3" fmla="*/ 40 h 48"/>
                <a:gd name="T4" fmla="*/ 33 w 78"/>
                <a:gd name="T5" fmla="*/ 32 h 48"/>
                <a:gd name="T6" fmla="*/ 27 w 78"/>
                <a:gd name="T7" fmla="*/ 34 h 48"/>
                <a:gd name="T8" fmla="*/ 24 w 78"/>
                <a:gd name="T9" fmla="*/ 35 h 48"/>
                <a:gd name="T10" fmla="*/ 19 w 78"/>
                <a:gd name="T11" fmla="*/ 34 h 48"/>
                <a:gd name="T12" fmla="*/ 21 w 78"/>
                <a:gd name="T13" fmla="*/ 27 h 48"/>
                <a:gd name="T14" fmla="*/ 20 w 78"/>
                <a:gd name="T15" fmla="*/ 17 h 48"/>
                <a:gd name="T16" fmla="*/ 13 w 78"/>
                <a:gd name="T17" fmla="*/ 10 h 48"/>
                <a:gd name="T18" fmla="*/ 5 w 78"/>
                <a:gd name="T19" fmla="*/ 5 h 48"/>
                <a:gd name="T20" fmla="*/ 0 w 78"/>
                <a:gd name="T21" fmla="*/ 0 h 48"/>
                <a:gd name="T22" fmla="*/ 12 w 78"/>
                <a:gd name="T23" fmla="*/ 2 h 48"/>
                <a:gd name="T24" fmla="*/ 19 w 78"/>
                <a:gd name="T25" fmla="*/ 4 h 48"/>
                <a:gd name="T26" fmla="*/ 26 w 78"/>
                <a:gd name="T27" fmla="*/ 8 h 48"/>
                <a:gd name="T28" fmla="*/ 26 w 78"/>
                <a:gd name="T29" fmla="*/ 9 h 48"/>
                <a:gd name="T30" fmla="*/ 26 w 78"/>
                <a:gd name="T31" fmla="*/ 9 h 48"/>
                <a:gd name="T32" fmla="*/ 29 w 78"/>
                <a:gd name="T33" fmla="*/ 9 h 48"/>
                <a:gd name="T34" fmla="*/ 33 w 78"/>
                <a:gd name="T35" fmla="*/ 9 h 48"/>
                <a:gd name="T36" fmla="*/ 35 w 78"/>
                <a:gd name="T37" fmla="*/ 11 h 48"/>
                <a:gd name="T38" fmla="*/ 37 w 78"/>
                <a:gd name="T39" fmla="*/ 12 h 48"/>
                <a:gd name="T40" fmla="*/ 38 w 78"/>
                <a:gd name="T41" fmla="*/ 12 h 48"/>
                <a:gd name="T42" fmla="*/ 38 w 78"/>
                <a:gd name="T43" fmla="*/ 12 h 48"/>
                <a:gd name="T44" fmla="*/ 41 w 78"/>
                <a:gd name="T45" fmla="*/ 12 h 48"/>
                <a:gd name="T46" fmla="*/ 44 w 78"/>
                <a:gd name="T47" fmla="*/ 13 h 48"/>
                <a:gd name="T48" fmla="*/ 44 w 78"/>
                <a:gd name="T49" fmla="*/ 15 h 48"/>
                <a:gd name="T50" fmla="*/ 47 w 78"/>
                <a:gd name="T51" fmla="*/ 18 h 48"/>
                <a:gd name="T52" fmla="*/ 47 w 78"/>
                <a:gd name="T53" fmla="*/ 18 h 48"/>
                <a:gd name="T54" fmla="*/ 48 w 78"/>
                <a:gd name="T55" fmla="*/ 18 h 48"/>
                <a:gd name="T56" fmla="*/ 51 w 78"/>
                <a:gd name="T57" fmla="*/ 16 h 48"/>
                <a:gd name="T58" fmla="*/ 53 w 78"/>
                <a:gd name="T59" fmla="*/ 15 h 48"/>
                <a:gd name="T60" fmla="*/ 54 w 78"/>
                <a:gd name="T61" fmla="*/ 15 h 48"/>
                <a:gd name="T62" fmla="*/ 60 w 78"/>
                <a:gd name="T63" fmla="*/ 18 h 48"/>
                <a:gd name="T64" fmla="*/ 61 w 78"/>
                <a:gd name="T65" fmla="*/ 18 h 48"/>
                <a:gd name="T66" fmla="*/ 61 w 78"/>
                <a:gd name="T67" fmla="*/ 18 h 48"/>
                <a:gd name="T68" fmla="*/ 64 w 78"/>
                <a:gd name="T69" fmla="*/ 19 h 48"/>
                <a:gd name="T70" fmla="*/ 67 w 78"/>
                <a:gd name="T71" fmla="*/ 19 h 48"/>
                <a:gd name="T72" fmla="*/ 68 w 78"/>
                <a:gd name="T73" fmla="*/ 22 h 48"/>
                <a:gd name="T74" fmla="*/ 72 w 78"/>
                <a:gd name="T75" fmla="*/ 25 h 48"/>
                <a:gd name="T76" fmla="*/ 76 w 78"/>
                <a:gd name="T77" fmla="*/ 28 h 48"/>
                <a:gd name="T78" fmla="*/ 74 w 78"/>
                <a:gd name="T79" fmla="*/ 31 h 48"/>
                <a:gd name="T80" fmla="*/ 76 w 78"/>
                <a:gd name="T81" fmla="*/ 35 h 48"/>
                <a:gd name="T82" fmla="*/ 78 w 78"/>
                <a:gd name="T83" fmla="*/ 38 h 48"/>
                <a:gd name="T84" fmla="*/ 78 w 78"/>
                <a:gd name="T85" fmla="*/ 39 h 48"/>
                <a:gd name="T86" fmla="*/ 77 w 78"/>
                <a:gd name="T87" fmla="*/ 39 h 48"/>
                <a:gd name="T88" fmla="*/ 75 w 78"/>
                <a:gd name="T89" fmla="*/ 38 h 48"/>
                <a:gd name="T90" fmla="*/ 73 w 78"/>
                <a:gd name="T91" fmla="*/ 37 h 48"/>
                <a:gd name="T92" fmla="*/ 72 w 78"/>
                <a:gd name="T93" fmla="*/ 37 h 48"/>
                <a:gd name="T94" fmla="*/ 72 w 78"/>
                <a:gd name="T95" fmla="*/ 37 h 48"/>
                <a:gd name="T96" fmla="*/ 70 w 78"/>
                <a:gd name="T97" fmla="*/ 37 h 48"/>
                <a:gd name="T98" fmla="*/ 69 w 78"/>
                <a:gd name="T99" fmla="*/ 37 h 48"/>
                <a:gd name="T100" fmla="*/ 65 w 78"/>
                <a:gd name="T101" fmla="*/ 34 h 48"/>
                <a:gd name="T102" fmla="*/ 64 w 78"/>
                <a:gd name="T103" fmla="*/ 34 h 48"/>
                <a:gd name="T104" fmla="*/ 61 w 78"/>
                <a:gd name="T105" fmla="*/ 36 h 48"/>
                <a:gd name="T106" fmla="*/ 60 w 78"/>
                <a:gd name="T107" fmla="*/ 36 h 48"/>
                <a:gd name="T108" fmla="*/ 51 w 78"/>
                <a:gd name="T109" fmla="*/ 36 h 48"/>
                <a:gd name="T110" fmla="*/ 44 w 78"/>
                <a:gd name="T111" fmla="*/ 39 h 48"/>
                <a:gd name="T112" fmla="*/ 42 w 78"/>
                <a:gd name="T113" fmla="*/ 40 h 48"/>
                <a:gd name="T114" fmla="*/ 43 w 78"/>
                <a:gd name="T115" fmla="*/ 42 h 48"/>
                <a:gd name="T116" fmla="*/ 44 w 78"/>
                <a:gd name="T117" fmla="*/ 45 h 48"/>
                <a:gd name="T118" fmla="*/ 43 w 78"/>
                <a:gd name="T11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8" h="48">
                  <a:moveTo>
                    <a:pt x="43" y="48"/>
                  </a:moveTo>
                  <a:cubicBezTo>
                    <a:pt x="41" y="40"/>
                    <a:pt x="41" y="40"/>
                    <a:pt x="41" y="40"/>
                  </a:cubicBezTo>
                  <a:cubicBezTo>
                    <a:pt x="39" y="35"/>
                    <a:pt x="36" y="32"/>
                    <a:pt x="33" y="32"/>
                  </a:cubicBezTo>
                  <a:cubicBezTo>
                    <a:pt x="31" y="32"/>
                    <a:pt x="29" y="33"/>
                    <a:pt x="27" y="34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3"/>
                    <a:pt x="21" y="20"/>
                    <a:pt x="20" y="17"/>
                  </a:cubicBezTo>
                  <a:cubicBezTo>
                    <a:pt x="19" y="14"/>
                    <a:pt x="17" y="12"/>
                    <a:pt x="13" y="10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1"/>
                    <a:pt x="8" y="2"/>
                    <a:pt x="12" y="2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5" y="17"/>
                    <a:pt x="46" y="17"/>
                    <a:pt x="47" y="18"/>
                  </a:cubicBezTo>
                  <a:cubicBezTo>
                    <a:pt x="47" y="18"/>
                    <a:pt x="47" y="18"/>
                    <a:pt x="47" y="18"/>
                  </a:cubicBezTo>
                  <a:cubicBezTo>
                    <a:pt x="47" y="18"/>
                    <a:pt x="48" y="18"/>
                    <a:pt x="48" y="18"/>
                  </a:cubicBezTo>
                  <a:cubicBezTo>
                    <a:pt x="49" y="18"/>
                    <a:pt x="50" y="17"/>
                    <a:pt x="51" y="16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3" y="15"/>
                    <a:pt x="54" y="15"/>
                    <a:pt x="54" y="15"/>
                  </a:cubicBezTo>
                  <a:cubicBezTo>
                    <a:pt x="56" y="15"/>
                    <a:pt x="58" y="16"/>
                    <a:pt x="60" y="18"/>
                  </a:cubicBezTo>
                  <a:cubicBezTo>
                    <a:pt x="61" y="18"/>
                    <a:pt x="61" y="18"/>
                    <a:pt x="61" y="18"/>
                  </a:cubicBezTo>
                  <a:cubicBezTo>
                    <a:pt x="61" y="18"/>
                    <a:pt x="61" y="18"/>
                    <a:pt x="61" y="18"/>
                  </a:cubicBezTo>
                  <a:cubicBezTo>
                    <a:pt x="64" y="19"/>
                    <a:pt x="64" y="19"/>
                    <a:pt x="64" y="19"/>
                  </a:cubicBezTo>
                  <a:cubicBezTo>
                    <a:pt x="67" y="19"/>
                    <a:pt x="67" y="19"/>
                    <a:pt x="67" y="19"/>
                  </a:cubicBezTo>
                  <a:cubicBezTo>
                    <a:pt x="68" y="22"/>
                    <a:pt x="68" y="22"/>
                    <a:pt x="68" y="22"/>
                  </a:cubicBezTo>
                  <a:cubicBezTo>
                    <a:pt x="69" y="23"/>
                    <a:pt x="69" y="24"/>
                    <a:pt x="72" y="25"/>
                  </a:cubicBezTo>
                  <a:cubicBezTo>
                    <a:pt x="76" y="28"/>
                    <a:pt x="76" y="28"/>
                    <a:pt x="76" y="28"/>
                  </a:cubicBezTo>
                  <a:cubicBezTo>
                    <a:pt x="75" y="29"/>
                    <a:pt x="74" y="30"/>
                    <a:pt x="74" y="31"/>
                  </a:cubicBezTo>
                  <a:cubicBezTo>
                    <a:pt x="74" y="32"/>
                    <a:pt x="74" y="33"/>
                    <a:pt x="76" y="35"/>
                  </a:cubicBezTo>
                  <a:cubicBezTo>
                    <a:pt x="78" y="38"/>
                    <a:pt x="78" y="38"/>
                    <a:pt x="78" y="38"/>
                  </a:cubicBezTo>
                  <a:cubicBezTo>
                    <a:pt x="78" y="38"/>
                    <a:pt x="78" y="38"/>
                    <a:pt x="78" y="39"/>
                  </a:cubicBezTo>
                  <a:cubicBezTo>
                    <a:pt x="78" y="39"/>
                    <a:pt x="78" y="39"/>
                    <a:pt x="77" y="39"/>
                  </a:cubicBezTo>
                  <a:cubicBezTo>
                    <a:pt x="75" y="38"/>
                    <a:pt x="75" y="38"/>
                    <a:pt x="75" y="38"/>
                  </a:cubicBezTo>
                  <a:cubicBezTo>
                    <a:pt x="73" y="37"/>
                    <a:pt x="73" y="37"/>
                    <a:pt x="73" y="37"/>
                  </a:cubicBezTo>
                  <a:cubicBezTo>
                    <a:pt x="72" y="37"/>
                    <a:pt x="72" y="37"/>
                    <a:pt x="72" y="37"/>
                  </a:cubicBezTo>
                  <a:cubicBezTo>
                    <a:pt x="72" y="37"/>
                    <a:pt x="72" y="37"/>
                    <a:pt x="72" y="37"/>
                  </a:cubicBezTo>
                  <a:cubicBezTo>
                    <a:pt x="70" y="37"/>
                    <a:pt x="70" y="37"/>
                    <a:pt x="70" y="37"/>
                  </a:cubicBezTo>
                  <a:cubicBezTo>
                    <a:pt x="69" y="37"/>
                    <a:pt x="69" y="37"/>
                    <a:pt x="69" y="37"/>
                  </a:cubicBezTo>
                  <a:cubicBezTo>
                    <a:pt x="68" y="35"/>
                    <a:pt x="67" y="34"/>
                    <a:pt x="65" y="34"/>
                  </a:cubicBezTo>
                  <a:cubicBezTo>
                    <a:pt x="65" y="34"/>
                    <a:pt x="64" y="34"/>
                    <a:pt x="64" y="34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47" y="36"/>
                    <a:pt x="45" y="37"/>
                    <a:pt x="44" y="39"/>
                  </a:cubicBezTo>
                  <a:cubicBezTo>
                    <a:pt x="43" y="39"/>
                    <a:pt x="43" y="39"/>
                    <a:pt x="42" y="40"/>
                  </a:cubicBezTo>
                  <a:cubicBezTo>
                    <a:pt x="42" y="41"/>
                    <a:pt x="42" y="41"/>
                    <a:pt x="43" y="42"/>
                  </a:cubicBezTo>
                  <a:cubicBezTo>
                    <a:pt x="44" y="45"/>
                    <a:pt x="44" y="45"/>
                    <a:pt x="44" y="45"/>
                  </a:cubicBezTo>
                  <a:cubicBezTo>
                    <a:pt x="43" y="48"/>
                    <a:pt x="43" y="48"/>
                    <a:pt x="43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97" name="Freeform 910"/>
            <p:cNvSpPr>
              <a:spLocks noEditPoints="1"/>
            </p:cNvSpPr>
            <p:nvPr/>
          </p:nvSpPr>
          <p:spPr bwMode="auto">
            <a:xfrm>
              <a:off x="2594594" y="3424798"/>
              <a:ext cx="329366" cy="210055"/>
            </a:xfrm>
            <a:custGeom>
              <a:avLst/>
              <a:gdLst>
                <a:gd name="T0" fmla="*/ 16 w 83"/>
                <a:gd name="T1" fmla="*/ 4 h 53"/>
                <a:gd name="T2" fmla="*/ 30 w 83"/>
                <a:gd name="T3" fmla="*/ 11 h 53"/>
                <a:gd name="T4" fmla="*/ 38 w 83"/>
                <a:gd name="T5" fmla="*/ 11 h 53"/>
                <a:gd name="T6" fmla="*/ 42 w 83"/>
                <a:gd name="T7" fmla="*/ 14 h 53"/>
                <a:gd name="T8" fmla="*/ 49 w 83"/>
                <a:gd name="T9" fmla="*/ 15 h 53"/>
                <a:gd name="T10" fmla="*/ 51 w 83"/>
                <a:gd name="T11" fmla="*/ 20 h 53"/>
                <a:gd name="T12" fmla="*/ 54 w 83"/>
                <a:gd name="T13" fmla="*/ 19 h 53"/>
                <a:gd name="T14" fmla="*/ 58 w 83"/>
                <a:gd name="T15" fmla="*/ 17 h 53"/>
                <a:gd name="T16" fmla="*/ 69 w 83"/>
                <a:gd name="T17" fmla="*/ 21 h 53"/>
                <a:gd name="T18" fmla="*/ 73 w 83"/>
                <a:gd name="T19" fmla="*/ 24 h 53"/>
                <a:gd name="T20" fmla="*/ 81 w 83"/>
                <a:gd name="T21" fmla="*/ 31 h 53"/>
                <a:gd name="T22" fmla="*/ 83 w 83"/>
                <a:gd name="T23" fmla="*/ 40 h 53"/>
                <a:gd name="T24" fmla="*/ 79 w 83"/>
                <a:gd name="T25" fmla="*/ 42 h 53"/>
                <a:gd name="T26" fmla="*/ 74 w 83"/>
                <a:gd name="T27" fmla="*/ 41 h 53"/>
                <a:gd name="T28" fmla="*/ 69 w 83"/>
                <a:gd name="T29" fmla="*/ 38 h 53"/>
                <a:gd name="T30" fmla="*/ 65 w 83"/>
                <a:gd name="T31" fmla="*/ 40 h 53"/>
                <a:gd name="T32" fmla="*/ 55 w 83"/>
                <a:gd name="T33" fmla="*/ 40 h 53"/>
                <a:gd name="T34" fmla="*/ 47 w 83"/>
                <a:gd name="T35" fmla="*/ 45 h 53"/>
                <a:gd name="T36" fmla="*/ 48 w 83"/>
                <a:gd name="T37" fmla="*/ 51 h 53"/>
                <a:gd name="T38" fmla="*/ 47 w 83"/>
                <a:gd name="T39" fmla="*/ 53 h 53"/>
                <a:gd name="T40" fmla="*/ 44 w 83"/>
                <a:gd name="T41" fmla="*/ 44 h 53"/>
                <a:gd name="T42" fmla="*/ 31 w 83"/>
                <a:gd name="T43" fmla="*/ 38 h 53"/>
                <a:gd name="T44" fmla="*/ 22 w 83"/>
                <a:gd name="T45" fmla="*/ 38 h 53"/>
                <a:gd name="T46" fmla="*/ 23 w 83"/>
                <a:gd name="T47" fmla="*/ 21 h 53"/>
                <a:gd name="T48" fmla="*/ 8 w 83"/>
                <a:gd name="T49" fmla="*/ 8 h 53"/>
                <a:gd name="T50" fmla="*/ 8 w 83"/>
                <a:gd name="T51" fmla="*/ 5 h 53"/>
                <a:gd name="T52" fmla="*/ 17 w 83"/>
                <a:gd name="T53" fmla="*/ 12 h 53"/>
                <a:gd name="T54" fmla="*/ 26 w 83"/>
                <a:gd name="T55" fmla="*/ 30 h 53"/>
                <a:gd name="T56" fmla="*/ 26 w 83"/>
                <a:gd name="T57" fmla="*/ 30 h 53"/>
                <a:gd name="T58" fmla="*/ 28 w 83"/>
                <a:gd name="T59" fmla="*/ 37 h 53"/>
                <a:gd name="T60" fmla="*/ 37 w 83"/>
                <a:gd name="T61" fmla="*/ 34 h 53"/>
                <a:gd name="T62" fmla="*/ 47 w 83"/>
                <a:gd name="T63" fmla="*/ 41 h 53"/>
                <a:gd name="T64" fmla="*/ 64 w 83"/>
                <a:gd name="T65" fmla="*/ 38 h 53"/>
                <a:gd name="T66" fmla="*/ 67 w 83"/>
                <a:gd name="T67" fmla="*/ 37 h 53"/>
                <a:gd name="T68" fmla="*/ 68 w 83"/>
                <a:gd name="T69" fmla="*/ 36 h 53"/>
                <a:gd name="T70" fmla="*/ 73 w 83"/>
                <a:gd name="T71" fmla="*/ 39 h 53"/>
                <a:gd name="T72" fmla="*/ 76 w 83"/>
                <a:gd name="T73" fmla="*/ 39 h 53"/>
                <a:gd name="T74" fmla="*/ 77 w 83"/>
                <a:gd name="T75" fmla="*/ 39 h 53"/>
                <a:gd name="T76" fmla="*/ 81 w 83"/>
                <a:gd name="T77" fmla="*/ 41 h 53"/>
                <a:gd name="T78" fmla="*/ 77 w 83"/>
                <a:gd name="T79" fmla="*/ 33 h 53"/>
                <a:gd name="T80" fmla="*/ 75 w 83"/>
                <a:gd name="T81" fmla="*/ 29 h 53"/>
                <a:gd name="T82" fmla="*/ 71 w 83"/>
                <a:gd name="T83" fmla="*/ 23 h 53"/>
                <a:gd name="T84" fmla="*/ 68 w 83"/>
                <a:gd name="T85" fmla="*/ 23 h 53"/>
                <a:gd name="T86" fmla="*/ 65 w 83"/>
                <a:gd name="T87" fmla="*/ 22 h 53"/>
                <a:gd name="T88" fmla="*/ 64 w 83"/>
                <a:gd name="T89" fmla="*/ 22 h 53"/>
                <a:gd name="T90" fmla="*/ 57 w 83"/>
                <a:gd name="T91" fmla="*/ 19 h 53"/>
                <a:gd name="T92" fmla="*/ 52 w 83"/>
                <a:gd name="T93" fmla="*/ 22 h 53"/>
                <a:gd name="T94" fmla="*/ 50 w 83"/>
                <a:gd name="T95" fmla="*/ 22 h 53"/>
                <a:gd name="T96" fmla="*/ 47 w 83"/>
                <a:gd name="T97" fmla="*/ 17 h 53"/>
                <a:gd name="T98" fmla="*/ 42 w 83"/>
                <a:gd name="T99" fmla="*/ 16 h 53"/>
                <a:gd name="T100" fmla="*/ 41 w 83"/>
                <a:gd name="T101" fmla="*/ 16 h 53"/>
                <a:gd name="T102" fmla="*/ 39 w 83"/>
                <a:gd name="T103" fmla="*/ 14 h 53"/>
                <a:gd name="T104" fmla="*/ 37 w 83"/>
                <a:gd name="T105" fmla="*/ 12 h 53"/>
                <a:gd name="T106" fmla="*/ 30 w 83"/>
                <a:gd name="T107" fmla="*/ 12 h 53"/>
                <a:gd name="T108" fmla="*/ 29 w 83"/>
                <a:gd name="T109" fmla="*/ 12 h 53"/>
                <a:gd name="T110" fmla="*/ 16 w 83"/>
                <a:gd name="T111" fmla="*/ 6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3" h="53">
                  <a:moveTo>
                    <a:pt x="0" y="0"/>
                  </a:moveTo>
                  <a:cubicBezTo>
                    <a:pt x="5" y="3"/>
                    <a:pt x="11" y="4"/>
                    <a:pt x="16" y="4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40" y="13"/>
                    <a:pt x="40" y="13"/>
                    <a:pt x="40" y="13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49" y="17"/>
                    <a:pt x="49" y="17"/>
                    <a:pt x="49" y="17"/>
                  </a:cubicBezTo>
                  <a:cubicBezTo>
                    <a:pt x="50" y="20"/>
                    <a:pt x="50" y="20"/>
                    <a:pt x="51" y="20"/>
                  </a:cubicBezTo>
                  <a:cubicBezTo>
                    <a:pt x="52" y="20"/>
                    <a:pt x="52" y="20"/>
                    <a:pt x="52" y="20"/>
                  </a:cubicBezTo>
                  <a:cubicBezTo>
                    <a:pt x="53" y="20"/>
                    <a:pt x="53" y="19"/>
                    <a:pt x="54" y="19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7" y="17"/>
                    <a:pt x="58" y="17"/>
                    <a:pt x="58" y="17"/>
                  </a:cubicBezTo>
                  <a:cubicBezTo>
                    <a:pt x="60" y="17"/>
                    <a:pt x="63" y="18"/>
                    <a:pt x="65" y="21"/>
                  </a:cubicBezTo>
                  <a:cubicBezTo>
                    <a:pt x="69" y="21"/>
                    <a:pt x="69" y="21"/>
                    <a:pt x="69" y="21"/>
                  </a:cubicBezTo>
                  <a:cubicBezTo>
                    <a:pt x="72" y="21"/>
                    <a:pt x="72" y="21"/>
                    <a:pt x="72" y="21"/>
                  </a:cubicBezTo>
                  <a:cubicBezTo>
                    <a:pt x="73" y="24"/>
                    <a:pt x="73" y="24"/>
                    <a:pt x="73" y="24"/>
                  </a:cubicBezTo>
                  <a:cubicBezTo>
                    <a:pt x="74" y="26"/>
                    <a:pt x="74" y="26"/>
                    <a:pt x="76" y="27"/>
                  </a:cubicBezTo>
                  <a:cubicBezTo>
                    <a:pt x="81" y="31"/>
                    <a:pt x="81" y="31"/>
                    <a:pt x="81" y="31"/>
                  </a:cubicBezTo>
                  <a:cubicBezTo>
                    <a:pt x="79" y="33"/>
                    <a:pt x="78" y="35"/>
                    <a:pt x="80" y="38"/>
                  </a:cubicBezTo>
                  <a:cubicBezTo>
                    <a:pt x="83" y="40"/>
                    <a:pt x="83" y="40"/>
                    <a:pt x="83" y="40"/>
                  </a:cubicBezTo>
                  <a:cubicBezTo>
                    <a:pt x="83" y="41"/>
                    <a:pt x="83" y="43"/>
                    <a:pt x="81" y="43"/>
                  </a:cubicBezTo>
                  <a:cubicBezTo>
                    <a:pt x="79" y="42"/>
                    <a:pt x="79" y="42"/>
                    <a:pt x="79" y="42"/>
                  </a:cubicBezTo>
                  <a:cubicBezTo>
                    <a:pt x="76" y="40"/>
                    <a:pt x="76" y="40"/>
                    <a:pt x="76" y="40"/>
                  </a:cubicBezTo>
                  <a:cubicBezTo>
                    <a:pt x="74" y="41"/>
                    <a:pt x="74" y="41"/>
                    <a:pt x="74" y="41"/>
                  </a:cubicBezTo>
                  <a:cubicBezTo>
                    <a:pt x="72" y="40"/>
                    <a:pt x="72" y="40"/>
                    <a:pt x="72" y="40"/>
                  </a:cubicBezTo>
                  <a:cubicBezTo>
                    <a:pt x="72" y="39"/>
                    <a:pt x="71" y="38"/>
                    <a:pt x="69" y="38"/>
                  </a:cubicBezTo>
                  <a:cubicBezTo>
                    <a:pt x="69" y="38"/>
                    <a:pt x="69" y="38"/>
                    <a:pt x="68" y="38"/>
                  </a:cubicBezTo>
                  <a:cubicBezTo>
                    <a:pt x="65" y="40"/>
                    <a:pt x="65" y="40"/>
                    <a:pt x="65" y="40"/>
                  </a:cubicBezTo>
                  <a:cubicBezTo>
                    <a:pt x="64" y="40"/>
                    <a:pt x="64" y="40"/>
                    <a:pt x="64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1" y="40"/>
                    <a:pt x="49" y="40"/>
                    <a:pt x="48" y="42"/>
                  </a:cubicBezTo>
                  <a:cubicBezTo>
                    <a:pt x="47" y="43"/>
                    <a:pt x="47" y="44"/>
                    <a:pt x="47" y="45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48" y="51"/>
                    <a:pt x="48" y="51"/>
                    <a:pt x="48" y="51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47" y="51"/>
                    <a:pt x="47" y="51"/>
                    <a:pt x="47" y="51"/>
                  </a:cubicBezTo>
                  <a:cubicBezTo>
                    <a:pt x="44" y="44"/>
                    <a:pt x="44" y="44"/>
                    <a:pt x="44" y="44"/>
                  </a:cubicBezTo>
                  <a:cubicBezTo>
                    <a:pt x="42" y="38"/>
                    <a:pt x="40" y="36"/>
                    <a:pt x="37" y="36"/>
                  </a:cubicBezTo>
                  <a:cubicBezTo>
                    <a:pt x="35" y="36"/>
                    <a:pt x="33" y="37"/>
                    <a:pt x="31" y="38"/>
                  </a:cubicBezTo>
                  <a:cubicBezTo>
                    <a:pt x="28" y="39"/>
                    <a:pt x="28" y="39"/>
                    <a:pt x="28" y="39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6"/>
                    <a:pt x="24" y="23"/>
                    <a:pt x="23" y="21"/>
                  </a:cubicBezTo>
                  <a:cubicBezTo>
                    <a:pt x="22" y="17"/>
                    <a:pt x="20" y="15"/>
                    <a:pt x="17" y="13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8" y="5"/>
                  </a:moveTo>
                  <a:cubicBezTo>
                    <a:pt x="9" y="7"/>
                    <a:pt x="9" y="7"/>
                    <a:pt x="9" y="7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21" y="14"/>
                    <a:pt x="24" y="17"/>
                    <a:pt x="25" y="20"/>
                  </a:cubicBezTo>
                  <a:cubicBezTo>
                    <a:pt x="26" y="23"/>
                    <a:pt x="26" y="26"/>
                    <a:pt x="26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3" y="35"/>
                    <a:pt x="35" y="34"/>
                    <a:pt x="37" y="34"/>
                  </a:cubicBezTo>
                  <a:cubicBezTo>
                    <a:pt x="40" y="34"/>
                    <a:pt x="43" y="37"/>
                    <a:pt x="46" y="43"/>
                  </a:cubicBezTo>
                  <a:cubicBezTo>
                    <a:pt x="46" y="42"/>
                    <a:pt x="46" y="41"/>
                    <a:pt x="47" y="41"/>
                  </a:cubicBezTo>
                  <a:cubicBezTo>
                    <a:pt x="49" y="38"/>
                    <a:pt x="52" y="38"/>
                    <a:pt x="55" y="38"/>
                  </a:cubicBezTo>
                  <a:cubicBezTo>
                    <a:pt x="64" y="38"/>
                    <a:pt x="64" y="38"/>
                    <a:pt x="64" y="38"/>
                  </a:cubicBezTo>
                  <a:cubicBezTo>
                    <a:pt x="64" y="38"/>
                    <a:pt x="64" y="38"/>
                    <a:pt x="64" y="38"/>
                  </a:cubicBezTo>
                  <a:cubicBezTo>
                    <a:pt x="67" y="37"/>
                    <a:pt x="67" y="37"/>
                    <a:pt x="67" y="37"/>
                  </a:cubicBezTo>
                  <a:cubicBezTo>
                    <a:pt x="67" y="37"/>
                    <a:pt x="67" y="37"/>
                    <a:pt x="67" y="37"/>
                  </a:cubicBezTo>
                  <a:cubicBezTo>
                    <a:pt x="68" y="36"/>
                    <a:pt x="68" y="36"/>
                    <a:pt x="68" y="36"/>
                  </a:cubicBezTo>
                  <a:cubicBezTo>
                    <a:pt x="68" y="36"/>
                    <a:pt x="69" y="36"/>
                    <a:pt x="69" y="36"/>
                  </a:cubicBezTo>
                  <a:cubicBezTo>
                    <a:pt x="71" y="36"/>
                    <a:pt x="73" y="37"/>
                    <a:pt x="73" y="39"/>
                  </a:cubicBezTo>
                  <a:cubicBezTo>
                    <a:pt x="74" y="39"/>
                    <a:pt x="74" y="39"/>
                    <a:pt x="74" y="39"/>
                  </a:cubicBezTo>
                  <a:cubicBezTo>
                    <a:pt x="76" y="39"/>
                    <a:pt x="76" y="39"/>
                    <a:pt x="76" y="39"/>
                  </a:cubicBezTo>
                  <a:cubicBezTo>
                    <a:pt x="77" y="39"/>
                    <a:pt x="77" y="39"/>
                    <a:pt x="77" y="39"/>
                  </a:cubicBezTo>
                  <a:cubicBezTo>
                    <a:pt x="77" y="39"/>
                    <a:pt x="77" y="39"/>
                    <a:pt x="77" y="39"/>
                  </a:cubicBezTo>
                  <a:cubicBezTo>
                    <a:pt x="80" y="41"/>
                    <a:pt x="80" y="41"/>
                    <a:pt x="80" y="41"/>
                  </a:cubicBezTo>
                  <a:cubicBezTo>
                    <a:pt x="81" y="41"/>
                    <a:pt x="81" y="41"/>
                    <a:pt x="81" y="41"/>
                  </a:cubicBezTo>
                  <a:cubicBezTo>
                    <a:pt x="79" y="39"/>
                    <a:pt x="79" y="39"/>
                    <a:pt x="79" y="39"/>
                  </a:cubicBezTo>
                  <a:cubicBezTo>
                    <a:pt x="77" y="37"/>
                    <a:pt x="77" y="35"/>
                    <a:pt x="77" y="33"/>
                  </a:cubicBezTo>
                  <a:cubicBezTo>
                    <a:pt x="77" y="33"/>
                    <a:pt x="78" y="32"/>
                    <a:pt x="78" y="31"/>
                  </a:cubicBezTo>
                  <a:cubicBezTo>
                    <a:pt x="75" y="29"/>
                    <a:pt x="75" y="29"/>
                    <a:pt x="75" y="29"/>
                  </a:cubicBezTo>
                  <a:cubicBezTo>
                    <a:pt x="73" y="28"/>
                    <a:pt x="72" y="26"/>
                    <a:pt x="71" y="25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5" y="22"/>
                    <a:pt x="65" y="22"/>
                    <a:pt x="65" y="22"/>
                  </a:cubicBezTo>
                  <a:cubicBezTo>
                    <a:pt x="64" y="22"/>
                    <a:pt x="64" y="22"/>
                    <a:pt x="64" y="22"/>
                  </a:cubicBezTo>
                  <a:cubicBezTo>
                    <a:pt x="64" y="22"/>
                    <a:pt x="64" y="22"/>
                    <a:pt x="64" y="22"/>
                  </a:cubicBezTo>
                  <a:cubicBezTo>
                    <a:pt x="62" y="20"/>
                    <a:pt x="60" y="19"/>
                    <a:pt x="58" y="19"/>
                  </a:cubicBezTo>
                  <a:cubicBezTo>
                    <a:pt x="58" y="19"/>
                    <a:pt x="58" y="19"/>
                    <a:pt x="57" y="19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4" y="21"/>
                    <a:pt x="53" y="22"/>
                    <a:pt x="52" y="22"/>
                  </a:cubicBezTo>
                  <a:cubicBezTo>
                    <a:pt x="51" y="22"/>
                    <a:pt x="51" y="22"/>
                    <a:pt x="51" y="22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49" y="21"/>
                    <a:pt x="48" y="20"/>
                    <a:pt x="47" y="18"/>
                  </a:cubicBezTo>
                  <a:cubicBezTo>
                    <a:pt x="47" y="17"/>
                    <a:pt x="47" y="17"/>
                    <a:pt x="47" y="17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3" y="6"/>
                    <a:pt x="10" y="6"/>
                    <a:pt x="8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98" name="Freeform 911"/>
            <p:cNvSpPr>
              <a:spLocks/>
            </p:cNvSpPr>
            <p:nvPr/>
          </p:nvSpPr>
          <p:spPr bwMode="auto">
            <a:xfrm>
              <a:off x="2609717" y="3436562"/>
              <a:ext cx="309200" cy="191570"/>
            </a:xfrm>
            <a:custGeom>
              <a:avLst/>
              <a:gdLst>
                <a:gd name="T0" fmla="*/ 43 w 78"/>
                <a:gd name="T1" fmla="*/ 48 h 48"/>
                <a:gd name="T2" fmla="*/ 41 w 78"/>
                <a:gd name="T3" fmla="*/ 40 h 48"/>
                <a:gd name="T4" fmla="*/ 33 w 78"/>
                <a:gd name="T5" fmla="*/ 32 h 48"/>
                <a:gd name="T6" fmla="*/ 27 w 78"/>
                <a:gd name="T7" fmla="*/ 34 h 48"/>
                <a:gd name="T8" fmla="*/ 24 w 78"/>
                <a:gd name="T9" fmla="*/ 35 h 48"/>
                <a:gd name="T10" fmla="*/ 19 w 78"/>
                <a:gd name="T11" fmla="*/ 34 h 48"/>
                <a:gd name="T12" fmla="*/ 21 w 78"/>
                <a:gd name="T13" fmla="*/ 27 h 48"/>
                <a:gd name="T14" fmla="*/ 20 w 78"/>
                <a:gd name="T15" fmla="*/ 17 h 48"/>
                <a:gd name="T16" fmla="*/ 13 w 78"/>
                <a:gd name="T17" fmla="*/ 10 h 48"/>
                <a:gd name="T18" fmla="*/ 5 w 78"/>
                <a:gd name="T19" fmla="*/ 5 h 48"/>
                <a:gd name="T20" fmla="*/ 0 w 78"/>
                <a:gd name="T21" fmla="*/ 0 h 48"/>
                <a:gd name="T22" fmla="*/ 12 w 78"/>
                <a:gd name="T23" fmla="*/ 2 h 48"/>
                <a:gd name="T24" fmla="*/ 19 w 78"/>
                <a:gd name="T25" fmla="*/ 4 h 48"/>
                <a:gd name="T26" fmla="*/ 26 w 78"/>
                <a:gd name="T27" fmla="*/ 8 h 48"/>
                <a:gd name="T28" fmla="*/ 26 w 78"/>
                <a:gd name="T29" fmla="*/ 9 h 48"/>
                <a:gd name="T30" fmla="*/ 26 w 78"/>
                <a:gd name="T31" fmla="*/ 9 h 48"/>
                <a:gd name="T32" fmla="*/ 29 w 78"/>
                <a:gd name="T33" fmla="*/ 9 h 48"/>
                <a:gd name="T34" fmla="*/ 33 w 78"/>
                <a:gd name="T35" fmla="*/ 9 h 48"/>
                <a:gd name="T36" fmla="*/ 35 w 78"/>
                <a:gd name="T37" fmla="*/ 11 h 48"/>
                <a:gd name="T38" fmla="*/ 37 w 78"/>
                <a:gd name="T39" fmla="*/ 12 h 48"/>
                <a:gd name="T40" fmla="*/ 38 w 78"/>
                <a:gd name="T41" fmla="*/ 12 h 48"/>
                <a:gd name="T42" fmla="*/ 38 w 78"/>
                <a:gd name="T43" fmla="*/ 12 h 48"/>
                <a:gd name="T44" fmla="*/ 41 w 78"/>
                <a:gd name="T45" fmla="*/ 12 h 48"/>
                <a:gd name="T46" fmla="*/ 44 w 78"/>
                <a:gd name="T47" fmla="*/ 13 h 48"/>
                <a:gd name="T48" fmla="*/ 44 w 78"/>
                <a:gd name="T49" fmla="*/ 15 h 48"/>
                <a:gd name="T50" fmla="*/ 47 w 78"/>
                <a:gd name="T51" fmla="*/ 18 h 48"/>
                <a:gd name="T52" fmla="*/ 47 w 78"/>
                <a:gd name="T53" fmla="*/ 18 h 48"/>
                <a:gd name="T54" fmla="*/ 48 w 78"/>
                <a:gd name="T55" fmla="*/ 18 h 48"/>
                <a:gd name="T56" fmla="*/ 51 w 78"/>
                <a:gd name="T57" fmla="*/ 16 h 48"/>
                <a:gd name="T58" fmla="*/ 53 w 78"/>
                <a:gd name="T59" fmla="*/ 15 h 48"/>
                <a:gd name="T60" fmla="*/ 54 w 78"/>
                <a:gd name="T61" fmla="*/ 15 h 48"/>
                <a:gd name="T62" fmla="*/ 60 w 78"/>
                <a:gd name="T63" fmla="*/ 18 h 48"/>
                <a:gd name="T64" fmla="*/ 61 w 78"/>
                <a:gd name="T65" fmla="*/ 18 h 48"/>
                <a:gd name="T66" fmla="*/ 61 w 78"/>
                <a:gd name="T67" fmla="*/ 18 h 48"/>
                <a:gd name="T68" fmla="*/ 64 w 78"/>
                <a:gd name="T69" fmla="*/ 19 h 48"/>
                <a:gd name="T70" fmla="*/ 67 w 78"/>
                <a:gd name="T71" fmla="*/ 19 h 48"/>
                <a:gd name="T72" fmla="*/ 68 w 78"/>
                <a:gd name="T73" fmla="*/ 22 h 48"/>
                <a:gd name="T74" fmla="*/ 72 w 78"/>
                <a:gd name="T75" fmla="*/ 25 h 48"/>
                <a:gd name="T76" fmla="*/ 76 w 78"/>
                <a:gd name="T77" fmla="*/ 28 h 48"/>
                <a:gd name="T78" fmla="*/ 74 w 78"/>
                <a:gd name="T79" fmla="*/ 31 h 48"/>
                <a:gd name="T80" fmla="*/ 76 w 78"/>
                <a:gd name="T81" fmla="*/ 35 h 48"/>
                <a:gd name="T82" fmla="*/ 78 w 78"/>
                <a:gd name="T83" fmla="*/ 38 h 48"/>
                <a:gd name="T84" fmla="*/ 78 w 78"/>
                <a:gd name="T85" fmla="*/ 39 h 48"/>
                <a:gd name="T86" fmla="*/ 77 w 78"/>
                <a:gd name="T87" fmla="*/ 39 h 48"/>
                <a:gd name="T88" fmla="*/ 75 w 78"/>
                <a:gd name="T89" fmla="*/ 38 h 48"/>
                <a:gd name="T90" fmla="*/ 73 w 78"/>
                <a:gd name="T91" fmla="*/ 37 h 48"/>
                <a:gd name="T92" fmla="*/ 72 w 78"/>
                <a:gd name="T93" fmla="*/ 37 h 48"/>
                <a:gd name="T94" fmla="*/ 72 w 78"/>
                <a:gd name="T95" fmla="*/ 37 h 48"/>
                <a:gd name="T96" fmla="*/ 70 w 78"/>
                <a:gd name="T97" fmla="*/ 37 h 48"/>
                <a:gd name="T98" fmla="*/ 69 w 78"/>
                <a:gd name="T99" fmla="*/ 37 h 48"/>
                <a:gd name="T100" fmla="*/ 65 w 78"/>
                <a:gd name="T101" fmla="*/ 34 h 48"/>
                <a:gd name="T102" fmla="*/ 64 w 78"/>
                <a:gd name="T103" fmla="*/ 34 h 48"/>
                <a:gd name="T104" fmla="*/ 61 w 78"/>
                <a:gd name="T105" fmla="*/ 36 h 48"/>
                <a:gd name="T106" fmla="*/ 60 w 78"/>
                <a:gd name="T107" fmla="*/ 36 h 48"/>
                <a:gd name="T108" fmla="*/ 51 w 78"/>
                <a:gd name="T109" fmla="*/ 36 h 48"/>
                <a:gd name="T110" fmla="*/ 44 w 78"/>
                <a:gd name="T111" fmla="*/ 39 h 48"/>
                <a:gd name="T112" fmla="*/ 42 w 78"/>
                <a:gd name="T113" fmla="*/ 40 h 48"/>
                <a:gd name="T114" fmla="*/ 43 w 78"/>
                <a:gd name="T115" fmla="*/ 42 h 48"/>
                <a:gd name="T116" fmla="*/ 44 w 78"/>
                <a:gd name="T117" fmla="*/ 45 h 48"/>
                <a:gd name="T118" fmla="*/ 43 w 78"/>
                <a:gd name="T11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8" h="48">
                  <a:moveTo>
                    <a:pt x="43" y="48"/>
                  </a:moveTo>
                  <a:cubicBezTo>
                    <a:pt x="41" y="40"/>
                    <a:pt x="41" y="40"/>
                    <a:pt x="41" y="40"/>
                  </a:cubicBezTo>
                  <a:cubicBezTo>
                    <a:pt x="39" y="35"/>
                    <a:pt x="36" y="32"/>
                    <a:pt x="33" y="32"/>
                  </a:cubicBezTo>
                  <a:cubicBezTo>
                    <a:pt x="31" y="32"/>
                    <a:pt x="29" y="33"/>
                    <a:pt x="27" y="34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3"/>
                    <a:pt x="21" y="20"/>
                    <a:pt x="20" y="17"/>
                  </a:cubicBezTo>
                  <a:cubicBezTo>
                    <a:pt x="19" y="14"/>
                    <a:pt x="17" y="12"/>
                    <a:pt x="13" y="10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1"/>
                    <a:pt x="8" y="2"/>
                    <a:pt x="12" y="2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5" y="17"/>
                    <a:pt x="46" y="17"/>
                    <a:pt x="47" y="18"/>
                  </a:cubicBezTo>
                  <a:cubicBezTo>
                    <a:pt x="47" y="18"/>
                    <a:pt x="47" y="18"/>
                    <a:pt x="47" y="18"/>
                  </a:cubicBezTo>
                  <a:cubicBezTo>
                    <a:pt x="47" y="18"/>
                    <a:pt x="48" y="18"/>
                    <a:pt x="48" y="18"/>
                  </a:cubicBezTo>
                  <a:cubicBezTo>
                    <a:pt x="49" y="18"/>
                    <a:pt x="50" y="17"/>
                    <a:pt x="51" y="16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3" y="15"/>
                    <a:pt x="54" y="15"/>
                    <a:pt x="54" y="15"/>
                  </a:cubicBezTo>
                  <a:cubicBezTo>
                    <a:pt x="56" y="15"/>
                    <a:pt x="58" y="16"/>
                    <a:pt x="60" y="18"/>
                  </a:cubicBezTo>
                  <a:cubicBezTo>
                    <a:pt x="61" y="18"/>
                    <a:pt x="61" y="18"/>
                    <a:pt x="61" y="18"/>
                  </a:cubicBezTo>
                  <a:cubicBezTo>
                    <a:pt x="61" y="18"/>
                    <a:pt x="61" y="18"/>
                    <a:pt x="61" y="18"/>
                  </a:cubicBezTo>
                  <a:cubicBezTo>
                    <a:pt x="64" y="19"/>
                    <a:pt x="64" y="19"/>
                    <a:pt x="64" y="19"/>
                  </a:cubicBezTo>
                  <a:cubicBezTo>
                    <a:pt x="67" y="19"/>
                    <a:pt x="67" y="19"/>
                    <a:pt x="67" y="19"/>
                  </a:cubicBezTo>
                  <a:cubicBezTo>
                    <a:pt x="68" y="22"/>
                    <a:pt x="68" y="22"/>
                    <a:pt x="68" y="22"/>
                  </a:cubicBezTo>
                  <a:cubicBezTo>
                    <a:pt x="69" y="23"/>
                    <a:pt x="69" y="24"/>
                    <a:pt x="72" y="25"/>
                  </a:cubicBezTo>
                  <a:cubicBezTo>
                    <a:pt x="76" y="28"/>
                    <a:pt x="76" y="28"/>
                    <a:pt x="76" y="28"/>
                  </a:cubicBezTo>
                  <a:cubicBezTo>
                    <a:pt x="75" y="29"/>
                    <a:pt x="74" y="30"/>
                    <a:pt x="74" y="31"/>
                  </a:cubicBezTo>
                  <a:cubicBezTo>
                    <a:pt x="74" y="32"/>
                    <a:pt x="74" y="33"/>
                    <a:pt x="76" y="35"/>
                  </a:cubicBezTo>
                  <a:cubicBezTo>
                    <a:pt x="78" y="38"/>
                    <a:pt x="78" y="38"/>
                    <a:pt x="78" y="38"/>
                  </a:cubicBezTo>
                  <a:cubicBezTo>
                    <a:pt x="78" y="38"/>
                    <a:pt x="78" y="38"/>
                    <a:pt x="78" y="39"/>
                  </a:cubicBezTo>
                  <a:cubicBezTo>
                    <a:pt x="78" y="39"/>
                    <a:pt x="78" y="39"/>
                    <a:pt x="77" y="39"/>
                  </a:cubicBezTo>
                  <a:cubicBezTo>
                    <a:pt x="75" y="38"/>
                    <a:pt x="75" y="38"/>
                    <a:pt x="75" y="38"/>
                  </a:cubicBezTo>
                  <a:cubicBezTo>
                    <a:pt x="73" y="37"/>
                    <a:pt x="73" y="37"/>
                    <a:pt x="73" y="37"/>
                  </a:cubicBezTo>
                  <a:cubicBezTo>
                    <a:pt x="72" y="37"/>
                    <a:pt x="72" y="37"/>
                    <a:pt x="72" y="37"/>
                  </a:cubicBezTo>
                  <a:cubicBezTo>
                    <a:pt x="72" y="37"/>
                    <a:pt x="72" y="37"/>
                    <a:pt x="72" y="37"/>
                  </a:cubicBezTo>
                  <a:cubicBezTo>
                    <a:pt x="70" y="37"/>
                    <a:pt x="70" y="37"/>
                    <a:pt x="70" y="37"/>
                  </a:cubicBezTo>
                  <a:cubicBezTo>
                    <a:pt x="69" y="37"/>
                    <a:pt x="69" y="37"/>
                    <a:pt x="69" y="37"/>
                  </a:cubicBezTo>
                  <a:cubicBezTo>
                    <a:pt x="68" y="35"/>
                    <a:pt x="67" y="34"/>
                    <a:pt x="65" y="34"/>
                  </a:cubicBezTo>
                  <a:cubicBezTo>
                    <a:pt x="65" y="34"/>
                    <a:pt x="64" y="34"/>
                    <a:pt x="64" y="34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47" y="36"/>
                    <a:pt x="45" y="37"/>
                    <a:pt x="44" y="39"/>
                  </a:cubicBezTo>
                  <a:cubicBezTo>
                    <a:pt x="43" y="39"/>
                    <a:pt x="43" y="39"/>
                    <a:pt x="42" y="40"/>
                  </a:cubicBezTo>
                  <a:cubicBezTo>
                    <a:pt x="42" y="41"/>
                    <a:pt x="42" y="41"/>
                    <a:pt x="43" y="42"/>
                  </a:cubicBezTo>
                  <a:cubicBezTo>
                    <a:pt x="44" y="45"/>
                    <a:pt x="44" y="45"/>
                    <a:pt x="44" y="45"/>
                  </a:cubicBezTo>
                  <a:cubicBezTo>
                    <a:pt x="43" y="48"/>
                    <a:pt x="43" y="48"/>
                    <a:pt x="43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99" name="Freeform 912"/>
            <p:cNvSpPr>
              <a:spLocks noEditPoints="1"/>
            </p:cNvSpPr>
            <p:nvPr/>
          </p:nvSpPr>
          <p:spPr bwMode="auto">
            <a:xfrm>
              <a:off x="2594594" y="3424798"/>
              <a:ext cx="329366" cy="210055"/>
            </a:xfrm>
            <a:custGeom>
              <a:avLst/>
              <a:gdLst>
                <a:gd name="T0" fmla="*/ 16 w 83"/>
                <a:gd name="T1" fmla="*/ 4 h 53"/>
                <a:gd name="T2" fmla="*/ 30 w 83"/>
                <a:gd name="T3" fmla="*/ 11 h 53"/>
                <a:gd name="T4" fmla="*/ 38 w 83"/>
                <a:gd name="T5" fmla="*/ 11 h 53"/>
                <a:gd name="T6" fmla="*/ 42 w 83"/>
                <a:gd name="T7" fmla="*/ 14 h 53"/>
                <a:gd name="T8" fmla="*/ 49 w 83"/>
                <a:gd name="T9" fmla="*/ 15 h 53"/>
                <a:gd name="T10" fmla="*/ 51 w 83"/>
                <a:gd name="T11" fmla="*/ 20 h 53"/>
                <a:gd name="T12" fmla="*/ 54 w 83"/>
                <a:gd name="T13" fmla="*/ 19 h 53"/>
                <a:gd name="T14" fmla="*/ 58 w 83"/>
                <a:gd name="T15" fmla="*/ 17 h 53"/>
                <a:gd name="T16" fmla="*/ 69 w 83"/>
                <a:gd name="T17" fmla="*/ 21 h 53"/>
                <a:gd name="T18" fmla="*/ 73 w 83"/>
                <a:gd name="T19" fmla="*/ 24 h 53"/>
                <a:gd name="T20" fmla="*/ 81 w 83"/>
                <a:gd name="T21" fmla="*/ 31 h 53"/>
                <a:gd name="T22" fmla="*/ 83 w 83"/>
                <a:gd name="T23" fmla="*/ 40 h 53"/>
                <a:gd name="T24" fmla="*/ 79 w 83"/>
                <a:gd name="T25" fmla="*/ 42 h 53"/>
                <a:gd name="T26" fmla="*/ 74 w 83"/>
                <a:gd name="T27" fmla="*/ 41 h 53"/>
                <a:gd name="T28" fmla="*/ 69 w 83"/>
                <a:gd name="T29" fmla="*/ 38 h 53"/>
                <a:gd name="T30" fmla="*/ 65 w 83"/>
                <a:gd name="T31" fmla="*/ 40 h 53"/>
                <a:gd name="T32" fmla="*/ 55 w 83"/>
                <a:gd name="T33" fmla="*/ 40 h 53"/>
                <a:gd name="T34" fmla="*/ 47 w 83"/>
                <a:gd name="T35" fmla="*/ 45 h 53"/>
                <a:gd name="T36" fmla="*/ 48 w 83"/>
                <a:gd name="T37" fmla="*/ 51 h 53"/>
                <a:gd name="T38" fmla="*/ 47 w 83"/>
                <a:gd name="T39" fmla="*/ 53 h 53"/>
                <a:gd name="T40" fmla="*/ 44 w 83"/>
                <a:gd name="T41" fmla="*/ 44 h 53"/>
                <a:gd name="T42" fmla="*/ 31 w 83"/>
                <a:gd name="T43" fmla="*/ 38 h 53"/>
                <a:gd name="T44" fmla="*/ 22 w 83"/>
                <a:gd name="T45" fmla="*/ 38 h 53"/>
                <a:gd name="T46" fmla="*/ 23 w 83"/>
                <a:gd name="T47" fmla="*/ 21 h 53"/>
                <a:gd name="T48" fmla="*/ 8 w 83"/>
                <a:gd name="T49" fmla="*/ 8 h 53"/>
                <a:gd name="T50" fmla="*/ 8 w 83"/>
                <a:gd name="T51" fmla="*/ 5 h 53"/>
                <a:gd name="T52" fmla="*/ 17 w 83"/>
                <a:gd name="T53" fmla="*/ 12 h 53"/>
                <a:gd name="T54" fmla="*/ 26 w 83"/>
                <a:gd name="T55" fmla="*/ 30 h 53"/>
                <a:gd name="T56" fmla="*/ 26 w 83"/>
                <a:gd name="T57" fmla="*/ 30 h 53"/>
                <a:gd name="T58" fmla="*/ 28 w 83"/>
                <a:gd name="T59" fmla="*/ 37 h 53"/>
                <a:gd name="T60" fmla="*/ 37 w 83"/>
                <a:gd name="T61" fmla="*/ 34 h 53"/>
                <a:gd name="T62" fmla="*/ 47 w 83"/>
                <a:gd name="T63" fmla="*/ 41 h 53"/>
                <a:gd name="T64" fmla="*/ 64 w 83"/>
                <a:gd name="T65" fmla="*/ 38 h 53"/>
                <a:gd name="T66" fmla="*/ 67 w 83"/>
                <a:gd name="T67" fmla="*/ 37 h 53"/>
                <a:gd name="T68" fmla="*/ 68 w 83"/>
                <a:gd name="T69" fmla="*/ 36 h 53"/>
                <a:gd name="T70" fmla="*/ 73 w 83"/>
                <a:gd name="T71" fmla="*/ 39 h 53"/>
                <a:gd name="T72" fmla="*/ 76 w 83"/>
                <a:gd name="T73" fmla="*/ 39 h 53"/>
                <a:gd name="T74" fmla="*/ 77 w 83"/>
                <a:gd name="T75" fmla="*/ 39 h 53"/>
                <a:gd name="T76" fmla="*/ 81 w 83"/>
                <a:gd name="T77" fmla="*/ 41 h 53"/>
                <a:gd name="T78" fmla="*/ 77 w 83"/>
                <a:gd name="T79" fmla="*/ 33 h 53"/>
                <a:gd name="T80" fmla="*/ 75 w 83"/>
                <a:gd name="T81" fmla="*/ 29 h 53"/>
                <a:gd name="T82" fmla="*/ 71 w 83"/>
                <a:gd name="T83" fmla="*/ 23 h 53"/>
                <a:gd name="T84" fmla="*/ 68 w 83"/>
                <a:gd name="T85" fmla="*/ 23 h 53"/>
                <a:gd name="T86" fmla="*/ 65 w 83"/>
                <a:gd name="T87" fmla="*/ 22 h 53"/>
                <a:gd name="T88" fmla="*/ 64 w 83"/>
                <a:gd name="T89" fmla="*/ 22 h 53"/>
                <a:gd name="T90" fmla="*/ 57 w 83"/>
                <a:gd name="T91" fmla="*/ 19 h 53"/>
                <a:gd name="T92" fmla="*/ 52 w 83"/>
                <a:gd name="T93" fmla="*/ 22 h 53"/>
                <a:gd name="T94" fmla="*/ 50 w 83"/>
                <a:gd name="T95" fmla="*/ 22 h 53"/>
                <a:gd name="T96" fmla="*/ 47 w 83"/>
                <a:gd name="T97" fmla="*/ 17 h 53"/>
                <a:gd name="T98" fmla="*/ 42 w 83"/>
                <a:gd name="T99" fmla="*/ 16 h 53"/>
                <a:gd name="T100" fmla="*/ 41 w 83"/>
                <a:gd name="T101" fmla="*/ 16 h 53"/>
                <a:gd name="T102" fmla="*/ 39 w 83"/>
                <a:gd name="T103" fmla="*/ 14 h 53"/>
                <a:gd name="T104" fmla="*/ 37 w 83"/>
                <a:gd name="T105" fmla="*/ 12 h 53"/>
                <a:gd name="T106" fmla="*/ 30 w 83"/>
                <a:gd name="T107" fmla="*/ 12 h 53"/>
                <a:gd name="T108" fmla="*/ 29 w 83"/>
                <a:gd name="T109" fmla="*/ 12 h 53"/>
                <a:gd name="T110" fmla="*/ 16 w 83"/>
                <a:gd name="T111" fmla="*/ 6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3" h="53">
                  <a:moveTo>
                    <a:pt x="0" y="0"/>
                  </a:moveTo>
                  <a:cubicBezTo>
                    <a:pt x="5" y="3"/>
                    <a:pt x="11" y="4"/>
                    <a:pt x="16" y="4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40" y="13"/>
                    <a:pt x="40" y="13"/>
                    <a:pt x="40" y="13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49" y="17"/>
                    <a:pt x="49" y="17"/>
                    <a:pt x="49" y="17"/>
                  </a:cubicBezTo>
                  <a:cubicBezTo>
                    <a:pt x="50" y="20"/>
                    <a:pt x="50" y="20"/>
                    <a:pt x="51" y="20"/>
                  </a:cubicBezTo>
                  <a:cubicBezTo>
                    <a:pt x="52" y="20"/>
                    <a:pt x="52" y="20"/>
                    <a:pt x="52" y="20"/>
                  </a:cubicBezTo>
                  <a:cubicBezTo>
                    <a:pt x="53" y="20"/>
                    <a:pt x="53" y="19"/>
                    <a:pt x="54" y="19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7" y="17"/>
                    <a:pt x="58" y="17"/>
                    <a:pt x="58" y="17"/>
                  </a:cubicBezTo>
                  <a:cubicBezTo>
                    <a:pt x="60" y="17"/>
                    <a:pt x="63" y="18"/>
                    <a:pt x="65" y="21"/>
                  </a:cubicBezTo>
                  <a:cubicBezTo>
                    <a:pt x="69" y="21"/>
                    <a:pt x="69" y="21"/>
                    <a:pt x="69" y="21"/>
                  </a:cubicBezTo>
                  <a:cubicBezTo>
                    <a:pt x="72" y="21"/>
                    <a:pt x="72" y="21"/>
                    <a:pt x="72" y="21"/>
                  </a:cubicBezTo>
                  <a:cubicBezTo>
                    <a:pt x="73" y="24"/>
                    <a:pt x="73" y="24"/>
                    <a:pt x="73" y="24"/>
                  </a:cubicBezTo>
                  <a:cubicBezTo>
                    <a:pt x="74" y="26"/>
                    <a:pt x="74" y="26"/>
                    <a:pt x="76" y="27"/>
                  </a:cubicBezTo>
                  <a:cubicBezTo>
                    <a:pt x="81" y="31"/>
                    <a:pt x="81" y="31"/>
                    <a:pt x="81" y="31"/>
                  </a:cubicBezTo>
                  <a:cubicBezTo>
                    <a:pt x="79" y="33"/>
                    <a:pt x="78" y="35"/>
                    <a:pt x="80" y="38"/>
                  </a:cubicBezTo>
                  <a:cubicBezTo>
                    <a:pt x="83" y="40"/>
                    <a:pt x="83" y="40"/>
                    <a:pt x="83" y="40"/>
                  </a:cubicBezTo>
                  <a:cubicBezTo>
                    <a:pt x="83" y="41"/>
                    <a:pt x="83" y="43"/>
                    <a:pt x="81" y="43"/>
                  </a:cubicBezTo>
                  <a:cubicBezTo>
                    <a:pt x="79" y="42"/>
                    <a:pt x="79" y="42"/>
                    <a:pt x="79" y="42"/>
                  </a:cubicBezTo>
                  <a:cubicBezTo>
                    <a:pt x="76" y="40"/>
                    <a:pt x="76" y="40"/>
                    <a:pt x="76" y="40"/>
                  </a:cubicBezTo>
                  <a:cubicBezTo>
                    <a:pt x="74" y="41"/>
                    <a:pt x="74" y="41"/>
                    <a:pt x="74" y="41"/>
                  </a:cubicBezTo>
                  <a:cubicBezTo>
                    <a:pt x="72" y="40"/>
                    <a:pt x="72" y="40"/>
                    <a:pt x="72" y="40"/>
                  </a:cubicBezTo>
                  <a:cubicBezTo>
                    <a:pt x="72" y="39"/>
                    <a:pt x="71" y="38"/>
                    <a:pt x="69" y="38"/>
                  </a:cubicBezTo>
                  <a:cubicBezTo>
                    <a:pt x="69" y="38"/>
                    <a:pt x="69" y="38"/>
                    <a:pt x="68" y="38"/>
                  </a:cubicBezTo>
                  <a:cubicBezTo>
                    <a:pt x="65" y="40"/>
                    <a:pt x="65" y="40"/>
                    <a:pt x="65" y="40"/>
                  </a:cubicBezTo>
                  <a:cubicBezTo>
                    <a:pt x="64" y="40"/>
                    <a:pt x="64" y="40"/>
                    <a:pt x="64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1" y="40"/>
                    <a:pt x="49" y="40"/>
                    <a:pt x="48" y="42"/>
                  </a:cubicBezTo>
                  <a:cubicBezTo>
                    <a:pt x="47" y="43"/>
                    <a:pt x="47" y="44"/>
                    <a:pt x="47" y="45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48" y="51"/>
                    <a:pt x="48" y="51"/>
                    <a:pt x="48" y="51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47" y="51"/>
                    <a:pt x="47" y="51"/>
                    <a:pt x="47" y="51"/>
                  </a:cubicBezTo>
                  <a:cubicBezTo>
                    <a:pt x="44" y="44"/>
                    <a:pt x="44" y="44"/>
                    <a:pt x="44" y="44"/>
                  </a:cubicBezTo>
                  <a:cubicBezTo>
                    <a:pt x="42" y="38"/>
                    <a:pt x="40" y="36"/>
                    <a:pt x="37" y="36"/>
                  </a:cubicBezTo>
                  <a:cubicBezTo>
                    <a:pt x="35" y="36"/>
                    <a:pt x="33" y="37"/>
                    <a:pt x="31" y="38"/>
                  </a:cubicBezTo>
                  <a:cubicBezTo>
                    <a:pt x="28" y="39"/>
                    <a:pt x="28" y="39"/>
                    <a:pt x="28" y="39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6"/>
                    <a:pt x="24" y="23"/>
                    <a:pt x="23" y="21"/>
                  </a:cubicBezTo>
                  <a:cubicBezTo>
                    <a:pt x="22" y="17"/>
                    <a:pt x="20" y="15"/>
                    <a:pt x="17" y="13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8" y="5"/>
                  </a:moveTo>
                  <a:cubicBezTo>
                    <a:pt x="9" y="7"/>
                    <a:pt x="9" y="7"/>
                    <a:pt x="9" y="7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21" y="14"/>
                    <a:pt x="24" y="17"/>
                    <a:pt x="25" y="20"/>
                  </a:cubicBezTo>
                  <a:cubicBezTo>
                    <a:pt x="26" y="23"/>
                    <a:pt x="26" y="26"/>
                    <a:pt x="26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3" y="35"/>
                    <a:pt x="35" y="34"/>
                    <a:pt x="37" y="34"/>
                  </a:cubicBezTo>
                  <a:cubicBezTo>
                    <a:pt x="40" y="34"/>
                    <a:pt x="43" y="37"/>
                    <a:pt x="46" y="43"/>
                  </a:cubicBezTo>
                  <a:cubicBezTo>
                    <a:pt x="46" y="42"/>
                    <a:pt x="46" y="41"/>
                    <a:pt x="47" y="41"/>
                  </a:cubicBezTo>
                  <a:cubicBezTo>
                    <a:pt x="49" y="38"/>
                    <a:pt x="52" y="38"/>
                    <a:pt x="55" y="38"/>
                  </a:cubicBezTo>
                  <a:cubicBezTo>
                    <a:pt x="64" y="38"/>
                    <a:pt x="64" y="38"/>
                    <a:pt x="64" y="38"/>
                  </a:cubicBezTo>
                  <a:cubicBezTo>
                    <a:pt x="64" y="38"/>
                    <a:pt x="64" y="38"/>
                    <a:pt x="64" y="38"/>
                  </a:cubicBezTo>
                  <a:cubicBezTo>
                    <a:pt x="67" y="37"/>
                    <a:pt x="67" y="37"/>
                    <a:pt x="67" y="37"/>
                  </a:cubicBezTo>
                  <a:cubicBezTo>
                    <a:pt x="67" y="37"/>
                    <a:pt x="67" y="37"/>
                    <a:pt x="67" y="37"/>
                  </a:cubicBezTo>
                  <a:cubicBezTo>
                    <a:pt x="68" y="36"/>
                    <a:pt x="68" y="36"/>
                    <a:pt x="68" y="36"/>
                  </a:cubicBezTo>
                  <a:cubicBezTo>
                    <a:pt x="68" y="36"/>
                    <a:pt x="69" y="36"/>
                    <a:pt x="69" y="36"/>
                  </a:cubicBezTo>
                  <a:cubicBezTo>
                    <a:pt x="71" y="36"/>
                    <a:pt x="73" y="37"/>
                    <a:pt x="73" y="39"/>
                  </a:cubicBezTo>
                  <a:cubicBezTo>
                    <a:pt x="74" y="39"/>
                    <a:pt x="74" y="39"/>
                    <a:pt x="74" y="39"/>
                  </a:cubicBezTo>
                  <a:cubicBezTo>
                    <a:pt x="76" y="39"/>
                    <a:pt x="76" y="39"/>
                    <a:pt x="76" y="39"/>
                  </a:cubicBezTo>
                  <a:cubicBezTo>
                    <a:pt x="77" y="39"/>
                    <a:pt x="77" y="39"/>
                    <a:pt x="77" y="39"/>
                  </a:cubicBezTo>
                  <a:cubicBezTo>
                    <a:pt x="77" y="39"/>
                    <a:pt x="77" y="39"/>
                    <a:pt x="77" y="39"/>
                  </a:cubicBezTo>
                  <a:cubicBezTo>
                    <a:pt x="80" y="41"/>
                    <a:pt x="80" y="41"/>
                    <a:pt x="80" y="41"/>
                  </a:cubicBezTo>
                  <a:cubicBezTo>
                    <a:pt x="81" y="41"/>
                    <a:pt x="81" y="41"/>
                    <a:pt x="81" y="41"/>
                  </a:cubicBezTo>
                  <a:cubicBezTo>
                    <a:pt x="79" y="39"/>
                    <a:pt x="79" y="39"/>
                    <a:pt x="79" y="39"/>
                  </a:cubicBezTo>
                  <a:cubicBezTo>
                    <a:pt x="77" y="37"/>
                    <a:pt x="77" y="35"/>
                    <a:pt x="77" y="33"/>
                  </a:cubicBezTo>
                  <a:cubicBezTo>
                    <a:pt x="77" y="33"/>
                    <a:pt x="78" y="32"/>
                    <a:pt x="78" y="31"/>
                  </a:cubicBezTo>
                  <a:cubicBezTo>
                    <a:pt x="75" y="29"/>
                    <a:pt x="75" y="29"/>
                    <a:pt x="75" y="29"/>
                  </a:cubicBezTo>
                  <a:cubicBezTo>
                    <a:pt x="73" y="28"/>
                    <a:pt x="72" y="26"/>
                    <a:pt x="71" y="25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5" y="22"/>
                    <a:pt x="65" y="22"/>
                    <a:pt x="65" y="22"/>
                  </a:cubicBezTo>
                  <a:cubicBezTo>
                    <a:pt x="64" y="22"/>
                    <a:pt x="64" y="22"/>
                    <a:pt x="64" y="22"/>
                  </a:cubicBezTo>
                  <a:cubicBezTo>
                    <a:pt x="64" y="22"/>
                    <a:pt x="64" y="22"/>
                    <a:pt x="64" y="22"/>
                  </a:cubicBezTo>
                  <a:cubicBezTo>
                    <a:pt x="62" y="20"/>
                    <a:pt x="60" y="19"/>
                    <a:pt x="58" y="19"/>
                  </a:cubicBezTo>
                  <a:cubicBezTo>
                    <a:pt x="58" y="19"/>
                    <a:pt x="58" y="19"/>
                    <a:pt x="57" y="19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4" y="21"/>
                    <a:pt x="53" y="22"/>
                    <a:pt x="52" y="22"/>
                  </a:cubicBezTo>
                  <a:cubicBezTo>
                    <a:pt x="51" y="22"/>
                    <a:pt x="51" y="22"/>
                    <a:pt x="51" y="22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49" y="21"/>
                    <a:pt x="48" y="20"/>
                    <a:pt x="47" y="18"/>
                  </a:cubicBezTo>
                  <a:cubicBezTo>
                    <a:pt x="47" y="17"/>
                    <a:pt x="47" y="17"/>
                    <a:pt x="47" y="17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3" y="6"/>
                    <a:pt x="10" y="6"/>
                    <a:pt x="8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00" name="Freeform 913"/>
            <p:cNvSpPr>
              <a:spLocks/>
            </p:cNvSpPr>
            <p:nvPr/>
          </p:nvSpPr>
          <p:spPr bwMode="auto">
            <a:xfrm>
              <a:off x="1703963" y="3552511"/>
              <a:ext cx="290717" cy="302479"/>
            </a:xfrm>
            <a:custGeom>
              <a:avLst/>
              <a:gdLst>
                <a:gd name="T0" fmla="*/ 23 w 73"/>
                <a:gd name="T1" fmla="*/ 71 h 76"/>
                <a:gd name="T2" fmla="*/ 22 w 73"/>
                <a:gd name="T3" fmla="*/ 71 h 76"/>
                <a:gd name="T4" fmla="*/ 16 w 73"/>
                <a:gd name="T5" fmla="*/ 69 h 76"/>
                <a:gd name="T6" fmla="*/ 14 w 73"/>
                <a:gd name="T7" fmla="*/ 55 h 76"/>
                <a:gd name="T8" fmla="*/ 20 w 73"/>
                <a:gd name="T9" fmla="*/ 55 h 76"/>
                <a:gd name="T10" fmla="*/ 29 w 73"/>
                <a:gd name="T11" fmla="*/ 59 h 76"/>
                <a:gd name="T12" fmla="*/ 28 w 73"/>
                <a:gd name="T13" fmla="*/ 51 h 76"/>
                <a:gd name="T14" fmla="*/ 28 w 73"/>
                <a:gd name="T15" fmla="*/ 51 h 76"/>
                <a:gd name="T16" fmla="*/ 15 w 73"/>
                <a:gd name="T17" fmla="*/ 49 h 76"/>
                <a:gd name="T18" fmla="*/ 11 w 73"/>
                <a:gd name="T19" fmla="*/ 44 h 76"/>
                <a:gd name="T20" fmla="*/ 11 w 73"/>
                <a:gd name="T21" fmla="*/ 39 h 76"/>
                <a:gd name="T22" fmla="*/ 9 w 73"/>
                <a:gd name="T23" fmla="*/ 38 h 76"/>
                <a:gd name="T24" fmla="*/ 8 w 73"/>
                <a:gd name="T25" fmla="*/ 38 h 76"/>
                <a:gd name="T26" fmla="*/ 0 w 73"/>
                <a:gd name="T27" fmla="*/ 35 h 76"/>
                <a:gd name="T28" fmla="*/ 11 w 73"/>
                <a:gd name="T29" fmla="*/ 18 h 76"/>
                <a:gd name="T30" fmla="*/ 33 w 73"/>
                <a:gd name="T31" fmla="*/ 8 h 76"/>
                <a:gd name="T32" fmla="*/ 49 w 73"/>
                <a:gd name="T33" fmla="*/ 7 h 76"/>
                <a:gd name="T34" fmla="*/ 61 w 73"/>
                <a:gd name="T35" fmla="*/ 10 h 76"/>
                <a:gd name="T36" fmla="*/ 72 w 73"/>
                <a:gd name="T37" fmla="*/ 0 h 76"/>
                <a:gd name="T38" fmla="*/ 73 w 73"/>
                <a:gd name="T39" fmla="*/ 8 h 76"/>
                <a:gd name="T40" fmla="*/ 65 w 73"/>
                <a:gd name="T41" fmla="*/ 14 h 76"/>
                <a:gd name="T42" fmla="*/ 56 w 73"/>
                <a:gd name="T43" fmla="*/ 11 h 76"/>
                <a:gd name="T44" fmla="*/ 40 w 73"/>
                <a:gd name="T45" fmla="*/ 14 h 76"/>
                <a:gd name="T46" fmla="*/ 39 w 73"/>
                <a:gd name="T47" fmla="*/ 15 h 76"/>
                <a:gd name="T48" fmla="*/ 42 w 73"/>
                <a:gd name="T49" fmla="*/ 19 h 76"/>
                <a:gd name="T50" fmla="*/ 43 w 73"/>
                <a:gd name="T51" fmla="*/ 20 h 76"/>
                <a:gd name="T52" fmla="*/ 40 w 73"/>
                <a:gd name="T53" fmla="*/ 23 h 76"/>
                <a:gd name="T54" fmla="*/ 40 w 73"/>
                <a:gd name="T55" fmla="*/ 24 h 76"/>
                <a:gd name="T56" fmla="*/ 40 w 73"/>
                <a:gd name="T57" fmla="*/ 27 h 76"/>
                <a:gd name="T58" fmla="*/ 29 w 73"/>
                <a:gd name="T59" fmla="*/ 16 h 76"/>
                <a:gd name="T60" fmla="*/ 26 w 73"/>
                <a:gd name="T61" fmla="*/ 27 h 76"/>
                <a:gd name="T62" fmla="*/ 32 w 73"/>
                <a:gd name="T63" fmla="*/ 36 h 76"/>
                <a:gd name="T64" fmla="*/ 30 w 73"/>
                <a:gd name="T65" fmla="*/ 36 h 76"/>
                <a:gd name="T66" fmla="*/ 29 w 73"/>
                <a:gd name="T67" fmla="*/ 40 h 76"/>
                <a:gd name="T68" fmla="*/ 29 w 73"/>
                <a:gd name="T69" fmla="*/ 44 h 76"/>
                <a:gd name="T70" fmla="*/ 34 w 73"/>
                <a:gd name="T71" fmla="*/ 47 h 76"/>
                <a:gd name="T72" fmla="*/ 44 w 73"/>
                <a:gd name="T73" fmla="*/ 59 h 76"/>
                <a:gd name="T74" fmla="*/ 40 w 73"/>
                <a:gd name="T75" fmla="*/ 56 h 76"/>
                <a:gd name="T76" fmla="*/ 34 w 73"/>
                <a:gd name="T77" fmla="*/ 57 h 76"/>
                <a:gd name="T78" fmla="*/ 33 w 73"/>
                <a:gd name="T79" fmla="*/ 58 h 76"/>
                <a:gd name="T80" fmla="*/ 32 w 73"/>
                <a:gd name="T81" fmla="*/ 61 h 76"/>
                <a:gd name="T82" fmla="*/ 35 w 73"/>
                <a:gd name="T83" fmla="*/ 63 h 76"/>
                <a:gd name="T84" fmla="*/ 35 w 73"/>
                <a:gd name="T85" fmla="*/ 63 h 76"/>
                <a:gd name="T86" fmla="*/ 34 w 73"/>
                <a:gd name="T87" fmla="*/ 64 h 76"/>
                <a:gd name="T88" fmla="*/ 30 w 73"/>
                <a:gd name="T89" fmla="*/ 63 h 76"/>
                <a:gd name="T90" fmla="*/ 31 w 73"/>
                <a:gd name="T91" fmla="*/ 70 h 76"/>
                <a:gd name="T92" fmla="*/ 28 w 73"/>
                <a:gd name="T93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3" h="76">
                  <a:moveTo>
                    <a:pt x="28" y="76"/>
                  </a:moveTo>
                  <a:cubicBezTo>
                    <a:pt x="26" y="76"/>
                    <a:pt x="24" y="74"/>
                    <a:pt x="23" y="71"/>
                  </a:cubicBezTo>
                  <a:cubicBezTo>
                    <a:pt x="22" y="71"/>
                    <a:pt x="22" y="71"/>
                    <a:pt x="22" y="71"/>
                  </a:cubicBezTo>
                  <a:cubicBezTo>
                    <a:pt x="22" y="71"/>
                    <a:pt x="22" y="71"/>
                    <a:pt x="22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5" y="62"/>
                    <a:pt x="15" y="62"/>
                    <a:pt x="15" y="62"/>
                  </a:cubicBezTo>
                  <a:cubicBezTo>
                    <a:pt x="14" y="55"/>
                    <a:pt x="14" y="55"/>
                    <a:pt x="14" y="55"/>
                  </a:cubicBezTo>
                  <a:cubicBezTo>
                    <a:pt x="14" y="54"/>
                    <a:pt x="15" y="54"/>
                    <a:pt x="17" y="54"/>
                  </a:cubicBezTo>
                  <a:cubicBezTo>
                    <a:pt x="18" y="54"/>
                    <a:pt x="19" y="54"/>
                    <a:pt x="20" y="55"/>
                  </a:cubicBezTo>
                  <a:cubicBezTo>
                    <a:pt x="23" y="55"/>
                    <a:pt x="25" y="56"/>
                    <a:pt x="26" y="58"/>
                  </a:cubicBezTo>
                  <a:cubicBezTo>
                    <a:pt x="27" y="59"/>
                    <a:pt x="28" y="59"/>
                    <a:pt x="29" y="59"/>
                  </a:cubicBezTo>
                  <a:cubicBezTo>
                    <a:pt x="30" y="59"/>
                    <a:pt x="31" y="59"/>
                    <a:pt x="32" y="57"/>
                  </a:cubicBezTo>
                  <a:cubicBezTo>
                    <a:pt x="32" y="55"/>
                    <a:pt x="31" y="53"/>
                    <a:pt x="28" y="51"/>
                  </a:cubicBezTo>
                  <a:cubicBezTo>
                    <a:pt x="28" y="51"/>
                    <a:pt x="28" y="51"/>
                    <a:pt x="28" y="51"/>
                  </a:cubicBezTo>
                  <a:cubicBezTo>
                    <a:pt x="28" y="51"/>
                    <a:pt x="28" y="51"/>
                    <a:pt x="28" y="51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6" y="49"/>
                    <a:pt x="16" y="49"/>
                    <a:pt x="15" y="49"/>
                  </a:cubicBezTo>
                  <a:cubicBezTo>
                    <a:pt x="13" y="49"/>
                    <a:pt x="11" y="48"/>
                    <a:pt x="9" y="46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42"/>
                    <a:pt x="12" y="41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1" y="39"/>
                    <a:pt x="0" y="37"/>
                    <a:pt x="0" y="35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2" y="27"/>
                    <a:pt x="5" y="22"/>
                    <a:pt x="11" y="18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23" y="11"/>
                    <a:pt x="30" y="9"/>
                    <a:pt x="33" y="8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9" y="7"/>
                    <a:pt x="49" y="7"/>
                    <a:pt x="49" y="7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58" y="10"/>
                    <a:pt x="60" y="10"/>
                    <a:pt x="61" y="10"/>
                  </a:cubicBezTo>
                  <a:cubicBezTo>
                    <a:pt x="66" y="10"/>
                    <a:pt x="68" y="7"/>
                    <a:pt x="69" y="5"/>
                  </a:cubicBezTo>
                  <a:cubicBezTo>
                    <a:pt x="69" y="3"/>
                    <a:pt x="70" y="2"/>
                    <a:pt x="72" y="0"/>
                  </a:cubicBezTo>
                  <a:cubicBezTo>
                    <a:pt x="73" y="4"/>
                    <a:pt x="73" y="4"/>
                    <a:pt x="73" y="4"/>
                  </a:cubicBezTo>
                  <a:cubicBezTo>
                    <a:pt x="73" y="6"/>
                    <a:pt x="73" y="7"/>
                    <a:pt x="73" y="8"/>
                  </a:cubicBezTo>
                  <a:cubicBezTo>
                    <a:pt x="70" y="10"/>
                    <a:pt x="68" y="13"/>
                    <a:pt x="67" y="15"/>
                  </a:cubicBezTo>
                  <a:cubicBezTo>
                    <a:pt x="65" y="14"/>
                    <a:pt x="65" y="14"/>
                    <a:pt x="65" y="14"/>
                  </a:cubicBezTo>
                  <a:cubicBezTo>
                    <a:pt x="58" y="13"/>
                    <a:pt x="57" y="12"/>
                    <a:pt x="57" y="12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2" y="19"/>
                    <a:pt x="43" y="20"/>
                    <a:pt x="43" y="20"/>
                  </a:cubicBezTo>
                  <a:cubicBezTo>
                    <a:pt x="43" y="20"/>
                    <a:pt x="43" y="20"/>
                    <a:pt x="42" y="20"/>
                  </a:cubicBezTo>
                  <a:cubicBezTo>
                    <a:pt x="41" y="20"/>
                    <a:pt x="40" y="20"/>
                    <a:pt x="40" y="23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1" y="27"/>
                    <a:pt x="40" y="27"/>
                  </a:cubicBezTo>
                  <a:cubicBezTo>
                    <a:pt x="38" y="27"/>
                    <a:pt x="35" y="23"/>
                    <a:pt x="34" y="21"/>
                  </a:cubicBezTo>
                  <a:cubicBezTo>
                    <a:pt x="31" y="17"/>
                    <a:pt x="30" y="16"/>
                    <a:pt x="29" y="16"/>
                  </a:cubicBezTo>
                  <a:cubicBezTo>
                    <a:pt x="29" y="16"/>
                    <a:pt x="28" y="16"/>
                    <a:pt x="28" y="16"/>
                  </a:cubicBezTo>
                  <a:cubicBezTo>
                    <a:pt x="25" y="20"/>
                    <a:pt x="25" y="23"/>
                    <a:pt x="26" y="27"/>
                  </a:cubicBezTo>
                  <a:cubicBezTo>
                    <a:pt x="27" y="30"/>
                    <a:pt x="28" y="33"/>
                    <a:pt x="31" y="35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29" y="36"/>
                    <a:pt x="29" y="36"/>
                    <a:pt x="29" y="37"/>
                  </a:cubicBezTo>
                  <a:cubicBezTo>
                    <a:pt x="28" y="37"/>
                    <a:pt x="28" y="38"/>
                    <a:pt x="29" y="40"/>
                  </a:cubicBezTo>
                  <a:cubicBezTo>
                    <a:pt x="30" y="42"/>
                    <a:pt x="30" y="42"/>
                    <a:pt x="29" y="43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8" y="48"/>
                    <a:pt x="41" y="51"/>
                    <a:pt x="43" y="55"/>
                  </a:cubicBezTo>
                  <a:cubicBezTo>
                    <a:pt x="44" y="58"/>
                    <a:pt x="44" y="59"/>
                    <a:pt x="44" y="59"/>
                  </a:cubicBezTo>
                  <a:cubicBezTo>
                    <a:pt x="43" y="59"/>
                    <a:pt x="42" y="58"/>
                    <a:pt x="41" y="57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2" y="60"/>
                    <a:pt x="32" y="60"/>
                    <a:pt x="32" y="60"/>
                  </a:cubicBezTo>
                  <a:cubicBezTo>
                    <a:pt x="32" y="61"/>
                    <a:pt x="32" y="61"/>
                    <a:pt x="32" y="61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5" y="63"/>
                    <a:pt x="35" y="63"/>
                    <a:pt x="35" y="63"/>
                  </a:cubicBezTo>
                  <a:cubicBezTo>
                    <a:pt x="35" y="63"/>
                    <a:pt x="35" y="63"/>
                    <a:pt x="35" y="63"/>
                  </a:cubicBezTo>
                  <a:cubicBezTo>
                    <a:pt x="35" y="63"/>
                    <a:pt x="35" y="63"/>
                    <a:pt x="35" y="63"/>
                  </a:cubicBezTo>
                  <a:cubicBezTo>
                    <a:pt x="37" y="63"/>
                    <a:pt x="37" y="63"/>
                    <a:pt x="37" y="64"/>
                  </a:cubicBezTo>
                  <a:cubicBezTo>
                    <a:pt x="34" y="64"/>
                    <a:pt x="34" y="64"/>
                    <a:pt x="34" y="64"/>
                  </a:cubicBezTo>
                  <a:cubicBezTo>
                    <a:pt x="33" y="62"/>
                    <a:pt x="32" y="62"/>
                    <a:pt x="31" y="62"/>
                  </a:cubicBezTo>
                  <a:cubicBezTo>
                    <a:pt x="31" y="62"/>
                    <a:pt x="30" y="62"/>
                    <a:pt x="30" y="63"/>
                  </a:cubicBezTo>
                  <a:cubicBezTo>
                    <a:pt x="29" y="63"/>
                    <a:pt x="30" y="64"/>
                    <a:pt x="30" y="65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2" y="73"/>
                    <a:pt x="31" y="75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01" name="Freeform 914"/>
            <p:cNvSpPr>
              <a:spLocks noEditPoints="1"/>
            </p:cNvSpPr>
            <p:nvPr/>
          </p:nvSpPr>
          <p:spPr bwMode="auto">
            <a:xfrm>
              <a:off x="1700602" y="3547469"/>
              <a:ext cx="297438" cy="310881"/>
            </a:xfrm>
            <a:custGeom>
              <a:avLst/>
              <a:gdLst>
                <a:gd name="T0" fmla="*/ 75 w 75"/>
                <a:gd name="T1" fmla="*/ 9 h 78"/>
                <a:gd name="T2" fmla="*/ 57 w 75"/>
                <a:gd name="T3" fmla="*/ 13 h 78"/>
                <a:gd name="T4" fmla="*/ 48 w 75"/>
                <a:gd name="T5" fmla="*/ 26 h 78"/>
                <a:gd name="T6" fmla="*/ 42 w 75"/>
                <a:gd name="T7" fmla="*/ 24 h 78"/>
                <a:gd name="T8" fmla="*/ 34 w 75"/>
                <a:gd name="T9" fmla="*/ 23 h 78"/>
                <a:gd name="T10" fmla="*/ 27 w 75"/>
                <a:gd name="T11" fmla="*/ 28 h 78"/>
                <a:gd name="T12" fmla="*/ 31 w 75"/>
                <a:gd name="T13" fmla="*/ 38 h 78"/>
                <a:gd name="T14" fmla="*/ 31 w 75"/>
                <a:gd name="T15" fmla="*/ 45 h 78"/>
                <a:gd name="T16" fmla="*/ 45 w 75"/>
                <a:gd name="T17" fmla="*/ 61 h 78"/>
                <a:gd name="T18" fmla="*/ 35 w 75"/>
                <a:gd name="T19" fmla="*/ 59 h 78"/>
                <a:gd name="T20" fmla="*/ 39 w 75"/>
                <a:gd name="T21" fmla="*/ 66 h 78"/>
                <a:gd name="T22" fmla="*/ 32 w 75"/>
                <a:gd name="T23" fmla="*/ 66 h 78"/>
                <a:gd name="T24" fmla="*/ 29 w 75"/>
                <a:gd name="T25" fmla="*/ 78 h 78"/>
                <a:gd name="T26" fmla="*/ 17 w 75"/>
                <a:gd name="T27" fmla="*/ 71 h 78"/>
                <a:gd name="T28" fmla="*/ 18 w 75"/>
                <a:gd name="T29" fmla="*/ 54 h 78"/>
                <a:gd name="T30" fmla="*/ 30 w 75"/>
                <a:gd name="T31" fmla="*/ 59 h 78"/>
                <a:gd name="T32" fmla="*/ 18 w 75"/>
                <a:gd name="T33" fmla="*/ 51 h 78"/>
                <a:gd name="T34" fmla="*/ 11 w 75"/>
                <a:gd name="T35" fmla="*/ 44 h 78"/>
                <a:gd name="T36" fmla="*/ 5 w 75"/>
                <a:gd name="T37" fmla="*/ 41 h 78"/>
                <a:gd name="T38" fmla="*/ 12 w 75"/>
                <a:gd name="T39" fmla="*/ 19 h 78"/>
                <a:gd name="T40" fmla="*/ 41 w 75"/>
                <a:gd name="T41" fmla="*/ 7 h 78"/>
                <a:gd name="T42" fmla="*/ 62 w 75"/>
                <a:gd name="T43" fmla="*/ 10 h 78"/>
                <a:gd name="T44" fmla="*/ 73 w 75"/>
                <a:gd name="T45" fmla="*/ 3 h 78"/>
                <a:gd name="T46" fmla="*/ 58 w 75"/>
                <a:gd name="T47" fmla="*/ 11 h 78"/>
                <a:gd name="T48" fmla="*/ 66 w 75"/>
                <a:gd name="T49" fmla="*/ 14 h 78"/>
                <a:gd name="T50" fmla="*/ 73 w 75"/>
                <a:gd name="T51" fmla="*/ 8 h 78"/>
                <a:gd name="T52" fmla="*/ 41 w 75"/>
                <a:gd name="T53" fmla="*/ 9 h 78"/>
                <a:gd name="T54" fmla="*/ 13 w 75"/>
                <a:gd name="T55" fmla="*/ 20 h 78"/>
                <a:gd name="T56" fmla="*/ 5 w 75"/>
                <a:gd name="T57" fmla="*/ 39 h 78"/>
                <a:gd name="T58" fmla="*/ 10 w 75"/>
                <a:gd name="T59" fmla="*/ 38 h 78"/>
                <a:gd name="T60" fmla="*/ 13 w 75"/>
                <a:gd name="T61" fmla="*/ 40 h 78"/>
                <a:gd name="T62" fmla="*/ 16 w 75"/>
                <a:gd name="T63" fmla="*/ 49 h 78"/>
                <a:gd name="T64" fmla="*/ 18 w 75"/>
                <a:gd name="T65" fmla="*/ 49 h 78"/>
                <a:gd name="T66" fmla="*/ 30 w 75"/>
                <a:gd name="T67" fmla="*/ 51 h 78"/>
                <a:gd name="T68" fmla="*/ 41 w 75"/>
                <a:gd name="T69" fmla="*/ 57 h 78"/>
                <a:gd name="T70" fmla="*/ 44 w 75"/>
                <a:gd name="T71" fmla="*/ 58 h 78"/>
                <a:gd name="T72" fmla="*/ 34 w 75"/>
                <a:gd name="T73" fmla="*/ 49 h 78"/>
                <a:gd name="T74" fmla="*/ 29 w 75"/>
                <a:gd name="T75" fmla="*/ 45 h 78"/>
                <a:gd name="T76" fmla="*/ 30 w 75"/>
                <a:gd name="T77" fmla="*/ 43 h 78"/>
                <a:gd name="T78" fmla="*/ 29 w 75"/>
                <a:gd name="T79" fmla="*/ 42 h 78"/>
                <a:gd name="T80" fmla="*/ 26 w 75"/>
                <a:gd name="T81" fmla="*/ 28 h 78"/>
                <a:gd name="T82" fmla="*/ 28 w 75"/>
                <a:gd name="T83" fmla="*/ 17 h 78"/>
                <a:gd name="T84" fmla="*/ 30 w 75"/>
                <a:gd name="T85" fmla="*/ 16 h 78"/>
                <a:gd name="T86" fmla="*/ 42 w 75"/>
                <a:gd name="T87" fmla="*/ 28 h 78"/>
                <a:gd name="T88" fmla="*/ 40 w 75"/>
                <a:gd name="T89" fmla="*/ 24 h 78"/>
                <a:gd name="T90" fmla="*/ 38 w 75"/>
                <a:gd name="T91" fmla="*/ 15 h 78"/>
                <a:gd name="T92" fmla="*/ 58 w 75"/>
                <a:gd name="T93" fmla="*/ 11 h 78"/>
                <a:gd name="T94" fmla="*/ 18 w 75"/>
                <a:gd name="T95" fmla="*/ 56 h 78"/>
                <a:gd name="T96" fmla="*/ 18 w 75"/>
                <a:gd name="T97" fmla="*/ 69 h 78"/>
                <a:gd name="T98" fmla="*/ 24 w 75"/>
                <a:gd name="T99" fmla="*/ 71 h 78"/>
                <a:gd name="T100" fmla="*/ 29 w 75"/>
                <a:gd name="T101" fmla="*/ 76 h 78"/>
                <a:gd name="T102" fmla="*/ 30 w 75"/>
                <a:gd name="T103" fmla="*/ 63 h 78"/>
                <a:gd name="T104" fmla="*/ 33 w 75"/>
                <a:gd name="T105" fmla="*/ 61 h 78"/>
                <a:gd name="T106" fmla="*/ 27 w 75"/>
                <a:gd name="T107" fmla="*/ 5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5" h="78">
                  <a:moveTo>
                    <a:pt x="74" y="0"/>
                  </a:moveTo>
                  <a:cubicBezTo>
                    <a:pt x="75" y="5"/>
                    <a:pt x="75" y="5"/>
                    <a:pt x="75" y="5"/>
                  </a:cubicBezTo>
                  <a:cubicBezTo>
                    <a:pt x="75" y="7"/>
                    <a:pt x="75" y="8"/>
                    <a:pt x="75" y="9"/>
                  </a:cubicBezTo>
                  <a:cubicBezTo>
                    <a:pt x="71" y="12"/>
                    <a:pt x="70" y="14"/>
                    <a:pt x="69" y="17"/>
                  </a:cubicBezTo>
                  <a:cubicBezTo>
                    <a:pt x="66" y="16"/>
                    <a:pt x="66" y="16"/>
                    <a:pt x="66" y="16"/>
                  </a:cubicBezTo>
                  <a:cubicBezTo>
                    <a:pt x="61" y="15"/>
                    <a:pt x="57" y="14"/>
                    <a:pt x="57" y="13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3" y="19"/>
                    <a:pt x="43" y="19"/>
                    <a:pt x="43" y="19"/>
                  </a:cubicBezTo>
                  <a:cubicBezTo>
                    <a:pt x="46" y="20"/>
                    <a:pt x="48" y="23"/>
                    <a:pt x="48" y="26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4" y="22"/>
                    <a:pt x="44" y="22"/>
                    <a:pt x="43" y="22"/>
                  </a:cubicBezTo>
                  <a:cubicBezTo>
                    <a:pt x="42" y="22"/>
                    <a:pt x="42" y="23"/>
                    <a:pt x="42" y="24"/>
                  </a:cubicBezTo>
                  <a:cubicBezTo>
                    <a:pt x="44" y="28"/>
                    <a:pt x="44" y="28"/>
                    <a:pt x="44" y="28"/>
                  </a:cubicBezTo>
                  <a:cubicBezTo>
                    <a:pt x="45" y="28"/>
                    <a:pt x="43" y="29"/>
                    <a:pt x="41" y="29"/>
                  </a:cubicBezTo>
                  <a:cubicBezTo>
                    <a:pt x="39" y="29"/>
                    <a:pt x="37" y="27"/>
                    <a:pt x="34" y="23"/>
                  </a:cubicBezTo>
                  <a:cubicBezTo>
                    <a:pt x="32" y="19"/>
                    <a:pt x="31" y="18"/>
                    <a:pt x="30" y="18"/>
                  </a:cubicBezTo>
                  <a:cubicBezTo>
                    <a:pt x="30" y="18"/>
                    <a:pt x="29" y="18"/>
                    <a:pt x="29" y="18"/>
                  </a:cubicBezTo>
                  <a:cubicBezTo>
                    <a:pt x="27" y="21"/>
                    <a:pt x="27" y="24"/>
                    <a:pt x="27" y="28"/>
                  </a:cubicBezTo>
                  <a:cubicBezTo>
                    <a:pt x="29" y="31"/>
                    <a:pt x="30" y="33"/>
                    <a:pt x="33" y="36"/>
                  </a:cubicBezTo>
                  <a:cubicBezTo>
                    <a:pt x="34" y="37"/>
                    <a:pt x="34" y="38"/>
                    <a:pt x="34" y="38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0" y="38"/>
                    <a:pt x="30" y="39"/>
                    <a:pt x="31" y="41"/>
                  </a:cubicBezTo>
                  <a:cubicBezTo>
                    <a:pt x="32" y="43"/>
                    <a:pt x="32" y="43"/>
                    <a:pt x="31" y="45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40" y="49"/>
                    <a:pt x="43" y="52"/>
                    <a:pt x="45" y="56"/>
                  </a:cubicBezTo>
                  <a:cubicBezTo>
                    <a:pt x="46" y="59"/>
                    <a:pt x="46" y="61"/>
                    <a:pt x="45" y="61"/>
                  </a:cubicBezTo>
                  <a:cubicBezTo>
                    <a:pt x="45" y="61"/>
                    <a:pt x="45" y="61"/>
                    <a:pt x="45" y="61"/>
                  </a:cubicBezTo>
                  <a:cubicBezTo>
                    <a:pt x="44" y="61"/>
                    <a:pt x="43" y="60"/>
                    <a:pt x="41" y="58"/>
                  </a:cubicBezTo>
                  <a:cubicBezTo>
                    <a:pt x="35" y="59"/>
                    <a:pt x="35" y="59"/>
                    <a:pt x="35" y="59"/>
                  </a:cubicBezTo>
                  <a:cubicBezTo>
                    <a:pt x="34" y="62"/>
                    <a:pt x="34" y="62"/>
                    <a:pt x="34" y="62"/>
                  </a:cubicBezTo>
                  <a:cubicBezTo>
                    <a:pt x="36" y="63"/>
                    <a:pt x="36" y="63"/>
                    <a:pt x="36" y="63"/>
                  </a:cubicBezTo>
                  <a:cubicBezTo>
                    <a:pt x="39" y="63"/>
                    <a:pt x="39" y="64"/>
                    <a:pt x="39" y="66"/>
                  </a:cubicBezTo>
                  <a:cubicBezTo>
                    <a:pt x="35" y="66"/>
                    <a:pt x="35" y="66"/>
                    <a:pt x="35" y="66"/>
                  </a:cubicBezTo>
                  <a:cubicBezTo>
                    <a:pt x="34" y="64"/>
                    <a:pt x="33" y="64"/>
                    <a:pt x="32" y="64"/>
                  </a:cubicBezTo>
                  <a:cubicBezTo>
                    <a:pt x="31" y="64"/>
                    <a:pt x="31" y="64"/>
                    <a:pt x="32" y="66"/>
                  </a:cubicBezTo>
                  <a:cubicBezTo>
                    <a:pt x="33" y="71"/>
                    <a:pt x="33" y="71"/>
                    <a:pt x="33" y="71"/>
                  </a:cubicBezTo>
                  <a:cubicBezTo>
                    <a:pt x="34" y="75"/>
                    <a:pt x="32" y="77"/>
                    <a:pt x="30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7" y="78"/>
                    <a:pt x="25" y="76"/>
                    <a:pt x="23" y="73"/>
                  </a:cubicBezTo>
                  <a:cubicBezTo>
                    <a:pt x="21" y="73"/>
                    <a:pt x="21" y="73"/>
                    <a:pt x="21" y="73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4" y="55"/>
                    <a:pt x="16" y="54"/>
                    <a:pt x="18" y="54"/>
                  </a:cubicBezTo>
                  <a:cubicBezTo>
                    <a:pt x="19" y="54"/>
                    <a:pt x="20" y="54"/>
                    <a:pt x="21" y="55"/>
                  </a:cubicBezTo>
                  <a:cubicBezTo>
                    <a:pt x="24" y="56"/>
                    <a:pt x="26" y="57"/>
                    <a:pt x="28" y="58"/>
                  </a:cubicBezTo>
                  <a:cubicBezTo>
                    <a:pt x="29" y="59"/>
                    <a:pt x="30" y="59"/>
                    <a:pt x="30" y="59"/>
                  </a:cubicBezTo>
                  <a:cubicBezTo>
                    <a:pt x="31" y="59"/>
                    <a:pt x="32" y="59"/>
                    <a:pt x="32" y="58"/>
                  </a:cubicBezTo>
                  <a:cubicBezTo>
                    <a:pt x="32" y="56"/>
                    <a:pt x="32" y="54"/>
                    <a:pt x="29" y="52"/>
                  </a:cubicBezTo>
                  <a:cubicBezTo>
                    <a:pt x="18" y="51"/>
                    <a:pt x="18" y="51"/>
                    <a:pt x="18" y="51"/>
                  </a:cubicBezTo>
                  <a:cubicBezTo>
                    <a:pt x="17" y="51"/>
                    <a:pt x="17" y="51"/>
                    <a:pt x="16" y="51"/>
                  </a:cubicBezTo>
                  <a:cubicBezTo>
                    <a:pt x="13" y="51"/>
                    <a:pt x="11" y="49"/>
                    <a:pt x="9" y="47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2" y="43"/>
                    <a:pt x="12" y="42"/>
                    <a:pt x="12" y="41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5" y="41"/>
                    <a:pt x="5" y="41"/>
                    <a:pt x="5" y="41"/>
                  </a:cubicBezTo>
                  <a:cubicBezTo>
                    <a:pt x="2" y="41"/>
                    <a:pt x="0" y="38"/>
                    <a:pt x="0" y="36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2" y="27"/>
                    <a:pt x="6" y="23"/>
                    <a:pt x="12" y="19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23" y="12"/>
                    <a:pt x="29" y="9"/>
                    <a:pt x="34" y="8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50" y="7"/>
                    <a:pt x="50" y="7"/>
                    <a:pt x="50" y="7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60" y="10"/>
                    <a:pt x="61" y="10"/>
                    <a:pt x="62" y="10"/>
                  </a:cubicBezTo>
                  <a:cubicBezTo>
                    <a:pt x="65" y="10"/>
                    <a:pt x="68" y="9"/>
                    <a:pt x="69" y="6"/>
                  </a:cubicBezTo>
                  <a:cubicBezTo>
                    <a:pt x="70" y="3"/>
                    <a:pt x="71" y="1"/>
                    <a:pt x="74" y="0"/>
                  </a:cubicBezTo>
                  <a:moveTo>
                    <a:pt x="73" y="3"/>
                  </a:moveTo>
                  <a:cubicBezTo>
                    <a:pt x="72" y="4"/>
                    <a:pt x="71" y="5"/>
                    <a:pt x="70" y="6"/>
                  </a:cubicBezTo>
                  <a:cubicBezTo>
                    <a:pt x="70" y="8"/>
                    <a:pt x="68" y="12"/>
                    <a:pt x="62" y="12"/>
                  </a:cubicBezTo>
                  <a:cubicBezTo>
                    <a:pt x="61" y="12"/>
                    <a:pt x="59" y="11"/>
                    <a:pt x="58" y="11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9" y="12"/>
                    <a:pt x="60" y="13"/>
                    <a:pt x="66" y="14"/>
                  </a:cubicBezTo>
                  <a:cubicBezTo>
                    <a:pt x="66" y="14"/>
                    <a:pt x="66" y="14"/>
                    <a:pt x="66" y="14"/>
                  </a:cubicBezTo>
                  <a:cubicBezTo>
                    <a:pt x="67" y="14"/>
                    <a:pt x="67" y="14"/>
                    <a:pt x="67" y="14"/>
                  </a:cubicBezTo>
                  <a:cubicBezTo>
                    <a:pt x="68" y="15"/>
                    <a:pt x="68" y="15"/>
                    <a:pt x="68" y="15"/>
                  </a:cubicBezTo>
                  <a:cubicBezTo>
                    <a:pt x="69" y="13"/>
                    <a:pt x="70" y="10"/>
                    <a:pt x="73" y="8"/>
                  </a:cubicBezTo>
                  <a:cubicBezTo>
                    <a:pt x="73" y="7"/>
                    <a:pt x="74" y="6"/>
                    <a:pt x="73" y="5"/>
                  </a:cubicBezTo>
                  <a:cubicBezTo>
                    <a:pt x="73" y="3"/>
                    <a:pt x="73" y="3"/>
                    <a:pt x="73" y="3"/>
                  </a:cubicBezTo>
                  <a:close/>
                  <a:moveTo>
                    <a:pt x="41" y="9"/>
                  </a:moveTo>
                  <a:cubicBezTo>
                    <a:pt x="34" y="10"/>
                    <a:pt x="34" y="10"/>
                    <a:pt x="34" y="10"/>
                  </a:cubicBezTo>
                  <a:cubicBezTo>
                    <a:pt x="31" y="11"/>
                    <a:pt x="25" y="13"/>
                    <a:pt x="19" y="16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7" y="24"/>
                    <a:pt x="4" y="28"/>
                    <a:pt x="2" y="33"/>
                  </a:cubicBezTo>
                  <a:cubicBezTo>
                    <a:pt x="2" y="36"/>
                    <a:pt x="2" y="36"/>
                    <a:pt x="2" y="36"/>
                  </a:cubicBezTo>
                  <a:cubicBezTo>
                    <a:pt x="2" y="37"/>
                    <a:pt x="3" y="39"/>
                    <a:pt x="5" y="39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14" y="42"/>
                    <a:pt x="13" y="44"/>
                    <a:pt x="12" y="45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3" y="48"/>
                    <a:pt x="14" y="49"/>
                    <a:pt x="16" y="49"/>
                  </a:cubicBezTo>
                  <a:cubicBezTo>
                    <a:pt x="17" y="49"/>
                    <a:pt x="17" y="49"/>
                    <a:pt x="18" y="49"/>
                  </a:cubicBezTo>
                  <a:cubicBezTo>
                    <a:pt x="18" y="49"/>
                    <a:pt x="18" y="49"/>
                    <a:pt x="18" y="49"/>
                  </a:cubicBezTo>
                  <a:cubicBezTo>
                    <a:pt x="18" y="49"/>
                    <a:pt x="18" y="49"/>
                    <a:pt x="18" y="49"/>
                  </a:cubicBezTo>
                  <a:cubicBezTo>
                    <a:pt x="29" y="51"/>
                    <a:pt x="29" y="51"/>
                    <a:pt x="29" y="51"/>
                  </a:cubicBezTo>
                  <a:cubicBezTo>
                    <a:pt x="29" y="51"/>
                    <a:pt x="29" y="51"/>
                    <a:pt x="29" y="51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33" y="53"/>
                    <a:pt x="34" y="55"/>
                    <a:pt x="34" y="57"/>
                  </a:cubicBezTo>
                  <a:cubicBezTo>
                    <a:pt x="35" y="57"/>
                    <a:pt x="35" y="57"/>
                    <a:pt x="35" y="57"/>
                  </a:cubicBezTo>
                  <a:cubicBezTo>
                    <a:pt x="41" y="57"/>
                    <a:pt x="41" y="57"/>
                    <a:pt x="41" y="57"/>
                  </a:cubicBezTo>
                  <a:cubicBezTo>
                    <a:pt x="42" y="57"/>
                    <a:pt x="42" y="57"/>
                    <a:pt x="42" y="57"/>
                  </a:cubicBezTo>
                  <a:cubicBezTo>
                    <a:pt x="42" y="57"/>
                    <a:pt x="42" y="57"/>
                    <a:pt x="42" y="57"/>
                  </a:cubicBezTo>
                  <a:cubicBezTo>
                    <a:pt x="43" y="57"/>
                    <a:pt x="43" y="58"/>
                    <a:pt x="44" y="58"/>
                  </a:cubicBezTo>
                  <a:cubicBezTo>
                    <a:pt x="43" y="58"/>
                    <a:pt x="43" y="57"/>
                    <a:pt x="43" y="56"/>
                  </a:cubicBezTo>
                  <a:cubicBezTo>
                    <a:pt x="41" y="52"/>
                    <a:pt x="38" y="50"/>
                    <a:pt x="35" y="49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29" y="45"/>
                    <a:pt x="29" y="45"/>
                    <a:pt x="29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0" y="43"/>
                    <a:pt x="29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8" y="39"/>
                    <a:pt x="28" y="38"/>
                    <a:pt x="29" y="37"/>
                  </a:cubicBezTo>
                  <a:cubicBezTo>
                    <a:pt x="29" y="36"/>
                    <a:pt x="30" y="36"/>
                    <a:pt x="31" y="36"/>
                  </a:cubicBezTo>
                  <a:cubicBezTo>
                    <a:pt x="28" y="34"/>
                    <a:pt x="27" y="31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5" y="24"/>
                    <a:pt x="25" y="21"/>
                    <a:pt x="28" y="17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9" y="16"/>
                    <a:pt x="29" y="16"/>
                    <a:pt x="30" y="16"/>
                  </a:cubicBezTo>
                  <a:cubicBezTo>
                    <a:pt x="32" y="16"/>
                    <a:pt x="33" y="18"/>
                    <a:pt x="35" y="22"/>
                  </a:cubicBezTo>
                  <a:cubicBezTo>
                    <a:pt x="39" y="27"/>
                    <a:pt x="40" y="28"/>
                    <a:pt x="41" y="28"/>
                  </a:cubicBezTo>
                  <a:cubicBezTo>
                    <a:pt x="41" y="28"/>
                    <a:pt x="41" y="28"/>
                    <a:pt x="42" y="28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2"/>
                    <a:pt x="41" y="21"/>
                    <a:pt x="42" y="20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57" y="11"/>
                    <a:pt x="57" y="11"/>
                    <a:pt x="57" y="11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41" y="9"/>
                    <a:pt x="41" y="9"/>
                    <a:pt x="41" y="9"/>
                  </a:cubicBezTo>
                  <a:close/>
                  <a:moveTo>
                    <a:pt x="18" y="56"/>
                  </a:moveTo>
                  <a:cubicBezTo>
                    <a:pt x="17" y="56"/>
                    <a:pt x="16" y="56"/>
                    <a:pt x="16" y="56"/>
                  </a:cubicBezTo>
                  <a:cubicBezTo>
                    <a:pt x="17" y="63"/>
                    <a:pt x="17" y="63"/>
                    <a:pt x="17" y="63"/>
                  </a:cubicBezTo>
                  <a:cubicBezTo>
                    <a:pt x="18" y="69"/>
                    <a:pt x="18" y="69"/>
                    <a:pt x="18" y="69"/>
                  </a:cubicBezTo>
                  <a:cubicBezTo>
                    <a:pt x="21" y="71"/>
                    <a:pt x="21" y="71"/>
                    <a:pt x="21" y="71"/>
                  </a:cubicBezTo>
                  <a:cubicBezTo>
                    <a:pt x="23" y="71"/>
                    <a:pt x="23" y="71"/>
                    <a:pt x="23" y="71"/>
                  </a:cubicBezTo>
                  <a:cubicBezTo>
                    <a:pt x="24" y="71"/>
                    <a:pt x="24" y="71"/>
                    <a:pt x="24" y="71"/>
                  </a:cubicBezTo>
                  <a:cubicBezTo>
                    <a:pt x="25" y="72"/>
                    <a:pt x="25" y="72"/>
                    <a:pt x="25" y="72"/>
                  </a:cubicBezTo>
                  <a:cubicBezTo>
                    <a:pt x="26" y="75"/>
                    <a:pt x="27" y="76"/>
                    <a:pt x="29" y="76"/>
                  </a:cubicBezTo>
                  <a:cubicBezTo>
                    <a:pt x="29" y="76"/>
                    <a:pt x="29" y="76"/>
                    <a:pt x="29" y="76"/>
                  </a:cubicBezTo>
                  <a:cubicBezTo>
                    <a:pt x="31" y="76"/>
                    <a:pt x="32" y="75"/>
                    <a:pt x="31" y="71"/>
                  </a:cubicBezTo>
                  <a:cubicBezTo>
                    <a:pt x="30" y="66"/>
                    <a:pt x="30" y="66"/>
                    <a:pt x="30" y="66"/>
                  </a:cubicBezTo>
                  <a:cubicBezTo>
                    <a:pt x="30" y="65"/>
                    <a:pt x="29" y="64"/>
                    <a:pt x="30" y="63"/>
                  </a:cubicBezTo>
                  <a:cubicBezTo>
                    <a:pt x="31" y="62"/>
                    <a:pt x="31" y="62"/>
                    <a:pt x="32" y="62"/>
                  </a:cubicBezTo>
                  <a:cubicBezTo>
                    <a:pt x="32" y="62"/>
                    <a:pt x="32" y="62"/>
                    <a:pt x="32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0"/>
                  </a:cubicBezTo>
                  <a:cubicBezTo>
                    <a:pt x="32" y="61"/>
                    <a:pt x="31" y="61"/>
                    <a:pt x="30" y="61"/>
                  </a:cubicBezTo>
                  <a:cubicBezTo>
                    <a:pt x="29" y="61"/>
                    <a:pt x="28" y="60"/>
                    <a:pt x="27" y="59"/>
                  </a:cubicBezTo>
                  <a:cubicBezTo>
                    <a:pt x="25" y="58"/>
                    <a:pt x="24" y="57"/>
                    <a:pt x="21" y="56"/>
                  </a:cubicBezTo>
                  <a:cubicBezTo>
                    <a:pt x="20" y="56"/>
                    <a:pt x="19" y="56"/>
                    <a:pt x="18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02" name="Freeform 915"/>
            <p:cNvSpPr>
              <a:spLocks/>
            </p:cNvSpPr>
            <p:nvPr/>
          </p:nvSpPr>
          <p:spPr bwMode="auto">
            <a:xfrm>
              <a:off x="1858563" y="3917166"/>
              <a:ext cx="115951" cy="31929"/>
            </a:xfrm>
            <a:custGeom>
              <a:avLst/>
              <a:gdLst>
                <a:gd name="T0" fmla="*/ 15 w 29"/>
                <a:gd name="T1" fmla="*/ 8 h 8"/>
                <a:gd name="T2" fmla="*/ 14 w 29"/>
                <a:gd name="T3" fmla="*/ 7 h 8"/>
                <a:gd name="T4" fmla="*/ 12 w 29"/>
                <a:gd name="T5" fmla="*/ 5 h 8"/>
                <a:gd name="T6" fmla="*/ 11 w 29"/>
                <a:gd name="T7" fmla="*/ 5 h 8"/>
                <a:gd name="T8" fmla="*/ 11 w 29"/>
                <a:gd name="T9" fmla="*/ 5 h 8"/>
                <a:gd name="T10" fmla="*/ 4 w 29"/>
                <a:gd name="T11" fmla="*/ 4 h 8"/>
                <a:gd name="T12" fmla="*/ 0 w 29"/>
                <a:gd name="T13" fmla="*/ 2 h 8"/>
                <a:gd name="T14" fmla="*/ 3 w 29"/>
                <a:gd name="T15" fmla="*/ 0 h 8"/>
                <a:gd name="T16" fmla="*/ 6 w 29"/>
                <a:gd name="T17" fmla="*/ 1 h 8"/>
                <a:gd name="T18" fmla="*/ 9 w 29"/>
                <a:gd name="T19" fmla="*/ 3 h 8"/>
                <a:gd name="T20" fmla="*/ 9 w 29"/>
                <a:gd name="T21" fmla="*/ 3 h 8"/>
                <a:gd name="T22" fmla="*/ 9 w 29"/>
                <a:gd name="T23" fmla="*/ 3 h 8"/>
                <a:gd name="T24" fmla="*/ 13 w 29"/>
                <a:gd name="T25" fmla="*/ 4 h 8"/>
                <a:gd name="T26" fmla="*/ 19 w 29"/>
                <a:gd name="T27" fmla="*/ 4 h 8"/>
                <a:gd name="T28" fmla="*/ 24 w 29"/>
                <a:gd name="T29" fmla="*/ 4 h 8"/>
                <a:gd name="T30" fmla="*/ 25 w 29"/>
                <a:gd name="T31" fmla="*/ 5 h 8"/>
                <a:gd name="T32" fmla="*/ 28 w 29"/>
                <a:gd name="T33" fmla="*/ 5 h 8"/>
                <a:gd name="T34" fmla="*/ 28 w 29"/>
                <a:gd name="T35" fmla="*/ 5 h 8"/>
                <a:gd name="T36" fmla="*/ 29 w 29"/>
                <a:gd name="T37" fmla="*/ 5 h 8"/>
                <a:gd name="T38" fmla="*/ 29 w 29"/>
                <a:gd name="T39" fmla="*/ 5 h 8"/>
                <a:gd name="T40" fmla="*/ 26 w 29"/>
                <a:gd name="T41" fmla="*/ 6 h 8"/>
                <a:gd name="T42" fmla="*/ 24 w 29"/>
                <a:gd name="T43" fmla="*/ 6 h 8"/>
                <a:gd name="T44" fmla="*/ 17 w 29"/>
                <a:gd name="T45" fmla="*/ 7 h 8"/>
                <a:gd name="T46" fmla="*/ 15 w 29"/>
                <a:gd name="T4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9" h="8">
                  <a:moveTo>
                    <a:pt x="15" y="8"/>
                  </a:moveTo>
                  <a:cubicBezTo>
                    <a:pt x="15" y="8"/>
                    <a:pt x="15" y="8"/>
                    <a:pt x="14" y="7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1" y="3"/>
                    <a:pt x="0" y="3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8" y="5"/>
                    <a:pt x="27" y="6"/>
                    <a:pt x="26" y="6"/>
                  </a:cubicBezTo>
                  <a:cubicBezTo>
                    <a:pt x="25" y="6"/>
                    <a:pt x="25" y="6"/>
                    <a:pt x="24" y="6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6" y="8"/>
                    <a:pt x="15" y="8"/>
                    <a:pt x="15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03" name="Freeform 916"/>
            <p:cNvSpPr>
              <a:spLocks noEditPoints="1"/>
            </p:cNvSpPr>
            <p:nvPr/>
          </p:nvSpPr>
          <p:spPr bwMode="auto">
            <a:xfrm>
              <a:off x="1855202" y="3913805"/>
              <a:ext cx="131075" cy="40331"/>
            </a:xfrm>
            <a:custGeom>
              <a:avLst/>
              <a:gdLst>
                <a:gd name="T0" fmla="*/ 4 w 33"/>
                <a:gd name="T1" fmla="*/ 0 h 10"/>
                <a:gd name="T2" fmla="*/ 7 w 33"/>
                <a:gd name="T3" fmla="*/ 1 h 10"/>
                <a:gd name="T4" fmla="*/ 10 w 33"/>
                <a:gd name="T5" fmla="*/ 3 h 10"/>
                <a:gd name="T6" fmla="*/ 14 w 33"/>
                <a:gd name="T7" fmla="*/ 4 h 10"/>
                <a:gd name="T8" fmla="*/ 20 w 33"/>
                <a:gd name="T9" fmla="*/ 4 h 10"/>
                <a:gd name="T10" fmla="*/ 25 w 33"/>
                <a:gd name="T11" fmla="*/ 4 h 10"/>
                <a:gd name="T12" fmla="*/ 26 w 33"/>
                <a:gd name="T13" fmla="*/ 5 h 10"/>
                <a:gd name="T14" fmla="*/ 29 w 33"/>
                <a:gd name="T15" fmla="*/ 5 h 10"/>
                <a:gd name="T16" fmla="*/ 33 w 33"/>
                <a:gd name="T17" fmla="*/ 4 h 10"/>
                <a:gd name="T18" fmla="*/ 27 w 33"/>
                <a:gd name="T19" fmla="*/ 8 h 10"/>
                <a:gd name="T20" fmla="*/ 25 w 33"/>
                <a:gd name="T21" fmla="*/ 8 h 10"/>
                <a:gd name="T22" fmla="*/ 18 w 33"/>
                <a:gd name="T23" fmla="*/ 9 h 10"/>
                <a:gd name="T24" fmla="*/ 16 w 33"/>
                <a:gd name="T25" fmla="*/ 10 h 10"/>
                <a:gd name="T26" fmla="*/ 15 w 33"/>
                <a:gd name="T27" fmla="*/ 9 h 10"/>
                <a:gd name="T28" fmla="*/ 12 w 33"/>
                <a:gd name="T29" fmla="*/ 7 h 10"/>
                <a:gd name="T30" fmla="*/ 5 w 33"/>
                <a:gd name="T31" fmla="*/ 6 h 10"/>
                <a:gd name="T32" fmla="*/ 0 w 33"/>
                <a:gd name="T33" fmla="*/ 3 h 10"/>
                <a:gd name="T34" fmla="*/ 4 w 33"/>
                <a:gd name="T35" fmla="*/ 0 h 10"/>
                <a:gd name="T36" fmla="*/ 4 w 33"/>
                <a:gd name="T37" fmla="*/ 2 h 10"/>
                <a:gd name="T38" fmla="*/ 2 w 33"/>
                <a:gd name="T39" fmla="*/ 3 h 10"/>
                <a:gd name="T40" fmla="*/ 2 w 33"/>
                <a:gd name="T41" fmla="*/ 3 h 10"/>
                <a:gd name="T42" fmla="*/ 5 w 33"/>
                <a:gd name="T43" fmla="*/ 4 h 10"/>
                <a:gd name="T44" fmla="*/ 9 w 33"/>
                <a:gd name="T45" fmla="*/ 4 h 10"/>
                <a:gd name="T46" fmla="*/ 7 w 33"/>
                <a:gd name="T47" fmla="*/ 3 h 10"/>
                <a:gd name="T48" fmla="*/ 4 w 33"/>
                <a:gd name="T49" fmla="*/ 2 h 10"/>
                <a:gd name="T50" fmla="*/ 20 w 33"/>
                <a:gd name="T51" fmla="*/ 6 h 10"/>
                <a:gd name="T52" fmla="*/ 14 w 33"/>
                <a:gd name="T53" fmla="*/ 6 h 10"/>
                <a:gd name="T54" fmla="*/ 14 w 33"/>
                <a:gd name="T55" fmla="*/ 6 h 10"/>
                <a:gd name="T56" fmla="*/ 14 w 33"/>
                <a:gd name="T57" fmla="*/ 6 h 10"/>
                <a:gd name="T58" fmla="*/ 16 w 33"/>
                <a:gd name="T59" fmla="*/ 8 h 10"/>
                <a:gd name="T60" fmla="*/ 16 w 33"/>
                <a:gd name="T61" fmla="*/ 8 h 10"/>
                <a:gd name="T62" fmla="*/ 17 w 33"/>
                <a:gd name="T63" fmla="*/ 7 h 10"/>
                <a:gd name="T64" fmla="*/ 17 w 33"/>
                <a:gd name="T65" fmla="*/ 7 h 10"/>
                <a:gd name="T66" fmla="*/ 18 w 33"/>
                <a:gd name="T67" fmla="*/ 7 h 10"/>
                <a:gd name="T68" fmla="*/ 23 w 33"/>
                <a:gd name="T69" fmla="*/ 6 h 10"/>
                <a:gd name="T70" fmla="*/ 20 w 33"/>
                <a:gd name="T71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3" h="10">
                  <a:moveTo>
                    <a:pt x="4" y="0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2" y="6"/>
                    <a:pt x="30" y="8"/>
                    <a:pt x="27" y="8"/>
                  </a:cubicBezTo>
                  <a:cubicBezTo>
                    <a:pt x="26" y="8"/>
                    <a:pt x="26" y="8"/>
                    <a:pt x="25" y="8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7" y="9"/>
                    <a:pt x="17" y="10"/>
                    <a:pt x="16" y="10"/>
                  </a:cubicBezTo>
                  <a:cubicBezTo>
                    <a:pt x="16" y="10"/>
                    <a:pt x="15" y="9"/>
                    <a:pt x="15" y="9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2" y="5"/>
                    <a:pt x="0" y="4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moveTo>
                    <a:pt x="4" y="2"/>
                  </a:moveTo>
                  <a:cubicBezTo>
                    <a:pt x="3" y="2"/>
                    <a:pt x="2" y="2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3" y="4"/>
                    <a:pt x="5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4" y="2"/>
                    <a:pt x="4" y="2"/>
                    <a:pt x="4" y="2"/>
                  </a:cubicBezTo>
                  <a:close/>
                  <a:moveTo>
                    <a:pt x="20" y="6"/>
                  </a:move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0" y="6"/>
                    <a:pt x="20" y="6"/>
                    <a:pt x="2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04" name="Freeform 917"/>
            <p:cNvSpPr>
              <a:spLocks/>
            </p:cNvSpPr>
            <p:nvPr/>
          </p:nvSpPr>
          <p:spPr bwMode="auto">
            <a:xfrm>
              <a:off x="1703963" y="3552511"/>
              <a:ext cx="290717" cy="302479"/>
            </a:xfrm>
            <a:custGeom>
              <a:avLst/>
              <a:gdLst>
                <a:gd name="T0" fmla="*/ 23 w 73"/>
                <a:gd name="T1" fmla="*/ 71 h 76"/>
                <a:gd name="T2" fmla="*/ 22 w 73"/>
                <a:gd name="T3" fmla="*/ 71 h 76"/>
                <a:gd name="T4" fmla="*/ 16 w 73"/>
                <a:gd name="T5" fmla="*/ 69 h 76"/>
                <a:gd name="T6" fmla="*/ 14 w 73"/>
                <a:gd name="T7" fmla="*/ 55 h 76"/>
                <a:gd name="T8" fmla="*/ 20 w 73"/>
                <a:gd name="T9" fmla="*/ 55 h 76"/>
                <a:gd name="T10" fmla="*/ 29 w 73"/>
                <a:gd name="T11" fmla="*/ 59 h 76"/>
                <a:gd name="T12" fmla="*/ 28 w 73"/>
                <a:gd name="T13" fmla="*/ 51 h 76"/>
                <a:gd name="T14" fmla="*/ 28 w 73"/>
                <a:gd name="T15" fmla="*/ 51 h 76"/>
                <a:gd name="T16" fmla="*/ 15 w 73"/>
                <a:gd name="T17" fmla="*/ 49 h 76"/>
                <a:gd name="T18" fmla="*/ 11 w 73"/>
                <a:gd name="T19" fmla="*/ 44 h 76"/>
                <a:gd name="T20" fmla="*/ 11 w 73"/>
                <a:gd name="T21" fmla="*/ 39 h 76"/>
                <a:gd name="T22" fmla="*/ 9 w 73"/>
                <a:gd name="T23" fmla="*/ 38 h 76"/>
                <a:gd name="T24" fmla="*/ 8 w 73"/>
                <a:gd name="T25" fmla="*/ 38 h 76"/>
                <a:gd name="T26" fmla="*/ 0 w 73"/>
                <a:gd name="T27" fmla="*/ 35 h 76"/>
                <a:gd name="T28" fmla="*/ 11 w 73"/>
                <a:gd name="T29" fmla="*/ 18 h 76"/>
                <a:gd name="T30" fmla="*/ 33 w 73"/>
                <a:gd name="T31" fmla="*/ 8 h 76"/>
                <a:gd name="T32" fmla="*/ 49 w 73"/>
                <a:gd name="T33" fmla="*/ 7 h 76"/>
                <a:gd name="T34" fmla="*/ 61 w 73"/>
                <a:gd name="T35" fmla="*/ 10 h 76"/>
                <a:gd name="T36" fmla="*/ 72 w 73"/>
                <a:gd name="T37" fmla="*/ 0 h 76"/>
                <a:gd name="T38" fmla="*/ 73 w 73"/>
                <a:gd name="T39" fmla="*/ 8 h 76"/>
                <a:gd name="T40" fmla="*/ 65 w 73"/>
                <a:gd name="T41" fmla="*/ 14 h 76"/>
                <a:gd name="T42" fmla="*/ 56 w 73"/>
                <a:gd name="T43" fmla="*/ 11 h 76"/>
                <a:gd name="T44" fmla="*/ 40 w 73"/>
                <a:gd name="T45" fmla="*/ 14 h 76"/>
                <a:gd name="T46" fmla="*/ 39 w 73"/>
                <a:gd name="T47" fmla="*/ 15 h 76"/>
                <a:gd name="T48" fmla="*/ 42 w 73"/>
                <a:gd name="T49" fmla="*/ 19 h 76"/>
                <a:gd name="T50" fmla="*/ 43 w 73"/>
                <a:gd name="T51" fmla="*/ 20 h 76"/>
                <a:gd name="T52" fmla="*/ 40 w 73"/>
                <a:gd name="T53" fmla="*/ 23 h 76"/>
                <a:gd name="T54" fmla="*/ 40 w 73"/>
                <a:gd name="T55" fmla="*/ 24 h 76"/>
                <a:gd name="T56" fmla="*/ 40 w 73"/>
                <a:gd name="T57" fmla="*/ 27 h 76"/>
                <a:gd name="T58" fmla="*/ 29 w 73"/>
                <a:gd name="T59" fmla="*/ 16 h 76"/>
                <a:gd name="T60" fmla="*/ 26 w 73"/>
                <a:gd name="T61" fmla="*/ 27 h 76"/>
                <a:gd name="T62" fmla="*/ 32 w 73"/>
                <a:gd name="T63" fmla="*/ 36 h 76"/>
                <a:gd name="T64" fmla="*/ 30 w 73"/>
                <a:gd name="T65" fmla="*/ 36 h 76"/>
                <a:gd name="T66" fmla="*/ 29 w 73"/>
                <a:gd name="T67" fmla="*/ 40 h 76"/>
                <a:gd name="T68" fmla="*/ 29 w 73"/>
                <a:gd name="T69" fmla="*/ 44 h 76"/>
                <a:gd name="T70" fmla="*/ 34 w 73"/>
                <a:gd name="T71" fmla="*/ 47 h 76"/>
                <a:gd name="T72" fmla="*/ 44 w 73"/>
                <a:gd name="T73" fmla="*/ 59 h 76"/>
                <a:gd name="T74" fmla="*/ 40 w 73"/>
                <a:gd name="T75" fmla="*/ 56 h 76"/>
                <a:gd name="T76" fmla="*/ 34 w 73"/>
                <a:gd name="T77" fmla="*/ 57 h 76"/>
                <a:gd name="T78" fmla="*/ 33 w 73"/>
                <a:gd name="T79" fmla="*/ 58 h 76"/>
                <a:gd name="T80" fmla="*/ 32 w 73"/>
                <a:gd name="T81" fmla="*/ 61 h 76"/>
                <a:gd name="T82" fmla="*/ 35 w 73"/>
                <a:gd name="T83" fmla="*/ 63 h 76"/>
                <a:gd name="T84" fmla="*/ 35 w 73"/>
                <a:gd name="T85" fmla="*/ 63 h 76"/>
                <a:gd name="T86" fmla="*/ 34 w 73"/>
                <a:gd name="T87" fmla="*/ 64 h 76"/>
                <a:gd name="T88" fmla="*/ 30 w 73"/>
                <a:gd name="T89" fmla="*/ 63 h 76"/>
                <a:gd name="T90" fmla="*/ 31 w 73"/>
                <a:gd name="T91" fmla="*/ 70 h 76"/>
                <a:gd name="T92" fmla="*/ 28 w 73"/>
                <a:gd name="T93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3" h="76">
                  <a:moveTo>
                    <a:pt x="28" y="76"/>
                  </a:moveTo>
                  <a:cubicBezTo>
                    <a:pt x="26" y="76"/>
                    <a:pt x="24" y="74"/>
                    <a:pt x="23" y="71"/>
                  </a:cubicBezTo>
                  <a:cubicBezTo>
                    <a:pt x="22" y="71"/>
                    <a:pt x="22" y="71"/>
                    <a:pt x="22" y="71"/>
                  </a:cubicBezTo>
                  <a:cubicBezTo>
                    <a:pt x="22" y="71"/>
                    <a:pt x="22" y="71"/>
                    <a:pt x="22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5" y="62"/>
                    <a:pt x="15" y="62"/>
                    <a:pt x="15" y="62"/>
                  </a:cubicBezTo>
                  <a:cubicBezTo>
                    <a:pt x="14" y="55"/>
                    <a:pt x="14" y="55"/>
                    <a:pt x="14" y="55"/>
                  </a:cubicBezTo>
                  <a:cubicBezTo>
                    <a:pt x="14" y="54"/>
                    <a:pt x="15" y="54"/>
                    <a:pt x="17" y="54"/>
                  </a:cubicBezTo>
                  <a:cubicBezTo>
                    <a:pt x="18" y="54"/>
                    <a:pt x="19" y="54"/>
                    <a:pt x="20" y="55"/>
                  </a:cubicBezTo>
                  <a:cubicBezTo>
                    <a:pt x="23" y="55"/>
                    <a:pt x="25" y="56"/>
                    <a:pt x="26" y="58"/>
                  </a:cubicBezTo>
                  <a:cubicBezTo>
                    <a:pt x="27" y="59"/>
                    <a:pt x="28" y="59"/>
                    <a:pt x="29" y="59"/>
                  </a:cubicBezTo>
                  <a:cubicBezTo>
                    <a:pt x="30" y="59"/>
                    <a:pt x="31" y="59"/>
                    <a:pt x="32" y="57"/>
                  </a:cubicBezTo>
                  <a:cubicBezTo>
                    <a:pt x="32" y="55"/>
                    <a:pt x="31" y="53"/>
                    <a:pt x="28" y="51"/>
                  </a:cubicBezTo>
                  <a:cubicBezTo>
                    <a:pt x="28" y="51"/>
                    <a:pt x="28" y="51"/>
                    <a:pt x="28" y="51"/>
                  </a:cubicBezTo>
                  <a:cubicBezTo>
                    <a:pt x="28" y="51"/>
                    <a:pt x="28" y="51"/>
                    <a:pt x="28" y="51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6" y="49"/>
                    <a:pt x="16" y="49"/>
                    <a:pt x="15" y="49"/>
                  </a:cubicBezTo>
                  <a:cubicBezTo>
                    <a:pt x="13" y="49"/>
                    <a:pt x="11" y="48"/>
                    <a:pt x="9" y="46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42"/>
                    <a:pt x="12" y="41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1" y="39"/>
                    <a:pt x="0" y="37"/>
                    <a:pt x="0" y="35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2" y="27"/>
                    <a:pt x="5" y="22"/>
                    <a:pt x="11" y="18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23" y="11"/>
                    <a:pt x="30" y="9"/>
                    <a:pt x="33" y="8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9" y="7"/>
                    <a:pt x="49" y="7"/>
                    <a:pt x="49" y="7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58" y="10"/>
                    <a:pt x="60" y="10"/>
                    <a:pt x="61" y="10"/>
                  </a:cubicBezTo>
                  <a:cubicBezTo>
                    <a:pt x="66" y="10"/>
                    <a:pt x="68" y="7"/>
                    <a:pt x="69" y="5"/>
                  </a:cubicBezTo>
                  <a:cubicBezTo>
                    <a:pt x="69" y="3"/>
                    <a:pt x="70" y="2"/>
                    <a:pt x="72" y="0"/>
                  </a:cubicBezTo>
                  <a:cubicBezTo>
                    <a:pt x="73" y="4"/>
                    <a:pt x="73" y="4"/>
                    <a:pt x="73" y="4"/>
                  </a:cubicBezTo>
                  <a:cubicBezTo>
                    <a:pt x="73" y="6"/>
                    <a:pt x="73" y="7"/>
                    <a:pt x="73" y="8"/>
                  </a:cubicBezTo>
                  <a:cubicBezTo>
                    <a:pt x="70" y="10"/>
                    <a:pt x="68" y="13"/>
                    <a:pt x="67" y="15"/>
                  </a:cubicBezTo>
                  <a:cubicBezTo>
                    <a:pt x="65" y="14"/>
                    <a:pt x="65" y="14"/>
                    <a:pt x="65" y="14"/>
                  </a:cubicBezTo>
                  <a:cubicBezTo>
                    <a:pt x="58" y="13"/>
                    <a:pt x="57" y="12"/>
                    <a:pt x="57" y="12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2" y="19"/>
                    <a:pt x="43" y="20"/>
                    <a:pt x="43" y="20"/>
                  </a:cubicBezTo>
                  <a:cubicBezTo>
                    <a:pt x="43" y="20"/>
                    <a:pt x="43" y="20"/>
                    <a:pt x="42" y="20"/>
                  </a:cubicBezTo>
                  <a:cubicBezTo>
                    <a:pt x="41" y="20"/>
                    <a:pt x="40" y="20"/>
                    <a:pt x="40" y="23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1" y="27"/>
                    <a:pt x="40" y="27"/>
                  </a:cubicBezTo>
                  <a:cubicBezTo>
                    <a:pt x="38" y="27"/>
                    <a:pt x="35" y="23"/>
                    <a:pt x="34" y="21"/>
                  </a:cubicBezTo>
                  <a:cubicBezTo>
                    <a:pt x="31" y="17"/>
                    <a:pt x="30" y="16"/>
                    <a:pt x="29" y="16"/>
                  </a:cubicBezTo>
                  <a:cubicBezTo>
                    <a:pt x="29" y="16"/>
                    <a:pt x="28" y="16"/>
                    <a:pt x="28" y="16"/>
                  </a:cubicBezTo>
                  <a:cubicBezTo>
                    <a:pt x="25" y="20"/>
                    <a:pt x="25" y="23"/>
                    <a:pt x="26" y="27"/>
                  </a:cubicBezTo>
                  <a:cubicBezTo>
                    <a:pt x="27" y="30"/>
                    <a:pt x="28" y="33"/>
                    <a:pt x="31" y="35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29" y="36"/>
                    <a:pt x="29" y="36"/>
                    <a:pt x="29" y="37"/>
                  </a:cubicBezTo>
                  <a:cubicBezTo>
                    <a:pt x="28" y="37"/>
                    <a:pt x="28" y="38"/>
                    <a:pt x="29" y="40"/>
                  </a:cubicBezTo>
                  <a:cubicBezTo>
                    <a:pt x="30" y="42"/>
                    <a:pt x="30" y="42"/>
                    <a:pt x="29" y="43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8" y="48"/>
                    <a:pt x="41" y="51"/>
                    <a:pt x="43" y="55"/>
                  </a:cubicBezTo>
                  <a:cubicBezTo>
                    <a:pt x="44" y="58"/>
                    <a:pt x="44" y="59"/>
                    <a:pt x="44" y="59"/>
                  </a:cubicBezTo>
                  <a:cubicBezTo>
                    <a:pt x="43" y="59"/>
                    <a:pt x="42" y="58"/>
                    <a:pt x="41" y="57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2" y="60"/>
                    <a:pt x="32" y="60"/>
                    <a:pt x="32" y="60"/>
                  </a:cubicBezTo>
                  <a:cubicBezTo>
                    <a:pt x="32" y="61"/>
                    <a:pt x="32" y="61"/>
                    <a:pt x="32" y="61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5" y="63"/>
                    <a:pt x="35" y="63"/>
                    <a:pt x="35" y="63"/>
                  </a:cubicBezTo>
                  <a:cubicBezTo>
                    <a:pt x="35" y="63"/>
                    <a:pt x="35" y="63"/>
                    <a:pt x="35" y="63"/>
                  </a:cubicBezTo>
                  <a:cubicBezTo>
                    <a:pt x="35" y="63"/>
                    <a:pt x="35" y="63"/>
                    <a:pt x="35" y="63"/>
                  </a:cubicBezTo>
                  <a:cubicBezTo>
                    <a:pt x="37" y="63"/>
                    <a:pt x="37" y="63"/>
                    <a:pt x="37" y="64"/>
                  </a:cubicBezTo>
                  <a:cubicBezTo>
                    <a:pt x="34" y="64"/>
                    <a:pt x="34" y="64"/>
                    <a:pt x="34" y="64"/>
                  </a:cubicBezTo>
                  <a:cubicBezTo>
                    <a:pt x="33" y="62"/>
                    <a:pt x="32" y="62"/>
                    <a:pt x="31" y="62"/>
                  </a:cubicBezTo>
                  <a:cubicBezTo>
                    <a:pt x="31" y="62"/>
                    <a:pt x="30" y="62"/>
                    <a:pt x="30" y="63"/>
                  </a:cubicBezTo>
                  <a:cubicBezTo>
                    <a:pt x="29" y="63"/>
                    <a:pt x="30" y="64"/>
                    <a:pt x="30" y="65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2" y="73"/>
                    <a:pt x="31" y="75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05" name="Freeform 918"/>
            <p:cNvSpPr>
              <a:spLocks noEditPoints="1"/>
            </p:cNvSpPr>
            <p:nvPr/>
          </p:nvSpPr>
          <p:spPr bwMode="auto">
            <a:xfrm>
              <a:off x="1700602" y="3547469"/>
              <a:ext cx="297438" cy="310881"/>
            </a:xfrm>
            <a:custGeom>
              <a:avLst/>
              <a:gdLst>
                <a:gd name="T0" fmla="*/ 75 w 75"/>
                <a:gd name="T1" fmla="*/ 9 h 78"/>
                <a:gd name="T2" fmla="*/ 57 w 75"/>
                <a:gd name="T3" fmla="*/ 13 h 78"/>
                <a:gd name="T4" fmla="*/ 48 w 75"/>
                <a:gd name="T5" fmla="*/ 26 h 78"/>
                <a:gd name="T6" fmla="*/ 42 w 75"/>
                <a:gd name="T7" fmla="*/ 24 h 78"/>
                <a:gd name="T8" fmla="*/ 34 w 75"/>
                <a:gd name="T9" fmla="*/ 23 h 78"/>
                <a:gd name="T10" fmla="*/ 27 w 75"/>
                <a:gd name="T11" fmla="*/ 28 h 78"/>
                <a:gd name="T12" fmla="*/ 31 w 75"/>
                <a:gd name="T13" fmla="*/ 38 h 78"/>
                <a:gd name="T14" fmla="*/ 31 w 75"/>
                <a:gd name="T15" fmla="*/ 45 h 78"/>
                <a:gd name="T16" fmla="*/ 45 w 75"/>
                <a:gd name="T17" fmla="*/ 61 h 78"/>
                <a:gd name="T18" fmla="*/ 35 w 75"/>
                <a:gd name="T19" fmla="*/ 59 h 78"/>
                <a:gd name="T20" fmla="*/ 39 w 75"/>
                <a:gd name="T21" fmla="*/ 66 h 78"/>
                <a:gd name="T22" fmla="*/ 32 w 75"/>
                <a:gd name="T23" fmla="*/ 66 h 78"/>
                <a:gd name="T24" fmla="*/ 29 w 75"/>
                <a:gd name="T25" fmla="*/ 78 h 78"/>
                <a:gd name="T26" fmla="*/ 17 w 75"/>
                <a:gd name="T27" fmla="*/ 71 h 78"/>
                <a:gd name="T28" fmla="*/ 18 w 75"/>
                <a:gd name="T29" fmla="*/ 54 h 78"/>
                <a:gd name="T30" fmla="*/ 30 w 75"/>
                <a:gd name="T31" fmla="*/ 59 h 78"/>
                <a:gd name="T32" fmla="*/ 18 w 75"/>
                <a:gd name="T33" fmla="*/ 51 h 78"/>
                <a:gd name="T34" fmla="*/ 11 w 75"/>
                <a:gd name="T35" fmla="*/ 44 h 78"/>
                <a:gd name="T36" fmla="*/ 5 w 75"/>
                <a:gd name="T37" fmla="*/ 41 h 78"/>
                <a:gd name="T38" fmla="*/ 12 w 75"/>
                <a:gd name="T39" fmla="*/ 19 h 78"/>
                <a:gd name="T40" fmla="*/ 41 w 75"/>
                <a:gd name="T41" fmla="*/ 7 h 78"/>
                <a:gd name="T42" fmla="*/ 62 w 75"/>
                <a:gd name="T43" fmla="*/ 10 h 78"/>
                <a:gd name="T44" fmla="*/ 73 w 75"/>
                <a:gd name="T45" fmla="*/ 3 h 78"/>
                <a:gd name="T46" fmla="*/ 58 w 75"/>
                <a:gd name="T47" fmla="*/ 11 h 78"/>
                <a:gd name="T48" fmla="*/ 66 w 75"/>
                <a:gd name="T49" fmla="*/ 14 h 78"/>
                <a:gd name="T50" fmla="*/ 73 w 75"/>
                <a:gd name="T51" fmla="*/ 8 h 78"/>
                <a:gd name="T52" fmla="*/ 41 w 75"/>
                <a:gd name="T53" fmla="*/ 9 h 78"/>
                <a:gd name="T54" fmla="*/ 13 w 75"/>
                <a:gd name="T55" fmla="*/ 20 h 78"/>
                <a:gd name="T56" fmla="*/ 5 w 75"/>
                <a:gd name="T57" fmla="*/ 39 h 78"/>
                <a:gd name="T58" fmla="*/ 10 w 75"/>
                <a:gd name="T59" fmla="*/ 38 h 78"/>
                <a:gd name="T60" fmla="*/ 13 w 75"/>
                <a:gd name="T61" fmla="*/ 40 h 78"/>
                <a:gd name="T62" fmla="*/ 16 w 75"/>
                <a:gd name="T63" fmla="*/ 49 h 78"/>
                <a:gd name="T64" fmla="*/ 18 w 75"/>
                <a:gd name="T65" fmla="*/ 49 h 78"/>
                <a:gd name="T66" fmla="*/ 30 w 75"/>
                <a:gd name="T67" fmla="*/ 51 h 78"/>
                <a:gd name="T68" fmla="*/ 41 w 75"/>
                <a:gd name="T69" fmla="*/ 57 h 78"/>
                <a:gd name="T70" fmla="*/ 44 w 75"/>
                <a:gd name="T71" fmla="*/ 58 h 78"/>
                <a:gd name="T72" fmla="*/ 34 w 75"/>
                <a:gd name="T73" fmla="*/ 49 h 78"/>
                <a:gd name="T74" fmla="*/ 29 w 75"/>
                <a:gd name="T75" fmla="*/ 45 h 78"/>
                <a:gd name="T76" fmla="*/ 30 w 75"/>
                <a:gd name="T77" fmla="*/ 43 h 78"/>
                <a:gd name="T78" fmla="*/ 29 w 75"/>
                <a:gd name="T79" fmla="*/ 42 h 78"/>
                <a:gd name="T80" fmla="*/ 26 w 75"/>
                <a:gd name="T81" fmla="*/ 28 h 78"/>
                <a:gd name="T82" fmla="*/ 28 w 75"/>
                <a:gd name="T83" fmla="*/ 17 h 78"/>
                <a:gd name="T84" fmla="*/ 30 w 75"/>
                <a:gd name="T85" fmla="*/ 16 h 78"/>
                <a:gd name="T86" fmla="*/ 42 w 75"/>
                <a:gd name="T87" fmla="*/ 28 h 78"/>
                <a:gd name="T88" fmla="*/ 40 w 75"/>
                <a:gd name="T89" fmla="*/ 24 h 78"/>
                <a:gd name="T90" fmla="*/ 38 w 75"/>
                <a:gd name="T91" fmla="*/ 15 h 78"/>
                <a:gd name="T92" fmla="*/ 58 w 75"/>
                <a:gd name="T93" fmla="*/ 11 h 78"/>
                <a:gd name="T94" fmla="*/ 18 w 75"/>
                <a:gd name="T95" fmla="*/ 56 h 78"/>
                <a:gd name="T96" fmla="*/ 18 w 75"/>
                <a:gd name="T97" fmla="*/ 69 h 78"/>
                <a:gd name="T98" fmla="*/ 24 w 75"/>
                <a:gd name="T99" fmla="*/ 71 h 78"/>
                <a:gd name="T100" fmla="*/ 29 w 75"/>
                <a:gd name="T101" fmla="*/ 76 h 78"/>
                <a:gd name="T102" fmla="*/ 30 w 75"/>
                <a:gd name="T103" fmla="*/ 63 h 78"/>
                <a:gd name="T104" fmla="*/ 33 w 75"/>
                <a:gd name="T105" fmla="*/ 61 h 78"/>
                <a:gd name="T106" fmla="*/ 27 w 75"/>
                <a:gd name="T107" fmla="*/ 5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5" h="78">
                  <a:moveTo>
                    <a:pt x="74" y="0"/>
                  </a:moveTo>
                  <a:cubicBezTo>
                    <a:pt x="75" y="5"/>
                    <a:pt x="75" y="5"/>
                    <a:pt x="75" y="5"/>
                  </a:cubicBezTo>
                  <a:cubicBezTo>
                    <a:pt x="75" y="7"/>
                    <a:pt x="75" y="8"/>
                    <a:pt x="75" y="9"/>
                  </a:cubicBezTo>
                  <a:cubicBezTo>
                    <a:pt x="71" y="12"/>
                    <a:pt x="70" y="14"/>
                    <a:pt x="69" y="17"/>
                  </a:cubicBezTo>
                  <a:cubicBezTo>
                    <a:pt x="66" y="16"/>
                    <a:pt x="66" y="16"/>
                    <a:pt x="66" y="16"/>
                  </a:cubicBezTo>
                  <a:cubicBezTo>
                    <a:pt x="61" y="15"/>
                    <a:pt x="57" y="14"/>
                    <a:pt x="57" y="13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3" y="19"/>
                    <a:pt x="43" y="19"/>
                    <a:pt x="43" y="19"/>
                  </a:cubicBezTo>
                  <a:cubicBezTo>
                    <a:pt x="46" y="20"/>
                    <a:pt x="48" y="23"/>
                    <a:pt x="48" y="26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4" y="22"/>
                    <a:pt x="44" y="22"/>
                    <a:pt x="43" y="22"/>
                  </a:cubicBezTo>
                  <a:cubicBezTo>
                    <a:pt x="42" y="22"/>
                    <a:pt x="42" y="23"/>
                    <a:pt x="42" y="24"/>
                  </a:cubicBezTo>
                  <a:cubicBezTo>
                    <a:pt x="44" y="28"/>
                    <a:pt x="44" y="28"/>
                    <a:pt x="44" y="28"/>
                  </a:cubicBezTo>
                  <a:cubicBezTo>
                    <a:pt x="45" y="28"/>
                    <a:pt x="43" y="29"/>
                    <a:pt x="41" y="29"/>
                  </a:cubicBezTo>
                  <a:cubicBezTo>
                    <a:pt x="39" y="29"/>
                    <a:pt x="37" y="27"/>
                    <a:pt x="34" y="23"/>
                  </a:cubicBezTo>
                  <a:cubicBezTo>
                    <a:pt x="32" y="19"/>
                    <a:pt x="31" y="18"/>
                    <a:pt x="30" y="18"/>
                  </a:cubicBezTo>
                  <a:cubicBezTo>
                    <a:pt x="30" y="18"/>
                    <a:pt x="29" y="18"/>
                    <a:pt x="29" y="18"/>
                  </a:cubicBezTo>
                  <a:cubicBezTo>
                    <a:pt x="27" y="21"/>
                    <a:pt x="27" y="24"/>
                    <a:pt x="27" y="28"/>
                  </a:cubicBezTo>
                  <a:cubicBezTo>
                    <a:pt x="29" y="31"/>
                    <a:pt x="30" y="33"/>
                    <a:pt x="33" y="36"/>
                  </a:cubicBezTo>
                  <a:cubicBezTo>
                    <a:pt x="34" y="37"/>
                    <a:pt x="34" y="38"/>
                    <a:pt x="34" y="38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0" y="38"/>
                    <a:pt x="30" y="39"/>
                    <a:pt x="31" y="41"/>
                  </a:cubicBezTo>
                  <a:cubicBezTo>
                    <a:pt x="32" y="43"/>
                    <a:pt x="32" y="43"/>
                    <a:pt x="31" y="45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40" y="49"/>
                    <a:pt x="43" y="52"/>
                    <a:pt x="45" y="56"/>
                  </a:cubicBezTo>
                  <a:cubicBezTo>
                    <a:pt x="46" y="59"/>
                    <a:pt x="46" y="61"/>
                    <a:pt x="45" y="61"/>
                  </a:cubicBezTo>
                  <a:cubicBezTo>
                    <a:pt x="45" y="61"/>
                    <a:pt x="45" y="61"/>
                    <a:pt x="45" y="61"/>
                  </a:cubicBezTo>
                  <a:cubicBezTo>
                    <a:pt x="44" y="61"/>
                    <a:pt x="43" y="60"/>
                    <a:pt x="41" y="58"/>
                  </a:cubicBezTo>
                  <a:cubicBezTo>
                    <a:pt x="35" y="59"/>
                    <a:pt x="35" y="59"/>
                    <a:pt x="35" y="59"/>
                  </a:cubicBezTo>
                  <a:cubicBezTo>
                    <a:pt x="34" y="62"/>
                    <a:pt x="34" y="62"/>
                    <a:pt x="34" y="62"/>
                  </a:cubicBezTo>
                  <a:cubicBezTo>
                    <a:pt x="36" y="63"/>
                    <a:pt x="36" y="63"/>
                    <a:pt x="36" y="63"/>
                  </a:cubicBezTo>
                  <a:cubicBezTo>
                    <a:pt x="39" y="63"/>
                    <a:pt x="39" y="64"/>
                    <a:pt x="39" y="66"/>
                  </a:cubicBezTo>
                  <a:cubicBezTo>
                    <a:pt x="35" y="66"/>
                    <a:pt x="35" y="66"/>
                    <a:pt x="35" y="66"/>
                  </a:cubicBezTo>
                  <a:cubicBezTo>
                    <a:pt x="34" y="64"/>
                    <a:pt x="33" y="64"/>
                    <a:pt x="32" y="64"/>
                  </a:cubicBezTo>
                  <a:cubicBezTo>
                    <a:pt x="31" y="64"/>
                    <a:pt x="31" y="64"/>
                    <a:pt x="32" y="66"/>
                  </a:cubicBezTo>
                  <a:cubicBezTo>
                    <a:pt x="33" y="71"/>
                    <a:pt x="33" y="71"/>
                    <a:pt x="33" y="71"/>
                  </a:cubicBezTo>
                  <a:cubicBezTo>
                    <a:pt x="34" y="75"/>
                    <a:pt x="32" y="77"/>
                    <a:pt x="30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7" y="78"/>
                    <a:pt x="25" y="76"/>
                    <a:pt x="23" y="73"/>
                  </a:cubicBezTo>
                  <a:cubicBezTo>
                    <a:pt x="21" y="73"/>
                    <a:pt x="21" y="73"/>
                    <a:pt x="21" y="73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4" y="55"/>
                    <a:pt x="16" y="54"/>
                    <a:pt x="18" y="54"/>
                  </a:cubicBezTo>
                  <a:cubicBezTo>
                    <a:pt x="19" y="54"/>
                    <a:pt x="20" y="54"/>
                    <a:pt x="21" y="55"/>
                  </a:cubicBezTo>
                  <a:cubicBezTo>
                    <a:pt x="24" y="56"/>
                    <a:pt x="26" y="57"/>
                    <a:pt x="28" y="58"/>
                  </a:cubicBezTo>
                  <a:cubicBezTo>
                    <a:pt x="29" y="59"/>
                    <a:pt x="30" y="59"/>
                    <a:pt x="30" y="59"/>
                  </a:cubicBezTo>
                  <a:cubicBezTo>
                    <a:pt x="31" y="59"/>
                    <a:pt x="32" y="59"/>
                    <a:pt x="32" y="58"/>
                  </a:cubicBezTo>
                  <a:cubicBezTo>
                    <a:pt x="32" y="56"/>
                    <a:pt x="32" y="54"/>
                    <a:pt x="29" y="52"/>
                  </a:cubicBezTo>
                  <a:cubicBezTo>
                    <a:pt x="18" y="51"/>
                    <a:pt x="18" y="51"/>
                    <a:pt x="18" y="51"/>
                  </a:cubicBezTo>
                  <a:cubicBezTo>
                    <a:pt x="17" y="51"/>
                    <a:pt x="17" y="51"/>
                    <a:pt x="16" y="51"/>
                  </a:cubicBezTo>
                  <a:cubicBezTo>
                    <a:pt x="13" y="51"/>
                    <a:pt x="11" y="49"/>
                    <a:pt x="9" y="47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2" y="43"/>
                    <a:pt x="12" y="42"/>
                    <a:pt x="12" y="41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5" y="41"/>
                    <a:pt x="5" y="41"/>
                    <a:pt x="5" y="41"/>
                  </a:cubicBezTo>
                  <a:cubicBezTo>
                    <a:pt x="2" y="41"/>
                    <a:pt x="0" y="38"/>
                    <a:pt x="0" y="36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2" y="27"/>
                    <a:pt x="6" y="23"/>
                    <a:pt x="12" y="19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23" y="12"/>
                    <a:pt x="29" y="9"/>
                    <a:pt x="34" y="8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50" y="7"/>
                    <a:pt x="50" y="7"/>
                    <a:pt x="50" y="7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60" y="10"/>
                    <a:pt x="61" y="10"/>
                    <a:pt x="62" y="10"/>
                  </a:cubicBezTo>
                  <a:cubicBezTo>
                    <a:pt x="65" y="10"/>
                    <a:pt x="68" y="9"/>
                    <a:pt x="69" y="6"/>
                  </a:cubicBezTo>
                  <a:cubicBezTo>
                    <a:pt x="70" y="3"/>
                    <a:pt x="71" y="1"/>
                    <a:pt x="74" y="0"/>
                  </a:cubicBezTo>
                  <a:moveTo>
                    <a:pt x="73" y="3"/>
                  </a:moveTo>
                  <a:cubicBezTo>
                    <a:pt x="72" y="4"/>
                    <a:pt x="71" y="5"/>
                    <a:pt x="70" y="6"/>
                  </a:cubicBezTo>
                  <a:cubicBezTo>
                    <a:pt x="70" y="8"/>
                    <a:pt x="68" y="12"/>
                    <a:pt x="62" y="12"/>
                  </a:cubicBezTo>
                  <a:cubicBezTo>
                    <a:pt x="61" y="12"/>
                    <a:pt x="59" y="11"/>
                    <a:pt x="58" y="11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9" y="12"/>
                    <a:pt x="60" y="13"/>
                    <a:pt x="66" y="14"/>
                  </a:cubicBezTo>
                  <a:cubicBezTo>
                    <a:pt x="66" y="14"/>
                    <a:pt x="66" y="14"/>
                    <a:pt x="66" y="14"/>
                  </a:cubicBezTo>
                  <a:cubicBezTo>
                    <a:pt x="67" y="14"/>
                    <a:pt x="67" y="14"/>
                    <a:pt x="67" y="14"/>
                  </a:cubicBezTo>
                  <a:cubicBezTo>
                    <a:pt x="68" y="15"/>
                    <a:pt x="68" y="15"/>
                    <a:pt x="68" y="15"/>
                  </a:cubicBezTo>
                  <a:cubicBezTo>
                    <a:pt x="69" y="13"/>
                    <a:pt x="70" y="10"/>
                    <a:pt x="73" y="8"/>
                  </a:cubicBezTo>
                  <a:cubicBezTo>
                    <a:pt x="73" y="7"/>
                    <a:pt x="74" y="6"/>
                    <a:pt x="73" y="5"/>
                  </a:cubicBezTo>
                  <a:cubicBezTo>
                    <a:pt x="73" y="3"/>
                    <a:pt x="73" y="3"/>
                    <a:pt x="73" y="3"/>
                  </a:cubicBezTo>
                  <a:close/>
                  <a:moveTo>
                    <a:pt x="41" y="9"/>
                  </a:moveTo>
                  <a:cubicBezTo>
                    <a:pt x="34" y="10"/>
                    <a:pt x="34" y="10"/>
                    <a:pt x="34" y="10"/>
                  </a:cubicBezTo>
                  <a:cubicBezTo>
                    <a:pt x="31" y="11"/>
                    <a:pt x="25" y="13"/>
                    <a:pt x="19" y="16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7" y="24"/>
                    <a:pt x="4" y="28"/>
                    <a:pt x="2" y="33"/>
                  </a:cubicBezTo>
                  <a:cubicBezTo>
                    <a:pt x="2" y="36"/>
                    <a:pt x="2" y="36"/>
                    <a:pt x="2" y="36"/>
                  </a:cubicBezTo>
                  <a:cubicBezTo>
                    <a:pt x="2" y="37"/>
                    <a:pt x="3" y="39"/>
                    <a:pt x="5" y="39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14" y="42"/>
                    <a:pt x="13" y="44"/>
                    <a:pt x="12" y="45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3" y="48"/>
                    <a:pt x="14" y="49"/>
                    <a:pt x="16" y="49"/>
                  </a:cubicBezTo>
                  <a:cubicBezTo>
                    <a:pt x="17" y="49"/>
                    <a:pt x="17" y="49"/>
                    <a:pt x="18" y="49"/>
                  </a:cubicBezTo>
                  <a:cubicBezTo>
                    <a:pt x="18" y="49"/>
                    <a:pt x="18" y="49"/>
                    <a:pt x="18" y="49"/>
                  </a:cubicBezTo>
                  <a:cubicBezTo>
                    <a:pt x="18" y="49"/>
                    <a:pt x="18" y="49"/>
                    <a:pt x="18" y="49"/>
                  </a:cubicBezTo>
                  <a:cubicBezTo>
                    <a:pt x="29" y="51"/>
                    <a:pt x="29" y="51"/>
                    <a:pt x="29" y="51"/>
                  </a:cubicBezTo>
                  <a:cubicBezTo>
                    <a:pt x="29" y="51"/>
                    <a:pt x="29" y="51"/>
                    <a:pt x="29" y="51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33" y="53"/>
                    <a:pt x="34" y="55"/>
                    <a:pt x="34" y="57"/>
                  </a:cubicBezTo>
                  <a:cubicBezTo>
                    <a:pt x="35" y="57"/>
                    <a:pt x="35" y="57"/>
                    <a:pt x="35" y="57"/>
                  </a:cubicBezTo>
                  <a:cubicBezTo>
                    <a:pt x="41" y="57"/>
                    <a:pt x="41" y="57"/>
                    <a:pt x="41" y="57"/>
                  </a:cubicBezTo>
                  <a:cubicBezTo>
                    <a:pt x="42" y="57"/>
                    <a:pt x="42" y="57"/>
                    <a:pt x="42" y="57"/>
                  </a:cubicBezTo>
                  <a:cubicBezTo>
                    <a:pt x="42" y="57"/>
                    <a:pt x="42" y="57"/>
                    <a:pt x="42" y="57"/>
                  </a:cubicBezTo>
                  <a:cubicBezTo>
                    <a:pt x="43" y="57"/>
                    <a:pt x="43" y="58"/>
                    <a:pt x="44" y="58"/>
                  </a:cubicBezTo>
                  <a:cubicBezTo>
                    <a:pt x="43" y="58"/>
                    <a:pt x="43" y="57"/>
                    <a:pt x="43" y="56"/>
                  </a:cubicBezTo>
                  <a:cubicBezTo>
                    <a:pt x="41" y="52"/>
                    <a:pt x="38" y="50"/>
                    <a:pt x="35" y="49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29" y="45"/>
                    <a:pt x="29" y="45"/>
                    <a:pt x="29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0" y="43"/>
                    <a:pt x="29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8" y="39"/>
                    <a:pt x="28" y="38"/>
                    <a:pt x="29" y="37"/>
                  </a:cubicBezTo>
                  <a:cubicBezTo>
                    <a:pt x="29" y="36"/>
                    <a:pt x="30" y="36"/>
                    <a:pt x="31" y="36"/>
                  </a:cubicBezTo>
                  <a:cubicBezTo>
                    <a:pt x="28" y="34"/>
                    <a:pt x="27" y="31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5" y="24"/>
                    <a:pt x="25" y="21"/>
                    <a:pt x="28" y="17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9" y="16"/>
                    <a:pt x="29" y="16"/>
                    <a:pt x="30" y="16"/>
                  </a:cubicBezTo>
                  <a:cubicBezTo>
                    <a:pt x="32" y="16"/>
                    <a:pt x="33" y="18"/>
                    <a:pt x="35" y="22"/>
                  </a:cubicBezTo>
                  <a:cubicBezTo>
                    <a:pt x="39" y="27"/>
                    <a:pt x="40" y="28"/>
                    <a:pt x="41" y="28"/>
                  </a:cubicBezTo>
                  <a:cubicBezTo>
                    <a:pt x="41" y="28"/>
                    <a:pt x="41" y="28"/>
                    <a:pt x="42" y="28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2"/>
                    <a:pt x="41" y="21"/>
                    <a:pt x="42" y="20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57" y="11"/>
                    <a:pt x="57" y="11"/>
                    <a:pt x="57" y="11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41" y="9"/>
                    <a:pt x="41" y="9"/>
                    <a:pt x="41" y="9"/>
                  </a:cubicBezTo>
                  <a:close/>
                  <a:moveTo>
                    <a:pt x="18" y="56"/>
                  </a:moveTo>
                  <a:cubicBezTo>
                    <a:pt x="17" y="56"/>
                    <a:pt x="16" y="56"/>
                    <a:pt x="16" y="56"/>
                  </a:cubicBezTo>
                  <a:cubicBezTo>
                    <a:pt x="17" y="63"/>
                    <a:pt x="17" y="63"/>
                    <a:pt x="17" y="63"/>
                  </a:cubicBezTo>
                  <a:cubicBezTo>
                    <a:pt x="18" y="69"/>
                    <a:pt x="18" y="69"/>
                    <a:pt x="18" y="69"/>
                  </a:cubicBezTo>
                  <a:cubicBezTo>
                    <a:pt x="21" y="71"/>
                    <a:pt x="21" y="71"/>
                    <a:pt x="21" y="71"/>
                  </a:cubicBezTo>
                  <a:cubicBezTo>
                    <a:pt x="23" y="71"/>
                    <a:pt x="23" y="71"/>
                    <a:pt x="23" y="71"/>
                  </a:cubicBezTo>
                  <a:cubicBezTo>
                    <a:pt x="24" y="71"/>
                    <a:pt x="24" y="71"/>
                    <a:pt x="24" y="71"/>
                  </a:cubicBezTo>
                  <a:cubicBezTo>
                    <a:pt x="25" y="72"/>
                    <a:pt x="25" y="72"/>
                    <a:pt x="25" y="72"/>
                  </a:cubicBezTo>
                  <a:cubicBezTo>
                    <a:pt x="26" y="75"/>
                    <a:pt x="27" y="76"/>
                    <a:pt x="29" y="76"/>
                  </a:cubicBezTo>
                  <a:cubicBezTo>
                    <a:pt x="29" y="76"/>
                    <a:pt x="29" y="76"/>
                    <a:pt x="29" y="76"/>
                  </a:cubicBezTo>
                  <a:cubicBezTo>
                    <a:pt x="31" y="76"/>
                    <a:pt x="32" y="75"/>
                    <a:pt x="31" y="71"/>
                  </a:cubicBezTo>
                  <a:cubicBezTo>
                    <a:pt x="30" y="66"/>
                    <a:pt x="30" y="66"/>
                    <a:pt x="30" y="66"/>
                  </a:cubicBezTo>
                  <a:cubicBezTo>
                    <a:pt x="30" y="65"/>
                    <a:pt x="29" y="64"/>
                    <a:pt x="30" y="63"/>
                  </a:cubicBezTo>
                  <a:cubicBezTo>
                    <a:pt x="31" y="62"/>
                    <a:pt x="31" y="62"/>
                    <a:pt x="32" y="62"/>
                  </a:cubicBezTo>
                  <a:cubicBezTo>
                    <a:pt x="32" y="62"/>
                    <a:pt x="32" y="62"/>
                    <a:pt x="32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0"/>
                  </a:cubicBezTo>
                  <a:cubicBezTo>
                    <a:pt x="32" y="61"/>
                    <a:pt x="31" y="61"/>
                    <a:pt x="30" y="61"/>
                  </a:cubicBezTo>
                  <a:cubicBezTo>
                    <a:pt x="29" y="61"/>
                    <a:pt x="28" y="60"/>
                    <a:pt x="27" y="59"/>
                  </a:cubicBezTo>
                  <a:cubicBezTo>
                    <a:pt x="25" y="58"/>
                    <a:pt x="24" y="57"/>
                    <a:pt x="21" y="56"/>
                  </a:cubicBezTo>
                  <a:cubicBezTo>
                    <a:pt x="20" y="56"/>
                    <a:pt x="19" y="56"/>
                    <a:pt x="18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06" name="Freeform 919"/>
            <p:cNvSpPr>
              <a:spLocks/>
            </p:cNvSpPr>
            <p:nvPr/>
          </p:nvSpPr>
          <p:spPr bwMode="auto">
            <a:xfrm>
              <a:off x="1858563" y="3917166"/>
              <a:ext cx="115951" cy="31929"/>
            </a:xfrm>
            <a:custGeom>
              <a:avLst/>
              <a:gdLst>
                <a:gd name="T0" fmla="*/ 15 w 29"/>
                <a:gd name="T1" fmla="*/ 8 h 8"/>
                <a:gd name="T2" fmla="*/ 14 w 29"/>
                <a:gd name="T3" fmla="*/ 7 h 8"/>
                <a:gd name="T4" fmla="*/ 12 w 29"/>
                <a:gd name="T5" fmla="*/ 5 h 8"/>
                <a:gd name="T6" fmla="*/ 11 w 29"/>
                <a:gd name="T7" fmla="*/ 5 h 8"/>
                <a:gd name="T8" fmla="*/ 11 w 29"/>
                <a:gd name="T9" fmla="*/ 5 h 8"/>
                <a:gd name="T10" fmla="*/ 4 w 29"/>
                <a:gd name="T11" fmla="*/ 4 h 8"/>
                <a:gd name="T12" fmla="*/ 0 w 29"/>
                <a:gd name="T13" fmla="*/ 2 h 8"/>
                <a:gd name="T14" fmla="*/ 3 w 29"/>
                <a:gd name="T15" fmla="*/ 0 h 8"/>
                <a:gd name="T16" fmla="*/ 6 w 29"/>
                <a:gd name="T17" fmla="*/ 1 h 8"/>
                <a:gd name="T18" fmla="*/ 9 w 29"/>
                <a:gd name="T19" fmla="*/ 3 h 8"/>
                <a:gd name="T20" fmla="*/ 9 w 29"/>
                <a:gd name="T21" fmla="*/ 3 h 8"/>
                <a:gd name="T22" fmla="*/ 9 w 29"/>
                <a:gd name="T23" fmla="*/ 3 h 8"/>
                <a:gd name="T24" fmla="*/ 13 w 29"/>
                <a:gd name="T25" fmla="*/ 4 h 8"/>
                <a:gd name="T26" fmla="*/ 19 w 29"/>
                <a:gd name="T27" fmla="*/ 4 h 8"/>
                <a:gd name="T28" fmla="*/ 24 w 29"/>
                <a:gd name="T29" fmla="*/ 4 h 8"/>
                <a:gd name="T30" fmla="*/ 25 w 29"/>
                <a:gd name="T31" fmla="*/ 5 h 8"/>
                <a:gd name="T32" fmla="*/ 28 w 29"/>
                <a:gd name="T33" fmla="*/ 5 h 8"/>
                <a:gd name="T34" fmla="*/ 28 w 29"/>
                <a:gd name="T35" fmla="*/ 5 h 8"/>
                <a:gd name="T36" fmla="*/ 29 w 29"/>
                <a:gd name="T37" fmla="*/ 5 h 8"/>
                <a:gd name="T38" fmla="*/ 29 w 29"/>
                <a:gd name="T39" fmla="*/ 5 h 8"/>
                <a:gd name="T40" fmla="*/ 26 w 29"/>
                <a:gd name="T41" fmla="*/ 6 h 8"/>
                <a:gd name="T42" fmla="*/ 24 w 29"/>
                <a:gd name="T43" fmla="*/ 6 h 8"/>
                <a:gd name="T44" fmla="*/ 17 w 29"/>
                <a:gd name="T45" fmla="*/ 7 h 8"/>
                <a:gd name="T46" fmla="*/ 15 w 29"/>
                <a:gd name="T4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9" h="8">
                  <a:moveTo>
                    <a:pt x="15" y="8"/>
                  </a:moveTo>
                  <a:cubicBezTo>
                    <a:pt x="15" y="8"/>
                    <a:pt x="15" y="8"/>
                    <a:pt x="14" y="7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1" y="3"/>
                    <a:pt x="0" y="3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8" y="5"/>
                    <a:pt x="27" y="6"/>
                    <a:pt x="26" y="6"/>
                  </a:cubicBezTo>
                  <a:cubicBezTo>
                    <a:pt x="25" y="6"/>
                    <a:pt x="25" y="6"/>
                    <a:pt x="24" y="6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6" y="8"/>
                    <a:pt x="15" y="8"/>
                    <a:pt x="15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07" name="Freeform 920"/>
            <p:cNvSpPr>
              <a:spLocks noEditPoints="1"/>
            </p:cNvSpPr>
            <p:nvPr/>
          </p:nvSpPr>
          <p:spPr bwMode="auto">
            <a:xfrm>
              <a:off x="1855202" y="3913805"/>
              <a:ext cx="131075" cy="40331"/>
            </a:xfrm>
            <a:custGeom>
              <a:avLst/>
              <a:gdLst>
                <a:gd name="T0" fmla="*/ 4 w 33"/>
                <a:gd name="T1" fmla="*/ 0 h 10"/>
                <a:gd name="T2" fmla="*/ 7 w 33"/>
                <a:gd name="T3" fmla="*/ 1 h 10"/>
                <a:gd name="T4" fmla="*/ 10 w 33"/>
                <a:gd name="T5" fmla="*/ 3 h 10"/>
                <a:gd name="T6" fmla="*/ 14 w 33"/>
                <a:gd name="T7" fmla="*/ 4 h 10"/>
                <a:gd name="T8" fmla="*/ 20 w 33"/>
                <a:gd name="T9" fmla="*/ 4 h 10"/>
                <a:gd name="T10" fmla="*/ 25 w 33"/>
                <a:gd name="T11" fmla="*/ 4 h 10"/>
                <a:gd name="T12" fmla="*/ 26 w 33"/>
                <a:gd name="T13" fmla="*/ 5 h 10"/>
                <a:gd name="T14" fmla="*/ 29 w 33"/>
                <a:gd name="T15" fmla="*/ 5 h 10"/>
                <a:gd name="T16" fmla="*/ 33 w 33"/>
                <a:gd name="T17" fmla="*/ 4 h 10"/>
                <a:gd name="T18" fmla="*/ 27 w 33"/>
                <a:gd name="T19" fmla="*/ 8 h 10"/>
                <a:gd name="T20" fmla="*/ 25 w 33"/>
                <a:gd name="T21" fmla="*/ 8 h 10"/>
                <a:gd name="T22" fmla="*/ 18 w 33"/>
                <a:gd name="T23" fmla="*/ 9 h 10"/>
                <a:gd name="T24" fmla="*/ 16 w 33"/>
                <a:gd name="T25" fmla="*/ 10 h 10"/>
                <a:gd name="T26" fmla="*/ 15 w 33"/>
                <a:gd name="T27" fmla="*/ 9 h 10"/>
                <a:gd name="T28" fmla="*/ 12 w 33"/>
                <a:gd name="T29" fmla="*/ 7 h 10"/>
                <a:gd name="T30" fmla="*/ 5 w 33"/>
                <a:gd name="T31" fmla="*/ 6 h 10"/>
                <a:gd name="T32" fmla="*/ 0 w 33"/>
                <a:gd name="T33" fmla="*/ 3 h 10"/>
                <a:gd name="T34" fmla="*/ 4 w 33"/>
                <a:gd name="T35" fmla="*/ 0 h 10"/>
                <a:gd name="T36" fmla="*/ 4 w 33"/>
                <a:gd name="T37" fmla="*/ 2 h 10"/>
                <a:gd name="T38" fmla="*/ 2 w 33"/>
                <a:gd name="T39" fmla="*/ 3 h 10"/>
                <a:gd name="T40" fmla="*/ 2 w 33"/>
                <a:gd name="T41" fmla="*/ 3 h 10"/>
                <a:gd name="T42" fmla="*/ 5 w 33"/>
                <a:gd name="T43" fmla="*/ 4 h 10"/>
                <a:gd name="T44" fmla="*/ 9 w 33"/>
                <a:gd name="T45" fmla="*/ 4 h 10"/>
                <a:gd name="T46" fmla="*/ 7 w 33"/>
                <a:gd name="T47" fmla="*/ 3 h 10"/>
                <a:gd name="T48" fmla="*/ 4 w 33"/>
                <a:gd name="T49" fmla="*/ 2 h 10"/>
                <a:gd name="T50" fmla="*/ 20 w 33"/>
                <a:gd name="T51" fmla="*/ 6 h 10"/>
                <a:gd name="T52" fmla="*/ 14 w 33"/>
                <a:gd name="T53" fmla="*/ 6 h 10"/>
                <a:gd name="T54" fmla="*/ 14 w 33"/>
                <a:gd name="T55" fmla="*/ 6 h 10"/>
                <a:gd name="T56" fmla="*/ 14 w 33"/>
                <a:gd name="T57" fmla="*/ 6 h 10"/>
                <a:gd name="T58" fmla="*/ 16 w 33"/>
                <a:gd name="T59" fmla="*/ 8 h 10"/>
                <a:gd name="T60" fmla="*/ 16 w 33"/>
                <a:gd name="T61" fmla="*/ 8 h 10"/>
                <a:gd name="T62" fmla="*/ 17 w 33"/>
                <a:gd name="T63" fmla="*/ 7 h 10"/>
                <a:gd name="T64" fmla="*/ 17 w 33"/>
                <a:gd name="T65" fmla="*/ 7 h 10"/>
                <a:gd name="T66" fmla="*/ 18 w 33"/>
                <a:gd name="T67" fmla="*/ 7 h 10"/>
                <a:gd name="T68" fmla="*/ 23 w 33"/>
                <a:gd name="T69" fmla="*/ 6 h 10"/>
                <a:gd name="T70" fmla="*/ 20 w 33"/>
                <a:gd name="T71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3" h="10">
                  <a:moveTo>
                    <a:pt x="4" y="0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2" y="6"/>
                    <a:pt x="30" y="8"/>
                    <a:pt x="27" y="8"/>
                  </a:cubicBezTo>
                  <a:cubicBezTo>
                    <a:pt x="26" y="8"/>
                    <a:pt x="26" y="8"/>
                    <a:pt x="25" y="8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7" y="9"/>
                    <a:pt x="17" y="10"/>
                    <a:pt x="16" y="10"/>
                  </a:cubicBezTo>
                  <a:cubicBezTo>
                    <a:pt x="16" y="10"/>
                    <a:pt x="15" y="9"/>
                    <a:pt x="15" y="9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2" y="5"/>
                    <a:pt x="0" y="4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moveTo>
                    <a:pt x="4" y="2"/>
                  </a:moveTo>
                  <a:cubicBezTo>
                    <a:pt x="3" y="2"/>
                    <a:pt x="2" y="2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3" y="4"/>
                    <a:pt x="5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4" y="2"/>
                    <a:pt x="4" y="2"/>
                    <a:pt x="4" y="2"/>
                  </a:cubicBezTo>
                  <a:close/>
                  <a:moveTo>
                    <a:pt x="20" y="6"/>
                  </a:move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0" y="6"/>
                    <a:pt x="20" y="6"/>
                    <a:pt x="2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08" name="Freeform 921"/>
            <p:cNvSpPr>
              <a:spLocks/>
            </p:cNvSpPr>
            <p:nvPr/>
          </p:nvSpPr>
          <p:spPr bwMode="auto">
            <a:xfrm>
              <a:off x="1063715" y="2633313"/>
              <a:ext cx="401624" cy="544461"/>
            </a:xfrm>
            <a:custGeom>
              <a:avLst/>
              <a:gdLst>
                <a:gd name="T0" fmla="*/ 42 w 101"/>
                <a:gd name="T1" fmla="*/ 136 h 137"/>
                <a:gd name="T2" fmla="*/ 36 w 101"/>
                <a:gd name="T3" fmla="*/ 136 h 137"/>
                <a:gd name="T4" fmla="*/ 27 w 101"/>
                <a:gd name="T5" fmla="*/ 133 h 137"/>
                <a:gd name="T6" fmla="*/ 18 w 101"/>
                <a:gd name="T7" fmla="*/ 134 h 137"/>
                <a:gd name="T8" fmla="*/ 18 w 101"/>
                <a:gd name="T9" fmla="*/ 133 h 137"/>
                <a:gd name="T10" fmla="*/ 23 w 101"/>
                <a:gd name="T11" fmla="*/ 117 h 137"/>
                <a:gd name="T12" fmla="*/ 10 w 101"/>
                <a:gd name="T13" fmla="*/ 107 h 137"/>
                <a:gd name="T14" fmla="*/ 5 w 101"/>
                <a:gd name="T15" fmla="*/ 97 h 137"/>
                <a:gd name="T16" fmla="*/ 1 w 101"/>
                <a:gd name="T17" fmla="*/ 89 h 137"/>
                <a:gd name="T18" fmla="*/ 0 w 101"/>
                <a:gd name="T19" fmla="*/ 81 h 137"/>
                <a:gd name="T20" fmla="*/ 0 w 101"/>
                <a:gd name="T21" fmla="*/ 66 h 137"/>
                <a:gd name="T22" fmla="*/ 2 w 101"/>
                <a:gd name="T23" fmla="*/ 62 h 137"/>
                <a:gd name="T24" fmla="*/ 12 w 101"/>
                <a:gd name="T25" fmla="*/ 52 h 137"/>
                <a:gd name="T26" fmla="*/ 9 w 101"/>
                <a:gd name="T27" fmla="*/ 48 h 137"/>
                <a:gd name="T28" fmla="*/ 10 w 101"/>
                <a:gd name="T29" fmla="*/ 46 h 137"/>
                <a:gd name="T30" fmla="*/ 13 w 101"/>
                <a:gd name="T31" fmla="*/ 39 h 137"/>
                <a:gd name="T32" fmla="*/ 13 w 101"/>
                <a:gd name="T33" fmla="*/ 29 h 137"/>
                <a:gd name="T34" fmla="*/ 23 w 101"/>
                <a:gd name="T35" fmla="*/ 31 h 137"/>
                <a:gd name="T36" fmla="*/ 26 w 101"/>
                <a:gd name="T37" fmla="*/ 32 h 137"/>
                <a:gd name="T38" fmla="*/ 32 w 101"/>
                <a:gd name="T39" fmla="*/ 24 h 137"/>
                <a:gd name="T40" fmla="*/ 30 w 101"/>
                <a:gd name="T41" fmla="*/ 15 h 137"/>
                <a:gd name="T42" fmla="*/ 29 w 101"/>
                <a:gd name="T43" fmla="*/ 15 h 137"/>
                <a:gd name="T44" fmla="*/ 33 w 101"/>
                <a:gd name="T45" fmla="*/ 12 h 137"/>
                <a:gd name="T46" fmla="*/ 30 w 101"/>
                <a:gd name="T47" fmla="*/ 3 h 137"/>
                <a:gd name="T48" fmla="*/ 36 w 101"/>
                <a:gd name="T49" fmla="*/ 1 h 137"/>
                <a:gd name="T50" fmla="*/ 39 w 101"/>
                <a:gd name="T51" fmla="*/ 2 h 137"/>
                <a:gd name="T52" fmla="*/ 42 w 101"/>
                <a:gd name="T53" fmla="*/ 10 h 137"/>
                <a:gd name="T54" fmla="*/ 42 w 101"/>
                <a:gd name="T55" fmla="*/ 12 h 137"/>
                <a:gd name="T56" fmla="*/ 50 w 101"/>
                <a:gd name="T57" fmla="*/ 15 h 137"/>
                <a:gd name="T58" fmla="*/ 55 w 101"/>
                <a:gd name="T59" fmla="*/ 16 h 137"/>
                <a:gd name="T60" fmla="*/ 56 w 101"/>
                <a:gd name="T61" fmla="*/ 22 h 137"/>
                <a:gd name="T62" fmla="*/ 80 w 101"/>
                <a:gd name="T63" fmla="*/ 16 h 137"/>
                <a:gd name="T64" fmla="*/ 88 w 101"/>
                <a:gd name="T65" fmla="*/ 22 h 137"/>
                <a:gd name="T66" fmla="*/ 91 w 101"/>
                <a:gd name="T67" fmla="*/ 27 h 137"/>
                <a:gd name="T68" fmla="*/ 92 w 101"/>
                <a:gd name="T69" fmla="*/ 27 h 137"/>
                <a:gd name="T70" fmla="*/ 96 w 101"/>
                <a:gd name="T71" fmla="*/ 54 h 137"/>
                <a:gd name="T72" fmla="*/ 101 w 101"/>
                <a:gd name="T73" fmla="*/ 73 h 137"/>
                <a:gd name="T74" fmla="*/ 70 w 101"/>
                <a:gd name="T75" fmla="*/ 96 h 137"/>
                <a:gd name="T76" fmla="*/ 86 w 101"/>
                <a:gd name="T77" fmla="*/ 113 h 137"/>
                <a:gd name="T78" fmla="*/ 83 w 101"/>
                <a:gd name="T79" fmla="*/ 119 h 137"/>
                <a:gd name="T80" fmla="*/ 76 w 101"/>
                <a:gd name="T81" fmla="*/ 133 h 137"/>
                <a:gd name="T82" fmla="*/ 66 w 101"/>
                <a:gd name="T83" fmla="*/ 134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1" h="137">
                  <a:moveTo>
                    <a:pt x="53" y="137"/>
                  </a:moveTo>
                  <a:cubicBezTo>
                    <a:pt x="42" y="136"/>
                    <a:pt x="42" y="136"/>
                    <a:pt x="42" y="136"/>
                  </a:cubicBezTo>
                  <a:cubicBezTo>
                    <a:pt x="41" y="136"/>
                    <a:pt x="41" y="136"/>
                    <a:pt x="41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2" y="135"/>
                    <a:pt x="32" y="135"/>
                    <a:pt x="32" y="135"/>
                  </a:cubicBezTo>
                  <a:cubicBezTo>
                    <a:pt x="27" y="133"/>
                    <a:pt x="27" y="133"/>
                    <a:pt x="27" y="133"/>
                  </a:cubicBezTo>
                  <a:cubicBezTo>
                    <a:pt x="18" y="134"/>
                    <a:pt x="18" y="134"/>
                    <a:pt x="18" y="134"/>
                  </a:cubicBezTo>
                  <a:cubicBezTo>
                    <a:pt x="18" y="134"/>
                    <a:pt x="18" y="134"/>
                    <a:pt x="18" y="134"/>
                  </a:cubicBezTo>
                  <a:cubicBezTo>
                    <a:pt x="18" y="134"/>
                    <a:pt x="18" y="134"/>
                    <a:pt x="18" y="134"/>
                  </a:cubicBezTo>
                  <a:cubicBezTo>
                    <a:pt x="18" y="133"/>
                    <a:pt x="18" y="133"/>
                    <a:pt x="18" y="133"/>
                  </a:cubicBezTo>
                  <a:cubicBezTo>
                    <a:pt x="20" y="124"/>
                    <a:pt x="20" y="124"/>
                    <a:pt x="20" y="124"/>
                  </a:cubicBezTo>
                  <a:cubicBezTo>
                    <a:pt x="21" y="120"/>
                    <a:pt x="21" y="118"/>
                    <a:pt x="23" y="117"/>
                  </a:cubicBezTo>
                  <a:cubicBezTo>
                    <a:pt x="23" y="116"/>
                    <a:pt x="24" y="116"/>
                    <a:pt x="23" y="115"/>
                  </a:cubicBezTo>
                  <a:cubicBezTo>
                    <a:pt x="23" y="113"/>
                    <a:pt x="19" y="110"/>
                    <a:pt x="10" y="107"/>
                  </a:cubicBezTo>
                  <a:cubicBezTo>
                    <a:pt x="5" y="104"/>
                    <a:pt x="5" y="104"/>
                    <a:pt x="5" y="104"/>
                  </a:cubicBezTo>
                  <a:cubicBezTo>
                    <a:pt x="6" y="102"/>
                    <a:pt x="5" y="100"/>
                    <a:pt x="5" y="97"/>
                  </a:cubicBezTo>
                  <a:cubicBezTo>
                    <a:pt x="2" y="93"/>
                    <a:pt x="2" y="93"/>
                    <a:pt x="2" y="93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2" y="86"/>
                    <a:pt x="2" y="86"/>
                    <a:pt x="2" y="86"/>
                  </a:cubicBezTo>
                  <a:cubicBezTo>
                    <a:pt x="2" y="84"/>
                    <a:pt x="2" y="82"/>
                    <a:pt x="0" y="81"/>
                  </a:cubicBezTo>
                  <a:cubicBezTo>
                    <a:pt x="1" y="78"/>
                    <a:pt x="1" y="78"/>
                    <a:pt x="1" y="78"/>
                  </a:cubicBezTo>
                  <a:cubicBezTo>
                    <a:pt x="2" y="74"/>
                    <a:pt x="2" y="69"/>
                    <a:pt x="0" y="66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8" y="62"/>
                    <a:pt x="9" y="59"/>
                    <a:pt x="9" y="57"/>
                  </a:cubicBezTo>
                  <a:cubicBezTo>
                    <a:pt x="12" y="52"/>
                    <a:pt x="12" y="52"/>
                    <a:pt x="12" y="52"/>
                  </a:cubicBezTo>
                  <a:cubicBezTo>
                    <a:pt x="13" y="51"/>
                    <a:pt x="13" y="50"/>
                    <a:pt x="12" y="49"/>
                  </a:cubicBezTo>
                  <a:cubicBezTo>
                    <a:pt x="12" y="49"/>
                    <a:pt x="11" y="48"/>
                    <a:pt x="9" y="48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2" y="46"/>
                    <a:pt x="13" y="45"/>
                    <a:pt x="13" y="44"/>
                  </a:cubicBezTo>
                  <a:cubicBezTo>
                    <a:pt x="14" y="43"/>
                    <a:pt x="14" y="41"/>
                    <a:pt x="13" y="39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8" y="31"/>
                    <a:pt x="30" y="28"/>
                    <a:pt x="32" y="24"/>
                  </a:cubicBezTo>
                  <a:cubicBezTo>
                    <a:pt x="33" y="20"/>
                    <a:pt x="33" y="18"/>
                    <a:pt x="33" y="17"/>
                  </a:cubicBezTo>
                  <a:cubicBezTo>
                    <a:pt x="32" y="16"/>
                    <a:pt x="31" y="16"/>
                    <a:pt x="30" y="15"/>
                  </a:cubicBezTo>
                  <a:cubicBezTo>
                    <a:pt x="29" y="15"/>
                    <a:pt x="29" y="15"/>
                    <a:pt x="28" y="15"/>
                  </a:cubicBezTo>
                  <a:cubicBezTo>
                    <a:pt x="28" y="15"/>
                    <a:pt x="29" y="15"/>
                    <a:pt x="29" y="15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9" y="2"/>
                    <a:pt x="39" y="2"/>
                    <a:pt x="39" y="2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53" y="18"/>
                    <a:pt x="53" y="20"/>
                    <a:pt x="53" y="21"/>
                  </a:cubicBezTo>
                  <a:cubicBezTo>
                    <a:pt x="54" y="21"/>
                    <a:pt x="55" y="22"/>
                    <a:pt x="56" y="22"/>
                  </a:cubicBezTo>
                  <a:cubicBezTo>
                    <a:pt x="60" y="22"/>
                    <a:pt x="65" y="20"/>
                    <a:pt x="75" y="15"/>
                  </a:cubicBezTo>
                  <a:cubicBezTo>
                    <a:pt x="80" y="16"/>
                    <a:pt x="80" y="16"/>
                    <a:pt x="80" y="16"/>
                  </a:cubicBezTo>
                  <a:cubicBezTo>
                    <a:pt x="82" y="18"/>
                    <a:pt x="84" y="19"/>
                    <a:pt x="86" y="19"/>
                  </a:cubicBezTo>
                  <a:cubicBezTo>
                    <a:pt x="88" y="22"/>
                    <a:pt x="88" y="22"/>
                    <a:pt x="88" y="22"/>
                  </a:cubicBezTo>
                  <a:cubicBezTo>
                    <a:pt x="91" y="27"/>
                    <a:pt x="91" y="27"/>
                    <a:pt x="91" y="27"/>
                  </a:cubicBezTo>
                  <a:cubicBezTo>
                    <a:pt x="91" y="27"/>
                    <a:pt x="91" y="27"/>
                    <a:pt x="91" y="27"/>
                  </a:cubicBezTo>
                  <a:cubicBezTo>
                    <a:pt x="92" y="27"/>
                    <a:pt x="92" y="27"/>
                    <a:pt x="92" y="27"/>
                  </a:cubicBezTo>
                  <a:cubicBezTo>
                    <a:pt x="92" y="27"/>
                    <a:pt x="92" y="27"/>
                    <a:pt x="92" y="27"/>
                  </a:cubicBezTo>
                  <a:cubicBezTo>
                    <a:pt x="92" y="38"/>
                    <a:pt x="92" y="38"/>
                    <a:pt x="92" y="38"/>
                  </a:cubicBezTo>
                  <a:cubicBezTo>
                    <a:pt x="91" y="40"/>
                    <a:pt x="92" y="46"/>
                    <a:pt x="96" y="54"/>
                  </a:cubicBezTo>
                  <a:cubicBezTo>
                    <a:pt x="99" y="62"/>
                    <a:pt x="101" y="69"/>
                    <a:pt x="101" y="72"/>
                  </a:cubicBezTo>
                  <a:cubicBezTo>
                    <a:pt x="101" y="73"/>
                    <a:pt x="101" y="73"/>
                    <a:pt x="101" y="73"/>
                  </a:cubicBezTo>
                  <a:cubicBezTo>
                    <a:pt x="92" y="75"/>
                    <a:pt x="86" y="78"/>
                    <a:pt x="82" y="80"/>
                  </a:cubicBezTo>
                  <a:cubicBezTo>
                    <a:pt x="73" y="85"/>
                    <a:pt x="69" y="90"/>
                    <a:pt x="70" y="96"/>
                  </a:cubicBezTo>
                  <a:cubicBezTo>
                    <a:pt x="70" y="100"/>
                    <a:pt x="72" y="103"/>
                    <a:pt x="76" y="105"/>
                  </a:cubicBezTo>
                  <a:cubicBezTo>
                    <a:pt x="86" y="113"/>
                    <a:pt x="86" y="113"/>
                    <a:pt x="86" y="113"/>
                  </a:cubicBezTo>
                  <a:cubicBezTo>
                    <a:pt x="87" y="114"/>
                    <a:pt x="87" y="116"/>
                    <a:pt x="86" y="117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78" y="123"/>
                    <a:pt x="76" y="126"/>
                    <a:pt x="76" y="129"/>
                  </a:cubicBezTo>
                  <a:cubicBezTo>
                    <a:pt x="76" y="133"/>
                    <a:pt x="76" y="133"/>
                    <a:pt x="76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66" y="134"/>
                    <a:pt x="66" y="134"/>
                    <a:pt x="66" y="134"/>
                  </a:cubicBezTo>
                  <a:cubicBezTo>
                    <a:pt x="53" y="137"/>
                    <a:pt x="53" y="137"/>
                    <a:pt x="53" y="1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09" name="Freeform 922"/>
            <p:cNvSpPr>
              <a:spLocks noEditPoints="1"/>
            </p:cNvSpPr>
            <p:nvPr/>
          </p:nvSpPr>
          <p:spPr bwMode="auto">
            <a:xfrm>
              <a:off x="1060355" y="2629952"/>
              <a:ext cx="410026" cy="552864"/>
            </a:xfrm>
            <a:custGeom>
              <a:avLst/>
              <a:gdLst>
                <a:gd name="T0" fmla="*/ 43 w 103"/>
                <a:gd name="T1" fmla="*/ 6 h 139"/>
                <a:gd name="T2" fmla="*/ 51 w 103"/>
                <a:gd name="T3" fmla="*/ 15 h 139"/>
                <a:gd name="T4" fmla="*/ 57 w 103"/>
                <a:gd name="T5" fmla="*/ 18 h 139"/>
                <a:gd name="T6" fmla="*/ 81 w 103"/>
                <a:gd name="T7" fmla="*/ 16 h 139"/>
                <a:gd name="T8" fmla="*/ 93 w 103"/>
                <a:gd name="T9" fmla="*/ 27 h 139"/>
                <a:gd name="T10" fmla="*/ 98 w 103"/>
                <a:gd name="T11" fmla="*/ 55 h 139"/>
                <a:gd name="T12" fmla="*/ 83 w 103"/>
                <a:gd name="T13" fmla="*/ 82 h 139"/>
                <a:gd name="T14" fmla="*/ 87 w 103"/>
                <a:gd name="T15" fmla="*/ 113 h 139"/>
                <a:gd name="T16" fmla="*/ 78 w 103"/>
                <a:gd name="T17" fmla="*/ 130 h 139"/>
                <a:gd name="T18" fmla="*/ 67 w 103"/>
                <a:gd name="T19" fmla="*/ 136 h 139"/>
                <a:gd name="T20" fmla="*/ 42 w 103"/>
                <a:gd name="T21" fmla="*/ 138 h 139"/>
                <a:gd name="T22" fmla="*/ 27 w 103"/>
                <a:gd name="T23" fmla="*/ 135 h 139"/>
                <a:gd name="T24" fmla="*/ 21 w 103"/>
                <a:gd name="T25" fmla="*/ 125 h 139"/>
                <a:gd name="T26" fmla="*/ 5 w 103"/>
                <a:gd name="T27" fmla="*/ 106 h 139"/>
                <a:gd name="T28" fmla="*/ 1 w 103"/>
                <a:gd name="T29" fmla="*/ 90 h 139"/>
                <a:gd name="T30" fmla="*/ 1 w 103"/>
                <a:gd name="T31" fmla="*/ 78 h 139"/>
                <a:gd name="T32" fmla="*/ 3 w 103"/>
                <a:gd name="T33" fmla="*/ 63 h 139"/>
                <a:gd name="T34" fmla="*/ 10 w 103"/>
                <a:gd name="T35" fmla="*/ 50 h 139"/>
                <a:gd name="T36" fmla="*/ 13 w 103"/>
                <a:gd name="T37" fmla="*/ 40 h 139"/>
                <a:gd name="T38" fmla="*/ 21 w 103"/>
                <a:gd name="T39" fmla="*/ 29 h 139"/>
                <a:gd name="T40" fmla="*/ 32 w 103"/>
                <a:gd name="T41" fmla="*/ 24 h 139"/>
                <a:gd name="T42" fmla="*/ 33 w 103"/>
                <a:gd name="T43" fmla="*/ 12 h 139"/>
                <a:gd name="T44" fmla="*/ 37 w 103"/>
                <a:gd name="T45" fmla="*/ 2 h 139"/>
                <a:gd name="T46" fmla="*/ 38 w 103"/>
                <a:gd name="T47" fmla="*/ 3 h 139"/>
                <a:gd name="T48" fmla="*/ 33 w 103"/>
                <a:gd name="T49" fmla="*/ 5 h 139"/>
                <a:gd name="T50" fmla="*/ 32 w 103"/>
                <a:gd name="T51" fmla="*/ 5 h 139"/>
                <a:gd name="T52" fmla="*/ 34 w 103"/>
                <a:gd name="T53" fmla="*/ 14 h 139"/>
                <a:gd name="T54" fmla="*/ 34 w 103"/>
                <a:gd name="T55" fmla="*/ 25 h 139"/>
                <a:gd name="T56" fmla="*/ 26 w 103"/>
                <a:gd name="T57" fmla="*/ 34 h 139"/>
                <a:gd name="T58" fmla="*/ 24 w 103"/>
                <a:gd name="T59" fmla="*/ 32 h 139"/>
                <a:gd name="T60" fmla="*/ 12 w 103"/>
                <a:gd name="T61" fmla="*/ 32 h 139"/>
                <a:gd name="T62" fmla="*/ 11 w 103"/>
                <a:gd name="T63" fmla="*/ 48 h 139"/>
                <a:gd name="T64" fmla="*/ 14 w 103"/>
                <a:gd name="T65" fmla="*/ 50 h 139"/>
                <a:gd name="T66" fmla="*/ 3 w 103"/>
                <a:gd name="T67" fmla="*/ 64 h 139"/>
                <a:gd name="T68" fmla="*/ 3 w 103"/>
                <a:gd name="T69" fmla="*/ 79 h 139"/>
                <a:gd name="T70" fmla="*/ 3 w 103"/>
                <a:gd name="T71" fmla="*/ 90 h 139"/>
                <a:gd name="T72" fmla="*/ 6 w 103"/>
                <a:gd name="T73" fmla="*/ 97 h 139"/>
                <a:gd name="T74" fmla="*/ 12 w 103"/>
                <a:gd name="T75" fmla="*/ 107 h 139"/>
                <a:gd name="T76" fmla="*/ 24 w 103"/>
                <a:gd name="T77" fmla="*/ 118 h 139"/>
                <a:gd name="T78" fmla="*/ 22 w 103"/>
                <a:gd name="T79" fmla="*/ 125 h 139"/>
                <a:gd name="T80" fmla="*/ 27 w 103"/>
                <a:gd name="T81" fmla="*/ 133 h 139"/>
                <a:gd name="T82" fmla="*/ 33 w 103"/>
                <a:gd name="T83" fmla="*/ 135 h 139"/>
                <a:gd name="T84" fmla="*/ 37 w 103"/>
                <a:gd name="T85" fmla="*/ 136 h 139"/>
                <a:gd name="T86" fmla="*/ 54 w 103"/>
                <a:gd name="T87" fmla="*/ 137 h 139"/>
                <a:gd name="T88" fmla="*/ 67 w 103"/>
                <a:gd name="T89" fmla="*/ 134 h 139"/>
                <a:gd name="T90" fmla="*/ 76 w 103"/>
                <a:gd name="T91" fmla="*/ 129 h 139"/>
                <a:gd name="T92" fmla="*/ 86 w 103"/>
                <a:gd name="T93" fmla="*/ 115 h 139"/>
                <a:gd name="T94" fmla="*/ 83 w 103"/>
                <a:gd name="T95" fmla="*/ 80 h 139"/>
                <a:gd name="T96" fmla="*/ 101 w 103"/>
                <a:gd name="T97" fmla="*/ 73 h 139"/>
                <a:gd name="T98" fmla="*/ 92 w 103"/>
                <a:gd name="T99" fmla="*/ 38 h 139"/>
                <a:gd name="T100" fmla="*/ 91 w 103"/>
                <a:gd name="T101" fmla="*/ 28 h 139"/>
                <a:gd name="T102" fmla="*/ 80 w 103"/>
                <a:gd name="T103" fmla="*/ 18 h 139"/>
                <a:gd name="T104" fmla="*/ 54 w 103"/>
                <a:gd name="T105" fmla="*/ 22 h 139"/>
                <a:gd name="T106" fmla="*/ 51 w 103"/>
                <a:gd name="T107" fmla="*/ 17 h 139"/>
                <a:gd name="T108" fmla="*/ 42 w 103"/>
                <a:gd name="T109" fmla="*/ 14 h 139"/>
                <a:gd name="T110" fmla="*/ 42 w 103"/>
                <a:gd name="T111" fmla="*/ 7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3" h="139">
                  <a:moveTo>
                    <a:pt x="40" y="0"/>
                  </a:moveTo>
                  <a:cubicBezTo>
                    <a:pt x="41" y="2"/>
                    <a:pt x="41" y="2"/>
                    <a:pt x="41" y="2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8" y="16"/>
                    <a:pt x="58" y="16"/>
                    <a:pt x="58" y="16"/>
                  </a:cubicBezTo>
                  <a:cubicBezTo>
                    <a:pt x="58" y="16"/>
                    <a:pt x="58" y="16"/>
                    <a:pt x="58" y="16"/>
                  </a:cubicBezTo>
                  <a:cubicBezTo>
                    <a:pt x="57" y="18"/>
                    <a:pt x="57" y="18"/>
                    <a:pt x="57" y="18"/>
                  </a:cubicBezTo>
                  <a:cubicBezTo>
                    <a:pt x="55" y="21"/>
                    <a:pt x="55" y="22"/>
                    <a:pt x="57" y="22"/>
                  </a:cubicBezTo>
                  <a:cubicBezTo>
                    <a:pt x="61" y="22"/>
                    <a:pt x="67" y="20"/>
                    <a:pt x="75" y="16"/>
                  </a:cubicBezTo>
                  <a:cubicBezTo>
                    <a:pt x="81" y="16"/>
                    <a:pt x="81" y="16"/>
                    <a:pt x="81" y="16"/>
                  </a:cubicBezTo>
                  <a:cubicBezTo>
                    <a:pt x="83" y="18"/>
                    <a:pt x="86" y="19"/>
                    <a:pt x="88" y="20"/>
                  </a:cubicBezTo>
                  <a:cubicBezTo>
                    <a:pt x="90" y="23"/>
                    <a:pt x="90" y="23"/>
                    <a:pt x="90" y="23"/>
                  </a:cubicBezTo>
                  <a:cubicBezTo>
                    <a:pt x="93" y="27"/>
                    <a:pt x="93" y="27"/>
                    <a:pt x="93" y="27"/>
                  </a:cubicBezTo>
                  <a:cubicBezTo>
                    <a:pt x="93" y="27"/>
                    <a:pt x="93" y="28"/>
                    <a:pt x="94" y="28"/>
                  </a:cubicBezTo>
                  <a:cubicBezTo>
                    <a:pt x="93" y="39"/>
                    <a:pt x="93" y="39"/>
                    <a:pt x="93" y="39"/>
                  </a:cubicBezTo>
                  <a:cubicBezTo>
                    <a:pt x="93" y="41"/>
                    <a:pt x="94" y="46"/>
                    <a:pt x="98" y="55"/>
                  </a:cubicBezTo>
                  <a:cubicBezTo>
                    <a:pt x="101" y="64"/>
                    <a:pt x="102" y="70"/>
                    <a:pt x="102" y="73"/>
                  </a:cubicBezTo>
                  <a:cubicBezTo>
                    <a:pt x="103" y="75"/>
                    <a:pt x="103" y="75"/>
                    <a:pt x="103" y="75"/>
                  </a:cubicBezTo>
                  <a:cubicBezTo>
                    <a:pt x="94" y="77"/>
                    <a:pt x="88" y="79"/>
                    <a:pt x="83" y="82"/>
                  </a:cubicBezTo>
                  <a:cubicBezTo>
                    <a:pt x="75" y="86"/>
                    <a:pt x="71" y="91"/>
                    <a:pt x="72" y="97"/>
                  </a:cubicBezTo>
                  <a:cubicBezTo>
                    <a:pt x="72" y="100"/>
                    <a:pt x="74" y="103"/>
                    <a:pt x="77" y="106"/>
                  </a:cubicBezTo>
                  <a:cubicBezTo>
                    <a:pt x="87" y="113"/>
                    <a:pt x="87" y="113"/>
                    <a:pt x="87" y="113"/>
                  </a:cubicBezTo>
                  <a:cubicBezTo>
                    <a:pt x="89" y="115"/>
                    <a:pt x="89" y="117"/>
                    <a:pt x="88" y="118"/>
                  </a:cubicBezTo>
                  <a:cubicBezTo>
                    <a:pt x="85" y="121"/>
                    <a:pt x="85" y="121"/>
                    <a:pt x="85" y="121"/>
                  </a:cubicBezTo>
                  <a:cubicBezTo>
                    <a:pt x="80" y="125"/>
                    <a:pt x="78" y="127"/>
                    <a:pt x="78" y="130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67" y="136"/>
                    <a:pt x="67" y="136"/>
                    <a:pt x="67" y="136"/>
                  </a:cubicBezTo>
                  <a:cubicBezTo>
                    <a:pt x="55" y="139"/>
                    <a:pt x="55" y="139"/>
                    <a:pt x="55" y="139"/>
                  </a:cubicBezTo>
                  <a:cubicBezTo>
                    <a:pt x="43" y="138"/>
                    <a:pt x="43" y="138"/>
                    <a:pt x="43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37" y="138"/>
                    <a:pt x="37" y="138"/>
                    <a:pt x="37" y="138"/>
                  </a:cubicBezTo>
                  <a:cubicBezTo>
                    <a:pt x="32" y="136"/>
                    <a:pt x="32" y="136"/>
                    <a:pt x="32" y="136"/>
                  </a:cubicBezTo>
                  <a:cubicBezTo>
                    <a:pt x="27" y="135"/>
                    <a:pt x="27" y="135"/>
                    <a:pt x="27" y="135"/>
                  </a:cubicBezTo>
                  <a:cubicBezTo>
                    <a:pt x="16" y="136"/>
                    <a:pt x="16" y="136"/>
                    <a:pt x="16" y="136"/>
                  </a:cubicBezTo>
                  <a:cubicBezTo>
                    <a:pt x="18" y="134"/>
                    <a:pt x="18" y="134"/>
                    <a:pt x="18" y="134"/>
                  </a:cubicBezTo>
                  <a:cubicBezTo>
                    <a:pt x="21" y="125"/>
                    <a:pt x="21" y="125"/>
                    <a:pt x="21" y="125"/>
                  </a:cubicBezTo>
                  <a:cubicBezTo>
                    <a:pt x="21" y="121"/>
                    <a:pt x="21" y="118"/>
                    <a:pt x="23" y="117"/>
                  </a:cubicBezTo>
                  <a:cubicBezTo>
                    <a:pt x="25" y="116"/>
                    <a:pt x="21" y="112"/>
                    <a:pt x="11" y="108"/>
                  </a:cubicBezTo>
                  <a:cubicBezTo>
                    <a:pt x="5" y="106"/>
                    <a:pt x="5" y="106"/>
                    <a:pt x="5" y="106"/>
                  </a:cubicBezTo>
                  <a:cubicBezTo>
                    <a:pt x="6" y="103"/>
                    <a:pt x="6" y="101"/>
                    <a:pt x="5" y="98"/>
                  </a:cubicBezTo>
                  <a:cubicBezTo>
                    <a:pt x="2" y="94"/>
                    <a:pt x="2" y="94"/>
                    <a:pt x="2" y="94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2" y="87"/>
                    <a:pt x="2" y="87"/>
                    <a:pt x="2" y="87"/>
                  </a:cubicBezTo>
                  <a:cubicBezTo>
                    <a:pt x="2" y="84"/>
                    <a:pt x="2" y="83"/>
                    <a:pt x="0" y="83"/>
                  </a:cubicBezTo>
                  <a:cubicBezTo>
                    <a:pt x="1" y="78"/>
                    <a:pt x="1" y="78"/>
                    <a:pt x="1" y="78"/>
                  </a:cubicBezTo>
                  <a:cubicBezTo>
                    <a:pt x="2" y="75"/>
                    <a:pt x="2" y="71"/>
                    <a:pt x="1" y="68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3" y="63"/>
                    <a:pt x="3" y="63"/>
                    <a:pt x="3" y="63"/>
                  </a:cubicBezTo>
                  <a:cubicBezTo>
                    <a:pt x="7" y="62"/>
                    <a:pt x="9" y="60"/>
                    <a:pt x="9" y="58"/>
                  </a:cubicBezTo>
                  <a:cubicBezTo>
                    <a:pt x="12" y="52"/>
                    <a:pt x="12" y="52"/>
                    <a:pt x="12" y="52"/>
                  </a:cubicBezTo>
                  <a:cubicBezTo>
                    <a:pt x="13" y="51"/>
                    <a:pt x="12" y="50"/>
                    <a:pt x="10" y="50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4" y="46"/>
                    <a:pt x="15" y="43"/>
                    <a:pt x="13" y="40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8" y="31"/>
                    <a:pt x="30" y="28"/>
                    <a:pt x="32" y="24"/>
                  </a:cubicBezTo>
                  <a:cubicBezTo>
                    <a:pt x="34" y="20"/>
                    <a:pt x="34" y="18"/>
                    <a:pt x="31" y="17"/>
                  </a:cubicBezTo>
                  <a:cubicBezTo>
                    <a:pt x="28" y="17"/>
                    <a:pt x="27" y="16"/>
                    <a:pt x="30" y="15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40" y="0"/>
                    <a:pt x="40" y="0"/>
                    <a:pt x="40" y="0"/>
                  </a:cubicBezTo>
                  <a:moveTo>
                    <a:pt x="39" y="3"/>
                  </a:move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3" y="16"/>
                    <a:pt x="34" y="17"/>
                    <a:pt x="34" y="18"/>
                  </a:cubicBezTo>
                  <a:cubicBezTo>
                    <a:pt x="35" y="19"/>
                    <a:pt x="35" y="21"/>
                    <a:pt x="34" y="25"/>
                  </a:cubicBezTo>
                  <a:cubicBezTo>
                    <a:pt x="32" y="28"/>
                    <a:pt x="30" y="32"/>
                    <a:pt x="28" y="33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6" y="42"/>
                    <a:pt x="16" y="44"/>
                    <a:pt x="15" y="45"/>
                  </a:cubicBezTo>
                  <a:cubicBezTo>
                    <a:pt x="14" y="46"/>
                    <a:pt x="13" y="47"/>
                    <a:pt x="11" y="48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3" y="48"/>
                    <a:pt x="14" y="49"/>
                    <a:pt x="14" y="50"/>
                  </a:cubicBezTo>
                  <a:cubicBezTo>
                    <a:pt x="14" y="51"/>
                    <a:pt x="15" y="52"/>
                    <a:pt x="13" y="53"/>
                  </a:cubicBezTo>
                  <a:cubicBezTo>
                    <a:pt x="11" y="59"/>
                    <a:pt x="11" y="59"/>
                    <a:pt x="11" y="59"/>
                  </a:cubicBezTo>
                  <a:cubicBezTo>
                    <a:pt x="10" y="60"/>
                    <a:pt x="9" y="64"/>
                    <a:pt x="3" y="64"/>
                  </a:cubicBezTo>
                  <a:cubicBezTo>
                    <a:pt x="2" y="65"/>
                    <a:pt x="2" y="65"/>
                    <a:pt x="2" y="65"/>
                  </a:cubicBezTo>
                  <a:cubicBezTo>
                    <a:pt x="2" y="67"/>
                    <a:pt x="2" y="67"/>
                    <a:pt x="2" y="67"/>
                  </a:cubicBezTo>
                  <a:cubicBezTo>
                    <a:pt x="4" y="70"/>
                    <a:pt x="4" y="75"/>
                    <a:pt x="3" y="79"/>
                  </a:cubicBezTo>
                  <a:cubicBezTo>
                    <a:pt x="2" y="82"/>
                    <a:pt x="2" y="82"/>
                    <a:pt x="2" y="82"/>
                  </a:cubicBezTo>
                  <a:cubicBezTo>
                    <a:pt x="4" y="83"/>
                    <a:pt x="4" y="85"/>
                    <a:pt x="4" y="87"/>
                  </a:cubicBezTo>
                  <a:cubicBezTo>
                    <a:pt x="3" y="90"/>
                    <a:pt x="3" y="90"/>
                    <a:pt x="3" y="90"/>
                  </a:cubicBezTo>
                  <a:cubicBezTo>
                    <a:pt x="4" y="94"/>
                    <a:pt x="4" y="94"/>
                    <a:pt x="4" y="94"/>
                  </a:cubicBezTo>
                  <a:cubicBezTo>
                    <a:pt x="6" y="97"/>
                    <a:pt x="6" y="97"/>
                    <a:pt x="6" y="97"/>
                  </a:cubicBezTo>
                  <a:cubicBezTo>
                    <a:pt x="6" y="97"/>
                    <a:pt x="6" y="97"/>
                    <a:pt x="6" y="97"/>
                  </a:cubicBezTo>
                  <a:cubicBezTo>
                    <a:pt x="6" y="97"/>
                    <a:pt x="6" y="97"/>
                    <a:pt x="6" y="97"/>
                  </a:cubicBezTo>
                  <a:cubicBezTo>
                    <a:pt x="7" y="100"/>
                    <a:pt x="7" y="102"/>
                    <a:pt x="7" y="105"/>
                  </a:cubicBezTo>
                  <a:cubicBezTo>
                    <a:pt x="12" y="107"/>
                    <a:pt x="12" y="107"/>
                    <a:pt x="12" y="107"/>
                  </a:cubicBezTo>
                  <a:cubicBezTo>
                    <a:pt x="25" y="112"/>
                    <a:pt x="25" y="115"/>
                    <a:pt x="25" y="116"/>
                  </a:cubicBezTo>
                  <a:cubicBezTo>
                    <a:pt x="25" y="117"/>
                    <a:pt x="25" y="118"/>
                    <a:pt x="25" y="118"/>
                  </a:cubicBezTo>
                  <a:cubicBezTo>
                    <a:pt x="24" y="118"/>
                    <a:pt x="24" y="118"/>
                    <a:pt x="24" y="118"/>
                  </a:cubicBezTo>
                  <a:cubicBezTo>
                    <a:pt x="24" y="118"/>
                    <a:pt x="24" y="118"/>
                    <a:pt x="24" y="118"/>
                  </a:cubicBezTo>
                  <a:cubicBezTo>
                    <a:pt x="23" y="119"/>
                    <a:pt x="23" y="122"/>
                    <a:pt x="22" y="125"/>
                  </a:cubicBezTo>
                  <a:cubicBezTo>
                    <a:pt x="22" y="125"/>
                    <a:pt x="22" y="125"/>
                    <a:pt x="22" y="125"/>
                  </a:cubicBezTo>
                  <a:cubicBezTo>
                    <a:pt x="22" y="126"/>
                    <a:pt x="22" y="126"/>
                    <a:pt x="22" y="126"/>
                  </a:cubicBezTo>
                  <a:cubicBezTo>
                    <a:pt x="20" y="134"/>
                    <a:pt x="20" y="134"/>
                    <a:pt x="20" y="134"/>
                  </a:cubicBezTo>
                  <a:cubicBezTo>
                    <a:pt x="27" y="133"/>
                    <a:pt x="27" y="133"/>
                    <a:pt x="27" y="133"/>
                  </a:cubicBezTo>
                  <a:cubicBezTo>
                    <a:pt x="27" y="133"/>
                    <a:pt x="27" y="133"/>
                    <a:pt x="27" y="133"/>
                  </a:cubicBezTo>
                  <a:cubicBezTo>
                    <a:pt x="28" y="133"/>
                    <a:pt x="28" y="133"/>
                    <a:pt x="28" y="133"/>
                  </a:cubicBezTo>
                  <a:cubicBezTo>
                    <a:pt x="33" y="135"/>
                    <a:pt x="33" y="135"/>
                    <a:pt x="33" y="135"/>
                  </a:cubicBezTo>
                  <a:cubicBezTo>
                    <a:pt x="33" y="135"/>
                    <a:pt x="33" y="135"/>
                    <a:pt x="33" y="135"/>
                  </a:cubicBezTo>
                  <a:cubicBezTo>
                    <a:pt x="33" y="135"/>
                    <a:pt x="33" y="135"/>
                    <a:pt x="33" y="135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42" y="136"/>
                    <a:pt x="42" y="136"/>
                    <a:pt x="42" y="136"/>
                  </a:cubicBezTo>
                  <a:cubicBezTo>
                    <a:pt x="43" y="136"/>
                    <a:pt x="43" y="136"/>
                    <a:pt x="43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67" y="134"/>
                    <a:pt x="67" y="134"/>
                    <a:pt x="67" y="134"/>
                  </a:cubicBezTo>
                  <a:cubicBezTo>
                    <a:pt x="67" y="134"/>
                    <a:pt x="67" y="134"/>
                    <a:pt x="67" y="134"/>
                  </a:cubicBezTo>
                  <a:cubicBezTo>
                    <a:pt x="67" y="134"/>
                    <a:pt x="67" y="134"/>
                    <a:pt x="67" y="134"/>
                  </a:cubicBezTo>
                  <a:cubicBezTo>
                    <a:pt x="76" y="133"/>
                    <a:pt x="76" y="133"/>
                    <a:pt x="76" y="133"/>
                  </a:cubicBezTo>
                  <a:cubicBezTo>
                    <a:pt x="76" y="133"/>
                    <a:pt x="76" y="133"/>
                    <a:pt x="76" y="133"/>
                  </a:cubicBezTo>
                  <a:cubicBezTo>
                    <a:pt x="76" y="129"/>
                    <a:pt x="76" y="129"/>
                    <a:pt x="76" y="129"/>
                  </a:cubicBezTo>
                  <a:cubicBezTo>
                    <a:pt x="76" y="127"/>
                    <a:pt x="78" y="124"/>
                    <a:pt x="84" y="120"/>
                  </a:cubicBezTo>
                  <a:cubicBezTo>
                    <a:pt x="87" y="117"/>
                    <a:pt x="87" y="117"/>
                    <a:pt x="87" y="117"/>
                  </a:cubicBezTo>
                  <a:cubicBezTo>
                    <a:pt x="87" y="116"/>
                    <a:pt x="87" y="115"/>
                    <a:pt x="86" y="115"/>
                  </a:cubicBezTo>
                  <a:cubicBezTo>
                    <a:pt x="76" y="107"/>
                    <a:pt x="76" y="107"/>
                    <a:pt x="76" y="107"/>
                  </a:cubicBezTo>
                  <a:cubicBezTo>
                    <a:pt x="73" y="104"/>
                    <a:pt x="71" y="101"/>
                    <a:pt x="70" y="97"/>
                  </a:cubicBezTo>
                  <a:cubicBezTo>
                    <a:pt x="69" y="89"/>
                    <a:pt x="76" y="84"/>
                    <a:pt x="83" y="80"/>
                  </a:cubicBezTo>
                  <a:cubicBezTo>
                    <a:pt x="87" y="78"/>
                    <a:pt x="93" y="76"/>
                    <a:pt x="101" y="74"/>
                  </a:cubicBezTo>
                  <a:cubicBezTo>
                    <a:pt x="101" y="73"/>
                    <a:pt x="101" y="73"/>
                    <a:pt x="101" y="73"/>
                  </a:cubicBezTo>
                  <a:cubicBezTo>
                    <a:pt x="101" y="73"/>
                    <a:pt x="101" y="73"/>
                    <a:pt x="101" y="73"/>
                  </a:cubicBezTo>
                  <a:cubicBezTo>
                    <a:pt x="101" y="73"/>
                    <a:pt x="101" y="73"/>
                    <a:pt x="101" y="73"/>
                  </a:cubicBezTo>
                  <a:cubicBezTo>
                    <a:pt x="101" y="71"/>
                    <a:pt x="99" y="65"/>
                    <a:pt x="96" y="56"/>
                  </a:cubicBezTo>
                  <a:cubicBezTo>
                    <a:pt x="93" y="47"/>
                    <a:pt x="91" y="42"/>
                    <a:pt x="92" y="3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8"/>
                    <a:pt x="91" y="28"/>
                    <a:pt x="91" y="28"/>
                  </a:cubicBezTo>
                  <a:cubicBezTo>
                    <a:pt x="88" y="24"/>
                    <a:pt x="88" y="24"/>
                    <a:pt x="88" y="24"/>
                  </a:cubicBezTo>
                  <a:cubicBezTo>
                    <a:pt x="86" y="21"/>
                    <a:pt x="86" y="21"/>
                    <a:pt x="86" y="21"/>
                  </a:cubicBezTo>
                  <a:cubicBezTo>
                    <a:pt x="84" y="21"/>
                    <a:pt x="82" y="19"/>
                    <a:pt x="80" y="18"/>
                  </a:cubicBezTo>
                  <a:cubicBezTo>
                    <a:pt x="76" y="17"/>
                    <a:pt x="76" y="17"/>
                    <a:pt x="76" y="17"/>
                  </a:cubicBezTo>
                  <a:cubicBezTo>
                    <a:pt x="67" y="22"/>
                    <a:pt x="61" y="24"/>
                    <a:pt x="57" y="24"/>
                  </a:cubicBezTo>
                  <a:cubicBezTo>
                    <a:pt x="55" y="24"/>
                    <a:pt x="54" y="23"/>
                    <a:pt x="54" y="22"/>
                  </a:cubicBezTo>
                  <a:cubicBezTo>
                    <a:pt x="53" y="20"/>
                    <a:pt x="54" y="19"/>
                    <a:pt x="55" y="17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10" name="Freeform 923"/>
            <p:cNvSpPr>
              <a:spLocks/>
            </p:cNvSpPr>
            <p:nvPr/>
          </p:nvSpPr>
          <p:spPr bwMode="auto">
            <a:xfrm>
              <a:off x="1063715" y="2633313"/>
              <a:ext cx="401624" cy="544461"/>
            </a:xfrm>
            <a:custGeom>
              <a:avLst/>
              <a:gdLst>
                <a:gd name="T0" fmla="*/ 42 w 101"/>
                <a:gd name="T1" fmla="*/ 136 h 137"/>
                <a:gd name="T2" fmla="*/ 36 w 101"/>
                <a:gd name="T3" fmla="*/ 136 h 137"/>
                <a:gd name="T4" fmla="*/ 27 w 101"/>
                <a:gd name="T5" fmla="*/ 133 h 137"/>
                <a:gd name="T6" fmla="*/ 18 w 101"/>
                <a:gd name="T7" fmla="*/ 134 h 137"/>
                <a:gd name="T8" fmla="*/ 18 w 101"/>
                <a:gd name="T9" fmla="*/ 133 h 137"/>
                <a:gd name="T10" fmla="*/ 23 w 101"/>
                <a:gd name="T11" fmla="*/ 117 h 137"/>
                <a:gd name="T12" fmla="*/ 10 w 101"/>
                <a:gd name="T13" fmla="*/ 107 h 137"/>
                <a:gd name="T14" fmla="*/ 5 w 101"/>
                <a:gd name="T15" fmla="*/ 97 h 137"/>
                <a:gd name="T16" fmla="*/ 1 w 101"/>
                <a:gd name="T17" fmla="*/ 89 h 137"/>
                <a:gd name="T18" fmla="*/ 0 w 101"/>
                <a:gd name="T19" fmla="*/ 81 h 137"/>
                <a:gd name="T20" fmla="*/ 0 w 101"/>
                <a:gd name="T21" fmla="*/ 66 h 137"/>
                <a:gd name="T22" fmla="*/ 2 w 101"/>
                <a:gd name="T23" fmla="*/ 62 h 137"/>
                <a:gd name="T24" fmla="*/ 12 w 101"/>
                <a:gd name="T25" fmla="*/ 52 h 137"/>
                <a:gd name="T26" fmla="*/ 9 w 101"/>
                <a:gd name="T27" fmla="*/ 48 h 137"/>
                <a:gd name="T28" fmla="*/ 10 w 101"/>
                <a:gd name="T29" fmla="*/ 46 h 137"/>
                <a:gd name="T30" fmla="*/ 13 w 101"/>
                <a:gd name="T31" fmla="*/ 39 h 137"/>
                <a:gd name="T32" fmla="*/ 13 w 101"/>
                <a:gd name="T33" fmla="*/ 29 h 137"/>
                <a:gd name="T34" fmla="*/ 23 w 101"/>
                <a:gd name="T35" fmla="*/ 31 h 137"/>
                <a:gd name="T36" fmla="*/ 26 w 101"/>
                <a:gd name="T37" fmla="*/ 32 h 137"/>
                <a:gd name="T38" fmla="*/ 32 w 101"/>
                <a:gd name="T39" fmla="*/ 24 h 137"/>
                <a:gd name="T40" fmla="*/ 30 w 101"/>
                <a:gd name="T41" fmla="*/ 15 h 137"/>
                <a:gd name="T42" fmla="*/ 29 w 101"/>
                <a:gd name="T43" fmla="*/ 15 h 137"/>
                <a:gd name="T44" fmla="*/ 33 w 101"/>
                <a:gd name="T45" fmla="*/ 12 h 137"/>
                <a:gd name="T46" fmla="*/ 30 w 101"/>
                <a:gd name="T47" fmla="*/ 3 h 137"/>
                <a:gd name="T48" fmla="*/ 36 w 101"/>
                <a:gd name="T49" fmla="*/ 1 h 137"/>
                <a:gd name="T50" fmla="*/ 39 w 101"/>
                <a:gd name="T51" fmla="*/ 2 h 137"/>
                <a:gd name="T52" fmla="*/ 42 w 101"/>
                <a:gd name="T53" fmla="*/ 10 h 137"/>
                <a:gd name="T54" fmla="*/ 42 w 101"/>
                <a:gd name="T55" fmla="*/ 12 h 137"/>
                <a:gd name="T56" fmla="*/ 50 w 101"/>
                <a:gd name="T57" fmla="*/ 15 h 137"/>
                <a:gd name="T58" fmla="*/ 55 w 101"/>
                <a:gd name="T59" fmla="*/ 16 h 137"/>
                <a:gd name="T60" fmla="*/ 56 w 101"/>
                <a:gd name="T61" fmla="*/ 22 h 137"/>
                <a:gd name="T62" fmla="*/ 80 w 101"/>
                <a:gd name="T63" fmla="*/ 16 h 137"/>
                <a:gd name="T64" fmla="*/ 88 w 101"/>
                <a:gd name="T65" fmla="*/ 22 h 137"/>
                <a:gd name="T66" fmla="*/ 91 w 101"/>
                <a:gd name="T67" fmla="*/ 27 h 137"/>
                <a:gd name="T68" fmla="*/ 92 w 101"/>
                <a:gd name="T69" fmla="*/ 27 h 137"/>
                <a:gd name="T70" fmla="*/ 96 w 101"/>
                <a:gd name="T71" fmla="*/ 54 h 137"/>
                <a:gd name="T72" fmla="*/ 101 w 101"/>
                <a:gd name="T73" fmla="*/ 73 h 137"/>
                <a:gd name="T74" fmla="*/ 70 w 101"/>
                <a:gd name="T75" fmla="*/ 96 h 137"/>
                <a:gd name="T76" fmla="*/ 86 w 101"/>
                <a:gd name="T77" fmla="*/ 113 h 137"/>
                <a:gd name="T78" fmla="*/ 83 w 101"/>
                <a:gd name="T79" fmla="*/ 119 h 137"/>
                <a:gd name="T80" fmla="*/ 76 w 101"/>
                <a:gd name="T81" fmla="*/ 133 h 137"/>
                <a:gd name="T82" fmla="*/ 66 w 101"/>
                <a:gd name="T83" fmla="*/ 134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1" h="137">
                  <a:moveTo>
                    <a:pt x="53" y="137"/>
                  </a:moveTo>
                  <a:cubicBezTo>
                    <a:pt x="42" y="136"/>
                    <a:pt x="42" y="136"/>
                    <a:pt x="42" y="136"/>
                  </a:cubicBezTo>
                  <a:cubicBezTo>
                    <a:pt x="41" y="136"/>
                    <a:pt x="41" y="136"/>
                    <a:pt x="41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2" y="135"/>
                    <a:pt x="32" y="135"/>
                    <a:pt x="32" y="135"/>
                  </a:cubicBezTo>
                  <a:cubicBezTo>
                    <a:pt x="27" y="133"/>
                    <a:pt x="27" y="133"/>
                    <a:pt x="27" y="133"/>
                  </a:cubicBezTo>
                  <a:cubicBezTo>
                    <a:pt x="18" y="134"/>
                    <a:pt x="18" y="134"/>
                    <a:pt x="18" y="134"/>
                  </a:cubicBezTo>
                  <a:cubicBezTo>
                    <a:pt x="18" y="134"/>
                    <a:pt x="18" y="134"/>
                    <a:pt x="18" y="134"/>
                  </a:cubicBezTo>
                  <a:cubicBezTo>
                    <a:pt x="18" y="134"/>
                    <a:pt x="18" y="134"/>
                    <a:pt x="18" y="134"/>
                  </a:cubicBezTo>
                  <a:cubicBezTo>
                    <a:pt x="18" y="133"/>
                    <a:pt x="18" y="133"/>
                    <a:pt x="18" y="133"/>
                  </a:cubicBezTo>
                  <a:cubicBezTo>
                    <a:pt x="20" y="124"/>
                    <a:pt x="20" y="124"/>
                    <a:pt x="20" y="124"/>
                  </a:cubicBezTo>
                  <a:cubicBezTo>
                    <a:pt x="21" y="120"/>
                    <a:pt x="21" y="118"/>
                    <a:pt x="23" y="117"/>
                  </a:cubicBezTo>
                  <a:cubicBezTo>
                    <a:pt x="23" y="116"/>
                    <a:pt x="24" y="116"/>
                    <a:pt x="23" y="115"/>
                  </a:cubicBezTo>
                  <a:cubicBezTo>
                    <a:pt x="23" y="113"/>
                    <a:pt x="19" y="110"/>
                    <a:pt x="10" y="107"/>
                  </a:cubicBezTo>
                  <a:cubicBezTo>
                    <a:pt x="5" y="104"/>
                    <a:pt x="5" y="104"/>
                    <a:pt x="5" y="104"/>
                  </a:cubicBezTo>
                  <a:cubicBezTo>
                    <a:pt x="6" y="102"/>
                    <a:pt x="5" y="100"/>
                    <a:pt x="5" y="97"/>
                  </a:cubicBezTo>
                  <a:cubicBezTo>
                    <a:pt x="2" y="93"/>
                    <a:pt x="2" y="93"/>
                    <a:pt x="2" y="93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2" y="86"/>
                    <a:pt x="2" y="86"/>
                    <a:pt x="2" y="86"/>
                  </a:cubicBezTo>
                  <a:cubicBezTo>
                    <a:pt x="2" y="84"/>
                    <a:pt x="2" y="82"/>
                    <a:pt x="0" y="81"/>
                  </a:cubicBezTo>
                  <a:cubicBezTo>
                    <a:pt x="1" y="78"/>
                    <a:pt x="1" y="78"/>
                    <a:pt x="1" y="78"/>
                  </a:cubicBezTo>
                  <a:cubicBezTo>
                    <a:pt x="2" y="74"/>
                    <a:pt x="2" y="69"/>
                    <a:pt x="0" y="66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8" y="62"/>
                    <a:pt x="9" y="59"/>
                    <a:pt x="9" y="57"/>
                  </a:cubicBezTo>
                  <a:cubicBezTo>
                    <a:pt x="12" y="52"/>
                    <a:pt x="12" y="52"/>
                    <a:pt x="12" y="52"/>
                  </a:cubicBezTo>
                  <a:cubicBezTo>
                    <a:pt x="13" y="51"/>
                    <a:pt x="13" y="50"/>
                    <a:pt x="12" y="49"/>
                  </a:cubicBezTo>
                  <a:cubicBezTo>
                    <a:pt x="12" y="49"/>
                    <a:pt x="11" y="48"/>
                    <a:pt x="9" y="48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2" y="46"/>
                    <a:pt x="13" y="45"/>
                    <a:pt x="13" y="44"/>
                  </a:cubicBezTo>
                  <a:cubicBezTo>
                    <a:pt x="14" y="43"/>
                    <a:pt x="14" y="41"/>
                    <a:pt x="13" y="39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8" y="31"/>
                    <a:pt x="30" y="28"/>
                    <a:pt x="32" y="24"/>
                  </a:cubicBezTo>
                  <a:cubicBezTo>
                    <a:pt x="33" y="20"/>
                    <a:pt x="33" y="18"/>
                    <a:pt x="33" y="17"/>
                  </a:cubicBezTo>
                  <a:cubicBezTo>
                    <a:pt x="32" y="16"/>
                    <a:pt x="31" y="16"/>
                    <a:pt x="30" y="15"/>
                  </a:cubicBezTo>
                  <a:cubicBezTo>
                    <a:pt x="29" y="15"/>
                    <a:pt x="29" y="15"/>
                    <a:pt x="28" y="15"/>
                  </a:cubicBezTo>
                  <a:cubicBezTo>
                    <a:pt x="28" y="15"/>
                    <a:pt x="29" y="15"/>
                    <a:pt x="29" y="15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9" y="2"/>
                    <a:pt x="39" y="2"/>
                    <a:pt x="39" y="2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53" y="18"/>
                    <a:pt x="53" y="20"/>
                    <a:pt x="53" y="21"/>
                  </a:cubicBezTo>
                  <a:cubicBezTo>
                    <a:pt x="54" y="21"/>
                    <a:pt x="55" y="22"/>
                    <a:pt x="56" y="22"/>
                  </a:cubicBezTo>
                  <a:cubicBezTo>
                    <a:pt x="60" y="22"/>
                    <a:pt x="65" y="20"/>
                    <a:pt x="75" y="15"/>
                  </a:cubicBezTo>
                  <a:cubicBezTo>
                    <a:pt x="80" y="16"/>
                    <a:pt x="80" y="16"/>
                    <a:pt x="80" y="16"/>
                  </a:cubicBezTo>
                  <a:cubicBezTo>
                    <a:pt x="82" y="18"/>
                    <a:pt x="84" y="19"/>
                    <a:pt x="86" y="19"/>
                  </a:cubicBezTo>
                  <a:cubicBezTo>
                    <a:pt x="88" y="22"/>
                    <a:pt x="88" y="22"/>
                    <a:pt x="88" y="22"/>
                  </a:cubicBezTo>
                  <a:cubicBezTo>
                    <a:pt x="91" y="27"/>
                    <a:pt x="91" y="27"/>
                    <a:pt x="91" y="27"/>
                  </a:cubicBezTo>
                  <a:cubicBezTo>
                    <a:pt x="91" y="27"/>
                    <a:pt x="91" y="27"/>
                    <a:pt x="91" y="27"/>
                  </a:cubicBezTo>
                  <a:cubicBezTo>
                    <a:pt x="92" y="27"/>
                    <a:pt x="92" y="27"/>
                    <a:pt x="92" y="27"/>
                  </a:cubicBezTo>
                  <a:cubicBezTo>
                    <a:pt x="92" y="27"/>
                    <a:pt x="92" y="27"/>
                    <a:pt x="92" y="27"/>
                  </a:cubicBezTo>
                  <a:cubicBezTo>
                    <a:pt x="92" y="38"/>
                    <a:pt x="92" y="38"/>
                    <a:pt x="92" y="38"/>
                  </a:cubicBezTo>
                  <a:cubicBezTo>
                    <a:pt x="91" y="40"/>
                    <a:pt x="92" y="46"/>
                    <a:pt x="96" y="54"/>
                  </a:cubicBezTo>
                  <a:cubicBezTo>
                    <a:pt x="99" y="62"/>
                    <a:pt x="101" y="69"/>
                    <a:pt x="101" y="72"/>
                  </a:cubicBezTo>
                  <a:cubicBezTo>
                    <a:pt x="101" y="73"/>
                    <a:pt x="101" y="73"/>
                    <a:pt x="101" y="73"/>
                  </a:cubicBezTo>
                  <a:cubicBezTo>
                    <a:pt x="92" y="75"/>
                    <a:pt x="86" y="78"/>
                    <a:pt x="82" y="80"/>
                  </a:cubicBezTo>
                  <a:cubicBezTo>
                    <a:pt x="73" y="85"/>
                    <a:pt x="69" y="90"/>
                    <a:pt x="70" y="96"/>
                  </a:cubicBezTo>
                  <a:cubicBezTo>
                    <a:pt x="70" y="100"/>
                    <a:pt x="72" y="103"/>
                    <a:pt x="76" y="105"/>
                  </a:cubicBezTo>
                  <a:cubicBezTo>
                    <a:pt x="86" y="113"/>
                    <a:pt x="86" y="113"/>
                    <a:pt x="86" y="113"/>
                  </a:cubicBezTo>
                  <a:cubicBezTo>
                    <a:pt x="87" y="114"/>
                    <a:pt x="87" y="116"/>
                    <a:pt x="86" y="117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78" y="123"/>
                    <a:pt x="76" y="126"/>
                    <a:pt x="76" y="129"/>
                  </a:cubicBezTo>
                  <a:cubicBezTo>
                    <a:pt x="76" y="133"/>
                    <a:pt x="76" y="133"/>
                    <a:pt x="76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66" y="134"/>
                    <a:pt x="66" y="134"/>
                    <a:pt x="66" y="134"/>
                  </a:cubicBezTo>
                  <a:cubicBezTo>
                    <a:pt x="53" y="137"/>
                    <a:pt x="53" y="137"/>
                    <a:pt x="53" y="1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11" name="Freeform 924"/>
            <p:cNvSpPr>
              <a:spLocks noEditPoints="1"/>
            </p:cNvSpPr>
            <p:nvPr/>
          </p:nvSpPr>
          <p:spPr bwMode="auto">
            <a:xfrm>
              <a:off x="1060355" y="2629952"/>
              <a:ext cx="410026" cy="552864"/>
            </a:xfrm>
            <a:custGeom>
              <a:avLst/>
              <a:gdLst>
                <a:gd name="T0" fmla="*/ 43 w 103"/>
                <a:gd name="T1" fmla="*/ 6 h 139"/>
                <a:gd name="T2" fmla="*/ 51 w 103"/>
                <a:gd name="T3" fmla="*/ 15 h 139"/>
                <a:gd name="T4" fmla="*/ 57 w 103"/>
                <a:gd name="T5" fmla="*/ 18 h 139"/>
                <a:gd name="T6" fmla="*/ 81 w 103"/>
                <a:gd name="T7" fmla="*/ 16 h 139"/>
                <a:gd name="T8" fmla="*/ 93 w 103"/>
                <a:gd name="T9" fmla="*/ 27 h 139"/>
                <a:gd name="T10" fmla="*/ 98 w 103"/>
                <a:gd name="T11" fmla="*/ 55 h 139"/>
                <a:gd name="T12" fmla="*/ 83 w 103"/>
                <a:gd name="T13" fmla="*/ 82 h 139"/>
                <a:gd name="T14" fmla="*/ 87 w 103"/>
                <a:gd name="T15" fmla="*/ 113 h 139"/>
                <a:gd name="T16" fmla="*/ 78 w 103"/>
                <a:gd name="T17" fmla="*/ 130 h 139"/>
                <a:gd name="T18" fmla="*/ 67 w 103"/>
                <a:gd name="T19" fmla="*/ 136 h 139"/>
                <a:gd name="T20" fmla="*/ 42 w 103"/>
                <a:gd name="T21" fmla="*/ 138 h 139"/>
                <a:gd name="T22" fmla="*/ 27 w 103"/>
                <a:gd name="T23" fmla="*/ 135 h 139"/>
                <a:gd name="T24" fmla="*/ 21 w 103"/>
                <a:gd name="T25" fmla="*/ 125 h 139"/>
                <a:gd name="T26" fmla="*/ 5 w 103"/>
                <a:gd name="T27" fmla="*/ 106 h 139"/>
                <a:gd name="T28" fmla="*/ 1 w 103"/>
                <a:gd name="T29" fmla="*/ 90 h 139"/>
                <a:gd name="T30" fmla="*/ 1 w 103"/>
                <a:gd name="T31" fmla="*/ 78 h 139"/>
                <a:gd name="T32" fmla="*/ 3 w 103"/>
                <a:gd name="T33" fmla="*/ 63 h 139"/>
                <a:gd name="T34" fmla="*/ 10 w 103"/>
                <a:gd name="T35" fmla="*/ 50 h 139"/>
                <a:gd name="T36" fmla="*/ 13 w 103"/>
                <a:gd name="T37" fmla="*/ 40 h 139"/>
                <a:gd name="T38" fmla="*/ 21 w 103"/>
                <a:gd name="T39" fmla="*/ 29 h 139"/>
                <a:gd name="T40" fmla="*/ 32 w 103"/>
                <a:gd name="T41" fmla="*/ 24 h 139"/>
                <a:gd name="T42" fmla="*/ 33 w 103"/>
                <a:gd name="T43" fmla="*/ 12 h 139"/>
                <a:gd name="T44" fmla="*/ 37 w 103"/>
                <a:gd name="T45" fmla="*/ 2 h 139"/>
                <a:gd name="T46" fmla="*/ 38 w 103"/>
                <a:gd name="T47" fmla="*/ 3 h 139"/>
                <a:gd name="T48" fmla="*/ 33 w 103"/>
                <a:gd name="T49" fmla="*/ 5 h 139"/>
                <a:gd name="T50" fmla="*/ 32 w 103"/>
                <a:gd name="T51" fmla="*/ 5 h 139"/>
                <a:gd name="T52" fmla="*/ 34 w 103"/>
                <a:gd name="T53" fmla="*/ 14 h 139"/>
                <a:gd name="T54" fmla="*/ 34 w 103"/>
                <a:gd name="T55" fmla="*/ 25 h 139"/>
                <a:gd name="T56" fmla="*/ 26 w 103"/>
                <a:gd name="T57" fmla="*/ 34 h 139"/>
                <a:gd name="T58" fmla="*/ 24 w 103"/>
                <a:gd name="T59" fmla="*/ 32 h 139"/>
                <a:gd name="T60" fmla="*/ 12 w 103"/>
                <a:gd name="T61" fmla="*/ 32 h 139"/>
                <a:gd name="T62" fmla="*/ 11 w 103"/>
                <a:gd name="T63" fmla="*/ 48 h 139"/>
                <a:gd name="T64" fmla="*/ 14 w 103"/>
                <a:gd name="T65" fmla="*/ 50 h 139"/>
                <a:gd name="T66" fmla="*/ 3 w 103"/>
                <a:gd name="T67" fmla="*/ 64 h 139"/>
                <a:gd name="T68" fmla="*/ 3 w 103"/>
                <a:gd name="T69" fmla="*/ 79 h 139"/>
                <a:gd name="T70" fmla="*/ 3 w 103"/>
                <a:gd name="T71" fmla="*/ 90 h 139"/>
                <a:gd name="T72" fmla="*/ 6 w 103"/>
                <a:gd name="T73" fmla="*/ 97 h 139"/>
                <a:gd name="T74" fmla="*/ 12 w 103"/>
                <a:gd name="T75" fmla="*/ 107 h 139"/>
                <a:gd name="T76" fmla="*/ 24 w 103"/>
                <a:gd name="T77" fmla="*/ 118 h 139"/>
                <a:gd name="T78" fmla="*/ 22 w 103"/>
                <a:gd name="T79" fmla="*/ 125 h 139"/>
                <a:gd name="T80" fmla="*/ 27 w 103"/>
                <a:gd name="T81" fmla="*/ 133 h 139"/>
                <a:gd name="T82" fmla="*/ 33 w 103"/>
                <a:gd name="T83" fmla="*/ 135 h 139"/>
                <a:gd name="T84" fmla="*/ 37 w 103"/>
                <a:gd name="T85" fmla="*/ 136 h 139"/>
                <a:gd name="T86" fmla="*/ 54 w 103"/>
                <a:gd name="T87" fmla="*/ 137 h 139"/>
                <a:gd name="T88" fmla="*/ 67 w 103"/>
                <a:gd name="T89" fmla="*/ 134 h 139"/>
                <a:gd name="T90" fmla="*/ 76 w 103"/>
                <a:gd name="T91" fmla="*/ 129 h 139"/>
                <a:gd name="T92" fmla="*/ 86 w 103"/>
                <a:gd name="T93" fmla="*/ 115 h 139"/>
                <a:gd name="T94" fmla="*/ 83 w 103"/>
                <a:gd name="T95" fmla="*/ 80 h 139"/>
                <a:gd name="T96" fmla="*/ 101 w 103"/>
                <a:gd name="T97" fmla="*/ 73 h 139"/>
                <a:gd name="T98" fmla="*/ 92 w 103"/>
                <a:gd name="T99" fmla="*/ 38 h 139"/>
                <a:gd name="T100" fmla="*/ 91 w 103"/>
                <a:gd name="T101" fmla="*/ 28 h 139"/>
                <a:gd name="T102" fmla="*/ 80 w 103"/>
                <a:gd name="T103" fmla="*/ 18 h 139"/>
                <a:gd name="T104" fmla="*/ 54 w 103"/>
                <a:gd name="T105" fmla="*/ 22 h 139"/>
                <a:gd name="T106" fmla="*/ 51 w 103"/>
                <a:gd name="T107" fmla="*/ 17 h 139"/>
                <a:gd name="T108" fmla="*/ 42 w 103"/>
                <a:gd name="T109" fmla="*/ 14 h 139"/>
                <a:gd name="T110" fmla="*/ 42 w 103"/>
                <a:gd name="T111" fmla="*/ 7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3" h="139">
                  <a:moveTo>
                    <a:pt x="40" y="0"/>
                  </a:moveTo>
                  <a:cubicBezTo>
                    <a:pt x="41" y="2"/>
                    <a:pt x="41" y="2"/>
                    <a:pt x="41" y="2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8" y="16"/>
                    <a:pt x="58" y="16"/>
                    <a:pt x="58" y="16"/>
                  </a:cubicBezTo>
                  <a:cubicBezTo>
                    <a:pt x="58" y="16"/>
                    <a:pt x="58" y="16"/>
                    <a:pt x="58" y="16"/>
                  </a:cubicBezTo>
                  <a:cubicBezTo>
                    <a:pt x="57" y="18"/>
                    <a:pt x="57" y="18"/>
                    <a:pt x="57" y="18"/>
                  </a:cubicBezTo>
                  <a:cubicBezTo>
                    <a:pt x="55" y="21"/>
                    <a:pt x="55" y="22"/>
                    <a:pt x="57" y="22"/>
                  </a:cubicBezTo>
                  <a:cubicBezTo>
                    <a:pt x="61" y="22"/>
                    <a:pt x="67" y="20"/>
                    <a:pt x="75" y="16"/>
                  </a:cubicBezTo>
                  <a:cubicBezTo>
                    <a:pt x="81" y="16"/>
                    <a:pt x="81" y="16"/>
                    <a:pt x="81" y="16"/>
                  </a:cubicBezTo>
                  <a:cubicBezTo>
                    <a:pt x="83" y="18"/>
                    <a:pt x="86" y="19"/>
                    <a:pt x="88" y="20"/>
                  </a:cubicBezTo>
                  <a:cubicBezTo>
                    <a:pt x="90" y="23"/>
                    <a:pt x="90" y="23"/>
                    <a:pt x="90" y="23"/>
                  </a:cubicBezTo>
                  <a:cubicBezTo>
                    <a:pt x="93" y="27"/>
                    <a:pt x="93" y="27"/>
                    <a:pt x="93" y="27"/>
                  </a:cubicBezTo>
                  <a:cubicBezTo>
                    <a:pt x="93" y="27"/>
                    <a:pt x="93" y="28"/>
                    <a:pt x="94" y="28"/>
                  </a:cubicBezTo>
                  <a:cubicBezTo>
                    <a:pt x="93" y="39"/>
                    <a:pt x="93" y="39"/>
                    <a:pt x="93" y="39"/>
                  </a:cubicBezTo>
                  <a:cubicBezTo>
                    <a:pt x="93" y="41"/>
                    <a:pt x="94" y="46"/>
                    <a:pt x="98" y="55"/>
                  </a:cubicBezTo>
                  <a:cubicBezTo>
                    <a:pt x="101" y="64"/>
                    <a:pt x="102" y="70"/>
                    <a:pt x="102" y="73"/>
                  </a:cubicBezTo>
                  <a:cubicBezTo>
                    <a:pt x="103" y="75"/>
                    <a:pt x="103" y="75"/>
                    <a:pt x="103" y="75"/>
                  </a:cubicBezTo>
                  <a:cubicBezTo>
                    <a:pt x="94" y="77"/>
                    <a:pt x="88" y="79"/>
                    <a:pt x="83" y="82"/>
                  </a:cubicBezTo>
                  <a:cubicBezTo>
                    <a:pt x="75" y="86"/>
                    <a:pt x="71" y="91"/>
                    <a:pt x="72" y="97"/>
                  </a:cubicBezTo>
                  <a:cubicBezTo>
                    <a:pt x="72" y="100"/>
                    <a:pt x="74" y="103"/>
                    <a:pt x="77" y="106"/>
                  </a:cubicBezTo>
                  <a:cubicBezTo>
                    <a:pt x="87" y="113"/>
                    <a:pt x="87" y="113"/>
                    <a:pt x="87" y="113"/>
                  </a:cubicBezTo>
                  <a:cubicBezTo>
                    <a:pt x="89" y="115"/>
                    <a:pt x="89" y="117"/>
                    <a:pt x="88" y="118"/>
                  </a:cubicBezTo>
                  <a:cubicBezTo>
                    <a:pt x="85" y="121"/>
                    <a:pt x="85" y="121"/>
                    <a:pt x="85" y="121"/>
                  </a:cubicBezTo>
                  <a:cubicBezTo>
                    <a:pt x="80" y="125"/>
                    <a:pt x="78" y="127"/>
                    <a:pt x="78" y="130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67" y="136"/>
                    <a:pt x="67" y="136"/>
                    <a:pt x="67" y="136"/>
                  </a:cubicBezTo>
                  <a:cubicBezTo>
                    <a:pt x="55" y="139"/>
                    <a:pt x="55" y="139"/>
                    <a:pt x="55" y="139"/>
                  </a:cubicBezTo>
                  <a:cubicBezTo>
                    <a:pt x="43" y="138"/>
                    <a:pt x="43" y="138"/>
                    <a:pt x="43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37" y="138"/>
                    <a:pt x="37" y="138"/>
                    <a:pt x="37" y="138"/>
                  </a:cubicBezTo>
                  <a:cubicBezTo>
                    <a:pt x="32" y="136"/>
                    <a:pt x="32" y="136"/>
                    <a:pt x="32" y="136"/>
                  </a:cubicBezTo>
                  <a:cubicBezTo>
                    <a:pt x="27" y="135"/>
                    <a:pt x="27" y="135"/>
                    <a:pt x="27" y="135"/>
                  </a:cubicBezTo>
                  <a:cubicBezTo>
                    <a:pt x="16" y="136"/>
                    <a:pt x="16" y="136"/>
                    <a:pt x="16" y="136"/>
                  </a:cubicBezTo>
                  <a:cubicBezTo>
                    <a:pt x="18" y="134"/>
                    <a:pt x="18" y="134"/>
                    <a:pt x="18" y="134"/>
                  </a:cubicBezTo>
                  <a:cubicBezTo>
                    <a:pt x="21" y="125"/>
                    <a:pt x="21" y="125"/>
                    <a:pt x="21" y="125"/>
                  </a:cubicBezTo>
                  <a:cubicBezTo>
                    <a:pt x="21" y="121"/>
                    <a:pt x="21" y="118"/>
                    <a:pt x="23" y="117"/>
                  </a:cubicBezTo>
                  <a:cubicBezTo>
                    <a:pt x="25" y="116"/>
                    <a:pt x="21" y="112"/>
                    <a:pt x="11" y="108"/>
                  </a:cubicBezTo>
                  <a:cubicBezTo>
                    <a:pt x="5" y="106"/>
                    <a:pt x="5" y="106"/>
                    <a:pt x="5" y="106"/>
                  </a:cubicBezTo>
                  <a:cubicBezTo>
                    <a:pt x="6" y="103"/>
                    <a:pt x="6" y="101"/>
                    <a:pt x="5" y="98"/>
                  </a:cubicBezTo>
                  <a:cubicBezTo>
                    <a:pt x="2" y="94"/>
                    <a:pt x="2" y="94"/>
                    <a:pt x="2" y="94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2" y="87"/>
                    <a:pt x="2" y="87"/>
                    <a:pt x="2" y="87"/>
                  </a:cubicBezTo>
                  <a:cubicBezTo>
                    <a:pt x="2" y="84"/>
                    <a:pt x="2" y="83"/>
                    <a:pt x="0" y="83"/>
                  </a:cubicBezTo>
                  <a:cubicBezTo>
                    <a:pt x="1" y="78"/>
                    <a:pt x="1" y="78"/>
                    <a:pt x="1" y="78"/>
                  </a:cubicBezTo>
                  <a:cubicBezTo>
                    <a:pt x="2" y="75"/>
                    <a:pt x="2" y="71"/>
                    <a:pt x="1" y="68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3" y="63"/>
                    <a:pt x="3" y="63"/>
                    <a:pt x="3" y="63"/>
                  </a:cubicBezTo>
                  <a:cubicBezTo>
                    <a:pt x="7" y="62"/>
                    <a:pt x="9" y="60"/>
                    <a:pt x="9" y="58"/>
                  </a:cubicBezTo>
                  <a:cubicBezTo>
                    <a:pt x="12" y="52"/>
                    <a:pt x="12" y="52"/>
                    <a:pt x="12" y="52"/>
                  </a:cubicBezTo>
                  <a:cubicBezTo>
                    <a:pt x="13" y="51"/>
                    <a:pt x="12" y="50"/>
                    <a:pt x="10" y="50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4" y="46"/>
                    <a:pt x="15" y="43"/>
                    <a:pt x="13" y="40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8" y="31"/>
                    <a:pt x="30" y="28"/>
                    <a:pt x="32" y="24"/>
                  </a:cubicBezTo>
                  <a:cubicBezTo>
                    <a:pt x="34" y="20"/>
                    <a:pt x="34" y="18"/>
                    <a:pt x="31" y="17"/>
                  </a:cubicBezTo>
                  <a:cubicBezTo>
                    <a:pt x="28" y="17"/>
                    <a:pt x="27" y="16"/>
                    <a:pt x="30" y="15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40" y="0"/>
                    <a:pt x="40" y="0"/>
                    <a:pt x="40" y="0"/>
                  </a:cubicBezTo>
                  <a:moveTo>
                    <a:pt x="39" y="3"/>
                  </a:move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3" y="16"/>
                    <a:pt x="34" y="17"/>
                    <a:pt x="34" y="18"/>
                  </a:cubicBezTo>
                  <a:cubicBezTo>
                    <a:pt x="35" y="19"/>
                    <a:pt x="35" y="21"/>
                    <a:pt x="34" y="25"/>
                  </a:cubicBezTo>
                  <a:cubicBezTo>
                    <a:pt x="32" y="28"/>
                    <a:pt x="30" y="32"/>
                    <a:pt x="28" y="33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6" y="42"/>
                    <a:pt x="16" y="44"/>
                    <a:pt x="15" y="45"/>
                  </a:cubicBezTo>
                  <a:cubicBezTo>
                    <a:pt x="14" y="46"/>
                    <a:pt x="13" y="47"/>
                    <a:pt x="11" y="48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3" y="48"/>
                    <a:pt x="14" y="49"/>
                    <a:pt x="14" y="50"/>
                  </a:cubicBezTo>
                  <a:cubicBezTo>
                    <a:pt x="14" y="51"/>
                    <a:pt x="15" y="52"/>
                    <a:pt x="13" y="53"/>
                  </a:cubicBezTo>
                  <a:cubicBezTo>
                    <a:pt x="11" y="59"/>
                    <a:pt x="11" y="59"/>
                    <a:pt x="11" y="59"/>
                  </a:cubicBezTo>
                  <a:cubicBezTo>
                    <a:pt x="10" y="60"/>
                    <a:pt x="9" y="64"/>
                    <a:pt x="3" y="64"/>
                  </a:cubicBezTo>
                  <a:cubicBezTo>
                    <a:pt x="2" y="65"/>
                    <a:pt x="2" y="65"/>
                    <a:pt x="2" y="65"/>
                  </a:cubicBezTo>
                  <a:cubicBezTo>
                    <a:pt x="2" y="67"/>
                    <a:pt x="2" y="67"/>
                    <a:pt x="2" y="67"/>
                  </a:cubicBezTo>
                  <a:cubicBezTo>
                    <a:pt x="4" y="70"/>
                    <a:pt x="4" y="75"/>
                    <a:pt x="3" y="79"/>
                  </a:cubicBezTo>
                  <a:cubicBezTo>
                    <a:pt x="2" y="82"/>
                    <a:pt x="2" y="82"/>
                    <a:pt x="2" y="82"/>
                  </a:cubicBezTo>
                  <a:cubicBezTo>
                    <a:pt x="4" y="83"/>
                    <a:pt x="4" y="85"/>
                    <a:pt x="4" y="87"/>
                  </a:cubicBezTo>
                  <a:cubicBezTo>
                    <a:pt x="3" y="90"/>
                    <a:pt x="3" y="90"/>
                    <a:pt x="3" y="90"/>
                  </a:cubicBezTo>
                  <a:cubicBezTo>
                    <a:pt x="4" y="94"/>
                    <a:pt x="4" y="94"/>
                    <a:pt x="4" y="94"/>
                  </a:cubicBezTo>
                  <a:cubicBezTo>
                    <a:pt x="6" y="97"/>
                    <a:pt x="6" y="97"/>
                    <a:pt x="6" y="97"/>
                  </a:cubicBezTo>
                  <a:cubicBezTo>
                    <a:pt x="6" y="97"/>
                    <a:pt x="6" y="97"/>
                    <a:pt x="6" y="97"/>
                  </a:cubicBezTo>
                  <a:cubicBezTo>
                    <a:pt x="6" y="97"/>
                    <a:pt x="6" y="97"/>
                    <a:pt x="6" y="97"/>
                  </a:cubicBezTo>
                  <a:cubicBezTo>
                    <a:pt x="7" y="100"/>
                    <a:pt x="7" y="102"/>
                    <a:pt x="7" y="105"/>
                  </a:cubicBezTo>
                  <a:cubicBezTo>
                    <a:pt x="12" y="107"/>
                    <a:pt x="12" y="107"/>
                    <a:pt x="12" y="107"/>
                  </a:cubicBezTo>
                  <a:cubicBezTo>
                    <a:pt x="25" y="112"/>
                    <a:pt x="25" y="115"/>
                    <a:pt x="25" y="116"/>
                  </a:cubicBezTo>
                  <a:cubicBezTo>
                    <a:pt x="25" y="117"/>
                    <a:pt x="25" y="118"/>
                    <a:pt x="25" y="118"/>
                  </a:cubicBezTo>
                  <a:cubicBezTo>
                    <a:pt x="24" y="118"/>
                    <a:pt x="24" y="118"/>
                    <a:pt x="24" y="118"/>
                  </a:cubicBezTo>
                  <a:cubicBezTo>
                    <a:pt x="24" y="118"/>
                    <a:pt x="24" y="118"/>
                    <a:pt x="24" y="118"/>
                  </a:cubicBezTo>
                  <a:cubicBezTo>
                    <a:pt x="23" y="119"/>
                    <a:pt x="23" y="122"/>
                    <a:pt x="22" y="125"/>
                  </a:cubicBezTo>
                  <a:cubicBezTo>
                    <a:pt x="22" y="125"/>
                    <a:pt x="22" y="125"/>
                    <a:pt x="22" y="125"/>
                  </a:cubicBezTo>
                  <a:cubicBezTo>
                    <a:pt x="22" y="126"/>
                    <a:pt x="22" y="126"/>
                    <a:pt x="22" y="126"/>
                  </a:cubicBezTo>
                  <a:cubicBezTo>
                    <a:pt x="20" y="134"/>
                    <a:pt x="20" y="134"/>
                    <a:pt x="20" y="134"/>
                  </a:cubicBezTo>
                  <a:cubicBezTo>
                    <a:pt x="27" y="133"/>
                    <a:pt x="27" y="133"/>
                    <a:pt x="27" y="133"/>
                  </a:cubicBezTo>
                  <a:cubicBezTo>
                    <a:pt x="27" y="133"/>
                    <a:pt x="27" y="133"/>
                    <a:pt x="27" y="133"/>
                  </a:cubicBezTo>
                  <a:cubicBezTo>
                    <a:pt x="28" y="133"/>
                    <a:pt x="28" y="133"/>
                    <a:pt x="28" y="133"/>
                  </a:cubicBezTo>
                  <a:cubicBezTo>
                    <a:pt x="33" y="135"/>
                    <a:pt x="33" y="135"/>
                    <a:pt x="33" y="135"/>
                  </a:cubicBezTo>
                  <a:cubicBezTo>
                    <a:pt x="33" y="135"/>
                    <a:pt x="33" y="135"/>
                    <a:pt x="33" y="135"/>
                  </a:cubicBezTo>
                  <a:cubicBezTo>
                    <a:pt x="33" y="135"/>
                    <a:pt x="33" y="135"/>
                    <a:pt x="33" y="135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42" y="136"/>
                    <a:pt x="42" y="136"/>
                    <a:pt x="42" y="136"/>
                  </a:cubicBezTo>
                  <a:cubicBezTo>
                    <a:pt x="43" y="136"/>
                    <a:pt x="43" y="136"/>
                    <a:pt x="43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67" y="134"/>
                    <a:pt x="67" y="134"/>
                    <a:pt x="67" y="134"/>
                  </a:cubicBezTo>
                  <a:cubicBezTo>
                    <a:pt x="67" y="134"/>
                    <a:pt x="67" y="134"/>
                    <a:pt x="67" y="134"/>
                  </a:cubicBezTo>
                  <a:cubicBezTo>
                    <a:pt x="67" y="134"/>
                    <a:pt x="67" y="134"/>
                    <a:pt x="67" y="134"/>
                  </a:cubicBezTo>
                  <a:cubicBezTo>
                    <a:pt x="76" y="133"/>
                    <a:pt x="76" y="133"/>
                    <a:pt x="76" y="133"/>
                  </a:cubicBezTo>
                  <a:cubicBezTo>
                    <a:pt x="76" y="133"/>
                    <a:pt x="76" y="133"/>
                    <a:pt x="76" y="133"/>
                  </a:cubicBezTo>
                  <a:cubicBezTo>
                    <a:pt x="76" y="129"/>
                    <a:pt x="76" y="129"/>
                    <a:pt x="76" y="129"/>
                  </a:cubicBezTo>
                  <a:cubicBezTo>
                    <a:pt x="76" y="127"/>
                    <a:pt x="78" y="124"/>
                    <a:pt x="84" y="120"/>
                  </a:cubicBezTo>
                  <a:cubicBezTo>
                    <a:pt x="87" y="117"/>
                    <a:pt x="87" y="117"/>
                    <a:pt x="87" y="117"/>
                  </a:cubicBezTo>
                  <a:cubicBezTo>
                    <a:pt x="87" y="116"/>
                    <a:pt x="87" y="115"/>
                    <a:pt x="86" y="115"/>
                  </a:cubicBezTo>
                  <a:cubicBezTo>
                    <a:pt x="76" y="107"/>
                    <a:pt x="76" y="107"/>
                    <a:pt x="76" y="107"/>
                  </a:cubicBezTo>
                  <a:cubicBezTo>
                    <a:pt x="73" y="104"/>
                    <a:pt x="71" y="101"/>
                    <a:pt x="70" y="97"/>
                  </a:cubicBezTo>
                  <a:cubicBezTo>
                    <a:pt x="69" y="89"/>
                    <a:pt x="76" y="84"/>
                    <a:pt x="83" y="80"/>
                  </a:cubicBezTo>
                  <a:cubicBezTo>
                    <a:pt x="87" y="78"/>
                    <a:pt x="93" y="76"/>
                    <a:pt x="101" y="74"/>
                  </a:cubicBezTo>
                  <a:cubicBezTo>
                    <a:pt x="101" y="73"/>
                    <a:pt x="101" y="73"/>
                    <a:pt x="101" y="73"/>
                  </a:cubicBezTo>
                  <a:cubicBezTo>
                    <a:pt x="101" y="73"/>
                    <a:pt x="101" y="73"/>
                    <a:pt x="101" y="73"/>
                  </a:cubicBezTo>
                  <a:cubicBezTo>
                    <a:pt x="101" y="73"/>
                    <a:pt x="101" y="73"/>
                    <a:pt x="101" y="73"/>
                  </a:cubicBezTo>
                  <a:cubicBezTo>
                    <a:pt x="101" y="71"/>
                    <a:pt x="99" y="65"/>
                    <a:pt x="96" y="56"/>
                  </a:cubicBezTo>
                  <a:cubicBezTo>
                    <a:pt x="93" y="47"/>
                    <a:pt x="91" y="42"/>
                    <a:pt x="92" y="3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8"/>
                    <a:pt x="91" y="28"/>
                    <a:pt x="91" y="28"/>
                  </a:cubicBezTo>
                  <a:cubicBezTo>
                    <a:pt x="88" y="24"/>
                    <a:pt x="88" y="24"/>
                    <a:pt x="88" y="24"/>
                  </a:cubicBezTo>
                  <a:cubicBezTo>
                    <a:pt x="86" y="21"/>
                    <a:pt x="86" y="21"/>
                    <a:pt x="86" y="21"/>
                  </a:cubicBezTo>
                  <a:cubicBezTo>
                    <a:pt x="84" y="21"/>
                    <a:pt x="82" y="19"/>
                    <a:pt x="80" y="18"/>
                  </a:cubicBezTo>
                  <a:cubicBezTo>
                    <a:pt x="76" y="17"/>
                    <a:pt x="76" y="17"/>
                    <a:pt x="76" y="17"/>
                  </a:cubicBezTo>
                  <a:cubicBezTo>
                    <a:pt x="67" y="22"/>
                    <a:pt x="61" y="24"/>
                    <a:pt x="57" y="24"/>
                  </a:cubicBezTo>
                  <a:cubicBezTo>
                    <a:pt x="55" y="24"/>
                    <a:pt x="54" y="23"/>
                    <a:pt x="54" y="22"/>
                  </a:cubicBezTo>
                  <a:cubicBezTo>
                    <a:pt x="53" y="20"/>
                    <a:pt x="54" y="19"/>
                    <a:pt x="55" y="17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12" name="Freeform 925"/>
            <p:cNvSpPr>
              <a:spLocks/>
            </p:cNvSpPr>
            <p:nvPr/>
          </p:nvSpPr>
          <p:spPr bwMode="auto">
            <a:xfrm>
              <a:off x="5441254" y="4569176"/>
              <a:ext cx="334408" cy="695701"/>
            </a:xfrm>
            <a:custGeom>
              <a:avLst/>
              <a:gdLst>
                <a:gd name="T0" fmla="*/ 35 w 84"/>
                <a:gd name="T1" fmla="*/ 175 h 175"/>
                <a:gd name="T2" fmla="*/ 34 w 84"/>
                <a:gd name="T3" fmla="*/ 168 h 175"/>
                <a:gd name="T4" fmla="*/ 30 w 84"/>
                <a:gd name="T5" fmla="*/ 154 h 175"/>
                <a:gd name="T6" fmla="*/ 47 w 84"/>
                <a:gd name="T7" fmla="*/ 149 h 175"/>
                <a:gd name="T8" fmla="*/ 48 w 84"/>
                <a:gd name="T9" fmla="*/ 148 h 175"/>
                <a:gd name="T10" fmla="*/ 59 w 84"/>
                <a:gd name="T11" fmla="*/ 132 h 175"/>
                <a:gd name="T12" fmla="*/ 65 w 84"/>
                <a:gd name="T13" fmla="*/ 103 h 175"/>
                <a:gd name="T14" fmla="*/ 60 w 84"/>
                <a:gd name="T15" fmla="*/ 89 h 175"/>
                <a:gd name="T16" fmla="*/ 60 w 84"/>
                <a:gd name="T17" fmla="*/ 85 h 175"/>
                <a:gd name="T18" fmla="*/ 56 w 84"/>
                <a:gd name="T19" fmla="*/ 82 h 175"/>
                <a:gd name="T20" fmla="*/ 48 w 84"/>
                <a:gd name="T21" fmla="*/ 70 h 175"/>
                <a:gd name="T22" fmla="*/ 25 w 84"/>
                <a:gd name="T23" fmla="*/ 48 h 175"/>
                <a:gd name="T24" fmla="*/ 24 w 84"/>
                <a:gd name="T25" fmla="*/ 45 h 175"/>
                <a:gd name="T26" fmla="*/ 34 w 84"/>
                <a:gd name="T27" fmla="*/ 36 h 175"/>
                <a:gd name="T28" fmla="*/ 24 w 84"/>
                <a:gd name="T29" fmla="*/ 27 h 175"/>
                <a:gd name="T30" fmla="*/ 15 w 84"/>
                <a:gd name="T31" fmla="*/ 28 h 175"/>
                <a:gd name="T32" fmla="*/ 0 w 84"/>
                <a:gd name="T33" fmla="*/ 7 h 175"/>
                <a:gd name="T34" fmla="*/ 10 w 84"/>
                <a:gd name="T35" fmla="*/ 7 h 175"/>
                <a:gd name="T36" fmla="*/ 28 w 84"/>
                <a:gd name="T37" fmla="*/ 2 h 175"/>
                <a:gd name="T38" fmla="*/ 40 w 84"/>
                <a:gd name="T39" fmla="*/ 0 h 175"/>
                <a:gd name="T40" fmla="*/ 52 w 84"/>
                <a:gd name="T41" fmla="*/ 3 h 175"/>
                <a:gd name="T42" fmla="*/ 51 w 84"/>
                <a:gd name="T43" fmla="*/ 8 h 175"/>
                <a:gd name="T44" fmla="*/ 68 w 84"/>
                <a:gd name="T45" fmla="*/ 21 h 175"/>
                <a:gd name="T46" fmla="*/ 60 w 84"/>
                <a:gd name="T47" fmla="*/ 27 h 175"/>
                <a:gd name="T48" fmla="*/ 47 w 84"/>
                <a:gd name="T49" fmla="*/ 40 h 175"/>
                <a:gd name="T50" fmla="*/ 51 w 84"/>
                <a:gd name="T51" fmla="*/ 67 h 175"/>
                <a:gd name="T52" fmla="*/ 73 w 84"/>
                <a:gd name="T53" fmla="*/ 89 h 175"/>
                <a:gd name="T54" fmla="*/ 81 w 84"/>
                <a:gd name="T55" fmla="*/ 109 h 175"/>
                <a:gd name="T56" fmla="*/ 80 w 84"/>
                <a:gd name="T57" fmla="*/ 140 h 175"/>
                <a:gd name="T58" fmla="*/ 66 w 84"/>
                <a:gd name="T59" fmla="*/ 150 h 175"/>
                <a:gd name="T60" fmla="*/ 57 w 84"/>
                <a:gd name="T61" fmla="*/ 152 h 175"/>
                <a:gd name="T62" fmla="*/ 56 w 84"/>
                <a:gd name="T63" fmla="*/ 152 h 175"/>
                <a:gd name="T64" fmla="*/ 46 w 84"/>
                <a:gd name="T65" fmla="*/ 166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4" h="175">
                  <a:moveTo>
                    <a:pt x="35" y="175"/>
                  </a:moveTo>
                  <a:cubicBezTo>
                    <a:pt x="35" y="175"/>
                    <a:pt x="35" y="175"/>
                    <a:pt x="35" y="175"/>
                  </a:cubicBezTo>
                  <a:cubicBezTo>
                    <a:pt x="35" y="175"/>
                    <a:pt x="35" y="175"/>
                    <a:pt x="35" y="175"/>
                  </a:cubicBezTo>
                  <a:cubicBezTo>
                    <a:pt x="34" y="174"/>
                    <a:pt x="34" y="172"/>
                    <a:pt x="34" y="168"/>
                  </a:cubicBezTo>
                  <a:cubicBezTo>
                    <a:pt x="35" y="160"/>
                    <a:pt x="35" y="157"/>
                    <a:pt x="33" y="155"/>
                  </a:cubicBezTo>
                  <a:cubicBezTo>
                    <a:pt x="30" y="154"/>
                    <a:pt x="30" y="154"/>
                    <a:pt x="30" y="154"/>
                  </a:cubicBezTo>
                  <a:cubicBezTo>
                    <a:pt x="35" y="151"/>
                    <a:pt x="40" y="149"/>
                    <a:pt x="45" y="149"/>
                  </a:cubicBezTo>
                  <a:cubicBezTo>
                    <a:pt x="45" y="149"/>
                    <a:pt x="46" y="149"/>
                    <a:pt x="47" y="149"/>
                  </a:cubicBezTo>
                  <a:cubicBezTo>
                    <a:pt x="48" y="149"/>
                    <a:pt x="48" y="149"/>
                    <a:pt x="48" y="149"/>
                  </a:cubicBezTo>
                  <a:cubicBezTo>
                    <a:pt x="48" y="148"/>
                    <a:pt x="48" y="148"/>
                    <a:pt x="48" y="148"/>
                  </a:cubicBezTo>
                  <a:cubicBezTo>
                    <a:pt x="46" y="144"/>
                    <a:pt x="46" y="141"/>
                    <a:pt x="47" y="139"/>
                  </a:cubicBezTo>
                  <a:cubicBezTo>
                    <a:pt x="49" y="137"/>
                    <a:pt x="53" y="135"/>
                    <a:pt x="59" y="132"/>
                  </a:cubicBezTo>
                  <a:cubicBezTo>
                    <a:pt x="64" y="131"/>
                    <a:pt x="66" y="124"/>
                    <a:pt x="66" y="11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1" y="91"/>
                    <a:pt x="61" y="91"/>
                    <a:pt x="61" y="91"/>
                  </a:cubicBezTo>
                  <a:cubicBezTo>
                    <a:pt x="60" y="90"/>
                    <a:pt x="60" y="90"/>
                    <a:pt x="60" y="89"/>
                  </a:cubicBezTo>
                  <a:cubicBezTo>
                    <a:pt x="60" y="85"/>
                    <a:pt x="60" y="85"/>
                    <a:pt x="60" y="85"/>
                  </a:cubicBezTo>
                  <a:cubicBezTo>
                    <a:pt x="60" y="85"/>
                    <a:pt x="60" y="85"/>
                    <a:pt x="60" y="85"/>
                  </a:cubicBezTo>
                  <a:cubicBezTo>
                    <a:pt x="60" y="85"/>
                    <a:pt x="60" y="85"/>
                    <a:pt x="60" y="85"/>
                  </a:cubicBezTo>
                  <a:cubicBezTo>
                    <a:pt x="60" y="83"/>
                    <a:pt x="58" y="82"/>
                    <a:pt x="56" y="82"/>
                  </a:cubicBezTo>
                  <a:cubicBezTo>
                    <a:pt x="55" y="82"/>
                    <a:pt x="55" y="82"/>
                    <a:pt x="54" y="81"/>
                  </a:cubicBezTo>
                  <a:cubicBezTo>
                    <a:pt x="48" y="70"/>
                    <a:pt x="48" y="70"/>
                    <a:pt x="48" y="70"/>
                  </a:cubicBezTo>
                  <a:cubicBezTo>
                    <a:pt x="42" y="62"/>
                    <a:pt x="42" y="62"/>
                    <a:pt x="42" y="62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3" y="45"/>
                    <a:pt x="24" y="45"/>
                    <a:pt x="24" y="45"/>
                  </a:cubicBezTo>
                  <a:cubicBezTo>
                    <a:pt x="25" y="44"/>
                    <a:pt x="26" y="44"/>
                    <a:pt x="26" y="43"/>
                  </a:cubicBezTo>
                  <a:cubicBezTo>
                    <a:pt x="32" y="41"/>
                    <a:pt x="34" y="38"/>
                    <a:pt x="34" y="36"/>
                  </a:cubicBezTo>
                  <a:cubicBezTo>
                    <a:pt x="33" y="32"/>
                    <a:pt x="31" y="27"/>
                    <a:pt x="27" y="27"/>
                  </a:cubicBezTo>
                  <a:cubicBezTo>
                    <a:pt x="26" y="27"/>
                    <a:pt x="25" y="27"/>
                    <a:pt x="24" y="27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2" y="7"/>
                    <a:pt x="15" y="6"/>
                    <a:pt x="20" y="4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1" y="1"/>
                    <a:pt x="43" y="2"/>
                    <a:pt x="45" y="2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51" y="8"/>
                    <a:pt x="51" y="8"/>
                    <a:pt x="51" y="8"/>
                  </a:cubicBezTo>
                  <a:cubicBezTo>
                    <a:pt x="51" y="11"/>
                    <a:pt x="51" y="13"/>
                    <a:pt x="53" y="14"/>
                  </a:cubicBezTo>
                  <a:cubicBezTo>
                    <a:pt x="68" y="21"/>
                    <a:pt x="68" y="21"/>
                    <a:pt x="68" y="21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0" y="27"/>
                    <a:pt x="60" y="27"/>
                    <a:pt x="60" y="27"/>
                  </a:cubicBezTo>
                  <a:cubicBezTo>
                    <a:pt x="59" y="27"/>
                    <a:pt x="58" y="28"/>
                    <a:pt x="53" y="32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4" y="42"/>
                    <a:pt x="42" y="45"/>
                    <a:pt x="42" y="48"/>
                  </a:cubicBezTo>
                  <a:cubicBezTo>
                    <a:pt x="41" y="53"/>
                    <a:pt x="44" y="60"/>
                    <a:pt x="51" y="67"/>
                  </a:cubicBezTo>
                  <a:cubicBezTo>
                    <a:pt x="63" y="80"/>
                    <a:pt x="63" y="80"/>
                    <a:pt x="63" y="80"/>
                  </a:cubicBezTo>
                  <a:cubicBezTo>
                    <a:pt x="73" y="89"/>
                    <a:pt x="73" y="89"/>
                    <a:pt x="73" y="89"/>
                  </a:cubicBezTo>
                  <a:cubicBezTo>
                    <a:pt x="76" y="99"/>
                    <a:pt x="76" y="99"/>
                    <a:pt x="76" y="99"/>
                  </a:cubicBezTo>
                  <a:cubicBezTo>
                    <a:pt x="81" y="109"/>
                    <a:pt x="81" y="109"/>
                    <a:pt x="81" y="109"/>
                  </a:cubicBezTo>
                  <a:cubicBezTo>
                    <a:pt x="83" y="125"/>
                    <a:pt x="83" y="125"/>
                    <a:pt x="83" y="125"/>
                  </a:cubicBezTo>
                  <a:cubicBezTo>
                    <a:pt x="84" y="133"/>
                    <a:pt x="83" y="139"/>
                    <a:pt x="80" y="140"/>
                  </a:cubicBezTo>
                  <a:cubicBezTo>
                    <a:pt x="77" y="142"/>
                    <a:pt x="74" y="143"/>
                    <a:pt x="72" y="145"/>
                  </a:cubicBezTo>
                  <a:cubicBezTo>
                    <a:pt x="69" y="146"/>
                    <a:pt x="67" y="148"/>
                    <a:pt x="66" y="150"/>
                  </a:cubicBezTo>
                  <a:cubicBezTo>
                    <a:pt x="59" y="152"/>
                    <a:pt x="59" y="152"/>
                    <a:pt x="59" y="152"/>
                  </a:cubicBezTo>
                  <a:cubicBezTo>
                    <a:pt x="57" y="152"/>
                    <a:pt x="57" y="152"/>
                    <a:pt x="57" y="152"/>
                  </a:cubicBezTo>
                  <a:cubicBezTo>
                    <a:pt x="56" y="152"/>
                    <a:pt x="56" y="152"/>
                    <a:pt x="56" y="152"/>
                  </a:cubicBezTo>
                  <a:cubicBezTo>
                    <a:pt x="56" y="152"/>
                    <a:pt x="56" y="152"/>
                    <a:pt x="56" y="152"/>
                  </a:cubicBezTo>
                  <a:cubicBezTo>
                    <a:pt x="55" y="157"/>
                    <a:pt x="55" y="157"/>
                    <a:pt x="55" y="157"/>
                  </a:cubicBezTo>
                  <a:cubicBezTo>
                    <a:pt x="55" y="157"/>
                    <a:pt x="52" y="161"/>
                    <a:pt x="46" y="166"/>
                  </a:cubicBezTo>
                  <a:cubicBezTo>
                    <a:pt x="35" y="175"/>
                    <a:pt x="35" y="175"/>
                    <a:pt x="35" y="1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13" name="Freeform 926"/>
            <p:cNvSpPr>
              <a:spLocks noEditPoints="1"/>
            </p:cNvSpPr>
            <p:nvPr/>
          </p:nvSpPr>
          <p:spPr bwMode="auto">
            <a:xfrm>
              <a:off x="5434531" y="4565814"/>
              <a:ext cx="344490" cy="704103"/>
            </a:xfrm>
            <a:custGeom>
              <a:avLst/>
              <a:gdLst>
                <a:gd name="T0" fmla="*/ 55 w 87"/>
                <a:gd name="T1" fmla="*/ 3 h 177"/>
                <a:gd name="T2" fmla="*/ 56 w 87"/>
                <a:gd name="T3" fmla="*/ 15 h 177"/>
                <a:gd name="T4" fmla="*/ 63 w 87"/>
                <a:gd name="T5" fmla="*/ 29 h 177"/>
                <a:gd name="T6" fmla="*/ 53 w 87"/>
                <a:gd name="T7" fmla="*/ 68 h 177"/>
                <a:gd name="T8" fmla="*/ 79 w 87"/>
                <a:gd name="T9" fmla="*/ 99 h 177"/>
                <a:gd name="T10" fmla="*/ 83 w 87"/>
                <a:gd name="T11" fmla="*/ 142 h 177"/>
                <a:gd name="T12" fmla="*/ 61 w 87"/>
                <a:gd name="T13" fmla="*/ 154 h 177"/>
                <a:gd name="T14" fmla="*/ 49 w 87"/>
                <a:gd name="T15" fmla="*/ 168 h 177"/>
                <a:gd name="T16" fmla="*/ 36 w 87"/>
                <a:gd name="T17" fmla="*/ 168 h 177"/>
                <a:gd name="T18" fmla="*/ 47 w 87"/>
                <a:gd name="T19" fmla="*/ 149 h 177"/>
                <a:gd name="T20" fmla="*/ 61 w 87"/>
                <a:gd name="T21" fmla="*/ 132 h 177"/>
                <a:gd name="T22" fmla="*/ 62 w 87"/>
                <a:gd name="T23" fmla="*/ 92 h 177"/>
                <a:gd name="T24" fmla="*/ 58 w 87"/>
                <a:gd name="T25" fmla="*/ 84 h 177"/>
                <a:gd name="T26" fmla="*/ 43 w 87"/>
                <a:gd name="T27" fmla="*/ 63 h 177"/>
                <a:gd name="T28" fmla="*/ 28 w 87"/>
                <a:gd name="T29" fmla="*/ 44 h 177"/>
                <a:gd name="T30" fmla="*/ 27 w 87"/>
                <a:gd name="T31" fmla="*/ 29 h 177"/>
                <a:gd name="T32" fmla="*/ 8 w 87"/>
                <a:gd name="T33" fmla="*/ 20 h 177"/>
                <a:gd name="T34" fmla="*/ 12 w 87"/>
                <a:gd name="T35" fmla="*/ 7 h 177"/>
                <a:gd name="T36" fmla="*/ 38 w 87"/>
                <a:gd name="T37" fmla="*/ 0 h 177"/>
                <a:gd name="T38" fmla="*/ 38 w 87"/>
                <a:gd name="T39" fmla="*/ 2 h 177"/>
                <a:gd name="T40" fmla="*/ 12 w 87"/>
                <a:gd name="T41" fmla="*/ 9 h 177"/>
                <a:gd name="T42" fmla="*/ 18 w 87"/>
                <a:gd name="T43" fmla="*/ 28 h 177"/>
                <a:gd name="T44" fmla="*/ 29 w 87"/>
                <a:gd name="T45" fmla="*/ 27 h 177"/>
                <a:gd name="T46" fmla="*/ 27 w 87"/>
                <a:gd name="T47" fmla="*/ 46 h 177"/>
                <a:gd name="T48" fmla="*/ 26 w 87"/>
                <a:gd name="T49" fmla="*/ 47 h 177"/>
                <a:gd name="T50" fmla="*/ 45 w 87"/>
                <a:gd name="T51" fmla="*/ 62 h 177"/>
                <a:gd name="T52" fmla="*/ 51 w 87"/>
                <a:gd name="T53" fmla="*/ 70 h 177"/>
                <a:gd name="T54" fmla="*/ 57 w 87"/>
                <a:gd name="T55" fmla="*/ 82 h 177"/>
                <a:gd name="T56" fmla="*/ 58 w 87"/>
                <a:gd name="T57" fmla="*/ 82 h 177"/>
                <a:gd name="T58" fmla="*/ 63 w 87"/>
                <a:gd name="T59" fmla="*/ 86 h 177"/>
                <a:gd name="T60" fmla="*/ 63 w 87"/>
                <a:gd name="T61" fmla="*/ 90 h 177"/>
                <a:gd name="T62" fmla="*/ 64 w 87"/>
                <a:gd name="T63" fmla="*/ 92 h 177"/>
                <a:gd name="T64" fmla="*/ 68 w 87"/>
                <a:gd name="T65" fmla="*/ 104 h 177"/>
                <a:gd name="T66" fmla="*/ 62 w 87"/>
                <a:gd name="T67" fmla="*/ 134 h 177"/>
                <a:gd name="T68" fmla="*/ 51 w 87"/>
                <a:gd name="T69" fmla="*/ 151 h 177"/>
                <a:gd name="T70" fmla="*/ 34 w 87"/>
                <a:gd name="T71" fmla="*/ 155 h 177"/>
                <a:gd name="T72" fmla="*/ 36 w 87"/>
                <a:gd name="T73" fmla="*/ 155 h 177"/>
                <a:gd name="T74" fmla="*/ 48 w 87"/>
                <a:gd name="T75" fmla="*/ 167 h 177"/>
                <a:gd name="T76" fmla="*/ 57 w 87"/>
                <a:gd name="T77" fmla="*/ 152 h 177"/>
                <a:gd name="T78" fmla="*/ 68 w 87"/>
                <a:gd name="T79" fmla="*/ 151 h 177"/>
                <a:gd name="T80" fmla="*/ 84 w 87"/>
                <a:gd name="T81" fmla="*/ 127 h 177"/>
                <a:gd name="T82" fmla="*/ 74 w 87"/>
                <a:gd name="T83" fmla="*/ 91 h 177"/>
                <a:gd name="T84" fmla="*/ 43 w 87"/>
                <a:gd name="T85" fmla="*/ 49 h 177"/>
                <a:gd name="T86" fmla="*/ 62 w 87"/>
                <a:gd name="T87" fmla="*/ 27 h 177"/>
                <a:gd name="T88" fmla="*/ 55 w 87"/>
                <a:gd name="T89" fmla="*/ 16 h 177"/>
                <a:gd name="T90" fmla="*/ 52 w 87"/>
                <a:gd name="T91" fmla="*/ 9 h 177"/>
                <a:gd name="T92" fmla="*/ 53 w 87"/>
                <a:gd name="T93" fmla="*/ 4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7" h="177">
                  <a:moveTo>
                    <a:pt x="43" y="0"/>
                  </a:moveTo>
                  <a:cubicBezTo>
                    <a:pt x="44" y="1"/>
                    <a:pt x="45" y="2"/>
                    <a:pt x="47" y="2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6" y="6"/>
                    <a:pt x="56" y="6"/>
                    <a:pt x="56" y="6"/>
                  </a:cubicBezTo>
                  <a:cubicBezTo>
                    <a:pt x="54" y="10"/>
                    <a:pt x="54" y="10"/>
                    <a:pt x="54" y="10"/>
                  </a:cubicBezTo>
                  <a:cubicBezTo>
                    <a:pt x="54" y="11"/>
                    <a:pt x="54" y="13"/>
                    <a:pt x="56" y="15"/>
                  </a:cubicBezTo>
                  <a:cubicBezTo>
                    <a:pt x="72" y="21"/>
                    <a:pt x="72" y="21"/>
                    <a:pt x="72" y="21"/>
                  </a:cubicBezTo>
                  <a:cubicBezTo>
                    <a:pt x="70" y="23"/>
                    <a:pt x="70" y="23"/>
                    <a:pt x="70" y="23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2" y="29"/>
                    <a:pt x="60" y="30"/>
                    <a:pt x="56" y="34"/>
                  </a:cubicBezTo>
                  <a:cubicBezTo>
                    <a:pt x="49" y="42"/>
                    <a:pt x="49" y="42"/>
                    <a:pt x="49" y="42"/>
                  </a:cubicBezTo>
                  <a:cubicBezTo>
                    <a:pt x="42" y="48"/>
                    <a:pt x="43" y="56"/>
                    <a:pt x="53" y="68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9" y="99"/>
                    <a:pt x="79" y="99"/>
                    <a:pt x="79" y="99"/>
                  </a:cubicBezTo>
                  <a:cubicBezTo>
                    <a:pt x="84" y="109"/>
                    <a:pt x="84" y="109"/>
                    <a:pt x="84" y="109"/>
                  </a:cubicBezTo>
                  <a:cubicBezTo>
                    <a:pt x="86" y="126"/>
                    <a:pt x="86" y="126"/>
                    <a:pt x="86" y="126"/>
                  </a:cubicBezTo>
                  <a:cubicBezTo>
                    <a:pt x="87" y="135"/>
                    <a:pt x="85" y="140"/>
                    <a:pt x="83" y="142"/>
                  </a:cubicBezTo>
                  <a:cubicBezTo>
                    <a:pt x="79" y="144"/>
                    <a:pt x="77" y="145"/>
                    <a:pt x="75" y="146"/>
                  </a:cubicBezTo>
                  <a:cubicBezTo>
                    <a:pt x="72" y="148"/>
                    <a:pt x="70" y="150"/>
                    <a:pt x="69" y="152"/>
                  </a:cubicBezTo>
                  <a:cubicBezTo>
                    <a:pt x="61" y="154"/>
                    <a:pt x="61" y="154"/>
                    <a:pt x="61" y="154"/>
                  </a:cubicBezTo>
                  <a:cubicBezTo>
                    <a:pt x="59" y="154"/>
                    <a:pt x="59" y="154"/>
                    <a:pt x="59" y="154"/>
                  </a:cubicBezTo>
                  <a:cubicBezTo>
                    <a:pt x="58" y="158"/>
                    <a:pt x="58" y="158"/>
                    <a:pt x="58" y="158"/>
                  </a:cubicBezTo>
                  <a:cubicBezTo>
                    <a:pt x="58" y="159"/>
                    <a:pt x="54" y="163"/>
                    <a:pt x="49" y="168"/>
                  </a:cubicBezTo>
                  <a:cubicBezTo>
                    <a:pt x="37" y="177"/>
                    <a:pt x="37" y="177"/>
                    <a:pt x="37" y="177"/>
                  </a:cubicBezTo>
                  <a:cubicBezTo>
                    <a:pt x="37" y="177"/>
                    <a:pt x="37" y="177"/>
                    <a:pt x="37" y="177"/>
                  </a:cubicBezTo>
                  <a:cubicBezTo>
                    <a:pt x="35" y="177"/>
                    <a:pt x="35" y="174"/>
                    <a:pt x="36" y="168"/>
                  </a:cubicBezTo>
                  <a:cubicBezTo>
                    <a:pt x="36" y="162"/>
                    <a:pt x="36" y="158"/>
                    <a:pt x="35" y="157"/>
                  </a:cubicBezTo>
                  <a:cubicBezTo>
                    <a:pt x="31" y="155"/>
                    <a:pt x="31" y="155"/>
                    <a:pt x="31" y="155"/>
                  </a:cubicBezTo>
                  <a:cubicBezTo>
                    <a:pt x="36" y="151"/>
                    <a:pt x="41" y="149"/>
                    <a:pt x="47" y="149"/>
                  </a:cubicBezTo>
                  <a:cubicBezTo>
                    <a:pt x="47" y="149"/>
                    <a:pt x="48" y="149"/>
                    <a:pt x="49" y="149"/>
                  </a:cubicBezTo>
                  <a:cubicBezTo>
                    <a:pt x="47" y="145"/>
                    <a:pt x="47" y="142"/>
                    <a:pt x="49" y="140"/>
                  </a:cubicBezTo>
                  <a:cubicBezTo>
                    <a:pt x="51" y="137"/>
                    <a:pt x="55" y="135"/>
                    <a:pt x="61" y="132"/>
                  </a:cubicBezTo>
                  <a:cubicBezTo>
                    <a:pt x="65" y="131"/>
                    <a:pt x="67" y="125"/>
                    <a:pt x="67" y="11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1" y="92"/>
                    <a:pt x="61" y="91"/>
                    <a:pt x="61" y="89"/>
                  </a:cubicBezTo>
                  <a:cubicBezTo>
                    <a:pt x="61" y="86"/>
                    <a:pt x="61" y="86"/>
                    <a:pt x="61" y="86"/>
                  </a:cubicBezTo>
                  <a:cubicBezTo>
                    <a:pt x="61" y="85"/>
                    <a:pt x="60" y="84"/>
                    <a:pt x="58" y="84"/>
                  </a:cubicBezTo>
                  <a:cubicBezTo>
                    <a:pt x="56" y="84"/>
                    <a:pt x="56" y="83"/>
                    <a:pt x="56" y="83"/>
                  </a:cubicBezTo>
                  <a:cubicBezTo>
                    <a:pt x="49" y="71"/>
                    <a:pt x="49" y="71"/>
                    <a:pt x="49" y="71"/>
                  </a:cubicBezTo>
                  <a:cubicBezTo>
                    <a:pt x="43" y="63"/>
                    <a:pt x="43" y="63"/>
                    <a:pt x="43" y="63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4" y="48"/>
                    <a:pt x="24" y="48"/>
                    <a:pt x="24" y="46"/>
                  </a:cubicBezTo>
                  <a:cubicBezTo>
                    <a:pt x="24" y="45"/>
                    <a:pt x="26" y="45"/>
                    <a:pt x="28" y="44"/>
                  </a:cubicBezTo>
                  <a:cubicBezTo>
                    <a:pt x="33" y="41"/>
                    <a:pt x="35" y="39"/>
                    <a:pt x="35" y="37"/>
                  </a:cubicBezTo>
                  <a:cubicBezTo>
                    <a:pt x="34" y="32"/>
                    <a:pt x="32" y="29"/>
                    <a:pt x="29" y="29"/>
                  </a:cubicBezTo>
                  <a:cubicBezTo>
                    <a:pt x="28" y="29"/>
                    <a:pt x="27" y="29"/>
                    <a:pt x="27" y="29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3" y="7"/>
                    <a:pt x="17" y="6"/>
                    <a:pt x="22" y="5"/>
                  </a:cubicBezTo>
                  <a:cubicBezTo>
                    <a:pt x="30" y="2"/>
                    <a:pt x="30" y="2"/>
                    <a:pt x="30" y="2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43" y="0"/>
                    <a:pt x="43" y="0"/>
                    <a:pt x="43" y="0"/>
                  </a:cubicBezTo>
                  <a:moveTo>
                    <a:pt x="42" y="2"/>
                  </a:moveTo>
                  <a:cubicBezTo>
                    <a:pt x="38" y="2"/>
                    <a:pt x="38" y="2"/>
                    <a:pt x="38" y="2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18" y="8"/>
                    <a:pt x="14" y="9"/>
                    <a:pt x="12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7" y="27"/>
                    <a:pt x="28" y="27"/>
                    <a:pt x="29" y="27"/>
                  </a:cubicBezTo>
                  <a:cubicBezTo>
                    <a:pt x="34" y="27"/>
                    <a:pt x="36" y="32"/>
                    <a:pt x="36" y="36"/>
                  </a:cubicBezTo>
                  <a:cubicBezTo>
                    <a:pt x="37" y="41"/>
                    <a:pt x="31" y="44"/>
                    <a:pt x="29" y="45"/>
                  </a:cubicBezTo>
                  <a:cubicBezTo>
                    <a:pt x="28" y="46"/>
                    <a:pt x="27" y="46"/>
                    <a:pt x="27" y="46"/>
                  </a:cubicBezTo>
                  <a:cubicBezTo>
                    <a:pt x="27" y="47"/>
                    <a:pt x="26" y="47"/>
                    <a:pt x="26" y="47"/>
                  </a:cubicBezTo>
                  <a:cubicBezTo>
                    <a:pt x="26" y="47"/>
                    <a:pt x="26" y="47"/>
                    <a:pt x="26" y="47"/>
                  </a:cubicBezTo>
                  <a:cubicBezTo>
                    <a:pt x="26" y="47"/>
                    <a:pt x="26" y="47"/>
                    <a:pt x="26" y="47"/>
                  </a:cubicBezTo>
                  <a:cubicBezTo>
                    <a:pt x="26" y="47"/>
                    <a:pt x="27" y="48"/>
                    <a:pt x="28" y="49"/>
                  </a:cubicBezTo>
                  <a:cubicBezTo>
                    <a:pt x="44" y="62"/>
                    <a:pt x="44" y="62"/>
                    <a:pt x="44" y="62"/>
                  </a:cubicBezTo>
                  <a:cubicBezTo>
                    <a:pt x="45" y="62"/>
                    <a:pt x="45" y="62"/>
                    <a:pt x="45" y="62"/>
                  </a:cubicBezTo>
                  <a:cubicBezTo>
                    <a:pt x="45" y="62"/>
                    <a:pt x="45" y="62"/>
                    <a:pt x="45" y="62"/>
                  </a:cubicBezTo>
                  <a:cubicBezTo>
                    <a:pt x="51" y="70"/>
                    <a:pt x="51" y="70"/>
                    <a:pt x="51" y="70"/>
                  </a:cubicBezTo>
                  <a:cubicBezTo>
                    <a:pt x="51" y="70"/>
                    <a:pt x="51" y="70"/>
                    <a:pt x="51" y="70"/>
                  </a:cubicBezTo>
                  <a:cubicBezTo>
                    <a:pt x="51" y="70"/>
                    <a:pt x="51" y="70"/>
                    <a:pt x="51" y="70"/>
                  </a:cubicBezTo>
                  <a:cubicBezTo>
                    <a:pt x="57" y="82"/>
                    <a:pt x="57" y="82"/>
                    <a:pt x="57" y="82"/>
                  </a:cubicBezTo>
                  <a:cubicBezTo>
                    <a:pt x="57" y="82"/>
                    <a:pt x="57" y="82"/>
                    <a:pt x="57" y="82"/>
                  </a:cubicBezTo>
                  <a:cubicBezTo>
                    <a:pt x="57" y="82"/>
                    <a:pt x="57" y="82"/>
                    <a:pt x="57" y="82"/>
                  </a:cubicBezTo>
                  <a:cubicBezTo>
                    <a:pt x="57" y="82"/>
                    <a:pt x="58" y="82"/>
                    <a:pt x="58" y="82"/>
                  </a:cubicBezTo>
                  <a:cubicBezTo>
                    <a:pt x="58" y="82"/>
                    <a:pt x="58" y="82"/>
                    <a:pt x="58" y="82"/>
                  </a:cubicBezTo>
                  <a:cubicBezTo>
                    <a:pt x="59" y="82"/>
                    <a:pt x="59" y="82"/>
                    <a:pt x="59" y="82"/>
                  </a:cubicBezTo>
                  <a:cubicBezTo>
                    <a:pt x="61" y="83"/>
                    <a:pt x="62" y="84"/>
                    <a:pt x="63" y="85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9"/>
                    <a:pt x="63" y="89"/>
                    <a:pt x="63" y="89"/>
                  </a:cubicBezTo>
                  <a:cubicBezTo>
                    <a:pt x="63" y="90"/>
                    <a:pt x="63" y="90"/>
                    <a:pt x="63" y="90"/>
                  </a:cubicBezTo>
                  <a:cubicBezTo>
                    <a:pt x="63" y="90"/>
                    <a:pt x="63" y="90"/>
                    <a:pt x="63" y="90"/>
                  </a:cubicBezTo>
                  <a:cubicBezTo>
                    <a:pt x="63" y="90"/>
                    <a:pt x="63" y="91"/>
                    <a:pt x="63" y="92"/>
                  </a:cubicBezTo>
                  <a:cubicBezTo>
                    <a:pt x="64" y="92"/>
                    <a:pt x="64" y="92"/>
                    <a:pt x="64" y="92"/>
                  </a:cubicBezTo>
                  <a:cubicBezTo>
                    <a:pt x="64" y="92"/>
                    <a:pt x="64" y="92"/>
                    <a:pt x="64" y="92"/>
                  </a:cubicBezTo>
                  <a:cubicBezTo>
                    <a:pt x="68" y="104"/>
                    <a:pt x="68" y="104"/>
                    <a:pt x="68" y="104"/>
                  </a:cubicBezTo>
                  <a:cubicBezTo>
                    <a:pt x="68" y="104"/>
                    <a:pt x="68" y="104"/>
                    <a:pt x="68" y="104"/>
                  </a:cubicBezTo>
                  <a:cubicBezTo>
                    <a:pt x="68" y="104"/>
                    <a:pt x="68" y="104"/>
                    <a:pt x="68" y="104"/>
                  </a:cubicBezTo>
                  <a:cubicBezTo>
                    <a:pt x="69" y="114"/>
                    <a:pt x="69" y="114"/>
                    <a:pt x="69" y="114"/>
                  </a:cubicBezTo>
                  <a:cubicBezTo>
                    <a:pt x="69" y="128"/>
                    <a:pt x="65" y="133"/>
                    <a:pt x="62" y="134"/>
                  </a:cubicBezTo>
                  <a:cubicBezTo>
                    <a:pt x="58" y="136"/>
                    <a:pt x="52" y="138"/>
                    <a:pt x="50" y="141"/>
                  </a:cubicBezTo>
                  <a:cubicBezTo>
                    <a:pt x="49" y="142"/>
                    <a:pt x="48" y="144"/>
                    <a:pt x="50" y="149"/>
                  </a:cubicBezTo>
                  <a:cubicBezTo>
                    <a:pt x="51" y="151"/>
                    <a:pt x="51" y="151"/>
                    <a:pt x="51" y="151"/>
                  </a:cubicBezTo>
                  <a:cubicBezTo>
                    <a:pt x="49" y="151"/>
                    <a:pt x="49" y="151"/>
                    <a:pt x="49" y="151"/>
                  </a:cubicBezTo>
                  <a:cubicBezTo>
                    <a:pt x="48" y="151"/>
                    <a:pt x="47" y="151"/>
                    <a:pt x="47" y="151"/>
                  </a:cubicBezTo>
                  <a:cubicBezTo>
                    <a:pt x="42" y="151"/>
                    <a:pt x="38" y="152"/>
                    <a:pt x="34" y="155"/>
                  </a:cubicBezTo>
                  <a:cubicBezTo>
                    <a:pt x="35" y="155"/>
                    <a:pt x="35" y="155"/>
                    <a:pt x="35" y="155"/>
                  </a:cubicBezTo>
                  <a:cubicBezTo>
                    <a:pt x="36" y="155"/>
                    <a:pt x="36" y="155"/>
                    <a:pt x="36" y="155"/>
                  </a:cubicBezTo>
                  <a:cubicBezTo>
                    <a:pt x="36" y="155"/>
                    <a:pt x="36" y="155"/>
                    <a:pt x="36" y="155"/>
                  </a:cubicBezTo>
                  <a:cubicBezTo>
                    <a:pt x="38" y="157"/>
                    <a:pt x="38" y="161"/>
                    <a:pt x="37" y="169"/>
                  </a:cubicBezTo>
                  <a:cubicBezTo>
                    <a:pt x="37" y="172"/>
                    <a:pt x="37" y="174"/>
                    <a:pt x="37" y="175"/>
                  </a:cubicBezTo>
                  <a:cubicBezTo>
                    <a:pt x="48" y="167"/>
                    <a:pt x="48" y="167"/>
                    <a:pt x="48" y="167"/>
                  </a:cubicBezTo>
                  <a:cubicBezTo>
                    <a:pt x="53" y="161"/>
                    <a:pt x="56" y="158"/>
                    <a:pt x="56" y="157"/>
                  </a:cubicBezTo>
                  <a:cubicBezTo>
                    <a:pt x="57" y="153"/>
                    <a:pt x="57" y="153"/>
                    <a:pt x="57" y="153"/>
                  </a:cubicBezTo>
                  <a:cubicBezTo>
                    <a:pt x="57" y="152"/>
                    <a:pt x="57" y="152"/>
                    <a:pt x="57" y="152"/>
                  </a:cubicBezTo>
                  <a:cubicBezTo>
                    <a:pt x="59" y="152"/>
                    <a:pt x="59" y="152"/>
                    <a:pt x="59" y="152"/>
                  </a:cubicBezTo>
                  <a:cubicBezTo>
                    <a:pt x="61" y="152"/>
                    <a:pt x="61" y="152"/>
                    <a:pt x="61" y="152"/>
                  </a:cubicBezTo>
                  <a:cubicBezTo>
                    <a:pt x="68" y="151"/>
                    <a:pt x="68" y="151"/>
                    <a:pt x="68" y="151"/>
                  </a:cubicBezTo>
                  <a:cubicBezTo>
                    <a:pt x="69" y="149"/>
                    <a:pt x="71" y="146"/>
                    <a:pt x="74" y="145"/>
                  </a:cubicBezTo>
                  <a:cubicBezTo>
                    <a:pt x="76" y="143"/>
                    <a:pt x="78" y="142"/>
                    <a:pt x="82" y="140"/>
                  </a:cubicBezTo>
                  <a:cubicBezTo>
                    <a:pt x="84" y="139"/>
                    <a:pt x="85" y="135"/>
                    <a:pt x="84" y="127"/>
                  </a:cubicBezTo>
                  <a:cubicBezTo>
                    <a:pt x="82" y="110"/>
                    <a:pt x="82" y="110"/>
                    <a:pt x="82" y="110"/>
                  </a:cubicBezTo>
                  <a:cubicBezTo>
                    <a:pt x="77" y="100"/>
                    <a:pt x="77" y="100"/>
                    <a:pt x="77" y="100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65" y="82"/>
                    <a:pt x="65" y="82"/>
                    <a:pt x="65" y="82"/>
                  </a:cubicBezTo>
                  <a:cubicBezTo>
                    <a:pt x="52" y="69"/>
                    <a:pt x="52" y="69"/>
                    <a:pt x="52" y="69"/>
                  </a:cubicBezTo>
                  <a:cubicBezTo>
                    <a:pt x="45" y="61"/>
                    <a:pt x="42" y="55"/>
                    <a:pt x="43" y="49"/>
                  </a:cubicBezTo>
                  <a:cubicBezTo>
                    <a:pt x="43" y="46"/>
                    <a:pt x="45" y="43"/>
                    <a:pt x="48" y="40"/>
                  </a:cubicBezTo>
                  <a:cubicBezTo>
                    <a:pt x="55" y="33"/>
                    <a:pt x="55" y="33"/>
                    <a:pt x="55" y="33"/>
                  </a:cubicBezTo>
                  <a:cubicBezTo>
                    <a:pt x="59" y="28"/>
                    <a:pt x="61" y="27"/>
                    <a:pt x="62" y="27"/>
                  </a:cubicBezTo>
                  <a:cubicBezTo>
                    <a:pt x="68" y="22"/>
                    <a:pt x="68" y="22"/>
                    <a:pt x="68" y="22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53" y="14"/>
                    <a:pt x="52" y="12"/>
                    <a:pt x="52" y="9"/>
                  </a:cubicBezTo>
                  <a:cubicBezTo>
                    <a:pt x="52" y="9"/>
                    <a:pt x="52" y="9"/>
                    <a:pt x="52" y="9"/>
                  </a:cubicBezTo>
                  <a:cubicBezTo>
                    <a:pt x="53" y="9"/>
                    <a:pt x="53" y="9"/>
                    <a:pt x="53" y="9"/>
                  </a:cubicBezTo>
                  <a:cubicBezTo>
                    <a:pt x="54" y="6"/>
                    <a:pt x="54" y="6"/>
                    <a:pt x="54" y="6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47" y="4"/>
                    <a:pt x="47" y="4"/>
                    <a:pt x="47" y="4"/>
                  </a:cubicBezTo>
                  <a:cubicBezTo>
                    <a:pt x="44" y="4"/>
                    <a:pt x="43" y="3"/>
                    <a:pt x="4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14" name="Freeform 927"/>
            <p:cNvSpPr>
              <a:spLocks/>
            </p:cNvSpPr>
            <p:nvPr/>
          </p:nvSpPr>
          <p:spPr bwMode="auto">
            <a:xfrm>
              <a:off x="5441254" y="4569176"/>
              <a:ext cx="334408" cy="695701"/>
            </a:xfrm>
            <a:custGeom>
              <a:avLst/>
              <a:gdLst>
                <a:gd name="T0" fmla="*/ 35 w 84"/>
                <a:gd name="T1" fmla="*/ 175 h 175"/>
                <a:gd name="T2" fmla="*/ 34 w 84"/>
                <a:gd name="T3" fmla="*/ 168 h 175"/>
                <a:gd name="T4" fmla="*/ 30 w 84"/>
                <a:gd name="T5" fmla="*/ 154 h 175"/>
                <a:gd name="T6" fmla="*/ 47 w 84"/>
                <a:gd name="T7" fmla="*/ 149 h 175"/>
                <a:gd name="T8" fmla="*/ 48 w 84"/>
                <a:gd name="T9" fmla="*/ 148 h 175"/>
                <a:gd name="T10" fmla="*/ 59 w 84"/>
                <a:gd name="T11" fmla="*/ 132 h 175"/>
                <a:gd name="T12" fmla="*/ 65 w 84"/>
                <a:gd name="T13" fmla="*/ 103 h 175"/>
                <a:gd name="T14" fmla="*/ 60 w 84"/>
                <a:gd name="T15" fmla="*/ 89 h 175"/>
                <a:gd name="T16" fmla="*/ 60 w 84"/>
                <a:gd name="T17" fmla="*/ 85 h 175"/>
                <a:gd name="T18" fmla="*/ 56 w 84"/>
                <a:gd name="T19" fmla="*/ 82 h 175"/>
                <a:gd name="T20" fmla="*/ 48 w 84"/>
                <a:gd name="T21" fmla="*/ 70 h 175"/>
                <a:gd name="T22" fmla="*/ 25 w 84"/>
                <a:gd name="T23" fmla="*/ 48 h 175"/>
                <a:gd name="T24" fmla="*/ 24 w 84"/>
                <a:gd name="T25" fmla="*/ 45 h 175"/>
                <a:gd name="T26" fmla="*/ 34 w 84"/>
                <a:gd name="T27" fmla="*/ 36 h 175"/>
                <a:gd name="T28" fmla="*/ 24 w 84"/>
                <a:gd name="T29" fmla="*/ 27 h 175"/>
                <a:gd name="T30" fmla="*/ 15 w 84"/>
                <a:gd name="T31" fmla="*/ 28 h 175"/>
                <a:gd name="T32" fmla="*/ 0 w 84"/>
                <a:gd name="T33" fmla="*/ 7 h 175"/>
                <a:gd name="T34" fmla="*/ 10 w 84"/>
                <a:gd name="T35" fmla="*/ 7 h 175"/>
                <a:gd name="T36" fmla="*/ 28 w 84"/>
                <a:gd name="T37" fmla="*/ 2 h 175"/>
                <a:gd name="T38" fmla="*/ 40 w 84"/>
                <a:gd name="T39" fmla="*/ 0 h 175"/>
                <a:gd name="T40" fmla="*/ 52 w 84"/>
                <a:gd name="T41" fmla="*/ 3 h 175"/>
                <a:gd name="T42" fmla="*/ 51 w 84"/>
                <a:gd name="T43" fmla="*/ 8 h 175"/>
                <a:gd name="T44" fmla="*/ 68 w 84"/>
                <a:gd name="T45" fmla="*/ 21 h 175"/>
                <a:gd name="T46" fmla="*/ 60 w 84"/>
                <a:gd name="T47" fmla="*/ 27 h 175"/>
                <a:gd name="T48" fmla="*/ 47 w 84"/>
                <a:gd name="T49" fmla="*/ 40 h 175"/>
                <a:gd name="T50" fmla="*/ 51 w 84"/>
                <a:gd name="T51" fmla="*/ 67 h 175"/>
                <a:gd name="T52" fmla="*/ 73 w 84"/>
                <a:gd name="T53" fmla="*/ 89 h 175"/>
                <a:gd name="T54" fmla="*/ 81 w 84"/>
                <a:gd name="T55" fmla="*/ 109 h 175"/>
                <a:gd name="T56" fmla="*/ 80 w 84"/>
                <a:gd name="T57" fmla="*/ 140 h 175"/>
                <a:gd name="T58" fmla="*/ 66 w 84"/>
                <a:gd name="T59" fmla="*/ 150 h 175"/>
                <a:gd name="T60" fmla="*/ 57 w 84"/>
                <a:gd name="T61" fmla="*/ 152 h 175"/>
                <a:gd name="T62" fmla="*/ 56 w 84"/>
                <a:gd name="T63" fmla="*/ 152 h 175"/>
                <a:gd name="T64" fmla="*/ 46 w 84"/>
                <a:gd name="T65" fmla="*/ 166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4" h="175">
                  <a:moveTo>
                    <a:pt x="35" y="175"/>
                  </a:moveTo>
                  <a:cubicBezTo>
                    <a:pt x="35" y="175"/>
                    <a:pt x="35" y="175"/>
                    <a:pt x="35" y="175"/>
                  </a:cubicBezTo>
                  <a:cubicBezTo>
                    <a:pt x="35" y="175"/>
                    <a:pt x="35" y="175"/>
                    <a:pt x="35" y="175"/>
                  </a:cubicBezTo>
                  <a:cubicBezTo>
                    <a:pt x="34" y="174"/>
                    <a:pt x="34" y="172"/>
                    <a:pt x="34" y="168"/>
                  </a:cubicBezTo>
                  <a:cubicBezTo>
                    <a:pt x="35" y="160"/>
                    <a:pt x="35" y="157"/>
                    <a:pt x="33" y="155"/>
                  </a:cubicBezTo>
                  <a:cubicBezTo>
                    <a:pt x="30" y="154"/>
                    <a:pt x="30" y="154"/>
                    <a:pt x="30" y="154"/>
                  </a:cubicBezTo>
                  <a:cubicBezTo>
                    <a:pt x="35" y="151"/>
                    <a:pt x="40" y="149"/>
                    <a:pt x="45" y="149"/>
                  </a:cubicBezTo>
                  <a:cubicBezTo>
                    <a:pt x="45" y="149"/>
                    <a:pt x="46" y="149"/>
                    <a:pt x="47" y="149"/>
                  </a:cubicBezTo>
                  <a:cubicBezTo>
                    <a:pt x="48" y="149"/>
                    <a:pt x="48" y="149"/>
                    <a:pt x="48" y="149"/>
                  </a:cubicBezTo>
                  <a:cubicBezTo>
                    <a:pt x="48" y="148"/>
                    <a:pt x="48" y="148"/>
                    <a:pt x="48" y="148"/>
                  </a:cubicBezTo>
                  <a:cubicBezTo>
                    <a:pt x="46" y="144"/>
                    <a:pt x="46" y="141"/>
                    <a:pt x="47" y="139"/>
                  </a:cubicBezTo>
                  <a:cubicBezTo>
                    <a:pt x="49" y="137"/>
                    <a:pt x="53" y="135"/>
                    <a:pt x="59" y="132"/>
                  </a:cubicBezTo>
                  <a:cubicBezTo>
                    <a:pt x="64" y="131"/>
                    <a:pt x="66" y="124"/>
                    <a:pt x="66" y="11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1" y="91"/>
                    <a:pt x="61" y="91"/>
                    <a:pt x="61" y="91"/>
                  </a:cubicBezTo>
                  <a:cubicBezTo>
                    <a:pt x="60" y="90"/>
                    <a:pt x="60" y="90"/>
                    <a:pt x="60" y="89"/>
                  </a:cubicBezTo>
                  <a:cubicBezTo>
                    <a:pt x="60" y="85"/>
                    <a:pt x="60" y="85"/>
                    <a:pt x="60" y="85"/>
                  </a:cubicBezTo>
                  <a:cubicBezTo>
                    <a:pt x="60" y="85"/>
                    <a:pt x="60" y="85"/>
                    <a:pt x="60" y="85"/>
                  </a:cubicBezTo>
                  <a:cubicBezTo>
                    <a:pt x="60" y="85"/>
                    <a:pt x="60" y="85"/>
                    <a:pt x="60" y="85"/>
                  </a:cubicBezTo>
                  <a:cubicBezTo>
                    <a:pt x="60" y="83"/>
                    <a:pt x="58" y="82"/>
                    <a:pt x="56" y="82"/>
                  </a:cubicBezTo>
                  <a:cubicBezTo>
                    <a:pt x="55" y="82"/>
                    <a:pt x="55" y="82"/>
                    <a:pt x="54" y="81"/>
                  </a:cubicBezTo>
                  <a:cubicBezTo>
                    <a:pt x="48" y="70"/>
                    <a:pt x="48" y="70"/>
                    <a:pt x="48" y="70"/>
                  </a:cubicBezTo>
                  <a:cubicBezTo>
                    <a:pt x="42" y="62"/>
                    <a:pt x="42" y="62"/>
                    <a:pt x="42" y="62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3" y="45"/>
                    <a:pt x="24" y="45"/>
                    <a:pt x="24" y="45"/>
                  </a:cubicBezTo>
                  <a:cubicBezTo>
                    <a:pt x="25" y="44"/>
                    <a:pt x="26" y="44"/>
                    <a:pt x="26" y="43"/>
                  </a:cubicBezTo>
                  <a:cubicBezTo>
                    <a:pt x="32" y="41"/>
                    <a:pt x="34" y="38"/>
                    <a:pt x="34" y="36"/>
                  </a:cubicBezTo>
                  <a:cubicBezTo>
                    <a:pt x="33" y="32"/>
                    <a:pt x="31" y="27"/>
                    <a:pt x="27" y="27"/>
                  </a:cubicBezTo>
                  <a:cubicBezTo>
                    <a:pt x="26" y="27"/>
                    <a:pt x="25" y="27"/>
                    <a:pt x="24" y="27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2" y="7"/>
                    <a:pt x="15" y="6"/>
                    <a:pt x="20" y="4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1" y="1"/>
                    <a:pt x="43" y="2"/>
                    <a:pt x="45" y="2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51" y="8"/>
                    <a:pt x="51" y="8"/>
                    <a:pt x="51" y="8"/>
                  </a:cubicBezTo>
                  <a:cubicBezTo>
                    <a:pt x="51" y="11"/>
                    <a:pt x="51" y="13"/>
                    <a:pt x="53" y="14"/>
                  </a:cubicBezTo>
                  <a:cubicBezTo>
                    <a:pt x="68" y="21"/>
                    <a:pt x="68" y="21"/>
                    <a:pt x="68" y="21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0" y="27"/>
                    <a:pt x="60" y="27"/>
                    <a:pt x="60" y="27"/>
                  </a:cubicBezTo>
                  <a:cubicBezTo>
                    <a:pt x="59" y="27"/>
                    <a:pt x="58" y="28"/>
                    <a:pt x="53" y="32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4" y="42"/>
                    <a:pt x="42" y="45"/>
                    <a:pt x="42" y="48"/>
                  </a:cubicBezTo>
                  <a:cubicBezTo>
                    <a:pt x="41" y="53"/>
                    <a:pt x="44" y="60"/>
                    <a:pt x="51" y="67"/>
                  </a:cubicBezTo>
                  <a:cubicBezTo>
                    <a:pt x="63" y="80"/>
                    <a:pt x="63" y="80"/>
                    <a:pt x="63" y="80"/>
                  </a:cubicBezTo>
                  <a:cubicBezTo>
                    <a:pt x="73" y="89"/>
                    <a:pt x="73" y="89"/>
                    <a:pt x="73" y="89"/>
                  </a:cubicBezTo>
                  <a:cubicBezTo>
                    <a:pt x="76" y="99"/>
                    <a:pt x="76" y="99"/>
                    <a:pt x="76" y="99"/>
                  </a:cubicBezTo>
                  <a:cubicBezTo>
                    <a:pt x="81" y="109"/>
                    <a:pt x="81" y="109"/>
                    <a:pt x="81" y="109"/>
                  </a:cubicBezTo>
                  <a:cubicBezTo>
                    <a:pt x="83" y="125"/>
                    <a:pt x="83" y="125"/>
                    <a:pt x="83" y="125"/>
                  </a:cubicBezTo>
                  <a:cubicBezTo>
                    <a:pt x="84" y="133"/>
                    <a:pt x="83" y="139"/>
                    <a:pt x="80" y="140"/>
                  </a:cubicBezTo>
                  <a:cubicBezTo>
                    <a:pt x="77" y="142"/>
                    <a:pt x="74" y="143"/>
                    <a:pt x="72" y="145"/>
                  </a:cubicBezTo>
                  <a:cubicBezTo>
                    <a:pt x="69" y="146"/>
                    <a:pt x="67" y="148"/>
                    <a:pt x="66" y="150"/>
                  </a:cubicBezTo>
                  <a:cubicBezTo>
                    <a:pt x="59" y="152"/>
                    <a:pt x="59" y="152"/>
                    <a:pt x="59" y="152"/>
                  </a:cubicBezTo>
                  <a:cubicBezTo>
                    <a:pt x="57" y="152"/>
                    <a:pt x="57" y="152"/>
                    <a:pt x="57" y="152"/>
                  </a:cubicBezTo>
                  <a:cubicBezTo>
                    <a:pt x="56" y="152"/>
                    <a:pt x="56" y="152"/>
                    <a:pt x="56" y="152"/>
                  </a:cubicBezTo>
                  <a:cubicBezTo>
                    <a:pt x="56" y="152"/>
                    <a:pt x="56" y="152"/>
                    <a:pt x="56" y="152"/>
                  </a:cubicBezTo>
                  <a:cubicBezTo>
                    <a:pt x="55" y="157"/>
                    <a:pt x="55" y="157"/>
                    <a:pt x="55" y="157"/>
                  </a:cubicBezTo>
                  <a:cubicBezTo>
                    <a:pt x="55" y="157"/>
                    <a:pt x="52" y="161"/>
                    <a:pt x="46" y="166"/>
                  </a:cubicBezTo>
                  <a:cubicBezTo>
                    <a:pt x="35" y="175"/>
                    <a:pt x="35" y="175"/>
                    <a:pt x="35" y="1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15" name="Freeform 928"/>
            <p:cNvSpPr>
              <a:spLocks noEditPoints="1"/>
            </p:cNvSpPr>
            <p:nvPr/>
          </p:nvSpPr>
          <p:spPr bwMode="auto">
            <a:xfrm>
              <a:off x="5434531" y="4565814"/>
              <a:ext cx="344490" cy="704103"/>
            </a:xfrm>
            <a:custGeom>
              <a:avLst/>
              <a:gdLst>
                <a:gd name="T0" fmla="*/ 55 w 87"/>
                <a:gd name="T1" fmla="*/ 3 h 177"/>
                <a:gd name="T2" fmla="*/ 56 w 87"/>
                <a:gd name="T3" fmla="*/ 15 h 177"/>
                <a:gd name="T4" fmla="*/ 63 w 87"/>
                <a:gd name="T5" fmla="*/ 29 h 177"/>
                <a:gd name="T6" fmla="*/ 53 w 87"/>
                <a:gd name="T7" fmla="*/ 68 h 177"/>
                <a:gd name="T8" fmla="*/ 79 w 87"/>
                <a:gd name="T9" fmla="*/ 99 h 177"/>
                <a:gd name="T10" fmla="*/ 83 w 87"/>
                <a:gd name="T11" fmla="*/ 142 h 177"/>
                <a:gd name="T12" fmla="*/ 61 w 87"/>
                <a:gd name="T13" fmla="*/ 154 h 177"/>
                <a:gd name="T14" fmla="*/ 49 w 87"/>
                <a:gd name="T15" fmla="*/ 168 h 177"/>
                <a:gd name="T16" fmla="*/ 36 w 87"/>
                <a:gd name="T17" fmla="*/ 168 h 177"/>
                <a:gd name="T18" fmla="*/ 47 w 87"/>
                <a:gd name="T19" fmla="*/ 149 h 177"/>
                <a:gd name="T20" fmla="*/ 61 w 87"/>
                <a:gd name="T21" fmla="*/ 132 h 177"/>
                <a:gd name="T22" fmla="*/ 62 w 87"/>
                <a:gd name="T23" fmla="*/ 92 h 177"/>
                <a:gd name="T24" fmla="*/ 58 w 87"/>
                <a:gd name="T25" fmla="*/ 84 h 177"/>
                <a:gd name="T26" fmla="*/ 43 w 87"/>
                <a:gd name="T27" fmla="*/ 63 h 177"/>
                <a:gd name="T28" fmla="*/ 28 w 87"/>
                <a:gd name="T29" fmla="*/ 44 h 177"/>
                <a:gd name="T30" fmla="*/ 27 w 87"/>
                <a:gd name="T31" fmla="*/ 29 h 177"/>
                <a:gd name="T32" fmla="*/ 8 w 87"/>
                <a:gd name="T33" fmla="*/ 20 h 177"/>
                <a:gd name="T34" fmla="*/ 12 w 87"/>
                <a:gd name="T35" fmla="*/ 7 h 177"/>
                <a:gd name="T36" fmla="*/ 38 w 87"/>
                <a:gd name="T37" fmla="*/ 0 h 177"/>
                <a:gd name="T38" fmla="*/ 38 w 87"/>
                <a:gd name="T39" fmla="*/ 2 h 177"/>
                <a:gd name="T40" fmla="*/ 12 w 87"/>
                <a:gd name="T41" fmla="*/ 9 h 177"/>
                <a:gd name="T42" fmla="*/ 18 w 87"/>
                <a:gd name="T43" fmla="*/ 28 h 177"/>
                <a:gd name="T44" fmla="*/ 29 w 87"/>
                <a:gd name="T45" fmla="*/ 27 h 177"/>
                <a:gd name="T46" fmla="*/ 27 w 87"/>
                <a:gd name="T47" fmla="*/ 46 h 177"/>
                <a:gd name="T48" fmla="*/ 26 w 87"/>
                <a:gd name="T49" fmla="*/ 47 h 177"/>
                <a:gd name="T50" fmla="*/ 45 w 87"/>
                <a:gd name="T51" fmla="*/ 62 h 177"/>
                <a:gd name="T52" fmla="*/ 51 w 87"/>
                <a:gd name="T53" fmla="*/ 70 h 177"/>
                <a:gd name="T54" fmla="*/ 57 w 87"/>
                <a:gd name="T55" fmla="*/ 82 h 177"/>
                <a:gd name="T56" fmla="*/ 58 w 87"/>
                <a:gd name="T57" fmla="*/ 82 h 177"/>
                <a:gd name="T58" fmla="*/ 63 w 87"/>
                <a:gd name="T59" fmla="*/ 86 h 177"/>
                <a:gd name="T60" fmla="*/ 63 w 87"/>
                <a:gd name="T61" fmla="*/ 90 h 177"/>
                <a:gd name="T62" fmla="*/ 64 w 87"/>
                <a:gd name="T63" fmla="*/ 92 h 177"/>
                <a:gd name="T64" fmla="*/ 68 w 87"/>
                <a:gd name="T65" fmla="*/ 104 h 177"/>
                <a:gd name="T66" fmla="*/ 62 w 87"/>
                <a:gd name="T67" fmla="*/ 134 h 177"/>
                <a:gd name="T68" fmla="*/ 51 w 87"/>
                <a:gd name="T69" fmla="*/ 151 h 177"/>
                <a:gd name="T70" fmla="*/ 34 w 87"/>
                <a:gd name="T71" fmla="*/ 155 h 177"/>
                <a:gd name="T72" fmla="*/ 36 w 87"/>
                <a:gd name="T73" fmla="*/ 155 h 177"/>
                <a:gd name="T74" fmla="*/ 48 w 87"/>
                <a:gd name="T75" fmla="*/ 167 h 177"/>
                <a:gd name="T76" fmla="*/ 57 w 87"/>
                <a:gd name="T77" fmla="*/ 152 h 177"/>
                <a:gd name="T78" fmla="*/ 68 w 87"/>
                <a:gd name="T79" fmla="*/ 151 h 177"/>
                <a:gd name="T80" fmla="*/ 84 w 87"/>
                <a:gd name="T81" fmla="*/ 127 h 177"/>
                <a:gd name="T82" fmla="*/ 74 w 87"/>
                <a:gd name="T83" fmla="*/ 91 h 177"/>
                <a:gd name="T84" fmla="*/ 43 w 87"/>
                <a:gd name="T85" fmla="*/ 49 h 177"/>
                <a:gd name="T86" fmla="*/ 62 w 87"/>
                <a:gd name="T87" fmla="*/ 27 h 177"/>
                <a:gd name="T88" fmla="*/ 55 w 87"/>
                <a:gd name="T89" fmla="*/ 16 h 177"/>
                <a:gd name="T90" fmla="*/ 52 w 87"/>
                <a:gd name="T91" fmla="*/ 9 h 177"/>
                <a:gd name="T92" fmla="*/ 53 w 87"/>
                <a:gd name="T93" fmla="*/ 4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7" h="177">
                  <a:moveTo>
                    <a:pt x="43" y="0"/>
                  </a:moveTo>
                  <a:cubicBezTo>
                    <a:pt x="44" y="1"/>
                    <a:pt x="45" y="2"/>
                    <a:pt x="47" y="2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6" y="6"/>
                    <a:pt x="56" y="6"/>
                    <a:pt x="56" y="6"/>
                  </a:cubicBezTo>
                  <a:cubicBezTo>
                    <a:pt x="54" y="10"/>
                    <a:pt x="54" y="10"/>
                    <a:pt x="54" y="10"/>
                  </a:cubicBezTo>
                  <a:cubicBezTo>
                    <a:pt x="54" y="11"/>
                    <a:pt x="54" y="13"/>
                    <a:pt x="56" y="15"/>
                  </a:cubicBezTo>
                  <a:cubicBezTo>
                    <a:pt x="72" y="21"/>
                    <a:pt x="72" y="21"/>
                    <a:pt x="72" y="21"/>
                  </a:cubicBezTo>
                  <a:cubicBezTo>
                    <a:pt x="70" y="23"/>
                    <a:pt x="70" y="23"/>
                    <a:pt x="70" y="23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2" y="29"/>
                    <a:pt x="60" y="30"/>
                    <a:pt x="56" y="34"/>
                  </a:cubicBezTo>
                  <a:cubicBezTo>
                    <a:pt x="49" y="42"/>
                    <a:pt x="49" y="42"/>
                    <a:pt x="49" y="42"/>
                  </a:cubicBezTo>
                  <a:cubicBezTo>
                    <a:pt x="42" y="48"/>
                    <a:pt x="43" y="56"/>
                    <a:pt x="53" y="68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9" y="99"/>
                    <a:pt x="79" y="99"/>
                    <a:pt x="79" y="99"/>
                  </a:cubicBezTo>
                  <a:cubicBezTo>
                    <a:pt x="84" y="109"/>
                    <a:pt x="84" y="109"/>
                    <a:pt x="84" y="109"/>
                  </a:cubicBezTo>
                  <a:cubicBezTo>
                    <a:pt x="86" y="126"/>
                    <a:pt x="86" y="126"/>
                    <a:pt x="86" y="126"/>
                  </a:cubicBezTo>
                  <a:cubicBezTo>
                    <a:pt x="87" y="135"/>
                    <a:pt x="85" y="140"/>
                    <a:pt x="83" y="142"/>
                  </a:cubicBezTo>
                  <a:cubicBezTo>
                    <a:pt x="79" y="144"/>
                    <a:pt x="77" y="145"/>
                    <a:pt x="75" y="146"/>
                  </a:cubicBezTo>
                  <a:cubicBezTo>
                    <a:pt x="72" y="148"/>
                    <a:pt x="70" y="150"/>
                    <a:pt x="69" y="152"/>
                  </a:cubicBezTo>
                  <a:cubicBezTo>
                    <a:pt x="61" y="154"/>
                    <a:pt x="61" y="154"/>
                    <a:pt x="61" y="154"/>
                  </a:cubicBezTo>
                  <a:cubicBezTo>
                    <a:pt x="59" y="154"/>
                    <a:pt x="59" y="154"/>
                    <a:pt x="59" y="154"/>
                  </a:cubicBezTo>
                  <a:cubicBezTo>
                    <a:pt x="58" y="158"/>
                    <a:pt x="58" y="158"/>
                    <a:pt x="58" y="158"/>
                  </a:cubicBezTo>
                  <a:cubicBezTo>
                    <a:pt x="58" y="159"/>
                    <a:pt x="54" y="163"/>
                    <a:pt x="49" y="168"/>
                  </a:cubicBezTo>
                  <a:cubicBezTo>
                    <a:pt x="37" y="177"/>
                    <a:pt x="37" y="177"/>
                    <a:pt x="37" y="177"/>
                  </a:cubicBezTo>
                  <a:cubicBezTo>
                    <a:pt x="37" y="177"/>
                    <a:pt x="37" y="177"/>
                    <a:pt x="37" y="177"/>
                  </a:cubicBezTo>
                  <a:cubicBezTo>
                    <a:pt x="35" y="177"/>
                    <a:pt x="35" y="174"/>
                    <a:pt x="36" y="168"/>
                  </a:cubicBezTo>
                  <a:cubicBezTo>
                    <a:pt x="36" y="162"/>
                    <a:pt x="36" y="158"/>
                    <a:pt x="35" y="157"/>
                  </a:cubicBezTo>
                  <a:cubicBezTo>
                    <a:pt x="31" y="155"/>
                    <a:pt x="31" y="155"/>
                    <a:pt x="31" y="155"/>
                  </a:cubicBezTo>
                  <a:cubicBezTo>
                    <a:pt x="36" y="151"/>
                    <a:pt x="41" y="149"/>
                    <a:pt x="47" y="149"/>
                  </a:cubicBezTo>
                  <a:cubicBezTo>
                    <a:pt x="47" y="149"/>
                    <a:pt x="48" y="149"/>
                    <a:pt x="49" y="149"/>
                  </a:cubicBezTo>
                  <a:cubicBezTo>
                    <a:pt x="47" y="145"/>
                    <a:pt x="47" y="142"/>
                    <a:pt x="49" y="140"/>
                  </a:cubicBezTo>
                  <a:cubicBezTo>
                    <a:pt x="51" y="137"/>
                    <a:pt x="55" y="135"/>
                    <a:pt x="61" y="132"/>
                  </a:cubicBezTo>
                  <a:cubicBezTo>
                    <a:pt x="65" y="131"/>
                    <a:pt x="67" y="125"/>
                    <a:pt x="67" y="11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1" y="92"/>
                    <a:pt x="61" y="91"/>
                    <a:pt x="61" y="89"/>
                  </a:cubicBezTo>
                  <a:cubicBezTo>
                    <a:pt x="61" y="86"/>
                    <a:pt x="61" y="86"/>
                    <a:pt x="61" y="86"/>
                  </a:cubicBezTo>
                  <a:cubicBezTo>
                    <a:pt x="61" y="85"/>
                    <a:pt x="60" y="84"/>
                    <a:pt x="58" y="84"/>
                  </a:cubicBezTo>
                  <a:cubicBezTo>
                    <a:pt x="56" y="84"/>
                    <a:pt x="56" y="83"/>
                    <a:pt x="56" y="83"/>
                  </a:cubicBezTo>
                  <a:cubicBezTo>
                    <a:pt x="49" y="71"/>
                    <a:pt x="49" y="71"/>
                    <a:pt x="49" y="71"/>
                  </a:cubicBezTo>
                  <a:cubicBezTo>
                    <a:pt x="43" y="63"/>
                    <a:pt x="43" y="63"/>
                    <a:pt x="43" y="63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4" y="48"/>
                    <a:pt x="24" y="48"/>
                    <a:pt x="24" y="46"/>
                  </a:cubicBezTo>
                  <a:cubicBezTo>
                    <a:pt x="24" y="45"/>
                    <a:pt x="26" y="45"/>
                    <a:pt x="28" y="44"/>
                  </a:cubicBezTo>
                  <a:cubicBezTo>
                    <a:pt x="33" y="41"/>
                    <a:pt x="35" y="39"/>
                    <a:pt x="35" y="37"/>
                  </a:cubicBezTo>
                  <a:cubicBezTo>
                    <a:pt x="34" y="32"/>
                    <a:pt x="32" y="29"/>
                    <a:pt x="29" y="29"/>
                  </a:cubicBezTo>
                  <a:cubicBezTo>
                    <a:pt x="28" y="29"/>
                    <a:pt x="27" y="29"/>
                    <a:pt x="27" y="29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3" y="7"/>
                    <a:pt x="17" y="6"/>
                    <a:pt x="22" y="5"/>
                  </a:cubicBezTo>
                  <a:cubicBezTo>
                    <a:pt x="30" y="2"/>
                    <a:pt x="30" y="2"/>
                    <a:pt x="30" y="2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43" y="0"/>
                    <a:pt x="43" y="0"/>
                    <a:pt x="43" y="0"/>
                  </a:cubicBezTo>
                  <a:moveTo>
                    <a:pt x="42" y="2"/>
                  </a:moveTo>
                  <a:cubicBezTo>
                    <a:pt x="38" y="2"/>
                    <a:pt x="38" y="2"/>
                    <a:pt x="38" y="2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18" y="8"/>
                    <a:pt x="14" y="9"/>
                    <a:pt x="12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7" y="27"/>
                    <a:pt x="28" y="27"/>
                    <a:pt x="29" y="27"/>
                  </a:cubicBezTo>
                  <a:cubicBezTo>
                    <a:pt x="34" y="27"/>
                    <a:pt x="36" y="32"/>
                    <a:pt x="36" y="36"/>
                  </a:cubicBezTo>
                  <a:cubicBezTo>
                    <a:pt x="37" y="41"/>
                    <a:pt x="31" y="44"/>
                    <a:pt x="29" y="45"/>
                  </a:cubicBezTo>
                  <a:cubicBezTo>
                    <a:pt x="28" y="46"/>
                    <a:pt x="27" y="46"/>
                    <a:pt x="27" y="46"/>
                  </a:cubicBezTo>
                  <a:cubicBezTo>
                    <a:pt x="27" y="47"/>
                    <a:pt x="26" y="47"/>
                    <a:pt x="26" y="47"/>
                  </a:cubicBezTo>
                  <a:cubicBezTo>
                    <a:pt x="26" y="47"/>
                    <a:pt x="26" y="47"/>
                    <a:pt x="26" y="47"/>
                  </a:cubicBezTo>
                  <a:cubicBezTo>
                    <a:pt x="26" y="47"/>
                    <a:pt x="26" y="47"/>
                    <a:pt x="26" y="47"/>
                  </a:cubicBezTo>
                  <a:cubicBezTo>
                    <a:pt x="26" y="47"/>
                    <a:pt x="27" y="48"/>
                    <a:pt x="28" y="49"/>
                  </a:cubicBezTo>
                  <a:cubicBezTo>
                    <a:pt x="44" y="62"/>
                    <a:pt x="44" y="62"/>
                    <a:pt x="44" y="62"/>
                  </a:cubicBezTo>
                  <a:cubicBezTo>
                    <a:pt x="45" y="62"/>
                    <a:pt x="45" y="62"/>
                    <a:pt x="45" y="62"/>
                  </a:cubicBezTo>
                  <a:cubicBezTo>
                    <a:pt x="45" y="62"/>
                    <a:pt x="45" y="62"/>
                    <a:pt x="45" y="62"/>
                  </a:cubicBezTo>
                  <a:cubicBezTo>
                    <a:pt x="51" y="70"/>
                    <a:pt x="51" y="70"/>
                    <a:pt x="51" y="70"/>
                  </a:cubicBezTo>
                  <a:cubicBezTo>
                    <a:pt x="51" y="70"/>
                    <a:pt x="51" y="70"/>
                    <a:pt x="51" y="70"/>
                  </a:cubicBezTo>
                  <a:cubicBezTo>
                    <a:pt x="51" y="70"/>
                    <a:pt x="51" y="70"/>
                    <a:pt x="51" y="70"/>
                  </a:cubicBezTo>
                  <a:cubicBezTo>
                    <a:pt x="57" y="82"/>
                    <a:pt x="57" y="82"/>
                    <a:pt x="57" y="82"/>
                  </a:cubicBezTo>
                  <a:cubicBezTo>
                    <a:pt x="57" y="82"/>
                    <a:pt x="57" y="82"/>
                    <a:pt x="57" y="82"/>
                  </a:cubicBezTo>
                  <a:cubicBezTo>
                    <a:pt x="57" y="82"/>
                    <a:pt x="57" y="82"/>
                    <a:pt x="57" y="82"/>
                  </a:cubicBezTo>
                  <a:cubicBezTo>
                    <a:pt x="57" y="82"/>
                    <a:pt x="58" y="82"/>
                    <a:pt x="58" y="82"/>
                  </a:cubicBezTo>
                  <a:cubicBezTo>
                    <a:pt x="58" y="82"/>
                    <a:pt x="58" y="82"/>
                    <a:pt x="58" y="82"/>
                  </a:cubicBezTo>
                  <a:cubicBezTo>
                    <a:pt x="59" y="82"/>
                    <a:pt x="59" y="82"/>
                    <a:pt x="59" y="82"/>
                  </a:cubicBezTo>
                  <a:cubicBezTo>
                    <a:pt x="61" y="83"/>
                    <a:pt x="62" y="84"/>
                    <a:pt x="63" y="85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9"/>
                    <a:pt x="63" y="89"/>
                    <a:pt x="63" y="89"/>
                  </a:cubicBezTo>
                  <a:cubicBezTo>
                    <a:pt x="63" y="90"/>
                    <a:pt x="63" y="90"/>
                    <a:pt x="63" y="90"/>
                  </a:cubicBezTo>
                  <a:cubicBezTo>
                    <a:pt x="63" y="90"/>
                    <a:pt x="63" y="90"/>
                    <a:pt x="63" y="90"/>
                  </a:cubicBezTo>
                  <a:cubicBezTo>
                    <a:pt x="63" y="90"/>
                    <a:pt x="63" y="91"/>
                    <a:pt x="63" y="92"/>
                  </a:cubicBezTo>
                  <a:cubicBezTo>
                    <a:pt x="64" y="92"/>
                    <a:pt x="64" y="92"/>
                    <a:pt x="64" y="92"/>
                  </a:cubicBezTo>
                  <a:cubicBezTo>
                    <a:pt x="64" y="92"/>
                    <a:pt x="64" y="92"/>
                    <a:pt x="64" y="92"/>
                  </a:cubicBezTo>
                  <a:cubicBezTo>
                    <a:pt x="68" y="104"/>
                    <a:pt x="68" y="104"/>
                    <a:pt x="68" y="104"/>
                  </a:cubicBezTo>
                  <a:cubicBezTo>
                    <a:pt x="68" y="104"/>
                    <a:pt x="68" y="104"/>
                    <a:pt x="68" y="104"/>
                  </a:cubicBezTo>
                  <a:cubicBezTo>
                    <a:pt x="68" y="104"/>
                    <a:pt x="68" y="104"/>
                    <a:pt x="68" y="104"/>
                  </a:cubicBezTo>
                  <a:cubicBezTo>
                    <a:pt x="69" y="114"/>
                    <a:pt x="69" y="114"/>
                    <a:pt x="69" y="114"/>
                  </a:cubicBezTo>
                  <a:cubicBezTo>
                    <a:pt x="69" y="128"/>
                    <a:pt x="65" y="133"/>
                    <a:pt x="62" y="134"/>
                  </a:cubicBezTo>
                  <a:cubicBezTo>
                    <a:pt x="58" y="136"/>
                    <a:pt x="52" y="138"/>
                    <a:pt x="50" y="141"/>
                  </a:cubicBezTo>
                  <a:cubicBezTo>
                    <a:pt x="49" y="142"/>
                    <a:pt x="48" y="144"/>
                    <a:pt x="50" y="149"/>
                  </a:cubicBezTo>
                  <a:cubicBezTo>
                    <a:pt x="51" y="151"/>
                    <a:pt x="51" y="151"/>
                    <a:pt x="51" y="151"/>
                  </a:cubicBezTo>
                  <a:cubicBezTo>
                    <a:pt x="49" y="151"/>
                    <a:pt x="49" y="151"/>
                    <a:pt x="49" y="151"/>
                  </a:cubicBezTo>
                  <a:cubicBezTo>
                    <a:pt x="48" y="151"/>
                    <a:pt x="47" y="151"/>
                    <a:pt x="47" y="151"/>
                  </a:cubicBezTo>
                  <a:cubicBezTo>
                    <a:pt x="42" y="151"/>
                    <a:pt x="38" y="152"/>
                    <a:pt x="34" y="155"/>
                  </a:cubicBezTo>
                  <a:cubicBezTo>
                    <a:pt x="35" y="155"/>
                    <a:pt x="35" y="155"/>
                    <a:pt x="35" y="155"/>
                  </a:cubicBezTo>
                  <a:cubicBezTo>
                    <a:pt x="36" y="155"/>
                    <a:pt x="36" y="155"/>
                    <a:pt x="36" y="155"/>
                  </a:cubicBezTo>
                  <a:cubicBezTo>
                    <a:pt x="36" y="155"/>
                    <a:pt x="36" y="155"/>
                    <a:pt x="36" y="155"/>
                  </a:cubicBezTo>
                  <a:cubicBezTo>
                    <a:pt x="38" y="157"/>
                    <a:pt x="38" y="161"/>
                    <a:pt x="37" y="169"/>
                  </a:cubicBezTo>
                  <a:cubicBezTo>
                    <a:pt x="37" y="172"/>
                    <a:pt x="37" y="174"/>
                    <a:pt x="37" y="175"/>
                  </a:cubicBezTo>
                  <a:cubicBezTo>
                    <a:pt x="48" y="167"/>
                    <a:pt x="48" y="167"/>
                    <a:pt x="48" y="167"/>
                  </a:cubicBezTo>
                  <a:cubicBezTo>
                    <a:pt x="53" y="161"/>
                    <a:pt x="56" y="158"/>
                    <a:pt x="56" y="157"/>
                  </a:cubicBezTo>
                  <a:cubicBezTo>
                    <a:pt x="57" y="153"/>
                    <a:pt x="57" y="153"/>
                    <a:pt x="57" y="153"/>
                  </a:cubicBezTo>
                  <a:cubicBezTo>
                    <a:pt x="57" y="152"/>
                    <a:pt x="57" y="152"/>
                    <a:pt x="57" y="152"/>
                  </a:cubicBezTo>
                  <a:cubicBezTo>
                    <a:pt x="59" y="152"/>
                    <a:pt x="59" y="152"/>
                    <a:pt x="59" y="152"/>
                  </a:cubicBezTo>
                  <a:cubicBezTo>
                    <a:pt x="61" y="152"/>
                    <a:pt x="61" y="152"/>
                    <a:pt x="61" y="152"/>
                  </a:cubicBezTo>
                  <a:cubicBezTo>
                    <a:pt x="68" y="151"/>
                    <a:pt x="68" y="151"/>
                    <a:pt x="68" y="151"/>
                  </a:cubicBezTo>
                  <a:cubicBezTo>
                    <a:pt x="69" y="149"/>
                    <a:pt x="71" y="146"/>
                    <a:pt x="74" y="145"/>
                  </a:cubicBezTo>
                  <a:cubicBezTo>
                    <a:pt x="76" y="143"/>
                    <a:pt x="78" y="142"/>
                    <a:pt x="82" y="140"/>
                  </a:cubicBezTo>
                  <a:cubicBezTo>
                    <a:pt x="84" y="139"/>
                    <a:pt x="85" y="135"/>
                    <a:pt x="84" y="127"/>
                  </a:cubicBezTo>
                  <a:cubicBezTo>
                    <a:pt x="82" y="110"/>
                    <a:pt x="82" y="110"/>
                    <a:pt x="82" y="110"/>
                  </a:cubicBezTo>
                  <a:cubicBezTo>
                    <a:pt x="77" y="100"/>
                    <a:pt x="77" y="100"/>
                    <a:pt x="77" y="100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65" y="82"/>
                    <a:pt x="65" y="82"/>
                    <a:pt x="65" y="82"/>
                  </a:cubicBezTo>
                  <a:cubicBezTo>
                    <a:pt x="52" y="69"/>
                    <a:pt x="52" y="69"/>
                    <a:pt x="52" y="69"/>
                  </a:cubicBezTo>
                  <a:cubicBezTo>
                    <a:pt x="45" y="61"/>
                    <a:pt x="42" y="55"/>
                    <a:pt x="43" y="49"/>
                  </a:cubicBezTo>
                  <a:cubicBezTo>
                    <a:pt x="43" y="46"/>
                    <a:pt x="45" y="43"/>
                    <a:pt x="48" y="40"/>
                  </a:cubicBezTo>
                  <a:cubicBezTo>
                    <a:pt x="55" y="33"/>
                    <a:pt x="55" y="33"/>
                    <a:pt x="55" y="33"/>
                  </a:cubicBezTo>
                  <a:cubicBezTo>
                    <a:pt x="59" y="28"/>
                    <a:pt x="61" y="27"/>
                    <a:pt x="62" y="27"/>
                  </a:cubicBezTo>
                  <a:cubicBezTo>
                    <a:pt x="68" y="22"/>
                    <a:pt x="68" y="22"/>
                    <a:pt x="68" y="22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53" y="14"/>
                    <a:pt x="52" y="12"/>
                    <a:pt x="52" y="9"/>
                  </a:cubicBezTo>
                  <a:cubicBezTo>
                    <a:pt x="52" y="9"/>
                    <a:pt x="52" y="9"/>
                    <a:pt x="52" y="9"/>
                  </a:cubicBezTo>
                  <a:cubicBezTo>
                    <a:pt x="53" y="9"/>
                    <a:pt x="53" y="9"/>
                    <a:pt x="53" y="9"/>
                  </a:cubicBezTo>
                  <a:cubicBezTo>
                    <a:pt x="54" y="6"/>
                    <a:pt x="54" y="6"/>
                    <a:pt x="54" y="6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47" y="4"/>
                    <a:pt x="47" y="4"/>
                    <a:pt x="47" y="4"/>
                  </a:cubicBezTo>
                  <a:cubicBezTo>
                    <a:pt x="44" y="4"/>
                    <a:pt x="43" y="3"/>
                    <a:pt x="4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16" name="Freeform 929"/>
            <p:cNvSpPr>
              <a:spLocks/>
            </p:cNvSpPr>
            <p:nvPr/>
          </p:nvSpPr>
          <p:spPr bwMode="auto">
            <a:xfrm>
              <a:off x="1529198" y="3110556"/>
              <a:ext cx="305840" cy="174766"/>
            </a:xfrm>
            <a:custGeom>
              <a:avLst/>
              <a:gdLst>
                <a:gd name="T0" fmla="*/ 17 w 77"/>
                <a:gd name="T1" fmla="*/ 44 h 44"/>
                <a:gd name="T2" fmla="*/ 7 w 77"/>
                <a:gd name="T3" fmla="*/ 38 h 44"/>
                <a:gd name="T4" fmla="*/ 2 w 77"/>
                <a:gd name="T5" fmla="*/ 32 h 44"/>
                <a:gd name="T6" fmla="*/ 0 w 77"/>
                <a:gd name="T7" fmla="*/ 27 h 44"/>
                <a:gd name="T8" fmla="*/ 3 w 77"/>
                <a:gd name="T9" fmla="*/ 16 h 44"/>
                <a:gd name="T10" fmla="*/ 7 w 77"/>
                <a:gd name="T11" fmla="*/ 13 h 44"/>
                <a:gd name="T12" fmla="*/ 8 w 77"/>
                <a:gd name="T13" fmla="*/ 13 h 44"/>
                <a:gd name="T14" fmla="*/ 8 w 77"/>
                <a:gd name="T15" fmla="*/ 12 h 44"/>
                <a:gd name="T16" fmla="*/ 13 w 77"/>
                <a:gd name="T17" fmla="*/ 8 h 44"/>
                <a:gd name="T18" fmla="*/ 17 w 77"/>
                <a:gd name="T19" fmla="*/ 10 h 44"/>
                <a:gd name="T20" fmla="*/ 26 w 77"/>
                <a:gd name="T21" fmla="*/ 10 h 44"/>
                <a:gd name="T22" fmla="*/ 28 w 77"/>
                <a:gd name="T23" fmla="*/ 10 h 44"/>
                <a:gd name="T24" fmla="*/ 34 w 77"/>
                <a:gd name="T25" fmla="*/ 8 h 44"/>
                <a:gd name="T26" fmla="*/ 44 w 77"/>
                <a:gd name="T27" fmla="*/ 6 h 44"/>
                <a:gd name="T28" fmla="*/ 49 w 77"/>
                <a:gd name="T29" fmla="*/ 4 h 44"/>
                <a:gd name="T30" fmla="*/ 54 w 77"/>
                <a:gd name="T31" fmla="*/ 0 h 44"/>
                <a:gd name="T32" fmla="*/ 60 w 77"/>
                <a:gd name="T33" fmla="*/ 1 h 44"/>
                <a:gd name="T34" fmla="*/ 66 w 77"/>
                <a:gd name="T35" fmla="*/ 1 h 44"/>
                <a:gd name="T36" fmla="*/ 66 w 77"/>
                <a:gd name="T37" fmla="*/ 1 h 44"/>
                <a:gd name="T38" fmla="*/ 77 w 77"/>
                <a:gd name="T39" fmla="*/ 8 h 44"/>
                <a:gd name="T40" fmla="*/ 72 w 77"/>
                <a:gd name="T41" fmla="*/ 12 h 44"/>
                <a:gd name="T42" fmla="*/ 64 w 77"/>
                <a:gd name="T43" fmla="*/ 18 h 44"/>
                <a:gd name="T44" fmla="*/ 61 w 77"/>
                <a:gd name="T45" fmla="*/ 29 h 44"/>
                <a:gd name="T46" fmla="*/ 55 w 77"/>
                <a:gd name="T47" fmla="*/ 37 h 44"/>
                <a:gd name="T48" fmla="*/ 49 w 77"/>
                <a:gd name="T49" fmla="*/ 38 h 44"/>
                <a:gd name="T50" fmla="*/ 45 w 77"/>
                <a:gd name="T51" fmla="*/ 39 h 44"/>
                <a:gd name="T52" fmla="*/ 38 w 77"/>
                <a:gd name="T53" fmla="*/ 40 h 44"/>
                <a:gd name="T54" fmla="*/ 31 w 77"/>
                <a:gd name="T55" fmla="*/ 43 h 44"/>
                <a:gd name="T56" fmla="*/ 26 w 77"/>
                <a:gd name="T57" fmla="*/ 43 h 44"/>
                <a:gd name="T58" fmla="*/ 17 w 77"/>
                <a:gd name="T5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7" h="44">
                  <a:moveTo>
                    <a:pt x="17" y="44"/>
                  </a:moveTo>
                  <a:cubicBezTo>
                    <a:pt x="12" y="42"/>
                    <a:pt x="9" y="40"/>
                    <a:pt x="7" y="38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3" y="24"/>
                    <a:pt x="4" y="20"/>
                    <a:pt x="3" y="16"/>
                  </a:cubicBezTo>
                  <a:cubicBezTo>
                    <a:pt x="3" y="15"/>
                    <a:pt x="3" y="14"/>
                    <a:pt x="7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30" y="9"/>
                    <a:pt x="32" y="9"/>
                    <a:pt x="34" y="8"/>
                  </a:cubicBezTo>
                  <a:cubicBezTo>
                    <a:pt x="44" y="6"/>
                    <a:pt x="44" y="6"/>
                    <a:pt x="44" y="6"/>
                  </a:cubicBezTo>
                  <a:cubicBezTo>
                    <a:pt x="49" y="4"/>
                    <a:pt x="49" y="4"/>
                    <a:pt x="49" y="4"/>
                  </a:cubicBezTo>
                  <a:cubicBezTo>
                    <a:pt x="51" y="1"/>
                    <a:pt x="52" y="0"/>
                    <a:pt x="54" y="0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66" y="1"/>
                    <a:pt x="66" y="1"/>
                    <a:pt x="66" y="1"/>
                  </a:cubicBezTo>
                  <a:cubicBezTo>
                    <a:pt x="66" y="1"/>
                    <a:pt x="66" y="1"/>
                    <a:pt x="66" y="1"/>
                  </a:cubicBezTo>
                  <a:cubicBezTo>
                    <a:pt x="68" y="3"/>
                    <a:pt x="71" y="5"/>
                    <a:pt x="77" y="8"/>
                  </a:cubicBezTo>
                  <a:cubicBezTo>
                    <a:pt x="72" y="12"/>
                    <a:pt x="72" y="12"/>
                    <a:pt x="72" y="12"/>
                  </a:cubicBezTo>
                  <a:cubicBezTo>
                    <a:pt x="68" y="14"/>
                    <a:pt x="65" y="16"/>
                    <a:pt x="64" y="18"/>
                  </a:cubicBezTo>
                  <a:cubicBezTo>
                    <a:pt x="61" y="29"/>
                    <a:pt x="61" y="29"/>
                    <a:pt x="61" y="29"/>
                  </a:cubicBezTo>
                  <a:cubicBezTo>
                    <a:pt x="59" y="33"/>
                    <a:pt x="57" y="35"/>
                    <a:pt x="55" y="37"/>
                  </a:cubicBezTo>
                  <a:cubicBezTo>
                    <a:pt x="49" y="38"/>
                    <a:pt x="49" y="38"/>
                    <a:pt x="49" y="38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17" y="44"/>
                    <a:pt x="17" y="44"/>
                    <a:pt x="17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17" name="Freeform 930"/>
            <p:cNvSpPr>
              <a:spLocks noEditPoints="1"/>
            </p:cNvSpPr>
            <p:nvPr/>
          </p:nvSpPr>
          <p:spPr bwMode="auto">
            <a:xfrm>
              <a:off x="1525836" y="3110556"/>
              <a:ext cx="317604" cy="179808"/>
            </a:xfrm>
            <a:custGeom>
              <a:avLst/>
              <a:gdLst>
                <a:gd name="T0" fmla="*/ 62 w 80"/>
                <a:gd name="T1" fmla="*/ 0 h 45"/>
                <a:gd name="T2" fmla="*/ 68 w 80"/>
                <a:gd name="T3" fmla="*/ 0 h 45"/>
                <a:gd name="T4" fmla="*/ 73 w 80"/>
                <a:gd name="T5" fmla="*/ 13 h 45"/>
                <a:gd name="T6" fmla="*/ 62 w 80"/>
                <a:gd name="T7" fmla="*/ 29 h 45"/>
                <a:gd name="T8" fmla="*/ 50 w 80"/>
                <a:gd name="T9" fmla="*/ 39 h 45"/>
                <a:gd name="T10" fmla="*/ 39 w 80"/>
                <a:gd name="T11" fmla="*/ 41 h 45"/>
                <a:gd name="T12" fmla="*/ 28 w 80"/>
                <a:gd name="T13" fmla="*/ 44 h 45"/>
                <a:gd name="T14" fmla="*/ 7 w 80"/>
                <a:gd name="T15" fmla="*/ 38 h 45"/>
                <a:gd name="T16" fmla="*/ 0 w 80"/>
                <a:gd name="T17" fmla="*/ 27 h 45"/>
                <a:gd name="T18" fmla="*/ 8 w 80"/>
                <a:gd name="T19" fmla="*/ 12 h 45"/>
                <a:gd name="T20" fmla="*/ 19 w 80"/>
                <a:gd name="T21" fmla="*/ 9 h 45"/>
                <a:gd name="T22" fmla="*/ 34 w 80"/>
                <a:gd name="T23" fmla="*/ 7 h 45"/>
                <a:gd name="T24" fmla="*/ 49 w 80"/>
                <a:gd name="T25" fmla="*/ 3 h 45"/>
                <a:gd name="T26" fmla="*/ 55 w 80"/>
                <a:gd name="T27" fmla="*/ 1 h 45"/>
                <a:gd name="T28" fmla="*/ 50 w 80"/>
                <a:gd name="T29" fmla="*/ 4 h 45"/>
                <a:gd name="T30" fmla="*/ 46 w 80"/>
                <a:gd name="T31" fmla="*/ 7 h 45"/>
                <a:gd name="T32" fmla="*/ 45 w 80"/>
                <a:gd name="T33" fmla="*/ 7 h 45"/>
                <a:gd name="T34" fmla="*/ 29 w 80"/>
                <a:gd name="T35" fmla="*/ 11 h 45"/>
                <a:gd name="T36" fmla="*/ 27 w 80"/>
                <a:gd name="T37" fmla="*/ 11 h 45"/>
                <a:gd name="T38" fmla="*/ 18 w 80"/>
                <a:gd name="T39" fmla="*/ 11 h 45"/>
                <a:gd name="T40" fmla="*/ 18 w 80"/>
                <a:gd name="T41" fmla="*/ 11 h 45"/>
                <a:gd name="T42" fmla="*/ 9 w 80"/>
                <a:gd name="T43" fmla="*/ 13 h 45"/>
                <a:gd name="T44" fmla="*/ 9 w 80"/>
                <a:gd name="T45" fmla="*/ 14 h 45"/>
                <a:gd name="T46" fmla="*/ 2 w 80"/>
                <a:gd name="T47" fmla="*/ 28 h 45"/>
                <a:gd name="T48" fmla="*/ 9 w 80"/>
                <a:gd name="T49" fmla="*/ 37 h 45"/>
                <a:gd name="T50" fmla="*/ 27 w 80"/>
                <a:gd name="T51" fmla="*/ 43 h 45"/>
                <a:gd name="T52" fmla="*/ 39 w 80"/>
                <a:gd name="T53" fmla="*/ 39 h 45"/>
                <a:gd name="T54" fmla="*/ 39 w 80"/>
                <a:gd name="T55" fmla="*/ 39 h 45"/>
                <a:gd name="T56" fmla="*/ 50 w 80"/>
                <a:gd name="T57" fmla="*/ 37 h 45"/>
                <a:gd name="T58" fmla="*/ 61 w 80"/>
                <a:gd name="T59" fmla="*/ 28 h 45"/>
                <a:gd name="T60" fmla="*/ 64 w 80"/>
                <a:gd name="T61" fmla="*/ 17 h 45"/>
                <a:gd name="T62" fmla="*/ 72 w 80"/>
                <a:gd name="T63" fmla="*/ 11 h 45"/>
                <a:gd name="T64" fmla="*/ 67 w 80"/>
                <a:gd name="T65" fmla="*/ 2 h 45"/>
                <a:gd name="T66" fmla="*/ 61 w 80"/>
                <a:gd name="T67" fmla="*/ 2 h 45"/>
                <a:gd name="T68" fmla="*/ 55 w 80"/>
                <a:gd name="T69" fmla="*/ 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45">
                  <a:moveTo>
                    <a:pt x="55" y="0"/>
                  </a:moveTo>
                  <a:cubicBezTo>
                    <a:pt x="62" y="0"/>
                    <a:pt x="62" y="0"/>
                    <a:pt x="62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9" y="3"/>
                    <a:pt x="74" y="5"/>
                    <a:pt x="80" y="7"/>
                  </a:cubicBezTo>
                  <a:cubicBezTo>
                    <a:pt x="73" y="13"/>
                    <a:pt x="73" y="13"/>
                    <a:pt x="73" y="13"/>
                  </a:cubicBezTo>
                  <a:cubicBezTo>
                    <a:pt x="69" y="14"/>
                    <a:pt x="66" y="16"/>
                    <a:pt x="66" y="18"/>
                  </a:cubicBezTo>
                  <a:cubicBezTo>
                    <a:pt x="62" y="29"/>
                    <a:pt x="62" y="29"/>
                    <a:pt x="62" y="29"/>
                  </a:cubicBezTo>
                  <a:cubicBezTo>
                    <a:pt x="61" y="33"/>
                    <a:pt x="59" y="36"/>
                    <a:pt x="56" y="38"/>
                  </a:cubicBezTo>
                  <a:cubicBezTo>
                    <a:pt x="50" y="39"/>
                    <a:pt x="50" y="39"/>
                    <a:pt x="50" y="39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28" y="44"/>
                    <a:pt x="28" y="44"/>
                    <a:pt x="28" y="44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4" y="43"/>
                    <a:pt x="10" y="42"/>
                    <a:pt x="7" y="38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4" y="24"/>
                    <a:pt x="4" y="20"/>
                    <a:pt x="4" y="16"/>
                  </a:cubicBezTo>
                  <a:cubicBezTo>
                    <a:pt x="3" y="14"/>
                    <a:pt x="4" y="13"/>
                    <a:pt x="8" y="12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30" y="9"/>
                    <a:pt x="33" y="8"/>
                    <a:pt x="34" y="7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51" y="1"/>
                    <a:pt x="53" y="0"/>
                    <a:pt x="55" y="0"/>
                  </a:cubicBezTo>
                  <a:moveTo>
                    <a:pt x="55" y="1"/>
                  </a:moveTo>
                  <a:cubicBezTo>
                    <a:pt x="54" y="1"/>
                    <a:pt x="52" y="2"/>
                    <a:pt x="51" y="4"/>
                  </a:cubicBezTo>
                  <a:cubicBezTo>
                    <a:pt x="50" y="4"/>
                    <a:pt x="50" y="4"/>
                    <a:pt x="50" y="4"/>
                  </a:cubicBezTo>
                  <a:cubicBezTo>
                    <a:pt x="50" y="4"/>
                    <a:pt x="50" y="4"/>
                    <a:pt x="50" y="4"/>
                  </a:cubicBezTo>
                  <a:cubicBezTo>
                    <a:pt x="46" y="7"/>
                    <a:pt x="46" y="7"/>
                    <a:pt x="46" y="7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4" y="10"/>
                    <a:pt x="31" y="10"/>
                    <a:pt x="29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5" y="14"/>
                    <a:pt x="5" y="15"/>
                    <a:pt x="5" y="16"/>
                  </a:cubicBezTo>
                  <a:cubicBezTo>
                    <a:pt x="6" y="20"/>
                    <a:pt x="5" y="24"/>
                    <a:pt x="2" y="28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12" y="40"/>
                    <a:pt x="15" y="42"/>
                    <a:pt x="18" y="43"/>
                  </a:cubicBezTo>
                  <a:cubicBezTo>
                    <a:pt x="27" y="43"/>
                    <a:pt x="27" y="43"/>
                    <a:pt x="27" y="43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7" y="34"/>
                    <a:pt x="59" y="32"/>
                    <a:pt x="61" y="28"/>
                  </a:cubicBezTo>
                  <a:cubicBezTo>
                    <a:pt x="64" y="18"/>
                    <a:pt x="64" y="18"/>
                    <a:pt x="64" y="18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65" y="15"/>
                    <a:pt x="68" y="13"/>
                    <a:pt x="72" y="11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72" y="6"/>
                    <a:pt x="69" y="4"/>
                    <a:pt x="67" y="2"/>
                  </a:cubicBezTo>
                  <a:cubicBezTo>
                    <a:pt x="62" y="2"/>
                    <a:pt x="62" y="2"/>
                    <a:pt x="62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55" y="1"/>
                    <a:pt x="55" y="1"/>
                    <a:pt x="5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18" name="Freeform 931"/>
            <p:cNvSpPr>
              <a:spLocks/>
            </p:cNvSpPr>
            <p:nvPr/>
          </p:nvSpPr>
          <p:spPr bwMode="auto">
            <a:xfrm>
              <a:off x="1529198" y="3110556"/>
              <a:ext cx="305840" cy="174766"/>
            </a:xfrm>
            <a:custGeom>
              <a:avLst/>
              <a:gdLst>
                <a:gd name="T0" fmla="*/ 17 w 77"/>
                <a:gd name="T1" fmla="*/ 44 h 44"/>
                <a:gd name="T2" fmla="*/ 7 w 77"/>
                <a:gd name="T3" fmla="*/ 38 h 44"/>
                <a:gd name="T4" fmla="*/ 2 w 77"/>
                <a:gd name="T5" fmla="*/ 32 h 44"/>
                <a:gd name="T6" fmla="*/ 0 w 77"/>
                <a:gd name="T7" fmla="*/ 27 h 44"/>
                <a:gd name="T8" fmla="*/ 3 w 77"/>
                <a:gd name="T9" fmla="*/ 16 h 44"/>
                <a:gd name="T10" fmla="*/ 7 w 77"/>
                <a:gd name="T11" fmla="*/ 13 h 44"/>
                <a:gd name="T12" fmla="*/ 8 w 77"/>
                <a:gd name="T13" fmla="*/ 13 h 44"/>
                <a:gd name="T14" fmla="*/ 8 w 77"/>
                <a:gd name="T15" fmla="*/ 12 h 44"/>
                <a:gd name="T16" fmla="*/ 13 w 77"/>
                <a:gd name="T17" fmla="*/ 8 h 44"/>
                <a:gd name="T18" fmla="*/ 17 w 77"/>
                <a:gd name="T19" fmla="*/ 10 h 44"/>
                <a:gd name="T20" fmla="*/ 26 w 77"/>
                <a:gd name="T21" fmla="*/ 10 h 44"/>
                <a:gd name="T22" fmla="*/ 28 w 77"/>
                <a:gd name="T23" fmla="*/ 10 h 44"/>
                <a:gd name="T24" fmla="*/ 34 w 77"/>
                <a:gd name="T25" fmla="*/ 8 h 44"/>
                <a:gd name="T26" fmla="*/ 44 w 77"/>
                <a:gd name="T27" fmla="*/ 6 h 44"/>
                <a:gd name="T28" fmla="*/ 49 w 77"/>
                <a:gd name="T29" fmla="*/ 4 h 44"/>
                <a:gd name="T30" fmla="*/ 54 w 77"/>
                <a:gd name="T31" fmla="*/ 0 h 44"/>
                <a:gd name="T32" fmla="*/ 60 w 77"/>
                <a:gd name="T33" fmla="*/ 1 h 44"/>
                <a:gd name="T34" fmla="*/ 66 w 77"/>
                <a:gd name="T35" fmla="*/ 1 h 44"/>
                <a:gd name="T36" fmla="*/ 66 w 77"/>
                <a:gd name="T37" fmla="*/ 1 h 44"/>
                <a:gd name="T38" fmla="*/ 77 w 77"/>
                <a:gd name="T39" fmla="*/ 8 h 44"/>
                <a:gd name="T40" fmla="*/ 72 w 77"/>
                <a:gd name="T41" fmla="*/ 12 h 44"/>
                <a:gd name="T42" fmla="*/ 64 w 77"/>
                <a:gd name="T43" fmla="*/ 18 h 44"/>
                <a:gd name="T44" fmla="*/ 61 w 77"/>
                <a:gd name="T45" fmla="*/ 29 h 44"/>
                <a:gd name="T46" fmla="*/ 55 w 77"/>
                <a:gd name="T47" fmla="*/ 37 h 44"/>
                <a:gd name="T48" fmla="*/ 49 w 77"/>
                <a:gd name="T49" fmla="*/ 38 h 44"/>
                <a:gd name="T50" fmla="*/ 45 w 77"/>
                <a:gd name="T51" fmla="*/ 39 h 44"/>
                <a:gd name="T52" fmla="*/ 38 w 77"/>
                <a:gd name="T53" fmla="*/ 40 h 44"/>
                <a:gd name="T54" fmla="*/ 31 w 77"/>
                <a:gd name="T55" fmla="*/ 43 h 44"/>
                <a:gd name="T56" fmla="*/ 26 w 77"/>
                <a:gd name="T57" fmla="*/ 43 h 44"/>
                <a:gd name="T58" fmla="*/ 17 w 77"/>
                <a:gd name="T5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7" h="44">
                  <a:moveTo>
                    <a:pt x="17" y="44"/>
                  </a:moveTo>
                  <a:cubicBezTo>
                    <a:pt x="12" y="42"/>
                    <a:pt x="9" y="40"/>
                    <a:pt x="7" y="38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3" y="24"/>
                    <a:pt x="4" y="20"/>
                    <a:pt x="3" y="16"/>
                  </a:cubicBezTo>
                  <a:cubicBezTo>
                    <a:pt x="3" y="15"/>
                    <a:pt x="3" y="14"/>
                    <a:pt x="7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30" y="9"/>
                    <a:pt x="32" y="9"/>
                    <a:pt x="34" y="8"/>
                  </a:cubicBezTo>
                  <a:cubicBezTo>
                    <a:pt x="44" y="6"/>
                    <a:pt x="44" y="6"/>
                    <a:pt x="44" y="6"/>
                  </a:cubicBezTo>
                  <a:cubicBezTo>
                    <a:pt x="49" y="4"/>
                    <a:pt x="49" y="4"/>
                    <a:pt x="49" y="4"/>
                  </a:cubicBezTo>
                  <a:cubicBezTo>
                    <a:pt x="51" y="1"/>
                    <a:pt x="52" y="0"/>
                    <a:pt x="54" y="0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66" y="1"/>
                    <a:pt x="66" y="1"/>
                    <a:pt x="66" y="1"/>
                  </a:cubicBezTo>
                  <a:cubicBezTo>
                    <a:pt x="66" y="1"/>
                    <a:pt x="66" y="1"/>
                    <a:pt x="66" y="1"/>
                  </a:cubicBezTo>
                  <a:cubicBezTo>
                    <a:pt x="68" y="3"/>
                    <a:pt x="71" y="5"/>
                    <a:pt x="77" y="8"/>
                  </a:cubicBezTo>
                  <a:cubicBezTo>
                    <a:pt x="72" y="12"/>
                    <a:pt x="72" y="12"/>
                    <a:pt x="72" y="12"/>
                  </a:cubicBezTo>
                  <a:cubicBezTo>
                    <a:pt x="68" y="14"/>
                    <a:pt x="65" y="16"/>
                    <a:pt x="64" y="18"/>
                  </a:cubicBezTo>
                  <a:cubicBezTo>
                    <a:pt x="61" y="29"/>
                    <a:pt x="61" y="29"/>
                    <a:pt x="61" y="29"/>
                  </a:cubicBezTo>
                  <a:cubicBezTo>
                    <a:pt x="59" y="33"/>
                    <a:pt x="57" y="35"/>
                    <a:pt x="55" y="37"/>
                  </a:cubicBezTo>
                  <a:cubicBezTo>
                    <a:pt x="49" y="38"/>
                    <a:pt x="49" y="38"/>
                    <a:pt x="49" y="38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17" y="44"/>
                    <a:pt x="17" y="44"/>
                    <a:pt x="17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19" name="Freeform 932"/>
            <p:cNvSpPr>
              <a:spLocks noEditPoints="1"/>
            </p:cNvSpPr>
            <p:nvPr/>
          </p:nvSpPr>
          <p:spPr bwMode="auto">
            <a:xfrm>
              <a:off x="1525836" y="3110556"/>
              <a:ext cx="317604" cy="179808"/>
            </a:xfrm>
            <a:custGeom>
              <a:avLst/>
              <a:gdLst>
                <a:gd name="T0" fmla="*/ 62 w 80"/>
                <a:gd name="T1" fmla="*/ 0 h 45"/>
                <a:gd name="T2" fmla="*/ 68 w 80"/>
                <a:gd name="T3" fmla="*/ 0 h 45"/>
                <a:gd name="T4" fmla="*/ 73 w 80"/>
                <a:gd name="T5" fmla="*/ 13 h 45"/>
                <a:gd name="T6" fmla="*/ 62 w 80"/>
                <a:gd name="T7" fmla="*/ 29 h 45"/>
                <a:gd name="T8" fmla="*/ 50 w 80"/>
                <a:gd name="T9" fmla="*/ 39 h 45"/>
                <a:gd name="T10" fmla="*/ 39 w 80"/>
                <a:gd name="T11" fmla="*/ 41 h 45"/>
                <a:gd name="T12" fmla="*/ 28 w 80"/>
                <a:gd name="T13" fmla="*/ 44 h 45"/>
                <a:gd name="T14" fmla="*/ 7 w 80"/>
                <a:gd name="T15" fmla="*/ 38 h 45"/>
                <a:gd name="T16" fmla="*/ 0 w 80"/>
                <a:gd name="T17" fmla="*/ 27 h 45"/>
                <a:gd name="T18" fmla="*/ 8 w 80"/>
                <a:gd name="T19" fmla="*/ 12 h 45"/>
                <a:gd name="T20" fmla="*/ 19 w 80"/>
                <a:gd name="T21" fmla="*/ 9 h 45"/>
                <a:gd name="T22" fmla="*/ 34 w 80"/>
                <a:gd name="T23" fmla="*/ 7 h 45"/>
                <a:gd name="T24" fmla="*/ 49 w 80"/>
                <a:gd name="T25" fmla="*/ 3 h 45"/>
                <a:gd name="T26" fmla="*/ 55 w 80"/>
                <a:gd name="T27" fmla="*/ 1 h 45"/>
                <a:gd name="T28" fmla="*/ 50 w 80"/>
                <a:gd name="T29" fmla="*/ 4 h 45"/>
                <a:gd name="T30" fmla="*/ 46 w 80"/>
                <a:gd name="T31" fmla="*/ 7 h 45"/>
                <a:gd name="T32" fmla="*/ 45 w 80"/>
                <a:gd name="T33" fmla="*/ 7 h 45"/>
                <a:gd name="T34" fmla="*/ 29 w 80"/>
                <a:gd name="T35" fmla="*/ 11 h 45"/>
                <a:gd name="T36" fmla="*/ 27 w 80"/>
                <a:gd name="T37" fmla="*/ 11 h 45"/>
                <a:gd name="T38" fmla="*/ 18 w 80"/>
                <a:gd name="T39" fmla="*/ 11 h 45"/>
                <a:gd name="T40" fmla="*/ 18 w 80"/>
                <a:gd name="T41" fmla="*/ 11 h 45"/>
                <a:gd name="T42" fmla="*/ 9 w 80"/>
                <a:gd name="T43" fmla="*/ 13 h 45"/>
                <a:gd name="T44" fmla="*/ 9 w 80"/>
                <a:gd name="T45" fmla="*/ 14 h 45"/>
                <a:gd name="T46" fmla="*/ 2 w 80"/>
                <a:gd name="T47" fmla="*/ 28 h 45"/>
                <a:gd name="T48" fmla="*/ 9 w 80"/>
                <a:gd name="T49" fmla="*/ 37 h 45"/>
                <a:gd name="T50" fmla="*/ 27 w 80"/>
                <a:gd name="T51" fmla="*/ 43 h 45"/>
                <a:gd name="T52" fmla="*/ 39 w 80"/>
                <a:gd name="T53" fmla="*/ 39 h 45"/>
                <a:gd name="T54" fmla="*/ 39 w 80"/>
                <a:gd name="T55" fmla="*/ 39 h 45"/>
                <a:gd name="T56" fmla="*/ 50 w 80"/>
                <a:gd name="T57" fmla="*/ 37 h 45"/>
                <a:gd name="T58" fmla="*/ 61 w 80"/>
                <a:gd name="T59" fmla="*/ 28 h 45"/>
                <a:gd name="T60" fmla="*/ 64 w 80"/>
                <a:gd name="T61" fmla="*/ 17 h 45"/>
                <a:gd name="T62" fmla="*/ 72 w 80"/>
                <a:gd name="T63" fmla="*/ 11 h 45"/>
                <a:gd name="T64" fmla="*/ 67 w 80"/>
                <a:gd name="T65" fmla="*/ 2 h 45"/>
                <a:gd name="T66" fmla="*/ 61 w 80"/>
                <a:gd name="T67" fmla="*/ 2 h 45"/>
                <a:gd name="T68" fmla="*/ 55 w 80"/>
                <a:gd name="T69" fmla="*/ 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45">
                  <a:moveTo>
                    <a:pt x="55" y="0"/>
                  </a:moveTo>
                  <a:cubicBezTo>
                    <a:pt x="62" y="0"/>
                    <a:pt x="62" y="0"/>
                    <a:pt x="62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9" y="3"/>
                    <a:pt x="74" y="5"/>
                    <a:pt x="80" y="7"/>
                  </a:cubicBezTo>
                  <a:cubicBezTo>
                    <a:pt x="73" y="13"/>
                    <a:pt x="73" y="13"/>
                    <a:pt x="73" y="13"/>
                  </a:cubicBezTo>
                  <a:cubicBezTo>
                    <a:pt x="69" y="14"/>
                    <a:pt x="66" y="16"/>
                    <a:pt x="66" y="18"/>
                  </a:cubicBezTo>
                  <a:cubicBezTo>
                    <a:pt x="62" y="29"/>
                    <a:pt x="62" y="29"/>
                    <a:pt x="62" y="29"/>
                  </a:cubicBezTo>
                  <a:cubicBezTo>
                    <a:pt x="61" y="33"/>
                    <a:pt x="59" y="36"/>
                    <a:pt x="56" y="38"/>
                  </a:cubicBezTo>
                  <a:cubicBezTo>
                    <a:pt x="50" y="39"/>
                    <a:pt x="50" y="39"/>
                    <a:pt x="50" y="39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28" y="44"/>
                    <a:pt x="28" y="44"/>
                    <a:pt x="28" y="44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4" y="43"/>
                    <a:pt x="10" y="42"/>
                    <a:pt x="7" y="38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4" y="24"/>
                    <a:pt x="4" y="20"/>
                    <a:pt x="4" y="16"/>
                  </a:cubicBezTo>
                  <a:cubicBezTo>
                    <a:pt x="3" y="14"/>
                    <a:pt x="4" y="13"/>
                    <a:pt x="8" y="12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30" y="9"/>
                    <a:pt x="33" y="8"/>
                    <a:pt x="34" y="7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51" y="1"/>
                    <a:pt x="53" y="0"/>
                    <a:pt x="55" y="0"/>
                  </a:cubicBezTo>
                  <a:moveTo>
                    <a:pt x="55" y="1"/>
                  </a:moveTo>
                  <a:cubicBezTo>
                    <a:pt x="54" y="1"/>
                    <a:pt x="52" y="2"/>
                    <a:pt x="51" y="4"/>
                  </a:cubicBezTo>
                  <a:cubicBezTo>
                    <a:pt x="50" y="4"/>
                    <a:pt x="50" y="4"/>
                    <a:pt x="50" y="4"/>
                  </a:cubicBezTo>
                  <a:cubicBezTo>
                    <a:pt x="50" y="4"/>
                    <a:pt x="50" y="4"/>
                    <a:pt x="50" y="4"/>
                  </a:cubicBezTo>
                  <a:cubicBezTo>
                    <a:pt x="46" y="7"/>
                    <a:pt x="46" y="7"/>
                    <a:pt x="46" y="7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4" y="10"/>
                    <a:pt x="31" y="10"/>
                    <a:pt x="29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5" y="14"/>
                    <a:pt x="5" y="15"/>
                    <a:pt x="5" y="16"/>
                  </a:cubicBezTo>
                  <a:cubicBezTo>
                    <a:pt x="6" y="20"/>
                    <a:pt x="5" y="24"/>
                    <a:pt x="2" y="28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12" y="40"/>
                    <a:pt x="15" y="42"/>
                    <a:pt x="18" y="43"/>
                  </a:cubicBezTo>
                  <a:cubicBezTo>
                    <a:pt x="27" y="43"/>
                    <a:pt x="27" y="43"/>
                    <a:pt x="27" y="43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7" y="34"/>
                    <a:pt x="59" y="32"/>
                    <a:pt x="61" y="28"/>
                  </a:cubicBezTo>
                  <a:cubicBezTo>
                    <a:pt x="64" y="18"/>
                    <a:pt x="64" y="18"/>
                    <a:pt x="64" y="18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65" y="15"/>
                    <a:pt x="68" y="13"/>
                    <a:pt x="72" y="11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72" y="6"/>
                    <a:pt x="69" y="4"/>
                    <a:pt x="67" y="2"/>
                  </a:cubicBezTo>
                  <a:cubicBezTo>
                    <a:pt x="62" y="2"/>
                    <a:pt x="62" y="2"/>
                    <a:pt x="62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55" y="1"/>
                    <a:pt x="55" y="1"/>
                    <a:pt x="5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20" name="Freeform 933"/>
            <p:cNvSpPr>
              <a:spLocks/>
            </p:cNvSpPr>
            <p:nvPr/>
          </p:nvSpPr>
          <p:spPr bwMode="auto">
            <a:xfrm>
              <a:off x="509172" y="2339235"/>
              <a:ext cx="349531" cy="660412"/>
            </a:xfrm>
            <a:custGeom>
              <a:avLst/>
              <a:gdLst>
                <a:gd name="T0" fmla="*/ 6 w 88"/>
                <a:gd name="T1" fmla="*/ 165 h 166"/>
                <a:gd name="T2" fmla="*/ 26 w 88"/>
                <a:gd name="T3" fmla="*/ 147 h 166"/>
                <a:gd name="T4" fmla="*/ 35 w 88"/>
                <a:gd name="T5" fmla="*/ 146 h 166"/>
                <a:gd name="T6" fmla="*/ 40 w 88"/>
                <a:gd name="T7" fmla="*/ 139 h 166"/>
                <a:gd name="T8" fmla="*/ 29 w 88"/>
                <a:gd name="T9" fmla="*/ 140 h 166"/>
                <a:gd name="T10" fmla="*/ 12 w 88"/>
                <a:gd name="T11" fmla="*/ 136 h 166"/>
                <a:gd name="T12" fmla="*/ 13 w 88"/>
                <a:gd name="T13" fmla="*/ 131 h 166"/>
                <a:gd name="T14" fmla="*/ 24 w 88"/>
                <a:gd name="T15" fmla="*/ 117 h 166"/>
                <a:gd name="T16" fmla="*/ 21 w 88"/>
                <a:gd name="T17" fmla="*/ 116 h 166"/>
                <a:gd name="T18" fmla="*/ 26 w 88"/>
                <a:gd name="T19" fmla="*/ 109 h 166"/>
                <a:gd name="T20" fmla="*/ 36 w 88"/>
                <a:gd name="T21" fmla="*/ 107 h 166"/>
                <a:gd name="T22" fmla="*/ 32 w 88"/>
                <a:gd name="T23" fmla="*/ 83 h 166"/>
                <a:gd name="T24" fmla="*/ 31 w 88"/>
                <a:gd name="T25" fmla="*/ 75 h 166"/>
                <a:gd name="T26" fmla="*/ 11 w 88"/>
                <a:gd name="T27" fmla="*/ 77 h 166"/>
                <a:gd name="T28" fmla="*/ 14 w 88"/>
                <a:gd name="T29" fmla="*/ 50 h 166"/>
                <a:gd name="T30" fmla="*/ 7 w 88"/>
                <a:gd name="T31" fmla="*/ 56 h 166"/>
                <a:gd name="T32" fmla="*/ 10 w 88"/>
                <a:gd name="T33" fmla="*/ 41 h 166"/>
                <a:gd name="T34" fmla="*/ 8 w 88"/>
                <a:gd name="T35" fmla="*/ 39 h 166"/>
                <a:gd name="T36" fmla="*/ 0 w 88"/>
                <a:gd name="T37" fmla="*/ 44 h 166"/>
                <a:gd name="T38" fmla="*/ 4 w 88"/>
                <a:gd name="T39" fmla="*/ 18 h 166"/>
                <a:gd name="T40" fmla="*/ 11 w 88"/>
                <a:gd name="T41" fmla="*/ 17 h 166"/>
                <a:gd name="T42" fmla="*/ 11 w 88"/>
                <a:gd name="T43" fmla="*/ 13 h 166"/>
                <a:gd name="T44" fmla="*/ 10 w 88"/>
                <a:gd name="T45" fmla="*/ 8 h 166"/>
                <a:gd name="T46" fmla="*/ 13 w 88"/>
                <a:gd name="T47" fmla="*/ 1 h 166"/>
                <a:gd name="T48" fmla="*/ 20 w 88"/>
                <a:gd name="T49" fmla="*/ 3 h 166"/>
                <a:gd name="T50" fmla="*/ 33 w 88"/>
                <a:gd name="T51" fmla="*/ 0 h 166"/>
                <a:gd name="T52" fmla="*/ 34 w 88"/>
                <a:gd name="T53" fmla="*/ 2 h 166"/>
                <a:gd name="T54" fmla="*/ 19 w 88"/>
                <a:gd name="T55" fmla="*/ 18 h 166"/>
                <a:gd name="T56" fmla="*/ 22 w 88"/>
                <a:gd name="T57" fmla="*/ 21 h 166"/>
                <a:gd name="T58" fmla="*/ 27 w 88"/>
                <a:gd name="T59" fmla="*/ 21 h 166"/>
                <a:gd name="T60" fmla="*/ 45 w 88"/>
                <a:gd name="T61" fmla="*/ 23 h 166"/>
                <a:gd name="T62" fmla="*/ 34 w 88"/>
                <a:gd name="T63" fmla="*/ 45 h 166"/>
                <a:gd name="T64" fmla="*/ 36 w 88"/>
                <a:gd name="T65" fmla="*/ 50 h 166"/>
                <a:gd name="T66" fmla="*/ 33 w 88"/>
                <a:gd name="T67" fmla="*/ 52 h 166"/>
                <a:gd name="T68" fmla="*/ 24 w 88"/>
                <a:gd name="T69" fmla="*/ 52 h 166"/>
                <a:gd name="T70" fmla="*/ 35 w 88"/>
                <a:gd name="T71" fmla="*/ 56 h 166"/>
                <a:gd name="T72" fmla="*/ 51 w 88"/>
                <a:gd name="T73" fmla="*/ 74 h 166"/>
                <a:gd name="T74" fmla="*/ 65 w 88"/>
                <a:gd name="T75" fmla="*/ 103 h 166"/>
                <a:gd name="T76" fmla="*/ 71 w 88"/>
                <a:gd name="T77" fmla="*/ 108 h 166"/>
                <a:gd name="T78" fmla="*/ 71 w 88"/>
                <a:gd name="T79" fmla="*/ 118 h 166"/>
                <a:gd name="T80" fmla="*/ 79 w 88"/>
                <a:gd name="T81" fmla="*/ 115 h 166"/>
                <a:gd name="T82" fmla="*/ 82 w 88"/>
                <a:gd name="T83" fmla="*/ 135 h 166"/>
                <a:gd name="T84" fmla="*/ 84 w 88"/>
                <a:gd name="T85" fmla="*/ 144 h 166"/>
                <a:gd name="T86" fmla="*/ 65 w 88"/>
                <a:gd name="T87" fmla="*/ 153 h 166"/>
                <a:gd name="T88" fmla="*/ 24 w 88"/>
                <a:gd name="T89" fmla="*/ 162 h 166"/>
                <a:gd name="T90" fmla="*/ 7 w 88"/>
                <a:gd name="T91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8" h="166">
                  <a:moveTo>
                    <a:pt x="7" y="166"/>
                  </a:moveTo>
                  <a:cubicBezTo>
                    <a:pt x="6" y="166"/>
                    <a:pt x="6" y="166"/>
                    <a:pt x="6" y="166"/>
                  </a:cubicBezTo>
                  <a:cubicBezTo>
                    <a:pt x="6" y="166"/>
                    <a:pt x="6" y="165"/>
                    <a:pt x="6" y="165"/>
                  </a:cubicBezTo>
                  <a:cubicBezTo>
                    <a:pt x="10" y="161"/>
                    <a:pt x="10" y="161"/>
                    <a:pt x="10" y="161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22" y="149"/>
                    <a:pt x="24" y="147"/>
                    <a:pt x="26" y="147"/>
                  </a:cubicBezTo>
                  <a:cubicBezTo>
                    <a:pt x="27" y="147"/>
                    <a:pt x="27" y="147"/>
                    <a:pt x="27" y="148"/>
                  </a:cubicBezTo>
                  <a:cubicBezTo>
                    <a:pt x="29" y="148"/>
                    <a:pt x="30" y="148"/>
                    <a:pt x="30" y="148"/>
                  </a:cubicBezTo>
                  <a:cubicBezTo>
                    <a:pt x="32" y="148"/>
                    <a:pt x="34" y="148"/>
                    <a:pt x="35" y="146"/>
                  </a:cubicBezTo>
                  <a:cubicBezTo>
                    <a:pt x="40" y="141"/>
                    <a:pt x="40" y="141"/>
                    <a:pt x="40" y="141"/>
                  </a:cubicBezTo>
                  <a:cubicBezTo>
                    <a:pt x="41" y="140"/>
                    <a:pt x="41" y="140"/>
                    <a:pt x="41" y="140"/>
                  </a:cubicBezTo>
                  <a:cubicBezTo>
                    <a:pt x="40" y="139"/>
                    <a:pt x="40" y="139"/>
                    <a:pt x="40" y="139"/>
                  </a:cubicBezTo>
                  <a:cubicBezTo>
                    <a:pt x="39" y="139"/>
                    <a:pt x="38" y="138"/>
                    <a:pt x="37" y="138"/>
                  </a:cubicBezTo>
                  <a:cubicBezTo>
                    <a:pt x="35" y="138"/>
                    <a:pt x="34" y="139"/>
                    <a:pt x="32" y="140"/>
                  </a:cubicBezTo>
                  <a:cubicBezTo>
                    <a:pt x="29" y="140"/>
                    <a:pt x="29" y="140"/>
                    <a:pt x="29" y="140"/>
                  </a:cubicBezTo>
                  <a:cubicBezTo>
                    <a:pt x="26" y="138"/>
                    <a:pt x="26" y="138"/>
                    <a:pt x="26" y="138"/>
                  </a:cubicBezTo>
                  <a:cubicBezTo>
                    <a:pt x="24" y="137"/>
                    <a:pt x="22" y="136"/>
                    <a:pt x="20" y="136"/>
                  </a:cubicBezTo>
                  <a:cubicBezTo>
                    <a:pt x="12" y="136"/>
                    <a:pt x="12" y="136"/>
                    <a:pt x="12" y="136"/>
                  </a:cubicBezTo>
                  <a:cubicBezTo>
                    <a:pt x="11" y="136"/>
                    <a:pt x="11" y="136"/>
                    <a:pt x="10" y="135"/>
                  </a:cubicBezTo>
                  <a:cubicBezTo>
                    <a:pt x="10" y="135"/>
                    <a:pt x="10" y="134"/>
                    <a:pt x="11" y="134"/>
                  </a:cubicBezTo>
                  <a:cubicBezTo>
                    <a:pt x="13" y="131"/>
                    <a:pt x="13" y="131"/>
                    <a:pt x="13" y="131"/>
                  </a:cubicBezTo>
                  <a:cubicBezTo>
                    <a:pt x="20" y="130"/>
                    <a:pt x="22" y="128"/>
                    <a:pt x="22" y="125"/>
                  </a:cubicBezTo>
                  <a:cubicBezTo>
                    <a:pt x="23" y="121"/>
                    <a:pt x="23" y="121"/>
                    <a:pt x="23" y="121"/>
                  </a:cubicBezTo>
                  <a:cubicBezTo>
                    <a:pt x="24" y="117"/>
                    <a:pt x="24" y="117"/>
                    <a:pt x="24" y="117"/>
                  </a:cubicBezTo>
                  <a:cubicBezTo>
                    <a:pt x="24" y="116"/>
                    <a:pt x="24" y="116"/>
                    <a:pt x="24" y="116"/>
                  </a:cubicBezTo>
                  <a:cubicBezTo>
                    <a:pt x="23" y="116"/>
                    <a:pt x="23" y="116"/>
                    <a:pt x="23" y="116"/>
                  </a:cubicBezTo>
                  <a:cubicBezTo>
                    <a:pt x="21" y="116"/>
                    <a:pt x="21" y="116"/>
                    <a:pt x="21" y="116"/>
                  </a:cubicBezTo>
                  <a:cubicBezTo>
                    <a:pt x="18" y="115"/>
                    <a:pt x="18" y="115"/>
                    <a:pt x="18" y="115"/>
                  </a:cubicBezTo>
                  <a:cubicBezTo>
                    <a:pt x="17" y="113"/>
                    <a:pt x="18" y="112"/>
                    <a:pt x="19" y="111"/>
                  </a:cubicBezTo>
                  <a:cubicBezTo>
                    <a:pt x="20" y="110"/>
                    <a:pt x="23" y="109"/>
                    <a:pt x="26" y="109"/>
                  </a:cubicBezTo>
                  <a:cubicBezTo>
                    <a:pt x="27" y="109"/>
                    <a:pt x="27" y="109"/>
                    <a:pt x="28" y="109"/>
                  </a:cubicBezTo>
                  <a:cubicBezTo>
                    <a:pt x="28" y="109"/>
                    <a:pt x="28" y="109"/>
                    <a:pt x="28" y="109"/>
                  </a:cubicBezTo>
                  <a:cubicBezTo>
                    <a:pt x="32" y="109"/>
                    <a:pt x="34" y="108"/>
                    <a:pt x="36" y="107"/>
                  </a:cubicBezTo>
                  <a:cubicBezTo>
                    <a:pt x="37" y="105"/>
                    <a:pt x="37" y="103"/>
                    <a:pt x="36" y="100"/>
                  </a:cubicBezTo>
                  <a:cubicBezTo>
                    <a:pt x="36" y="96"/>
                    <a:pt x="34" y="92"/>
                    <a:pt x="31" y="89"/>
                  </a:cubicBezTo>
                  <a:cubicBezTo>
                    <a:pt x="30" y="88"/>
                    <a:pt x="30" y="87"/>
                    <a:pt x="32" y="83"/>
                  </a:cubicBezTo>
                  <a:cubicBezTo>
                    <a:pt x="34" y="80"/>
                    <a:pt x="34" y="78"/>
                    <a:pt x="34" y="77"/>
                  </a:cubicBezTo>
                  <a:cubicBezTo>
                    <a:pt x="34" y="77"/>
                    <a:pt x="34" y="76"/>
                    <a:pt x="33" y="76"/>
                  </a:cubicBezTo>
                  <a:cubicBezTo>
                    <a:pt x="33" y="75"/>
                    <a:pt x="32" y="75"/>
                    <a:pt x="31" y="75"/>
                  </a:cubicBezTo>
                  <a:cubicBezTo>
                    <a:pt x="29" y="75"/>
                    <a:pt x="28" y="75"/>
                    <a:pt x="26" y="76"/>
                  </a:cubicBezTo>
                  <a:cubicBezTo>
                    <a:pt x="17" y="78"/>
                    <a:pt x="17" y="78"/>
                    <a:pt x="17" y="78"/>
                  </a:cubicBezTo>
                  <a:cubicBezTo>
                    <a:pt x="11" y="77"/>
                    <a:pt x="11" y="77"/>
                    <a:pt x="11" y="77"/>
                  </a:cubicBezTo>
                  <a:cubicBezTo>
                    <a:pt x="11" y="75"/>
                    <a:pt x="12" y="73"/>
                    <a:pt x="15" y="69"/>
                  </a:cubicBezTo>
                  <a:cubicBezTo>
                    <a:pt x="17" y="58"/>
                    <a:pt x="17" y="52"/>
                    <a:pt x="16" y="51"/>
                  </a:cubicBezTo>
                  <a:cubicBezTo>
                    <a:pt x="15" y="50"/>
                    <a:pt x="15" y="50"/>
                    <a:pt x="14" y="50"/>
                  </a:cubicBezTo>
                  <a:cubicBezTo>
                    <a:pt x="14" y="50"/>
                    <a:pt x="13" y="51"/>
                    <a:pt x="12" y="53"/>
                  </a:cubicBezTo>
                  <a:cubicBezTo>
                    <a:pt x="11" y="54"/>
                    <a:pt x="10" y="55"/>
                    <a:pt x="9" y="56"/>
                  </a:cubicBezTo>
                  <a:cubicBezTo>
                    <a:pt x="8" y="56"/>
                    <a:pt x="8" y="56"/>
                    <a:pt x="7" y="56"/>
                  </a:cubicBezTo>
                  <a:cubicBezTo>
                    <a:pt x="7" y="56"/>
                    <a:pt x="7" y="56"/>
                    <a:pt x="7" y="54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10" y="44"/>
                    <a:pt x="10" y="42"/>
                    <a:pt x="10" y="41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9" y="39"/>
                    <a:pt x="8" y="39"/>
                    <a:pt x="8" y="39"/>
                  </a:cubicBezTo>
                  <a:cubicBezTo>
                    <a:pt x="6" y="39"/>
                    <a:pt x="5" y="39"/>
                    <a:pt x="5" y="41"/>
                  </a:cubicBezTo>
                  <a:cubicBezTo>
                    <a:pt x="4" y="42"/>
                    <a:pt x="4" y="42"/>
                    <a:pt x="4" y="42"/>
                  </a:cubicBezTo>
                  <a:cubicBezTo>
                    <a:pt x="2" y="43"/>
                    <a:pt x="1" y="44"/>
                    <a:pt x="0" y="44"/>
                  </a:cubicBezTo>
                  <a:cubicBezTo>
                    <a:pt x="0" y="44"/>
                    <a:pt x="0" y="42"/>
                    <a:pt x="2" y="39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7"/>
                    <a:pt x="5" y="17"/>
                    <a:pt x="5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2" y="16"/>
                    <a:pt x="12" y="15"/>
                    <a:pt x="11" y="13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8"/>
                    <a:pt x="9" y="8"/>
                    <a:pt x="9" y="8"/>
                  </a:cubicBezTo>
                  <a:cubicBezTo>
                    <a:pt x="9" y="8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2" y="8"/>
                    <a:pt x="13" y="8"/>
                    <a:pt x="13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9" y="0"/>
                    <a:pt x="31" y="0"/>
                    <a:pt x="32" y="0"/>
                  </a:cubicBezTo>
                  <a:cubicBezTo>
                    <a:pt x="32" y="0"/>
                    <a:pt x="33" y="0"/>
                    <a:pt x="33" y="0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4" y="1"/>
                    <a:pt x="34" y="1"/>
                    <a:pt x="34" y="2"/>
                  </a:cubicBezTo>
                  <a:cubicBezTo>
                    <a:pt x="34" y="3"/>
                    <a:pt x="33" y="5"/>
                    <a:pt x="30" y="7"/>
                  </a:cubicBezTo>
                  <a:cubicBezTo>
                    <a:pt x="25" y="9"/>
                    <a:pt x="23" y="10"/>
                    <a:pt x="22" y="12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9" y="21"/>
                    <a:pt x="41" y="21"/>
                    <a:pt x="42" y="21"/>
                  </a:cubicBezTo>
                  <a:cubicBezTo>
                    <a:pt x="45" y="21"/>
                    <a:pt x="45" y="23"/>
                    <a:pt x="45" y="23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43" y="35"/>
                    <a:pt x="42" y="39"/>
                    <a:pt x="38" y="42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4" y="47"/>
                    <a:pt x="34" y="48"/>
                    <a:pt x="36" y="50"/>
                  </a:cubicBezTo>
                  <a:cubicBezTo>
                    <a:pt x="37" y="51"/>
                    <a:pt x="37" y="51"/>
                    <a:pt x="37" y="51"/>
                  </a:cubicBezTo>
                  <a:cubicBezTo>
                    <a:pt x="37" y="51"/>
                    <a:pt x="37" y="51"/>
                    <a:pt x="37" y="51"/>
                  </a:cubicBezTo>
                  <a:cubicBezTo>
                    <a:pt x="37" y="51"/>
                    <a:pt x="36" y="51"/>
                    <a:pt x="33" y="52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25" y="51"/>
                    <a:pt x="24" y="51"/>
                    <a:pt x="24" y="52"/>
                  </a:cubicBezTo>
                  <a:cubicBezTo>
                    <a:pt x="24" y="53"/>
                    <a:pt x="24" y="54"/>
                    <a:pt x="25" y="55"/>
                  </a:cubicBezTo>
                  <a:cubicBezTo>
                    <a:pt x="26" y="56"/>
                    <a:pt x="28" y="57"/>
                    <a:pt x="30" y="57"/>
                  </a:cubicBezTo>
                  <a:cubicBezTo>
                    <a:pt x="35" y="56"/>
                    <a:pt x="35" y="56"/>
                    <a:pt x="35" y="56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49" y="66"/>
                    <a:pt x="51" y="69"/>
                    <a:pt x="51" y="74"/>
                  </a:cubicBezTo>
                  <a:cubicBezTo>
                    <a:pt x="51" y="76"/>
                    <a:pt x="51" y="78"/>
                    <a:pt x="53" y="81"/>
                  </a:cubicBezTo>
                  <a:cubicBezTo>
                    <a:pt x="58" y="86"/>
                    <a:pt x="58" y="86"/>
                    <a:pt x="58" y="86"/>
                  </a:cubicBezTo>
                  <a:cubicBezTo>
                    <a:pt x="63" y="91"/>
                    <a:pt x="65" y="96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71" y="108"/>
                    <a:pt x="71" y="108"/>
                    <a:pt x="71" y="108"/>
                  </a:cubicBezTo>
                  <a:cubicBezTo>
                    <a:pt x="72" y="111"/>
                    <a:pt x="72" y="111"/>
                    <a:pt x="72" y="111"/>
                  </a:cubicBezTo>
                  <a:cubicBezTo>
                    <a:pt x="71" y="114"/>
                    <a:pt x="71" y="114"/>
                    <a:pt x="71" y="114"/>
                  </a:cubicBezTo>
                  <a:cubicBezTo>
                    <a:pt x="70" y="117"/>
                    <a:pt x="71" y="118"/>
                    <a:pt x="71" y="118"/>
                  </a:cubicBezTo>
                  <a:cubicBezTo>
                    <a:pt x="71" y="118"/>
                    <a:pt x="72" y="119"/>
                    <a:pt x="72" y="119"/>
                  </a:cubicBezTo>
                  <a:cubicBezTo>
                    <a:pt x="73" y="119"/>
                    <a:pt x="73" y="119"/>
                    <a:pt x="74" y="118"/>
                  </a:cubicBezTo>
                  <a:cubicBezTo>
                    <a:pt x="76" y="116"/>
                    <a:pt x="78" y="115"/>
                    <a:pt x="79" y="115"/>
                  </a:cubicBezTo>
                  <a:cubicBezTo>
                    <a:pt x="83" y="115"/>
                    <a:pt x="85" y="116"/>
                    <a:pt x="87" y="117"/>
                  </a:cubicBezTo>
                  <a:cubicBezTo>
                    <a:pt x="88" y="119"/>
                    <a:pt x="88" y="120"/>
                    <a:pt x="88" y="122"/>
                  </a:cubicBezTo>
                  <a:cubicBezTo>
                    <a:pt x="88" y="127"/>
                    <a:pt x="86" y="131"/>
                    <a:pt x="82" y="135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5" y="141"/>
                    <a:pt x="75" y="142"/>
                    <a:pt x="75" y="142"/>
                  </a:cubicBezTo>
                  <a:cubicBezTo>
                    <a:pt x="75" y="143"/>
                    <a:pt x="76" y="144"/>
                    <a:pt x="84" y="144"/>
                  </a:cubicBezTo>
                  <a:cubicBezTo>
                    <a:pt x="84" y="144"/>
                    <a:pt x="85" y="144"/>
                    <a:pt x="85" y="144"/>
                  </a:cubicBezTo>
                  <a:cubicBezTo>
                    <a:pt x="85" y="144"/>
                    <a:pt x="84" y="146"/>
                    <a:pt x="79" y="148"/>
                  </a:cubicBezTo>
                  <a:cubicBezTo>
                    <a:pt x="73" y="151"/>
                    <a:pt x="68" y="153"/>
                    <a:pt x="65" y="153"/>
                  </a:cubicBezTo>
                  <a:cubicBezTo>
                    <a:pt x="34" y="153"/>
                    <a:pt x="29" y="155"/>
                    <a:pt x="28" y="158"/>
                  </a:cubicBezTo>
                  <a:cubicBezTo>
                    <a:pt x="27" y="163"/>
                    <a:pt x="27" y="163"/>
                    <a:pt x="27" y="163"/>
                  </a:cubicBezTo>
                  <a:cubicBezTo>
                    <a:pt x="24" y="162"/>
                    <a:pt x="24" y="162"/>
                    <a:pt x="24" y="162"/>
                  </a:cubicBezTo>
                  <a:cubicBezTo>
                    <a:pt x="23" y="161"/>
                    <a:pt x="22" y="161"/>
                    <a:pt x="20" y="161"/>
                  </a:cubicBezTo>
                  <a:cubicBezTo>
                    <a:pt x="18" y="161"/>
                    <a:pt x="17" y="161"/>
                    <a:pt x="14" y="162"/>
                  </a:cubicBezTo>
                  <a:cubicBezTo>
                    <a:pt x="7" y="166"/>
                    <a:pt x="7" y="166"/>
                    <a:pt x="7" y="1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21" name="Freeform 934"/>
            <p:cNvSpPr>
              <a:spLocks noEditPoints="1"/>
            </p:cNvSpPr>
            <p:nvPr/>
          </p:nvSpPr>
          <p:spPr bwMode="auto">
            <a:xfrm>
              <a:off x="504130" y="2335875"/>
              <a:ext cx="357933" cy="667133"/>
            </a:xfrm>
            <a:custGeom>
              <a:avLst/>
              <a:gdLst>
                <a:gd name="T0" fmla="*/ 21 w 90"/>
                <a:gd name="T1" fmla="*/ 19 h 168"/>
                <a:gd name="T2" fmla="*/ 47 w 90"/>
                <a:gd name="T3" fmla="*/ 24 h 168"/>
                <a:gd name="T4" fmla="*/ 34 w 90"/>
                <a:gd name="T5" fmla="*/ 54 h 168"/>
                <a:gd name="T6" fmla="*/ 40 w 90"/>
                <a:gd name="T7" fmla="*/ 56 h 168"/>
                <a:gd name="T8" fmla="*/ 67 w 90"/>
                <a:gd name="T9" fmla="*/ 104 h 168"/>
                <a:gd name="T10" fmla="*/ 74 w 90"/>
                <a:gd name="T11" fmla="*/ 119 h 168"/>
                <a:gd name="T12" fmla="*/ 85 w 90"/>
                <a:gd name="T13" fmla="*/ 144 h 168"/>
                <a:gd name="T14" fmla="*/ 25 w 90"/>
                <a:gd name="T15" fmla="*/ 164 h 168"/>
                <a:gd name="T16" fmla="*/ 11 w 90"/>
                <a:gd name="T17" fmla="*/ 161 h 168"/>
                <a:gd name="T18" fmla="*/ 36 w 90"/>
                <a:gd name="T19" fmla="*/ 147 h 168"/>
                <a:gd name="T20" fmla="*/ 27 w 90"/>
                <a:gd name="T21" fmla="*/ 140 h 168"/>
                <a:gd name="T22" fmla="*/ 22 w 90"/>
                <a:gd name="T23" fmla="*/ 126 h 168"/>
                <a:gd name="T24" fmla="*/ 19 w 90"/>
                <a:gd name="T25" fmla="*/ 112 h 168"/>
                <a:gd name="T26" fmla="*/ 32 w 90"/>
                <a:gd name="T27" fmla="*/ 84 h 168"/>
                <a:gd name="T28" fmla="*/ 12 w 90"/>
                <a:gd name="T29" fmla="*/ 79 h 168"/>
                <a:gd name="T30" fmla="*/ 8 w 90"/>
                <a:gd name="T31" fmla="*/ 58 h 168"/>
                <a:gd name="T32" fmla="*/ 6 w 90"/>
                <a:gd name="T33" fmla="*/ 43 h 168"/>
                <a:gd name="T34" fmla="*/ 4 w 90"/>
                <a:gd name="T35" fmla="*/ 19 h 168"/>
                <a:gd name="T36" fmla="*/ 9 w 90"/>
                <a:gd name="T37" fmla="*/ 11 h 168"/>
                <a:gd name="T38" fmla="*/ 21 w 90"/>
                <a:gd name="T39" fmla="*/ 3 h 168"/>
                <a:gd name="T40" fmla="*/ 22 w 90"/>
                <a:gd name="T41" fmla="*/ 5 h 168"/>
                <a:gd name="T42" fmla="*/ 11 w 90"/>
                <a:gd name="T43" fmla="*/ 10 h 168"/>
                <a:gd name="T44" fmla="*/ 13 w 90"/>
                <a:gd name="T45" fmla="*/ 13 h 168"/>
                <a:gd name="T46" fmla="*/ 8 w 90"/>
                <a:gd name="T47" fmla="*/ 19 h 168"/>
                <a:gd name="T48" fmla="*/ 6 w 90"/>
                <a:gd name="T49" fmla="*/ 32 h 168"/>
                <a:gd name="T50" fmla="*/ 2 w 90"/>
                <a:gd name="T51" fmla="*/ 44 h 168"/>
                <a:gd name="T52" fmla="*/ 12 w 90"/>
                <a:gd name="T53" fmla="*/ 41 h 168"/>
                <a:gd name="T54" fmla="*/ 9 w 90"/>
                <a:gd name="T55" fmla="*/ 56 h 168"/>
                <a:gd name="T56" fmla="*/ 17 w 90"/>
                <a:gd name="T57" fmla="*/ 70 h 168"/>
                <a:gd name="T58" fmla="*/ 32 w 90"/>
                <a:gd name="T59" fmla="*/ 75 h 168"/>
                <a:gd name="T60" fmla="*/ 33 w 90"/>
                <a:gd name="T61" fmla="*/ 89 h 168"/>
                <a:gd name="T62" fmla="*/ 21 w 90"/>
                <a:gd name="T63" fmla="*/ 113 h 168"/>
                <a:gd name="T64" fmla="*/ 24 w 90"/>
                <a:gd name="T65" fmla="*/ 116 h 168"/>
                <a:gd name="T66" fmla="*/ 25 w 90"/>
                <a:gd name="T67" fmla="*/ 123 h 168"/>
                <a:gd name="T68" fmla="*/ 13 w 90"/>
                <a:gd name="T69" fmla="*/ 136 h 168"/>
                <a:gd name="T70" fmla="*/ 30 w 90"/>
                <a:gd name="T71" fmla="*/ 140 h 168"/>
                <a:gd name="T72" fmla="*/ 42 w 90"/>
                <a:gd name="T73" fmla="*/ 142 h 168"/>
                <a:gd name="T74" fmla="*/ 28 w 90"/>
                <a:gd name="T75" fmla="*/ 149 h 168"/>
                <a:gd name="T76" fmla="*/ 15 w 90"/>
                <a:gd name="T77" fmla="*/ 162 h 168"/>
                <a:gd name="T78" fmla="*/ 66 w 90"/>
                <a:gd name="T79" fmla="*/ 153 h 168"/>
                <a:gd name="T80" fmla="*/ 76 w 90"/>
                <a:gd name="T81" fmla="*/ 141 h 168"/>
                <a:gd name="T82" fmla="*/ 80 w 90"/>
                <a:gd name="T83" fmla="*/ 117 h 168"/>
                <a:gd name="T84" fmla="*/ 71 w 90"/>
                <a:gd name="T85" fmla="*/ 120 h 168"/>
                <a:gd name="T86" fmla="*/ 66 w 90"/>
                <a:gd name="T87" fmla="*/ 105 h 168"/>
                <a:gd name="T88" fmla="*/ 54 w 90"/>
                <a:gd name="T89" fmla="*/ 82 h 168"/>
                <a:gd name="T90" fmla="*/ 32 w 90"/>
                <a:gd name="T91" fmla="*/ 59 h 168"/>
                <a:gd name="T92" fmla="*/ 27 w 90"/>
                <a:gd name="T93" fmla="*/ 51 h 168"/>
                <a:gd name="T94" fmla="*/ 34 w 90"/>
                <a:gd name="T95" fmla="*/ 47 h 168"/>
                <a:gd name="T96" fmla="*/ 38 w 90"/>
                <a:gd name="T97" fmla="*/ 42 h 168"/>
                <a:gd name="T98" fmla="*/ 38 w 90"/>
                <a:gd name="T99" fmla="*/ 24 h 168"/>
                <a:gd name="T100" fmla="*/ 22 w 90"/>
                <a:gd name="T101" fmla="*/ 22 h 168"/>
                <a:gd name="T102" fmla="*/ 22 w 90"/>
                <a:gd name="T103" fmla="*/ 13 h 168"/>
                <a:gd name="T104" fmla="*/ 33 w 90"/>
                <a:gd name="T105" fmla="*/ 2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0" h="168">
                  <a:moveTo>
                    <a:pt x="33" y="0"/>
                  </a:moveTo>
                  <a:cubicBezTo>
                    <a:pt x="34" y="0"/>
                    <a:pt x="34" y="0"/>
                    <a:pt x="35" y="1"/>
                  </a:cubicBezTo>
                  <a:cubicBezTo>
                    <a:pt x="37" y="2"/>
                    <a:pt x="36" y="5"/>
                    <a:pt x="32" y="9"/>
                  </a:cubicBezTo>
                  <a:cubicBezTo>
                    <a:pt x="27" y="10"/>
                    <a:pt x="25" y="12"/>
                    <a:pt x="23" y="14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40" y="21"/>
                    <a:pt x="42" y="21"/>
                    <a:pt x="43" y="21"/>
                  </a:cubicBezTo>
                  <a:cubicBezTo>
                    <a:pt x="46" y="21"/>
                    <a:pt x="47" y="22"/>
                    <a:pt x="47" y="24"/>
                  </a:cubicBezTo>
                  <a:cubicBezTo>
                    <a:pt x="45" y="35"/>
                    <a:pt x="45" y="35"/>
                    <a:pt x="45" y="35"/>
                  </a:cubicBezTo>
                  <a:cubicBezTo>
                    <a:pt x="45" y="38"/>
                    <a:pt x="43" y="42"/>
                    <a:pt x="39" y="44"/>
                  </a:cubicBezTo>
                  <a:cubicBezTo>
                    <a:pt x="36" y="47"/>
                    <a:pt x="36" y="47"/>
                    <a:pt x="36" y="47"/>
                  </a:cubicBezTo>
                  <a:cubicBezTo>
                    <a:pt x="36" y="48"/>
                    <a:pt x="36" y="49"/>
                    <a:pt x="38" y="51"/>
                  </a:cubicBezTo>
                  <a:cubicBezTo>
                    <a:pt x="40" y="52"/>
                    <a:pt x="38" y="53"/>
                    <a:pt x="34" y="54"/>
                  </a:cubicBezTo>
                  <a:cubicBezTo>
                    <a:pt x="27" y="53"/>
                    <a:pt x="27" y="53"/>
                    <a:pt x="27" y="53"/>
                  </a:cubicBezTo>
                  <a:cubicBezTo>
                    <a:pt x="26" y="53"/>
                    <a:pt x="26" y="54"/>
                    <a:pt x="27" y="55"/>
                  </a:cubicBezTo>
                  <a:cubicBezTo>
                    <a:pt x="28" y="57"/>
                    <a:pt x="29" y="57"/>
                    <a:pt x="31" y="57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48" y="63"/>
                    <a:pt x="48" y="63"/>
                    <a:pt x="48" y="63"/>
                  </a:cubicBezTo>
                  <a:cubicBezTo>
                    <a:pt x="51" y="66"/>
                    <a:pt x="52" y="70"/>
                    <a:pt x="53" y="75"/>
                  </a:cubicBezTo>
                  <a:cubicBezTo>
                    <a:pt x="53" y="77"/>
                    <a:pt x="53" y="79"/>
                    <a:pt x="55" y="81"/>
                  </a:cubicBezTo>
                  <a:cubicBezTo>
                    <a:pt x="60" y="87"/>
                    <a:pt x="60" y="87"/>
                    <a:pt x="60" y="87"/>
                  </a:cubicBezTo>
                  <a:cubicBezTo>
                    <a:pt x="65" y="91"/>
                    <a:pt x="67" y="97"/>
                    <a:pt x="67" y="104"/>
                  </a:cubicBezTo>
                  <a:cubicBezTo>
                    <a:pt x="72" y="108"/>
                    <a:pt x="72" y="108"/>
                    <a:pt x="72" y="108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73" y="115"/>
                    <a:pt x="73" y="115"/>
                    <a:pt x="73" y="115"/>
                  </a:cubicBezTo>
                  <a:cubicBezTo>
                    <a:pt x="72" y="117"/>
                    <a:pt x="72" y="119"/>
                    <a:pt x="73" y="119"/>
                  </a:cubicBezTo>
                  <a:cubicBezTo>
                    <a:pt x="74" y="119"/>
                    <a:pt x="74" y="119"/>
                    <a:pt x="74" y="119"/>
                  </a:cubicBezTo>
                  <a:cubicBezTo>
                    <a:pt x="77" y="116"/>
                    <a:pt x="79" y="115"/>
                    <a:pt x="80" y="115"/>
                  </a:cubicBezTo>
                  <a:cubicBezTo>
                    <a:pt x="87" y="115"/>
                    <a:pt x="90" y="118"/>
                    <a:pt x="90" y="123"/>
                  </a:cubicBezTo>
                  <a:cubicBezTo>
                    <a:pt x="90" y="128"/>
                    <a:pt x="88" y="132"/>
                    <a:pt x="84" y="137"/>
                  </a:cubicBezTo>
                  <a:cubicBezTo>
                    <a:pt x="77" y="142"/>
                    <a:pt x="77" y="142"/>
                    <a:pt x="77" y="142"/>
                  </a:cubicBezTo>
                  <a:cubicBezTo>
                    <a:pt x="76" y="143"/>
                    <a:pt x="79" y="144"/>
                    <a:pt x="85" y="144"/>
                  </a:cubicBezTo>
                  <a:cubicBezTo>
                    <a:pt x="88" y="144"/>
                    <a:pt x="87" y="147"/>
                    <a:pt x="80" y="150"/>
                  </a:cubicBezTo>
                  <a:cubicBezTo>
                    <a:pt x="74" y="153"/>
                    <a:pt x="70" y="155"/>
                    <a:pt x="66" y="155"/>
                  </a:cubicBezTo>
                  <a:cubicBezTo>
                    <a:pt x="43" y="155"/>
                    <a:pt x="31" y="156"/>
                    <a:pt x="30" y="159"/>
                  </a:cubicBezTo>
                  <a:cubicBezTo>
                    <a:pt x="29" y="165"/>
                    <a:pt x="29" y="165"/>
                    <a:pt x="29" y="165"/>
                  </a:cubicBezTo>
                  <a:cubicBezTo>
                    <a:pt x="25" y="164"/>
                    <a:pt x="25" y="164"/>
                    <a:pt x="25" y="164"/>
                  </a:cubicBezTo>
                  <a:cubicBezTo>
                    <a:pt x="24" y="163"/>
                    <a:pt x="22" y="162"/>
                    <a:pt x="21" y="162"/>
                  </a:cubicBezTo>
                  <a:cubicBezTo>
                    <a:pt x="19" y="162"/>
                    <a:pt x="18" y="163"/>
                    <a:pt x="16" y="164"/>
                  </a:cubicBezTo>
                  <a:cubicBezTo>
                    <a:pt x="8" y="168"/>
                    <a:pt x="8" y="168"/>
                    <a:pt x="8" y="168"/>
                  </a:cubicBezTo>
                  <a:cubicBezTo>
                    <a:pt x="5" y="167"/>
                    <a:pt x="5" y="167"/>
                    <a:pt x="7" y="165"/>
                  </a:cubicBezTo>
                  <a:cubicBezTo>
                    <a:pt x="11" y="161"/>
                    <a:pt x="11" y="161"/>
                    <a:pt x="11" y="161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22" y="149"/>
                    <a:pt x="25" y="147"/>
                    <a:pt x="27" y="147"/>
                  </a:cubicBezTo>
                  <a:cubicBezTo>
                    <a:pt x="28" y="147"/>
                    <a:pt x="28" y="148"/>
                    <a:pt x="29" y="148"/>
                  </a:cubicBezTo>
                  <a:cubicBezTo>
                    <a:pt x="30" y="148"/>
                    <a:pt x="31" y="149"/>
                    <a:pt x="31" y="149"/>
                  </a:cubicBezTo>
                  <a:cubicBezTo>
                    <a:pt x="33" y="149"/>
                    <a:pt x="34" y="148"/>
                    <a:pt x="36" y="147"/>
                  </a:cubicBezTo>
                  <a:cubicBezTo>
                    <a:pt x="41" y="141"/>
                    <a:pt x="41" y="141"/>
                    <a:pt x="41" y="141"/>
                  </a:cubicBezTo>
                  <a:cubicBezTo>
                    <a:pt x="40" y="141"/>
                    <a:pt x="39" y="140"/>
                    <a:pt x="38" y="140"/>
                  </a:cubicBezTo>
                  <a:cubicBezTo>
                    <a:pt x="36" y="140"/>
                    <a:pt x="35" y="141"/>
                    <a:pt x="33" y="142"/>
                  </a:cubicBezTo>
                  <a:cubicBezTo>
                    <a:pt x="29" y="142"/>
                    <a:pt x="29" y="142"/>
                    <a:pt x="29" y="142"/>
                  </a:cubicBezTo>
                  <a:cubicBezTo>
                    <a:pt x="27" y="140"/>
                    <a:pt x="27" y="140"/>
                    <a:pt x="27" y="140"/>
                  </a:cubicBezTo>
                  <a:cubicBezTo>
                    <a:pt x="25" y="139"/>
                    <a:pt x="23" y="138"/>
                    <a:pt x="21" y="138"/>
                  </a:cubicBezTo>
                  <a:cubicBezTo>
                    <a:pt x="13" y="138"/>
                    <a:pt x="13" y="138"/>
                    <a:pt x="13" y="138"/>
                  </a:cubicBezTo>
                  <a:cubicBezTo>
                    <a:pt x="11" y="138"/>
                    <a:pt x="10" y="137"/>
                    <a:pt x="11" y="134"/>
                  </a:cubicBezTo>
                  <a:cubicBezTo>
                    <a:pt x="13" y="131"/>
                    <a:pt x="13" y="131"/>
                    <a:pt x="13" y="131"/>
                  </a:cubicBezTo>
                  <a:cubicBezTo>
                    <a:pt x="19" y="131"/>
                    <a:pt x="22" y="129"/>
                    <a:pt x="22" y="126"/>
                  </a:cubicBezTo>
                  <a:cubicBezTo>
                    <a:pt x="23" y="122"/>
                    <a:pt x="23" y="122"/>
                    <a:pt x="23" y="122"/>
                  </a:cubicBezTo>
                  <a:cubicBezTo>
                    <a:pt x="24" y="118"/>
                    <a:pt x="24" y="118"/>
                    <a:pt x="24" y="118"/>
                  </a:cubicBezTo>
                  <a:cubicBezTo>
                    <a:pt x="22" y="118"/>
                    <a:pt x="22" y="118"/>
                    <a:pt x="22" y="118"/>
                  </a:cubicBezTo>
                  <a:cubicBezTo>
                    <a:pt x="19" y="117"/>
                    <a:pt x="19" y="117"/>
                    <a:pt x="19" y="117"/>
                  </a:cubicBezTo>
                  <a:cubicBezTo>
                    <a:pt x="18" y="115"/>
                    <a:pt x="18" y="113"/>
                    <a:pt x="19" y="112"/>
                  </a:cubicBezTo>
                  <a:cubicBezTo>
                    <a:pt x="21" y="110"/>
                    <a:pt x="24" y="109"/>
                    <a:pt x="27" y="109"/>
                  </a:cubicBezTo>
                  <a:cubicBezTo>
                    <a:pt x="28" y="109"/>
                    <a:pt x="29" y="109"/>
                    <a:pt x="29" y="109"/>
                  </a:cubicBezTo>
                  <a:cubicBezTo>
                    <a:pt x="35" y="109"/>
                    <a:pt x="38" y="106"/>
                    <a:pt x="37" y="101"/>
                  </a:cubicBezTo>
                  <a:cubicBezTo>
                    <a:pt x="36" y="97"/>
                    <a:pt x="34" y="94"/>
                    <a:pt x="32" y="90"/>
                  </a:cubicBezTo>
                  <a:cubicBezTo>
                    <a:pt x="29" y="89"/>
                    <a:pt x="30" y="87"/>
                    <a:pt x="32" y="84"/>
                  </a:cubicBezTo>
                  <a:cubicBezTo>
                    <a:pt x="34" y="80"/>
                    <a:pt x="35" y="78"/>
                    <a:pt x="34" y="78"/>
                  </a:cubicBezTo>
                  <a:cubicBezTo>
                    <a:pt x="33" y="77"/>
                    <a:pt x="33" y="77"/>
                    <a:pt x="32" y="77"/>
                  </a:cubicBezTo>
                  <a:cubicBezTo>
                    <a:pt x="31" y="77"/>
                    <a:pt x="29" y="77"/>
                    <a:pt x="27" y="78"/>
                  </a:cubicBezTo>
                  <a:cubicBezTo>
                    <a:pt x="18" y="80"/>
                    <a:pt x="18" y="80"/>
                    <a:pt x="18" y="80"/>
                  </a:cubicBezTo>
                  <a:cubicBezTo>
                    <a:pt x="12" y="79"/>
                    <a:pt x="12" y="79"/>
                    <a:pt x="12" y="79"/>
                  </a:cubicBezTo>
                  <a:cubicBezTo>
                    <a:pt x="11" y="77"/>
                    <a:pt x="12" y="74"/>
                    <a:pt x="15" y="69"/>
                  </a:cubicBezTo>
                  <a:cubicBezTo>
                    <a:pt x="17" y="58"/>
                    <a:pt x="17" y="52"/>
                    <a:pt x="15" y="52"/>
                  </a:cubicBezTo>
                  <a:cubicBezTo>
                    <a:pt x="15" y="52"/>
                    <a:pt x="14" y="53"/>
                    <a:pt x="13" y="54"/>
                  </a:cubicBezTo>
                  <a:cubicBezTo>
                    <a:pt x="13" y="56"/>
                    <a:pt x="11" y="57"/>
                    <a:pt x="10" y="57"/>
                  </a:cubicBezTo>
                  <a:cubicBezTo>
                    <a:pt x="9" y="58"/>
                    <a:pt x="9" y="58"/>
                    <a:pt x="8" y="58"/>
                  </a:cubicBezTo>
                  <a:cubicBezTo>
                    <a:pt x="7" y="58"/>
                    <a:pt x="7" y="57"/>
                    <a:pt x="7" y="55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10" y="45"/>
                    <a:pt x="10" y="43"/>
                    <a:pt x="10" y="42"/>
                  </a:cubicBezTo>
                  <a:cubicBezTo>
                    <a:pt x="10" y="41"/>
                    <a:pt x="9" y="40"/>
                    <a:pt x="9" y="40"/>
                  </a:cubicBezTo>
                  <a:cubicBezTo>
                    <a:pt x="8" y="40"/>
                    <a:pt x="7" y="41"/>
                    <a:pt x="6" y="43"/>
                  </a:cubicBezTo>
                  <a:cubicBezTo>
                    <a:pt x="4" y="45"/>
                    <a:pt x="3" y="46"/>
                    <a:pt x="1" y="46"/>
                  </a:cubicBezTo>
                  <a:cubicBezTo>
                    <a:pt x="1" y="46"/>
                    <a:pt x="1" y="46"/>
                    <a:pt x="1" y="46"/>
                  </a:cubicBezTo>
                  <a:cubicBezTo>
                    <a:pt x="0" y="45"/>
                    <a:pt x="0" y="43"/>
                    <a:pt x="2" y="39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5" y="17"/>
                    <a:pt x="6" y="17"/>
                  </a:cubicBezTo>
                  <a:cubicBezTo>
                    <a:pt x="7" y="17"/>
                    <a:pt x="7" y="17"/>
                    <a:pt x="8" y="18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6"/>
                    <a:pt x="11" y="14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9"/>
                    <a:pt x="9" y="8"/>
                    <a:pt x="10" y="8"/>
                  </a:cubicBezTo>
                  <a:cubicBezTo>
                    <a:pt x="10" y="8"/>
                    <a:pt x="11" y="8"/>
                    <a:pt x="11" y="9"/>
                  </a:cubicBezTo>
                  <a:cubicBezTo>
                    <a:pt x="13" y="9"/>
                    <a:pt x="13" y="8"/>
                    <a:pt x="13" y="8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30" y="0"/>
                    <a:pt x="31" y="0"/>
                    <a:pt x="33" y="0"/>
                  </a:cubicBezTo>
                  <a:moveTo>
                    <a:pt x="33" y="2"/>
                  </a:moveTo>
                  <a:cubicBezTo>
                    <a:pt x="32" y="2"/>
                    <a:pt x="30" y="2"/>
                    <a:pt x="29" y="3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9"/>
                    <a:pt x="14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0" y="10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5" y="16"/>
                    <a:pt x="14" y="18"/>
                    <a:pt x="13" y="18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2" y="42"/>
                    <a:pt x="2" y="43"/>
                    <a:pt x="2" y="44"/>
                  </a:cubicBezTo>
                  <a:cubicBezTo>
                    <a:pt x="3" y="44"/>
                    <a:pt x="3" y="43"/>
                    <a:pt x="4" y="42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5" y="41"/>
                    <a:pt x="7" y="39"/>
                    <a:pt x="9" y="39"/>
                  </a:cubicBezTo>
                  <a:cubicBezTo>
                    <a:pt x="9" y="39"/>
                    <a:pt x="11" y="39"/>
                    <a:pt x="11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3"/>
                    <a:pt x="12" y="45"/>
                    <a:pt x="10" y="48"/>
                  </a:cubicBezTo>
                  <a:cubicBezTo>
                    <a:pt x="8" y="55"/>
                    <a:pt x="8" y="55"/>
                    <a:pt x="8" y="55"/>
                  </a:cubicBezTo>
                  <a:cubicBezTo>
                    <a:pt x="9" y="56"/>
                    <a:pt x="9" y="56"/>
                    <a:pt x="9" y="56"/>
                  </a:cubicBezTo>
                  <a:cubicBezTo>
                    <a:pt x="9" y="56"/>
                    <a:pt x="9" y="56"/>
                    <a:pt x="9" y="56"/>
                  </a:cubicBezTo>
                  <a:cubicBezTo>
                    <a:pt x="10" y="55"/>
                    <a:pt x="11" y="55"/>
                    <a:pt x="12" y="53"/>
                  </a:cubicBezTo>
                  <a:cubicBezTo>
                    <a:pt x="13" y="52"/>
                    <a:pt x="14" y="50"/>
                    <a:pt x="15" y="50"/>
                  </a:cubicBezTo>
                  <a:cubicBezTo>
                    <a:pt x="16" y="50"/>
                    <a:pt x="17" y="50"/>
                    <a:pt x="17" y="51"/>
                  </a:cubicBezTo>
                  <a:cubicBezTo>
                    <a:pt x="18" y="52"/>
                    <a:pt x="19" y="54"/>
                    <a:pt x="17" y="69"/>
                  </a:cubicBezTo>
                  <a:cubicBezTo>
                    <a:pt x="17" y="70"/>
                    <a:pt x="17" y="70"/>
                    <a:pt x="17" y="70"/>
                  </a:cubicBezTo>
                  <a:cubicBezTo>
                    <a:pt x="16" y="70"/>
                    <a:pt x="16" y="70"/>
                    <a:pt x="16" y="70"/>
                  </a:cubicBezTo>
                  <a:cubicBezTo>
                    <a:pt x="15" y="73"/>
                    <a:pt x="13" y="76"/>
                    <a:pt x="13" y="77"/>
                  </a:cubicBezTo>
                  <a:cubicBezTo>
                    <a:pt x="18" y="78"/>
                    <a:pt x="18" y="78"/>
                    <a:pt x="18" y="78"/>
                  </a:cubicBezTo>
                  <a:cubicBezTo>
                    <a:pt x="27" y="76"/>
                    <a:pt x="27" y="76"/>
                    <a:pt x="27" y="76"/>
                  </a:cubicBezTo>
                  <a:cubicBezTo>
                    <a:pt x="29" y="75"/>
                    <a:pt x="30" y="75"/>
                    <a:pt x="32" y="75"/>
                  </a:cubicBezTo>
                  <a:cubicBezTo>
                    <a:pt x="33" y="75"/>
                    <a:pt x="34" y="75"/>
                    <a:pt x="35" y="76"/>
                  </a:cubicBezTo>
                  <a:cubicBezTo>
                    <a:pt x="37" y="78"/>
                    <a:pt x="36" y="80"/>
                    <a:pt x="34" y="84"/>
                  </a:cubicBezTo>
                  <a:cubicBezTo>
                    <a:pt x="31" y="88"/>
                    <a:pt x="32" y="89"/>
                    <a:pt x="33" y="89"/>
                  </a:cubicBezTo>
                  <a:cubicBezTo>
                    <a:pt x="33" y="89"/>
                    <a:pt x="33" y="89"/>
                    <a:pt x="33" y="89"/>
                  </a:cubicBezTo>
                  <a:cubicBezTo>
                    <a:pt x="33" y="89"/>
                    <a:pt x="33" y="89"/>
                    <a:pt x="33" y="89"/>
                  </a:cubicBezTo>
                  <a:cubicBezTo>
                    <a:pt x="36" y="93"/>
                    <a:pt x="38" y="97"/>
                    <a:pt x="38" y="101"/>
                  </a:cubicBezTo>
                  <a:cubicBezTo>
                    <a:pt x="39" y="105"/>
                    <a:pt x="38" y="107"/>
                    <a:pt x="37" y="108"/>
                  </a:cubicBezTo>
                  <a:cubicBezTo>
                    <a:pt x="36" y="110"/>
                    <a:pt x="34" y="111"/>
                    <a:pt x="29" y="111"/>
                  </a:cubicBezTo>
                  <a:cubicBezTo>
                    <a:pt x="28" y="111"/>
                    <a:pt x="28" y="111"/>
                    <a:pt x="27" y="111"/>
                  </a:cubicBezTo>
                  <a:cubicBezTo>
                    <a:pt x="24" y="111"/>
                    <a:pt x="22" y="112"/>
                    <a:pt x="21" y="113"/>
                  </a:cubicBezTo>
                  <a:cubicBezTo>
                    <a:pt x="21" y="113"/>
                    <a:pt x="21" y="113"/>
                    <a:pt x="21" y="113"/>
                  </a:cubicBezTo>
                  <a:cubicBezTo>
                    <a:pt x="20" y="113"/>
                    <a:pt x="20" y="113"/>
                    <a:pt x="20" y="113"/>
                  </a:cubicBezTo>
                  <a:cubicBezTo>
                    <a:pt x="20" y="114"/>
                    <a:pt x="19" y="114"/>
                    <a:pt x="20" y="116"/>
                  </a:cubicBezTo>
                  <a:cubicBezTo>
                    <a:pt x="22" y="116"/>
                    <a:pt x="22" y="116"/>
                    <a:pt x="22" y="116"/>
                  </a:cubicBezTo>
                  <a:cubicBezTo>
                    <a:pt x="24" y="116"/>
                    <a:pt x="24" y="116"/>
                    <a:pt x="24" y="116"/>
                  </a:cubicBezTo>
                  <a:cubicBezTo>
                    <a:pt x="26" y="116"/>
                    <a:pt x="26" y="116"/>
                    <a:pt x="26" y="116"/>
                  </a:cubicBezTo>
                  <a:cubicBezTo>
                    <a:pt x="26" y="118"/>
                    <a:pt x="26" y="118"/>
                    <a:pt x="26" y="118"/>
                  </a:cubicBezTo>
                  <a:cubicBezTo>
                    <a:pt x="25" y="122"/>
                    <a:pt x="25" y="122"/>
                    <a:pt x="25" y="122"/>
                  </a:cubicBezTo>
                  <a:cubicBezTo>
                    <a:pt x="25" y="123"/>
                    <a:pt x="25" y="123"/>
                    <a:pt x="25" y="123"/>
                  </a:cubicBezTo>
                  <a:cubicBezTo>
                    <a:pt x="25" y="123"/>
                    <a:pt x="25" y="123"/>
                    <a:pt x="25" y="123"/>
                  </a:cubicBezTo>
                  <a:cubicBezTo>
                    <a:pt x="24" y="127"/>
                    <a:pt x="24" y="127"/>
                    <a:pt x="24" y="127"/>
                  </a:cubicBezTo>
                  <a:cubicBezTo>
                    <a:pt x="23" y="129"/>
                    <a:pt x="21" y="132"/>
                    <a:pt x="14" y="133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6"/>
                    <a:pt x="12" y="136"/>
                  </a:cubicBezTo>
                  <a:cubicBezTo>
                    <a:pt x="12" y="136"/>
                    <a:pt x="12" y="136"/>
                    <a:pt x="13" y="136"/>
                  </a:cubicBezTo>
                  <a:cubicBezTo>
                    <a:pt x="21" y="136"/>
                    <a:pt x="21" y="136"/>
                    <a:pt x="21" y="136"/>
                  </a:cubicBezTo>
                  <a:cubicBezTo>
                    <a:pt x="21" y="136"/>
                    <a:pt x="21" y="136"/>
                    <a:pt x="21" y="136"/>
                  </a:cubicBezTo>
                  <a:cubicBezTo>
                    <a:pt x="21" y="136"/>
                    <a:pt x="21" y="136"/>
                    <a:pt x="21" y="136"/>
                  </a:cubicBezTo>
                  <a:cubicBezTo>
                    <a:pt x="24" y="136"/>
                    <a:pt x="26" y="137"/>
                    <a:pt x="28" y="138"/>
                  </a:cubicBezTo>
                  <a:cubicBezTo>
                    <a:pt x="30" y="140"/>
                    <a:pt x="30" y="140"/>
                    <a:pt x="30" y="140"/>
                  </a:cubicBezTo>
                  <a:cubicBezTo>
                    <a:pt x="33" y="140"/>
                    <a:pt x="33" y="140"/>
                    <a:pt x="33" y="140"/>
                  </a:cubicBezTo>
                  <a:cubicBezTo>
                    <a:pt x="34" y="139"/>
                    <a:pt x="36" y="139"/>
                    <a:pt x="38" y="139"/>
                  </a:cubicBezTo>
                  <a:cubicBezTo>
                    <a:pt x="39" y="139"/>
                    <a:pt x="40" y="139"/>
                    <a:pt x="42" y="140"/>
                  </a:cubicBezTo>
                  <a:cubicBezTo>
                    <a:pt x="43" y="141"/>
                    <a:pt x="43" y="141"/>
                    <a:pt x="43" y="141"/>
                  </a:cubicBezTo>
                  <a:cubicBezTo>
                    <a:pt x="42" y="142"/>
                    <a:pt x="42" y="142"/>
                    <a:pt x="42" y="142"/>
                  </a:cubicBezTo>
                  <a:cubicBezTo>
                    <a:pt x="37" y="148"/>
                    <a:pt x="37" y="148"/>
                    <a:pt x="37" y="148"/>
                  </a:cubicBezTo>
                  <a:cubicBezTo>
                    <a:pt x="35" y="149"/>
                    <a:pt x="33" y="150"/>
                    <a:pt x="31" y="150"/>
                  </a:cubicBezTo>
                  <a:cubicBezTo>
                    <a:pt x="30" y="150"/>
                    <a:pt x="29" y="150"/>
                    <a:pt x="28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49"/>
                    <a:pt x="28" y="149"/>
                    <a:pt x="28" y="149"/>
                  </a:cubicBezTo>
                  <a:cubicBezTo>
                    <a:pt x="28" y="149"/>
                    <a:pt x="27" y="149"/>
                    <a:pt x="27" y="149"/>
                  </a:cubicBezTo>
                  <a:cubicBezTo>
                    <a:pt x="26" y="149"/>
                    <a:pt x="24" y="150"/>
                    <a:pt x="20" y="154"/>
                  </a:cubicBezTo>
                  <a:cubicBezTo>
                    <a:pt x="12" y="162"/>
                    <a:pt x="12" y="162"/>
                    <a:pt x="12" y="162"/>
                  </a:cubicBezTo>
                  <a:cubicBezTo>
                    <a:pt x="9" y="166"/>
                    <a:pt x="9" y="166"/>
                    <a:pt x="9" y="166"/>
                  </a:cubicBezTo>
                  <a:cubicBezTo>
                    <a:pt x="15" y="162"/>
                    <a:pt x="15" y="162"/>
                    <a:pt x="15" y="162"/>
                  </a:cubicBezTo>
                  <a:cubicBezTo>
                    <a:pt x="17" y="161"/>
                    <a:pt x="19" y="161"/>
                    <a:pt x="21" y="161"/>
                  </a:cubicBezTo>
                  <a:cubicBezTo>
                    <a:pt x="23" y="161"/>
                    <a:pt x="24" y="161"/>
                    <a:pt x="26" y="162"/>
                  </a:cubicBezTo>
                  <a:cubicBezTo>
                    <a:pt x="28" y="163"/>
                    <a:pt x="28" y="163"/>
                    <a:pt x="28" y="163"/>
                  </a:cubicBezTo>
                  <a:cubicBezTo>
                    <a:pt x="28" y="159"/>
                    <a:pt x="28" y="159"/>
                    <a:pt x="28" y="159"/>
                  </a:cubicBezTo>
                  <a:cubicBezTo>
                    <a:pt x="30" y="155"/>
                    <a:pt x="36" y="153"/>
                    <a:pt x="66" y="153"/>
                  </a:cubicBezTo>
                  <a:cubicBezTo>
                    <a:pt x="69" y="153"/>
                    <a:pt x="74" y="152"/>
                    <a:pt x="80" y="149"/>
                  </a:cubicBezTo>
                  <a:cubicBezTo>
                    <a:pt x="82" y="148"/>
                    <a:pt x="83" y="147"/>
                    <a:pt x="84" y="146"/>
                  </a:cubicBezTo>
                  <a:cubicBezTo>
                    <a:pt x="77" y="146"/>
                    <a:pt x="76" y="145"/>
                    <a:pt x="75" y="144"/>
                  </a:cubicBezTo>
                  <a:cubicBezTo>
                    <a:pt x="75" y="143"/>
                    <a:pt x="75" y="142"/>
                    <a:pt x="75" y="141"/>
                  </a:cubicBezTo>
                  <a:cubicBezTo>
                    <a:pt x="76" y="141"/>
                    <a:pt x="76" y="141"/>
                    <a:pt x="76" y="141"/>
                  </a:cubicBezTo>
                  <a:cubicBezTo>
                    <a:pt x="76" y="141"/>
                    <a:pt x="76" y="141"/>
                    <a:pt x="76" y="141"/>
                  </a:cubicBezTo>
                  <a:cubicBezTo>
                    <a:pt x="83" y="135"/>
                    <a:pt x="83" y="135"/>
                    <a:pt x="83" y="135"/>
                  </a:cubicBezTo>
                  <a:cubicBezTo>
                    <a:pt x="86" y="131"/>
                    <a:pt x="88" y="127"/>
                    <a:pt x="88" y="123"/>
                  </a:cubicBezTo>
                  <a:cubicBezTo>
                    <a:pt x="88" y="121"/>
                    <a:pt x="88" y="120"/>
                    <a:pt x="87" y="119"/>
                  </a:cubicBezTo>
                  <a:cubicBezTo>
                    <a:pt x="86" y="118"/>
                    <a:pt x="84" y="117"/>
                    <a:pt x="80" y="117"/>
                  </a:cubicBezTo>
                  <a:cubicBezTo>
                    <a:pt x="80" y="117"/>
                    <a:pt x="78" y="118"/>
                    <a:pt x="75" y="120"/>
                  </a:cubicBezTo>
                  <a:cubicBezTo>
                    <a:pt x="75" y="120"/>
                    <a:pt x="75" y="120"/>
                    <a:pt x="75" y="120"/>
                  </a:cubicBezTo>
                  <a:cubicBezTo>
                    <a:pt x="75" y="120"/>
                    <a:pt x="75" y="120"/>
                    <a:pt x="75" y="120"/>
                  </a:cubicBezTo>
                  <a:cubicBezTo>
                    <a:pt x="74" y="120"/>
                    <a:pt x="74" y="121"/>
                    <a:pt x="73" y="121"/>
                  </a:cubicBezTo>
                  <a:cubicBezTo>
                    <a:pt x="73" y="121"/>
                    <a:pt x="72" y="120"/>
                    <a:pt x="71" y="120"/>
                  </a:cubicBezTo>
                  <a:cubicBezTo>
                    <a:pt x="71" y="119"/>
                    <a:pt x="71" y="117"/>
                    <a:pt x="71" y="114"/>
                  </a:cubicBezTo>
                  <a:cubicBezTo>
                    <a:pt x="72" y="112"/>
                    <a:pt x="72" y="112"/>
                    <a:pt x="72" y="112"/>
                  </a:cubicBezTo>
                  <a:cubicBezTo>
                    <a:pt x="71" y="109"/>
                    <a:pt x="71" y="109"/>
                    <a:pt x="71" y="109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6" y="98"/>
                    <a:pt x="63" y="92"/>
                    <a:pt x="59" y="88"/>
                  </a:cubicBezTo>
                  <a:cubicBezTo>
                    <a:pt x="59" y="88"/>
                    <a:pt x="59" y="88"/>
                    <a:pt x="59" y="88"/>
                  </a:cubicBezTo>
                  <a:cubicBezTo>
                    <a:pt x="59" y="88"/>
                    <a:pt x="59" y="88"/>
                    <a:pt x="59" y="88"/>
                  </a:cubicBezTo>
                  <a:cubicBezTo>
                    <a:pt x="54" y="82"/>
                    <a:pt x="54" y="82"/>
                    <a:pt x="54" y="82"/>
                  </a:cubicBezTo>
                  <a:cubicBezTo>
                    <a:pt x="52" y="80"/>
                    <a:pt x="51" y="78"/>
                    <a:pt x="51" y="75"/>
                  </a:cubicBezTo>
                  <a:cubicBezTo>
                    <a:pt x="51" y="70"/>
                    <a:pt x="49" y="67"/>
                    <a:pt x="47" y="65"/>
                  </a:cubicBezTo>
                  <a:cubicBezTo>
                    <a:pt x="39" y="58"/>
                    <a:pt x="39" y="58"/>
                    <a:pt x="39" y="58"/>
                  </a:cubicBezTo>
                  <a:cubicBezTo>
                    <a:pt x="36" y="58"/>
                    <a:pt x="36" y="58"/>
                    <a:pt x="36" y="58"/>
                  </a:cubicBezTo>
                  <a:cubicBezTo>
                    <a:pt x="32" y="59"/>
                    <a:pt x="32" y="59"/>
                    <a:pt x="32" y="59"/>
                  </a:cubicBezTo>
                  <a:cubicBezTo>
                    <a:pt x="31" y="59"/>
                    <a:pt x="31" y="59"/>
                    <a:pt x="31" y="59"/>
                  </a:cubicBezTo>
                  <a:cubicBezTo>
                    <a:pt x="31" y="59"/>
                    <a:pt x="31" y="59"/>
                    <a:pt x="31" y="59"/>
                  </a:cubicBezTo>
                  <a:cubicBezTo>
                    <a:pt x="29" y="59"/>
                    <a:pt x="27" y="58"/>
                    <a:pt x="26" y="56"/>
                  </a:cubicBezTo>
                  <a:cubicBezTo>
                    <a:pt x="24" y="55"/>
                    <a:pt x="24" y="54"/>
                    <a:pt x="24" y="53"/>
                  </a:cubicBezTo>
                  <a:cubicBezTo>
                    <a:pt x="25" y="52"/>
                    <a:pt x="26" y="51"/>
                    <a:pt x="27" y="51"/>
                  </a:cubicBezTo>
                  <a:cubicBezTo>
                    <a:pt x="27" y="51"/>
                    <a:pt x="27" y="51"/>
                    <a:pt x="27" y="51"/>
                  </a:cubicBezTo>
                  <a:cubicBezTo>
                    <a:pt x="27" y="51"/>
                    <a:pt x="27" y="51"/>
                    <a:pt x="27" y="51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5" y="52"/>
                    <a:pt x="36" y="52"/>
                    <a:pt x="36" y="51"/>
                  </a:cubicBezTo>
                  <a:cubicBezTo>
                    <a:pt x="34" y="50"/>
                    <a:pt x="34" y="48"/>
                    <a:pt x="34" y="47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5" y="46"/>
                    <a:pt x="35" y="46"/>
                    <a:pt x="35" y="46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41" y="41"/>
                    <a:pt x="43" y="38"/>
                    <a:pt x="43" y="35"/>
                  </a:cubicBezTo>
                  <a:cubicBezTo>
                    <a:pt x="45" y="24"/>
                    <a:pt x="45" y="24"/>
                    <a:pt x="45" y="24"/>
                  </a:cubicBezTo>
                  <a:cubicBezTo>
                    <a:pt x="45" y="24"/>
                    <a:pt x="45" y="23"/>
                    <a:pt x="43" y="23"/>
                  </a:cubicBezTo>
                  <a:cubicBezTo>
                    <a:pt x="42" y="23"/>
                    <a:pt x="40" y="23"/>
                    <a:pt x="38" y="24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4" y="10"/>
                    <a:pt x="26" y="9"/>
                    <a:pt x="31" y="7"/>
                  </a:cubicBezTo>
                  <a:cubicBezTo>
                    <a:pt x="33" y="5"/>
                    <a:pt x="34" y="3"/>
                    <a:pt x="34" y="3"/>
                  </a:cubicBezTo>
                  <a:cubicBezTo>
                    <a:pt x="34" y="3"/>
                    <a:pt x="34" y="3"/>
                    <a:pt x="34" y="2"/>
                  </a:cubicBezTo>
                  <a:cubicBezTo>
                    <a:pt x="33" y="2"/>
                    <a:pt x="33" y="2"/>
                    <a:pt x="33" y="2"/>
                  </a:cubicBezTo>
                  <a:cubicBezTo>
                    <a:pt x="33" y="2"/>
                    <a:pt x="33" y="2"/>
                    <a:pt x="33" y="2"/>
                  </a:cubicBezTo>
                  <a:cubicBezTo>
                    <a:pt x="33" y="2"/>
                    <a:pt x="33" y="2"/>
                    <a:pt x="3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22" name="Freeform 935"/>
            <p:cNvSpPr>
              <a:spLocks/>
            </p:cNvSpPr>
            <p:nvPr/>
          </p:nvSpPr>
          <p:spPr bwMode="auto">
            <a:xfrm>
              <a:off x="421790" y="2618188"/>
              <a:ext cx="99147" cy="95786"/>
            </a:xfrm>
            <a:custGeom>
              <a:avLst/>
              <a:gdLst>
                <a:gd name="T0" fmla="*/ 21 w 25"/>
                <a:gd name="T1" fmla="*/ 24 h 24"/>
                <a:gd name="T2" fmla="*/ 15 w 25"/>
                <a:gd name="T3" fmla="*/ 16 h 24"/>
                <a:gd name="T4" fmla="*/ 11 w 25"/>
                <a:gd name="T5" fmla="*/ 15 h 24"/>
                <a:gd name="T6" fmla="*/ 9 w 25"/>
                <a:gd name="T7" fmla="*/ 18 h 24"/>
                <a:gd name="T8" fmla="*/ 7 w 25"/>
                <a:gd name="T9" fmla="*/ 20 h 24"/>
                <a:gd name="T10" fmla="*/ 3 w 25"/>
                <a:gd name="T11" fmla="*/ 20 h 24"/>
                <a:gd name="T12" fmla="*/ 0 w 25"/>
                <a:gd name="T13" fmla="*/ 18 h 24"/>
                <a:gd name="T14" fmla="*/ 3 w 25"/>
                <a:gd name="T15" fmla="*/ 13 h 24"/>
                <a:gd name="T16" fmla="*/ 8 w 25"/>
                <a:gd name="T17" fmla="*/ 2 h 24"/>
                <a:gd name="T18" fmla="*/ 13 w 25"/>
                <a:gd name="T19" fmla="*/ 0 h 24"/>
                <a:gd name="T20" fmla="*/ 18 w 25"/>
                <a:gd name="T21" fmla="*/ 0 h 24"/>
                <a:gd name="T22" fmla="*/ 22 w 25"/>
                <a:gd name="T23" fmla="*/ 2 h 24"/>
                <a:gd name="T24" fmla="*/ 25 w 25"/>
                <a:gd name="T25" fmla="*/ 19 h 24"/>
                <a:gd name="T26" fmla="*/ 23 w 25"/>
                <a:gd name="T27" fmla="*/ 22 h 24"/>
                <a:gd name="T28" fmla="*/ 21 w 25"/>
                <a:gd name="T2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" h="24">
                  <a:moveTo>
                    <a:pt x="21" y="24"/>
                  </a:moveTo>
                  <a:cubicBezTo>
                    <a:pt x="19" y="20"/>
                    <a:pt x="17" y="18"/>
                    <a:pt x="15" y="16"/>
                  </a:cubicBezTo>
                  <a:cubicBezTo>
                    <a:pt x="13" y="15"/>
                    <a:pt x="12" y="15"/>
                    <a:pt x="11" y="15"/>
                  </a:cubicBezTo>
                  <a:cubicBezTo>
                    <a:pt x="10" y="15"/>
                    <a:pt x="9" y="15"/>
                    <a:pt x="9" y="18"/>
                  </a:cubicBezTo>
                  <a:cubicBezTo>
                    <a:pt x="8" y="19"/>
                    <a:pt x="8" y="20"/>
                    <a:pt x="7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6"/>
                    <a:pt x="1" y="15"/>
                    <a:pt x="3" y="13"/>
                  </a:cubicBezTo>
                  <a:cubicBezTo>
                    <a:pt x="6" y="9"/>
                    <a:pt x="8" y="6"/>
                    <a:pt x="8" y="2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3" y="8"/>
                    <a:pt x="25" y="14"/>
                    <a:pt x="25" y="19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21" y="24"/>
                    <a:pt x="21" y="24"/>
                    <a:pt x="21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23" name="Freeform 936"/>
            <p:cNvSpPr>
              <a:spLocks noEditPoints="1"/>
            </p:cNvSpPr>
            <p:nvPr/>
          </p:nvSpPr>
          <p:spPr bwMode="auto">
            <a:xfrm>
              <a:off x="416748" y="2618188"/>
              <a:ext cx="104188" cy="99147"/>
            </a:xfrm>
            <a:custGeom>
              <a:avLst/>
              <a:gdLst>
                <a:gd name="T0" fmla="*/ 20 w 26"/>
                <a:gd name="T1" fmla="*/ 0 h 25"/>
                <a:gd name="T2" fmla="*/ 23 w 26"/>
                <a:gd name="T3" fmla="*/ 2 h 25"/>
                <a:gd name="T4" fmla="*/ 26 w 26"/>
                <a:gd name="T5" fmla="*/ 19 h 25"/>
                <a:gd name="T6" fmla="*/ 25 w 26"/>
                <a:gd name="T7" fmla="*/ 23 h 25"/>
                <a:gd name="T8" fmla="*/ 22 w 26"/>
                <a:gd name="T9" fmla="*/ 25 h 25"/>
                <a:gd name="T10" fmla="*/ 22 w 26"/>
                <a:gd name="T11" fmla="*/ 25 h 25"/>
                <a:gd name="T12" fmla="*/ 15 w 26"/>
                <a:gd name="T13" fmla="*/ 17 h 25"/>
                <a:gd name="T14" fmla="*/ 12 w 26"/>
                <a:gd name="T15" fmla="*/ 16 h 25"/>
                <a:gd name="T16" fmla="*/ 11 w 26"/>
                <a:gd name="T17" fmla="*/ 18 h 25"/>
                <a:gd name="T18" fmla="*/ 8 w 26"/>
                <a:gd name="T19" fmla="*/ 21 h 25"/>
                <a:gd name="T20" fmla="*/ 3 w 26"/>
                <a:gd name="T21" fmla="*/ 21 h 25"/>
                <a:gd name="T22" fmla="*/ 1 w 26"/>
                <a:gd name="T23" fmla="*/ 18 h 25"/>
                <a:gd name="T24" fmla="*/ 3 w 26"/>
                <a:gd name="T25" fmla="*/ 13 h 25"/>
                <a:gd name="T26" fmla="*/ 8 w 26"/>
                <a:gd name="T27" fmla="*/ 1 h 25"/>
                <a:gd name="T28" fmla="*/ 8 w 26"/>
                <a:gd name="T29" fmla="*/ 1 h 25"/>
                <a:gd name="T30" fmla="*/ 13 w 26"/>
                <a:gd name="T31" fmla="*/ 0 h 25"/>
                <a:gd name="T32" fmla="*/ 20 w 26"/>
                <a:gd name="T33" fmla="*/ 0 h 25"/>
                <a:gd name="T34" fmla="*/ 19 w 26"/>
                <a:gd name="T35" fmla="*/ 1 h 25"/>
                <a:gd name="T36" fmla="*/ 14 w 26"/>
                <a:gd name="T37" fmla="*/ 1 h 25"/>
                <a:gd name="T38" fmla="*/ 10 w 26"/>
                <a:gd name="T39" fmla="*/ 2 h 25"/>
                <a:gd name="T40" fmla="*/ 4 w 26"/>
                <a:gd name="T41" fmla="*/ 14 h 25"/>
                <a:gd name="T42" fmla="*/ 2 w 26"/>
                <a:gd name="T43" fmla="*/ 17 h 25"/>
                <a:gd name="T44" fmla="*/ 4 w 26"/>
                <a:gd name="T45" fmla="*/ 19 h 25"/>
                <a:gd name="T46" fmla="*/ 8 w 26"/>
                <a:gd name="T47" fmla="*/ 19 h 25"/>
                <a:gd name="T48" fmla="*/ 9 w 26"/>
                <a:gd name="T49" fmla="*/ 18 h 25"/>
                <a:gd name="T50" fmla="*/ 12 w 26"/>
                <a:gd name="T51" fmla="*/ 14 h 25"/>
                <a:gd name="T52" fmla="*/ 16 w 26"/>
                <a:gd name="T53" fmla="*/ 16 h 25"/>
                <a:gd name="T54" fmla="*/ 22 w 26"/>
                <a:gd name="T55" fmla="*/ 23 h 25"/>
                <a:gd name="T56" fmla="*/ 24 w 26"/>
                <a:gd name="T57" fmla="*/ 22 h 25"/>
                <a:gd name="T58" fmla="*/ 25 w 26"/>
                <a:gd name="T59" fmla="*/ 19 h 25"/>
                <a:gd name="T60" fmla="*/ 22 w 26"/>
                <a:gd name="T61" fmla="*/ 3 h 25"/>
                <a:gd name="T62" fmla="*/ 19 w 26"/>
                <a:gd name="T63" fmla="*/ 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6" h="25">
                  <a:moveTo>
                    <a:pt x="20" y="0"/>
                  </a:moveTo>
                  <a:cubicBezTo>
                    <a:pt x="23" y="2"/>
                    <a:pt x="23" y="2"/>
                    <a:pt x="23" y="2"/>
                  </a:cubicBezTo>
                  <a:cubicBezTo>
                    <a:pt x="26" y="9"/>
                    <a:pt x="26" y="14"/>
                    <a:pt x="26" y="19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0" y="21"/>
                    <a:pt x="17" y="19"/>
                    <a:pt x="15" y="17"/>
                  </a:cubicBezTo>
                  <a:cubicBezTo>
                    <a:pt x="14" y="16"/>
                    <a:pt x="13" y="16"/>
                    <a:pt x="12" y="16"/>
                  </a:cubicBezTo>
                  <a:cubicBezTo>
                    <a:pt x="11" y="16"/>
                    <a:pt x="11" y="16"/>
                    <a:pt x="11" y="18"/>
                  </a:cubicBezTo>
                  <a:cubicBezTo>
                    <a:pt x="10" y="20"/>
                    <a:pt x="9" y="21"/>
                    <a:pt x="8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0" y="16"/>
                    <a:pt x="1" y="14"/>
                    <a:pt x="3" y="13"/>
                  </a:cubicBezTo>
                  <a:cubicBezTo>
                    <a:pt x="6" y="9"/>
                    <a:pt x="8" y="5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20" y="0"/>
                    <a:pt x="20" y="0"/>
                    <a:pt x="20" y="0"/>
                  </a:cubicBezTo>
                  <a:moveTo>
                    <a:pt x="19" y="1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6"/>
                    <a:pt x="8" y="10"/>
                    <a:pt x="4" y="14"/>
                  </a:cubicBezTo>
                  <a:cubicBezTo>
                    <a:pt x="3" y="15"/>
                    <a:pt x="2" y="16"/>
                    <a:pt x="2" y="17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9" y="19"/>
                    <a:pt x="9" y="18"/>
                  </a:cubicBezTo>
                  <a:cubicBezTo>
                    <a:pt x="9" y="14"/>
                    <a:pt x="11" y="14"/>
                    <a:pt x="12" y="14"/>
                  </a:cubicBezTo>
                  <a:cubicBezTo>
                    <a:pt x="13" y="14"/>
                    <a:pt x="15" y="14"/>
                    <a:pt x="16" y="16"/>
                  </a:cubicBezTo>
                  <a:cubicBezTo>
                    <a:pt x="18" y="17"/>
                    <a:pt x="20" y="19"/>
                    <a:pt x="22" y="23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4"/>
                    <a:pt x="24" y="9"/>
                    <a:pt x="22" y="3"/>
                  </a:cubicBezTo>
                  <a:cubicBezTo>
                    <a:pt x="19" y="1"/>
                    <a:pt x="19" y="1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24" name="Freeform 937"/>
            <p:cNvSpPr>
              <a:spLocks/>
            </p:cNvSpPr>
            <p:nvPr/>
          </p:nvSpPr>
          <p:spPr bwMode="auto">
            <a:xfrm>
              <a:off x="520934" y="2589621"/>
              <a:ext cx="6721" cy="13444"/>
            </a:xfrm>
            <a:custGeom>
              <a:avLst/>
              <a:gdLst>
                <a:gd name="T0" fmla="*/ 1 w 2"/>
                <a:gd name="T1" fmla="*/ 3 h 3"/>
                <a:gd name="T2" fmla="*/ 1 w 2"/>
                <a:gd name="T3" fmla="*/ 3 h 3"/>
                <a:gd name="T4" fmla="*/ 0 w 2"/>
                <a:gd name="T5" fmla="*/ 3 h 3"/>
                <a:gd name="T6" fmla="*/ 0 w 2"/>
                <a:gd name="T7" fmla="*/ 1 h 3"/>
                <a:gd name="T8" fmla="*/ 2 w 2"/>
                <a:gd name="T9" fmla="*/ 0 h 3"/>
                <a:gd name="T10" fmla="*/ 2 w 2"/>
                <a:gd name="T11" fmla="*/ 2 h 3"/>
                <a:gd name="T12" fmla="*/ 2 w 2"/>
                <a:gd name="T13" fmla="*/ 3 h 3"/>
                <a:gd name="T14" fmla="*/ 1 w 2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3"/>
                    <a:pt x="2" y="3"/>
                  </a:cubicBezTo>
                  <a:cubicBezTo>
                    <a:pt x="2" y="3"/>
                    <a:pt x="2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25" name="Freeform 938"/>
            <p:cNvSpPr>
              <a:spLocks noEditPoints="1"/>
            </p:cNvSpPr>
            <p:nvPr/>
          </p:nvSpPr>
          <p:spPr bwMode="auto">
            <a:xfrm>
              <a:off x="515893" y="2582899"/>
              <a:ext cx="16804" cy="23525"/>
            </a:xfrm>
            <a:custGeom>
              <a:avLst/>
              <a:gdLst>
                <a:gd name="T0" fmla="*/ 3 w 4"/>
                <a:gd name="T1" fmla="*/ 0 h 6"/>
                <a:gd name="T2" fmla="*/ 4 w 4"/>
                <a:gd name="T3" fmla="*/ 4 h 6"/>
                <a:gd name="T4" fmla="*/ 2 w 4"/>
                <a:gd name="T5" fmla="*/ 6 h 6"/>
                <a:gd name="T6" fmla="*/ 1 w 4"/>
                <a:gd name="T7" fmla="*/ 6 h 6"/>
                <a:gd name="T8" fmla="*/ 1 w 4"/>
                <a:gd name="T9" fmla="*/ 2 h 6"/>
                <a:gd name="T10" fmla="*/ 3 w 4"/>
                <a:gd name="T11" fmla="*/ 0 h 6"/>
                <a:gd name="T12" fmla="*/ 2 w 4"/>
                <a:gd name="T13" fmla="*/ 4 h 6"/>
                <a:gd name="T14" fmla="*/ 2 w 4"/>
                <a:gd name="T15" fmla="*/ 4 h 6"/>
                <a:gd name="T16" fmla="*/ 2 w 4"/>
                <a:gd name="T17" fmla="*/ 4 h 6"/>
                <a:gd name="T18" fmla="*/ 2 w 4"/>
                <a:gd name="T1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">
                  <a:moveTo>
                    <a:pt x="3" y="0"/>
                  </a:moveTo>
                  <a:cubicBezTo>
                    <a:pt x="4" y="4"/>
                    <a:pt x="4" y="4"/>
                    <a:pt x="4" y="4"/>
                  </a:cubicBezTo>
                  <a:cubicBezTo>
                    <a:pt x="4" y="5"/>
                    <a:pt x="3" y="6"/>
                    <a:pt x="2" y="6"/>
                  </a:cubicBezTo>
                  <a:cubicBezTo>
                    <a:pt x="2" y="6"/>
                    <a:pt x="2" y="6"/>
                    <a:pt x="1" y="6"/>
                  </a:cubicBezTo>
                  <a:cubicBezTo>
                    <a:pt x="0" y="5"/>
                    <a:pt x="0" y="4"/>
                    <a:pt x="1" y="2"/>
                  </a:cubicBezTo>
                  <a:cubicBezTo>
                    <a:pt x="3" y="0"/>
                    <a:pt x="3" y="0"/>
                    <a:pt x="3" y="0"/>
                  </a:cubicBezTo>
                  <a:moveTo>
                    <a:pt x="2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26" name="Freeform 939"/>
            <p:cNvSpPr>
              <a:spLocks/>
            </p:cNvSpPr>
            <p:nvPr/>
          </p:nvSpPr>
          <p:spPr bwMode="auto">
            <a:xfrm>
              <a:off x="509172" y="2339235"/>
              <a:ext cx="349531" cy="660412"/>
            </a:xfrm>
            <a:custGeom>
              <a:avLst/>
              <a:gdLst>
                <a:gd name="T0" fmla="*/ 6 w 88"/>
                <a:gd name="T1" fmla="*/ 165 h 166"/>
                <a:gd name="T2" fmla="*/ 26 w 88"/>
                <a:gd name="T3" fmla="*/ 147 h 166"/>
                <a:gd name="T4" fmla="*/ 35 w 88"/>
                <a:gd name="T5" fmla="*/ 146 h 166"/>
                <a:gd name="T6" fmla="*/ 40 w 88"/>
                <a:gd name="T7" fmla="*/ 139 h 166"/>
                <a:gd name="T8" fmla="*/ 29 w 88"/>
                <a:gd name="T9" fmla="*/ 140 h 166"/>
                <a:gd name="T10" fmla="*/ 12 w 88"/>
                <a:gd name="T11" fmla="*/ 136 h 166"/>
                <a:gd name="T12" fmla="*/ 13 w 88"/>
                <a:gd name="T13" fmla="*/ 131 h 166"/>
                <a:gd name="T14" fmla="*/ 24 w 88"/>
                <a:gd name="T15" fmla="*/ 117 h 166"/>
                <a:gd name="T16" fmla="*/ 21 w 88"/>
                <a:gd name="T17" fmla="*/ 116 h 166"/>
                <a:gd name="T18" fmla="*/ 26 w 88"/>
                <a:gd name="T19" fmla="*/ 109 h 166"/>
                <a:gd name="T20" fmla="*/ 36 w 88"/>
                <a:gd name="T21" fmla="*/ 107 h 166"/>
                <a:gd name="T22" fmla="*/ 32 w 88"/>
                <a:gd name="T23" fmla="*/ 83 h 166"/>
                <a:gd name="T24" fmla="*/ 31 w 88"/>
                <a:gd name="T25" fmla="*/ 75 h 166"/>
                <a:gd name="T26" fmla="*/ 11 w 88"/>
                <a:gd name="T27" fmla="*/ 77 h 166"/>
                <a:gd name="T28" fmla="*/ 14 w 88"/>
                <a:gd name="T29" fmla="*/ 50 h 166"/>
                <a:gd name="T30" fmla="*/ 7 w 88"/>
                <a:gd name="T31" fmla="*/ 56 h 166"/>
                <a:gd name="T32" fmla="*/ 10 w 88"/>
                <a:gd name="T33" fmla="*/ 41 h 166"/>
                <a:gd name="T34" fmla="*/ 8 w 88"/>
                <a:gd name="T35" fmla="*/ 39 h 166"/>
                <a:gd name="T36" fmla="*/ 0 w 88"/>
                <a:gd name="T37" fmla="*/ 44 h 166"/>
                <a:gd name="T38" fmla="*/ 4 w 88"/>
                <a:gd name="T39" fmla="*/ 18 h 166"/>
                <a:gd name="T40" fmla="*/ 11 w 88"/>
                <a:gd name="T41" fmla="*/ 17 h 166"/>
                <a:gd name="T42" fmla="*/ 11 w 88"/>
                <a:gd name="T43" fmla="*/ 13 h 166"/>
                <a:gd name="T44" fmla="*/ 10 w 88"/>
                <a:gd name="T45" fmla="*/ 8 h 166"/>
                <a:gd name="T46" fmla="*/ 13 w 88"/>
                <a:gd name="T47" fmla="*/ 1 h 166"/>
                <a:gd name="T48" fmla="*/ 20 w 88"/>
                <a:gd name="T49" fmla="*/ 3 h 166"/>
                <a:gd name="T50" fmla="*/ 33 w 88"/>
                <a:gd name="T51" fmla="*/ 0 h 166"/>
                <a:gd name="T52" fmla="*/ 34 w 88"/>
                <a:gd name="T53" fmla="*/ 2 h 166"/>
                <a:gd name="T54" fmla="*/ 19 w 88"/>
                <a:gd name="T55" fmla="*/ 18 h 166"/>
                <a:gd name="T56" fmla="*/ 22 w 88"/>
                <a:gd name="T57" fmla="*/ 21 h 166"/>
                <a:gd name="T58" fmla="*/ 27 w 88"/>
                <a:gd name="T59" fmla="*/ 21 h 166"/>
                <a:gd name="T60" fmla="*/ 45 w 88"/>
                <a:gd name="T61" fmla="*/ 23 h 166"/>
                <a:gd name="T62" fmla="*/ 34 w 88"/>
                <a:gd name="T63" fmla="*/ 45 h 166"/>
                <a:gd name="T64" fmla="*/ 36 w 88"/>
                <a:gd name="T65" fmla="*/ 50 h 166"/>
                <a:gd name="T66" fmla="*/ 33 w 88"/>
                <a:gd name="T67" fmla="*/ 52 h 166"/>
                <a:gd name="T68" fmla="*/ 24 w 88"/>
                <a:gd name="T69" fmla="*/ 52 h 166"/>
                <a:gd name="T70" fmla="*/ 35 w 88"/>
                <a:gd name="T71" fmla="*/ 56 h 166"/>
                <a:gd name="T72" fmla="*/ 51 w 88"/>
                <a:gd name="T73" fmla="*/ 74 h 166"/>
                <a:gd name="T74" fmla="*/ 65 w 88"/>
                <a:gd name="T75" fmla="*/ 103 h 166"/>
                <a:gd name="T76" fmla="*/ 71 w 88"/>
                <a:gd name="T77" fmla="*/ 108 h 166"/>
                <a:gd name="T78" fmla="*/ 71 w 88"/>
                <a:gd name="T79" fmla="*/ 118 h 166"/>
                <a:gd name="T80" fmla="*/ 79 w 88"/>
                <a:gd name="T81" fmla="*/ 115 h 166"/>
                <a:gd name="T82" fmla="*/ 82 w 88"/>
                <a:gd name="T83" fmla="*/ 135 h 166"/>
                <a:gd name="T84" fmla="*/ 84 w 88"/>
                <a:gd name="T85" fmla="*/ 144 h 166"/>
                <a:gd name="T86" fmla="*/ 65 w 88"/>
                <a:gd name="T87" fmla="*/ 153 h 166"/>
                <a:gd name="T88" fmla="*/ 24 w 88"/>
                <a:gd name="T89" fmla="*/ 162 h 166"/>
                <a:gd name="T90" fmla="*/ 7 w 88"/>
                <a:gd name="T91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8" h="166">
                  <a:moveTo>
                    <a:pt x="7" y="166"/>
                  </a:moveTo>
                  <a:cubicBezTo>
                    <a:pt x="6" y="166"/>
                    <a:pt x="6" y="166"/>
                    <a:pt x="6" y="166"/>
                  </a:cubicBezTo>
                  <a:cubicBezTo>
                    <a:pt x="6" y="166"/>
                    <a:pt x="6" y="165"/>
                    <a:pt x="6" y="165"/>
                  </a:cubicBezTo>
                  <a:cubicBezTo>
                    <a:pt x="10" y="161"/>
                    <a:pt x="10" y="161"/>
                    <a:pt x="10" y="161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22" y="149"/>
                    <a:pt x="24" y="147"/>
                    <a:pt x="26" y="147"/>
                  </a:cubicBezTo>
                  <a:cubicBezTo>
                    <a:pt x="27" y="147"/>
                    <a:pt x="27" y="147"/>
                    <a:pt x="27" y="148"/>
                  </a:cubicBezTo>
                  <a:cubicBezTo>
                    <a:pt x="29" y="148"/>
                    <a:pt x="30" y="148"/>
                    <a:pt x="30" y="148"/>
                  </a:cubicBezTo>
                  <a:cubicBezTo>
                    <a:pt x="32" y="148"/>
                    <a:pt x="34" y="148"/>
                    <a:pt x="35" y="146"/>
                  </a:cubicBezTo>
                  <a:cubicBezTo>
                    <a:pt x="40" y="141"/>
                    <a:pt x="40" y="141"/>
                    <a:pt x="40" y="141"/>
                  </a:cubicBezTo>
                  <a:cubicBezTo>
                    <a:pt x="41" y="140"/>
                    <a:pt x="41" y="140"/>
                    <a:pt x="41" y="140"/>
                  </a:cubicBezTo>
                  <a:cubicBezTo>
                    <a:pt x="40" y="139"/>
                    <a:pt x="40" y="139"/>
                    <a:pt x="40" y="139"/>
                  </a:cubicBezTo>
                  <a:cubicBezTo>
                    <a:pt x="39" y="139"/>
                    <a:pt x="38" y="138"/>
                    <a:pt x="37" y="138"/>
                  </a:cubicBezTo>
                  <a:cubicBezTo>
                    <a:pt x="35" y="138"/>
                    <a:pt x="34" y="139"/>
                    <a:pt x="32" y="140"/>
                  </a:cubicBezTo>
                  <a:cubicBezTo>
                    <a:pt x="29" y="140"/>
                    <a:pt x="29" y="140"/>
                    <a:pt x="29" y="140"/>
                  </a:cubicBezTo>
                  <a:cubicBezTo>
                    <a:pt x="26" y="138"/>
                    <a:pt x="26" y="138"/>
                    <a:pt x="26" y="138"/>
                  </a:cubicBezTo>
                  <a:cubicBezTo>
                    <a:pt x="24" y="137"/>
                    <a:pt x="22" y="136"/>
                    <a:pt x="20" y="136"/>
                  </a:cubicBezTo>
                  <a:cubicBezTo>
                    <a:pt x="12" y="136"/>
                    <a:pt x="12" y="136"/>
                    <a:pt x="12" y="136"/>
                  </a:cubicBezTo>
                  <a:cubicBezTo>
                    <a:pt x="11" y="136"/>
                    <a:pt x="11" y="136"/>
                    <a:pt x="10" y="135"/>
                  </a:cubicBezTo>
                  <a:cubicBezTo>
                    <a:pt x="10" y="135"/>
                    <a:pt x="10" y="134"/>
                    <a:pt x="11" y="134"/>
                  </a:cubicBezTo>
                  <a:cubicBezTo>
                    <a:pt x="13" y="131"/>
                    <a:pt x="13" y="131"/>
                    <a:pt x="13" y="131"/>
                  </a:cubicBezTo>
                  <a:cubicBezTo>
                    <a:pt x="20" y="130"/>
                    <a:pt x="22" y="128"/>
                    <a:pt x="22" y="125"/>
                  </a:cubicBezTo>
                  <a:cubicBezTo>
                    <a:pt x="23" y="121"/>
                    <a:pt x="23" y="121"/>
                    <a:pt x="23" y="121"/>
                  </a:cubicBezTo>
                  <a:cubicBezTo>
                    <a:pt x="24" y="117"/>
                    <a:pt x="24" y="117"/>
                    <a:pt x="24" y="117"/>
                  </a:cubicBezTo>
                  <a:cubicBezTo>
                    <a:pt x="24" y="116"/>
                    <a:pt x="24" y="116"/>
                    <a:pt x="24" y="116"/>
                  </a:cubicBezTo>
                  <a:cubicBezTo>
                    <a:pt x="23" y="116"/>
                    <a:pt x="23" y="116"/>
                    <a:pt x="23" y="116"/>
                  </a:cubicBezTo>
                  <a:cubicBezTo>
                    <a:pt x="21" y="116"/>
                    <a:pt x="21" y="116"/>
                    <a:pt x="21" y="116"/>
                  </a:cubicBezTo>
                  <a:cubicBezTo>
                    <a:pt x="18" y="115"/>
                    <a:pt x="18" y="115"/>
                    <a:pt x="18" y="115"/>
                  </a:cubicBezTo>
                  <a:cubicBezTo>
                    <a:pt x="17" y="113"/>
                    <a:pt x="18" y="112"/>
                    <a:pt x="19" y="111"/>
                  </a:cubicBezTo>
                  <a:cubicBezTo>
                    <a:pt x="20" y="110"/>
                    <a:pt x="23" y="109"/>
                    <a:pt x="26" y="109"/>
                  </a:cubicBezTo>
                  <a:cubicBezTo>
                    <a:pt x="27" y="109"/>
                    <a:pt x="27" y="109"/>
                    <a:pt x="28" y="109"/>
                  </a:cubicBezTo>
                  <a:cubicBezTo>
                    <a:pt x="28" y="109"/>
                    <a:pt x="28" y="109"/>
                    <a:pt x="28" y="109"/>
                  </a:cubicBezTo>
                  <a:cubicBezTo>
                    <a:pt x="32" y="109"/>
                    <a:pt x="34" y="108"/>
                    <a:pt x="36" y="107"/>
                  </a:cubicBezTo>
                  <a:cubicBezTo>
                    <a:pt x="37" y="105"/>
                    <a:pt x="37" y="103"/>
                    <a:pt x="36" y="100"/>
                  </a:cubicBezTo>
                  <a:cubicBezTo>
                    <a:pt x="36" y="96"/>
                    <a:pt x="34" y="92"/>
                    <a:pt x="31" y="89"/>
                  </a:cubicBezTo>
                  <a:cubicBezTo>
                    <a:pt x="30" y="88"/>
                    <a:pt x="30" y="87"/>
                    <a:pt x="32" y="83"/>
                  </a:cubicBezTo>
                  <a:cubicBezTo>
                    <a:pt x="34" y="80"/>
                    <a:pt x="34" y="78"/>
                    <a:pt x="34" y="77"/>
                  </a:cubicBezTo>
                  <a:cubicBezTo>
                    <a:pt x="34" y="77"/>
                    <a:pt x="34" y="76"/>
                    <a:pt x="33" y="76"/>
                  </a:cubicBezTo>
                  <a:cubicBezTo>
                    <a:pt x="33" y="75"/>
                    <a:pt x="32" y="75"/>
                    <a:pt x="31" y="75"/>
                  </a:cubicBezTo>
                  <a:cubicBezTo>
                    <a:pt x="29" y="75"/>
                    <a:pt x="28" y="75"/>
                    <a:pt x="26" y="76"/>
                  </a:cubicBezTo>
                  <a:cubicBezTo>
                    <a:pt x="17" y="78"/>
                    <a:pt x="17" y="78"/>
                    <a:pt x="17" y="78"/>
                  </a:cubicBezTo>
                  <a:cubicBezTo>
                    <a:pt x="11" y="77"/>
                    <a:pt x="11" y="77"/>
                    <a:pt x="11" y="77"/>
                  </a:cubicBezTo>
                  <a:cubicBezTo>
                    <a:pt x="11" y="75"/>
                    <a:pt x="12" y="73"/>
                    <a:pt x="15" y="69"/>
                  </a:cubicBezTo>
                  <a:cubicBezTo>
                    <a:pt x="17" y="58"/>
                    <a:pt x="17" y="52"/>
                    <a:pt x="16" y="51"/>
                  </a:cubicBezTo>
                  <a:cubicBezTo>
                    <a:pt x="15" y="50"/>
                    <a:pt x="15" y="50"/>
                    <a:pt x="14" y="50"/>
                  </a:cubicBezTo>
                  <a:cubicBezTo>
                    <a:pt x="14" y="50"/>
                    <a:pt x="13" y="51"/>
                    <a:pt x="12" y="53"/>
                  </a:cubicBezTo>
                  <a:cubicBezTo>
                    <a:pt x="11" y="54"/>
                    <a:pt x="10" y="55"/>
                    <a:pt x="9" y="56"/>
                  </a:cubicBezTo>
                  <a:cubicBezTo>
                    <a:pt x="8" y="56"/>
                    <a:pt x="8" y="56"/>
                    <a:pt x="7" y="56"/>
                  </a:cubicBezTo>
                  <a:cubicBezTo>
                    <a:pt x="7" y="56"/>
                    <a:pt x="7" y="56"/>
                    <a:pt x="7" y="54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10" y="44"/>
                    <a:pt x="10" y="42"/>
                    <a:pt x="10" y="41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9" y="39"/>
                    <a:pt x="8" y="39"/>
                    <a:pt x="8" y="39"/>
                  </a:cubicBezTo>
                  <a:cubicBezTo>
                    <a:pt x="6" y="39"/>
                    <a:pt x="5" y="39"/>
                    <a:pt x="5" y="41"/>
                  </a:cubicBezTo>
                  <a:cubicBezTo>
                    <a:pt x="4" y="42"/>
                    <a:pt x="4" y="42"/>
                    <a:pt x="4" y="42"/>
                  </a:cubicBezTo>
                  <a:cubicBezTo>
                    <a:pt x="2" y="43"/>
                    <a:pt x="1" y="44"/>
                    <a:pt x="0" y="44"/>
                  </a:cubicBezTo>
                  <a:cubicBezTo>
                    <a:pt x="0" y="44"/>
                    <a:pt x="0" y="42"/>
                    <a:pt x="2" y="39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7"/>
                    <a:pt x="5" y="17"/>
                    <a:pt x="5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2" y="16"/>
                    <a:pt x="12" y="15"/>
                    <a:pt x="11" y="13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8"/>
                    <a:pt x="9" y="8"/>
                    <a:pt x="9" y="8"/>
                  </a:cubicBezTo>
                  <a:cubicBezTo>
                    <a:pt x="9" y="8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2" y="8"/>
                    <a:pt x="13" y="8"/>
                    <a:pt x="13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9" y="0"/>
                    <a:pt x="31" y="0"/>
                    <a:pt x="32" y="0"/>
                  </a:cubicBezTo>
                  <a:cubicBezTo>
                    <a:pt x="32" y="0"/>
                    <a:pt x="33" y="0"/>
                    <a:pt x="33" y="0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4" y="1"/>
                    <a:pt x="34" y="1"/>
                    <a:pt x="34" y="2"/>
                  </a:cubicBezTo>
                  <a:cubicBezTo>
                    <a:pt x="34" y="3"/>
                    <a:pt x="33" y="5"/>
                    <a:pt x="30" y="7"/>
                  </a:cubicBezTo>
                  <a:cubicBezTo>
                    <a:pt x="25" y="9"/>
                    <a:pt x="23" y="10"/>
                    <a:pt x="22" y="12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9" y="21"/>
                    <a:pt x="41" y="21"/>
                    <a:pt x="42" y="21"/>
                  </a:cubicBezTo>
                  <a:cubicBezTo>
                    <a:pt x="45" y="21"/>
                    <a:pt x="45" y="23"/>
                    <a:pt x="45" y="23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43" y="35"/>
                    <a:pt x="42" y="39"/>
                    <a:pt x="38" y="42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4" y="47"/>
                    <a:pt x="34" y="48"/>
                    <a:pt x="36" y="50"/>
                  </a:cubicBezTo>
                  <a:cubicBezTo>
                    <a:pt x="37" y="51"/>
                    <a:pt x="37" y="51"/>
                    <a:pt x="37" y="51"/>
                  </a:cubicBezTo>
                  <a:cubicBezTo>
                    <a:pt x="37" y="51"/>
                    <a:pt x="37" y="51"/>
                    <a:pt x="37" y="51"/>
                  </a:cubicBezTo>
                  <a:cubicBezTo>
                    <a:pt x="37" y="51"/>
                    <a:pt x="36" y="51"/>
                    <a:pt x="33" y="52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25" y="51"/>
                    <a:pt x="24" y="51"/>
                    <a:pt x="24" y="52"/>
                  </a:cubicBezTo>
                  <a:cubicBezTo>
                    <a:pt x="24" y="53"/>
                    <a:pt x="24" y="54"/>
                    <a:pt x="25" y="55"/>
                  </a:cubicBezTo>
                  <a:cubicBezTo>
                    <a:pt x="26" y="56"/>
                    <a:pt x="28" y="57"/>
                    <a:pt x="30" y="57"/>
                  </a:cubicBezTo>
                  <a:cubicBezTo>
                    <a:pt x="35" y="56"/>
                    <a:pt x="35" y="56"/>
                    <a:pt x="35" y="56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49" y="66"/>
                    <a:pt x="51" y="69"/>
                    <a:pt x="51" y="74"/>
                  </a:cubicBezTo>
                  <a:cubicBezTo>
                    <a:pt x="51" y="76"/>
                    <a:pt x="51" y="78"/>
                    <a:pt x="53" y="81"/>
                  </a:cubicBezTo>
                  <a:cubicBezTo>
                    <a:pt x="58" y="86"/>
                    <a:pt x="58" y="86"/>
                    <a:pt x="58" y="86"/>
                  </a:cubicBezTo>
                  <a:cubicBezTo>
                    <a:pt x="63" y="91"/>
                    <a:pt x="65" y="96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71" y="108"/>
                    <a:pt x="71" y="108"/>
                    <a:pt x="71" y="108"/>
                  </a:cubicBezTo>
                  <a:cubicBezTo>
                    <a:pt x="72" y="111"/>
                    <a:pt x="72" y="111"/>
                    <a:pt x="72" y="111"/>
                  </a:cubicBezTo>
                  <a:cubicBezTo>
                    <a:pt x="71" y="114"/>
                    <a:pt x="71" y="114"/>
                    <a:pt x="71" y="114"/>
                  </a:cubicBezTo>
                  <a:cubicBezTo>
                    <a:pt x="70" y="117"/>
                    <a:pt x="71" y="118"/>
                    <a:pt x="71" y="118"/>
                  </a:cubicBezTo>
                  <a:cubicBezTo>
                    <a:pt x="71" y="118"/>
                    <a:pt x="72" y="119"/>
                    <a:pt x="72" y="119"/>
                  </a:cubicBezTo>
                  <a:cubicBezTo>
                    <a:pt x="73" y="119"/>
                    <a:pt x="73" y="119"/>
                    <a:pt x="74" y="118"/>
                  </a:cubicBezTo>
                  <a:cubicBezTo>
                    <a:pt x="76" y="116"/>
                    <a:pt x="78" y="115"/>
                    <a:pt x="79" y="115"/>
                  </a:cubicBezTo>
                  <a:cubicBezTo>
                    <a:pt x="83" y="115"/>
                    <a:pt x="85" y="116"/>
                    <a:pt x="87" y="117"/>
                  </a:cubicBezTo>
                  <a:cubicBezTo>
                    <a:pt x="88" y="119"/>
                    <a:pt x="88" y="120"/>
                    <a:pt x="88" y="122"/>
                  </a:cubicBezTo>
                  <a:cubicBezTo>
                    <a:pt x="88" y="127"/>
                    <a:pt x="86" y="131"/>
                    <a:pt x="82" y="135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5" y="141"/>
                    <a:pt x="75" y="142"/>
                    <a:pt x="75" y="142"/>
                  </a:cubicBezTo>
                  <a:cubicBezTo>
                    <a:pt x="75" y="143"/>
                    <a:pt x="76" y="144"/>
                    <a:pt x="84" y="144"/>
                  </a:cubicBezTo>
                  <a:cubicBezTo>
                    <a:pt x="84" y="144"/>
                    <a:pt x="85" y="144"/>
                    <a:pt x="85" y="144"/>
                  </a:cubicBezTo>
                  <a:cubicBezTo>
                    <a:pt x="85" y="144"/>
                    <a:pt x="84" y="146"/>
                    <a:pt x="79" y="148"/>
                  </a:cubicBezTo>
                  <a:cubicBezTo>
                    <a:pt x="73" y="151"/>
                    <a:pt x="68" y="153"/>
                    <a:pt x="65" y="153"/>
                  </a:cubicBezTo>
                  <a:cubicBezTo>
                    <a:pt x="34" y="153"/>
                    <a:pt x="29" y="155"/>
                    <a:pt x="28" y="158"/>
                  </a:cubicBezTo>
                  <a:cubicBezTo>
                    <a:pt x="27" y="163"/>
                    <a:pt x="27" y="163"/>
                    <a:pt x="27" y="163"/>
                  </a:cubicBezTo>
                  <a:cubicBezTo>
                    <a:pt x="24" y="162"/>
                    <a:pt x="24" y="162"/>
                    <a:pt x="24" y="162"/>
                  </a:cubicBezTo>
                  <a:cubicBezTo>
                    <a:pt x="23" y="161"/>
                    <a:pt x="22" y="161"/>
                    <a:pt x="20" y="161"/>
                  </a:cubicBezTo>
                  <a:cubicBezTo>
                    <a:pt x="18" y="161"/>
                    <a:pt x="17" y="161"/>
                    <a:pt x="14" y="162"/>
                  </a:cubicBezTo>
                  <a:cubicBezTo>
                    <a:pt x="7" y="166"/>
                    <a:pt x="7" y="166"/>
                    <a:pt x="7" y="1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27" name="Freeform 940"/>
            <p:cNvSpPr>
              <a:spLocks noEditPoints="1"/>
            </p:cNvSpPr>
            <p:nvPr/>
          </p:nvSpPr>
          <p:spPr bwMode="auto">
            <a:xfrm>
              <a:off x="504130" y="2335875"/>
              <a:ext cx="357933" cy="667133"/>
            </a:xfrm>
            <a:custGeom>
              <a:avLst/>
              <a:gdLst>
                <a:gd name="T0" fmla="*/ 21 w 90"/>
                <a:gd name="T1" fmla="*/ 19 h 168"/>
                <a:gd name="T2" fmla="*/ 47 w 90"/>
                <a:gd name="T3" fmla="*/ 24 h 168"/>
                <a:gd name="T4" fmla="*/ 34 w 90"/>
                <a:gd name="T5" fmla="*/ 54 h 168"/>
                <a:gd name="T6" fmla="*/ 40 w 90"/>
                <a:gd name="T7" fmla="*/ 56 h 168"/>
                <a:gd name="T8" fmla="*/ 67 w 90"/>
                <a:gd name="T9" fmla="*/ 104 h 168"/>
                <a:gd name="T10" fmla="*/ 74 w 90"/>
                <a:gd name="T11" fmla="*/ 119 h 168"/>
                <a:gd name="T12" fmla="*/ 85 w 90"/>
                <a:gd name="T13" fmla="*/ 144 h 168"/>
                <a:gd name="T14" fmla="*/ 25 w 90"/>
                <a:gd name="T15" fmla="*/ 164 h 168"/>
                <a:gd name="T16" fmla="*/ 11 w 90"/>
                <a:gd name="T17" fmla="*/ 161 h 168"/>
                <a:gd name="T18" fmla="*/ 36 w 90"/>
                <a:gd name="T19" fmla="*/ 147 h 168"/>
                <a:gd name="T20" fmla="*/ 27 w 90"/>
                <a:gd name="T21" fmla="*/ 140 h 168"/>
                <a:gd name="T22" fmla="*/ 22 w 90"/>
                <a:gd name="T23" fmla="*/ 126 h 168"/>
                <a:gd name="T24" fmla="*/ 19 w 90"/>
                <a:gd name="T25" fmla="*/ 112 h 168"/>
                <a:gd name="T26" fmla="*/ 32 w 90"/>
                <a:gd name="T27" fmla="*/ 84 h 168"/>
                <a:gd name="T28" fmla="*/ 12 w 90"/>
                <a:gd name="T29" fmla="*/ 79 h 168"/>
                <a:gd name="T30" fmla="*/ 8 w 90"/>
                <a:gd name="T31" fmla="*/ 58 h 168"/>
                <a:gd name="T32" fmla="*/ 6 w 90"/>
                <a:gd name="T33" fmla="*/ 43 h 168"/>
                <a:gd name="T34" fmla="*/ 4 w 90"/>
                <a:gd name="T35" fmla="*/ 19 h 168"/>
                <a:gd name="T36" fmla="*/ 9 w 90"/>
                <a:gd name="T37" fmla="*/ 11 h 168"/>
                <a:gd name="T38" fmla="*/ 21 w 90"/>
                <a:gd name="T39" fmla="*/ 3 h 168"/>
                <a:gd name="T40" fmla="*/ 22 w 90"/>
                <a:gd name="T41" fmla="*/ 5 h 168"/>
                <a:gd name="T42" fmla="*/ 11 w 90"/>
                <a:gd name="T43" fmla="*/ 10 h 168"/>
                <a:gd name="T44" fmla="*/ 13 w 90"/>
                <a:gd name="T45" fmla="*/ 13 h 168"/>
                <a:gd name="T46" fmla="*/ 8 w 90"/>
                <a:gd name="T47" fmla="*/ 19 h 168"/>
                <a:gd name="T48" fmla="*/ 6 w 90"/>
                <a:gd name="T49" fmla="*/ 32 h 168"/>
                <a:gd name="T50" fmla="*/ 2 w 90"/>
                <a:gd name="T51" fmla="*/ 44 h 168"/>
                <a:gd name="T52" fmla="*/ 12 w 90"/>
                <a:gd name="T53" fmla="*/ 41 h 168"/>
                <a:gd name="T54" fmla="*/ 9 w 90"/>
                <a:gd name="T55" fmla="*/ 56 h 168"/>
                <a:gd name="T56" fmla="*/ 17 w 90"/>
                <a:gd name="T57" fmla="*/ 70 h 168"/>
                <a:gd name="T58" fmla="*/ 32 w 90"/>
                <a:gd name="T59" fmla="*/ 75 h 168"/>
                <a:gd name="T60" fmla="*/ 33 w 90"/>
                <a:gd name="T61" fmla="*/ 89 h 168"/>
                <a:gd name="T62" fmla="*/ 21 w 90"/>
                <a:gd name="T63" fmla="*/ 113 h 168"/>
                <a:gd name="T64" fmla="*/ 24 w 90"/>
                <a:gd name="T65" fmla="*/ 116 h 168"/>
                <a:gd name="T66" fmla="*/ 25 w 90"/>
                <a:gd name="T67" fmla="*/ 123 h 168"/>
                <a:gd name="T68" fmla="*/ 13 w 90"/>
                <a:gd name="T69" fmla="*/ 136 h 168"/>
                <a:gd name="T70" fmla="*/ 30 w 90"/>
                <a:gd name="T71" fmla="*/ 140 h 168"/>
                <a:gd name="T72" fmla="*/ 42 w 90"/>
                <a:gd name="T73" fmla="*/ 142 h 168"/>
                <a:gd name="T74" fmla="*/ 28 w 90"/>
                <a:gd name="T75" fmla="*/ 149 h 168"/>
                <a:gd name="T76" fmla="*/ 15 w 90"/>
                <a:gd name="T77" fmla="*/ 162 h 168"/>
                <a:gd name="T78" fmla="*/ 66 w 90"/>
                <a:gd name="T79" fmla="*/ 153 h 168"/>
                <a:gd name="T80" fmla="*/ 76 w 90"/>
                <a:gd name="T81" fmla="*/ 141 h 168"/>
                <a:gd name="T82" fmla="*/ 80 w 90"/>
                <a:gd name="T83" fmla="*/ 117 h 168"/>
                <a:gd name="T84" fmla="*/ 71 w 90"/>
                <a:gd name="T85" fmla="*/ 120 h 168"/>
                <a:gd name="T86" fmla="*/ 66 w 90"/>
                <a:gd name="T87" fmla="*/ 105 h 168"/>
                <a:gd name="T88" fmla="*/ 54 w 90"/>
                <a:gd name="T89" fmla="*/ 82 h 168"/>
                <a:gd name="T90" fmla="*/ 32 w 90"/>
                <a:gd name="T91" fmla="*/ 59 h 168"/>
                <a:gd name="T92" fmla="*/ 27 w 90"/>
                <a:gd name="T93" fmla="*/ 51 h 168"/>
                <a:gd name="T94" fmla="*/ 34 w 90"/>
                <a:gd name="T95" fmla="*/ 47 h 168"/>
                <a:gd name="T96" fmla="*/ 38 w 90"/>
                <a:gd name="T97" fmla="*/ 42 h 168"/>
                <a:gd name="T98" fmla="*/ 38 w 90"/>
                <a:gd name="T99" fmla="*/ 24 h 168"/>
                <a:gd name="T100" fmla="*/ 22 w 90"/>
                <a:gd name="T101" fmla="*/ 22 h 168"/>
                <a:gd name="T102" fmla="*/ 22 w 90"/>
                <a:gd name="T103" fmla="*/ 13 h 168"/>
                <a:gd name="T104" fmla="*/ 33 w 90"/>
                <a:gd name="T105" fmla="*/ 2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0" h="168">
                  <a:moveTo>
                    <a:pt x="33" y="0"/>
                  </a:moveTo>
                  <a:cubicBezTo>
                    <a:pt x="34" y="0"/>
                    <a:pt x="34" y="0"/>
                    <a:pt x="35" y="1"/>
                  </a:cubicBezTo>
                  <a:cubicBezTo>
                    <a:pt x="37" y="2"/>
                    <a:pt x="36" y="5"/>
                    <a:pt x="32" y="9"/>
                  </a:cubicBezTo>
                  <a:cubicBezTo>
                    <a:pt x="27" y="10"/>
                    <a:pt x="25" y="12"/>
                    <a:pt x="23" y="14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40" y="21"/>
                    <a:pt x="42" y="21"/>
                    <a:pt x="43" y="21"/>
                  </a:cubicBezTo>
                  <a:cubicBezTo>
                    <a:pt x="46" y="21"/>
                    <a:pt x="47" y="22"/>
                    <a:pt x="47" y="24"/>
                  </a:cubicBezTo>
                  <a:cubicBezTo>
                    <a:pt x="45" y="35"/>
                    <a:pt x="45" y="35"/>
                    <a:pt x="45" y="35"/>
                  </a:cubicBezTo>
                  <a:cubicBezTo>
                    <a:pt x="45" y="38"/>
                    <a:pt x="43" y="42"/>
                    <a:pt x="39" y="44"/>
                  </a:cubicBezTo>
                  <a:cubicBezTo>
                    <a:pt x="36" y="47"/>
                    <a:pt x="36" y="47"/>
                    <a:pt x="36" y="47"/>
                  </a:cubicBezTo>
                  <a:cubicBezTo>
                    <a:pt x="36" y="48"/>
                    <a:pt x="36" y="49"/>
                    <a:pt x="38" y="51"/>
                  </a:cubicBezTo>
                  <a:cubicBezTo>
                    <a:pt x="40" y="52"/>
                    <a:pt x="38" y="53"/>
                    <a:pt x="34" y="54"/>
                  </a:cubicBezTo>
                  <a:cubicBezTo>
                    <a:pt x="27" y="53"/>
                    <a:pt x="27" y="53"/>
                    <a:pt x="27" y="53"/>
                  </a:cubicBezTo>
                  <a:cubicBezTo>
                    <a:pt x="26" y="53"/>
                    <a:pt x="26" y="54"/>
                    <a:pt x="27" y="55"/>
                  </a:cubicBezTo>
                  <a:cubicBezTo>
                    <a:pt x="28" y="57"/>
                    <a:pt x="29" y="57"/>
                    <a:pt x="31" y="57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48" y="63"/>
                    <a:pt x="48" y="63"/>
                    <a:pt x="48" y="63"/>
                  </a:cubicBezTo>
                  <a:cubicBezTo>
                    <a:pt x="51" y="66"/>
                    <a:pt x="52" y="70"/>
                    <a:pt x="53" y="75"/>
                  </a:cubicBezTo>
                  <a:cubicBezTo>
                    <a:pt x="53" y="77"/>
                    <a:pt x="53" y="79"/>
                    <a:pt x="55" y="81"/>
                  </a:cubicBezTo>
                  <a:cubicBezTo>
                    <a:pt x="60" y="87"/>
                    <a:pt x="60" y="87"/>
                    <a:pt x="60" y="87"/>
                  </a:cubicBezTo>
                  <a:cubicBezTo>
                    <a:pt x="65" y="91"/>
                    <a:pt x="67" y="97"/>
                    <a:pt x="67" y="104"/>
                  </a:cubicBezTo>
                  <a:cubicBezTo>
                    <a:pt x="72" y="108"/>
                    <a:pt x="72" y="108"/>
                    <a:pt x="72" y="108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73" y="115"/>
                    <a:pt x="73" y="115"/>
                    <a:pt x="73" y="115"/>
                  </a:cubicBezTo>
                  <a:cubicBezTo>
                    <a:pt x="72" y="117"/>
                    <a:pt x="72" y="119"/>
                    <a:pt x="73" y="119"/>
                  </a:cubicBezTo>
                  <a:cubicBezTo>
                    <a:pt x="74" y="119"/>
                    <a:pt x="74" y="119"/>
                    <a:pt x="74" y="119"/>
                  </a:cubicBezTo>
                  <a:cubicBezTo>
                    <a:pt x="77" y="116"/>
                    <a:pt x="79" y="115"/>
                    <a:pt x="80" y="115"/>
                  </a:cubicBezTo>
                  <a:cubicBezTo>
                    <a:pt x="87" y="115"/>
                    <a:pt x="90" y="118"/>
                    <a:pt x="90" y="123"/>
                  </a:cubicBezTo>
                  <a:cubicBezTo>
                    <a:pt x="90" y="128"/>
                    <a:pt x="88" y="132"/>
                    <a:pt x="84" y="137"/>
                  </a:cubicBezTo>
                  <a:cubicBezTo>
                    <a:pt x="77" y="142"/>
                    <a:pt x="77" y="142"/>
                    <a:pt x="77" y="142"/>
                  </a:cubicBezTo>
                  <a:cubicBezTo>
                    <a:pt x="76" y="143"/>
                    <a:pt x="79" y="144"/>
                    <a:pt x="85" y="144"/>
                  </a:cubicBezTo>
                  <a:cubicBezTo>
                    <a:pt x="88" y="144"/>
                    <a:pt x="87" y="147"/>
                    <a:pt x="80" y="150"/>
                  </a:cubicBezTo>
                  <a:cubicBezTo>
                    <a:pt x="74" y="153"/>
                    <a:pt x="70" y="155"/>
                    <a:pt x="66" y="155"/>
                  </a:cubicBezTo>
                  <a:cubicBezTo>
                    <a:pt x="43" y="155"/>
                    <a:pt x="31" y="156"/>
                    <a:pt x="30" y="159"/>
                  </a:cubicBezTo>
                  <a:cubicBezTo>
                    <a:pt x="29" y="165"/>
                    <a:pt x="29" y="165"/>
                    <a:pt x="29" y="165"/>
                  </a:cubicBezTo>
                  <a:cubicBezTo>
                    <a:pt x="25" y="164"/>
                    <a:pt x="25" y="164"/>
                    <a:pt x="25" y="164"/>
                  </a:cubicBezTo>
                  <a:cubicBezTo>
                    <a:pt x="24" y="163"/>
                    <a:pt x="22" y="162"/>
                    <a:pt x="21" y="162"/>
                  </a:cubicBezTo>
                  <a:cubicBezTo>
                    <a:pt x="19" y="162"/>
                    <a:pt x="18" y="163"/>
                    <a:pt x="16" y="164"/>
                  </a:cubicBezTo>
                  <a:cubicBezTo>
                    <a:pt x="8" y="168"/>
                    <a:pt x="8" y="168"/>
                    <a:pt x="8" y="168"/>
                  </a:cubicBezTo>
                  <a:cubicBezTo>
                    <a:pt x="5" y="167"/>
                    <a:pt x="5" y="167"/>
                    <a:pt x="7" y="165"/>
                  </a:cubicBezTo>
                  <a:cubicBezTo>
                    <a:pt x="11" y="161"/>
                    <a:pt x="11" y="161"/>
                    <a:pt x="11" y="161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22" y="149"/>
                    <a:pt x="25" y="147"/>
                    <a:pt x="27" y="147"/>
                  </a:cubicBezTo>
                  <a:cubicBezTo>
                    <a:pt x="28" y="147"/>
                    <a:pt x="28" y="148"/>
                    <a:pt x="29" y="148"/>
                  </a:cubicBezTo>
                  <a:cubicBezTo>
                    <a:pt x="30" y="148"/>
                    <a:pt x="31" y="149"/>
                    <a:pt x="31" y="149"/>
                  </a:cubicBezTo>
                  <a:cubicBezTo>
                    <a:pt x="33" y="149"/>
                    <a:pt x="34" y="148"/>
                    <a:pt x="36" y="147"/>
                  </a:cubicBezTo>
                  <a:cubicBezTo>
                    <a:pt x="41" y="141"/>
                    <a:pt x="41" y="141"/>
                    <a:pt x="41" y="141"/>
                  </a:cubicBezTo>
                  <a:cubicBezTo>
                    <a:pt x="40" y="141"/>
                    <a:pt x="39" y="140"/>
                    <a:pt x="38" y="140"/>
                  </a:cubicBezTo>
                  <a:cubicBezTo>
                    <a:pt x="36" y="140"/>
                    <a:pt x="35" y="141"/>
                    <a:pt x="33" y="142"/>
                  </a:cubicBezTo>
                  <a:cubicBezTo>
                    <a:pt x="29" y="142"/>
                    <a:pt x="29" y="142"/>
                    <a:pt x="29" y="142"/>
                  </a:cubicBezTo>
                  <a:cubicBezTo>
                    <a:pt x="27" y="140"/>
                    <a:pt x="27" y="140"/>
                    <a:pt x="27" y="140"/>
                  </a:cubicBezTo>
                  <a:cubicBezTo>
                    <a:pt x="25" y="139"/>
                    <a:pt x="23" y="138"/>
                    <a:pt x="21" y="138"/>
                  </a:cubicBezTo>
                  <a:cubicBezTo>
                    <a:pt x="13" y="138"/>
                    <a:pt x="13" y="138"/>
                    <a:pt x="13" y="138"/>
                  </a:cubicBezTo>
                  <a:cubicBezTo>
                    <a:pt x="11" y="138"/>
                    <a:pt x="10" y="137"/>
                    <a:pt x="11" y="134"/>
                  </a:cubicBezTo>
                  <a:cubicBezTo>
                    <a:pt x="13" y="131"/>
                    <a:pt x="13" y="131"/>
                    <a:pt x="13" y="131"/>
                  </a:cubicBezTo>
                  <a:cubicBezTo>
                    <a:pt x="19" y="131"/>
                    <a:pt x="22" y="129"/>
                    <a:pt x="22" y="126"/>
                  </a:cubicBezTo>
                  <a:cubicBezTo>
                    <a:pt x="23" y="122"/>
                    <a:pt x="23" y="122"/>
                    <a:pt x="23" y="122"/>
                  </a:cubicBezTo>
                  <a:cubicBezTo>
                    <a:pt x="24" y="118"/>
                    <a:pt x="24" y="118"/>
                    <a:pt x="24" y="118"/>
                  </a:cubicBezTo>
                  <a:cubicBezTo>
                    <a:pt x="22" y="118"/>
                    <a:pt x="22" y="118"/>
                    <a:pt x="22" y="118"/>
                  </a:cubicBezTo>
                  <a:cubicBezTo>
                    <a:pt x="19" y="117"/>
                    <a:pt x="19" y="117"/>
                    <a:pt x="19" y="117"/>
                  </a:cubicBezTo>
                  <a:cubicBezTo>
                    <a:pt x="18" y="115"/>
                    <a:pt x="18" y="113"/>
                    <a:pt x="19" y="112"/>
                  </a:cubicBezTo>
                  <a:cubicBezTo>
                    <a:pt x="21" y="110"/>
                    <a:pt x="24" y="109"/>
                    <a:pt x="27" y="109"/>
                  </a:cubicBezTo>
                  <a:cubicBezTo>
                    <a:pt x="28" y="109"/>
                    <a:pt x="29" y="109"/>
                    <a:pt x="29" y="109"/>
                  </a:cubicBezTo>
                  <a:cubicBezTo>
                    <a:pt x="35" y="109"/>
                    <a:pt x="38" y="106"/>
                    <a:pt x="37" y="101"/>
                  </a:cubicBezTo>
                  <a:cubicBezTo>
                    <a:pt x="36" y="97"/>
                    <a:pt x="34" y="94"/>
                    <a:pt x="32" y="90"/>
                  </a:cubicBezTo>
                  <a:cubicBezTo>
                    <a:pt x="29" y="89"/>
                    <a:pt x="30" y="87"/>
                    <a:pt x="32" y="84"/>
                  </a:cubicBezTo>
                  <a:cubicBezTo>
                    <a:pt x="34" y="80"/>
                    <a:pt x="35" y="78"/>
                    <a:pt x="34" y="78"/>
                  </a:cubicBezTo>
                  <a:cubicBezTo>
                    <a:pt x="33" y="77"/>
                    <a:pt x="33" y="77"/>
                    <a:pt x="32" y="77"/>
                  </a:cubicBezTo>
                  <a:cubicBezTo>
                    <a:pt x="31" y="77"/>
                    <a:pt x="29" y="77"/>
                    <a:pt x="27" y="78"/>
                  </a:cubicBezTo>
                  <a:cubicBezTo>
                    <a:pt x="18" y="80"/>
                    <a:pt x="18" y="80"/>
                    <a:pt x="18" y="80"/>
                  </a:cubicBezTo>
                  <a:cubicBezTo>
                    <a:pt x="12" y="79"/>
                    <a:pt x="12" y="79"/>
                    <a:pt x="12" y="79"/>
                  </a:cubicBezTo>
                  <a:cubicBezTo>
                    <a:pt x="11" y="77"/>
                    <a:pt x="12" y="74"/>
                    <a:pt x="15" y="69"/>
                  </a:cubicBezTo>
                  <a:cubicBezTo>
                    <a:pt x="17" y="58"/>
                    <a:pt x="17" y="52"/>
                    <a:pt x="15" y="52"/>
                  </a:cubicBezTo>
                  <a:cubicBezTo>
                    <a:pt x="15" y="52"/>
                    <a:pt x="14" y="53"/>
                    <a:pt x="13" y="54"/>
                  </a:cubicBezTo>
                  <a:cubicBezTo>
                    <a:pt x="13" y="56"/>
                    <a:pt x="11" y="57"/>
                    <a:pt x="10" y="57"/>
                  </a:cubicBezTo>
                  <a:cubicBezTo>
                    <a:pt x="9" y="58"/>
                    <a:pt x="9" y="58"/>
                    <a:pt x="8" y="58"/>
                  </a:cubicBezTo>
                  <a:cubicBezTo>
                    <a:pt x="7" y="58"/>
                    <a:pt x="7" y="57"/>
                    <a:pt x="7" y="55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10" y="45"/>
                    <a:pt x="10" y="43"/>
                    <a:pt x="10" y="42"/>
                  </a:cubicBezTo>
                  <a:cubicBezTo>
                    <a:pt x="10" y="41"/>
                    <a:pt x="9" y="40"/>
                    <a:pt x="9" y="40"/>
                  </a:cubicBezTo>
                  <a:cubicBezTo>
                    <a:pt x="8" y="40"/>
                    <a:pt x="7" y="41"/>
                    <a:pt x="6" y="43"/>
                  </a:cubicBezTo>
                  <a:cubicBezTo>
                    <a:pt x="4" y="45"/>
                    <a:pt x="3" y="46"/>
                    <a:pt x="1" y="46"/>
                  </a:cubicBezTo>
                  <a:cubicBezTo>
                    <a:pt x="1" y="46"/>
                    <a:pt x="1" y="46"/>
                    <a:pt x="1" y="46"/>
                  </a:cubicBezTo>
                  <a:cubicBezTo>
                    <a:pt x="0" y="45"/>
                    <a:pt x="0" y="43"/>
                    <a:pt x="2" y="39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5" y="17"/>
                    <a:pt x="6" y="17"/>
                  </a:cubicBezTo>
                  <a:cubicBezTo>
                    <a:pt x="7" y="17"/>
                    <a:pt x="7" y="17"/>
                    <a:pt x="8" y="18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6"/>
                    <a:pt x="11" y="14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9"/>
                    <a:pt x="9" y="8"/>
                    <a:pt x="10" y="8"/>
                  </a:cubicBezTo>
                  <a:cubicBezTo>
                    <a:pt x="10" y="8"/>
                    <a:pt x="11" y="8"/>
                    <a:pt x="11" y="9"/>
                  </a:cubicBezTo>
                  <a:cubicBezTo>
                    <a:pt x="13" y="9"/>
                    <a:pt x="13" y="8"/>
                    <a:pt x="13" y="8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30" y="0"/>
                    <a:pt x="31" y="0"/>
                    <a:pt x="33" y="0"/>
                  </a:cubicBezTo>
                  <a:moveTo>
                    <a:pt x="33" y="2"/>
                  </a:moveTo>
                  <a:cubicBezTo>
                    <a:pt x="32" y="2"/>
                    <a:pt x="30" y="2"/>
                    <a:pt x="29" y="3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9"/>
                    <a:pt x="14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0" y="10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5" y="16"/>
                    <a:pt x="14" y="18"/>
                    <a:pt x="13" y="18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2" y="42"/>
                    <a:pt x="2" y="43"/>
                    <a:pt x="2" y="44"/>
                  </a:cubicBezTo>
                  <a:cubicBezTo>
                    <a:pt x="3" y="44"/>
                    <a:pt x="3" y="43"/>
                    <a:pt x="4" y="42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5" y="41"/>
                    <a:pt x="7" y="39"/>
                    <a:pt x="9" y="39"/>
                  </a:cubicBezTo>
                  <a:cubicBezTo>
                    <a:pt x="9" y="39"/>
                    <a:pt x="11" y="39"/>
                    <a:pt x="11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3"/>
                    <a:pt x="12" y="45"/>
                    <a:pt x="10" y="48"/>
                  </a:cubicBezTo>
                  <a:cubicBezTo>
                    <a:pt x="8" y="55"/>
                    <a:pt x="8" y="55"/>
                    <a:pt x="8" y="55"/>
                  </a:cubicBezTo>
                  <a:cubicBezTo>
                    <a:pt x="9" y="56"/>
                    <a:pt x="9" y="56"/>
                    <a:pt x="9" y="56"/>
                  </a:cubicBezTo>
                  <a:cubicBezTo>
                    <a:pt x="9" y="56"/>
                    <a:pt x="9" y="56"/>
                    <a:pt x="9" y="56"/>
                  </a:cubicBezTo>
                  <a:cubicBezTo>
                    <a:pt x="10" y="55"/>
                    <a:pt x="11" y="55"/>
                    <a:pt x="12" y="53"/>
                  </a:cubicBezTo>
                  <a:cubicBezTo>
                    <a:pt x="13" y="52"/>
                    <a:pt x="14" y="50"/>
                    <a:pt x="15" y="50"/>
                  </a:cubicBezTo>
                  <a:cubicBezTo>
                    <a:pt x="16" y="50"/>
                    <a:pt x="17" y="50"/>
                    <a:pt x="17" y="51"/>
                  </a:cubicBezTo>
                  <a:cubicBezTo>
                    <a:pt x="18" y="52"/>
                    <a:pt x="19" y="54"/>
                    <a:pt x="17" y="69"/>
                  </a:cubicBezTo>
                  <a:cubicBezTo>
                    <a:pt x="17" y="70"/>
                    <a:pt x="17" y="70"/>
                    <a:pt x="17" y="70"/>
                  </a:cubicBezTo>
                  <a:cubicBezTo>
                    <a:pt x="16" y="70"/>
                    <a:pt x="16" y="70"/>
                    <a:pt x="16" y="70"/>
                  </a:cubicBezTo>
                  <a:cubicBezTo>
                    <a:pt x="15" y="73"/>
                    <a:pt x="13" y="76"/>
                    <a:pt x="13" y="77"/>
                  </a:cubicBezTo>
                  <a:cubicBezTo>
                    <a:pt x="18" y="78"/>
                    <a:pt x="18" y="78"/>
                    <a:pt x="18" y="78"/>
                  </a:cubicBezTo>
                  <a:cubicBezTo>
                    <a:pt x="27" y="76"/>
                    <a:pt x="27" y="76"/>
                    <a:pt x="27" y="76"/>
                  </a:cubicBezTo>
                  <a:cubicBezTo>
                    <a:pt x="29" y="75"/>
                    <a:pt x="30" y="75"/>
                    <a:pt x="32" y="75"/>
                  </a:cubicBezTo>
                  <a:cubicBezTo>
                    <a:pt x="33" y="75"/>
                    <a:pt x="34" y="75"/>
                    <a:pt x="35" y="76"/>
                  </a:cubicBezTo>
                  <a:cubicBezTo>
                    <a:pt x="37" y="78"/>
                    <a:pt x="36" y="80"/>
                    <a:pt x="34" y="84"/>
                  </a:cubicBezTo>
                  <a:cubicBezTo>
                    <a:pt x="31" y="88"/>
                    <a:pt x="32" y="89"/>
                    <a:pt x="33" y="89"/>
                  </a:cubicBezTo>
                  <a:cubicBezTo>
                    <a:pt x="33" y="89"/>
                    <a:pt x="33" y="89"/>
                    <a:pt x="33" y="89"/>
                  </a:cubicBezTo>
                  <a:cubicBezTo>
                    <a:pt x="33" y="89"/>
                    <a:pt x="33" y="89"/>
                    <a:pt x="33" y="89"/>
                  </a:cubicBezTo>
                  <a:cubicBezTo>
                    <a:pt x="36" y="93"/>
                    <a:pt x="38" y="97"/>
                    <a:pt x="38" y="101"/>
                  </a:cubicBezTo>
                  <a:cubicBezTo>
                    <a:pt x="39" y="105"/>
                    <a:pt x="38" y="107"/>
                    <a:pt x="37" y="108"/>
                  </a:cubicBezTo>
                  <a:cubicBezTo>
                    <a:pt x="36" y="110"/>
                    <a:pt x="34" y="111"/>
                    <a:pt x="29" y="111"/>
                  </a:cubicBezTo>
                  <a:cubicBezTo>
                    <a:pt x="28" y="111"/>
                    <a:pt x="28" y="111"/>
                    <a:pt x="27" y="111"/>
                  </a:cubicBezTo>
                  <a:cubicBezTo>
                    <a:pt x="24" y="111"/>
                    <a:pt x="22" y="112"/>
                    <a:pt x="21" y="113"/>
                  </a:cubicBezTo>
                  <a:cubicBezTo>
                    <a:pt x="21" y="113"/>
                    <a:pt x="21" y="113"/>
                    <a:pt x="21" y="113"/>
                  </a:cubicBezTo>
                  <a:cubicBezTo>
                    <a:pt x="20" y="113"/>
                    <a:pt x="20" y="113"/>
                    <a:pt x="20" y="113"/>
                  </a:cubicBezTo>
                  <a:cubicBezTo>
                    <a:pt x="20" y="114"/>
                    <a:pt x="19" y="114"/>
                    <a:pt x="20" y="116"/>
                  </a:cubicBezTo>
                  <a:cubicBezTo>
                    <a:pt x="22" y="116"/>
                    <a:pt x="22" y="116"/>
                    <a:pt x="22" y="116"/>
                  </a:cubicBezTo>
                  <a:cubicBezTo>
                    <a:pt x="24" y="116"/>
                    <a:pt x="24" y="116"/>
                    <a:pt x="24" y="116"/>
                  </a:cubicBezTo>
                  <a:cubicBezTo>
                    <a:pt x="26" y="116"/>
                    <a:pt x="26" y="116"/>
                    <a:pt x="26" y="116"/>
                  </a:cubicBezTo>
                  <a:cubicBezTo>
                    <a:pt x="26" y="118"/>
                    <a:pt x="26" y="118"/>
                    <a:pt x="26" y="118"/>
                  </a:cubicBezTo>
                  <a:cubicBezTo>
                    <a:pt x="25" y="122"/>
                    <a:pt x="25" y="122"/>
                    <a:pt x="25" y="122"/>
                  </a:cubicBezTo>
                  <a:cubicBezTo>
                    <a:pt x="25" y="123"/>
                    <a:pt x="25" y="123"/>
                    <a:pt x="25" y="123"/>
                  </a:cubicBezTo>
                  <a:cubicBezTo>
                    <a:pt x="25" y="123"/>
                    <a:pt x="25" y="123"/>
                    <a:pt x="25" y="123"/>
                  </a:cubicBezTo>
                  <a:cubicBezTo>
                    <a:pt x="24" y="127"/>
                    <a:pt x="24" y="127"/>
                    <a:pt x="24" y="127"/>
                  </a:cubicBezTo>
                  <a:cubicBezTo>
                    <a:pt x="23" y="129"/>
                    <a:pt x="21" y="132"/>
                    <a:pt x="14" y="133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6"/>
                    <a:pt x="12" y="136"/>
                  </a:cubicBezTo>
                  <a:cubicBezTo>
                    <a:pt x="12" y="136"/>
                    <a:pt x="12" y="136"/>
                    <a:pt x="13" y="136"/>
                  </a:cubicBezTo>
                  <a:cubicBezTo>
                    <a:pt x="21" y="136"/>
                    <a:pt x="21" y="136"/>
                    <a:pt x="21" y="136"/>
                  </a:cubicBezTo>
                  <a:cubicBezTo>
                    <a:pt x="21" y="136"/>
                    <a:pt x="21" y="136"/>
                    <a:pt x="21" y="136"/>
                  </a:cubicBezTo>
                  <a:cubicBezTo>
                    <a:pt x="21" y="136"/>
                    <a:pt x="21" y="136"/>
                    <a:pt x="21" y="136"/>
                  </a:cubicBezTo>
                  <a:cubicBezTo>
                    <a:pt x="24" y="136"/>
                    <a:pt x="26" y="137"/>
                    <a:pt x="28" y="138"/>
                  </a:cubicBezTo>
                  <a:cubicBezTo>
                    <a:pt x="30" y="140"/>
                    <a:pt x="30" y="140"/>
                    <a:pt x="30" y="140"/>
                  </a:cubicBezTo>
                  <a:cubicBezTo>
                    <a:pt x="33" y="140"/>
                    <a:pt x="33" y="140"/>
                    <a:pt x="33" y="140"/>
                  </a:cubicBezTo>
                  <a:cubicBezTo>
                    <a:pt x="34" y="139"/>
                    <a:pt x="36" y="139"/>
                    <a:pt x="38" y="139"/>
                  </a:cubicBezTo>
                  <a:cubicBezTo>
                    <a:pt x="39" y="139"/>
                    <a:pt x="40" y="139"/>
                    <a:pt x="42" y="140"/>
                  </a:cubicBezTo>
                  <a:cubicBezTo>
                    <a:pt x="43" y="141"/>
                    <a:pt x="43" y="141"/>
                    <a:pt x="43" y="141"/>
                  </a:cubicBezTo>
                  <a:cubicBezTo>
                    <a:pt x="42" y="142"/>
                    <a:pt x="42" y="142"/>
                    <a:pt x="42" y="142"/>
                  </a:cubicBezTo>
                  <a:cubicBezTo>
                    <a:pt x="37" y="148"/>
                    <a:pt x="37" y="148"/>
                    <a:pt x="37" y="148"/>
                  </a:cubicBezTo>
                  <a:cubicBezTo>
                    <a:pt x="35" y="149"/>
                    <a:pt x="33" y="150"/>
                    <a:pt x="31" y="150"/>
                  </a:cubicBezTo>
                  <a:cubicBezTo>
                    <a:pt x="30" y="150"/>
                    <a:pt x="29" y="150"/>
                    <a:pt x="28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49"/>
                    <a:pt x="28" y="149"/>
                    <a:pt x="28" y="149"/>
                  </a:cubicBezTo>
                  <a:cubicBezTo>
                    <a:pt x="28" y="149"/>
                    <a:pt x="27" y="149"/>
                    <a:pt x="27" y="149"/>
                  </a:cubicBezTo>
                  <a:cubicBezTo>
                    <a:pt x="26" y="149"/>
                    <a:pt x="24" y="150"/>
                    <a:pt x="20" y="154"/>
                  </a:cubicBezTo>
                  <a:cubicBezTo>
                    <a:pt x="12" y="162"/>
                    <a:pt x="12" y="162"/>
                    <a:pt x="12" y="162"/>
                  </a:cubicBezTo>
                  <a:cubicBezTo>
                    <a:pt x="9" y="166"/>
                    <a:pt x="9" y="166"/>
                    <a:pt x="9" y="166"/>
                  </a:cubicBezTo>
                  <a:cubicBezTo>
                    <a:pt x="15" y="162"/>
                    <a:pt x="15" y="162"/>
                    <a:pt x="15" y="162"/>
                  </a:cubicBezTo>
                  <a:cubicBezTo>
                    <a:pt x="17" y="161"/>
                    <a:pt x="19" y="161"/>
                    <a:pt x="21" y="161"/>
                  </a:cubicBezTo>
                  <a:cubicBezTo>
                    <a:pt x="23" y="161"/>
                    <a:pt x="24" y="161"/>
                    <a:pt x="26" y="162"/>
                  </a:cubicBezTo>
                  <a:cubicBezTo>
                    <a:pt x="28" y="163"/>
                    <a:pt x="28" y="163"/>
                    <a:pt x="28" y="163"/>
                  </a:cubicBezTo>
                  <a:cubicBezTo>
                    <a:pt x="28" y="159"/>
                    <a:pt x="28" y="159"/>
                    <a:pt x="28" y="159"/>
                  </a:cubicBezTo>
                  <a:cubicBezTo>
                    <a:pt x="30" y="155"/>
                    <a:pt x="36" y="153"/>
                    <a:pt x="66" y="153"/>
                  </a:cubicBezTo>
                  <a:cubicBezTo>
                    <a:pt x="69" y="153"/>
                    <a:pt x="74" y="152"/>
                    <a:pt x="80" y="149"/>
                  </a:cubicBezTo>
                  <a:cubicBezTo>
                    <a:pt x="82" y="148"/>
                    <a:pt x="83" y="147"/>
                    <a:pt x="84" y="146"/>
                  </a:cubicBezTo>
                  <a:cubicBezTo>
                    <a:pt x="77" y="146"/>
                    <a:pt x="76" y="145"/>
                    <a:pt x="75" y="144"/>
                  </a:cubicBezTo>
                  <a:cubicBezTo>
                    <a:pt x="75" y="143"/>
                    <a:pt x="75" y="142"/>
                    <a:pt x="75" y="141"/>
                  </a:cubicBezTo>
                  <a:cubicBezTo>
                    <a:pt x="76" y="141"/>
                    <a:pt x="76" y="141"/>
                    <a:pt x="76" y="141"/>
                  </a:cubicBezTo>
                  <a:cubicBezTo>
                    <a:pt x="76" y="141"/>
                    <a:pt x="76" y="141"/>
                    <a:pt x="76" y="141"/>
                  </a:cubicBezTo>
                  <a:cubicBezTo>
                    <a:pt x="83" y="135"/>
                    <a:pt x="83" y="135"/>
                    <a:pt x="83" y="135"/>
                  </a:cubicBezTo>
                  <a:cubicBezTo>
                    <a:pt x="86" y="131"/>
                    <a:pt x="88" y="127"/>
                    <a:pt x="88" y="123"/>
                  </a:cubicBezTo>
                  <a:cubicBezTo>
                    <a:pt x="88" y="121"/>
                    <a:pt x="88" y="120"/>
                    <a:pt x="87" y="119"/>
                  </a:cubicBezTo>
                  <a:cubicBezTo>
                    <a:pt x="86" y="118"/>
                    <a:pt x="84" y="117"/>
                    <a:pt x="80" y="117"/>
                  </a:cubicBezTo>
                  <a:cubicBezTo>
                    <a:pt x="80" y="117"/>
                    <a:pt x="78" y="118"/>
                    <a:pt x="75" y="120"/>
                  </a:cubicBezTo>
                  <a:cubicBezTo>
                    <a:pt x="75" y="120"/>
                    <a:pt x="75" y="120"/>
                    <a:pt x="75" y="120"/>
                  </a:cubicBezTo>
                  <a:cubicBezTo>
                    <a:pt x="75" y="120"/>
                    <a:pt x="75" y="120"/>
                    <a:pt x="75" y="120"/>
                  </a:cubicBezTo>
                  <a:cubicBezTo>
                    <a:pt x="74" y="120"/>
                    <a:pt x="74" y="121"/>
                    <a:pt x="73" y="121"/>
                  </a:cubicBezTo>
                  <a:cubicBezTo>
                    <a:pt x="73" y="121"/>
                    <a:pt x="72" y="120"/>
                    <a:pt x="71" y="120"/>
                  </a:cubicBezTo>
                  <a:cubicBezTo>
                    <a:pt x="71" y="119"/>
                    <a:pt x="71" y="117"/>
                    <a:pt x="71" y="114"/>
                  </a:cubicBezTo>
                  <a:cubicBezTo>
                    <a:pt x="72" y="112"/>
                    <a:pt x="72" y="112"/>
                    <a:pt x="72" y="112"/>
                  </a:cubicBezTo>
                  <a:cubicBezTo>
                    <a:pt x="71" y="109"/>
                    <a:pt x="71" y="109"/>
                    <a:pt x="71" y="109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6" y="98"/>
                    <a:pt x="63" y="92"/>
                    <a:pt x="59" y="88"/>
                  </a:cubicBezTo>
                  <a:cubicBezTo>
                    <a:pt x="59" y="88"/>
                    <a:pt x="59" y="88"/>
                    <a:pt x="59" y="88"/>
                  </a:cubicBezTo>
                  <a:cubicBezTo>
                    <a:pt x="59" y="88"/>
                    <a:pt x="59" y="88"/>
                    <a:pt x="59" y="88"/>
                  </a:cubicBezTo>
                  <a:cubicBezTo>
                    <a:pt x="54" y="82"/>
                    <a:pt x="54" y="82"/>
                    <a:pt x="54" y="82"/>
                  </a:cubicBezTo>
                  <a:cubicBezTo>
                    <a:pt x="52" y="80"/>
                    <a:pt x="51" y="78"/>
                    <a:pt x="51" y="75"/>
                  </a:cubicBezTo>
                  <a:cubicBezTo>
                    <a:pt x="51" y="70"/>
                    <a:pt x="49" y="67"/>
                    <a:pt x="47" y="65"/>
                  </a:cubicBezTo>
                  <a:cubicBezTo>
                    <a:pt x="39" y="58"/>
                    <a:pt x="39" y="58"/>
                    <a:pt x="39" y="58"/>
                  </a:cubicBezTo>
                  <a:cubicBezTo>
                    <a:pt x="36" y="58"/>
                    <a:pt x="36" y="58"/>
                    <a:pt x="36" y="58"/>
                  </a:cubicBezTo>
                  <a:cubicBezTo>
                    <a:pt x="32" y="59"/>
                    <a:pt x="32" y="59"/>
                    <a:pt x="32" y="59"/>
                  </a:cubicBezTo>
                  <a:cubicBezTo>
                    <a:pt x="31" y="59"/>
                    <a:pt x="31" y="59"/>
                    <a:pt x="31" y="59"/>
                  </a:cubicBezTo>
                  <a:cubicBezTo>
                    <a:pt x="31" y="59"/>
                    <a:pt x="31" y="59"/>
                    <a:pt x="31" y="59"/>
                  </a:cubicBezTo>
                  <a:cubicBezTo>
                    <a:pt x="29" y="59"/>
                    <a:pt x="27" y="58"/>
                    <a:pt x="26" y="56"/>
                  </a:cubicBezTo>
                  <a:cubicBezTo>
                    <a:pt x="24" y="55"/>
                    <a:pt x="24" y="54"/>
                    <a:pt x="24" y="53"/>
                  </a:cubicBezTo>
                  <a:cubicBezTo>
                    <a:pt x="25" y="52"/>
                    <a:pt x="26" y="51"/>
                    <a:pt x="27" y="51"/>
                  </a:cubicBezTo>
                  <a:cubicBezTo>
                    <a:pt x="27" y="51"/>
                    <a:pt x="27" y="51"/>
                    <a:pt x="27" y="51"/>
                  </a:cubicBezTo>
                  <a:cubicBezTo>
                    <a:pt x="27" y="51"/>
                    <a:pt x="27" y="51"/>
                    <a:pt x="27" y="51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5" y="52"/>
                    <a:pt x="36" y="52"/>
                    <a:pt x="36" y="51"/>
                  </a:cubicBezTo>
                  <a:cubicBezTo>
                    <a:pt x="34" y="50"/>
                    <a:pt x="34" y="48"/>
                    <a:pt x="34" y="47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5" y="46"/>
                    <a:pt x="35" y="46"/>
                    <a:pt x="35" y="46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41" y="41"/>
                    <a:pt x="43" y="38"/>
                    <a:pt x="43" y="35"/>
                  </a:cubicBezTo>
                  <a:cubicBezTo>
                    <a:pt x="45" y="24"/>
                    <a:pt x="45" y="24"/>
                    <a:pt x="45" y="24"/>
                  </a:cubicBezTo>
                  <a:cubicBezTo>
                    <a:pt x="45" y="24"/>
                    <a:pt x="45" y="23"/>
                    <a:pt x="43" y="23"/>
                  </a:cubicBezTo>
                  <a:cubicBezTo>
                    <a:pt x="42" y="23"/>
                    <a:pt x="40" y="23"/>
                    <a:pt x="38" y="24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4" y="10"/>
                    <a:pt x="26" y="9"/>
                    <a:pt x="31" y="7"/>
                  </a:cubicBezTo>
                  <a:cubicBezTo>
                    <a:pt x="33" y="5"/>
                    <a:pt x="34" y="3"/>
                    <a:pt x="34" y="3"/>
                  </a:cubicBezTo>
                  <a:cubicBezTo>
                    <a:pt x="34" y="3"/>
                    <a:pt x="34" y="3"/>
                    <a:pt x="34" y="2"/>
                  </a:cubicBezTo>
                  <a:cubicBezTo>
                    <a:pt x="33" y="2"/>
                    <a:pt x="33" y="2"/>
                    <a:pt x="33" y="2"/>
                  </a:cubicBezTo>
                  <a:cubicBezTo>
                    <a:pt x="33" y="2"/>
                    <a:pt x="33" y="2"/>
                    <a:pt x="33" y="2"/>
                  </a:cubicBezTo>
                  <a:cubicBezTo>
                    <a:pt x="33" y="2"/>
                    <a:pt x="33" y="2"/>
                    <a:pt x="3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28" name="Freeform 941"/>
            <p:cNvSpPr>
              <a:spLocks/>
            </p:cNvSpPr>
            <p:nvPr/>
          </p:nvSpPr>
          <p:spPr bwMode="auto">
            <a:xfrm>
              <a:off x="421790" y="2618188"/>
              <a:ext cx="99147" cy="95786"/>
            </a:xfrm>
            <a:custGeom>
              <a:avLst/>
              <a:gdLst>
                <a:gd name="T0" fmla="*/ 21 w 25"/>
                <a:gd name="T1" fmla="*/ 24 h 24"/>
                <a:gd name="T2" fmla="*/ 15 w 25"/>
                <a:gd name="T3" fmla="*/ 16 h 24"/>
                <a:gd name="T4" fmla="*/ 11 w 25"/>
                <a:gd name="T5" fmla="*/ 15 h 24"/>
                <a:gd name="T6" fmla="*/ 9 w 25"/>
                <a:gd name="T7" fmla="*/ 18 h 24"/>
                <a:gd name="T8" fmla="*/ 7 w 25"/>
                <a:gd name="T9" fmla="*/ 20 h 24"/>
                <a:gd name="T10" fmla="*/ 3 w 25"/>
                <a:gd name="T11" fmla="*/ 20 h 24"/>
                <a:gd name="T12" fmla="*/ 0 w 25"/>
                <a:gd name="T13" fmla="*/ 18 h 24"/>
                <a:gd name="T14" fmla="*/ 3 w 25"/>
                <a:gd name="T15" fmla="*/ 13 h 24"/>
                <a:gd name="T16" fmla="*/ 8 w 25"/>
                <a:gd name="T17" fmla="*/ 2 h 24"/>
                <a:gd name="T18" fmla="*/ 13 w 25"/>
                <a:gd name="T19" fmla="*/ 0 h 24"/>
                <a:gd name="T20" fmla="*/ 18 w 25"/>
                <a:gd name="T21" fmla="*/ 0 h 24"/>
                <a:gd name="T22" fmla="*/ 22 w 25"/>
                <a:gd name="T23" fmla="*/ 2 h 24"/>
                <a:gd name="T24" fmla="*/ 25 w 25"/>
                <a:gd name="T25" fmla="*/ 19 h 24"/>
                <a:gd name="T26" fmla="*/ 23 w 25"/>
                <a:gd name="T27" fmla="*/ 22 h 24"/>
                <a:gd name="T28" fmla="*/ 21 w 25"/>
                <a:gd name="T2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" h="24">
                  <a:moveTo>
                    <a:pt x="21" y="24"/>
                  </a:moveTo>
                  <a:cubicBezTo>
                    <a:pt x="19" y="20"/>
                    <a:pt x="17" y="18"/>
                    <a:pt x="15" y="16"/>
                  </a:cubicBezTo>
                  <a:cubicBezTo>
                    <a:pt x="13" y="15"/>
                    <a:pt x="12" y="15"/>
                    <a:pt x="11" y="15"/>
                  </a:cubicBezTo>
                  <a:cubicBezTo>
                    <a:pt x="10" y="15"/>
                    <a:pt x="9" y="15"/>
                    <a:pt x="9" y="18"/>
                  </a:cubicBezTo>
                  <a:cubicBezTo>
                    <a:pt x="8" y="19"/>
                    <a:pt x="8" y="20"/>
                    <a:pt x="7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6"/>
                    <a:pt x="1" y="15"/>
                    <a:pt x="3" y="13"/>
                  </a:cubicBezTo>
                  <a:cubicBezTo>
                    <a:pt x="6" y="9"/>
                    <a:pt x="8" y="6"/>
                    <a:pt x="8" y="2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3" y="8"/>
                    <a:pt x="25" y="14"/>
                    <a:pt x="25" y="19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21" y="24"/>
                    <a:pt x="21" y="24"/>
                    <a:pt x="21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29" name="Freeform 942"/>
            <p:cNvSpPr>
              <a:spLocks noEditPoints="1"/>
            </p:cNvSpPr>
            <p:nvPr/>
          </p:nvSpPr>
          <p:spPr bwMode="auto">
            <a:xfrm>
              <a:off x="416748" y="2618188"/>
              <a:ext cx="104188" cy="99147"/>
            </a:xfrm>
            <a:custGeom>
              <a:avLst/>
              <a:gdLst>
                <a:gd name="T0" fmla="*/ 20 w 26"/>
                <a:gd name="T1" fmla="*/ 0 h 25"/>
                <a:gd name="T2" fmla="*/ 23 w 26"/>
                <a:gd name="T3" fmla="*/ 2 h 25"/>
                <a:gd name="T4" fmla="*/ 26 w 26"/>
                <a:gd name="T5" fmla="*/ 19 h 25"/>
                <a:gd name="T6" fmla="*/ 25 w 26"/>
                <a:gd name="T7" fmla="*/ 23 h 25"/>
                <a:gd name="T8" fmla="*/ 22 w 26"/>
                <a:gd name="T9" fmla="*/ 25 h 25"/>
                <a:gd name="T10" fmla="*/ 22 w 26"/>
                <a:gd name="T11" fmla="*/ 25 h 25"/>
                <a:gd name="T12" fmla="*/ 15 w 26"/>
                <a:gd name="T13" fmla="*/ 17 h 25"/>
                <a:gd name="T14" fmla="*/ 12 w 26"/>
                <a:gd name="T15" fmla="*/ 16 h 25"/>
                <a:gd name="T16" fmla="*/ 11 w 26"/>
                <a:gd name="T17" fmla="*/ 18 h 25"/>
                <a:gd name="T18" fmla="*/ 8 w 26"/>
                <a:gd name="T19" fmla="*/ 21 h 25"/>
                <a:gd name="T20" fmla="*/ 3 w 26"/>
                <a:gd name="T21" fmla="*/ 21 h 25"/>
                <a:gd name="T22" fmla="*/ 1 w 26"/>
                <a:gd name="T23" fmla="*/ 18 h 25"/>
                <a:gd name="T24" fmla="*/ 3 w 26"/>
                <a:gd name="T25" fmla="*/ 13 h 25"/>
                <a:gd name="T26" fmla="*/ 8 w 26"/>
                <a:gd name="T27" fmla="*/ 1 h 25"/>
                <a:gd name="T28" fmla="*/ 8 w 26"/>
                <a:gd name="T29" fmla="*/ 1 h 25"/>
                <a:gd name="T30" fmla="*/ 13 w 26"/>
                <a:gd name="T31" fmla="*/ 0 h 25"/>
                <a:gd name="T32" fmla="*/ 20 w 26"/>
                <a:gd name="T33" fmla="*/ 0 h 25"/>
                <a:gd name="T34" fmla="*/ 19 w 26"/>
                <a:gd name="T35" fmla="*/ 1 h 25"/>
                <a:gd name="T36" fmla="*/ 14 w 26"/>
                <a:gd name="T37" fmla="*/ 1 h 25"/>
                <a:gd name="T38" fmla="*/ 10 w 26"/>
                <a:gd name="T39" fmla="*/ 2 h 25"/>
                <a:gd name="T40" fmla="*/ 4 w 26"/>
                <a:gd name="T41" fmla="*/ 14 h 25"/>
                <a:gd name="T42" fmla="*/ 2 w 26"/>
                <a:gd name="T43" fmla="*/ 17 h 25"/>
                <a:gd name="T44" fmla="*/ 4 w 26"/>
                <a:gd name="T45" fmla="*/ 19 h 25"/>
                <a:gd name="T46" fmla="*/ 8 w 26"/>
                <a:gd name="T47" fmla="*/ 19 h 25"/>
                <a:gd name="T48" fmla="*/ 9 w 26"/>
                <a:gd name="T49" fmla="*/ 18 h 25"/>
                <a:gd name="T50" fmla="*/ 12 w 26"/>
                <a:gd name="T51" fmla="*/ 14 h 25"/>
                <a:gd name="T52" fmla="*/ 16 w 26"/>
                <a:gd name="T53" fmla="*/ 16 h 25"/>
                <a:gd name="T54" fmla="*/ 22 w 26"/>
                <a:gd name="T55" fmla="*/ 23 h 25"/>
                <a:gd name="T56" fmla="*/ 24 w 26"/>
                <a:gd name="T57" fmla="*/ 22 h 25"/>
                <a:gd name="T58" fmla="*/ 25 w 26"/>
                <a:gd name="T59" fmla="*/ 19 h 25"/>
                <a:gd name="T60" fmla="*/ 22 w 26"/>
                <a:gd name="T61" fmla="*/ 3 h 25"/>
                <a:gd name="T62" fmla="*/ 19 w 26"/>
                <a:gd name="T63" fmla="*/ 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6" h="25">
                  <a:moveTo>
                    <a:pt x="20" y="0"/>
                  </a:moveTo>
                  <a:cubicBezTo>
                    <a:pt x="23" y="2"/>
                    <a:pt x="23" y="2"/>
                    <a:pt x="23" y="2"/>
                  </a:cubicBezTo>
                  <a:cubicBezTo>
                    <a:pt x="26" y="9"/>
                    <a:pt x="26" y="14"/>
                    <a:pt x="26" y="19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0" y="21"/>
                    <a:pt x="17" y="19"/>
                    <a:pt x="15" y="17"/>
                  </a:cubicBezTo>
                  <a:cubicBezTo>
                    <a:pt x="14" y="16"/>
                    <a:pt x="13" y="16"/>
                    <a:pt x="12" y="16"/>
                  </a:cubicBezTo>
                  <a:cubicBezTo>
                    <a:pt x="11" y="16"/>
                    <a:pt x="11" y="16"/>
                    <a:pt x="11" y="18"/>
                  </a:cubicBezTo>
                  <a:cubicBezTo>
                    <a:pt x="10" y="20"/>
                    <a:pt x="9" y="21"/>
                    <a:pt x="8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0" y="16"/>
                    <a:pt x="1" y="14"/>
                    <a:pt x="3" y="13"/>
                  </a:cubicBezTo>
                  <a:cubicBezTo>
                    <a:pt x="6" y="9"/>
                    <a:pt x="8" y="5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20" y="0"/>
                    <a:pt x="20" y="0"/>
                    <a:pt x="20" y="0"/>
                  </a:cubicBezTo>
                  <a:moveTo>
                    <a:pt x="19" y="1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6"/>
                    <a:pt x="8" y="10"/>
                    <a:pt x="4" y="14"/>
                  </a:cubicBezTo>
                  <a:cubicBezTo>
                    <a:pt x="3" y="15"/>
                    <a:pt x="2" y="16"/>
                    <a:pt x="2" y="17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9" y="19"/>
                    <a:pt x="9" y="18"/>
                  </a:cubicBezTo>
                  <a:cubicBezTo>
                    <a:pt x="9" y="14"/>
                    <a:pt x="11" y="14"/>
                    <a:pt x="12" y="14"/>
                  </a:cubicBezTo>
                  <a:cubicBezTo>
                    <a:pt x="13" y="14"/>
                    <a:pt x="15" y="14"/>
                    <a:pt x="16" y="16"/>
                  </a:cubicBezTo>
                  <a:cubicBezTo>
                    <a:pt x="18" y="17"/>
                    <a:pt x="20" y="19"/>
                    <a:pt x="22" y="23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4"/>
                    <a:pt x="24" y="9"/>
                    <a:pt x="22" y="3"/>
                  </a:cubicBezTo>
                  <a:cubicBezTo>
                    <a:pt x="19" y="1"/>
                    <a:pt x="19" y="1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30" name="Freeform 943"/>
            <p:cNvSpPr>
              <a:spLocks/>
            </p:cNvSpPr>
            <p:nvPr/>
          </p:nvSpPr>
          <p:spPr bwMode="auto">
            <a:xfrm>
              <a:off x="520934" y="2589621"/>
              <a:ext cx="6721" cy="13444"/>
            </a:xfrm>
            <a:custGeom>
              <a:avLst/>
              <a:gdLst>
                <a:gd name="T0" fmla="*/ 1 w 2"/>
                <a:gd name="T1" fmla="*/ 3 h 3"/>
                <a:gd name="T2" fmla="*/ 1 w 2"/>
                <a:gd name="T3" fmla="*/ 3 h 3"/>
                <a:gd name="T4" fmla="*/ 0 w 2"/>
                <a:gd name="T5" fmla="*/ 3 h 3"/>
                <a:gd name="T6" fmla="*/ 0 w 2"/>
                <a:gd name="T7" fmla="*/ 1 h 3"/>
                <a:gd name="T8" fmla="*/ 2 w 2"/>
                <a:gd name="T9" fmla="*/ 0 h 3"/>
                <a:gd name="T10" fmla="*/ 2 w 2"/>
                <a:gd name="T11" fmla="*/ 2 h 3"/>
                <a:gd name="T12" fmla="*/ 2 w 2"/>
                <a:gd name="T13" fmla="*/ 3 h 3"/>
                <a:gd name="T14" fmla="*/ 1 w 2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3"/>
                    <a:pt x="2" y="3"/>
                  </a:cubicBezTo>
                  <a:cubicBezTo>
                    <a:pt x="2" y="3"/>
                    <a:pt x="2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31" name="Freeform 944"/>
            <p:cNvSpPr>
              <a:spLocks noEditPoints="1"/>
            </p:cNvSpPr>
            <p:nvPr/>
          </p:nvSpPr>
          <p:spPr bwMode="auto">
            <a:xfrm>
              <a:off x="515893" y="2582899"/>
              <a:ext cx="16804" cy="23525"/>
            </a:xfrm>
            <a:custGeom>
              <a:avLst/>
              <a:gdLst>
                <a:gd name="T0" fmla="*/ 3 w 4"/>
                <a:gd name="T1" fmla="*/ 0 h 6"/>
                <a:gd name="T2" fmla="*/ 4 w 4"/>
                <a:gd name="T3" fmla="*/ 4 h 6"/>
                <a:gd name="T4" fmla="*/ 2 w 4"/>
                <a:gd name="T5" fmla="*/ 6 h 6"/>
                <a:gd name="T6" fmla="*/ 1 w 4"/>
                <a:gd name="T7" fmla="*/ 6 h 6"/>
                <a:gd name="T8" fmla="*/ 1 w 4"/>
                <a:gd name="T9" fmla="*/ 2 h 6"/>
                <a:gd name="T10" fmla="*/ 3 w 4"/>
                <a:gd name="T11" fmla="*/ 0 h 6"/>
                <a:gd name="T12" fmla="*/ 2 w 4"/>
                <a:gd name="T13" fmla="*/ 4 h 6"/>
                <a:gd name="T14" fmla="*/ 2 w 4"/>
                <a:gd name="T15" fmla="*/ 4 h 6"/>
                <a:gd name="T16" fmla="*/ 2 w 4"/>
                <a:gd name="T17" fmla="*/ 4 h 6"/>
                <a:gd name="T18" fmla="*/ 2 w 4"/>
                <a:gd name="T1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">
                  <a:moveTo>
                    <a:pt x="3" y="0"/>
                  </a:moveTo>
                  <a:cubicBezTo>
                    <a:pt x="4" y="4"/>
                    <a:pt x="4" y="4"/>
                    <a:pt x="4" y="4"/>
                  </a:cubicBezTo>
                  <a:cubicBezTo>
                    <a:pt x="4" y="5"/>
                    <a:pt x="3" y="6"/>
                    <a:pt x="2" y="6"/>
                  </a:cubicBezTo>
                  <a:cubicBezTo>
                    <a:pt x="2" y="6"/>
                    <a:pt x="2" y="6"/>
                    <a:pt x="1" y="6"/>
                  </a:cubicBezTo>
                  <a:cubicBezTo>
                    <a:pt x="0" y="5"/>
                    <a:pt x="0" y="4"/>
                    <a:pt x="1" y="2"/>
                  </a:cubicBezTo>
                  <a:cubicBezTo>
                    <a:pt x="3" y="0"/>
                    <a:pt x="3" y="0"/>
                    <a:pt x="3" y="0"/>
                  </a:cubicBezTo>
                  <a:moveTo>
                    <a:pt x="2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32" name="Freeform 945"/>
            <p:cNvSpPr>
              <a:spLocks/>
            </p:cNvSpPr>
            <p:nvPr/>
          </p:nvSpPr>
          <p:spPr bwMode="auto">
            <a:xfrm>
              <a:off x="4849739" y="4318790"/>
              <a:ext cx="127713" cy="72259"/>
            </a:xfrm>
            <a:custGeom>
              <a:avLst/>
              <a:gdLst>
                <a:gd name="T0" fmla="*/ 16 w 32"/>
                <a:gd name="T1" fmla="*/ 18 h 18"/>
                <a:gd name="T2" fmla="*/ 2 w 32"/>
                <a:gd name="T3" fmla="*/ 13 h 18"/>
                <a:gd name="T4" fmla="*/ 0 w 32"/>
                <a:gd name="T5" fmla="*/ 10 h 18"/>
                <a:gd name="T6" fmla="*/ 6 w 32"/>
                <a:gd name="T7" fmla="*/ 0 h 18"/>
                <a:gd name="T8" fmla="*/ 14 w 32"/>
                <a:gd name="T9" fmla="*/ 0 h 18"/>
                <a:gd name="T10" fmla="*/ 20 w 32"/>
                <a:gd name="T11" fmla="*/ 2 h 18"/>
                <a:gd name="T12" fmla="*/ 26 w 32"/>
                <a:gd name="T13" fmla="*/ 1 h 18"/>
                <a:gd name="T14" fmla="*/ 31 w 32"/>
                <a:gd name="T15" fmla="*/ 4 h 18"/>
                <a:gd name="T16" fmla="*/ 30 w 32"/>
                <a:gd name="T17" fmla="*/ 5 h 18"/>
                <a:gd name="T18" fmla="*/ 29 w 32"/>
                <a:gd name="T19" fmla="*/ 5 h 18"/>
                <a:gd name="T20" fmla="*/ 29 w 32"/>
                <a:gd name="T21" fmla="*/ 6 h 18"/>
                <a:gd name="T22" fmla="*/ 29 w 32"/>
                <a:gd name="T23" fmla="*/ 16 h 18"/>
                <a:gd name="T24" fmla="*/ 16 w 32"/>
                <a:gd name="T25" fmla="*/ 18 h 18"/>
                <a:gd name="T26" fmla="*/ 16 w 32"/>
                <a:gd name="T2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" h="18">
                  <a:moveTo>
                    <a:pt x="16" y="18"/>
                  </a:moveTo>
                  <a:cubicBezTo>
                    <a:pt x="11" y="18"/>
                    <a:pt x="6" y="16"/>
                    <a:pt x="2" y="13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5" y="2"/>
                    <a:pt x="17" y="2"/>
                    <a:pt x="20" y="2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8" y="1"/>
                    <a:pt x="30" y="2"/>
                    <a:pt x="31" y="4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32" y="10"/>
                    <a:pt x="32" y="13"/>
                    <a:pt x="29" y="16"/>
                  </a:cubicBezTo>
                  <a:cubicBezTo>
                    <a:pt x="26" y="17"/>
                    <a:pt x="22" y="18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33" name="Freeform 946"/>
            <p:cNvSpPr>
              <a:spLocks noEditPoints="1"/>
            </p:cNvSpPr>
            <p:nvPr/>
          </p:nvSpPr>
          <p:spPr bwMode="auto">
            <a:xfrm>
              <a:off x="4841337" y="4315429"/>
              <a:ext cx="139477" cy="78981"/>
            </a:xfrm>
            <a:custGeom>
              <a:avLst/>
              <a:gdLst>
                <a:gd name="T0" fmla="*/ 17 w 35"/>
                <a:gd name="T1" fmla="*/ 0 h 20"/>
                <a:gd name="T2" fmla="*/ 22 w 35"/>
                <a:gd name="T3" fmla="*/ 2 h 20"/>
                <a:gd name="T4" fmla="*/ 28 w 35"/>
                <a:gd name="T5" fmla="*/ 1 h 20"/>
                <a:gd name="T6" fmla="*/ 34 w 35"/>
                <a:gd name="T7" fmla="*/ 6 h 20"/>
                <a:gd name="T8" fmla="*/ 32 w 35"/>
                <a:gd name="T9" fmla="*/ 7 h 20"/>
                <a:gd name="T10" fmla="*/ 32 w 35"/>
                <a:gd name="T11" fmla="*/ 17 h 20"/>
                <a:gd name="T12" fmla="*/ 18 w 35"/>
                <a:gd name="T13" fmla="*/ 20 h 20"/>
                <a:gd name="T14" fmla="*/ 4 w 35"/>
                <a:gd name="T15" fmla="*/ 15 h 20"/>
                <a:gd name="T16" fmla="*/ 0 w 35"/>
                <a:gd name="T17" fmla="*/ 11 h 20"/>
                <a:gd name="T18" fmla="*/ 8 w 35"/>
                <a:gd name="T19" fmla="*/ 0 h 20"/>
                <a:gd name="T20" fmla="*/ 17 w 35"/>
                <a:gd name="T21" fmla="*/ 0 h 20"/>
                <a:gd name="T22" fmla="*/ 16 w 35"/>
                <a:gd name="T23" fmla="*/ 2 h 20"/>
                <a:gd name="T24" fmla="*/ 9 w 35"/>
                <a:gd name="T25" fmla="*/ 2 h 20"/>
                <a:gd name="T26" fmla="*/ 3 w 35"/>
                <a:gd name="T27" fmla="*/ 11 h 20"/>
                <a:gd name="T28" fmla="*/ 5 w 35"/>
                <a:gd name="T29" fmla="*/ 14 h 20"/>
                <a:gd name="T30" fmla="*/ 18 w 35"/>
                <a:gd name="T31" fmla="*/ 18 h 20"/>
                <a:gd name="T32" fmla="*/ 31 w 35"/>
                <a:gd name="T33" fmla="*/ 16 h 20"/>
                <a:gd name="T34" fmla="*/ 31 w 35"/>
                <a:gd name="T35" fmla="*/ 8 h 20"/>
                <a:gd name="T36" fmla="*/ 29 w 35"/>
                <a:gd name="T37" fmla="*/ 5 h 20"/>
                <a:gd name="T38" fmla="*/ 31 w 35"/>
                <a:gd name="T39" fmla="*/ 5 h 20"/>
                <a:gd name="T40" fmla="*/ 28 w 35"/>
                <a:gd name="T41" fmla="*/ 3 h 20"/>
                <a:gd name="T42" fmla="*/ 22 w 35"/>
                <a:gd name="T43" fmla="*/ 4 h 20"/>
                <a:gd name="T44" fmla="*/ 22 w 35"/>
                <a:gd name="T45" fmla="*/ 4 h 20"/>
                <a:gd name="T46" fmla="*/ 22 w 35"/>
                <a:gd name="T47" fmla="*/ 4 h 20"/>
                <a:gd name="T48" fmla="*/ 16 w 35"/>
                <a:gd name="T49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5" h="20">
                  <a:moveTo>
                    <a:pt x="17" y="0"/>
                  </a:moveTo>
                  <a:cubicBezTo>
                    <a:pt x="17" y="2"/>
                    <a:pt x="19" y="2"/>
                    <a:pt x="22" y="2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30" y="1"/>
                    <a:pt x="33" y="2"/>
                    <a:pt x="34" y="6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5" y="11"/>
                    <a:pt x="35" y="14"/>
                    <a:pt x="32" y="17"/>
                  </a:cubicBezTo>
                  <a:cubicBezTo>
                    <a:pt x="28" y="19"/>
                    <a:pt x="24" y="20"/>
                    <a:pt x="18" y="20"/>
                  </a:cubicBezTo>
                  <a:cubicBezTo>
                    <a:pt x="12" y="20"/>
                    <a:pt x="8" y="18"/>
                    <a:pt x="4" y="15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7" y="0"/>
                    <a:pt x="17" y="0"/>
                    <a:pt x="17" y="0"/>
                  </a:cubicBezTo>
                  <a:moveTo>
                    <a:pt x="16" y="2"/>
                  </a:moveTo>
                  <a:cubicBezTo>
                    <a:pt x="9" y="2"/>
                    <a:pt x="9" y="2"/>
                    <a:pt x="9" y="2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9" y="17"/>
                    <a:pt x="13" y="18"/>
                    <a:pt x="18" y="18"/>
                  </a:cubicBezTo>
                  <a:cubicBezTo>
                    <a:pt x="24" y="18"/>
                    <a:pt x="28" y="18"/>
                    <a:pt x="31" y="16"/>
                  </a:cubicBezTo>
                  <a:cubicBezTo>
                    <a:pt x="33" y="14"/>
                    <a:pt x="34" y="12"/>
                    <a:pt x="31" y="8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0" y="3"/>
                    <a:pt x="29" y="3"/>
                    <a:pt x="28" y="3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0" y="4"/>
                    <a:pt x="17" y="4"/>
                    <a:pt x="1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34" name="Freeform 947"/>
            <p:cNvSpPr>
              <a:spLocks/>
            </p:cNvSpPr>
            <p:nvPr/>
          </p:nvSpPr>
          <p:spPr bwMode="auto">
            <a:xfrm>
              <a:off x="4849739" y="4318790"/>
              <a:ext cx="127713" cy="72259"/>
            </a:xfrm>
            <a:custGeom>
              <a:avLst/>
              <a:gdLst>
                <a:gd name="T0" fmla="*/ 16 w 32"/>
                <a:gd name="T1" fmla="*/ 18 h 18"/>
                <a:gd name="T2" fmla="*/ 2 w 32"/>
                <a:gd name="T3" fmla="*/ 13 h 18"/>
                <a:gd name="T4" fmla="*/ 0 w 32"/>
                <a:gd name="T5" fmla="*/ 10 h 18"/>
                <a:gd name="T6" fmla="*/ 6 w 32"/>
                <a:gd name="T7" fmla="*/ 0 h 18"/>
                <a:gd name="T8" fmla="*/ 14 w 32"/>
                <a:gd name="T9" fmla="*/ 0 h 18"/>
                <a:gd name="T10" fmla="*/ 20 w 32"/>
                <a:gd name="T11" fmla="*/ 2 h 18"/>
                <a:gd name="T12" fmla="*/ 26 w 32"/>
                <a:gd name="T13" fmla="*/ 1 h 18"/>
                <a:gd name="T14" fmla="*/ 31 w 32"/>
                <a:gd name="T15" fmla="*/ 4 h 18"/>
                <a:gd name="T16" fmla="*/ 30 w 32"/>
                <a:gd name="T17" fmla="*/ 5 h 18"/>
                <a:gd name="T18" fmla="*/ 29 w 32"/>
                <a:gd name="T19" fmla="*/ 5 h 18"/>
                <a:gd name="T20" fmla="*/ 29 w 32"/>
                <a:gd name="T21" fmla="*/ 6 h 18"/>
                <a:gd name="T22" fmla="*/ 29 w 32"/>
                <a:gd name="T23" fmla="*/ 16 h 18"/>
                <a:gd name="T24" fmla="*/ 16 w 32"/>
                <a:gd name="T25" fmla="*/ 18 h 18"/>
                <a:gd name="T26" fmla="*/ 16 w 32"/>
                <a:gd name="T2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" h="18">
                  <a:moveTo>
                    <a:pt x="16" y="18"/>
                  </a:moveTo>
                  <a:cubicBezTo>
                    <a:pt x="11" y="18"/>
                    <a:pt x="6" y="16"/>
                    <a:pt x="2" y="13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5" y="2"/>
                    <a:pt x="17" y="2"/>
                    <a:pt x="20" y="2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8" y="1"/>
                    <a:pt x="30" y="2"/>
                    <a:pt x="31" y="4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32" y="10"/>
                    <a:pt x="32" y="13"/>
                    <a:pt x="29" y="16"/>
                  </a:cubicBezTo>
                  <a:cubicBezTo>
                    <a:pt x="26" y="17"/>
                    <a:pt x="22" y="18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35" name="Freeform 948"/>
            <p:cNvSpPr>
              <a:spLocks noEditPoints="1"/>
            </p:cNvSpPr>
            <p:nvPr/>
          </p:nvSpPr>
          <p:spPr bwMode="auto">
            <a:xfrm>
              <a:off x="4841337" y="4315429"/>
              <a:ext cx="139477" cy="78981"/>
            </a:xfrm>
            <a:custGeom>
              <a:avLst/>
              <a:gdLst>
                <a:gd name="T0" fmla="*/ 17 w 35"/>
                <a:gd name="T1" fmla="*/ 0 h 20"/>
                <a:gd name="T2" fmla="*/ 22 w 35"/>
                <a:gd name="T3" fmla="*/ 2 h 20"/>
                <a:gd name="T4" fmla="*/ 28 w 35"/>
                <a:gd name="T5" fmla="*/ 1 h 20"/>
                <a:gd name="T6" fmla="*/ 34 w 35"/>
                <a:gd name="T7" fmla="*/ 6 h 20"/>
                <a:gd name="T8" fmla="*/ 32 w 35"/>
                <a:gd name="T9" fmla="*/ 7 h 20"/>
                <a:gd name="T10" fmla="*/ 32 w 35"/>
                <a:gd name="T11" fmla="*/ 17 h 20"/>
                <a:gd name="T12" fmla="*/ 18 w 35"/>
                <a:gd name="T13" fmla="*/ 20 h 20"/>
                <a:gd name="T14" fmla="*/ 4 w 35"/>
                <a:gd name="T15" fmla="*/ 15 h 20"/>
                <a:gd name="T16" fmla="*/ 0 w 35"/>
                <a:gd name="T17" fmla="*/ 11 h 20"/>
                <a:gd name="T18" fmla="*/ 8 w 35"/>
                <a:gd name="T19" fmla="*/ 0 h 20"/>
                <a:gd name="T20" fmla="*/ 17 w 35"/>
                <a:gd name="T21" fmla="*/ 0 h 20"/>
                <a:gd name="T22" fmla="*/ 16 w 35"/>
                <a:gd name="T23" fmla="*/ 2 h 20"/>
                <a:gd name="T24" fmla="*/ 9 w 35"/>
                <a:gd name="T25" fmla="*/ 2 h 20"/>
                <a:gd name="T26" fmla="*/ 3 w 35"/>
                <a:gd name="T27" fmla="*/ 11 h 20"/>
                <a:gd name="T28" fmla="*/ 5 w 35"/>
                <a:gd name="T29" fmla="*/ 14 h 20"/>
                <a:gd name="T30" fmla="*/ 18 w 35"/>
                <a:gd name="T31" fmla="*/ 18 h 20"/>
                <a:gd name="T32" fmla="*/ 31 w 35"/>
                <a:gd name="T33" fmla="*/ 16 h 20"/>
                <a:gd name="T34" fmla="*/ 31 w 35"/>
                <a:gd name="T35" fmla="*/ 8 h 20"/>
                <a:gd name="T36" fmla="*/ 29 w 35"/>
                <a:gd name="T37" fmla="*/ 5 h 20"/>
                <a:gd name="T38" fmla="*/ 31 w 35"/>
                <a:gd name="T39" fmla="*/ 5 h 20"/>
                <a:gd name="T40" fmla="*/ 28 w 35"/>
                <a:gd name="T41" fmla="*/ 3 h 20"/>
                <a:gd name="T42" fmla="*/ 22 w 35"/>
                <a:gd name="T43" fmla="*/ 4 h 20"/>
                <a:gd name="T44" fmla="*/ 22 w 35"/>
                <a:gd name="T45" fmla="*/ 4 h 20"/>
                <a:gd name="T46" fmla="*/ 22 w 35"/>
                <a:gd name="T47" fmla="*/ 4 h 20"/>
                <a:gd name="T48" fmla="*/ 16 w 35"/>
                <a:gd name="T49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5" h="20">
                  <a:moveTo>
                    <a:pt x="17" y="0"/>
                  </a:moveTo>
                  <a:cubicBezTo>
                    <a:pt x="17" y="2"/>
                    <a:pt x="19" y="2"/>
                    <a:pt x="22" y="2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30" y="1"/>
                    <a:pt x="33" y="2"/>
                    <a:pt x="34" y="6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5" y="11"/>
                    <a:pt x="35" y="14"/>
                    <a:pt x="32" y="17"/>
                  </a:cubicBezTo>
                  <a:cubicBezTo>
                    <a:pt x="28" y="19"/>
                    <a:pt x="24" y="20"/>
                    <a:pt x="18" y="20"/>
                  </a:cubicBezTo>
                  <a:cubicBezTo>
                    <a:pt x="12" y="20"/>
                    <a:pt x="8" y="18"/>
                    <a:pt x="4" y="15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7" y="0"/>
                    <a:pt x="17" y="0"/>
                    <a:pt x="17" y="0"/>
                  </a:cubicBezTo>
                  <a:moveTo>
                    <a:pt x="16" y="2"/>
                  </a:moveTo>
                  <a:cubicBezTo>
                    <a:pt x="9" y="2"/>
                    <a:pt x="9" y="2"/>
                    <a:pt x="9" y="2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9" y="17"/>
                    <a:pt x="13" y="18"/>
                    <a:pt x="18" y="18"/>
                  </a:cubicBezTo>
                  <a:cubicBezTo>
                    <a:pt x="24" y="18"/>
                    <a:pt x="28" y="18"/>
                    <a:pt x="31" y="16"/>
                  </a:cubicBezTo>
                  <a:cubicBezTo>
                    <a:pt x="33" y="14"/>
                    <a:pt x="34" y="12"/>
                    <a:pt x="31" y="8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0" y="3"/>
                    <a:pt x="29" y="3"/>
                    <a:pt x="28" y="3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0" y="4"/>
                    <a:pt x="17" y="4"/>
                    <a:pt x="1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36" name="Freeform 949"/>
            <p:cNvSpPr>
              <a:spLocks/>
            </p:cNvSpPr>
            <p:nvPr/>
          </p:nvSpPr>
          <p:spPr bwMode="auto">
            <a:xfrm>
              <a:off x="6002519" y="5419477"/>
              <a:ext cx="63857" cy="48733"/>
            </a:xfrm>
            <a:custGeom>
              <a:avLst/>
              <a:gdLst>
                <a:gd name="T0" fmla="*/ 5 w 16"/>
                <a:gd name="T1" fmla="*/ 12 h 12"/>
                <a:gd name="T2" fmla="*/ 3 w 16"/>
                <a:gd name="T3" fmla="*/ 11 h 12"/>
                <a:gd name="T4" fmla="*/ 0 w 16"/>
                <a:gd name="T5" fmla="*/ 8 h 12"/>
                <a:gd name="T6" fmla="*/ 0 w 16"/>
                <a:gd name="T7" fmla="*/ 8 h 12"/>
                <a:gd name="T8" fmla="*/ 9 w 16"/>
                <a:gd name="T9" fmla="*/ 3 h 12"/>
                <a:gd name="T10" fmla="*/ 10 w 16"/>
                <a:gd name="T11" fmla="*/ 3 h 12"/>
                <a:gd name="T12" fmla="*/ 16 w 16"/>
                <a:gd name="T13" fmla="*/ 0 h 12"/>
                <a:gd name="T14" fmla="*/ 16 w 16"/>
                <a:gd name="T15" fmla="*/ 2 h 12"/>
                <a:gd name="T16" fmla="*/ 14 w 16"/>
                <a:gd name="T17" fmla="*/ 4 h 12"/>
                <a:gd name="T18" fmla="*/ 12 w 16"/>
                <a:gd name="T19" fmla="*/ 4 h 12"/>
                <a:gd name="T20" fmla="*/ 11 w 16"/>
                <a:gd name="T21" fmla="*/ 4 h 12"/>
                <a:gd name="T22" fmla="*/ 11 w 16"/>
                <a:gd name="T23" fmla="*/ 4 h 12"/>
                <a:gd name="T24" fmla="*/ 10 w 16"/>
                <a:gd name="T25" fmla="*/ 7 h 12"/>
                <a:gd name="T26" fmla="*/ 7 w 16"/>
                <a:gd name="T27" fmla="*/ 11 h 12"/>
                <a:gd name="T28" fmla="*/ 5 w 16"/>
                <a:gd name="T2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" h="12">
                  <a:moveTo>
                    <a:pt x="5" y="12"/>
                  </a:moveTo>
                  <a:cubicBezTo>
                    <a:pt x="5" y="12"/>
                    <a:pt x="4" y="12"/>
                    <a:pt x="3" y="11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2" y="2"/>
                    <a:pt x="14" y="1"/>
                    <a:pt x="16" y="0"/>
                  </a:cubicBezTo>
                  <a:cubicBezTo>
                    <a:pt x="16" y="1"/>
                    <a:pt x="16" y="2"/>
                    <a:pt x="16" y="2"/>
                  </a:cubicBezTo>
                  <a:cubicBezTo>
                    <a:pt x="15" y="4"/>
                    <a:pt x="14" y="4"/>
                    <a:pt x="14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2"/>
                    <a:pt x="6" y="12"/>
                    <a:pt x="5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37" name="Freeform 950"/>
            <p:cNvSpPr>
              <a:spLocks noEditPoints="1"/>
            </p:cNvSpPr>
            <p:nvPr/>
          </p:nvSpPr>
          <p:spPr bwMode="auto">
            <a:xfrm>
              <a:off x="5994117" y="5412754"/>
              <a:ext cx="75620" cy="58816"/>
            </a:xfrm>
            <a:custGeom>
              <a:avLst/>
              <a:gdLst>
                <a:gd name="T0" fmla="*/ 19 w 19"/>
                <a:gd name="T1" fmla="*/ 0 h 15"/>
                <a:gd name="T2" fmla="*/ 19 w 19"/>
                <a:gd name="T3" fmla="*/ 5 h 15"/>
                <a:gd name="T4" fmla="*/ 16 w 19"/>
                <a:gd name="T5" fmla="*/ 7 h 15"/>
                <a:gd name="T6" fmla="*/ 14 w 19"/>
                <a:gd name="T7" fmla="*/ 7 h 15"/>
                <a:gd name="T8" fmla="*/ 13 w 19"/>
                <a:gd name="T9" fmla="*/ 9 h 15"/>
                <a:gd name="T10" fmla="*/ 10 w 19"/>
                <a:gd name="T11" fmla="*/ 14 h 15"/>
                <a:gd name="T12" fmla="*/ 7 w 19"/>
                <a:gd name="T13" fmla="*/ 15 h 15"/>
                <a:gd name="T14" fmla="*/ 5 w 19"/>
                <a:gd name="T15" fmla="*/ 14 h 15"/>
                <a:gd name="T16" fmla="*/ 0 w 19"/>
                <a:gd name="T17" fmla="*/ 10 h 15"/>
                <a:gd name="T18" fmla="*/ 1 w 19"/>
                <a:gd name="T19" fmla="*/ 9 h 15"/>
                <a:gd name="T20" fmla="*/ 10 w 19"/>
                <a:gd name="T21" fmla="*/ 4 h 15"/>
                <a:gd name="T22" fmla="*/ 19 w 19"/>
                <a:gd name="T23" fmla="*/ 0 h 15"/>
                <a:gd name="T24" fmla="*/ 17 w 19"/>
                <a:gd name="T25" fmla="*/ 4 h 15"/>
                <a:gd name="T26" fmla="*/ 14 w 19"/>
                <a:gd name="T27" fmla="*/ 5 h 15"/>
                <a:gd name="T28" fmla="*/ 16 w 19"/>
                <a:gd name="T29" fmla="*/ 5 h 15"/>
                <a:gd name="T30" fmla="*/ 17 w 19"/>
                <a:gd name="T31" fmla="*/ 4 h 15"/>
                <a:gd name="T32" fmla="*/ 17 w 19"/>
                <a:gd name="T33" fmla="*/ 4 h 15"/>
                <a:gd name="T34" fmla="*/ 12 w 19"/>
                <a:gd name="T35" fmla="*/ 6 h 15"/>
                <a:gd name="T36" fmla="*/ 12 w 19"/>
                <a:gd name="T37" fmla="*/ 6 h 15"/>
                <a:gd name="T38" fmla="*/ 11 w 19"/>
                <a:gd name="T39" fmla="*/ 6 h 15"/>
                <a:gd name="T40" fmla="*/ 3 w 19"/>
                <a:gd name="T41" fmla="*/ 10 h 15"/>
                <a:gd name="T42" fmla="*/ 6 w 19"/>
                <a:gd name="T43" fmla="*/ 13 h 15"/>
                <a:gd name="T44" fmla="*/ 7 w 19"/>
                <a:gd name="T45" fmla="*/ 13 h 15"/>
                <a:gd name="T46" fmla="*/ 9 w 19"/>
                <a:gd name="T47" fmla="*/ 13 h 15"/>
                <a:gd name="T48" fmla="*/ 11 w 19"/>
                <a:gd name="T49" fmla="*/ 9 h 15"/>
                <a:gd name="T50" fmla="*/ 12 w 19"/>
                <a:gd name="T51" fmla="*/ 6 h 15"/>
                <a:gd name="T52" fmla="*/ 12 w 19"/>
                <a:gd name="T53" fmla="*/ 6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9" h="15">
                  <a:moveTo>
                    <a:pt x="19" y="0"/>
                  </a:moveTo>
                  <a:cubicBezTo>
                    <a:pt x="19" y="3"/>
                    <a:pt x="19" y="4"/>
                    <a:pt x="19" y="5"/>
                  </a:cubicBezTo>
                  <a:cubicBezTo>
                    <a:pt x="17" y="6"/>
                    <a:pt x="17" y="7"/>
                    <a:pt x="16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9" y="15"/>
                    <a:pt x="8" y="15"/>
                    <a:pt x="7" y="15"/>
                  </a:cubicBezTo>
                  <a:cubicBezTo>
                    <a:pt x="6" y="15"/>
                    <a:pt x="5" y="15"/>
                    <a:pt x="5" y="14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4" y="3"/>
                    <a:pt x="17" y="2"/>
                    <a:pt x="19" y="0"/>
                  </a:cubicBezTo>
                  <a:moveTo>
                    <a:pt x="17" y="4"/>
                  </a:moveTo>
                  <a:cubicBezTo>
                    <a:pt x="16" y="4"/>
                    <a:pt x="15" y="4"/>
                    <a:pt x="14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lose/>
                  <a:moveTo>
                    <a:pt x="12" y="6"/>
                  </a:moveTo>
                  <a:cubicBezTo>
                    <a:pt x="12" y="6"/>
                    <a:pt x="12" y="6"/>
                    <a:pt x="12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7" y="13"/>
                    <a:pt x="7" y="13"/>
                  </a:cubicBezTo>
                  <a:cubicBezTo>
                    <a:pt x="8" y="13"/>
                    <a:pt x="8" y="13"/>
                    <a:pt x="9" y="13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38" name="Freeform 951"/>
            <p:cNvSpPr>
              <a:spLocks/>
            </p:cNvSpPr>
            <p:nvPr/>
          </p:nvSpPr>
          <p:spPr bwMode="auto">
            <a:xfrm>
              <a:off x="6002519" y="5419477"/>
              <a:ext cx="63857" cy="48733"/>
            </a:xfrm>
            <a:custGeom>
              <a:avLst/>
              <a:gdLst>
                <a:gd name="T0" fmla="*/ 5 w 16"/>
                <a:gd name="T1" fmla="*/ 12 h 12"/>
                <a:gd name="T2" fmla="*/ 3 w 16"/>
                <a:gd name="T3" fmla="*/ 11 h 12"/>
                <a:gd name="T4" fmla="*/ 0 w 16"/>
                <a:gd name="T5" fmla="*/ 8 h 12"/>
                <a:gd name="T6" fmla="*/ 0 w 16"/>
                <a:gd name="T7" fmla="*/ 8 h 12"/>
                <a:gd name="T8" fmla="*/ 9 w 16"/>
                <a:gd name="T9" fmla="*/ 3 h 12"/>
                <a:gd name="T10" fmla="*/ 10 w 16"/>
                <a:gd name="T11" fmla="*/ 3 h 12"/>
                <a:gd name="T12" fmla="*/ 16 w 16"/>
                <a:gd name="T13" fmla="*/ 0 h 12"/>
                <a:gd name="T14" fmla="*/ 16 w 16"/>
                <a:gd name="T15" fmla="*/ 2 h 12"/>
                <a:gd name="T16" fmla="*/ 14 w 16"/>
                <a:gd name="T17" fmla="*/ 4 h 12"/>
                <a:gd name="T18" fmla="*/ 12 w 16"/>
                <a:gd name="T19" fmla="*/ 4 h 12"/>
                <a:gd name="T20" fmla="*/ 11 w 16"/>
                <a:gd name="T21" fmla="*/ 4 h 12"/>
                <a:gd name="T22" fmla="*/ 11 w 16"/>
                <a:gd name="T23" fmla="*/ 4 h 12"/>
                <a:gd name="T24" fmla="*/ 10 w 16"/>
                <a:gd name="T25" fmla="*/ 7 h 12"/>
                <a:gd name="T26" fmla="*/ 7 w 16"/>
                <a:gd name="T27" fmla="*/ 11 h 12"/>
                <a:gd name="T28" fmla="*/ 5 w 16"/>
                <a:gd name="T2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" h="12">
                  <a:moveTo>
                    <a:pt x="5" y="12"/>
                  </a:moveTo>
                  <a:cubicBezTo>
                    <a:pt x="5" y="12"/>
                    <a:pt x="4" y="12"/>
                    <a:pt x="3" y="11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2" y="2"/>
                    <a:pt x="14" y="1"/>
                    <a:pt x="16" y="0"/>
                  </a:cubicBezTo>
                  <a:cubicBezTo>
                    <a:pt x="16" y="1"/>
                    <a:pt x="16" y="2"/>
                    <a:pt x="16" y="2"/>
                  </a:cubicBezTo>
                  <a:cubicBezTo>
                    <a:pt x="15" y="4"/>
                    <a:pt x="14" y="4"/>
                    <a:pt x="14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2"/>
                    <a:pt x="6" y="12"/>
                    <a:pt x="5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39" name="Freeform 952"/>
            <p:cNvSpPr>
              <a:spLocks noEditPoints="1"/>
            </p:cNvSpPr>
            <p:nvPr/>
          </p:nvSpPr>
          <p:spPr bwMode="auto">
            <a:xfrm>
              <a:off x="5994117" y="5412754"/>
              <a:ext cx="75620" cy="58816"/>
            </a:xfrm>
            <a:custGeom>
              <a:avLst/>
              <a:gdLst>
                <a:gd name="T0" fmla="*/ 19 w 19"/>
                <a:gd name="T1" fmla="*/ 0 h 15"/>
                <a:gd name="T2" fmla="*/ 19 w 19"/>
                <a:gd name="T3" fmla="*/ 5 h 15"/>
                <a:gd name="T4" fmla="*/ 16 w 19"/>
                <a:gd name="T5" fmla="*/ 7 h 15"/>
                <a:gd name="T6" fmla="*/ 14 w 19"/>
                <a:gd name="T7" fmla="*/ 7 h 15"/>
                <a:gd name="T8" fmla="*/ 13 w 19"/>
                <a:gd name="T9" fmla="*/ 9 h 15"/>
                <a:gd name="T10" fmla="*/ 10 w 19"/>
                <a:gd name="T11" fmla="*/ 14 h 15"/>
                <a:gd name="T12" fmla="*/ 7 w 19"/>
                <a:gd name="T13" fmla="*/ 15 h 15"/>
                <a:gd name="T14" fmla="*/ 5 w 19"/>
                <a:gd name="T15" fmla="*/ 14 h 15"/>
                <a:gd name="T16" fmla="*/ 0 w 19"/>
                <a:gd name="T17" fmla="*/ 10 h 15"/>
                <a:gd name="T18" fmla="*/ 1 w 19"/>
                <a:gd name="T19" fmla="*/ 9 h 15"/>
                <a:gd name="T20" fmla="*/ 10 w 19"/>
                <a:gd name="T21" fmla="*/ 4 h 15"/>
                <a:gd name="T22" fmla="*/ 19 w 19"/>
                <a:gd name="T23" fmla="*/ 0 h 15"/>
                <a:gd name="T24" fmla="*/ 17 w 19"/>
                <a:gd name="T25" fmla="*/ 4 h 15"/>
                <a:gd name="T26" fmla="*/ 14 w 19"/>
                <a:gd name="T27" fmla="*/ 5 h 15"/>
                <a:gd name="T28" fmla="*/ 16 w 19"/>
                <a:gd name="T29" fmla="*/ 5 h 15"/>
                <a:gd name="T30" fmla="*/ 17 w 19"/>
                <a:gd name="T31" fmla="*/ 4 h 15"/>
                <a:gd name="T32" fmla="*/ 17 w 19"/>
                <a:gd name="T33" fmla="*/ 4 h 15"/>
                <a:gd name="T34" fmla="*/ 12 w 19"/>
                <a:gd name="T35" fmla="*/ 6 h 15"/>
                <a:gd name="T36" fmla="*/ 12 w 19"/>
                <a:gd name="T37" fmla="*/ 6 h 15"/>
                <a:gd name="T38" fmla="*/ 11 w 19"/>
                <a:gd name="T39" fmla="*/ 6 h 15"/>
                <a:gd name="T40" fmla="*/ 3 w 19"/>
                <a:gd name="T41" fmla="*/ 10 h 15"/>
                <a:gd name="T42" fmla="*/ 6 w 19"/>
                <a:gd name="T43" fmla="*/ 13 h 15"/>
                <a:gd name="T44" fmla="*/ 7 w 19"/>
                <a:gd name="T45" fmla="*/ 13 h 15"/>
                <a:gd name="T46" fmla="*/ 9 w 19"/>
                <a:gd name="T47" fmla="*/ 13 h 15"/>
                <a:gd name="T48" fmla="*/ 11 w 19"/>
                <a:gd name="T49" fmla="*/ 9 h 15"/>
                <a:gd name="T50" fmla="*/ 12 w 19"/>
                <a:gd name="T51" fmla="*/ 6 h 15"/>
                <a:gd name="T52" fmla="*/ 12 w 19"/>
                <a:gd name="T53" fmla="*/ 6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9" h="15">
                  <a:moveTo>
                    <a:pt x="19" y="0"/>
                  </a:moveTo>
                  <a:cubicBezTo>
                    <a:pt x="19" y="3"/>
                    <a:pt x="19" y="4"/>
                    <a:pt x="19" y="5"/>
                  </a:cubicBezTo>
                  <a:cubicBezTo>
                    <a:pt x="17" y="6"/>
                    <a:pt x="17" y="7"/>
                    <a:pt x="16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9" y="15"/>
                    <a:pt x="8" y="15"/>
                    <a:pt x="7" y="15"/>
                  </a:cubicBezTo>
                  <a:cubicBezTo>
                    <a:pt x="6" y="15"/>
                    <a:pt x="5" y="15"/>
                    <a:pt x="5" y="14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4" y="3"/>
                    <a:pt x="17" y="2"/>
                    <a:pt x="19" y="0"/>
                  </a:cubicBezTo>
                  <a:moveTo>
                    <a:pt x="17" y="4"/>
                  </a:moveTo>
                  <a:cubicBezTo>
                    <a:pt x="16" y="4"/>
                    <a:pt x="15" y="4"/>
                    <a:pt x="14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lose/>
                  <a:moveTo>
                    <a:pt x="12" y="6"/>
                  </a:moveTo>
                  <a:cubicBezTo>
                    <a:pt x="12" y="6"/>
                    <a:pt x="12" y="6"/>
                    <a:pt x="12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7" y="13"/>
                    <a:pt x="7" y="13"/>
                  </a:cubicBezTo>
                  <a:cubicBezTo>
                    <a:pt x="8" y="13"/>
                    <a:pt x="8" y="13"/>
                    <a:pt x="9" y="13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40" name="Freeform 953"/>
            <p:cNvSpPr>
              <a:spLocks/>
            </p:cNvSpPr>
            <p:nvPr/>
          </p:nvSpPr>
          <p:spPr bwMode="auto">
            <a:xfrm>
              <a:off x="1505671" y="3334053"/>
              <a:ext cx="157961" cy="169725"/>
            </a:xfrm>
            <a:custGeom>
              <a:avLst/>
              <a:gdLst>
                <a:gd name="T0" fmla="*/ 30 w 40"/>
                <a:gd name="T1" fmla="*/ 43 h 43"/>
                <a:gd name="T2" fmla="*/ 29 w 40"/>
                <a:gd name="T3" fmla="*/ 42 h 43"/>
                <a:gd name="T4" fmla="*/ 20 w 40"/>
                <a:gd name="T5" fmla="*/ 34 h 43"/>
                <a:gd name="T6" fmla="*/ 19 w 40"/>
                <a:gd name="T7" fmla="*/ 33 h 43"/>
                <a:gd name="T8" fmla="*/ 7 w 40"/>
                <a:gd name="T9" fmla="*/ 17 h 43"/>
                <a:gd name="T10" fmla="*/ 0 w 40"/>
                <a:gd name="T11" fmla="*/ 2 h 43"/>
                <a:gd name="T12" fmla="*/ 1 w 40"/>
                <a:gd name="T13" fmla="*/ 0 h 43"/>
                <a:gd name="T14" fmla="*/ 5 w 40"/>
                <a:gd name="T15" fmla="*/ 3 h 43"/>
                <a:gd name="T16" fmla="*/ 5 w 40"/>
                <a:gd name="T17" fmla="*/ 3 h 43"/>
                <a:gd name="T18" fmla="*/ 6 w 40"/>
                <a:gd name="T19" fmla="*/ 3 h 43"/>
                <a:gd name="T20" fmla="*/ 10 w 40"/>
                <a:gd name="T21" fmla="*/ 1 h 43"/>
                <a:gd name="T22" fmla="*/ 17 w 40"/>
                <a:gd name="T23" fmla="*/ 0 h 43"/>
                <a:gd name="T24" fmla="*/ 24 w 40"/>
                <a:gd name="T25" fmla="*/ 3 h 43"/>
                <a:gd name="T26" fmla="*/ 37 w 40"/>
                <a:gd name="T27" fmla="*/ 5 h 43"/>
                <a:gd name="T28" fmla="*/ 39 w 40"/>
                <a:gd name="T29" fmla="*/ 7 h 43"/>
                <a:gd name="T30" fmla="*/ 38 w 40"/>
                <a:gd name="T31" fmla="*/ 12 h 43"/>
                <a:gd name="T32" fmla="*/ 37 w 40"/>
                <a:gd name="T33" fmla="*/ 15 h 43"/>
                <a:gd name="T34" fmla="*/ 37 w 40"/>
                <a:gd name="T35" fmla="*/ 16 h 43"/>
                <a:gd name="T36" fmla="*/ 37 w 40"/>
                <a:gd name="T37" fmla="*/ 16 h 43"/>
                <a:gd name="T38" fmla="*/ 39 w 40"/>
                <a:gd name="T39" fmla="*/ 20 h 43"/>
                <a:gd name="T40" fmla="*/ 40 w 40"/>
                <a:gd name="T41" fmla="*/ 22 h 43"/>
                <a:gd name="T42" fmla="*/ 39 w 40"/>
                <a:gd name="T43" fmla="*/ 24 h 43"/>
                <a:gd name="T44" fmla="*/ 39 w 40"/>
                <a:gd name="T45" fmla="*/ 26 h 43"/>
                <a:gd name="T46" fmla="*/ 39 w 40"/>
                <a:gd name="T47" fmla="*/ 26 h 43"/>
                <a:gd name="T48" fmla="*/ 35 w 40"/>
                <a:gd name="T49" fmla="*/ 29 h 43"/>
                <a:gd name="T50" fmla="*/ 34 w 40"/>
                <a:gd name="T51" fmla="*/ 33 h 43"/>
                <a:gd name="T52" fmla="*/ 32 w 40"/>
                <a:gd name="T53" fmla="*/ 34 h 43"/>
                <a:gd name="T54" fmla="*/ 30 w 40"/>
                <a:gd name="T55" fmla="*/ 36 h 43"/>
                <a:gd name="T56" fmla="*/ 30 w 40"/>
                <a:gd name="T57" fmla="*/ 41 h 43"/>
                <a:gd name="T58" fmla="*/ 30 w 40"/>
                <a:gd name="T5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0" h="43">
                  <a:moveTo>
                    <a:pt x="30" y="43"/>
                  </a:moveTo>
                  <a:cubicBezTo>
                    <a:pt x="29" y="42"/>
                    <a:pt x="29" y="42"/>
                    <a:pt x="29" y="42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1" y="8"/>
                    <a:pt x="0" y="4"/>
                    <a:pt x="0" y="2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7" y="3"/>
                    <a:pt x="9" y="2"/>
                    <a:pt x="10" y="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9" y="7"/>
                    <a:pt x="39" y="7"/>
                    <a:pt x="39" y="7"/>
                  </a:cubicBezTo>
                  <a:cubicBezTo>
                    <a:pt x="39" y="9"/>
                    <a:pt x="39" y="10"/>
                    <a:pt x="38" y="12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7" y="26"/>
                    <a:pt x="36" y="27"/>
                    <a:pt x="35" y="29"/>
                  </a:cubicBezTo>
                  <a:cubicBezTo>
                    <a:pt x="35" y="31"/>
                    <a:pt x="35" y="32"/>
                    <a:pt x="34" y="33"/>
                  </a:cubicBezTo>
                  <a:cubicBezTo>
                    <a:pt x="33" y="33"/>
                    <a:pt x="32" y="34"/>
                    <a:pt x="32" y="34"/>
                  </a:cubicBezTo>
                  <a:cubicBezTo>
                    <a:pt x="31" y="35"/>
                    <a:pt x="30" y="35"/>
                    <a:pt x="30" y="36"/>
                  </a:cubicBezTo>
                  <a:cubicBezTo>
                    <a:pt x="30" y="37"/>
                    <a:pt x="30" y="38"/>
                    <a:pt x="30" y="41"/>
                  </a:cubicBezTo>
                  <a:cubicBezTo>
                    <a:pt x="30" y="43"/>
                    <a:pt x="30" y="43"/>
                    <a:pt x="30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41" name="Freeform 954"/>
            <p:cNvSpPr>
              <a:spLocks noEditPoints="1"/>
            </p:cNvSpPr>
            <p:nvPr/>
          </p:nvSpPr>
          <p:spPr bwMode="auto">
            <a:xfrm>
              <a:off x="1502311" y="3329013"/>
              <a:ext cx="166363" cy="183168"/>
            </a:xfrm>
            <a:custGeom>
              <a:avLst/>
              <a:gdLst>
                <a:gd name="T0" fmla="*/ 18 w 42"/>
                <a:gd name="T1" fmla="*/ 0 h 46"/>
                <a:gd name="T2" fmla="*/ 25 w 42"/>
                <a:gd name="T3" fmla="*/ 3 h 46"/>
                <a:gd name="T4" fmla="*/ 39 w 42"/>
                <a:gd name="T5" fmla="*/ 5 h 46"/>
                <a:gd name="T6" fmla="*/ 40 w 42"/>
                <a:gd name="T7" fmla="*/ 8 h 46"/>
                <a:gd name="T8" fmla="*/ 40 w 42"/>
                <a:gd name="T9" fmla="*/ 13 h 46"/>
                <a:gd name="T10" fmla="*/ 39 w 42"/>
                <a:gd name="T11" fmla="*/ 17 h 46"/>
                <a:gd name="T12" fmla="*/ 41 w 42"/>
                <a:gd name="T13" fmla="*/ 20 h 46"/>
                <a:gd name="T14" fmla="*/ 42 w 42"/>
                <a:gd name="T15" fmla="*/ 22 h 46"/>
                <a:gd name="T16" fmla="*/ 41 w 42"/>
                <a:gd name="T17" fmla="*/ 26 h 46"/>
                <a:gd name="T18" fmla="*/ 41 w 42"/>
                <a:gd name="T19" fmla="*/ 28 h 46"/>
                <a:gd name="T20" fmla="*/ 40 w 42"/>
                <a:gd name="T21" fmla="*/ 27 h 46"/>
                <a:gd name="T22" fmla="*/ 37 w 42"/>
                <a:gd name="T23" fmla="*/ 30 h 46"/>
                <a:gd name="T24" fmla="*/ 35 w 42"/>
                <a:gd name="T25" fmla="*/ 35 h 46"/>
                <a:gd name="T26" fmla="*/ 32 w 42"/>
                <a:gd name="T27" fmla="*/ 37 h 46"/>
                <a:gd name="T28" fmla="*/ 32 w 42"/>
                <a:gd name="T29" fmla="*/ 41 h 46"/>
                <a:gd name="T30" fmla="*/ 32 w 42"/>
                <a:gd name="T31" fmla="*/ 46 h 46"/>
                <a:gd name="T32" fmla="*/ 29 w 42"/>
                <a:gd name="T33" fmla="*/ 44 h 46"/>
                <a:gd name="T34" fmla="*/ 20 w 42"/>
                <a:gd name="T35" fmla="*/ 36 h 46"/>
                <a:gd name="T36" fmla="*/ 20 w 42"/>
                <a:gd name="T37" fmla="*/ 35 h 46"/>
                <a:gd name="T38" fmla="*/ 8 w 42"/>
                <a:gd name="T39" fmla="*/ 19 h 46"/>
                <a:gd name="T40" fmla="*/ 0 w 42"/>
                <a:gd name="T41" fmla="*/ 3 h 46"/>
                <a:gd name="T42" fmla="*/ 2 w 42"/>
                <a:gd name="T43" fmla="*/ 0 h 46"/>
                <a:gd name="T44" fmla="*/ 3 w 42"/>
                <a:gd name="T45" fmla="*/ 1 h 46"/>
                <a:gd name="T46" fmla="*/ 6 w 42"/>
                <a:gd name="T47" fmla="*/ 3 h 46"/>
                <a:gd name="T48" fmla="*/ 10 w 42"/>
                <a:gd name="T49" fmla="*/ 1 h 46"/>
                <a:gd name="T50" fmla="*/ 18 w 42"/>
                <a:gd name="T51" fmla="*/ 0 h 46"/>
                <a:gd name="T52" fmla="*/ 17 w 42"/>
                <a:gd name="T53" fmla="*/ 2 h 46"/>
                <a:gd name="T54" fmla="*/ 11 w 42"/>
                <a:gd name="T55" fmla="*/ 2 h 46"/>
                <a:gd name="T56" fmla="*/ 7 w 42"/>
                <a:gd name="T57" fmla="*/ 5 h 46"/>
                <a:gd name="T58" fmla="*/ 6 w 42"/>
                <a:gd name="T59" fmla="*/ 5 h 46"/>
                <a:gd name="T60" fmla="*/ 5 w 42"/>
                <a:gd name="T61" fmla="*/ 5 h 46"/>
                <a:gd name="T62" fmla="*/ 2 w 42"/>
                <a:gd name="T63" fmla="*/ 2 h 46"/>
                <a:gd name="T64" fmla="*/ 2 w 42"/>
                <a:gd name="T65" fmla="*/ 3 h 46"/>
                <a:gd name="T66" fmla="*/ 9 w 42"/>
                <a:gd name="T67" fmla="*/ 18 h 46"/>
                <a:gd name="T68" fmla="*/ 21 w 42"/>
                <a:gd name="T69" fmla="*/ 34 h 46"/>
                <a:gd name="T70" fmla="*/ 21 w 42"/>
                <a:gd name="T71" fmla="*/ 34 h 46"/>
                <a:gd name="T72" fmla="*/ 21 w 42"/>
                <a:gd name="T73" fmla="*/ 34 h 46"/>
                <a:gd name="T74" fmla="*/ 22 w 42"/>
                <a:gd name="T75" fmla="*/ 35 h 46"/>
                <a:gd name="T76" fmla="*/ 30 w 42"/>
                <a:gd name="T77" fmla="*/ 42 h 46"/>
                <a:gd name="T78" fmla="*/ 30 w 42"/>
                <a:gd name="T79" fmla="*/ 42 h 46"/>
                <a:gd name="T80" fmla="*/ 30 w 42"/>
                <a:gd name="T81" fmla="*/ 42 h 46"/>
                <a:gd name="T82" fmla="*/ 30 w 42"/>
                <a:gd name="T83" fmla="*/ 36 h 46"/>
                <a:gd name="T84" fmla="*/ 33 w 42"/>
                <a:gd name="T85" fmla="*/ 34 h 46"/>
                <a:gd name="T86" fmla="*/ 34 w 42"/>
                <a:gd name="T87" fmla="*/ 33 h 46"/>
                <a:gd name="T88" fmla="*/ 34 w 42"/>
                <a:gd name="T89" fmla="*/ 33 h 46"/>
                <a:gd name="T90" fmla="*/ 34 w 42"/>
                <a:gd name="T91" fmla="*/ 33 h 46"/>
                <a:gd name="T92" fmla="*/ 35 w 42"/>
                <a:gd name="T93" fmla="*/ 30 h 46"/>
                <a:gd name="T94" fmla="*/ 35 w 42"/>
                <a:gd name="T95" fmla="*/ 30 h 46"/>
                <a:gd name="T96" fmla="*/ 36 w 42"/>
                <a:gd name="T97" fmla="*/ 29 h 46"/>
                <a:gd name="T98" fmla="*/ 39 w 42"/>
                <a:gd name="T99" fmla="*/ 26 h 46"/>
                <a:gd name="T100" fmla="*/ 40 w 42"/>
                <a:gd name="T101" fmla="*/ 25 h 46"/>
                <a:gd name="T102" fmla="*/ 40 w 42"/>
                <a:gd name="T103" fmla="*/ 23 h 46"/>
                <a:gd name="T104" fmla="*/ 39 w 42"/>
                <a:gd name="T105" fmla="*/ 21 h 46"/>
                <a:gd name="T106" fmla="*/ 37 w 42"/>
                <a:gd name="T107" fmla="*/ 17 h 46"/>
                <a:gd name="T108" fmla="*/ 37 w 42"/>
                <a:gd name="T109" fmla="*/ 17 h 46"/>
                <a:gd name="T110" fmla="*/ 37 w 42"/>
                <a:gd name="T111" fmla="*/ 16 h 46"/>
                <a:gd name="T112" fmla="*/ 38 w 42"/>
                <a:gd name="T113" fmla="*/ 13 h 46"/>
                <a:gd name="T114" fmla="*/ 39 w 42"/>
                <a:gd name="T115" fmla="*/ 8 h 46"/>
                <a:gd name="T116" fmla="*/ 38 w 42"/>
                <a:gd name="T117" fmla="*/ 6 h 46"/>
                <a:gd name="T118" fmla="*/ 25 w 42"/>
                <a:gd name="T119" fmla="*/ 5 h 46"/>
                <a:gd name="T120" fmla="*/ 24 w 42"/>
                <a:gd name="T121" fmla="*/ 5 h 46"/>
                <a:gd name="T122" fmla="*/ 24 w 42"/>
                <a:gd name="T123" fmla="*/ 5 h 46"/>
                <a:gd name="T124" fmla="*/ 17 w 42"/>
                <a:gd name="T125" fmla="*/ 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2" h="46">
                  <a:moveTo>
                    <a:pt x="18" y="0"/>
                  </a:moveTo>
                  <a:cubicBezTo>
                    <a:pt x="25" y="3"/>
                    <a:pt x="25" y="3"/>
                    <a:pt x="25" y="3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1" y="10"/>
                    <a:pt x="41" y="11"/>
                    <a:pt x="40" y="13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0" y="28"/>
                    <a:pt x="40" y="27"/>
                    <a:pt x="40" y="27"/>
                  </a:cubicBezTo>
                  <a:cubicBezTo>
                    <a:pt x="39" y="27"/>
                    <a:pt x="38" y="28"/>
                    <a:pt x="37" y="30"/>
                  </a:cubicBezTo>
                  <a:cubicBezTo>
                    <a:pt x="37" y="32"/>
                    <a:pt x="37" y="34"/>
                    <a:pt x="35" y="35"/>
                  </a:cubicBezTo>
                  <a:cubicBezTo>
                    <a:pt x="33" y="36"/>
                    <a:pt x="32" y="36"/>
                    <a:pt x="32" y="37"/>
                  </a:cubicBezTo>
                  <a:cubicBezTo>
                    <a:pt x="32" y="38"/>
                    <a:pt x="32" y="39"/>
                    <a:pt x="32" y="41"/>
                  </a:cubicBezTo>
                  <a:cubicBezTo>
                    <a:pt x="32" y="46"/>
                    <a:pt x="32" y="46"/>
                    <a:pt x="32" y="46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2" y="11"/>
                    <a:pt x="0" y="6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" y="0"/>
                    <a:pt x="3" y="0"/>
                    <a:pt x="3" y="1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8" y="3"/>
                    <a:pt x="9" y="2"/>
                    <a:pt x="10" y="1"/>
                  </a:cubicBezTo>
                  <a:cubicBezTo>
                    <a:pt x="18" y="0"/>
                    <a:pt x="18" y="0"/>
                    <a:pt x="18" y="0"/>
                  </a:cubicBezTo>
                  <a:moveTo>
                    <a:pt x="17" y="2"/>
                  </a:moveTo>
                  <a:cubicBezTo>
                    <a:pt x="11" y="2"/>
                    <a:pt x="11" y="2"/>
                    <a:pt x="11" y="2"/>
                  </a:cubicBezTo>
                  <a:cubicBezTo>
                    <a:pt x="10" y="4"/>
                    <a:pt x="9" y="5"/>
                    <a:pt x="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2" y="8"/>
                    <a:pt x="9" y="18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2" y="35"/>
                    <a:pt x="22" y="35"/>
                    <a:pt x="22" y="35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0" y="39"/>
                    <a:pt x="30" y="38"/>
                    <a:pt x="30" y="36"/>
                  </a:cubicBezTo>
                  <a:cubicBezTo>
                    <a:pt x="31" y="35"/>
                    <a:pt x="31" y="35"/>
                    <a:pt x="33" y="34"/>
                  </a:cubicBezTo>
                  <a:cubicBezTo>
                    <a:pt x="33" y="34"/>
                    <a:pt x="33" y="34"/>
                    <a:pt x="34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5" y="33"/>
                    <a:pt x="35" y="32"/>
                    <a:pt x="35" y="3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6" y="28"/>
                    <a:pt x="37" y="26"/>
                    <a:pt x="39" y="26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9" y="11"/>
                    <a:pt x="39" y="10"/>
                    <a:pt x="39" y="8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17" y="2"/>
                    <a:pt x="17" y="2"/>
                    <a:pt x="1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42" name="Freeform 955"/>
            <p:cNvSpPr>
              <a:spLocks/>
            </p:cNvSpPr>
            <p:nvPr/>
          </p:nvSpPr>
          <p:spPr bwMode="auto">
            <a:xfrm>
              <a:off x="1505671" y="3334053"/>
              <a:ext cx="157961" cy="169725"/>
            </a:xfrm>
            <a:custGeom>
              <a:avLst/>
              <a:gdLst>
                <a:gd name="T0" fmla="*/ 30 w 40"/>
                <a:gd name="T1" fmla="*/ 43 h 43"/>
                <a:gd name="T2" fmla="*/ 29 w 40"/>
                <a:gd name="T3" fmla="*/ 42 h 43"/>
                <a:gd name="T4" fmla="*/ 20 w 40"/>
                <a:gd name="T5" fmla="*/ 34 h 43"/>
                <a:gd name="T6" fmla="*/ 19 w 40"/>
                <a:gd name="T7" fmla="*/ 33 h 43"/>
                <a:gd name="T8" fmla="*/ 7 w 40"/>
                <a:gd name="T9" fmla="*/ 17 h 43"/>
                <a:gd name="T10" fmla="*/ 0 w 40"/>
                <a:gd name="T11" fmla="*/ 2 h 43"/>
                <a:gd name="T12" fmla="*/ 1 w 40"/>
                <a:gd name="T13" fmla="*/ 0 h 43"/>
                <a:gd name="T14" fmla="*/ 5 w 40"/>
                <a:gd name="T15" fmla="*/ 3 h 43"/>
                <a:gd name="T16" fmla="*/ 5 w 40"/>
                <a:gd name="T17" fmla="*/ 3 h 43"/>
                <a:gd name="T18" fmla="*/ 6 w 40"/>
                <a:gd name="T19" fmla="*/ 3 h 43"/>
                <a:gd name="T20" fmla="*/ 10 w 40"/>
                <a:gd name="T21" fmla="*/ 1 h 43"/>
                <a:gd name="T22" fmla="*/ 17 w 40"/>
                <a:gd name="T23" fmla="*/ 0 h 43"/>
                <a:gd name="T24" fmla="*/ 24 w 40"/>
                <a:gd name="T25" fmla="*/ 3 h 43"/>
                <a:gd name="T26" fmla="*/ 37 w 40"/>
                <a:gd name="T27" fmla="*/ 5 h 43"/>
                <a:gd name="T28" fmla="*/ 39 w 40"/>
                <a:gd name="T29" fmla="*/ 7 h 43"/>
                <a:gd name="T30" fmla="*/ 38 w 40"/>
                <a:gd name="T31" fmla="*/ 12 h 43"/>
                <a:gd name="T32" fmla="*/ 37 w 40"/>
                <a:gd name="T33" fmla="*/ 15 h 43"/>
                <a:gd name="T34" fmla="*/ 37 w 40"/>
                <a:gd name="T35" fmla="*/ 16 h 43"/>
                <a:gd name="T36" fmla="*/ 37 w 40"/>
                <a:gd name="T37" fmla="*/ 16 h 43"/>
                <a:gd name="T38" fmla="*/ 39 w 40"/>
                <a:gd name="T39" fmla="*/ 20 h 43"/>
                <a:gd name="T40" fmla="*/ 40 w 40"/>
                <a:gd name="T41" fmla="*/ 22 h 43"/>
                <a:gd name="T42" fmla="*/ 39 w 40"/>
                <a:gd name="T43" fmla="*/ 24 h 43"/>
                <a:gd name="T44" fmla="*/ 39 w 40"/>
                <a:gd name="T45" fmla="*/ 26 h 43"/>
                <a:gd name="T46" fmla="*/ 39 w 40"/>
                <a:gd name="T47" fmla="*/ 26 h 43"/>
                <a:gd name="T48" fmla="*/ 35 w 40"/>
                <a:gd name="T49" fmla="*/ 29 h 43"/>
                <a:gd name="T50" fmla="*/ 34 w 40"/>
                <a:gd name="T51" fmla="*/ 33 h 43"/>
                <a:gd name="T52" fmla="*/ 32 w 40"/>
                <a:gd name="T53" fmla="*/ 34 h 43"/>
                <a:gd name="T54" fmla="*/ 30 w 40"/>
                <a:gd name="T55" fmla="*/ 36 h 43"/>
                <a:gd name="T56" fmla="*/ 30 w 40"/>
                <a:gd name="T57" fmla="*/ 41 h 43"/>
                <a:gd name="T58" fmla="*/ 30 w 40"/>
                <a:gd name="T5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0" h="43">
                  <a:moveTo>
                    <a:pt x="30" y="43"/>
                  </a:moveTo>
                  <a:cubicBezTo>
                    <a:pt x="29" y="42"/>
                    <a:pt x="29" y="42"/>
                    <a:pt x="29" y="42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1" y="8"/>
                    <a:pt x="0" y="4"/>
                    <a:pt x="0" y="2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7" y="3"/>
                    <a:pt x="9" y="2"/>
                    <a:pt x="10" y="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9" y="7"/>
                    <a:pt x="39" y="7"/>
                    <a:pt x="39" y="7"/>
                  </a:cubicBezTo>
                  <a:cubicBezTo>
                    <a:pt x="39" y="9"/>
                    <a:pt x="39" y="10"/>
                    <a:pt x="38" y="12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7" y="26"/>
                    <a:pt x="36" y="27"/>
                    <a:pt x="35" y="29"/>
                  </a:cubicBezTo>
                  <a:cubicBezTo>
                    <a:pt x="35" y="31"/>
                    <a:pt x="35" y="32"/>
                    <a:pt x="34" y="33"/>
                  </a:cubicBezTo>
                  <a:cubicBezTo>
                    <a:pt x="33" y="33"/>
                    <a:pt x="32" y="34"/>
                    <a:pt x="32" y="34"/>
                  </a:cubicBezTo>
                  <a:cubicBezTo>
                    <a:pt x="31" y="35"/>
                    <a:pt x="30" y="35"/>
                    <a:pt x="30" y="36"/>
                  </a:cubicBezTo>
                  <a:cubicBezTo>
                    <a:pt x="30" y="37"/>
                    <a:pt x="30" y="38"/>
                    <a:pt x="30" y="41"/>
                  </a:cubicBezTo>
                  <a:cubicBezTo>
                    <a:pt x="30" y="43"/>
                    <a:pt x="30" y="43"/>
                    <a:pt x="30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43" name="Freeform 956"/>
            <p:cNvSpPr>
              <a:spLocks noEditPoints="1"/>
            </p:cNvSpPr>
            <p:nvPr/>
          </p:nvSpPr>
          <p:spPr bwMode="auto">
            <a:xfrm>
              <a:off x="1502311" y="3329013"/>
              <a:ext cx="166363" cy="183168"/>
            </a:xfrm>
            <a:custGeom>
              <a:avLst/>
              <a:gdLst>
                <a:gd name="T0" fmla="*/ 18 w 42"/>
                <a:gd name="T1" fmla="*/ 0 h 46"/>
                <a:gd name="T2" fmla="*/ 25 w 42"/>
                <a:gd name="T3" fmla="*/ 3 h 46"/>
                <a:gd name="T4" fmla="*/ 39 w 42"/>
                <a:gd name="T5" fmla="*/ 5 h 46"/>
                <a:gd name="T6" fmla="*/ 40 w 42"/>
                <a:gd name="T7" fmla="*/ 8 h 46"/>
                <a:gd name="T8" fmla="*/ 40 w 42"/>
                <a:gd name="T9" fmla="*/ 13 h 46"/>
                <a:gd name="T10" fmla="*/ 39 w 42"/>
                <a:gd name="T11" fmla="*/ 17 h 46"/>
                <a:gd name="T12" fmla="*/ 41 w 42"/>
                <a:gd name="T13" fmla="*/ 20 h 46"/>
                <a:gd name="T14" fmla="*/ 42 w 42"/>
                <a:gd name="T15" fmla="*/ 22 h 46"/>
                <a:gd name="T16" fmla="*/ 41 w 42"/>
                <a:gd name="T17" fmla="*/ 26 h 46"/>
                <a:gd name="T18" fmla="*/ 41 w 42"/>
                <a:gd name="T19" fmla="*/ 28 h 46"/>
                <a:gd name="T20" fmla="*/ 40 w 42"/>
                <a:gd name="T21" fmla="*/ 27 h 46"/>
                <a:gd name="T22" fmla="*/ 37 w 42"/>
                <a:gd name="T23" fmla="*/ 30 h 46"/>
                <a:gd name="T24" fmla="*/ 35 w 42"/>
                <a:gd name="T25" fmla="*/ 35 h 46"/>
                <a:gd name="T26" fmla="*/ 32 w 42"/>
                <a:gd name="T27" fmla="*/ 37 h 46"/>
                <a:gd name="T28" fmla="*/ 32 w 42"/>
                <a:gd name="T29" fmla="*/ 41 h 46"/>
                <a:gd name="T30" fmla="*/ 32 w 42"/>
                <a:gd name="T31" fmla="*/ 46 h 46"/>
                <a:gd name="T32" fmla="*/ 29 w 42"/>
                <a:gd name="T33" fmla="*/ 44 h 46"/>
                <a:gd name="T34" fmla="*/ 20 w 42"/>
                <a:gd name="T35" fmla="*/ 36 h 46"/>
                <a:gd name="T36" fmla="*/ 20 w 42"/>
                <a:gd name="T37" fmla="*/ 35 h 46"/>
                <a:gd name="T38" fmla="*/ 8 w 42"/>
                <a:gd name="T39" fmla="*/ 19 h 46"/>
                <a:gd name="T40" fmla="*/ 0 w 42"/>
                <a:gd name="T41" fmla="*/ 3 h 46"/>
                <a:gd name="T42" fmla="*/ 2 w 42"/>
                <a:gd name="T43" fmla="*/ 0 h 46"/>
                <a:gd name="T44" fmla="*/ 3 w 42"/>
                <a:gd name="T45" fmla="*/ 1 h 46"/>
                <a:gd name="T46" fmla="*/ 6 w 42"/>
                <a:gd name="T47" fmla="*/ 3 h 46"/>
                <a:gd name="T48" fmla="*/ 10 w 42"/>
                <a:gd name="T49" fmla="*/ 1 h 46"/>
                <a:gd name="T50" fmla="*/ 18 w 42"/>
                <a:gd name="T51" fmla="*/ 0 h 46"/>
                <a:gd name="T52" fmla="*/ 17 w 42"/>
                <a:gd name="T53" fmla="*/ 2 h 46"/>
                <a:gd name="T54" fmla="*/ 11 w 42"/>
                <a:gd name="T55" fmla="*/ 2 h 46"/>
                <a:gd name="T56" fmla="*/ 7 w 42"/>
                <a:gd name="T57" fmla="*/ 5 h 46"/>
                <a:gd name="T58" fmla="*/ 6 w 42"/>
                <a:gd name="T59" fmla="*/ 5 h 46"/>
                <a:gd name="T60" fmla="*/ 5 w 42"/>
                <a:gd name="T61" fmla="*/ 5 h 46"/>
                <a:gd name="T62" fmla="*/ 2 w 42"/>
                <a:gd name="T63" fmla="*/ 2 h 46"/>
                <a:gd name="T64" fmla="*/ 2 w 42"/>
                <a:gd name="T65" fmla="*/ 3 h 46"/>
                <a:gd name="T66" fmla="*/ 9 w 42"/>
                <a:gd name="T67" fmla="*/ 18 h 46"/>
                <a:gd name="T68" fmla="*/ 21 w 42"/>
                <a:gd name="T69" fmla="*/ 34 h 46"/>
                <a:gd name="T70" fmla="*/ 21 w 42"/>
                <a:gd name="T71" fmla="*/ 34 h 46"/>
                <a:gd name="T72" fmla="*/ 21 w 42"/>
                <a:gd name="T73" fmla="*/ 34 h 46"/>
                <a:gd name="T74" fmla="*/ 22 w 42"/>
                <a:gd name="T75" fmla="*/ 35 h 46"/>
                <a:gd name="T76" fmla="*/ 30 w 42"/>
                <a:gd name="T77" fmla="*/ 42 h 46"/>
                <a:gd name="T78" fmla="*/ 30 w 42"/>
                <a:gd name="T79" fmla="*/ 42 h 46"/>
                <a:gd name="T80" fmla="*/ 30 w 42"/>
                <a:gd name="T81" fmla="*/ 42 h 46"/>
                <a:gd name="T82" fmla="*/ 30 w 42"/>
                <a:gd name="T83" fmla="*/ 36 h 46"/>
                <a:gd name="T84" fmla="*/ 33 w 42"/>
                <a:gd name="T85" fmla="*/ 34 h 46"/>
                <a:gd name="T86" fmla="*/ 34 w 42"/>
                <a:gd name="T87" fmla="*/ 33 h 46"/>
                <a:gd name="T88" fmla="*/ 34 w 42"/>
                <a:gd name="T89" fmla="*/ 33 h 46"/>
                <a:gd name="T90" fmla="*/ 34 w 42"/>
                <a:gd name="T91" fmla="*/ 33 h 46"/>
                <a:gd name="T92" fmla="*/ 35 w 42"/>
                <a:gd name="T93" fmla="*/ 30 h 46"/>
                <a:gd name="T94" fmla="*/ 35 w 42"/>
                <a:gd name="T95" fmla="*/ 30 h 46"/>
                <a:gd name="T96" fmla="*/ 36 w 42"/>
                <a:gd name="T97" fmla="*/ 29 h 46"/>
                <a:gd name="T98" fmla="*/ 39 w 42"/>
                <a:gd name="T99" fmla="*/ 26 h 46"/>
                <a:gd name="T100" fmla="*/ 40 w 42"/>
                <a:gd name="T101" fmla="*/ 25 h 46"/>
                <a:gd name="T102" fmla="*/ 40 w 42"/>
                <a:gd name="T103" fmla="*/ 23 h 46"/>
                <a:gd name="T104" fmla="*/ 39 w 42"/>
                <a:gd name="T105" fmla="*/ 21 h 46"/>
                <a:gd name="T106" fmla="*/ 37 w 42"/>
                <a:gd name="T107" fmla="*/ 17 h 46"/>
                <a:gd name="T108" fmla="*/ 37 w 42"/>
                <a:gd name="T109" fmla="*/ 17 h 46"/>
                <a:gd name="T110" fmla="*/ 37 w 42"/>
                <a:gd name="T111" fmla="*/ 16 h 46"/>
                <a:gd name="T112" fmla="*/ 38 w 42"/>
                <a:gd name="T113" fmla="*/ 13 h 46"/>
                <a:gd name="T114" fmla="*/ 39 w 42"/>
                <a:gd name="T115" fmla="*/ 8 h 46"/>
                <a:gd name="T116" fmla="*/ 38 w 42"/>
                <a:gd name="T117" fmla="*/ 6 h 46"/>
                <a:gd name="T118" fmla="*/ 25 w 42"/>
                <a:gd name="T119" fmla="*/ 5 h 46"/>
                <a:gd name="T120" fmla="*/ 24 w 42"/>
                <a:gd name="T121" fmla="*/ 5 h 46"/>
                <a:gd name="T122" fmla="*/ 24 w 42"/>
                <a:gd name="T123" fmla="*/ 5 h 46"/>
                <a:gd name="T124" fmla="*/ 17 w 42"/>
                <a:gd name="T125" fmla="*/ 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2" h="46">
                  <a:moveTo>
                    <a:pt x="18" y="0"/>
                  </a:moveTo>
                  <a:cubicBezTo>
                    <a:pt x="25" y="3"/>
                    <a:pt x="25" y="3"/>
                    <a:pt x="25" y="3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1" y="10"/>
                    <a:pt x="41" y="11"/>
                    <a:pt x="40" y="13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0" y="28"/>
                    <a:pt x="40" y="27"/>
                    <a:pt x="40" y="27"/>
                  </a:cubicBezTo>
                  <a:cubicBezTo>
                    <a:pt x="39" y="27"/>
                    <a:pt x="38" y="28"/>
                    <a:pt x="37" y="30"/>
                  </a:cubicBezTo>
                  <a:cubicBezTo>
                    <a:pt x="37" y="32"/>
                    <a:pt x="37" y="34"/>
                    <a:pt x="35" y="35"/>
                  </a:cubicBezTo>
                  <a:cubicBezTo>
                    <a:pt x="33" y="36"/>
                    <a:pt x="32" y="36"/>
                    <a:pt x="32" y="37"/>
                  </a:cubicBezTo>
                  <a:cubicBezTo>
                    <a:pt x="32" y="38"/>
                    <a:pt x="32" y="39"/>
                    <a:pt x="32" y="41"/>
                  </a:cubicBezTo>
                  <a:cubicBezTo>
                    <a:pt x="32" y="46"/>
                    <a:pt x="32" y="46"/>
                    <a:pt x="32" y="46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2" y="11"/>
                    <a:pt x="0" y="6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" y="0"/>
                    <a:pt x="3" y="0"/>
                    <a:pt x="3" y="1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8" y="3"/>
                    <a:pt x="9" y="2"/>
                    <a:pt x="10" y="1"/>
                  </a:cubicBezTo>
                  <a:cubicBezTo>
                    <a:pt x="18" y="0"/>
                    <a:pt x="18" y="0"/>
                    <a:pt x="18" y="0"/>
                  </a:cubicBezTo>
                  <a:moveTo>
                    <a:pt x="17" y="2"/>
                  </a:moveTo>
                  <a:cubicBezTo>
                    <a:pt x="11" y="2"/>
                    <a:pt x="11" y="2"/>
                    <a:pt x="11" y="2"/>
                  </a:cubicBezTo>
                  <a:cubicBezTo>
                    <a:pt x="10" y="4"/>
                    <a:pt x="9" y="5"/>
                    <a:pt x="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2" y="8"/>
                    <a:pt x="9" y="18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2" y="35"/>
                    <a:pt x="22" y="35"/>
                    <a:pt x="22" y="35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0" y="39"/>
                    <a:pt x="30" y="38"/>
                    <a:pt x="30" y="36"/>
                  </a:cubicBezTo>
                  <a:cubicBezTo>
                    <a:pt x="31" y="35"/>
                    <a:pt x="31" y="35"/>
                    <a:pt x="33" y="34"/>
                  </a:cubicBezTo>
                  <a:cubicBezTo>
                    <a:pt x="33" y="34"/>
                    <a:pt x="33" y="34"/>
                    <a:pt x="34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5" y="33"/>
                    <a:pt x="35" y="32"/>
                    <a:pt x="35" y="3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6" y="28"/>
                    <a:pt x="37" y="26"/>
                    <a:pt x="39" y="26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9" y="11"/>
                    <a:pt x="39" y="10"/>
                    <a:pt x="39" y="8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17" y="2"/>
                    <a:pt x="17" y="2"/>
                    <a:pt x="1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44" name="Freeform 957"/>
            <p:cNvSpPr>
              <a:spLocks/>
            </p:cNvSpPr>
            <p:nvPr/>
          </p:nvSpPr>
          <p:spPr bwMode="auto">
            <a:xfrm>
              <a:off x="1811511" y="3401271"/>
              <a:ext cx="273911" cy="183168"/>
            </a:xfrm>
            <a:custGeom>
              <a:avLst/>
              <a:gdLst>
                <a:gd name="T0" fmla="*/ 34 w 69"/>
                <a:gd name="T1" fmla="*/ 46 h 46"/>
                <a:gd name="T2" fmla="*/ 30 w 69"/>
                <a:gd name="T3" fmla="*/ 45 h 46"/>
                <a:gd name="T4" fmla="*/ 22 w 69"/>
                <a:gd name="T5" fmla="*/ 43 h 46"/>
                <a:gd name="T6" fmla="*/ 13 w 69"/>
                <a:gd name="T7" fmla="*/ 43 h 46"/>
                <a:gd name="T8" fmla="*/ 7 w 69"/>
                <a:gd name="T9" fmla="*/ 44 h 46"/>
                <a:gd name="T10" fmla="*/ 5 w 69"/>
                <a:gd name="T11" fmla="*/ 38 h 46"/>
                <a:gd name="T12" fmla="*/ 2 w 69"/>
                <a:gd name="T13" fmla="*/ 33 h 46"/>
                <a:gd name="T14" fmla="*/ 0 w 69"/>
                <a:gd name="T15" fmla="*/ 29 h 46"/>
                <a:gd name="T16" fmla="*/ 0 w 69"/>
                <a:gd name="T17" fmla="*/ 24 h 46"/>
                <a:gd name="T18" fmla="*/ 3 w 69"/>
                <a:gd name="T19" fmla="*/ 21 h 46"/>
                <a:gd name="T20" fmla="*/ 3 w 69"/>
                <a:gd name="T21" fmla="*/ 11 h 46"/>
                <a:gd name="T22" fmla="*/ 1 w 69"/>
                <a:gd name="T23" fmla="*/ 4 h 46"/>
                <a:gd name="T24" fmla="*/ 2 w 69"/>
                <a:gd name="T25" fmla="*/ 3 h 46"/>
                <a:gd name="T26" fmla="*/ 3 w 69"/>
                <a:gd name="T27" fmla="*/ 3 h 46"/>
                <a:gd name="T28" fmla="*/ 3 w 69"/>
                <a:gd name="T29" fmla="*/ 3 h 46"/>
                <a:gd name="T30" fmla="*/ 3 w 69"/>
                <a:gd name="T31" fmla="*/ 1 h 46"/>
                <a:gd name="T32" fmla="*/ 3 w 69"/>
                <a:gd name="T33" fmla="*/ 1 h 46"/>
                <a:gd name="T34" fmla="*/ 3 w 69"/>
                <a:gd name="T35" fmla="*/ 1 h 46"/>
                <a:gd name="T36" fmla="*/ 3 w 69"/>
                <a:gd name="T37" fmla="*/ 0 h 46"/>
                <a:gd name="T38" fmla="*/ 4 w 69"/>
                <a:gd name="T39" fmla="*/ 1 h 46"/>
                <a:gd name="T40" fmla="*/ 6 w 69"/>
                <a:gd name="T41" fmla="*/ 4 h 46"/>
                <a:gd name="T42" fmla="*/ 6 w 69"/>
                <a:gd name="T43" fmla="*/ 4 h 46"/>
                <a:gd name="T44" fmla="*/ 6 w 69"/>
                <a:gd name="T45" fmla="*/ 4 h 46"/>
                <a:gd name="T46" fmla="*/ 10 w 69"/>
                <a:gd name="T47" fmla="*/ 5 h 46"/>
                <a:gd name="T48" fmla="*/ 13 w 69"/>
                <a:gd name="T49" fmla="*/ 4 h 46"/>
                <a:gd name="T50" fmla="*/ 26 w 69"/>
                <a:gd name="T51" fmla="*/ 7 h 46"/>
                <a:gd name="T52" fmla="*/ 29 w 69"/>
                <a:gd name="T53" fmla="*/ 7 h 46"/>
                <a:gd name="T54" fmla="*/ 40 w 69"/>
                <a:gd name="T55" fmla="*/ 5 h 46"/>
                <a:gd name="T56" fmla="*/ 49 w 69"/>
                <a:gd name="T57" fmla="*/ 1 h 46"/>
                <a:gd name="T58" fmla="*/ 55 w 69"/>
                <a:gd name="T59" fmla="*/ 3 h 46"/>
                <a:gd name="T60" fmla="*/ 64 w 69"/>
                <a:gd name="T61" fmla="*/ 7 h 46"/>
                <a:gd name="T62" fmla="*/ 69 w 69"/>
                <a:gd name="T63" fmla="*/ 7 h 46"/>
                <a:gd name="T64" fmla="*/ 67 w 69"/>
                <a:gd name="T65" fmla="*/ 11 h 46"/>
                <a:gd name="T66" fmla="*/ 63 w 69"/>
                <a:gd name="T67" fmla="*/ 16 h 46"/>
                <a:gd name="T68" fmla="*/ 61 w 69"/>
                <a:gd name="T69" fmla="*/ 21 h 46"/>
                <a:gd name="T70" fmla="*/ 58 w 69"/>
                <a:gd name="T71" fmla="*/ 23 h 46"/>
                <a:gd name="T72" fmla="*/ 57 w 69"/>
                <a:gd name="T73" fmla="*/ 23 h 46"/>
                <a:gd name="T74" fmla="*/ 57 w 69"/>
                <a:gd name="T75" fmla="*/ 27 h 46"/>
                <a:gd name="T76" fmla="*/ 59 w 69"/>
                <a:gd name="T77" fmla="*/ 33 h 46"/>
                <a:gd name="T78" fmla="*/ 49 w 69"/>
                <a:gd name="T79" fmla="*/ 34 h 46"/>
                <a:gd name="T80" fmla="*/ 45 w 69"/>
                <a:gd name="T81" fmla="*/ 36 h 46"/>
                <a:gd name="T82" fmla="*/ 40 w 69"/>
                <a:gd name="T83" fmla="*/ 43 h 46"/>
                <a:gd name="T84" fmla="*/ 34 w 69"/>
                <a:gd name="T85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9" h="46">
                  <a:moveTo>
                    <a:pt x="34" y="46"/>
                  </a:moveTo>
                  <a:cubicBezTo>
                    <a:pt x="33" y="46"/>
                    <a:pt x="32" y="45"/>
                    <a:pt x="30" y="45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6" y="17"/>
                    <a:pt x="6" y="13"/>
                    <a:pt x="3" y="11"/>
                  </a:cubicBezTo>
                  <a:cubicBezTo>
                    <a:pt x="0" y="8"/>
                    <a:pt x="0" y="5"/>
                    <a:pt x="1" y="4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4" y="1"/>
                    <a:pt x="4" y="1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8" y="7"/>
                    <a:pt x="28" y="7"/>
                    <a:pt x="29" y="7"/>
                  </a:cubicBezTo>
                  <a:cubicBezTo>
                    <a:pt x="33" y="7"/>
                    <a:pt x="37" y="6"/>
                    <a:pt x="40" y="5"/>
                  </a:cubicBezTo>
                  <a:cubicBezTo>
                    <a:pt x="43" y="2"/>
                    <a:pt x="46" y="1"/>
                    <a:pt x="49" y="1"/>
                  </a:cubicBezTo>
                  <a:cubicBezTo>
                    <a:pt x="51" y="1"/>
                    <a:pt x="53" y="1"/>
                    <a:pt x="55" y="3"/>
                  </a:cubicBezTo>
                  <a:cubicBezTo>
                    <a:pt x="60" y="5"/>
                    <a:pt x="62" y="7"/>
                    <a:pt x="64" y="7"/>
                  </a:cubicBezTo>
                  <a:cubicBezTo>
                    <a:pt x="69" y="7"/>
                    <a:pt x="69" y="7"/>
                    <a:pt x="69" y="7"/>
                  </a:cubicBezTo>
                  <a:cubicBezTo>
                    <a:pt x="67" y="11"/>
                    <a:pt x="67" y="11"/>
                    <a:pt x="67" y="11"/>
                  </a:cubicBezTo>
                  <a:cubicBezTo>
                    <a:pt x="65" y="12"/>
                    <a:pt x="64" y="13"/>
                    <a:pt x="63" y="16"/>
                  </a:cubicBezTo>
                  <a:cubicBezTo>
                    <a:pt x="61" y="21"/>
                    <a:pt x="61" y="21"/>
                    <a:pt x="61" y="21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8" y="23"/>
                    <a:pt x="58" y="23"/>
                    <a:pt x="57" y="23"/>
                  </a:cubicBezTo>
                  <a:cubicBezTo>
                    <a:pt x="57" y="24"/>
                    <a:pt x="57" y="25"/>
                    <a:pt x="57" y="27"/>
                  </a:cubicBezTo>
                  <a:cubicBezTo>
                    <a:pt x="59" y="33"/>
                    <a:pt x="59" y="33"/>
                    <a:pt x="59" y="33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3" y="37"/>
                    <a:pt x="41" y="39"/>
                    <a:pt x="40" y="43"/>
                  </a:cubicBezTo>
                  <a:cubicBezTo>
                    <a:pt x="39" y="45"/>
                    <a:pt x="37" y="46"/>
                    <a:pt x="34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45" name="Freeform 958"/>
            <p:cNvSpPr>
              <a:spLocks noEditPoints="1"/>
            </p:cNvSpPr>
            <p:nvPr/>
          </p:nvSpPr>
          <p:spPr bwMode="auto">
            <a:xfrm>
              <a:off x="1808149" y="3397910"/>
              <a:ext cx="280634" cy="189890"/>
            </a:xfrm>
            <a:custGeom>
              <a:avLst/>
              <a:gdLst>
                <a:gd name="T0" fmla="*/ 5 w 71"/>
                <a:gd name="T1" fmla="*/ 2 h 48"/>
                <a:gd name="T2" fmla="*/ 11 w 71"/>
                <a:gd name="T3" fmla="*/ 5 h 48"/>
                <a:gd name="T4" fmla="*/ 28 w 71"/>
                <a:gd name="T5" fmla="*/ 7 h 48"/>
                <a:gd name="T6" fmla="*/ 40 w 71"/>
                <a:gd name="T7" fmla="*/ 5 h 48"/>
                <a:gd name="T8" fmla="*/ 57 w 71"/>
                <a:gd name="T9" fmla="*/ 3 h 48"/>
                <a:gd name="T10" fmla="*/ 71 w 71"/>
                <a:gd name="T11" fmla="*/ 8 h 48"/>
                <a:gd name="T12" fmla="*/ 65 w 71"/>
                <a:gd name="T13" fmla="*/ 17 h 48"/>
                <a:gd name="T14" fmla="*/ 60 w 71"/>
                <a:gd name="T15" fmla="*/ 24 h 48"/>
                <a:gd name="T16" fmla="*/ 62 w 71"/>
                <a:gd name="T17" fmla="*/ 35 h 48"/>
                <a:gd name="T18" fmla="*/ 47 w 71"/>
                <a:gd name="T19" fmla="*/ 38 h 48"/>
                <a:gd name="T20" fmla="*/ 35 w 71"/>
                <a:gd name="T21" fmla="*/ 48 h 48"/>
                <a:gd name="T22" fmla="*/ 23 w 71"/>
                <a:gd name="T23" fmla="*/ 45 h 48"/>
                <a:gd name="T24" fmla="*/ 7 w 71"/>
                <a:gd name="T25" fmla="*/ 46 h 48"/>
                <a:gd name="T26" fmla="*/ 2 w 71"/>
                <a:gd name="T27" fmla="*/ 35 h 48"/>
                <a:gd name="T28" fmla="*/ 0 w 71"/>
                <a:gd name="T29" fmla="*/ 25 h 48"/>
                <a:gd name="T30" fmla="*/ 3 w 71"/>
                <a:gd name="T31" fmla="*/ 12 h 48"/>
                <a:gd name="T32" fmla="*/ 3 w 71"/>
                <a:gd name="T33" fmla="*/ 4 h 48"/>
                <a:gd name="T34" fmla="*/ 3 w 71"/>
                <a:gd name="T35" fmla="*/ 0 h 48"/>
                <a:gd name="T36" fmla="*/ 41 w 71"/>
                <a:gd name="T37" fmla="*/ 6 h 48"/>
                <a:gd name="T38" fmla="*/ 41 w 71"/>
                <a:gd name="T39" fmla="*/ 6 h 48"/>
                <a:gd name="T40" fmla="*/ 27 w 71"/>
                <a:gd name="T41" fmla="*/ 9 h 48"/>
                <a:gd name="T42" fmla="*/ 27 w 71"/>
                <a:gd name="T43" fmla="*/ 9 h 48"/>
                <a:gd name="T44" fmla="*/ 11 w 71"/>
                <a:gd name="T45" fmla="*/ 7 h 48"/>
                <a:gd name="T46" fmla="*/ 10 w 71"/>
                <a:gd name="T47" fmla="*/ 7 h 48"/>
                <a:gd name="T48" fmla="*/ 6 w 71"/>
                <a:gd name="T49" fmla="*/ 6 h 48"/>
                <a:gd name="T50" fmla="*/ 5 w 71"/>
                <a:gd name="T51" fmla="*/ 4 h 48"/>
                <a:gd name="T52" fmla="*/ 4 w 71"/>
                <a:gd name="T53" fmla="*/ 5 h 48"/>
                <a:gd name="T54" fmla="*/ 2 w 71"/>
                <a:gd name="T55" fmla="*/ 6 h 48"/>
                <a:gd name="T56" fmla="*/ 5 w 71"/>
                <a:gd name="T57" fmla="*/ 22 h 48"/>
                <a:gd name="T58" fmla="*/ 5 w 71"/>
                <a:gd name="T59" fmla="*/ 22 h 48"/>
                <a:gd name="T60" fmla="*/ 2 w 71"/>
                <a:gd name="T61" fmla="*/ 30 h 48"/>
                <a:gd name="T62" fmla="*/ 7 w 71"/>
                <a:gd name="T63" fmla="*/ 38 h 48"/>
                <a:gd name="T64" fmla="*/ 7 w 71"/>
                <a:gd name="T65" fmla="*/ 39 h 48"/>
                <a:gd name="T66" fmla="*/ 14 w 71"/>
                <a:gd name="T67" fmla="*/ 43 h 48"/>
                <a:gd name="T68" fmla="*/ 14 w 71"/>
                <a:gd name="T69" fmla="*/ 43 h 48"/>
                <a:gd name="T70" fmla="*/ 23 w 71"/>
                <a:gd name="T71" fmla="*/ 43 h 48"/>
                <a:gd name="T72" fmla="*/ 32 w 71"/>
                <a:gd name="T73" fmla="*/ 45 h 48"/>
                <a:gd name="T74" fmla="*/ 40 w 71"/>
                <a:gd name="T75" fmla="*/ 43 h 48"/>
                <a:gd name="T76" fmla="*/ 46 w 71"/>
                <a:gd name="T77" fmla="*/ 36 h 48"/>
                <a:gd name="T78" fmla="*/ 49 w 71"/>
                <a:gd name="T79" fmla="*/ 35 h 48"/>
                <a:gd name="T80" fmla="*/ 50 w 71"/>
                <a:gd name="T81" fmla="*/ 34 h 48"/>
                <a:gd name="T82" fmla="*/ 57 w 71"/>
                <a:gd name="T83" fmla="*/ 29 h 48"/>
                <a:gd name="T84" fmla="*/ 57 w 71"/>
                <a:gd name="T85" fmla="*/ 28 h 48"/>
                <a:gd name="T86" fmla="*/ 59 w 71"/>
                <a:gd name="T87" fmla="*/ 23 h 48"/>
                <a:gd name="T88" fmla="*/ 63 w 71"/>
                <a:gd name="T89" fmla="*/ 16 h 48"/>
                <a:gd name="T90" fmla="*/ 68 w 71"/>
                <a:gd name="T91" fmla="*/ 9 h 48"/>
                <a:gd name="T92" fmla="*/ 65 w 71"/>
                <a:gd name="T93" fmla="*/ 9 h 48"/>
                <a:gd name="T94" fmla="*/ 56 w 71"/>
                <a:gd name="T95" fmla="*/ 5 h 48"/>
                <a:gd name="T96" fmla="*/ 55 w 71"/>
                <a:gd name="T97" fmla="*/ 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1" h="48">
                  <a:moveTo>
                    <a:pt x="3" y="0"/>
                  </a:moveTo>
                  <a:cubicBezTo>
                    <a:pt x="4" y="0"/>
                    <a:pt x="5" y="1"/>
                    <a:pt x="5" y="2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9" y="7"/>
                    <a:pt x="29" y="7"/>
                    <a:pt x="30" y="7"/>
                  </a:cubicBezTo>
                  <a:cubicBezTo>
                    <a:pt x="34" y="7"/>
                    <a:pt x="38" y="6"/>
                    <a:pt x="40" y="5"/>
                  </a:cubicBezTo>
                  <a:cubicBezTo>
                    <a:pt x="44" y="2"/>
                    <a:pt x="47" y="1"/>
                    <a:pt x="50" y="1"/>
                  </a:cubicBezTo>
                  <a:cubicBezTo>
                    <a:pt x="52" y="1"/>
                    <a:pt x="55" y="2"/>
                    <a:pt x="57" y="3"/>
                  </a:cubicBezTo>
                  <a:cubicBezTo>
                    <a:pt x="61" y="5"/>
                    <a:pt x="63" y="7"/>
                    <a:pt x="65" y="7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69" y="13"/>
                    <a:pt x="69" y="13"/>
                    <a:pt x="69" y="13"/>
                  </a:cubicBezTo>
                  <a:cubicBezTo>
                    <a:pt x="67" y="13"/>
                    <a:pt x="66" y="14"/>
                    <a:pt x="65" y="17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60" y="24"/>
                    <a:pt x="60" y="24"/>
                    <a:pt x="60" y="24"/>
                  </a:cubicBezTo>
                  <a:cubicBezTo>
                    <a:pt x="59" y="24"/>
                    <a:pt x="58" y="26"/>
                    <a:pt x="59" y="28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50" y="36"/>
                    <a:pt x="50" y="36"/>
                    <a:pt x="50" y="36"/>
                  </a:cubicBezTo>
                  <a:cubicBezTo>
                    <a:pt x="47" y="38"/>
                    <a:pt x="47" y="38"/>
                    <a:pt x="47" y="38"/>
                  </a:cubicBezTo>
                  <a:cubicBezTo>
                    <a:pt x="44" y="39"/>
                    <a:pt x="43" y="41"/>
                    <a:pt x="42" y="44"/>
                  </a:cubicBezTo>
                  <a:cubicBezTo>
                    <a:pt x="41" y="46"/>
                    <a:pt x="39" y="48"/>
                    <a:pt x="35" y="48"/>
                  </a:cubicBezTo>
                  <a:cubicBezTo>
                    <a:pt x="34" y="48"/>
                    <a:pt x="33" y="47"/>
                    <a:pt x="31" y="47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6" y="18"/>
                    <a:pt x="6" y="15"/>
                    <a:pt x="3" y="12"/>
                  </a:cubicBezTo>
                  <a:cubicBezTo>
                    <a:pt x="0" y="9"/>
                    <a:pt x="0" y="6"/>
                    <a:pt x="1" y="5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0"/>
                    <a:pt x="3" y="0"/>
                    <a:pt x="3" y="0"/>
                  </a:cubicBezTo>
                  <a:moveTo>
                    <a:pt x="50" y="3"/>
                  </a:moveTo>
                  <a:cubicBezTo>
                    <a:pt x="48" y="3"/>
                    <a:pt x="45" y="4"/>
                    <a:pt x="41" y="6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38" y="8"/>
                    <a:pt x="35" y="9"/>
                    <a:pt x="30" y="9"/>
                  </a:cubicBezTo>
                  <a:cubicBezTo>
                    <a:pt x="29" y="9"/>
                    <a:pt x="28" y="9"/>
                    <a:pt x="27" y="9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7"/>
                    <a:pt x="2" y="9"/>
                    <a:pt x="5" y="11"/>
                  </a:cubicBezTo>
                  <a:cubicBezTo>
                    <a:pt x="9" y="15"/>
                    <a:pt x="7" y="19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7" y="38"/>
                    <a:pt x="7" y="38"/>
                    <a:pt x="7" y="38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3" y="46"/>
                    <a:pt x="34" y="46"/>
                    <a:pt x="35" y="46"/>
                  </a:cubicBezTo>
                  <a:cubicBezTo>
                    <a:pt x="37" y="46"/>
                    <a:pt x="39" y="45"/>
                    <a:pt x="40" y="43"/>
                  </a:cubicBezTo>
                  <a:cubicBezTo>
                    <a:pt x="41" y="39"/>
                    <a:pt x="44" y="37"/>
                    <a:pt x="46" y="36"/>
                  </a:cubicBezTo>
                  <a:cubicBezTo>
                    <a:pt x="46" y="36"/>
                    <a:pt x="46" y="36"/>
                    <a:pt x="46" y="36"/>
                  </a:cubicBezTo>
                  <a:cubicBezTo>
                    <a:pt x="46" y="36"/>
                    <a:pt x="46" y="36"/>
                    <a:pt x="46" y="36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9" y="34"/>
                    <a:pt x="59" y="34"/>
                    <a:pt x="59" y="34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7" y="28"/>
                    <a:pt x="57" y="28"/>
                    <a:pt x="57" y="28"/>
                  </a:cubicBezTo>
                  <a:cubicBezTo>
                    <a:pt x="57" y="26"/>
                    <a:pt x="57" y="25"/>
                    <a:pt x="58" y="24"/>
                  </a:cubicBezTo>
                  <a:cubicBezTo>
                    <a:pt x="58" y="23"/>
                    <a:pt x="59" y="23"/>
                    <a:pt x="59" y="23"/>
                  </a:cubicBezTo>
                  <a:cubicBezTo>
                    <a:pt x="61" y="21"/>
                    <a:pt x="61" y="21"/>
                    <a:pt x="61" y="21"/>
                  </a:cubicBezTo>
                  <a:cubicBezTo>
                    <a:pt x="63" y="16"/>
                    <a:pt x="63" y="16"/>
                    <a:pt x="63" y="16"/>
                  </a:cubicBezTo>
                  <a:cubicBezTo>
                    <a:pt x="64" y="14"/>
                    <a:pt x="66" y="12"/>
                    <a:pt x="68" y="11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3" y="8"/>
                    <a:pt x="60" y="7"/>
                    <a:pt x="56" y="5"/>
                  </a:cubicBezTo>
                  <a:cubicBezTo>
                    <a:pt x="56" y="5"/>
                    <a:pt x="56" y="5"/>
                    <a:pt x="56" y="5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54" y="3"/>
                    <a:pt x="52" y="3"/>
                    <a:pt x="5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46" name="Freeform 959"/>
            <p:cNvSpPr>
              <a:spLocks/>
            </p:cNvSpPr>
            <p:nvPr/>
          </p:nvSpPr>
          <p:spPr bwMode="auto">
            <a:xfrm>
              <a:off x="1811511" y="3401271"/>
              <a:ext cx="273911" cy="183168"/>
            </a:xfrm>
            <a:custGeom>
              <a:avLst/>
              <a:gdLst>
                <a:gd name="T0" fmla="*/ 34 w 69"/>
                <a:gd name="T1" fmla="*/ 46 h 46"/>
                <a:gd name="T2" fmla="*/ 30 w 69"/>
                <a:gd name="T3" fmla="*/ 45 h 46"/>
                <a:gd name="T4" fmla="*/ 22 w 69"/>
                <a:gd name="T5" fmla="*/ 43 h 46"/>
                <a:gd name="T6" fmla="*/ 13 w 69"/>
                <a:gd name="T7" fmla="*/ 43 h 46"/>
                <a:gd name="T8" fmla="*/ 7 w 69"/>
                <a:gd name="T9" fmla="*/ 44 h 46"/>
                <a:gd name="T10" fmla="*/ 5 w 69"/>
                <a:gd name="T11" fmla="*/ 38 h 46"/>
                <a:gd name="T12" fmla="*/ 2 w 69"/>
                <a:gd name="T13" fmla="*/ 33 h 46"/>
                <a:gd name="T14" fmla="*/ 0 w 69"/>
                <a:gd name="T15" fmla="*/ 29 h 46"/>
                <a:gd name="T16" fmla="*/ 0 w 69"/>
                <a:gd name="T17" fmla="*/ 24 h 46"/>
                <a:gd name="T18" fmla="*/ 3 w 69"/>
                <a:gd name="T19" fmla="*/ 21 h 46"/>
                <a:gd name="T20" fmla="*/ 3 w 69"/>
                <a:gd name="T21" fmla="*/ 11 h 46"/>
                <a:gd name="T22" fmla="*/ 1 w 69"/>
                <a:gd name="T23" fmla="*/ 4 h 46"/>
                <a:gd name="T24" fmla="*/ 2 w 69"/>
                <a:gd name="T25" fmla="*/ 3 h 46"/>
                <a:gd name="T26" fmla="*/ 3 w 69"/>
                <a:gd name="T27" fmla="*/ 3 h 46"/>
                <a:gd name="T28" fmla="*/ 3 w 69"/>
                <a:gd name="T29" fmla="*/ 3 h 46"/>
                <a:gd name="T30" fmla="*/ 3 w 69"/>
                <a:gd name="T31" fmla="*/ 1 h 46"/>
                <a:gd name="T32" fmla="*/ 3 w 69"/>
                <a:gd name="T33" fmla="*/ 1 h 46"/>
                <a:gd name="T34" fmla="*/ 3 w 69"/>
                <a:gd name="T35" fmla="*/ 1 h 46"/>
                <a:gd name="T36" fmla="*/ 3 w 69"/>
                <a:gd name="T37" fmla="*/ 0 h 46"/>
                <a:gd name="T38" fmla="*/ 4 w 69"/>
                <a:gd name="T39" fmla="*/ 1 h 46"/>
                <a:gd name="T40" fmla="*/ 6 w 69"/>
                <a:gd name="T41" fmla="*/ 4 h 46"/>
                <a:gd name="T42" fmla="*/ 6 w 69"/>
                <a:gd name="T43" fmla="*/ 4 h 46"/>
                <a:gd name="T44" fmla="*/ 6 w 69"/>
                <a:gd name="T45" fmla="*/ 4 h 46"/>
                <a:gd name="T46" fmla="*/ 10 w 69"/>
                <a:gd name="T47" fmla="*/ 5 h 46"/>
                <a:gd name="T48" fmla="*/ 13 w 69"/>
                <a:gd name="T49" fmla="*/ 4 h 46"/>
                <a:gd name="T50" fmla="*/ 26 w 69"/>
                <a:gd name="T51" fmla="*/ 7 h 46"/>
                <a:gd name="T52" fmla="*/ 29 w 69"/>
                <a:gd name="T53" fmla="*/ 7 h 46"/>
                <a:gd name="T54" fmla="*/ 40 w 69"/>
                <a:gd name="T55" fmla="*/ 5 h 46"/>
                <a:gd name="T56" fmla="*/ 49 w 69"/>
                <a:gd name="T57" fmla="*/ 1 h 46"/>
                <a:gd name="T58" fmla="*/ 55 w 69"/>
                <a:gd name="T59" fmla="*/ 3 h 46"/>
                <a:gd name="T60" fmla="*/ 64 w 69"/>
                <a:gd name="T61" fmla="*/ 7 h 46"/>
                <a:gd name="T62" fmla="*/ 69 w 69"/>
                <a:gd name="T63" fmla="*/ 7 h 46"/>
                <a:gd name="T64" fmla="*/ 67 w 69"/>
                <a:gd name="T65" fmla="*/ 11 h 46"/>
                <a:gd name="T66" fmla="*/ 63 w 69"/>
                <a:gd name="T67" fmla="*/ 16 h 46"/>
                <a:gd name="T68" fmla="*/ 61 w 69"/>
                <a:gd name="T69" fmla="*/ 21 h 46"/>
                <a:gd name="T70" fmla="*/ 58 w 69"/>
                <a:gd name="T71" fmla="*/ 23 h 46"/>
                <a:gd name="T72" fmla="*/ 57 w 69"/>
                <a:gd name="T73" fmla="*/ 23 h 46"/>
                <a:gd name="T74" fmla="*/ 57 w 69"/>
                <a:gd name="T75" fmla="*/ 27 h 46"/>
                <a:gd name="T76" fmla="*/ 59 w 69"/>
                <a:gd name="T77" fmla="*/ 33 h 46"/>
                <a:gd name="T78" fmla="*/ 49 w 69"/>
                <a:gd name="T79" fmla="*/ 34 h 46"/>
                <a:gd name="T80" fmla="*/ 45 w 69"/>
                <a:gd name="T81" fmla="*/ 36 h 46"/>
                <a:gd name="T82" fmla="*/ 40 w 69"/>
                <a:gd name="T83" fmla="*/ 43 h 46"/>
                <a:gd name="T84" fmla="*/ 34 w 69"/>
                <a:gd name="T85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9" h="46">
                  <a:moveTo>
                    <a:pt x="34" y="46"/>
                  </a:moveTo>
                  <a:cubicBezTo>
                    <a:pt x="33" y="46"/>
                    <a:pt x="32" y="45"/>
                    <a:pt x="30" y="45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6" y="17"/>
                    <a:pt x="6" y="13"/>
                    <a:pt x="3" y="11"/>
                  </a:cubicBezTo>
                  <a:cubicBezTo>
                    <a:pt x="0" y="8"/>
                    <a:pt x="0" y="5"/>
                    <a:pt x="1" y="4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4" y="1"/>
                    <a:pt x="4" y="1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8" y="7"/>
                    <a:pt x="28" y="7"/>
                    <a:pt x="29" y="7"/>
                  </a:cubicBezTo>
                  <a:cubicBezTo>
                    <a:pt x="33" y="7"/>
                    <a:pt x="37" y="6"/>
                    <a:pt x="40" y="5"/>
                  </a:cubicBezTo>
                  <a:cubicBezTo>
                    <a:pt x="43" y="2"/>
                    <a:pt x="46" y="1"/>
                    <a:pt x="49" y="1"/>
                  </a:cubicBezTo>
                  <a:cubicBezTo>
                    <a:pt x="51" y="1"/>
                    <a:pt x="53" y="1"/>
                    <a:pt x="55" y="3"/>
                  </a:cubicBezTo>
                  <a:cubicBezTo>
                    <a:pt x="60" y="5"/>
                    <a:pt x="62" y="7"/>
                    <a:pt x="64" y="7"/>
                  </a:cubicBezTo>
                  <a:cubicBezTo>
                    <a:pt x="69" y="7"/>
                    <a:pt x="69" y="7"/>
                    <a:pt x="69" y="7"/>
                  </a:cubicBezTo>
                  <a:cubicBezTo>
                    <a:pt x="67" y="11"/>
                    <a:pt x="67" y="11"/>
                    <a:pt x="67" y="11"/>
                  </a:cubicBezTo>
                  <a:cubicBezTo>
                    <a:pt x="65" y="12"/>
                    <a:pt x="64" y="13"/>
                    <a:pt x="63" y="16"/>
                  </a:cubicBezTo>
                  <a:cubicBezTo>
                    <a:pt x="61" y="21"/>
                    <a:pt x="61" y="21"/>
                    <a:pt x="61" y="21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8" y="23"/>
                    <a:pt x="58" y="23"/>
                    <a:pt x="57" y="23"/>
                  </a:cubicBezTo>
                  <a:cubicBezTo>
                    <a:pt x="57" y="24"/>
                    <a:pt x="57" y="25"/>
                    <a:pt x="57" y="27"/>
                  </a:cubicBezTo>
                  <a:cubicBezTo>
                    <a:pt x="59" y="33"/>
                    <a:pt x="59" y="33"/>
                    <a:pt x="59" y="33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3" y="37"/>
                    <a:pt x="41" y="39"/>
                    <a:pt x="40" y="43"/>
                  </a:cubicBezTo>
                  <a:cubicBezTo>
                    <a:pt x="39" y="45"/>
                    <a:pt x="37" y="46"/>
                    <a:pt x="34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47" name="Freeform 960"/>
            <p:cNvSpPr>
              <a:spLocks noEditPoints="1"/>
            </p:cNvSpPr>
            <p:nvPr/>
          </p:nvSpPr>
          <p:spPr bwMode="auto">
            <a:xfrm>
              <a:off x="1808149" y="3397910"/>
              <a:ext cx="280634" cy="189890"/>
            </a:xfrm>
            <a:custGeom>
              <a:avLst/>
              <a:gdLst>
                <a:gd name="T0" fmla="*/ 5 w 71"/>
                <a:gd name="T1" fmla="*/ 2 h 48"/>
                <a:gd name="T2" fmla="*/ 11 w 71"/>
                <a:gd name="T3" fmla="*/ 5 h 48"/>
                <a:gd name="T4" fmla="*/ 28 w 71"/>
                <a:gd name="T5" fmla="*/ 7 h 48"/>
                <a:gd name="T6" fmla="*/ 40 w 71"/>
                <a:gd name="T7" fmla="*/ 5 h 48"/>
                <a:gd name="T8" fmla="*/ 57 w 71"/>
                <a:gd name="T9" fmla="*/ 3 h 48"/>
                <a:gd name="T10" fmla="*/ 71 w 71"/>
                <a:gd name="T11" fmla="*/ 8 h 48"/>
                <a:gd name="T12" fmla="*/ 65 w 71"/>
                <a:gd name="T13" fmla="*/ 17 h 48"/>
                <a:gd name="T14" fmla="*/ 60 w 71"/>
                <a:gd name="T15" fmla="*/ 24 h 48"/>
                <a:gd name="T16" fmla="*/ 62 w 71"/>
                <a:gd name="T17" fmla="*/ 35 h 48"/>
                <a:gd name="T18" fmla="*/ 47 w 71"/>
                <a:gd name="T19" fmla="*/ 38 h 48"/>
                <a:gd name="T20" fmla="*/ 35 w 71"/>
                <a:gd name="T21" fmla="*/ 48 h 48"/>
                <a:gd name="T22" fmla="*/ 23 w 71"/>
                <a:gd name="T23" fmla="*/ 45 h 48"/>
                <a:gd name="T24" fmla="*/ 7 w 71"/>
                <a:gd name="T25" fmla="*/ 46 h 48"/>
                <a:gd name="T26" fmla="*/ 2 w 71"/>
                <a:gd name="T27" fmla="*/ 35 h 48"/>
                <a:gd name="T28" fmla="*/ 0 w 71"/>
                <a:gd name="T29" fmla="*/ 25 h 48"/>
                <a:gd name="T30" fmla="*/ 3 w 71"/>
                <a:gd name="T31" fmla="*/ 12 h 48"/>
                <a:gd name="T32" fmla="*/ 3 w 71"/>
                <a:gd name="T33" fmla="*/ 4 h 48"/>
                <a:gd name="T34" fmla="*/ 3 w 71"/>
                <a:gd name="T35" fmla="*/ 0 h 48"/>
                <a:gd name="T36" fmla="*/ 41 w 71"/>
                <a:gd name="T37" fmla="*/ 6 h 48"/>
                <a:gd name="T38" fmla="*/ 41 w 71"/>
                <a:gd name="T39" fmla="*/ 6 h 48"/>
                <a:gd name="T40" fmla="*/ 27 w 71"/>
                <a:gd name="T41" fmla="*/ 9 h 48"/>
                <a:gd name="T42" fmla="*/ 27 w 71"/>
                <a:gd name="T43" fmla="*/ 9 h 48"/>
                <a:gd name="T44" fmla="*/ 11 w 71"/>
                <a:gd name="T45" fmla="*/ 7 h 48"/>
                <a:gd name="T46" fmla="*/ 10 w 71"/>
                <a:gd name="T47" fmla="*/ 7 h 48"/>
                <a:gd name="T48" fmla="*/ 6 w 71"/>
                <a:gd name="T49" fmla="*/ 6 h 48"/>
                <a:gd name="T50" fmla="*/ 5 w 71"/>
                <a:gd name="T51" fmla="*/ 4 h 48"/>
                <a:gd name="T52" fmla="*/ 4 w 71"/>
                <a:gd name="T53" fmla="*/ 5 h 48"/>
                <a:gd name="T54" fmla="*/ 2 w 71"/>
                <a:gd name="T55" fmla="*/ 6 h 48"/>
                <a:gd name="T56" fmla="*/ 5 w 71"/>
                <a:gd name="T57" fmla="*/ 22 h 48"/>
                <a:gd name="T58" fmla="*/ 5 w 71"/>
                <a:gd name="T59" fmla="*/ 22 h 48"/>
                <a:gd name="T60" fmla="*/ 2 w 71"/>
                <a:gd name="T61" fmla="*/ 30 h 48"/>
                <a:gd name="T62" fmla="*/ 7 w 71"/>
                <a:gd name="T63" fmla="*/ 38 h 48"/>
                <a:gd name="T64" fmla="*/ 7 w 71"/>
                <a:gd name="T65" fmla="*/ 39 h 48"/>
                <a:gd name="T66" fmla="*/ 14 w 71"/>
                <a:gd name="T67" fmla="*/ 43 h 48"/>
                <a:gd name="T68" fmla="*/ 14 w 71"/>
                <a:gd name="T69" fmla="*/ 43 h 48"/>
                <a:gd name="T70" fmla="*/ 23 w 71"/>
                <a:gd name="T71" fmla="*/ 43 h 48"/>
                <a:gd name="T72" fmla="*/ 32 w 71"/>
                <a:gd name="T73" fmla="*/ 45 h 48"/>
                <a:gd name="T74" fmla="*/ 40 w 71"/>
                <a:gd name="T75" fmla="*/ 43 h 48"/>
                <a:gd name="T76" fmla="*/ 46 w 71"/>
                <a:gd name="T77" fmla="*/ 36 h 48"/>
                <a:gd name="T78" fmla="*/ 49 w 71"/>
                <a:gd name="T79" fmla="*/ 35 h 48"/>
                <a:gd name="T80" fmla="*/ 50 w 71"/>
                <a:gd name="T81" fmla="*/ 34 h 48"/>
                <a:gd name="T82" fmla="*/ 57 w 71"/>
                <a:gd name="T83" fmla="*/ 29 h 48"/>
                <a:gd name="T84" fmla="*/ 57 w 71"/>
                <a:gd name="T85" fmla="*/ 28 h 48"/>
                <a:gd name="T86" fmla="*/ 59 w 71"/>
                <a:gd name="T87" fmla="*/ 23 h 48"/>
                <a:gd name="T88" fmla="*/ 63 w 71"/>
                <a:gd name="T89" fmla="*/ 16 h 48"/>
                <a:gd name="T90" fmla="*/ 68 w 71"/>
                <a:gd name="T91" fmla="*/ 9 h 48"/>
                <a:gd name="T92" fmla="*/ 65 w 71"/>
                <a:gd name="T93" fmla="*/ 9 h 48"/>
                <a:gd name="T94" fmla="*/ 56 w 71"/>
                <a:gd name="T95" fmla="*/ 5 h 48"/>
                <a:gd name="T96" fmla="*/ 55 w 71"/>
                <a:gd name="T97" fmla="*/ 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1" h="48">
                  <a:moveTo>
                    <a:pt x="3" y="0"/>
                  </a:moveTo>
                  <a:cubicBezTo>
                    <a:pt x="4" y="0"/>
                    <a:pt x="5" y="1"/>
                    <a:pt x="5" y="2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9" y="7"/>
                    <a:pt x="29" y="7"/>
                    <a:pt x="30" y="7"/>
                  </a:cubicBezTo>
                  <a:cubicBezTo>
                    <a:pt x="34" y="7"/>
                    <a:pt x="38" y="6"/>
                    <a:pt x="40" y="5"/>
                  </a:cubicBezTo>
                  <a:cubicBezTo>
                    <a:pt x="44" y="2"/>
                    <a:pt x="47" y="1"/>
                    <a:pt x="50" y="1"/>
                  </a:cubicBezTo>
                  <a:cubicBezTo>
                    <a:pt x="52" y="1"/>
                    <a:pt x="55" y="2"/>
                    <a:pt x="57" y="3"/>
                  </a:cubicBezTo>
                  <a:cubicBezTo>
                    <a:pt x="61" y="5"/>
                    <a:pt x="63" y="7"/>
                    <a:pt x="65" y="7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69" y="13"/>
                    <a:pt x="69" y="13"/>
                    <a:pt x="69" y="13"/>
                  </a:cubicBezTo>
                  <a:cubicBezTo>
                    <a:pt x="67" y="13"/>
                    <a:pt x="66" y="14"/>
                    <a:pt x="65" y="17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60" y="24"/>
                    <a:pt x="60" y="24"/>
                    <a:pt x="60" y="24"/>
                  </a:cubicBezTo>
                  <a:cubicBezTo>
                    <a:pt x="59" y="24"/>
                    <a:pt x="58" y="26"/>
                    <a:pt x="59" y="28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50" y="36"/>
                    <a:pt x="50" y="36"/>
                    <a:pt x="50" y="36"/>
                  </a:cubicBezTo>
                  <a:cubicBezTo>
                    <a:pt x="47" y="38"/>
                    <a:pt x="47" y="38"/>
                    <a:pt x="47" y="38"/>
                  </a:cubicBezTo>
                  <a:cubicBezTo>
                    <a:pt x="44" y="39"/>
                    <a:pt x="43" y="41"/>
                    <a:pt x="42" y="44"/>
                  </a:cubicBezTo>
                  <a:cubicBezTo>
                    <a:pt x="41" y="46"/>
                    <a:pt x="39" y="48"/>
                    <a:pt x="35" y="48"/>
                  </a:cubicBezTo>
                  <a:cubicBezTo>
                    <a:pt x="34" y="48"/>
                    <a:pt x="33" y="47"/>
                    <a:pt x="31" y="47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6" y="18"/>
                    <a:pt x="6" y="15"/>
                    <a:pt x="3" y="12"/>
                  </a:cubicBezTo>
                  <a:cubicBezTo>
                    <a:pt x="0" y="9"/>
                    <a:pt x="0" y="6"/>
                    <a:pt x="1" y="5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0"/>
                    <a:pt x="3" y="0"/>
                    <a:pt x="3" y="0"/>
                  </a:cubicBezTo>
                  <a:moveTo>
                    <a:pt x="50" y="3"/>
                  </a:moveTo>
                  <a:cubicBezTo>
                    <a:pt x="48" y="3"/>
                    <a:pt x="45" y="4"/>
                    <a:pt x="41" y="6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38" y="8"/>
                    <a:pt x="35" y="9"/>
                    <a:pt x="30" y="9"/>
                  </a:cubicBezTo>
                  <a:cubicBezTo>
                    <a:pt x="29" y="9"/>
                    <a:pt x="28" y="9"/>
                    <a:pt x="27" y="9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7"/>
                    <a:pt x="2" y="9"/>
                    <a:pt x="5" y="11"/>
                  </a:cubicBezTo>
                  <a:cubicBezTo>
                    <a:pt x="9" y="15"/>
                    <a:pt x="7" y="19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7" y="38"/>
                    <a:pt x="7" y="38"/>
                    <a:pt x="7" y="38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3" y="46"/>
                    <a:pt x="34" y="46"/>
                    <a:pt x="35" y="46"/>
                  </a:cubicBezTo>
                  <a:cubicBezTo>
                    <a:pt x="37" y="46"/>
                    <a:pt x="39" y="45"/>
                    <a:pt x="40" y="43"/>
                  </a:cubicBezTo>
                  <a:cubicBezTo>
                    <a:pt x="41" y="39"/>
                    <a:pt x="44" y="37"/>
                    <a:pt x="46" y="36"/>
                  </a:cubicBezTo>
                  <a:cubicBezTo>
                    <a:pt x="46" y="36"/>
                    <a:pt x="46" y="36"/>
                    <a:pt x="46" y="36"/>
                  </a:cubicBezTo>
                  <a:cubicBezTo>
                    <a:pt x="46" y="36"/>
                    <a:pt x="46" y="36"/>
                    <a:pt x="46" y="36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9" y="34"/>
                    <a:pt x="59" y="34"/>
                    <a:pt x="59" y="34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7" y="28"/>
                    <a:pt x="57" y="28"/>
                    <a:pt x="57" y="28"/>
                  </a:cubicBezTo>
                  <a:cubicBezTo>
                    <a:pt x="57" y="26"/>
                    <a:pt x="57" y="25"/>
                    <a:pt x="58" y="24"/>
                  </a:cubicBezTo>
                  <a:cubicBezTo>
                    <a:pt x="58" y="23"/>
                    <a:pt x="59" y="23"/>
                    <a:pt x="59" y="23"/>
                  </a:cubicBezTo>
                  <a:cubicBezTo>
                    <a:pt x="61" y="21"/>
                    <a:pt x="61" y="21"/>
                    <a:pt x="61" y="21"/>
                  </a:cubicBezTo>
                  <a:cubicBezTo>
                    <a:pt x="63" y="16"/>
                    <a:pt x="63" y="16"/>
                    <a:pt x="63" y="16"/>
                  </a:cubicBezTo>
                  <a:cubicBezTo>
                    <a:pt x="64" y="14"/>
                    <a:pt x="66" y="12"/>
                    <a:pt x="68" y="11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3" y="8"/>
                    <a:pt x="60" y="7"/>
                    <a:pt x="56" y="5"/>
                  </a:cubicBezTo>
                  <a:cubicBezTo>
                    <a:pt x="56" y="5"/>
                    <a:pt x="56" y="5"/>
                    <a:pt x="56" y="5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54" y="3"/>
                    <a:pt x="52" y="3"/>
                    <a:pt x="5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48" name="Freeform 961"/>
            <p:cNvSpPr>
              <a:spLocks/>
            </p:cNvSpPr>
            <p:nvPr/>
          </p:nvSpPr>
          <p:spPr bwMode="auto">
            <a:xfrm>
              <a:off x="897352" y="2912265"/>
              <a:ext cx="171404" cy="122672"/>
            </a:xfrm>
            <a:custGeom>
              <a:avLst/>
              <a:gdLst>
                <a:gd name="T0" fmla="*/ 38 w 43"/>
                <a:gd name="T1" fmla="*/ 31 h 31"/>
                <a:gd name="T2" fmla="*/ 32 w 43"/>
                <a:gd name="T3" fmla="*/ 28 h 31"/>
                <a:gd name="T4" fmla="*/ 30 w 43"/>
                <a:gd name="T5" fmla="*/ 26 h 31"/>
                <a:gd name="T6" fmla="*/ 28 w 43"/>
                <a:gd name="T7" fmla="*/ 23 h 31"/>
                <a:gd name="T8" fmla="*/ 28 w 43"/>
                <a:gd name="T9" fmla="*/ 23 h 31"/>
                <a:gd name="T10" fmla="*/ 27 w 43"/>
                <a:gd name="T11" fmla="*/ 23 h 31"/>
                <a:gd name="T12" fmla="*/ 24 w 43"/>
                <a:gd name="T13" fmla="*/ 24 h 31"/>
                <a:gd name="T14" fmla="*/ 21 w 43"/>
                <a:gd name="T15" fmla="*/ 24 h 31"/>
                <a:gd name="T16" fmla="*/ 21 w 43"/>
                <a:gd name="T17" fmla="*/ 22 h 31"/>
                <a:gd name="T18" fmla="*/ 20 w 43"/>
                <a:gd name="T19" fmla="*/ 19 h 31"/>
                <a:gd name="T20" fmla="*/ 20 w 43"/>
                <a:gd name="T21" fmla="*/ 18 h 31"/>
                <a:gd name="T22" fmla="*/ 19 w 43"/>
                <a:gd name="T23" fmla="*/ 18 h 31"/>
                <a:gd name="T24" fmla="*/ 17 w 43"/>
                <a:gd name="T25" fmla="*/ 18 h 31"/>
                <a:gd name="T26" fmla="*/ 15 w 43"/>
                <a:gd name="T27" fmla="*/ 17 h 31"/>
                <a:gd name="T28" fmla="*/ 13 w 43"/>
                <a:gd name="T29" fmla="*/ 15 h 31"/>
                <a:gd name="T30" fmla="*/ 13 w 43"/>
                <a:gd name="T31" fmla="*/ 14 h 31"/>
                <a:gd name="T32" fmla="*/ 13 w 43"/>
                <a:gd name="T33" fmla="*/ 14 h 31"/>
                <a:gd name="T34" fmla="*/ 11 w 43"/>
                <a:gd name="T35" fmla="*/ 14 h 31"/>
                <a:gd name="T36" fmla="*/ 10 w 43"/>
                <a:gd name="T37" fmla="*/ 14 h 31"/>
                <a:gd name="T38" fmla="*/ 9 w 43"/>
                <a:gd name="T39" fmla="*/ 11 h 31"/>
                <a:gd name="T40" fmla="*/ 9 w 43"/>
                <a:gd name="T41" fmla="*/ 10 h 31"/>
                <a:gd name="T42" fmla="*/ 9 w 43"/>
                <a:gd name="T43" fmla="*/ 10 h 31"/>
                <a:gd name="T44" fmla="*/ 6 w 43"/>
                <a:gd name="T45" fmla="*/ 10 h 31"/>
                <a:gd name="T46" fmla="*/ 4 w 43"/>
                <a:gd name="T47" fmla="*/ 10 h 31"/>
                <a:gd name="T48" fmla="*/ 2 w 43"/>
                <a:gd name="T49" fmla="*/ 7 h 31"/>
                <a:gd name="T50" fmla="*/ 0 w 43"/>
                <a:gd name="T51" fmla="*/ 4 h 31"/>
                <a:gd name="T52" fmla="*/ 1 w 43"/>
                <a:gd name="T53" fmla="*/ 3 h 31"/>
                <a:gd name="T54" fmla="*/ 16 w 43"/>
                <a:gd name="T55" fmla="*/ 0 h 31"/>
                <a:gd name="T56" fmla="*/ 24 w 43"/>
                <a:gd name="T57" fmla="*/ 0 h 31"/>
                <a:gd name="T58" fmla="*/ 30 w 43"/>
                <a:gd name="T59" fmla="*/ 0 h 31"/>
                <a:gd name="T60" fmla="*/ 36 w 43"/>
                <a:gd name="T61" fmla="*/ 3 h 31"/>
                <a:gd name="T62" fmla="*/ 38 w 43"/>
                <a:gd name="T63" fmla="*/ 6 h 31"/>
                <a:gd name="T64" fmla="*/ 36 w 43"/>
                <a:gd name="T65" fmla="*/ 10 h 31"/>
                <a:gd name="T66" fmla="*/ 36 w 43"/>
                <a:gd name="T67" fmla="*/ 12 h 31"/>
                <a:gd name="T68" fmla="*/ 40 w 43"/>
                <a:gd name="T69" fmla="*/ 13 h 31"/>
                <a:gd name="T70" fmla="*/ 41 w 43"/>
                <a:gd name="T71" fmla="*/ 13 h 31"/>
                <a:gd name="T72" fmla="*/ 42 w 43"/>
                <a:gd name="T73" fmla="*/ 15 h 31"/>
                <a:gd name="T74" fmla="*/ 41 w 43"/>
                <a:gd name="T75" fmla="*/ 19 h 31"/>
                <a:gd name="T76" fmla="*/ 40 w 43"/>
                <a:gd name="T77" fmla="*/ 22 h 31"/>
                <a:gd name="T78" fmla="*/ 38 w 43"/>
                <a:gd name="T79" fmla="*/ 27 h 31"/>
                <a:gd name="T80" fmla="*/ 38 w 43"/>
                <a:gd name="T81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3" h="31">
                  <a:moveTo>
                    <a:pt x="38" y="31"/>
                  </a:moveTo>
                  <a:cubicBezTo>
                    <a:pt x="32" y="28"/>
                    <a:pt x="32" y="28"/>
                    <a:pt x="32" y="28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8" y="4"/>
                    <a:pt x="38" y="5"/>
                    <a:pt x="38" y="6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6" y="10"/>
                    <a:pt x="36" y="11"/>
                    <a:pt x="36" y="12"/>
                  </a:cubicBezTo>
                  <a:cubicBezTo>
                    <a:pt x="37" y="12"/>
                    <a:pt x="38" y="13"/>
                    <a:pt x="40" y="13"/>
                  </a:cubicBezTo>
                  <a:cubicBezTo>
                    <a:pt x="41" y="13"/>
                    <a:pt x="41" y="13"/>
                    <a:pt x="41" y="13"/>
                  </a:cubicBezTo>
                  <a:cubicBezTo>
                    <a:pt x="42" y="13"/>
                    <a:pt x="43" y="14"/>
                    <a:pt x="42" y="15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38" y="23"/>
                    <a:pt x="37" y="25"/>
                    <a:pt x="38" y="27"/>
                  </a:cubicBezTo>
                  <a:cubicBezTo>
                    <a:pt x="38" y="31"/>
                    <a:pt x="38" y="31"/>
                    <a:pt x="38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49" name="Freeform 962"/>
            <p:cNvSpPr>
              <a:spLocks noEditPoints="1"/>
            </p:cNvSpPr>
            <p:nvPr/>
          </p:nvSpPr>
          <p:spPr bwMode="auto">
            <a:xfrm>
              <a:off x="893992" y="2908904"/>
              <a:ext cx="174766" cy="131075"/>
            </a:xfrm>
            <a:custGeom>
              <a:avLst/>
              <a:gdLst>
                <a:gd name="T0" fmla="*/ 31 w 44"/>
                <a:gd name="T1" fmla="*/ 0 h 33"/>
                <a:gd name="T2" fmla="*/ 40 w 44"/>
                <a:gd name="T3" fmla="*/ 7 h 33"/>
                <a:gd name="T4" fmla="*/ 41 w 44"/>
                <a:gd name="T5" fmla="*/ 13 h 33"/>
                <a:gd name="T6" fmla="*/ 44 w 44"/>
                <a:gd name="T7" fmla="*/ 17 h 33"/>
                <a:gd name="T8" fmla="*/ 42 w 44"/>
                <a:gd name="T9" fmla="*/ 23 h 33"/>
                <a:gd name="T10" fmla="*/ 40 w 44"/>
                <a:gd name="T11" fmla="*/ 33 h 33"/>
                <a:gd name="T12" fmla="*/ 30 w 44"/>
                <a:gd name="T13" fmla="*/ 27 h 33"/>
                <a:gd name="T14" fmla="*/ 25 w 44"/>
                <a:gd name="T15" fmla="*/ 26 h 33"/>
                <a:gd name="T16" fmla="*/ 21 w 44"/>
                <a:gd name="T17" fmla="*/ 23 h 33"/>
                <a:gd name="T18" fmla="*/ 18 w 44"/>
                <a:gd name="T19" fmla="*/ 20 h 33"/>
                <a:gd name="T20" fmla="*/ 14 w 44"/>
                <a:gd name="T21" fmla="*/ 16 h 33"/>
                <a:gd name="T22" fmla="*/ 11 w 44"/>
                <a:gd name="T23" fmla="*/ 16 h 33"/>
                <a:gd name="T24" fmla="*/ 7 w 44"/>
                <a:gd name="T25" fmla="*/ 12 h 33"/>
                <a:gd name="T26" fmla="*/ 2 w 44"/>
                <a:gd name="T27" fmla="*/ 8 h 33"/>
                <a:gd name="T28" fmla="*/ 1 w 44"/>
                <a:gd name="T29" fmla="*/ 3 h 33"/>
                <a:gd name="T30" fmla="*/ 25 w 44"/>
                <a:gd name="T31" fmla="*/ 0 h 33"/>
                <a:gd name="T32" fmla="*/ 17 w 44"/>
                <a:gd name="T33" fmla="*/ 2 h 33"/>
                <a:gd name="T34" fmla="*/ 3 w 44"/>
                <a:gd name="T35" fmla="*/ 7 h 33"/>
                <a:gd name="T36" fmla="*/ 7 w 44"/>
                <a:gd name="T37" fmla="*/ 10 h 33"/>
                <a:gd name="T38" fmla="*/ 7 w 44"/>
                <a:gd name="T39" fmla="*/ 10 h 33"/>
                <a:gd name="T40" fmla="*/ 11 w 44"/>
                <a:gd name="T41" fmla="*/ 11 h 33"/>
                <a:gd name="T42" fmla="*/ 12 w 44"/>
                <a:gd name="T43" fmla="*/ 14 h 33"/>
                <a:gd name="T44" fmla="*/ 14 w 44"/>
                <a:gd name="T45" fmla="*/ 14 h 33"/>
                <a:gd name="T46" fmla="*/ 15 w 44"/>
                <a:gd name="T47" fmla="*/ 15 h 33"/>
                <a:gd name="T48" fmla="*/ 18 w 44"/>
                <a:gd name="T49" fmla="*/ 18 h 33"/>
                <a:gd name="T50" fmla="*/ 21 w 44"/>
                <a:gd name="T51" fmla="*/ 19 h 33"/>
                <a:gd name="T52" fmla="*/ 23 w 44"/>
                <a:gd name="T53" fmla="*/ 22 h 33"/>
                <a:gd name="T54" fmla="*/ 25 w 44"/>
                <a:gd name="T55" fmla="*/ 24 h 33"/>
                <a:gd name="T56" fmla="*/ 29 w 44"/>
                <a:gd name="T57" fmla="*/ 23 h 33"/>
                <a:gd name="T58" fmla="*/ 31 w 44"/>
                <a:gd name="T59" fmla="*/ 26 h 33"/>
                <a:gd name="T60" fmla="*/ 38 w 44"/>
                <a:gd name="T61" fmla="*/ 31 h 33"/>
                <a:gd name="T62" fmla="*/ 40 w 44"/>
                <a:gd name="T63" fmla="*/ 22 h 33"/>
                <a:gd name="T64" fmla="*/ 42 w 44"/>
                <a:gd name="T65" fmla="*/ 16 h 33"/>
                <a:gd name="T66" fmla="*/ 41 w 44"/>
                <a:gd name="T67" fmla="*/ 15 h 33"/>
                <a:gd name="T68" fmla="*/ 37 w 44"/>
                <a:gd name="T69" fmla="*/ 10 h 33"/>
                <a:gd name="T70" fmla="*/ 37 w 44"/>
                <a:gd name="T71" fmla="*/ 5 h 33"/>
                <a:gd name="T72" fmla="*/ 25 w 44"/>
                <a:gd name="T73" fmla="*/ 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4" h="33">
                  <a:moveTo>
                    <a:pt x="25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9" y="4"/>
                    <a:pt x="40" y="5"/>
                    <a:pt x="40" y="7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8" y="12"/>
                    <a:pt x="39" y="13"/>
                    <a:pt x="41" y="13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4" y="13"/>
                    <a:pt x="44" y="14"/>
                    <a:pt x="44" y="17"/>
                  </a:cubicBezTo>
                  <a:cubicBezTo>
                    <a:pt x="43" y="20"/>
                    <a:pt x="43" y="20"/>
                    <a:pt x="43" y="20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0" y="25"/>
                    <a:pt x="39" y="27"/>
                    <a:pt x="40" y="28"/>
                  </a:cubicBezTo>
                  <a:cubicBezTo>
                    <a:pt x="40" y="33"/>
                    <a:pt x="40" y="33"/>
                    <a:pt x="40" y="33"/>
                  </a:cubicBezTo>
                  <a:cubicBezTo>
                    <a:pt x="32" y="30"/>
                    <a:pt x="32" y="30"/>
                    <a:pt x="32" y="30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5" y="0"/>
                    <a:pt x="25" y="0"/>
                    <a:pt x="25" y="0"/>
                  </a:cubicBezTo>
                  <a:moveTo>
                    <a:pt x="25" y="2"/>
                  </a:moveTo>
                  <a:cubicBezTo>
                    <a:pt x="17" y="2"/>
                    <a:pt x="17" y="2"/>
                    <a:pt x="17" y="2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8" y="26"/>
                    <a:pt x="39" y="24"/>
                    <a:pt x="40" y="22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38" y="15"/>
                    <a:pt x="37" y="14"/>
                    <a:pt x="37" y="13"/>
                  </a:cubicBezTo>
                  <a:cubicBezTo>
                    <a:pt x="36" y="12"/>
                    <a:pt x="36" y="11"/>
                    <a:pt x="37" y="10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6"/>
                    <a:pt x="38" y="5"/>
                    <a:pt x="37" y="5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25" y="2"/>
                    <a:pt x="25" y="2"/>
                    <a:pt x="2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50" name="Freeform 963"/>
            <p:cNvSpPr>
              <a:spLocks/>
            </p:cNvSpPr>
            <p:nvPr/>
          </p:nvSpPr>
          <p:spPr bwMode="auto">
            <a:xfrm>
              <a:off x="897352" y="2912265"/>
              <a:ext cx="171404" cy="122672"/>
            </a:xfrm>
            <a:custGeom>
              <a:avLst/>
              <a:gdLst>
                <a:gd name="T0" fmla="*/ 38 w 43"/>
                <a:gd name="T1" fmla="*/ 31 h 31"/>
                <a:gd name="T2" fmla="*/ 32 w 43"/>
                <a:gd name="T3" fmla="*/ 28 h 31"/>
                <a:gd name="T4" fmla="*/ 30 w 43"/>
                <a:gd name="T5" fmla="*/ 26 h 31"/>
                <a:gd name="T6" fmla="*/ 28 w 43"/>
                <a:gd name="T7" fmla="*/ 23 h 31"/>
                <a:gd name="T8" fmla="*/ 28 w 43"/>
                <a:gd name="T9" fmla="*/ 23 h 31"/>
                <a:gd name="T10" fmla="*/ 27 w 43"/>
                <a:gd name="T11" fmla="*/ 23 h 31"/>
                <a:gd name="T12" fmla="*/ 24 w 43"/>
                <a:gd name="T13" fmla="*/ 24 h 31"/>
                <a:gd name="T14" fmla="*/ 21 w 43"/>
                <a:gd name="T15" fmla="*/ 24 h 31"/>
                <a:gd name="T16" fmla="*/ 21 w 43"/>
                <a:gd name="T17" fmla="*/ 22 h 31"/>
                <a:gd name="T18" fmla="*/ 20 w 43"/>
                <a:gd name="T19" fmla="*/ 19 h 31"/>
                <a:gd name="T20" fmla="*/ 20 w 43"/>
                <a:gd name="T21" fmla="*/ 18 h 31"/>
                <a:gd name="T22" fmla="*/ 19 w 43"/>
                <a:gd name="T23" fmla="*/ 18 h 31"/>
                <a:gd name="T24" fmla="*/ 17 w 43"/>
                <a:gd name="T25" fmla="*/ 18 h 31"/>
                <a:gd name="T26" fmla="*/ 15 w 43"/>
                <a:gd name="T27" fmla="*/ 17 h 31"/>
                <a:gd name="T28" fmla="*/ 13 w 43"/>
                <a:gd name="T29" fmla="*/ 15 h 31"/>
                <a:gd name="T30" fmla="*/ 13 w 43"/>
                <a:gd name="T31" fmla="*/ 14 h 31"/>
                <a:gd name="T32" fmla="*/ 13 w 43"/>
                <a:gd name="T33" fmla="*/ 14 h 31"/>
                <a:gd name="T34" fmla="*/ 11 w 43"/>
                <a:gd name="T35" fmla="*/ 14 h 31"/>
                <a:gd name="T36" fmla="*/ 10 w 43"/>
                <a:gd name="T37" fmla="*/ 14 h 31"/>
                <a:gd name="T38" fmla="*/ 9 w 43"/>
                <a:gd name="T39" fmla="*/ 11 h 31"/>
                <a:gd name="T40" fmla="*/ 9 w 43"/>
                <a:gd name="T41" fmla="*/ 10 h 31"/>
                <a:gd name="T42" fmla="*/ 9 w 43"/>
                <a:gd name="T43" fmla="*/ 10 h 31"/>
                <a:gd name="T44" fmla="*/ 6 w 43"/>
                <a:gd name="T45" fmla="*/ 10 h 31"/>
                <a:gd name="T46" fmla="*/ 4 w 43"/>
                <a:gd name="T47" fmla="*/ 10 h 31"/>
                <a:gd name="T48" fmla="*/ 2 w 43"/>
                <a:gd name="T49" fmla="*/ 7 h 31"/>
                <a:gd name="T50" fmla="*/ 0 w 43"/>
                <a:gd name="T51" fmla="*/ 4 h 31"/>
                <a:gd name="T52" fmla="*/ 1 w 43"/>
                <a:gd name="T53" fmla="*/ 3 h 31"/>
                <a:gd name="T54" fmla="*/ 16 w 43"/>
                <a:gd name="T55" fmla="*/ 0 h 31"/>
                <a:gd name="T56" fmla="*/ 24 w 43"/>
                <a:gd name="T57" fmla="*/ 0 h 31"/>
                <a:gd name="T58" fmla="*/ 30 w 43"/>
                <a:gd name="T59" fmla="*/ 0 h 31"/>
                <a:gd name="T60" fmla="*/ 36 w 43"/>
                <a:gd name="T61" fmla="*/ 3 h 31"/>
                <a:gd name="T62" fmla="*/ 38 w 43"/>
                <a:gd name="T63" fmla="*/ 6 h 31"/>
                <a:gd name="T64" fmla="*/ 36 w 43"/>
                <a:gd name="T65" fmla="*/ 10 h 31"/>
                <a:gd name="T66" fmla="*/ 36 w 43"/>
                <a:gd name="T67" fmla="*/ 12 h 31"/>
                <a:gd name="T68" fmla="*/ 40 w 43"/>
                <a:gd name="T69" fmla="*/ 13 h 31"/>
                <a:gd name="T70" fmla="*/ 41 w 43"/>
                <a:gd name="T71" fmla="*/ 13 h 31"/>
                <a:gd name="T72" fmla="*/ 42 w 43"/>
                <a:gd name="T73" fmla="*/ 15 h 31"/>
                <a:gd name="T74" fmla="*/ 41 w 43"/>
                <a:gd name="T75" fmla="*/ 19 h 31"/>
                <a:gd name="T76" fmla="*/ 40 w 43"/>
                <a:gd name="T77" fmla="*/ 22 h 31"/>
                <a:gd name="T78" fmla="*/ 38 w 43"/>
                <a:gd name="T79" fmla="*/ 27 h 31"/>
                <a:gd name="T80" fmla="*/ 38 w 43"/>
                <a:gd name="T81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3" h="31">
                  <a:moveTo>
                    <a:pt x="38" y="31"/>
                  </a:moveTo>
                  <a:cubicBezTo>
                    <a:pt x="32" y="28"/>
                    <a:pt x="32" y="28"/>
                    <a:pt x="32" y="28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8" y="4"/>
                    <a:pt x="38" y="5"/>
                    <a:pt x="38" y="6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6" y="10"/>
                    <a:pt x="36" y="11"/>
                    <a:pt x="36" y="12"/>
                  </a:cubicBezTo>
                  <a:cubicBezTo>
                    <a:pt x="37" y="12"/>
                    <a:pt x="38" y="13"/>
                    <a:pt x="40" y="13"/>
                  </a:cubicBezTo>
                  <a:cubicBezTo>
                    <a:pt x="41" y="13"/>
                    <a:pt x="41" y="13"/>
                    <a:pt x="41" y="13"/>
                  </a:cubicBezTo>
                  <a:cubicBezTo>
                    <a:pt x="42" y="13"/>
                    <a:pt x="43" y="14"/>
                    <a:pt x="42" y="15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38" y="23"/>
                    <a:pt x="37" y="25"/>
                    <a:pt x="38" y="27"/>
                  </a:cubicBezTo>
                  <a:cubicBezTo>
                    <a:pt x="38" y="31"/>
                    <a:pt x="38" y="31"/>
                    <a:pt x="38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51" name="Freeform 964"/>
            <p:cNvSpPr>
              <a:spLocks noEditPoints="1"/>
            </p:cNvSpPr>
            <p:nvPr/>
          </p:nvSpPr>
          <p:spPr bwMode="auto">
            <a:xfrm>
              <a:off x="893992" y="2908904"/>
              <a:ext cx="174766" cy="131075"/>
            </a:xfrm>
            <a:custGeom>
              <a:avLst/>
              <a:gdLst>
                <a:gd name="T0" fmla="*/ 31 w 44"/>
                <a:gd name="T1" fmla="*/ 0 h 33"/>
                <a:gd name="T2" fmla="*/ 40 w 44"/>
                <a:gd name="T3" fmla="*/ 7 h 33"/>
                <a:gd name="T4" fmla="*/ 41 w 44"/>
                <a:gd name="T5" fmla="*/ 13 h 33"/>
                <a:gd name="T6" fmla="*/ 44 w 44"/>
                <a:gd name="T7" fmla="*/ 17 h 33"/>
                <a:gd name="T8" fmla="*/ 42 w 44"/>
                <a:gd name="T9" fmla="*/ 23 h 33"/>
                <a:gd name="T10" fmla="*/ 40 w 44"/>
                <a:gd name="T11" fmla="*/ 33 h 33"/>
                <a:gd name="T12" fmla="*/ 30 w 44"/>
                <a:gd name="T13" fmla="*/ 27 h 33"/>
                <a:gd name="T14" fmla="*/ 25 w 44"/>
                <a:gd name="T15" fmla="*/ 26 h 33"/>
                <a:gd name="T16" fmla="*/ 21 w 44"/>
                <a:gd name="T17" fmla="*/ 23 h 33"/>
                <a:gd name="T18" fmla="*/ 18 w 44"/>
                <a:gd name="T19" fmla="*/ 20 h 33"/>
                <a:gd name="T20" fmla="*/ 14 w 44"/>
                <a:gd name="T21" fmla="*/ 16 h 33"/>
                <a:gd name="T22" fmla="*/ 11 w 44"/>
                <a:gd name="T23" fmla="*/ 16 h 33"/>
                <a:gd name="T24" fmla="*/ 7 w 44"/>
                <a:gd name="T25" fmla="*/ 12 h 33"/>
                <a:gd name="T26" fmla="*/ 2 w 44"/>
                <a:gd name="T27" fmla="*/ 8 h 33"/>
                <a:gd name="T28" fmla="*/ 1 w 44"/>
                <a:gd name="T29" fmla="*/ 3 h 33"/>
                <a:gd name="T30" fmla="*/ 25 w 44"/>
                <a:gd name="T31" fmla="*/ 0 h 33"/>
                <a:gd name="T32" fmla="*/ 17 w 44"/>
                <a:gd name="T33" fmla="*/ 2 h 33"/>
                <a:gd name="T34" fmla="*/ 3 w 44"/>
                <a:gd name="T35" fmla="*/ 7 h 33"/>
                <a:gd name="T36" fmla="*/ 7 w 44"/>
                <a:gd name="T37" fmla="*/ 10 h 33"/>
                <a:gd name="T38" fmla="*/ 7 w 44"/>
                <a:gd name="T39" fmla="*/ 10 h 33"/>
                <a:gd name="T40" fmla="*/ 11 w 44"/>
                <a:gd name="T41" fmla="*/ 11 h 33"/>
                <a:gd name="T42" fmla="*/ 12 w 44"/>
                <a:gd name="T43" fmla="*/ 14 h 33"/>
                <a:gd name="T44" fmla="*/ 14 w 44"/>
                <a:gd name="T45" fmla="*/ 14 h 33"/>
                <a:gd name="T46" fmla="*/ 15 w 44"/>
                <a:gd name="T47" fmla="*/ 15 h 33"/>
                <a:gd name="T48" fmla="*/ 18 w 44"/>
                <a:gd name="T49" fmla="*/ 18 h 33"/>
                <a:gd name="T50" fmla="*/ 21 w 44"/>
                <a:gd name="T51" fmla="*/ 19 h 33"/>
                <a:gd name="T52" fmla="*/ 23 w 44"/>
                <a:gd name="T53" fmla="*/ 22 h 33"/>
                <a:gd name="T54" fmla="*/ 25 w 44"/>
                <a:gd name="T55" fmla="*/ 24 h 33"/>
                <a:gd name="T56" fmla="*/ 29 w 44"/>
                <a:gd name="T57" fmla="*/ 23 h 33"/>
                <a:gd name="T58" fmla="*/ 31 w 44"/>
                <a:gd name="T59" fmla="*/ 26 h 33"/>
                <a:gd name="T60" fmla="*/ 38 w 44"/>
                <a:gd name="T61" fmla="*/ 31 h 33"/>
                <a:gd name="T62" fmla="*/ 40 w 44"/>
                <a:gd name="T63" fmla="*/ 22 h 33"/>
                <a:gd name="T64" fmla="*/ 42 w 44"/>
                <a:gd name="T65" fmla="*/ 16 h 33"/>
                <a:gd name="T66" fmla="*/ 41 w 44"/>
                <a:gd name="T67" fmla="*/ 15 h 33"/>
                <a:gd name="T68" fmla="*/ 37 w 44"/>
                <a:gd name="T69" fmla="*/ 10 h 33"/>
                <a:gd name="T70" fmla="*/ 37 w 44"/>
                <a:gd name="T71" fmla="*/ 5 h 33"/>
                <a:gd name="T72" fmla="*/ 25 w 44"/>
                <a:gd name="T73" fmla="*/ 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4" h="33">
                  <a:moveTo>
                    <a:pt x="25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9" y="4"/>
                    <a:pt x="40" y="5"/>
                    <a:pt x="40" y="7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8" y="12"/>
                    <a:pt x="39" y="13"/>
                    <a:pt x="41" y="13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4" y="13"/>
                    <a:pt x="44" y="14"/>
                    <a:pt x="44" y="17"/>
                  </a:cubicBezTo>
                  <a:cubicBezTo>
                    <a:pt x="43" y="20"/>
                    <a:pt x="43" y="20"/>
                    <a:pt x="43" y="20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0" y="25"/>
                    <a:pt x="39" y="27"/>
                    <a:pt x="40" y="28"/>
                  </a:cubicBezTo>
                  <a:cubicBezTo>
                    <a:pt x="40" y="33"/>
                    <a:pt x="40" y="33"/>
                    <a:pt x="40" y="33"/>
                  </a:cubicBezTo>
                  <a:cubicBezTo>
                    <a:pt x="32" y="30"/>
                    <a:pt x="32" y="30"/>
                    <a:pt x="32" y="30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5" y="0"/>
                    <a:pt x="25" y="0"/>
                    <a:pt x="25" y="0"/>
                  </a:cubicBezTo>
                  <a:moveTo>
                    <a:pt x="25" y="2"/>
                  </a:moveTo>
                  <a:cubicBezTo>
                    <a:pt x="17" y="2"/>
                    <a:pt x="17" y="2"/>
                    <a:pt x="17" y="2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8" y="26"/>
                    <a:pt x="39" y="24"/>
                    <a:pt x="40" y="22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38" y="15"/>
                    <a:pt x="37" y="14"/>
                    <a:pt x="37" y="13"/>
                  </a:cubicBezTo>
                  <a:cubicBezTo>
                    <a:pt x="36" y="12"/>
                    <a:pt x="36" y="11"/>
                    <a:pt x="37" y="10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6"/>
                    <a:pt x="38" y="5"/>
                    <a:pt x="37" y="5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25" y="2"/>
                    <a:pt x="25" y="2"/>
                    <a:pt x="2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52" name="Freeform 965"/>
            <p:cNvSpPr>
              <a:spLocks/>
            </p:cNvSpPr>
            <p:nvPr/>
          </p:nvSpPr>
          <p:spPr bwMode="auto">
            <a:xfrm>
              <a:off x="1855202" y="2545930"/>
              <a:ext cx="416748" cy="366335"/>
            </a:xfrm>
            <a:custGeom>
              <a:avLst/>
              <a:gdLst>
                <a:gd name="T0" fmla="*/ 82 w 105"/>
                <a:gd name="T1" fmla="*/ 92 h 92"/>
                <a:gd name="T2" fmla="*/ 79 w 105"/>
                <a:gd name="T3" fmla="*/ 90 h 92"/>
                <a:gd name="T4" fmla="*/ 74 w 105"/>
                <a:gd name="T5" fmla="*/ 90 h 92"/>
                <a:gd name="T6" fmla="*/ 69 w 105"/>
                <a:gd name="T7" fmla="*/ 90 h 92"/>
                <a:gd name="T8" fmla="*/ 68 w 105"/>
                <a:gd name="T9" fmla="*/ 90 h 92"/>
                <a:gd name="T10" fmla="*/ 68 w 105"/>
                <a:gd name="T11" fmla="*/ 89 h 92"/>
                <a:gd name="T12" fmla="*/ 68 w 105"/>
                <a:gd name="T13" fmla="*/ 89 h 92"/>
                <a:gd name="T14" fmla="*/ 68 w 105"/>
                <a:gd name="T15" fmla="*/ 89 h 92"/>
                <a:gd name="T16" fmla="*/ 64 w 105"/>
                <a:gd name="T17" fmla="*/ 87 h 92"/>
                <a:gd name="T18" fmla="*/ 59 w 105"/>
                <a:gd name="T19" fmla="*/ 88 h 92"/>
                <a:gd name="T20" fmla="*/ 47 w 105"/>
                <a:gd name="T21" fmla="*/ 86 h 92"/>
                <a:gd name="T22" fmla="*/ 32 w 105"/>
                <a:gd name="T23" fmla="*/ 82 h 92"/>
                <a:gd name="T24" fmla="*/ 20 w 105"/>
                <a:gd name="T25" fmla="*/ 80 h 92"/>
                <a:gd name="T26" fmla="*/ 4 w 105"/>
                <a:gd name="T27" fmla="*/ 86 h 92"/>
                <a:gd name="T28" fmla="*/ 4 w 105"/>
                <a:gd name="T29" fmla="*/ 86 h 92"/>
                <a:gd name="T30" fmla="*/ 3 w 105"/>
                <a:gd name="T31" fmla="*/ 79 h 92"/>
                <a:gd name="T32" fmla="*/ 0 w 105"/>
                <a:gd name="T33" fmla="*/ 71 h 92"/>
                <a:gd name="T34" fmla="*/ 1 w 105"/>
                <a:gd name="T35" fmla="*/ 71 h 92"/>
                <a:gd name="T36" fmla="*/ 4 w 105"/>
                <a:gd name="T37" fmla="*/ 69 h 92"/>
                <a:gd name="T38" fmla="*/ 4 w 105"/>
                <a:gd name="T39" fmla="*/ 69 h 92"/>
                <a:gd name="T40" fmla="*/ 4 w 105"/>
                <a:gd name="T41" fmla="*/ 68 h 92"/>
                <a:gd name="T42" fmla="*/ 5 w 105"/>
                <a:gd name="T43" fmla="*/ 63 h 92"/>
                <a:gd name="T44" fmla="*/ 3 w 105"/>
                <a:gd name="T45" fmla="*/ 47 h 92"/>
                <a:gd name="T46" fmla="*/ 3 w 105"/>
                <a:gd name="T47" fmla="*/ 45 h 92"/>
                <a:gd name="T48" fmla="*/ 7 w 105"/>
                <a:gd name="T49" fmla="*/ 44 h 92"/>
                <a:gd name="T50" fmla="*/ 14 w 105"/>
                <a:gd name="T51" fmla="*/ 43 h 92"/>
                <a:gd name="T52" fmla="*/ 21 w 105"/>
                <a:gd name="T53" fmla="*/ 39 h 92"/>
                <a:gd name="T54" fmla="*/ 25 w 105"/>
                <a:gd name="T55" fmla="*/ 32 h 92"/>
                <a:gd name="T56" fmla="*/ 26 w 105"/>
                <a:gd name="T57" fmla="*/ 27 h 92"/>
                <a:gd name="T58" fmla="*/ 28 w 105"/>
                <a:gd name="T59" fmla="*/ 24 h 92"/>
                <a:gd name="T60" fmla="*/ 34 w 105"/>
                <a:gd name="T61" fmla="*/ 20 h 92"/>
                <a:gd name="T62" fmla="*/ 36 w 105"/>
                <a:gd name="T63" fmla="*/ 14 h 92"/>
                <a:gd name="T64" fmla="*/ 36 w 105"/>
                <a:gd name="T65" fmla="*/ 10 h 92"/>
                <a:gd name="T66" fmla="*/ 40 w 105"/>
                <a:gd name="T67" fmla="*/ 8 h 92"/>
                <a:gd name="T68" fmla="*/ 47 w 105"/>
                <a:gd name="T69" fmla="*/ 7 h 92"/>
                <a:gd name="T70" fmla="*/ 48 w 105"/>
                <a:gd name="T71" fmla="*/ 7 h 92"/>
                <a:gd name="T72" fmla="*/ 48 w 105"/>
                <a:gd name="T73" fmla="*/ 7 h 92"/>
                <a:gd name="T74" fmla="*/ 51 w 105"/>
                <a:gd name="T75" fmla="*/ 3 h 92"/>
                <a:gd name="T76" fmla="*/ 54 w 105"/>
                <a:gd name="T77" fmla="*/ 0 h 92"/>
                <a:gd name="T78" fmla="*/ 55 w 105"/>
                <a:gd name="T79" fmla="*/ 1 h 92"/>
                <a:gd name="T80" fmla="*/ 55 w 105"/>
                <a:gd name="T81" fmla="*/ 2 h 92"/>
                <a:gd name="T82" fmla="*/ 55 w 105"/>
                <a:gd name="T83" fmla="*/ 2 h 92"/>
                <a:gd name="T84" fmla="*/ 72 w 105"/>
                <a:gd name="T85" fmla="*/ 9 h 92"/>
                <a:gd name="T86" fmla="*/ 72 w 105"/>
                <a:gd name="T87" fmla="*/ 9 h 92"/>
                <a:gd name="T88" fmla="*/ 73 w 105"/>
                <a:gd name="T89" fmla="*/ 8 h 92"/>
                <a:gd name="T90" fmla="*/ 82 w 105"/>
                <a:gd name="T91" fmla="*/ 8 h 92"/>
                <a:gd name="T92" fmla="*/ 86 w 105"/>
                <a:gd name="T93" fmla="*/ 16 h 92"/>
                <a:gd name="T94" fmla="*/ 87 w 105"/>
                <a:gd name="T95" fmla="*/ 27 h 92"/>
                <a:gd name="T96" fmla="*/ 92 w 105"/>
                <a:gd name="T97" fmla="*/ 35 h 92"/>
                <a:gd name="T98" fmla="*/ 101 w 105"/>
                <a:gd name="T99" fmla="*/ 48 h 92"/>
                <a:gd name="T100" fmla="*/ 104 w 105"/>
                <a:gd name="T101" fmla="*/ 57 h 92"/>
                <a:gd name="T102" fmla="*/ 103 w 105"/>
                <a:gd name="T103" fmla="*/ 59 h 92"/>
                <a:gd name="T104" fmla="*/ 93 w 105"/>
                <a:gd name="T105" fmla="*/ 62 h 92"/>
                <a:gd name="T106" fmla="*/ 91 w 105"/>
                <a:gd name="T107" fmla="*/ 64 h 92"/>
                <a:gd name="T108" fmla="*/ 91 w 105"/>
                <a:gd name="T109" fmla="*/ 64 h 92"/>
                <a:gd name="T110" fmla="*/ 91 w 105"/>
                <a:gd name="T111" fmla="*/ 65 h 92"/>
                <a:gd name="T112" fmla="*/ 93 w 105"/>
                <a:gd name="T113" fmla="*/ 67 h 92"/>
                <a:gd name="T114" fmla="*/ 95 w 105"/>
                <a:gd name="T115" fmla="*/ 75 h 92"/>
                <a:gd name="T116" fmla="*/ 95 w 105"/>
                <a:gd name="T117" fmla="*/ 75 h 92"/>
                <a:gd name="T118" fmla="*/ 95 w 105"/>
                <a:gd name="T119" fmla="*/ 75 h 92"/>
                <a:gd name="T120" fmla="*/ 86 w 105"/>
                <a:gd name="T121" fmla="*/ 81 h 92"/>
                <a:gd name="T122" fmla="*/ 83 w 105"/>
                <a:gd name="T123" fmla="*/ 90 h 92"/>
                <a:gd name="T124" fmla="*/ 82 w 105"/>
                <a:gd name="T125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05" h="92">
                  <a:moveTo>
                    <a:pt x="82" y="92"/>
                  </a:moveTo>
                  <a:cubicBezTo>
                    <a:pt x="79" y="90"/>
                    <a:pt x="79" y="90"/>
                    <a:pt x="79" y="90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8" y="89"/>
                    <a:pt x="68" y="89"/>
                    <a:pt x="68" y="89"/>
                  </a:cubicBezTo>
                  <a:cubicBezTo>
                    <a:pt x="68" y="89"/>
                    <a:pt x="68" y="89"/>
                    <a:pt x="68" y="89"/>
                  </a:cubicBezTo>
                  <a:cubicBezTo>
                    <a:pt x="68" y="89"/>
                    <a:pt x="68" y="89"/>
                    <a:pt x="68" y="89"/>
                  </a:cubicBezTo>
                  <a:cubicBezTo>
                    <a:pt x="67" y="88"/>
                    <a:pt x="66" y="87"/>
                    <a:pt x="64" y="87"/>
                  </a:cubicBezTo>
                  <a:cubicBezTo>
                    <a:pt x="63" y="87"/>
                    <a:pt x="61" y="88"/>
                    <a:pt x="59" y="88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32" y="82"/>
                    <a:pt x="32" y="82"/>
                    <a:pt x="32" y="82"/>
                  </a:cubicBezTo>
                  <a:cubicBezTo>
                    <a:pt x="27" y="81"/>
                    <a:pt x="23" y="80"/>
                    <a:pt x="20" y="80"/>
                  </a:cubicBezTo>
                  <a:cubicBezTo>
                    <a:pt x="13" y="80"/>
                    <a:pt x="8" y="82"/>
                    <a:pt x="4" y="86"/>
                  </a:cubicBezTo>
                  <a:cubicBezTo>
                    <a:pt x="4" y="86"/>
                    <a:pt x="4" y="86"/>
                    <a:pt x="4" y="86"/>
                  </a:cubicBezTo>
                  <a:cubicBezTo>
                    <a:pt x="3" y="79"/>
                    <a:pt x="3" y="79"/>
                    <a:pt x="3" y="79"/>
                  </a:cubicBezTo>
                  <a:cubicBezTo>
                    <a:pt x="1" y="76"/>
                    <a:pt x="0" y="73"/>
                    <a:pt x="0" y="71"/>
                  </a:cubicBezTo>
                  <a:cubicBezTo>
                    <a:pt x="0" y="71"/>
                    <a:pt x="0" y="71"/>
                    <a:pt x="1" y="71"/>
                  </a:cubicBezTo>
                  <a:cubicBezTo>
                    <a:pt x="4" y="69"/>
                    <a:pt x="4" y="69"/>
                    <a:pt x="4" y="69"/>
                  </a:cubicBezTo>
                  <a:cubicBezTo>
                    <a:pt x="4" y="69"/>
                    <a:pt x="4" y="69"/>
                    <a:pt x="4" y="69"/>
                  </a:cubicBezTo>
                  <a:cubicBezTo>
                    <a:pt x="4" y="68"/>
                    <a:pt x="4" y="68"/>
                    <a:pt x="4" y="68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5" y="58"/>
                    <a:pt x="4" y="53"/>
                    <a:pt x="3" y="47"/>
                  </a:cubicBezTo>
                  <a:cubicBezTo>
                    <a:pt x="3" y="45"/>
                    <a:pt x="3" y="45"/>
                    <a:pt x="3" y="45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21" y="39"/>
                    <a:pt x="21" y="39"/>
                    <a:pt x="21" y="39"/>
                  </a:cubicBezTo>
                  <a:cubicBezTo>
                    <a:pt x="24" y="37"/>
                    <a:pt x="26" y="35"/>
                    <a:pt x="25" y="32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6" y="19"/>
                    <a:pt x="37" y="17"/>
                    <a:pt x="36" y="14"/>
                  </a:cubicBezTo>
                  <a:cubicBezTo>
                    <a:pt x="35" y="12"/>
                    <a:pt x="35" y="11"/>
                    <a:pt x="36" y="10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8" y="7"/>
                    <a:pt x="48" y="7"/>
                    <a:pt x="48" y="7"/>
                  </a:cubicBezTo>
                  <a:cubicBezTo>
                    <a:pt x="48" y="7"/>
                    <a:pt x="48" y="7"/>
                    <a:pt x="48" y="7"/>
                  </a:cubicBezTo>
                  <a:cubicBezTo>
                    <a:pt x="51" y="3"/>
                    <a:pt x="51" y="3"/>
                    <a:pt x="51" y="3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5" y="1"/>
                    <a:pt x="55" y="1"/>
                    <a:pt x="55" y="1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61" y="4"/>
                    <a:pt x="70" y="9"/>
                    <a:pt x="72" y="9"/>
                  </a:cubicBezTo>
                  <a:cubicBezTo>
                    <a:pt x="72" y="9"/>
                    <a:pt x="72" y="9"/>
                    <a:pt x="72" y="9"/>
                  </a:cubicBezTo>
                  <a:cubicBezTo>
                    <a:pt x="73" y="8"/>
                    <a:pt x="73" y="8"/>
                    <a:pt x="73" y="8"/>
                  </a:cubicBezTo>
                  <a:cubicBezTo>
                    <a:pt x="82" y="8"/>
                    <a:pt x="82" y="8"/>
                    <a:pt x="82" y="8"/>
                  </a:cubicBezTo>
                  <a:cubicBezTo>
                    <a:pt x="84" y="9"/>
                    <a:pt x="86" y="12"/>
                    <a:pt x="86" y="16"/>
                  </a:cubicBezTo>
                  <a:cubicBezTo>
                    <a:pt x="86" y="23"/>
                    <a:pt x="86" y="26"/>
                    <a:pt x="87" y="27"/>
                  </a:cubicBezTo>
                  <a:cubicBezTo>
                    <a:pt x="92" y="35"/>
                    <a:pt x="92" y="35"/>
                    <a:pt x="92" y="35"/>
                  </a:cubicBezTo>
                  <a:cubicBezTo>
                    <a:pt x="101" y="48"/>
                    <a:pt x="101" y="48"/>
                    <a:pt x="101" y="48"/>
                  </a:cubicBezTo>
                  <a:cubicBezTo>
                    <a:pt x="104" y="53"/>
                    <a:pt x="105" y="56"/>
                    <a:pt x="104" y="57"/>
                  </a:cubicBezTo>
                  <a:cubicBezTo>
                    <a:pt x="104" y="58"/>
                    <a:pt x="103" y="58"/>
                    <a:pt x="103" y="59"/>
                  </a:cubicBezTo>
                  <a:cubicBezTo>
                    <a:pt x="93" y="62"/>
                    <a:pt x="93" y="62"/>
                    <a:pt x="93" y="62"/>
                  </a:cubicBezTo>
                  <a:cubicBezTo>
                    <a:pt x="91" y="63"/>
                    <a:pt x="91" y="64"/>
                    <a:pt x="91" y="64"/>
                  </a:cubicBezTo>
                  <a:cubicBezTo>
                    <a:pt x="91" y="64"/>
                    <a:pt x="91" y="64"/>
                    <a:pt x="91" y="64"/>
                  </a:cubicBezTo>
                  <a:cubicBezTo>
                    <a:pt x="91" y="65"/>
                    <a:pt x="91" y="65"/>
                    <a:pt x="91" y="65"/>
                  </a:cubicBezTo>
                  <a:cubicBezTo>
                    <a:pt x="93" y="67"/>
                    <a:pt x="93" y="67"/>
                    <a:pt x="93" y="67"/>
                  </a:cubicBezTo>
                  <a:cubicBezTo>
                    <a:pt x="95" y="75"/>
                    <a:pt x="95" y="75"/>
                    <a:pt x="95" y="75"/>
                  </a:cubicBezTo>
                  <a:cubicBezTo>
                    <a:pt x="95" y="75"/>
                    <a:pt x="95" y="75"/>
                    <a:pt x="95" y="75"/>
                  </a:cubicBezTo>
                  <a:cubicBezTo>
                    <a:pt x="95" y="75"/>
                    <a:pt x="95" y="75"/>
                    <a:pt x="95" y="75"/>
                  </a:cubicBezTo>
                  <a:cubicBezTo>
                    <a:pt x="91" y="77"/>
                    <a:pt x="88" y="78"/>
                    <a:pt x="86" y="81"/>
                  </a:cubicBezTo>
                  <a:cubicBezTo>
                    <a:pt x="84" y="82"/>
                    <a:pt x="84" y="86"/>
                    <a:pt x="83" y="90"/>
                  </a:cubicBezTo>
                  <a:cubicBezTo>
                    <a:pt x="82" y="92"/>
                    <a:pt x="82" y="92"/>
                    <a:pt x="82" y="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53" name="Freeform 966"/>
            <p:cNvSpPr>
              <a:spLocks noEditPoints="1"/>
            </p:cNvSpPr>
            <p:nvPr/>
          </p:nvSpPr>
          <p:spPr bwMode="auto">
            <a:xfrm>
              <a:off x="1846800" y="2542568"/>
              <a:ext cx="428511" cy="373057"/>
            </a:xfrm>
            <a:custGeom>
              <a:avLst/>
              <a:gdLst>
                <a:gd name="T0" fmla="*/ 58 w 108"/>
                <a:gd name="T1" fmla="*/ 2 h 94"/>
                <a:gd name="T2" fmla="*/ 75 w 108"/>
                <a:gd name="T3" fmla="*/ 9 h 94"/>
                <a:gd name="T4" fmla="*/ 89 w 108"/>
                <a:gd name="T5" fmla="*/ 17 h 94"/>
                <a:gd name="T6" fmla="*/ 95 w 108"/>
                <a:gd name="T7" fmla="*/ 35 h 94"/>
                <a:gd name="T8" fmla="*/ 105 w 108"/>
                <a:gd name="T9" fmla="*/ 61 h 94"/>
                <a:gd name="T10" fmla="*/ 94 w 108"/>
                <a:gd name="T11" fmla="*/ 65 h 94"/>
                <a:gd name="T12" fmla="*/ 98 w 108"/>
                <a:gd name="T13" fmla="*/ 76 h 94"/>
                <a:gd name="T14" fmla="*/ 88 w 108"/>
                <a:gd name="T15" fmla="*/ 82 h 94"/>
                <a:gd name="T16" fmla="*/ 85 w 108"/>
                <a:gd name="T17" fmla="*/ 94 h 94"/>
                <a:gd name="T18" fmla="*/ 76 w 108"/>
                <a:gd name="T19" fmla="*/ 91 h 94"/>
                <a:gd name="T20" fmla="*/ 69 w 108"/>
                <a:gd name="T21" fmla="*/ 91 h 94"/>
                <a:gd name="T22" fmla="*/ 66 w 108"/>
                <a:gd name="T23" fmla="*/ 89 h 94"/>
                <a:gd name="T24" fmla="*/ 49 w 108"/>
                <a:gd name="T25" fmla="*/ 88 h 94"/>
                <a:gd name="T26" fmla="*/ 22 w 108"/>
                <a:gd name="T27" fmla="*/ 82 h 94"/>
                <a:gd name="T28" fmla="*/ 5 w 108"/>
                <a:gd name="T29" fmla="*/ 87 h 94"/>
                <a:gd name="T30" fmla="*/ 2 w 108"/>
                <a:gd name="T31" fmla="*/ 71 h 94"/>
                <a:gd name="T32" fmla="*/ 6 w 108"/>
                <a:gd name="T33" fmla="*/ 64 h 94"/>
                <a:gd name="T34" fmla="*/ 4 w 108"/>
                <a:gd name="T35" fmla="*/ 45 h 94"/>
                <a:gd name="T36" fmla="*/ 16 w 108"/>
                <a:gd name="T37" fmla="*/ 43 h 94"/>
                <a:gd name="T38" fmla="*/ 26 w 108"/>
                <a:gd name="T39" fmla="*/ 33 h 94"/>
                <a:gd name="T40" fmla="*/ 29 w 108"/>
                <a:gd name="T41" fmla="*/ 24 h 94"/>
                <a:gd name="T42" fmla="*/ 37 w 108"/>
                <a:gd name="T43" fmla="*/ 15 h 94"/>
                <a:gd name="T44" fmla="*/ 41 w 108"/>
                <a:gd name="T45" fmla="*/ 8 h 94"/>
                <a:gd name="T46" fmla="*/ 52 w 108"/>
                <a:gd name="T47" fmla="*/ 4 h 94"/>
                <a:gd name="T48" fmla="*/ 56 w 108"/>
                <a:gd name="T49" fmla="*/ 2 h 94"/>
                <a:gd name="T50" fmla="*/ 51 w 108"/>
                <a:gd name="T51" fmla="*/ 8 h 94"/>
                <a:gd name="T52" fmla="*/ 50 w 108"/>
                <a:gd name="T53" fmla="*/ 9 h 94"/>
                <a:gd name="T54" fmla="*/ 39 w 108"/>
                <a:gd name="T55" fmla="*/ 11 h 94"/>
                <a:gd name="T56" fmla="*/ 39 w 108"/>
                <a:gd name="T57" fmla="*/ 15 h 94"/>
                <a:gd name="T58" fmla="*/ 36 w 108"/>
                <a:gd name="T59" fmla="*/ 22 h 94"/>
                <a:gd name="T60" fmla="*/ 29 w 108"/>
                <a:gd name="T61" fmla="*/ 29 h 94"/>
                <a:gd name="T62" fmla="*/ 24 w 108"/>
                <a:gd name="T63" fmla="*/ 40 h 94"/>
                <a:gd name="T64" fmla="*/ 17 w 108"/>
                <a:gd name="T65" fmla="*/ 45 h 94"/>
                <a:gd name="T66" fmla="*/ 9 w 108"/>
                <a:gd name="T67" fmla="*/ 46 h 94"/>
                <a:gd name="T68" fmla="*/ 6 w 108"/>
                <a:gd name="T69" fmla="*/ 48 h 94"/>
                <a:gd name="T70" fmla="*/ 8 w 108"/>
                <a:gd name="T71" fmla="*/ 64 h 94"/>
                <a:gd name="T72" fmla="*/ 7 w 108"/>
                <a:gd name="T73" fmla="*/ 70 h 94"/>
                <a:gd name="T74" fmla="*/ 6 w 108"/>
                <a:gd name="T75" fmla="*/ 71 h 94"/>
                <a:gd name="T76" fmla="*/ 3 w 108"/>
                <a:gd name="T77" fmla="*/ 73 h 94"/>
                <a:gd name="T78" fmla="*/ 6 w 108"/>
                <a:gd name="T79" fmla="*/ 79 h 94"/>
                <a:gd name="T80" fmla="*/ 6 w 108"/>
                <a:gd name="T81" fmla="*/ 80 h 94"/>
                <a:gd name="T82" fmla="*/ 22 w 108"/>
                <a:gd name="T83" fmla="*/ 80 h 94"/>
                <a:gd name="T84" fmla="*/ 49 w 108"/>
                <a:gd name="T85" fmla="*/ 86 h 94"/>
                <a:gd name="T86" fmla="*/ 66 w 108"/>
                <a:gd name="T87" fmla="*/ 88 h 94"/>
                <a:gd name="T88" fmla="*/ 71 w 108"/>
                <a:gd name="T89" fmla="*/ 90 h 94"/>
                <a:gd name="T90" fmla="*/ 71 w 108"/>
                <a:gd name="T91" fmla="*/ 90 h 94"/>
                <a:gd name="T92" fmla="*/ 75 w 108"/>
                <a:gd name="T93" fmla="*/ 90 h 94"/>
                <a:gd name="T94" fmla="*/ 76 w 108"/>
                <a:gd name="T95" fmla="*/ 90 h 94"/>
                <a:gd name="T96" fmla="*/ 81 w 108"/>
                <a:gd name="T97" fmla="*/ 91 h 94"/>
                <a:gd name="T98" fmla="*/ 84 w 108"/>
                <a:gd name="T99" fmla="*/ 92 h 94"/>
                <a:gd name="T100" fmla="*/ 87 w 108"/>
                <a:gd name="T101" fmla="*/ 81 h 94"/>
                <a:gd name="T102" fmla="*/ 87 w 108"/>
                <a:gd name="T103" fmla="*/ 81 h 94"/>
                <a:gd name="T104" fmla="*/ 94 w 108"/>
                <a:gd name="T105" fmla="*/ 69 h 94"/>
                <a:gd name="T106" fmla="*/ 92 w 108"/>
                <a:gd name="T107" fmla="*/ 66 h 94"/>
                <a:gd name="T108" fmla="*/ 94 w 108"/>
                <a:gd name="T109" fmla="*/ 63 h 94"/>
                <a:gd name="T110" fmla="*/ 105 w 108"/>
                <a:gd name="T111" fmla="*/ 58 h 94"/>
                <a:gd name="T112" fmla="*/ 93 w 108"/>
                <a:gd name="T113" fmla="*/ 36 h 94"/>
                <a:gd name="T114" fmla="*/ 88 w 108"/>
                <a:gd name="T115" fmla="*/ 29 h 94"/>
                <a:gd name="T116" fmla="*/ 87 w 108"/>
                <a:gd name="T117" fmla="*/ 17 h 94"/>
                <a:gd name="T118" fmla="*/ 75 w 108"/>
                <a:gd name="T119" fmla="*/ 10 h 94"/>
                <a:gd name="T120" fmla="*/ 57 w 108"/>
                <a:gd name="T121" fmla="*/ 3 h 94"/>
                <a:gd name="T122" fmla="*/ 57 w 108"/>
                <a:gd name="T123" fmla="*/ 3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8" h="94">
                  <a:moveTo>
                    <a:pt x="56" y="0"/>
                  </a:moveTo>
                  <a:cubicBezTo>
                    <a:pt x="58" y="2"/>
                    <a:pt x="58" y="2"/>
                    <a:pt x="58" y="2"/>
                  </a:cubicBezTo>
                  <a:cubicBezTo>
                    <a:pt x="67" y="6"/>
                    <a:pt x="73" y="9"/>
                    <a:pt x="74" y="9"/>
                  </a:cubicBezTo>
                  <a:cubicBezTo>
                    <a:pt x="74" y="9"/>
                    <a:pt x="75" y="9"/>
                    <a:pt x="75" y="9"/>
                  </a:cubicBezTo>
                  <a:cubicBezTo>
                    <a:pt x="84" y="8"/>
                    <a:pt x="84" y="8"/>
                    <a:pt x="84" y="8"/>
                  </a:cubicBezTo>
                  <a:cubicBezTo>
                    <a:pt x="87" y="10"/>
                    <a:pt x="89" y="13"/>
                    <a:pt x="89" y="17"/>
                  </a:cubicBezTo>
                  <a:cubicBezTo>
                    <a:pt x="89" y="24"/>
                    <a:pt x="89" y="27"/>
                    <a:pt x="90" y="28"/>
                  </a:cubicBezTo>
                  <a:cubicBezTo>
                    <a:pt x="95" y="35"/>
                    <a:pt x="95" y="35"/>
                    <a:pt x="95" y="35"/>
                  </a:cubicBezTo>
                  <a:cubicBezTo>
                    <a:pt x="104" y="48"/>
                    <a:pt x="104" y="48"/>
                    <a:pt x="104" y="48"/>
                  </a:cubicBezTo>
                  <a:cubicBezTo>
                    <a:pt x="108" y="55"/>
                    <a:pt x="108" y="59"/>
                    <a:pt x="105" y="61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4" y="65"/>
                    <a:pt x="94" y="65"/>
                    <a:pt x="94" y="65"/>
                  </a:cubicBezTo>
                  <a:cubicBezTo>
                    <a:pt x="96" y="68"/>
                    <a:pt x="96" y="68"/>
                    <a:pt x="96" y="68"/>
                  </a:cubicBezTo>
                  <a:cubicBezTo>
                    <a:pt x="98" y="76"/>
                    <a:pt x="98" y="76"/>
                    <a:pt x="98" y="76"/>
                  </a:cubicBezTo>
                  <a:cubicBezTo>
                    <a:pt x="99" y="76"/>
                    <a:pt x="99" y="76"/>
                    <a:pt x="99" y="76"/>
                  </a:cubicBezTo>
                  <a:cubicBezTo>
                    <a:pt x="95" y="78"/>
                    <a:pt x="91" y="80"/>
                    <a:pt x="88" y="82"/>
                  </a:cubicBezTo>
                  <a:cubicBezTo>
                    <a:pt x="87" y="84"/>
                    <a:pt x="86" y="87"/>
                    <a:pt x="86" y="91"/>
                  </a:cubicBezTo>
                  <a:cubicBezTo>
                    <a:pt x="85" y="94"/>
                    <a:pt x="85" y="94"/>
                    <a:pt x="85" y="94"/>
                  </a:cubicBezTo>
                  <a:cubicBezTo>
                    <a:pt x="81" y="92"/>
                    <a:pt x="81" y="92"/>
                    <a:pt x="81" y="92"/>
                  </a:cubicBezTo>
                  <a:cubicBezTo>
                    <a:pt x="76" y="91"/>
                    <a:pt x="76" y="91"/>
                    <a:pt x="76" y="91"/>
                  </a:cubicBezTo>
                  <a:cubicBezTo>
                    <a:pt x="71" y="92"/>
                    <a:pt x="71" y="92"/>
                    <a:pt x="71" y="92"/>
                  </a:cubicBezTo>
                  <a:cubicBezTo>
                    <a:pt x="69" y="91"/>
                    <a:pt x="69" y="91"/>
                    <a:pt x="69" y="91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9" y="90"/>
                    <a:pt x="68" y="89"/>
                    <a:pt x="66" y="89"/>
                  </a:cubicBezTo>
                  <a:cubicBezTo>
                    <a:pt x="65" y="89"/>
                    <a:pt x="63" y="90"/>
                    <a:pt x="61" y="90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29" y="83"/>
                    <a:pt x="25" y="82"/>
                    <a:pt x="22" y="82"/>
                  </a:cubicBezTo>
                  <a:cubicBezTo>
                    <a:pt x="15" y="82"/>
                    <a:pt x="9" y="84"/>
                    <a:pt x="6" y="90"/>
                  </a:cubicBezTo>
                  <a:cubicBezTo>
                    <a:pt x="5" y="87"/>
                    <a:pt x="5" y="87"/>
                    <a:pt x="5" y="87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1" y="75"/>
                    <a:pt x="0" y="72"/>
                    <a:pt x="2" y="71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6" y="60"/>
                    <a:pt x="6" y="55"/>
                    <a:pt x="4" y="48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6" y="37"/>
                    <a:pt x="27" y="35"/>
                    <a:pt x="26" y="33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8" y="19"/>
                    <a:pt x="38" y="18"/>
                    <a:pt x="37" y="15"/>
                  </a:cubicBezTo>
                  <a:cubicBezTo>
                    <a:pt x="36" y="13"/>
                    <a:pt x="36" y="11"/>
                    <a:pt x="38" y="10"/>
                  </a:cubicBezTo>
                  <a:cubicBezTo>
                    <a:pt x="41" y="8"/>
                    <a:pt x="41" y="8"/>
                    <a:pt x="41" y="8"/>
                  </a:cubicBezTo>
                  <a:cubicBezTo>
                    <a:pt x="49" y="7"/>
                    <a:pt x="49" y="7"/>
                    <a:pt x="49" y="7"/>
                  </a:cubicBezTo>
                  <a:cubicBezTo>
                    <a:pt x="52" y="4"/>
                    <a:pt x="52" y="4"/>
                    <a:pt x="52" y="4"/>
                  </a:cubicBezTo>
                  <a:cubicBezTo>
                    <a:pt x="56" y="0"/>
                    <a:pt x="56" y="0"/>
                    <a:pt x="56" y="0"/>
                  </a:cubicBezTo>
                  <a:moveTo>
                    <a:pt x="56" y="2"/>
                  </a:moveTo>
                  <a:cubicBezTo>
                    <a:pt x="53" y="5"/>
                    <a:pt x="53" y="5"/>
                    <a:pt x="53" y="5"/>
                  </a:cubicBezTo>
                  <a:cubicBezTo>
                    <a:pt x="51" y="8"/>
                    <a:pt x="51" y="8"/>
                    <a:pt x="51" y="8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39" y="11"/>
                    <a:pt x="39" y="11"/>
                    <a:pt x="39" y="11"/>
                  </a:cubicBezTo>
                  <a:cubicBezTo>
                    <a:pt x="38" y="12"/>
                    <a:pt x="38" y="13"/>
                    <a:pt x="39" y="14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40" y="18"/>
                    <a:pt x="39" y="20"/>
                    <a:pt x="36" y="22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29" y="29"/>
                    <a:pt x="29" y="29"/>
                    <a:pt x="29" y="29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9" y="36"/>
                    <a:pt x="27" y="38"/>
                    <a:pt x="24" y="40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6" y="46"/>
                    <a:pt x="6" y="46"/>
                    <a:pt x="6" y="46"/>
                  </a:cubicBezTo>
                  <a:cubicBezTo>
                    <a:pt x="6" y="48"/>
                    <a:pt x="6" y="48"/>
                    <a:pt x="6" y="48"/>
                  </a:cubicBezTo>
                  <a:cubicBezTo>
                    <a:pt x="7" y="54"/>
                    <a:pt x="8" y="59"/>
                    <a:pt x="8" y="64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8" y="65"/>
                    <a:pt x="8" y="65"/>
                    <a:pt x="8" y="65"/>
                  </a:cubicBezTo>
                  <a:cubicBezTo>
                    <a:pt x="7" y="70"/>
                    <a:pt x="7" y="70"/>
                    <a:pt x="7" y="70"/>
                  </a:cubicBezTo>
                  <a:cubicBezTo>
                    <a:pt x="7" y="70"/>
                    <a:pt x="7" y="70"/>
                    <a:pt x="7" y="70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3" y="73"/>
                    <a:pt x="3" y="73"/>
                    <a:pt x="3" y="73"/>
                  </a:cubicBezTo>
                  <a:cubicBezTo>
                    <a:pt x="3" y="73"/>
                    <a:pt x="3" y="73"/>
                    <a:pt x="3" y="73"/>
                  </a:cubicBezTo>
                  <a:cubicBezTo>
                    <a:pt x="3" y="73"/>
                    <a:pt x="3" y="73"/>
                    <a:pt x="3" y="73"/>
                  </a:cubicBezTo>
                  <a:cubicBezTo>
                    <a:pt x="3" y="73"/>
                    <a:pt x="3" y="74"/>
                    <a:pt x="6" y="79"/>
                  </a:cubicBezTo>
                  <a:cubicBezTo>
                    <a:pt x="6" y="79"/>
                    <a:pt x="6" y="79"/>
                    <a:pt x="6" y="79"/>
                  </a:cubicBezTo>
                  <a:cubicBezTo>
                    <a:pt x="6" y="80"/>
                    <a:pt x="6" y="80"/>
                    <a:pt x="6" y="80"/>
                  </a:cubicBezTo>
                  <a:cubicBezTo>
                    <a:pt x="7" y="85"/>
                    <a:pt x="7" y="85"/>
                    <a:pt x="7" y="85"/>
                  </a:cubicBezTo>
                  <a:cubicBezTo>
                    <a:pt x="10" y="82"/>
                    <a:pt x="15" y="80"/>
                    <a:pt x="22" y="80"/>
                  </a:cubicBezTo>
                  <a:cubicBezTo>
                    <a:pt x="25" y="80"/>
                    <a:pt x="29" y="81"/>
                    <a:pt x="34" y="82"/>
                  </a:cubicBezTo>
                  <a:cubicBezTo>
                    <a:pt x="49" y="86"/>
                    <a:pt x="49" y="86"/>
                    <a:pt x="49" y="86"/>
                  </a:cubicBezTo>
                  <a:cubicBezTo>
                    <a:pt x="61" y="88"/>
                    <a:pt x="61" y="88"/>
                    <a:pt x="61" y="88"/>
                  </a:cubicBezTo>
                  <a:cubicBezTo>
                    <a:pt x="63" y="88"/>
                    <a:pt x="65" y="88"/>
                    <a:pt x="66" y="88"/>
                  </a:cubicBezTo>
                  <a:cubicBezTo>
                    <a:pt x="68" y="88"/>
                    <a:pt x="70" y="88"/>
                    <a:pt x="70" y="89"/>
                  </a:cubicBezTo>
                  <a:cubicBezTo>
                    <a:pt x="71" y="90"/>
                    <a:pt x="71" y="90"/>
                    <a:pt x="71" y="90"/>
                  </a:cubicBezTo>
                  <a:cubicBezTo>
                    <a:pt x="71" y="90"/>
                    <a:pt x="71" y="90"/>
                    <a:pt x="71" y="90"/>
                  </a:cubicBezTo>
                  <a:cubicBezTo>
                    <a:pt x="71" y="90"/>
                    <a:pt x="71" y="90"/>
                    <a:pt x="71" y="90"/>
                  </a:cubicBezTo>
                  <a:cubicBezTo>
                    <a:pt x="71" y="90"/>
                    <a:pt x="71" y="90"/>
                    <a:pt x="71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6" y="90"/>
                    <a:pt x="76" y="90"/>
                    <a:pt x="76" y="90"/>
                  </a:cubicBezTo>
                  <a:cubicBezTo>
                    <a:pt x="76" y="90"/>
                    <a:pt x="76" y="90"/>
                    <a:pt x="76" y="90"/>
                  </a:cubicBezTo>
                  <a:cubicBezTo>
                    <a:pt x="81" y="91"/>
                    <a:pt x="81" y="91"/>
                    <a:pt x="81" y="91"/>
                  </a:cubicBezTo>
                  <a:cubicBezTo>
                    <a:pt x="81" y="91"/>
                    <a:pt x="81" y="91"/>
                    <a:pt x="81" y="91"/>
                  </a:cubicBezTo>
                  <a:cubicBezTo>
                    <a:pt x="81" y="91"/>
                    <a:pt x="81" y="91"/>
                    <a:pt x="81" y="91"/>
                  </a:cubicBezTo>
                  <a:cubicBezTo>
                    <a:pt x="84" y="92"/>
                    <a:pt x="84" y="92"/>
                    <a:pt x="84" y="92"/>
                  </a:cubicBezTo>
                  <a:cubicBezTo>
                    <a:pt x="84" y="91"/>
                    <a:pt x="84" y="91"/>
                    <a:pt x="84" y="91"/>
                  </a:cubicBezTo>
                  <a:cubicBezTo>
                    <a:pt x="85" y="87"/>
                    <a:pt x="86" y="83"/>
                    <a:pt x="87" y="81"/>
                  </a:cubicBezTo>
                  <a:cubicBezTo>
                    <a:pt x="87" y="81"/>
                    <a:pt x="87" y="81"/>
                    <a:pt x="87" y="81"/>
                  </a:cubicBezTo>
                  <a:cubicBezTo>
                    <a:pt x="87" y="81"/>
                    <a:pt x="87" y="81"/>
                    <a:pt x="87" y="81"/>
                  </a:cubicBezTo>
                  <a:cubicBezTo>
                    <a:pt x="89" y="79"/>
                    <a:pt x="92" y="77"/>
                    <a:pt x="96" y="76"/>
                  </a:cubicBezTo>
                  <a:cubicBezTo>
                    <a:pt x="94" y="69"/>
                    <a:pt x="94" y="69"/>
                    <a:pt x="94" y="69"/>
                  </a:cubicBezTo>
                  <a:cubicBezTo>
                    <a:pt x="92" y="66"/>
                    <a:pt x="92" y="66"/>
                    <a:pt x="92" y="66"/>
                  </a:cubicBezTo>
                  <a:cubicBezTo>
                    <a:pt x="92" y="66"/>
                    <a:pt x="92" y="66"/>
                    <a:pt x="92" y="66"/>
                  </a:cubicBezTo>
                  <a:cubicBezTo>
                    <a:pt x="92" y="65"/>
                    <a:pt x="92" y="65"/>
                    <a:pt x="92" y="65"/>
                  </a:cubicBezTo>
                  <a:cubicBezTo>
                    <a:pt x="92" y="64"/>
                    <a:pt x="92" y="63"/>
                    <a:pt x="94" y="63"/>
                  </a:cubicBezTo>
                  <a:cubicBezTo>
                    <a:pt x="104" y="59"/>
                    <a:pt x="104" y="59"/>
                    <a:pt x="104" y="59"/>
                  </a:cubicBezTo>
                  <a:cubicBezTo>
                    <a:pt x="105" y="59"/>
                    <a:pt x="105" y="58"/>
                    <a:pt x="105" y="58"/>
                  </a:cubicBezTo>
                  <a:cubicBezTo>
                    <a:pt x="106" y="57"/>
                    <a:pt x="106" y="55"/>
                    <a:pt x="103" y="49"/>
                  </a:cubicBezTo>
                  <a:cubicBezTo>
                    <a:pt x="93" y="36"/>
                    <a:pt x="93" y="36"/>
                    <a:pt x="93" y="36"/>
                  </a:cubicBezTo>
                  <a:cubicBezTo>
                    <a:pt x="88" y="29"/>
                    <a:pt x="88" y="29"/>
                    <a:pt x="88" y="29"/>
                  </a:cubicBezTo>
                  <a:cubicBezTo>
                    <a:pt x="88" y="29"/>
                    <a:pt x="88" y="29"/>
                    <a:pt x="88" y="29"/>
                  </a:cubicBezTo>
                  <a:cubicBezTo>
                    <a:pt x="88" y="29"/>
                    <a:pt x="88" y="29"/>
                    <a:pt x="88" y="29"/>
                  </a:cubicBezTo>
                  <a:cubicBezTo>
                    <a:pt x="87" y="27"/>
                    <a:pt x="87" y="23"/>
                    <a:pt x="87" y="17"/>
                  </a:cubicBezTo>
                  <a:cubicBezTo>
                    <a:pt x="87" y="13"/>
                    <a:pt x="86" y="11"/>
                    <a:pt x="83" y="10"/>
                  </a:cubicBezTo>
                  <a:cubicBezTo>
                    <a:pt x="75" y="10"/>
                    <a:pt x="75" y="10"/>
                    <a:pt x="75" y="10"/>
                  </a:cubicBezTo>
                  <a:cubicBezTo>
                    <a:pt x="75" y="10"/>
                    <a:pt x="75" y="10"/>
                    <a:pt x="74" y="10"/>
                  </a:cubicBezTo>
                  <a:cubicBezTo>
                    <a:pt x="72" y="10"/>
                    <a:pt x="64" y="7"/>
                    <a:pt x="57" y="3"/>
                  </a:cubicBezTo>
                  <a:cubicBezTo>
                    <a:pt x="57" y="3"/>
                    <a:pt x="57" y="3"/>
                    <a:pt x="57" y="3"/>
                  </a:cubicBezTo>
                  <a:cubicBezTo>
                    <a:pt x="57" y="3"/>
                    <a:pt x="57" y="3"/>
                    <a:pt x="57" y="3"/>
                  </a:cubicBezTo>
                  <a:cubicBezTo>
                    <a:pt x="56" y="2"/>
                    <a:pt x="56" y="2"/>
                    <a:pt x="5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54" name="Freeform 967"/>
            <p:cNvSpPr>
              <a:spLocks/>
            </p:cNvSpPr>
            <p:nvPr/>
          </p:nvSpPr>
          <p:spPr bwMode="auto">
            <a:xfrm>
              <a:off x="1855202" y="2545930"/>
              <a:ext cx="416748" cy="366335"/>
            </a:xfrm>
            <a:custGeom>
              <a:avLst/>
              <a:gdLst>
                <a:gd name="T0" fmla="*/ 82 w 105"/>
                <a:gd name="T1" fmla="*/ 92 h 92"/>
                <a:gd name="T2" fmla="*/ 79 w 105"/>
                <a:gd name="T3" fmla="*/ 90 h 92"/>
                <a:gd name="T4" fmla="*/ 74 w 105"/>
                <a:gd name="T5" fmla="*/ 90 h 92"/>
                <a:gd name="T6" fmla="*/ 69 w 105"/>
                <a:gd name="T7" fmla="*/ 90 h 92"/>
                <a:gd name="T8" fmla="*/ 68 w 105"/>
                <a:gd name="T9" fmla="*/ 90 h 92"/>
                <a:gd name="T10" fmla="*/ 68 w 105"/>
                <a:gd name="T11" fmla="*/ 89 h 92"/>
                <a:gd name="T12" fmla="*/ 68 w 105"/>
                <a:gd name="T13" fmla="*/ 89 h 92"/>
                <a:gd name="T14" fmla="*/ 68 w 105"/>
                <a:gd name="T15" fmla="*/ 89 h 92"/>
                <a:gd name="T16" fmla="*/ 64 w 105"/>
                <a:gd name="T17" fmla="*/ 87 h 92"/>
                <a:gd name="T18" fmla="*/ 59 w 105"/>
                <a:gd name="T19" fmla="*/ 88 h 92"/>
                <a:gd name="T20" fmla="*/ 47 w 105"/>
                <a:gd name="T21" fmla="*/ 86 h 92"/>
                <a:gd name="T22" fmla="*/ 32 w 105"/>
                <a:gd name="T23" fmla="*/ 82 h 92"/>
                <a:gd name="T24" fmla="*/ 20 w 105"/>
                <a:gd name="T25" fmla="*/ 80 h 92"/>
                <a:gd name="T26" fmla="*/ 4 w 105"/>
                <a:gd name="T27" fmla="*/ 86 h 92"/>
                <a:gd name="T28" fmla="*/ 4 w 105"/>
                <a:gd name="T29" fmla="*/ 86 h 92"/>
                <a:gd name="T30" fmla="*/ 3 w 105"/>
                <a:gd name="T31" fmla="*/ 79 h 92"/>
                <a:gd name="T32" fmla="*/ 0 w 105"/>
                <a:gd name="T33" fmla="*/ 71 h 92"/>
                <a:gd name="T34" fmla="*/ 1 w 105"/>
                <a:gd name="T35" fmla="*/ 71 h 92"/>
                <a:gd name="T36" fmla="*/ 4 w 105"/>
                <a:gd name="T37" fmla="*/ 69 h 92"/>
                <a:gd name="T38" fmla="*/ 4 w 105"/>
                <a:gd name="T39" fmla="*/ 69 h 92"/>
                <a:gd name="T40" fmla="*/ 4 w 105"/>
                <a:gd name="T41" fmla="*/ 68 h 92"/>
                <a:gd name="T42" fmla="*/ 5 w 105"/>
                <a:gd name="T43" fmla="*/ 63 h 92"/>
                <a:gd name="T44" fmla="*/ 3 w 105"/>
                <a:gd name="T45" fmla="*/ 47 h 92"/>
                <a:gd name="T46" fmla="*/ 3 w 105"/>
                <a:gd name="T47" fmla="*/ 45 h 92"/>
                <a:gd name="T48" fmla="*/ 7 w 105"/>
                <a:gd name="T49" fmla="*/ 44 h 92"/>
                <a:gd name="T50" fmla="*/ 14 w 105"/>
                <a:gd name="T51" fmla="*/ 43 h 92"/>
                <a:gd name="T52" fmla="*/ 21 w 105"/>
                <a:gd name="T53" fmla="*/ 39 h 92"/>
                <a:gd name="T54" fmla="*/ 25 w 105"/>
                <a:gd name="T55" fmla="*/ 32 h 92"/>
                <a:gd name="T56" fmla="*/ 26 w 105"/>
                <a:gd name="T57" fmla="*/ 27 h 92"/>
                <a:gd name="T58" fmla="*/ 28 w 105"/>
                <a:gd name="T59" fmla="*/ 24 h 92"/>
                <a:gd name="T60" fmla="*/ 34 w 105"/>
                <a:gd name="T61" fmla="*/ 20 h 92"/>
                <a:gd name="T62" fmla="*/ 36 w 105"/>
                <a:gd name="T63" fmla="*/ 14 h 92"/>
                <a:gd name="T64" fmla="*/ 36 w 105"/>
                <a:gd name="T65" fmla="*/ 10 h 92"/>
                <a:gd name="T66" fmla="*/ 40 w 105"/>
                <a:gd name="T67" fmla="*/ 8 h 92"/>
                <a:gd name="T68" fmla="*/ 47 w 105"/>
                <a:gd name="T69" fmla="*/ 7 h 92"/>
                <a:gd name="T70" fmla="*/ 48 w 105"/>
                <a:gd name="T71" fmla="*/ 7 h 92"/>
                <a:gd name="T72" fmla="*/ 48 w 105"/>
                <a:gd name="T73" fmla="*/ 7 h 92"/>
                <a:gd name="T74" fmla="*/ 51 w 105"/>
                <a:gd name="T75" fmla="*/ 3 h 92"/>
                <a:gd name="T76" fmla="*/ 54 w 105"/>
                <a:gd name="T77" fmla="*/ 0 h 92"/>
                <a:gd name="T78" fmla="*/ 55 w 105"/>
                <a:gd name="T79" fmla="*/ 1 h 92"/>
                <a:gd name="T80" fmla="*/ 55 w 105"/>
                <a:gd name="T81" fmla="*/ 2 h 92"/>
                <a:gd name="T82" fmla="*/ 55 w 105"/>
                <a:gd name="T83" fmla="*/ 2 h 92"/>
                <a:gd name="T84" fmla="*/ 72 w 105"/>
                <a:gd name="T85" fmla="*/ 9 h 92"/>
                <a:gd name="T86" fmla="*/ 72 w 105"/>
                <a:gd name="T87" fmla="*/ 9 h 92"/>
                <a:gd name="T88" fmla="*/ 73 w 105"/>
                <a:gd name="T89" fmla="*/ 8 h 92"/>
                <a:gd name="T90" fmla="*/ 82 w 105"/>
                <a:gd name="T91" fmla="*/ 8 h 92"/>
                <a:gd name="T92" fmla="*/ 86 w 105"/>
                <a:gd name="T93" fmla="*/ 16 h 92"/>
                <a:gd name="T94" fmla="*/ 87 w 105"/>
                <a:gd name="T95" fmla="*/ 27 h 92"/>
                <a:gd name="T96" fmla="*/ 92 w 105"/>
                <a:gd name="T97" fmla="*/ 35 h 92"/>
                <a:gd name="T98" fmla="*/ 101 w 105"/>
                <a:gd name="T99" fmla="*/ 48 h 92"/>
                <a:gd name="T100" fmla="*/ 104 w 105"/>
                <a:gd name="T101" fmla="*/ 57 h 92"/>
                <a:gd name="T102" fmla="*/ 103 w 105"/>
                <a:gd name="T103" fmla="*/ 59 h 92"/>
                <a:gd name="T104" fmla="*/ 93 w 105"/>
                <a:gd name="T105" fmla="*/ 62 h 92"/>
                <a:gd name="T106" fmla="*/ 91 w 105"/>
                <a:gd name="T107" fmla="*/ 64 h 92"/>
                <a:gd name="T108" fmla="*/ 91 w 105"/>
                <a:gd name="T109" fmla="*/ 64 h 92"/>
                <a:gd name="T110" fmla="*/ 91 w 105"/>
                <a:gd name="T111" fmla="*/ 65 h 92"/>
                <a:gd name="T112" fmla="*/ 93 w 105"/>
                <a:gd name="T113" fmla="*/ 67 h 92"/>
                <a:gd name="T114" fmla="*/ 95 w 105"/>
                <a:gd name="T115" fmla="*/ 75 h 92"/>
                <a:gd name="T116" fmla="*/ 95 w 105"/>
                <a:gd name="T117" fmla="*/ 75 h 92"/>
                <a:gd name="T118" fmla="*/ 95 w 105"/>
                <a:gd name="T119" fmla="*/ 75 h 92"/>
                <a:gd name="T120" fmla="*/ 86 w 105"/>
                <a:gd name="T121" fmla="*/ 81 h 92"/>
                <a:gd name="T122" fmla="*/ 83 w 105"/>
                <a:gd name="T123" fmla="*/ 90 h 92"/>
                <a:gd name="T124" fmla="*/ 82 w 105"/>
                <a:gd name="T125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05" h="92">
                  <a:moveTo>
                    <a:pt x="82" y="92"/>
                  </a:moveTo>
                  <a:cubicBezTo>
                    <a:pt x="79" y="90"/>
                    <a:pt x="79" y="90"/>
                    <a:pt x="79" y="90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8" y="89"/>
                    <a:pt x="68" y="89"/>
                    <a:pt x="68" y="89"/>
                  </a:cubicBezTo>
                  <a:cubicBezTo>
                    <a:pt x="68" y="89"/>
                    <a:pt x="68" y="89"/>
                    <a:pt x="68" y="89"/>
                  </a:cubicBezTo>
                  <a:cubicBezTo>
                    <a:pt x="68" y="89"/>
                    <a:pt x="68" y="89"/>
                    <a:pt x="68" y="89"/>
                  </a:cubicBezTo>
                  <a:cubicBezTo>
                    <a:pt x="67" y="88"/>
                    <a:pt x="66" y="87"/>
                    <a:pt x="64" y="87"/>
                  </a:cubicBezTo>
                  <a:cubicBezTo>
                    <a:pt x="63" y="87"/>
                    <a:pt x="61" y="88"/>
                    <a:pt x="59" y="88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32" y="82"/>
                    <a:pt x="32" y="82"/>
                    <a:pt x="32" y="82"/>
                  </a:cubicBezTo>
                  <a:cubicBezTo>
                    <a:pt x="27" y="81"/>
                    <a:pt x="23" y="80"/>
                    <a:pt x="20" y="80"/>
                  </a:cubicBezTo>
                  <a:cubicBezTo>
                    <a:pt x="13" y="80"/>
                    <a:pt x="8" y="82"/>
                    <a:pt x="4" y="86"/>
                  </a:cubicBezTo>
                  <a:cubicBezTo>
                    <a:pt x="4" y="86"/>
                    <a:pt x="4" y="86"/>
                    <a:pt x="4" y="86"/>
                  </a:cubicBezTo>
                  <a:cubicBezTo>
                    <a:pt x="3" y="79"/>
                    <a:pt x="3" y="79"/>
                    <a:pt x="3" y="79"/>
                  </a:cubicBezTo>
                  <a:cubicBezTo>
                    <a:pt x="1" y="76"/>
                    <a:pt x="0" y="73"/>
                    <a:pt x="0" y="71"/>
                  </a:cubicBezTo>
                  <a:cubicBezTo>
                    <a:pt x="0" y="71"/>
                    <a:pt x="0" y="71"/>
                    <a:pt x="1" y="71"/>
                  </a:cubicBezTo>
                  <a:cubicBezTo>
                    <a:pt x="4" y="69"/>
                    <a:pt x="4" y="69"/>
                    <a:pt x="4" y="69"/>
                  </a:cubicBezTo>
                  <a:cubicBezTo>
                    <a:pt x="4" y="69"/>
                    <a:pt x="4" y="69"/>
                    <a:pt x="4" y="69"/>
                  </a:cubicBezTo>
                  <a:cubicBezTo>
                    <a:pt x="4" y="68"/>
                    <a:pt x="4" y="68"/>
                    <a:pt x="4" y="68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5" y="58"/>
                    <a:pt x="4" y="53"/>
                    <a:pt x="3" y="47"/>
                  </a:cubicBezTo>
                  <a:cubicBezTo>
                    <a:pt x="3" y="45"/>
                    <a:pt x="3" y="45"/>
                    <a:pt x="3" y="45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21" y="39"/>
                    <a:pt x="21" y="39"/>
                    <a:pt x="21" y="39"/>
                  </a:cubicBezTo>
                  <a:cubicBezTo>
                    <a:pt x="24" y="37"/>
                    <a:pt x="26" y="35"/>
                    <a:pt x="25" y="32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6" y="19"/>
                    <a:pt x="37" y="17"/>
                    <a:pt x="36" y="14"/>
                  </a:cubicBezTo>
                  <a:cubicBezTo>
                    <a:pt x="35" y="12"/>
                    <a:pt x="35" y="11"/>
                    <a:pt x="36" y="10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8" y="7"/>
                    <a:pt x="48" y="7"/>
                    <a:pt x="48" y="7"/>
                  </a:cubicBezTo>
                  <a:cubicBezTo>
                    <a:pt x="48" y="7"/>
                    <a:pt x="48" y="7"/>
                    <a:pt x="48" y="7"/>
                  </a:cubicBezTo>
                  <a:cubicBezTo>
                    <a:pt x="51" y="3"/>
                    <a:pt x="51" y="3"/>
                    <a:pt x="51" y="3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5" y="1"/>
                    <a:pt x="55" y="1"/>
                    <a:pt x="55" y="1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61" y="4"/>
                    <a:pt x="70" y="9"/>
                    <a:pt x="72" y="9"/>
                  </a:cubicBezTo>
                  <a:cubicBezTo>
                    <a:pt x="72" y="9"/>
                    <a:pt x="72" y="9"/>
                    <a:pt x="72" y="9"/>
                  </a:cubicBezTo>
                  <a:cubicBezTo>
                    <a:pt x="73" y="8"/>
                    <a:pt x="73" y="8"/>
                    <a:pt x="73" y="8"/>
                  </a:cubicBezTo>
                  <a:cubicBezTo>
                    <a:pt x="82" y="8"/>
                    <a:pt x="82" y="8"/>
                    <a:pt x="82" y="8"/>
                  </a:cubicBezTo>
                  <a:cubicBezTo>
                    <a:pt x="84" y="9"/>
                    <a:pt x="86" y="12"/>
                    <a:pt x="86" y="16"/>
                  </a:cubicBezTo>
                  <a:cubicBezTo>
                    <a:pt x="86" y="23"/>
                    <a:pt x="86" y="26"/>
                    <a:pt x="87" y="27"/>
                  </a:cubicBezTo>
                  <a:cubicBezTo>
                    <a:pt x="92" y="35"/>
                    <a:pt x="92" y="35"/>
                    <a:pt x="92" y="35"/>
                  </a:cubicBezTo>
                  <a:cubicBezTo>
                    <a:pt x="101" y="48"/>
                    <a:pt x="101" y="48"/>
                    <a:pt x="101" y="48"/>
                  </a:cubicBezTo>
                  <a:cubicBezTo>
                    <a:pt x="104" y="53"/>
                    <a:pt x="105" y="56"/>
                    <a:pt x="104" y="57"/>
                  </a:cubicBezTo>
                  <a:cubicBezTo>
                    <a:pt x="104" y="58"/>
                    <a:pt x="103" y="58"/>
                    <a:pt x="103" y="59"/>
                  </a:cubicBezTo>
                  <a:cubicBezTo>
                    <a:pt x="93" y="62"/>
                    <a:pt x="93" y="62"/>
                    <a:pt x="93" y="62"/>
                  </a:cubicBezTo>
                  <a:cubicBezTo>
                    <a:pt x="91" y="63"/>
                    <a:pt x="91" y="64"/>
                    <a:pt x="91" y="64"/>
                  </a:cubicBezTo>
                  <a:cubicBezTo>
                    <a:pt x="91" y="64"/>
                    <a:pt x="91" y="64"/>
                    <a:pt x="91" y="64"/>
                  </a:cubicBezTo>
                  <a:cubicBezTo>
                    <a:pt x="91" y="65"/>
                    <a:pt x="91" y="65"/>
                    <a:pt x="91" y="65"/>
                  </a:cubicBezTo>
                  <a:cubicBezTo>
                    <a:pt x="93" y="67"/>
                    <a:pt x="93" y="67"/>
                    <a:pt x="93" y="67"/>
                  </a:cubicBezTo>
                  <a:cubicBezTo>
                    <a:pt x="95" y="75"/>
                    <a:pt x="95" y="75"/>
                    <a:pt x="95" y="75"/>
                  </a:cubicBezTo>
                  <a:cubicBezTo>
                    <a:pt x="95" y="75"/>
                    <a:pt x="95" y="75"/>
                    <a:pt x="95" y="75"/>
                  </a:cubicBezTo>
                  <a:cubicBezTo>
                    <a:pt x="95" y="75"/>
                    <a:pt x="95" y="75"/>
                    <a:pt x="95" y="75"/>
                  </a:cubicBezTo>
                  <a:cubicBezTo>
                    <a:pt x="91" y="77"/>
                    <a:pt x="88" y="78"/>
                    <a:pt x="86" y="81"/>
                  </a:cubicBezTo>
                  <a:cubicBezTo>
                    <a:pt x="84" y="82"/>
                    <a:pt x="84" y="86"/>
                    <a:pt x="83" y="90"/>
                  </a:cubicBezTo>
                  <a:cubicBezTo>
                    <a:pt x="82" y="92"/>
                    <a:pt x="82" y="92"/>
                    <a:pt x="82" y="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55" name="Freeform 968"/>
            <p:cNvSpPr>
              <a:spLocks noEditPoints="1"/>
            </p:cNvSpPr>
            <p:nvPr/>
          </p:nvSpPr>
          <p:spPr bwMode="auto">
            <a:xfrm>
              <a:off x="1846800" y="2542568"/>
              <a:ext cx="428511" cy="373057"/>
            </a:xfrm>
            <a:custGeom>
              <a:avLst/>
              <a:gdLst>
                <a:gd name="T0" fmla="*/ 58 w 108"/>
                <a:gd name="T1" fmla="*/ 2 h 94"/>
                <a:gd name="T2" fmla="*/ 75 w 108"/>
                <a:gd name="T3" fmla="*/ 9 h 94"/>
                <a:gd name="T4" fmla="*/ 89 w 108"/>
                <a:gd name="T5" fmla="*/ 17 h 94"/>
                <a:gd name="T6" fmla="*/ 95 w 108"/>
                <a:gd name="T7" fmla="*/ 35 h 94"/>
                <a:gd name="T8" fmla="*/ 105 w 108"/>
                <a:gd name="T9" fmla="*/ 61 h 94"/>
                <a:gd name="T10" fmla="*/ 94 w 108"/>
                <a:gd name="T11" fmla="*/ 65 h 94"/>
                <a:gd name="T12" fmla="*/ 98 w 108"/>
                <a:gd name="T13" fmla="*/ 76 h 94"/>
                <a:gd name="T14" fmla="*/ 88 w 108"/>
                <a:gd name="T15" fmla="*/ 82 h 94"/>
                <a:gd name="T16" fmla="*/ 85 w 108"/>
                <a:gd name="T17" fmla="*/ 94 h 94"/>
                <a:gd name="T18" fmla="*/ 76 w 108"/>
                <a:gd name="T19" fmla="*/ 91 h 94"/>
                <a:gd name="T20" fmla="*/ 69 w 108"/>
                <a:gd name="T21" fmla="*/ 91 h 94"/>
                <a:gd name="T22" fmla="*/ 66 w 108"/>
                <a:gd name="T23" fmla="*/ 89 h 94"/>
                <a:gd name="T24" fmla="*/ 49 w 108"/>
                <a:gd name="T25" fmla="*/ 88 h 94"/>
                <a:gd name="T26" fmla="*/ 22 w 108"/>
                <a:gd name="T27" fmla="*/ 82 h 94"/>
                <a:gd name="T28" fmla="*/ 5 w 108"/>
                <a:gd name="T29" fmla="*/ 87 h 94"/>
                <a:gd name="T30" fmla="*/ 2 w 108"/>
                <a:gd name="T31" fmla="*/ 71 h 94"/>
                <a:gd name="T32" fmla="*/ 6 w 108"/>
                <a:gd name="T33" fmla="*/ 64 h 94"/>
                <a:gd name="T34" fmla="*/ 4 w 108"/>
                <a:gd name="T35" fmla="*/ 45 h 94"/>
                <a:gd name="T36" fmla="*/ 16 w 108"/>
                <a:gd name="T37" fmla="*/ 43 h 94"/>
                <a:gd name="T38" fmla="*/ 26 w 108"/>
                <a:gd name="T39" fmla="*/ 33 h 94"/>
                <a:gd name="T40" fmla="*/ 29 w 108"/>
                <a:gd name="T41" fmla="*/ 24 h 94"/>
                <a:gd name="T42" fmla="*/ 37 w 108"/>
                <a:gd name="T43" fmla="*/ 15 h 94"/>
                <a:gd name="T44" fmla="*/ 41 w 108"/>
                <a:gd name="T45" fmla="*/ 8 h 94"/>
                <a:gd name="T46" fmla="*/ 52 w 108"/>
                <a:gd name="T47" fmla="*/ 4 h 94"/>
                <a:gd name="T48" fmla="*/ 56 w 108"/>
                <a:gd name="T49" fmla="*/ 2 h 94"/>
                <a:gd name="T50" fmla="*/ 51 w 108"/>
                <a:gd name="T51" fmla="*/ 8 h 94"/>
                <a:gd name="T52" fmla="*/ 50 w 108"/>
                <a:gd name="T53" fmla="*/ 9 h 94"/>
                <a:gd name="T54" fmla="*/ 39 w 108"/>
                <a:gd name="T55" fmla="*/ 11 h 94"/>
                <a:gd name="T56" fmla="*/ 39 w 108"/>
                <a:gd name="T57" fmla="*/ 15 h 94"/>
                <a:gd name="T58" fmla="*/ 36 w 108"/>
                <a:gd name="T59" fmla="*/ 22 h 94"/>
                <a:gd name="T60" fmla="*/ 29 w 108"/>
                <a:gd name="T61" fmla="*/ 29 h 94"/>
                <a:gd name="T62" fmla="*/ 24 w 108"/>
                <a:gd name="T63" fmla="*/ 40 h 94"/>
                <a:gd name="T64" fmla="*/ 17 w 108"/>
                <a:gd name="T65" fmla="*/ 45 h 94"/>
                <a:gd name="T66" fmla="*/ 9 w 108"/>
                <a:gd name="T67" fmla="*/ 46 h 94"/>
                <a:gd name="T68" fmla="*/ 6 w 108"/>
                <a:gd name="T69" fmla="*/ 48 h 94"/>
                <a:gd name="T70" fmla="*/ 8 w 108"/>
                <a:gd name="T71" fmla="*/ 64 h 94"/>
                <a:gd name="T72" fmla="*/ 7 w 108"/>
                <a:gd name="T73" fmla="*/ 70 h 94"/>
                <a:gd name="T74" fmla="*/ 6 w 108"/>
                <a:gd name="T75" fmla="*/ 71 h 94"/>
                <a:gd name="T76" fmla="*/ 3 w 108"/>
                <a:gd name="T77" fmla="*/ 73 h 94"/>
                <a:gd name="T78" fmla="*/ 6 w 108"/>
                <a:gd name="T79" fmla="*/ 79 h 94"/>
                <a:gd name="T80" fmla="*/ 6 w 108"/>
                <a:gd name="T81" fmla="*/ 80 h 94"/>
                <a:gd name="T82" fmla="*/ 22 w 108"/>
                <a:gd name="T83" fmla="*/ 80 h 94"/>
                <a:gd name="T84" fmla="*/ 49 w 108"/>
                <a:gd name="T85" fmla="*/ 86 h 94"/>
                <a:gd name="T86" fmla="*/ 66 w 108"/>
                <a:gd name="T87" fmla="*/ 88 h 94"/>
                <a:gd name="T88" fmla="*/ 71 w 108"/>
                <a:gd name="T89" fmla="*/ 90 h 94"/>
                <a:gd name="T90" fmla="*/ 71 w 108"/>
                <a:gd name="T91" fmla="*/ 90 h 94"/>
                <a:gd name="T92" fmla="*/ 75 w 108"/>
                <a:gd name="T93" fmla="*/ 90 h 94"/>
                <a:gd name="T94" fmla="*/ 76 w 108"/>
                <a:gd name="T95" fmla="*/ 90 h 94"/>
                <a:gd name="T96" fmla="*/ 81 w 108"/>
                <a:gd name="T97" fmla="*/ 91 h 94"/>
                <a:gd name="T98" fmla="*/ 84 w 108"/>
                <a:gd name="T99" fmla="*/ 92 h 94"/>
                <a:gd name="T100" fmla="*/ 87 w 108"/>
                <a:gd name="T101" fmla="*/ 81 h 94"/>
                <a:gd name="T102" fmla="*/ 87 w 108"/>
                <a:gd name="T103" fmla="*/ 81 h 94"/>
                <a:gd name="T104" fmla="*/ 94 w 108"/>
                <a:gd name="T105" fmla="*/ 69 h 94"/>
                <a:gd name="T106" fmla="*/ 92 w 108"/>
                <a:gd name="T107" fmla="*/ 66 h 94"/>
                <a:gd name="T108" fmla="*/ 94 w 108"/>
                <a:gd name="T109" fmla="*/ 63 h 94"/>
                <a:gd name="T110" fmla="*/ 105 w 108"/>
                <a:gd name="T111" fmla="*/ 58 h 94"/>
                <a:gd name="T112" fmla="*/ 93 w 108"/>
                <a:gd name="T113" fmla="*/ 36 h 94"/>
                <a:gd name="T114" fmla="*/ 88 w 108"/>
                <a:gd name="T115" fmla="*/ 29 h 94"/>
                <a:gd name="T116" fmla="*/ 87 w 108"/>
                <a:gd name="T117" fmla="*/ 17 h 94"/>
                <a:gd name="T118" fmla="*/ 75 w 108"/>
                <a:gd name="T119" fmla="*/ 10 h 94"/>
                <a:gd name="T120" fmla="*/ 57 w 108"/>
                <a:gd name="T121" fmla="*/ 3 h 94"/>
                <a:gd name="T122" fmla="*/ 57 w 108"/>
                <a:gd name="T123" fmla="*/ 3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8" h="94">
                  <a:moveTo>
                    <a:pt x="56" y="0"/>
                  </a:moveTo>
                  <a:cubicBezTo>
                    <a:pt x="58" y="2"/>
                    <a:pt x="58" y="2"/>
                    <a:pt x="58" y="2"/>
                  </a:cubicBezTo>
                  <a:cubicBezTo>
                    <a:pt x="67" y="6"/>
                    <a:pt x="73" y="9"/>
                    <a:pt x="74" y="9"/>
                  </a:cubicBezTo>
                  <a:cubicBezTo>
                    <a:pt x="74" y="9"/>
                    <a:pt x="75" y="9"/>
                    <a:pt x="75" y="9"/>
                  </a:cubicBezTo>
                  <a:cubicBezTo>
                    <a:pt x="84" y="8"/>
                    <a:pt x="84" y="8"/>
                    <a:pt x="84" y="8"/>
                  </a:cubicBezTo>
                  <a:cubicBezTo>
                    <a:pt x="87" y="10"/>
                    <a:pt x="89" y="13"/>
                    <a:pt x="89" y="17"/>
                  </a:cubicBezTo>
                  <a:cubicBezTo>
                    <a:pt x="89" y="24"/>
                    <a:pt x="89" y="27"/>
                    <a:pt x="90" y="28"/>
                  </a:cubicBezTo>
                  <a:cubicBezTo>
                    <a:pt x="95" y="35"/>
                    <a:pt x="95" y="35"/>
                    <a:pt x="95" y="35"/>
                  </a:cubicBezTo>
                  <a:cubicBezTo>
                    <a:pt x="104" y="48"/>
                    <a:pt x="104" y="48"/>
                    <a:pt x="104" y="48"/>
                  </a:cubicBezTo>
                  <a:cubicBezTo>
                    <a:pt x="108" y="55"/>
                    <a:pt x="108" y="59"/>
                    <a:pt x="105" y="61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4" y="65"/>
                    <a:pt x="94" y="65"/>
                    <a:pt x="94" y="65"/>
                  </a:cubicBezTo>
                  <a:cubicBezTo>
                    <a:pt x="96" y="68"/>
                    <a:pt x="96" y="68"/>
                    <a:pt x="96" y="68"/>
                  </a:cubicBezTo>
                  <a:cubicBezTo>
                    <a:pt x="98" y="76"/>
                    <a:pt x="98" y="76"/>
                    <a:pt x="98" y="76"/>
                  </a:cubicBezTo>
                  <a:cubicBezTo>
                    <a:pt x="99" y="76"/>
                    <a:pt x="99" y="76"/>
                    <a:pt x="99" y="76"/>
                  </a:cubicBezTo>
                  <a:cubicBezTo>
                    <a:pt x="95" y="78"/>
                    <a:pt x="91" y="80"/>
                    <a:pt x="88" y="82"/>
                  </a:cubicBezTo>
                  <a:cubicBezTo>
                    <a:pt x="87" y="84"/>
                    <a:pt x="86" y="87"/>
                    <a:pt x="86" y="91"/>
                  </a:cubicBezTo>
                  <a:cubicBezTo>
                    <a:pt x="85" y="94"/>
                    <a:pt x="85" y="94"/>
                    <a:pt x="85" y="94"/>
                  </a:cubicBezTo>
                  <a:cubicBezTo>
                    <a:pt x="81" y="92"/>
                    <a:pt x="81" y="92"/>
                    <a:pt x="81" y="92"/>
                  </a:cubicBezTo>
                  <a:cubicBezTo>
                    <a:pt x="76" y="91"/>
                    <a:pt x="76" y="91"/>
                    <a:pt x="76" y="91"/>
                  </a:cubicBezTo>
                  <a:cubicBezTo>
                    <a:pt x="71" y="92"/>
                    <a:pt x="71" y="92"/>
                    <a:pt x="71" y="92"/>
                  </a:cubicBezTo>
                  <a:cubicBezTo>
                    <a:pt x="69" y="91"/>
                    <a:pt x="69" y="91"/>
                    <a:pt x="69" y="91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9" y="90"/>
                    <a:pt x="68" y="89"/>
                    <a:pt x="66" y="89"/>
                  </a:cubicBezTo>
                  <a:cubicBezTo>
                    <a:pt x="65" y="89"/>
                    <a:pt x="63" y="90"/>
                    <a:pt x="61" y="90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29" y="83"/>
                    <a:pt x="25" y="82"/>
                    <a:pt x="22" y="82"/>
                  </a:cubicBezTo>
                  <a:cubicBezTo>
                    <a:pt x="15" y="82"/>
                    <a:pt x="9" y="84"/>
                    <a:pt x="6" y="90"/>
                  </a:cubicBezTo>
                  <a:cubicBezTo>
                    <a:pt x="5" y="87"/>
                    <a:pt x="5" y="87"/>
                    <a:pt x="5" y="87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1" y="75"/>
                    <a:pt x="0" y="72"/>
                    <a:pt x="2" y="71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6" y="60"/>
                    <a:pt x="6" y="55"/>
                    <a:pt x="4" y="48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6" y="37"/>
                    <a:pt x="27" y="35"/>
                    <a:pt x="26" y="33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8" y="19"/>
                    <a:pt x="38" y="18"/>
                    <a:pt x="37" y="15"/>
                  </a:cubicBezTo>
                  <a:cubicBezTo>
                    <a:pt x="36" y="13"/>
                    <a:pt x="36" y="11"/>
                    <a:pt x="38" y="10"/>
                  </a:cubicBezTo>
                  <a:cubicBezTo>
                    <a:pt x="41" y="8"/>
                    <a:pt x="41" y="8"/>
                    <a:pt x="41" y="8"/>
                  </a:cubicBezTo>
                  <a:cubicBezTo>
                    <a:pt x="49" y="7"/>
                    <a:pt x="49" y="7"/>
                    <a:pt x="49" y="7"/>
                  </a:cubicBezTo>
                  <a:cubicBezTo>
                    <a:pt x="52" y="4"/>
                    <a:pt x="52" y="4"/>
                    <a:pt x="52" y="4"/>
                  </a:cubicBezTo>
                  <a:cubicBezTo>
                    <a:pt x="56" y="0"/>
                    <a:pt x="56" y="0"/>
                    <a:pt x="56" y="0"/>
                  </a:cubicBezTo>
                  <a:moveTo>
                    <a:pt x="56" y="2"/>
                  </a:moveTo>
                  <a:cubicBezTo>
                    <a:pt x="53" y="5"/>
                    <a:pt x="53" y="5"/>
                    <a:pt x="53" y="5"/>
                  </a:cubicBezTo>
                  <a:cubicBezTo>
                    <a:pt x="51" y="8"/>
                    <a:pt x="51" y="8"/>
                    <a:pt x="51" y="8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39" y="11"/>
                    <a:pt x="39" y="11"/>
                    <a:pt x="39" y="11"/>
                  </a:cubicBezTo>
                  <a:cubicBezTo>
                    <a:pt x="38" y="12"/>
                    <a:pt x="38" y="13"/>
                    <a:pt x="39" y="14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40" y="18"/>
                    <a:pt x="39" y="20"/>
                    <a:pt x="36" y="22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29" y="29"/>
                    <a:pt x="29" y="29"/>
                    <a:pt x="29" y="29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9" y="36"/>
                    <a:pt x="27" y="38"/>
                    <a:pt x="24" y="40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6" y="46"/>
                    <a:pt x="6" y="46"/>
                    <a:pt x="6" y="46"/>
                  </a:cubicBezTo>
                  <a:cubicBezTo>
                    <a:pt x="6" y="48"/>
                    <a:pt x="6" y="48"/>
                    <a:pt x="6" y="48"/>
                  </a:cubicBezTo>
                  <a:cubicBezTo>
                    <a:pt x="7" y="54"/>
                    <a:pt x="8" y="59"/>
                    <a:pt x="8" y="64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8" y="65"/>
                    <a:pt x="8" y="65"/>
                    <a:pt x="8" y="65"/>
                  </a:cubicBezTo>
                  <a:cubicBezTo>
                    <a:pt x="7" y="70"/>
                    <a:pt x="7" y="70"/>
                    <a:pt x="7" y="70"/>
                  </a:cubicBezTo>
                  <a:cubicBezTo>
                    <a:pt x="7" y="70"/>
                    <a:pt x="7" y="70"/>
                    <a:pt x="7" y="70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3" y="73"/>
                    <a:pt x="3" y="73"/>
                    <a:pt x="3" y="73"/>
                  </a:cubicBezTo>
                  <a:cubicBezTo>
                    <a:pt x="3" y="73"/>
                    <a:pt x="3" y="73"/>
                    <a:pt x="3" y="73"/>
                  </a:cubicBezTo>
                  <a:cubicBezTo>
                    <a:pt x="3" y="73"/>
                    <a:pt x="3" y="73"/>
                    <a:pt x="3" y="73"/>
                  </a:cubicBezTo>
                  <a:cubicBezTo>
                    <a:pt x="3" y="73"/>
                    <a:pt x="3" y="74"/>
                    <a:pt x="6" y="79"/>
                  </a:cubicBezTo>
                  <a:cubicBezTo>
                    <a:pt x="6" y="79"/>
                    <a:pt x="6" y="79"/>
                    <a:pt x="6" y="79"/>
                  </a:cubicBezTo>
                  <a:cubicBezTo>
                    <a:pt x="6" y="80"/>
                    <a:pt x="6" y="80"/>
                    <a:pt x="6" y="80"/>
                  </a:cubicBezTo>
                  <a:cubicBezTo>
                    <a:pt x="7" y="85"/>
                    <a:pt x="7" y="85"/>
                    <a:pt x="7" y="85"/>
                  </a:cubicBezTo>
                  <a:cubicBezTo>
                    <a:pt x="10" y="82"/>
                    <a:pt x="15" y="80"/>
                    <a:pt x="22" y="80"/>
                  </a:cubicBezTo>
                  <a:cubicBezTo>
                    <a:pt x="25" y="80"/>
                    <a:pt x="29" y="81"/>
                    <a:pt x="34" y="82"/>
                  </a:cubicBezTo>
                  <a:cubicBezTo>
                    <a:pt x="49" y="86"/>
                    <a:pt x="49" y="86"/>
                    <a:pt x="49" y="86"/>
                  </a:cubicBezTo>
                  <a:cubicBezTo>
                    <a:pt x="61" y="88"/>
                    <a:pt x="61" y="88"/>
                    <a:pt x="61" y="88"/>
                  </a:cubicBezTo>
                  <a:cubicBezTo>
                    <a:pt x="63" y="88"/>
                    <a:pt x="65" y="88"/>
                    <a:pt x="66" y="88"/>
                  </a:cubicBezTo>
                  <a:cubicBezTo>
                    <a:pt x="68" y="88"/>
                    <a:pt x="70" y="88"/>
                    <a:pt x="70" y="89"/>
                  </a:cubicBezTo>
                  <a:cubicBezTo>
                    <a:pt x="71" y="90"/>
                    <a:pt x="71" y="90"/>
                    <a:pt x="71" y="90"/>
                  </a:cubicBezTo>
                  <a:cubicBezTo>
                    <a:pt x="71" y="90"/>
                    <a:pt x="71" y="90"/>
                    <a:pt x="71" y="90"/>
                  </a:cubicBezTo>
                  <a:cubicBezTo>
                    <a:pt x="71" y="90"/>
                    <a:pt x="71" y="90"/>
                    <a:pt x="71" y="90"/>
                  </a:cubicBezTo>
                  <a:cubicBezTo>
                    <a:pt x="71" y="90"/>
                    <a:pt x="71" y="90"/>
                    <a:pt x="71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6" y="90"/>
                    <a:pt x="76" y="90"/>
                    <a:pt x="76" y="90"/>
                  </a:cubicBezTo>
                  <a:cubicBezTo>
                    <a:pt x="76" y="90"/>
                    <a:pt x="76" y="90"/>
                    <a:pt x="76" y="90"/>
                  </a:cubicBezTo>
                  <a:cubicBezTo>
                    <a:pt x="81" y="91"/>
                    <a:pt x="81" y="91"/>
                    <a:pt x="81" y="91"/>
                  </a:cubicBezTo>
                  <a:cubicBezTo>
                    <a:pt x="81" y="91"/>
                    <a:pt x="81" y="91"/>
                    <a:pt x="81" y="91"/>
                  </a:cubicBezTo>
                  <a:cubicBezTo>
                    <a:pt x="81" y="91"/>
                    <a:pt x="81" y="91"/>
                    <a:pt x="81" y="91"/>
                  </a:cubicBezTo>
                  <a:cubicBezTo>
                    <a:pt x="84" y="92"/>
                    <a:pt x="84" y="92"/>
                    <a:pt x="84" y="92"/>
                  </a:cubicBezTo>
                  <a:cubicBezTo>
                    <a:pt x="84" y="91"/>
                    <a:pt x="84" y="91"/>
                    <a:pt x="84" y="91"/>
                  </a:cubicBezTo>
                  <a:cubicBezTo>
                    <a:pt x="85" y="87"/>
                    <a:pt x="86" y="83"/>
                    <a:pt x="87" y="81"/>
                  </a:cubicBezTo>
                  <a:cubicBezTo>
                    <a:pt x="87" y="81"/>
                    <a:pt x="87" y="81"/>
                    <a:pt x="87" y="81"/>
                  </a:cubicBezTo>
                  <a:cubicBezTo>
                    <a:pt x="87" y="81"/>
                    <a:pt x="87" y="81"/>
                    <a:pt x="87" y="81"/>
                  </a:cubicBezTo>
                  <a:cubicBezTo>
                    <a:pt x="89" y="79"/>
                    <a:pt x="92" y="77"/>
                    <a:pt x="96" y="76"/>
                  </a:cubicBezTo>
                  <a:cubicBezTo>
                    <a:pt x="94" y="69"/>
                    <a:pt x="94" y="69"/>
                    <a:pt x="94" y="69"/>
                  </a:cubicBezTo>
                  <a:cubicBezTo>
                    <a:pt x="92" y="66"/>
                    <a:pt x="92" y="66"/>
                    <a:pt x="92" y="66"/>
                  </a:cubicBezTo>
                  <a:cubicBezTo>
                    <a:pt x="92" y="66"/>
                    <a:pt x="92" y="66"/>
                    <a:pt x="92" y="66"/>
                  </a:cubicBezTo>
                  <a:cubicBezTo>
                    <a:pt x="92" y="65"/>
                    <a:pt x="92" y="65"/>
                    <a:pt x="92" y="65"/>
                  </a:cubicBezTo>
                  <a:cubicBezTo>
                    <a:pt x="92" y="64"/>
                    <a:pt x="92" y="63"/>
                    <a:pt x="94" y="63"/>
                  </a:cubicBezTo>
                  <a:cubicBezTo>
                    <a:pt x="104" y="59"/>
                    <a:pt x="104" y="59"/>
                    <a:pt x="104" y="59"/>
                  </a:cubicBezTo>
                  <a:cubicBezTo>
                    <a:pt x="105" y="59"/>
                    <a:pt x="105" y="58"/>
                    <a:pt x="105" y="58"/>
                  </a:cubicBezTo>
                  <a:cubicBezTo>
                    <a:pt x="106" y="57"/>
                    <a:pt x="106" y="55"/>
                    <a:pt x="103" y="49"/>
                  </a:cubicBezTo>
                  <a:cubicBezTo>
                    <a:pt x="93" y="36"/>
                    <a:pt x="93" y="36"/>
                    <a:pt x="93" y="36"/>
                  </a:cubicBezTo>
                  <a:cubicBezTo>
                    <a:pt x="88" y="29"/>
                    <a:pt x="88" y="29"/>
                    <a:pt x="88" y="29"/>
                  </a:cubicBezTo>
                  <a:cubicBezTo>
                    <a:pt x="88" y="29"/>
                    <a:pt x="88" y="29"/>
                    <a:pt x="88" y="29"/>
                  </a:cubicBezTo>
                  <a:cubicBezTo>
                    <a:pt x="88" y="29"/>
                    <a:pt x="88" y="29"/>
                    <a:pt x="88" y="29"/>
                  </a:cubicBezTo>
                  <a:cubicBezTo>
                    <a:pt x="87" y="27"/>
                    <a:pt x="87" y="23"/>
                    <a:pt x="87" y="17"/>
                  </a:cubicBezTo>
                  <a:cubicBezTo>
                    <a:pt x="87" y="13"/>
                    <a:pt x="86" y="11"/>
                    <a:pt x="83" y="10"/>
                  </a:cubicBezTo>
                  <a:cubicBezTo>
                    <a:pt x="75" y="10"/>
                    <a:pt x="75" y="10"/>
                    <a:pt x="75" y="10"/>
                  </a:cubicBezTo>
                  <a:cubicBezTo>
                    <a:pt x="75" y="10"/>
                    <a:pt x="75" y="10"/>
                    <a:pt x="74" y="10"/>
                  </a:cubicBezTo>
                  <a:cubicBezTo>
                    <a:pt x="72" y="10"/>
                    <a:pt x="64" y="7"/>
                    <a:pt x="57" y="3"/>
                  </a:cubicBezTo>
                  <a:cubicBezTo>
                    <a:pt x="57" y="3"/>
                    <a:pt x="57" y="3"/>
                    <a:pt x="57" y="3"/>
                  </a:cubicBezTo>
                  <a:cubicBezTo>
                    <a:pt x="57" y="3"/>
                    <a:pt x="57" y="3"/>
                    <a:pt x="57" y="3"/>
                  </a:cubicBezTo>
                  <a:cubicBezTo>
                    <a:pt x="56" y="2"/>
                    <a:pt x="56" y="2"/>
                    <a:pt x="5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56" name="Freeform 969"/>
            <p:cNvSpPr>
              <a:spLocks/>
            </p:cNvSpPr>
            <p:nvPr/>
          </p:nvSpPr>
          <p:spPr bwMode="auto">
            <a:xfrm>
              <a:off x="4811089" y="4417936"/>
              <a:ext cx="206695" cy="255426"/>
            </a:xfrm>
            <a:custGeom>
              <a:avLst/>
              <a:gdLst>
                <a:gd name="T0" fmla="*/ 49 w 52"/>
                <a:gd name="T1" fmla="*/ 64 h 64"/>
                <a:gd name="T2" fmla="*/ 47 w 52"/>
                <a:gd name="T3" fmla="*/ 59 h 64"/>
                <a:gd name="T4" fmla="*/ 37 w 52"/>
                <a:gd name="T5" fmla="*/ 43 h 64"/>
                <a:gd name="T6" fmla="*/ 37 w 52"/>
                <a:gd name="T7" fmla="*/ 43 h 64"/>
                <a:gd name="T8" fmla="*/ 36 w 52"/>
                <a:gd name="T9" fmla="*/ 43 h 64"/>
                <a:gd name="T10" fmla="*/ 33 w 52"/>
                <a:gd name="T11" fmla="*/ 43 h 64"/>
                <a:gd name="T12" fmla="*/ 29 w 52"/>
                <a:gd name="T13" fmla="*/ 41 h 64"/>
                <a:gd name="T14" fmla="*/ 27 w 52"/>
                <a:gd name="T15" fmla="*/ 41 h 64"/>
                <a:gd name="T16" fmla="*/ 26 w 52"/>
                <a:gd name="T17" fmla="*/ 42 h 64"/>
                <a:gd name="T18" fmla="*/ 27 w 52"/>
                <a:gd name="T19" fmla="*/ 47 h 64"/>
                <a:gd name="T20" fmla="*/ 27 w 52"/>
                <a:gd name="T21" fmla="*/ 52 h 64"/>
                <a:gd name="T22" fmla="*/ 24 w 52"/>
                <a:gd name="T23" fmla="*/ 54 h 64"/>
                <a:gd name="T24" fmla="*/ 22 w 52"/>
                <a:gd name="T25" fmla="*/ 51 h 64"/>
                <a:gd name="T26" fmla="*/ 21 w 52"/>
                <a:gd name="T27" fmla="*/ 49 h 64"/>
                <a:gd name="T28" fmla="*/ 20 w 52"/>
                <a:gd name="T29" fmla="*/ 51 h 64"/>
                <a:gd name="T30" fmla="*/ 18 w 52"/>
                <a:gd name="T31" fmla="*/ 54 h 64"/>
                <a:gd name="T32" fmla="*/ 17 w 52"/>
                <a:gd name="T33" fmla="*/ 54 h 64"/>
                <a:gd name="T34" fmla="*/ 15 w 52"/>
                <a:gd name="T35" fmla="*/ 52 h 64"/>
                <a:gd name="T36" fmla="*/ 14 w 52"/>
                <a:gd name="T37" fmla="*/ 51 h 64"/>
                <a:gd name="T38" fmla="*/ 14 w 52"/>
                <a:gd name="T39" fmla="*/ 53 h 64"/>
                <a:gd name="T40" fmla="*/ 13 w 52"/>
                <a:gd name="T41" fmla="*/ 55 h 64"/>
                <a:gd name="T42" fmla="*/ 13 w 52"/>
                <a:gd name="T43" fmla="*/ 55 h 64"/>
                <a:gd name="T44" fmla="*/ 12 w 52"/>
                <a:gd name="T45" fmla="*/ 54 h 64"/>
                <a:gd name="T46" fmla="*/ 12 w 52"/>
                <a:gd name="T47" fmla="*/ 53 h 64"/>
                <a:gd name="T48" fmla="*/ 9 w 52"/>
                <a:gd name="T49" fmla="*/ 43 h 64"/>
                <a:gd name="T50" fmla="*/ 8 w 52"/>
                <a:gd name="T51" fmla="*/ 39 h 64"/>
                <a:gd name="T52" fmla="*/ 6 w 52"/>
                <a:gd name="T53" fmla="*/ 29 h 64"/>
                <a:gd name="T54" fmla="*/ 8 w 52"/>
                <a:gd name="T55" fmla="*/ 26 h 64"/>
                <a:gd name="T56" fmla="*/ 6 w 52"/>
                <a:gd name="T57" fmla="*/ 22 h 64"/>
                <a:gd name="T58" fmla="*/ 1 w 52"/>
                <a:gd name="T59" fmla="*/ 20 h 64"/>
                <a:gd name="T60" fmla="*/ 1 w 52"/>
                <a:gd name="T61" fmla="*/ 17 h 64"/>
                <a:gd name="T62" fmla="*/ 7 w 52"/>
                <a:gd name="T63" fmla="*/ 13 h 64"/>
                <a:gd name="T64" fmla="*/ 9 w 52"/>
                <a:gd name="T65" fmla="*/ 11 h 64"/>
                <a:gd name="T66" fmla="*/ 3 w 52"/>
                <a:gd name="T67" fmla="*/ 5 h 64"/>
                <a:gd name="T68" fmla="*/ 2 w 52"/>
                <a:gd name="T69" fmla="*/ 3 h 64"/>
                <a:gd name="T70" fmla="*/ 3 w 52"/>
                <a:gd name="T71" fmla="*/ 2 h 64"/>
                <a:gd name="T72" fmla="*/ 9 w 52"/>
                <a:gd name="T73" fmla="*/ 0 h 64"/>
                <a:gd name="T74" fmla="*/ 16 w 52"/>
                <a:gd name="T75" fmla="*/ 2 h 64"/>
                <a:gd name="T76" fmla="*/ 19 w 52"/>
                <a:gd name="T77" fmla="*/ 8 h 64"/>
                <a:gd name="T78" fmla="*/ 23 w 52"/>
                <a:gd name="T79" fmla="*/ 13 h 64"/>
                <a:gd name="T80" fmla="*/ 31 w 52"/>
                <a:gd name="T81" fmla="*/ 13 h 64"/>
                <a:gd name="T82" fmla="*/ 42 w 52"/>
                <a:gd name="T83" fmla="*/ 12 h 64"/>
                <a:gd name="T84" fmla="*/ 47 w 52"/>
                <a:gd name="T85" fmla="*/ 14 h 64"/>
                <a:gd name="T86" fmla="*/ 44 w 52"/>
                <a:gd name="T87" fmla="*/ 22 h 64"/>
                <a:gd name="T88" fmla="*/ 36 w 52"/>
                <a:gd name="T89" fmla="*/ 30 h 64"/>
                <a:gd name="T90" fmla="*/ 36 w 52"/>
                <a:gd name="T91" fmla="*/ 37 h 64"/>
                <a:gd name="T92" fmla="*/ 39 w 52"/>
                <a:gd name="T93" fmla="*/ 40 h 64"/>
                <a:gd name="T94" fmla="*/ 42 w 52"/>
                <a:gd name="T95" fmla="*/ 39 h 64"/>
                <a:gd name="T96" fmla="*/ 42 w 52"/>
                <a:gd name="T97" fmla="*/ 39 h 64"/>
                <a:gd name="T98" fmla="*/ 42 w 52"/>
                <a:gd name="T99" fmla="*/ 39 h 64"/>
                <a:gd name="T100" fmla="*/ 44 w 52"/>
                <a:gd name="T101" fmla="*/ 33 h 64"/>
                <a:gd name="T102" fmla="*/ 46 w 52"/>
                <a:gd name="T103" fmla="*/ 30 h 64"/>
                <a:gd name="T104" fmla="*/ 49 w 52"/>
                <a:gd name="T105" fmla="*/ 38 h 64"/>
                <a:gd name="T106" fmla="*/ 51 w 52"/>
                <a:gd name="T107" fmla="*/ 49 h 64"/>
                <a:gd name="T108" fmla="*/ 52 w 52"/>
                <a:gd name="T109" fmla="*/ 51 h 64"/>
                <a:gd name="T110" fmla="*/ 52 w 52"/>
                <a:gd name="T111" fmla="*/ 58 h 64"/>
                <a:gd name="T112" fmla="*/ 49 w 52"/>
                <a:gd name="T113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2" h="64">
                  <a:moveTo>
                    <a:pt x="49" y="64"/>
                  </a:moveTo>
                  <a:cubicBezTo>
                    <a:pt x="47" y="59"/>
                    <a:pt x="47" y="59"/>
                    <a:pt x="47" y="59"/>
                  </a:cubicBezTo>
                  <a:cubicBezTo>
                    <a:pt x="37" y="43"/>
                    <a:pt x="37" y="43"/>
                    <a:pt x="37" y="43"/>
                  </a:cubicBezTo>
                  <a:cubicBezTo>
                    <a:pt x="37" y="43"/>
                    <a:pt x="37" y="43"/>
                    <a:pt x="37" y="43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8" y="41"/>
                    <a:pt x="28" y="41"/>
                    <a:pt x="27" y="41"/>
                  </a:cubicBezTo>
                  <a:cubicBezTo>
                    <a:pt x="26" y="41"/>
                    <a:pt x="26" y="41"/>
                    <a:pt x="26" y="42"/>
                  </a:cubicBezTo>
                  <a:cubicBezTo>
                    <a:pt x="25" y="43"/>
                    <a:pt x="25" y="44"/>
                    <a:pt x="27" y="47"/>
                  </a:cubicBezTo>
                  <a:cubicBezTo>
                    <a:pt x="28" y="48"/>
                    <a:pt x="28" y="50"/>
                    <a:pt x="27" y="52"/>
                  </a:cubicBezTo>
                  <a:cubicBezTo>
                    <a:pt x="24" y="54"/>
                    <a:pt x="24" y="54"/>
                    <a:pt x="24" y="54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0" y="51"/>
                    <a:pt x="20" y="51"/>
                    <a:pt x="20" y="51"/>
                  </a:cubicBezTo>
                  <a:cubicBezTo>
                    <a:pt x="18" y="54"/>
                    <a:pt x="18" y="54"/>
                    <a:pt x="18" y="54"/>
                  </a:cubicBezTo>
                  <a:cubicBezTo>
                    <a:pt x="17" y="54"/>
                    <a:pt x="17" y="54"/>
                    <a:pt x="17" y="54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3" y="55"/>
                    <a:pt x="13" y="55"/>
                    <a:pt x="13" y="55"/>
                  </a:cubicBezTo>
                  <a:cubicBezTo>
                    <a:pt x="13" y="55"/>
                    <a:pt x="13" y="55"/>
                    <a:pt x="13" y="55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2" y="51"/>
                    <a:pt x="11" y="48"/>
                    <a:pt x="9" y="43"/>
                  </a:cubicBezTo>
                  <a:cubicBezTo>
                    <a:pt x="9" y="42"/>
                    <a:pt x="8" y="41"/>
                    <a:pt x="8" y="3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9" y="24"/>
                    <a:pt x="7" y="23"/>
                    <a:pt x="6" y="22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0" y="19"/>
                    <a:pt x="0" y="18"/>
                    <a:pt x="1" y="17"/>
                  </a:cubicBezTo>
                  <a:cubicBezTo>
                    <a:pt x="2" y="16"/>
                    <a:pt x="4" y="14"/>
                    <a:pt x="7" y="13"/>
                  </a:cubicBezTo>
                  <a:cubicBezTo>
                    <a:pt x="8" y="13"/>
                    <a:pt x="9" y="12"/>
                    <a:pt x="9" y="11"/>
                  </a:cubicBezTo>
                  <a:cubicBezTo>
                    <a:pt x="9" y="10"/>
                    <a:pt x="7" y="8"/>
                    <a:pt x="3" y="5"/>
                  </a:cubicBezTo>
                  <a:cubicBezTo>
                    <a:pt x="2" y="4"/>
                    <a:pt x="2" y="3"/>
                    <a:pt x="2" y="3"/>
                  </a:cubicBezTo>
                  <a:cubicBezTo>
                    <a:pt x="2" y="3"/>
                    <a:pt x="2" y="2"/>
                    <a:pt x="3" y="2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8" y="4"/>
                    <a:pt x="19" y="5"/>
                    <a:pt x="19" y="8"/>
                  </a:cubicBezTo>
                  <a:cubicBezTo>
                    <a:pt x="18" y="11"/>
                    <a:pt x="21" y="12"/>
                    <a:pt x="23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4" y="12"/>
                    <a:pt x="46" y="13"/>
                    <a:pt x="47" y="14"/>
                  </a:cubicBezTo>
                  <a:cubicBezTo>
                    <a:pt x="48" y="16"/>
                    <a:pt x="47" y="19"/>
                    <a:pt x="44" y="22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5" y="31"/>
                    <a:pt x="35" y="34"/>
                    <a:pt x="36" y="37"/>
                  </a:cubicBezTo>
                  <a:cubicBezTo>
                    <a:pt x="37" y="39"/>
                    <a:pt x="38" y="40"/>
                    <a:pt x="39" y="40"/>
                  </a:cubicBezTo>
                  <a:cubicBezTo>
                    <a:pt x="40" y="40"/>
                    <a:pt x="41" y="40"/>
                    <a:pt x="42" y="39"/>
                  </a:cubicBezTo>
                  <a:cubicBezTo>
                    <a:pt x="42" y="39"/>
                    <a:pt x="42" y="39"/>
                    <a:pt x="42" y="39"/>
                  </a:cubicBezTo>
                  <a:cubicBezTo>
                    <a:pt x="42" y="39"/>
                    <a:pt x="42" y="39"/>
                    <a:pt x="42" y="39"/>
                  </a:cubicBezTo>
                  <a:cubicBezTo>
                    <a:pt x="44" y="33"/>
                    <a:pt x="44" y="33"/>
                    <a:pt x="44" y="33"/>
                  </a:cubicBezTo>
                  <a:cubicBezTo>
                    <a:pt x="44" y="32"/>
                    <a:pt x="45" y="31"/>
                    <a:pt x="46" y="30"/>
                  </a:cubicBezTo>
                  <a:cubicBezTo>
                    <a:pt x="49" y="38"/>
                    <a:pt x="49" y="38"/>
                    <a:pt x="49" y="38"/>
                  </a:cubicBezTo>
                  <a:cubicBezTo>
                    <a:pt x="51" y="49"/>
                    <a:pt x="51" y="49"/>
                    <a:pt x="51" y="49"/>
                  </a:cubicBezTo>
                  <a:cubicBezTo>
                    <a:pt x="52" y="51"/>
                    <a:pt x="52" y="51"/>
                    <a:pt x="52" y="51"/>
                  </a:cubicBezTo>
                  <a:cubicBezTo>
                    <a:pt x="52" y="58"/>
                    <a:pt x="52" y="58"/>
                    <a:pt x="52" y="58"/>
                  </a:cubicBezTo>
                  <a:cubicBezTo>
                    <a:pt x="52" y="61"/>
                    <a:pt x="51" y="63"/>
                    <a:pt x="49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57" name="Freeform 970"/>
            <p:cNvSpPr>
              <a:spLocks noEditPoints="1"/>
            </p:cNvSpPr>
            <p:nvPr/>
          </p:nvSpPr>
          <p:spPr bwMode="auto">
            <a:xfrm>
              <a:off x="4806048" y="4414576"/>
              <a:ext cx="215095" cy="262148"/>
            </a:xfrm>
            <a:custGeom>
              <a:avLst/>
              <a:gdLst>
                <a:gd name="T0" fmla="*/ 18 w 54"/>
                <a:gd name="T1" fmla="*/ 2 h 66"/>
                <a:gd name="T2" fmla="*/ 24 w 54"/>
                <a:gd name="T3" fmla="*/ 13 h 66"/>
                <a:gd name="T4" fmla="*/ 42 w 54"/>
                <a:gd name="T5" fmla="*/ 12 h 66"/>
                <a:gd name="T6" fmla="*/ 46 w 54"/>
                <a:gd name="T7" fmla="*/ 23 h 66"/>
                <a:gd name="T8" fmla="*/ 38 w 54"/>
                <a:gd name="T9" fmla="*/ 38 h 66"/>
                <a:gd name="T10" fmla="*/ 42 w 54"/>
                <a:gd name="T11" fmla="*/ 39 h 66"/>
                <a:gd name="T12" fmla="*/ 48 w 54"/>
                <a:gd name="T13" fmla="*/ 30 h 66"/>
                <a:gd name="T14" fmla="*/ 53 w 54"/>
                <a:gd name="T15" fmla="*/ 49 h 66"/>
                <a:gd name="T16" fmla="*/ 54 w 54"/>
                <a:gd name="T17" fmla="*/ 59 h 66"/>
                <a:gd name="T18" fmla="*/ 47 w 54"/>
                <a:gd name="T19" fmla="*/ 61 h 66"/>
                <a:gd name="T20" fmla="*/ 34 w 54"/>
                <a:gd name="T21" fmla="*/ 45 h 66"/>
                <a:gd name="T22" fmla="*/ 28 w 54"/>
                <a:gd name="T23" fmla="*/ 43 h 66"/>
                <a:gd name="T24" fmla="*/ 28 w 54"/>
                <a:gd name="T25" fmla="*/ 54 h 66"/>
                <a:gd name="T26" fmla="*/ 22 w 54"/>
                <a:gd name="T27" fmla="*/ 52 h 66"/>
                <a:gd name="T28" fmla="*/ 18 w 54"/>
                <a:gd name="T29" fmla="*/ 56 h 66"/>
                <a:gd name="T30" fmla="*/ 15 w 54"/>
                <a:gd name="T31" fmla="*/ 56 h 66"/>
                <a:gd name="T32" fmla="*/ 13 w 54"/>
                <a:gd name="T33" fmla="*/ 56 h 66"/>
                <a:gd name="T34" fmla="*/ 8 w 54"/>
                <a:gd name="T35" fmla="*/ 40 h 66"/>
                <a:gd name="T36" fmla="*/ 8 w 54"/>
                <a:gd name="T37" fmla="*/ 27 h 66"/>
                <a:gd name="T38" fmla="*/ 2 w 54"/>
                <a:gd name="T39" fmla="*/ 22 h 66"/>
                <a:gd name="T40" fmla="*/ 8 w 54"/>
                <a:gd name="T41" fmla="*/ 13 h 66"/>
                <a:gd name="T42" fmla="*/ 3 w 54"/>
                <a:gd name="T43" fmla="*/ 2 h 66"/>
                <a:gd name="T44" fmla="*/ 10 w 54"/>
                <a:gd name="T45" fmla="*/ 2 h 66"/>
                <a:gd name="T46" fmla="*/ 4 w 54"/>
                <a:gd name="T47" fmla="*/ 4 h 66"/>
                <a:gd name="T48" fmla="*/ 11 w 54"/>
                <a:gd name="T49" fmla="*/ 12 h 66"/>
                <a:gd name="T50" fmla="*/ 9 w 54"/>
                <a:gd name="T51" fmla="*/ 15 h 66"/>
                <a:gd name="T52" fmla="*/ 3 w 54"/>
                <a:gd name="T53" fmla="*/ 19 h 66"/>
                <a:gd name="T54" fmla="*/ 7 w 54"/>
                <a:gd name="T55" fmla="*/ 22 h 66"/>
                <a:gd name="T56" fmla="*/ 10 w 54"/>
                <a:gd name="T57" fmla="*/ 28 h 66"/>
                <a:gd name="T58" fmla="*/ 8 w 54"/>
                <a:gd name="T59" fmla="*/ 30 h 66"/>
                <a:gd name="T60" fmla="*/ 11 w 54"/>
                <a:gd name="T61" fmla="*/ 44 h 66"/>
                <a:gd name="T62" fmla="*/ 14 w 54"/>
                <a:gd name="T63" fmla="*/ 53 h 66"/>
                <a:gd name="T64" fmla="*/ 17 w 54"/>
                <a:gd name="T65" fmla="*/ 53 h 66"/>
                <a:gd name="T66" fmla="*/ 19 w 54"/>
                <a:gd name="T67" fmla="*/ 54 h 66"/>
                <a:gd name="T68" fmla="*/ 22 w 54"/>
                <a:gd name="T69" fmla="*/ 48 h 66"/>
                <a:gd name="T70" fmla="*/ 25 w 54"/>
                <a:gd name="T71" fmla="*/ 54 h 66"/>
                <a:gd name="T72" fmla="*/ 27 w 54"/>
                <a:gd name="T73" fmla="*/ 49 h 66"/>
                <a:gd name="T74" fmla="*/ 27 w 54"/>
                <a:gd name="T75" fmla="*/ 49 h 66"/>
                <a:gd name="T76" fmla="*/ 28 w 54"/>
                <a:gd name="T77" fmla="*/ 41 h 66"/>
                <a:gd name="T78" fmla="*/ 30 w 54"/>
                <a:gd name="T79" fmla="*/ 41 h 66"/>
                <a:gd name="T80" fmla="*/ 35 w 54"/>
                <a:gd name="T81" fmla="*/ 43 h 66"/>
                <a:gd name="T82" fmla="*/ 38 w 54"/>
                <a:gd name="T83" fmla="*/ 43 h 66"/>
                <a:gd name="T84" fmla="*/ 49 w 54"/>
                <a:gd name="T85" fmla="*/ 60 h 66"/>
                <a:gd name="T86" fmla="*/ 49 w 54"/>
                <a:gd name="T87" fmla="*/ 60 h 66"/>
                <a:gd name="T88" fmla="*/ 52 w 54"/>
                <a:gd name="T89" fmla="*/ 59 h 66"/>
                <a:gd name="T90" fmla="*/ 52 w 54"/>
                <a:gd name="T91" fmla="*/ 50 h 66"/>
                <a:gd name="T92" fmla="*/ 47 w 54"/>
                <a:gd name="T93" fmla="*/ 33 h 66"/>
                <a:gd name="T94" fmla="*/ 46 w 54"/>
                <a:gd name="T95" fmla="*/ 35 h 66"/>
                <a:gd name="T96" fmla="*/ 44 w 54"/>
                <a:gd name="T97" fmla="*/ 40 h 66"/>
                <a:gd name="T98" fmla="*/ 44 w 54"/>
                <a:gd name="T99" fmla="*/ 41 h 66"/>
                <a:gd name="T100" fmla="*/ 36 w 54"/>
                <a:gd name="T101" fmla="*/ 39 h 66"/>
                <a:gd name="T102" fmla="*/ 36 w 54"/>
                <a:gd name="T103" fmla="*/ 39 h 66"/>
                <a:gd name="T104" fmla="*/ 37 w 54"/>
                <a:gd name="T105" fmla="*/ 30 h 66"/>
                <a:gd name="T106" fmla="*/ 44 w 54"/>
                <a:gd name="T107" fmla="*/ 22 h 66"/>
                <a:gd name="T108" fmla="*/ 42 w 54"/>
                <a:gd name="T109" fmla="*/ 14 h 66"/>
                <a:gd name="T110" fmla="*/ 24 w 54"/>
                <a:gd name="T111" fmla="*/ 15 h 66"/>
                <a:gd name="T112" fmla="*/ 23 w 54"/>
                <a:gd name="T113" fmla="*/ 15 h 66"/>
                <a:gd name="T114" fmla="*/ 17 w 54"/>
                <a:gd name="T115" fmla="*/ 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4" h="66">
                  <a:moveTo>
                    <a:pt x="10" y="0"/>
                  </a:moveTo>
                  <a:cubicBezTo>
                    <a:pt x="18" y="2"/>
                    <a:pt x="18" y="2"/>
                    <a:pt x="18" y="2"/>
                  </a:cubicBezTo>
                  <a:cubicBezTo>
                    <a:pt x="20" y="4"/>
                    <a:pt x="21" y="6"/>
                    <a:pt x="21" y="9"/>
                  </a:cubicBezTo>
                  <a:cubicBezTo>
                    <a:pt x="20" y="11"/>
                    <a:pt x="21" y="12"/>
                    <a:pt x="24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6" y="12"/>
                    <a:pt x="48" y="13"/>
                    <a:pt x="49" y="15"/>
                  </a:cubicBezTo>
                  <a:cubicBezTo>
                    <a:pt x="50" y="16"/>
                    <a:pt x="49" y="20"/>
                    <a:pt x="46" y="23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7" y="33"/>
                    <a:pt x="37" y="35"/>
                    <a:pt x="38" y="38"/>
                  </a:cubicBezTo>
                  <a:cubicBezTo>
                    <a:pt x="38" y="40"/>
                    <a:pt x="39" y="40"/>
                    <a:pt x="40" y="40"/>
                  </a:cubicBezTo>
                  <a:cubicBezTo>
                    <a:pt x="41" y="40"/>
                    <a:pt x="42" y="40"/>
                    <a:pt x="42" y="39"/>
                  </a:cubicBezTo>
                  <a:cubicBezTo>
                    <a:pt x="44" y="34"/>
                    <a:pt x="44" y="34"/>
                    <a:pt x="44" y="34"/>
                  </a:cubicBezTo>
                  <a:cubicBezTo>
                    <a:pt x="45" y="32"/>
                    <a:pt x="46" y="30"/>
                    <a:pt x="48" y="30"/>
                  </a:cubicBezTo>
                  <a:cubicBezTo>
                    <a:pt x="51" y="39"/>
                    <a:pt x="51" y="39"/>
                    <a:pt x="51" y="39"/>
                  </a:cubicBezTo>
                  <a:cubicBezTo>
                    <a:pt x="53" y="49"/>
                    <a:pt x="53" y="49"/>
                    <a:pt x="53" y="49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4" y="59"/>
                    <a:pt x="54" y="59"/>
                    <a:pt x="54" y="59"/>
                  </a:cubicBezTo>
                  <a:cubicBezTo>
                    <a:pt x="53" y="63"/>
                    <a:pt x="52" y="65"/>
                    <a:pt x="49" y="66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37" y="45"/>
                    <a:pt x="37" y="45"/>
                    <a:pt x="37" y="45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29" y="43"/>
                    <a:pt x="29" y="43"/>
                    <a:pt x="28" y="43"/>
                  </a:cubicBezTo>
                  <a:cubicBezTo>
                    <a:pt x="27" y="43"/>
                    <a:pt x="27" y="44"/>
                    <a:pt x="29" y="48"/>
                  </a:cubicBezTo>
                  <a:cubicBezTo>
                    <a:pt x="30" y="49"/>
                    <a:pt x="30" y="52"/>
                    <a:pt x="28" y="54"/>
                  </a:cubicBezTo>
                  <a:cubicBezTo>
                    <a:pt x="24" y="56"/>
                    <a:pt x="24" y="56"/>
                    <a:pt x="24" y="56"/>
                  </a:cubicBezTo>
                  <a:cubicBezTo>
                    <a:pt x="22" y="52"/>
                    <a:pt x="22" y="52"/>
                    <a:pt x="22" y="52"/>
                  </a:cubicBezTo>
                  <a:cubicBezTo>
                    <a:pt x="20" y="56"/>
                    <a:pt x="20" y="56"/>
                    <a:pt x="20" y="56"/>
                  </a:cubicBezTo>
                  <a:cubicBezTo>
                    <a:pt x="18" y="56"/>
                    <a:pt x="18" y="56"/>
                    <a:pt x="18" y="56"/>
                  </a:cubicBezTo>
                  <a:cubicBezTo>
                    <a:pt x="16" y="54"/>
                    <a:pt x="16" y="54"/>
                    <a:pt x="16" y="54"/>
                  </a:cubicBezTo>
                  <a:cubicBezTo>
                    <a:pt x="15" y="56"/>
                    <a:pt x="15" y="56"/>
                    <a:pt x="15" y="56"/>
                  </a:cubicBezTo>
                  <a:cubicBezTo>
                    <a:pt x="14" y="58"/>
                    <a:pt x="14" y="58"/>
                    <a:pt x="14" y="58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2" y="52"/>
                    <a:pt x="10" y="47"/>
                    <a:pt x="8" y="4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9" y="25"/>
                    <a:pt x="8" y="25"/>
                    <a:pt x="6" y="24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0" y="20"/>
                    <a:pt x="0" y="19"/>
                    <a:pt x="1" y="18"/>
                  </a:cubicBezTo>
                  <a:cubicBezTo>
                    <a:pt x="3" y="16"/>
                    <a:pt x="5" y="14"/>
                    <a:pt x="8" y="13"/>
                  </a:cubicBezTo>
                  <a:cubicBezTo>
                    <a:pt x="10" y="12"/>
                    <a:pt x="9" y="10"/>
                    <a:pt x="4" y="7"/>
                  </a:cubicBezTo>
                  <a:cubicBezTo>
                    <a:pt x="2" y="5"/>
                    <a:pt x="1" y="4"/>
                    <a:pt x="3" y="2"/>
                  </a:cubicBezTo>
                  <a:cubicBezTo>
                    <a:pt x="10" y="0"/>
                    <a:pt x="10" y="0"/>
                    <a:pt x="10" y="0"/>
                  </a:cubicBezTo>
                  <a:moveTo>
                    <a:pt x="10" y="2"/>
                  </a:move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5"/>
                    <a:pt x="5" y="5"/>
                  </a:cubicBezTo>
                  <a:cubicBezTo>
                    <a:pt x="9" y="8"/>
                    <a:pt x="11" y="10"/>
                    <a:pt x="11" y="12"/>
                  </a:cubicBezTo>
                  <a:cubicBezTo>
                    <a:pt x="11" y="13"/>
                    <a:pt x="10" y="14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5" y="16"/>
                    <a:pt x="3" y="18"/>
                    <a:pt x="3" y="19"/>
                  </a:cubicBezTo>
                  <a:cubicBezTo>
                    <a:pt x="2" y="19"/>
                    <a:pt x="2" y="20"/>
                    <a:pt x="3" y="20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9" y="23"/>
                    <a:pt x="11" y="24"/>
                    <a:pt x="10" y="27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10" y="41"/>
                    <a:pt x="11" y="43"/>
                    <a:pt x="11" y="44"/>
                  </a:cubicBezTo>
                  <a:cubicBezTo>
                    <a:pt x="13" y="48"/>
                    <a:pt x="14" y="51"/>
                    <a:pt x="14" y="54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8" y="54"/>
                    <a:pt x="18" y="54"/>
                    <a:pt x="18" y="54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1" y="51"/>
                    <a:pt x="21" y="51"/>
                    <a:pt x="21" y="51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5" y="54"/>
                    <a:pt x="25" y="54"/>
                    <a:pt x="25" y="54"/>
                  </a:cubicBezTo>
                  <a:cubicBezTo>
                    <a:pt x="27" y="53"/>
                    <a:pt x="27" y="53"/>
                    <a:pt x="27" y="53"/>
                  </a:cubicBezTo>
                  <a:cubicBezTo>
                    <a:pt x="28" y="50"/>
                    <a:pt x="28" y="49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6" y="46"/>
                    <a:pt x="25" y="44"/>
                    <a:pt x="26" y="42"/>
                  </a:cubicBezTo>
                  <a:cubicBezTo>
                    <a:pt x="26" y="42"/>
                    <a:pt x="27" y="41"/>
                    <a:pt x="28" y="41"/>
                  </a:cubicBezTo>
                  <a:cubicBezTo>
                    <a:pt x="29" y="41"/>
                    <a:pt x="29" y="41"/>
                    <a:pt x="30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5" y="43"/>
                    <a:pt x="35" y="43"/>
                    <a:pt x="35" y="43"/>
                  </a:cubicBezTo>
                  <a:cubicBezTo>
                    <a:pt x="37" y="43"/>
                    <a:pt x="37" y="43"/>
                    <a:pt x="37" y="43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9" y="44"/>
                    <a:pt x="39" y="44"/>
                    <a:pt x="39" y="44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50" y="64"/>
                    <a:pt x="50" y="64"/>
                    <a:pt x="50" y="64"/>
                  </a:cubicBezTo>
                  <a:cubicBezTo>
                    <a:pt x="51" y="63"/>
                    <a:pt x="52" y="61"/>
                    <a:pt x="52" y="59"/>
                  </a:cubicBezTo>
                  <a:cubicBezTo>
                    <a:pt x="52" y="52"/>
                    <a:pt x="52" y="52"/>
                    <a:pt x="52" y="52"/>
                  </a:cubicBezTo>
                  <a:cubicBezTo>
                    <a:pt x="52" y="50"/>
                    <a:pt x="52" y="50"/>
                    <a:pt x="52" y="50"/>
                  </a:cubicBezTo>
                  <a:cubicBezTo>
                    <a:pt x="49" y="39"/>
                    <a:pt x="49" y="39"/>
                    <a:pt x="49" y="39"/>
                  </a:cubicBezTo>
                  <a:cubicBezTo>
                    <a:pt x="47" y="33"/>
                    <a:pt x="47" y="33"/>
                    <a:pt x="47" y="33"/>
                  </a:cubicBezTo>
                  <a:cubicBezTo>
                    <a:pt x="46" y="33"/>
                    <a:pt x="46" y="34"/>
                    <a:pt x="46" y="34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4" y="40"/>
                    <a:pt x="44" y="40"/>
                    <a:pt x="44" y="40"/>
                  </a:cubicBezTo>
                  <a:cubicBezTo>
                    <a:pt x="44" y="41"/>
                    <a:pt x="44" y="41"/>
                    <a:pt x="44" y="41"/>
                  </a:cubicBezTo>
                  <a:cubicBezTo>
                    <a:pt x="44" y="41"/>
                    <a:pt x="44" y="41"/>
                    <a:pt x="44" y="41"/>
                  </a:cubicBezTo>
                  <a:cubicBezTo>
                    <a:pt x="43" y="42"/>
                    <a:pt x="41" y="42"/>
                    <a:pt x="40" y="42"/>
                  </a:cubicBezTo>
                  <a:cubicBezTo>
                    <a:pt x="39" y="42"/>
                    <a:pt x="37" y="41"/>
                    <a:pt x="36" y="39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5" y="35"/>
                    <a:pt x="35" y="32"/>
                    <a:pt x="36" y="30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47" y="19"/>
                    <a:pt x="48" y="17"/>
                    <a:pt x="47" y="16"/>
                  </a:cubicBezTo>
                  <a:cubicBezTo>
                    <a:pt x="47" y="15"/>
                    <a:pt x="46" y="14"/>
                    <a:pt x="42" y="14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0" y="14"/>
                    <a:pt x="18" y="12"/>
                    <a:pt x="19" y="8"/>
                  </a:cubicBezTo>
                  <a:cubicBezTo>
                    <a:pt x="19" y="7"/>
                    <a:pt x="19" y="6"/>
                    <a:pt x="17" y="4"/>
                  </a:cubicBezTo>
                  <a:cubicBezTo>
                    <a:pt x="10" y="2"/>
                    <a:pt x="10" y="2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58" name="Freeform 971"/>
            <p:cNvSpPr>
              <a:spLocks/>
            </p:cNvSpPr>
            <p:nvPr/>
          </p:nvSpPr>
          <p:spPr bwMode="auto">
            <a:xfrm>
              <a:off x="4811089" y="4417936"/>
              <a:ext cx="206695" cy="255426"/>
            </a:xfrm>
            <a:custGeom>
              <a:avLst/>
              <a:gdLst>
                <a:gd name="T0" fmla="*/ 49 w 52"/>
                <a:gd name="T1" fmla="*/ 64 h 64"/>
                <a:gd name="T2" fmla="*/ 47 w 52"/>
                <a:gd name="T3" fmla="*/ 59 h 64"/>
                <a:gd name="T4" fmla="*/ 37 w 52"/>
                <a:gd name="T5" fmla="*/ 43 h 64"/>
                <a:gd name="T6" fmla="*/ 37 w 52"/>
                <a:gd name="T7" fmla="*/ 43 h 64"/>
                <a:gd name="T8" fmla="*/ 36 w 52"/>
                <a:gd name="T9" fmla="*/ 43 h 64"/>
                <a:gd name="T10" fmla="*/ 33 w 52"/>
                <a:gd name="T11" fmla="*/ 43 h 64"/>
                <a:gd name="T12" fmla="*/ 29 w 52"/>
                <a:gd name="T13" fmla="*/ 41 h 64"/>
                <a:gd name="T14" fmla="*/ 27 w 52"/>
                <a:gd name="T15" fmla="*/ 41 h 64"/>
                <a:gd name="T16" fmla="*/ 26 w 52"/>
                <a:gd name="T17" fmla="*/ 42 h 64"/>
                <a:gd name="T18" fmla="*/ 27 w 52"/>
                <a:gd name="T19" fmla="*/ 47 h 64"/>
                <a:gd name="T20" fmla="*/ 27 w 52"/>
                <a:gd name="T21" fmla="*/ 52 h 64"/>
                <a:gd name="T22" fmla="*/ 24 w 52"/>
                <a:gd name="T23" fmla="*/ 54 h 64"/>
                <a:gd name="T24" fmla="*/ 22 w 52"/>
                <a:gd name="T25" fmla="*/ 51 h 64"/>
                <a:gd name="T26" fmla="*/ 21 w 52"/>
                <a:gd name="T27" fmla="*/ 49 h 64"/>
                <a:gd name="T28" fmla="*/ 20 w 52"/>
                <a:gd name="T29" fmla="*/ 51 h 64"/>
                <a:gd name="T30" fmla="*/ 18 w 52"/>
                <a:gd name="T31" fmla="*/ 54 h 64"/>
                <a:gd name="T32" fmla="*/ 17 w 52"/>
                <a:gd name="T33" fmla="*/ 54 h 64"/>
                <a:gd name="T34" fmla="*/ 15 w 52"/>
                <a:gd name="T35" fmla="*/ 52 h 64"/>
                <a:gd name="T36" fmla="*/ 14 w 52"/>
                <a:gd name="T37" fmla="*/ 51 h 64"/>
                <a:gd name="T38" fmla="*/ 14 w 52"/>
                <a:gd name="T39" fmla="*/ 53 h 64"/>
                <a:gd name="T40" fmla="*/ 13 w 52"/>
                <a:gd name="T41" fmla="*/ 55 h 64"/>
                <a:gd name="T42" fmla="*/ 13 w 52"/>
                <a:gd name="T43" fmla="*/ 55 h 64"/>
                <a:gd name="T44" fmla="*/ 12 w 52"/>
                <a:gd name="T45" fmla="*/ 54 h 64"/>
                <a:gd name="T46" fmla="*/ 12 w 52"/>
                <a:gd name="T47" fmla="*/ 53 h 64"/>
                <a:gd name="T48" fmla="*/ 9 w 52"/>
                <a:gd name="T49" fmla="*/ 43 h 64"/>
                <a:gd name="T50" fmla="*/ 8 w 52"/>
                <a:gd name="T51" fmla="*/ 39 h 64"/>
                <a:gd name="T52" fmla="*/ 6 w 52"/>
                <a:gd name="T53" fmla="*/ 29 h 64"/>
                <a:gd name="T54" fmla="*/ 8 w 52"/>
                <a:gd name="T55" fmla="*/ 26 h 64"/>
                <a:gd name="T56" fmla="*/ 6 w 52"/>
                <a:gd name="T57" fmla="*/ 22 h 64"/>
                <a:gd name="T58" fmla="*/ 1 w 52"/>
                <a:gd name="T59" fmla="*/ 20 h 64"/>
                <a:gd name="T60" fmla="*/ 1 w 52"/>
                <a:gd name="T61" fmla="*/ 17 h 64"/>
                <a:gd name="T62" fmla="*/ 7 w 52"/>
                <a:gd name="T63" fmla="*/ 13 h 64"/>
                <a:gd name="T64" fmla="*/ 9 w 52"/>
                <a:gd name="T65" fmla="*/ 11 h 64"/>
                <a:gd name="T66" fmla="*/ 3 w 52"/>
                <a:gd name="T67" fmla="*/ 5 h 64"/>
                <a:gd name="T68" fmla="*/ 2 w 52"/>
                <a:gd name="T69" fmla="*/ 3 h 64"/>
                <a:gd name="T70" fmla="*/ 3 w 52"/>
                <a:gd name="T71" fmla="*/ 2 h 64"/>
                <a:gd name="T72" fmla="*/ 9 w 52"/>
                <a:gd name="T73" fmla="*/ 0 h 64"/>
                <a:gd name="T74" fmla="*/ 16 w 52"/>
                <a:gd name="T75" fmla="*/ 2 h 64"/>
                <a:gd name="T76" fmla="*/ 19 w 52"/>
                <a:gd name="T77" fmla="*/ 8 h 64"/>
                <a:gd name="T78" fmla="*/ 23 w 52"/>
                <a:gd name="T79" fmla="*/ 13 h 64"/>
                <a:gd name="T80" fmla="*/ 31 w 52"/>
                <a:gd name="T81" fmla="*/ 13 h 64"/>
                <a:gd name="T82" fmla="*/ 42 w 52"/>
                <a:gd name="T83" fmla="*/ 12 h 64"/>
                <a:gd name="T84" fmla="*/ 47 w 52"/>
                <a:gd name="T85" fmla="*/ 14 h 64"/>
                <a:gd name="T86" fmla="*/ 44 w 52"/>
                <a:gd name="T87" fmla="*/ 22 h 64"/>
                <a:gd name="T88" fmla="*/ 36 w 52"/>
                <a:gd name="T89" fmla="*/ 30 h 64"/>
                <a:gd name="T90" fmla="*/ 36 w 52"/>
                <a:gd name="T91" fmla="*/ 37 h 64"/>
                <a:gd name="T92" fmla="*/ 39 w 52"/>
                <a:gd name="T93" fmla="*/ 40 h 64"/>
                <a:gd name="T94" fmla="*/ 42 w 52"/>
                <a:gd name="T95" fmla="*/ 39 h 64"/>
                <a:gd name="T96" fmla="*/ 42 w 52"/>
                <a:gd name="T97" fmla="*/ 39 h 64"/>
                <a:gd name="T98" fmla="*/ 42 w 52"/>
                <a:gd name="T99" fmla="*/ 39 h 64"/>
                <a:gd name="T100" fmla="*/ 44 w 52"/>
                <a:gd name="T101" fmla="*/ 33 h 64"/>
                <a:gd name="T102" fmla="*/ 46 w 52"/>
                <a:gd name="T103" fmla="*/ 30 h 64"/>
                <a:gd name="T104" fmla="*/ 49 w 52"/>
                <a:gd name="T105" fmla="*/ 38 h 64"/>
                <a:gd name="T106" fmla="*/ 51 w 52"/>
                <a:gd name="T107" fmla="*/ 49 h 64"/>
                <a:gd name="T108" fmla="*/ 52 w 52"/>
                <a:gd name="T109" fmla="*/ 51 h 64"/>
                <a:gd name="T110" fmla="*/ 52 w 52"/>
                <a:gd name="T111" fmla="*/ 58 h 64"/>
                <a:gd name="T112" fmla="*/ 49 w 52"/>
                <a:gd name="T113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2" h="64">
                  <a:moveTo>
                    <a:pt x="49" y="64"/>
                  </a:moveTo>
                  <a:cubicBezTo>
                    <a:pt x="47" y="59"/>
                    <a:pt x="47" y="59"/>
                    <a:pt x="47" y="59"/>
                  </a:cubicBezTo>
                  <a:cubicBezTo>
                    <a:pt x="37" y="43"/>
                    <a:pt x="37" y="43"/>
                    <a:pt x="37" y="43"/>
                  </a:cubicBezTo>
                  <a:cubicBezTo>
                    <a:pt x="37" y="43"/>
                    <a:pt x="37" y="43"/>
                    <a:pt x="37" y="43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8" y="41"/>
                    <a:pt x="28" y="41"/>
                    <a:pt x="27" y="41"/>
                  </a:cubicBezTo>
                  <a:cubicBezTo>
                    <a:pt x="26" y="41"/>
                    <a:pt x="26" y="41"/>
                    <a:pt x="26" y="42"/>
                  </a:cubicBezTo>
                  <a:cubicBezTo>
                    <a:pt x="25" y="43"/>
                    <a:pt x="25" y="44"/>
                    <a:pt x="27" y="47"/>
                  </a:cubicBezTo>
                  <a:cubicBezTo>
                    <a:pt x="28" y="48"/>
                    <a:pt x="28" y="50"/>
                    <a:pt x="27" y="52"/>
                  </a:cubicBezTo>
                  <a:cubicBezTo>
                    <a:pt x="24" y="54"/>
                    <a:pt x="24" y="54"/>
                    <a:pt x="24" y="54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0" y="51"/>
                    <a:pt x="20" y="51"/>
                    <a:pt x="20" y="51"/>
                  </a:cubicBezTo>
                  <a:cubicBezTo>
                    <a:pt x="18" y="54"/>
                    <a:pt x="18" y="54"/>
                    <a:pt x="18" y="54"/>
                  </a:cubicBezTo>
                  <a:cubicBezTo>
                    <a:pt x="17" y="54"/>
                    <a:pt x="17" y="54"/>
                    <a:pt x="17" y="54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3" y="55"/>
                    <a:pt x="13" y="55"/>
                    <a:pt x="13" y="55"/>
                  </a:cubicBezTo>
                  <a:cubicBezTo>
                    <a:pt x="13" y="55"/>
                    <a:pt x="13" y="55"/>
                    <a:pt x="13" y="55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2" y="51"/>
                    <a:pt x="11" y="48"/>
                    <a:pt x="9" y="43"/>
                  </a:cubicBezTo>
                  <a:cubicBezTo>
                    <a:pt x="9" y="42"/>
                    <a:pt x="8" y="41"/>
                    <a:pt x="8" y="3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9" y="24"/>
                    <a:pt x="7" y="23"/>
                    <a:pt x="6" y="22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0" y="19"/>
                    <a:pt x="0" y="18"/>
                    <a:pt x="1" y="17"/>
                  </a:cubicBezTo>
                  <a:cubicBezTo>
                    <a:pt x="2" y="16"/>
                    <a:pt x="4" y="14"/>
                    <a:pt x="7" y="13"/>
                  </a:cubicBezTo>
                  <a:cubicBezTo>
                    <a:pt x="8" y="13"/>
                    <a:pt x="9" y="12"/>
                    <a:pt x="9" y="11"/>
                  </a:cubicBezTo>
                  <a:cubicBezTo>
                    <a:pt x="9" y="10"/>
                    <a:pt x="7" y="8"/>
                    <a:pt x="3" y="5"/>
                  </a:cubicBezTo>
                  <a:cubicBezTo>
                    <a:pt x="2" y="4"/>
                    <a:pt x="2" y="3"/>
                    <a:pt x="2" y="3"/>
                  </a:cubicBezTo>
                  <a:cubicBezTo>
                    <a:pt x="2" y="3"/>
                    <a:pt x="2" y="2"/>
                    <a:pt x="3" y="2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8" y="4"/>
                    <a:pt x="19" y="5"/>
                    <a:pt x="19" y="8"/>
                  </a:cubicBezTo>
                  <a:cubicBezTo>
                    <a:pt x="18" y="11"/>
                    <a:pt x="21" y="12"/>
                    <a:pt x="23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4" y="12"/>
                    <a:pt x="46" y="13"/>
                    <a:pt x="47" y="14"/>
                  </a:cubicBezTo>
                  <a:cubicBezTo>
                    <a:pt x="48" y="16"/>
                    <a:pt x="47" y="19"/>
                    <a:pt x="44" y="22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5" y="31"/>
                    <a:pt x="35" y="34"/>
                    <a:pt x="36" y="37"/>
                  </a:cubicBezTo>
                  <a:cubicBezTo>
                    <a:pt x="37" y="39"/>
                    <a:pt x="38" y="40"/>
                    <a:pt x="39" y="40"/>
                  </a:cubicBezTo>
                  <a:cubicBezTo>
                    <a:pt x="40" y="40"/>
                    <a:pt x="41" y="40"/>
                    <a:pt x="42" y="39"/>
                  </a:cubicBezTo>
                  <a:cubicBezTo>
                    <a:pt x="42" y="39"/>
                    <a:pt x="42" y="39"/>
                    <a:pt x="42" y="39"/>
                  </a:cubicBezTo>
                  <a:cubicBezTo>
                    <a:pt x="42" y="39"/>
                    <a:pt x="42" y="39"/>
                    <a:pt x="42" y="39"/>
                  </a:cubicBezTo>
                  <a:cubicBezTo>
                    <a:pt x="44" y="33"/>
                    <a:pt x="44" y="33"/>
                    <a:pt x="44" y="33"/>
                  </a:cubicBezTo>
                  <a:cubicBezTo>
                    <a:pt x="44" y="32"/>
                    <a:pt x="45" y="31"/>
                    <a:pt x="46" y="30"/>
                  </a:cubicBezTo>
                  <a:cubicBezTo>
                    <a:pt x="49" y="38"/>
                    <a:pt x="49" y="38"/>
                    <a:pt x="49" y="38"/>
                  </a:cubicBezTo>
                  <a:cubicBezTo>
                    <a:pt x="51" y="49"/>
                    <a:pt x="51" y="49"/>
                    <a:pt x="51" y="49"/>
                  </a:cubicBezTo>
                  <a:cubicBezTo>
                    <a:pt x="52" y="51"/>
                    <a:pt x="52" y="51"/>
                    <a:pt x="52" y="51"/>
                  </a:cubicBezTo>
                  <a:cubicBezTo>
                    <a:pt x="52" y="58"/>
                    <a:pt x="52" y="58"/>
                    <a:pt x="52" y="58"/>
                  </a:cubicBezTo>
                  <a:cubicBezTo>
                    <a:pt x="52" y="61"/>
                    <a:pt x="51" y="63"/>
                    <a:pt x="49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59" name="Freeform 972"/>
            <p:cNvSpPr>
              <a:spLocks noEditPoints="1"/>
            </p:cNvSpPr>
            <p:nvPr/>
          </p:nvSpPr>
          <p:spPr bwMode="auto">
            <a:xfrm>
              <a:off x="4806048" y="4414576"/>
              <a:ext cx="215095" cy="262148"/>
            </a:xfrm>
            <a:custGeom>
              <a:avLst/>
              <a:gdLst>
                <a:gd name="T0" fmla="*/ 18 w 54"/>
                <a:gd name="T1" fmla="*/ 2 h 66"/>
                <a:gd name="T2" fmla="*/ 24 w 54"/>
                <a:gd name="T3" fmla="*/ 13 h 66"/>
                <a:gd name="T4" fmla="*/ 42 w 54"/>
                <a:gd name="T5" fmla="*/ 12 h 66"/>
                <a:gd name="T6" fmla="*/ 46 w 54"/>
                <a:gd name="T7" fmla="*/ 23 h 66"/>
                <a:gd name="T8" fmla="*/ 38 w 54"/>
                <a:gd name="T9" fmla="*/ 38 h 66"/>
                <a:gd name="T10" fmla="*/ 42 w 54"/>
                <a:gd name="T11" fmla="*/ 39 h 66"/>
                <a:gd name="T12" fmla="*/ 48 w 54"/>
                <a:gd name="T13" fmla="*/ 30 h 66"/>
                <a:gd name="T14" fmla="*/ 53 w 54"/>
                <a:gd name="T15" fmla="*/ 49 h 66"/>
                <a:gd name="T16" fmla="*/ 54 w 54"/>
                <a:gd name="T17" fmla="*/ 59 h 66"/>
                <a:gd name="T18" fmla="*/ 47 w 54"/>
                <a:gd name="T19" fmla="*/ 61 h 66"/>
                <a:gd name="T20" fmla="*/ 34 w 54"/>
                <a:gd name="T21" fmla="*/ 45 h 66"/>
                <a:gd name="T22" fmla="*/ 28 w 54"/>
                <a:gd name="T23" fmla="*/ 43 h 66"/>
                <a:gd name="T24" fmla="*/ 28 w 54"/>
                <a:gd name="T25" fmla="*/ 54 h 66"/>
                <a:gd name="T26" fmla="*/ 22 w 54"/>
                <a:gd name="T27" fmla="*/ 52 h 66"/>
                <a:gd name="T28" fmla="*/ 18 w 54"/>
                <a:gd name="T29" fmla="*/ 56 h 66"/>
                <a:gd name="T30" fmla="*/ 15 w 54"/>
                <a:gd name="T31" fmla="*/ 56 h 66"/>
                <a:gd name="T32" fmla="*/ 13 w 54"/>
                <a:gd name="T33" fmla="*/ 56 h 66"/>
                <a:gd name="T34" fmla="*/ 8 w 54"/>
                <a:gd name="T35" fmla="*/ 40 h 66"/>
                <a:gd name="T36" fmla="*/ 8 w 54"/>
                <a:gd name="T37" fmla="*/ 27 h 66"/>
                <a:gd name="T38" fmla="*/ 2 w 54"/>
                <a:gd name="T39" fmla="*/ 22 h 66"/>
                <a:gd name="T40" fmla="*/ 8 w 54"/>
                <a:gd name="T41" fmla="*/ 13 h 66"/>
                <a:gd name="T42" fmla="*/ 3 w 54"/>
                <a:gd name="T43" fmla="*/ 2 h 66"/>
                <a:gd name="T44" fmla="*/ 10 w 54"/>
                <a:gd name="T45" fmla="*/ 2 h 66"/>
                <a:gd name="T46" fmla="*/ 4 w 54"/>
                <a:gd name="T47" fmla="*/ 4 h 66"/>
                <a:gd name="T48" fmla="*/ 11 w 54"/>
                <a:gd name="T49" fmla="*/ 12 h 66"/>
                <a:gd name="T50" fmla="*/ 9 w 54"/>
                <a:gd name="T51" fmla="*/ 15 h 66"/>
                <a:gd name="T52" fmla="*/ 3 w 54"/>
                <a:gd name="T53" fmla="*/ 19 h 66"/>
                <a:gd name="T54" fmla="*/ 7 w 54"/>
                <a:gd name="T55" fmla="*/ 22 h 66"/>
                <a:gd name="T56" fmla="*/ 10 w 54"/>
                <a:gd name="T57" fmla="*/ 28 h 66"/>
                <a:gd name="T58" fmla="*/ 8 w 54"/>
                <a:gd name="T59" fmla="*/ 30 h 66"/>
                <a:gd name="T60" fmla="*/ 11 w 54"/>
                <a:gd name="T61" fmla="*/ 44 h 66"/>
                <a:gd name="T62" fmla="*/ 14 w 54"/>
                <a:gd name="T63" fmla="*/ 53 h 66"/>
                <a:gd name="T64" fmla="*/ 17 w 54"/>
                <a:gd name="T65" fmla="*/ 53 h 66"/>
                <a:gd name="T66" fmla="*/ 19 w 54"/>
                <a:gd name="T67" fmla="*/ 54 h 66"/>
                <a:gd name="T68" fmla="*/ 22 w 54"/>
                <a:gd name="T69" fmla="*/ 48 h 66"/>
                <a:gd name="T70" fmla="*/ 25 w 54"/>
                <a:gd name="T71" fmla="*/ 54 h 66"/>
                <a:gd name="T72" fmla="*/ 27 w 54"/>
                <a:gd name="T73" fmla="*/ 49 h 66"/>
                <a:gd name="T74" fmla="*/ 27 w 54"/>
                <a:gd name="T75" fmla="*/ 49 h 66"/>
                <a:gd name="T76" fmla="*/ 28 w 54"/>
                <a:gd name="T77" fmla="*/ 41 h 66"/>
                <a:gd name="T78" fmla="*/ 30 w 54"/>
                <a:gd name="T79" fmla="*/ 41 h 66"/>
                <a:gd name="T80" fmla="*/ 35 w 54"/>
                <a:gd name="T81" fmla="*/ 43 h 66"/>
                <a:gd name="T82" fmla="*/ 38 w 54"/>
                <a:gd name="T83" fmla="*/ 43 h 66"/>
                <a:gd name="T84" fmla="*/ 49 w 54"/>
                <a:gd name="T85" fmla="*/ 60 h 66"/>
                <a:gd name="T86" fmla="*/ 49 w 54"/>
                <a:gd name="T87" fmla="*/ 60 h 66"/>
                <a:gd name="T88" fmla="*/ 52 w 54"/>
                <a:gd name="T89" fmla="*/ 59 h 66"/>
                <a:gd name="T90" fmla="*/ 52 w 54"/>
                <a:gd name="T91" fmla="*/ 50 h 66"/>
                <a:gd name="T92" fmla="*/ 47 w 54"/>
                <a:gd name="T93" fmla="*/ 33 h 66"/>
                <a:gd name="T94" fmla="*/ 46 w 54"/>
                <a:gd name="T95" fmla="*/ 35 h 66"/>
                <a:gd name="T96" fmla="*/ 44 w 54"/>
                <a:gd name="T97" fmla="*/ 40 h 66"/>
                <a:gd name="T98" fmla="*/ 44 w 54"/>
                <a:gd name="T99" fmla="*/ 41 h 66"/>
                <a:gd name="T100" fmla="*/ 36 w 54"/>
                <a:gd name="T101" fmla="*/ 39 h 66"/>
                <a:gd name="T102" fmla="*/ 36 w 54"/>
                <a:gd name="T103" fmla="*/ 39 h 66"/>
                <a:gd name="T104" fmla="*/ 37 w 54"/>
                <a:gd name="T105" fmla="*/ 30 h 66"/>
                <a:gd name="T106" fmla="*/ 44 w 54"/>
                <a:gd name="T107" fmla="*/ 22 h 66"/>
                <a:gd name="T108" fmla="*/ 42 w 54"/>
                <a:gd name="T109" fmla="*/ 14 h 66"/>
                <a:gd name="T110" fmla="*/ 24 w 54"/>
                <a:gd name="T111" fmla="*/ 15 h 66"/>
                <a:gd name="T112" fmla="*/ 23 w 54"/>
                <a:gd name="T113" fmla="*/ 15 h 66"/>
                <a:gd name="T114" fmla="*/ 17 w 54"/>
                <a:gd name="T115" fmla="*/ 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4" h="66">
                  <a:moveTo>
                    <a:pt x="10" y="0"/>
                  </a:moveTo>
                  <a:cubicBezTo>
                    <a:pt x="18" y="2"/>
                    <a:pt x="18" y="2"/>
                    <a:pt x="18" y="2"/>
                  </a:cubicBezTo>
                  <a:cubicBezTo>
                    <a:pt x="20" y="4"/>
                    <a:pt x="21" y="6"/>
                    <a:pt x="21" y="9"/>
                  </a:cubicBezTo>
                  <a:cubicBezTo>
                    <a:pt x="20" y="11"/>
                    <a:pt x="21" y="12"/>
                    <a:pt x="24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6" y="12"/>
                    <a:pt x="48" y="13"/>
                    <a:pt x="49" y="15"/>
                  </a:cubicBezTo>
                  <a:cubicBezTo>
                    <a:pt x="50" y="16"/>
                    <a:pt x="49" y="20"/>
                    <a:pt x="46" y="23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7" y="33"/>
                    <a:pt x="37" y="35"/>
                    <a:pt x="38" y="38"/>
                  </a:cubicBezTo>
                  <a:cubicBezTo>
                    <a:pt x="38" y="40"/>
                    <a:pt x="39" y="40"/>
                    <a:pt x="40" y="40"/>
                  </a:cubicBezTo>
                  <a:cubicBezTo>
                    <a:pt x="41" y="40"/>
                    <a:pt x="42" y="40"/>
                    <a:pt x="42" y="39"/>
                  </a:cubicBezTo>
                  <a:cubicBezTo>
                    <a:pt x="44" y="34"/>
                    <a:pt x="44" y="34"/>
                    <a:pt x="44" y="34"/>
                  </a:cubicBezTo>
                  <a:cubicBezTo>
                    <a:pt x="45" y="32"/>
                    <a:pt x="46" y="30"/>
                    <a:pt x="48" y="30"/>
                  </a:cubicBezTo>
                  <a:cubicBezTo>
                    <a:pt x="51" y="39"/>
                    <a:pt x="51" y="39"/>
                    <a:pt x="51" y="39"/>
                  </a:cubicBezTo>
                  <a:cubicBezTo>
                    <a:pt x="53" y="49"/>
                    <a:pt x="53" y="49"/>
                    <a:pt x="53" y="49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4" y="59"/>
                    <a:pt x="54" y="59"/>
                    <a:pt x="54" y="59"/>
                  </a:cubicBezTo>
                  <a:cubicBezTo>
                    <a:pt x="53" y="63"/>
                    <a:pt x="52" y="65"/>
                    <a:pt x="49" y="66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37" y="45"/>
                    <a:pt x="37" y="45"/>
                    <a:pt x="37" y="45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29" y="43"/>
                    <a:pt x="29" y="43"/>
                    <a:pt x="28" y="43"/>
                  </a:cubicBezTo>
                  <a:cubicBezTo>
                    <a:pt x="27" y="43"/>
                    <a:pt x="27" y="44"/>
                    <a:pt x="29" y="48"/>
                  </a:cubicBezTo>
                  <a:cubicBezTo>
                    <a:pt x="30" y="49"/>
                    <a:pt x="30" y="52"/>
                    <a:pt x="28" y="54"/>
                  </a:cubicBezTo>
                  <a:cubicBezTo>
                    <a:pt x="24" y="56"/>
                    <a:pt x="24" y="56"/>
                    <a:pt x="24" y="56"/>
                  </a:cubicBezTo>
                  <a:cubicBezTo>
                    <a:pt x="22" y="52"/>
                    <a:pt x="22" y="52"/>
                    <a:pt x="22" y="52"/>
                  </a:cubicBezTo>
                  <a:cubicBezTo>
                    <a:pt x="20" y="56"/>
                    <a:pt x="20" y="56"/>
                    <a:pt x="20" y="56"/>
                  </a:cubicBezTo>
                  <a:cubicBezTo>
                    <a:pt x="18" y="56"/>
                    <a:pt x="18" y="56"/>
                    <a:pt x="18" y="56"/>
                  </a:cubicBezTo>
                  <a:cubicBezTo>
                    <a:pt x="16" y="54"/>
                    <a:pt x="16" y="54"/>
                    <a:pt x="16" y="54"/>
                  </a:cubicBezTo>
                  <a:cubicBezTo>
                    <a:pt x="15" y="56"/>
                    <a:pt x="15" y="56"/>
                    <a:pt x="15" y="56"/>
                  </a:cubicBezTo>
                  <a:cubicBezTo>
                    <a:pt x="14" y="58"/>
                    <a:pt x="14" y="58"/>
                    <a:pt x="14" y="58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2" y="52"/>
                    <a:pt x="10" y="47"/>
                    <a:pt x="8" y="4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9" y="25"/>
                    <a:pt x="8" y="25"/>
                    <a:pt x="6" y="24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0" y="20"/>
                    <a:pt x="0" y="19"/>
                    <a:pt x="1" y="18"/>
                  </a:cubicBezTo>
                  <a:cubicBezTo>
                    <a:pt x="3" y="16"/>
                    <a:pt x="5" y="14"/>
                    <a:pt x="8" y="13"/>
                  </a:cubicBezTo>
                  <a:cubicBezTo>
                    <a:pt x="10" y="12"/>
                    <a:pt x="9" y="10"/>
                    <a:pt x="4" y="7"/>
                  </a:cubicBezTo>
                  <a:cubicBezTo>
                    <a:pt x="2" y="5"/>
                    <a:pt x="1" y="4"/>
                    <a:pt x="3" y="2"/>
                  </a:cubicBezTo>
                  <a:cubicBezTo>
                    <a:pt x="10" y="0"/>
                    <a:pt x="10" y="0"/>
                    <a:pt x="10" y="0"/>
                  </a:cubicBezTo>
                  <a:moveTo>
                    <a:pt x="10" y="2"/>
                  </a:move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5"/>
                    <a:pt x="5" y="5"/>
                  </a:cubicBezTo>
                  <a:cubicBezTo>
                    <a:pt x="9" y="8"/>
                    <a:pt x="11" y="10"/>
                    <a:pt x="11" y="12"/>
                  </a:cubicBezTo>
                  <a:cubicBezTo>
                    <a:pt x="11" y="13"/>
                    <a:pt x="10" y="14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5" y="16"/>
                    <a:pt x="3" y="18"/>
                    <a:pt x="3" y="19"/>
                  </a:cubicBezTo>
                  <a:cubicBezTo>
                    <a:pt x="2" y="19"/>
                    <a:pt x="2" y="20"/>
                    <a:pt x="3" y="20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9" y="23"/>
                    <a:pt x="11" y="24"/>
                    <a:pt x="10" y="27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10" y="41"/>
                    <a:pt x="11" y="43"/>
                    <a:pt x="11" y="44"/>
                  </a:cubicBezTo>
                  <a:cubicBezTo>
                    <a:pt x="13" y="48"/>
                    <a:pt x="14" y="51"/>
                    <a:pt x="14" y="54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8" y="54"/>
                    <a:pt x="18" y="54"/>
                    <a:pt x="18" y="54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1" y="51"/>
                    <a:pt x="21" y="51"/>
                    <a:pt x="21" y="51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5" y="54"/>
                    <a:pt x="25" y="54"/>
                    <a:pt x="25" y="54"/>
                  </a:cubicBezTo>
                  <a:cubicBezTo>
                    <a:pt x="27" y="53"/>
                    <a:pt x="27" y="53"/>
                    <a:pt x="27" y="53"/>
                  </a:cubicBezTo>
                  <a:cubicBezTo>
                    <a:pt x="28" y="50"/>
                    <a:pt x="28" y="49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6" y="46"/>
                    <a:pt x="25" y="44"/>
                    <a:pt x="26" y="42"/>
                  </a:cubicBezTo>
                  <a:cubicBezTo>
                    <a:pt x="26" y="42"/>
                    <a:pt x="27" y="41"/>
                    <a:pt x="28" y="41"/>
                  </a:cubicBezTo>
                  <a:cubicBezTo>
                    <a:pt x="29" y="41"/>
                    <a:pt x="29" y="41"/>
                    <a:pt x="30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5" y="43"/>
                    <a:pt x="35" y="43"/>
                    <a:pt x="35" y="43"/>
                  </a:cubicBezTo>
                  <a:cubicBezTo>
                    <a:pt x="37" y="43"/>
                    <a:pt x="37" y="43"/>
                    <a:pt x="37" y="43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9" y="44"/>
                    <a:pt x="39" y="44"/>
                    <a:pt x="39" y="44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50" y="64"/>
                    <a:pt x="50" y="64"/>
                    <a:pt x="50" y="64"/>
                  </a:cubicBezTo>
                  <a:cubicBezTo>
                    <a:pt x="51" y="63"/>
                    <a:pt x="52" y="61"/>
                    <a:pt x="52" y="59"/>
                  </a:cubicBezTo>
                  <a:cubicBezTo>
                    <a:pt x="52" y="52"/>
                    <a:pt x="52" y="52"/>
                    <a:pt x="52" y="52"/>
                  </a:cubicBezTo>
                  <a:cubicBezTo>
                    <a:pt x="52" y="50"/>
                    <a:pt x="52" y="50"/>
                    <a:pt x="52" y="50"/>
                  </a:cubicBezTo>
                  <a:cubicBezTo>
                    <a:pt x="49" y="39"/>
                    <a:pt x="49" y="39"/>
                    <a:pt x="49" y="39"/>
                  </a:cubicBezTo>
                  <a:cubicBezTo>
                    <a:pt x="47" y="33"/>
                    <a:pt x="47" y="33"/>
                    <a:pt x="47" y="33"/>
                  </a:cubicBezTo>
                  <a:cubicBezTo>
                    <a:pt x="46" y="33"/>
                    <a:pt x="46" y="34"/>
                    <a:pt x="46" y="34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4" y="40"/>
                    <a:pt x="44" y="40"/>
                    <a:pt x="44" y="40"/>
                  </a:cubicBezTo>
                  <a:cubicBezTo>
                    <a:pt x="44" y="41"/>
                    <a:pt x="44" y="41"/>
                    <a:pt x="44" y="41"/>
                  </a:cubicBezTo>
                  <a:cubicBezTo>
                    <a:pt x="44" y="41"/>
                    <a:pt x="44" y="41"/>
                    <a:pt x="44" y="41"/>
                  </a:cubicBezTo>
                  <a:cubicBezTo>
                    <a:pt x="43" y="42"/>
                    <a:pt x="41" y="42"/>
                    <a:pt x="40" y="42"/>
                  </a:cubicBezTo>
                  <a:cubicBezTo>
                    <a:pt x="39" y="42"/>
                    <a:pt x="37" y="41"/>
                    <a:pt x="36" y="39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5" y="35"/>
                    <a:pt x="35" y="32"/>
                    <a:pt x="36" y="30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47" y="19"/>
                    <a:pt x="48" y="17"/>
                    <a:pt x="47" y="16"/>
                  </a:cubicBezTo>
                  <a:cubicBezTo>
                    <a:pt x="47" y="15"/>
                    <a:pt x="46" y="14"/>
                    <a:pt x="42" y="14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0" y="14"/>
                    <a:pt x="18" y="12"/>
                    <a:pt x="19" y="8"/>
                  </a:cubicBezTo>
                  <a:cubicBezTo>
                    <a:pt x="19" y="7"/>
                    <a:pt x="19" y="6"/>
                    <a:pt x="17" y="4"/>
                  </a:cubicBezTo>
                  <a:cubicBezTo>
                    <a:pt x="10" y="2"/>
                    <a:pt x="10" y="2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60" name="Freeform 973"/>
            <p:cNvSpPr>
              <a:spLocks/>
            </p:cNvSpPr>
            <p:nvPr/>
          </p:nvSpPr>
          <p:spPr bwMode="auto">
            <a:xfrm>
              <a:off x="3547400" y="3759205"/>
              <a:ext cx="638566" cy="489008"/>
            </a:xfrm>
            <a:custGeom>
              <a:avLst/>
              <a:gdLst>
                <a:gd name="T0" fmla="*/ 17 w 161"/>
                <a:gd name="T1" fmla="*/ 121 h 123"/>
                <a:gd name="T2" fmla="*/ 6 w 161"/>
                <a:gd name="T3" fmla="*/ 117 h 123"/>
                <a:gd name="T4" fmla="*/ 16 w 161"/>
                <a:gd name="T5" fmla="*/ 103 h 123"/>
                <a:gd name="T6" fmla="*/ 16 w 161"/>
                <a:gd name="T7" fmla="*/ 102 h 123"/>
                <a:gd name="T8" fmla="*/ 4 w 161"/>
                <a:gd name="T9" fmla="*/ 94 h 123"/>
                <a:gd name="T10" fmla="*/ 3 w 161"/>
                <a:gd name="T11" fmla="*/ 73 h 123"/>
                <a:gd name="T12" fmla="*/ 5 w 161"/>
                <a:gd name="T13" fmla="*/ 69 h 123"/>
                <a:gd name="T14" fmla="*/ 1 w 161"/>
                <a:gd name="T15" fmla="*/ 64 h 123"/>
                <a:gd name="T16" fmla="*/ 1 w 161"/>
                <a:gd name="T17" fmla="*/ 60 h 123"/>
                <a:gd name="T18" fmla="*/ 9 w 161"/>
                <a:gd name="T19" fmla="*/ 41 h 123"/>
                <a:gd name="T20" fmla="*/ 9 w 161"/>
                <a:gd name="T21" fmla="*/ 41 h 123"/>
                <a:gd name="T22" fmla="*/ 22 w 161"/>
                <a:gd name="T23" fmla="*/ 44 h 123"/>
                <a:gd name="T24" fmla="*/ 30 w 161"/>
                <a:gd name="T25" fmla="*/ 39 h 123"/>
                <a:gd name="T26" fmla="*/ 31 w 161"/>
                <a:gd name="T27" fmla="*/ 37 h 123"/>
                <a:gd name="T28" fmla="*/ 31 w 161"/>
                <a:gd name="T29" fmla="*/ 37 h 123"/>
                <a:gd name="T30" fmla="*/ 47 w 161"/>
                <a:gd name="T31" fmla="*/ 30 h 123"/>
                <a:gd name="T32" fmla="*/ 50 w 161"/>
                <a:gd name="T33" fmla="*/ 18 h 123"/>
                <a:gd name="T34" fmla="*/ 56 w 161"/>
                <a:gd name="T35" fmla="*/ 17 h 123"/>
                <a:gd name="T36" fmla="*/ 56 w 161"/>
                <a:gd name="T37" fmla="*/ 16 h 123"/>
                <a:gd name="T38" fmla="*/ 60 w 161"/>
                <a:gd name="T39" fmla="*/ 13 h 123"/>
                <a:gd name="T40" fmla="*/ 71 w 161"/>
                <a:gd name="T41" fmla="*/ 16 h 123"/>
                <a:gd name="T42" fmla="*/ 83 w 161"/>
                <a:gd name="T43" fmla="*/ 20 h 123"/>
                <a:gd name="T44" fmla="*/ 86 w 161"/>
                <a:gd name="T45" fmla="*/ 22 h 123"/>
                <a:gd name="T46" fmla="*/ 94 w 161"/>
                <a:gd name="T47" fmla="*/ 18 h 123"/>
                <a:gd name="T48" fmla="*/ 103 w 161"/>
                <a:gd name="T49" fmla="*/ 18 h 123"/>
                <a:gd name="T50" fmla="*/ 104 w 161"/>
                <a:gd name="T51" fmla="*/ 18 h 123"/>
                <a:gd name="T52" fmla="*/ 106 w 161"/>
                <a:gd name="T53" fmla="*/ 13 h 123"/>
                <a:gd name="T54" fmla="*/ 112 w 161"/>
                <a:gd name="T55" fmla="*/ 12 h 123"/>
                <a:gd name="T56" fmla="*/ 112 w 161"/>
                <a:gd name="T57" fmla="*/ 12 h 123"/>
                <a:gd name="T58" fmla="*/ 119 w 161"/>
                <a:gd name="T59" fmla="*/ 0 h 123"/>
                <a:gd name="T60" fmla="*/ 124 w 161"/>
                <a:gd name="T61" fmla="*/ 8 h 123"/>
                <a:gd name="T62" fmla="*/ 127 w 161"/>
                <a:gd name="T63" fmla="*/ 24 h 123"/>
                <a:gd name="T64" fmla="*/ 130 w 161"/>
                <a:gd name="T65" fmla="*/ 24 h 123"/>
                <a:gd name="T66" fmla="*/ 147 w 161"/>
                <a:gd name="T67" fmla="*/ 15 h 123"/>
                <a:gd name="T68" fmla="*/ 150 w 161"/>
                <a:gd name="T69" fmla="*/ 17 h 123"/>
                <a:gd name="T70" fmla="*/ 151 w 161"/>
                <a:gd name="T71" fmla="*/ 17 h 123"/>
                <a:gd name="T72" fmla="*/ 158 w 161"/>
                <a:gd name="T73" fmla="*/ 15 h 123"/>
                <a:gd name="T74" fmla="*/ 152 w 161"/>
                <a:gd name="T75" fmla="*/ 21 h 123"/>
                <a:gd name="T76" fmla="*/ 141 w 161"/>
                <a:gd name="T77" fmla="*/ 21 h 123"/>
                <a:gd name="T78" fmla="*/ 128 w 161"/>
                <a:gd name="T79" fmla="*/ 29 h 123"/>
                <a:gd name="T80" fmla="*/ 127 w 161"/>
                <a:gd name="T81" fmla="*/ 40 h 123"/>
                <a:gd name="T82" fmla="*/ 123 w 161"/>
                <a:gd name="T83" fmla="*/ 50 h 123"/>
                <a:gd name="T84" fmla="*/ 120 w 161"/>
                <a:gd name="T85" fmla="*/ 54 h 123"/>
                <a:gd name="T86" fmla="*/ 121 w 161"/>
                <a:gd name="T87" fmla="*/ 59 h 123"/>
                <a:gd name="T88" fmla="*/ 115 w 161"/>
                <a:gd name="T89" fmla="*/ 61 h 123"/>
                <a:gd name="T90" fmla="*/ 109 w 161"/>
                <a:gd name="T91" fmla="*/ 61 h 123"/>
                <a:gd name="T92" fmla="*/ 111 w 161"/>
                <a:gd name="T93" fmla="*/ 67 h 123"/>
                <a:gd name="T94" fmla="*/ 108 w 161"/>
                <a:gd name="T95" fmla="*/ 73 h 123"/>
                <a:gd name="T96" fmla="*/ 102 w 161"/>
                <a:gd name="T97" fmla="*/ 77 h 123"/>
                <a:gd name="T98" fmla="*/ 102 w 161"/>
                <a:gd name="T99" fmla="*/ 79 h 123"/>
                <a:gd name="T100" fmla="*/ 99 w 161"/>
                <a:gd name="T101" fmla="*/ 92 h 123"/>
                <a:gd name="T102" fmla="*/ 87 w 161"/>
                <a:gd name="T103" fmla="*/ 92 h 123"/>
                <a:gd name="T104" fmla="*/ 84 w 161"/>
                <a:gd name="T105" fmla="*/ 96 h 123"/>
                <a:gd name="T106" fmla="*/ 76 w 161"/>
                <a:gd name="T107" fmla="*/ 99 h 123"/>
                <a:gd name="T108" fmla="*/ 69 w 161"/>
                <a:gd name="T109" fmla="*/ 103 h 123"/>
                <a:gd name="T110" fmla="*/ 68 w 161"/>
                <a:gd name="T111" fmla="*/ 110 h 123"/>
                <a:gd name="T112" fmla="*/ 54 w 161"/>
                <a:gd name="T113" fmla="*/ 121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61" h="123">
                  <a:moveTo>
                    <a:pt x="38" y="123"/>
                  </a:moveTo>
                  <a:cubicBezTo>
                    <a:pt x="17" y="121"/>
                    <a:pt x="17" y="121"/>
                    <a:pt x="17" y="121"/>
                  </a:cubicBezTo>
                  <a:cubicBezTo>
                    <a:pt x="6" y="118"/>
                    <a:pt x="6" y="118"/>
                    <a:pt x="6" y="118"/>
                  </a:cubicBezTo>
                  <a:cubicBezTo>
                    <a:pt x="6" y="117"/>
                    <a:pt x="6" y="117"/>
                    <a:pt x="6" y="117"/>
                  </a:cubicBezTo>
                  <a:cubicBezTo>
                    <a:pt x="5" y="116"/>
                    <a:pt x="7" y="113"/>
                    <a:pt x="12" y="109"/>
                  </a:cubicBezTo>
                  <a:cubicBezTo>
                    <a:pt x="16" y="103"/>
                    <a:pt x="16" y="103"/>
                    <a:pt x="16" y="103"/>
                  </a:cubicBezTo>
                  <a:cubicBezTo>
                    <a:pt x="16" y="102"/>
                    <a:pt x="16" y="102"/>
                    <a:pt x="16" y="102"/>
                  </a:cubicBezTo>
                  <a:cubicBezTo>
                    <a:pt x="16" y="102"/>
                    <a:pt x="16" y="102"/>
                    <a:pt x="16" y="102"/>
                  </a:cubicBezTo>
                  <a:cubicBezTo>
                    <a:pt x="16" y="101"/>
                    <a:pt x="16" y="99"/>
                    <a:pt x="14" y="97"/>
                  </a:cubicBezTo>
                  <a:cubicBezTo>
                    <a:pt x="12" y="95"/>
                    <a:pt x="9" y="94"/>
                    <a:pt x="4" y="94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1" y="76"/>
                    <a:pt x="2" y="74"/>
                    <a:pt x="3" y="73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5" y="67"/>
                    <a:pt x="4" y="65"/>
                    <a:pt x="1" y="64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1" y="60"/>
                    <a:pt x="1" y="60"/>
                    <a:pt x="1" y="60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2"/>
                    <a:pt x="31" y="41"/>
                    <a:pt x="30" y="39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0" y="38"/>
                    <a:pt x="30" y="37"/>
                    <a:pt x="31" y="37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29"/>
                    <a:pt x="47" y="29"/>
                    <a:pt x="47" y="29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1" y="18"/>
                    <a:pt x="51" y="18"/>
                    <a:pt x="51" y="18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56" y="16"/>
                    <a:pt x="56" y="16"/>
                    <a:pt x="56" y="16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9" y="13"/>
                    <a:pt x="59" y="13"/>
                    <a:pt x="60" y="13"/>
                  </a:cubicBezTo>
                  <a:cubicBezTo>
                    <a:pt x="60" y="13"/>
                    <a:pt x="61" y="13"/>
                    <a:pt x="62" y="13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80" y="17"/>
                    <a:pt x="80" y="17"/>
                    <a:pt x="80" y="17"/>
                  </a:cubicBezTo>
                  <a:cubicBezTo>
                    <a:pt x="83" y="20"/>
                    <a:pt x="83" y="20"/>
                    <a:pt x="83" y="20"/>
                  </a:cubicBezTo>
                  <a:cubicBezTo>
                    <a:pt x="86" y="22"/>
                    <a:pt x="86" y="22"/>
                    <a:pt x="86" y="22"/>
                  </a:cubicBezTo>
                  <a:cubicBezTo>
                    <a:pt x="86" y="22"/>
                    <a:pt x="86" y="22"/>
                    <a:pt x="86" y="22"/>
                  </a:cubicBezTo>
                  <a:cubicBezTo>
                    <a:pt x="87" y="22"/>
                    <a:pt x="87" y="22"/>
                    <a:pt x="87" y="22"/>
                  </a:cubicBezTo>
                  <a:cubicBezTo>
                    <a:pt x="88" y="22"/>
                    <a:pt x="90" y="21"/>
                    <a:pt x="94" y="18"/>
                  </a:cubicBezTo>
                  <a:cubicBezTo>
                    <a:pt x="98" y="18"/>
                    <a:pt x="98" y="18"/>
                    <a:pt x="98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5" y="15"/>
                    <a:pt x="105" y="15"/>
                    <a:pt x="105" y="15"/>
                  </a:cubicBezTo>
                  <a:cubicBezTo>
                    <a:pt x="106" y="13"/>
                    <a:pt x="106" y="13"/>
                    <a:pt x="106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12" y="12"/>
                    <a:pt x="112" y="12"/>
                    <a:pt x="112" y="12"/>
                  </a:cubicBezTo>
                  <a:cubicBezTo>
                    <a:pt x="112" y="12"/>
                    <a:pt x="112" y="12"/>
                    <a:pt x="112" y="12"/>
                  </a:cubicBezTo>
                  <a:cubicBezTo>
                    <a:pt x="112" y="12"/>
                    <a:pt x="112" y="12"/>
                    <a:pt x="112" y="12"/>
                  </a:cubicBezTo>
                  <a:cubicBezTo>
                    <a:pt x="115" y="5"/>
                    <a:pt x="115" y="5"/>
                    <a:pt x="115" y="5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20" y="0"/>
                    <a:pt x="121" y="1"/>
                    <a:pt x="122" y="2"/>
                  </a:cubicBezTo>
                  <a:cubicBezTo>
                    <a:pt x="124" y="8"/>
                    <a:pt x="124" y="8"/>
                    <a:pt x="124" y="8"/>
                  </a:cubicBezTo>
                  <a:cubicBezTo>
                    <a:pt x="125" y="15"/>
                    <a:pt x="125" y="15"/>
                    <a:pt x="125" y="15"/>
                  </a:cubicBezTo>
                  <a:cubicBezTo>
                    <a:pt x="125" y="21"/>
                    <a:pt x="126" y="23"/>
                    <a:pt x="127" y="24"/>
                  </a:cubicBezTo>
                  <a:cubicBezTo>
                    <a:pt x="127" y="24"/>
                    <a:pt x="128" y="25"/>
                    <a:pt x="128" y="25"/>
                  </a:cubicBezTo>
                  <a:cubicBezTo>
                    <a:pt x="129" y="25"/>
                    <a:pt x="130" y="24"/>
                    <a:pt x="130" y="24"/>
                  </a:cubicBezTo>
                  <a:cubicBezTo>
                    <a:pt x="135" y="22"/>
                    <a:pt x="135" y="22"/>
                    <a:pt x="135" y="22"/>
                  </a:cubicBezTo>
                  <a:cubicBezTo>
                    <a:pt x="140" y="17"/>
                    <a:pt x="144" y="15"/>
                    <a:pt x="147" y="15"/>
                  </a:cubicBezTo>
                  <a:cubicBezTo>
                    <a:pt x="147" y="15"/>
                    <a:pt x="147" y="15"/>
                    <a:pt x="147" y="15"/>
                  </a:cubicBezTo>
                  <a:cubicBezTo>
                    <a:pt x="150" y="17"/>
                    <a:pt x="150" y="17"/>
                    <a:pt x="150" y="17"/>
                  </a:cubicBezTo>
                  <a:cubicBezTo>
                    <a:pt x="151" y="17"/>
                    <a:pt x="151" y="17"/>
                    <a:pt x="151" y="17"/>
                  </a:cubicBezTo>
                  <a:cubicBezTo>
                    <a:pt x="151" y="17"/>
                    <a:pt x="151" y="17"/>
                    <a:pt x="151" y="17"/>
                  </a:cubicBezTo>
                  <a:cubicBezTo>
                    <a:pt x="156" y="16"/>
                    <a:pt x="156" y="16"/>
                    <a:pt x="156" y="16"/>
                  </a:cubicBezTo>
                  <a:cubicBezTo>
                    <a:pt x="156" y="16"/>
                    <a:pt x="157" y="15"/>
                    <a:pt x="158" y="15"/>
                  </a:cubicBezTo>
                  <a:cubicBezTo>
                    <a:pt x="159" y="15"/>
                    <a:pt x="160" y="16"/>
                    <a:pt x="161" y="17"/>
                  </a:cubicBezTo>
                  <a:cubicBezTo>
                    <a:pt x="158" y="20"/>
                    <a:pt x="155" y="21"/>
                    <a:pt x="152" y="21"/>
                  </a:cubicBezTo>
                  <a:cubicBezTo>
                    <a:pt x="152" y="21"/>
                    <a:pt x="151" y="21"/>
                    <a:pt x="151" y="21"/>
                  </a:cubicBezTo>
                  <a:cubicBezTo>
                    <a:pt x="141" y="21"/>
                    <a:pt x="141" y="21"/>
                    <a:pt x="141" y="21"/>
                  </a:cubicBezTo>
                  <a:cubicBezTo>
                    <a:pt x="138" y="22"/>
                    <a:pt x="135" y="22"/>
                    <a:pt x="133" y="24"/>
                  </a:cubicBezTo>
                  <a:cubicBezTo>
                    <a:pt x="128" y="29"/>
                    <a:pt x="128" y="29"/>
                    <a:pt x="128" y="29"/>
                  </a:cubicBezTo>
                  <a:cubicBezTo>
                    <a:pt x="125" y="31"/>
                    <a:pt x="124" y="33"/>
                    <a:pt x="124" y="35"/>
                  </a:cubicBezTo>
                  <a:cubicBezTo>
                    <a:pt x="127" y="40"/>
                    <a:pt x="127" y="40"/>
                    <a:pt x="127" y="40"/>
                  </a:cubicBezTo>
                  <a:cubicBezTo>
                    <a:pt x="127" y="45"/>
                    <a:pt x="127" y="45"/>
                    <a:pt x="127" y="45"/>
                  </a:cubicBezTo>
                  <a:cubicBezTo>
                    <a:pt x="123" y="50"/>
                    <a:pt x="123" y="50"/>
                    <a:pt x="123" y="50"/>
                  </a:cubicBezTo>
                  <a:cubicBezTo>
                    <a:pt x="121" y="53"/>
                    <a:pt x="121" y="53"/>
                    <a:pt x="121" y="53"/>
                  </a:cubicBezTo>
                  <a:cubicBezTo>
                    <a:pt x="120" y="54"/>
                    <a:pt x="120" y="54"/>
                    <a:pt x="120" y="54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9"/>
                    <a:pt x="121" y="59"/>
                    <a:pt x="121" y="59"/>
                  </a:cubicBezTo>
                  <a:cubicBezTo>
                    <a:pt x="122" y="60"/>
                    <a:pt x="121" y="61"/>
                    <a:pt x="120" y="61"/>
                  </a:cubicBezTo>
                  <a:cubicBezTo>
                    <a:pt x="115" y="61"/>
                    <a:pt x="115" y="61"/>
                    <a:pt x="115" y="61"/>
                  </a:cubicBezTo>
                  <a:cubicBezTo>
                    <a:pt x="109" y="61"/>
                    <a:pt x="109" y="61"/>
                    <a:pt x="109" y="61"/>
                  </a:cubicBezTo>
                  <a:cubicBezTo>
                    <a:pt x="109" y="61"/>
                    <a:pt x="109" y="61"/>
                    <a:pt x="109" y="61"/>
                  </a:cubicBezTo>
                  <a:cubicBezTo>
                    <a:pt x="109" y="61"/>
                    <a:pt x="109" y="61"/>
                    <a:pt x="109" y="61"/>
                  </a:cubicBezTo>
                  <a:cubicBezTo>
                    <a:pt x="107" y="62"/>
                    <a:pt x="108" y="64"/>
                    <a:pt x="111" y="67"/>
                  </a:cubicBezTo>
                  <a:cubicBezTo>
                    <a:pt x="111" y="69"/>
                    <a:pt x="112" y="71"/>
                    <a:pt x="112" y="72"/>
                  </a:cubicBezTo>
                  <a:cubicBezTo>
                    <a:pt x="108" y="73"/>
                    <a:pt x="108" y="73"/>
                    <a:pt x="108" y="73"/>
                  </a:cubicBezTo>
                  <a:cubicBezTo>
                    <a:pt x="106" y="73"/>
                    <a:pt x="104" y="75"/>
                    <a:pt x="103" y="77"/>
                  </a:cubicBezTo>
                  <a:cubicBezTo>
                    <a:pt x="102" y="77"/>
                    <a:pt x="102" y="77"/>
                    <a:pt x="102" y="77"/>
                  </a:cubicBezTo>
                  <a:cubicBezTo>
                    <a:pt x="102" y="77"/>
                    <a:pt x="102" y="77"/>
                    <a:pt x="102" y="77"/>
                  </a:cubicBezTo>
                  <a:cubicBezTo>
                    <a:pt x="102" y="78"/>
                    <a:pt x="102" y="79"/>
                    <a:pt x="102" y="79"/>
                  </a:cubicBezTo>
                  <a:cubicBezTo>
                    <a:pt x="101" y="81"/>
                    <a:pt x="101" y="83"/>
                    <a:pt x="101" y="86"/>
                  </a:cubicBezTo>
                  <a:cubicBezTo>
                    <a:pt x="100" y="88"/>
                    <a:pt x="100" y="91"/>
                    <a:pt x="99" y="92"/>
                  </a:cubicBezTo>
                  <a:cubicBezTo>
                    <a:pt x="94" y="92"/>
                    <a:pt x="94" y="92"/>
                    <a:pt x="94" y="92"/>
                  </a:cubicBezTo>
                  <a:cubicBezTo>
                    <a:pt x="87" y="92"/>
                    <a:pt x="87" y="92"/>
                    <a:pt x="87" y="92"/>
                  </a:cubicBezTo>
                  <a:cubicBezTo>
                    <a:pt x="87" y="92"/>
                    <a:pt x="87" y="92"/>
                    <a:pt x="87" y="92"/>
                  </a:cubicBezTo>
                  <a:cubicBezTo>
                    <a:pt x="86" y="92"/>
                    <a:pt x="85" y="94"/>
                    <a:pt x="84" y="96"/>
                  </a:cubicBezTo>
                  <a:cubicBezTo>
                    <a:pt x="82" y="98"/>
                    <a:pt x="82" y="98"/>
                    <a:pt x="82" y="98"/>
                  </a:cubicBezTo>
                  <a:cubicBezTo>
                    <a:pt x="76" y="99"/>
                    <a:pt x="76" y="99"/>
                    <a:pt x="76" y="99"/>
                  </a:cubicBezTo>
                  <a:cubicBezTo>
                    <a:pt x="73" y="99"/>
                    <a:pt x="71" y="100"/>
                    <a:pt x="69" y="103"/>
                  </a:cubicBezTo>
                  <a:cubicBezTo>
                    <a:pt x="69" y="103"/>
                    <a:pt x="69" y="103"/>
                    <a:pt x="69" y="103"/>
                  </a:cubicBezTo>
                  <a:cubicBezTo>
                    <a:pt x="69" y="103"/>
                    <a:pt x="69" y="103"/>
                    <a:pt x="69" y="103"/>
                  </a:cubicBezTo>
                  <a:cubicBezTo>
                    <a:pt x="68" y="110"/>
                    <a:pt x="68" y="110"/>
                    <a:pt x="68" y="110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38" y="123"/>
                    <a:pt x="38" y="123"/>
                    <a:pt x="38" y="1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61" name="Freeform 974"/>
            <p:cNvSpPr>
              <a:spLocks noEditPoints="1"/>
            </p:cNvSpPr>
            <p:nvPr/>
          </p:nvSpPr>
          <p:spPr bwMode="auto">
            <a:xfrm>
              <a:off x="3544040" y="3754162"/>
              <a:ext cx="650329" cy="497410"/>
            </a:xfrm>
            <a:custGeom>
              <a:avLst/>
              <a:gdLst>
                <a:gd name="T0" fmla="*/ 127 w 164"/>
                <a:gd name="T1" fmla="*/ 16 h 125"/>
                <a:gd name="T2" fmla="*/ 135 w 164"/>
                <a:gd name="T3" fmla="*/ 22 h 125"/>
                <a:gd name="T4" fmla="*/ 156 w 164"/>
                <a:gd name="T5" fmla="*/ 16 h 125"/>
                <a:gd name="T6" fmla="*/ 153 w 164"/>
                <a:gd name="T7" fmla="*/ 23 h 125"/>
                <a:gd name="T8" fmla="*/ 129 w 164"/>
                <a:gd name="T9" fmla="*/ 31 h 125"/>
                <a:gd name="T10" fmla="*/ 125 w 164"/>
                <a:gd name="T11" fmla="*/ 51 h 125"/>
                <a:gd name="T12" fmla="*/ 116 w 164"/>
                <a:gd name="T13" fmla="*/ 62 h 125"/>
                <a:gd name="T14" fmla="*/ 109 w 164"/>
                <a:gd name="T15" fmla="*/ 75 h 125"/>
                <a:gd name="T16" fmla="*/ 95 w 164"/>
                <a:gd name="T17" fmla="*/ 94 h 125"/>
                <a:gd name="T18" fmla="*/ 77 w 164"/>
                <a:gd name="T19" fmla="*/ 100 h 125"/>
                <a:gd name="T20" fmla="*/ 55 w 164"/>
                <a:gd name="T21" fmla="*/ 123 h 125"/>
                <a:gd name="T22" fmla="*/ 6 w 164"/>
                <a:gd name="T23" fmla="*/ 119 h 125"/>
                <a:gd name="T24" fmla="*/ 4 w 164"/>
                <a:gd name="T25" fmla="*/ 96 h 125"/>
                <a:gd name="T26" fmla="*/ 1 w 164"/>
                <a:gd name="T27" fmla="*/ 66 h 125"/>
                <a:gd name="T28" fmla="*/ 9 w 164"/>
                <a:gd name="T29" fmla="*/ 41 h 125"/>
                <a:gd name="T30" fmla="*/ 29 w 164"/>
                <a:gd name="T31" fmla="*/ 43 h 125"/>
                <a:gd name="T32" fmla="*/ 50 w 164"/>
                <a:gd name="T33" fmla="*/ 19 h 125"/>
                <a:gd name="T34" fmla="*/ 61 w 164"/>
                <a:gd name="T35" fmla="*/ 13 h 125"/>
                <a:gd name="T36" fmla="*/ 84 w 164"/>
                <a:gd name="T37" fmla="*/ 20 h 125"/>
                <a:gd name="T38" fmla="*/ 104 w 164"/>
                <a:gd name="T39" fmla="*/ 19 h 125"/>
                <a:gd name="T40" fmla="*/ 112 w 164"/>
                <a:gd name="T41" fmla="*/ 12 h 125"/>
                <a:gd name="T42" fmla="*/ 117 w 164"/>
                <a:gd name="T43" fmla="*/ 6 h 125"/>
                <a:gd name="T44" fmla="*/ 109 w 164"/>
                <a:gd name="T45" fmla="*/ 14 h 125"/>
                <a:gd name="T46" fmla="*/ 107 w 164"/>
                <a:gd name="T47" fmla="*/ 16 h 125"/>
                <a:gd name="T48" fmla="*/ 99 w 164"/>
                <a:gd name="T49" fmla="*/ 20 h 125"/>
                <a:gd name="T50" fmla="*/ 87 w 164"/>
                <a:gd name="T51" fmla="*/ 23 h 125"/>
                <a:gd name="T52" fmla="*/ 80 w 164"/>
                <a:gd name="T53" fmla="*/ 19 h 125"/>
                <a:gd name="T54" fmla="*/ 62 w 164"/>
                <a:gd name="T55" fmla="*/ 15 h 125"/>
                <a:gd name="T56" fmla="*/ 58 w 164"/>
                <a:gd name="T57" fmla="*/ 18 h 125"/>
                <a:gd name="T58" fmla="*/ 49 w 164"/>
                <a:gd name="T59" fmla="*/ 30 h 125"/>
                <a:gd name="T60" fmla="*/ 32 w 164"/>
                <a:gd name="T61" fmla="*/ 39 h 125"/>
                <a:gd name="T62" fmla="*/ 30 w 164"/>
                <a:gd name="T63" fmla="*/ 45 h 125"/>
                <a:gd name="T64" fmla="*/ 23 w 164"/>
                <a:gd name="T65" fmla="*/ 46 h 125"/>
                <a:gd name="T66" fmla="*/ 17 w 164"/>
                <a:gd name="T67" fmla="*/ 46 h 125"/>
                <a:gd name="T68" fmla="*/ 2 w 164"/>
                <a:gd name="T69" fmla="*/ 65 h 125"/>
                <a:gd name="T70" fmla="*/ 4 w 164"/>
                <a:gd name="T71" fmla="*/ 75 h 125"/>
                <a:gd name="T72" fmla="*/ 4 w 164"/>
                <a:gd name="T73" fmla="*/ 78 h 125"/>
                <a:gd name="T74" fmla="*/ 18 w 164"/>
                <a:gd name="T75" fmla="*/ 103 h 125"/>
                <a:gd name="T76" fmla="*/ 13 w 164"/>
                <a:gd name="T77" fmla="*/ 110 h 125"/>
                <a:gd name="T78" fmla="*/ 19 w 164"/>
                <a:gd name="T79" fmla="*/ 121 h 125"/>
                <a:gd name="T80" fmla="*/ 68 w 164"/>
                <a:gd name="T81" fmla="*/ 111 h 125"/>
                <a:gd name="T82" fmla="*/ 77 w 164"/>
                <a:gd name="T83" fmla="*/ 99 h 125"/>
                <a:gd name="T84" fmla="*/ 95 w 164"/>
                <a:gd name="T85" fmla="*/ 92 h 125"/>
                <a:gd name="T86" fmla="*/ 103 w 164"/>
                <a:gd name="T87" fmla="*/ 78 h 125"/>
                <a:gd name="T88" fmla="*/ 112 w 164"/>
                <a:gd name="T89" fmla="*/ 72 h 125"/>
                <a:gd name="T90" fmla="*/ 110 w 164"/>
                <a:gd name="T91" fmla="*/ 61 h 125"/>
                <a:gd name="T92" fmla="*/ 121 w 164"/>
                <a:gd name="T93" fmla="*/ 62 h 125"/>
                <a:gd name="T94" fmla="*/ 121 w 164"/>
                <a:gd name="T95" fmla="*/ 54 h 125"/>
                <a:gd name="T96" fmla="*/ 124 w 164"/>
                <a:gd name="T97" fmla="*/ 36 h 125"/>
                <a:gd name="T98" fmla="*/ 134 w 164"/>
                <a:gd name="T99" fmla="*/ 25 h 125"/>
                <a:gd name="T100" fmla="*/ 127 w 164"/>
                <a:gd name="T101" fmla="*/ 25 h 125"/>
                <a:gd name="T102" fmla="*/ 120 w 164"/>
                <a:gd name="T103" fmla="*/ 2 h 125"/>
                <a:gd name="T104" fmla="*/ 142 w 164"/>
                <a:gd name="T105" fmla="*/ 21 h 125"/>
                <a:gd name="T106" fmla="*/ 152 w 164"/>
                <a:gd name="T107" fmla="*/ 21 h 125"/>
                <a:gd name="T108" fmla="*/ 157 w 164"/>
                <a:gd name="T109" fmla="*/ 18 h 125"/>
                <a:gd name="T110" fmla="*/ 148 w 164"/>
                <a:gd name="T111" fmla="*/ 17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4" h="125">
                  <a:moveTo>
                    <a:pt x="119" y="0"/>
                  </a:moveTo>
                  <a:cubicBezTo>
                    <a:pt x="121" y="0"/>
                    <a:pt x="122" y="1"/>
                    <a:pt x="123" y="3"/>
                  </a:cubicBezTo>
                  <a:cubicBezTo>
                    <a:pt x="126" y="8"/>
                    <a:pt x="126" y="8"/>
                    <a:pt x="126" y="8"/>
                  </a:cubicBezTo>
                  <a:cubicBezTo>
                    <a:pt x="127" y="16"/>
                    <a:pt x="127" y="16"/>
                    <a:pt x="127" y="16"/>
                  </a:cubicBezTo>
                  <a:cubicBezTo>
                    <a:pt x="127" y="20"/>
                    <a:pt x="127" y="23"/>
                    <a:pt x="128" y="24"/>
                  </a:cubicBezTo>
                  <a:cubicBezTo>
                    <a:pt x="129" y="24"/>
                    <a:pt x="129" y="25"/>
                    <a:pt x="129" y="25"/>
                  </a:cubicBezTo>
                  <a:cubicBezTo>
                    <a:pt x="130" y="25"/>
                    <a:pt x="130" y="24"/>
                    <a:pt x="131" y="24"/>
                  </a:cubicBezTo>
                  <a:cubicBezTo>
                    <a:pt x="135" y="22"/>
                    <a:pt x="135" y="22"/>
                    <a:pt x="135" y="22"/>
                  </a:cubicBezTo>
                  <a:cubicBezTo>
                    <a:pt x="141" y="17"/>
                    <a:pt x="145" y="15"/>
                    <a:pt x="148" y="15"/>
                  </a:cubicBezTo>
                  <a:cubicBezTo>
                    <a:pt x="148" y="15"/>
                    <a:pt x="148" y="15"/>
                    <a:pt x="149" y="15"/>
                  </a:cubicBezTo>
                  <a:cubicBezTo>
                    <a:pt x="152" y="17"/>
                    <a:pt x="152" y="17"/>
                    <a:pt x="152" y="17"/>
                  </a:cubicBezTo>
                  <a:cubicBezTo>
                    <a:pt x="156" y="16"/>
                    <a:pt x="156" y="16"/>
                    <a:pt x="156" y="16"/>
                  </a:cubicBezTo>
                  <a:cubicBezTo>
                    <a:pt x="157" y="16"/>
                    <a:pt x="158" y="16"/>
                    <a:pt x="159" y="16"/>
                  </a:cubicBezTo>
                  <a:cubicBezTo>
                    <a:pt x="161" y="16"/>
                    <a:pt x="162" y="16"/>
                    <a:pt x="163" y="18"/>
                  </a:cubicBezTo>
                  <a:cubicBezTo>
                    <a:pt x="164" y="19"/>
                    <a:pt x="164" y="19"/>
                    <a:pt x="164" y="19"/>
                  </a:cubicBezTo>
                  <a:cubicBezTo>
                    <a:pt x="160" y="21"/>
                    <a:pt x="157" y="23"/>
                    <a:pt x="153" y="23"/>
                  </a:cubicBezTo>
                  <a:cubicBezTo>
                    <a:pt x="153" y="23"/>
                    <a:pt x="152" y="23"/>
                    <a:pt x="152" y="23"/>
                  </a:cubicBezTo>
                  <a:cubicBezTo>
                    <a:pt x="142" y="23"/>
                    <a:pt x="142" y="23"/>
                    <a:pt x="142" y="23"/>
                  </a:cubicBezTo>
                  <a:cubicBezTo>
                    <a:pt x="139" y="24"/>
                    <a:pt x="136" y="24"/>
                    <a:pt x="135" y="26"/>
                  </a:cubicBezTo>
                  <a:cubicBezTo>
                    <a:pt x="129" y="31"/>
                    <a:pt x="129" y="31"/>
                    <a:pt x="129" y="31"/>
                  </a:cubicBezTo>
                  <a:cubicBezTo>
                    <a:pt x="127" y="33"/>
                    <a:pt x="126" y="34"/>
                    <a:pt x="126" y="35"/>
                  </a:cubicBezTo>
                  <a:cubicBezTo>
                    <a:pt x="129" y="41"/>
                    <a:pt x="129" y="41"/>
                    <a:pt x="129" y="41"/>
                  </a:cubicBezTo>
                  <a:cubicBezTo>
                    <a:pt x="129" y="47"/>
                    <a:pt x="129" y="47"/>
                    <a:pt x="129" y="47"/>
                  </a:cubicBezTo>
                  <a:cubicBezTo>
                    <a:pt x="125" y="51"/>
                    <a:pt x="125" y="51"/>
                    <a:pt x="125" y="51"/>
                  </a:cubicBezTo>
                  <a:cubicBezTo>
                    <a:pt x="122" y="55"/>
                    <a:pt x="122" y="55"/>
                    <a:pt x="122" y="55"/>
                  </a:cubicBezTo>
                  <a:cubicBezTo>
                    <a:pt x="123" y="60"/>
                    <a:pt x="123" y="60"/>
                    <a:pt x="123" y="60"/>
                  </a:cubicBezTo>
                  <a:cubicBezTo>
                    <a:pt x="124" y="62"/>
                    <a:pt x="123" y="63"/>
                    <a:pt x="121" y="63"/>
                  </a:cubicBezTo>
                  <a:cubicBezTo>
                    <a:pt x="116" y="62"/>
                    <a:pt x="116" y="62"/>
                    <a:pt x="116" y="62"/>
                  </a:cubicBezTo>
                  <a:cubicBezTo>
                    <a:pt x="110" y="62"/>
                    <a:pt x="110" y="62"/>
                    <a:pt x="110" y="62"/>
                  </a:cubicBezTo>
                  <a:cubicBezTo>
                    <a:pt x="109" y="63"/>
                    <a:pt x="110" y="65"/>
                    <a:pt x="112" y="68"/>
                  </a:cubicBezTo>
                  <a:cubicBezTo>
                    <a:pt x="114" y="71"/>
                    <a:pt x="115" y="72"/>
                    <a:pt x="114" y="73"/>
                  </a:cubicBezTo>
                  <a:cubicBezTo>
                    <a:pt x="109" y="75"/>
                    <a:pt x="109" y="75"/>
                    <a:pt x="109" y="75"/>
                  </a:cubicBezTo>
                  <a:cubicBezTo>
                    <a:pt x="107" y="75"/>
                    <a:pt x="106" y="77"/>
                    <a:pt x="104" y="78"/>
                  </a:cubicBezTo>
                  <a:cubicBezTo>
                    <a:pt x="104" y="81"/>
                    <a:pt x="103" y="83"/>
                    <a:pt x="102" y="87"/>
                  </a:cubicBezTo>
                  <a:cubicBezTo>
                    <a:pt x="102" y="91"/>
                    <a:pt x="102" y="93"/>
                    <a:pt x="101" y="94"/>
                  </a:cubicBezTo>
                  <a:cubicBezTo>
                    <a:pt x="95" y="94"/>
                    <a:pt x="95" y="94"/>
                    <a:pt x="95" y="94"/>
                  </a:cubicBezTo>
                  <a:cubicBezTo>
                    <a:pt x="88" y="94"/>
                    <a:pt x="88" y="94"/>
                    <a:pt x="88" y="94"/>
                  </a:cubicBezTo>
                  <a:cubicBezTo>
                    <a:pt x="88" y="94"/>
                    <a:pt x="86" y="96"/>
                    <a:pt x="86" y="97"/>
                  </a:cubicBezTo>
                  <a:cubicBezTo>
                    <a:pt x="83" y="100"/>
                    <a:pt x="83" y="100"/>
                    <a:pt x="83" y="100"/>
                  </a:cubicBezTo>
                  <a:cubicBezTo>
                    <a:pt x="77" y="100"/>
                    <a:pt x="77" y="100"/>
                    <a:pt x="77" y="100"/>
                  </a:cubicBezTo>
                  <a:cubicBezTo>
                    <a:pt x="74" y="101"/>
                    <a:pt x="72" y="102"/>
                    <a:pt x="71" y="104"/>
                  </a:cubicBezTo>
                  <a:cubicBezTo>
                    <a:pt x="69" y="111"/>
                    <a:pt x="69" y="111"/>
                    <a:pt x="69" y="111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55" y="123"/>
                    <a:pt x="55" y="123"/>
                    <a:pt x="55" y="123"/>
                  </a:cubicBezTo>
                  <a:cubicBezTo>
                    <a:pt x="39" y="125"/>
                    <a:pt x="39" y="125"/>
                    <a:pt x="39" y="125"/>
                  </a:cubicBezTo>
                  <a:cubicBezTo>
                    <a:pt x="18" y="123"/>
                    <a:pt x="18" y="123"/>
                    <a:pt x="18" y="123"/>
                  </a:cubicBezTo>
                  <a:cubicBezTo>
                    <a:pt x="7" y="120"/>
                    <a:pt x="7" y="120"/>
                    <a:pt x="7" y="120"/>
                  </a:cubicBezTo>
                  <a:cubicBezTo>
                    <a:pt x="6" y="119"/>
                    <a:pt x="6" y="119"/>
                    <a:pt x="6" y="119"/>
                  </a:cubicBezTo>
                  <a:cubicBezTo>
                    <a:pt x="5" y="116"/>
                    <a:pt x="7" y="114"/>
                    <a:pt x="12" y="109"/>
                  </a:cubicBezTo>
                  <a:cubicBezTo>
                    <a:pt x="16" y="103"/>
                    <a:pt x="16" y="103"/>
                    <a:pt x="16" y="103"/>
                  </a:cubicBezTo>
                  <a:cubicBezTo>
                    <a:pt x="16" y="102"/>
                    <a:pt x="16" y="100"/>
                    <a:pt x="14" y="99"/>
                  </a:cubicBezTo>
                  <a:cubicBezTo>
                    <a:pt x="13" y="97"/>
                    <a:pt x="9" y="96"/>
                    <a:pt x="4" y="96"/>
                  </a:cubicBezTo>
                  <a:cubicBezTo>
                    <a:pt x="2" y="78"/>
                    <a:pt x="2" y="78"/>
                    <a:pt x="2" y="78"/>
                  </a:cubicBezTo>
                  <a:cubicBezTo>
                    <a:pt x="2" y="77"/>
                    <a:pt x="2" y="75"/>
                    <a:pt x="3" y="74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5" y="68"/>
                    <a:pt x="4" y="67"/>
                    <a:pt x="1" y="66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1" y="61"/>
                    <a:pt x="1" y="61"/>
                    <a:pt x="1" y="61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29" y="43"/>
                    <a:pt x="29" y="43"/>
                    <a:pt x="29" y="43"/>
                  </a:cubicBezTo>
                  <a:cubicBezTo>
                    <a:pt x="30" y="43"/>
                    <a:pt x="31" y="42"/>
                    <a:pt x="30" y="40"/>
                  </a:cubicBezTo>
                  <a:cubicBezTo>
                    <a:pt x="30" y="38"/>
                    <a:pt x="31" y="38"/>
                    <a:pt x="32" y="38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50" y="19"/>
                    <a:pt x="50" y="19"/>
                    <a:pt x="50" y="19"/>
                  </a:cubicBezTo>
                  <a:cubicBezTo>
                    <a:pt x="52" y="18"/>
                    <a:pt x="52" y="18"/>
                    <a:pt x="52" y="18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9" y="14"/>
                    <a:pt x="59" y="14"/>
                    <a:pt x="59" y="14"/>
                  </a:cubicBezTo>
                  <a:cubicBezTo>
                    <a:pt x="60" y="13"/>
                    <a:pt x="60" y="13"/>
                    <a:pt x="61" y="13"/>
                  </a:cubicBezTo>
                  <a:cubicBezTo>
                    <a:pt x="61" y="13"/>
                    <a:pt x="62" y="13"/>
                    <a:pt x="63" y="14"/>
                  </a:cubicBezTo>
                  <a:cubicBezTo>
                    <a:pt x="73" y="16"/>
                    <a:pt x="73" y="16"/>
                    <a:pt x="73" y="16"/>
                  </a:cubicBezTo>
                  <a:cubicBezTo>
                    <a:pt x="81" y="17"/>
                    <a:pt x="81" y="17"/>
                    <a:pt x="81" y="17"/>
                  </a:cubicBezTo>
                  <a:cubicBezTo>
                    <a:pt x="84" y="20"/>
                    <a:pt x="84" y="20"/>
                    <a:pt x="84" y="20"/>
                  </a:cubicBezTo>
                  <a:cubicBezTo>
                    <a:pt x="88" y="22"/>
                    <a:pt x="88" y="22"/>
                    <a:pt x="88" y="22"/>
                  </a:cubicBezTo>
                  <a:cubicBezTo>
                    <a:pt x="89" y="22"/>
                    <a:pt x="91" y="20"/>
                    <a:pt x="94" y="18"/>
                  </a:cubicBezTo>
                  <a:cubicBezTo>
                    <a:pt x="99" y="18"/>
                    <a:pt x="99" y="18"/>
                    <a:pt x="99" y="18"/>
                  </a:cubicBezTo>
                  <a:cubicBezTo>
                    <a:pt x="104" y="19"/>
                    <a:pt x="104" y="19"/>
                    <a:pt x="104" y="19"/>
                  </a:cubicBezTo>
                  <a:cubicBezTo>
                    <a:pt x="105" y="15"/>
                    <a:pt x="105" y="15"/>
                    <a:pt x="105" y="15"/>
                  </a:cubicBezTo>
                  <a:cubicBezTo>
                    <a:pt x="107" y="13"/>
                    <a:pt x="107" y="13"/>
                    <a:pt x="107" y="13"/>
                  </a:cubicBezTo>
                  <a:cubicBezTo>
                    <a:pt x="109" y="13"/>
                    <a:pt x="109" y="13"/>
                    <a:pt x="109" y="13"/>
                  </a:cubicBezTo>
                  <a:cubicBezTo>
                    <a:pt x="112" y="12"/>
                    <a:pt x="112" y="12"/>
                    <a:pt x="112" y="12"/>
                  </a:cubicBezTo>
                  <a:cubicBezTo>
                    <a:pt x="116" y="5"/>
                    <a:pt x="116" y="5"/>
                    <a:pt x="116" y="5"/>
                  </a:cubicBezTo>
                  <a:cubicBezTo>
                    <a:pt x="119" y="0"/>
                    <a:pt x="119" y="0"/>
                    <a:pt x="119" y="0"/>
                  </a:cubicBezTo>
                  <a:moveTo>
                    <a:pt x="120" y="2"/>
                  </a:moveTo>
                  <a:cubicBezTo>
                    <a:pt x="117" y="6"/>
                    <a:pt x="117" y="6"/>
                    <a:pt x="117" y="6"/>
                  </a:cubicBezTo>
                  <a:cubicBezTo>
                    <a:pt x="114" y="13"/>
                    <a:pt x="114" y="13"/>
                    <a:pt x="114" y="13"/>
                  </a:cubicBezTo>
                  <a:cubicBezTo>
                    <a:pt x="114" y="14"/>
                    <a:pt x="114" y="14"/>
                    <a:pt x="114" y="14"/>
                  </a:cubicBezTo>
                  <a:cubicBezTo>
                    <a:pt x="113" y="14"/>
                    <a:pt x="113" y="14"/>
                    <a:pt x="113" y="14"/>
                  </a:cubicBezTo>
                  <a:cubicBezTo>
                    <a:pt x="109" y="14"/>
                    <a:pt x="109" y="14"/>
                    <a:pt x="109" y="14"/>
                  </a:cubicBezTo>
                  <a:cubicBezTo>
                    <a:pt x="109" y="14"/>
                    <a:pt x="109" y="14"/>
                    <a:pt x="109" y="14"/>
                  </a:cubicBezTo>
                  <a:cubicBezTo>
                    <a:pt x="109" y="14"/>
                    <a:pt x="109" y="14"/>
                    <a:pt x="109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07" y="16"/>
                    <a:pt x="107" y="16"/>
                    <a:pt x="107" y="16"/>
                  </a:cubicBezTo>
                  <a:cubicBezTo>
                    <a:pt x="105" y="19"/>
                    <a:pt x="105" y="19"/>
                    <a:pt x="105" y="19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4" y="20"/>
                    <a:pt x="104" y="20"/>
                    <a:pt x="104" y="20"/>
                  </a:cubicBezTo>
                  <a:cubicBezTo>
                    <a:pt x="99" y="20"/>
                    <a:pt x="99" y="20"/>
                    <a:pt x="99" y="20"/>
                  </a:cubicBezTo>
                  <a:cubicBezTo>
                    <a:pt x="95" y="20"/>
                    <a:pt x="95" y="20"/>
                    <a:pt x="95" y="20"/>
                  </a:cubicBezTo>
                  <a:cubicBezTo>
                    <a:pt x="91" y="23"/>
                    <a:pt x="89" y="24"/>
                    <a:pt x="88" y="24"/>
                  </a:cubicBezTo>
                  <a:cubicBezTo>
                    <a:pt x="87" y="24"/>
                    <a:pt x="87" y="24"/>
                    <a:pt x="87" y="24"/>
                  </a:cubicBezTo>
                  <a:cubicBezTo>
                    <a:pt x="87" y="23"/>
                    <a:pt x="87" y="23"/>
                    <a:pt x="87" y="23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80" y="19"/>
                    <a:pt x="80" y="19"/>
                    <a:pt x="80" y="19"/>
                  </a:cubicBezTo>
                  <a:cubicBezTo>
                    <a:pt x="72" y="18"/>
                    <a:pt x="72" y="18"/>
                    <a:pt x="72" y="18"/>
                  </a:cubicBezTo>
                  <a:cubicBezTo>
                    <a:pt x="63" y="15"/>
                    <a:pt x="63" y="15"/>
                    <a:pt x="63" y="15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2" y="15"/>
                    <a:pt x="61" y="15"/>
                    <a:pt x="61" y="15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58" y="18"/>
                    <a:pt x="58" y="18"/>
                    <a:pt x="58" y="18"/>
                  </a:cubicBezTo>
                  <a:cubicBezTo>
                    <a:pt x="58" y="18"/>
                    <a:pt x="58" y="18"/>
                    <a:pt x="58" y="18"/>
                  </a:cubicBezTo>
                  <a:cubicBezTo>
                    <a:pt x="57" y="18"/>
                    <a:pt x="57" y="18"/>
                    <a:pt x="57" y="18"/>
                  </a:cubicBezTo>
                  <a:cubicBezTo>
                    <a:pt x="53" y="20"/>
                    <a:pt x="53" y="20"/>
                    <a:pt x="53" y="20"/>
                  </a:cubicBezTo>
                  <a:cubicBezTo>
                    <a:pt x="51" y="20"/>
                    <a:pt x="51" y="20"/>
                    <a:pt x="51" y="20"/>
                  </a:cubicBezTo>
                  <a:cubicBezTo>
                    <a:pt x="49" y="30"/>
                    <a:pt x="49" y="30"/>
                    <a:pt x="49" y="30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48" y="31"/>
                    <a:pt x="48" y="31"/>
                    <a:pt x="48" y="31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3" y="43"/>
                    <a:pt x="31" y="44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1" y="43"/>
                    <a:pt x="11" y="43"/>
                    <a:pt x="11" y="43"/>
                  </a:cubicBezTo>
                  <a:cubicBezTo>
                    <a:pt x="3" y="61"/>
                    <a:pt x="3" y="61"/>
                    <a:pt x="3" y="61"/>
                  </a:cubicBezTo>
                  <a:cubicBezTo>
                    <a:pt x="2" y="64"/>
                    <a:pt x="2" y="64"/>
                    <a:pt x="2" y="64"/>
                  </a:cubicBezTo>
                  <a:cubicBezTo>
                    <a:pt x="2" y="65"/>
                    <a:pt x="2" y="65"/>
                    <a:pt x="2" y="65"/>
                  </a:cubicBezTo>
                  <a:cubicBezTo>
                    <a:pt x="6" y="66"/>
                    <a:pt x="7" y="68"/>
                    <a:pt x="7" y="70"/>
                  </a:cubicBezTo>
                  <a:cubicBezTo>
                    <a:pt x="7" y="71"/>
                    <a:pt x="7" y="71"/>
                    <a:pt x="7" y="71"/>
                  </a:cubicBezTo>
                  <a:cubicBezTo>
                    <a:pt x="7" y="71"/>
                    <a:pt x="7" y="71"/>
                    <a:pt x="7" y="71"/>
                  </a:cubicBezTo>
                  <a:cubicBezTo>
                    <a:pt x="4" y="75"/>
                    <a:pt x="4" y="75"/>
                    <a:pt x="4" y="75"/>
                  </a:cubicBezTo>
                  <a:cubicBezTo>
                    <a:pt x="4" y="75"/>
                    <a:pt x="4" y="75"/>
                    <a:pt x="4" y="75"/>
                  </a:cubicBezTo>
                  <a:cubicBezTo>
                    <a:pt x="4" y="75"/>
                    <a:pt x="4" y="75"/>
                    <a:pt x="4" y="75"/>
                  </a:cubicBezTo>
                  <a:cubicBezTo>
                    <a:pt x="4" y="75"/>
                    <a:pt x="3" y="77"/>
                    <a:pt x="4" y="78"/>
                  </a:cubicBezTo>
                  <a:cubicBezTo>
                    <a:pt x="4" y="78"/>
                    <a:pt x="4" y="78"/>
                    <a:pt x="4" y="78"/>
                  </a:cubicBezTo>
                  <a:cubicBezTo>
                    <a:pt x="4" y="78"/>
                    <a:pt x="4" y="78"/>
                    <a:pt x="4" y="78"/>
                  </a:cubicBezTo>
                  <a:cubicBezTo>
                    <a:pt x="6" y="94"/>
                    <a:pt x="6" y="94"/>
                    <a:pt x="6" y="94"/>
                  </a:cubicBezTo>
                  <a:cubicBezTo>
                    <a:pt x="10" y="94"/>
                    <a:pt x="14" y="96"/>
                    <a:pt x="16" y="97"/>
                  </a:cubicBezTo>
                  <a:cubicBezTo>
                    <a:pt x="18" y="100"/>
                    <a:pt x="18" y="102"/>
                    <a:pt x="18" y="103"/>
                  </a:cubicBezTo>
                  <a:cubicBezTo>
                    <a:pt x="18" y="104"/>
                    <a:pt x="18" y="104"/>
                    <a:pt x="18" y="104"/>
                  </a:cubicBezTo>
                  <a:cubicBezTo>
                    <a:pt x="18" y="104"/>
                    <a:pt x="18" y="104"/>
                    <a:pt x="18" y="104"/>
                  </a:cubicBezTo>
                  <a:cubicBezTo>
                    <a:pt x="13" y="110"/>
                    <a:pt x="13" y="110"/>
                    <a:pt x="13" y="110"/>
                  </a:cubicBezTo>
                  <a:cubicBezTo>
                    <a:pt x="13" y="110"/>
                    <a:pt x="13" y="110"/>
                    <a:pt x="13" y="110"/>
                  </a:cubicBezTo>
                  <a:cubicBezTo>
                    <a:pt x="13" y="110"/>
                    <a:pt x="13" y="110"/>
                    <a:pt x="13" y="110"/>
                  </a:cubicBezTo>
                  <a:cubicBezTo>
                    <a:pt x="10" y="113"/>
                    <a:pt x="7" y="117"/>
                    <a:pt x="8" y="118"/>
                  </a:cubicBezTo>
                  <a:cubicBezTo>
                    <a:pt x="8" y="118"/>
                    <a:pt x="8" y="118"/>
                    <a:pt x="8" y="118"/>
                  </a:cubicBezTo>
                  <a:cubicBezTo>
                    <a:pt x="19" y="121"/>
                    <a:pt x="19" y="121"/>
                    <a:pt x="19" y="121"/>
                  </a:cubicBezTo>
                  <a:cubicBezTo>
                    <a:pt x="39" y="123"/>
                    <a:pt x="39" y="123"/>
                    <a:pt x="39" y="123"/>
                  </a:cubicBezTo>
                  <a:cubicBezTo>
                    <a:pt x="55" y="121"/>
                    <a:pt x="55" y="121"/>
                    <a:pt x="55" y="121"/>
                  </a:cubicBezTo>
                  <a:cubicBezTo>
                    <a:pt x="65" y="117"/>
                    <a:pt x="65" y="117"/>
                    <a:pt x="65" y="117"/>
                  </a:cubicBezTo>
                  <a:cubicBezTo>
                    <a:pt x="68" y="111"/>
                    <a:pt x="68" y="111"/>
                    <a:pt x="68" y="111"/>
                  </a:cubicBezTo>
                  <a:cubicBezTo>
                    <a:pt x="69" y="104"/>
                    <a:pt x="69" y="104"/>
                    <a:pt x="69" y="104"/>
                  </a:cubicBezTo>
                  <a:cubicBezTo>
                    <a:pt x="69" y="103"/>
                    <a:pt x="69" y="103"/>
                    <a:pt x="69" y="103"/>
                  </a:cubicBezTo>
                  <a:cubicBezTo>
                    <a:pt x="69" y="103"/>
                    <a:pt x="69" y="103"/>
                    <a:pt x="69" y="103"/>
                  </a:cubicBezTo>
                  <a:cubicBezTo>
                    <a:pt x="71" y="101"/>
                    <a:pt x="74" y="99"/>
                    <a:pt x="77" y="99"/>
                  </a:cubicBezTo>
                  <a:cubicBezTo>
                    <a:pt x="83" y="98"/>
                    <a:pt x="83" y="98"/>
                    <a:pt x="83" y="98"/>
                  </a:cubicBezTo>
                  <a:cubicBezTo>
                    <a:pt x="84" y="96"/>
                    <a:pt x="84" y="96"/>
                    <a:pt x="84" y="96"/>
                  </a:cubicBezTo>
                  <a:cubicBezTo>
                    <a:pt x="85" y="94"/>
                    <a:pt x="87" y="92"/>
                    <a:pt x="88" y="92"/>
                  </a:cubicBezTo>
                  <a:cubicBezTo>
                    <a:pt x="95" y="92"/>
                    <a:pt x="95" y="92"/>
                    <a:pt x="95" y="92"/>
                  </a:cubicBezTo>
                  <a:cubicBezTo>
                    <a:pt x="100" y="92"/>
                    <a:pt x="100" y="92"/>
                    <a:pt x="100" y="92"/>
                  </a:cubicBezTo>
                  <a:cubicBezTo>
                    <a:pt x="100" y="91"/>
                    <a:pt x="101" y="88"/>
                    <a:pt x="101" y="87"/>
                  </a:cubicBezTo>
                  <a:cubicBezTo>
                    <a:pt x="101" y="84"/>
                    <a:pt x="102" y="82"/>
                    <a:pt x="102" y="80"/>
                  </a:cubicBezTo>
                  <a:cubicBezTo>
                    <a:pt x="102" y="79"/>
                    <a:pt x="102" y="79"/>
                    <a:pt x="103" y="78"/>
                  </a:cubicBezTo>
                  <a:cubicBezTo>
                    <a:pt x="103" y="78"/>
                    <a:pt x="103" y="78"/>
                    <a:pt x="103" y="78"/>
                  </a:cubicBezTo>
                  <a:cubicBezTo>
                    <a:pt x="103" y="77"/>
                    <a:pt x="103" y="77"/>
                    <a:pt x="103" y="77"/>
                  </a:cubicBezTo>
                  <a:cubicBezTo>
                    <a:pt x="104" y="75"/>
                    <a:pt x="106" y="74"/>
                    <a:pt x="109" y="73"/>
                  </a:cubicBezTo>
                  <a:cubicBezTo>
                    <a:pt x="112" y="72"/>
                    <a:pt x="112" y="72"/>
                    <a:pt x="112" y="72"/>
                  </a:cubicBezTo>
                  <a:cubicBezTo>
                    <a:pt x="112" y="71"/>
                    <a:pt x="111" y="70"/>
                    <a:pt x="111" y="69"/>
                  </a:cubicBezTo>
                  <a:cubicBezTo>
                    <a:pt x="109" y="66"/>
                    <a:pt x="107" y="63"/>
                    <a:pt x="109" y="61"/>
                  </a:cubicBezTo>
                  <a:cubicBezTo>
                    <a:pt x="109" y="61"/>
                    <a:pt x="109" y="61"/>
                    <a:pt x="109" y="61"/>
                  </a:cubicBezTo>
                  <a:cubicBezTo>
                    <a:pt x="110" y="61"/>
                    <a:pt x="110" y="61"/>
                    <a:pt x="110" y="61"/>
                  </a:cubicBezTo>
                  <a:cubicBezTo>
                    <a:pt x="116" y="61"/>
                    <a:pt x="116" y="61"/>
                    <a:pt x="116" y="61"/>
                  </a:cubicBezTo>
                  <a:cubicBezTo>
                    <a:pt x="116" y="61"/>
                    <a:pt x="116" y="61"/>
                    <a:pt x="116" y="61"/>
                  </a:cubicBezTo>
                  <a:cubicBezTo>
                    <a:pt x="116" y="61"/>
                    <a:pt x="116" y="61"/>
                    <a:pt x="116" y="61"/>
                  </a:cubicBezTo>
                  <a:cubicBezTo>
                    <a:pt x="121" y="62"/>
                    <a:pt x="121" y="62"/>
                    <a:pt x="121" y="62"/>
                  </a:cubicBezTo>
                  <a:cubicBezTo>
                    <a:pt x="122" y="61"/>
                    <a:pt x="122" y="61"/>
                    <a:pt x="122" y="61"/>
                  </a:cubicBezTo>
                  <a:cubicBezTo>
                    <a:pt x="121" y="55"/>
                    <a:pt x="121" y="55"/>
                    <a:pt x="121" y="55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4" y="50"/>
                    <a:pt x="124" y="50"/>
                    <a:pt x="124" y="50"/>
                  </a:cubicBezTo>
                  <a:cubicBezTo>
                    <a:pt x="127" y="46"/>
                    <a:pt x="127" y="46"/>
                    <a:pt x="127" y="46"/>
                  </a:cubicBezTo>
                  <a:cubicBezTo>
                    <a:pt x="127" y="41"/>
                    <a:pt x="127" y="41"/>
                    <a:pt x="127" y="41"/>
                  </a:cubicBezTo>
                  <a:cubicBezTo>
                    <a:pt x="124" y="36"/>
                    <a:pt x="124" y="36"/>
                    <a:pt x="124" y="36"/>
                  </a:cubicBezTo>
                  <a:cubicBezTo>
                    <a:pt x="124" y="36"/>
                    <a:pt x="124" y="36"/>
                    <a:pt x="124" y="36"/>
                  </a:cubicBezTo>
                  <a:cubicBezTo>
                    <a:pt x="124" y="36"/>
                    <a:pt x="124" y="36"/>
                    <a:pt x="124" y="36"/>
                  </a:cubicBezTo>
                  <a:cubicBezTo>
                    <a:pt x="123" y="33"/>
                    <a:pt x="126" y="31"/>
                    <a:pt x="128" y="29"/>
                  </a:cubicBezTo>
                  <a:cubicBezTo>
                    <a:pt x="134" y="25"/>
                    <a:pt x="134" y="25"/>
                    <a:pt x="134" y="25"/>
                  </a:cubicBezTo>
                  <a:cubicBezTo>
                    <a:pt x="134" y="25"/>
                    <a:pt x="134" y="25"/>
                    <a:pt x="134" y="24"/>
                  </a:cubicBezTo>
                  <a:cubicBezTo>
                    <a:pt x="132" y="26"/>
                    <a:pt x="132" y="26"/>
                    <a:pt x="132" y="26"/>
                  </a:cubicBezTo>
                  <a:cubicBezTo>
                    <a:pt x="131" y="26"/>
                    <a:pt x="130" y="26"/>
                    <a:pt x="129" y="26"/>
                  </a:cubicBezTo>
                  <a:cubicBezTo>
                    <a:pt x="128" y="26"/>
                    <a:pt x="127" y="26"/>
                    <a:pt x="127" y="25"/>
                  </a:cubicBezTo>
                  <a:cubicBezTo>
                    <a:pt x="126" y="24"/>
                    <a:pt x="125" y="22"/>
                    <a:pt x="125" y="16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2" y="3"/>
                    <a:pt x="122" y="3"/>
                    <a:pt x="122" y="3"/>
                  </a:cubicBezTo>
                  <a:cubicBezTo>
                    <a:pt x="121" y="3"/>
                    <a:pt x="121" y="2"/>
                    <a:pt x="120" y="2"/>
                  </a:cubicBezTo>
                  <a:close/>
                  <a:moveTo>
                    <a:pt x="148" y="17"/>
                  </a:moveTo>
                  <a:cubicBezTo>
                    <a:pt x="146" y="17"/>
                    <a:pt x="142" y="19"/>
                    <a:pt x="138" y="22"/>
                  </a:cubicBezTo>
                  <a:cubicBezTo>
                    <a:pt x="139" y="22"/>
                    <a:pt x="140" y="22"/>
                    <a:pt x="142" y="21"/>
                  </a:cubicBezTo>
                  <a:cubicBezTo>
                    <a:pt x="142" y="21"/>
                    <a:pt x="142" y="21"/>
                    <a:pt x="142" y="21"/>
                  </a:cubicBezTo>
                  <a:cubicBezTo>
                    <a:pt x="142" y="21"/>
                    <a:pt x="142" y="21"/>
                    <a:pt x="142" y="21"/>
                  </a:cubicBezTo>
                  <a:cubicBezTo>
                    <a:pt x="152" y="21"/>
                    <a:pt x="152" y="21"/>
                    <a:pt x="152" y="21"/>
                  </a:cubicBezTo>
                  <a:cubicBezTo>
                    <a:pt x="152" y="21"/>
                    <a:pt x="152" y="21"/>
                    <a:pt x="152" y="21"/>
                  </a:cubicBezTo>
                  <a:cubicBezTo>
                    <a:pt x="152" y="21"/>
                    <a:pt x="152" y="21"/>
                    <a:pt x="152" y="21"/>
                  </a:cubicBezTo>
                  <a:cubicBezTo>
                    <a:pt x="152" y="21"/>
                    <a:pt x="153" y="21"/>
                    <a:pt x="153" y="21"/>
                  </a:cubicBezTo>
                  <a:cubicBezTo>
                    <a:pt x="156" y="21"/>
                    <a:pt x="158" y="20"/>
                    <a:pt x="161" y="18"/>
                  </a:cubicBezTo>
                  <a:cubicBezTo>
                    <a:pt x="160" y="18"/>
                    <a:pt x="160" y="17"/>
                    <a:pt x="159" y="17"/>
                  </a:cubicBezTo>
                  <a:cubicBezTo>
                    <a:pt x="158" y="17"/>
                    <a:pt x="158" y="17"/>
                    <a:pt x="157" y="18"/>
                  </a:cubicBezTo>
                  <a:cubicBezTo>
                    <a:pt x="152" y="19"/>
                    <a:pt x="152" y="19"/>
                    <a:pt x="152" y="19"/>
                  </a:cubicBezTo>
                  <a:cubicBezTo>
                    <a:pt x="152" y="19"/>
                    <a:pt x="152" y="19"/>
                    <a:pt x="152" y="19"/>
                  </a:cubicBezTo>
                  <a:cubicBezTo>
                    <a:pt x="151" y="18"/>
                    <a:pt x="151" y="18"/>
                    <a:pt x="151" y="18"/>
                  </a:cubicBezTo>
                  <a:cubicBezTo>
                    <a:pt x="148" y="17"/>
                    <a:pt x="148" y="17"/>
                    <a:pt x="148" y="17"/>
                  </a:cubicBezTo>
                  <a:cubicBezTo>
                    <a:pt x="148" y="17"/>
                    <a:pt x="148" y="17"/>
                    <a:pt x="148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62" name="Freeform 975"/>
            <p:cNvSpPr>
              <a:spLocks/>
            </p:cNvSpPr>
            <p:nvPr/>
          </p:nvSpPr>
          <p:spPr bwMode="auto">
            <a:xfrm>
              <a:off x="3547400" y="3759205"/>
              <a:ext cx="638566" cy="489008"/>
            </a:xfrm>
            <a:custGeom>
              <a:avLst/>
              <a:gdLst>
                <a:gd name="T0" fmla="*/ 17 w 161"/>
                <a:gd name="T1" fmla="*/ 121 h 123"/>
                <a:gd name="T2" fmla="*/ 6 w 161"/>
                <a:gd name="T3" fmla="*/ 117 h 123"/>
                <a:gd name="T4" fmla="*/ 16 w 161"/>
                <a:gd name="T5" fmla="*/ 103 h 123"/>
                <a:gd name="T6" fmla="*/ 16 w 161"/>
                <a:gd name="T7" fmla="*/ 102 h 123"/>
                <a:gd name="T8" fmla="*/ 4 w 161"/>
                <a:gd name="T9" fmla="*/ 94 h 123"/>
                <a:gd name="T10" fmla="*/ 3 w 161"/>
                <a:gd name="T11" fmla="*/ 73 h 123"/>
                <a:gd name="T12" fmla="*/ 5 w 161"/>
                <a:gd name="T13" fmla="*/ 69 h 123"/>
                <a:gd name="T14" fmla="*/ 1 w 161"/>
                <a:gd name="T15" fmla="*/ 64 h 123"/>
                <a:gd name="T16" fmla="*/ 1 w 161"/>
                <a:gd name="T17" fmla="*/ 60 h 123"/>
                <a:gd name="T18" fmla="*/ 9 w 161"/>
                <a:gd name="T19" fmla="*/ 41 h 123"/>
                <a:gd name="T20" fmla="*/ 9 w 161"/>
                <a:gd name="T21" fmla="*/ 41 h 123"/>
                <a:gd name="T22" fmla="*/ 22 w 161"/>
                <a:gd name="T23" fmla="*/ 44 h 123"/>
                <a:gd name="T24" fmla="*/ 30 w 161"/>
                <a:gd name="T25" fmla="*/ 39 h 123"/>
                <a:gd name="T26" fmla="*/ 31 w 161"/>
                <a:gd name="T27" fmla="*/ 37 h 123"/>
                <a:gd name="T28" fmla="*/ 31 w 161"/>
                <a:gd name="T29" fmla="*/ 37 h 123"/>
                <a:gd name="T30" fmla="*/ 47 w 161"/>
                <a:gd name="T31" fmla="*/ 30 h 123"/>
                <a:gd name="T32" fmla="*/ 50 w 161"/>
                <a:gd name="T33" fmla="*/ 18 h 123"/>
                <a:gd name="T34" fmla="*/ 56 w 161"/>
                <a:gd name="T35" fmla="*/ 17 h 123"/>
                <a:gd name="T36" fmla="*/ 56 w 161"/>
                <a:gd name="T37" fmla="*/ 16 h 123"/>
                <a:gd name="T38" fmla="*/ 60 w 161"/>
                <a:gd name="T39" fmla="*/ 13 h 123"/>
                <a:gd name="T40" fmla="*/ 71 w 161"/>
                <a:gd name="T41" fmla="*/ 16 h 123"/>
                <a:gd name="T42" fmla="*/ 83 w 161"/>
                <a:gd name="T43" fmla="*/ 20 h 123"/>
                <a:gd name="T44" fmla="*/ 86 w 161"/>
                <a:gd name="T45" fmla="*/ 22 h 123"/>
                <a:gd name="T46" fmla="*/ 94 w 161"/>
                <a:gd name="T47" fmla="*/ 18 h 123"/>
                <a:gd name="T48" fmla="*/ 103 w 161"/>
                <a:gd name="T49" fmla="*/ 18 h 123"/>
                <a:gd name="T50" fmla="*/ 104 w 161"/>
                <a:gd name="T51" fmla="*/ 18 h 123"/>
                <a:gd name="T52" fmla="*/ 106 w 161"/>
                <a:gd name="T53" fmla="*/ 13 h 123"/>
                <a:gd name="T54" fmla="*/ 112 w 161"/>
                <a:gd name="T55" fmla="*/ 12 h 123"/>
                <a:gd name="T56" fmla="*/ 112 w 161"/>
                <a:gd name="T57" fmla="*/ 12 h 123"/>
                <a:gd name="T58" fmla="*/ 119 w 161"/>
                <a:gd name="T59" fmla="*/ 0 h 123"/>
                <a:gd name="T60" fmla="*/ 124 w 161"/>
                <a:gd name="T61" fmla="*/ 8 h 123"/>
                <a:gd name="T62" fmla="*/ 127 w 161"/>
                <a:gd name="T63" fmla="*/ 24 h 123"/>
                <a:gd name="T64" fmla="*/ 130 w 161"/>
                <a:gd name="T65" fmla="*/ 24 h 123"/>
                <a:gd name="T66" fmla="*/ 147 w 161"/>
                <a:gd name="T67" fmla="*/ 15 h 123"/>
                <a:gd name="T68" fmla="*/ 150 w 161"/>
                <a:gd name="T69" fmla="*/ 17 h 123"/>
                <a:gd name="T70" fmla="*/ 151 w 161"/>
                <a:gd name="T71" fmla="*/ 17 h 123"/>
                <a:gd name="T72" fmla="*/ 158 w 161"/>
                <a:gd name="T73" fmla="*/ 15 h 123"/>
                <a:gd name="T74" fmla="*/ 152 w 161"/>
                <a:gd name="T75" fmla="*/ 21 h 123"/>
                <a:gd name="T76" fmla="*/ 141 w 161"/>
                <a:gd name="T77" fmla="*/ 21 h 123"/>
                <a:gd name="T78" fmla="*/ 128 w 161"/>
                <a:gd name="T79" fmla="*/ 29 h 123"/>
                <a:gd name="T80" fmla="*/ 127 w 161"/>
                <a:gd name="T81" fmla="*/ 40 h 123"/>
                <a:gd name="T82" fmla="*/ 123 w 161"/>
                <a:gd name="T83" fmla="*/ 50 h 123"/>
                <a:gd name="T84" fmla="*/ 120 w 161"/>
                <a:gd name="T85" fmla="*/ 54 h 123"/>
                <a:gd name="T86" fmla="*/ 121 w 161"/>
                <a:gd name="T87" fmla="*/ 59 h 123"/>
                <a:gd name="T88" fmla="*/ 115 w 161"/>
                <a:gd name="T89" fmla="*/ 61 h 123"/>
                <a:gd name="T90" fmla="*/ 109 w 161"/>
                <a:gd name="T91" fmla="*/ 61 h 123"/>
                <a:gd name="T92" fmla="*/ 111 w 161"/>
                <a:gd name="T93" fmla="*/ 67 h 123"/>
                <a:gd name="T94" fmla="*/ 108 w 161"/>
                <a:gd name="T95" fmla="*/ 73 h 123"/>
                <a:gd name="T96" fmla="*/ 102 w 161"/>
                <a:gd name="T97" fmla="*/ 77 h 123"/>
                <a:gd name="T98" fmla="*/ 102 w 161"/>
                <a:gd name="T99" fmla="*/ 79 h 123"/>
                <a:gd name="T100" fmla="*/ 99 w 161"/>
                <a:gd name="T101" fmla="*/ 92 h 123"/>
                <a:gd name="T102" fmla="*/ 87 w 161"/>
                <a:gd name="T103" fmla="*/ 92 h 123"/>
                <a:gd name="T104" fmla="*/ 84 w 161"/>
                <a:gd name="T105" fmla="*/ 96 h 123"/>
                <a:gd name="T106" fmla="*/ 76 w 161"/>
                <a:gd name="T107" fmla="*/ 99 h 123"/>
                <a:gd name="T108" fmla="*/ 69 w 161"/>
                <a:gd name="T109" fmla="*/ 103 h 123"/>
                <a:gd name="T110" fmla="*/ 68 w 161"/>
                <a:gd name="T111" fmla="*/ 110 h 123"/>
                <a:gd name="T112" fmla="*/ 54 w 161"/>
                <a:gd name="T113" fmla="*/ 121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61" h="123">
                  <a:moveTo>
                    <a:pt x="38" y="123"/>
                  </a:moveTo>
                  <a:cubicBezTo>
                    <a:pt x="17" y="121"/>
                    <a:pt x="17" y="121"/>
                    <a:pt x="17" y="121"/>
                  </a:cubicBezTo>
                  <a:cubicBezTo>
                    <a:pt x="6" y="118"/>
                    <a:pt x="6" y="118"/>
                    <a:pt x="6" y="118"/>
                  </a:cubicBezTo>
                  <a:cubicBezTo>
                    <a:pt x="6" y="117"/>
                    <a:pt x="6" y="117"/>
                    <a:pt x="6" y="117"/>
                  </a:cubicBezTo>
                  <a:cubicBezTo>
                    <a:pt x="5" y="116"/>
                    <a:pt x="7" y="113"/>
                    <a:pt x="12" y="109"/>
                  </a:cubicBezTo>
                  <a:cubicBezTo>
                    <a:pt x="16" y="103"/>
                    <a:pt x="16" y="103"/>
                    <a:pt x="16" y="103"/>
                  </a:cubicBezTo>
                  <a:cubicBezTo>
                    <a:pt x="16" y="102"/>
                    <a:pt x="16" y="102"/>
                    <a:pt x="16" y="102"/>
                  </a:cubicBezTo>
                  <a:cubicBezTo>
                    <a:pt x="16" y="102"/>
                    <a:pt x="16" y="102"/>
                    <a:pt x="16" y="102"/>
                  </a:cubicBezTo>
                  <a:cubicBezTo>
                    <a:pt x="16" y="101"/>
                    <a:pt x="16" y="99"/>
                    <a:pt x="14" y="97"/>
                  </a:cubicBezTo>
                  <a:cubicBezTo>
                    <a:pt x="12" y="95"/>
                    <a:pt x="9" y="94"/>
                    <a:pt x="4" y="94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1" y="76"/>
                    <a:pt x="2" y="74"/>
                    <a:pt x="3" y="73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5" y="67"/>
                    <a:pt x="4" y="65"/>
                    <a:pt x="1" y="64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1" y="60"/>
                    <a:pt x="1" y="60"/>
                    <a:pt x="1" y="60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2"/>
                    <a:pt x="31" y="41"/>
                    <a:pt x="30" y="39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0" y="38"/>
                    <a:pt x="30" y="37"/>
                    <a:pt x="31" y="37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29"/>
                    <a:pt x="47" y="29"/>
                    <a:pt x="47" y="29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1" y="18"/>
                    <a:pt x="51" y="18"/>
                    <a:pt x="51" y="18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56" y="16"/>
                    <a:pt x="56" y="16"/>
                    <a:pt x="56" y="16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9" y="13"/>
                    <a:pt x="59" y="13"/>
                    <a:pt x="60" y="13"/>
                  </a:cubicBezTo>
                  <a:cubicBezTo>
                    <a:pt x="60" y="13"/>
                    <a:pt x="61" y="13"/>
                    <a:pt x="62" y="13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80" y="17"/>
                    <a:pt x="80" y="17"/>
                    <a:pt x="80" y="17"/>
                  </a:cubicBezTo>
                  <a:cubicBezTo>
                    <a:pt x="83" y="20"/>
                    <a:pt x="83" y="20"/>
                    <a:pt x="83" y="20"/>
                  </a:cubicBezTo>
                  <a:cubicBezTo>
                    <a:pt x="86" y="22"/>
                    <a:pt x="86" y="22"/>
                    <a:pt x="86" y="22"/>
                  </a:cubicBezTo>
                  <a:cubicBezTo>
                    <a:pt x="86" y="22"/>
                    <a:pt x="86" y="22"/>
                    <a:pt x="86" y="22"/>
                  </a:cubicBezTo>
                  <a:cubicBezTo>
                    <a:pt x="87" y="22"/>
                    <a:pt x="87" y="22"/>
                    <a:pt x="87" y="22"/>
                  </a:cubicBezTo>
                  <a:cubicBezTo>
                    <a:pt x="88" y="22"/>
                    <a:pt x="90" y="21"/>
                    <a:pt x="94" y="18"/>
                  </a:cubicBezTo>
                  <a:cubicBezTo>
                    <a:pt x="98" y="18"/>
                    <a:pt x="98" y="18"/>
                    <a:pt x="98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5" y="15"/>
                    <a:pt x="105" y="15"/>
                    <a:pt x="105" y="15"/>
                  </a:cubicBezTo>
                  <a:cubicBezTo>
                    <a:pt x="106" y="13"/>
                    <a:pt x="106" y="13"/>
                    <a:pt x="106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12" y="12"/>
                    <a:pt x="112" y="12"/>
                    <a:pt x="112" y="12"/>
                  </a:cubicBezTo>
                  <a:cubicBezTo>
                    <a:pt x="112" y="12"/>
                    <a:pt x="112" y="12"/>
                    <a:pt x="112" y="12"/>
                  </a:cubicBezTo>
                  <a:cubicBezTo>
                    <a:pt x="112" y="12"/>
                    <a:pt x="112" y="12"/>
                    <a:pt x="112" y="12"/>
                  </a:cubicBezTo>
                  <a:cubicBezTo>
                    <a:pt x="115" y="5"/>
                    <a:pt x="115" y="5"/>
                    <a:pt x="115" y="5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20" y="0"/>
                    <a:pt x="121" y="1"/>
                    <a:pt x="122" y="2"/>
                  </a:cubicBezTo>
                  <a:cubicBezTo>
                    <a:pt x="124" y="8"/>
                    <a:pt x="124" y="8"/>
                    <a:pt x="124" y="8"/>
                  </a:cubicBezTo>
                  <a:cubicBezTo>
                    <a:pt x="125" y="15"/>
                    <a:pt x="125" y="15"/>
                    <a:pt x="125" y="15"/>
                  </a:cubicBezTo>
                  <a:cubicBezTo>
                    <a:pt x="125" y="21"/>
                    <a:pt x="126" y="23"/>
                    <a:pt x="127" y="24"/>
                  </a:cubicBezTo>
                  <a:cubicBezTo>
                    <a:pt x="127" y="24"/>
                    <a:pt x="128" y="25"/>
                    <a:pt x="128" y="25"/>
                  </a:cubicBezTo>
                  <a:cubicBezTo>
                    <a:pt x="129" y="25"/>
                    <a:pt x="130" y="24"/>
                    <a:pt x="130" y="24"/>
                  </a:cubicBezTo>
                  <a:cubicBezTo>
                    <a:pt x="135" y="22"/>
                    <a:pt x="135" y="22"/>
                    <a:pt x="135" y="22"/>
                  </a:cubicBezTo>
                  <a:cubicBezTo>
                    <a:pt x="140" y="17"/>
                    <a:pt x="144" y="15"/>
                    <a:pt x="147" y="15"/>
                  </a:cubicBezTo>
                  <a:cubicBezTo>
                    <a:pt x="147" y="15"/>
                    <a:pt x="147" y="15"/>
                    <a:pt x="147" y="15"/>
                  </a:cubicBezTo>
                  <a:cubicBezTo>
                    <a:pt x="150" y="17"/>
                    <a:pt x="150" y="17"/>
                    <a:pt x="150" y="17"/>
                  </a:cubicBezTo>
                  <a:cubicBezTo>
                    <a:pt x="151" y="17"/>
                    <a:pt x="151" y="17"/>
                    <a:pt x="151" y="17"/>
                  </a:cubicBezTo>
                  <a:cubicBezTo>
                    <a:pt x="151" y="17"/>
                    <a:pt x="151" y="17"/>
                    <a:pt x="151" y="17"/>
                  </a:cubicBezTo>
                  <a:cubicBezTo>
                    <a:pt x="156" y="16"/>
                    <a:pt x="156" y="16"/>
                    <a:pt x="156" y="16"/>
                  </a:cubicBezTo>
                  <a:cubicBezTo>
                    <a:pt x="156" y="16"/>
                    <a:pt x="157" y="15"/>
                    <a:pt x="158" y="15"/>
                  </a:cubicBezTo>
                  <a:cubicBezTo>
                    <a:pt x="159" y="15"/>
                    <a:pt x="160" y="16"/>
                    <a:pt x="161" y="17"/>
                  </a:cubicBezTo>
                  <a:cubicBezTo>
                    <a:pt x="158" y="20"/>
                    <a:pt x="155" y="21"/>
                    <a:pt x="152" y="21"/>
                  </a:cubicBezTo>
                  <a:cubicBezTo>
                    <a:pt x="152" y="21"/>
                    <a:pt x="151" y="21"/>
                    <a:pt x="151" y="21"/>
                  </a:cubicBezTo>
                  <a:cubicBezTo>
                    <a:pt x="141" y="21"/>
                    <a:pt x="141" y="21"/>
                    <a:pt x="141" y="21"/>
                  </a:cubicBezTo>
                  <a:cubicBezTo>
                    <a:pt x="138" y="22"/>
                    <a:pt x="135" y="22"/>
                    <a:pt x="133" y="24"/>
                  </a:cubicBezTo>
                  <a:cubicBezTo>
                    <a:pt x="128" y="29"/>
                    <a:pt x="128" y="29"/>
                    <a:pt x="128" y="29"/>
                  </a:cubicBezTo>
                  <a:cubicBezTo>
                    <a:pt x="125" y="31"/>
                    <a:pt x="124" y="33"/>
                    <a:pt x="124" y="35"/>
                  </a:cubicBezTo>
                  <a:cubicBezTo>
                    <a:pt x="127" y="40"/>
                    <a:pt x="127" y="40"/>
                    <a:pt x="127" y="40"/>
                  </a:cubicBezTo>
                  <a:cubicBezTo>
                    <a:pt x="127" y="45"/>
                    <a:pt x="127" y="45"/>
                    <a:pt x="127" y="45"/>
                  </a:cubicBezTo>
                  <a:cubicBezTo>
                    <a:pt x="123" y="50"/>
                    <a:pt x="123" y="50"/>
                    <a:pt x="123" y="50"/>
                  </a:cubicBezTo>
                  <a:cubicBezTo>
                    <a:pt x="121" y="53"/>
                    <a:pt x="121" y="53"/>
                    <a:pt x="121" y="53"/>
                  </a:cubicBezTo>
                  <a:cubicBezTo>
                    <a:pt x="120" y="54"/>
                    <a:pt x="120" y="54"/>
                    <a:pt x="120" y="54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9"/>
                    <a:pt x="121" y="59"/>
                    <a:pt x="121" y="59"/>
                  </a:cubicBezTo>
                  <a:cubicBezTo>
                    <a:pt x="122" y="60"/>
                    <a:pt x="121" y="61"/>
                    <a:pt x="120" y="61"/>
                  </a:cubicBezTo>
                  <a:cubicBezTo>
                    <a:pt x="115" y="61"/>
                    <a:pt x="115" y="61"/>
                    <a:pt x="115" y="61"/>
                  </a:cubicBezTo>
                  <a:cubicBezTo>
                    <a:pt x="109" y="61"/>
                    <a:pt x="109" y="61"/>
                    <a:pt x="109" y="61"/>
                  </a:cubicBezTo>
                  <a:cubicBezTo>
                    <a:pt x="109" y="61"/>
                    <a:pt x="109" y="61"/>
                    <a:pt x="109" y="61"/>
                  </a:cubicBezTo>
                  <a:cubicBezTo>
                    <a:pt x="109" y="61"/>
                    <a:pt x="109" y="61"/>
                    <a:pt x="109" y="61"/>
                  </a:cubicBezTo>
                  <a:cubicBezTo>
                    <a:pt x="107" y="62"/>
                    <a:pt x="108" y="64"/>
                    <a:pt x="111" y="67"/>
                  </a:cubicBezTo>
                  <a:cubicBezTo>
                    <a:pt x="111" y="69"/>
                    <a:pt x="112" y="71"/>
                    <a:pt x="112" y="72"/>
                  </a:cubicBezTo>
                  <a:cubicBezTo>
                    <a:pt x="108" y="73"/>
                    <a:pt x="108" y="73"/>
                    <a:pt x="108" y="73"/>
                  </a:cubicBezTo>
                  <a:cubicBezTo>
                    <a:pt x="106" y="73"/>
                    <a:pt x="104" y="75"/>
                    <a:pt x="103" y="77"/>
                  </a:cubicBezTo>
                  <a:cubicBezTo>
                    <a:pt x="102" y="77"/>
                    <a:pt x="102" y="77"/>
                    <a:pt x="102" y="77"/>
                  </a:cubicBezTo>
                  <a:cubicBezTo>
                    <a:pt x="102" y="77"/>
                    <a:pt x="102" y="77"/>
                    <a:pt x="102" y="77"/>
                  </a:cubicBezTo>
                  <a:cubicBezTo>
                    <a:pt x="102" y="78"/>
                    <a:pt x="102" y="79"/>
                    <a:pt x="102" y="79"/>
                  </a:cubicBezTo>
                  <a:cubicBezTo>
                    <a:pt x="101" y="81"/>
                    <a:pt x="101" y="83"/>
                    <a:pt x="101" y="86"/>
                  </a:cubicBezTo>
                  <a:cubicBezTo>
                    <a:pt x="100" y="88"/>
                    <a:pt x="100" y="91"/>
                    <a:pt x="99" y="92"/>
                  </a:cubicBezTo>
                  <a:cubicBezTo>
                    <a:pt x="94" y="92"/>
                    <a:pt x="94" y="92"/>
                    <a:pt x="94" y="92"/>
                  </a:cubicBezTo>
                  <a:cubicBezTo>
                    <a:pt x="87" y="92"/>
                    <a:pt x="87" y="92"/>
                    <a:pt x="87" y="92"/>
                  </a:cubicBezTo>
                  <a:cubicBezTo>
                    <a:pt x="87" y="92"/>
                    <a:pt x="87" y="92"/>
                    <a:pt x="87" y="92"/>
                  </a:cubicBezTo>
                  <a:cubicBezTo>
                    <a:pt x="86" y="92"/>
                    <a:pt x="85" y="94"/>
                    <a:pt x="84" y="96"/>
                  </a:cubicBezTo>
                  <a:cubicBezTo>
                    <a:pt x="82" y="98"/>
                    <a:pt x="82" y="98"/>
                    <a:pt x="82" y="98"/>
                  </a:cubicBezTo>
                  <a:cubicBezTo>
                    <a:pt x="76" y="99"/>
                    <a:pt x="76" y="99"/>
                    <a:pt x="76" y="99"/>
                  </a:cubicBezTo>
                  <a:cubicBezTo>
                    <a:pt x="73" y="99"/>
                    <a:pt x="71" y="100"/>
                    <a:pt x="69" y="103"/>
                  </a:cubicBezTo>
                  <a:cubicBezTo>
                    <a:pt x="69" y="103"/>
                    <a:pt x="69" y="103"/>
                    <a:pt x="69" y="103"/>
                  </a:cubicBezTo>
                  <a:cubicBezTo>
                    <a:pt x="69" y="103"/>
                    <a:pt x="69" y="103"/>
                    <a:pt x="69" y="103"/>
                  </a:cubicBezTo>
                  <a:cubicBezTo>
                    <a:pt x="68" y="110"/>
                    <a:pt x="68" y="110"/>
                    <a:pt x="68" y="110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38" y="123"/>
                    <a:pt x="38" y="123"/>
                    <a:pt x="38" y="1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63" name="Freeform 976"/>
            <p:cNvSpPr>
              <a:spLocks noEditPoints="1"/>
            </p:cNvSpPr>
            <p:nvPr/>
          </p:nvSpPr>
          <p:spPr bwMode="auto">
            <a:xfrm>
              <a:off x="3544040" y="3754162"/>
              <a:ext cx="650329" cy="497410"/>
            </a:xfrm>
            <a:custGeom>
              <a:avLst/>
              <a:gdLst>
                <a:gd name="T0" fmla="*/ 127 w 164"/>
                <a:gd name="T1" fmla="*/ 16 h 125"/>
                <a:gd name="T2" fmla="*/ 135 w 164"/>
                <a:gd name="T3" fmla="*/ 22 h 125"/>
                <a:gd name="T4" fmla="*/ 156 w 164"/>
                <a:gd name="T5" fmla="*/ 16 h 125"/>
                <a:gd name="T6" fmla="*/ 153 w 164"/>
                <a:gd name="T7" fmla="*/ 23 h 125"/>
                <a:gd name="T8" fmla="*/ 129 w 164"/>
                <a:gd name="T9" fmla="*/ 31 h 125"/>
                <a:gd name="T10" fmla="*/ 125 w 164"/>
                <a:gd name="T11" fmla="*/ 51 h 125"/>
                <a:gd name="T12" fmla="*/ 116 w 164"/>
                <a:gd name="T13" fmla="*/ 62 h 125"/>
                <a:gd name="T14" fmla="*/ 109 w 164"/>
                <a:gd name="T15" fmla="*/ 75 h 125"/>
                <a:gd name="T16" fmla="*/ 95 w 164"/>
                <a:gd name="T17" fmla="*/ 94 h 125"/>
                <a:gd name="T18" fmla="*/ 77 w 164"/>
                <a:gd name="T19" fmla="*/ 100 h 125"/>
                <a:gd name="T20" fmla="*/ 55 w 164"/>
                <a:gd name="T21" fmla="*/ 123 h 125"/>
                <a:gd name="T22" fmla="*/ 6 w 164"/>
                <a:gd name="T23" fmla="*/ 119 h 125"/>
                <a:gd name="T24" fmla="*/ 4 w 164"/>
                <a:gd name="T25" fmla="*/ 96 h 125"/>
                <a:gd name="T26" fmla="*/ 1 w 164"/>
                <a:gd name="T27" fmla="*/ 66 h 125"/>
                <a:gd name="T28" fmla="*/ 9 w 164"/>
                <a:gd name="T29" fmla="*/ 41 h 125"/>
                <a:gd name="T30" fmla="*/ 29 w 164"/>
                <a:gd name="T31" fmla="*/ 43 h 125"/>
                <a:gd name="T32" fmla="*/ 50 w 164"/>
                <a:gd name="T33" fmla="*/ 19 h 125"/>
                <a:gd name="T34" fmla="*/ 61 w 164"/>
                <a:gd name="T35" fmla="*/ 13 h 125"/>
                <a:gd name="T36" fmla="*/ 84 w 164"/>
                <a:gd name="T37" fmla="*/ 20 h 125"/>
                <a:gd name="T38" fmla="*/ 104 w 164"/>
                <a:gd name="T39" fmla="*/ 19 h 125"/>
                <a:gd name="T40" fmla="*/ 112 w 164"/>
                <a:gd name="T41" fmla="*/ 12 h 125"/>
                <a:gd name="T42" fmla="*/ 117 w 164"/>
                <a:gd name="T43" fmla="*/ 6 h 125"/>
                <a:gd name="T44" fmla="*/ 109 w 164"/>
                <a:gd name="T45" fmla="*/ 14 h 125"/>
                <a:gd name="T46" fmla="*/ 107 w 164"/>
                <a:gd name="T47" fmla="*/ 16 h 125"/>
                <a:gd name="T48" fmla="*/ 99 w 164"/>
                <a:gd name="T49" fmla="*/ 20 h 125"/>
                <a:gd name="T50" fmla="*/ 87 w 164"/>
                <a:gd name="T51" fmla="*/ 23 h 125"/>
                <a:gd name="T52" fmla="*/ 80 w 164"/>
                <a:gd name="T53" fmla="*/ 19 h 125"/>
                <a:gd name="T54" fmla="*/ 62 w 164"/>
                <a:gd name="T55" fmla="*/ 15 h 125"/>
                <a:gd name="T56" fmla="*/ 58 w 164"/>
                <a:gd name="T57" fmla="*/ 18 h 125"/>
                <a:gd name="T58" fmla="*/ 49 w 164"/>
                <a:gd name="T59" fmla="*/ 30 h 125"/>
                <a:gd name="T60" fmla="*/ 32 w 164"/>
                <a:gd name="T61" fmla="*/ 39 h 125"/>
                <a:gd name="T62" fmla="*/ 30 w 164"/>
                <a:gd name="T63" fmla="*/ 45 h 125"/>
                <a:gd name="T64" fmla="*/ 23 w 164"/>
                <a:gd name="T65" fmla="*/ 46 h 125"/>
                <a:gd name="T66" fmla="*/ 17 w 164"/>
                <a:gd name="T67" fmla="*/ 46 h 125"/>
                <a:gd name="T68" fmla="*/ 2 w 164"/>
                <a:gd name="T69" fmla="*/ 65 h 125"/>
                <a:gd name="T70" fmla="*/ 4 w 164"/>
                <a:gd name="T71" fmla="*/ 75 h 125"/>
                <a:gd name="T72" fmla="*/ 4 w 164"/>
                <a:gd name="T73" fmla="*/ 78 h 125"/>
                <a:gd name="T74" fmla="*/ 18 w 164"/>
                <a:gd name="T75" fmla="*/ 103 h 125"/>
                <a:gd name="T76" fmla="*/ 13 w 164"/>
                <a:gd name="T77" fmla="*/ 110 h 125"/>
                <a:gd name="T78" fmla="*/ 19 w 164"/>
                <a:gd name="T79" fmla="*/ 121 h 125"/>
                <a:gd name="T80" fmla="*/ 68 w 164"/>
                <a:gd name="T81" fmla="*/ 111 h 125"/>
                <a:gd name="T82" fmla="*/ 77 w 164"/>
                <a:gd name="T83" fmla="*/ 99 h 125"/>
                <a:gd name="T84" fmla="*/ 95 w 164"/>
                <a:gd name="T85" fmla="*/ 92 h 125"/>
                <a:gd name="T86" fmla="*/ 103 w 164"/>
                <a:gd name="T87" fmla="*/ 78 h 125"/>
                <a:gd name="T88" fmla="*/ 112 w 164"/>
                <a:gd name="T89" fmla="*/ 72 h 125"/>
                <a:gd name="T90" fmla="*/ 110 w 164"/>
                <a:gd name="T91" fmla="*/ 61 h 125"/>
                <a:gd name="T92" fmla="*/ 121 w 164"/>
                <a:gd name="T93" fmla="*/ 62 h 125"/>
                <a:gd name="T94" fmla="*/ 121 w 164"/>
                <a:gd name="T95" fmla="*/ 54 h 125"/>
                <a:gd name="T96" fmla="*/ 124 w 164"/>
                <a:gd name="T97" fmla="*/ 36 h 125"/>
                <a:gd name="T98" fmla="*/ 134 w 164"/>
                <a:gd name="T99" fmla="*/ 25 h 125"/>
                <a:gd name="T100" fmla="*/ 127 w 164"/>
                <a:gd name="T101" fmla="*/ 25 h 125"/>
                <a:gd name="T102" fmla="*/ 120 w 164"/>
                <a:gd name="T103" fmla="*/ 2 h 125"/>
                <a:gd name="T104" fmla="*/ 142 w 164"/>
                <a:gd name="T105" fmla="*/ 21 h 125"/>
                <a:gd name="T106" fmla="*/ 152 w 164"/>
                <a:gd name="T107" fmla="*/ 21 h 125"/>
                <a:gd name="T108" fmla="*/ 157 w 164"/>
                <a:gd name="T109" fmla="*/ 18 h 125"/>
                <a:gd name="T110" fmla="*/ 148 w 164"/>
                <a:gd name="T111" fmla="*/ 17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4" h="125">
                  <a:moveTo>
                    <a:pt x="119" y="0"/>
                  </a:moveTo>
                  <a:cubicBezTo>
                    <a:pt x="121" y="0"/>
                    <a:pt x="122" y="1"/>
                    <a:pt x="123" y="3"/>
                  </a:cubicBezTo>
                  <a:cubicBezTo>
                    <a:pt x="126" y="8"/>
                    <a:pt x="126" y="8"/>
                    <a:pt x="126" y="8"/>
                  </a:cubicBezTo>
                  <a:cubicBezTo>
                    <a:pt x="127" y="16"/>
                    <a:pt x="127" y="16"/>
                    <a:pt x="127" y="16"/>
                  </a:cubicBezTo>
                  <a:cubicBezTo>
                    <a:pt x="127" y="20"/>
                    <a:pt x="127" y="23"/>
                    <a:pt x="128" y="24"/>
                  </a:cubicBezTo>
                  <a:cubicBezTo>
                    <a:pt x="129" y="24"/>
                    <a:pt x="129" y="25"/>
                    <a:pt x="129" y="25"/>
                  </a:cubicBezTo>
                  <a:cubicBezTo>
                    <a:pt x="130" y="25"/>
                    <a:pt x="130" y="24"/>
                    <a:pt x="131" y="24"/>
                  </a:cubicBezTo>
                  <a:cubicBezTo>
                    <a:pt x="135" y="22"/>
                    <a:pt x="135" y="22"/>
                    <a:pt x="135" y="22"/>
                  </a:cubicBezTo>
                  <a:cubicBezTo>
                    <a:pt x="141" y="17"/>
                    <a:pt x="145" y="15"/>
                    <a:pt x="148" y="15"/>
                  </a:cubicBezTo>
                  <a:cubicBezTo>
                    <a:pt x="148" y="15"/>
                    <a:pt x="148" y="15"/>
                    <a:pt x="149" y="15"/>
                  </a:cubicBezTo>
                  <a:cubicBezTo>
                    <a:pt x="152" y="17"/>
                    <a:pt x="152" y="17"/>
                    <a:pt x="152" y="17"/>
                  </a:cubicBezTo>
                  <a:cubicBezTo>
                    <a:pt x="156" y="16"/>
                    <a:pt x="156" y="16"/>
                    <a:pt x="156" y="16"/>
                  </a:cubicBezTo>
                  <a:cubicBezTo>
                    <a:pt x="157" y="16"/>
                    <a:pt x="158" y="16"/>
                    <a:pt x="159" y="16"/>
                  </a:cubicBezTo>
                  <a:cubicBezTo>
                    <a:pt x="161" y="16"/>
                    <a:pt x="162" y="16"/>
                    <a:pt x="163" y="18"/>
                  </a:cubicBezTo>
                  <a:cubicBezTo>
                    <a:pt x="164" y="19"/>
                    <a:pt x="164" y="19"/>
                    <a:pt x="164" y="19"/>
                  </a:cubicBezTo>
                  <a:cubicBezTo>
                    <a:pt x="160" y="21"/>
                    <a:pt x="157" y="23"/>
                    <a:pt x="153" y="23"/>
                  </a:cubicBezTo>
                  <a:cubicBezTo>
                    <a:pt x="153" y="23"/>
                    <a:pt x="152" y="23"/>
                    <a:pt x="152" y="23"/>
                  </a:cubicBezTo>
                  <a:cubicBezTo>
                    <a:pt x="142" y="23"/>
                    <a:pt x="142" y="23"/>
                    <a:pt x="142" y="23"/>
                  </a:cubicBezTo>
                  <a:cubicBezTo>
                    <a:pt x="139" y="24"/>
                    <a:pt x="136" y="24"/>
                    <a:pt x="135" y="26"/>
                  </a:cubicBezTo>
                  <a:cubicBezTo>
                    <a:pt x="129" y="31"/>
                    <a:pt x="129" y="31"/>
                    <a:pt x="129" y="31"/>
                  </a:cubicBezTo>
                  <a:cubicBezTo>
                    <a:pt x="127" y="33"/>
                    <a:pt x="126" y="34"/>
                    <a:pt x="126" y="35"/>
                  </a:cubicBezTo>
                  <a:cubicBezTo>
                    <a:pt x="129" y="41"/>
                    <a:pt x="129" y="41"/>
                    <a:pt x="129" y="41"/>
                  </a:cubicBezTo>
                  <a:cubicBezTo>
                    <a:pt x="129" y="47"/>
                    <a:pt x="129" y="47"/>
                    <a:pt x="129" y="47"/>
                  </a:cubicBezTo>
                  <a:cubicBezTo>
                    <a:pt x="125" y="51"/>
                    <a:pt x="125" y="51"/>
                    <a:pt x="125" y="51"/>
                  </a:cubicBezTo>
                  <a:cubicBezTo>
                    <a:pt x="122" y="55"/>
                    <a:pt x="122" y="55"/>
                    <a:pt x="122" y="55"/>
                  </a:cubicBezTo>
                  <a:cubicBezTo>
                    <a:pt x="123" y="60"/>
                    <a:pt x="123" y="60"/>
                    <a:pt x="123" y="60"/>
                  </a:cubicBezTo>
                  <a:cubicBezTo>
                    <a:pt x="124" y="62"/>
                    <a:pt x="123" y="63"/>
                    <a:pt x="121" y="63"/>
                  </a:cubicBezTo>
                  <a:cubicBezTo>
                    <a:pt x="116" y="62"/>
                    <a:pt x="116" y="62"/>
                    <a:pt x="116" y="62"/>
                  </a:cubicBezTo>
                  <a:cubicBezTo>
                    <a:pt x="110" y="62"/>
                    <a:pt x="110" y="62"/>
                    <a:pt x="110" y="62"/>
                  </a:cubicBezTo>
                  <a:cubicBezTo>
                    <a:pt x="109" y="63"/>
                    <a:pt x="110" y="65"/>
                    <a:pt x="112" y="68"/>
                  </a:cubicBezTo>
                  <a:cubicBezTo>
                    <a:pt x="114" y="71"/>
                    <a:pt x="115" y="72"/>
                    <a:pt x="114" y="73"/>
                  </a:cubicBezTo>
                  <a:cubicBezTo>
                    <a:pt x="109" y="75"/>
                    <a:pt x="109" y="75"/>
                    <a:pt x="109" y="75"/>
                  </a:cubicBezTo>
                  <a:cubicBezTo>
                    <a:pt x="107" y="75"/>
                    <a:pt x="106" y="77"/>
                    <a:pt x="104" y="78"/>
                  </a:cubicBezTo>
                  <a:cubicBezTo>
                    <a:pt x="104" y="81"/>
                    <a:pt x="103" y="83"/>
                    <a:pt x="102" y="87"/>
                  </a:cubicBezTo>
                  <a:cubicBezTo>
                    <a:pt x="102" y="91"/>
                    <a:pt x="102" y="93"/>
                    <a:pt x="101" y="94"/>
                  </a:cubicBezTo>
                  <a:cubicBezTo>
                    <a:pt x="95" y="94"/>
                    <a:pt x="95" y="94"/>
                    <a:pt x="95" y="94"/>
                  </a:cubicBezTo>
                  <a:cubicBezTo>
                    <a:pt x="88" y="94"/>
                    <a:pt x="88" y="94"/>
                    <a:pt x="88" y="94"/>
                  </a:cubicBezTo>
                  <a:cubicBezTo>
                    <a:pt x="88" y="94"/>
                    <a:pt x="86" y="96"/>
                    <a:pt x="86" y="97"/>
                  </a:cubicBezTo>
                  <a:cubicBezTo>
                    <a:pt x="83" y="100"/>
                    <a:pt x="83" y="100"/>
                    <a:pt x="83" y="100"/>
                  </a:cubicBezTo>
                  <a:cubicBezTo>
                    <a:pt x="77" y="100"/>
                    <a:pt x="77" y="100"/>
                    <a:pt x="77" y="100"/>
                  </a:cubicBezTo>
                  <a:cubicBezTo>
                    <a:pt x="74" y="101"/>
                    <a:pt x="72" y="102"/>
                    <a:pt x="71" y="104"/>
                  </a:cubicBezTo>
                  <a:cubicBezTo>
                    <a:pt x="69" y="111"/>
                    <a:pt x="69" y="111"/>
                    <a:pt x="69" y="111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55" y="123"/>
                    <a:pt x="55" y="123"/>
                    <a:pt x="55" y="123"/>
                  </a:cubicBezTo>
                  <a:cubicBezTo>
                    <a:pt x="39" y="125"/>
                    <a:pt x="39" y="125"/>
                    <a:pt x="39" y="125"/>
                  </a:cubicBezTo>
                  <a:cubicBezTo>
                    <a:pt x="18" y="123"/>
                    <a:pt x="18" y="123"/>
                    <a:pt x="18" y="123"/>
                  </a:cubicBezTo>
                  <a:cubicBezTo>
                    <a:pt x="7" y="120"/>
                    <a:pt x="7" y="120"/>
                    <a:pt x="7" y="120"/>
                  </a:cubicBezTo>
                  <a:cubicBezTo>
                    <a:pt x="6" y="119"/>
                    <a:pt x="6" y="119"/>
                    <a:pt x="6" y="119"/>
                  </a:cubicBezTo>
                  <a:cubicBezTo>
                    <a:pt x="5" y="116"/>
                    <a:pt x="7" y="114"/>
                    <a:pt x="12" y="109"/>
                  </a:cubicBezTo>
                  <a:cubicBezTo>
                    <a:pt x="16" y="103"/>
                    <a:pt x="16" y="103"/>
                    <a:pt x="16" y="103"/>
                  </a:cubicBezTo>
                  <a:cubicBezTo>
                    <a:pt x="16" y="102"/>
                    <a:pt x="16" y="100"/>
                    <a:pt x="14" y="99"/>
                  </a:cubicBezTo>
                  <a:cubicBezTo>
                    <a:pt x="13" y="97"/>
                    <a:pt x="9" y="96"/>
                    <a:pt x="4" y="96"/>
                  </a:cubicBezTo>
                  <a:cubicBezTo>
                    <a:pt x="2" y="78"/>
                    <a:pt x="2" y="78"/>
                    <a:pt x="2" y="78"/>
                  </a:cubicBezTo>
                  <a:cubicBezTo>
                    <a:pt x="2" y="77"/>
                    <a:pt x="2" y="75"/>
                    <a:pt x="3" y="74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5" y="68"/>
                    <a:pt x="4" y="67"/>
                    <a:pt x="1" y="66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1" y="61"/>
                    <a:pt x="1" y="61"/>
                    <a:pt x="1" y="61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29" y="43"/>
                    <a:pt x="29" y="43"/>
                    <a:pt x="29" y="43"/>
                  </a:cubicBezTo>
                  <a:cubicBezTo>
                    <a:pt x="30" y="43"/>
                    <a:pt x="31" y="42"/>
                    <a:pt x="30" y="40"/>
                  </a:cubicBezTo>
                  <a:cubicBezTo>
                    <a:pt x="30" y="38"/>
                    <a:pt x="31" y="38"/>
                    <a:pt x="32" y="38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50" y="19"/>
                    <a:pt x="50" y="19"/>
                    <a:pt x="50" y="19"/>
                  </a:cubicBezTo>
                  <a:cubicBezTo>
                    <a:pt x="52" y="18"/>
                    <a:pt x="52" y="18"/>
                    <a:pt x="52" y="18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9" y="14"/>
                    <a:pt x="59" y="14"/>
                    <a:pt x="59" y="14"/>
                  </a:cubicBezTo>
                  <a:cubicBezTo>
                    <a:pt x="60" y="13"/>
                    <a:pt x="60" y="13"/>
                    <a:pt x="61" y="13"/>
                  </a:cubicBezTo>
                  <a:cubicBezTo>
                    <a:pt x="61" y="13"/>
                    <a:pt x="62" y="13"/>
                    <a:pt x="63" y="14"/>
                  </a:cubicBezTo>
                  <a:cubicBezTo>
                    <a:pt x="73" y="16"/>
                    <a:pt x="73" y="16"/>
                    <a:pt x="73" y="16"/>
                  </a:cubicBezTo>
                  <a:cubicBezTo>
                    <a:pt x="81" y="17"/>
                    <a:pt x="81" y="17"/>
                    <a:pt x="81" y="17"/>
                  </a:cubicBezTo>
                  <a:cubicBezTo>
                    <a:pt x="84" y="20"/>
                    <a:pt x="84" y="20"/>
                    <a:pt x="84" y="20"/>
                  </a:cubicBezTo>
                  <a:cubicBezTo>
                    <a:pt x="88" y="22"/>
                    <a:pt x="88" y="22"/>
                    <a:pt x="88" y="22"/>
                  </a:cubicBezTo>
                  <a:cubicBezTo>
                    <a:pt x="89" y="22"/>
                    <a:pt x="91" y="20"/>
                    <a:pt x="94" y="18"/>
                  </a:cubicBezTo>
                  <a:cubicBezTo>
                    <a:pt x="99" y="18"/>
                    <a:pt x="99" y="18"/>
                    <a:pt x="99" y="18"/>
                  </a:cubicBezTo>
                  <a:cubicBezTo>
                    <a:pt x="104" y="19"/>
                    <a:pt x="104" y="19"/>
                    <a:pt x="104" y="19"/>
                  </a:cubicBezTo>
                  <a:cubicBezTo>
                    <a:pt x="105" y="15"/>
                    <a:pt x="105" y="15"/>
                    <a:pt x="105" y="15"/>
                  </a:cubicBezTo>
                  <a:cubicBezTo>
                    <a:pt x="107" y="13"/>
                    <a:pt x="107" y="13"/>
                    <a:pt x="107" y="13"/>
                  </a:cubicBezTo>
                  <a:cubicBezTo>
                    <a:pt x="109" y="13"/>
                    <a:pt x="109" y="13"/>
                    <a:pt x="109" y="13"/>
                  </a:cubicBezTo>
                  <a:cubicBezTo>
                    <a:pt x="112" y="12"/>
                    <a:pt x="112" y="12"/>
                    <a:pt x="112" y="12"/>
                  </a:cubicBezTo>
                  <a:cubicBezTo>
                    <a:pt x="116" y="5"/>
                    <a:pt x="116" y="5"/>
                    <a:pt x="116" y="5"/>
                  </a:cubicBezTo>
                  <a:cubicBezTo>
                    <a:pt x="119" y="0"/>
                    <a:pt x="119" y="0"/>
                    <a:pt x="119" y="0"/>
                  </a:cubicBezTo>
                  <a:moveTo>
                    <a:pt x="120" y="2"/>
                  </a:moveTo>
                  <a:cubicBezTo>
                    <a:pt x="117" y="6"/>
                    <a:pt x="117" y="6"/>
                    <a:pt x="117" y="6"/>
                  </a:cubicBezTo>
                  <a:cubicBezTo>
                    <a:pt x="114" y="13"/>
                    <a:pt x="114" y="13"/>
                    <a:pt x="114" y="13"/>
                  </a:cubicBezTo>
                  <a:cubicBezTo>
                    <a:pt x="114" y="14"/>
                    <a:pt x="114" y="14"/>
                    <a:pt x="114" y="14"/>
                  </a:cubicBezTo>
                  <a:cubicBezTo>
                    <a:pt x="113" y="14"/>
                    <a:pt x="113" y="14"/>
                    <a:pt x="113" y="14"/>
                  </a:cubicBezTo>
                  <a:cubicBezTo>
                    <a:pt x="109" y="14"/>
                    <a:pt x="109" y="14"/>
                    <a:pt x="109" y="14"/>
                  </a:cubicBezTo>
                  <a:cubicBezTo>
                    <a:pt x="109" y="14"/>
                    <a:pt x="109" y="14"/>
                    <a:pt x="109" y="14"/>
                  </a:cubicBezTo>
                  <a:cubicBezTo>
                    <a:pt x="109" y="14"/>
                    <a:pt x="109" y="14"/>
                    <a:pt x="109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07" y="16"/>
                    <a:pt x="107" y="16"/>
                    <a:pt x="107" y="16"/>
                  </a:cubicBezTo>
                  <a:cubicBezTo>
                    <a:pt x="105" y="19"/>
                    <a:pt x="105" y="19"/>
                    <a:pt x="105" y="19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4" y="20"/>
                    <a:pt x="104" y="20"/>
                    <a:pt x="104" y="20"/>
                  </a:cubicBezTo>
                  <a:cubicBezTo>
                    <a:pt x="99" y="20"/>
                    <a:pt x="99" y="20"/>
                    <a:pt x="99" y="20"/>
                  </a:cubicBezTo>
                  <a:cubicBezTo>
                    <a:pt x="95" y="20"/>
                    <a:pt x="95" y="20"/>
                    <a:pt x="95" y="20"/>
                  </a:cubicBezTo>
                  <a:cubicBezTo>
                    <a:pt x="91" y="23"/>
                    <a:pt x="89" y="24"/>
                    <a:pt x="88" y="24"/>
                  </a:cubicBezTo>
                  <a:cubicBezTo>
                    <a:pt x="87" y="24"/>
                    <a:pt x="87" y="24"/>
                    <a:pt x="87" y="24"/>
                  </a:cubicBezTo>
                  <a:cubicBezTo>
                    <a:pt x="87" y="23"/>
                    <a:pt x="87" y="23"/>
                    <a:pt x="87" y="23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80" y="19"/>
                    <a:pt x="80" y="19"/>
                    <a:pt x="80" y="19"/>
                  </a:cubicBezTo>
                  <a:cubicBezTo>
                    <a:pt x="72" y="18"/>
                    <a:pt x="72" y="18"/>
                    <a:pt x="72" y="18"/>
                  </a:cubicBezTo>
                  <a:cubicBezTo>
                    <a:pt x="63" y="15"/>
                    <a:pt x="63" y="15"/>
                    <a:pt x="63" y="15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2" y="15"/>
                    <a:pt x="61" y="15"/>
                    <a:pt x="61" y="15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58" y="18"/>
                    <a:pt x="58" y="18"/>
                    <a:pt x="58" y="18"/>
                  </a:cubicBezTo>
                  <a:cubicBezTo>
                    <a:pt x="58" y="18"/>
                    <a:pt x="58" y="18"/>
                    <a:pt x="58" y="18"/>
                  </a:cubicBezTo>
                  <a:cubicBezTo>
                    <a:pt x="57" y="18"/>
                    <a:pt x="57" y="18"/>
                    <a:pt x="57" y="18"/>
                  </a:cubicBezTo>
                  <a:cubicBezTo>
                    <a:pt x="53" y="20"/>
                    <a:pt x="53" y="20"/>
                    <a:pt x="53" y="20"/>
                  </a:cubicBezTo>
                  <a:cubicBezTo>
                    <a:pt x="51" y="20"/>
                    <a:pt x="51" y="20"/>
                    <a:pt x="51" y="20"/>
                  </a:cubicBezTo>
                  <a:cubicBezTo>
                    <a:pt x="49" y="30"/>
                    <a:pt x="49" y="30"/>
                    <a:pt x="49" y="30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48" y="31"/>
                    <a:pt x="48" y="31"/>
                    <a:pt x="48" y="31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3" y="43"/>
                    <a:pt x="31" y="44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1" y="43"/>
                    <a:pt x="11" y="43"/>
                    <a:pt x="11" y="43"/>
                  </a:cubicBezTo>
                  <a:cubicBezTo>
                    <a:pt x="3" y="61"/>
                    <a:pt x="3" y="61"/>
                    <a:pt x="3" y="61"/>
                  </a:cubicBezTo>
                  <a:cubicBezTo>
                    <a:pt x="2" y="64"/>
                    <a:pt x="2" y="64"/>
                    <a:pt x="2" y="64"/>
                  </a:cubicBezTo>
                  <a:cubicBezTo>
                    <a:pt x="2" y="65"/>
                    <a:pt x="2" y="65"/>
                    <a:pt x="2" y="65"/>
                  </a:cubicBezTo>
                  <a:cubicBezTo>
                    <a:pt x="6" y="66"/>
                    <a:pt x="7" y="68"/>
                    <a:pt x="7" y="70"/>
                  </a:cubicBezTo>
                  <a:cubicBezTo>
                    <a:pt x="7" y="71"/>
                    <a:pt x="7" y="71"/>
                    <a:pt x="7" y="71"/>
                  </a:cubicBezTo>
                  <a:cubicBezTo>
                    <a:pt x="7" y="71"/>
                    <a:pt x="7" y="71"/>
                    <a:pt x="7" y="71"/>
                  </a:cubicBezTo>
                  <a:cubicBezTo>
                    <a:pt x="4" y="75"/>
                    <a:pt x="4" y="75"/>
                    <a:pt x="4" y="75"/>
                  </a:cubicBezTo>
                  <a:cubicBezTo>
                    <a:pt x="4" y="75"/>
                    <a:pt x="4" y="75"/>
                    <a:pt x="4" y="75"/>
                  </a:cubicBezTo>
                  <a:cubicBezTo>
                    <a:pt x="4" y="75"/>
                    <a:pt x="4" y="75"/>
                    <a:pt x="4" y="75"/>
                  </a:cubicBezTo>
                  <a:cubicBezTo>
                    <a:pt x="4" y="75"/>
                    <a:pt x="3" y="77"/>
                    <a:pt x="4" y="78"/>
                  </a:cubicBezTo>
                  <a:cubicBezTo>
                    <a:pt x="4" y="78"/>
                    <a:pt x="4" y="78"/>
                    <a:pt x="4" y="78"/>
                  </a:cubicBezTo>
                  <a:cubicBezTo>
                    <a:pt x="4" y="78"/>
                    <a:pt x="4" y="78"/>
                    <a:pt x="4" y="78"/>
                  </a:cubicBezTo>
                  <a:cubicBezTo>
                    <a:pt x="6" y="94"/>
                    <a:pt x="6" y="94"/>
                    <a:pt x="6" y="94"/>
                  </a:cubicBezTo>
                  <a:cubicBezTo>
                    <a:pt x="10" y="94"/>
                    <a:pt x="14" y="96"/>
                    <a:pt x="16" y="97"/>
                  </a:cubicBezTo>
                  <a:cubicBezTo>
                    <a:pt x="18" y="100"/>
                    <a:pt x="18" y="102"/>
                    <a:pt x="18" y="103"/>
                  </a:cubicBezTo>
                  <a:cubicBezTo>
                    <a:pt x="18" y="104"/>
                    <a:pt x="18" y="104"/>
                    <a:pt x="18" y="104"/>
                  </a:cubicBezTo>
                  <a:cubicBezTo>
                    <a:pt x="18" y="104"/>
                    <a:pt x="18" y="104"/>
                    <a:pt x="18" y="104"/>
                  </a:cubicBezTo>
                  <a:cubicBezTo>
                    <a:pt x="13" y="110"/>
                    <a:pt x="13" y="110"/>
                    <a:pt x="13" y="110"/>
                  </a:cubicBezTo>
                  <a:cubicBezTo>
                    <a:pt x="13" y="110"/>
                    <a:pt x="13" y="110"/>
                    <a:pt x="13" y="110"/>
                  </a:cubicBezTo>
                  <a:cubicBezTo>
                    <a:pt x="13" y="110"/>
                    <a:pt x="13" y="110"/>
                    <a:pt x="13" y="110"/>
                  </a:cubicBezTo>
                  <a:cubicBezTo>
                    <a:pt x="10" y="113"/>
                    <a:pt x="7" y="117"/>
                    <a:pt x="8" y="118"/>
                  </a:cubicBezTo>
                  <a:cubicBezTo>
                    <a:pt x="8" y="118"/>
                    <a:pt x="8" y="118"/>
                    <a:pt x="8" y="118"/>
                  </a:cubicBezTo>
                  <a:cubicBezTo>
                    <a:pt x="19" y="121"/>
                    <a:pt x="19" y="121"/>
                    <a:pt x="19" y="121"/>
                  </a:cubicBezTo>
                  <a:cubicBezTo>
                    <a:pt x="39" y="123"/>
                    <a:pt x="39" y="123"/>
                    <a:pt x="39" y="123"/>
                  </a:cubicBezTo>
                  <a:cubicBezTo>
                    <a:pt x="55" y="121"/>
                    <a:pt x="55" y="121"/>
                    <a:pt x="55" y="121"/>
                  </a:cubicBezTo>
                  <a:cubicBezTo>
                    <a:pt x="65" y="117"/>
                    <a:pt x="65" y="117"/>
                    <a:pt x="65" y="117"/>
                  </a:cubicBezTo>
                  <a:cubicBezTo>
                    <a:pt x="68" y="111"/>
                    <a:pt x="68" y="111"/>
                    <a:pt x="68" y="111"/>
                  </a:cubicBezTo>
                  <a:cubicBezTo>
                    <a:pt x="69" y="104"/>
                    <a:pt x="69" y="104"/>
                    <a:pt x="69" y="104"/>
                  </a:cubicBezTo>
                  <a:cubicBezTo>
                    <a:pt x="69" y="103"/>
                    <a:pt x="69" y="103"/>
                    <a:pt x="69" y="103"/>
                  </a:cubicBezTo>
                  <a:cubicBezTo>
                    <a:pt x="69" y="103"/>
                    <a:pt x="69" y="103"/>
                    <a:pt x="69" y="103"/>
                  </a:cubicBezTo>
                  <a:cubicBezTo>
                    <a:pt x="71" y="101"/>
                    <a:pt x="74" y="99"/>
                    <a:pt x="77" y="99"/>
                  </a:cubicBezTo>
                  <a:cubicBezTo>
                    <a:pt x="83" y="98"/>
                    <a:pt x="83" y="98"/>
                    <a:pt x="83" y="98"/>
                  </a:cubicBezTo>
                  <a:cubicBezTo>
                    <a:pt x="84" y="96"/>
                    <a:pt x="84" y="96"/>
                    <a:pt x="84" y="96"/>
                  </a:cubicBezTo>
                  <a:cubicBezTo>
                    <a:pt x="85" y="94"/>
                    <a:pt x="87" y="92"/>
                    <a:pt x="88" y="92"/>
                  </a:cubicBezTo>
                  <a:cubicBezTo>
                    <a:pt x="95" y="92"/>
                    <a:pt x="95" y="92"/>
                    <a:pt x="95" y="92"/>
                  </a:cubicBezTo>
                  <a:cubicBezTo>
                    <a:pt x="100" y="92"/>
                    <a:pt x="100" y="92"/>
                    <a:pt x="100" y="92"/>
                  </a:cubicBezTo>
                  <a:cubicBezTo>
                    <a:pt x="100" y="91"/>
                    <a:pt x="101" y="88"/>
                    <a:pt x="101" y="87"/>
                  </a:cubicBezTo>
                  <a:cubicBezTo>
                    <a:pt x="101" y="84"/>
                    <a:pt x="102" y="82"/>
                    <a:pt x="102" y="80"/>
                  </a:cubicBezTo>
                  <a:cubicBezTo>
                    <a:pt x="102" y="79"/>
                    <a:pt x="102" y="79"/>
                    <a:pt x="103" y="78"/>
                  </a:cubicBezTo>
                  <a:cubicBezTo>
                    <a:pt x="103" y="78"/>
                    <a:pt x="103" y="78"/>
                    <a:pt x="103" y="78"/>
                  </a:cubicBezTo>
                  <a:cubicBezTo>
                    <a:pt x="103" y="77"/>
                    <a:pt x="103" y="77"/>
                    <a:pt x="103" y="77"/>
                  </a:cubicBezTo>
                  <a:cubicBezTo>
                    <a:pt x="104" y="75"/>
                    <a:pt x="106" y="74"/>
                    <a:pt x="109" y="73"/>
                  </a:cubicBezTo>
                  <a:cubicBezTo>
                    <a:pt x="112" y="72"/>
                    <a:pt x="112" y="72"/>
                    <a:pt x="112" y="72"/>
                  </a:cubicBezTo>
                  <a:cubicBezTo>
                    <a:pt x="112" y="71"/>
                    <a:pt x="111" y="70"/>
                    <a:pt x="111" y="69"/>
                  </a:cubicBezTo>
                  <a:cubicBezTo>
                    <a:pt x="109" y="66"/>
                    <a:pt x="107" y="63"/>
                    <a:pt x="109" y="61"/>
                  </a:cubicBezTo>
                  <a:cubicBezTo>
                    <a:pt x="109" y="61"/>
                    <a:pt x="109" y="61"/>
                    <a:pt x="109" y="61"/>
                  </a:cubicBezTo>
                  <a:cubicBezTo>
                    <a:pt x="110" y="61"/>
                    <a:pt x="110" y="61"/>
                    <a:pt x="110" y="61"/>
                  </a:cubicBezTo>
                  <a:cubicBezTo>
                    <a:pt x="116" y="61"/>
                    <a:pt x="116" y="61"/>
                    <a:pt x="116" y="61"/>
                  </a:cubicBezTo>
                  <a:cubicBezTo>
                    <a:pt x="116" y="61"/>
                    <a:pt x="116" y="61"/>
                    <a:pt x="116" y="61"/>
                  </a:cubicBezTo>
                  <a:cubicBezTo>
                    <a:pt x="116" y="61"/>
                    <a:pt x="116" y="61"/>
                    <a:pt x="116" y="61"/>
                  </a:cubicBezTo>
                  <a:cubicBezTo>
                    <a:pt x="121" y="62"/>
                    <a:pt x="121" y="62"/>
                    <a:pt x="121" y="62"/>
                  </a:cubicBezTo>
                  <a:cubicBezTo>
                    <a:pt x="122" y="61"/>
                    <a:pt x="122" y="61"/>
                    <a:pt x="122" y="61"/>
                  </a:cubicBezTo>
                  <a:cubicBezTo>
                    <a:pt x="121" y="55"/>
                    <a:pt x="121" y="55"/>
                    <a:pt x="121" y="55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4" y="50"/>
                    <a:pt x="124" y="50"/>
                    <a:pt x="124" y="50"/>
                  </a:cubicBezTo>
                  <a:cubicBezTo>
                    <a:pt x="127" y="46"/>
                    <a:pt x="127" y="46"/>
                    <a:pt x="127" y="46"/>
                  </a:cubicBezTo>
                  <a:cubicBezTo>
                    <a:pt x="127" y="41"/>
                    <a:pt x="127" y="41"/>
                    <a:pt x="127" y="41"/>
                  </a:cubicBezTo>
                  <a:cubicBezTo>
                    <a:pt x="124" y="36"/>
                    <a:pt x="124" y="36"/>
                    <a:pt x="124" y="36"/>
                  </a:cubicBezTo>
                  <a:cubicBezTo>
                    <a:pt x="124" y="36"/>
                    <a:pt x="124" y="36"/>
                    <a:pt x="124" y="36"/>
                  </a:cubicBezTo>
                  <a:cubicBezTo>
                    <a:pt x="124" y="36"/>
                    <a:pt x="124" y="36"/>
                    <a:pt x="124" y="36"/>
                  </a:cubicBezTo>
                  <a:cubicBezTo>
                    <a:pt x="123" y="33"/>
                    <a:pt x="126" y="31"/>
                    <a:pt x="128" y="29"/>
                  </a:cubicBezTo>
                  <a:cubicBezTo>
                    <a:pt x="134" y="25"/>
                    <a:pt x="134" y="25"/>
                    <a:pt x="134" y="25"/>
                  </a:cubicBezTo>
                  <a:cubicBezTo>
                    <a:pt x="134" y="25"/>
                    <a:pt x="134" y="25"/>
                    <a:pt x="134" y="24"/>
                  </a:cubicBezTo>
                  <a:cubicBezTo>
                    <a:pt x="132" y="26"/>
                    <a:pt x="132" y="26"/>
                    <a:pt x="132" y="26"/>
                  </a:cubicBezTo>
                  <a:cubicBezTo>
                    <a:pt x="131" y="26"/>
                    <a:pt x="130" y="26"/>
                    <a:pt x="129" y="26"/>
                  </a:cubicBezTo>
                  <a:cubicBezTo>
                    <a:pt x="128" y="26"/>
                    <a:pt x="127" y="26"/>
                    <a:pt x="127" y="25"/>
                  </a:cubicBezTo>
                  <a:cubicBezTo>
                    <a:pt x="126" y="24"/>
                    <a:pt x="125" y="22"/>
                    <a:pt x="125" y="16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2" y="3"/>
                    <a:pt x="122" y="3"/>
                    <a:pt x="122" y="3"/>
                  </a:cubicBezTo>
                  <a:cubicBezTo>
                    <a:pt x="121" y="3"/>
                    <a:pt x="121" y="2"/>
                    <a:pt x="120" y="2"/>
                  </a:cubicBezTo>
                  <a:close/>
                  <a:moveTo>
                    <a:pt x="148" y="17"/>
                  </a:moveTo>
                  <a:cubicBezTo>
                    <a:pt x="146" y="17"/>
                    <a:pt x="142" y="19"/>
                    <a:pt x="138" y="22"/>
                  </a:cubicBezTo>
                  <a:cubicBezTo>
                    <a:pt x="139" y="22"/>
                    <a:pt x="140" y="22"/>
                    <a:pt x="142" y="21"/>
                  </a:cubicBezTo>
                  <a:cubicBezTo>
                    <a:pt x="142" y="21"/>
                    <a:pt x="142" y="21"/>
                    <a:pt x="142" y="21"/>
                  </a:cubicBezTo>
                  <a:cubicBezTo>
                    <a:pt x="142" y="21"/>
                    <a:pt x="142" y="21"/>
                    <a:pt x="142" y="21"/>
                  </a:cubicBezTo>
                  <a:cubicBezTo>
                    <a:pt x="152" y="21"/>
                    <a:pt x="152" y="21"/>
                    <a:pt x="152" y="21"/>
                  </a:cubicBezTo>
                  <a:cubicBezTo>
                    <a:pt x="152" y="21"/>
                    <a:pt x="152" y="21"/>
                    <a:pt x="152" y="21"/>
                  </a:cubicBezTo>
                  <a:cubicBezTo>
                    <a:pt x="152" y="21"/>
                    <a:pt x="152" y="21"/>
                    <a:pt x="152" y="21"/>
                  </a:cubicBezTo>
                  <a:cubicBezTo>
                    <a:pt x="152" y="21"/>
                    <a:pt x="153" y="21"/>
                    <a:pt x="153" y="21"/>
                  </a:cubicBezTo>
                  <a:cubicBezTo>
                    <a:pt x="156" y="21"/>
                    <a:pt x="158" y="20"/>
                    <a:pt x="161" y="18"/>
                  </a:cubicBezTo>
                  <a:cubicBezTo>
                    <a:pt x="160" y="18"/>
                    <a:pt x="160" y="17"/>
                    <a:pt x="159" y="17"/>
                  </a:cubicBezTo>
                  <a:cubicBezTo>
                    <a:pt x="158" y="17"/>
                    <a:pt x="158" y="17"/>
                    <a:pt x="157" y="18"/>
                  </a:cubicBezTo>
                  <a:cubicBezTo>
                    <a:pt x="152" y="19"/>
                    <a:pt x="152" y="19"/>
                    <a:pt x="152" y="19"/>
                  </a:cubicBezTo>
                  <a:cubicBezTo>
                    <a:pt x="152" y="19"/>
                    <a:pt x="152" y="19"/>
                    <a:pt x="152" y="19"/>
                  </a:cubicBezTo>
                  <a:cubicBezTo>
                    <a:pt x="151" y="18"/>
                    <a:pt x="151" y="18"/>
                    <a:pt x="151" y="18"/>
                  </a:cubicBezTo>
                  <a:cubicBezTo>
                    <a:pt x="148" y="17"/>
                    <a:pt x="148" y="17"/>
                    <a:pt x="148" y="17"/>
                  </a:cubicBezTo>
                  <a:cubicBezTo>
                    <a:pt x="148" y="17"/>
                    <a:pt x="148" y="17"/>
                    <a:pt x="148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64" name="Freeform 977"/>
            <p:cNvSpPr>
              <a:spLocks/>
            </p:cNvSpPr>
            <p:nvPr/>
          </p:nvSpPr>
          <p:spPr bwMode="auto">
            <a:xfrm>
              <a:off x="2784483" y="3584439"/>
              <a:ext cx="134434" cy="139477"/>
            </a:xfrm>
            <a:custGeom>
              <a:avLst/>
              <a:gdLst>
                <a:gd name="T0" fmla="*/ 30 w 34"/>
                <a:gd name="T1" fmla="*/ 35 h 35"/>
                <a:gd name="T2" fmla="*/ 29 w 34"/>
                <a:gd name="T3" fmla="*/ 35 h 35"/>
                <a:gd name="T4" fmla="*/ 28 w 34"/>
                <a:gd name="T5" fmla="*/ 30 h 35"/>
                <a:gd name="T6" fmla="*/ 22 w 34"/>
                <a:gd name="T7" fmla="*/ 26 h 35"/>
                <a:gd name="T8" fmla="*/ 18 w 34"/>
                <a:gd name="T9" fmla="*/ 23 h 35"/>
                <a:gd name="T10" fmla="*/ 17 w 34"/>
                <a:gd name="T11" fmla="*/ 23 h 35"/>
                <a:gd name="T12" fmla="*/ 17 w 34"/>
                <a:gd name="T13" fmla="*/ 23 h 35"/>
                <a:gd name="T14" fmla="*/ 12 w 34"/>
                <a:gd name="T15" fmla="*/ 24 h 35"/>
                <a:gd name="T16" fmla="*/ 8 w 34"/>
                <a:gd name="T17" fmla="*/ 22 h 35"/>
                <a:gd name="T18" fmla="*/ 8 w 34"/>
                <a:gd name="T19" fmla="*/ 22 h 35"/>
                <a:gd name="T20" fmla="*/ 4 w 34"/>
                <a:gd name="T21" fmla="*/ 19 h 35"/>
                <a:gd name="T22" fmla="*/ 0 w 34"/>
                <a:gd name="T23" fmla="*/ 16 h 35"/>
                <a:gd name="T24" fmla="*/ 0 w 34"/>
                <a:gd name="T25" fmla="*/ 13 h 35"/>
                <a:gd name="T26" fmla="*/ 1 w 34"/>
                <a:gd name="T27" fmla="*/ 11 h 35"/>
                <a:gd name="T28" fmla="*/ 2 w 34"/>
                <a:gd name="T29" fmla="*/ 8 h 35"/>
                <a:gd name="T30" fmla="*/ 2 w 34"/>
                <a:gd name="T31" fmla="*/ 7 h 35"/>
                <a:gd name="T32" fmla="*/ 2 w 34"/>
                <a:gd name="T33" fmla="*/ 7 h 35"/>
                <a:gd name="T34" fmla="*/ 0 w 34"/>
                <a:gd name="T35" fmla="*/ 4 h 35"/>
                <a:gd name="T36" fmla="*/ 1 w 34"/>
                <a:gd name="T37" fmla="*/ 2 h 35"/>
                <a:gd name="T38" fmla="*/ 8 w 34"/>
                <a:gd name="T39" fmla="*/ 0 h 35"/>
                <a:gd name="T40" fmla="*/ 16 w 34"/>
                <a:gd name="T41" fmla="*/ 0 h 35"/>
                <a:gd name="T42" fmla="*/ 16 w 34"/>
                <a:gd name="T43" fmla="*/ 0 h 35"/>
                <a:gd name="T44" fmla="*/ 16 w 34"/>
                <a:gd name="T45" fmla="*/ 0 h 35"/>
                <a:gd name="T46" fmla="*/ 21 w 34"/>
                <a:gd name="T47" fmla="*/ 5 h 35"/>
                <a:gd name="T48" fmla="*/ 20 w 34"/>
                <a:gd name="T49" fmla="*/ 7 h 35"/>
                <a:gd name="T50" fmla="*/ 22 w 34"/>
                <a:gd name="T51" fmla="*/ 13 h 35"/>
                <a:gd name="T52" fmla="*/ 25 w 34"/>
                <a:gd name="T53" fmla="*/ 17 h 35"/>
                <a:gd name="T54" fmla="*/ 25 w 34"/>
                <a:gd name="T55" fmla="*/ 18 h 35"/>
                <a:gd name="T56" fmla="*/ 23 w 34"/>
                <a:gd name="T57" fmla="*/ 19 h 35"/>
                <a:gd name="T58" fmla="*/ 26 w 34"/>
                <a:gd name="T59" fmla="*/ 23 h 35"/>
                <a:gd name="T60" fmla="*/ 31 w 34"/>
                <a:gd name="T61" fmla="*/ 26 h 35"/>
                <a:gd name="T62" fmla="*/ 31 w 34"/>
                <a:gd name="T63" fmla="*/ 29 h 35"/>
                <a:gd name="T64" fmla="*/ 31 w 34"/>
                <a:gd name="T65" fmla="*/ 31 h 35"/>
                <a:gd name="T66" fmla="*/ 31 w 34"/>
                <a:gd name="T67" fmla="*/ 31 h 35"/>
                <a:gd name="T68" fmla="*/ 31 w 34"/>
                <a:gd name="T69" fmla="*/ 31 h 35"/>
                <a:gd name="T70" fmla="*/ 34 w 34"/>
                <a:gd name="T71" fmla="*/ 34 h 35"/>
                <a:gd name="T72" fmla="*/ 30 w 34"/>
                <a:gd name="T7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5">
                  <a:moveTo>
                    <a:pt x="30" y="35"/>
                  </a:moveTo>
                  <a:cubicBezTo>
                    <a:pt x="29" y="35"/>
                    <a:pt x="29" y="35"/>
                    <a:pt x="29" y="35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7" y="27"/>
                    <a:pt x="25" y="26"/>
                    <a:pt x="22" y="26"/>
                  </a:cubicBezTo>
                  <a:cubicBezTo>
                    <a:pt x="22" y="26"/>
                    <a:pt x="19" y="24"/>
                    <a:pt x="1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1" y="23"/>
                    <a:pt x="9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0"/>
                    <a:pt x="6" y="19"/>
                    <a:pt x="4" y="19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2"/>
                    <a:pt x="18" y="4"/>
                    <a:pt x="21" y="5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19" y="9"/>
                    <a:pt x="20" y="11"/>
                    <a:pt x="22" y="13"/>
                  </a:cubicBezTo>
                  <a:cubicBezTo>
                    <a:pt x="25" y="15"/>
                    <a:pt x="25" y="17"/>
                    <a:pt x="25" y="17"/>
                  </a:cubicBezTo>
                  <a:cubicBezTo>
                    <a:pt x="25" y="17"/>
                    <a:pt x="25" y="18"/>
                    <a:pt x="25" y="18"/>
                  </a:cubicBezTo>
                  <a:cubicBezTo>
                    <a:pt x="24" y="18"/>
                    <a:pt x="24" y="19"/>
                    <a:pt x="23" y="19"/>
                  </a:cubicBezTo>
                  <a:cubicBezTo>
                    <a:pt x="23" y="20"/>
                    <a:pt x="24" y="22"/>
                    <a:pt x="26" y="23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0" y="35"/>
                    <a:pt x="30" y="35"/>
                    <a:pt x="30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65" name="Freeform 978"/>
            <p:cNvSpPr>
              <a:spLocks noEditPoints="1"/>
            </p:cNvSpPr>
            <p:nvPr/>
          </p:nvSpPr>
          <p:spPr bwMode="auto">
            <a:xfrm>
              <a:off x="2781121" y="3579398"/>
              <a:ext cx="146198" cy="147879"/>
            </a:xfrm>
            <a:custGeom>
              <a:avLst/>
              <a:gdLst>
                <a:gd name="T0" fmla="*/ 22 w 37"/>
                <a:gd name="T1" fmla="*/ 6 h 37"/>
                <a:gd name="T2" fmla="*/ 23 w 37"/>
                <a:gd name="T3" fmla="*/ 13 h 37"/>
                <a:gd name="T4" fmla="*/ 27 w 37"/>
                <a:gd name="T5" fmla="*/ 24 h 37"/>
                <a:gd name="T6" fmla="*/ 33 w 37"/>
                <a:gd name="T7" fmla="*/ 30 h 37"/>
                <a:gd name="T8" fmla="*/ 37 w 37"/>
                <a:gd name="T9" fmla="*/ 35 h 37"/>
                <a:gd name="T10" fmla="*/ 30 w 37"/>
                <a:gd name="T11" fmla="*/ 37 h 37"/>
                <a:gd name="T12" fmla="*/ 23 w 37"/>
                <a:gd name="T13" fmla="*/ 28 h 37"/>
                <a:gd name="T14" fmla="*/ 13 w 37"/>
                <a:gd name="T15" fmla="*/ 26 h 37"/>
                <a:gd name="T16" fmla="*/ 9 w 37"/>
                <a:gd name="T17" fmla="*/ 24 h 37"/>
                <a:gd name="T18" fmla="*/ 5 w 37"/>
                <a:gd name="T19" fmla="*/ 20 h 37"/>
                <a:gd name="T20" fmla="*/ 0 w 37"/>
                <a:gd name="T21" fmla="*/ 14 h 37"/>
                <a:gd name="T22" fmla="*/ 2 w 37"/>
                <a:gd name="T23" fmla="*/ 8 h 37"/>
                <a:gd name="T24" fmla="*/ 2 w 37"/>
                <a:gd name="T25" fmla="*/ 2 h 37"/>
                <a:gd name="T26" fmla="*/ 17 w 37"/>
                <a:gd name="T27" fmla="*/ 1 h 37"/>
                <a:gd name="T28" fmla="*/ 17 w 37"/>
                <a:gd name="T29" fmla="*/ 2 h 37"/>
                <a:gd name="T30" fmla="*/ 3 w 37"/>
                <a:gd name="T31" fmla="*/ 4 h 37"/>
                <a:gd name="T32" fmla="*/ 4 w 37"/>
                <a:gd name="T33" fmla="*/ 7 h 37"/>
                <a:gd name="T34" fmla="*/ 4 w 37"/>
                <a:gd name="T35" fmla="*/ 9 h 37"/>
                <a:gd name="T36" fmla="*/ 3 w 37"/>
                <a:gd name="T37" fmla="*/ 12 h 37"/>
                <a:gd name="T38" fmla="*/ 2 w 37"/>
                <a:gd name="T39" fmla="*/ 14 h 37"/>
                <a:gd name="T40" fmla="*/ 6 w 37"/>
                <a:gd name="T41" fmla="*/ 19 h 37"/>
                <a:gd name="T42" fmla="*/ 13 w 37"/>
                <a:gd name="T43" fmla="*/ 24 h 37"/>
                <a:gd name="T44" fmla="*/ 18 w 37"/>
                <a:gd name="T45" fmla="*/ 23 h 37"/>
                <a:gd name="T46" fmla="*/ 23 w 37"/>
                <a:gd name="T47" fmla="*/ 26 h 37"/>
                <a:gd name="T48" fmla="*/ 30 w 37"/>
                <a:gd name="T49" fmla="*/ 30 h 37"/>
                <a:gd name="T50" fmla="*/ 30 w 37"/>
                <a:gd name="T51" fmla="*/ 31 h 37"/>
                <a:gd name="T52" fmla="*/ 31 w 37"/>
                <a:gd name="T53" fmla="*/ 35 h 37"/>
                <a:gd name="T54" fmla="*/ 32 w 37"/>
                <a:gd name="T55" fmla="*/ 33 h 37"/>
                <a:gd name="T56" fmla="*/ 31 w 37"/>
                <a:gd name="T57" fmla="*/ 31 h 37"/>
                <a:gd name="T58" fmla="*/ 32 w 37"/>
                <a:gd name="T59" fmla="*/ 28 h 37"/>
                <a:gd name="T60" fmla="*/ 26 w 37"/>
                <a:gd name="T61" fmla="*/ 25 h 37"/>
                <a:gd name="T62" fmla="*/ 24 w 37"/>
                <a:gd name="T63" fmla="*/ 20 h 37"/>
                <a:gd name="T64" fmla="*/ 26 w 37"/>
                <a:gd name="T65" fmla="*/ 18 h 37"/>
                <a:gd name="T66" fmla="*/ 22 w 37"/>
                <a:gd name="T67" fmla="*/ 15 h 37"/>
                <a:gd name="T68" fmla="*/ 20 w 37"/>
                <a:gd name="T69" fmla="*/ 8 h 37"/>
                <a:gd name="T70" fmla="*/ 17 w 37"/>
                <a:gd name="T71" fmla="*/ 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7" h="37">
                  <a:moveTo>
                    <a:pt x="18" y="0"/>
                  </a:moveTo>
                  <a:cubicBezTo>
                    <a:pt x="18" y="2"/>
                    <a:pt x="20" y="4"/>
                    <a:pt x="22" y="6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1" y="10"/>
                    <a:pt x="22" y="12"/>
                    <a:pt x="23" y="13"/>
                  </a:cubicBezTo>
                  <a:cubicBezTo>
                    <a:pt x="27" y="16"/>
                    <a:pt x="28" y="19"/>
                    <a:pt x="26" y="20"/>
                  </a:cubicBezTo>
                  <a:cubicBezTo>
                    <a:pt x="25" y="20"/>
                    <a:pt x="25" y="21"/>
                    <a:pt x="27" y="24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7" y="29"/>
                    <a:pt x="25" y="28"/>
                    <a:pt x="23" y="28"/>
                  </a:cubicBezTo>
                  <a:cubicBezTo>
                    <a:pt x="22" y="28"/>
                    <a:pt x="20" y="26"/>
                    <a:pt x="18" y="25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5"/>
                    <a:pt x="10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2"/>
                    <a:pt x="7" y="21"/>
                    <a:pt x="5" y="2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8" y="0"/>
                    <a:pt x="18" y="0"/>
                    <a:pt x="18" y="0"/>
                  </a:cubicBezTo>
                  <a:moveTo>
                    <a:pt x="17" y="2"/>
                  </a:moveTo>
                  <a:cubicBezTo>
                    <a:pt x="9" y="2"/>
                    <a:pt x="9" y="2"/>
                    <a:pt x="9" y="2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8" y="19"/>
                    <a:pt x="9" y="20"/>
                    <a:pt x="10" y="22"/>
                  </a:cubicBezTo>
                  <a:cubicBezTo>
                    <a:pt x="11" y="22"/>
                    <a:pt x="12" y="23"/>
                    <a:pt x="13" y="24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21" y="24"/>
                    <a:pt x="23" y="26"/>
                    <a:pt x="23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6" y="26"/>
                    <a:pt x="28" y="28"/>
                    <a:pt x="30" y="30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28"/>
                    <a:pt x="32" y="28"/>
                    <a:pt x="32" y="28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5" y="23"/>
                    <a:pt x="23" y="22"/>
                    <a:pt x="24" y="20"/>
                  </a:cubicBezTo>
                  <a:cubicBezTo>
                    <a:pt x="24" y="20"/>
                    <a:pt x="24" y="19"/>
                    <a:pt x="25" y="18"/>
                  </a:cubicBezTo>
                  <a:cubicBezTo>
                    <a:pt x="25" y="18"/>
                    <a:pt x="26" y="18"/>
                    <a:pt x="26" y="18"/>
                  </a:cubicBezTo>
                  <a:cubicBezTo>
                    <a:pt x="26" y="18"/>
                    <a:pt x="25" y="17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0" y="12"/>
                    <a:pt x="19" y="10"/>
                    <a:pt x="20" y="8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19" y="5"/>
                    <a:pt x="18" y="4"/>
                    <a:pt x="1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66" name="Freeform 979"/>
            <p:cNvSpPr>
              <a:spLocks/>
            </p:cNvSpPr>
            <p:nvPr/>
          </p:nvSpPr>
          <p:spPr bwMode="auto">
            <a:xfrm>
              <a:off x="2784483" y="3584439"/>
              <a:ext cx="134434" cy="139477"/>
            </a:xfrm>
            <a:custGeom>
              <a:avLst/>
              <a:gdLst>
                <a:gd name="T0" fmla="*/ 30 w 34"/>
                <a:gd name="T1" fmla="*/ 35 h 35"/>
                <a:gd name="T2" fmla="*/ 29 w 34"/>
                <a:gd name="T3" fmla="*/ 35 h 35"/>
                <a:gd name="T4" fmla="*/ 28 w 34"/>
                <a:gd name="T5" fmla="*/ 30 h 35"/>
                <a:gd name="T6" fmla="*/ 22 w 34"/>
                <a:gd name="T7" fmla="*/ 26 h 35"/>
                <a:gd name="T8" fmla="*/ 18 w 34"/>
                <a:gd name="T9" fmla="*/ 23 h 35"/>
                <a:gd name="T10" fmla="*/ 17 w 34"/>
                <a:gd name="T11" fmla="*/ 23 h 35"/>
                <a:gd name="T12" fmla="*/ 17 w 34"/>
                <a:gd name="T13" fmla="*/ 23 h 35"/>
                <a:gd name="T14" fmla="*/ 12 w 34"/>
                <a:gd name="T15" fmla="*/ 24 h 35"/>
                <a:gd name="T16" fmla="*/ 8 w 34"/>
                <a:gd name="T17" fmla="*/ 22 h 35"/>
                <a:gd name="T18" fmla="*/ 8 w 34"/>
                <a:gd name="T19" fmla="*/ 22 h 35"/>
                <a:gd name="T20" fmla="*/ 4 w 34"/>
                <a:gd name="T21" fmla="*/ 19 h 35"/>
                <a:gd name="T22" fmla="*/ 0 w 34"/>
                <a:gd name="T23" fmla="*/ 16 h 35"/>
                <a:gd name="T24" fmla="*/ 0 w 34"/>
                <a:gd name="T25" fmla="*/ 13 h 35"/>
                <a:gd name="T26" fmla="*/ 1 w 34"/>
                <a:gd name="T27" fmla="*/ 11 h 35"/>
                <a:gd name="T28" fmla="*/ 2 w 34"/>
                <a:gd name="T29" fmla="*/ 8 h 35"/>
                <a:gd name="T30" fmla="*/ 2 w 34"/>
                <a:gd name="T31" fmla="*/ 7 h 35"/>
                <a:gd name="T32" fmla="*/ 2 w 34"/>
                <a:gd name="T33" fmla="*/ 7 h 35"/>
                <a:gd name="T34" fmla="*/ 0 w 34"/>
                <a:gd name="T35" fmla="*/ 4 h 35"/>
                <a:gd name="T36" fmla="*/ 1 w 34"/>
                <a:gd name="T37" fmla="*/ 2 h 35"/>
                <a:gd name="T38" fmla="*/ 8 w 34"/>
                <a:gd name="T39" fmla="*/ 0 h 35"/>
                <a:gd name="T40" fmla="*/ 16 w 34"/>
                <a:gd name="T41" fmla="*/ 0 h 35"/>
                <a:gd name="T42" fmla="*/ 16 w 34"/>
                <a:gd name="T43" fmla="*/ 0 h 35"/>
                <a:gd name="T44" fmla="*/ 16 w 34"/>
                <a:gd name="T45" fmla="*/ 0 h 35"/>
                <a:gd name="T46" fmla="*/ 21 w 34"/>
                <a:gd name="T47" fmla="*/ 5 h 35"/>
                <a:gd name="T48" fmla="*/ 20 w 34"/>
                <a:gd name="T49" fmla="*/ 7 h 35"/>
                <a:gd name="T50" fmla="*/ 22 w 34"/>
                <a:gd name="T51" fmla="*/ 13 h 35"/>
                <a:gd name="T52" fmla="*/ 25 w 34"/>
                <a:gd name="T53" fmla="*/ 17 h 35"/>
                <a:gd name="T54" fmla="*/ 25 w 34"/>
                <a:gd name="T55" fmla="*/ 18 h 35"/>
                <a:gd name="T56" fmla="*/ 23 w 34"/>
                <a:gd name="T57" fmla="*/ 19 h 35"/>
                <a:gd name="T58" fmla="*/ 26 w 34"/>
                <a:gd name="T59" fmla="*/ 23 h 35"/>
                <a:gd name="T60" fmla="*/ 31 w 34"/>
                <a:gd name="T61" fmla="*/ 26 h 35"/>
                <a:gd name="T62" fmla="*/ 31 w 34"/>
                <a:gd name="T63" fmla="*/ 29 h 35"/>
                <a:gd name="T64" fmla="*/ 31 w 34"/>
                <a:gd name="T65" fmla="*/ 31 h 35"/>
                <a:gd name="T66" fmla="*/ 31 w 34"/>
                <a:gd name="T67" fmla="*/ 31 h 35"/>
                <a:gd name="T68" fmla="*/ 31 w 34"/>
                <a:gd name="T69" fmla="*/ 31 h 35"/>
                <a:gd name="T70" fmla="*/ 34 w 34"/>
                <a:gd name="T71" fmla="*/ 34 h 35"/>
                <a:gd name="T72" fmla="*/ 30 w 34"/>
                <a:gd name="T7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5">
                  <a:moveTo>
                    <a:pt x="30" y="35"/>
                  </a:moveTo>
                  <a:cubicBezTo>
                    <a:pt x="29" y="35"/>
                    <a:pt x="29" y="35"/>
                    <a:pt x="29" y="35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7" y="27"/>
                    <a:pt x="25" y="26"/>
                    <a:pt x="22" y="26"/>
                  </a:cubicBezTo>
                  <a:cubicBezTo>
                    <a:pt x="22" y="26"/>
                    <a:pt x="19" y="24"/>
                    <a:pt x="1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1" y="23"/>
                    <a:pt x="9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0"/>
                    <a:pt x="6" y="19"/>
                    <a:pt x="4" y="19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2"/>
                    <a:pt x="18" y="4"/>
                    <a:pt x="21" y="5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19" y="9"/>
                    <a:pt x="20" y="11"/>
                    <a:pt x="22" y="13"/>
                  </a:cubicBezTo>
                  <a:cubicBezTo>
                    <a:pt x="25" y="15"/>
                    <a:pt x="25" y="17"/>
                    <a:pt x="25" y="17"/>
                  </a:cubicBezTo>
                  <a:cubicBezTo>
                    <a:pt x="25" y="17"/>
                    <a:pt x="25" y="18"/>
                    <a:pt x="25" y="18"/>
                  </a:cubicBezTo>
                  <a:cubicBezTo>
                    <a:pt x="24" y="18"/>
                    <a:pt x="24" y="19"/>
                    <a:pt x="23" y="19"/>
                  </a:cubicBezTo>
                  <a:cubicBezTo>
                    <a:pt x="23" y="20"/>
                    <a:pt x="24" y="22"/>
                    <a:pt x="26" y="23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0" y="35"/>
                    <a:pt x="30" y="35"/>
                    <a:pt x="30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67" name="Freeform 980"/>
            <p:cNvSpPr>
              <a:spLocks noEditPoints="1"/>
            </p:cNvSpPr>
            <p:nvPr/>
          </p:nvSpPr>
          <p:spPr bwMode="auto">
            <a:xfrm>
              <a:off x="2781121" y="3579398"/>
              <a:ext cx="146198" cy="147879"/>
            </a:xfrm>
            <a:custGeom>
              <a:avLst/>
              <a:gdLst>
                <a:gd name="T0" fmla="*/ 22 w 37"/>
                <a:gd name="T1" fmla="*/ 6 h 37"/>
                <a:gd name="T2" fmla="*/ 23 w 37"/>
                <a:gd name="T3" fmla="*/ 13 h 37"/>
                <a:gd name="T4" fmla="*/ 27 w 37"/>
                <a:gd name="T5" fmla="*/ 24 h 37"/>
                <a:gd name="T6" fmla="*/ 33 w 37"/>
                <a:gd name="T7" fmla="*/ 30 h 37"/>
                <a:gd name="T8" fmla="*/ 37 w 37"/>
                <a:gd name="T9" fmla="*/ 35 h 37"/>
                <a:gd name="T10" fmla="*/ 30 w 37"/>
                <a:gd name="T11" fmla="*/ 37 h 37"/>
                <a:gd name="T12" fmla="*/ 23 w 37"/>
                <a:gd name="T13" fmla="*/ 28 h 37"/>
                <a:gd name="T14" fmla="*/ 13 w 37"/>
                <a:gd name="T15" fmla="*/ 26 h 37"/>
                <a:gd name="T16" fmla="*/ 9 w 37"/>
                <a:gd name="T17" fmla="*/ 24 h 37"/>
                <a:gd name="T18" fmla="*/ 5 w 37"/>
                <a:gd name="T19" fmla="*/ 20 h 37"/>
                <a:gd name="T20" fmla="*/ 0 w 37"/>
                <a:gd name="T21" fmla="*/ 14 h 37"/>
                <a:gd name="T22" fmla="*/ 2 w 37"/>
                <a:gd name="T23" fmla="*/ 8 h 37"/>
                <a:gd name="T24" fmla="*/ 2 w 37"/>
                <a:gd name="T25" fmla="*/ 2 h 37"/>
                <a:gd name="T26" fmla="*/ 17 w 37"/>
                <a:gd name="T27" fmla="*/ 1 h 37"/>
                <a:gd name="T28" fmla="*/ 17 w 37"/>
                <a:gd name="T29" fmla="*/ 2 h 37"/>
                <a:gd name="T30" fmla="*/ 3 w 37"/>
                <a:gd name="T31" fmla="*/ 4 h 37"/>
                <a:gd name="T32" fmla="*/ 4 w 37"/>
                <a:gd name="T33" fmla="*/ 7 h 37"/>
                <a:gd name="T34" fmla="*/ 4 w 37"/>
                <a:gd name="T35" fmla="*/ 9 h 37"/>
                <a:gd name="T36" fmla="*/ 3 w 37"/>
                <a:gd name="T37" fmla="*/ 12 h 37"/>
                <a:gd name="T38" fmla="*/ 2 w 37"/>
                <a:gd name="T39" fmla="*/ 14 h 37"/>
                <a:gd name="T40" fmla="*/ 6 w 37"/>
                <a:gd name="T41" fmla="*/ 19 h 37"/>
                <a:gd name="T42" fmla="*/ 13 w 37"/>
                <a:gd name="T43" fmla="*/ 24 h 37"/>
                <a:gd name="T44" fmla="*/ 18 w 37"/>
                <a:gd name="T45" fmla="*/ 23 h 37"/>
                <a:gd name="T46" fmla="*/ 23 w 37"/>
                <a:gd name="T47" fmla="*/ 26 h 37"/>
                <a:gd name="T48" fmla="*/ 30 w 37"/>
                <a:gd name="T49" fmla="*/ 30 h 37"/>
                <a:gd name="T50" fmla="*/ 30 w 37"/>
                <a:gd name="T51" fmla="*/ 31 h 37"/>
                <a:gd name="T52" fmla="*/ 31 w 37"/>
                <a:gd name="T53" fmla="*/ 35 h 37"/>
                <a:gd name="T54" fmla="*/ 32 w 37"/>
                <a:gd name="T55" fmla="*/ 33 h 37"/>
                <a:gd name="T56" fmla="*/ 31 w 37"/>
                <a:gd name="T57" fmla="*/ 31 h 37"/>
                <a:gd name="T58" fmla="*/ 32 w 37"/>
                <a:gd name="T59" fmla="*/ 28 h 37"/>
                <a:gd name="T60" fmla="*/ 26 w 37"/>
                <a:gd name="T61" fmla="*/ 25 h 37"/>
                <a:gd name="T62" fmla="*/ 24 w 37"/>
                <a:gd name="T63" fmla="*/ 20 h 37"/>
                <a:gd name="T64" fmla="*/ 26 w 37"/>
                <a:gd name="T65" fmla="*/ 18 h 37"/>
                <a:gd name="T66" fmla="*/ 22 w 37"/>
                <a:gd name="T67" fmla="*/ 15 h 37"/>
                <a:gd name="T68" fmla="*/ 20 w 37"/>
                <a:gd name="T69" fmla="*/ 8 h 37"/>
                <a:gd name="T70" fmla="*/ 17 w 37"/>
                <a:gd name="T71" fmla="*/ 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7" h="37">
                  <a:moveTo>
                    <a:pt x="18" y="0"/>
                  </a:moveTo>
                  <a:cubicBezTo>
                    <a:pt x="18" y="2"/>
                    <a:pt x="20" y="4"/>
                    <a:pt x="22" y="6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1" y="10"/>
                    <a:pt x="22" y="12"/>
                    <a:pt x="23" y="13"/>
                  </a:cubicBezTo>
                  <a:cubicBezTo>
                    <a:pt x="27" y="16"/>
                    <a:pt x="28" y="19"/>
                    <a:pt x="26" y="20"/>
                  </a:cubicBezTo>
                  <a:cubicBezTo>
                    <a:pt x="25" y="20"/>
                    <a:pt x="25" y="21"/>
                    <a:pt x="27" y="24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7" y="29"/>
                    <a:pt x="25" y="28"/>
                    <a:pt x="23" y="28"/>
                  </a:cubicBezTo>
                  <a:cubicBezTo>
                    <a:pt x="22" y="28"/>
                    <a:pt x="20" y="26"/>
                    <a:pt x="18" y="25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5"/>
                    <a:pt x="10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2"/>
                    <a:pt x="7" y="21"/>
                    <a:pt x="5" y="2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8" y="0"/>
                    <a:pt x="18" y="0"/>
                    <a:pt x="18" y="0"/>
                  </a:cubicBezTo>
                  <a:moveTo>
                    <a:pt x="17" y="2"/>
                  </a:moveTo>
                  <a:cubicBezTo>
                    <a:pt x="9" y="2"/>
                    <a:pt x="9" y="2"/>
                    <a:pt x="9" y="2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8" y="19"/>
                    <a:pt x="9" y="20"/>
                    <a:pt x="10" y="22"/>
                  </a:cubicBezTo>
                  <a:cubicBezTo>
                    <a:pt x="11" y="22"/>
                    <a:pt x="12" y="23"/>
                    <a:pt x="13" y="24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21" y="24"/>
                    <a:pt x="23" y="26"/>
                    <a:pt x="23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6" y="26"/>
                    <a:pt x="28" y="28"/>
                    <a:pt x="30" y="30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28"/>
                    <a:pt x="32" y="28"/>
                    <a:pt x="32" y="28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5" y="23"/>
                    <a:pt x="23" y="22"/>
                    <a:pt x="24" y="20"/>
                  </a:cubicBezTo>
                  <a:cubicBezTo>
                    <a:pt x="24" y="20"/>
                    <a:pt x="24" y="19"/>
                    <a:pt x="25" y="18"/>
                  </a:cubicBezTo>
                  <a:cubicBezTo>
                    <a:pt x="25" y="18"/>
                    <a:pt x="26" y="18"/>
                    <a:pt x="26" y="18"/>
                  </a:cubicBezTo>
                  <a:cubicBezTo>
                    <a:pt x="26" y="18"/>
                    <a:pt x="25" y="17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0" y="12"/>
                    <a:pt x="19" y="10"/>
                    <a:pt x="20" y="8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19" y="5"/>
                    <a:pt x="18" y="4"/>
                    <a:pt x="1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68" name="Freeform 981"/>
            <p:cNvSpPr>
              <a:spLocks/>
            </p:cNvSpPr>
            <p:nvPr/>
          </p:nvSpPr>
          <p:spPr bwMode="auto">
            <a:xfrm>
              <a:off x="1677076" y="3512180"/>
              <a:ext cx="67218" cy="154600"/>
            </a:xfrm>
            <a:custGeom>
              <a:avLst/>
              <a:gdLst>
                <a:gd name="T0" fmla="*/ 7 w 17"/>
                <a:gd name="T1" fmla="*/ 39 h 39"/>
                <a:gd name="T2" fmla="*/ 7 w 17"/>
                <a:gd name="T3" fmla="*/ 39 h 39"/>
                <a:gd name="T4" fmla="*/ 3 w 17"/>
                <a:gd name="T5" fmla="*/ 35 h 39"/>
                <a:gd name="T6" fmla="*/ 0 w 17"/>
                <a:gd name="T7" fmla="*/ 25 h 39"/>
                <a:gd name="T8" fmla="*/ 0 w 17"/>
                <a:gd name="T9" fmla="*/ 8 h 39"/>
                <a:gd name="T10" fmla="*/ 0 w 17"/>
                <a:gd name="T11" fmla="*/ 3 h 39"/>
                <a:gd name="T12" fmla="*/ 1 w 17"/>
                <a:gd name="T13" fmla="*/ 0 h 39"/>
                <a:gd name="T14" fmla="*/ 4 w 17"/>
                <a:gd name="T15" fmla="*/ 1 h 39"/>
                <a:gd name="T16" fmla="*/ 7 w 17"/>
                <a:gd name="T17" fmla="*/ 1 h 39"/>
                <a:gd name="T18" fmla="*/ 10 w 17"/>
                <a:gd name="T19" fmla="*/ 9 h 39"/>
                <a:gd name="T20" fmla="*/ 10 w 17"/>
                <a:gd name="T21" fmla="*/ 13 h 39"/>
                <a:gd name="T22" fmla="*/ 14 w 17"/>
                <a:gd name="T23" fmla="*/ 24 h 39"/>
                <a:gd name="T24" fmla="*/ 17 w 17"/>
                <a:gd name="T25" fmla="*/ 27 h 39"/>
                <a:gd name="T26" fmla="*/ 7 w 17"/>
                <a:gd name="T27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" h="39">
                  <a:moveTo>
                    <a:pt x="7" y="39"/>
                  </a:moveTo>
                  <a:cubicBezTo>
                    <a:pt x="7" y="39"/>
                    <a:pt x="7" y="39"/>
                    <a:pt x="7" y="39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0" y="33"/>
                    <a:pt x="0" y="29"/>
                    <a:pt x="0" y="25"/>
                  </a:cubicBezTo>
                  <a:cubicBezTo>
                    <a:pt x="3" y="18"/>
                    <a:pt x="2" y="13"/>
                    <a:pt x="0" y="8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7"/>
                    <a:pt x="12" y="21"/>
                    <a:pt x="14" y="24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2" y="31"/>
                    <a:pt x="9" y="35"/>
                    <a:pt x="7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69" name="Freeform 982"/>
            <p:cNvSpPr>
              <a:spLocks noEditPoints="1"/>
            </p:cNvSpPr>
            <p:nvPr/>
          </p:nvSpPr>
          <p:spPr bwMode="auto">
            <a:xfrm>
              <a:off x="1672034" y="3508819"/>
              <a:ext cx="75620" cy="169725"/>
            </a:xfrm>
            <a:custGeom>
              <a:avLst/>
              <a:gdLst>
                <a:gd name="T0" fmla="*/ 1 w 19"/>
                <a:gd name="T1" fmla="*/ 0 h 43"/>
                <a:gd name="T2" fmla="*/ 5 w 19"/>
                <a:gd name="T3" fmla="*/ 1 h 43"/>
                <a:gd name="T4" fmla="*/ 9 w 19"/>
                <a:gd name="T5" fmla="*/ 1 h 43"/>
                <a:gd name="T6" fmla="*/ 12 w 19"/>
                <a:gd name="T7" fmla="*/ 10 h 43"/>
                <a:gd name="T8" fmla="*/ 12 w 19"/>
                <a:gd name="T9" fmla="*/ 14 h 43"/>
                <a:gd name="T10" fmla="*/ 16 w 19"/>
                <a:gd name="T11" fmla="*/ 24 h 43"/>
                <a:gd name="T12" fmla="*/ 19 w 19"/>
                <a:gd name="T13" fmla="*/ 29 h 43"/>
                <a:gd name="T14" fmla="*/ 8 w 19"/>
                <a:gd name="T15" fmla="*/ 43 h 43"/>
                <a:gd name="T16" fmla="*/ 7 w 19"/>
                <a:gd name="T17" fmla="*/ 41 h 43"/>
                <a:gd name="T18" fmla="*/ 3 w 19"/>
                <a:gd name="T19" fmla="*/ 37 h 43"/>
                <a:gd name="T20" fmla="*/ 1 w 19"/>
                <a:gd name="T21" fmla="*/ 26 h 43"/>
                <a:gd name="T22" fmla="*/ 0 w 19"/>
                <a:gd name="T23" fmla="*/ 9 h 43"/>
                <a:gd name="T24" fmla="*/ 1 w 19"/>
                <a:gd name="T25" fmla="*/ 4 h 43"/>
                <a:gd name="T26" fmla="*/ 1 w 19"/>
                <a:gd name="T27" fmla="*/ 0 h 43"/>
                <a:gd name="T28" fmla="*/ 3 w 19"/>
                <a:gd name="T29" fmla="*/ 2 h 43"/>
                <a:gd name="T30" fmla="*/ 2 w 19"/>
                <a:gd name="T31" fmla="*/ 4 h 43"/>
                <a:gd name="T32" fmla="*/ 1 w 19"/>
                <a:gd name="T33" fmla="*/ 9 h 43"/>
                <a:gd name="T34" fmla="*/ 2 w 19"/>
                <a:gd name="T35" fmla="*/ 26 h 43"/>
                <a:gd name="T36" fmla="*/ 5 w 19"/>
                <a:gd name="T37" fmla="*/ 36 h 43"/>
                <a:gd name="T38" fmla="*/ 8 w 19"/>
                <a:gd name="T39" fmla="*/ 39 h 43"/>
                <a:gd name="T40" fmla="*/ 17 w 19"/>
                <a:gd name="T41" fmla="*/ 28 h 43"/>
                <a:gd name="T42" fmla="*/ 15 w 19"/>
                <a:gd name="T43" fmla="*/ 26 h 43"/>
                <a:gd name="T44" fmla="*/ 14 w 19"/>
                <a:gd name="T45" fmla="*/ 25 h 43"/>
                <a:gd name="T46" fmla="*/ 14 w 19"/>
                <a:gd name="T47" fmla="*/ 25 h 43"/>
                <a:gd name="T48" fmla="*/ 10 w 19"/>
                <a:gd name="T49" fmla="*/ 14 h 43"/>
                <a:gd name="T50" fmla="*/ 10 w 19"/>
                <a:gd name="T51" fmla="*/ 10 h 43"/>
                <a:gd name="T52" fmla="*/ 8 w 19"/>
                <a:gd name="T53" fmla="*/ 3 h 43"/>
                <a:gd name="T54" fmla="*/ 5 w 19"/>
                <a:gd name="T55" fmla="*/ 3 h 43"/>
                <a:gd name="T56" fmla="*/ 5 w 19"/>
                <a:gd name="T57" fmla="*/ 3 h 43"/>
                <a:gd name="T58" fmla="*/ 5 w 19"/>
                <a:gd name="T59" fmla="*/ 3 h 43"/>
                <a:gd name="T60" fmla="*/ 3 w 19"/>
                <a:gd name="T61" fmla="*/ 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9" h="43">
                  <a:moveTo>
                    <a:pt x="1" y="0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7"/>
                    <a:pt x="14" y="21"/>
                    <a:pt x="16" y="24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4" y="33"/>
                    <a:pt x="10" y="37"/>
                    <a:pt x="8" y="43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1" y="34"/>
                    <a:pt x="0" y="30"/>
                    <a:pt x="1" y="26"/>
                  </a:cubicBezTo>
                  <a:cubicBezTo>
                    <a:pt x="3" y="19"/>
                    <a:pt x="2" y="14"/>
                    <a:pt x="0" y="9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3" y="2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4" y="14"/>
                    <a:pt x="5" y="19"/>
                    <a:pt x="2" y="26"/>
                  </a:cubicBezTo>
                  <a:cubicBezTo>
                    <a:pt x="2" y="30"/>
                    <a:pt x="2" y="33"/>
                    <a:pt x="5" y="36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10" y="35"/>
                    <a:pt x="12" y="32"/>
                    <a:pt x="17" y="28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2" y="22"/>
                    <a:pt x="10" y="18"/>
                    <a:pt x="10" y="14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3" y="2"/>
                    <a:pt x="3" y="2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70" name="Freeform 983"/>
            <p:cNvSpPr>
              <a:spLocks/>
            </p:cNvSpPr>
            <p:nvPr/>
          </p:nvSpPr>
          <p:spPr bwMode="auto">
            <a:xfrm>
              <a:off x="1677076" y="3512180"/>
              <a:ext cx="67218" cy="154600"/>
            </a:xfrm>
            <a:custGeom>
              <a:avLst/>
              <a:gdLst>
                <a:gd name="T0" fmla="*/ 7 w 17"/>
                <a:gd name="T1" fmla="*/ 39 h 39"/>
                <a:gd name="T2" fmla="*/ 7 w 17"/>
                <a:gd name="T3" fmla="*/ 39 h 39"/>
                <a:gd name="T4" fmla="*/ 3 w 17"/>
                <a:gd name="T5" fmla="*/ 35 h 39"/>
                <a:gd name="T6" fmla="*/ 0 w 17"/>
                <a:gd name="T7" fmla="*/ 25 h 39"/>
                <a:gd name="T8" fmla="*/ 0 w 17"/>
                <a:gd name="T9" fmla="*/ 8 h 39"/>
                <a:gd name="T10" fmla="*/ 0 w 17"/>
                <a:gd name="T11" fmla="*/ 3 h 39"/>
                <a:gd name="T12" fmla="*/ 1 w 17"/>
                <a:gd name="T13" fmla="*/ 0 h 39"/>
                <a:gd name="T14" fmla="*/ 4 w 17"/>
                <a:gd name="T15" fmla="*/ 1 h 39"/>
                <a:gd name="T16" fmla="*/ 7 w 17"/>
                <a:gd name="T17" fmla="*/ 1 h 39"/>
                <a:gd name="T18" fmla="*/ 10 w 17"/>
                <a:gd name="T19" fmla="*/ 9 h 39"/>
                <a:gd name="T20" fmla="*/ 10 w 17"/>
                <a:gd name="T21" fmla="*/ 13 h 39"/>
                <a:gd name="T22" fmla="*/ 14 w 17"/>
                <a:gd name="T23" fmla="*/ 24 h 39"/>
                <a:gd name="T24" fmla="*/ 17 w 17"/>
                <a:gd name="T25" fmla="*/ 27 h 39"/>
                <a:gd name="T26" fmla="*/ 7 w 17"/>
                <a:gd name="T27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" h="39">
                  <a:moveTo>
                    <a:pt x="7" y="39"/>
                  </a:moveTo>
                  <a:cubicBezTo>
                    <a:pt x="7" y="39"/>
                    <a:pt x="7" y="39"/>
                    <a:pt x="7" y="39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0" y="33"/>
                    <a:pt x="0" y="29"/>
                    <a:pt x="0" y="25"/>
                  </a:cubicBezTo>
                  <a:cubicBezTo>
                    <a:pt x="3" y="18"/>
                    <a:pt x="2" y="13"/>
                    <a:pt x="0" y="8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7"/>
                    <a:pt x="12" y="21"/>
                    <a:pt x="14" y="24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2" y="31"/>
                    <a:pt x="9" y="35"/>
                    <a:pt x="7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71" name="Freeform 984"/>
            <p:cNvSpPr>
              <a:spLocks noEditPoints="1"/>
            </p:cNvSpPr>
            <p:nvPr/>
          </p:nvSpPr>
          <p:spPr bwMode="auto">
            <a:xfrm>
              <a:off x="1672034" y="3508819"/>
              <a:ext cx="75620" cy="169725"/>
            </a:xfrm>
            <a:custGeom>
              <a:avLst/>
              <a:gdLst>
                <a:gd name="T0" fmla="*/ 1 w 19"/>
                <a:gd name="T1" fmla="*/ 0 h 43"/>
                <a:gd name="T2" fmla="*/ 5 w 19"/>
                <a:gd name="T3" fmla="*/ 1 h 43"/>
                <a:gd name="T4" fmla="*/ 9 w 19"/>
                <a:gd name="T5" fmla="*/ 1 h 43"/>
                <a:gd name="T6" fmla="*/ 12 w 19"/>
                <a:gd name="T7" fmla="*/ 10 h 43"/>
                <a:gd name="T8" fmla="*/ 12 w 19"/>
                <a:gd name="T9" fmla="*/ 14 h 43"/>
                <a:gd name="T10" fmla="*/ 16 w 19"/>
                <a:gd name="T11" fmla="*/ 24 h 43"/>
                <a:gd name="T12" fmla="*/ 19 w 19"/>
                <a:gd name="T13" fmla="*/ 29 h 43"/>
                <a:gd name="T14" fmla="*/ 8 w 19"/>
                <a:gd name="T15" fmla="*/ 43 h 43"/>
                <a:gd name="T16" fmla="*/ 7 w 19"/>
                <a:gd name="T17" fmla="*/ 41 h 43"/>
                <a:gd name="T18" fmla="*/ 3 w 19"/>
                <a:gd name="T19" fmla="*/ 37 h 43"/>
                <a:gd name="T20" fmla="*/ 1 w 19"/>
                <a:gd name="T21" fmla="*/ 26 h 43"/>
                <a:gd name="T22" fmla="*/ 0 w 19"/>
                <a:gd name="T23" fmla="*/ 9 h 43"/>
                <a:gd name="T24" fmla="*/ 1 w 19"/>
                <a:gd name="T25" fmla="*/ 4 h 43"/>
                <a:gd name="T26" fmla="*/ 1 w 19"/>
                <a:gd name="T27" fmla="*/ 0 h 43"/>
                <a:gd name="T28" fmla="*/ 3 w 19"/>
                <a:gd name="T29" fmla="*/ 2 h 43"/>
                <a:gd name="T30" fmla="*/ 2 w 19"/>
                <a:gd name="T31" fmla="*/ 4 h 43"/>
                <a:gd name="T32" fmla="*/ 1 w 19"/>
                <a:gd name="T33" fmla="*/ 9 h 43"/>
                <a:gd name="T34" fmla="*/ 2 w 19"/>
                <a:gd name="T35" fmla="*/ 26 h 43"/>
                <a:gd name="T36" fmla="*/ 5 w 19"/>
                <a:gd name="T37" fmla="*/ 36 h 43"/>
                <a:gd name="T38" fmla="*/ 8 w 19"/>
                <a:gd name="T39" fmla="*/ 39 h 43"/>
                <a:gd name="T40" fmla="*/ 17 w 19"/>
                <a:gd name="T41" fmla="*/ 28 h 43"/>
                <a:gd name="T42" fmla="*/ 15 w 19"/>
                <a:gd name="T43" fmla="*/ 26 h 43"/>
                <a:gd name="T44" fmla="*/ 14 w 19"/>
                <a:gd name="T45" fmla="*/ 25 h 43"/>
                <a:gd name="T46" fmla="*/ 14 w 19"/>
                <a:gd name="T47" fmla="*/ 25 h 43"/>
                <a:gd name="T48" fmla="*/ 10 w 19"/>
                <a:gd name="T49" fmla="*/ 14 h 43"/>
                <a:gd name="T50" fmla="*/ 10 w 19"/>
                <a:gd name="T51" fmla="*/ 10 h 43"/>
                <a:gd name="T52" fmla="*/ 8 w 19"/>
                <a:gd name="T53" fmla="*/ 3 h 43"/>
                <a:gd name="T54" fmla="*/ 5 w 19"/>
                <a:gd name="T55" fmla="*/ 3 h 43"/>
                <a:gd name="T56" fmla="*/ 5 w 19"/>
                <a:gd name="T57" fmla="*/ 3 h 43"/>
                <a:gd name="T58" fmla="*/ 5 w 19"/>
                <a:gd name="T59" fmla="*/ 3 h 43"/>
                <a:gd name="T60" fmla="*/ 3 w 19"/>
                <a:gd name="T61" fmla="*/ 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9" h="43">
                  <a:moveTo>
                    <a:pt x="1" y="0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7"/>
                    <a:pt x="14" y="21"/>
                    <a:pt x="16" y="24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4" y="33"/>
                    <a:pt x="10" y="37"/>
                    <a:pt x="8" y="43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1" y="34"/>
                    <a:pt x="0" y="30"/>
                    <a:pt x="1" y="26"/>
                  </a:cubicBezTo>
                  <a:cubicBezTo>
                    <a:pt x="3" y="19"/>
                    <a:pt x="2" y="14"/>
                    <a:pt x="0" y="9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3" y="2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4" y="14"/>
                    <a:pt x="5" y="19"/>
                    <a:pt x="2" y="26"/>
                  </a:cubicBezTo>
                  <a:cubicBezTo>
                    <a:pt x="2" y="30"/>
                    <a:pt x="2" y="33"/>
                    <a:pt x="5" y="36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10" y="35"/>
                    <a:pt x="12" y="32"/>
                    <a:pt x="17" y="28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2" y="22"/>
                    <a:pt x="10" y="18"/>
                    <a:pt x="10" y="14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3" y="2"/>
                    <a:pt x="3" y="2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72" name="Freeform 985"/>
            <p:cNvSpPr>
              <a:spLocks/>
            </p:cNvSpPr>
            <p:nvPr/>
          </p:nvSpPr>
          <p:spPr bwMode="auto">
            <a:xfrm>
              <a:off x="2856741" y="3552511"/>
              <a:ext cx="225178" cy="198291"/>
            </a:xfrm>
            <a:custGeom>
              <a:avLst/>
              <a:gdLst>
                <a:gd name="T0" fmla="*/ 40 w 57"/>
                <a:gd name="T1" fmla="*/ 50 h 50"/>
                <a:gd name="T2" fmla="*/ 34 w 57"/>
                <a:gd name="T3" fmla="*/ 45 h 50"/>
                <a:gd name="T4" fmla="*/ 34 w 57"/>
                <a:gd name="T5" fmla="*/ 45 h 50"/>
                <a:gd name="T6" fmla="*/ 34 w 57"/>
                <a:gd name="T7" fmla="*/ 45 h 50"/>
                <a:gd name="T8" fmla="*/ 35 w 57"/>
                <a:gd name="T9" fmla="*/ 43 h 50"/>
                <a:gd name="T10" fmla="*/ 36 w 57"/>
                <a:gd name="T11" fmla="*/ 42 h 50"/>
                <a:gd name="T12" fmla="*/ 34 w 57"/>
                <a:gd name="T13" fmla="*/ 39 h 50"/>
                <a:gd name="T14" fmla="*/ 34 w 57"/>
                <a:gd name="T15" fmla="*/ 39 h 50"/>
                <a:gd name="T16" fmla="*/ 34 w 57"/>
                <a:gd name="T17" fmla="*/ 38 h 50"/>
                <a:gd name="T18" fmla="*/ 36 w 57"/>
                <a:gd name="T19" fmla="*/ 36 h 50"/>
                <a:gd name="T20" fmla="*/ 34 w 57"/>
                <a:gd name="T21" fmla="*/ 34 h 50"/>
                <a:gd name="T22" fmla="*/ 29 w 57"/>
                <a:gd name="T23" fmla="*/ 31 h 50"/>
                <a:gd name="T24" fmla="*/ 29 w 57"/>
                <a:gd name="T25" fmla="*/ 31 h 50"/>
                <a:gd name="T26" fmla="*/ 28 w 57"/>
                <a:gd name="T27" fmla="*/ 31 h 50"/>
                <a:gd name="T28" fmla="*/ 25 w 57"/>
                <a:gd name="T29" fmla="*/ 35 h 50"/>
                <a:gd name="T30" fmla="*/ 17 w 57"/>
                <a:gd name="T31" fmla="*/ 41 h 50"/>
                <a:gd name="T32" fmla="*/ 15 w 57"/>
                <a:gd name="T33" fmla="*/ 39 h 50"/>
                <a:gd name="T34" fmla="*/ 15 w 57"/>
                <a:gd name="T35" fmla="*/ 37 h 50"/>
                <a:gd name="T36" fmla="*/ 15 w 57"/>
                <a:gd name="T37" fmla="*/ 34 h 50"/>
                <a:gd name="T38" fmla="*/ 15 w 57"/>
                <a:gd name="T39" fmla="*/ 33 h 50"/>
                <a:gd name="T40" fmla="*/ 15 w 57"/>
                <a:gd name="T41" fmla="*/ 33 h 50"/>
                <a:gd name="T42" fmla="*/ 9 w 57"/>
                <a:gd name="T43" fmla="*/ 30 h 50"/>
                <a:gd name="T44" fmla="*/ 7 w 57"/>
                <a:gd name="T45" fmla="*/ 28 h 50"/>
                <a:gd name="T46" fmla="*/ 7 w 57"/>
                <a:gd name="T47" fmla="*/ 28 h 50"/>
                <a:gd name="T48" fmla="*/ 9 w 57"/>
                <a:gd name="T49" fmla="*/ 26 h 50"/>
                <a:gd name="T50" fmla="*/ 5 w 57"/>
                <a:gd name="T51" fmla="*/ 20 h 50"/>
                <a:gd name="T52" fmla="*/ 3 w 57"/>
                <a:gd name="T53" fmla="*/ 16 h 50"/>
                <a:gd name="T54" fmla="*/ 4 w 57"/>
                <a:gd name="T55" fmla="*/ 13 h 50"/>
                <a:gd name="T56" fmla="*/ 4 w 57"/>
                <a:gd name="T57" fmla="*/ 12 h 50"/>
                <a:gd name="T58" fmla="*/ 4 w 57"/>
                <a:gd name="T59" fmla="*/ 12 h 50"/>
                <a:gd name="T60" fmla="*/ 0 w 57"/>
                <a:gd name="T61" fmla="*/ 8 h 50"/>
                <a:gd name="T62" fmla="*/ 3 w 57"/>
                <a:gd name="T63" fmla="*/ 7 h 50"/>
                <a:gd name="T64" fmla="*/ 4 w 57"/>
                <a:gd name="T65" fmla="*/ 7 h 50"/>
                <a:gd name="T66" fmla="*/ 5 w 57"/>
                <a:gd name="T67" fmla="*/ 8 h 50"/>
                <a:gd name="T68" fmla="*/ 5 w 57"/>
                <a:gd name="T69" fmla="*/ 9 h 50"/>
                <a:gd name="T70" fmla="*/ 6 w 57"/>
                <a:gd name="T71" fmla="*/ 9 h 50"/>
                <a:gd name="T72" fmla="*/ 8 w 57"/>
                <a:gd name="T73" fmla="*/ 10 h 50"/>
                <a:gd name="T74" fmla="*/ 10 w 57"/>
                <a:gd name="T75" fmla="*/ 9 h 50"/>
                <a:gd name="T76" fmla="*/ 12 w 57"/>
                <a:gd name="T77" fmla="*/ 11 h 50"/>
                <a:gd name="T78" fmla="*/ 13 w 57"/>
                <a:gd name="T79" fmla="*/ 11 h 50"/>
                <a:gd name="T80" fmla="*/ 13 w 57"/>
                <a:gd name="T81" fmla="*/ 11 h 50"/>
                <a:gd name="T82" fmla="*/ 16 w 57"/>
                <a:gd name="T83" fmla="*/ 12 h 50"/>
                <a:gd name="T84" fmla="*/ 16 w 57"/>
                <a:gd name="T85" fmla="*/ 12 h 50"/>
                <a:gd name="T86" fmla="*/ 16 w 57"/>
                <a:gd name="T87" fmla="*/ 12 h 50"/>
                <a:gd name="T88" fmla="*/ 18 w 57"/>
                <a:gd name="T89" fmla="*/ 10 h 50"/>
                <a:gd name="T90" fmla="*/ 17 w 57"/>
                <a:gd name="T91" fmla="*/ 8 h 50"/>
                <a:gd name="T92" fmla="*/ 15 w 57"/>
                <a:gd name="T93" fmla="*/ 5 h 50"/>
                <a:gd name="T94" fmla="*/ 14 w 57"/>
                <a:gd name="T95" fmla="*/ 2 h 50"/>
                <a:gd name="T96" fmla="*/ 15 w 57"/>
                <a:gd name="T97" fmla="*/ 0 h 50"/>
                <a:gd name="T98" fmla="*/ 19 w 57"/>
                <a:gd name="T99" fmla="*/ 3 h 50"/>
                <a:gd name="T100" fmla="*/ 29 w 57"/>
                <a:gd name="T101" fmla="*/ 9 h 50"/>
                <a:gd name="T102" fmla="*/ 29 w 57"/>
                <a:gd name="T103" fmla="*/ 9 h 50"/>
                <a:gd name="T104" fmla="*/ 29 w 57"/>
                <a:gd name="T105" fmla="*/ 9 h 50"/>
                <a:gd name="T106" fmla="*/ 35 w 57"/>
                <a:gd name="T107" fmla="*/ 6 h 50"/>
                <a:gd name="T108" fmla="*/ 39 w 57"/>
                <a:gd name="T109" fmla="*/ 0 h 50"/>
                <a:gd name="T110" fmla="*/ 43 w 57"/>
                <a:gd name="T111" fmla="*/ 9 h 50"/>
                <a:gd name="T112" fmla="*/ 52 w 57"/>
                <a:gd name="T113" fmla="*/ 17 h 50"/>
                <a:gd name="T114" fmla="*/ 57 w 57"/>
                <a:gd name="T115" fmla="*/ 22 h 50"/>
                <a:gd name="T116" fmla="*/ 54 w 57"/>
                <a:gd name="T117" fmla="*/ 23 h 50"/>
                <a:gd name="T118" fmla="*/ 52 w 57"/>
                <a:gd name="T119" fmla="*/ 23 h 50"/>
                <a:gd name="T120" fmla="*/ 49 w 57"/>
                <a:gd name="T121" fmla="*/ 24 h 50"/>
                <a:gd name="T122" fmla="*/ 41 w 57"/>
                <a:gd name="T123" fmla="*/ 46 h 50"/>
                <a:gd name="T124" fmla="*/ 40 w 57"/>
                <a:gd name="T125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7" h="50">
                  <a:moveTo>
                    <a:pt x="40" y="50"/>
                  </a:moveTo>
                  <a:cubicBezTo>
                    <a:pt x="37" y="50"/>
                    <a:pt x="34" y="48"/>
                    <a:pt x="34" y="45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3" y="45"/>
                    <a:pt x="33" y="44"/>
                    <a:pt x="35" y="43"/>
                  </a:cubicBezTo>
                  <a:cubicBezTo>
                    <a:pt x="36" y="43"/>
                    <a:pt x="36" y="42"/>
                    <a:pt x="36" y="42"/>
                  </a:cubicBezTo>
                  <a:cubicBezTo>
                    <a:pt x="36" y="41"/>
                    <a:pt x="35" y="40"/>
                    <a:pt x="34" y="39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5" y="37"/>
                    <a:pt x="36" y="37"/>
                    <a:pt x="36" y="36"/>
                  </a:cubicBezTo>
                  <a:cubicBezTo>
                    <a:pt x="36" y="35"/>
                    <a:pt x="35" y="35"/>
                    <a:pt x="34" y="34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8" y="29"/>
                    <a:pt x="7" y="29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9" y="27"/>
                    <a:pt x="9" y="26"/>
                  </a:cubicBezTo>
                  <a:cubicBezTo>
                    <a:pt x="9" y="24"/>
                    <a:pt x="8" y="22"/>
                    <a:pt x="5" y="20"/>
                  </a:cubicBezTo>
                  <a:cubicBezTo>
                    <a:pt x="3" y="19"/>
                    <a:pt x="3" y="17"/>
                    <a:pt x="3" y="16"/>
                  </a:cubicBezTo>
                  <a:cubicBezTo>
                    <a:pt x="4" y="14"/>
                    <a:pt x="4" y="13"/>
                    <a:pt x="4" y="13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2" y="10"/>
                    <a:pt x="0" y="9"/>
                    <a:pt x="0" y="8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3" y="7"/>
                    <a:pt x="4" y="7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7" y="11"/>
                    <a:pt x="17" y="11"/>
                    <a:pt x="18" y="10"/>
                  </a:cubicBezTo>
                  <a:cubicBezTo>
                    <a:pt x="18" y="9"/>
                    <a:pt x="18" y="9"/>
                    <a:pt x="17" y="8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4" y="4"/>
                    <a:pt x="14" y="3"/>
                    <a:pt x="14" y="2"/>
                  </a:cubicBezTo>
                  <a:cubicBezTo>
                    <a:pt x="14" y="1"/>
                    <a:pt x="14" y="1"/>
                    <a:pt x="15" y="0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22" y="6"/>
                    <a:pt x="26" y="9"/>
                    <a:pt x="29" y="9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11"/>
                    <a:pt x="46" y="14"/>
                    <a:pt x="52" y="17"/>
                  </a:cubicBezTo>
                  <a:cubicBezTo>
                    <a:pt x="57" y="22"/>
                    <a:pt x="57" y="22"/>
                    <a:pt x="57" y="22"/>
                  </a:cubicBezTo>
                  <a:cubicBezTo>
                    <a:pt x="56" y="23"/>
                    <a:pt x="55" y="23"/>
                    <a:pt x="54" y="23"/>
                  </a:cubicBezTo>
                  <a:cubicBezTo>
                    <a:pt x="53" y="23"/>
                    <a:pt x="53" y="23"/>
                    <a:pt x="52" y="23"/>
                  </a:cubicBezTo>
                  <a:cubicBezTo>
                    <a:pt x="51" y="23"/>
                    <a:pt x="50" y="23"/>
                    <a:pt x="49" y="24"/>
                  </a:cubicBezTo>
                  <a:cubicBezTo>
                    <a:pt x="45" y="31"/>
                    <a:pt x="42" y="39"/>
                    <a:pt x="41" y="46"/>
                  </a:cubicBezTo>
                  <a:cubicBezTo>
                    <a:pt x="40" y="50"/>
                    <a:pt x="40" y="50"/>
                    <a:pt x="40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73" name="Freeform 986"/>
            <p:cNvSpPr>
              <a:spLocks noEditPoints="1"/>
            </p:cNvSpPr>
            <p:nvPr/>
          </p:nvSpPr>
          <p:spPr bwMode="auto">
            <a:xfrm>
              <a:off x="2851701" y="3547469"/>
              <a:ext cx="235261" cy="206695"/>
            </a:xfrm>
            <a:custGeom>
              <a:avLst/>
              <a:gdLst>
                <a:gd name="T0" fmla="*/ 45 w 59"/>
                <a:gd name="T1" fmla="*/ 9 h 52"/>
                <a:gd name="T2" fmla="*/ 59 w 59"/>
                <a:gd name="T3" fmla="*/ 23 h 52"/>
                <a:gd name="T4" fmla="*/ 53 w 59"/>
                <a:gd name="T5" fmla="*/ 24 h 52"/>
                <a:gd name="T6" fmla="*/ 43 w 59"/>
                <a:gd name="T7" fmla="*/ 47 h 52"/>
                <a:gd name="T8" fmla="*/ 34 w 59"/>
                <a:gd name="T9" fmla="*/ 47 h 52"/>
                <a:gd name="T10" fmla="*/ 34 w 59"/>
                <a:gd name="T11" fmla="*/ 41 h 52"/>
                <a:gd name="T12" fmla="*/ 34 w 59"/>
                <a:gd name="T13" fmla="*/ 36 h 52"/>
                <a:gd name="T14" fmla="*/ 27 w 59"/>
                <a:gd name="T15" fmla="*/ 36 h 52"/>
                <a:gd name="T16" fmla="*/ 15 w 59"/>
                <a:gd name="T17" fmla="*/ 40 h 52"/>
                <a:gd name="T18" fmla="*/ 15 w 59"/>
                <a:gd name="T19" fmla="*/ 35 h 52"/>
                <a:gd name="T20" fmla="*/ 8 w 59"/>
                <a:gd name="T21" fmla="*/ 28 h 52"/>
                <a:gd name="T22" fmla="*/ 4 w 59"/>
                <a:gd name="T23" fmla="*/ 16 h 52"/>
                <a:gd name="T24" fmla="*/ 0 w 59"/>
                <a:gd name="T25" fmla="*/ 9 h 52"/>
                <a:gd name="T26" fmla="*/ 5 w 59"/>
                <a:gd name="T27" fmla="*/ 7 h 52"/>
                <a:gd name="T28" fmla="*/ 9 w 59"/>
                <a:gd name="T29" fmla="*/ 10 h 52"/>
                <a:gd name="T30" fmla="*/ 14 w 59"/>
                <a:gd name="T31" fmla="*/ 11 h 52"/>
                <a:gd name="T32" fmla="*/ 18 w 59"/>
                <a:gd name="T33" fmla="*/ 9 h 52"/>
                <a:gd name="T34" fmla="*/ 16 w 59"/>
                <a:gd name="T35" fmla="*/ 0 h 52"/>
                <a:gd name="T36" fmla="*/ 29 w 59"/>
                <a:gd name="T37" fmla="*/ 10 h 52"/>
                <a:gd name="T38" fmla="*/ 35 w 59"/>
                <a:gd name="T39" fmla="*/ 6 h 52"/>
                <a:gd name="T40" fmla="*/ 16 w 59"/>
                <a:gd name="T41" fmla="*/ 2 h 52"/>
                <a:gd name="T42" fmla="*/ 17 w 59"/>
                <a:gd name="T43" fmla="*/ 6 h 52"/>
                <a:gd name="T44" fmla="*/ 19 w 59"/>
                <a:gd name="T45" fmla="*/ 8 h 52"/>
                <a:gd name="T46" fmla="*/ 19 w 59"/>
                <a:gd name="T47" fmla="*/ 11 h 52"/>
                <a:gd name="T48" fmla="*/ 17 w 59"/>
                <a:gd name="T49" fmla="*/ 14 h 52"/>
                <a:gd name="T50" fmla="*/ 14 w 59"/>
                <a:gd name="T51" fmla="*/ 13 h 52"/>
                <a:gd name="T52" fmla="*/ 13 w 59"/>
                <a:gd name="T53" fmla="*/ 13 h 52"/>
                <a:gd name="T54" fmla="*/ 9 w 59"/>
                <a:gd name="T55" fmla="*/ 12 h 52"/>
                <a:gd name="T56" fmla="*/ 9 w 59"/>
                <a:gd name="T57" fmla="*/ 12 h 52"/>
                <a:gd name="T58" fmla="*/ 5 w 59"/>
                <a:gd name="T59" fmla="*/ 11 h 52"/>
                <a:gd name="T60" fmla="*/ 5 w 59"/>
                <a:gd name="T61" fmla="*/ 9 h 52"/>
                <a:gd name="T62" fmla="*/ 5 w 59"/>
                <a:gd name="T63" fmla="*/ 9 h 52"/>
                <a:gd name="T64" fmla="*/ 2 w 59"/>
                <a:gd name="T65" fmla="*/ 10 h 52"/>
                <a:gd name="T66" fmla="*/ 6 w 59"/>
                <a:gd name="T67" fmla="*/ 13 h 52"/>
                <a:gd name="T68" fmla="*/ 5 w 59"/>
                <a:gd name="T69" fmla="*/ 17 h 52"/>
                <a:gd name="T70" fmla="*/ 11 w 59"/>
                <a:gd name="T71" fmla="*/ 27 h 52"/>
                <a:gd name="T72" fmla="*/ 10 w 59"/>
                <a:gd name="T73" fmla="*/ 30 h 52"/>
                <a:gd name="T74" fmla="*/ 17 w 59"/>
                <a:gd name="T75" fmla="*/ 34 h 52"/>
                <a:gd name="T76" fmla="*/ 17 w 59"/>
                <a:gd name="T77" fmla="*/ 38 h 52"/>
                <a:gd name="T78" fmla="*/ 17 w 59"/>
                <a:gd name="T79" fmla="*/ 38 h 52"/>
                <a:gd name="T80" fmla="*/ 18 w 59"/>
                <a:gd name="T81" fmla="*/ 41 h 52"/>
                <a:gd name="T82" fmla="*/ 29 w 59"/>
                <a:gd name="T83" fmla="*/ 32 h 52"/>
                <a:gd name="T84" fmla="*/ 31 w 59"/>
                <a:gd name="T85" fmla="*/ 32 h 52"/>
                <a:gd name="T86" fmla="*/ 37 w 59"/>
                <a:gd name="T87" fmla="*/ 37 h 52"/>
                <a:gd name="T88" fmla="*/ 36 w 59"/>
                <a:gd name="T89" fmla="*/ 40 h 52"/>
                <a:gd name="T90" fmla="*/ 36 w 59"/>
                <a:gd name="T91" fmla="*/ 45 h 52"/>
                <a:gd name="T92" fmla="*/ 36 w 59"/>
                <a:gd name="T93" fmla="*/ 46 h 52"/>
                <a:gd name="T94" fmla="*/ 41 w 59"/>
                <a:gd name="T95" fmla="*/ 50 h 52"/>
                <a:gd name="T96" fmla="*/ 49 w 59"/>
                <a:gd name="T97" fmla="*/ 25 h 52"/>
                <a:gd name="T98" fmla="*/ 49 w 59"/>
                <a:gd name="T99" fmla="*/ 25 h 52"/>
                <a:gd name="T100" fmla="*/ 55 w 59"/>
                <a:gd name="T101" fmla="*/ 23 h 52"/>
                <a:gd name="T102" fmla="*/ 52 w 59"/>
                <a:gd name="T103" fmla="*/ 19 h 52"/>
                <a:gd name="T104" fmla="*/ 40 w 59"/>
                <a:gd name="T105" fmla="*/ 3 h 52"/>
                <a:gd name="T106" fmla="*/ 36 w 59"/>
                <a:gd name="T107" fmla="*/ 7 h 52"/>
                <a:gd name="T108" fmla="*/ 31 w 59"/>
                <a:gd name="T109" fmla="*/ 11 h 52"/>
                <a:gd name="T110" fmla="*/ 31 w 59"/>
                <a:gd name="T111" fmla="*/ 11 h 52"/>
                <a:gd name="T112" fmla="*/ 20 w 59"/>
                <a:gd name="T113" fmla="*/ 5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9" h="52">
                  <a:moveTo>
                    <a:pt x="40" y="0"/>
                  </a:moveTo>
                  <a:cubicBezTo>
                    <a:pt x="45" y="9"/>
                    <a:pt x="45" y="9"/>
                    <a:pt x="45" y="9"/>
                  </a:cubicBezTo>
                  <a:cubicBezTo>
                    <a:pt x="45" y="12"/>
                    <a:pt x="48" y="14"/>
                    <a:pt x="53" y="18"/>
                  </a:cubicBezTo>
                  <a:cubicBezTo>
                    <a:pt x="59" y="23"/>
                    <a:pt x="59" y="23"/>
                    <a:pt x="59" y="23"/>
                  </a:cubicBezTo>
                  <a:cubicBezTo>
                    <a:pt x="58" y="24"/>
                    <a:pt x="57" y="25"/>
                    <a:pt x="55" y="25"/>
                  </a:cubicBezTo>
                  <a:cubicBezTo>
                    <a:pt x="54" y="25"/>
                    <a:pt x="53" y="24"/>
                    <a:pt x="53" y="24"/>
                  </a:cubicBezTo>
                  <a:cubicBezTo>
                    <a:pt x="52" y="24"/>
                    <a:pt x="51" y="25"/>
                    <a:pt x="50" y="26"/>
                  </a:cubicBezTo>
                  <a:cubicBezTo>
                    <a:pt x="47" y="32"/>
                    <a:pt x="44" y="39"/>
                    <a:pt x="43" y="47"/>
                  </a:cubicBezTo>
                  <a:cubicBezTo>
                    <a:pt x="42" y="52"/>
                    <a:pt x="42" y="52"/>
                    <a:pt x="42" y="52"/>
                  </a:cubicBezTo>
                  <a:cubicBezTo>
                    <a:pt x="38" y="52"/>
                    <a:pt x="34" y="50"/>
                    <a:pt x="34" y="47"/>
                  </a:cubicBezTo>
                  <a:cubicBezTo>
                    <a:pt x="33" y="45"/>
                    <a:pt x="34" y="44"/>
                    <a:pt x="35" y="43"/>
                  </a:cubicBezTo>
                  <a:cubicBezTo>
                    <a:pt x="36" y="43"/>
                    <a:pt x="36" y="42"/>
                    <a:pt x="34" y="41"/>
                  </a:cubicBezTo>
                  <a:cubicBezTo>
                    <a:pt x="33" y="41"/>
                    <a:pt x="34" y="40"/>
                    <a:pt x="34" y="38"/>
                  </a:cubicBezTo>
                  <a:cubicBezTo>
                    <a:pt x="36" y="38"/>
                    <a:pt x="36" y="37"/>
                    <a:pt x="34" y="36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19" y="43"/>
                    <a:pt x="19" y="43"/>
                    <a:pt x="19" y="43"/>
                  </a:cubicBezTo>
                  <a:cubicBezTo>
                    <a:pt x="15" y="40"/>
                    <a:pt x="15" y="40"/>
                    <a:pt x="15" y="40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7" y="30"/>
                    <a:pt x="6" y="29"/>
                    <a:pt x="8" y="28"/>
                  </a:cubicBezTo>
                  <a:cubicBezTo>
                    <a:pt x="10" y="27"/>
                    <a:pt x="9" y="25"/>
                    <a:pt x="5" y="22"/>
                  </a:cubicBezTo>
                  <a:cubicBezTo>
                    <a:pt x="4" y="20"/>
                    <a:pt x="3" y="19"/>
                    <a:pt x="4" y="16"/>
                  </a:cubicBezTo>
                  <a:cubicBezTo>
                    <a:pt x="4" y="15"/>
                    <a:pt x="4" y="14"/>
                    <a:pt x="4" y="14"/>
                  </a:cubicBezTo>
                  <a:cubicBezTo>
                    <a:pt x="2" y="12"/>
                    <a:pt x="0" y="10"/>
                    <a:pt x="0" y="9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6" y="7"/>
                    <a:pt x="7" y="8"/>
                    <a:pt x="7" y="9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8" y="11"/>
                    <a:pt x="18" y="10"/>
                    <a:pt x="18" y="9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3" y="4"/>
                    <a:pt x="14" y="1"/>
                    <a:pt x="16" y="0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5" y="8"/>
                    <a:pt x="28" y="10"/>
                    <a:pt x="29" y="10"/>
                  </a:cubicBezTo>
                  <a:cubicBezTo>
                    <a:pt x="30" y="10"/>
                    <a:pt x="30" y="10"/>
                    <a:pt x="30" y="9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40" y="0"/>
                    <a:pt x="40" y="0"/>
                    <a:pt x="40" y="0"/>
                  </a:cubicBezTo>
                  <a:moveTo>
                    <a:pt x="16" y="2"/>
                  </a:moveTo>
                  <a:cubicBezTo>
                    <a:pt x="16" y="2"/>
                    <a:pt x="16" y="3"/>
                    <a:pt x="16" y="3"/>
                  </a:cubicBezTo>
                  <a:cubicBezTo>
                    <a:pt x="16" y="4"/>
                    <a:pt x="16" y="5"/>
                    <a:pt x="17" y="6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9"/>
                    <a:pt x="20" y="10"/>
                    <a:pt x="19" y="11"/>
                  </a:cubicBezTo>
                  <a:cubicBezTo>
                    <a:pt x="19" y="12"/>
                    <a:pt x="18" y="13"/>
                    <a:pt x="17" y="13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4" y="9"/>
                    <a:pt x="4" y="9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3" y="10"/>
                    <a:pt x="4" y="11"/>
                    <a:pt x="5" y="12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4"/>
                    <a:pt x="6" y="15"/>
                    <a:pt x="5" y="17"/>
                  </a:cubicBezTo>
                  <a:cubicBezTo>
                    <a:pt x="5" y="18"/>
                    <a:pt x="5" y="19"/>
                    <a:pt x="6" y="20"/>
                  </a:cubicBezTo>
                  <a:cubicBezTo>
                    <a:pt x="10" y="23"/>
                    <a:pt x="11" y="25"/>
                    <a:pt x="11" y="27"/>
                  </a:cubicBezTo>
                  <a:cubicBezTo>
                    <a:pt x="11" y="28"/>
                    <a:pt x="11" y="29"/>
                    <a:pt x="10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7" y="35"/>
                    <a:pt x="37" y="36"/>
                    <a:pt x="37" y="37"/>
                  </a:cubicBezTo>
                  <a:cubicBezTo>
                    <a:pt x="38" y="38"/>
                    <a:pt x="37" y="39"/>
                    <a:pt x="36" y="40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2"/>
                    <a:pt x="38" y="43"/>
                  </a:cubicBezTo>
                  <a:cubicBezTo>
                    <a:pt x="38" y="44"/>
                    <a:pt x="37" y="44"/>
                    <a:pt x="36" y="45"/>
                  </a:cubicBezTo>
                  <a:cubicBezTo>
                    <a:pt x="36" y="45"/>
                    <a:pt x="36" y="45"/>
                    <a:pt x="35" y="46"/>
                  </a:cubicBezTo>
                  <a:cubicBezTo>
                    <a:pt x="36" y="46"/>
                    <a:pt x="36" y="46"/>
                    <a:pt x="36" y="46"/>
                  </a:cubicBezTo>
                  <a:cubicBezTo>
                    <a:pt x="36" y="46"/>
                    <a:pt x="36" y="46"/>
                    <a:pt x="36" y="46"/>
                  </a:cubicBezTo>
                  <a:cubicBezTo>
                    <a:pt x="36" y="48"/>
                    <a:pt x="38" y="49"/>
                    <a:pt x="41" y="50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2" y="39"/>
                    <a:pt x="45" y="32"/>
                    <a:pt x="49" y="25"/>
                  </a:cubicBezTo>
                  <a:cubicBezTo>
                    <a:pt x="49" y="25"/>
                    <a:pt x="49" y="25"/>
                    <a:pt x="49" y="25"/>
                  </a:cubicBezTo>
                  <a:cubicBezTo>
                    <a:pt x="49" y="25"/>
                    <a:pt x="49" y="25"/>
                    <a:pt x="49" y="25"/>
                  </a:cubicBezTo>
                  <a:cubicBezTo>
                    <a:pt x="50" y="23"/>
                    <a:pt x="51" y="23"/>
                    <a:pt x="53" y="23"/>
                  </a:cubicBezTo>
                  <a:cubicBezTo>
                    <a:pt x="54" y="23"/>
                    <a:pt x="54" y="23"/>
                    <a:pt x="55" y="23"/>
                  </a:cubicBezTo>
                  <a:cubicBezTo>
                    <a:pt x="55" y="23"/>
                    <a:pt x="56" y="23"/>
                    <a:pt x="56" y="23"/>
                  </a:cubicBezTo>
                  <a:cubicBezTo>
                    <a:pt x="52" y="19"/>
                    <a:pt x="52" y="19"/>
                    <a:pt x="52" y="19"/>
                  </a:cubicBezTo>
                  <a:cubicBezTo>
                    <a:pt x="46" y="15"/>
                    <a:pt x="44" y="13"/>
                    <a:pt x="43" y="10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0" y="11"/>
                    <a:pt x="30" y="11"/>
                    <a:pt x="29" y="11"/>
                  </a:cubicBezTo>
                  <a:cubicBezTo>
                    <a:pt x="28" y="11"/>
                    <a:pt x="24" y="9"/>
                    <a:pt x="20" y="5"/>
                  </a:cubicBezTo>
                  <a:cubicBezTo>
                    <a:pt x="16" y="2"/>
                    <a:pt x="16" y="2"/>
                    <a:pt x="1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74" name="Freeform 987"/>
            <p:cNvSpPr>
              <a:spLocks/>
            </p:cNvSpPr>
            <p:nvPr/>
          </p:nvSpPr>
          <p:spPr bwMode="auto">
            <a:xfrm>
              <a:off x="2836577" y="3678544"/>
              <a:ext cx="55454" cy="40331"/>
            </a:xfrm>
            <a:custGeom>
              <a:avLst/>
              <a:gdLst>
                <a:gd name="T0" fmla="*/ 14 w 14"/>
                <a:gd name="T1" fmla="*/ 10 h 10"/>
                <a:gd name="T2" fmla="*/ 11 w 14"/>
                <a:gd name="T3" fmla="*/ 10 h 10"/>
                <a:gd name="T4" fmla="*/ 2 w 14"/>
                <a:gd name="T5" fmla="*/ 4 h 10"/>
                <a:gd name="T6" fmla="*/ 0 w 14"/>
                <a:gd name="T7" fmla="*/ 1 h 10"/>
                <a:gd name="T8" fmla="*/ 2 w 14"/>
                <a:gd name="T9" fmla="*/ 0 h 10"/>
                <a:gd name="T10" fmla="*/ 3 w 14"/>
                <a:gd name="T11" fmla="*/ 1 h 10"/>
                <a:gd name="T12" fmla="*/ 9 w 14"/>
                <a:gd name="T13" fmla="*/ 4 h 10"/>
                <a:gd name="T14" fmla="*/ 9 w 14"/>
                <a:gd name="T15" fmla="*/ 4 h 10"/>
                <a:gd name="T16" fmla="*/ 9 w 14"/>
                <a:gd name="T17" fmla="*/ 4 h 10"/>
                <a:gd name="T18" fmla="*/ 13 w 14"/>
                <a:gd name="T19" fmla="*/ 7 h 10"/>
                <a:gd name="T20" fmla="*/ 14 w 14"/>
                <a:gd name="T2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10">
                  <a:moveTo>
                    <a:pt x="14" y="10"/>
                  </a:moveTo>
                  <a:cubicBezTo>
                    <a:pt x="11" y="10"/>
                    <a:pt x="11" y="10"/>
                    <a:pt x="11" y="10"/>
                  </a:cubicBezTo>
                  <a:cubicBezTo>
                    <a:pt x="9" y="10"/>
                    <a:pt x="6" y="8"/>
                    <a:pt x="2" y="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2" y="0"/>
                    <a:pt x="3" y="0"/>
                    <a:pt x="3" y="1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10" y="4"/>
                    <a:pt x="12" y="5"/>
                    <a:pt x="13" y="7"/>
                  </a:cubicBezTo>
                  <a:cubicBezTo>
                    <a:pt x="14" y="10"/>
                    <a:pt x="14" y="10"/>
                    <a:pt x="1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75" name="Freeform 988"/>
            <p:cNvSpPr>
              <a:spLocks noEditPoints="1"/>
            </p:cNvSpPr>
            <p:nvPr/>
          </p:nvSpPr>
          <p:spPr bwMode="auto">
            <a:xfrm>
              <a:off x="2831535" y="3675184"/>
              <a:ext cx="68899" cy="52095"/>
            </a:xfrm>
            <a:custGeom>
              <a:avLst/>
              <a:gdLst>
                <a:gd name="T0" fmla="*/ 3 w 17"/>
                <a:gd name="T1" fmla="*/ 0 h 13"/>
                <a:gd name="T2" fmla="*/ 5 w 17"/>
                <a:gd name="T3" fmla="*/ 1 h 13"/>
                <a:gd name="T4" fmla="*/ 10 w 17"/>
                <a:gd name="T5" fmla="*/ 4 h 13"/>
                <a:gd name="T6" fmla="*/ 15 w 17"/>
                <a:gd name="T7" fmla="*/ 8 h 13"/>
                <a:gd name="T8" fmla="*/ 17 w 17"/>
                <a:gd name="T9" fmla="*/ 13 h 13"/>
                <a:gd name="T10" fmla="*/ 15 w 17"/>
                <a:gd name="T11" fmla="*/ 12 h 13"/>
                <a:gd name="T12" fmla="*/ 12 w 17"/>
                <a:gd name="T13" fmla="*/ 12 h 13"/>
                <a:gd name="T14" fmla="*/ 3 w 17"/>
                <a:gd name="T15" fmla="*/ 6 h 13"/>
                <a:gd name="T16" fmla="*/ 0 w 17"/>
                <a:gd name="T17" fmla="*/ 2 h 13"/>
                <a:gd name="T18" fmla="*/ 3 w 17"/>
                <a:gd name="T19" fmla="*/ 0 h 13"/>
                <a:gd name="T20" fmla="*/ 3 w 17"/>
                <a:gd name="T21" fmla="*/ 2 h 13"/>
                <a:gd name="T22" fmla="*/ 2 w 17"/>
                <a:gd name="T23" fmla="*/ 2 h 13"/>
                <a:gd name="T24" fmla="*/ 4 w 17"/>
                <a:gd name="T25" fmla="*/ 5 h 13"/>
                <a:gd name="T26" fmla="*/ 12 w 17"/>
                <a:gd name="T27" fmla="*/ 11 h 13"/>
                <a:gd name="T28" fmla="*/ 14 w 17"/>
                <a:gd name="T29" fmla="*/ 11 h 13"/>
                <a:gd name="T30" fmla="*/ 13 w 17"/>
                <a:gd name="T31" fmla="*/ 9 h 13"/>
                <a:gd name="T32" fmla="*/ 10 w 17"/>
                <a:gd name="T33" fmla="*/ 6 h 13"/>
                <a:gd name="T34" fmla="*/ 10 w 17"/>
                <a:gd name="T35" fmla="*/ 6 h 13"/>
                <a:gd name="T36" fmla="*/ 9 w 17"/>
                <a:gd name="T37" fmla="*/ 6 h 13"/>
                <a:gd name="T38" fmla="*/ 4 w 17"/>
                <a:gd name="T39" fmla="*/ 3 h 13"/>
                <a:gd name="T40" fmla="*/ 4 w 17"/>
                <a:gd name="T41" fmla="*/ 3 h 13"/>
                <a:gd name="T42" fmla="*/ 4 w 17"/>
                <a:gd name="T43" fmla="*/ 2 h 13"/>
                <a:gd name="T44" fmla="*/ 3 w 17"/>
                <a:gd name="T45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7" h="13">
                  <a:moveTo>
                    <a:pt x="3" y="0"/>
                  </a:moveTo>
                  <a:cubicBezTo>
                    <a:pt x="4" y="0"/>
                    <a:pt x="4" y="0"/>
                    <a:pt x="5" y="1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2" y="4"/>
                    <a:pt x="14" y="6"/>
                    <a:pt x="15" y="8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9" y="12"/>
                    <a:pt x="7" y="10"/>
                    <a:pt x="3" y="6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1"/>
                    <a:pt x="2" y="0"/>
                    <a:pt x="3" y="0"/>
                  </a:cubicBezTo>
                  <a:moveTo>
                    <a:pt x="3" y="2"/>
                  </a:moveTo>
                  <a:cubicBezTo>
                    <a:pt x="3" y="2"/>
                    <a:pt x="2" y="2"/>
                    <a:pt x="2" y="2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7" y="8"/>
                    <a:pt x="10" y="11"/>
                    <a:pt x="12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2" y="7"/>
                    <a:pt x="11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3" y="2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76" name="Freeform 989"/>
            <p:cNvSpPr>
              <a:spLocks/>
            </p:cNvSpPr>
            <p:nvPr/>
          </p:nvSpPr>
          <p:spPr bwMode="auto">
            <a:xfrm>
              <a:off x="2856741" y="3552511"/>
              <a:ext cx="225178" cy="198291"/>
            </a:xfrm>
            <a:custGeom>
              <a:avLst/>
              <a:gdLst>
                <a:gd name="T0" fmla="*/ 40 w 57"/>
                <a:gd name="T1" fmla="*/ 50 h 50"/>
                <a:gd name="T2" fmla="*/ 34 w 57"/>
                <a:gd name="T3" fmla="*/ 45 h 50"/>
                <a:gd name="T4" fmla="*/ 34 w 57"/>
                <a:gd name="T5" fmla="*/ 45 h 50"/>
                <a:gd name="T6" fmla="*/ 34 w 57"/>
                <a:gd name="T7" fmla="*/ 45 h 50"/>
                <a:gd name="T8" fmla="*/ 35 w 57"/>
                <a:gd name="T9" fmla="*/ 43 h 50"/>
                <a:gd name="T10" fmla="*/ 36 w 57"/>
                <a:gd name="T11" fmla="*/ 42 h 50"/>
                <a:gd name="T12" fmla="*/ 34 w 57"/>
                <a:gd name="T13" fmla="*/ 39 h 50"/>
                <a:gd name="T14" fmla="*/ 34 w 57"/>
                <a:gd name="T15" fmla="*/ 39 h 50"/>
                <a:gd name="T16" fmla="*/ 34 w 57"/>
                <a:gd name="T17" fmla="*/ 38 h 50"/>
                <a:gd name="T18" fmla="*/ 36 w 57"/>
                <a:gd name="T19" fmla="*/ 36 h 50"/>
                <a:gd name="T20" fmla="*/ 34 w 57"/>
                <a:gd name="T21" fmla="*/ 34 h 50"/>
                <a:gd name="T22" fmla="*/ 29 w 57"/>
                <a:gd name="T23" fmla="*/ 31 h 50"/>
                <a:gd name="T24" fmla="*/ 29 w 57"/>
                <a:gd name="T25" fmla="*/ 31 h 50"/>
                <a:gd name="T26" fmla="*/ 28 w 57"/>
                <a:gd name="T27" fmla="*/ 31 h 50"/>
                <a:gd name="T28" fmla="*/ 25 w 57"/>
                <a:gd name="T29" fmla="*/ 35 h 50"/>
                <a:gd name="T30" fmla="*/ 17 w 57"/>
                <a:gd name="T31" fmla="*/ 41 h 50"/>
                <a:gd name="T32" fmla="*/ 15 w 57"/>
                <a:gd name="T33" fmla="*/ 39 h 50"/>
                <a:gd name="T34" fmla="*/ 15 w 57"/>
                <a:gd name="T35" fmla="*/ 37 h 50"/>
                <a:gd name="T36" fmla="*/ 15 w 57"/>
                <a:gd name="T37" fmla="*/ 34 h 50"/>
                <a:gd name="T38" fmla="*/ 15 w 57"/>
                <a:gd name="T39" fmla="*/ 33 h 50"/>
                <a:gd name="T40" fmla="*/ 15 w 57"/>
                <a:gd name="T41" fmla="*/ 33 h 50"/>
                <a:gd name="T42" fmla="*/ 9 w 57"/>
                <a:gd name="T43" fmla="*/ 30 h 50"/>
                <a:gd name="T44" fmla="*/ 7 w 57"/>
                <a:gd name="T45" fmla="*/ 28 h 50"/>
                <a:gd name="T46" fmla="*/ 7 w 57"/>
                <a:gd name="T47" fmla="*/ 28 h 50"/>
                <a:gd name="T48" fmla="*/ 9 w 57"/>
                <a:gd name="T49" fmla="*/ 26 h 50"/>
                <a:gd name="T50" fmla="*/ 5 w 57"/>
                <a:gd name="T51" fmla="*/ 20 h 50"/>
                <a:gd name="T52" fmla="*/ 3 w 57"/>
                <a:gd name="T53" fmla="*/ 16 h 50"/>
                <a:gd name="T54" fmla="*/ 4 w 57"/>
                <a:gd name="T55" fmla="*/ 13 h 50"/>
                <a:gd name="T56" fmla="*/ 4 w 57"/>
                <a:gd name="T57" fmla="*/ 12 h 50"/>
                <a:gd name="T58" fmla="*/ 4 w 57"/>
                <a:gd name="T59" fmla="*/ 12 h 50"/>
                <a:gd name="T60" fmla="*/ 0 w 57"/>
                <a:gd name="T61" fmla="*/ 8 h 50"/>
                <a:gd name="T62" fmla="*/ 3 w 57"/>
                <a:gd name="T63" fmla="*/ 7 h 50"/>
                <a:gd name="T64" fmla="*/ 4 w 57"/>
                <a:gd name="T65" fmla="*/ 7 h 50"/>
                <a:gd name="T66" fmla="*/ 5 w 57"/>
                <a:gd name="T67" fmla="*/ 8 h 50"/>
                <a:gd name="T68" fmla="*/ 5 w 57"/>
                <a:gd name="T69" fmla="*/ 9 h 50"/>
                <a:gd name="T70" fmla="*/ 6 w 57"/>
                <a:gd name="T71" fmla="*/ 9 h 50"/>
                <a:gd name="T72" fmla="*/ 8 w 57"/>
                <a:gd name="T73" fmla="*/ 10 h 50"/>
                <a:gd name="T74" fmla="*/ 10 w 57"/>
                <a:gd name="T75" fmla="*/ 9 h 50"/>
                <a:gd name="T76" fmla="*/ 12 w 57"/>
                <a:gd name="T77" fmla="*/ 11 h 50"/>
                <a:gd name="T78" fmla="*/ 13 w 57"/>
                <a:gd name="T79" fmla="*/ 11 h 50"/>
                <a:gd name="T80" fmla="*/ 13 w 57"/>
                <a:gd name="T81" fmla="*/ 11 h 50"/>
                <a:gd name="T82" fmla="*/ 16 w 57"/>
                <a:gd name="T83" fmla="*/ 12 h 50"/>
                <a:gd name="T84" fmla="*/ 16 w 57"/>
                <a:gd name="T85" fmla="*/ 12 h 50"/>
                <a:gd name="T86" fmla="*/ 16 w 57"/>
                <a:gd name="T87" fmla="*/ 12 h 50"/>
                <a:gd name="T88" fmla="*/ 18 w 57"/>
                <a:gd name="T89" fmla="*/ 10 h 50"/>
                <a:gd name="T90" fmla="*/ 17 w 57"/>
                <a:gd name="T91" fmla="*/ 8 h 50"/>
                <a:gd name="T92" fmla="*/ 15 w 57"/>
                <a:gd name="T93" fmla="*/ 5 h 50"/>
                <a:gd name="T94" fmla="*/ 14 w 57"/>
                <a:gd name="T95" fmla="*/ 2 h 50"/>
                <a:gd name="T96" fmla="*/ 15 w 57"/>
                <a:gd name="T97" fmla="*/ 0 h 50"/>
                <a:gd name="T98" fmla="*/ 19 w 57"/>
                <a:gd name="T99" fmla="*/ 3 h 50"/>
                <a:gd name="T100" fmla="*/ 29 w 57"/>
                <a:gd name="T101" fmla="*/ 9 h 50"/>
                <a:gd name="T102" fmla="*/ 29 w 57"/>
                <a:gd name="T103" fmla="*/ 9 h 50"/>
                <a:gd name="T104" fmla="*/ 29 w 57"/>
                <a:gd name="T105" fmla="*/ 9 h 50"/>
                <a:gd name="T106" fmla="*/ 35 w 57"/>
                <a:gd name="T107" fmla="*/ 6 h 50"/>
                <a:gd name="T108" fmla="*/ 39 w 57"/>
                <a:gd name="T109" fmla="*/ 0 h 50"/>
                <a:gd name="T110" fmla="*/ 43 w 57"/>
                <a:gd name="T111" fmla="*/ 9 h 50"/>
                <a:gd name="T112" fmla="*/ 52 w 57"/>
                <a:gd name="T113" fmla="*/ 17 h 50"/>
                <a:gd name="T114" fmla="*/ 57 w 57"/>
                <a:gd name="T115" fmla="*/ 22 h 50"/>
                <a:gd name="T116" fmla="*/ 54 w 57"/>
                <a:gd name="T117" fmla="*/ 23 h 50"/>
                <a:gd name="T118" fmla="*/ 52 w 57"/>
                <a:gd name="T119" fmla="*/ 23 h 50"/>
                <a:gd name="T120" fmla="*/ 49 w 57"/>
                <a:gd name="T121" fmla="*/ 24 h 50"/>
                <a:gd name="T122" fmla="*/ 41 w 57"/>
                <a:gd name="T123" fmla="*/ 46 h 50"/>
                <a:gd name="T124" fmla="*/ 40 w 57"/>
                <a:gd name="T125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7" h="50">
                  <a:moveTo>
                    <a:pt x="40" y="50"/>
                  </a:moveTo>
                  <a:cubicBezTo>
                    <a:pt x="37" y="50"/>
                    <a:pt x="34" y="48"/>
                    <a:pt x="34" y="45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3" y="45"/>
                    <a:pt x="33" y="44"/>
                    <a:pt x="35" y="43"/>
                  </a:cubicBezTo>
                  <a:cubicBezTo>
                    <a:pt x="36" y="43"/>
                    <a:pt x="36" y="42"/>
                    <a:pt x="36" y="42"/>
                  </a:cubicBezTo>
                  <a:cubicBezTo>
                    <a:pt x="36" y="41"/>
                    <a:pt x="35" y="40"/>
                    <a:pt x="34" y="39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5" y="37"/>
                    <a:pt x="36" y="37"/>
                    <a:pt x="36" y="36"/>
                  </a:cubicBezTo>
                  <a:cubicBezTo>
                    <a:pt x="36" y="35"/>
                    <a:pt x="35" y="35"/>
                    <a:pt x="34" y="34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8" y="29"/>
                    <a:pt x="7" y="29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9" y="27"/>
                    <a:pt x="9" y="26"/>
                  </a:cubicBezTo>
                  <a:cubicBezTo>
                    <a:pt x="9" y="24"/>
                    <a:pt x="8" y="22"/>
                    <a:pt x="5" y="20"/>
                  </a:cubicBezTo>
                  <a:cubicBezTo>
                    <a:pt x="3" y="19"/>
                    <a:pt x="3" y="17"/>
                    <a:pt x="3" y="16"/>
                  </a:cubicBezTo>
                  <a:cubicBezTo>
                    <a:pt x="4" y="14"/>
                    <a:pt x="4" y="13"/>
                    <a:pt x="4" y="13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2" y="10"/>
                    <a:pt x="0" y="9"/>
                    <a:pt x="0" y="8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3" y="7"/>
                    <a:pt x="4" y="7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7" y="11"/>
                    <a:pt x="17" y="11"/>
                    <a:pt x="18" y="10"/>
                  </a:cubicBezTo>
                  <a:cubicBezTo>
                    <a:pt x="18" y="9"/>
                    <a:pt x="18" y="9"/>
                    <a:pt x="17" y="8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4" y="4"/>
                    <a:pt x="14" y="3"/>
                    <a:pt x="14" y="2"/>
                  </a:cubicBezTo>
                  <a:cubicBezTo>
                    <a:pt x="14" y="1"/>
                    <a:pt x="14" y="1"/>
                    <a:pt x="15" y="0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22" y="6"/>
                    <a:pt x="26" y="9"/>
                    <a:pt x="29" y="9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11"/>
                    <a:pt x="46" y="14"/>
                    <a:pt x="52" y="17"/>
                  </a:cubicBezTo>
                  <a:cubicBezTo>
                    <a:pt x="57" y="22"/>
                    <a:pt x="57" y="22"/>
                    <a:pt x="57" y="22"/>
                  </a:cubicBezTo>
                  <a:cubicBezTo>
                    <a:pt x="56" y="23"/>
                    <a:pt x="55" y="23"/>
                    <a:pt x="54" y="23"/>
                  </a:cubicBezTo>
                  <a:cubicBezTo>
                    <a:pt x="53" y="23"/>
                    <a:pt x="53" y="23"/>
                    <a:pt x="52" y="23"/>
                  </a:cubicBezTo>
                  <a:cubicBezTo>
                    <a:pt x="51" y="23"/>
                    <a:pt x="50" y="23"/>
                    <a:pt x="49" y="24"/>
                  </a:cubicBezTo>
                  <a:cubicBezTo>
                    <a:pt x="45" y="31"/>
                    <a:pt x="42" y="39"/>
                    <a:pt x="41" y="46"/>
                  </a:cubicBezTo>
                  <a:cubicBezTo>
                    <a:pt x="40" y="50"/>
                    <a:pt x="40" y="50"/>
                    <a:pt x="40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77" name="Freeform 990"/>
            <p:cNvSpPr>
              <a:spLocks noEditPoints="1"/>
            </p:cNvSpPr>
            <p:nvPr/>
          </p:nvSpPr>
          <p:spPr bwMode="auto">
            <a:xfrm>
              <a:off x="2851701" y="3547469"/>
              <a:ext cx="235261" cy="206695"/>
            </a:xfrm>
            <a:custGeom>
              <a:avLst/>
              <a:gdLst>
                <a:gd name="T0" fmla="*/ 45 w 59"/>
                <a:gd name="T1" fmla="*/ 9 h 52"/>
                <a:gd name="T2" fmla="*/ 59 w 59"/>
                <a:gd name="T3" fmla="*/ 23 h 52"/>
                <a:gd name="T4" fmla="*/ 53 w 59"/>
                <a:gd name="T5" fmla="*/ 24 h 52"/>
                <a:gd name="T6" fmla="*/ 43 w 59"/>
                <a:gd name="T7" fmla="*/ 47 h 52"/>
                <a:gd name="T8" fmla="*/ 34 w 59"/>
                <a:gd name="T9" fmla="*/ 47 h 52"/>
                <a:gd name="T10" fmla="*/ 34 w 59"/>
                <a:gd name="T11" fmla="*/ 41 h 52"/>
                <a:gd name="T12" fmla="*/ 34 w 59"/>
                <a:gd name="T13" fmla="*/ 36 h 52"/>
                <a:gd name="T14" fmla="*/ 27 w 59"/>
                <a:gd name="T15" fmla="*/ 36 h 52"/>
                <a:gd name="T16" fmla="*/ 15 w 59"/>
                <a:gd name="T17" fmla="*/ 40 h 52"/>
                <a:gd name="T18" fmla="*/ 15 w 59"/>
                <a:gd name="T19" fmla="*/ 35 h 52"/>
                <a:gd name="T20" fmla="*/ 8 w 59"/>
                <a:gd name="T21" fmla="*/ 28 h 52"/>
                <a:gd name="T22" fmla="*/ 4 w 59"/>
                <a:gd name="T23" fmla="*/ 16 h 52"/>
                <a:gd name="T24" fmla="*/ 0 w 59"/>
                <a:gd name="T25" fmla="*/ 9 h 52"/>
                <a:gd name="T26" fmla="*/ 5 w 59"/>
                <a:gd name="T27" fmla="*/ 7 h 52"/>
                <a:gd name="T28" fmla="*/ 9 w 59"/>
                <a:gd name="T29" fmla="*/ 10 h 52"/>
                <a:gd name="T30" fmla="*/ 14 w 59"/>
                <a:gd name="T31" fmla="*/ 11 h 52"/>
                <a:gd name="T32" fmla="*/ 18 w 59"/>
                <a:gd name="T33" fmla="*/ 9 h 52"/>
                <a:gd name="T34" fmla="*/ 16 w 59"/>
                <a:gd name="T35" fmla="*/ 0 h 52"/>
                <a:gd name="T36" fmla="*/ 29 w 59"/>
                <a:gd name="T37" fmla="*/ 10 h 52"/>
                <a:gd name="T38" fmla="*/ 35 w 59"/>
                <a:gd name="T39" fmla="*/ 6 h 52"/>
                <a:gd name="T40" fmla="*/ 16 w 59"/>
                <a:gd name="T41" fmla="*/ 2 h 52"/>
                <a:gd name="T42" fmla="*/ 17 w 59"/>
                <a:gd name="T43" fmla="*/ 6 h 52"/>
                <a:gd name="T44" fmla="*/ 19 w 59"/>
                <a:gd name="T45" fmla="*/ 8 h 52"/>
                <a:gd name="T46" fmla="*/ 19 w 59"/>
                <a:gd name="T47" fmla="*/ 11 h 52"/>
                <a:gd name="T48" fmla="*/ 17 w 59"/>
                <a:gd name="T49" fmla="*/ 14 h 52"/>
                <a:gd name="T50" fmla="*/ 14 w 59"/>
                <a:gd name="T51" fmla="*/ 13 h 52"/>
                <a:gd name="T52" fmla="*/ 13 w 59"/>
                <a:gd name="T53" fmla="*/ 13 h 52"/>
                <a:gd name="T54" fmla="*/ 9 w 59"/>
                <a:gd name="T55" fmla="*/ 12 h 52"/>
                <a:gd name="T56" fmla="*/ 9 w 59"/>
                <a:gd name="T57" fmla="*/ 12 h 52"/>
                <a:gd name="T58" fmla="*/ 5 w 59"/>
                <a:gd name="T59" fmla="*/ 11 h 52"/>
                <a:gd name="T60" fmla="*/ 5 w 59"/>
                <a:gd name="T61" fmla="*/ 9 h 52"/>
                <a:gd name="T62" fmla="*/ 5 w 59"/>
                <a:gd name="T63" fmla="*/ 9 h 52"/>
                <a:gd name="T64" fmla="*/ 2 w 59"/>
                <a:gd name="T65" fmla="*/ 10 h 52"/>
                <a:gd name="T66" fmla="*/ 6 w 59"/>
                <a:gd name="T67" fmla="*/ 13 h 52"/>
                <a:gd name="T68" fmla="*/ 5 w 59"/>
                <a:gd name="T69" fmla="*/ 17 h 52"/>
                <a:gd name="T70" fmla="*/ 11 w 59"/>
                <a:gd name="T71" fmla="*/ 27 h 52"/>
                <a:gd name="T72" fmla="*/ 10 w 59"/>
                <a:gd name="T73" fmla="*/ 30 h 52"/>
                <a:gd name="T74" fmla="*/ 17 w 59"/>
                <a:gd name="T75" fmla="*/ 34 h 52"/>
                <a:gd name="T76" fmla="*/ 17 w 59"/>
                <a:gd name="T77" fmla="*/ 38 h 52"/>
                <a:gd name="T78" fmla="*/ 17 w 59"/>
                <a:gd name="T79" fmla="*/ 38 h 52"/>
                <a:gd name="T80" fmla="*/ 18 w 59"/>
                <a:gd name="T81" fmla="*/ 41 h 52"/>
                <a:gd name="T82" fmla="*/ 29 w 59"/>
                <a:gd name="T83" fmla="*/ 32 h 52"/>
                <a:gd name="T84" fmla="*/ 31 w 59"/>
                <a:gd name="T85" fmla="*/ 32 h 52"/>
                <a:gd name="T86" fmla="*/ 37 w 59"/>
                <a:gd name="T87" fmla="*/ 37 h 52"/>
                <a:gd name="T88" fmla="*/ 36 w 59"/>
                <a:gd name="T89" fmla="*/ 40 h 52"/>
                <a:gd name="T90" fmla="*/ 36 w 59"/>
                <a:gd name="T91" fmla="*/ 45 h 52"/>
                <a:gd name="T92" fmla="*/ 36 w 59"/>
                <a:gd name="T93" fmla="*/ 46 h 52"/>
                <a:gd name="T94" fmla="*/ 41 w 59"/>
                <a:gd name="T95" fmla="*/ 50 h 52"/>
                <a:gd name="T96" fmla="*/ 49 w 59"/>
                <a:gd name="T97" fmla="*/ 25 h 52"/>
                <a:gd name="T98" fmla="*/ 49 w 59"/>
                <a:gd name="T99" fmla="*/ 25 h 52"/>
                <a:gd name="T100" fmla="*/ 55 w 59"/>
                <a:gd name="T101" fmla="*/ 23 h 52"/>
                <a:gd name="T102" fmla="*/ 52 w 59"/>
                <a:gd name="T103" fmla="*/ 19 h 52"/>
                <a:gd name="T104" fmla="*/ 40 w 59"/>
                <a:gd name="T105" fmla="*/ 3 h 52"/>
                <a:gd name="T106" fmla="*/ 36 w 59"/>
                <a:gd name="T107" fmla="*/ 7 h 52"/>
                <a:gd name="T108" fmla="*/ 31 w 59"/>
                <a:gd name="T109" fmla="*/ 11 h 52"/>
                <a:gd name="T110" fmla="*/ 31 w 59"/>
                <a:gd name="T111" fmla="*/ 11 h 52"/>
                <a:gd name="T112" fmla="*/ 20 w 59"/>
                <a:gd name="T113" fmla="*/ 5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9" h="52">
                  <a:moveTo>
                    <a:pt x="40" y="0"/>
                  </a:moveTo>
                  <a:cubicBezTo>
                    <a:pt x="45" y="9"/>
                    <a:pt x="45" y="9"/>
                    <a:pt x="45" y="9"/>
                  </a:cubicBezTo>
                  <a:cubicBezTo>
                    <a:pt x="45" y="12"/>
                    <a:pt x="48" y="14"/>
                    <a:pt x="53" y="18"/>
                  </a:cubicBezTo>
                  <a:cubicBezTo>
                    <a:pt x="59" y="23"/>
                    <a:pt x="59" y="23"/>
                    <a:pt x="59" y="23"/>
                  </a:cubicBezTo>
                  <a:cubicBezTo>
                    <a:pt x="58" y="24"/>
                    <a:pt x="57" y="25"/>
                    <a:pt x="55" y="25"/>
                  </a:cubicBezTo>
                  <a:cubicBezTo>
                    <a:pt x="54" y="25"/>
                    <a:pt x="53" y="24"/>
                    <a:pt x="53" y="24"/>
                  </a:cubicBezTo>
                  <a:cubicBezTo>
                    <a:pt x="52" y="24"/>
                    <a:pt x="51" y="25"/>
                    <a:pt x="50" y="26"/>
                  </a:cubicBezTo>
                  <a:cubicBezTo>
                    <a:pt x="47" y="32"/>
                    <a:pt x="44" y="39"/>
                    <a:pt x="43" y="47"/>
                  </a:cubicBezTo>
                  <a:cubicBezTo>
                    <a:pt x="42" y="52"/>
                    <a:pt x="42" y="52"/>
                    <a:pt x="42" y="52"/>
                  </a:cubicBezTo>
                  <a:cubicBezTo>
                    <a:pt x="38" y="52"/>
                    <a:pt x="34" y="50"/>
                    <a:pt x="34" y="47"/>
                  </a:cubicBezTo>
                  <a:cubicBezTo>
                    <a:pt x="33" y="45"/>
                    <a:pt x="34" y="44"/>
                    <a:pt x="35" y="43"/>
                  </a:cubicBezTo>
                  <a:cubicBezTo>
                    <a:pt x="36" y="43"/>
                    <a:pt x="36" y="42"/>
                    <a:pt x="34" y="41"/>
                  </a:cubicBezTo>
                  <a:cubicBezTo>
                    <a:pt x="33" y="41"/>
                    <a:pt x="34" y="40"/>
                    <a:pt x="34" y="38"/>
                  </a:cubicBezTo>
                  <a:cubicBezTo>
                    <a:pt x="36" y="38"/>
                    <a:pt x="36" y="37"/>
                    <a:pt x="34" y="36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19" y="43"/>
                    <a:pt x="19" y="43"/>
                    <a:pt x="19" y="43"/>
                  </a:cubicBezTo>
                  <a:cubicBezTo>
                    <a:pt x="15" y="40"/>
                    <a:pt x="15" y="40"/>
                    <a:pt x="15" y="40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7" y="30"/>
                    <a:pt x="6" y="29"/>
                    <a:pt x="8" y="28"/>
                  </a:cubicBezTo>
                  <a:cubicBezTo>
                    <a:pt x="10" y="27"/>
                    <a:pt x="9" y="25"/>
                    <a:pt x="5" y="22"/>
                  </a:cubicBezTo>
                  <a:cubicBezTo>
                    <a:pt x="4" y="20"/>
                    <a:pt x="3" y="19"/>
                    <a:pt x="4" y="16"/>
                  </a:cubicBezTo>
                  <a:cubicBezTo>
                    <a:pt x="4" y="15"/>
                    <a:pt x="4" y="14"/>
                    <a:pt x="4" y="14"/>
                  </a:cubicBezTo>
                  <a:cubicBezTo>
                    <a:pt x="2" y="12"/>
                    <a:pt x="0" y="10"/>
                    <a:pt x="0" y="9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6" y="7"/>
                    <a:pt x="7" y="8"/>
                    <a:pt x="7" y="9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8" y="11"/>
                    <a:pt x="18" y="10"/>
                    <a:pt x="18" y="9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3" y="4"/>
                    <a:pt x="14" y="1"/>
                    <a:pt x="16" y="0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5" y="8"/>
                    <a:pt x="28" y="10"/>
                    <a:pt x="29" y="10"/>
                  </a:cubicBezTo>
                  <a:cubicBezTo>
                    <a:pt x="30" y="10"/>
                    <a:pt x="30" y="10"/>
                    <a:pt x="30" y="9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40" y="0"/>
                    <a:pt x="40" y="0"/>
                    <a:pt x="40" y="0"/>
                  </a:cubicBezTo>
                  <a:moveTo>
                    <a:pt x="16" y="2"/>
                  </a:moveTo>
                  <a:cubicBezTo>
                    <a:pt x="16" y="2"/>
                    <a:pt x="16" y="3"/>
                    <a:pt x="16" y="3"/>
                  </a:cubicBezTo>
                  <a:cubicBezTo>
                    <a:pt x="16" y="4"/>
                    <a:pt x="16" y="5"/>
                    <a:pt x="17" y="6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9"/>
                    <a:pt x="20" y="10"/>
                    <a:pt x="19" y="11"/>
                  </a:cubicBezTo>
                  <a:cubicBezTo>
                    <a:pt x="19" y="12"/>
                    <a:pt x="18" y="13"/>
                    <a:pt x="17" y="13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4" y="9"/>
                    <a:pt x="4" y="9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3" y="10"/>
                    <a:pt x="4" y="11"/>
                    <a:pt x="5" y="12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4"/>
                    <a:pt x="6" y="15"/>
                    <a:pt x="5" y="17"/>
                  </a:cubicBezTo>
                  <a:cubicBezTo>
                    <a:pt x="5" y="18"/>
                    <a:pt x="5" y="19"/>
                    <a:pt x="6" y="20"/>
                  </a:cubicBezTo>
                  <a:cubicBezTo>
                    <a:pt x="10" y="23"/>
                    <a:pt x="11" y="25"/>
                    <a:pt x="11" y="27"/>
                  </a:cubicBezTo>
                  <a:cubicBezTo>
                    <a:pt x="11" y="28"/>
                    <a:pt x="11" y="29"/>
                    <a:pt x="10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7" y="35"/>
                    <a:pt x="37" y="36"/>
                    <a:pt x="37" y="37"/>
                  </a:cubicBezTo>
                  <a:cubicBezTo>
                    <a:pt x="38" y="38"/>
                    <a:pt x="37" y="39"/>
                    <a:pt x="36" y="40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2"/>
                    <a:pt x="38" y="43"/>
                  </a:cubicBezTo>
                  <a:cubicBezTo>
                    <a:pt x="38" y="44"/>
                    <a:pt x="37" y="44"/>
                    <a:pt x="36" y="45"/>
                  </a:cubicBezTo>
                  <a:cubicBezTo>
                    <a:pt x="36" y="45"/>
                    <a:pt x="36" y="45"/>
                    <a:pt x="35" y="46"/>
                  </a:cubicBezTo>
                  <a:cubicBezTo>
                    <a:pt x="36" y="46"/>
                    <a:pt x="36" y="46"/>
                    <a:pt x="36" y="46"/>
                  </a:cubicBezTo>
                  <a:cubicBezTo>
                    <a:pt x="36" y="46"/>
                    <a:pt x="36" y="46"/>
                    <a:pt x="36" y="46"/>
                  </a:cubicBezTo>
                  <a:cubicBezTo>
                    <a:pt x="36" y="48"/>
                    <a:pt x="38" y="49"/>
                    <a:pt x="41" y="50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2" y="39"/>
                    <a:pt x="45" y="32"/>
                    <a:pt x="49" y="25"/>
                  </a:cubicBezTo>
                  <a:cubicBezTo>
                    <a:pt x="49" y="25"/>
                    <a:pt x="49" y="25"/>
                    <a:pt x="49" y="25"/>
                  </a:cubicBezTo>
                  <a:cubicBezTo>
                    <a:pt x="49" y="25"/>
                    <a:pt x="49" y="25"/>
                    <a:pt x="49" y="25"/>
                  </a:cubicBezTo>
                  <a:cubicBezTo>
                    <a:pt x="50" y="23"/>
                    <a:pt x="51" y="23"/>
                    <a:pt x="53" y="23"/>
                  </a:cubicBezTo>
                  <a:cubicBezTo>
                    <a:pt x="54" y="23"/>
                    <a:pt x="54" y="23"/>
                    <a:pt x="55" y="23"/>
                  </a:cubicBezTo>
                  <a:cubicBezTo>
                    <a:pt x="55" y="23"/>
                    <a:pt x="56" y="23"/>
                    <a:pt x="56" y="23"/>
                  </a:cubicBezTo>
                  <a:cubicBezTo>
                    <a:pt x="52" y="19"/>
                    <a:pt x="52" y="19"/>
                    <a:pt x="52" y="19"/>
                  </a:cubicBezTo>
                  <a:cubicBezTo>
                    <a:pt x="46" y="15"/>
                    <a:pt x="44" y="13"/>
                    <a:pt x="43" y="10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0" y="11"/>
                    <a:pt x="30" y="11"/>
                    <a:pt x="29" y="11"/>
                  </a:cubicBezTo>
                  <a:cubicBezTo>
                    <a:pt x="28" y="11"/>
                    <a:pt x="24" y="9"/>
                    <a:pt x="20" y="5"/>
                  </a:cubicBezTo>
                  <a:cubicBezTo>
                    <a:pt x="16" y="2"/>
                    <a:pt x="16" y="2"/>
                    <a:pt x="1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78" name="Freeform 991"/>
            <p:cNvSpPr>
              <a:spLocks/>
            </p:cNvSpPr>
            <p:nvPr/>
          </p:nvSpPr>
          <p:spPr bwMode="auto">
            <a:xfrm>
              <a:off x="2836577" y="3678544"/>
              <a:ext cx="55454" cy="40331"/>
            </a:xfrm>
            <a:custGeom>
              <a:avLst/>
              <a:gdLst>
                <a:gd name="T0" fmla="*/ 14 w 14"/>
                <a:gd name="T1" fmla="*/ 10 h 10"/>
                <a:gd name="T2" fmla="*/ 11 w 14"/>
                <a:gd name="T3" fmla="*/ 10 h 10"/>
                <a:gd name="T4" fmla="*/ 2 w 14"/>
                <a:gd name="T5" fmla="*/ 4 h 10"/>
                <a:gd name="T6" fmla="*/ 0 w 14"/>
                <a:gd name="T7" fmla="*/ 1 h 10"/>
                <a:gd name="T8" fmla="*/ 2 w 14"/>
                <a:gd name="T9" fmla="*/ 0 h 10"/>
                <a:gd name="T10" fmla="*/ 3 w 14"/>
                <a:gd name="T11" fmla="*/ 1 h 10"/>
                <a:gd name="T12" fmla="*/ 9 w 14"/>
                <a:gd name="T13" fmla="*/ 4 h 10"/>
                <a:gd name="T14" fmla="*/ 9 w 14"/>
                <a:gd name="T15" fmla="*/ 4 h 10"/>
                <a:gd name="T16" fmla="*/ 9 w 14"/>
                <a:gd name="T17" fmla="*/ 4 h 10"/>
                <a:gd name="T18" fmla="*/ 13 w 14"/>
                <a:gd name="T19" fmla="*/ 7 h 10"/>
                <a:gd name="T20" fmla="*/ 14 w 14"/>
                <a:gd name="T2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10">
                  <a:moveTo>
                    <a:pt x="14" y="10"/>
                  </a:moveTo>
                  <a:cubicBezTo>
                    <a:pt x="11" y="10"/>
                    <a:pt x="11" y="10"/>
                    <a:pt x="11" y="10"/>
                  </a:cubicBezTo>
                  <a:cubicBezTo>
                    <a:pt x="9" y="10"/>
                    <a:pt x="6" y="8"/>
                    <a:pt x="2" y="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2" y="0"/>
                    <a:pt x="3" y="0"/>
                    <a:pt x="3" y="1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10" y="4"/>
                    <a:pt x="12" y="5"/>
                    <a:pt x="13" y="7"/>
                  </a:cubicBezTo>
                  <a:cubicBezTo>
                    <a:pt x="14" y="10"/>
                    <a:pt x="14" y="10"/>
                    <a:pt x="1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79" name="Freeform 992"/>
            <p:cNvSpPr>
              <a:spLocks noEditPoints="1"/>
            </p:cNvSpPr>
            <p:nvPr/>
          </p:nvSpPr>
          <p:spPr bwMode="auto">
            <a:xfrm>
              <a:off x="2831535" y="3675184"/>
              <a:ext cx="68899" cy="52095"/>
            </a:xfrm>
            <a:custGeom>
              <a:avLst/>
              <a:gdLst>
                <a:gd name="T0" fmla="*/ 3 w 17"/>
                <a:gd name="T1" fmla="*/ 0 h 13"/>
                <a:gd name="T2" fmla="*/ 5 w 17"/>
                <a:gd name="T3" fmla="*/ 1 h 13"/>
                <a:gd name="T4" fmla="*/ 10 w 17"/>
                <a:gd name="T5" fmla="*/ 4 h 13"/>
                <a:gd name="T6" fmla="*/ 15 w 17"/>
                <a:gd name="T7" fmla="*/ 8 h 13"/>
                <a:gd name="T8" fmla="*/ 17 w 17"/>
                <a:gd name="T9" fmla="*/ 13 h 13"/>
                <a:gd name="T10" fmla="*/ 15 w 17"/>
                <a:gd name="T11" fmla="*/ 12 h 13"/>
                <a:gd name="T12" fmla="*/ 12 w 17"/>
                <a:gd name="T13" fmla="*/ 12 h 13"/>
                <a:gd name="T14" fmla="*/ 3 w 17"/>
                <a:gd name="T15" fmla="*/ 6 h 13"/>
                <a:gd name="T16" fmla="*/ 0 w 17"/>
                <a:gd name="T17" fmla="*/ 2 h 13"/>
                <a:gd name="T18" fmla="*/ 3 w 17"/>
                <a:gd name="T19" fmla="*/ 0 h 13"/>
                <a:gd name="T20" fmla="*/ 3 w 17"/>
                <a:gd name="T21" fmla="*/ 2 h 13"/>
                <a:gd name="T22" fmla="*/ 2 w 17"/>
                <a:gd name="T23" fmla="*/ 2 h 13"/>
                <a:gd name="T24" fmla="*/ 4 w 17"/>
                <a:gd name="T25" fmla="*/ 5 h 13"/>
                <a:gd name="T26" fmla="*/ 12 w 17"/>
                <a:gd name="T27" fmla="*/ 11 h 13"/>
                <a:gd name="T28" fmla="*/ 14 w 17"/>
                <a:gd name="T29" fmla="*/ 11 h 13"/>
                <a:gd name="T30" fmla="*/ 13 w 17"/>
                <a:gd name="T31" fmla="*/ 9 h 13"/>
                <a:gd name="T32" fmla="*/ 10 w 17"/>
                <a:gd name="T33" fmla="*/ 6 h 13"/>
                <a:gd name="T34" fmla="*/ 10 w 17"/>
                <a:gd name="T35" fmla="*/ 6 h 13"/>
                <a:gd name="T36" fmla="*/ 9 w 17"/>
                <a:gd name="T37" fmla="*/ 6 h 13"/>
                <a:gd name="T38" fmla="*/ 4 w 17"/>
                <a:gd name="T39" fmla="*/ 3 h 13"/>
                <a:gd name="T40" fmla="*/ 4 w 17"/>
                <a:gd name="T41" fmla="*/ 3 h 13"/>
                <a:gd name="T42" fmla="*/ 4 w 17"/>
                <a:gd name="T43" fmla="*/ 2 h 13"/>
                <a:gd name="T44" fmla="*/ 3 w 17"/>
                <a:gd name="T45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7" h="13">
                  <a:moveTo>
                    <a:pt x="3" y="0"/>
                  </a:moveTo>
                  <a:cubicBezTo>
                    <a:pt x="4" y="0"/>
                    <a:pt x="4" y="0"/>
                    <a:pt x="5" y="1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2" y="4"/>
                    <a:pt x="14" y="6"/>
                    <a:pt x="15" y="8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9" y="12"/>
                    <a:pt x="7" y="10"/>
                    <a:pt x="3" y="6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1"/>
                    <a:pt x="2" y="0"/>
                    <a:pt x="3" y="0"/>
                  </a:cubicBezTo>
                  <a:moveTo>
                    <a:pt x="3" y="2"/>
                  </a:moveTo>
                  <a:cubicBezTo>
                    <a:pt x="3" y="2"/>
                    <a:pt x="2" y="2"/>
                    <a:pt x="2" y="2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7" y="8"/>
                    <a:pt x="10" y="11"/>
                    <a:pt x="12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2" y="7"/>
                    <a:pt x="11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3" y="2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80" name="Freeform 993"/>
            <p:cNvSpPr>
              <a:spLocks/>
            </p:cNvSpPr>
            <p:nvPr/>
          </p:nvSpPr>
          <p:spPr bwMode="auto">
            <a:xfrm>
              <a:off x="1226719" y="3095433"/>
              <a:ext cx="349531" cy="154600"/>
            </a:xfrm>
            <a:custGeom>
              <a:avLst/>
              <a:gdLst>
                <a:gd name="T0" fmla="*/ 53 w 88"/>
                <a:gd name="T1" fmla="*/ 39 h 39"/>
                <a:gd name="T2" fmla="*/ 44 w 88"/>
                <a:gd name="T3" fmla="*/ 38 h 39"/>
                <a:gd name="T4" fmla="*/ 43 w 88"/>
                <a:gd name="T5" fmla="*/ 38 h 39"/>
                <a:gd name="T6" fmla="*/ 38 w 88"/>
                <a:gd name="T7" fmla="*/ 35 h 39"/>
                <a:gd name="T8" fmla="*/ 33 w 88"/>
                <a:gd name="T9" fmla="*/ 34 h 39"/>
                <a:gd name="T10" fmla="*/ 28 w 88"/>
                <a:gd name="T11" fmla="*/ 32 h 39"/>
                <a:gd name="T12" fmla="*/ 25 w 88"/>
                <a:gd name="T13" fmla="*/ 29 h 39"/>
                <a:gd name="T14" fmla="*/ 24 w 88"/>
                <a:gd name="T15" fmla="*/ 29 h 39"/>
                <a:gd name="T16" fmla="*/ 24 w 88"/>
                <a:gd name="T17" fmla="*/ 29 h 39"/>
                <a:gd name="T18" fmla="*/ 19 w 88"/>
                <a:gd name="T19" fmla="*/ 30 h 39"/>
                <a:gd name="T20" fmla="*/ 14 w 88"/>
                <a:gd name="T21" fmla="*/ 32 h 39"/>
                <a:gd name="T22" fmla="*/ 10 w 88"/>
                <a:gd name="T23" fmla="*/ 31 h 39"/>
                <a:gd name="T24" fmla="*/ 10 w 88"/>
                <a:gd name="T25" fmla="*/ 31 h 39"/>
                <a:gd name="T26" fmla="*/ 9 w 88"/>
                <a:gd name="T27" fmla="*/ 31 h 39"/>
                <a:gd name="T28" fmla="*/ 9 w 88"/>
                <a:gd name="T29" fmla="*/ 31 h 39"/>
                <a:gd name="T30" fmla="*/ 4 w 88"/>
                <a:gd name="T31" fmla="*/ 32 h 39"/>
                <a:gd name="T32" fmla="*/ 3 w 88"/>
                <a:gd name="T33" fmla="*/ 32 h 39"/>
                <a:gd name="T34" fmla="*/ 1 w 88"/>
                <a:gd name="T35" fmla="*/ 28 h 39"/>
                <a:gd name="T36" fmla="*/ 0 w 88"/>
                <a:gd name="T37" fmla="*/ 22 h 39"/>
                <a:gd name="T38" fmla="*/ 1 w 88"/>
                <a:gd name="T39" fmla="*/ 22 h 39"/>
                <a:gd name="T40" fmla="*/ 12 w 88"/>
                <a:gd name="T41" fmla="*/ 23 h 39"/>
                <a:gd name="T42" fmla="*/ 25 w 88"/>
                <a:gd name="T43" fmla="*/ 20 h 39"/>
                <a:gd name="T44" fmla="*/ 34 w 88"/>
                <a:gd name="T45" fmla="*/ 19 h 39"/>
                <a:gd name="T46" fmla="*/ 35 w 88"/>
                <a:gd name="T47" fmla="*/ 20 h 39"/>
                <a:gd name="T48" fmla="*/ 37 w 88"/>
                <a:gd name="T49" fmla="*/ 19 h 39"/>
                <a:gd name="T50" fmla="*/ 37 w 88"/>
                <a:gd name="T51" fmla="*/ 18 h 39"/>
                <a:gd name="T52" fmla="*/ 37 w 88"/>
                <a:gd name="T53" fmla="*/ 18 h 39"/>
                <a:gd name="T54" fmla="*/ 37 w 88"/>
                <a:gd name="T55" fmla="*/ 13 h 39"/>
                <a:gd name="T56" fmla="*/ 44 w 88"/>
                <a:gd name="T57" fmla="*/ 5 h 39"/>
                <a:gd name="T58" fmla="*/ 46 w 88"/>
                <a:gd name="T59" fmla="*/ 2 h 39"/>
                <a:gd name="T60" fmla="*/ 49 w 88"/>
                <a:gd name="T61" fmla="*/ 3 h 39"/>
                <a:gd name="T62" fmla="*/ 53 w 88"/>
                <a:gd name="T63" fmla="*/ 4 h 39"/>
                <a:gd name="T64" fmla="*/ 54 w 88"/>
                <a:gd name="T65" fmla="*/ 4 h 39"/>
                <a:gd name="T66" fmla="*/ 54 w 88"/>
                <a:gd name="T67" fmla="*/ 4 h 39"/>
                <a:gd name="T68" fmla="*/ 57 w 88"/>
                <a:gd name="T69" fmla="*/ 3 h 39"/>
                <a:gd name="T70" fmla="*/ 59 w 88"/>
                <a:gd name="T71" fmla="*/ 1 h 39"/>
                <a:gd name="T72" fmla="*/ 67 w 88"/>
                <a:gd name="T73" fmla="*/ 0 h 39"/>
                <a:gd name="T74" fmla="*/ 78 w 88"/>
                <a:gd name="T75" fmla="*/ 1 h 39"/>
                <a:gd name="T76" fmla="*/ 83 w 88"/>
                <a:gd name="T77" fmla="*/ 1 h 39"/>
                <a:gd name="T78" fmla="*/ 84 w 88"/>
                <a:gd name="T79" fmla="*/ 9 h 39"/>
                <a:gd name="T80" fmla="*/ 84 w 88"/>
                <a:gd name="T81" fmla="*/ 10 h 39"/>
                <a:gd name="T82" fmla="*/ 84 w 88"/>
                <a:gd name="T83" fmla="*/ 10 h 39"/>
                <a:gd name="T84" fmla="*/ 88 w 88"/>
                <a:gd name="T85" fmla="*/ 12 h 39"/>
                <a:gd name="T86" fmla="*/ 83 w 88"/>
                <a:gd name="T87" fmla="*/ 15 h 39"/>
                <a:gd name="T88" fmla="*/ 78 w 88"/>
                <a:gd name="T89" fmla="*/ 20 h 39"/>
                <a:gd name="T90" fmla="*/ 74 w 88"/>
                <a:gd name="T91" fmla="*/ 31 h 39"/>
                <a:gd name="T92" fmla="*/ 65 w 88"/>
                <a:gd name="T93" fmla="*/ 36 h 39"/>
                <a:gd name="T94" fmla="*/ 53 w 88"/>
                <a:gd name="T9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8" h="39">
                  <a:moveTo>
                    <a:pt x="53" y="39"/>
                  </a:moveTo>
                  <a:cubicBezTo>
                    <a:pt x="44" y="38"/>
                    <a:pt x="44" y="38"/>
                    <a:pt x="44" y="38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4" y="32"/>
                    <a:pt x="3" y="32"/>
                    <a:pt x="3" y="32"/>
                  </a:cubicBezTo>
                  <a:cubicBezTo>
                    <a:pt x="2" y="32"/>
                    <a:pt x="2" y="31"/>
                    <a:pt x="1" y="28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20"/>
                    <a:pt x="35" y="20"/>
                    <a:pt x="35" y="20"/>
                  </a:cubicBezTo>
                  <a:cubicBezTo>
                    <a:pt x="36" y="20"/>
                    <a:pt x="36" y="19"/>
                    <a:pt x="37" y="19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1"/>
                    <a:pt x="39" y="8"/>
                    <a:pt x="44" y="5"/>
                  </a:cubicBezTo>
                  <a:cubicBezTo>
                    <a:pt x="46" y="2"/>
                    <a:pt x="46" y="2"/>
                    <a:pt x="46" y="2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7" y="3"/>
                    <a:pt x="57" y="3"/>
                    <a:pt x="57" y="3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8" y="1"/>
                    <a:pt x="78" y="1"/>
                    <a:pt x="78" y="1"/>
                  </a:cubicBezTo>
                  <a:cubicBezTo>
                    <a:pt x="83" y="1"/>
                    <a:pt x="83" y="1"/>
                    <a:pt x="83" y="1"/>
                  </a:cubicBezTo>
                  <a:cubicBezTo>
                    <a:pt x="82" y="4"/>
                    <a:pt x="83" y="7"/>
                    <a:pt x="84" y="9"/>
                  </a:cubicBezTo>
                  <a:cubicBezTo>
                    <a:pt x="84" y="10"/>
                    <a:pt x="84" y="10"/>
                    <a:pt x="84" y="10"/>
                  </a:cubicBezTo>
                  <a:cubicBezTo>
                    <a:pt x="84" y="10"/>
                    <a:pt x="84" y="10"/>
                    <a:pt x="84" y="10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7" y="13"/>
                    <a:pt x="85" y="14"/>
                    <a:pt x="83" y="15"/>
                  </a:cubicBezTo>
                  <a:cubicBezTo>
                    <a:pt x="80" y="16"/>
                    <a:pt x="77" y="17"/>
                    <a:pt x="78" y="20"/>
                  </a:cubicBezTo>
                  <a:cubicBezTo>
                    <a:pt x="78" y="24"/>
                    <a:pt x="78" y="28"/>
                    <a:pt x="74" y="31"/>
                  </a:cubicBezTo>
                  <a:cubicBezTo>
                    <a:pt x="71" y="33"/>
                    <a:pt x="68" y="34"/>
                    <a:pt x="65" y="36"/>
                  </a:cubicBezTo>
                  <a:cubicBezTo>
                    <a:pt x="53" y="39"/>
                    <a:pt x="53" y="39"/>
                    <a:pt x="53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81" name="Freeform 994"/>
            <p:cNvSpPr>
              <a:spLocks noEditPoints="1"/>
            </p:cNvSpPr>
            <p:nvPr/>
          </p:nvSpPr>
          <p:spPr bwMode="auto">
            <a:xfrm>
              <a:off x="1223358" y="3090392"/>
              <a:ext cx="357933" cy="163004"/>
            </a:xfrm>
            <a:custGeom>
              <a:avLst/>
              <a:gdLst>
                <a:gd name="T0" fmla="*/ 80 w 90"/>
                <a:gd name="T1" fmla="*/ 1 h 41"/>
                <a:gd name="T2" fmla="*/ 86 w 90"/>
                <a:gd name="T3" fmla="*/ 10 h 41"/>
                <a:gd name="T4" fmla="*/ 84 w 90"/>
                <a:gd name="T5" fmla="*/ 17 h 41"/>
                <a:gd name="T6" fmla="*/ 76 w 90"/>
                <a:gd name="T7" fmla="*/ 33 h 41"/>
                <a:gd name="T8" fmla="*/ 54 w 90"/>
                <a:gd name="T9" fmla="*/ 41 h 41"/>
                <a:gd name="T10" fmla="*/ 44 w 90"/>
                <a:gd name="T11" fmla="*/ 39 h 41"/>
                <a:gd name="T12" fmla="*/ 33 w 90"/>
                <a:gd name="T13" fmla="*/ 36 h 41"/>
                <a:gd name="T14" fmla="*/ 25 w 90"/>
                <a:gd name="T15" fmla="*/ 31 h 41"/>
                <a:gd name="T16" fmla="*/ 15 w 90"/>
                <a:gd name="T17" fmla="*/ 34 h 41"/>
                <a:gd name="T18" fmla="*/ 10 w 90"/>
                <a:gd name="T19" fmla="*/ 33 h 41"/>
                <a:gd name="T20" fmla="*/ 4 w 90"/>
                <a:gd name="T21" fmla="*/ 34 h 41"/>
                <a:gd name="T22" fmla="*/ 0 w 90"/>
                <a:gd name="T23" fmla="*/ 22 h 41"/>
                <a:gd name="T24" fmla="*/ 14 w 90"/>
                <a:gd name="T25" fmla="*/ 23 h 41"/>
                <a:gd name="T26" fmla="*/ 35 w 90"/>
                <a:gd name="T27" fmla="*/ 19 h 41"/>
                <a:gd name="T28" fmla="*/ 37 w 90"/>
                <a:gd name="T29" fmla="*/ 19 h 41"/>
                <a:gd name="T30" fmla="*/ 44 w 90"/>
                <a:gd name="T31" fmla="*/ 5 h 41"/>
                <a:gd name="T32" fmla="*/ 51 w 90"/>
                <a:gd name="T33" fmla="*/ 4 h 41"/>
                <a:gd name="T34" fmla="*/ 57 w 90"/>
                <a:gd name="T35" fmla="*/ 3 h 41"/>
                <a:gd name="T36" fmla="*/ 68 w 90"/>
                <a:gd name="T37" fmla="*/ 0 h 41"/>
                <a:gd name="T38" fmla="*/ 60 w 90"/>
                <a:gd name="T39" fmla="*/ 3 h 41"/>
                <a:gd name="T40" fmla="*/ 58 w 90"/>
                <a:gd name="T41" fmla="*/ 5 h 41"/>
                <a:gd name="T42" fmla="*/ 55 w 90"/>
                <a:gd name="T43" fmla="*/ 6 h 41"/>
                <a:gd name="T44" fmla="*/ 54 w 90"/>
                <a:gd name="T45" fmla="*/ 6 h 41"/>
                <a:gd name="T46" fmla="*/ 50 w 90"/>
                <a:gd name="T47" fmla="*/ 5 h 41"/>
                <a:gd name="T48" fmla="*/ 47 w 90"/>
                <a:gd name="T49" fmla="*/ 4 h 41"/>
                <a:gd name="T50" fmla="*/ 45 w 90"/>
                <a:gd name="T51" fmla="*/ 6 h 41"/>
                <a:gd name="T52" fmla="*/ 39 w 90"/>
                <a:gd name="T53" fmla="*/ 14 h 41"/>
                <a:gd name="T54" fmla="*/ 39 w 90"/>
                <a:gd name="T55" fmla="*/ 20 h 41"/>
                <a:gd name="T56" fmla="*/ 36 w 90"/>
                <a:gd name="T57" fmla="*/ 21 h 41"/>
                <a:gd name="T58" fmla="*/ 26 w 90"/>
                <a:gd name="T59" fmla="*/ 22 h 41"/>
                <a:gd name="T60" fmla="*/ 14 w 90"/>
                <a:gd name="T61" fmla="*/ 25 h 41"/>
                <a:gd name="T62" fmla="*/ 2 w 90"/>
                <a:gd name="T63" fmla="*/ 24 h 41"/>
                <a:gd name="T64" fmla="*/ 4 w 90"/>
                <a:gd name="T65" fmla="*/ 32 h 41"/>
                <a:gd name="T66" fmla="*/ 10 w 90"/>
                <a:gd name="T67" fmla="*/ 31 h 41"/>
                <a:gd name="T68" fmla="*/ 11 w 90"/>
                <a:gd name="T69" fmla="*/ 31 h 41"/>
                <a:gd name="T70" fmla="*/ 15 w 90"/>
                <a:gd name="T71" fmla="*/ 32 h 41"/>
                <a:gd name="T72" fmla="*/ 19 w 90"/>
                <a:gd name="T73" fmla="*/ 30 h 41"/>
                <a:gd name="T74" fmla="*/ 25 w 90"/>
                <a:gd name="T75" fmla="*/ 29 h 41"/>
                <a:gd name="T76" fmla="*/ 26 w 90"/>
                <a:gd name="T77" fmla="*/ 30 h 41"/>
                <a:gd name="T78" fmla="*/ 34 w 90"/>
                <a:gd name="T79" fmla="*/ 35 h 41"/>
                <a:gd name="T80" fmla="*/ 39 w 90"/>
                <a:gd name="T81" fmla="*/ 35 h 41"/>
                <a:gd name="T82" fmla="*/ 44 w 90"/>
                <a:gd name="T83" fmla="*/ 38 h 41"/>
                <a:gd name="T84" fmla="*/ 45 w 90"/>
                <a:gd name="T85" fmla="*/ 38 h 41"/>
                <a:gd name="T86" fmla="*/ 54 w 90"/>
                <a:gd name="T87" fmla="*/ 39 h 41"/>
                <a:gd name="T88" fmla="*/ 75 w 90"/>
                <a:gd name="T89" fmla="*/ 31 h 41"/>
                <a:gd name="T90" fmla="*/ 84 w 90"/>
                <a:gd name="T91" fmla="*/ 15 h 41"/>
                <a:gd name="T92" fmla="*/ 85 w 90"/>
                <a:gd name="T93" fmla="*/ 11 h 41"/>
                <a:gd name="T94" fmla="*/ 84 w 90"/>
                <a:gd name="T95" fmla="*/ 11 h 41"/>
                <a:gd name="T96" fmla="*/ 80 w 90"/>
                <a:gd name="T97" fmla="*/ 3 h 41"/>
                <a:gd name="T98" fmla="*/ 79 w 90"/>
                <a:gd name="T99" fmla="*/ 3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90" h="41">
                  <a:moveTo>
                    <a:pt x="68" y="0"/>
                  </a:moveTo>
                  <a:cubicBezTo>
                    <a:pt x="80" y="1"/>
                    <a:pt x="80" y="1"/>
                    <a:pt x="80" y="1"/>
                  </a:cubicBezTo>
                  <a:cubicBezTo>
                    <a:pt x="85" y="1"/>
                    <a:pt x="85" y="1"/>
                    <a:pt x="85" y="1"/>
                  </a:cubicBezTo>
                  <a:cubicBezTo>
                    <a:pt x="84" y="5"/>
                    <a:pt x="85" y="8"/>
                    <a:pt x="86" y="10"/>
                  </a:cubicBezTo>
                  <a:cubicBezTo>
                    <a:pt x="90" y="13"/>
                    <a:pt x="90" y="13"/>
                    <a:pt x="90" y="13"/>
                  </a:cubicBezTo>
                  <a:cubicBezTo>
                    <a:pt x="89" y="15"/>
                    <a:pt x="87" y="15"/>
                    <a:pt x="84" y="17"/>
                  </a:cubicBezTo>
                  <a:cubicBezTo>
                    <a:pt x="80" y="18"/>
                    <a:pt x="79" y="19"/>
                    <a:pt x="80" y="21"/>
                  </a:cubicBezTo>
                  <a:cubicBezTo>
                    <a:pt x="80" y="25"/>
                    <a:pt x="80" y="29"/>
                    <a:pt x="76" y="33"/>
                  </a:cubicBezTo>
                  <a:cubicBezTo>
                    <a:pt x="73" y="34"/>
                    <a:pt x="70" y="36"/>
                    <a:pt x="66" y="38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4" y="39"/>
                    <a:pt x="44" y="39"/>
                    <a:pt x="44" y="39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5" y="34"/>
                    <a:pt x="5" y="34"/>
                    <a:pt x="5" y="34"/>
                  </a:cubicBezTo>
                  <a:cubicBezTo>
                    <a:pt x="5" y="34"/>
                    <a:pt x="4" y="34"/>
                    <a:pt x="4" y="34"/>
                  </a:cubicBezTo>
                  <a:cubicBezTo>
                    <a:pt x="2" y="34"/>
                    <a:pt x="2" y="32"/>
                    <a:pt x="1" y="29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5" y="20"/>
                    <a:pt x="36" y="20"/>
                    <a:pt x="36" y="20"/>
                  </a:cubicBezTo>
                  <a:cubicBezTo>
                    <a:pt x="36" y="20"/>
                    <a:pt x="37" y="19"/>
                    <a:pt x="37" y="19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1"/>
                    <a:pt x="39" y="9"/>
                    <a:pt x="44" y="5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57" y="3"/>
                    <a:pt x="57" y="3"/>
                    <a:pt x="57" y="3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68" y="0"/>
                    <a:pt x="68" y="0"/>
                    <a:pt x="68" y="0"/>
                  </a:cubicBezTo>
                  <a:moveTo>
                    <a:pt x="68" y="2"/>
                  </a:moveTo>
                  <a:cubicBezTo>
                    <a:pt x="60" y="3"/>
                    <a:pt x="60" y="3"/>
                    <a:pt x="60" y="3"/>
                  </a:cubicBezTo>
                  <a:cubicBezTo>
                    <a:pt x="59" y="4"/>
                    <a:pt x="59" y="4"/>
                    <a:pt x="59" y="4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5" y="6"/>
                    <a:pt x="55" y="6"/>
                    <a:pt x="55" y="6"/>
                  </a:cubicBezTo>
                  <a:cubicBezTo>
                    <a:pt x="55" y="6"/>
                    <a:pt x="55" y="6"/>
                    <a:pt x="55" y="6"/>
                  </a:cubicBezTo>
                  <a:cubicBezTo>
                    <a:pt x="54" y="6"/>
                    <a:pt x="54" y="6"/>
                    <a:pt x="54" y="6"/>
                  </a:cubicBezTo>
                  <a:cubicBezTo>
                    <a:pt x="50" y="5"/>
                    <a:pt x="50" y="5"/>
                    <a:pt x="50" y="5"/>
                  </a:cubicBezTo>
                  <a:cubicBezTo>
                    <a:pt x="50" y="5"/>
                    <a:pt x="50" y="5"/>
                    <a:pt x="50" y="5"/>
                  </a:cubicBezTo>
                  <a:cubicBezTo>
                    <a:pt x="50" y="5"/>
                    <a:pt x="50" y="5"/>
                    <a:pt x="50" y="5"/>
                  </a:cubicBezTo>
                  <a:cubicBezTo>
                    <a:pt x="47" y="4"/>
                    <a:pt x="47" y="4"/>
                    <a:pt x="47" y="4"/>
                  </a:cubicBezTo>
                  <a:cubicBezTo>
                    <a:pt x="46" y="6"/>
                    <a:pt x="46" y="6"/>
                    <a:pt x="46" y="6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40" y="10"/>
                    <a:pt x="39" y="12"/>
                    <a:pt x="39" y="14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8" y="21"/>
                    <a:pt x="37" y="21"/>
                    <a:pt x="36" y="21"/>
                  </a:cubicBezTo>
                  <a:cubicBezTo>
                    <a:pt x="36" y="21"/>
                    <a:pt x="35" y="21"/>
                    <a:pt x="35" y="21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3" y="32"/>
                    <a:pt x="4" y="32"/>
                    <a:pt x="4" y="32"/>
                  </a:cubicBezTo>
                  <a:cubicBezTo>
                    <a:pt x="4" y="32"/>
                    <a:pt x="4" y="32"/>
                    <a:pt x="5" y="32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4" y="38"/>
                    <a:pt x="44" y="38"/>
                    <a:pt x="44" y="38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65" y="36"/>
                    <a:pt x="65" y="36"/>
                    <a:pt x="65" y="36"/>
                  </a:cubicBezTo>
                  <a:cubicBezTo>
                    <a:pt x="69" y="35"/>
                    <a:pt x="72" y="33"/>
                    <a:pt x="75" y="31"/>
                  </a:cubicBezTo>
                  <a:cubicBezTo>
                    <a:pt x="78" y="28"/>
                    <a:pt x="78" y="25"/>
                    <a:pt x="78" y="21"/>
                  </a:cubicBezTo>
                  <a:cubicBezTo>
                    <a:pt x="77" y="17"/>
                    <a:pt x="82" y="16"/>
                    <a:pt x="84" y="15"/>
                  </a:cubicBezTo>
                  <a:cubicBezTo>
                    <a:pt x="85" y="14"/>
                    <a:pt x="87" y="14"/>
                    <a:pt x="87" y="13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84" y="11"/>
                    <a:pt x="84" y="11"/>
                    <a:pt x="84" y="11"/>
                  </a:cubicBezTo>
                  <a:cubicBezTo>
                    <a:pt x="83" y="9"/>
                    <a:pt x="83" y="6"/>
                    <a:pt x="83" y="3"/>
                  </a:cubicBezTo>
                  <a:cubicBezTo>
                    <a:pt x="80" y="3"/>
                    <a:pt x="80" y="3"/>
                    <a:pt x="80" y="3"/>
                  </a:cubicBezTo>
                  <a:cubicBezTo>
                    <a:pt x="80" y="3"/>
                    <a:pt x="80" y="3"/>
                    <a:pt x="80" y="3"/>
                  </a:cubicBezTo>
                  <a:cubicBezTo>
                    <a:pt x="79" y="3"/>
                    <a:pt x="79" y="3"/>
                    <a:pt x="79" y="3"/>
                  </a:cubicBezTo>
                  <a:cubicBezTo>
                    <a:pt x="68" y="2"/>
                    <a:pt x="68" y="2"/>
                    <a:pt x="6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82" name="Freeform 995"/>
            <p:cNvSpPr>
              <a:spLocks/>
            </p:cNvSpPr>
            <p:nvPr/>
          </p:nvSpPr>
          <p:spPr bwMode="auto">
            <a:xfrm>
              <a:off x="1226719" y="3095433"/>
              <a:ext cx="349531" cy="154600"/>
            </a:xfrm>
            <a:custGeom>
              <a:avLst/>
              <a:gdLst>
                <a:gd name="T0" fmla="*/ 53 w 88"/>
                <a:gd name="T1" fmla="*/ 39 h 39"/>
                <a:gd name="T2" fmla="*/ 44 w 88"/>
                <a:gd name="T3" fmla="*/ 38 h 39"/>
                <a:gd name="T4" fmla="*/ 43 w 88"/>
                <a:gd name="T5" fmla="*/ 38 h 39"/>
                <a:gd name="T6" fmla="*/ 38 w 88"/>
                <a:gd name="T7" fmla="*/ 35 h 39"/>
                <a:gd name="T8" fmla="*/ 33 w 88"/>
                <a:gd name="T9" fmla="*/ 34 h 39"/>
                <a:gd name="T10" fmla="*/ 28 w 88"/>
                <a:gd name="T11" fmla="*/ 32 h 39"/>
                <a:gd name="T12" fmla="*/ 25 w 88"/>
                <a:gd name="T13" fmla="*/ 29 h 39"/>
                <a:gd name="T14" fmla="*/ 24 w 88"/>
                <a:gd name="T15" fmla="*/ 29 h 39"/>
                <a:gd name="T16" fmla="*/ 24 w 88"/>
                <a:gd name="T17" fmla="*/ 29 h 39"/>
                <a:gd name="T18" fmla="*/ 19 w 88"/>
                <a:gd name="T19" fmla="*/ 30 h 39"/>
                <a:gd name="T20" fmla="*/ 14 w 88"/>
                <a:gd name="T21" fmla="*/ 32 h 39"/>
                <a:gd name="T22" fmla="*/ 10 w 88"/>
                <a:gd name="T23" fmla="*/ 31 h 39"/>
                <a:gd name="T24" fmla="*/ 10 w 88"/>
                <a:gd name="T25" fmla="*/ 31 h 39"/>
                <a:gd name="T26" fmla="*/ 9 w 88"/>
                <a:gd name="T27" fmla="*/ 31 h 39"/>
                <a:gd name="T28" fmla="*/ 9 w 88"/>
                <a:gd name="T29" fmla="*/ 31 h 39"/>
                <a:gd name="T30" fmla="*/ 4 w 88"/>
                <a:gd name="T31" fmla="*/ 32 h 39"/>
                <a:gd name="T32" fmla="*/ 3 w 88"/>
                <a:gd name="T33" fmla="*/ 32 h 39"/>
                <a:gd name="T34" fmla="*/ 1 w 88"/>
                <a:gd name="T35" fmla="*/ 28 h 39"/>
                <a:gd name="T36" fmla="*/ 0 w 88"/>
                <a:gd name="T37" fmla="*/ 22 h 39"/>
                <a:gd name="T38" fmla="*/ 1 w 88"/>
                <a:gd name="T39" fmla="*/ 22 h 39"/>
                <a:gd name="T40" fmla="*/ 12 w 88"/>
                <a:gd name="T41" fmla="*/ 23 h 39"/>
                <a:gd name="T42" fmla="*/ 25 w 88"/>
                <a:gd name="T43" fmla="*/ 20 h 39"/>
                <a:gd name="T44" fmla="*/ 34 w 88"/>
                <a:gd name="T45" fmla="*/ 19 h 39"/>
                <a:gd name="T46" fmla="*/ 35 w 88"/>
                <a:gd name="T47" fmla="*/ 20 h 39"/>
                <a:gd name="T48" fmla="*/ 37 w 88"/>
                <a:gd name="T49" fmla="*/ 19 h 39"/>
                <a:gd name="T50" fmla="*/ 37 w 88"/>
                <a:gd name="T51" fmla="*/ 18 h 39"/>
                <a:gd name="T52" fmla="*/ 37 w 88"/>
                <a:gd name="T53" fmla="*/ 18 h 39"/>
                <a:gd name="T54" fmla="*/ 37 w 88"/>
                <a:gd name="T55" fmla="*/ 13 h 39"/>
                <a:gd name="T56" fmla="*/ 44 w 88"/>
                <a:gd name="T57" fmla="*/ 5 h 39"/>
                <a:gd name="T58" fmla="*/ 46 w 88"/>
                <a:gd name="T59" fmla="*/ 2 h 39"/>
                <a:gd name="T60" fmla="*/ 49 w 88"/>
                <a:gd name="T61" fmla="*/ 3 h 39"/>
                <a:gd name="T62" fmla="*/ 53 w 88"/>
                <a:gd name="T63" fmla="*/ 4 h 39"/>
                <a:gd name="T64" fmla="*/ 54 w 88"/>
                <a:gd name="T65" fmla="*/ 4 h 39"/>
                <a:gd name="T66" fmla="*/ 54 w 88"/>
                <a:gd name="T67" fmla="*/ 4 h 39"/>
                <a:gd name="T68" fmla="*/ 57 w 88"/>
                <a:gd name="T69" fmla="*/ 3 h 39"/>
                <a:gd name="T70" fmla="*/ 59 w 88"/>
                <a:gd name="T71" fmla="*/ 1 h 39"/>
                <a:gd name="T72" fmla="*/ 67 w 88"/>
                <a:gd name="T73" fmla="*/ 0 h 39"/>
                <a:gd name="T74" fmla="*/ 78 w 88"/>
                <a:gd name="T75" fmla="*/ 1 h 39"/>
                <a:gd name="T76" fmla="*/ 83 w 88"/>
                <a:gd name="T77" fmla="*/ 1 h 39"/>
                <a:gd name="T78" fmla="*/ 84 w 88"/>
                <a:gd name="T79" fmla="*/ 9 h 39"/>
                <a:gd name="T80" fmla="*/ 84 w 88"/>
                <a:gd name="T81" fmla="*/ 10 h 39"/>
                <a:gd name="T82" fmla="*/ 84 w 88"/>
                <a:gd name="T83" fmla="*/ 10 h 39"/>
                <a:gd name="T84" fmla="*/ 88 w 88"/>
                <a:gd name="T85" fmla="*/ 12 h 39"/>
                <a:gd name="T86" fmla="*/ 83 w 88"/>
                <a:gd name="T87" fmla="*/ 15 h 39"/>
                <a:gd name="T88" fmla="*/ 78 w 88"/>
                <a:gd name="T89" fmla="*/ 20 h 39"/>
                <a:gd name="T90" fmla="*/ 74 w 88"/>
                <a:gd name="T91" fmla="*/ 31 h 39"/>
                <a:gd name="T92" fmla="*/ 65 w 88"/>
                <a:gd name="T93" fmla="*/ 36 h 39"/>
                <a:gd name="T94" fmla="*/ 53 w 88"/>
                <a:gd name="T9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8" h="39">
                  <a:moveTo>
                    <a:pt x="53" y="39"/>
                  </a:moveTo>
                  <a:cubicBezTo>
                    <a:pt x="44" y="38"/>
                    <a:pt x="44" y="38"/>
                    <a:pt x="44" y="38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4" y="32"/>
                    <a:pt x="3" y="32"/>
                    <a:pt x="3" y="32"/>
                  </a:cubicBezTo>
                  <a:cubicBezTo>
                    <a:pt x="2" y="32"/>
                    <a:pt x="2" y="31"/>
                    <a:pt x="1" y="28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20"/>
                    <a:pt x="35" y="20"/>
                    <a:pt x="35" y="20"/>
                  </a:cubicBezTo>
                  <a:cubicBezTo>
                    <a:pt x="36" y="20"/>
                    <a:pt x="36" y="19"/>
                    <a:pt x="37" y="19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1"/>
                    <a:pt x="39" y="8"/>
                    <a:pt x="44" y="5"/>
                  </a:cubicBezTo>
                  <a:cubicBezTo>
                    <a:pt x="46" y="2"/>
                    <a:pt x="46" y="2"/>
                    <a:pt x="46" y="2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7" y="3"/>
                    <a:pt x="57" y="3"/>
                    <a:pt x="57" y="3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8" y="1"/>
                    <a:pt x="78" y="1"/>
                    <a:pt x="78" y="1"/>
                  </a:cubicBezTo>
                  <a:cubicBezTo>
                    <a:pt x="83" y="1"/>
                    <a:pt x="83" y="1"/>
                    <a:pt x="83" y="1"/>
                  </a:cubicBezTo>
                  <a:cubicBezTo>
                    <a:pt x="82" y="4"/>
                    <a:pt x="83" y="7"/>
                    <a:pt x="84" y="9"/>
                  </a:cubicBezTo>
                  <a:cubicBezTo>
                    <a:pt x="84" y="10"/>
                    <a:pt x="84" y="10"/>
                    <a:pt x="84" y="10"/>
                  </a:cubicBezTo>
                  <a:cubicBezTo>
                    <a:pt x="84" y="10"/>
                    <a:pt x="84" y="10"/>
                    <a:pt x="84" y="10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7" y="13"/>
                    <a:pt x="85" y="14"/>
                    <a:pt x="83" y="15"/>
                  </a:cubicBezTo>
                  <a:cubicBezTo>
                    <a:pt x="80" y="16"/>
                    <a:pt x="77" y="17"/>
                    <a:pt x="78" y="20"/>
                  </a:cubicBezTo>
                  <a:cubicBezTo>
                    <a:pt x="78" y="24"/>
                    <a:pt x="78" y="28"/>
                    <a:pt x="74" y="31"/>
                  </a:cubicBezTo>
                  <a:cubicBezTo>
                    <a:pt x="71" y="33"/>
                    <a:pt x="68" y="34"/>
                    <a:pt x="65" y="36"/>
                  </a:cubicBezTo>
                  <a:cubicBezTo>
                    <a:pt x="53" y="39"/>
                    <a:pt x="53" y="39"/>
                    <a:pt x="53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83" name="Freeform 996"/>
            <p:cNvSpPr>
              <a:spLocks noEditPoints="1"/>
            </p:cNvSpPr>
            <p:nvPr/>
          </p:nvSpPr>
          <p:spPr bwMode="auto">
            <a:xfrm>
              <a:off x="1223358" y="3090392"/>
              <a:ext cx="357933" cy="163004"/>
            </a:xfrm>
            <a:custGeom>
              <a:avLst/>
              <a:gdLst>
                <a:gd name="T0" fmla="*/ 80 w 90"/>
                <a:gd name="T1" fmla="*/ 1 h 41"/>
                <a:gd name="T2" fmla="*/ 86 w 90"/>
                <a:gd name="T3" fmla="*/ 10 h 41"/>
                <a:gd name="T4" fmla="*/ 84 w 90"/>
                <a:gd name="T5" fmla="*/ 17 h 41"/>
                <a:gd name="T6" fmla="*/ 76 w 90"/>
                <a:gd name="T7" fmla="*/ 33 h 41"/>
                <a:gd name="T8" fmla="*/ 54 w 90"/>
                <a:gd name="T9" fmla="*/ 41 h 41"/>
                <a:gd name="T10" fmla="*/ 44 w 90"/>
                <a:gd name="T11" fmla="*/ 39 h 41"/>
                <a:gd name="T12" fmla="*/ 33 w 90"/>
                <a:gd name="T13" fmla="*/ 36 h 41"/>
                <a:gd name="T14" fmla="*/ 25 w 90"/>
                <a:gd name="T15" fmla="*/ 31 h 41"/>
                <a:gd name="T16" fmla="*/ 15 w 90"/>
                <a:gd name="T17" fmla="*/ 34 h 41"/>
                <a:gd name="T18" fmla="*/ 10 w 90"/>
                <a:gd name="T19" fmla="*/ 33 h 41"/>
                <a:gd name="T20" fmla="*/ 4 w 90"/>
                <a:gd name="T21" fmla="*/ 34 h 41"/>
                <a:gd name="T22" fmla="*/ 0 w 90"/>
                <a:gd name="T23" fmla="*/ 22 h 41"/>
                <a:gd name="T24" fmla="*/ 14 w 90"/>
                <a:gd name="T25" fmla="*/ 23 h 41"/>
                <a:gd name="T26" fmla="*/ 35 w 90"/>
                <a:gd name="T27" fmla="*/ 19 h 41"/>
                <a:gd name="T28" fmla="*/ 37 w 90"/>
                <a:gd name="T29" fmla="*/ 19 h 41"/>
                <a:gd name="T30" fmla="*/ 44 w 90"/>
                <a:gd name="T31" fmla="*/ 5 h 41"/>
                <a:gd name="T32" fmla="*/ 51 w 90"/>
                <a:gd name="T33" fmla="*/ 4 h 41"/>
                <a:gd name="T34" fmla="*/ 57 w 90"/>
                <a:gd name="T35" fmla="*/ 3 h 41"/>
                <a:gd name="T36" fmla="*/ 68 w 90"/>
                <a:gd name="T37" fmla="*/ 0 h 41"/>
                <a:gd name="T38" fmla="*/ 60 w 90"/>
                <a:gd name="T39" fmla="*/ 3 h 41"/>
                <a:gd name="T40" fmla="*/ 58 w 90"/>
                <a:gd name="T41" fmla="*/ 5 h 41"/>
                <a:gd name="T42" fmla="*/ 55 w 90"/>
                <a:gd name="T43" fmla="*/ 6 h 41"/>
                <a:gd name="T44" fmla="*/ 54 w 90"/>
                <a:gd name="T45" fmla="*/ 6 h 41"/>
                <a:gd name="T46" fmla="*/ 50 w 90"/>
                <a:gd name="T47" fmla="*/ 5 h 41"/>
                <a:gd name="T48" fmla="*/ 47 w 90"/>
                <a:gd name="T49" fmla="*/ 4 h 41"/>
                <a:gd name="T50" fmla="*/ 45 w 90"/>
                <a:gd name="T51" fmla="*/ 6 h 41"/>
                <a:gd name="T52" fmla="*/ 39 w 90"/>
                <a:gd name="T53" fmla="*/ 14 h 41"/>
                <a:gd name="T54" fmla="*/ 39 w 90"/>
                <a:gd name="T55" fmla="*/ 20 h 41"/>
                <a:gd name="T56" fmla="*/ 36 w 90"/>
                <a:gd name="T57" fmla="*/ 21 h 41"/>
                <a:gd name="T58" fmla="*/ 26 w 90"/>
                <a:gd name="T59" fmla="*/ 22 h 41"/>
                <a:gd name="T60" fmla="*/ 14 w 90"/>
                <a:gd name="T61" fmla="*/ 25 h 41"/>
                <a:gd name="T62" fmla="*/ 2 w 90"/>
                <a:gd name="T63" fmla="*/ 24 h 41"/>
                <a:gd name="T64" fmla="*/ 4 w 90"/>
                <a:gd name="T65" fmla="*/ 32 h 41"/>
                <a:gd name="T66" fmla="*/ 10 w 90"/>
                <a:gd name="T67" fmla="*/ 31 h 41"/>
                <a:gd name="T68" fmla="*/ 11 w 90"/>
                <a:gd name="T69" fmla="*/ 31 h 41"/>
                <a:gd name="T70" fmla="*/ 15 w 90"/>
                <a:gd name="T71" fmla="*/ 32 h 41"/>
                <a:gd name="T72" fmla="*/ 19 w 90"/>
                <a:gd name="T73" fmla="*/ 30 h 41"/>
                <a:gd name="T74" fmla="*/ 25 w 90"/>
                <a:gd name="T75" fmla="*/ 29 h 41"/>
                <a:gd name="T76" fmla="*/ 26 w 90"/>
                <a:gd name="T77" fmla="*/ 30 h 41"/>
                <a:gd name="T78" fmla="*/ 34 w 90"/>
                <a:gd name="T79" fmla="*/ 35 h 41"/>
                <a:gd name="T80" fmla="*/ 39 w 90"/>
                <a:gd name="T81" fmla="*/ 35 h 41"/>
                <a:gd name="T82" fmla="*/ 44 w 90"/>
                <a:gd name="T83" fmla="*/ 38 h 41"/>
                <a:gd name="T84" fmla="*/ 45 w 90"/>
                <a:gd name="T85" fmla="*/ 38 h 41"/>
                <a:gd name="T86" fmla="*/ 54 w 90"/>
                <a:gd name="T87" fmla="*/ 39 h 41"/>
                <a:gd name="T88" fmla="*/ 75 w 90"/>
                <a:gd name="T89" fmla="*/ 31 h 41"/>
                <a:gd name="T90" fmla="*/ 84 w 90"/>
                <a:gd name="T91" fmla="*/ 15 h 41"/>
                <a:gd name="T92" fmla="*/ 85 w 90"/>
                <a:gd name="T93" fmla="*/ 11 h 41"/>
                <a:gd name="T94" fmla="*/ 84 w 90"/>
                <a:gd name="T95" fmla="*/ 11 h 41"/>
                <a:gd name="T96" fmla="*/ 80 w 90"/>
                <a:gd name="T97" fmla="*/ 3 h 41"/>
                <a:gd name="T98" fmla="*/ 79 w 90"/>
                <a:gd name="T99" fmla="*/ 3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90" h="41">
                  <a:moveTo>
                    <a:pt x="68" y="0"/>
                  </a:moveTo>
                  <a:cubicBezTo>
                    <a:pt x="80" y="1"/>
                    <a:pt x="80" y="1"/>
                    <a:pt x="80" y="1"/>
                  </a:cubicBezTo>
                  <a:cubicBezTo>
                    <a:pt x="85" y="1"/>
                    <a:pt x="85" y="1"/>
                    <a:pt x="85" y="1"/>
                  </a:cubicBezTo>
                  <a:cubicBezTo>
                    <a:pt x="84" y="5"/>
                    <a:pt x="85" y="8"/>
                    <a:pt x="86" y="10"/>
                  </a:cubicBezTo>
                  <a:cubicBezTo>
                    <a:pt x="90" y="13"/>
                    <a:pt x="90" y="13"/>
                    <a:pt x="90" y="13"/>
                  </a:cubicBezTo>
                  <a:cubicBezTo>
                    <a:pt x="89" y="15"/>
                    <a:pt x="87" y="15"/>
                    <a:pt x="84" y="17"/>
                  </a:cubicBezTo>
                  <a:cubicBezTo>
                    <a:pt x="80" y="18"/>
                    <a:pt x="79" y="19"/>
                    <a:pt x="80" y="21"/>
                  </a:cubicBezTo>
                  <a:cubicBezTo>
                    <a:pt x="80" y="25"/>
                    <a:pt x="80" y="29"/>
                    <a:pt x="76" y="33"/>
                  </a:cubicBezTo>
                  <a:cubicBezTo>
                    <a:pt x="73" y="34"/>
                    <a:pt x="70" y="36"/>
                    <a:pt x="66" y="38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4" y="39"/>
                    <a:pt x="44" y="39"/>
                    <a:pt x="44" y="39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5" y="34"/>
                    <a:pt x="5" y="34"/>
                    <a:pt x="5" y="34"/>
                  </a:cubicBezTo>
                  <a:cubicBezTo>
                    <a:pt x="5" y="34"/>
                    <a:pt x="4" y="34"/>
                    <a:pt x="4" y="34"/>
                  </a:cubicBezTo>
                  <a:cubicBezTo>
                    <a:pt x="2" y="34"/>
                    <a:pt x="2" y="32"/>
                    <a:pt x="1" y="29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5" y="20"/>
                    <a:pt x="36" y="20"/>
                    <a:pt x="36" y="20"/>
                  </a:cubicBezTo>
                  <a:cubicBezTo>
                    <a:pt x="36" y="20"/>
                    <a:pt x="37" y="19"/>
                    <a:pt x="37" y="19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1"/>
                    <a:pt x="39" y="9"/>
                    <a:pt x="44" y="5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57" y="3"/>
                    <a:pt x="57" y="3"/>
                    <a:pt x="57" y="3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68" y="0"/>
                    <a:pt x="68" y="0"/>
                    <a:pt x="68" y="0"/>
                  </a:cubicBezTo>
                  <a:moveTo>
                    <a:pt x="68" y="2"/>
                  </a:moveTo>
                  <a:cubicBezTo>
                    <a:pt x="60" y="3"/>
                    <a:pt x="60" y="3"/>
                    <a:pt x="60" y="3"/>
                  </a:cubicBezTo>
                  <a:cubicBezTo>
                    <a:pt x="59" y="4"/>
                    <a:pt x="59" y="4"/>
                    <a:pt x="59" y="4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5" y="6"/>
                    <a:pt x="55" y="6"/>
                    <a:pt x="55" y="6"/>
                  </a:cubicBezTo>
                  <a:cubicBezTo>
                    <a:pt x="55" y="6"/>
                    <a:pt x="55" y="6"/>
                    <a:pt x="55" y="6"/>
                  </a:cubicBezTo>
                  <a:cubicBezTo>
                    <a:pt x="54" y="6"/>
                    <a:pt x="54" y="6"/>
                    <a:pt x="54" y="6"/>
                  </a:cubicBezTo>
                  <a:cubicBezTo>
                    <a:pt x="50" y="5"/>
                    <a:pt x="50" y="5"/>
                    <a:pt x="50" y="5"/>
                  </a:cubicBezTo>
                  <a:cubicBezTo>
                    <a:pt x="50" y="5"/>
                    <a:pt x="50" y="5"/>
                    <a:pt x="50" y="5"/>
                  </a:cubicBezTo>
                  <a:cubicBezTo>
                    <a:pt x="50" y="5"/>
                    <a:pt x="50" y="5"/>
                    <a:pt x="50" y="5"/>
                  </a:cubicBezTo>
                  <a:cubicBezTo>
                    <a:pt x="47" y="4"/>
                    <a:pt x="47" y="4"/>
                    <a:pt x="47" y="4"/>
                  </a:cubicBezTo>
                  <a:cubicBezTo>
                    <a:pt x="46" y="6"/>
                    <a:pt x="46" y="6"/>
                    <a:pt x="46" y="6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40" y="10"/>
                    <a:pt x="39" y="12"/>
                    <a:pt x="39" y="14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8" y="21"/>
                    <a:pt x="37" y="21"/>
                    <a:pt x="36" y="21"/>
                  </a:cubicBezTo>
                  <a:cubicBezTo>
                    <a:pt x="36" y="21"/>
                    <a:pt x="35" y="21"/>
                    <a:pt x="35" y="21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3" y="32"/>
                    <a:pt x="4" y="32"/>
                    <a:pt x="4" y="32"/>
                  </a:cubicBezTo>
                  <a:cubicBezTo>
                    <a:pt x="4" y="32"/>
                    <a:pt x="4" y="32"/>
                    <a:pt x="5" y="32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4" y="38"/>
                    <a:pt x="44" y="38"/>
                    <a:pt x="44" y="38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65" y="36"/>
                    <a:pt x="65" y="36"/>
                    <a:pt x="65" y="36"/>
                  </a:cubicBezTo>
                  <a:cubicBezTo>
                    <a:pt x="69" y="35"/>
                    <a:pt x="72" y="33"/>
                    <a:pt x="75" y="31"/>
                  </a:cubicBezTo>
                  <a:cubicBezTo>
                    <a:pt x="78" y="28"/>
                    <a:pt x="78" y="25"/>
                    <a:pt x="78" y="21"/>
                  </a:cubicBezTo>
                  <a:cubicBezTo>
                    <a:pt x="77" y="17"/>
                    <a:pt x="82" y="16"/>
                    <a:pt x="84" y="15"/>
                  </a:cubicBezTo>
                  <a:cubicBezTo>
                    <a:pt x="85" y="14"/>
                    <a:pt x="87" y="14"/>
                    <a:pt x="87" y="13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84" y="11"/>
                    <a:pt x="84" y="11"/>
                    <a:pt x="84" y="11"/>
                  </a:cubicBezTo>
                  <a:cubicBezTo>
                    <a:pt x="83" y="9"/>
                    <a:pt x="83" y="6"/>
                    <a:pt x="83" y="3"/>
                  </a:cubicBezTo>
                  <a:cubicBezTo>
                    <a:pt x="80" y="3"/>
                    <a:pt x="80" y="3"/>
                    <a:pt x="80" y="3"/>
                  </a:cubicBezTo>
                  <a:cubicBezTo>
                    <a:pt x="80" y="3"/>
                    <a:pt x="80" y="3"/>
                    <a:pt x="80" y="3"/>
                  </a:cubicBezTo>
                  <a:cubicBezTo>
                    <a:pt x="79" y="3"/>
                    <a:pt x="79" y="3"/>
                    <a:pt x="79" y="3"/>
                  </a:cubicBezTo>
                  <a:cubicBezTo>
                    <a:pt x="68" y="2"/>
                    <a:pt x="68" y="2"/>
                    <a:pt x="6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311480" y="2913426"/>
            <a:ext cx="2781123" cy="2038368"/>
            <a:chOff x="4311480" y="2913426"/>
            <a:chExt cx="2781123" cy="2038368"/>
          </a:xfrm>
        </p:grpSpPr>
        <p:sp>
          <p:nvSpPr>
            <p:cNvPr id="1189" name="Freeform 766"/>
            <p:cNvSpPr>
              <a:spLocks/>
            </p:cNvSpPr>
            <p:nvPr/>
          </p:nvSpPr>
          <p:spPr bwMode="auto">
            <a:xfrm>
              <a:off x="5931419" y="4869453"/>
              <a:ext cx="95786" cy="82341"/>
            </a:xfrm>
            <a:custGeom>
              <a:avLst/>
              <a:gdLst>
                <a:gd name="T0" fmla="*/ 7 w 24"/>
                <a:gd name="T1" fmla="*/ 21 h 21"/>
                <a:gd name="T2" fmla="*/ 2 w 24"/>
                <a:gd name="T3" fmla="*/ 17 h 21"/>
                <a:gd name="T4" fmla="*/ 0 w 24"/>
                <a:gd name="T5" fmla="*/ 14 h 21"/>
                <a:gd name="T6" fmla="*/ 2 w 24"/>
                <a:gd name="T7" fmla="*/ 11 h 21"/>
                <a:gd name="T8" fmla="*/ 9 w 24"/>
                <a:gd name="T9" fmla="*/ 4 h 21"/>
                <a:gd name="T10" fmla="*/ 12 w 24"/>
                <a:gd name="T11" fmla="*/ 2 h 21"/>
                <a:gd name="T12" fmla="*/ 12 w 24"/>
                <a:gd name="T13" fmla="*/ 2 h 21"/>
                <a:gd name="T14" fmla="*/ 13 w 24"/>
                <a:gd name="T15" fmla="*/ 2 h 21"/>
                <a:gd name="T16" fmla="*/ 17 w 24"/>
                <a:gd name="T17" fmla="*/ 2 h 21"/>
                <a:gd name="T18" fmla="*/ 22 w 24"/>
                <a:gd name="T19" fmla="*/ 0 h 21"/>
                <a:gd name="T20" fmla="*/ 24 w 24"/>
                <a:gd name="T21" fmla="*/ 1 h 21"/>
                <a:gd name="T22" fmla="*/ 24 w 24"/>
                <a:gd name="T23" fmla="*/ 6 h 21"/>
                <a:gd name="T24" fmla="*/ 21 w 24"/>
                <a:gd name="T25" fmla="*/ 9 h 21"/>
                <a:gd name="T26" fmla="*/ 20 w 24"/>
                <a:gd name="T27" fmla="*/ 14 h 21"/>
                <a:gd name="T28" fmla="*/ 19 w 24"/>
                <a:gd name="T29" fmla="*/ 16 h 21"/>
                <a:gd name="T30" fmla="*/ 16 w 24"/>
                <a:gd name="T31" fmla="*/ 17 h 21"/>
                <a:gd name="T32" fmla="*/ 16 w 24"/>
                <a:gd name="T33" fmla="*/ 17 h 21"/>
                <a:gd name="T34" fmla="*/ 13 w 24"/>
                <a:gd name="T35" fmla="*/ 18 h 21"/>
                <a:gd name="T36" fmla="*/ 7 w 24"/>
                <a:gd name="T3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4" h="21">
                  <a:moveTo>
                    <a:pt x="7" y="21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0" y="16"/>
                    <a:pt x="0" y="15"/>
                    <a:pt x="0" y="14"/>
                  </a:cubicBezTo>
                  <a:cubicBezTo>
                    <a:pt x="0" y="13"/>
                    <a:pt x="0" y="12"/>
                    <a:pt x="2" y="11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11" y="2"/>
                    <a:pt x="12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9" y="1"/>
                    <a:pt x="21" y="0"/>
                    <a:pt x="22" y="0"/>
                  </a:cubicBezTo>
                  <a:cubicBezTo>
                    <a:pt x="23" y="0"/>
                    <a:pt x="23" y="1"/>
                    <a:pt x="24" y="1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0" y="10"/>
                    <a:pt x="20" y="12"/>
                    <a:pt x="20" y="14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5" y="17"/>
                    <a:pt x="13" y="17"/>
                    <a:pt x="13" y="18"/>
                  </a:cubicBezTo>
                  <a:cubicBezTo>
                    <a:pt x="7" y="21"/>
                    <a:pt x="7" y="21"/>
                    <a:pt x="7" y="21"/>
                  </a:cubicBezTo>
                  <a:close/>
                </a:path>
              </a:pathLst>
            </a:custGeom>
            <a:solidFill>
              <a:srgbClr val="223158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90" name="Freeform 768"/>
            <p:cNvSpPr>
              <a:spLocks/>
            </p:cNvSpPr>
            <p:nvPr/>
          </p:nvSpPr>
          <p:spPr bwMode="auto">
            <a:xfrm>
              <a:off x="6423789" y="4622429"/>
              <a:ext cx="72259" cy="151239"/>
            </a:xfrm>
            <a:custGeom>
              <a:avLst/>
              <a:gdLst>
                <a:gd name="T0" fmla="*/ 7 w 18"/>
                <a:gd name="T1" fmla="*/ 38 h 38"/>
                <a:gd name="T2" fmla="*/ 5 w 18"/>
                <a:gd name="T3" fmla="*/ 35 h 38"/>
                <a:gd name="T4" fmla="*/ 1 w 18"/>
                <a:gd name="T5" fmla="*/ 28 h 38"/>
                <a:gd name="T6" fmla="*/ 2 w 18"/>
                <a:gd name="T7" fmla="*/ 18 h 38"/>
                <a:gd name="T8" fmla="*/ 7 w 18"/>
                <a:gd name="T9" fmla="*/ 9 h 38"/>
                <a:gd name="T10" fmla="*/ 12 w 18"/>
                <a:gd name="T11" fmla="*/ 4 h 38"/>
                <a:gd name="T12" fmla="*/ 15 w 18"/>
                <a:gd name="T13" fmla="*/ 0 h 38"/>
                <a:gd name="T14" fmla="*/ 16 w 18"/>
                <a:gd name="T15" fmla="*/ 0 h 38"/>
                <a:gd name="T16" fmla="*/ 18 w 18"/>
                <a:gd name="T17" fmla="*/ 2 h 38"/>
                <a:gd name="T18" fmla="*/ 18 w 18"/>
                <a:gd name="T19" fmla="*/ 4 h 38"/>
                <a:gd name="T20" fmla="*/ 15 w 18"/>
                <a:gd name="T21" fmla="*/ 15 h 38"/>
                <a:gd name="T22" fmla="*/ 12 w 18"/>
                <a:gd name="T23" fmla="*/ 26 h 38"/>
                <a:gd name="T24" fmla="*/ 7 w 18"/>
                <a:gd name="T25" fmla="*/ 37 h 38"/>
                <a:gd name="T26" fmla="*/ 7 w 18"/>
                <a:gd name="T27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38">
                  <a:moveTo>
                    <a:pt x="7" y="38"/>
                  </a:moveTo>
                  <a:cubicBezTo>
                    <a:pt x="7" y="38"/>
                    <a:pt x="6" y="37"/>
                    <a:pt x="5" y="35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0" y="25"/>
                    <a:pt x="0" y="22"/>
                    <a:pt x="2" y="18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0"/>
                    <a:pt x="16" y="0"/>
                  </a:cubicBezTo>
                  <a:cubicBezTo>
                    <a:pt x="16" y="0"/>
                    <a:pt x="17" y="1"/>
                    <a:pt x="18" y="2"/>
                  </a:cubicBezTo>
                  <a:cubicBezTo>
                    <a:pt x="18" y="2"/>
                    <a:pt x="18" y="2"/>
                    <a:pt x="18" y="4"/>
                  </a:cubicBezTo>
                  <a:cubicBezTo>
                    <a:pt x="15" y="6"/>
                    <a:pt x="15" y="12"/>
                    <a:pt x="15" y="1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9" y="31"/>
                    <a:pt x="8" y="35"/>
                    <a:pt x="7" y="37"/>
                  </a:cubicBezTo>
                  <a:cubicBezTo>
                    <a:pt x="7" y="38"/>
                    <a:pt x="7" y="38"/>
                    <a:pt x="7" y="38"/>
                  </a:cubicBezTo>
                  <a:close/>
                </a:path>
              </a:pathLst>
            </a:custGeom>
            <a:solidFill>
              <a:srgbClr val="223158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91" name="Freeform 764"/>
            <p:cNvSpPr>
              <a:spLocks/>
            </p:cNvSpPr>
            <p:nvPr/>
          </p:nvSpPr>
          <p:spPr bwMode="auto">
            <a:xfrm>
              <a:off x="4311480" y="2913426"/>
              <a:ext cx="2781123" cy="1950987"/>
            </a:xfrm>
            <a:custGeom>
              <a:avLst/>
              <a:gdLst>
                <a:gd name="T0" fmla="*/ 404 w 700"/>
                <a:gd name="T1" fmla="*/ 474 h 491"/>
                <a:gd name="T2" fmla="*/ 378 w 700"/>
                <a:gd name="T3" fmla="*/ 460 h 491"/>
                <a:gd name="T4" fmla="*/ 364 w 700"/>
                <a:gd name="T5" fmla="*/ 453 h 491"/>
                <a:gd name="T6" fmla="*/ 321 w 700"/>
                <a:gd name="T7" fmla="*/ 461 h 491"/>
                <a:gd name="T8" fmla="*/ 309 w 700"/>
                <a:gd name="T9" fmla="*/ 473 h 491"/>
                <a:gd name="T10" fmla="*/ 289 w 700"/>
                <a:gd name="T11" fmla="*/ 451 h 491"/>
                <a:gd name="T12" fmla="*/ 276 w 700"/>
                <a:gd name="T13" fmla="*/ 442 h 491"/>
                <a:gd name="T14" fmla="*/ 284 w 700"/>
                <a:gd name="T15" fmla="*/ 397 h 491"/>
                <a:gd name="T16" fmla="*/ 256 w 700"/>
                <a:gd name="T17" fmla="*/ 375 h 491"/>
                <a:gd name="T18" fmla="*/ 200 w 700"/>
                <a:gd name="T19" fmla="*/ 391 h 491"/>
                <a:gd name="T20" fmla="*/ 173 w 700"/>
                <a:gd name="T21" fmla="*/ 400 h 491"/>
                <a:gd name="T22" fmla="*/ 145 w 700"/>
                <a:gd name="T23" fmla="*/ 390 h 491"/>
                <a:gd name="T24" fmla="*/ 115 w 700"/>
                <a:gd name="T25" fmla="*/ 375 h 491"/>
                <a:gd name="T26" fmla="*/ 106 w 700"/>
                <a:gd name="T27" fmla="*/ 370 h 491"/>
                <a:gd name="T28" fmla="*/ 87 w 700"/>
                <a:gd name="T29" fmla="*/ 363 h 491"/>
                <a:gd name="T30" fmla="*/ 70 w 700"/>
                <a:gd name="T31" fmla="*/ 351 h 491"/>
                <a:gd name="T32" fmla="*/ 57 w 700"/>
                <a:gd name="T33" fmla="*/ 333 h 491"/>
                <a:gd name="T34" fmla="*/ 56 w 700"/>
                <a:gd name="T35" fmla="*/ 315 h 491"/>
                <a:gd name="T36" fmla="*/ 48 w 700"/>
                <a:gd name="T37" fmla="*/ 294 h 491"/>
                <a:gd name="T38" fmla="*/ 27 w 700"/>
                <a:gd name="T39" fmla="*/ 284 h 491"/>
                <a:gd name="T40" fmla="*/ 12 w 700"/>
                <a:gd name="T41" fmla="*/ 265 h 491"/>
                <a:gd name="T42" fmla="*/ 0 w 700"/>
                <a:gd name="T43" fmla="*/ 237 h 491"/>
                <a:gd name="T44" fmla="*/ 33 w 700"/>
                <a:gd name="T45" fmla="*/ 218 h 491"/>
                <a:gd name="T46" fmla="*/ 55 w 700"/>
                <a:gd name="T47" fmla="*/ 207 h 491"/>
                <a:gd name="T48" fmla="*/ 81 w 700"/>
                <a:gd name="T49" fmla="*/ 176 h 491"/>
                <a:gd name="T50" fmla="*/ 74 w 700"/>
                <a:gd name="T51" fmla="*/ 146 h 491"/>
                <a:gd name="T52" fmla="*/ 105 w 700"/>
                <a:gd name="T53" fmla="*/ 119 h 491"/>
                <a:gd name="T54" fmla="*/ 139 w 700"/>
                <a:gd name="T55" fmla="*/ 100 h 491"/>
                <a:gd name="T56" fmla="*/ 164 w 700"/>
                <a:gd name="T57" fmla="*/ 84 h 491"/>
                <a:gd name="T58" fmla="*/ 225 w 700"/>
                <a:gd name="T59" fmla="*/ 147 h 491"/>
                <a:gd name="T60" fmla="*/ 259 w 700"/>
                <a:gd name="T61" fmla="*/ 184 h 491"/>
                <a:gd name="T62" fmla="*/ 360 w 700"/>
                <a:gd name="T63" fmla="*/ 202 h 491"/>
                <a:gd name="T64" fmla="*/ 434 w 700"/>
                <a:gd name="T65" fmla="*/ 152 h 491"/>
                <a:gd name="T66" fmla="*/ 463 w 700"/>
                <a:gd name="T67" fmla="*/ 148 h 491"/>
                <a:gd name="T68" fmla="*/ 489 w 700"/>
                <a:gd name="T69" fmla="*/ 133 h 491"/>
                <a:gd name="T70" fmla="*/ 529 w 700"/>
                <a:gd name="T71" fmla="*/ 119 h 491"/>
                <a:gd name="T72" fmla="*/ 494 w 700"/>
                <a:gd name="T73" fmla="*/ 97 h 491"/>
                <a:gd name="T74" fmla="*/ 498 w 700"/>
                <a:gd name="T75" fmla="*/ 67 h 491"/>
                <a:gd name="T76" fmla="*/ 538 w 700"/>
                <a:gd name="T77" fmla="*/ 26 h 491"/>
                <a:gd name="T78" fmla="*/ 579 w 700"/>
                <a:gd name="T79" fmla="*/ 2 h 491"/>
                <a:gd name="T80" fmla="*/ 654 w 700"/>
                <a:gd name="T81" fmla="*/ 92 h 491"/>
                <a:gd name="T82" fmla="*/ 694 w 700"/>
                <a:gd name="T83" fmla="*/ 109 h 491"/>
                <a:gd name="T84" fmla="*/ 657 w 700"/>
                <a:gd name="T85" fmla="*/ 164 h 491"/>
                <a:gd name="T86" fmla="*/ 635 w 700"/>
                <a:gd name="T87" fmla="*/ 193 h 491"/>
                <a:gd name="T88" fmla="*/ 623 w 700"/>
                <a:gd name="T89" fmla="*/ 204 h 491"/>
                <a:gd name="T90" fmla="*/ 605 w 700"/>
                <a:gd name="T91" fmla="*/ 200 h 491"/>
                <a:gd name="T92" fmla="*/ 551 w 700"/>
                <a:gd name="T93" fmla="*/ 236 h 491"/>
                <a:gd name="T94" fmla="*/ 548 w 700"/>
                <a:gd name="T95" fmla="*/ 210 h 491"/>
                <a:gd name="T96" fmla="*/ 501 w 700"/>
                <a:gd name="T97" fmla="*/ 241 h 491"/>
                <a:gd name="T98" fmla="*/ 536 w 700"/>
                <a:gd name="T99" fmla="*/ 261 h 491"/>
                <a:gd name="T100" fmla="*/ 540 w 700"/>
                <a:gd name="T101" fmla="*/ 276 h 491"/>
                <a:gd name="T102" fmla="*/ 538 w 700"/>
                <a:gd name="T103" fmla="*/ 329 h 491"/>
                <a:gd name="T104" fmla="*/ 534 w 700"/>
                <a:gd name="T105" fmla="*/ 363 h 491"/>
                <a:gd name="T106" fmla="*/ 547 w 700"/>
                <a:gd name="T107" fmla="*/ 379 h 491"/>
                <a:gd name="T108" fmla="*/ 466 w 700"/>
                <a:gd name="T109" fmla="*/ 460 h 491"/>
                <a:gd name="T110" fmla="*/ 437 w 700"/>
                <a:gd name="T111" fmla="*/ 471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00" h="491">
                  <a:moveTo>
                    <a:pt x="420" y="491"/>
                  </a:moveTo>
                  <a:cubicBezTo>
                    <a:pt x="419" y="491"/>
                    <a:pt x="418" y="491"/>
                    <a:pt x="416" y="489"/>
                  </a:cubicBezTo>
                  <a:cubicBezTo>
                    <a:pt x="414" y="486"/>
                    <a:pt x="412" y="483"/>
                    <a:pt x="412" y="481"/>
                  </a:cubicBezTo>
                  <a:cubicBezTo>
                    <a:pt x="414" y="475"/>
                    <a:pt x="414" y="475"/>
                    <a:pt x="414" y="475"/>
                  </a:cubicBezTo>
                  <a:cubicBezTo>
                    <a:pt x="414" y="473"/>
                    <a:pt x="413" y="473"/>
                    <a:pt x="413" y="473"/>
                  </a:cubicBezTo>
                  <a:cubicBezTo>
                    <a:pt x="412" y="473"/>
                    <a:pt x="411" y="474"/>
                    <a:pt x="408" y="476"/>
                  </a:cubicBezTo>
                  <a:cubicBezTo>
                    <a:pt x="408" y="476"/>
                    <a:pt x="407" y="476"/>
                    <a:pt x="407" y="476"/>
                  </a:cubicBezTo>
                  <a:cubicBezTo>
                    <a:pt x="406" y="476"/>
                    <a:pt x="405" y="475"/>
                    <a:pt x="404" y="474"/>
                  </a:cubicBezTo>
                  <a:cubicBezTo>
                    <a:pt x="400" y="470"/>
                    <a:pt x="400" y="470"/>
                    <a:pt x="400" y="470"/>
                  </a:cubicBezTo>
                  <a:cubicBezTo>
                    <a:pt x="400" y="470"/>
                    <a:pt x="400" y="470"/>
                    <a:pt x="400" y="470"/>
                  </a:cubicBezTo>
                  <a:cubicBezTo>
                    <a:pt x="399" y="470"/>
                    <a:pt x="399" y="470"/>
                    <a:pt x="399" y="470"/>
                  </a:cubicBezTo>
                  <a:cubicBezTo>
                    <a:pt x="393" y="474"/>
                    <a:pt x="393" y="474"/>
                    <a:pt x="393" y="474"/>
                  </a:cubicBezTo>
                  <a:cubicBezTo>
                    <a:pt x="378" y="468"/>
                    <a:pt x="378" y="468"/>
                    <a:pt x="378" y="468"/>
                  </a:cubicBezTo>
                  <a:cubicBezTo>
                    <a:pt x="377" y="466"/>
                    <a:pt x="376" y="465"/>
                    <a:pt x="377" y="464"/>
                  </a:cubicBezTo>
                  <a:cubicBezTo>
                    <a:pt x="378" y="460"/>
                    <a:pt x="378" y="460"/>
                    <a:pt x="378" y="460"/>
                  </a:cubicBezTo>
                  <a:cubicBezTo>
                    <a:pt x="378" y="460"/>
                    <a:pt x="378" y="460"/>
                    <a:pt x="378" y="460"/>
                  </a:cubicBezTo>
                  <a:cubicBezTo>
                    <a:pt x="378" y="460"/>
                    <a:pt x="378" y="460"/>
                    <a:pt x="378" y="460"/>
                  </a:cubicBezTo>
                  <a:cubicBezTo>
                    <a:pt x="377" y="457"/>
                    <a:pt x="377" y="457"/>
                    <a:pt x="377" y="457"/>
                  </a:cubicBezTo>
                  <a:cubicBezTo>
                    <a:pt x="377" y="456"/>
                    <a:pt x="377" y="456"/>
                    <a:pt x="377" y="456"/>
                  </a:cubicBezTo>
                  <a:cubicBezTo>
                    <a:pt x="376" y="456"/>
                    <a:pt x="376" y="456"/>
                    <a:pt x="376" y="456"/>
                  </a:cubicBezTo>
                  <a:cubicBezTo>
                    <a:pt x="369" y="455"/>
                    <a:pt x="369" y="455"/>
                    <a:pt x="369" y="455"/>
                  </a:cubicBezTo>
                  <a:cubicBezTo>
                    <a:pt x="366" y="455"/>
                    <a:pt x="366" y="454"/>
                    <a:pt x="365" y="453"/>
                  </a:cubicBezTo>
                  <a:cubicBezTo>
                    <a:pt x="365" y="453"/>
                    <a:pt x="365" y="453"/>
                    <a:pt x="365" y="453"/>
                  </a:cubicBezTo>
                  <a:cubicBezTo>
                    <a:pt x="364" y="453"/>
                    <a:pt x="364" y="453"/>
                    <a:pt x="364" y="453"/>
                  </a:cubicBezTo>
                  <a:cubicBezTo>
                    <a:pt x="359" y="453"/>
                    <a:pt x="359" y="453"/>
                    <a:pt x="359" y="453"/>
                  </a:cubicBezTo>
                  <a:cubicBezTo>
                    <a:pt x="351" y="456"/>
                    <a:pt x="351" y="456"/>
                    <a:pt x="351" y="456"/>
                  </a:cubicBezTo>
                  <a:cubicBezTo>
                    <a:pt x="343" y="458"/>
                    <a:pt x="343" y="458"/>
                    <a:pt x="343" y="458"/>
                  </a:cubicBezTo>
                  <a:cubicBezTo>
                    <a:pt x="333" y="460"/>
                    <a:pt x="333" y="460"/>
                    <a:pt x="333" y="460"/>
                  </a:cubicBezTo>
                  <a:cubicBezTo>
                    <a:pt x="324" y="460"/>
                    <a:pt x="324" y="460"/>
                    <a:pt x="324" y="460"/>
                  </a:cubicBezTo>
                  <a:cubicBezTo>
                    <a:pt x="322" y="460"/>
                    <a:pt x="322" y="460"/>
                    <a:pt x="322" y="460"/>
                  </a:cubicBezTo>
                  <a:cubicBezTo>
                    <a:pt x="321" y="461"/>
                    <a:pt x="321" y="461"/>
                    <a:pt x="321" y="461"/>
                  </a:cubicBezTo>
                  <a:cubicBezTo>
                    <a:pt x="321" y="461"/>
                    <a:pt x="321" y="461"/>
                    <a:pt x="321" y="461"/>
                  </a:cubicBezTo>
                  <a:cubicBezTo>
                    <a:pt x="319" y="463"/>
                    <a:pt x="319" y="466"/>
                    <a:pt x="319" y="473"/>
                  </a:cubicBezTo>
                  <a:cubicBezTo>
                    <a:pt x="318" y="478"/>
                    <a:pt x="318" y="478"/>
                    <a:pt x="318" y="478"/>
                  </a:cubicBezTo>
                  <a:cubicBezTo>
                    <a:pt x="318" y="478"/>
                    <a:pt x="318" y="478"/>
                    <a:pt x="318" y="478"/>
                  </a:cubicBezTo>
                  <a:cubicBezTo>
                    <a:pt x="317" y="478"/>
                    <a:pt x="316" y="478"/>
                    <a:pt x="315" y="476"/>
                  </a:cubicBezTo>
                  <a:cubicBezTo>
                    <a:pt x="314" y="475"/>
                    <a:pt x="314" y="475"/>
                    <a:pt x="314" y="475"/>
                  </a:cubicBezTo>
                  <a:cubicBezTo>
                    <a:pt x="314" y="475"/>
                    <a:pt x="314" y="475"/>
                    <a:pt x="314" y="475"/>
                  </a:cubicBezTo>
                  <a:cubicBezTo>
                    <a:pt x="314" y="475"/>
                    <a:pt x="314" y="475"/>
                    <a:pt x="314" y="475"/>
                  </a:cubicBezTo>
                  <a:cubicBezTo>
                    <a:pt x="312" y="473"/>
                    <a:pt x="311" y="473"/>
                    <a:pt x="309" y="473"/>
                  </a:cubicBezTo>
                  <a:cubicBezTo>
                    <a:pt x="309" y="473"/>
                    <a:pt x="308" y="473"/>
                    <a:pt x="308" y="473"/>
                  </a:cubicBezTo>
                  <a:cubicBezTo>
                    <a:pt x="307" y="473"/>
                    <a:pt x="306" y="473"/>
                    <a:pt x="306" y="473"/>
                  </a:cubicBezTo>
                  <a:cubicBezTo>
                    <a:pt x="305" y="473"/>
                    <a:pt x="304" y="472"/>
                    <a:pt x="304" y="472"/>
                  </a:cubicBezTo>
                  <a:cubicBezTo>
                    <a:pt x="296" y="467"/>
                    <a:pt x="296" y="467"/>
                    <a:pt x="296" y="467"/>
                  </a:cubicBezTo>
                  <a:cubicBezTo>
                    <a:pt x="294" y="465"/>
                    <a:pt x="294" y="463"/>
                    <a:pt x="295" y="462"/>
                  </a:cubicBezTo>
                  <a:cubicBezTo>
                    <a:pt x="296" y="460"/>
                    <a:pt x="298" y="458"/>
                    <a:pt x="297" y="456"/>
                  </a:cubicBezTo>
                  <a:cubicBezTo>
                    <a:pt x="297" y="455"/>
                    <a:pt x="296" y="455"/>
                    <a:pt x="294" y="453"/>
                  </a:cubicBezTo>
                  <a:cubicBezTo>
                    <a:pt x="289" y="451"/>
                    <a:pt x="289" y="451"/>
                    <a:pt x="289" y="451"/>
                  </a:cubicBezTo>
                  <a:cubicBezTo>
                    <a:pt x="288" y="450"/>
                    <a:pt x="288" y="448"/>
                    <a:pt x="288" y="446"/>
                  </a:cubicBezTo>
                  <a:cubicBezTo>
                    <a:pt x="289" y="445"/>
                    <a:pt x="289" y="445"/>
                    <a:pt x="289" y="445"/>
                  </a:cubicBezTo>
                  <a:cubicBezTo>
                    <a:pt x="290" y="445"/>
                    <a:pt x="290" y="445"/>
                    <a:pt x="290" y="445"/>
                  </a:cubicBezTo>
                  <a:cubicBezTo>
                    <a:pt x="289" y="444"/>
                    <a:pt x="289" y="444"/>
                    <a:pt x="289" y="444"/>
                  </a:cubicBezTo>
                  <a:cubicBezTo>
                    <a:pt x="287" y="442"/>
                    <a:pt x="287" y="442"/>
                    <a:pt x="287" y="442"/>
                  </a:cubicBezTo>
                  <a:cubicBezTo>
                    <a:pt x="286" y="442"/>
                    <a:pt x="286" y="442"/>
                    <a:pt x="286" y="442"/>
                  </a:cubicBezTo>
                  <a:cubicBezTo>
                    <a:pt x="286" y="442"/>
                    <a:pt x="286" y="442"/>
                    <a:pt x="286" y="442"/>
                  </a:cubicBezTo>
                  <a:cubicBezTo>
                    <a:pt x="276" y="442"/>
                    <a:pt x="276" y="442"/>
                    <a:pt x="276" y="442"/>
                  </a:cubicBezTo>
                  <a:cubicBezTo>
                    <a:pt x="276" y="442"/>
                    <a:pt x="276" y="442"/>
                    <a:pt x="276" y="442"/>
                  </a:cubicBezTo>
                  <a:cubicBezTo>
                    <a:pt x="276" y="442"/>
                    <a:pt x="276" y="442"/>
                    <a:pt x="276" y="442"/>
                  </a:cubicBezTo>
                  <a:cubicBezTo>
                    <a:pt x="275" y="443"/>
                    <a:pt x="275" y="443"/>
                    <a:pt x="275" y="443"/>
                  </a:cubicBezTo>
                  <a:cubicBezTo>
                    <a:pt x="274" y="443"/>
                    <a:pt x="274" y="439"/>
                    <a:pt x="274" y="438"/>
                  </a:cubicBezTo>
                  <a:cubicBezTo>
                    <a:pt x="274" y="434"/>
                    <a:pt x="275" y="432"/>
                    <a:pt x="276" y="430"/>
                  </a:cubicBezTo>
                  <a:cubicBezTo>
                    <a:pt x="284" y="423"/>
                    <a:pt x="287" y="417"/>
                    <a:pt x="288" y="412"/>
                  </a:cubicBezTo>
                  <a:cubicBezTo>
                    <a:pt x="286" y="405"/>
                    <a:pt x="286" y="405"/>
                    <a:pt x="286" y="405"/>
                  </a:cubicBezTo>
                  <a:cubicBezTo>
                    <a:pt x="284" y="397"/>
                    <a:pt x="284" y="397"/>
                    <a:pt x="284" y="397"/>
                  </a:cubicBezTo>
                  <a:cubicBezTo>
                    <a:pt x="283" y="393"/>
                    <a:pt x="280" y="391"/>
                    <a:pt x="275" y="390"/>
                  </a:cubicBezTo>
                  <a:cubicBezTo>
                    <a:pt x="272" y="389"/>
                    <a:pt x="272" y="389"/>
                    <a:pt x="272" y="389"/>
                  </a:cubicBezTo>
                  <a:cubicBezTo>
                    <a:pt x="267" y="388"/>
                    <a:pt x="267" y="388"/>
                    <a:pt x="267" y="388"/>
                  </a:cubicBezTo>
                  <a:cubicBezTo>
                    <a:pt x="260" y="386"/>
                    <a:pt x="260" y="386"/>
                    <a:pt x="260" y="386"/>
                  </a:cubicBezTo>
                  <a:cubicBezTo>
                    <a:pt x="259" y="386"/>
                    <a:pt x="258" y="385"/>
                    <a:pt x="258" y="385"/>
                  </a:cubicBezTo>
                  <a:cubicBezTo>
                    <a:pt x="258" y="385"/>
                    <a:pt x="258" y="384"/>
                    <a:pt x="258" y="384"/>
                  </a:cubicBezTo>
                  <a:cubicBezTo>
                    <a:pt x="260" y="381"/>
                    <a:pt x="261" y="379"/>
                    <a:pt x="260" y="377"/>
                  </a:cubicBezTo>
                  <a:cubicBezTo>
                    <a:pt x="259" y="375"/>
                    <a:pt x="258" y="375"/>
                    <a:pt x="256" y="375"/>
                  </a:cubicBezTo>
                  <a:cubicBezTo>
                    <a:pt x="255" y="375"/>
                    <a:pt x="253" y="375"/>
                    <a:pt x="252" y="377"/>
                  </a:cubicBezTo>
                  <a:cubicBezTo>
                    <a:pt x="249" y="379"/>
                    <a:pt x="249" y="379"/>
                    <a:pt x="249" y="379"/>
                  </a:cubicBezTo>
                  <a:cubicBezTo>
                    <a:pt x="248" y="379"/>
                    <a:pt x="248" y="379"/>
                    <a:pt x="248" y="379"/>
                  </a:cubicBezTo>
                  <a:cubicBezTo>
                    <a:pt x="243" y="376"/>
                    <a:pt x="243" y="376"/>
                    <a:pt x="243" y="376"/>
                  </a:cubicBezTo>
                  <a:cubicBezTo>
                    <a:pt x="242" y="376"/>
                    <a:pt x="242" y="376"/>
                    <a:pt x="242" y="376"/>
                  </a:cubicBezTo>
                  <a:cubicBezTo>
                    <a:pt x="238" y="376"/>
                    <a:pt x="233" y="379"/>
                    <a:pt x="227" y="383"/>
                  </a:cubicBezTo>
                  <a:cubicBezTo>
                    <a:pt x="207" y="396"/>
                    <a:pt x="207" y="396"/>
                    <a:pt x="207" y="396"/>
                  </a:cubicBezTo>
                  <a:cubicBezTo>
                    <a:pt x="205" y="393"/>
                    <a:pt x="203" y="391"/>
                    <a:pt x="200" y="391"/>
                  </a:cubicBezTo>
                  <a:cubicBezTo>
                    <a:pt x="194" y="392"/>
                    <a:pt x="194" y="392"/>
                    <a:pt x="194" y="392"/>
                  </a:cubicBezTo>
                  <a:cubicBezTo>
                    <a:pt x="191" y="392"/>
                    <a:pt x="190" y="392"/>
                    <a:pt x="190" y="391"/>
                  </a:cubicBezTo>
                  <a:cubicBezTo>
                    <a:pt x="190" y="390"/>
                    <a:pt x="190" y="390"/>
                    <a:pt x="190" y="390"/>
                  </a:cubicBezTo>
                  <a:cubicBezTo>
                    <a:pt x="189" y="390"/>
                    <a:pt x="189" y="390"/>
                    <a:pt x="189" y="390"/>
                  </a:cubicBezTo>
                  <a:cubicBezTo>
                    <a:pt x="180" y="390"/>
                    <a:pt x="180" y="390"/>
                    <a:pt x="180" y="390"/>
                  </a:cubicBezTo>
                  <a:cubicBezTo>
                    <a:pt x="180" y="390"/>
                    <a:pt x="180" y="390"/>
                    <a:pt x="180" y="390"/>
                  </a:cubicBezTo>
                  <a:cubicBezTo>
                    <a:pt x="179" y="391"/>
                    <a:pt x="179" y="391"/>
                    <a:pt x="179" y="391"/>
                  </a:cubicBezTo>
                  <a:cubicBezTo>
                    <a:pt x="176" y="394"/>
                    <a:pt x="174" y="397"/>
                    <a:pt x="173" y="400"/>
                  </a:cubicBezTo>
                  <a:cubicBezTo>
                    <a:pt x="172" y="398"/>
                    <a:pt x="172" y="396"/>
                    <a:pt x="173" y="393"/>
                  </a:cubicBezTo>
                  <a:cubicBezTo>
                    <a:pt x="174" y="391"/>
                    <a:pt x="174" y="391"/>
                    <a:pt x="174" y="391"/>
                  </a:cubicBezTo>
                  <a:cubicBezTo>
                    <a:pt x="172" y="392"/>
                    <a:pt x="172" y="392"/>
                    <a:pt x="172" y="392"/>
                  </a:cubicBezTo>
                  <a:cubicBezTo>
                    <a:pt x="169" y="394"/>
                    <a:pt x="169" y="394"/>
                    <a:pt x="169" y="394"/>
                  </a:cubicBezTo>
                  <a:cubicBezTo>
                    <a:pt x="167" y="394"/>
                    <a:pt x="167" y="394"/>
                    <a:pt x="167" y="394"/>
                  </a:cubicBezTo>
                  <a:cubicBezTo>
                    <a:pt x="165" y="393"/>
                    <a:pt x="165" y="393"/>
                    <a:pt x="165" y="393"/>
                  </a:cubicBezTo>
                  <a:cubicBezTo>
                    <a:pt x="150" y="390"/>
                    <a:pt x="150" y="390"/>
                    <a:pt x="150" y="390"/>
                  </a:cubicBezTo>
                  <a:cubicBezTo>
                    <a:pt x="145" y="390"/>
                    <a:pt x="145" y="390"/>
                    <a:pt x="145" y="390"/>
                  </a:cubicBezTo>
                  <a:cubicBezTo>
                    <a:pt x="139" y="389"/>
                    <a:pt x="139" y="389"/>
                    <a:pt x="139" y="389"/>
                  </a:cubicBezTo>
                  <a:cubicBezTo>
                    <a:pt x="137" y="387"/>
                    <a:pt x="134" y="385"/>
                    <a:pt x="129" y="384"/>
                  </a:cubicBezTo>
                  <a:cubicBezTo>
                    <a:pt x="123" y="381"/>
                    <a:pt x="123" y="381"/>
                    <a:pt x="123" y="381"/>
                  </a:cubicBezTo>
                  <a:cubicBezTo>
                    <a:pt x="122" y="376"/>
                    <a:pt x="122" y="376"/>
                    <a:pt x="122" y="376"/>
                  </a:cubicBezTo>
                  <a:cubicBezTo>
                    <a:pt x="122" y="375"/>
                    <a:pt x="122" y="375"/>
                    <a:pt x="122" y="375"/>
                  </a:cubicBezTo>
                  <a:cubicBezTo>
                    <a:pt x="121" y="375"/>
                    <a:pt x="121" y="375"/>
                    <a:pt x="121" y="375"/>
                  </a:cubicBezTo>
                  <a:cubicBezTo>
                    <a:pt x="119" y="376"/>
                    <a:pt x="119" y="376"/>
                    <a:pt x="119" y="376"/>
                  </a:cubicBezTo>
                  <a:cubicBezTo>
                    <a:pt x="115" y="375"/>
                    <a:pt x="115" y="375"/>
                    <a:pt x="115" y="375"/>
                  </a:cubicBezTo>
                  <a:cubicBezTo>
                    <a:pt x="112" y="373"/>
                    <a:pt x="112" y="373"/>
                    <a:pt x="112" y="373"/>
                  </a:cubicBezTo>
                  <a:cubicBezTo>
                    <a:pt x="112" y="372"/>
                    <a:pt x="112" y="372"/>
                    <a:pt x="112" y="372"/>
                  </a:cubicBezTo>
                  <a:cubicBezTo>
                    <a:pt x="112" y="372"/>
                    <a:pt x="112" y="372"/>
                    <a:pt x="112" y="372"/>
                  </a:cubicBezTo>
                  <a:cubicBezTo>
                    <a:pt x="111" y="372"/>
                    <a:pt x="111" y="372"/>
                    <a:pt x="111" y="372"/>
                  </a:cubicBezTo>
                  <a:cubicBezTo>
                    <a:pt x="109" y="372"/>
                    <a:pt x="109" y="372"/>
                    <a:pt x="109" y="372"/>
                  </a:cubicBezTo>
                  <a:cubicBezTo>
                    <a:pt x="107" y="371"/>
                    <a:pt x="106" y="371"/>
                    <a:pt x="106" y="370"/>
                  </a:cubicBezTo>
                  <a:cubicBezTo>
                    <a:pt x="106" y="370"/>
                    <a:pt x="106" y="370"/>
                    <a:pt x="106" y="370"/>
                  </a:cubicBezTo>
                  <a:cubicBezTo>
                    <a:pt x="106" y="370"/>
                    <a:pt x="106" y="370"/>
                    <a:pt x="106" y="370"/>
                  </a:cubicBezTo>
                  <a:cubicBezTo>
                    <a:pt x="105" y="368"/>
                    <a:pt x="103" y="366"/>
                    <a:pt x="99" y="365"/>
                  </a:cubicBezTo>
                  <a:cubicBezTo>
                    <a:pt x="97" y="361"/>
                    <a:pt x="97" y="361"/>
                    <a:pt x="97" y="361"/>
                  </a:cubicBezTo>
                  <a:cubicBezTo>
                    <a:pt x="97" y="360"/>
                    <a:pt x="97" y="360"/>
                    <a:pt x="97" y="360"/>
                  </a:cubicBezTo>
                  <a:cubicBezTo>
                    <a:pt x="96" y="360"/>
                    <a:pt x="96" y="360"/>
                    <a:pt x="96" y="360"/>
                  </a:cubicBezTo>
                  <a:cubicBezTo>
                    <a:pt x="90" y="360"/>
                    <a:pt x="90" y="360"/>
                    <a:pt x="90" y="360"/>
                  </a:cubicBezTo>
                  <a:cubicBezTo>
                    <a:pt x="89" y="360"/>
                    <a:pt x="89" y="360"/>
                    <a:pt x="89" y="360"/>
                  </a:cubicBezTo>
                  <a:cubicBezTo>
                    <a:pt x="89" y="361"/>
                    <a:pt x="89" y="361"/>
                    <a:pt x="89" y="361"/>
                  </a:cubicBezTo>
                  <a:cubicBezTo>
                    <a:pt x="87" y="363"/>
                    <a:pt x="87" y="363"/>
                    <a:pt x="87" y="363"/>
                  </a:cubicBezTo>
                  <a:cubicBezTo>
                    <a:pt x="86" y="364"/>
                    <a:pt x="85" y="364"/>
                    <a:pt x="85" y="364"/>
                  </a:cubicBezTo>
                  <a:cubicBezTo>
                    <a:pt x="85" y="364"/>
                    <a:pt x="85" y="364"/>
                    <a:pt x="85" y="363"/>
                  </a:cubicBezTo>
                  <a:cubicBezTo>
                    <a:pt x="85" y="363"/>
                    <a:pt x="85" y="363"/>
                    <a:pt x="85" y="363"/>
                  </a:cubicBezTo>
                  <a:cubicBezTo>
                    <a:pt x="84" y="363"/>
                    <a:pt x="84" y="363"/>
                    <a:pt x="84" y="363"/>
                  </a:cubicBezTo>
                  <a:cubicBezTo>
                    <a:pt x="83" y="362"/>
                    <a:pt x="83" y="362"/>
                    <a:pt x="83" y="362"/>
                  </a:cubicBezTo>
                  <a:cubicBezTo>
                    <a:pt x="79" y="359"/>
                    <a:pt x="79" y="359"/>
                    <a:pt x="79" y="359"/>
                  </a:cubicBezTo>
                  <a:cubicBezTo>
                    <a:pt x="75" y="355"/>
                    <a:pt x="75" y="355"/>
                    <a:pt x="75" y="355"/>
                  </a:cubicBezTo>
                  <a:cubicBezTo>
                    <a:pt x="74" y="352"/>
                    <a:pt x="72" y="351"/>
                    <a:pt x="70" y="351"/>
                  </a:cubicBezTo>
                  <a:cubicBezTo>
                    <a:pt x="65" y="349"/>
                    <a:pt x="65" y="349"/>
                    <a:pt x="65" y="349"/>
                  </a:cubicBezTo>
                  <a:cubicBezTo>
                    <a:pt x="60" y="348"/>
                    <a:pt x="60" y="348"/>
                    <a:pt x="60" y="348"/>
                  </a:cubicBezTo>
                  <a:cubicBezTo>
                    <a:pt x="59" y="347"/>
                    <a:pt x="59" y="347"/>
                    <a:pt x="59" y="347"/>
                  </a:cubicBezTo>
                  <a:cubicBezTo>
                    <a:pt x="59" y="343"/>
                    <a:pt x="57" y="339"/>
                    <a:pt x="55" y="335"/>
                  </a:cubicBezTo>
                  <a:cubicBezTo>
                    <a:pt x="55" y="334"/>
                    <a:pt x="55" y="333"/>
                    <a:pt x="57" y="331"/>
                  </a:cubicBezTo>
                  <a:cubicBezTo>
                    <a:pt x="57" y="332"/>
                    <a:pt x="57" y="332"/>
                    <a:pt x="57" y="332"/>
                  </a:cubicBezTo>
                  <a:cubicBezTo>
                    <a:pt x="57" y="332"/>
                    <a:pt x="57" y="332"/>
                    <a:pt x="57" y="332"/>
                  </a:cubicBezTo>
                  <a:cubicBezTo>
                    <a:pt x="57" y="333"/>
                    <a:pt x="57" y="333"/>
                    <a:pt x="57" y="333"/>
                  </a:cubicBezTo>
                  <a:cubicBezTo>
                    <a:pt x="60" y="335"/>
                    <a:pt x="60" y="335"/>
                    <a:pt x="60" y="335"/>
                  </a:cubicBezTo>
                  <a:cubicBezTo>
                    <a:pt x="60" y="335"/>
                    <a:pt x="60" y="335"/>
                    <a:pt x="60" y="335"/>
                  </a:cubicBezTo>
                  <a:cubicBezTo>
                    <a:pt x="61" y="335"/>
                    <a:pt x="61" y="335"/>
                    <a:pt x="61" y="335"/>
                  </a:cubicBezTo>
                  <a:cubicBezTo>
                    <a:pt x="62" y="335"/>
                    <a:pt x="64" y="334"/>
                    <a:pt x="65" y="331"/>
                  </a:cubicBezTo>
                  <a:cubicBezTo>
                    <a:pt x="66" y="329"/>
                    <a:pt x="67" y="326"/>
                    <a:pt x="66" y="324"/>
                  </a:cubicBezTo>
                  <a:cubicBezTo>
                    <a:pt x="66" y="323"/>
                    <a:pt x="65" y="321"/>
                    <a:pt x="62" y="321"/>
                  </a:cubicBezTo>
                  <a:cubicBezTo>
                    <a:pt x="56" y="319"/>
                    <a:pt x="56" y="319"/>
                    <a:pt x="56" y="319"/>
                  </a:cubicBezTo>
                  <a:cubicBezTo>
                    <a:pt x="56" y="318"/>
                    <a:pt x="56" y="317"/>
                    <a:pt x="56" y="315"/>
                  </a:cubicBezTo>
                  <a:cubicBezTo>
                    <a:pt x="59" y="309"/>
                    <a:pt x="59" y="309"/>
                    <a:pt x="59" y="309"/>
                  </a:cubicBezTo>
                  <a:cubicBezTo>
                    <a:pt x="59" y="309"/>
                    <a:pt x="59" y="309"/>
                    <a:pt x="59" y="309"/>
                  </a:cubicBezTo>
                  <a:cubicBezTo>
                    <a:pt x="59" y="309"/>
                    <a:pt x="59" y="309"/>
                    <a:pt x="59" y="309"/>
                  </a:cubicBezTo>
                  <a:cubicBezTo>
                    <a:pt x="58" y="305"/>
                    <a:pt x="56" y="304"/>
                    <a:pt x="52" y="304"/>
                  </a:cubicBezTo>
                  <a:cubicBezTo>
                    <a:pt x="52" y="304"/>
                    <a:pt x="52" y="304"/>
                    <a:pt x="51" y="304"/>
                  </a:cubicBezTo>
                  <a:cubicBezTo>
                    <a:pt x="50" y="299"/>
                    <a:pt x="50" y="299"/>
                    <a:pt x="50" y="299"/>
                  </a:cubicBezTo>
                  <a:cubicBezTo>
                    <a:pt x="48" y="294"/>
                    <a:pt x="48" y="294"/>
                    <a:pt x="48" y="294"/>
                  </a:cubicBezTo>
                  <a:cubicBezTo>
                    <a:pt x="48" y="294"/>
                    <a:pt x="48" y="294"/>
                    <a:pt x="48" y="294"/>
                  </a:cubicBezTo>
                  <a:cubicBezTo>
                    <a:pt x="48" y="294"/>
                    <a:pt x="48" y="294"/>
                    <a:pt x="48" y="294"/>
                  </a:cubicBezTo>
                  <a:cubicBezTo>
                    <a:pt x="45" y="291"/>
                    <a:pt x="45" y="291"/>
                    <a:pt x="45" y="291"/>
                  </a:cubicBezTo>
                  <a:cubicBezTo>
                    <a:pt x="45" y="291"/>
                    <a:pt x="45" y="291"/>
                    <a:pt x="45" y="291"/>
                  </a:cubicBezTo>
                  <a:cubicBezTo>
                    <a:pt x="44" y="291"/>
                    <a:pt x="44" y="291"/>
                    <a:pt x="44" y="291"/>
                  </a:cubicBezTo>
                  <a:cubicBezTo>
                    <a:pt x="41" y="291"/>
                    <a:pt x="41" y="291"/>
                    <a:pt x="41" y="291"/>
                  </a:cubicBezTo>
                  <a:cubicBezTo>
                    <a:pt x="35" y="288"/>
                    <a:pt x="35" y="288"/>
                    <a:pt x="35" y="288"/>
                  </a:cubicBezTo>
                  <a:cubicBezTo>
                    <a:pt x="29" y="286"/>
                    <a:pt x="29" y="286"/>
                    <a:pt x="29" y="286"/>
                  </a:cubicBezTo>
                  <a:cubicBezTo>
                    <a:pt x="27" y="284"/>
                    <a:pt x="27" y="284"/>
                    <a:pt x="27" y="284"/>
                  </a:cubicBezTo>
                  <a:cubicBezTo>
                    <a:pt x="25" y="279"/>
                    <a:pt x="25" y="279"/>
                    <a:pt x="25" y="279"/>
                  </a:cubicBezTo>
                  <a:cubicBezTo>
                    <a:pt x="25" y="277"/>
                    <a:pt x="24" y="274"/>
                    <a:pt x="23" y="273"/>
                  </a:cubicBezTo>
                  <a:cubicBezTo>
                    <a:pt x="22" y="273"/>
                    <a:pt x="22" y="273"/>
                    <a:pt x="22" y="273"/>
                  </a:cubicBezTo>
                  <a:cubicBezTo>
                    <a:pt x="22" y="273"/>
                    <a:pt x="22" y="273"/>
                    <a:pt x="22" y="273"/>
                  </a:cubicBezTo>
                  <a:cubicBezTo>
                    <a:pt x="19" y="273"/>
                    <a:pt x="19" y="273"/>
                    <a:pt x="19" y="273"/>
                  </a:cubicBezTo>
                  <a:cubicBezTo>
                    <a:pt x="16" y="272"/>
                    <a:pt x="16" y="272"/>
                    <a:pt x="16" y="272"/>
                  </a:cubicBezTo>
                  <a:cubicBezTo>
                    <a:pt x="15" y="271"/>
                    <a:pt x="13" y="269"/>
                    <a:pt x="10" y="268"/>
                  </a:cubicBezTo>
                  <a:cubicBezTo>
                    <a:pt x="12" y="265"/>
                    <a:pt x="12" y="265"/>
                    <a:pt x="12" y="265"/>
                  </a:cubicBezTo>
                  <a:cubicBezTo>
                    <a:pt x="14" y="261"/>
                    <a:pt x="14" y="259"/>
                    <a:pt x="14" y="257"/>
                  </a:cubicBezTo>
                  <a:cubicBezTo>
                    <a:pt x="13" y="250"/>
                    <a:pt x="13" y="250"/>
                    <a:pt x="13" y="250"/>
                  </a:cubicBezTo>
                  <a:cubicBezTo>
                    <a:pt x="9" y="245"/>
                    <a:pt x="9" y="245"/>
                    <a:pt x="9" y="245"/>
                  </a:cubicBezTo>
                  <a:cubicBezTo>
                    <a:pt x="9" y="245"/>
                    <a:pt x="9" y="245"/>
                    <a:pt x="9" y="245"/>
                  </a:cubicBezTo>
                  <a:cubicBezTo>
                    <a:pt x="9" y="245"/>
                    <a:pt x="9" y="245"/>
                    <a:pt x="9" y="245"/>
                  </a:cubicBezTo>
                  <a:cubicBezTo>
                    <a:pt x="4" y="245"/>
                    <a:pt x="4" y="245"/>
                    <a:pt x="4" y="245"/>
                  </a:cubicBezTo>
                  <a:cubicBezTo>
                    <a:pt x="1" y="244"/>
                    <a:pt x="1" y="244"/>
                    <a:pt x="1" y="244"/>
                  </a:cubicBezTo>
                  <a:cubicBezTo>
                    <a:pt x="0" y="243"/>
                    <a:pt x="0" y="241"/>
                    <a:pt x="0" y="237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1" y="228"/>
                    <a:pt x="1" y="228"/>
                    <a:pt x="1" y="228"/>
                  </a:cubicBezTo>
                  <a:cubicBezTo>
                    <a:pt x="7" y="223"/>
                    <a:pt x="7" y="223"/>
                    <a:pt x="7" y="223"/>
                  </a:cubicBezTo>
                  <a:cubicBezTo>
                    <a:pt x="16" y="218"/>
                    <a:pt x="16" y="218"/>
                    <a:pt x="16" y="218"/>
                  </a:cubicBezTo>
                  <a:cubicBezTo>
                    <a:pt x="20" y="218"/>
                    <a:pt x="20" y="218"/>
                    <a:pt x="20" y="218"/>
                  </a:cubicBezTo>
                  <a:cubicBezTo>
                    <a:pt x="21" y="220"/>
                    <a:pt x="21" y="220"/>
                    <a:pt x="21" y="220"/>
                  </a:cubicBezTo>
                  <a:cubicBezTo>
                    <a:pt x="22" y="221"/>
                    <a:pt x="23" y="221"/>
                    <a:pt x="25" y="221"/>
                  </a:cubicBezTo>
                  <a:cubicBezTo>
                    <a:pt x="27" y="221"/>
                    <a:pt x="30" y="220"/>
                    <a:pt x="33" y="218"/>
                  </a:cubicBezTo>
                  <a:cubicBezTo>
                    <a:pt x="34" y="218"/>
                    <a:pt x="34" y="218"/>
                    <a:pt x="34" y="218"/>
                  </a:cubicBezTo>
                  <a:cubicBezTo>
                    <a:pt x="34" y="218"/>
                    <a:pt x="34" y="218"/>
                    <a:pt x="34" y="218"/>
                  </a:cubicBezTo>
                  <a:cubicBezTo>
                    <a:pt x="36" y="214"/>
                    <a:pt x="36" y="214"/>
                    <a:pt x="36" y="214"/>
                  </a:cubicBezTo>
                  <a:cubicBezTo>
                    <a:pt x="38" y="210"/>
                    <a:pt x="38" y="210"/>
                    <a:pt x="38" y="210"/>
                  </a:cubicBezTo>
                  <a:cubicBezTo>
                    <a:pt x="43" y="211"/>
                    <a:pt x="43" y="211"/>
                    <a:pt x="43" y="211"/>
                  </a:cubicBezTo>
                  <a:cubicBezTo>
                    <a:pt x="44" y="211"/>
                    <a:pt x="46" y="211"/>
                    <a:pt x="47" y="211"/>
                  </a:cubicBezTo>
                  <a:cubicBezTo>
                    <a:pt x="48" y="211"/>
                    <a:pt x="49" y="211"/>
                    <a:pt x="50" y="211"/>
                  </a:cubicBezTo>
                  <a:cubicBezTo>
                    <a:pt x="52" y="210"/>
                    <a:pt x="54" y="209"/>
                    <a:pt x="55" y="207"/>
                  </a:cubicBezTo>
                  <a:cubicBezTo>
                    <a:pt x="59" y="201"/>
                    <a:pt x="59" y="201"/>
                    <a:pt x="59" y="201"/>
                  </a:cubicBezTo>
                  <a:cubicBezTo>
                    <a:pt x="59" y="200"/>
                    <a:pt x="61" y="199"/>
                    <a:pt x="65" y="198"/>
                  </a:cubicBezTo>
                  <a:cubicBezTo>
                    <a:pt x="74" y="196"/>
                    <a:pt x="74" y="196"/>
                    <a:pt x="74" y="196"/>
                  </a:cubicBezTo>
                  <a:cubicBezTo>
                    <a:pt x="76" y="195"/>
                    <a:pt x="77" y="193"/>
                    <a:pt x="77" y="191"/>
                  </a:cubicBezTo>
                  <a:cubicBezTo>
                    <a:pt x="77" y="190"/>
                    <a:pt x="77" y="190"/>
                    <a:pt x="77" y="190"/>
                  </a:cubicBezTo>
                  <a:cubicBezTo>
                    <a:pt x="76" y="185"/>
                    <a:pt x="76" y="185"/>
                    <a:pt x="76" y="185"/>
                  </a:cubicBezTo>
                  <a:cubicBezTo>
                    <a:pt x="77" y="180"/>
                    <a:pt x="77" y="180"/>
                    <a:pt x="77" y="180"/>
                  </a:cubicBezTo>
                  <a:cubicBezTo>
                    <a:pt x="81" y="176"/>
                    <a:pt x="81" y="176"/>
                    <a:pt x="81" y="176"/>
                  </a:cubicBezTo>
                  <a:cubicBezTo>
                    <a:pt x="82" y="174"/>
                    <a:pt x="82" y="172"/>
                    <a:pt x="81" y="170"/>
                  </a:cubicBezTo>
                  <a:cubicBezTo>
                    <a:pt x="79" y="164"/>
                    <a:pt x="79" y="164"/>
                    <a:pt x="79" y="164"/>
                  </a:cubicBezTo>
                  <a:cubicBezTo>
                    <a:pt x="78" y="157"/>
                    <a:pt x="78" y="157"/>
                    <a:pt x="78" y="157"/>
                  </a:cubicBezTo>
                  <a:cubicBezTo>
                    <a:pt x="77" y="152"/>
                    <a:pt x="77" y="152"/>
                    <a:pt x="77" y="152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4" y="147"/>
                    <a:pt x="73" y="146"/>
                    <a:pt x="74" y="146"/>
                  </a:cubicBezTo>
                  <a:cubicBezTo>
                    <a:pt x="83" y="143"/>
                    <a:pt x="83" y="143"/>
                    <a:pt x="83" y="143"/>
                  </a:cubicBezTo>
                  <a:cubicBezTo>
                    <a:pt x="93" y="143"/>
                    <a:pt x="93" y="143"/>
                    <a:pt x="93" y="143"/>
                  </a:cubicBezTo>
                  <a:cubicBezTo>
                    <a:pt x="105" y="142"/>
                    <a:pt x="105" y="142"/>
                    <a:pt x="105" y="142"/>
                  </a:cubicBezTo>
                  <a:cubicBezTo>
                    <a:pt x="105" y="142"/>
                    <a:pt x="105" y="142"/>
                    <a:pt x="105" y="142"/>
                  </a:cubicBezTo>
                  <a:cubicBezTo>
                    <a:pt x="105" y="142"/>
                    <a:pt x="105" y="142"/>
                    <a:pt x="105" y="142"/>
                  </a:cubicBezTo>
                  <a:cubicBezTo>
                    <a:pt x="106" y="141"/>
                    <a:pt x="106" y="138"/>
                    <a:pt x="104" y="136"/>
                  </a:cubicBezTo>
                  <a:cubicBezTo>
                    <a:pt x="102" y="131"/>
                    <a:pt x="102" y="131"/>
                    <a:pt x="102" y="131"/>
                  </a:cubicBezTo>
                  <a:cubicBezTo>
                    <a:pt x="105" y="119"/>
                    <a:pt x="105" y="119"/>
                    <a:pt x="105" y="119"/>
                  </a:cubicBezTo>
                  <a:cubicBezTo>
                    <a:pt x="110" y="110"/>
                    <a:pt x="110" y="110"/>
                    <a:pt x="110" y="110"/>
                  </a:cubicBezTo>
                  <a:cubicBezTo>
                    <a:pt x="115" y="111"/>
                    <a:pt x="115" y="111"/>
                    <a:pt x="115" y="111"/>
                  </a:cubicBezTo>
                  <a:cubicBezTo>
                    <a:pt x="119" y="113"/>
                    <a:pt x="122" y="114"/>
                    <a:pt x="125" y="114"/>
                  </a:cubicBezTo>
                  <a:cubicBezTo>
                    <a:pt x="133" y="113"/>
                    <a:pt x="133" y="113"/>
                    <a:pt x="133" y="113"/>
                  </a:cubicBezTo>
                  <a:cubicBezTo>
                    <a:pt x="133" y="113"/>
                    <a:pt x="133" y="113"/>
                    <a:pt x="133" y="113"/>
                  </a:cubicBezTo>
                  <a:cubicBezTo>
                    <a:pt x="133" y="113"/>
                    <a:pt x="133" y="113"/>
                    <a:pt x="133" y="113"/>
                  </a:cubicBezTo>
                  <a:cubicBezTo>
                    <a:pt x="138" y="109"/>
                    <a:pt x="138" y="109"/>
                    <a:pt x="138" y="109"/>
                  </a:cubicBezTo>
                  <a:cubicBezTo>
                    <a:pt x="140" y="107"/>
                    <a:pt x="140" y="104"/>
                    <a:pt x="139" y="100"/>
                  </a:cubicBezTo>
                  <a:cubicBezTo>
                    <a:pt x="138" y="91"/>
                    <a:pt x="138" y="91"/>
                    <a:pt x="138" y="91"/>
                  </a:cubicBezTo>
                  <a:cubicBezTo>
                    <a:pt x="139" y="90"/>
                    <a:pt x="140" y="89"/>
                    <a:pt x="142" y="88"/>
                  </a:cubicBezTo>
                  <a:cubicBezTo>
                    <a:pt x="148" y="88"/>
                    <a:pt x="148" y="88"/>
                    <a:pt x="148" y="88"/>
                  </a:cubicBezTo>
                  <a:cubicBezTo>
                    <a:pt x="151" y="88"/>
                    <a:pt x="152" y="87"/>
                    <a:pt x="152" y="85"/>
                  </a:cubicBezTo>
                  <a:cubicBezTo>
                    <a:pt x="151" y="81"/>
                    <a:pt x="151" y="81"/>
                    <a:pt x="151" y="81"/>
                  </a:cubicBezTo>
                  <a:cubicBezTo>
                    <a:pt x="150" y="78"/>
                    <a:pt x="153" y="77"/>
                    <a:pt x="156" y="76"/>
                  </a:cubicBezTo>
                  <a:cubicBezTo>
                    <a:pt x="161" y="75"/>
                    <a:pt x="161" y="75"/>
                    <a:pt x="161" y="75"/>
                  </a:cubicBezTo>
                  <a:cubicBezTo>
                    <a:pt x="164" y="84"/>
                    <a:pt x="164" y="84"/>
                    <a:pt x="164" y="84"/>
                  </a:cubicBezTo>
                  <a:cubicBezTo>
                    <a:pt x="167" y="90"/>
                    <a:pt x="170" y="95"/>
                    <a:pt x="176" y="96"/>
                  </a:cubicBezTo>
                  <a:cubicBezTo>
                    <a:pt x="186" y="101"/>
                    <a:pt x="186" y="101"/>
                    <a:pt x="186" y="101"/>
                  </a:cubicBezTo>
                  <a:cubicBezTo>
                    <a:pt x="193" y="106"/>
                    <a:pt x="193" y="106"/>
                    <a:pt x="193" y="106"/>
                  </a:cubicBezTo>
                  <a:cubicBezTo>
                    <a:pt x="199" y="112"/>
                    <a:pt x="200" y="117"/>
                    <a:pt x="197" y="123"/>
                  </a:cubicBezTo>
                  <a:cubicBezTo>
                    <a:pt x="195" y="127"/>
                    <a:pt x="194" y="131"/>
                    <a:pt x="194" y="136"/>
                  </a:cubicBezTo>
                  <a:cubicBezTo>
                    <a:pt x="195" y="141"/>
                    <a:pt x="196" y="144"/>
                    <a:pt x="199" y="146"/>
                  </a:cubicBezTo>
                  <a:cubicBezTo>
                    <a:pt x="212" y="147"/>
                    <a:pt x="212" y="147"/>
                    <a:pt x="212" y="147"/>
                  </a:cubicBezTo>
                  <a:cubicBezTo>
                    <a:pt x="225" y="147"/>
                    <a:pt x="225" y="147"/>
                    <a:pt x="225" y="147"/>
                  </a:cubicBezTo>
                  <a:cubicBezTo>
                    <a:pt x="228" y="147"/>
                    <a:pt x="229" y="148"/>
                    <a:pt x="230" y="150"/>
                  </a:cubicBezTo>
                  <a:cubicBezTo>
                    <a:pt x="234" y="155"/>
                    <a:pt x="234" y="155"/>
                    <a:pt x="234" y="155"/>
                  </a:cubicBezTo>
                  <a:cubicBezTo>
                    <a:pt x="234" y="155"/>
                    <a:pt x="234" y="155"/>
                    <a:pt x="234" y="155"/>
                  </a:cubicBezTo>
                  <a:cubicBezTo>
                    <a:pt x="235" y="155"/>
                    <a:pt x="235" y="155"/>
                    <a:pt x="235" y="155"/>
                  </a:cubicBezTo>
                  <a:cubicBezTo>
                    <a:pt x="240" y="157"/>
                    <a:pt x="240" y="157"/>
                    <a:pt x="240" y="157"/>
                  </a:cubicBezTo>
                  <a:cubicBezTo>
                    <a:pt x="246" y="162"/>
                    <a:pt x="246" y="162"/>
                    <a:pt x="246" y="162"/>
                  </a:cubicBezTo>
                  <a:cubicBezTo>
                    <a:pt x="252" y="173"/>
                    <a:pt x="252" y="173"/>
                    <a:pt x="252" y="173"/>
                  </a:cubicBezTo>
                  <a:cubicBezTo>
                    <a:pt x="254" y="180"/>
                    <a:pt x="257" y="183"/>
                    <a:pt x="259" y="184"/>
                  </a:cubicBezTo>
                  <a:cubicBezTo>
                    <a:pt x="267" y="185"/>
                    <a:pt x="267" y="185"/>
                    <a:pt x="267" y="185"/>
                  </a:cubicBezTo>
                  <a:cubicBezTo>
                    <a:pt x="275" y="186"/>
                    <a:pt x="275" y="186"/>
                    <a:pt x="275" y="186"/>
                  </a:cubicBezTo>
                  <a:cubicBezTo>
                    <a:pt x="299" y="186"/>
                    <a:pt x="299" y="186"/>
                    <a:pt x="299" y="186"/>
                  </a:cubicBezTo>
                  <a:cubicBezTo>
                    <a:pt x="322" y="189"/>
                    <a:pt x="322" y="189"/>
                    <a:pt x="322" y="189"/>
                  </a:cubicBezTo>
                  <a:cubicBezTo>
                    <a:pt x="326" y="192"/>
                    <a:pt x="331" y="195"/>
                    <a:pt x="338" y="197"/>
                  </a:cubicBezTo>
                  <a:cubicBezTo>
                    <a:pt x="352" y="200"/>
                    <a:pt x="352" y="200"/>
                    <a:pt x="352" y="200"/>
                  </a:cubicBezTo>
                  <a:cubicBezTo>
                    <a:pt x="355" y="202"/>
                    <a:pt x="355" y="202"/>
                    <a:pt x="355" y="202"/>
                  </a:cubicBezTo>
                  <a:cubicBezTo>
                    <a:pt x="360" y="202"/>
                    <a:pt x="360" y="202"/>
                    <a:pt x="360" y="202"/>
                  </a:cubicBezTo>
                  <a:cubicBezTo>
                    <a:pt x="365" y="201"/>
                    <a:pt x="372" y="197"/>
                    <a:pt x="382" y="190"/>
                  </a:cubicBezTo>
                  <a:cubicBezTo>
                    <a:pt x="395" y="190"/>
                    <a:pt x="395" y="190"/>
                    <a:pt x="395" y="190"/>
                  </a:cubicBezTo>
                  <a:cubicBezTo>
                    <a:pt x="409" y="190"/>
                    <a:pt x="409" y="190"/>
                    <a:pt x="409" y="190"/>
                  </a:cubicBezTo>
                  <a:cubicBezTo>
                    <a:pt x="414" y="189"/>
                    <a:pt x="418" y="186"/>
                    <a:pt x="421" y="183"/>
                  </a:cubicBezTo>
                  <a:cubicBezTo>
                    <a:pt x="436" y="170"/>
                    <a:pt x="436" y="170"/>
                    <a:pt x="436" y="170"/>
                  </a:cubicBezTo>
                  <a:cubicBezTo>
                    <a:pt x="440" y="168"/>
                    <a:pt x="439" y="166"/>
                    <a:pt x="439" y="165"/>
                  </a:cubicBezTo>
                  <a:cubicBezTo>
                    <a:pt x="434" y="159"/>
                    <a:pt x="434" y="159"/>
                    <a:pt x="434" y="159"/>
                  </a:cubicBezTo>
                  <a:cubicBezTo>
                    <a:pt x="432" y="156"/>
                    <a:pt x="433" y="154"/>
                    <a:pt x="434" y="152"/>
                  </a:cubicBezTo>
                  <a:cubicBezTo>
                    <a:pt x="435" y="149"/>
                    <a:pt x="437" y="147"/>
                    <a:pt x="440" y="146"/>
                  </a:cubicBezTo>
                  <a:cubicBezTo>
                    <a:pt x="440" y="146"/>
                    <a:pt x="440" y="146"/>
                    <a:pt x="440" y="146"/>
                  </a:cubicBezTo>
                  <a:cubicBezTo>
                    <a:pt x="440" y="146"/>
                    <a:pt x="440" y="146"/>
                    <a:pt x="440" y="146"/>
                  </a:cubicBezTo>
                  <a:cubicBezTo>
                    <a:pt x="440" y="145"/>
                    <a:pt x="441" y="145"/>
                    <a:pt x="441" y="145"/>
                  </a:cubicBezTo>
                  <a:cubicBezTo>
                    <a:pt x="442" y="145"/>
                    <a:pt x="443" y="145"/>
                    <a:pt x="446" y="147"/>
                  </a:cubicBezTo>
                  <a:cubicBezTo>
                    <a:pt x="447" y="148"/>
                    <a:pt x="447" y="148"/>
                    <a:pt x="447" y="148"/>
                  </a:cubicBezTo>
                  <a:cubicBezTo>
                    <a:pt x="450" y="150"/>
                    <a:pt x="452" y="151"/>
                    <a:pt x="454" y="151"/>
                  </a:cubicBezTo>
                  <a:cubicBezTo>
                    <a:pt x="458" y="151"/>
                    <a:pt x="460" y="150"/>
                    <a:pt x="463" y="148"/>
                  </a:cubicBezTo>
                  <a:cubicBezTo>
                    <a:pt x="469" y="142"/>
                    <a:pt x="469" y="142"/>
                    <a:pt x="469" y="142"/>
                  </a:cubicBezTo>
                  <a:cubicBezTo>
                    <a:pt x="476" y="139"/>
                    <a:pt x="476" y="139"/>
                    <a:pt x="476" y="139"/>
                  </a:cubicBezTo>
                  <a:cubicBezTo>
                    <a:pt x="483" y="138"/>
                    <a:pt x="483" y="138"/>
                    <a:pt x="483" y="138"/>
                  </a:cubicBezTo>
                  <a:cubicBezTo>
                    <a:pt x="483" y="138"/>
                    <a:pt x="483" y="138"/>
                    <a:pt x="483" y="138"/>
                  </a:cubicBezTo>
                  <a:cubicBezTo>
                    <a:pt x="483" y="138"/>
                    <a:pt x="483" y="138"/>
                    <a:pt x="483" y="138"/>
                  </a:cubicBezTo>
                  <a:cubicBezTo>
                    <a:pt x="488" y="133"/>
                    <a:pt x="488" y="133"/>
                    <a:pt x="488" y="133"/>
                  </a:cubicBezTo>
                  <a:cubicBezTo>
                    <a:pt x="489" y="133"/>
                    <a:pt x="489" y="133"/>
                    <a:pt x="489" y="133"/>
                  </a:cubicBezTo>
                  <a:cubicBezTo>
                    <a:pt x="489" y="133"/>
                    <a:pt x="489" y="133"/>
                    <a:pt x="489" y="133"/>
                  </a:cubicBezTo>
                  <a:cubicBezTo>
                    <a:pt x="491" y="127"/>
                    <a:pt x="491" y="127"/>
                    <a:pt x="491" y="127"/>
                  </a:cubicBezTo>
                  <a:cubicBezTo>
                    <a:pt x="495" y="125"/>
                    <a:pt x="495" y="125"/>
                    <a:pt x="495" y="125"/>
                  </a:cubicBezTo>
                  <a:cubicBezTo>
                    <a:pt x="501" y="123"/>
                    <a:pt x="501" y="123"/>
                    <a:pt x="501" y="123"/>
                  </a:cubicBezTo>
                  <a:cubicBezTo>
                    <a:pt x="512" y="120"/>
                    <a:pt x="512" y="120"/>
                    <a:pt x="512" y="120"/>
                  </a:cubicBezTo>
                  <a:cubicBezTo>
                    <a:pt x="524" y="120"/>
                    <a:pt x="524" y="120"/>
                    <a:pt x="524" y="120"/>
                  </a:cubicBezTo>
                  <a:cubicBezTo>
                    <a:pt x="528" y="120"/>
                    <a:pt x="528" y="120"/>
                    <a:pt x="528" y="120"/>
                  </a:cubicBezTo>
                  <a:cubicBezTo>
                    <a:pt x="529" y="120"/>
                    <a:pt x="529" y="120"/>
                    <a:pt x="529" y="120"/>
                  </a:cubicBezTo>
                  <a:cubicBezTo>
                    <a:pt x="529" y="119"/>
                    <a:pt x="529" y="119"/>
                    <a:pt x="529" y="119"/>
                  </a:cubicBezTo>
                  <a:cubicBezTo>
                    <a:pt x="529" y="114"/>
                    <a:pt x="529" y="114"/>
                    <a:pt x="529" y="114"/>
                  </a:cubicBezTo>
                  <a:cubicBezTo>
                    <a:pt x="529" y="111"/>
                    <a:pt x="526" y="108"/>
                    <a:pt x="521" y="102"/>
                  </a:cubicBezTo>
                  <a:cubicBezTo>
                    <a:pt x="515" y="97"/>
                    <a:pt x="512" y="95"/>
                    <a:pt x="510" y="95"/>
                  </a:cubicBezTo>
                  <a:cubicBezTo>
                    <a:pt x="509" y="95"/>
                    <a:pt x="509" y="95"/>
                    <a:pt x="508" y="95"/>
                  </a:cubicBezTo>
                  <a:cubicBezTo>
                    <a:pt x="507" y="95"/>
                    <a:pt x="505" y="96"/>
                    <a:pt x="504" y="98"/>
                  </a:cubicBezTo>
                  <a:cubicBezTo>
                    <a:pt x="500" y="102"/>
                    <a:pt x="500" y="102"/>
                    <a:pt x="500" y="102"/>
                  </a:cubicBezTo>
                  <a:cubicBezTo>
                    <a:pt x="498" y="100"/>
                    <a:pt x="498" y="100"/>
                    <a:pt x="498" y="100"/>
                  </a:cubicBezTo>
                  <a:cubicBezTo>
                    <a:pt x="494" y="97"/>
                    <a:pt x="494" y="97"/>
                    <a:pt x="494" y="97"/>
                  </a:cubicBezTo>
                  <a:cubicBezTo>
                    <a:pt x="494" y="96"/>
                    <a:pt x="494" y="96"/>
                    <a:pt x="494" y="96"/>
                  </a:cubicBezTo>
                  <a:cubicBezTo>
                    <a:pt x="493" y="97"/>
                    <a:pt x="493" y="97"/>
                    <a:pt x="493" y="97"/>
                  </a:cubicBezTo>
                  <a:cubicBezTo>
                    <a:pt x="486" y="99"/>
                    <a:pt x="486" y="99"/>
                    <a:pt x="486" y="99"/>
                  </a:cubicBezTo>
                  <a:cubicBezTo>
                    <a:pt x="485" y="99"/>
                    <a:pt x="484" y="99"/>
                    <a:pt x="483" y="99"/>
                  </a:cubicBezTo>
                  <a:cubicBezTo>
                    <a:pt x="482" y="99"/>
                    <a:pt x="482" y="99"/>
                    <a:pt x="482" y="98"/>
                  </a:cubicBezTo>
                  <a:cubicBezTo>
                    <a:pt x="481" y="96"/>
                    <a:pt x="482" y="89"/>
                    <a:pt x="495" y="65"/>
                  </a:cubicBezTo>
                  <a:cubicBezTo>
                    <a:pt x="495" y="65"/>
                    <a:pt x="495" y="65"/>
                    <a:pt x="495" y="65"/>
                  </a:cubicBezTo>
                  <a:cubicBezTo>
                    <a:pt x="498" y="67"/>
                    <a:pt x="498" y="67"/>
                    <a:pt x="498" y="67"/>
                  </a:cubicBezTo>
                  <a:cubicBezTo>
                    <a:pt x="498" y="68"/>
                    <a:pt x="498" y="68"/>
                    <a:pt x="498" y="68"/>
                  </a:cubicBezTo>
                  <a:cubicBezTo>
                    <a:pt x="499" y="68"/>
                    <a:pt x="499" y="68"/>
                    <a:pt x="499" y="68"/>
                  </a:cubicBezTo>
                  <a:cubicBezTo>
                    <a:pt x="501" y="68"/>
                    <a:pt x="503" y="68"/>
                    <a:pt x="506" y="68"/>
                  </a:cubicBezTo>
                  <a:cubicBezTo>
                    <a:pt x="514" y="68"/>
                    <a:pt x="519" y="66"/>
                    <a:pt x="520" y="62"/>
                  </a:cubicBezTo>
                  <a:cubicBezTo>
                    <a:pt x="523" y="61"/>
                    <a:pt x="524" y="59"/>
                    <a:pt x="525" y="56"/>
                  </a:cubicBezTo>
                  <a:cubicBezTo>
                    <a:pt x="525" y="54"/>
                    <a:pt x="524" y="52"/>
                    <a:pt x="522" y="50"/>
                  </a:cubicBezTo>
                  <a:cubicBezTo>
                    <a:pt x="523" y="46"/>
                    <a:pt x="525" y="42"/>
                    <a:pt x="529" y="38"/>
                  </a:cubicBezTo>
                  <a:cubicBezTo>
                    <a:pt x="538" y="26"/>
                    <a:pt x="538" y="26"/>
                    <a:pt x="538" y="26"/>
                  </a:cubicBezTo>
                  <a:cubicBezTo>
                    <a:pt x="541" y="22"/>
                    <a:pt x="541" y="20"/>
                    <a:pt x="541" y="18"/>
                  </a:cubicBezTo>
                  <a:cubicBezTo>
                    <a:pt x="540" y="17"/>
                    <a:pt x="539" y="15"/>
                    <a:pt x="538" y="15"/>
                  </a:cubicBezTo>
                  <a:cubicBezTo>
                    <a:pt x="533" y="14"/>
                    <a:pt x="533" y="14"/>
                    <a:pt x="533" y="14"/>
                  </a:cubicBezTo>
                  <a:cubicBezTo>
                    <a:pt x="532" y="13"/>
                    <a:pt x="532" y="12"/>
                    <a:pt x="533" y="12"/>
                  </a:cubicBezTo>
                  <a:cubicBezTo>
                    <a:pt x="536" y="7"/>
                    <a:pt x="541" y="3"/>
                    <a:pt x="549" y="1"/>
                  </a:cubicBezTo>
                  <a:cubicBezTo>
                    <a:pt x="573" y="0"/>
                    <a:pt x="573" y="0"/>
                    <a:pt x="573" y="0"/>
                  </a:cubicBezTo>
                  <a:cubicBezTo>
                    <a:pt x="575" y="0"/>
                    <a:pt x="576" y="1"/>
                    <a:pt x="578" y="2"/>
                  </a:cubicBezTo>
                  <a:cubicBezTo>
                    <a:pt x="579" y="2"/>
                    <a:pt x="579" y="2"/>
                    <a:pt x="579" y="2"/>
                  </a:cubicBezTo>
                  <a:cubicBezTo>
                    <a:pt x="582" y="4"/>
                    <a:pt x="583" y="5"/>
                    <a:pt x="585" y="5"/>
                  </a:cubicBezTo>
                  <a:cubicBezTo>
                    <a:pt x="596" y="6"/>
                    <a:pt x="596" y="6"/>
                    <a:pt x="596" y="6"/>
                  </a:cubicBezTo>
                  <a:cubicBezTo>
                    <a:pt x="598" y="7"/>
                    <a:pt x="601" y="10"/>
                    <a:pt x="602" y="16"/>
                  </a:cubicBezTo>
                  <a:cubicBezTo>
                    <a:pt x="605" y="30"/>
                    <a:pt x="608" y="42"/>
                    <a:pt x="611" y="49"/>
                  </a:cubicBezTo>
                  <a:cubicBezTo>
                    <a:pt x="615" y="60"/>
                    <a:pt x="619" y="67"/>
                    <a:pt x="625" y="70"/>
                  </a:cubicBezTo>
                  <a:cubicBezTo>
                    <a:pt x="626" y="72"/>
                    <a:pt x="631" y="74"/>
                    <a:pt x="638" y="76"/>
                  </a:cubicBezTo>
                  <a:cubicBezTo>
                    <a:pt x="644" y="77"/>
                    <a:pt x="648" y="79"/>
                    <a:pt x="650" y="81"/>
                  </a:cubicBezTo>
                  <a:cubicBezTo>
                    <a:pt x="654" y="92"/>
                    <a:pt x="654" y="92"/>
                    <a:pt x="654" y="92"/>
                  </a:cubicBezTo>
                  <a:cubicBezTo>
                    <a:pt x="655" y="97"/>
                    <a:pt x="657" y="100"/>
                    <a:pt x="659" y="102"/>
                  </a:cubicBezTo>
                  <a:cubicBezTo>
                    <a:pt x="660" y="102"/>
                    <a:pt x="662" y="103"/>
                    <a:pt x="663" y="103"/>
                  </a:cubicBezTo>
                  <a:cubicBezTo>
                    <a:pt x="667" y="103"/>
                    <a:pt x="672" y="101"/>
                    <a:pt x="679" y="98"/>
                  </a:cubicBezTo>
                  <a:cubicBezTo>
                    <a:pt x="686" y="95"/>
                    <a:pt x="692" y="93"/>
                    <a:pt x="695" y="93"/>
                  </a:cubicBezTo>
                  <a:cubicBezTo>
                    <a:pt x="696" y="93"/>
                    <a:pt x="696" y="93"/>
                    <a:pt x="697" y="93"/>
                  </a:cubicBezTo>
                  <a:cubicBezTo>
                    <a:pt x="700" y="97"/>
                    <a:pt x="700" y="97"/>
                    <a:pt x="700" y="97"/>
                  </a:cubicBezTo>
                  <a:cubicBezTo>
                    <a:pt x="698" y="102"/>
                    <a:pt x="698" y="102"/>
                    <a:pt x="698" y="102"/>
                  </a:cubicBezTo>
                  <a:cubicBezTo>
                    <a:pt x="694" y="109"/>
                    <a:pt x="694" y="109"/>
                    <a:pt x="694" y="109"/>
                  </a:cubicBezTo>
                  <a:cubicBezTo>
                    <a:pt x="693" y="111"/>
                    <a:pt x="692" y="114"/>
                    <a:pt x="692" y="117"/>
                  </a:cubicBezTo>
                  <a:cubicBezTo>
                    <a:pt x="692" y="122"/>
                    <a:pt x="690" y="128"/>
                    <a:pt x="687" y="135"/>
                  </a:cubicBezTo>
                  <a:cubicBezTo>
                    <a:pt x="684" y="142"/>
                    <a:pt x="681" y="145"/>
                    <a:pt x="679" y="145"/>
                  </a:cubicBezTo>
                  <a:cubicBezTo>
                    <a:pt x="673" y="145"/>
                    <a:pt x="673" y="145"/>
                    <a:pt x="673" y="145"/>
                  </a:cubicBezTo>
                  <a:cubicBezTo>
                    <a:pt x="667" y="144"/>
                    <a:pt x="667" y="144"/>
                    <a:pt x="667" y="144"/>
                  </a:cubicBezTo>
                  <a:cubicBezTo>
                    <a:pt x="667" y="144"/>
                    <a:pt x="667" y="144"/>
                    <a:pt x="666" y="144"/>
                  </a:cubicBezTo>
                  <a:cubicBezTo>
                    <a:pt x="663" y="144"/>
                    <a:pt x="659" y="147"/>
                    <a:pt x="658" y="152"/>
                  </a:cubicBezTo>
                  <a:cubicBezTo>
                    <a:pt x="657" y="155"/>
                    <a:pt x="657" y="159"/>
                    <a:pt x="657" y="164"/>
                  </a:cubicBezTo>
                  <a:cubicBezTo>
                    <a:pt x="658" y="175"/>
                    <a:pt x="658" y="175"/>
                    <a:pt x="658" y="175"/>
                  </a:cubicBezTo>
                  <a:cubicBezTo>
                    <a:pt x="657" y="178"/>
                    <a:pt x="656" y="181"/>
                    <a:pt x="655" y="182"/>
                  </a:cubicBezTo>
                  <a:cubicBezTo>
                    <a:pt x="654" y="183"/>
                    <a:pt x="653" y="183"/>
                    <a:pt x="653" y="183"/>
                  </a:cubicBezTo>
                  <a:cubicBezTo>
                    <a:pt x="652" y="183"/>
                    <a:pt x="652" y="183"/>
                    <a:pt x="651" y="182"/>
                  </a:cubicBezTo>
                  <a:cubicBezTo>
                    <a:pt x="646" y="180"/>
                    <a:pt x="646" y="180"/>
                    <a:pt x="646" y="180"/>
                  </a:cubicBezTo>
                  <a:cubicBezTo>
                    <a:pt x="646" y="180"/>
                    <a:pt x="646" y="180"/>
                    <a:pt x="646" y="180"/>
                  </a:cubicBezTo>
                  <a:cubicBezTo>
                    <a:pt x="643" y="180"/>
                    <a:pt x="642" y="183"/>
                    <a:pt x="641" y="185"/>
                  </a:cubicBezTo>
                  <a:cubicBezTo>
                    <a:pt x="641" y="188"/>
                    <a:pt x="639" y="191"/>
                    <a:pt x="635" y="193"/>
                  </a:cubicBezTo>
                  <a:cubicBezTo>
                    <a:pt x="634" y="193"/>
                    <a:pt x="632" y="193"/>
                    <a:pt x="630" y="193"/>
                  </a:cubicBezTo>
                  <a:cubicBezTo>
                    <a:pt x="629" y="193"/>
                    <a:pt x="627" y="193"/>
                    <a:pt x="626" y="193"/>
                  </a:cubicBezTo>
                  <a:cubicBezTo>
                    <a:pt x="623" y="193"/>
                    <a:pt x="623" y="193"/>
                    <a:pt x="623" y="193"/>
                  </a:cubicBezTo>
                  <a:cubicBezTo>
                    <a:pt x="622" y="193"/>
                    <a:pt x="622" y="193"/>
                    <a:pt x="622" y="193"/>
                  </a:cubicBezTo>
                  <a:cubicBezTo>
                    <a:pt x="622" y="194"/>
                    <a:pt x="622" y="194"/>
                    <a:pt x="622" y="194"/>
                  </a:cubicBezTo>
                  <a:cubicBezTo>
                    <a:pt x="622" y="198"/>
                    <a:pt x="622" y="198"/>
                    <a:pt x="622" y="198"/>
                  </a:cubicBezTo>
                  <a:cubicBezTo>
                    <a:pt x="624" y="202"/>
                    <a:pt x="623" y="203"/>
                    <a:pt x="623" y="204"/>
                  </a:cubicBezTo>
                  <a:cubicBezTo>
                    <a:pt x="623" y="204"/>
                    <a:pt x="623" y="204"/>
                    <a:pt x="623" y="204"/>
                  </a:cubicBezTo>
                  <a:cubicBezTo>
                    <a:pt x="622" y="204"/>
                    <a:pt x="621" y="204"/>
                    <a:pt x="620" y="204"/>
                  </a:cubicBezTo>
                  <a:cubicBezTo>
                    <a:pt x="618" y="204"/>
                    <a:pt x="617" y="204"/>
                    <a:pt x="615" y="203"/>
                  </a:cubicBezTo>
                  <a:cubicBezTo>
                    <a:pt x="613" y="202"/>
                    <a:pt x="612" y="201"/>
                    <a:pt x="611" y="199"/>
                  </a:cubicBezTo>
                  <a:cubicBezTo>
                    <a:pt x="610" y="198"/>
                    <a:pt x="610" y="198"/>
                    <a:pt x="610" y="198"/>
                  </a:cubicBezTo>
                  <a:cubicBezTo>
                    <a:pt x="610" y="198"/>
                    <a:pt x="610" y="198"/>
                    <a:pt x="610" y="198"/>
                  </a:cubicBezTo>
                  <a:cubicBezTo>
                    <a:pt x="605" y="199"/>
                    <a:pt x="605" y="199"/>
                    <a:pt x="605" y="199"/>
                  </a:cubicBezTo>
                  <a:cubicBezTo>
                    <a:pt x="605" y="199"/>
                    <a:pt x="605" y="199"/>
                    <a:pt x="605" y="199"/>
                  </a:cubicBezTo>
                  <a:cubicBezTo>
                    <a:pt x="605" y="200"/>
                    <a:pt x="605" y="200"/>
                    <a:pt x="605" y="200"/>
                  </a:cubicBezTo>
                  <a:cubicBezTo>
                    <a:pt x="603" y="201"/>
                    <a:pt x="601" y="204"/>
                    <a:pt x="599" y="209"/>
                  </a:cubicBezTo>
                  <a:cubicBezTo>
                    <a:pt x="599" y="210"/>
                    <a:pt x="596" y="213"/>
                    <a:pt x="588" y="218"/>
                  </a:cubicBezTo>
                  <a:cubicBezTo>
                    <a:pt x="582" y="222"/>
                    <a:pt x="578" y="226"/>
                    <a:pt x="578" y="229"/>
                  </a:cubicBezTo>
                  <a:cubicBezTo>
                    <a:pt x="577" y="229"/>
                    <a:pt x="577" y="229"/>
                    <a:pt x="577" y="229"/>
                  </a:cubicBezTo>
                  <a:cubicBezTo>
                    <a:pt x="565" y="233"/>
                    <a:pt x="565" y="233"/>
                    <a:pt x="565" y="233"/>
                  </a:cubicBezTo>
                  <a:cubicBezTo>
                    <a:pt x="552" y="239"/>
                    <a:pt x="552" y="239"/>
                    <a:pt x="552" y="239"/>
                  </a:cubicBezTo>
                  <a:cubicBezTo>
                    <a:pt x="546" y="241"/>
                    <a:pt x="546" y="241"/>
                    <a:pt x="546" y="241"/>
                  </a:cubicBezTo>
                  <a:cubicBezTo>
                    <a:pt x="547" y="240"/>
                    <a:pt x="548" y="239"/>
                    <a:pt x="551" y="236"/>
                  </a:cubicBezTo>
                  <a:cubicBezTo>
                    <a:pt x="552" y="235"/>
                    <a:pt x="552" y="235"/>
                    <a:pt x="552" y="235"/>
                  </a:cubicBezTo>
                  <a:cubicBezTo>
                    <a:pt x="551" y="235"/>
                    <a:pt x="551" y="235"/>
                    <a:pt x="551" y="235"/>
                  </a:cubicBezTo>
                  <a:cubicBezTo>
                    <a:pt x="547" y="233"/>
                    <a:pt x="547" y="233"/>
                    <a:pt x="547" y="233"/>
                  </a:cubicBezTo>
                  <a:cubicBezTo>
                    <a:pt x="547" y="233"/>
                    <a:pt x="546" y="233"/>
                    <a:pt x="546" y="233"/>
                  </a:cubicBezTo>
                  <a:cubicBezTo>
                    <a:pt x="546" y="233"/>
                    <a:pt x="547" y="232"/>
                    <a:pt x="547" y="231"/>
                  </a:cubicBezTo>
                  <a:cubicBezTo>
                    <a:pt x="553" y="220"/>
                    <a:pt x="553" y="220"/>
                    <a:pt x="553" y="220"/>
                  </a:cubicBezTo>
                  <a:cubicBezTo>
                    <a:pt x="555" y="216"/>
                    <a:pt x="553" y="213"/>
                    <a:pt x="552" y="212"/>
                  </a:cubicBezTo>
                  <a:cubicBezTo>
                    <a:pt x="552" y="211"/>
                    <a:pt x="550" y="210"/>
                    <a:pt x="548" y="210"/>
                  </a:cubicBezTo>
                  <a:cubicBezTo>
                    <a:pt x="548" y="210"/>
                    <a:pt x="547" y="210"/>
                    <a:pt x="546" y="211"/>
                  </a:cubicBezTo>
                  <a:cubicBezTo>
                    <a:pt x="544" y="212"/>
                    <a:pt x="541" y="214"/>
                    <a:pt x="538" y="218"/>
                  </a:cubicBezTo>
                  <a:cubicBezTo>
                    <a:pt x="525" y="228"/>
                    <a:pt x="525" y="228"/>
                    <a:pt x="525" y="228"/>
                  </a:cubicBezTo>
                  <a:cubicBezTo>
                    <a:pt x="514" y="237"/>
                    <a:pt x="514" y="237"/>
                    <a:pt x="514" y="237"/>
                  </a:cubicBezTo>
                  <a:cubicBezTo>
                    <a:pt x="512" y="238"/>
                    <a:pt x="512" y="238"/>
                    <a:pt x="512" y="238"/>
                  </a:cubicBezTo>
                  <a:cubicBezTo>
                    <a:pt x="508" y="237"/>
                    <a:pt x="508" y="237"/>
                    <a:pt x="508" y="237"/>
                  </a:cubicBezTo>
                  <a:cubicBezTo>
                    <a:pt x="507" y="237"/>
                    <a:pt x="506" y="236"/>
                    <a:pt x="506" y="236"/>
                  </a:cubicBezTo>
                  <a:cubicBezTo>
                    <a:pt x="504" y="236"/>
                    <a:pt x="502" y="237"/>
                    <a:pt x="501" y="241"/>
                  </a:cubicBezTo>
                  <a:cubicBezTo>
                    <a:pt x="501" y="245"/>
                    <a:pt x="502" y="248"/>
                    <a:pt x="503" y="251"/>
                  </a:cubicBezTo>
                  <a:cubicBezTo>
                    <a:pt x="509" y="254"/>
                    <a:pt x="509" y="254"/>
                    <a:pt x="509" y="254"/>
                  </a:cubicBezTo>
                  <a:cubicBezTo>
                    <a:pt x="515" y="257"/>
                    <a:pt x="515" y="257"/>
                    <a:pt x="515" y="257"/>
                  </a:cubicBezTo>
                  <a:cubicBezTo>
                    <a:pt x="517" y="257"/>
                    <a:pt x="518" y="259"/>
                    <a:pt x="518" y="261"/>
                  </a:cubicBezTo>
                  <a:cubicBezTo>
                    <a:pt x="518" y="264"/>
                    <a:pt x="518" y="266"/>
                    <a:pt x="519" y="268"/>
                  </a:cubicBezTo>
                  <a:cubicBezTo>
                    <a:pt x="520" y="270"/>
                    <a:pt x="521" y="270"/>
                    <a:pt x="522" y="270"/>
                  </a:cubicBezTo>
                  <a:cubicBezTo>
                    <a:pt x="523" y="270"/>
                    <a:pt x="524" y="270"/>
                    <a:pt x="524" y="269"/>
                  </a:cubicBezTo>
                  <a:cubicBezTo>
                    <a:pt x="536" y="261"/>
                    <a:pt x="536" y="261"/>
                    <a:pt x="536" y="261"/>
                  </a:cubicBezTo>
                  <a:cubicBezTo>
                    <a:pt x="543" y="263"/>
                    <a:pt x="543" y="263"/>
                    <a:pt x="543" y="263"/>
                  </a:cubicBezTo>
                  <a:cubicBezTo>
                    <a:pt x="554" y="266"/>
                    <a:pt x="554" y="266"/>
                    <a:pt x="554" y="266"/>
                  </a:cubicBezTo>
                  <a:cubicBezTo>
                    <a:pt x="556" y="266"/>
                    <a:pt x="557" y="266"/>
                    <a:pt x="558" y="267"/>
                  </a:cubicBezTo>
                  <a:cubicBezTo>
                    <a:pt x="559" y="270"/>
                    <a:pt x="559" y="270"/>
                    <a:pt x="559" y="270"/>
                  </a:cubicBezTo>
                  <a:cubicBezTo>
                    <a:pt x="559" y="272"/>
                    <a:pt x="559" y="272"/>
                    <a:pt x="559" y="272"/>
                  </a:cubicBezTo>
                  <a:cubicBezTo>
                    <a:pt x="555" y="272"/>
                    <a:pt x="555" y="272"/>
                    <a:pt x="555" y="272"/>
                  </a:cubicBezTo>
                  <a:cubicBezTo>
                    <a:pt x="554" y="271"/>
                    <a:pt x="551" y="270"/>
                    <a:pt x="550" y="270"/>
                  </a:cubicBezTo>
                  <a:cubicBezTo>
                    <a:pt x="546" y="270"/>
                    <a:pt x="543" y="272"/>
                    <a:pt x="540" y="276"/>
                  </a:cubicBezTo>
                  <a:cubicBezTo>
                    <a:pt x="538" y="281"/>
                    <a:pt x="538" y="281"/>
                    <a:pt x="538" y="281"/>
                  </a:cubicBezTo>
                  <a:cubicBezTo>
                    <a:pt x="533" y="280"/>
                    <a:pt x="533" y="280"/>
                    <a:pt x="533" y="280"/>
                  </a:cubicBezTo>
                  <a:cubicBezTo>
                    <a:pt x="533" y="280"/>
                    <a:pt x="533" y="280"/>
                    <a:pt x="533" y="280"/>
                  </a:cubicBezTo>
                  <a:cubicBezTo>
                    <a:pt x="532" y="280"/>
                    <a:pt x="532" y="280"/>
                    <a:pt x="532" y="280"/>
                  </a:cubicBezTo>
                  <a:cubicBezTo>
                    <a:pt x="527" y="287"/>
                    <a:pt x="527" y="287"/>
                    <a:pt x="527" y="287"/>
                  </a:cubicBezTo>
                  <a:cubicBezTo>
                    <a:pt x="521" y="297"/>
                    <a:pt x="521" y="297"/>
                    <a:pt x="521" y="297"/>
                  </a:cubicBezTo>
                  <a:cubicBezTo>
                    <a:pt x="521" y="298"/>
                    <a:pt x="521" y="299"/>
                    <a:pt x="528" y="312"/>
                  </a:cubicBezTo>
                  <a:cubicBezTo>
                    <a:pt x="538" y="329"/>
                    <a:pt x="538" y="329"/>
                    <a:pt x="538" y="329"/>
                  </a:cubicBezTo>
                  <a:cubicBezTo>
                    <a:pt x="538" y="331"/>
                    <a:pt x="539" y="332"/>
                    <a:pt x="543" y="336"/>
                  </a:cubicBezTo>
                  <a:cubicBezTo>
                    <a:pt x="550" y="342"/>
                    <a:pt x="550" y="342"/>
                    <a:pt x="550" y="342"/>
                  </a:cubicBezTo>
                  <a:cubicBezTo>
                    <a:pt x="551" y="342"/>
                    <a:pt x="550" y="343"/>
                    <a:pt x="548" y="344"/>
                  </a:cubicBezTo>
                  <a:cubicBezTo>
                    <a:pt x="548" y="345"/>
                    <a:pt x="545" y="346"/>
                    <a:pt x="545" y="348"/>
                  </a:cubicBezTo>
                  <a:cubicBezTo>
                    <a:pt x="545" y="348"/>
                    <a:pt x="545" y="349"/>
                    <a:pt x="546" y="349"/>
                  </a:cubicBezTo>
                  <a:cubicBezTo>
                    <a:pt x="550" y="351"/>
                    <a:pt x="551" y="352"/>
                    <a:pt x="551" y="353"/>
                  </a:cubicBezTo>
                  <a:cubicBezTo>
                    <a:pt x="551" y="353"/>
                    <a:pt x="551" y="353"/>
                    <a:pt x="550" y="353"/>
                  </a:cubicBezTo>
                  <a:cubicBezTo>
                    <a:pt x="534" y="363"/>
                    <a:pt x="534" y="363"/>
                    <a:pt x="534" y="363"/>
                  </a:cubicBezTo>
                  <a:cubicBezTo>
                    <a:pt x="533" y="363"/>
                    <a:pt x="532" y="364"/>
                    <a:pt x="532" y="364"/>
                  </a:cubicBezTo>
                  <a:cubicBezTo>
                    <a:pt x="530" y="365"/>
                    <a:pt x="530" y="365"/>
                    <a:pt x="530" y="366"/>
                  </a:cubicBezTo>
                  <a:cubicBezTo>
                    <a:pt x="530" y="367"/>
                    <a:pt x="530" y="367"/>
                    <a:pt x="530" y="367"/>
                  </a:cubicBezTo>
                  <a:cubicBezTo>
                    <a:pt x="531" y="367"/>
                    <a:pt x="531" y="367"/>
                    <a:pt x="531" y="367"/>
                  </a:cubicBezTo>
                  <a:cubicBezTo>
                    <a:pt x="541" y="365"/>
                    <a:pt x="541" y="365"/>
                    <a:pt x="541" y="365"/>
                  </a:cubicBezTo>
                  <a:cubicBezTo>
                    <a:pt x="543" y="365"/>
                    <a:pt x="544" y="365"/>
                    <a:pt x="545" y="365"/>
                  </a:cubicBezTo>
                  <a:cubicBezTo>
                    <a:pt x="547" y="365"/>
                    <a:pt x="548" y="365"/>
                    <a:pt x="549" y="366"/>
                  </a:cubicBezTo>
                  <a:cubicBezTo>
                    <a:pt x="550" y="368"/>
                    <a:pt x="550" y="371"/>
                    <a:pt x="547" y="379"/>
                  </a:cubicBezTo>
                  <a:cubicBezTo>
                    <a:pt x="533" y="403"/>
                    <a:pt x="533" y="403"/>
                    <a:pt x="533" y="403"/>
                  </a:cubicBezTo>
                  <a:cubicBezTo>
                    <a:pt x="528" y="412"/>
                    <a:pt x="528" y="412"/>
                    <a:pt x="528" y="412"/>
                  </a:cubicBezTo>
                  <a:cubicBezTo>
                    <a:pt x="523" y="422"/>
                    <a:pt x="523" y="422"/>
                    <a:pt x="523" y="422"/>
                  </a:cubicBezTo>
                  <a:cubicBezTo>
                    <a:pt x="520" y="428"/>
                    <a:pt x="515" y="434"/>
                    <a:pt x="510" y="437"/>
                  </a:cubicBezTo>
                  <a:cubicBezTo>
                    <a:pt x="506" y="438"/>
                    <a:pt x="501" y="444"/>
                    <a:pt x="498" y="447"/>
                  </a:cubicBezTo>
                  <a:cubicBezTo>
                    <a:pt x="489" y="457"/>
                    <a:pt x="489" y="457"/>
                    <a:pt x="489" y="457"/>
                  </a:cubicBezTo>
                  <a:cubicBezTo>
                    <a:pt x="479" y="460"/>
                    <a:pt x="479" y="460"/>
                    <a:pt x="479" y="460"/>
                  </a:cubicBezTo>
                  <a:cubicBezTo>
                    <a:pt x="466" y="460"/>
                    <a:pt x="466" y="460"/>
                    <a:pt x="466" y="460"/>
                  </a:cubicBezTo>
                  <a:cubicBezTo>
                    <a:pt x="455" y="461"/>
                    <a:pt x="455" y="461"/>
                    <a:pt x="455" y="461"/>
                  </a:cubicBezTo>
                  <a:cubicBezTo>
                    <a:pt x="454" y="461"/>
                    <a:pt x="453" y="462"/>
                    <a:pt x="452" y="463"/>
                  </a:cubicBezTo>
                  <a:cubicBezTo>
                    <a:pt x="452" y="464"/>
                    <a:pt x="452" y="465"/>
                    <a:pt x="453" y="467"/>
                  </a:cubicBezTo>
                  <a:cubicBezTo>
                    <a:pt x="450" y="469"/>
                    <a:pt x="450" y="469"/>
                    <a:pt x="450" y="469"/>
                  </a:cubicBezTo>
                  <a:cubicBezTo>
                    <a:pt x="449" y="470"/>
                    <a:pt x="449" y="470"/>
                    <a:pt x="449" y="470"/>
                  </a:cubicBezTo>
                  <a:cubicBezTo>
                    <a:pt x="446" y="471"/>
                    <a:pt x="445" y="471"/>
                    <a:pt x="444" y="472"/>
                  </a:cubicBezTo>
                  <a:cubicBezTo>
                    <a:pt x="440" y="473"/>
                    <a:pt x="440" y="473"/>
                    <a:pt x="440" y="473"/>
                  </a:cubicBezTo>
                  <a:cubicBezTo>
                    <a:pt x="437" y="471"/>
                    <a:pt x="437" y="471"/>
                    <a:pt x="437" y="471"/>
                  </a:cubicBezTo>
                  <a:cubicBezTo>
                    <a:pt x="436" y="471"/>
                    <a:pt x="436" y="471"/>
                    <a:pt x="436" y="471"/>
                  </a:cubicBezTo>
                  <a:cubicBezTo>
                    <a:pt x="436" y="471"/>
                    <a:pt x="436" y="471"/>
                    <a:pt x="436" y="471"/>
                  </a:cubicBezTo>
                  <a:cubicBezTo>
                    <a:pt x="428" y="473"/>
                    <a:pt x="428" y="473"/>
                    <a:pt x="428" y="473"/>
                  </a:cubicBezTo>
                  <a:cubicBezTo>
                    <a:pt x="422" y="475"/>
                    <a:pt x="422" y="475"/>
                    <a:pt x="422" y="475"/>
                  </a:cubicBezTo>
                  <a:cubicBezTo>
                    <a:pt x="421" y="475"/>
                    <a:pt x="420" y="476"/>
                    <a:pt x="419" y="478"/>
                  </a:cubicBezTo>
                  <a:cubicBezTo>
                    <a:pt x="418" y="480"/>
                    <a:pt x="418" y="484"/>
                    <a:pt x="420" y="489"/>
                  </a:cubicBezTo>
                  <a:cubicBezTo>
                    <a:pt x="420" y="490"/>
                    <a:pt x="420" y="491"/>
                    <a:pt x="420" y="491"/>
                  </a:cubicBezTo>
                  <a:close/>
                </a:path>
              </a:pathLst>
            </a:custGeom>
            <a:gradFill>
              <a:gsLst>
                <a:gs pos="15000">
                  <a:srgbClr val="242D52"/>
                </a:gs>
                <a:gs pos="100000">
                  <a:srgbClr val="0070C0"/>
                </a:gs>
              </a:gsLst>
              <a:lin ang="16800000" scaled="0"/>
            </a:gradFill>
            <a:ln>
              <a:noFill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192" name="弧形 1191"/>
          <p:cNvSpPr/>
          <p:nvPr/>
        </p:nvSpPr>
        <p:spPr>
          <a:xfrm rot="20788659">
            <a:off x="205556" y="3660131"/>
            <a:ext cx="2574652" cy="2574652"/>
          </a:xfrm>
          <a:prstGeom prst="arc">
            <a:avLst>
              <a:gd name="adj1" fmla="val 13712531"/>
              <a:gd name="adj2" fmla="val 838610"/>
            </a:avLst>
          </a:prstGeom>
          <a:ln>
            <a:solidFill>
              <a:srgbClr val="026F9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F3F3F"/>
              </a:solidFill>
            </a:endParaRPr>
          </a:p>
        </p:txBody>
      </p:sp>
      <p:sp>
        <p:nvSpPr>
          <p:cNvPr id="1193" name="弧形 1192"/>
          <p:cNvSpPr/>
          <p:nvPr/>
        </p:nvSpPr>
        <p:spPr>
          <a:xfrm rot="17790491">
            <a:off x="593432" y="1654877"/>
            <a:ext cx="5596236" cy="5596236"/>
          </a:xfrm>
          <a:prstGeom prst="arc">
            <a:avLst>
              <a:gd name="adj1" fmla="val 16200000"/>
              <a:gd name="adj2" fmla="val 3028425"/>
            </a:avLst>
          </a:prstGeom>
          <a:ln>
            <a:solidFill>
              <a:srgbClr val="026F9E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F3F3F"/>
              </a:solidFill>
            </a:endParaRPr>
          </a:p>
        </p:txBody>
      </p:sp>
      <p:sp>
        <p:nvSpPr>
          <p:cNvPr id="1194" name="弧形 1193"/>
          <p:cNvSpPr/>
          <p:nvPr/>
        </p:nvSpPr>
        <p:spPr>
          <a:xfrm rot="15466725">
            <a:off x="1508005" y="2761576"/>
            <a:ext cx="5075967" cy="5075967"/>
          </a:xfrm>
          <a:prstGeom prst="arc">
            <a:avLst>
              <a:gd name="adj1" fmla="val 20922468"/>
              <a:gd name="adj2" fmla="val 3932244"/>
            </a:avLst>
          </a:prstGeom>
          <a:ln w="38100">
            <a:solidFill>
              <a:srgbClr val="026F9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F3F3F"/>
              </a:solidFill>
            </a:endParaRPr>
          </a:p>
        </p:txBody>
      </p:sp>
      <p:sp>
        <p:nvSpPr>
          <p:cNvPr id="1195" name="弧形 1194"/>
          <p:cNvSpPr/>
          <p:nvPr/>
        </p:nvSpPr>
        <p:spPr>
          <a:xfrm rot="2363319">
            <a:off x="2804303" y="3098288"/>
            <a:ext cx="3637473" cy="3637473"/>
          </a:xfrm>
          <a:prstGeom prst="arc">
            <a:avLst>
              <a:gd name="adj1" fmla="val 8338121"/>
              <a:gd name="adj2" fmla="val 16941823"/>
            </a:avLst>
          </a:prstGeom>
          <a:ln w="19050">
            <a:solidFill>
              <a:srgbClr val="026F9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F3F3F"/>
              </a:solidFill>
            </a:endParaRPr>
          </a:p>
        </p:txBody>
      </p:sp>
      <p:sp>
        <p:nvSpPr>
          <p:cNvPr id="1200" name="弧形 1199"/>
          <p:cNvSpPr/>
          <p:nvPr/>
        </p:nvSpPr>
        <p:spPr>
          <a:xfrm rot="15466725">
            <a:off x="1508004" y="2762625"/>
            <a:ext cx="5075967" cy="5075967"/>
          </a:xfrm>
          <a:prstGeom prst="arc">
            <a:avLst>
              <a:gd name="adj1" fmla="val 18119278"/>
              <a:gd name="adj2" fmla="val 20874937"/>
            </a:avLst>
          </a:prstGeom>
          <a:ln w="38100">
            <a:solidFill>
              <a:srgbClr val="026F9E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F3F3F"/>
              </a:solidFill>
            </a:endParaRPr>
          </a:p>
        </p:txBody>
      </p:sp>
      <p:sp>
        <p:nvSpPr>
          <p:cNvPr id="1202" name="椭圆 1201"/>
          <p:cNvSpPr/>
          <p:nvPr/>
        </p:nvSpPr>
        <p:spPr>
          <a:xfrm>
            <a:off x="1571608" y="4413731"/>
            <a:ext cx="141155" cy="141155"/>
          </a:xfrm>
          <a:prstGeom prst="ellipse">
            <a:avLst/>
          </a:prstGeom>
          <a:solidFill>
            <a:srgbClr val="1942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04" name="椭圆 1203"/>
          <p:cNvSpPr/>
          <p:nvPr/>
        </p:nvSpPr>
        <p:spPr>
          <a:xfrm>
            <a:off x="812665" y="3067457"/>
            <a:ext cx="141155" cy="141155"/>
          </a:xfrm>
          <a:prstGeom prst="ellipse">
            <a:avLst/>
          </a:prstGeom>
          <a:solidFill>
            <a:srgbClr val="1942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05" name="椭圆 1204"/>
          <p:cNvSpPr/>
          <p:nvPr/>
        </p:nvSpPr>
        <p:spPr>
          <a:xfrm>
            <a:off x="2939748" y="2891073"/>
            <a:ext cx="141155" cy="141155"/>
          </a:xfrm>
          <a:prstGeom prst="ellipse">
            <a:avLst/>
          </a:prstGeom>
          <a:solidFill>
            <a:srgbClr val="1942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06" name="椭圆 1205"/>
          <p:cNvSpPr/>
          <p:nvPr/>
        </p:nvSpPr>
        <p:spPr>
          <a:xfrm>
            <a:off x="6034447" y="3726111"/>
            <a:ext cx="156905" cy="15690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08" name="文本框 1207"/>
          <p:cNvSpPr txBox="1"/>
          <p:nvPr/>
        </p:nvSpPr>
        <p:spPr>
          <a:xfrm>
            <a:off x="1250659" y="4585713"/>
            <a:ext cx="9276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Your </a:t>
            </a:r>
            <a:r>
              <a:rPr lang="en-US" altLang="zh-CN" sz="1200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city</a:t>
            </a:r>
            <a:endParaRPr lang="zh-CN" altLang="en-US" sz="1200" dirty="0">
              <a:solidFill>
                <a:srgbClr val="242D52"/>
              </a:solidFill>
              <a:cs typeface="Segoe UI" panose="020B0502040204020203" pitchFamily="34" charset="0"/>
            </a:endParaRPr>
          </a:p>
        </p:txBody>
      </p:sp>
      <p:grpSp>
        <p:nvGrpSpPr>
          <p:cNvPr id="1215" name="组合 1214"/>
          <p:cNvGrpSpPr/>
          <p:nvPr/>
        </p:nvGrpSpPr>
        <p:grpSpPr>
          <a:xfrm>
            <a:off x="2913748" y="2462918"/>
            <a:ext cx="304298" cy="306037"/>
            <a:chOff x="9830302" y="4550541"/>
            <a:chExt cx="304298" cy="306037"/>
          </a:xfrm>
        </p:grpSpPr>
        <p:sp>
          <p:nvSpPr>
            <p:cNvPr id="1214" name="椭圆 1213"/>
            <p:cNvSpPr/>
            <p:nvPr/>
          </p:nvSpPr>
          <p:spPr>
            <a:xfrm>
              <a:off x="9830302" y="4552280"/>
              <a:ext cx="304298" cy="304298"/>
            </a:xfrm>
            <a:prstGeom prst="ellipse">
              <a:avLst/>
            </a:prstGeom>
            <a:gradFill>
              <a:gsLst>
                <a:gs pos="15000">
                  <a:srgbClr val="242D52"/>
                </a:gs>
                <a:gs pos="100000">
                  <a:srgbClr val="0070C0"/>
                </a:gs>
              </a:gsLst>
              <a:lin ang="168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prstClr val="white"/>
                </a:solidFill>
              </a:endParaRPr>
            </a:p>
          </p:txBody>
        </p:sp>
        <p:sp>
          <p:nvSpPr>
            <p:cNvPr id="1213" name="文本框 1212"/>
            <p:cNvSpPr txBox="1"/>
            <p:nvPr/>
          </p:nvSpPr>
          <p:spPr>
            <a:xfrm>
              <a:off x="9830302" y="4550541"/>
              <a:ext cx="30429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1</a:t>
              </a:r>
              <a:endParaRPr lang="zh-CN" altLang="en-US" sz="1200" dirty="0">
                <a:solidFill>
                  <a:prstClr val="white"/>
                </a:solidFill>
                <a:cs typeface="Segoe UI" panose="020B0502040204020203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64946" y="2926549"/>
            <a:ext cx="1353070" cy="565273"/>
            <a:chOff x="502381" y="2755788"/>
            <a:chExt cx="1353070" cy="565273"/>
          </a:xfrm>
        </p:grpSpPr>
        <p:sp>
          <p:nvSpPr>
            <p:cNvPr id="1212" name="文本框 1211"/>
            <p:cNvSpPr txBox="1"/>
            <p:nvPr/>
          </p:nvSpPr>
          <p:spPr>
            <a:xfrm>
              <a:off x="927780" y="3013284"/>
              <a:ext cx="9276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Your </a:t>
              </a:r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city</a:t>
              </a:r>
              <a:endParaRPr lang="zh-CN" altLang="en-US" sz="1200" dirty="0">
                <a:solidFill>
                  <a:srgbClr val="242D52"/>
                </a:solidFill>
                <a:cs typeface="Segoe UI" panose="020B0502040204020203" pitchFamily="34" charset="0"/>
              </a:endParaRPr>
            </a:p>
          </p:txBody>
        </p:sp>
        <p:grpSp>
          <p:nvGrpSpPr>
            <p:cNvPr id="1216" name="组合 1215"/>
            <p:cNvGrpSpPr/>
            <p:nvPr/>
          </p:nvGrpSpPr>
          <p:grpSpPr>
            <a:xfrm>
              <a:off x="502381" y="2755788"/>
              <a:ext cx="304298" cy="306037"/>
              <a:chOff x="9830302" y="4550541"/>
              <a:chExt cx="304298" cy="306037"/>
            </a:xfrm>
          </p:grpSpPr>
          <p:sp>
            <p:nvSpPr>
              <p:cNvPr id="1217" name="椭圆 1216"/>
              <p:cNvSpPr/>
              <p:nvPr/>
            </p:nvSpPr>
            <p:spPr>
              <a:xfrm>
                <a:off x="9830302" y="4552280"/>
                <a:ext cx="304298" cy="304298"/>
              </a:xfrm>
              <a:prstGeom prst="ellipse">
                <a:avLst/>
              </a:prstGeom>
              <a:gradFill>
                <a:gsLst>
                  <a:gs pos="15000">
                    <a:srgbClr val="242D52"/>
                  </a:gs>
                  <a:gs pos="100000">
                    <a:srgbClr val="0070C0"/>
                  </a:gs>
                </a:gsLst>
                <a:lin ang="168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1218" name="文本框 1217"/>
              <p:cNvSpPr txBox="1"/>
              <p:nvPr/>
            </p:nvSpPr>
            <p:spPr>
              <a:xfrm>
                <a:off x="9830302" y="4550541"/>
                <a:ext cx="30429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>
                    <a:solidFill>
                      <a:prstClr val="white"/>
                    </a:solidFill>
                    <a:ea typeface="Segoe UI" panose="020B0502040204020203" pitchFamily="34" charset="0"/>
                    <a:cs typeface="Segoe UI" panose="020B0502040204020203" pitchFamily="34" charset="0"/>
                  </a:rPr>
                  <a:t>2</a:t>
                </a:r>
                <a:endParaRPr lang="zh-CN" altLang="en-US" sz="1200" dirty="0">
                  <a:solidFill>
                    <a:prstClr val="white"/>
                  </a:solidFill>
                  <a:cs typeface="Segoe UI" panose="020B0502040204020203" pitchFamily="34" charset="0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386500" y="4062847"/>
            <a:ext cx="942759" cy="616285"/>
            <a:chOff x="386500" y="4062847"/>
            <a:chExt cx="942759" cy="616285"/>
          </a:xfrm>
        </p:grpSpPr>
        <p:sp>
          <p:nvSpPr>
            <p:cNvPr id="1203" name="椭圆 1202"/>
            <p:cNvSpPr/>
            <p:nvPr/>
          </p:nvSpPr>
          <p:spPr>
            <a:xfrm>
              <a:off x="386500" y="4134546"/>
              <a:ext cx="141155" cy="141155"/>
            </a:xfrm>
            <a:prstGeom prst="ellipse">
              <a:avLst/>
            </a:prstGeom>
            <a:solidFill>
              <a:srgbClr val="1942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10" name="文本框 1209"/>
            <p:cNvSpPr txBox="1"/>
            <p:nvPr/>
          </p:nvSpPr>
          <p:spPr>
            <a:xfrm>
              <a:off x="401588" y="4371355"/>
              <a:ext cx="9276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Your </a:t>
              </a:r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city</a:t>
              </a:r>
              <a:endParaRPr lang="zh-CN" altLang="en-US" sz="1200" dirty="0">
                <a:solidFill>
                  <a:srgbClr val="242D52"/>
                </a:solidFill>
                <a:cs typeface="Segoe UI" panose="020B0502040204020203" pitchFamily="34" charset="0"/>
              </a:endParaRPr>
            </a:p>
          </p:txBody>
        </p:sp>
        <p:grpSp>
          <p:nvGrpSpPr>
            <p:cNvPr id="1219" name="组合 1218"/>
            <p:cNvGrpSpPr/>
            <p:nvPr/>
          </p:nvGrpSpPr>
          <p:grpSpPr>
            <a:xfrm>
              <a:off x="720602" y="4062847"/>
              <a:ext cx="304298" cy="306037"/>
              <a:chOff x="9830302" y="4550541"/>
              <a:chExt cx="304298" cy="306037"/>
            </a:xfrm>
          </p:grpSpPr>
          <p:sp>
            <p:nvSpPr>
              <p:cNvPr id="1220" name="椭圆 1219"/>
              <p:cNvSpPr/>
              <p:nvPr/>
            </p:nvSpPr>
            <p:spPr>
              <a:xfrm>
                <a:off x="9830302" y="4552280"/>
                <a:ext cx="304298" cy="304298"/>
              </a:xfrm>
              <a:prstGeom prst="ellipse">
                <a:avLst/>
              </a:prstGeom>
              <a:gradFill>
                <a:gsLst>
                  <a:gs pos="15000">
                    <a:srgbClr val="242D52"/>
                  </a:gs>
                  <a:gs pos="100000">
                    <a:srgbClr val="0070C0"/>
                  </a:gs>
                </a:gsLst>
                <a:lin ang="168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1221" name="文本框 1220"/>
              <p:cNvSpPr txBox="1"/>
              <p:nvPr/>
            </p:nvSpPr>
            <p:spPr>
              <a:xfrm>
                <a:off x="9830302" y="4550541"/>
                <a:ext cx="30429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>
                    <a:solidFill>
                      <a:prstClr val="white"/>
                    </a:solidFill>
                    <a:ea typeface="Segoe UI" panose="020B0502040204020203" pitchFamily="34" charset="0"/>
                    <a:cs typeface="Segoe UI" panose="020B0502040204020203" pitchFamily="34" charset="0"/>
                  </a:rPr>
                  <a:t>3</a:t>
                </a:r>
                <a:endParaRPr lang="zh-CN" altLang="en-US" sz="1200" dirty="0">
                  <a:solidFill>
                    <a:prstClr val="white"/>
                  </a:solidFill>
                  <a:cs typeface="Segoe UI" panose="020B0502040204020203" pitchFamily="34" charset="0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2391261" y="4519207"/>
            <a:ext cx="927671" cy="769266"/>
            <a:chOff x="2391261" y="4519207"/>
            <a:chExt cx="927671" cy="769266"/>
          </a:xfrm>
        </p:grpSpPr>
        <p:sp>
          <p:nvSpPr>
            <p:cNvPr id="1211" name="文本框 1210"/>
            <p:cNvSpPr txBox="1"/>
            <p:nvPr/>
          </p:nvSpPr>
          <p:spPr>
            <a:xfrm>
              <a:off x="2391261" y="4980696"/>
              <a:ext cx="9276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Your </a:t>
              </a:r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city</a:t>
              </a:r>
              <a:endParaRPr lang="zh-CN" altLang="en-US" sz="1200" dirty="0">
                <a:solidFill>
                  <a:srgbClr val="242D52"/>
                </a:solidFill>
                <a:cs typeface="Segoe UI" panose="020B0502040204020203" pitchFamily="34" charset="0"/>
              </a:endParaRPr>
            </a:p>
          </p:txBody>
        </p:sp>
        <p:grpSp>
          <p:nvGrpSpPr>
            <p:cNvPr id="1222" name="组合 1221"/>
            <p:cNvGrpSpPr/>
            <p:nvPr/>
          </p:nvGrpSpPr>
          <p:grpSpPr>
            <a:xfrm>
              <a:off x="2899943" y="4519207"/>
              <a:ext cx="304298" cy="306037"/>
              <a:chOff x="9830302" y="4550541"/>
              <a:chExt cx="304298" cy="306037"/>
            </a:xfrm>
          </p:grpSpPr>
          <p:sp>
            <p:nvSpPr>
              <p:cNvPr id="1223" name="椭圆 1222"/>
              <p:cNvSpPr/>
              <p:nvPr/>
            </p:nvSpPr>
            <p:spPr>
              <a:xfrm>
                <a:off x="9830302" y="4552280"/>
                <a:ext cx="304298" cy="304298"/>
              </a:xfrm>
              <a:prstGeom prst="ellipse">
                <a:avLst/>
              </a:prstGeom>
              <a:gradFill>
                <a:gsLst>
                  <a:gs pos="15000">
                    <a:srgbClr val="242D52"/>
                  </a:gs>
                  <a:gs pos="100000">
                    <a:srgbClr val="0070C0"/>
                  </a:gs>
                </a:gsLst>
                <a:lin ang="168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1224" name="文本框 1223"/>
              <p:cNvSpPr txBox="1"/>
              <p:nvPr/>
            </p:nvSpPr>
            <p:spPr>
              <a:xfrm>
                <a:off x="9830302" y="4550541"/>
                <a:ext cx="30429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>
                    <a:solidFill>
                      <a:prstClr val="white"/>
                    </a:solidFill>
                    <a:ea typeface="Segoe UI" panose="020B0502040204020203" pitchFamily="34" charset="0"/>
                    <a:cs typeface="Segoe UI" panose="020B0502040204020203" pitchFamily="34" charset="0"/>
                  </a:rPr>
                  <a:t>4</a:t>
                </a:r>
                <a:endParaRPr lang="zh-CN" altLang="en-US" sz="1200" dirty="0">
                  <a:solidFill>
                    <a:prstClr val="white"/>
                  </a:solidFill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1201" name="椭圆 1200"/>
            <p:cNvSpPr/>
            <p:nvPr/>
          </p:nvSpPr>
          <p:spPr>
            <a:xfrm>
              <a:off x="2698166" y="4830022"/>
              <a:ext cx="194154" cy="194154"/>
            </a:xfrm>
            <a:prstGeom prst="ellipse">
              <a:avLst/>
            </a:prstGeom>
            <a:solidFill>
              <a:srgbClr val="1942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225" name="任意多边形 1224"/>
          <p:cNvSpPr/>
          <p:nvPr/>
        </p:nvSpPr>
        <p:spPr>
          <a:xfrm flipV="1">
            <a:off x="7659595" y="4275682"/>
            <a:ext cx="200118" cy="226276"/>
          </a:xfrm>
          <a:custGeom>
            <a:avLst/>
            <a:gdLst>
              <a:gd name="connsiteX0" fmla="*/ 164919 w 297560"/>
              <a:gd name="connsiteY0" fmla="*/ 168228 h 336455"/>
              <a:gd name="connsiteX1" fmla="*/ 82460 w 297560"/>
              <a:gd name="connsiteY1" fmla="*/ 336455 h 336455"/>
              <a:gd name="connsiteX2" fmla="*/ 0 w 297560"/>
              <a:gd name="connsiteY2" fmla="*/ 336455 h 336455"/>
              <a:gd name="connsiteX3" fmla="*/ 82460 w 297560"/>
              <a:gd name="connsiteY3" fmla="*/ 168228 h 336455"/>
              <a:gd name="connsiteX4" fmla="*/ 0 w 297560"/>
              <a:gd name="connsiteY4" fmla="*/ 0 h 336455"/>
              <a:gd name="connsiteX5" fmla="*/ 82460 w 297560"/>
              <a:gd name="connsiteY5" fmla="*/ 0 h 336455"/>
              <a:gd name="connsiteX6" fmla="*/ 297560 w 297560"/>
              <a:gd name="connsiteY6" fmla="*/ 168228 h 336455"/>
              <a:gd name="connsiteX7" fmla="*/ 215101 w 297560"/>
              <a:gd name="connsiteY7" fmla="*/ 336455 h 336455"/>
              <a:gd name="connsiteX8" fmla="*/ 132641 w 297560"/>
              <a:gd name="connsiteY8" fmla="*/ 336455 h 336455"/>
              <a:gd name="connsiteX9" fmla="*/ 215101 w 297560"/>
              <a:gd name="connsiteY9" fmla="*/ 168228 h 336455"/>
              <a:gd name="connsiteX10" fmla="*/ 132641 w 297560"/>
              <a:gd name="connsiteY10" fmla="*/ 0 h 336455"/>
              <a:gd name="connsiteX11" fmla="*/ 215101 w 297560"/>
              <a:gd name="connsiteY11" fmla="*/ 0 h 336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97560" h="336455">
                <a:moveTo>
                  <a:pt x="164919" y="168228"/>
                </a:moveTo>
                <a:lnTo>
                  <a:pt x="82460" y="336455"/>
                </a:lnTo>
                <a:lnTo>
                  <a:pt x="0" y="336455"/>
                </a:lnTo>
                <a:lnTo>
                  <a:pt x="82460" y="168228"/>
                </a:lnTo>
                <a:lnTo>
                  <a:pt x="0" y="0"/>
                </a:lnTo>
                <a:lnTo>
                  <a:pt x="82460" y="0"/>
                </a:lnTo>
                <a:close/>
                <a:moveTo>
                  <a:pt x="297560" y="168228"/>
                </a:moveTo>
                <a:lnTo>
                  <a:pt x="215101" y="336455"/>
                </a:lnTo>
                <a:lnTo>
                  <a:pt x="132641" y="336455"/>
                </a:lnTo>
                <a:lnTo>
                  <a:pt x="215101" y="168228"/>
                </a:lnTo>
                <a:lnTo>
                  <a:pt x="132641" y="0"/>
                </a:lnTo>
                <a:lnTo>
                  <a:pt x="215101" y="0"/>
                </a:lnTo>
                <a:close/>
              </a:path>
            </a:pathLst>
          </a:custGeom>
          <a:gradFill>
            <a:gsLst>
              <a:gs pos="0">
                <a:srgbClr val="F4F4F4">
                  <a:alpha val="32000"/>
                </a:srgbClr>
              </a:gs>
              <a:gs pos="85000">
                <a:srgbClr val="095FA5"/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F3F3F"/>
              </a:solidFill>
            </a:endParaRPr>
          </a:p>
        </p:txBody>
      </p:sp>
      <p:grpSp>
        <p:nvGrpSpPr>
          <p:cNvPr id="1238" name="组合 1237"/>
          <p:cNvGrpSpPr/>
          <p:nvPr/>
        </p:nvGrpSpPr>
        <p:grpSpPr>
          <a:xfrm>
            <a:off x="8815570" y="2864103"/>
            <a:ext cx="3081730" cy="740024"/>
            <a:chOff x="8667358" y="3512156"/>
            <a:chExt cx="3081730" cy="740024"/>
          </a:xfrm>
        </p:grpSpPr>
        <p:sp>
          <p:nvSpPr>
            <p:cNvPr id="1226" name="文本框 1225"/>
            <p:cNvSpPr txBox="1"/>
            <p:nvPr/>
          </p:nvSpPr>
          <p:spPr>
            <a:xfrm>
              <a:off x="8689396" y="3512156"/>
              <a:ext cx="19931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200" dirty="0">
                <a:solidFill>
                  <a:srgbClr val="242D52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1227" name="文本框 1226"/>
            <p:cNvSpPr txBox="1"/>
            <p:nvPr/>
          </p:nvSpPr>
          <p:spPr>
            <a:xfrm>
              <a:off x="8689396" y="3790515"/>
              <a:ext cx="30596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cxnSp>
          <p:nvCxnSpPr>
            <p:cNvPr id="1233" name="直接连接符 1232"/>
            <p:cNvCxnSpPr/>
            <p:nvPr/>
          </p:nvCxnSpPr>
          <p:spPr>
            <a:xfrm>
              <a:off x="8667358" y="3609117"/>
              <a:ext cx="0" cy="638979"/>
            </a:xfrm>
            <a:prstGeom prst="line">
              <a:avLst/>
            </a:prstGeom>
            <a:ln w="38100">
              <a:solidFill>
                <a:srgbClr val="19427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39" name="组合 1238"/>
          <p:cNvGrpSpPr/>
          <p:nvPr/>
        </p:nvGrpSpPr>
        <p:grpSpPr>
          <a:xfrm>
            <a:off x="8815570" y="3937336"/>
            <a:ext cx="3081730" cy="740024"/>
            <a:chOff x="8667358" y="3512156"/>
            <a:chExt cx="3081730" cy="740024"/>
          </a:xfrm>
        </p:grpSpPr>
        <p:sp>
          <p:nvSpPr>
            <p:cNvPr id="1240" name="文本框 1239"/>
            <p:cNvSpPr txBox="1"/>
            <p:nvPr/>
          </p:nvSpPr>
          <p:spPr>
            <a:xfrm>
              <a:off x="8689396" y="3512156"/>
              <a:ext cx="19931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200" dirty="0">
                <a:solidFill>
                  <a:srgbClr val="242D52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1241" name="文本框 1240"/>
            <p:cNvSpPr txBox="1"/>
            <p:nvPr/>
          </p:nvSpPr>
          <p:spPr>
            <a:xfrm>
              <a:off x="8689396" y="3790515"/>
              <a:ext cx="30596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cxnSp>
          <p:nvCxnSpPr>
            <p:cNvPr id="1242" name="直接连接符 1241"/>
            <p:cNvCxnSpPr/>
            <p:nvPr/>
          </p:nvCxnSpPr>
          <p:spPr>
            <a:xfrm>
              <a:off x="8667358" y="3609117"/>
              <a:ext cx="0" cy="638979"/>
            </a:xfrm>
            <a:prstGeom prst="line">
              <a:avLst/>
            </a:prstGeom>
            <a:ln w="38100">
              <a:solidFill>
                <a:srgbClr val="19427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43" name="组合 1242"/>
          <p:cNvGrpSpPr/>
          <p:nvPr/>
        </p:nvGrpSpPr>
        <p:grpSpPr>
          <a:xfrm>
            <a:off x="8815570" y="5010569"/>
            <a:ext cx="3081730" cy="740024"/>
            <a:chOff x="8667358" y="3512156"/>
            <a:chExt cx="3081730" cy="740024"/>
          </a:xfrm>
        </p:grpSpPr>
        <p:sp>
          <p:nvSpPr>
            <p:cNvPr id="1244" name="文本框 1243"/>
            <p:cNvSpPr txBox="1"/>
            <p:nvPr/>
          </p:nvSpPr>
          <p:spPr>
            <a:xfrm>
              <a:off x="8689396" y="3512156"/>
              <a:ext cx="19931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200" dirty="0">
                <a:solidFill>
                  <a:srgbClr val="242D52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1245" name="文本框 1244"/>
            <p:cNvSpPr txBox="1"/>
            <p:nvPr/>
          </p:nvSpPr>
          <p:spPr>
            <a:xfrm>
              <a:off x="8689396" y="3790515"/>
              <a:ext cx="30596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cxnSp>
          <p:nvCxnSpPr>
            <p:cNvPr id="1246" name="直接连接符 1245"/>
            <p:cNvCxnSpPr/>
            <p:nvPr/>
          </p:nvCxnSpPr>
          <p:spPr>
            <a:xfrm>
              <a:off x="8667358" y="3609117"/>
              <a:ext cx="0" cy="638979"/>
            </a:xfrm>
            <a:prstGeom prst="line">
              <a:avLst/>
            </a:prstGeom>
            <a:ln w="38100">
              <a:solidFill>
                <a:srgbClr val="19427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3261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1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0"/>
                            </p:stCondLst>
                            <p:childTnLst>
                              <p:par>
                                <p:cTn id="66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1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1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1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000"/>
                            </p:stCondLst>
                            <p:childTnLst>
                              <p:par>
                                <p:cTn id="7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1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1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500"/>
                            </p:stCondLst>
                            <p:childTnLst>
                              <p:par>
                                <p:cTn id="8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1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4" dur="500"/>
                                        <p:tgtEl>
                                          <p:spTgt spid="1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2" grpId="0" animBg="1"/>
      <p:bldP spid="1193" grpId="0" animBg="1"/>
      <p:bldP spid="1194" grpId="0" animBg="1"/>
      <p:bldP spid="1195" grpId="0" animBg="1"/>
      <p:bldP spid="1200" grpId="0" animBg="1"/>
      <p:bldP spid="1202" grpId="0" animBg="1"/>
      <p:bldP spid="1204" grpId="0" animBg="1"/>
      <p:bldP spid="1205" grpId="0" animBg="1"/>
      <p:bldP spid="1206" grpId="0" animBg="1"/>
      <p:bldP spid="1208" grpId="0"/>
      <p:bldP spid="1225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" name="组合 97"/>
          <p:cNvGrpSpPr/>
          <p:nvPr/>
        </p:nvGrpSpPr>
        <p:grpSpPr>
          <a:xfrm>
            <a:off x="391" y="0"/>
            <a:ext cx="12240769" cy="6858000"/>
            <a:chOff x="391" y="0"/>
            <a:chExt cx="12240769" cy="6858000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1" y="0"/>
              <a:ext cx="12240769" cy="6858000"/>
            </a:xfrm>
            <a:prstGeom prst="rect">
              <a:avLst/>
            </a:prstGeom>
          </p:spPr>
        </p:pic>
        <p:pic>
          <p:nvPicPr>
            <p:cNvPr id="96" name="图片 95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250" t="43228"/>
            <a:stretch/>
          </p:blipFill>
          <p:spPr>
            <a:xfrm>
              <a:off x="4437670" y="2964561"/>
              <a:ext cx="7803490" cy="3893439"/>
            </a:xfrm>
            <a:prstGeom prst="rect">
              <a:avLst/>
            </a:prstGeom>
          </p:spPr>
        </p:pic>
      </p:grpSp>
      <p:sp>
        <p:nvSpPr>
          <p:cNvPr id="64" name="弧形 63"/>
          <p:cNvSpPr/>
          <p:nvPr/>
        </p:nvSpPr>
        <p:spPr>
          <a:xfrm>
            <a:off x="-4895913" y="5845766"/>
            <a:ext cx="14985170" cy="14985170"/>
          </a:xfrm>
          <a:prstGeom prst="arc">
            <a:avLst>
              <a:gd name="adj1" fmla="val 14749636"/>
              <a:gd name="adj2" fmla="val 17539852"/>
            </a:avLst>
          </a:prstGeom>
          <a:ln>
            <a:solidFill>
              <a:schemeClr val="accent1">
                <a:lumMod val="60000"/>
                <a:lumOff val="40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F3F3F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 rot="16200000">
            <a:off x="2969682" y="1462199"/>
            <a:ext cx="800219" cy="307126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4000" dirty="0">
                <a:solidFill>
                  <a:prstClr val="white">
                    <a:alpha val="90000"/>
                  </a:prstClr>
                </a:solidFill>
                <a:latin typeface="汉仪大宋繁" panose="02010609000101010101" pitchFamily="49" charset="-122"/>
                <a:ea typeface="汉仪大宋繁" panose="02010609000101010101" pitchFamily="49" charset="-122"/>
              </a:rPr>
              <a:t>THANKS</a:t>
            </a:r>
            <a:endParaRPr lang="zh-CN" altLang="en-US" sz="4000" dirty="0">
              <a:solidFill>
                <a:prstClr val="white">
                  <a:alpha val="90000"/>
                </a:prstClr>
              </a:solidFill>
              <a:latin typeface="汉仪大宋繁" panose="02010609000101010101" pitchFamily="49" charset="-122"/>
              <a:ea typeface="汉仪大宋繁" panose="02010609000101010101" pitchFamily="49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 flipH="1">
            <a:off x="1840140" y="3988553"/>
            <a:ext cx="10003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defTabSz="609585"/>
            <a:r>
              <a:rPr kumimoji="1" lang="en-US" altLang="zh-CN" sz="1000" dirty="0">
                <a:solidFill>
                  <a:prstClr val="white">
                    <a:alpha val="32000"/>
                  </a:prstClr>
                </a:solidFill>
                <a:latin typeface="PMingLiU-ExtB" panose="02020500000000000000" pitchFamily="18" charset="-120"/>
                <a:ea typeface="PMingLiU-ExtB" panose="02020500000000000000" pitchFamily="18" charset="-120"/>
                <a:cs typeface="Baskerville Old Face"/>
              </a:rPr>
              <a:t>YOUER NAME</a:t>
            </a:r>
          </a:p>
        </p:txBody>
      </p:sp>
      <p:sp>
        <p:nvSpPr>
          <p:cNvPr id="11" name="矩形 10"/>
          <p:cNvSpPr/>
          <p:nvPr/>
        </p:nvSpPr>
        <p:spPr>
          <a:xfrm>
            <a:off x="271230" y="6570532"/>
            <a:ext cx="4650885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9585"/>
            <a:r>
              <a:rPr kumimoji="1" lang="en-US" altLang="zh-CN" sz="800" dirty="0">
                <a:solidFill>
                  <a:srgbClr val="3F3F3F">
                    <a:lumMod val="60000"/>
                    <a:lumOff val="40000"/>
                  </a:srgbClr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Adobe Hebrew"/>
              </a:rPr>
              <a:t>Lorem Ipsum is simply dummy text of the printing and typesetting industry. </a:t>
            </a:r>
          </a:p>
        </p:txBody>
      </p:sp>
      <p:sp>
        <p:nvSpPr>
          <p:cNvPr id="49" name="弧形 48"/>
          <p:cNvSpPr/>
          <p:nvPr/>
        </p:nvSpPr>
        <p:spPr>
          <a:xfrm>
            <a:off x="4324417" y="2964561"/>
            <a:ext cx="12343568" cy="12343568"/>
          </a:xfrm>
          <a:prstGeom prst="arc">
            <a:avLst>
              <a:gd name="adj1" fmla="val 12246352"/>
              <a:gd name="adj2" fmla="val 17295845"/>
            </a:avLst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F3F3F"/>
              </a:solidFill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4978076" y="6232439"/>
            <a:ext cx="79029" cy="79029"/>
          </a:xfrm>
          <a:prstGeom prst="ellipse">
            <a:avLst/>
          </a:prstGeom>
          <a:solidFill>
            <a:schemeClr val="bg2"/>
          </a:solidFill>
          <a:ln w="6350">
            <a:solidFill>
              <a:srgbClr val="2CA1F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2" name="椭圆 51"/>
          <p:cNvSpPr/>
          <p:nvPr/>
        </p:nvSpPr>
        <p:spPr>
          <a:xfrm>
            <a:off x="6961014" y="3992159"/>
            <a:ext cx="79029" cy="79029"/>
          </a:xfrm>
          <a:prstGeom prst="ellipse">
            <a:avLst/>
          </a:prstGeom>
          <a:solidFill>
            <a:schemeClr val="bg2"/>
          </a:solidFill>
          <a:ln w="6350">
            <a:solidFill>
              <a:srgbClr val="2CA1F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4437670" y="6193505"/>
            <a:ext cx="79751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9585"/>
            <a:r>
              <a:rPr kumimoji="1" lang="en-US" altLang="zh-CN" sz="800" dirty="0">
                <a:solidFill>
                  <a:srgbClr val="3F3F3F">
                    <a:lumMod val="40000"/>
                    <a:lumOff val="60000"/>
                  </a:srgbClr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Adobe Hebrew"/>
              </a:rPr>
              <a:t>123,000</a:t>
            </a:r>
          </a:p>
        </p:txBody>
      </p:sp>
      <p:sp>
        <p:nvSpPr>
          <p:cNvPr id="55" name="矩形 54"/>
          <p:cNvSpPr/>
          <p:nvPr/>
        </p:nvSpPr>
        <p:spPr>
          <a:xfrm>
            <a:off x="6750645" y="3776715"/>
            <a:ext cx="79751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9585"/>
            <a:r>
              <a:rPr kumimoji="1" lang="en-US" altLang="zh-CN" sz="800" dirty="0">
                <a:solidFill>
                  <a:srgbClr val="3F3F3F">
                    <a:lumMod val="40000"/>
                    <a:lumOff val="60000"/>
                  </a:srgbClr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Adobe Hebrew"/>
              </a:rPr>
              <a:t>182,000</a:t>
            </a:r>
          </a:p>
        </p:txBody>
      </p:sp>
      <p:grpSp>
        <p:nvGrpSpPr>
          <p:cNvPr id="60" name="组合 59"/>
          <p:cNvGrpSpPr/>
          <p:nvPr/>
        </p:nvGrpSpPr>
        <p:grpSpPr>
          <a:xfrm>
            <a:off x="9291743" y="2779678"/>
            <a:ext cx="797514" cy="294473"/>
            <a:chOff x="9256248" y="3001707"/>
            <a:chExt cx="797514" cy="294473"/>
          </a:xfrm>
        </p:grpSpPr>
        <p:sp>
          <p:nvSpPr>
            <p:cNvPr id="53" name="椭圆 52"/>
            <p:cNvSpPr/>
            <p:nvPr/>
          </p:nvSpPr>
          <p:spPr>
            <a:xfrm>
              <a:off x="9486217" y="3217151"/>
              <a:ext cx="79029" cy="79029"/>
            </a:xfrm>
            <a:prstGeom prst="ellipse">
              <a:avLst/>
            </a:prstGeom>
            <a:solidFill>
              <a:schemeClr val="tx1">
                <a:lumMod val="20000"/>
                <a:lumOff val="80000"/>
              </a:schemeClr>
            </a:solidFill>
            <a:ln w="6350">
              <a:solidFill>
                <a:srgbClr val="2CA1F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8" name="矩形 57"/>
            <p:cNvSpPr/>
            <p:nvPr/>
          </p:nvSpPr>
          <p:spPr>
            <a:xfrm>
              <a:off x="9256248" y="3001707"/>
              <a:ext cx="797514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609585"/>
              <a:r>
                <a:rPr kumimoji="1" lang="en-US" altLang="zh-CN" sz="800" dirty="0">
                  <a:solidFill>
                    <a:srgbClr val="3F3F3F">
                      <a:lumMod val="40000"/>
                      <a:lumOff val="60000"/>
                    </a:srgbClr>
                  </a:solidFill>
                  <a:latin typeface="Segoe UI Symbol" panose="020B0502040204020203" pitchFamily="34" charset="0"/>
                  <a:ea typeface="Segoe UI Symbol" panose="020B0502040204020203" pitchFamily="34" charset="0"/>
                  <a:cs typeface="Adobe Hebrew"/>
                </a:rPr>
                <a:t>264,000</a:t>
              </a:r>
            </a:p>
          </p:txBody>
        </p:sp>
      </p:grpSp>
      <p:sp>
        <p:nvSpPr>
          <p:cNvPr id="59" name="弧形 58"/>
          <p:cNvSpPr/>
          <p:nvPr/>
        </p:nvSpPr>
        <p:spPr>
          <a:xfrm>
            <a:off x="4336070" y="1871785"/>
            <a:ext cx="14985170" cy="14985170"/>
          </a:xfrm>
          <a:prstGeom prst="arc">
            <a:avLst>
              <a:gd name="adj1" fmla="val 11923743"/>
              <a:gd name="adj2" fmla="val 16389598"/>
            </a:avLst>
          </a:prstGeom>
          <a:ln>
            <a:solidFill>
              <a:schemeClr val="accent1">
                <a:lumMod val="60000"/>
                <a:lumOff val="40000"/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F3F3F"/>
              </a:solidFill>
            </a:endParaRPr>
          </a:p>
        </p:txBody>
      </p:sp>
      <p:grpSp>
        <p:nvGrpSpPr>
          <p:cNvPr id="61" name="组合 60"/>
          <p:cNvGrpSpPr/>
          <p:nvPr/>
        </p:nvGrpSpPr>
        <p:grpSpPr>
          <a:xfrm>
            <a:off x="9655005" y="1866731"/>
            <a:ext cx="797514" cy="294473"/>
            <a:chOff x="9256248" y="3001707"/>
            <a:chExt cx="797514" cy="294473"/>
          </a:xfrm>
        </p:grpSpPr>
        <p:sp>
          <p:nvSpPr>
            <p:cNvPr id="62" name="椭圆 61"/>
            <p:cNvSpPr/>
            <p:nvPr/>
          </p:nvSpPr>
          <p:spPr>
            <a:xfrm>
              <a:off x="9486217" y="3217151"/>
              <a:ext cx="79029" cy="79029"/>
            </a:xfrm>
            <a:prstGeom prst="ellipse">
              <a:avLst/>
            </a:prstGeom>
            <a:solidFill>
              <a:schemeClr val="bg2"/>
            </a:solidFill>
            <a:ln w="6350">
              <a:solidFill>
                <a:srgbClr val="2CA1F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3" name="矩形 62"/>
            <p:cNvSpPr/>
            <p:nvPr/>
          </p:nvSpPr>
          <p:spPr>
            <a:xfrm>
              <a:off x="9256248" y="3001707"/>
              <a:ext cx="797514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609585"/>
              <a:r>
                <a:rPr kumimoji="1" lang="en-US" altLang="zh-CN" sz="800" dirty="0">
                  <a:solidFill>
                    <a:srgbClr val="3F3F3F">
                      <a:lumMod val="40000"/>
                      <a:lumOff val="60000"/>
                    </a:srgbClr>
                  </a:solidFill>
                  <a:latin typeface="Segoe UI Symbol" panose="020B0502040204020203" pitchFamily="34" charset="0"/>
                  <a:ea typeface="Segoe UI Symbol" panose="020B0502040204020203" pitchFamily="34" charset="0"/>
                  <a:cs typeface="Adobe Hebrew"/>
                </a:rPr>
                <a:t>284.000</a:t>
              </a:r>
            </a:p>
          </p:txBody>
        </p:sp>
      </p:grpSp>
      <p:sp>
        <p:nvSpPr>
          <p:cNvPr id="68" name="矩形 67"/>
          <p:cNvSpPr/>
          <p:nvPr/>
        </p:nvSpPr>
        <p:spPr>
          <a:xfrm>
            <a:off x="745919" y="5758868"/>
            <a:ext cx="79751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9585"/>
            <a:r>
              <a:rPr kumimoji="1" lang="en-US" altLang="zh-CN" sz="800" dirty="0">
                <a:solidFill>
                  <a:srgbClr val="3F3F3F">
                    <a:lumMod val="40000"/>
                    <a:lumOff val="60000"/>
                  </a:srgbClr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Adobe Hebrew"/>
              </a:rPr>
              <a:t>133,000</a:t>
            </a:r>
          </a:p>
        </p:txBody>
      </p:sp>
      <p:pic>
        <p:nvPicPr>
          <p:cNvPr id="84" name="图片 83"/>
          <p:cNvPicPr>
            <a:picLocks noChangeAspect="1"/>
          </p:cNvPicPr>
          <p:nvPr/>
        </p:nvPicPr>
        <p:blipFill>
          <a:blip r:embed="rId5"/>
          <a:srcRect l="-11233" t="42984" r="-12237" b="-88117"/>
          <a:stretch>
            <a:fillRect/>
          </a:stretch>
        </p:blipFill>
        <p:spPr>
          <a:xfrm>
            <a:off x="9565245" y="975389"/>
            <a:ext cx="4320708" cy="902506"/>
          </a:xfrm>
          <a:custGeom>
            <a:avLst/>
            <a:gdLst>
              <a:gd name="connsiteX0" fmla="*/ 0 w 4320708"/>
              <a:gd name="connsiteY0" fmla="*/ 0 h 902506"/>
              <a:gd name="connsiteX1" fmla="*/ 393096 w 4320708"/>
              <a:gd name="connsiteY1" fmla="*/ 0 h 902506"/>
              <a:gd name="connsiteX2" fmla="*/ 393096 w 4320708"/>
              <a:gd name="connsiteY2" fmla="*/ 354553 h 902506"/>
              <a:gd name="connsiteX3" fmla="*/ 3892503 w 4320708"/>
              <a:gd name="connsiteY3" fmla="*/ 354553 h 902506"/>
              <a:gd name="connsiteX4" fmla="*/ 3892503 w 4320708"/>
              <a:gd name="connsiteY4" fmla="*/ 0 h 902506"/>
              <a:gd name="connsiteX5" fmla="*/ 4320708 w 4320708"/>
              <a:gd name="connsiteY5" fmla="*/ 0 h 902506"/>
              <a:gd name="connsiteX6" fmla="*/ 4320708 w 4320708"/>
              <a:gd name="connsiteY6" fmla="*/ 902506 h 902506"/>
              <a:gd name="connsiteX7" fmla="*/ 0 w 4320708"/>
              <a:gd name="connsiteY7" fmla="*/ 902506 h 902506"/>
              <a:gd name="connsiteX8" fmla="*/ 0 w 4320708"/>
              <a:gd name="connsiteY8" fmla="*/ 0 h 902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320708" h="902506">
                <a:moveTo>
                  <a:pt x="0" y="0"/>
                </a:moveTo>
                <a:lnTo>
                  <a:pt x="393096" y="0"/>
                </a:lnTo>
                <a:lnTo>
                  <a:pt x="393096" y="354553"/>
                </a:lnTo>
                <a:lnTo>
                  <a:pt x="3892503" y="354553"/>
                </a:lnTo>
                <a:lnTo>
                  <a:pt x="3892503" y="0"/>
                </a:lnTo>
                <a:lnTo>
                  <a:pt x="4320708" y="0"/>
                </a:lnTo>
                <a:lnTo>
                  <a:pt x="4320708" y="902506"/>
                </a:lnTo>
                <a:lnTo>
                  <a:pt x="0" y="902506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37" name="文本框 36"/>
          <p:cNvSpPr txBox="1"/>
          <p:nvPr/>
        </p:nvSpPr>
        <p:spPr>
          <a:xfrm flipH="1">
            <a:off x="1834159" y="3269080"/>
            <a:ext cx="35781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defTabSz="609585"/>
            <a:r>
              <a:rPr kumimoji="1" lang="en-US" altLang="zh-CN" sz="1600" b="1" dirty="0">
                <a:solidFill>
                  <a:prstClr val="white">
                    <a:alpha val="32000"/>
                  </a:prstClr>
                </a:solidFill>
                <a:latin typeface="PMingLiU-ExtB" panose="02020500000000000000" pitchFamily="18" charset="-120"/>
                <a:ea typeface="PMingLiU-ExtB" panose="02020500000000000000" pitchFamily="18" charset="-120"/>
                <a:cs typeface="Baskerville Old Face"/>
              </a:rPr>
              <a:t>ANNUAL BUSINESS REPORT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835637" y="3578289"/>
            <a:ext cx="9861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dist"/>
            <a:r>
              <a:rPr lang="zh-CN" altLang="en-US" sz="2400" dirty="0">
                <a:solidFill>
                  <a:prstClr val="white">
                    <a:alpha val="82000"/>
                  </a:prstClr>
                </a:solidFill>
                <a:latin typeface="汉仪书宋一简" panose="02010609000101010101" pitchFamily="49" charset="-122"/>
                <a:ea typeface="汉仪书宋一简" panose="02010609000101010101" pitchFamily="49" charset="-122"/>
              </a:rPr>
              <a:t>姓 名</a:t>
            </a:r>
          </a:p>
        </p:txBody>
      </p:sp>
    </p:spTree>
    <p:extLst>
      <p:ext uri="{BB962C8B-B14F-4D97-AF65-F5344CB8AC3E}">
        <p14:creationId xmlns:p14="http://schemas.microsoft.com/office/powerpoint/2010/main" val="899279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8000" fill="hold"/>
                                        <p:tgtEl>
                                          <p:spTgt spid="98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欧美科技PPT"/>
</p:tagLst>
</file>

<file path=ppt/theme/theme1.xml><?xml version="1.0" encoding="utf-8"?>
<a:theme xmlns:a="http://schemas.openxmlformats.org/drawingml/2006/main" name="第一PPT，www.1ppt.com">
  <a:themeElements>
    <a:clrScheme name="明朗大气蓝">
      <a:dk1>
        <a:srgbClr val="3F3F3F"/>
      </a:dk1>
      <a:lt1>
        <a:sysClr val="window" lastClr="FFFFFF"/>
      </a:lt1>
      <a:dk2>
        <a:srgbClr val="3F3F3F"/>
      </a:dk2>
      <a:lt2>
        <a:srgbClr val="D8D8D8"/>
      </a:lt2>
      <a:accent1>
        <a:srgbClr val="0399D8"/>
      </a:accent1>
      <a:accent2>
        <a:srgbClr val="F0F0F0"/>
      </a:accent2>
      <a:accent3>
        <a:srgbClr val="7F7F7F"/>
      </a:accent3>
      <a:accent4>
        <a:srgbClr val="F0F0F0"/>
      </a:accent4>
      <a:accent5>
        <a:srgbClr val="F0F0F0"/>
      </a:accent5>
      <a:accent6>
        <a:srgbClr val="F0F0F0"/>
      </a:accent6>
      <a:hlink>
        <a:srgbClr val="0399D8"/>
      </a:hlink>
      <a:folHlink>
        <a:srgbClr val="7F7F7F"/>
      </a:folHlink>
    </a:clrScheme>
    <a:fontScheme name="深邃商务蓝">
      <a:majorFont>
        <a:latin typeface="Segoe UI"/>
        <a:ea typeface="微软雅黑"/>
        <a:cs typeface=""/>
      </a:majorFont>
      <a:minorFont>
        <a:latin typeface="Segoe U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4316</TotalTime>
  <Words>3065</Words>
  <Application>Microsoft Office PowerPoint</Application>
  <PresentationFormat>宽屏</PresentationFormat>
  <Paragraphs>668</Paragraphs>
  <Slides>50</Slides>
  <Notes>50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50</vt:i4>
      </vt:variant>
    </vt:vector>
  </HeadingPairs>
  <TitlesOfParts>
    <vt:vector size="66" baseType="lpstr">
      <vt:lpstr>Adobe Hebrew</vt:lpstr>
      <vt:lpstr>Noto Sans CJK Light</vt:lpstr>
      <vt:lpstr>PMingLiU-ExtB</vt:lpstr>
      <vt:lpstr>Source Han Sans Light</vt:lpstr>
      <vt:lpstr>方正兰亭纤黑_GBK</vt:lpstr>
      <vt:lpstr>汉仪大宋繁</vt:lpstr>
      <vt:lpstr>汉仪书宋一简</vt:lpstr>
      <vt:lpstr>宋体</vt:lpstr>
      <vt:lpstr>微软雅黑</vt:lpstr>
      <vt:lpstr>造字工房尚黑（非商用）粗体</vt:lpstr>
      <vt:lpstr>Arial</vt:lpstr>
      <vt:lpstr>Baskerville Old Face</vt:lpstr>
      <vt:lpstr>Calibri</vt:lpstr>
      <vt:lpstr>Segoe UI</vt:lpstr>
      <vt:lpstr>Segoe UI Symbol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欧美科技PPT</dc:title>
  <dc:creator>第一PPT</dc:creator>
  <cp:keywords>www.1ppt.com</cp:keywords>
  <dc:description>www.1ppt.com</dc:description>
  <cp:lastModifiedBy>faith123</cp:lastModifiedBy>
  <cp:revision>253</cp:revision>
  <dcterms:created xsi:type="dcterms:W3CDTF">2015-10-21T07:57:47Z</dcterms:created>
  <dcterms:modified xsi:type="dcterms:W3CDTF">2020-03-23T05:51:38Z</dcterms:modified>
</cp:coreProperties>
</file>